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73" r:id="rId3"/>
  </p:sldMasterIdLst>
  <p:notesMasterIdLst>
    <p:notesMasterId r:id="rId54"/>
  </p:notesMasterIdLst>
  <p:sldIdLst>
    <p:sldId id="344" r:id="rId4"/>
    <p:sldId id="349" r:id="rId5"/>
    <p:sldId id="388" r:id="rId6"/>
    <p:sldId id="350" r:id="rId7"/>
    <p:sldId id="387" r:id="rId8"/>
    <p:sldId id="259" r:id="rId9"/>
    <p:sldId id="260" r:id="rId10"/>
    <p:sldId id="298" r:id="rId11"/>
    <p:sldId id="309" r:id="rId12"/>
    <p:sldId id="288" r:id="rId13"/>
    <p:sldId id="315" r:id="rId14"/>
    <p:sldId id="310" r:id="rId15"/>
    <p:sldId id="308" r:id="rId16"/>
    <p:sldId id="313" r:id="rId17"/>
    <p:sldId id="312" r:id="rId18"/>
    <p:sldId id="351" r:id="rId19"/>
    <p:sldId id="307" r:id="rId20"/>
    <p:sldId id="316" r:id="rId21"/>
    <p:sldId id="314" r:id="rId22"/>
    <p:sldId id="318" r:id="rId23"/>
    <p:sldId id="319" r:id="rId24"/>
    <p:sldId id="323" r:id="rId25"/>
    <p:sldId id="321" r:id="rId26"/>
    <p:sldId id="322" r:id="rId27"/>
    <p:sldId id="320" r:id="rId28"/>
    <p:sldId id="324" r:id="rId29"/>
    <p:sldId id="325" r:id="rId30"/>
    <p:sldId id="290" r:id="rId31"/>
    <p:sldId id="328" r:id="rId32"/>
    <p:sldId id="327" r:id="rId33"/>
    <p:sldId id="326" r:id="rId34"/>
    <p:sldId id="330" r:id="rId35"/>
    <p:sldId id="331" r:id="rId36"/>
    <p:sldId id="352" r:id="rId37"/>
    <p:sldId id="333" r:id="rId38"/>
    <p:sldId id="334" r:id="rId39"/>
    <p:sldId id="332" r:id="rId40"/>
    <p:sldId id="336" r:id="rId41"/>
    <p:sldId id="337" r:id="rId42"/>
    <p:sldId id="386" r:id="rId43"/>
    <p:sldId id="339" r:id="rId44"/>
    <p:sldId id="340" r:id="rId45"/>
    <p:sldId id="299" r:id="rId46"/>
    <p:sldId id="300" r:id="rId47"/>
    <p:sldId id="346" r:id="rId48"/>
    <p:sldId id="302" r:id="rId49"/>
    <p:sldId id="303" r:id="rId50"/>
    <p:sldId id="304" r:id="rId51"/>
    <p:sldId id="305" r:id="rId52"/>
    <p:sldId id="306" r:id="rId5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618" y="60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1260076040933721E-2"/>
          <c:y val="3.8766203703703705E-2"/>
          <c:w val="0.97594964195897427"/>
          <c:h val="0.9416349047996657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DFD-48EB-B0B2-F8AF9E57695E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DFD-48EB-B0B2-F8AF9E57695E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DFD-48EB-B0B2-F8AF9E5769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1260076040933721E-2"/>
          <c:y val="3.8766203703703705E-2"/>
          <c:w val="0.97594964195897427"/>
          <c:h val="0.9416349047996657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A5D-41DC-81F6-A117A4F6A87B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A5D-41DC-81F6-A117A4F6A87B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FA5D-41DC-81F6-A117A4F6A8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1260076040933721E-2"/>
          <c:y val="3.8766203703703705E-2"/>
          <c:w val="0.97594964195897427"/>
          <c:h val="0.9416349047996657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3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4A7-41F3-B985-3E03F7947834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4A7-41F3-B985-3E03F7947834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C4A7-41F3-B985-3E03F79478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6930247829191389E-2"/>
          <c:y val="5.905144005570014E-4"/>
          <c:w val="0.92613950434161718"/>
          <c:h val="0.9020150461488979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9445-418A-BE43-7E1B02CDC670}"/>
              </c:ext>
            </c:extLst>
          </c:dPt>
          <c:cat>
            <c:strRef>
              <c:f>Sheet1!$A$2:$A$4</c:f>
              <c:strCache>
                <c:ptCount val="3"/>
                <c:pt idx="0">
                  <c:v>Text 1</c:v>
                </c:pt>
                <c:pt idx="1">
                  <c:v>Text 2 </c:v>
                </c:pt>
                <c:pt idx="2">
                  <c:v>Text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15</c:v>
                </c:pt>
                <c:pt idx="1">
                  <c:v>25</c:v>
                </c:pt>
                <c:pt idx="2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445-418A-BE43-7E1B02CDC6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cat>
            <c:strRef>
              <c:f>Sheet1!$A$2:$A$4</c:f>
              <c:strCache>
                <c:ptCount val="3"/>
                <c:pt idx="0">
                  <c:v>Text 1</c:v>
                </c:pt>
                <c:pt idx="1">
                  <c:v>Text 2 </c:v>
                </c:pt>
                <c:pt idx="2">
                  <c:v>Text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25</c:v>
                </c:pt>
                <c:pt idx="1">
                  <c:v>50</c:v>
                </c:pt>
                <c:pt idx="2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445-418A-BE43-7E1B02CDC6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cat>
            <c:strRef>
              <c:f>Sheet1!$A$2:$A$4</c:f>
              <c:strCache>
                <c:ptCount val="3"/>
                <c:pt idx="0">
                  <c:v>Text 1</c:v>
                </c:pt>
                <c:pt idx="1">
                  <c:v>Text 2 </c:v>
                </c:pt>
                <c:pt idx="2">
                  <c:v>Text 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30</c:v>
                </c:pt>
                <c:pt idx="1">
                  <c:v>20</c:v>
                </c:pt>
                <c:pt idx="2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9445-418A-BE43-7E1B02CDC6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70"/>
        <c:overlap val="100"/>
        <c:axId val="298267232"/>
        <c:axId val="298265272"/>
      </c:barChart>
      <c:catAx>
        <c:axId val="2982672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298265272"/>
        <c:crosses val="autoZero"/>
        <c:auto val="1"/>
        <c:lblAlgn val="ctr"/>
        <c:lblOffset val="100"/>
        <c:noMultiLvlLbl val="0"/>
      </c:catAx>
      <c:valAx>
        <c:axId val="298265272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298267232"/>
        <c:crosses val="autoZero"/>
        <c:crossBetween val="between"/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171-488E-A5CD-99875A45610A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  <a:alpha val="5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171-488E-A5CD-99875A45610A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68</c:v>
                </c:pt>
                <c:pt idx="1">
                  <c:v>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171-488E-A5CD-99875A4561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3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692-4306-A2AE-58A39E09A460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  <a:alpha val="5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692-4306-A2AE-58A39E09A460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692-4306-A2AE-58A39E09A4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059-4C23-9321-44E14DBF4742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  <a:alpha val="5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059-4C23-9321-44E14DBF4742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68</c:v>
                </c:pt>
                <c:pt idx="1">
                  <c:v>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5059-4C23-9321-44E14DBF47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740569312659108"/>
          <c:y val="4.1871376431425314E-2"/>
          <c:w val="0.86150730778131845"/>
          <c:h val="0.83573687285774834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38100">
              <a:solidFill>
                <a:schemeClr val="accent2"/>
              </a:solidFill>
            </a:ln>
          </c:spPr>
          <c:marker>
            <c:symbol val="circle"/>
            <c:size val="8"/>
            <c:spPr>
              <a:solidFill>
                <a:schemeClr val="accent2"/>
              </a:solidFill>
              <a:ln w="127000">
                <a:noFill/>
              </a:ln>
            </c:spPr>
          </c:marker>
          <c:cat>
            <c:numRef>
              <c:f>Sheet1!$A$2:$A$5</c:f>
              <c:numCache>
                <c:formatCode>General</c:formatCode>
                <c:ptCount val="4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5069-42D5-86A5-B7BEF288ED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38100">
              <a:solidFill>
                <a:schemeClr val="accent1"/>
              </a:solidFill>
            </a:ln>
          </c:spPr>
          <c:marker>
            <c:symbol val="circle"/>
            <c:size val="8"/>
            <c:spPr>
              <a:solidFill>
                <a:schemeClr val="accent1"/>
              </a:solidFill>
              <a:ln w="88900" cap="rnd">
                <a:noFill/>
                <a:headEnd type="none"/>
                <a:tailEnd type="none"/>
              </a:ln>
            </c:spPr>
          </c:marker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5069-42D5-86A5-B7BEF288ED5F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5069-42D5-86A5-B7BEF288ED5F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5069-42D5-86A5-B7BEF288ED5F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5069-42D5-86A5-B7BEF288ED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3615528"/>
        <c:axId val="383612392"/>
      </c:lineChart>
      <c:catAx>
        <c:axId val="3836155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383612392"/>
        <c:crosses val="autoZero"/>
        <c:auto val="1"/>
        <c:lblAlgn val="ctr"/>
        <c:lblOffset val="100"/>
        <c:noMultiLvlLbl val="0"/>
      </c:catAx>
      <c:valAx>
        <c:axId val="38361239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38361552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7691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0667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5B13F672-DF9E-4228-945E-42B83BE5ACA9}"/>
              </a:ext>
            </a:extLst>
          </p:cNvPr>
          <p:cNvGrpSpPr/>
          <p:nvPr userDrawn="1"/>
        </p:nvGrpSpPr>
        <p:grpSpPr>
          <a:xfrm flipH="1">
            <a:off x="10759122" y="5345855"/>
            <a:ext cx="1432878" cy="1513033"/>
            <a:chOff x="6623" y="2031843"/>
            <a:chExt cx="4571325" cy="4827045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xmlns="" id="{EB4297A8-DF9D-4ED0-BB12-A8DDCF6B5CD1}"/>
                </a:ext>
              </a:extLst>
            </p:cNvPr>
            <p:cNvSpPr/>
            <p:nvPr/>
          </p:nvSpPr>
          <p:spPr>
            <a:xfrm>
              <a:off x="6623" y="2031843"/>
              <a:ext cx="4571325" cy="4827045"/>
            </a:xfrm>
            <a:custGeom>
              <a:avLst/>
              <a:gdLst>
                <a:gd name="connsiteX0" fmla="*/ 1567553 w 3887083"/>
                <a:gd name="connsiteY0" fmla="*/ 4072564 h 4104526"/>
                <a:gd name="connsiteX1" fmla="*/ 1665507 w 3887083"/>
                <a:gd name="connsiteY1" fmla="*/ 3532839 h 4104526"/>
                <a:gd name="connsiteX2" fmla="*/ 1648114 w 3887083"/>
                <a:gd name="connsiteY2" fmla="*/ 3257934 h 4104526"/>
                <a:gd name="connsiteX3" fmla="*/ 1547439 w 3887083"/>
                <a:gd name="connsiteY3" fmla="*/ 2900504 h 4104526"/>
                <a:gd name="connsiteX4" fmla="*/ 1558126 w 3887083"/>
                <a:gd name="connsiteY4" fmla="*/ 2873280 h 4104526"/>
                <a:gd name="connsiteX5" fmla="*/ 2224440 w 3887083"/>
                <a:gd name="connsiteY5" fmla="*/ 2571456 h 4104526"/>
                <a:gd name="connsiteX6" fmla="*/ 3310293 w 3887083"/>
                <a:gd name="connsiteY6" fmla="*/ 1838243 h 4104526"/>
                <a:gd name="connsiteX7" fmla="*/ 3721717 w 3887083"/>
                <a:gd name="connsiteY7" fmla="*/ 1380339 h 4104526"/>
                <a:gd name="connsiteX8" fmla="*/ 3854052 w 3887083"/>
                <a:gd name="connsiteY8" fmla="*/ 1113702 h 4104526"/>
                <a:gd name="connsiteX9" fmla="*/ 3877343 w 3887083"/>
                <a:gd name="connsiteY9" fmla="*/ 753196 h 4104526"/>
                <a:gd name="connsiteX10" fmla="*/ 3627646 w 3887083"/>
                <a:gd name="connsiteY10" fmla="*/ 490089 h 4104526"/>
                <a:gd name="connsiteX11" fmla="*/ 3288464 w 3887083"/>
                <a:gd name="connsiteY11" fmla="*/ 510657 h 4104526"/>
                <a:gd name="connsiteX12" fmla="*/ 2830560 w 3887083"/>
                <a:gd name="connsiteY12" fmla="*/ 750222 h 4104526"/>
                <a:gd name="connsiteX13" fmla="*/ 2239060 w 3887083"/>
                <a:gd name="connsiteY13" fmla="*/ 1247046 h 4104526"/>
                <a:gd name="connsiteX14" fmla="*/ 1817200 w 3887083"/>
                <a:gd name="connsiteY14" fmla="*/ 1681912 h 4104526"/>
                <a:gd name="connsiteX15" fmla="*/ 1411272 w 3887083"/>
                <a:gd name="connsiteY15" fmla="*/ 2148689 h 4104526"/>
                <a:gd name="connsiteX16" fmla="*/ 1176699 w 3887083"/>
                <a:gd name="connsiteY16" fmla="*/ 2439524 h 4104526"/>
                <a:gd name="connsiteX17" fmla="*/ 1157794 w 3887083"/>
                <a:gd name="connsiteY17" fmla="*/ 2443355 h 4104526"/>
                <a:gd name="connsiteX18" fmla="*/ 903357 w 3887083"/>
                <a:gd name="connsiteY18" fmla="*/ 2312583 h 4104526"/>
                <a:gd name="connsiteX19" fmla="*/ 897056 w 3887083"/>
                <a:gd name="connsiteY19" fmla="*/ 2294031 h 4104526"/>
                <a:gd name="connsiteX20" fmla="*/ 933706 w 3887083"/>
                <a:gd name="connsiteY20" fmla="*/ 2223956 h 4104526"/>
                <a:gd name="connsiteX21" fmla="*/ 1298044 w 3887083"/>
                <a:gd name="connsiteY21" fmla="*/ 1323624 h 4104526"/>
                <a:gd name="connsiteX22" fmla="*/ 1624672 w 3887083"/>
                <a:gd name="connsiteY22" fmla="*/ 169964 h 4104526"/>
                <a:gd name="connsiteX23" fmla="*/ 1641056 w 3887083"/>
                <a:gd name="connsiteY23" fmla="*/ 71053 h 4104526"/>
                <a:gd name="connsiteX24" fmla="*/ 1610556 w 3887083"/>
                <a:gd name="connsiteY24" fmla="*/ 59760 h 4104526"/>
                <a:gd name="connsiteX25" fmla="*/ 1312966 w 3887083"/>
                <a:gd name="connsiteY25" fmla="*/ 4507 h 4104526"/>
                <a:gd name="connsiteX26" fmla="*/ 960224 w 3887083"/>
                <a:gd name="connsiteY26" fmla="*/ 14590 h 4104526"/>
                <a:gd name="connsiteX27" fmla="*/ 510083 w 3887083"/>
                <a:gd name="connsiteY27" fmla="*/ 118895 h 4104526"/>
                <a:gd name="connsiteX28" fmla="*/ 333989 w 3887083"/>
                <a:gd name="connsiteY28" fmla="*/ 245080 h 4104526"/>
                <a:gd name="connsiteX29" fmla="*/ 84342 w 3887083"/>
                <a:gd name="connsiteY29" fmla="*/ 563642 h 4104526"/>
                <a:gd name="connsiteX30" fmla="*/ 44918 w 3887083"/>
                <a:gd name="connsiteY30" fmla="*/ 1024975 h 4104526"/>
                <a:gd name="connsiteX31" fmla="*/ 315689 w 3887083"/>
                <a:gd name="connsiteY31" fmla="*/ 1393497 h 4104526"/>
                <a:gd name="connsiteX32" fmla="*/ 367211 w 3887083"/>
                <a:gd name="connsiteY32" fmla="*/ 1494575 h 4104526"/>
                <a:gd name="connsiteX33" fmla="*/ 379966 w 3887083"/>
                <a:gd name="connsiteY33" fmla="*/ 1788737 h 4104526"/>
                <a:gd name="connsiteX34" fmla="*/ 393275 w 3887083"/>
                <a:gd name="connsiteY34" fmla="*/ 2057138 h 4104526"/>
                <a:gd name="connsiteX35" fmla="*/ 401543 w 3887083"/>
                <a:gd name="connsiteY35" fmla="*/ 2222545 h 4104526"/>
                <a:gd name="connsiteX36" fmla="*/ 388990 w 3887083"/>
                <a:gd name="connsiteY36" fmla="*/ 2237517 h 4104526"/>
                <a:gd name="connsiteX37" fmla="*/ 372555 w 3887083"/>
                <a:gd name="connsiteY37" fmla="*/ 2239332 h 4104526"/>
                <a:gd name="connsiteX38" fmla="*/ 30551 w 3887083"/>
                <a:gd name="connsiteY38" fmla="*/ 2313289 h 4104526"/>
                <a:gd name="connsiteX39" fmla="*/ 151 w 3887083"/>
                <a:gd name="connsiteY39" fmla="*/ 2324531 h 4104526"/>
                <a:gd name="connsiteX40" fmla="*/ 0 w 3887083"/>
                <a:gd name="connsiteY40" fmla="*/ 4087789 h 4104526"/>
                <a:gd name="connsiteX41" fmla="*/ 17141 w 3887083"/>
                <a:gd name="connsiteY41" fmla="*/ 4104527 h 4104526"/>
                <a:gd name="connsiteX42" fmla="*/ 1559790 w 3887083"/>
                <a:gd name="connsiteY42" fmla="*/ 4104174 h 4104526"/>
                <a:gd name="connsiteX43" fmla="*/ 1567553 w 3887083"/>
                <a:gd name="connsiteY43" fmla="*/ 4072564 h 4104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887083" h="4104526">
                  <a:moveTo>
                    <a:pt x="1567553" y="4072564"/>
                  </a:moveTo>
                  <a:cubicBezTo>
                    <a:pt x="1631579" y="3898336"/>
                    <a:pt x="1660869" y="3717705"/>
                    <a:pt x="1665507" y="3532839"/>
                  </a:cubicBezTo>
                  <a:cubicBezTo>
                    <a:pt x="1667826" y="3440834"/>
                    <a:pt x="1661221" y="3349183"/>
                    <a:pt x="1648114" y="3257934"/>
                  </a:cubicBezTo>
                  <a:cubicBezTo>
                    <a:pt x="1630368" y="3134271"/>
                    <a:pt x="1600574" y="3014035"/>
                    <a:pt x="1547439" y="2900504"/>
                  </a:cubicBezTo>
                  <a:cubicBezTo>
                    <a:pt x="1540229" y="2885128"/>
                    <a:pt x="1542145" y="2879582"/>
                    <a:pt x="1558126" y="2873280"/>
                  </a:cubicBezTo>
                  <a:cubicBezTo>
                    <a:pt x="1785188" y="2783595"/>
                    <a:pt x="2007561" y="2683575"/>
                    <a:pt x="2224440" y="2571456"/>
                  </a:cubicBezTo>
                  <a:cubicBezTo>
                    <a:pt x="2615093" y="2369550"/>
                    <a:pt x="2983463" y="2134523"/>
                    <a:pt x="3310293" y="1838243"/>
                  </a:cubicBezTo>
                  <a:cubicBezTo>
                    <a:pt x="3463096" y="1699758"/>
                    <a:pt x="3603447" y="1549828"/>
                    <a:pt x="3721717" y="1380339"/>
                  </a:cubicBezTo>
                  <a:cubicBezTo>
                    <a:pt x="3779037" y="1298215"/>
                    <a:pt x="3831517" y="1213874"/>
                    <a:pt x="3854052" y="1113702"/>
                  </a:cubicBezTo>
                  <a:cubicBezTo>
                    <a:pt x="3880872" y="994475"/>
                    <a:pt x="3899323" y="875499"/>
                    <a:pt x="3877343" y="753196"/>
                  </a:cubicBezTo>
                  <a:cubicBezTo>
                    <a:pt x="3852590" y="615668"/>
                    <a:pt x="3763409" y="520791"/>
                    <a:pt x="3627646" y="490089"/>
                  </a:cubicBezTo>
                  <a:cubicBezTo>
                    <a:pt x="3512602" y="464075"/>
                    <a:pt x="3399727" y="475671"/>
                    <a:pt x="3288464" y="510657"/>
                  </a:cubicBezTo>
                  <a:cubicBezTo>
                    <a:pt x="3121546" y="563138"/>
                    <a:pt x="2973129" y="651311"/>
                    <a:pt x="2830560" y="750222"/>
                  </a:cubicBezTo>
                  <a:cubicBezTo>
                    <a:pt x="2618067" y="897530"/>
                    <a:pt x="2425085" y="1068229"/>
                    <a:pt x="2239060" y="1247046"/>
                  </a:cubicBezTo>
                  <a:cubicBezTo>
                    <a:pt x="2093365" y="1387094"/>
                    <a:pt x="1953468" y="1532738"/>
                    <a:pt x="1817200" y="1681912"/>
                  </a:cubicBezTo>
                  <a:cubicBezTo>
                    <a:pt x="1678110" y="1834210"/>
                    <a:pt x="1543002" y="1989988"/>
                    <a:pt x="1411272" y="2148689"/>
                  </a:cubicBezTo>
                  <a:cubicBezTo>
                    <a:pt x="1331669" y="2244525"/>
                    <a:pt x="1253176" y="2341218"/>
                    <a:pt x="1176699" y="2439524"/>
                  </a:cubicBezTo>
                  <a:cubicBezTo>
                    <a:pt x="1171002" y="2446834"/>
                    <a:pt x="1167070" y="2449657"/>
                    <a:pt x="1157794" y="2443355"/>
                  </a:cubicBezTo>
                  <a:cubicBezTo>
                    <a:pt x="1078493" y="2389161"/>
                    <a:pt x="993900" y="2344999"/>
                    <a:pt x="903357" y="2312583"/>
                  </a:cubicBezTo>
                  <a:cubicBezTo>
                    <a:pt x="891561" y="2308348"/>
                    <a:pt x="891913" y="2303458"/>
                    <a:pt x="897056" y="2294031"/>
                  </a:cubicBezTo>
                  <a:cubicBezTo>
                    <a:pt x="909709" y="2270941"/>
                    <a:pt x="921859" y="2247550"/>
                    <a:pt x="933706" y="2223956"/>
                  </a:cubicBezTo>
                  <a:cubicBezTo>
                    <a:pt x="1079552" y="1933726"/>
                    <a:pt x="1194797" y="1631095"/>
                    <a:pt x="1298044" y="1323624"/>
                  </a:cubicBezTo>
                  <a:cubicBezTo>
                    <a:pt x="1425438" y="944313"/>
                    <a:pt x="1532264" y="559155"/>
                    <a:pt x="1624672" y="169964"/>
                  </a:cubicBezTo>
                  <a:cubicBezTo>
                    <a:pt x="1633192" y="134019"/>
                    <a:pt x="1639645" y="108560"/>
                    <a:pt x="1641056" y="71053"/>
                  </a:cubicBezTo>
                  <a:cubicBezTo>
                    <a:pt x="1630419" y="64953"/>
                    <a:pt x="1618572" y="62230"/>
                    <a:pt x="1610556" y="59760"/>
                  </a:cubicBezTo>
                  <a:cubicBezTo>
                    <a:pt x="1513561" y="29512"/>
                    <a:pt x="1414045" y="12019"/>
                    <a:pt x="1312966" y="4507"/>
                  </a:cubicBezTo>
                  <a:cubicBezTo>
                    <a:pt x="1195150" y="-4265"/>
                    <a:pt x="1077586" y="121"/>
                    <a:pt x="960224" y="14590"/>
                  </a:cubicBezTo>
                  <a:cubicBezTo>
                    <a:pt x="806412" y="33596"/>
                    <a:pt x="651744" y="56433"/>
                    <a:pt x="510083" y="118895"/>
                  </a:cubicBezTo>
                  <a:cubicBezTo>
                    <a:pt x="422363" y="157562"/>
                    <a:pt x="368522" y="212815"/>
                    <a:pt x="333989" y="245080"/>
                  </a:cubicBezTo>
                  <a:cubicBezTo>
                    <a:pt x="234271" y="338395"/>
                    <a:pt x="145795" y="440482"/>
                    <a:pt x="84342" y="563642"/>
                  </a:cubicBezTo>
                  <a:cubicBezTo>
                    <a:pt x="10234" y="712109"/>
                    <a:pt x="-8772" y="865870"/>
                    <a:pt x="44918" y="1024975"/>
                  </a:cubicBezTo>
                  <a:cubicBezTo>
                    <a:pt x="95937" y="1176215"/>
                    <a:pt x="192377" y="1295846"/>
                    <a:pt x="315689" y="1393497"/>
                  </a:cubicBezTo>
                  <a:cubicBezTo>
                    <a:pt x="351381" y="1421728"/>
                    <a:pt x="366959" y="1448951"/>
                    <a:pt x="367211" y="1494575"/>
                  </a:cubicBezTo>
                  <a:cubicBezTo>
                    <a:pt x="367816" y="1592629"/>
                    <a:pt x="375227" y="1690683"/>
                    <a:pt x="379966" y="1788737"/>
                  </a:cubicBezTo>
                  <a:cubicBezTo>
                    <a:pt x="384301" y="1878221"/>
                    <a:pt x="388838" y="1967655"/>
                    <a:pt x="393275" y="2057138"/>
                  </a:cubicBezTo>
                  <a:cubicBezTo>
                    <a:pt x="395997" y="2112291"/>
                    <a:pt x="398619" y="2167443"/>
                    <a:pt x="401543" y="2222545"/>
                  </a:cubicBezTo>
                  <a:cubicBezTo>
                    <a:pt x="402047" y="2232123"/>
                    <a:pt x="400131" y="2237921"/>
                    <a:pt x="388990" y="2237517"/>
                  </a:cubicBezTo>
                  <a:cubicBezTo>
                    <a:pt x="383545" y="2237316"/>
                    <a:pt x="378050" y="2238979"/>
                    <a:pt x="372555" y="2239332"/>
                  </a:cubicBezTo>
                  <a:cubicBezTo>
                    <a:pt x="254991" y="2247600"/>
                    <a:pt x="141410" y="2274118"/>
                    <a:pt x="30551" y="2313289"/>
                  </a:cubicBezTo>
                  <a:cubicBezTo>
                    <a:pt x="4083" y="2322666"/>
                    <a:pt x="151" y="2324531"/>
                    <a:pt x="151" y="2324531"/>
                  </a:cubicBezTo>
                  <a:cubicBezTo>
                    <a:pt x="151" y="2922383"/>
                    <a:pt x="151" y="3489987"/>
                    <a:pt x="0" y="4087789"/>
                  </a:cubicBezTo>
                  <a:cubicBezTo>
                    <a:pt x="0" y="4102006"/>
                    <a:pt x="3630" y="4104527"/>
                    <a:pt x="17141" y="4104527"/>
                  </a:cubicBezTo>
                  <a:cubicBezTo>
                    <a:pt x="457451" y="4104123"/>
                    <a:pt x="1552228" y="4104174"/>
                    <a:pt x="1559790" y="4104174"/>
                  </a:cubicBezTo>
                  <a:cubicBezTo>
                    <a:pt x="1559790" y="4104224"/>
                    <a:pt x="1561907" y="4087940"/>
                    <a:pt x="1567553" y="4072564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50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xmlns="" id="{37BC980C-6A52-4AA0-AE19-EEC6255AD506}"/>
                </a:ext>
              </a:extLst>
            </p:cNvPr>
            <p:cNvSpPr/>
            <p:nvPr/>
          </p:nvSpPr>
          <p:spPr>
            <a:xfrm>
              <a:off x="284207" y="2079177"/>
              <a:ext cx="4273793" cy="4779414"/>
            </a:xfrm>
            <a:custGeom>
              <a:avLst/>
              <a:gdLst>
                <a:gd name="connsiteX0" fmla="*/ 892220 w 4273793"/>
                <a:gd name="connsiteY0" fmla="*/ 2740275 h 4779414"/>
                <a:gd name="connsiteX1" fmla="*/ 986309 w 4273793"/>
                <a:gd name="connsiteY1" fmla="*/ 2788180 h 4779414"/>
                <a:gd name="connsiteX2" fmla="*/ 1288557 w 4273793"/>
                <a:gd name="connsiteY2" fmla="*/ 3024323 h 4779414"/>
                <a:gd name="connsiteX3" fmla="*/ 1482547 w 4273793"/>
                <a:gd name="connsiteY3" fmla="*/ 3288330 h 4779414"/>
                <a:gd name="connsiteX4" fmla="*/ 1637228 w 4273793"/>
                <a:gd name="connsiteY4" fmla="*/ 3758184 h 4779414"/>
                <a:gd name="connsiteX5" fmla="*/ 1656734 w 4273793"/>
                <a:gd name="connsiteY5" fmla="*/ 3940376 h 4779414"/>
                <a:gd name="connsiteX6" fmla="*/ 1659343 w 4273793"/>
                <a:gd name="connsiteY6" fmla="*/ 4158732 h 4779414"/>
                <a:gd name="connsiteX7" fmla="*/ 1638177 w 4273793"/>
                <a:gd name="connsiteY7" fmla="*/ 4377563 h 4779414"/>
                <a:gd name="connsiteX8" fmla="*/ 1559265 w 4273793"/>
                <a:gd name="connsiteY8" fmla="*/ 4702577 h 4779414"/>
                <a:gd name="connsiteX9" fmla="*/ 1530155 w 4273793"/>
                <a:gd name="connsiteY9" fmla="*/ 4779414 h 4779414"/>
                <a:gd name="connsiteX10" fmla="*/ 1290159 w 4273793"/>
                <a:gd name="connsiteY10" fmla="*/ 4779356 h 4779414"/>
                <a:gd name="connsiteX11" fmla="*/ 1310731 w 4273793"/>
                <a:gd name="connsiteY11" fmla="*/ 4661728 h 4779414"/>
                <a:gd name="connsiteX12" fmla="*/ 1326857 w 4273793"/>
                <a:gd name="connsiteY12" fmla="*/ 4500940 h 4779414"/>
                <a:gd name="connsiteX13" fmla="*/ 1334446 w 4273793"/>
                <a:gd name="connsiteY13" fmla="*/ 4127072 h 4779414"/>
                <a:gd name="connsiteX14" fmla="*/ 1318320 w 4273793"/>
                <a:gd name="connsiteY14" fmla="*/ 3918617 h 4779414"/>
                <a:gd name="connsiteX15" fmla="*/ 1270416 w 4273793"/>
                <a:gd name="connsiteY15" fmla="*/ 3624906 h 4779414"/>
                <a:gd name="connsiteX16" fmla="*/ 1134232 w 4273793"/>
                <a:gd name="connsiteY16" fmla="*/ 3187719 h 4779414"/>
                <a:gd name="connsiteX17" fmla="*/ 902180 w 4273793"/>
                <a:gd name="connsiteY17" fmla="*/ 2761144 h 4779414"/>
                <a:gd name="connsiteX18" fmla="*/ 892932 w 4273793"/>
                <a:gd name="connsiteY18" fmla="*/ 2746560 h 4779414"/>
                <a:gd name="connsiteX19" fmla="*/ 892220 w 4273793"/>
                <a:gd name="connsiteY19" fmla="*/ 2740275 h 4779414"/>
                <a:gd name="connsiteX20" fmla="*/ 3777275 w 4273793"/>
                <a:gd name="connsiteY20" fmla="*/ 534123 h 4779414"/>
                <a:gd name="connsiteX21" fmla="*/ 4033634 w 4273793"/>
                <a:gd name="connsiteY21" fmla="*/ 562462 h 4779414"/>
                <a:gd name="connsiteX22" fmla="*/ 4250864 w 4273793"/>
                <a:gd name="connsiteY22" fmla="*/ 794337 h 4779414"/>
                <a:gd name="connsiteX23" fmla="*/ 4269955 w 4273793"/>
                <a:gd name="connsiteY23" fmla="*/ 1057752 h 4779414"/>
                <a:gd name="connsiteX24" fmla="*/ 4215469 w 4273793"/>
                <a:gd name="connsiteY24" fmla="*/ 1328222 h 4779414"/>
                <a:gd name="connsiteX25" fmla="*/ 4138692 w 4273793"/>
                <a:gd name="connsiteY25" fmla="*/ 1480413 h 4779414"/>
                <a:gd name="connsiteX26" fmla="*/ 3898221 w 4273793"/>
                <a:gd name="connsiteY26" fmla="*/ 1799262 h 4779414"/>
                <a:gd name="connsiteX27" fmla="*/ 3711643 w 4273793"/>
                <a:gd name="connsiteY27" fmla="*/ 1997757 h 4779414"/>
                <a:gd name="connsiteX28" fmla="*/ 3470758 w 4273793"/>
                <a:gd name="connsiteY28" fmla="*/ 2214572 h 4779414"/>
                <a:gd name="connsiteX29" fmla="*/ 2936932 w 4273793"/>
                <a:gd name="connsiteY29" fmla="*/ 2608183 h 4779414"/>
                <a:gd name="connsiteX30" fmla="*/ 2564723 w 4273793"/>
                <a:gd name="connsiteY30" fmla="*/ 2832823 h 4779414"/>
                <a:gd name="connsiteX31" fmla="*/ 2220382 w 4273793"/>
                <a:gd name="connsiteY31" fmla="*/ 3014955 h 4779414"/>
                <a:gd name="connsiteX32" fmla="*/ 1678433 w 4273793"/>
                <a:gd name="connsiteY32" fmla="*/ 3260584 h 4779414"/>
                <a:gd name="connsiteX33" fmla="*/ 1539522 w 4273793"/>
                <a:gd name="connsiteY33" fmla="*/ 3317915 h 4779414"/>
                <a:gd name="connsiteX34" fmla="*/ 1538040 w 4273793"/>
                <a:gd name="connsiteY34" fmla="*/ 3314832 h 4779414"/>
                <a:gd name="connsiteX35" fmla="*/ 1652999 w 4273793"/>
                <a:gd name="connsiteY35" fmla="*/ 3243213 h 4779414"/>
                <a:gd name="connsiteX36" fmla="*/ 2076669 w 4273793"/>
                <a:gd name="connsiteY36" fmla="*/ 2969956 h 4779414"/>
                <a:gd name="connsiteX37" fmla="*/ 2511840 w 4273793"/>
                <a:gd name="connsiteY37" fmla="*/ 2675059 h 4779414"/>
                <a:gd name="connsiteX38" fmla="*/ 3150486 w 4273793"/>
                <a:gd name="connsiteY38" fmla="*/ 2211726 h 4779414"/>
                <a:gd name="connsiteX39" fmla="*/ 3529985 w 4273793"/>
                <a:gd name="connsiteY39" fmla="*/ 1908173 h 4779414"/>
                <a:gd name="connsiteX40" fmla="*/ 3864487 w 4273793"/>
                <a:gd name="connsiteY40" fmla="*/ 1598159 h 4779414"/>
                <a:gd name="connsiteX41" fmla="*/ 4065116 w 4273793"/>
                <a:gd name="connsiteY41" fmla="*/ 1305811 h 4779414"/>
                <a:gd name="connsiteX42" fmla="*/ 4050412 w 4273793"/>
                <a:gd name="connsiteY42" fmla="*/ 880482 h 4779414"/>
                <a:gd name="connsiteX43" fmla="*/ 3837688 w 4273793"/>
                <a:gd name="connsiteY43" fmla="*/ 610782 h 4779414"/>
                <a:gd name="connsiteX44" fmla="*/ 3748046 w 4273793"/>
                <a:gd name="connsiteY44" fmla="*/ 540526 h 4779414"/>
                <a:gd name="connsiteX45" fmla="*/ 3777275 w 4273793"/>
                <a:gd name="connsiteY45" fmla="*/ 534123 h 4779414"/>
                <a:gd name="connsiteX46" fmla="*/ 1609185 w 4273793"/>
                <a:gd name="connsiteY46" fmla="*/ 153319 h 4779414"/>
                <a:gd name="connsiteX47" fmla="*/ 1612801 w 4273793"/>
                <a:gd name="connsiteY47" fmla="*/ 154386 h 4779414"/>
                <a:gd name="connsiteX48" fmla="*/ 1576043 w 4273793"/>
                <a:gd name="connsiteY48" fmla="*/ 306992 h 4779414"/>
                <a:gd name="connsiteX49" fmla="*/ 1442172 w 4273793"/>
                <a:gd name="connsiteY49" fmla="*/ 814969 h 4779414"/>
                <a:gd name="connsiteX50" fmla="*/ 1314407 w 4273793"/>
                <a:gd name="connsiteY50" fmla="*/ 1243975 h 4779414"/>
                <a:gd name="connsiteX51" fmla="*/ 1175022 w 4273793"/>
                <a:gd name="connsiteY51" fmla="*/ 1665035 h 4779414"/>
                <a:gd name="connsiteX52" fmla="*/ 962120 w 4273793"/>
                <a:gd name="connsiteY52" fmla="*/ 2215581 h 4779414"/>
                <a:gd name="connsiteX53" fmla="*/ 779692 w 4273793"/>
                <a:gd name="connsiteY53" fmla="*/ 2605456 h 4779414"/>
                <a:gd name="connsiteX54" fmla="*/ 717380 w 4273793"/>
                <a:gd name="connsiteY54" fmla="*/ 2721779 h 4779414"/>
                <a:gd name="connsiteX55" fmla="*/ 696748 w 4273793"/>
                <a:gd name="connsiteY55" fmla="*/ 2730672 h 4779414"/>
                <a:gd name="connsiteX56" fmla="*/ 527542 w 4273793"/>
                <a:gd name="connsiteY56" fmla="*/ 2685376 h 4779414"/>
                <a:gd name="connsiteX57" fmla="*/ 514143 w 4273793"/>
                <a:gd name="connsiteY57" fmla="*/ 2671029 h 4779414"/>
                <a:gd name="connsiteX58" fmla="*/ 535842 w 4273793"/>
                <a:gd name="connsiteY58" fmla="*/ 2661483 h 4779414"/>
                <a:gd name="connsiteX59" fmla="*/ 641730 w 4273793"/>
                <a:gd name="connsiteY59" fmla="*/ 2699428 h 4779414"/>
                <a:gd name="connsiteX60" fmla="*/ 665326 w 4273793"/>
                <a:gd name="connsiteY60" fmla="*/ 2687629 h 4779414"/>
                <a:gd name="connsiteX61" fmla="*/ 802103 w 4273793"/>
                <a:gd name="connsiteY61" fmla="*/ 2265738 h 4779414"/>
                <a:gd name="connsiteX62" fmla="*/ 916409 w 4273793"/>
                <a:gd name="connsiteY62" fmla="*/ 1916178 h 4779414"/>
                <a:gd name="connsiteX63" fmla="*/ 1088403 w 4273793"/>
                <a:gd name="connsiteY63" fmla="*/ 1387332 h 4779414"/>
                <a:gd name="connsiteX64" fmla="*/ 1209171 w 4273793"/>
                <a:gd name="connsiteY64" fmla="*/ 1010322 h 4779414"/>
                <a:gd name="connsiteX65" fmla="*/ 1298992 w 4273793"/>
                <a:gd name="connsiteY65" fmla="*/ 828605 h 4779414"/>
                <a:gd name="connsiteX66" fmla="*/ 1419524 w 4273793"/>
                <a:gd name="connsiteY66" fmla="*/ 591395 h 4779414"/>
                <a:gd name="connsiteX67" fmla="*/ 1537032 w 4273793"/>
                <a:gd name="connsiteY67" fmla="*/ 328870 h 4779414"/>
                <a:gd name="connsiteX68" fmla="*/ 1598631 w 4273793"/>
                <a:gd name="connsiteY68" fmla="*/ 178872 h 4779414"/>
                <a:gd name="connsiteX69" fmla="*/ 1609185 w 4273793"/>
                <a:gd name="connsiteY69" fmla="*/ 153319 h 4779414"/>
                <a:gd name="connsiteX70" fmla="*/ 1449049 w 4273793"/>
                <a:gd name="connsiteY70" fmla="*/ 1068 h 4779414"/>
                <a:gd name="connsiteX71" fmla="*/ 1612624 w 4273793"/>
                <a:gd name="connsiteY71" fmla="*/ 42036 h 4779414"/>
                <a:gd name="connsiteX72" fmla="*/ 1622762 w 4273793"/>
                <a:gd name="connsiteY72" fmla="*/ 63320 h 4779414"/>
                <a:gd name="connsiteX73" fmla="*/ 1467251 w 4273793"/>
                <a:gd name="connsiteY73" fmla="*/ 441278 h 4779414"/>
                <a:gd name="connsiteX74" fmla="*/ 1282984 w 4273793"/>
                <a:gd name="connsiteY74" fmla="*/ 815858 h 4779414"/>
                <a:gd name="connsiteX75" fmla="*/ 1258914 w 4273793"/>
                <a:gd name="connsiteY75" fmla="*/ 859316 h 4779414"/>
                <a:gd name="connsiteX76" fmla="*/ 1011803 w 4273793"/>
                <a:gd name="connsiteY76" fmla="*/ 1218776 h 4779414"/>
                <a:gd name="connsiteX77" fmla="*/ 669654 w 4273793"/>
                <a:gd name="connsiteY77" fmla="*/ 1503179 h 4779414"/>
                <a:gd name="connsiteX78" fmla="*/ 336635 w 4273793"/>
                <a:gd name="connsiteY78" fmla="*/ 1610193 h 4779414"/>
                <a:gd name="connsiteX79" fmla="*/ 179167 w 4273793"/>
                <a:gd name="connsiteY79" fmla="*/ 1621696 h 4779414"/>
                <a:gd name="connsiteX80" fmla="*/ 125216 w 4273793"/>
                <a:gd name="connsiteY80" fmla="*/ 1593001 h 4779414"/>
                <a:gd name="connsiteX81" fmla="*/ 0 w 4273793"/>
                <a:gd name="connsiteY81" fmla="*/ 1478991 h 4779414"/>
                <a:gd name="connsiteX82" fmla="*/ 136184 w 4273793"/>
                <a:gd name="connsiteY82" fmla="*/ 1447627 h 4779414"/>
                <a:gd name="connsiteX83" fmla="*/ 397821 w 4273793"/>
                <a:gd name="connsiteY83" fmla="*/ 1352648 h 4779414"/>
                <a:gd name="connsiteX84" fmla="*/ 651037 w 4273793"/>
                <a:gd name="connsiteY84" fmla="*/ 1179706 h 4779414"/>
                <a:gd name="connsiteX85" fmla="*/ 947061 w 4273793"/>
                <a:gd name="connsiteY85" fmla="*/ 914513 h 4779414"/>
                <a:gd name="connsiteX86" fmla="*/ 1219843 w 4273793"/>
                <a:gd name="connsiteY86" fmla="*/ 547878 h 4779414"/>
                <a:gd name="connsiteX87" fmla="*/ 1379801 w 4273793"/>
                <a:gd name="connsiteY87" fmla="*/ 184208 h 4779414"/>
                <a:gd name="connsiteX88" fmla="*/ 1423260 w 4273793"/>
                <a:gd name="connsiteY88" fmla="*/ 19151 h 4779414"/>
                <a:gd name="connsiteX89" fmla="*/ 1449049 w 4273793"/>
                <a:gd name="connsiteY89" fmla="*/ 1068 h 4779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4273793" h="4779414">
                  <a:moveTo>
                    <a:pt x="892220" y="2740275"/>
                  </a:moveTo>
                  <a:cubicBezTo>
                    <a:pt x="926251" y="2752607"/>
                    <a:pt x="956191" y="2770809"/>
                    <a:pt x="986309" y="2788180"/>
                  </a:cubicBezTo>
                  <a:cubicBezTo>
                    <a:pt x="1098185" y="2852566"/>
                    <a:pt x="1199922" y="2930470"/>
                    <a:pt x="1288557" y="3024323"/>
                  </a:cubicBezTo>
                  <a:cubicBezTo>
                    <a:pt x="1363971" y="3104182"/>
                    <a:pt x="1428773" y="3192047"/>
                    <a:pt x="1482547" y="3288330"/>
                  </a:cubicBezTo>
                  <a:cubicBezTo>
                    <a:pt x="1564482" y="3435185"/>
                    <a:pt x="1610667" y="3593484"/>
                    <a:pt x="1637228" y="3758184"/>
                  </a:cubicBezTo>
                  <a:cubicBezTo>
                    <a:pt x="1646951" y="3818420"/>
                    <a:pt x="1652169" y="3879368"/>
                    <a:pt x="1656734" y="3940376"/>
                  </a:cubicBezTo>
                  <a:cubicBezTo>
                    <a:pt x="1662188" y="4013240"/>
                    <a:pt x="1661121" y="4086105"/>
                    <a:pt x="1659343" y="4158732"/>
                  </a:cubicBezTo>
                  <a:cubicBezTo>
                    <a:pt x="1657505" y="4231953"/>
                    <a:pt x="1649619" y="4304995"/>
                    <a:pt x="1638177" y="4377563"/>
                  </a:cubicBezTo>
                  <a:cubicBezTo>
                    <a:pt x="1620747" y="4488075"/>
                    <a:pt x="1595312" y="4596630"/>
                    <a:pt x="1559265" y="4702577"/>
                  </a:cubicBezTo>
                  <a:cubicBezTo>
                    <a:pt x="1550431" y="4728486"/>
                    <a:pt x="1539878" y="4753802"/>
                    <a:pt x="1530155" y="4779414"/>
                  </a:cubicBezTo>
                  <a:cubicBezTo>
                    <a:pt x="1452072" y="4779356"/>
                    <a:pt x="1368121" y="4779356"/>
                    <a:pt x="1290159" y="4779356"/>
                  </a:cubicBezTo>
                  <a:cubicBezTo>
                    <a:pt x="1301068" y="4737676"/>
                    <a:pt x="1306581" y="4701036"/>
                    <a:pt x="1310731" y="4661728"/>
                  </a:cubicBezTo>
                  <a:cubicBezTo>
                    <a:pt x="1316363" y="4608133"/>
                    <a:pt x="1321581" y="4554536"/>
                    <a:pt x="1326857" y="4500940"/>
                  </a:cubicBezTo>
                  <a:cubicBezTo>
                    <a:pt x="1339130" y="4376436"/>
                    <a:pt x="1335514" y="4251695"/>
                    <a:pt x="1334446" y="4127072"/>
                  </a:cubicBezTo>
                  <a:cubicBezTo>
                    <a:pt x="1333853" y="4057410"/>
                    <a:pt x="1325909" y="3987984"/>
                    <a:pt x="1318320" y="3918617"/>
                  </a:cubicBezTo>
                  <a:cubicBezTo>
                    <a:pt x="1307530" y="3819785"/>
                    <a:pt x="1291582" y="3721960"/>
                    <a:pt x="1270416" y="3624906"/>
                  </a:cubicBezTo>
                  <a:cubicBezTo>
                    <a:pt x="1237808" y="3475204"/>
                    <a:pt x="1192808" y="3329298"/>
                    <a:pt x="1134232" y="3187719"/>
                  </a:cubicBezTo>
                  <a:cubicBezTo>
                    <a:pt x="1071980" y="3037425"/>
                    <a:pt x="997515" y="2893534"/>
                    <a:pt x="902180" y="2761144"/>
                  </a:cubicBezTo>
                  <a:cubicBezTo>
                    <a:pt x="898801" y="2756461"/>
                    <a:pt x="895836" y="2751540"/>
                    <a:pt x="892932" y="2746560"/>
                  </a:cubicBezTo>
                  <a:cubicBezTo>
                    <a:pt x="892279" y="2745492"/>
                    <a:pt x="892575" y="2743833"/>
                    <a:pt x="892220" y="2740275"/>
                  </a:cubicBezTo>
                  <a:close/>
                  <a:moveTo>
                    <a:pt x="3777275" y="534123"/>
                  </a:moveTo>
                  <a:cubicBezTo>
                    <a:pt x="3863953" y="532108"/>
                    <a:pt x="3950038" y="532642"/>
                    <a:pt x="4033634" y="562462"/>
                  </a:cubicBezTo>
                  <a:cubicBezTo>
                    <a:pt x="4146399" y="602719"/>
                    <a:pt x="4216952" y="681394"/>
                    <a:pt x="4250864" y="794337"/>
                  </a:cubicBezTo>
                  <a:cubicBezTo>
                    <a:pt x="4276772" y="880541"/>
                    <a:pt x="4276772" y="968702"/>
                    <a:pt x="4269955" y="1057752"/>
                  </a:cubicBezTo>
                  <a:cubicBezTo>
                    <a:pt x="4262840" y="1150360"/>
                    <a:pt x="4241615" y="1239765"/>
                    <a:pt x="4215469" y="1328222"/>
                  </a:cubicBezTo>
                  <a:cubicBezTo>
                    <a:pt x="4199166" y="1383419"/>
                    <a:pt x="4168573" y="1431975"/>
                    <a:pt x="4138692" y="1480413"/>
                  </a:cubicBezTo>
                  <a:cubicBezTo>
                    <a:pt x="4068555" y="1594186"/>
                    <a:pt x="3986086" y="1698769"/>
                    <a:pt x="3898221" y="1799262"/>
                  </a:cubicBezTo>
                  <a:cubicBezTo>
                    <a:pt x="3838400" y="1867680"/>
                    <a:pt x="3777571" y="1935209"/>
                    <a:pt x="3711643" y="1997757"/>
                  </a:cubicBezTo>
                  <a:cubicBezTo>
                    <a:pt x="3633324" y="2072163"/>
                    <a:pt x="3553345" y="2144732"/>
                    <a:pt x="3470758" y="2214572"/>
                  </a:cubicBezTo>
                  <a:cubicBezTo>
                    <a:pt x="3301491" y="2357693"/>
                    <a:pt x="3122324" y="2487117"/>
                    <a:pt x="2936932" y="2608183"/>
                  </a:cubicBezTo>
                  <a:cubicBezTo>
                    <a:pt x="2815569" y="2687450"/>
                    <a:pt x="2690948" y="2761500"/>
                    <a:pt x="2564723" y="2832823"/>
                  </a:cubicBezTo>
                  <a:cubicBezTo>
                    <a:pt x="2451603" y="2896736"/>
                    <a:pt x="2336763" y="2957387"/>
                    <a:pt x="2220382" y="3014955"/>
                  </a:cubicBezTo>
                  <a:cubicBezTo>
                    <a:pt x="2042518" y="3102878"/>
                    <a:pt x="1862166" y="3185466"/>
                    <a:pt x="1678433" y="3260584"/>
                  </a:cubicBezTo>
                  <a:cubicBezTo>
                    <a:pt x="1632071" y="3279556"/>
                    <a:pt x="1585826" y="3298825"/>
                    <a:pt x="1539522" y="3317915"/>
                  </a:cubicBezTo>
                  <a:cubicBezTo>
                    <a:pt x="1539048" y="3316907"/>
                    <a:pt x="1538514" y="3315900"/>
                    <a:pt x="1538040" y="3314832"/>
                  </a:cubicBezTo>
                  <a:cubicBezTo>
                    <a:pt x="1576340" y="3290940"/>
                    <a:pt x="1614640" y="3266987"/>
                    <a:pt x="1652999" y="3243213"/>
                  </a:cubicBezTo>
                  <a:cubicBezTo>
                    <a:pt x="1795822" y="3154578"/>
                    <a:pt x="1936691" y="3062978"/>
                    <a:pt x="2076669" y="2969956"/>
                  </a:cubicBezTo>
                  <a:cubicBezTo>
                    <a:pt x="2222634" y="2872961"/>
                    <a:pt x="2367948" y="2775078"/>
                    <a:pt x="2511840" y="2675059"/>
                  </a:cubicBezTo>
                  <a:cubicBezTo>
                    <a:pt x="2727883" y="2524943"/>
                    <a:pt x="2941319" y="2371210"/>
                    <a:pt x="3150486" y="2211726"/>
                  </a:cubicBezTo>
                  <a:cubicBezTo>
                    <a:pt x="3279318" y="2113487"/>
                    <a:pt x="3406194" y="2012816"/>
                    <a:pt x="3529985" y="1908173"/>
                  </a:cubicBezTo>
                  <a:cubicBezTo>
                    <a:pt x="3646248" y="1809875"/>
                    <a:pt x="3759843" y="1708730"/>
                    <a:pt x="3864487" y="1598159"/>
                  </a:cubicBezTo>
                  <a:cubicBezTo>
                    <a:pt x="3946541" y="1511539"/>
                    <a:pt x="4020650" y="1418754"/>
                    <a:pt x="4065116" y="1305811"/>
                  </a:cubicBezTo>
                  <a:cubicBezTo>
                    <a:pt x="4121854" y="1161801"/>
                    <a:pt x="4116637" y="1020282"/>
                    <a:pt x="4050412" y="880482"/>
                  </a:cubicBezTo>
                  <a:cubicBezTo>
                    <a:pt x="4000077" y="774238"/>
                    <a:pt x="3925672" y="687381"/>
                    <a:pt x="3837688" y="610782"/>
                  </a:cubicBezTo>
                  <a:cubicBezTo>
                    <a:pt x="3810179" y="586830"/>
                    <a:pt x="3781246" y="564775"/>
                    <a:pt x="3748046" y="540526"/>
                  </a:cubicBezTo>
                  <a:cubicBezTo>
                    <a:pt x="3761030" y="537621"/>
                    <a:pt x="3769093" y="534360"/>
                    <a:pt x="3777275" y="534123"/>
                  </a:cubicBezTo>
                  <a:close/>
                  <a:moveTo>
                    <a:pt x="1609185" y="153319"/>
                  </a:moveTo>
                  <a:cubicBezTo>
                    <a:pt x="1610430" y="153674"/>
                    <a:pt x="1611616" y="154031"/>
                    <a:pt x="1612801" y="154386"/>
                  </a:cubicBezTo>
                  <a:cubicBezTo>
                    <a:pt x="1600588" y="205255"/>
                    <a:pt x="1588494" y="256183"/>
                    <a:pt x="1576043" y="306992"/>
                  </a:cubicBezTo>
                  <a:cubicBezTo>
                    <a:pt x="1534482" y="477148"/>
                    <a:pt x="1489483" y="646414"/>
                    <a:pt x="1442172" y="814969"/>
                  </a:cubicBezTo>
                  <a:cubicBezTo>
                    <a:pt x="1401857" y="958623"/>
                    <a:pt x="1359050" y="1101566"/>
                    <a:pt x="1314407" y="1243975"/>
                  </a:cubicBezTo>
                  <a:cubicBezTo>
                    <a:pt x="1270178" y="1385079"/>
                    <a:pt x="1224290" y="1525591"/>
                    <a:pt x="1175022" y="1665035"/>
                  </a:cubicBezTo>
                  <a:cubicBezTo>
                    <a:pt x="1109450" y="1850606"/>
                    <a:pt x="1039847" y="2034694"/>
                    <a:pt x="962120" y="2215581"/>
                  </a:cubicBezTo>
                  <a:cubicBezTo>
                    <a:pt x="905441" y="2347496"/>
                    <a:pt x="845264" y="2477751"/>
                    <a:pt x="779692" y="2605456"/>
                  </a:cubicBezTo>
                  <a:cubicBezTo>
                    <a:pt x="759593" y="2644586"/>
                    <a:pt x="737954" y="2682886"/>
                    <a:pt x="717380" y="2721779"/>
                  </a:cubicBezTo>
                  <a:cubicBezTo>
                    <a:pt x="712519" y="2730969"/>
                    <a:pt x="707302" y="2733636"/>
                    <a:pt x="696748" y="2730672"/>
                  </a:cubicBezTo>
                  <a:cubicBezTo>
                    <a:pt x="640485" y="2715198"/>
                    <a:pt x="583865" y="2700732"/>
                    <a:pt x="527542" y="2685376"/>
                  </a:cubicBezTo>
                  <a:cubicBezTo>
                    <a:pt x="521080" y="2683597"/>
                    <a:pt x="509162" y="2683657"/>
                    <a:pt x="514143" y="2671029"/>
                  </a:cubicBezTo>
                  <a:cubicBezTo>
                    <a:pt x="517878" y="2661543"/>
                    <a:pt x="523392" y="2656681"/>
                    <a:pt x="535842" y="2661483"/>
                  </a:cubicBezTo>
                  <a:cubicBezTo>
                    <a:pt x="570821" y="2675000"/>
                    <a:pt x="606573" y="2686384"/>
                    <a:pt x="641730" y="2699428"/>
                  </a:cubicBezTo>
                  <a:cubicBezTo>
                    <a:pt x="654951" y="2704348"/>
                    <a:pt x="660939" y="2701206"/>
                    <a:pt x="665326" y="2687629"/>
                  </a:cubicBezTo>
                  <a:cubicBezTo>
                    <a:pt x="710622" y="2546880"/>
                    <a:pt x="756333" y="2406309"/>
                    <a:pt x="802103" y="2265738"/>
                  </a:cubicBezTo>
                  <a:cubicBezTo>
                    <a:pt x="840046" y="2149179"/>
                    <a:pt x="878465" y="2032737"/>
                    <a:pt x="916409" y="1916178"/>
                  </a:cubicBezTo>
                  <a:cubicBezTo>
                    <a:pt x="973858" y="1739915"/>
                    <a:pt x="1031250" y="1563654"/>
                    <a:pt x="1088403" y="1387332"/>
                  </a:cubicBezTo>
                  <a:cubicBezTo>
                    <a:pt x="1129074" y="1261762"/>
                    <a:pt x="1171049" y="1136605"/>
                    <a:pt x="1209171" y="1010322"/>
                  </a:cubicBezTo>
                  <a:cubicBezTo>
                    <a:pt x="1229151" y="944217"/>
                    <a:pt x="1267273" y="888190"/>
                    <a:pt x="1298992" y="828605"/>
                  </a:cubicBezTo>
                  <a:cubicBezTo>
                    <a:pt x="1340730" y="750286"/>
                    <a:pt x="1381402" y="671552"/>
                    <a:pt x="1419524" y="591395"/>
                  </a:cubicBezTo>
                  <a:cubicBezTo>
                    <a:pt x="1460729" y="504777"/>
                    <a:pt x="1499799" y="417267"/>
                    <a:pt x="1537032" y="328870"/>
                  </a:cubicBezTo>
                  <a:cubicBezTo>
                    <a:pt x="1558019" y="279068"/>
                    <a:pt x="1578119" y="228852"/>
                    <a:pt x="1598631" y="178872"/>
                  </a:cubicBezTo>
                  <a:cubicBezTo>
                    <a:pt x="1602130" y="170335"/>
                    <a:pt x="1605687" y="161857"/>
                    <a:pt x="1609185" y="153319"/>
                  </a:cubicBezTo>
                  <a:close/>
                  <a:moveTo>
                    <a:pt x="1449049" y="1068"/>
                  </a:moveTo>
                  <a:cubicBezTo>
                    <a:pt x="1504008" y="13104"/>
                    <a:pt x="1558790" y="25554"/>
                    <a:pt x="1612624" y="42036"/>
                  </a:cubicBezTo>
                  <a:cubicBezTo>
                    <a:pt x="1625075" y="45830"/>
                    <a:pt x="1627861" y="49921"/>
                    <a:pt x="1622762" y="63320"/>
                  </a:cubicBezTo>
                  <a:cubicBezTo>
                    <a:pt x="1574146" y="190611"/>
                    <a:pt x="1523040" y="316952"/>
                    <a:pt x="1467251" y="441278"/>
                  </a:cubicBezTo>
                  <a:cubicBezTo>
                    <a:pt x="1410275" y="568273"/>
                    <a:pt x="1351758" y="694615"/>
                    <a:pt x="1282984" y="815858"/>
                  </a:cubicBezTo>
                  <a:cubicBezTo>
                    <a:pt x="1274803" y="830264"/>
                    <a:pt x="1268815" y="846272"/>
                    <a:pt x="1258914" y="859316"/>
                  </a:cubicBezTo>
                  <a:cubicBezTo>
                    <a:pt x="1170812" y="975223"/>
                    <a:pt x="1104944" y="1106130"/>
                    <a:pt x="1011803" y="1218776"/>
                  </a:cubicBezTo>
                  <a:cubicBezTo>
                    <a:pt x="915342" y="1335395"/>
                    <a:pt x="799790" y="1427706"/>
                    <a:pt x="669654" y="1503179"/>
                  </a:cubicBezTo>
                  <a:cubicBezTo>
                    <a:pt x="566434" y="1563060"/>
                    <a:pt x="454618" y="1599048"/>
                    <a:pt x="336635" y="1610193"/>
                  </a:cubicBezTo>
                  <a:cubicBezTo>
                    <a:pt x="284522" y="1615115"/>
                    <a:pt x="232290" y="1624542"/>
                    <a:pt x="179167" y="1621696"/>
                  </a:cubicBezTo>
                  <a:cubicBezTo>
                    <a:pt x="155334" y="1620392"/>
                    <a:pt x="141639" y="1605095"/>
                    <a:pt x="125216" y="1593001"/>
                  </a:cubicBezTo>
                  <a:cubicBezTo>
                    <a:pt x="81105" y="1560392"/>
                    <a:pt x="40908" y="1523456"/>
                    <a:pt x="0" y="1478991"/>
                  </a:cubicBezTo>
                  <a:cubicBezTo>
                    <a:pt x="47963" y="1467963"/>
                    <a:pt x="92074" y="1457647"/>
                    <a:pt x="136184" y="1447627"/>
                  </a:cubicBezTo>
                  <a:cubicBezTo>
                    <a:pt x="227368" y="1426876"/>
                    <a:pt x="315233" y="1396699"/>
                    <a:pt x="397821" y="1352648"/>
                  </a:cubicBezTo>
                  <a:cubicBezTo>
                    <a:pt x="488471" y="1304269"/>
                    <a:pt x="571533" y="1244330"/>
                    <a:pt x="651037" y="1179706"/>
                  </a:cubicBezTo>
                  <a:cubicBezTo>
                    <a:pt x="753901" y="1096052"/>
                    <a:pt x="854987" y="1010084"/>
                    <a:pt x="947061" y="914513"/>
                  </a:cubicBezTo>
                  <a:cubicBezTo>
                    <a:pt x="1053542" y="804060"/>
                    <a:pt x="1144311" y="681631"/>
                    <a:pt x="1219843" y="547878"/>
                  </a:cubicBezTo>
                  <a:cubicBezTo>
                    <a:pt x="1285356" y="431911"/>
                    <a:pt x="1339070" y="310905"/>
                    <a:pt x="1379801" y="184208"/>
                  </a:cubicBezTo>
                  <a:cubicBezTo>
                    <a:pt x="1397232" y="130018"/>
                    <a:pt x="1412825" y="75178"/>
                    <a:pt x="1423260" y="19151"/>
                  </a:cubicBezTo>
                  <a:cubicBezTo>
                    <a:pt x="1426342" y="2669"/>
                    <a:pt x="1432686" y="-2490"/>
                    <a:pt x="1449049" y="1068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504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xmlns="" id="{E2712012-9E17-4A0F-967E-AA47AA041865}"/>
                </a:ext>
              </a:extLst>
            </p:cNvPr>
            <p:cNvSpPr/>
            <p:nvPr/>
          </p:nvSpPr>
          <p:spPr>
            <a:xfrm>
              <a:off x="335427" y="2982808"/>
              <a:ext cx="3609142" cy="3560669"/>
            </a:xfrm>
            <a:custGeom>
              <a:avLst/>
              <a:gdLst>
                <a:gd name="connsiteX0" fmla="*/ 26901 w 3609142"/>
                <a:gd name="connsiteY0" fmla="*/ 3253342 h 3560669"/>
                <a:gd name="connsiteX1" fmla="*/ 56920 w 3609142"/>
                <a:gd name="connsiteY1" fmla="*/ 3259607 h 3560669"/>
                <a:gd name="connsiteX2" fmla="*/ 291402 w 3609142"/>
                <a:gd name="connsiteY2" fmla="*/ 3338815 h 3560669"/>
                <a:gd name="connsiteX3" fmla="*/ 73342 w 3609142"/>
                <a:gd name="connsiteY3" fmla="*/ 3555334 h 3560669"/>
                <a:gd name="connsiteX4" fmla="*/ 57097 w 3609142"/>
                <a:gd name="connsiteY4" fmla="*/ 3560669 h 3560669"/>
                <a:gd name="connsiteX5" fmla="*/ 596 w 3609142"/>
                <a:gd name="connsiteY5" fmla="*/ 3302057 h 3560669"/>
                <a:gd name="connsiteX6" fmla="*/ 26901 w 3609142"/>
                <a:gd name="connsiteY6" fmla="*/ 3253342 h 3560669"/>
                <a:gd name="connsiteX7" fmla="*/ 965977 w 3609142"/>
                <a:gd name="connsiteY7" fmla="*/ 350363 h 3560669"/>
                <a:gd name="connsiteX8" fmla="*/ 883627 w 3609142"/>
                <a:gd name="connsiteY8" fmla="*/ 583778 h 3560669"/>
                <a:gd name="connsiteX9" fmla="*/ 453969 w 3609142"/>
                <a:gd name="connsiteY9" fmla="*/ 1707279 h 3560669"/>
                <a:gd name="connsiteX10" fmla="*/ 429246 w 3609142"/>
                <a:gd name="connsiteY10" fmla="*/ 1718069 h 3560669"/>
                <a:gd name="connsiteX11" fmla="*/ 307232 w 3609142"/>
                <a:gd name="connsiteY11" fmla="*/ 1674375 h 3560669"/>
                <a:gd name="connsiteX12" fmla="*/ 286126 w 3609142"/>
                <a:gd name="connsiteY12" fmla="*/ 1645501 h 3560669"/>
                <a:gd name="connsiteX13" fmla="*/ 272075 w 3609142"/>
                <a:gd name="connsiteY13" fmla="*/ 1145825 h 3560669"/>
                <a:gd name="connsiteX14" fmla="*/ 260632 w 3609142"/>
                <a:gd name="connsiteY14" fmla="*/ 747827 h 3560669"/>
                <a:gd name="connsiteX15" fmla="*/ 277648 w 3609142"/>
                <a:gd name="connsiteY15" fmla="*/ 728559 h 3560669"/>
                <a:gd name="connsiteX16" fmla="*/ 851078 w 3609142"/>
                <a:gd name="connsiteY16" fmla="*/ 462061 h 3560669"/>
                <a:gd name="connsiteX17" fmla="*/ 965977 w 3609142"/>
                <a:gd name="connsiteY17" fmla="*/ 350363 h 3560669"/>
                <a:gd name="connsiteX18" fmla="*/ 3588296 w 3609142"/>
                <a:gd name="connsiteY18" fmla="*/ 139 h 3560669"/>
                <a:gd name="connsiteX19" fmla="*/ 3605462 w 3609142"/>
                <a:gd name="connsiteY19" fmla="*/ 48470 h 3560669"/>
                <a:gd name="connsiteX20" fmla="*/ 3397066 w 3609142"/>
                <a:gd name="connsiteY20" fmla="*/ 568364 h 3560669"/>
                <a:gd name="connsiteX21" fmla="*/ 2912983 w 3609142"/>
                <a:gd name="connsiteY21" fmla="*/ 1128573 h 3560669"/>
                <a:gd name="connsiteX22" fmla="*/ 1978255 w 3609142"/>
                <a:gd name="connsiteY22" fmla="*/ 1816251 h 3560669"/>
                <a:gd name="connsiteX23" fmla="*/ 1344944 w 3609142"/>
                <a:gd name="connsiteY23" fmla="*/ 2158103 h 3560669"/>
                <a:gd name="connsiteX24" fmla="*/ 1286250 w 3609142"/>
                <a:gd name="connsiteY24" fmla="*/ 2145652 h 3560669"/>
                <a:gd name="connsiteX25" fmla="*/ 1179413 w 3609142"/>
                <a:gd name="connsiteY25" fmla="*/ 2038283 h 3560669"/>
                <a:gd name="connsiteX26" fmla="*/ 1178168 w 3609142"/>
                <a:gd name="connsiteY26" fmla="*/ 2010002 h 3560669"/>
                <a:gd name="connsiteX27" fmla="*/ 1790490 w 3609142"/>
                <a:gd name="connsiteY27" fmla="*/ 1355348 h 3560669"/>
                <a:gd name="connsiteX28" fmla="*/ 2511962 w 3609142"/>
                <a:gd name="connsiteY28" fmla="*/ 662572 h 3560669"/>
                <a:gd name="connsiteX29" fmla="*/ 3151616 w 3609142"/>
                <a:gd name="connsiteY29" fmla="*/ 167757 h 3560669"/>
                <a:gd name="connsiteX30" fmla="*/ 3479179 w 3609142"/>
                <a:gd name="connsiteY30" fmla="*/ 14142 h 3560669"/>
                <a:gd name="connsiteX31" fmla="*/ 3554238 w 3609142"/>
                <a:gd name="connsiteY31" fmla="*/ 1040 h 3560669"/>
                <a:gd name="connsiteX32" fmla="*/ 3588296 w 3609142"/>
                <a:gd name="connsiteY32" fmla="*/ 139 h 3560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609142" h="3560669">
                  <a:moveTo>
                    <a:pt x="26901" y="3253342"/>
                  </a:moveTo>
                  <a:cubicBezTo>
                    <a:pt x="34353" y="3254160"/>
                    <a:pt x="44099" y="3256450"/>
                    <a:pt x="56920" y="3259607"/>
                  </a:cubicBezTo>
                  <a:cubicBezTo>
                    <a:pt x="137313" y="3279350"/>
                    <a:pt x="216107" y="3303954"/>
                    <a:pt x="291402" y="3338815"/>
                  </a:cubicBezTo>
                  <a:cubicBezTo>
                    <a:pt x="241482" y="3433912"/>
                    <a:pt x="166068" y="3503339"/>
                    <a:pt x="73342" y="3555334"/>
                  </a:cubicBezTo>
                  <a:cubicBezTo>
                    <a:pt x="68480" y="3558061"/>
                    <a:pt x="62552" y="3558891"/>
                    <a:pt x="57097" y="3560669"/>
                  </a:cubicBezTo>
                  <a:cubicBezTo>
                    <a:pt x="22474" y="3477904"/>
                    <a:pt x="-4384" y="3393360"/>
                    <a:pt x="596" y="3302057"/>
                  </a:cubicBezTo>
                  <a:cubicBezTo>
                    <a:pt x="2820" y="3261682"/>
                    <a:pt x="4543" y="3250888"/>
                    <a:pt x="26901" y="3253342"/>
                  </a:cubicBezTo>
                  <a:close/>
                  <a:moveTo>
                    <a:pt x="965977" y="350363"/>
                  </a:moveTo>
                  <a:cubicBezTo>
                    <a:pt x="938528" y="428148"/>
                    <a:pt x="911373" y="506053"/>
                    <a:pt x="883627" y="583778"/>
                  </a:cubicBezTo>
                  <a:cubicBezTo>
                    <a:pt x="748747" y="961441"/>
                    <a:pt x="599343" y="1333589"/>
                    <a:pt x="453969" y="1707279"/>
                  </a:cubicBezTo>
                  <a:cubicBezTo>
                    <a:pt x="448159" y="1722161"/>
                    <a:pt x="442467" y="1723050"/>
                    <a:pt x="429246" y="1718069"/>
                  </a:cubicBezTo>
                  <a:cubicBezTo>
                    <a:pt x="388871" y="1702774"/>
                    <a:pt x="348200" y="1688070"/>
                    <a:pt x="307232" y="1674375"/>
                  </a:cubicBezTo>
                  <a:cubicBezTo>
                    <a:pt x="292173" y="1669335"/>
                    <a:pt x="286541" y="1662340"/>
                    <a:pt x="286126" y="1645501"/>
                  </a:cubicBezTo>
                  <a:cubicBezTo>
                    <a:pt x="282095" y="1478904"/>
                    <a:pt x="276876" y="1312365"/>
                    <a:pt x="272075" y="1145825"/>
                  </a:cubicBezTo>
                  <a:cubicBezTo>
                    <a:pt x="268280" y="1013139"/>
                    <a:pt x="264782" y="880454"/>
                    <a:pt x="260632" y="747827"/>
                  </a:cubicBezTo>
                  <a:cubicBezTo>
                    <a:pt x="260217" y="734429"/>
                    <a:pt x="262944" y="728618"/>
                    <a:pt x="277648" y="728559"/>
                  </a:cubicBezTo>
                  <a:cubicBezTo>
                    <a:pt x="509700" y="727848"/>
                    <a:pt x="689697" y="614608"/>
                    <a:pt x="851078" y="462061"/>
                  </a:cubicBezTo>
                  <a:cubicBezTo>
                    <a:pt x="889615" y="425540"/>
                    <a:pt x="927797" y="388604"/>
                    <a:pt x="965977" y="350363"/>
                  </a:cubicBezTo>
                  <a:close/>
                  <a:moveTo>
                    <a:pt x="3588296" y="139"/>
                  </a:moveTo>
                  <a:cubicBezTo>
                    <a:pt x="3612877" y="1359"/>
                    <a:pt x="3611420" y="11074"/>
                    <a:pt x="3605462" y="48470"/>
                  </a:cubicBezTo>
                  <a:cubicBezTo>
                    <a:pt x="3575404" y="237597"/>
                    <a:pt x="3498863" y="408109"/>
                    <a:pt x="3397066" y="568364"/>
                  </a:cubicBezTo>
                  <a:cubicBezTo>
                    <a:pt x="3263313" y="778835"/>
                    <a:pt x="3095885" y="960551"/>
                    <a:pt x="2912983" y="1128573"/>
                  </a:cubicBezTo>
                  <a:cubicBezTo>
                    <a:pt x="2626446" y="1391751"/>
                    <a:pt x="2310028" y="1614553"/>
                    <a:pt x="1978255" y="1816251"/>
                  </a:cubicBezTo>
                  <a:cubicBezTo>
                    <a:pt x="1773060" y="1940991"/>
                    <a:pt x="1563122" y="2057255"/>
                    <a:pt x="1344944" y="2158103"/>
                  </a:cubicBezTo>
                  <a:cubicBezTo>
                    <a:pt x="1310795" y="2173873"/>
                    <a:pt x="1310795" y="2173577"/>
                    <a:pt x="1286250" y="2145652"/>
                  </a:cubicBezTo>
                  <a:cubicBezTo>
                    <a:pt x="1252870" y="2107649"/>
                    <a:pt x="1217594" y="2071365"/>
                    <a:pt x="1179413" y="2038283"/>
                  </a:cubicBezTo>
                  <a:cubicBezTo>
                    <a:pt x="1166785" y="2027314"/>
                    <a:pt x="1167674" y="2021682"/>
                    <a:pt x="1178168" y="2010002"/>
                  </a:cubicBezTo>
                  <a:cubicBezTo>
                    <a:pt x="1377848" y="1787673"/>
                    <a:pt x="1581739" y="1569257"/>
                    <a:pt x="1790490" y="1355348"/>
                  </a:cubicBezTo>
                  <a:cubicBezTo>
                    <a:pt x="2023432" y="1116596"/>
                    <a:pt x="2261827" y="883418"/>
                    <a:pt x="2511962" y="662572"/>
                  </a:cubicBezTo>
                  <a:cubicBezTo>
                    <a:pt x="2714428" y="483819"/>
                    <a:pt x="2922054" y="311470"/>
                    <a:pt x="3151616" y="167757"/>
                  </a:cubicBezTo>
                  <a:cubicBezTo>
                    <a:pt x="3254420" y="103371"/>
                    <a:pt x="3360486" y="45150"/>
                    <a:pt x="3479179" y="14142"/>
                  </a:cubicBezTo>
                  <a:cubicBezTo>
                    <a:pt x="3507875" y="6613"/>
                    <a:pt x="3536926" y="1632"/>
                    <a:pt x="3554238" y="1040"/>
                  </a:cubicBezTo>
                  <a:cubicBezTo>
                    <a:pt x="3569015" y="269"/>
                    <a:pt x="3580102" y="-268"/>
                    <a:pt x="3588296" y="139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504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xmlns="" id="{49F0986C-C3E5-4FE5-B129-9743177B52E9}"/>
                </a:ext>
              </a:extLst>
            </p:cNvPr>
            <p:cNvSpPr/>
            <p:nvPr/>
          </p:nvSpPr>
          <p:spPr>
            <a:xfrm>
              <a:off x="392525" y="2996418"/>
              <a:ext cx="3685350" cy="3669283"/>
            </a:xfrm>
            <a:custGeom>
              <a:avLst/>
              <a:gdLst>
                <a:gd name="connsiteX0" fmla="*/ 234305 w 3685350"/>
                <a:gd name="connsiteY0" fmla="*/ 3325207 h 3669283"/>
                <a:gd name="connsiteX1" fmla="*/ 439678 w 3685350"/>
                <a:gd name="connsiteY1" fmla="*/ 3454751 h 3669283"/>
                <a:gd name="connsiteX2" fmla="*/ 436951 w 3685350"/>
                <a:gd name="connsiteY2" fmla="*/ 3476509 h 3669283"/>
                <a:gd name="connsiteX3" fmla="*/ 67529 w 3685350"/>
                <a:gd name="connsiteY3" fmla="*/ 3665281 h 3669283"/>
                <a:gd name="connsiteX4" fmla="*/ 49209 w 3685350"/>
                <a:gd name="connsiteY4" fmla="*/ 3661842 h 3669283"/>
                <a:gd name="connsiteX5" fmla="*/ 0 w 3685350"/>
                <a:gd name="connsiteY5" fmla="*/ 3547062 h 3669283"/>
                <a:gd name="connsiteX6" fmla="*/ 18617 w 3685350"/>
                <a:gd name="connsiteY6" fmla="*/ 3530402 h 3669283"/>
                <a:gd name="connsiteX7" fmla="*/ 215511 w 3685350"/>
                <a:gd name="connsiteY7" fmla="*/ 3341748 h 3669283"/>
                <a:gd name="connsiteX8" fmla="*/ 234305 w 3685350"/>
                <a:gd name="connsiteY8" fmla="*/ 3325207 h 3669283"/>
                <a:gd name="connsiteX9" fmla="*/ 1067711 w 3685350"/>
                <a:gd name="connsiteY9" fmla="*/ 118634 h 3669283"/>
                <a:gd name="connsiteX10" fmla="*/ 1072573 w 3685350"/>
                <a:gd name="connsiteY10" fmla="*/ 120650 h 3669283"/>
                <a:gd name="connsiteX11" fmla="*/ 1027041 w 3685350"/>
                <a:gd name="connsiteY11" fmla="*/ 261696 h 3669283"/>
                <a:gd name="connsiteX12" fmla="*/ 547106 w 3685350"/>
                <a:gd name="connsiteY12" fmla="*/ 1739795 h 3669283"/>
                <a:gd name="connsiteX13" fmla="*/ 514854 w 3685350"/>
                <a:gd name="connsiteY13" fmla="*/ 1755744 h 3669283"/>
                <a:gd name="connsiteX14" fmla="*/ 422425 w 3685350"/>
                <a:gd name="connsiteY14" fmla="*/ 1721950 h 3669283"/>
                <a:gd name="connsiteX15" fmla="*/ 415725 w 3685350"/>
                <a:gd name="connsiteY15" fmla="*/ 1698235 h 3669283"/>
                <a:gd name="connsiteX16" fmla="*/ 833406 w 3685350"/>
                <a:gd name="connsiteY16" fmla="*/ 607224 h 3669283"/>
                <a:gd name="connsiteX17" fmla="*/ 933840 w 3685350"/>
                <a:gd name="connsiteY17" fmla="*/ 320034 h 3669283"/>
                <a:gd name="connsiteX18" fmla="*/ 965440 w 3685350"/>
                <a:gd name="connsiteY18" fmla="*/ 262940 h 3669283"/>
                <a:gd name="connsiteX19" fmla="*/ 1067711 w 3685350"/>
                <a:gd name="connsiteY19" fmla="*/ 118634 h 3669283"/>
                <a:gd name="connsiteX20" fmla="*/ 3573504 w 3685350"/>
                <a:gd name="connsiteY20" fmla="*/ 0 h 3669283"/>
                <a:gd name="connsiteX21" fmla="*/ 3679748 w 3685350"/>
                <a:gd name="connsiteY21" fmla="*/ 196835 h 3669283"/>
                <a:gd name="connsiteX22" fmla="*/ 3611449 w 3685350"/>
                <a:gd name="connsiteY22" fmla="*/ 520545 h 3669283"/>
                <a:gd name="connsiteX23" fmla="*/ 3354733 w 3685350"/>
                <a:gd name="connsiteY23" fmla="*/ 842419 h 3669283"/>
                <a:gd name="connsiteX24" fmla="*/ 2209533 w 3685350"/>
                <a:gd name="connsiteY24" fmla="*/ 1760903 h 3669283"/>
                <a:gd name="connsiteX25" fmla="*/ 1405118 w 3685350"/>
                <a:gd name="connsiteY25" fmla="*/ 2187241 h 3669283"/>
                <a:gd name="connsiteX26" fmla="*/ 1320100 w 3685350"/>
                <a:gd name="connsiteY26" fmla="*/ 2218781 h 3669283"/>
                <a:gd name="connsiteX27" fmla="*/ 1293302 w 3685350"/>
                <a:gd name="connsiteY27" fmla="*/ 2211667 h 3669283"/>
                <a:gd name="connsiteX28" fmla="*/ 1306404 w 3685350"/>
                <a:gd name="connsiteY28" fmla="*/ 2157240 h 3669283"/>
                <a:gd name="connsiteX29" fmla="*/ 2365282 w 3685350"/>
                <a:gd name="connsiteY29" fmla="*/ 1533832 h 3669283"/>
                <a:gd name="connsiteX30" fmla="*/ 3003632 w 3685350"/>
                <a:gd name="connsiteY30" fmla="*/ 999353 h 3669283"/>
                <a:gd name="connsiteX31" fmla="*/ 3424929 w 3685350"/>
                <a:gd name="connsiteY31" fmla="*/ 447326 h 3669283"/>
                <a:gd name="connsiteX32" fmla="*/ 3573504 w 3685350"/>
                <a:gd name="connsiteY32" fmla="*/ 0 h 3669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685350" h="3669283">
                  <a:moveTo>
                    <a:pt x="234305" y="3325207"/>
                  </a:moveTo>
                  <a:cubicBezTo>
                    <a:pt x="309956" y="3356985"/>
                    <a:pt x="379916" y="3397657"/>
                    <a:pt x="439678" y="3454751"/>
                  </a:cubicBezTo>
                  <a:cubicBezTo>
                    <a:pt x="449697" y="3464296"/>
                    <a:pt x="452484" y="3468683"/>
                    <a:pt x="436951" y="3476509"/>
                  </a:cubicBezTo>
                  <a:cubicBezTo>
                    <a:pt x="313513" y="3538880"/>
                    <a:pt x="190610" y="3602199"/>
                    <a:pt x="67529" y="3665281"/>
                  </a:cubicBezTo>
                  <a:cubicBezTo>
                    <a:pt x="60474" y="3668897"/>
                    <a:pt x="54426" y="3673463"/>
                    <a:pt x="49209" y="3661842"/>
                  </a:cubicBezTo>
                  <a:cubicBezTo>
                    <a:pt x="32193" y="3623839"/>
                    <a:pt x="12094" y="3587199"/>
                    <a:pt x="0" y="3547062"/>
                  </a:cubicBezTo>
                  <a:cubicBezTo>
                    <a:pt x="2490" y="3537338"/>
                    <a:pt x="11324" y="3534552"/>
                    <a:pt x="18617" y="3530402"/>
                  </a:cubicBezTo>
                  <a:cubicBezTo>
                    <a:pt x="100018" y="3483920"/>
                    <a:pt x="166835" y="3422320"/>
                    <a:pt x="215511" y="3341748"/>
                  </a:cubicBezTo>
                  <a:cubicBezTo>
                    <a:pt x="220075" y="3334278"/>
                    <a:pt x="224878" y="3327104"/>
                    <a:pt x="234305" y="3325207"/>
                  </a:cubicBezTo>
                  <a:close/>
                  <a:moveTo>
                    <a:pt x="1067711" y="118634"/>
                  </a:moveTo>
                  <a:cubicBezTo>
                    <a:pt x="1069312" y="119346"/>
                    <a:pt x="1070973" y="119998"/>
                    <a:pt x="1072573" y="120650"/>
                  </a:cubicBezTo>
                  <a:cubicBezTo>
                    <a:pt x="1057395" y="167665"/>
                    <a:pt x="1042277" y="214739"/>
                    <a:pt x="1027041" y="261696"/>
                  </a:cubicBezTo>
                  <a:cubicBezTo>
                    <a:pt x="866904" y="754376"/>
                    <a:pt x="706650" y="1246937"/>
                    <a:pt x="547106" y="1739795"/>
                  </a:cubicBezTo>
                  <a:cubicBezTo>
                    <a:pt x="540704" y="1759598"/>
                    <a:pt x="533944" y="1763985"/>
                    <a:pt x="514854" y="1755744"/>
                  </a:cubicBezTo>
                  <a:cubicBezTo>
                    <a:pt x="489123" y="1744598"/>
                    <a:pt x="448927" y="1731199"/>
                    <a:pt x="422425" y="1721950"/>
                  </a:cubicBezTo>
                  <a:cubicBezTo>
                    <a:pt x="414777" y="1719283"/>
                    <a:pt x="411752" y="1708433"/>
                    <a:pt x="415725" y="1698235"/>
                  </a:cubicBezTo>
                  <a:cubicBezTo>
                    <a:pt x="554161" y="1345236"/>
                    <a:pt x="705582" y="964314"/>
                    <a:pt x="833406" y="607224"/>
                  </a:cubicBezTo>
                  <a:cubicBezTo>
                    <a:pt x="867616" y="511712"/>
                    <a:pt x="902062" y="416318"/>
                    <a:pt x="933840" y="320034"/>
                  </a:cubicBezTo>
                  <a:cubicBezTo>
                    <a:pt x="941073" y="298097"/>
                    <a:pt x="951804" y="280371"/>
                    <a:pt x="965440" y="262940"/>
                  </a:cubicBezTo>
                  <a:cubicBezTo>
                    <a:pt x="1001783" y="216459"/>
                    <a:pt x="1035459" y="168080"/>
                    <a:pt x="1067711" y="118634"/>
                  </a:cubicBezTo>
                  <a:close/>
                  <a:moveTo>
                    <a:pt x="3573504" y="0"/>
                  </a:moveTo>
                  <a:cubicBezTo>
                    <a:pt x="3631725" y="55909"/>
                    <a:pt x="3667001" y="120591"/>
                    <a:pt x="3679748" y="196835"/>
                  </a:cubicBezTo>
                  <a:cubicBezTo>
                    <a:pt x="3699195" y="313395"/>
                    <a:pt x="3665993" y="419461"/>
                    <a:pt x="3611449" y="520545"/>
                  </a:cubicBezTo>
                  <a:cubicBezTo>
                    <a:pt x="3545283" y="643212"/>
                    <a:pt x="3454988" y="746965"/>
                    <a:pt x="3354733" y="842419"/>
                  </a:cubicBezTo>
                  <a:cubicBezTo>
                    <a:pt x="2999066" y="1181070"/>
                    <a:pt x="2619981" y="1490670"/>
                    <a:pt x="2209533" y="1760903"/>
                  </a:cubicBezTo>
                  <a:cubicBezTo>
                    <a:pt x="1955012" y="1928450"/>
                    <a:pt x="1690292" y="2077261"/>
                    <a:pt x="1405118" y="2187241"/>
                  </a:cubicBezTo>
                  <a:cubicBezTo>
                    <a:pt x="1376898" y="2198090"/>
                    <a:pt x="1348261" y="2207813"/>
                    <a:pt x="1320100" y="2218781"/>
                  </a:cubicBezTo>
                  <a:cubicBezTo>
                    <a:pt x="1308776" y="2223169"/>
                    <a:pt x="1301602" y="2222931"/>
                    <a:pt x="1293302" y="2211667"/>
                  </a:cubicBezTo>
                  <a:cubicBezTo>
                    <a:pt x="1266562" y="2175442"/>
                    <a:pt x="1266147" y="2176331"/>
                    <a:pt x="1306404" y="2157240"/>
                  </a:cubicBezTo>
                  <a:cubicBezTo>
                    <a:pt x="1678079" y="1981216"/>
                    <a:pt x="2030009" y="1771574"/>
                    <a:pt x="2365282" y="1533832"/>
                  </a:cubicBezTo>
                  <a:cubicBezTo>
                    <a:pt x="2592353" y="1372806"/>
                    <a:pt x="2807983" y="1197848"/>
                    <a:pt x="3003632" y="999353"/>
                  </a:cubicBezTo>
                  <a:cubicBezTo>
                    <a:pt x="3167384" y="833288"/>
                    <a:pt x="3314595" y="654299"/>
                    <a:pt x="3424929" y="447326"/>
                  </a:cubicBezTo>
                  <a:cubicBezTo>
                    <a:pt x="3504375" y="298395"/>
                    <a:pt x="3540303" y="190195"/>
                    <a:pt x="3573504" y="0"/>
                  </a:cubicBezTo>
                  <a:close/>
                </a:path>
              </a:pathLst>
            </a:custGeom>
            <a:solidFill>
              <a:schemeClr val="accent5"/>
            </a:solidFill>
            <a:ln w="504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xmlns="" id="{A0A83D04-1A5B-4F29-996B-E434B7224338}"/>
                </a:ext>
              </a:extLst>
            </p:cNvPr>
            <p:cNvSpPr/>
            <p:nvPr/>
          </p:nvSpPr>
          <p:spPr>
            <a:xfrm>
              <a:off x="141742" y="5337353"/>
              <a:ext cx="1269581" cy="1040416"/>
            </a:xfrm>
            <a:custGeom>
              <a:avLst/>
              <a:gdLst>
                <a:gd name="connsiteX0" fmla="*/ 418277 w 1079548"/>
                <a:gd name="connsiteY0" fmla="*/ 636046 h 884685"/>
                <a:gd name="connsiteX1" fmla="*/ 291790 w 1079548"/>
                <a:gd name="connsiteY1" fmla="*/ 671638 h 884685"/>
                <a:gd name="connsiteX2" fmla="*/ 14869 w 1079548"/>
                <a:gd name="connsiteY2" fmla="*/ 476690 h 884685"/>
                <a:gd name="connsiteX3" fmla="*/ 111411 w 1079548"/>
                <a:gd name="connsiteY3" fmla="*/ 108520 h 884685"/>
                <a:gd name="connsiteX4" fmla="*/ 330154 w 1079548"/>
                <a:gd name="connsiteY4" fmla="*/ 535 h 884685"/>
                <a:gd name="connsiteX5" fmla="*/ 600420 w 1079548"/>
                <a:gd name="connsiteY5" fmla="*/ 177436 h 884685"/>
                <a:gd name="connsiteX6" fmla="*/ 622451 w 1079548"/>
                <a:gd name="connsiteY6" fmla="*/ 294445 h 884685"/>
                <a:gd name="connsiteX7" fmla="*/ 715060 w 1079548"/>
                <a:gd name="connsiteY7" fmla="*/ 260265 h 884685"/>
                <a:gd name="connsiteX8" fmla="*/ 935367 w 1079548"/>
                <a:gd name="connsiteY8" fmla="*/ 282245 h 884685"/>
                <a:gd name="connsiteX9" fmla="*/ 1066794 w 1079548"/>
                <a:gd name="connsiteY9" fmla="*/ 610386 h 884685"/>
                <a:gd name="connsiteX10" fmla="*/ 688896 w 1079548"/>
                <a:gd name="connsiteY10" fmla="*/ 884483 h 884685"/>
                <a:gd name="connsiteX11" fmla="*/ 421705 w 1079548"/>
                <a:gd name="connsiteY11" fmla="*/ 659942 h 884685"/>
                <a:gd name="connsiteX12" fmla="*/ 418277 w 1079548"/>
                <a:gd name="connsiteY12" fmla="*/ 636046 h 884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79548" h="884685">
                  <a:moveTo>
                    <a:pt x="418277" y="636046"/>
                  </a:moveTo>
                  <a:cubicBezTo>
                    <a:pt x="376938" y="655909"/>
                    <a:pt x="335901" y="669218"/>
                    <a:pt x="291790" y="671638"/>
                  </a:cubicBezTo>
                  <a:cubicBezTo>
                    <a:pt x="159555" y="678998"/>
                    <a:pt x="50158" y="604185"/>
                    <a:pt x="14869" y="476690"/>
                  </a:cubicBezTo>
                  <a:cubicBezTo>
                    <a:pt x="-23949" y="336439"/>
                    <a:pt x="14970" y="213733"/>
                    <a:pt x="111411" y="108520"/>
                  </a:cubicBezTo>
                  <a:cubicBezTo>
                    <a:pt x="169739" y="44899"/>
                    <a:pt x="242637" y="5627"/>
                    <a:pt x="330154" y="535"/>
                  </a:cubicBezTo>
                  <a:cubicBezTo>
                    <a:pt x="455179" y="-6724"/>
                    <a:pt x="555754" y="60275"/>
                    <a:pt x="600420" y="177436"/>
                  </a:cubicBezTo>
                  <a:cubicBezTo>
                    <a:pt x="614536" y="214490"/>
                    <a:pt x="620182" y="253106"/>
                    <a:pt x="622451" y="294445"/>
                  </a:cubicBezTo>
                  <a:cubicBezTo>
                    <a:pt x="653102" y="280481"/>
                    <a:pt x="683048" y="267625"/>
                    <a:pt x="715060" y="260265"/>
                  </a:cubicBezTo>
                  <a:cubicBezTo>
                    <a:pt x="791084" y="242771"/>
                    <a:pt x="865040" y="246754"/>
                    <a:pt x="935367" y="282245"/>
                  </a:cubicBezTo>
                  <a:cubicBezTo>
                    <a:pt x="1052880" y="341582"/>
                    <a:pt x="1105966" y="475177"/>
                    <a:pt x="1066794" y="610386"/>
                  </a:cubicBezTo>
                  <a:cubicBezTo>
                    <a:pt x="1019103" y="775086"/>
                    <a:pt x="860453" y="890180"/>
                    <a:pt x="688896" y="884483"/>
                  </a:cubicBezTo>
                  <a:cubicBezTo>
                    <a:pt x="552074" y="879946"/>
                    <a:pt x="447315" y="791924"/>
                    <a:pt x="421705" y="659942"/>
                  </a:cubicBezTo>
                  <a:cubicBezTo>
                    <a:pt x="420394" y="652834"/>
                    <a:pt x="419638" y="645524"/>
                    <a:pt x="418277" y="636046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0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B7BCEC43-D05B-43A0-B290-C76F08424A00}"/>
                </a:ext>
              </a:extLst>
            </p:cNvPr>
            <p:cNvSpPr/>
            <p:nvPr/>
          </p:nvSpPr>
          <p:spPr>
            <a:xfrm>
              <a:off x="159362" y="5354913"/>
              <a:ext cx="684306" cy="750396"/>
            </a:xfrm>
            <a:custGeom>
              <a:avLst/>
              <a:gdLst>
                <a:gd name="connsiteX0" fmla="*/ 332312 w 581878"/>
                <a:gd name="connsiteY0" fmla="*/ 123 h 638076"/>
                <a:gd name="connsiteX1" fmla="*/ 573187 w 581878"/>
                <a:gd name="connsiteY1" fmla="*/ 195929 h 638076"/>
                <a:gd name="connsiteX2" fmla="*/ 328229 w 581878"/>
                <a:gd name="connsiteY2" fmla="*/ 625955 h 638076"/>
                <a:gd name="connsiteX3" fmla="*/ 8003 w 581878"/>
                <a:gd name="connsiteY3" fmla="*/ 433830 h 638076"/>
                <a:gd name="connsiteX4" fmla="*/ 259868 w 581878"/>
                <a:gd name="connsiteY4" fmla="*/ 10256 h 638076"/>
                <a:gd name="connsiteX5" fmla="*/ 332312 w 581878"/>
                <a:gd name="connsiteY5" fmla="*/ 123 h 638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1878" h="638076">
                  <a:moveTo>
                    <a:pt x="332312" y="123"/>
                  </a:moveTo>
                  <a:cubicBezTo>
                    <a:pt x="451036" y="224"/>
                    <a:pt x="544099" y="76550"/>
                    <a:pt x="573187" y="195929"/>
                  </a:cubicBezTo>
                  <a:cubicBezTo>
                    <a:pt x="615434" y="369300"/>
                    <a:pt x="498828" y="573979"/>
                    <a:pt x="328229" y="625955"/>
                  </a:cubicBezTo>
                  <a:cubicBezTo>
                    <a:pt x="181122" y="670772"/>
                    <a:pt x="42990" y="587893"/>
                    <a:pt x="8003" y="433830"/>
                  </a:cubicBezTo>
                  <a:cubicBezTo>
                    <a:pt x="-32378" y="255870"/>
                    <a:pt x="84430" y="59409"/>
                    <a:pt x="259868" y="10256"/>
                  </a:cubicBezTo>
                  <a:cubicBezTo>
                    <a:pt x="284218" y="3400"/>
                    <a:pt x="308920" y="-784"/>
                    <a:pt x="332312" y="123"/>
                  </a:cubicBezTo>
                  <a:close/>
                </a:path>
              </a:pathLst>
            </a:custGeom>
            <a:solidFill>
              <a:schemeClr val="bg1"/>
            </a:solidFill>
            <a:ln w="50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xmlns="" id="{6CA3A73C-265C-4667-A8C6-2E4DB7CB3C65}"/>
                </a:ext>
              </a:extLst>
            </p:cNvPr>
            <p:cNvSpPr/>
            <p:nvPr/>
          </p:nvSpPr>
          <p:spPr>
            <a:xfrm>
              <a:off x="653210" y="5648972"/>
              <a:ext cx="734329" cy="700221"/>
            </a:xfrm>
            <a:custGeom>
              <a:avLst/>
              <a:gdLst>
                <a:gd name="connsiteX0" fmla="*/ 258069 w 624414"/>
                <a:gd name="connsiteY0" fmla="*/ 595411 h 595411"/>
                <a:gd name="connsiteX1" fmla="*/ 5699 w 624414"/>
                <a:gd name="connsiteY1" fmla="*/ 406159 h 595411"/>
                <a:gd name="connsiteX2" fmla="*/ 4590 w 624414"/>
                <a:gd name="connsiteY2" fmla="*/ 402681 h 595411"/>
                <a:gd name="connsiteX3" fmla="*/ 27075 w 624414"/>
                <a:gd name="connsiteY3" fmla="*/ 343395 h 595411"/>
                <a:gd name="connsiteX4" fmla="*/ 184465 w 624414"/>
                <a:gd name="connsiteY4" fmla="*/ 68037 h 595411"/>
                <a:gd name="connsiteX5" fmla="*/ 206345 w 624414"/>
                <a:gd name="connsiteY5" fmla="*/ 36881 h 595411"/>
                <a:gd name="connsiteX6" fmla="*/ 449438 w 624414"/>
                <a:gd name="connsiteY6" fmla="*/ 13489 h 595411"/>
                <a:gd name="connsiteX7" fmla="*/ 614189 w 624414"/>
                <a:gd name="connsiteY7" fmla="*/ 322523 h 595411"/>
                <a:gd name="connsiteX8" fmla="*/ 258069 w 624414"/>
                <a:gd name="connsiteY8" fmla="*/ 595411 h 595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4414" h="595411">
                  <a:moveTo>
                    <a:pt x="258069" y="595411"/>
                  </a:moveTo>
                  <a:cubicBezTo>
                    <a:pt x="131783" y="595562"/>
                    <a:pt x="34132" y="522362"/>
                    <a:pt x="5699" y="406159"/>
                  </a:cubicBezTo>
                  <a:cubicBezTo>
                    <a:pt x="5397" y="404950"/>
                    <a:pt x="4842" y="403840"/>
                    <a:pt x="4590" y="402681"/>
                  </a:cubicBezTo>
                  <a:cubicBezTo>
                    <a:pt x="-3678" y="365526"/>
                    <a:pt x="-3274" y="366030"/>
                    <a:pt x="27075" y="343395"/>
                  </a:cubicBezTo>
                  <a:cubicBezTo>
                    <a:pt x="119381" y="274480"/>
                    <a:pt x="172719" y="182828"/>
                    <a:pt x="184465" y="68037"/>
                  </a:cubicBezTo>
                  <a:cubicBezTo>
                    <a:pt x="186129" y="51904"/>
                    <a:pt x="191876" y="43637"/>
                    <a:pt x="206345" y="36881"/>
                  </a:cubicBezTo>
                  <a:cubicBezTo>
                    <a:pt x="284788" y="332"/>
                    <a:pt x="365651" y="-12070"/>
                    <a:pt x="449438" y="13489"/>
                  </a:cubicBezTo>
                  <a:cubicBezTo>
                    <a:pt x="583386" y="54425"/>
                    <a:pt x="651747" y="183887"/>
                    <a:pt x="614189" y="322523"/>
                  </a:cubicBezTo>
                  <a:cubicBezTo>
                    <a:pt x="572749" y="475679"/>
                    <a:pt x="416720" y="595210"/>
                    <a:pt x="258069" y="595411"/>
                  </a:cubicBezTo>
                  <a:close/>
                </a:path>
              </a:pathLst>
            </a:custGeom>
            <a:solidFill>
              <a:schemeClr val="bg1"/>
            </a:solidFill>
            <a:ln w="50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xmlns="" id="{B34A6109-22EC-43C3-880B-E25829759007}"/>
                </a:ext>
              </a:extLst>
            </p:cNvPr>
            <p:cNvSpPr/>
            <p:nvPr/>
          </p:nvSpPr>
          <p:spPr>
            <a:xfrm>
              <a:off x="376576" y="5748010"/>
              <a:ext cx="737302" cy="548062"/>
            </a:xfrm>
            <a:custGeom>
              <a:avLst/>
              <a:gdLst>
                <a:gd name="connsiteX0" fmla="*/ 684179 w 737302"/>
                <a:gd name="connsiteY0" fmla="*/ 373104 h 548062"/>
                <a:gd name="connsiteX1" fmla="*/ 669061 w 737302"/>
                <a:gd name="connsiteY1" fmla="*/ 387629 h 548062"/>
                <a:gd name="connsiteX2" fmla="*/ 685305 w 737302"/>
                <a:gd name="connsiteY2" fmla="*/ 403399 h 548062"/>
                <a:gd name="connsiteX3" fmla="*/ 699890 w 737302"/>
                <a:gd name="connsiteY3" fmla="*/ 387510 h 548062"/>
                <a:gd name="connsiteX4" fmla="*/ 684179 w 737302"/>
                <a:gd name="connsiteY4" fmla="*/ 373104 h 548062"/>
                <a:gd name="connsiteX5" fmla="*/ 603251 w 737302"/>
                <a:gd name="connsiteY5" fmla="*/ 286069 h 548062"/>
                <a:gd name="connsiteX6" fmla="*/ 737301 w 737302"/>
                <a:gd name="connsiteY6" fmla="*/ 420830 h 548062"/>
                <a:gd name="connsiteX7" fmla="*/ 612086 w 737302"/>
                <a:gd name="connsiteY7" fmla="*/ 548061 h 548062"/>
                <a:gd name="connsiteX8" fmla="*/ 476494 w 737302"/>
                <a:gd name="connsiteY8" fmla="*/ 414189 h 548062"/>
                <a:gd name="connsiteX9" fmla="*/ 603251 w 737302"/>
                <a:gd name="connsiteY9" fmla="*/ 286069 h 548062"/>
                <a:gd name="connsiteX10" fmla="*/ 114959 w 737302"/>
                <a:gd name="connsiteY10" fmla="*/ 41686 h 548062"/>
                <a:gd name="connsiteX11" fmla="*/ 100255 w 737302"/>
                <a:gd name="connsiteY11" fmla="*/ 58761 h 548062"/>
                <a:gd name="connsiteX12" fmla="*/ 116737 w 737302"/>
                <a:gd name="connsiteY12" fmla="*/ 71981 h 548062"/>
                <a:gd name="connsiteX13" fmla="*/ 130551 w 737302"/>
                <a:gd name="connsiteY13" fmla="*/ 55797 h 548062"/>
                <a:gd name="connsiteX14" fmla="*/ 114959 w 737302"/>
                <a:gd name="connsiteY14" fmla="*/ 41686 h 548062"/>
                <a:gd name="connsiteX15" fmla="*/ 130966 w 737302"/>
                <a:gd name="connsiteY15" fmla="*/ 7 h 548062"/>
                <a:gd name="connsiteX16" fmla="*/ 264067 w 737302"/>
                <a:gd name="connsiteY16" fmla="*/ 133404 h 548062"/>
                <a:gd name="connsiteX17" fmla="*/ 134642 w 737302"/>
                <a:gd name="connsiteY17" fmla="*/ 258738 h 548062"/>
                <a:gd name="connsiteX18" fmla="*/ 0 w 737302"/>
                <a:gd name="connsiteY18" fmla="*/ 126408 h 548062"/>
                <a:gd name="connsiteX19" fmla="*/ 130966 w 737302"/>
                <a:gd name="connsiteY19" fmla="*/ 7 h 548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37302" h="548062">
                  <a:moveTo>
                    <a:pt x="684179" y="373104"/>
                  </a:moveTo>
                  <a:cubicBezTo>
                    <a:pt x="674930" y="373044"/>
                    <a:pt x="669061" y="378617"/>
                    <a:pt x="669061" y="387629"/>
                  </a:cubicBezTo>
                  <a:cubicBezTo>
                    <a:pt x="669061" y="397471"/>
                    <a:pt x="675108" y="403992"/>
                    <a:pt x="685305" y="403399"/>
                  </a:cubicBezTo>
                  <a:cubicBezTo>
                    <a:pt x="694198" y="402865"/>
                    <a:pt x="698941" y="396522"/>
                    <a:pt x="699890" y="387510"/>
                  </a:cubicBezTo>
                  <a:cubicBezTo>
                    <a:pt x="698112" y="379091"/>
                    <a:pt x="693369" y="373162"/>
                    <a:pt x="684179" y="373104"/>
                  </a:cubicBezTo>
                  <a:close/>
                  <a:moveTo>
                    <a:pt x="603251" y="286069"/>
                  </a:moveTo>
                  <a:cubicBezTo>
                    <a:pt x="678132" y="285950"/>
                    <a:pt x="737597" y="345713"/>
                    <a:pt x="737301" y="420830"/>
                  </a:cubicBezTo>
                  <a:cubicBezTo>
                    <a:pt x="737005" y="492330"/>
                    <a:pt x="682578" y="547646"/>
                    <a:pt x="612086" y="548061"/>
                  </a:cubicBezTo>
                  <a:cubicBezTo>
                    <a:pt x="537857" y="548416"/>
                    <a:pt x="476851" y="488299"/>
                    <a:pt x="476494" y="414189"/>
                  </a:cubicBezTo>
                  <a:cubicBezTo>
                    <a:pt x="476139" y="342333"/>
                    <a:pt x="531691" y="286128"/>
                    <a:pt x="603251" y="286069"/>
                  </a:cubicBezTo>
                  <a:close/>
                  <a:moveTo>
                    <a:pt x="114959" y="41686"/>
                  </a:moveTo>
                  <a:cubicBezTo>
                    <a:pt x="104524" y="41865"/>
                    <a:pt x="99485" y="49452"/>
                    <a:pt x="100255" y="58761"/>
                  </a:cubicBezTo>
                  <a:cubicBezTo>
                    <a:pt x="101026" y="67357"/>
                    <a:pt x="107725" y="72457"/>
                    <a:pt x="116737" y="71981"/>
                  </a:cubicBezTo>
                  <a:cubicBezTo>
                    <a:pt x="126342" y="71449"/>
                    <a:pt x="129662" y="64571"/>
                    <a:pt x="130551" y="55797"/>
                  </a:cubicBezTo>
                  <a:cubicBezTo>
                    <a:pt x="129128" y="47140"/>
                    <a:pt x="123911" y="41508"/>
                    <a:pt x="114959" y="41686"/>
                  </a:cubicBezTo>
                  <a:close/>
                  <a:moveTo>
                    <a:pt x="130966" y="7"/>
                  </a:moveTo>
                  <a:cubicBezTo>
                    <a:pt x="205253" y="778"/>
                    <a:pt x="264482" y="60065"/>
                    <a:pt x="264067" y="133404"/>
                  </a:cubicBezTo>
                  <a:cubicBezTo>
                    <a:pt x="263712" y="204549"/>
                    <a:pt x="207447" y="259035"/>
                    <a:pt x="134642" y="258738"/>
                  </a:cubicBezTo>
                  <a:cubicBezTo>
                    <a:pt x="60295" y="258382"/>
                    <a:pt x="0" y="199214"/>
                    <a:pt x="0" y="126408"/>
                  </a:cubicBezTo>
                  <a:cubicBezTo>
                    <a:pt x="0" y="54789"/>
                    <a:pt x="57509" y="-705"/>
                    <a:pt x="130966" y="7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04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2">
            <a:extLst>
              <a:ext uri="{FF2B5EF4-FFF2-40B4-BE49-F238E27FC236}">
                <a16:creationId xmlns:a16="http://schemas.microsoft.com/office/drawing/2014/main" xmlns="" id="{4ECA5D22-7FC5-4634-B98B-A047D6B312D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xmlns="" id="{4F485D86-9CD4-4618-A859-1293508D68F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02288" y="2064492"/>
            <a:ext cx="2955610" cy="3753256"/>
          </a:xfrm>
          <a:prstGeom prst="roundRect">
            <a:avLst>
              <a:gd name="adj" fmla="val 38850"/>
            </a:avLst>
          </a:prstGeom>
          <a:solidFill>
            <a:schemeClr val="bg1">
              <a:lumMod val="85000"/>
            </a:schemeClr>
          </a:solidFill>
          <a:ln w="12700">
            <a:gradFill>
              <a:gsLst>
                <a:gs pos="0">
                  <a:schemeClr val="bg1">
                    <a:alpha val="59000"/>
                  </a:schemeClr>
                </a:gs>
                <a:gs pos="100000">
                  <a:schemeClr val="bg1">
                    <a:alpha val="17000"/>
                  </a:schemeClr>
                </a:gs>
              </a:gsLst>
              <a:lin ang="78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xmlns="" id="{DD012822-4416-4F80-A10A-43EECCA89C04}"/>
              </a:ext>
            </a:extLst>
          </p:cNvPr>
          <p:cNvSpPr/>
          <p:nvPr userDrawn="1"/>
        </p:nvSpPr>
        <p:spPr>
          <a:xfrm>
            <a:off x="-19049" y="82728"/>
            <a:ext cx="12211051" cy="4691270"/>
          </a:xfrm>
          <a:custGeom>
            <a:avLst/>
            <a:gdLst>
              <a:gd name="connsiteX0" fmla="*/ 0 w 12211051"/>
              <a:gd name="connsiteY0" fmla="*/ 0 h 4691270"/>
              <a:gd name="connsiteX1" fmla="*/ 12211051 w 12211051"/>
              <a:gd name="connsiteY1" fmla="*/ 0 h 4691270"/>
              <a:gd name="connsiteX2" fmla="*/ 12211051 w 12211051"/>
              <a:gd name="connsiteY2" fmla="*/ 2792547 h 4691270"/>
              <a:gd name="connsiteX3" fmla="*/ 11803470 w 12211051"/>
              <a:gd name="connsiteY3" fmla="*/ 3063047 h 4691270"/>
              <a:gd name="connsiteX4" fmla="*/ 6115052 w 12211051"/>
              <a:gd name="connsiteY4" fmla="*/ 4691270 h 4691270"/>
              <a:gd name="connsiteX5" fmla="*/ 426632 w 12211051"/>
              <a:gd name="connsiteY5" fmla="*/ 3063047 h 4691270"/>
              <a:gd name="connsiteX6" fmla="*/ 0 w 12211051"/>
              <a:gd name="connsiteY6" fmla="*/ 2779903 h 4691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11051" h="4691270">
                <a:moveTo>
                  <a:pt x="0" y="0"/>
                </a:moveTo>
                <a:lnTo>
                  <a:pt x="12211051" y="0"/>
                </a:lnTo>
                <a:lnTo>
                  <a:pt x="12211051" y="2792547"/>
                </a:lnTo>
                <a:lnTo>
                  <a:pt x="11803470" y="3063047"/>
                </a:lnTo>
                <a:cubicBezTo>
                  <a:pt x="10153287" y="4094971"/>
                  <a:pt x="8203683" y="4691270"/>
                  <a:pt x="6115052" y="4691270"/>
                </a:cubicBezTo>
                <a:cubicBezTo>
                  <a:pt x="4026419" y="4691270"/>
                  <a:pt x="2076815" y="4094971"/>
                  <a:pt x="426632" y="3063047"/>
                </a:cubicBezTo>
                <a:lnTo>
                  <a:pt x="0" y="277990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xmlns="" id="{A945D968-BD9C-4190-898A-1E986357602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19050" y="0"/>
            <a:ext cx="12211051" cy="4691270"/>
          </a:xfrm>
          <a:custGeom>
            <a:avLst/>
            <a:gdLst>
              <a:gd name="connsiteX0" fmla="*/ 0 w 12211051"/>
              <a:gd name="connsiteY0" fmla="*/ 0 h 4691270"/>
              <a:gd name="connsiteX1" fmla="*/ 12211051 w 12211051"/>
              <a:gd name="connsiteY1" fmla="*/ 0 h 4691270"/>
              <a:gd name="connsiteX2" fmla="*/ 12211051 w 12211051"/>
              <a:gd name="connsiteY2" fmla="*/ 2792547 h 4691270"/>
              <a:gd name="connsiteX3" fmla="*/ 11803470 w 12211051"/>
              <a:gd name="connsiteY3" fmla="*/ 3063047 h 4691270"/>
              <a:gd name="connsiteX4" fmla="*/ 6115051 w 12211051"/>
              <a:gd name="connsiteY4" fmla="*/ 4691270 h 4691270"/>
              <a:gd name="connsiteX5" fmla="*/ 426632 w 12211051"/>
              <a:gd name="connsiteY5" fmla="*/ 3063047 h 4691270"/>
              <a:gd name="connsiteX6" fmla="*/ 0 w 12211051"/>
              <a:gd name="connsiteY6" fmla="*/ 2779903 h 4691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11051" h="4691270">
                <a:moveTo>
                  <a:pt x="0" y="0"/>
                </a:moveTo>
                <a:lnTo>
                  <a:pt x="12211051" y="0"/>
                </a:lnTo>
                <a:lnTo>
                  <a:pt x="12211051" y="2792547"/>
                </a:lnTo>
                <a:lnTo>
                  <a:pt x="11803470" y="3063047"/>
                </a:lnTo>
                <a:cubicBezTo>
                  <a:pt x="10153287" y="4094971"/>
                  <a:pt x="8203683" y="4691270"/>
                  <a:pt x="6115051" y="4691270"/>
                </a:cubicBezTo>
                <a:cubicBezTo>
                  <a:pt x="4026419" y="4691270"/>
                  <a:pt x="2076815" y="4094971"/>
                  <a:pt x="426632" y="3063047"/>
                </a:cubicBezTo>
                <a:lnTo>
                  <a:pt x="0" y="277990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C2B92CFF-A727-4E94-A1E2-1FF95FB24DA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500665" y="2864252"/>
            <a:ext cx="1963858" cy="1963858"/>
          </a:xfrm>
          <a:custGeom>
            <a:avLst/>
            <a:gdLst>
              <a:gd name="connsiteX0" fmla="*/ 1349829 w 2699658"/>
              <a:gd name="connsiteY0" fmla="*/ 0 h 2699658"/>
              <a:gd name="connsiteX1" fmla="*/ 2699658 w 2699658"/>
              <a:gd name="connsiteY1" fmla="*/ 1349829 h 2699658"/>
              <a:gd name="connsiteX2" fmla="*/ 1349829 w 2699658"/>
              <a:gd name="connsiteY2" fmla="*/ 2699658 h 2699658"/>
              <a:gd name="connsiteX3" fmla="*/ 0 w 2699658"/>
              <a:gd name="connsiteY3" fmla="*/ 1349829 h 2699658"/>
              <a:gd name="connsiteX4" fmla="*/ 1349829 w 2699658"/>
              <a:gd name="connsiteY4" fmla="*/ 0 h 2699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99658" h="2699658">
                <a:moveTo>
                  <a:pt x="1349829" y="0"/>
                </a:moveTo>
                <a:cubicBezTo>
                  <a:pt x="2095319" y="0"/>
                  <a:pt x="2699658" y="604339"/>
                  <a:pt x="2699658" y="1349829"/>
                </a:cubicBezTo>
                <a:cubicBezTo>
                  <a:pt x="2699658" y="2095319"/>
                  <a:pt x="2095319" y="2699658"/>
                  <a:pt x="1349829" y="2699658"/>
                </a:cubicBezTo>
                <a:cubicBezTo>
                  <a:pt x="604339" y="2699658"/>
                  <a:pt x="0" y="2095319"/>
                  <a:pt x="0" y="1349829"/>
                </a:cubicBezTo>
                <a:cubicBezTo>
                  <a:pt x="0" y="604339"/>
                  <a:pt x="604339" y="0"/>
                  <a:pt x="13498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7150">
            <a:solidFill>
              <a:schemeClr val="accent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6E75EE72-42AA-4A0B-A52A-4E7784D1C60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088795" y="3593101"/>
            <a:ext cx="1963858" cy="1963858"/>
          </a:xfrm>
          <a:custGeom>
            <a:avLst/>
            <a:gdLst>
              <a:gd name="connsiteX0" fmla="*/ 1349829 w 2699658"/>
              <a:gd name="connsiteY0" fmla="*/ 0 h 2699658"/>
              <a:gd name="connsiteX1" fmla="*/ 2699658 w 2699658"/>
              <a:gd name="connsiteY1" fmla="*/ 1349829 h 2699658"/>
              <a:gd name="connsiteX2" fmla="*/ 1349829 w 2699658"/>
              <a:gd name="connsiteY2" fmla="*/ 2699658 h 2699658"/>
              <a:gd name="connsiteX3" fmla="*/ 0 w 2699658"/>
              <a:gd name="connsiteY3" fmla="*/ 1349829 h 2699658"/>
              <a:gd name="connsiteX4" fmla="*/ 1349829 w 2699658"/>
              <a:gd name="connsiteY4" fmla="*/ 0 h 2699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99658" h="2699658">
                <a:moveTo>
                  <a:pt x="1349829" y="0"/>
                </a:moveTo>
                <a:cubicBezTo>
                  <a:pt x="2095319" y="0"/>
                  <a:pt x="2699658" y="604339"/>
                  <a:pt x="2699658" y="1349829"/>
                </a:cubicBezTo>
                <a:cubicBezTo>
                  <a:pt x="2699658" y="2095319"/>
                  <a:pt x="2095319" y="2699658"/>
                  <a:pt x="1349829" y="2699658"/>
                </a:cubicBezTo>
                <a:cubicBezTo>
                  <a:pt x="604339" y="2699658"/>
                  <a:pt x="0" y="2095319"/>
                  <a:pt x="0" y="1349829"/>
                </a:cubicBezTo>
                <a:cubicBezTo>
                  <a:pt x="0" y="604339"/>
                  <a:pt x="604339" y="0"/>
                  <a:pt x="13498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7150">
            <a:solidFill>
              <a:schemeClr val="accent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CDBFC563-895A-4F00-B84C-20208759705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694017" y="2864252"/>
            <a:ext cx="1963858" cy="1963858"/>
          </a:xfrm>
          <a:custGeom>
            <a:avLst/>
            <a:gdLst>
              <a:gd name="connsiteX0" fmla="*/ 1349829 w 2699658"/>
              <a:gd name="connsiteY0" fmla="*/ 0 h 2699658"/>
              <a:gd name="connsiteX1" fmla="*/ 2699658 w 2699658"/>
              <a:gd name="connsiteY1" fmla="*/ 1349829 h 2699658"/>
              <a:gd name="connsiteX2" fmla="*/ 1349829 w 2699658"/>
              <a:gd name="connsiteY2" fmla="*/ 2699658 h 2699658"/>
              <a:gd name="connsiteX3" fmla="*/ 0 w 2699658"/>
              <a:gd name="connsiteY3" fmla="*/ 1349829 h 2699658"/>
              <a:gd name="connsiteX4" fmla="*/ 1349829 w 2699658"/>
              <a:gd name="connsiteY4" fmla="*/ 0 h 2699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99658" h="2699658">
                <a:moveTo>
                  <a:pt x="1349829" y="0"/>
                </a:moveTo>
                <a:cubicBezTo>
                  <a:pt x="2095319" y="0"/>
                  <a:pt x="2699658" y="604339"/>
                  <a:pt x="2699658" y="1349829"/>
                </a:cubicBezTo>
                <a:cubicBezTo>
                  <a:pt x="2699658" y="2095319"/>
                  <a:pt x="2095319" y="2699658"/>
                  <a:pt x="1349829" y="2699658"/>
                </a:cubicBezTo>
                <a:cubicBezTo>
                  <a:pt x="604339" y="2699658"/>
                  <a:pt x="0" y="2095319"/>
                  <a:pt x="0" y="1349829"/>
                </a:cubicBezTo>
                <a:cubicBezTo>
                  <a:pt x="0" y="604339"/>
                  <a:pt x="604339" y="0"/>
                  <a:pt x="13498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7150">
            <a:solidFill>
              <a:schemeClr val="accent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</a:t>
            </a:r>
          </a:p>
        </p:txBody>
      </p:sp>
    </p:spTree>
    <p:extLst>
      <p:ext uri="{BB962C8B-B14F-4D97-AF65-F5344CB8AC3E}">
        <p14:creationId xmlns:p14="http://schemas.microsoft.com/office/powerpoint/2010/main" val="1345233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3295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aphic 14">
            <a:extLst>
              <a:ext uri="{FF2B5EF4-FFF2-40B4-BE49-F238E27FC236}">
                <a16:creationId xmlns:a16="http://schemas.microsoft.com/office/drawing/2014/main" xmlns="" id="{2AE845BB-8A29-4779-8B43-B934E6DDFB8B}"/>
              </a:ext>
            </a:extLst>
          </p:cNvPr>
          <p:cNvGrpSpPr/>
          <p:nvPr userDrawn="1"/>
        </p:nvGrpSpPr>
        <p:grpSpPr>
          <a:xfrm>
            <a:off x="4079368" y="2057112"/>
            <a:ext cx="4033264" cy="3172231"/>
            <a:chOff x="2444748" y="555045"/>
            <a:chExt cx="7282048" cy="5727454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xmlns="" id="{D7F19DBF-5292-43E5-94EE-D6AB60DDA78B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xmlns="" id="{2FA08303-7450-4465-89B5-546560128F0C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xmlns="" id="{A112214A-ECD6-47B6-B65C-5EF7FE51EF17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xmlns="" id="{7C2EA0A9-6A68-4C40-88D6-048957094460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xmlns="" id="{D6F68883-C3B7-4C94-BD31-32F98D8BE1A1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xmlns="" id="{ABDEA13E-D294-4005-85D1-E56FE964E046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7AC12858-C367-4E68-B947-5BEE6E2C134E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xmlns="" id="{F8AD4EFD-83E4-4211-9083-D69FFAF1094D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1" name="그림 개체 틀 2">
            <a:extLst>
              <a:ext uri="{FF2B5EF4-FFF2-40B4-BE49-F238E27FC236}">
                <a16:creationId xmlns:a16="http://schemas.microsoft.com/office/drawing/2014/main" xmlns="" id="{5EED995C-31D2-4B3D-8F59-FF50BED6369B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4247170" y="2218668"/>
            <a:ext cx="3678250" cy="21557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40000"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xmlns="" id="{0EE93CA1-2CCC-43DD-A5A9-685B033F3F4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85123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xmlns="" id="{FA69C225-89CA-4BB2-B8CB-15769C771B09}"/>
              </a:ext>
            </a:extLst>
          </p:cNvPr>
          <p:cNvGrpSpPr/>
          <p:nvPr userDrawn="1"/>
        </p:nvGrpSpPr>
        <p:grpSpPr>
          <a:xfrm>
            <a:off x="4862909" y="1780748"/>
            <a:ext cx="2565502" cy="4510019"/>
            <a:chOff x="445712" y="1449040"/>
            <a:chExt cx="2113018" cy="3924176"/>
          </a:xfrm>
        </p:grpSpPr>
        <p:sp>
          <p:nvSpPr>
            <p:cNvPr id="3" name="Rounded Rectangle 15">
              <a:extLst>
                <a:ext uri="{FF2B5EF4-FFF2-40B4-BE49-F238E27FC236}">
                  <a16:creationId xmlns:a16="http://schemas.microsoft.com/office/drawing/2014/main" xmlns="" id="{6A418332-DF2E-4EAB-8743-560F400EE1C4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4" name="Rectangle 16">
              <a:extLst>
                <a:ext uri="{FF2B5EF4-FFF2-40B4-BE49-F238E27FC236}">
                  <a16:creationId xmlns:a16="http://schemas.microsoft.com/office/drawing/2014/main" xmlns="" id="{12DCD536-98DA-44CF-AB88-EEE665B38909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5" name="Group 17">
              <a:extLst>
                <a:ext uri="{FF2B5EF4-FFF2-40B4-BE49-F238E27FC236}">
                  <a16:creationId xmlns:a16="http://schemas.microsoft.com/office/drawing/2014/main" xmlns="" id="{01567D0F-7A55-44D0-93A4-92A78B1060B3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6" name="Oval 18">
                <a:extLst>
                  <a:ext uri="{FF2B5EF4-FFF2-40B4-BE49-F238E27FC236}">
                    <a16:creationId xmlns:a16="http://schemas.microsoft.com/office/drawing/2014/main" xmlns="" id="{3C85B135-091A-4013-B6AE-473A577AFB8F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7" name="Rounded Rectangle 19">
                <a:extLst>
                  <a:ext uri="{FF2B5EF4-FFF2-40B4-BE49-F238E27FC236}">
                    <a16:creationId xmlns:a16="http://schemas.microsoft.com/office/drawing/2014/main" xmlns="" id="{1A1FE1AD-B02A-43F6-898C-AEA2544D79D0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8" name="그림 개체 틀 2">
            <a:extLst>
              <a:ext uri="{FF2B5EF4-FFF2-40B4-BE49-F238E27FC236}">
                <a16:creationId xmlns:a16="http://schemas.microsoft.com/office/drawing/2014/main" xmlns="" id="{473F9644-51ED-4E87-B547-240C4CAF93DE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977442" y="2157009"/>
            <a:ext cx="2337757" cy="362485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 And Send To Back</a:t>
            </a:r>
            <a:endParaRPr lang="ko-KR" altLang="en-US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xmlns="" id="{9E8F750F-0E8C-4B54-A3F3-4F35B89D7D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xmlns="" id="{C70177A7-4E03-44B8-A2CB-D0A1D472671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962650" y="0"/>
            <a:ext cx="4105276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692248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xmlns="" id="{F5C8BA9D-0217-4A45-87D6-5948A6D4A8B2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0" y="-1"/>
            <a:ext cx="8195094" cy="3631721"/>
          </a:xfrm>
          <a:custGeom>
            <a:avLst/>
            <a:gdLst>
              <a:gd name="connsiteX0" fmla="*/ 0 w 8195094"/>
              <a:gd name="connsiteY0" fmla="*/ 0 h 3631721"/>
              <a:gd name="connsiteX1" fmla="*/ 8195094 w 8195094"/>
              <a:gd name="connsiteY1" fmla="*/ 0 h 3631721"/>
              <a:gd name="connsiteX2" fmla="*/ 8195094 w 8195094"/>
              <a:gd name="connsiteY2" fmla="*/ 3631721 h 3631721"/>
              <a:gd name="connsiteX3" fmla="*/ 0 w 8195094"/>
              <a:gd name="connsiteY3" fmla="*/ 3631721 h 3631721"/>
              <a:gd name="connsiteX4" fmla="*/ 0 w 8195094"/>
              <a:gd name="connsiteY4" fmla="*/ 0 h 3631721"/>
              <a:gd name="connsiteX0" fmla="*/ 0 w 8195094"/>
              <a:gd name="connsiteY0" fmla="*/ 0 h 3631721"/>
              <a:gd name="connsiteX1" fmla="*/ 8195094 w 8195094"/>
              <a:gd name="connsiteY1" fmla="*/ 0 h 3631721"/>
              <a:gd name="connsiteX2" fmla="*/ 6185139 w 8195094"/>
              <a:gd name="connsiteY2" fmla="*/ 3631721 h 3631721"/>
              <a:gd name="connsiteX3" fmla="*/ 0 w 8195094"/>
              <a:gd name="connsiteY3" fmla="*/ 3631721 h 3631721"/>
              <a:gd name="connsiteX4" fmla="*/ 0 w 8195094"/>
              <a:gd name="connsiteY4" fmla="*/ 0 h 3631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95094" h="3631721">
                <a:moveTo>
                  <a:pt x="0" y="0"/>
                </a:moveTo>
                <a:lnTo>
                  <a:pt x="8195094" y="0"/>
                </a:lnTo>
                <a:lnTo>
                  <a:pt x="6185139" y="3631721"/>
                </a:lnTo>
                <a:lnTo>
                  <a:pt x="0" y="363172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8252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09740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1"/>
          <p:cNvSpPr>
            <a:spLocks noGrp="1"/>
          </p:cNvSpPr>
          <p:nvPr>
            <p:ph type="title" hasCustomPrompt="1"/>
          </p:nvPr>
        </p:nvSpPr>
        <p:spPr>
          <a:xfrm>
            <a:off x="640592" y="238552"/>
            <a:ext cx="5568619" cy="1656184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4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IMAGES AND CONTENTS</a:t>
            </a:r>
            <a:endParaRPr lang="ko-KR" alt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724525" y="0"/>
            <a:ext cx="6467475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304870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99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90" r:id="rId6"/>
    <p:sldLayoutId id="2147483677" r:id="rId7"/>
    <p:sldLayoutId id="2147483691" r:id="rId8"/>
    <p:sldLayoutId id="2147483679" r:id="rId9"/>
    <p:sldLayoutId id="2147483682" r:id="rId10"/>
    <p:sldLayoutId id="2147483681" r:id="rId11"/>
    <p:sldLayoutId id="2147483692" r:id="rId12"/>
    <p:sldLayoutId id="2147483683" r:id="rId13"/>
    <p:sldLayoutId id="2147483693" r:id="rId14"/>
    <p:sldLayoutId id="2147483685" r:id="rId15"/>
    <p:sldLayoutId id="2147483694" r:id="rId16"/>
    <p:sldLayoutId id="2147483687" r:id="rId17"/>
    <p:sldLayoutId id="2147483688" r:id="rId18"/>
    <p:sldLayoutId id="2147483671" r:id="rId19"/>
    <p:sldLayoutId id="2147483672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www.free-powerpoint-templates-design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hlinkClick r:id="rId2"/>
            <a:extLst>
              <a:ext uri="{FF2B5EF4-FFF2-40B4-BE49-F238E27FC236}">
                <a16:creationId xmlns:a16="http://schemas.microsoft.com/office/drawing/2014/main" xmlns="" id="{65EB7FFB-6FB1-480A-A898-65150C03087A}"/>
              </a:ext>
            </a:extLst>
          </p:cNvPr>
          <p:cNvSpPr txBox="1"/>
          <p:nvPr/>
        </p:nvSpPr>
        <p:spPr>
          <a:xfrm>
            <a:off x="5913869" y="3845682"/>
            <a:ext cx="57407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>
                <a:solidFill>
                  <a:schemeClr val="bg1"/>
                </a:solidFill>
                <a:cs typeface="Arial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http://www.free-powerpoint-templates-design.com</a:t>
            </a:r>
            <a:endParaRPr lang="ko-KR" altLang="en-US" sz="1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3B4C724-0776-4328-8F0A-B72DA1579537}"/>
              </a:ext>
            </a:extLst>
          </p:cNvPr>
          <p:cNvSpPr txBox="1"/>
          <p:nvPr/>
        </p:nvSpPr>
        <p:spPr>
          <a:xfrm>
            <a:off x="5082988" y="1022530"/>
            <a:ext cx="7109011" cy="23083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4800" b="1" dirty="0" smtClean="0">
                <a:solidFill>
                  <a:schemeClr val="bg1"/>
                </a:solidFill>
                <a:latin typeface="+mj-lt"/>
              </a:rPr>
              <a:t>KONSEP DASAR PERUSAHAAN DAN LINGKUNGAN </a:t>
            </a:r>
            <a:endParaRPr lang="ko-KR" altLang="en-US" sz="48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B6167FF-AD5E-41E4-8385-3024DC936CF2}"/>
              </a:ext>
            </a:extLst>
          </p:cNvPr>
          <p:cNvSpPr txBox="1"/>
          <p:nvPr/>
        </p:nvSpPr>
        <p:spPr>
          <a:xfrm>
            <a:off x="5913192" y="3421246"/>
            <a:ext cx="5741388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1867" dirty="0">
                <a:solidFill>
                  <a:schemeClr val="bg1"/>
                </a:solidFill>
                <a:cs typeface="Arial" pitchFamily="34" charset="0"/>
              </a:rPr>
              <a:t>Insert the Subtitle of Your Presentation</a:t>
            </a:r>
            <a:endParaRPr lang="ko-KR" altLang="en-US" sz="1867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3" name="Graphic 1">
            <a:extLst>
              <a:ext uri="{FF2B5EF4-FFF2-40B4-BE49-F238E27FC236}">
                <a16:creationId xmlns:a16="http://schemas.microsoft.com/office/drawing/2014/main" xmlns="" id="{654B8B42-5803-41D1-913F-6C301EAD336B}"/>
              </a:ext>
            </a:extLst>
          </p:cNvPr>
          <p:cNvGrpSpPr/>
          <p:nvPr/>
        </p:nvGrpSpPr>
        <p:grpSpPr>
          <a:xfrm>
            <a:off x="9969981" y="341313"/>
            <a:ext cx="1684599" cy="432917"/>
            <a:chOff x="28575" y="1871662"/>
            <a:chExt cx="12134850" cy="3118484"/>
          </a:xfrm>
          <a:solidFill>
            <a:schemeClr val="bg1"/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xmlns="" id="{87391C43-A7C4-4450-A16A-F5658A36EA57}"/>
                </a:ext>
              </a:extLst>
            </p:cNvPr>
            <p:cNvSpPr/>
            <p:nvPr/>
          </p:nvSpPr>
          <p:spPr>
            <a:xfrm>
              <a:off x="28575" y="1871662"/>
              <a:ext cx="12134850" cy="3118484"/>
            </a:xfrm>
            <a:custGeom>
              <a:avLst/>
              <a:gdLst>
                <a:gd name="connsiteX0" fmla="*/ 10575608 w 12134850"/>
                <a:gd name="connsiteY0" fmla="*/ 3118485 h 3118484"/>
                <a:gd name="connsiteX1" fmla="*/ 1559243 w 12134850"/>
                <a:gd name="connsiteY1" fmla="*/ 3118485 h 3118484"/>
                <a:gd name="connsiteX2" fmla="*/ 0 w 12134850"/>
                <a:gd name="connsiteY2" fmla="*/ 1559243 h 3118484"/>
                <a:gd name="connsiteX3" fmla="*/ 1559243 w 12134850"/>
                <a:gd name="connsiteY3" fmla="*/ 0 h 3118484"/>
                <a:gd name="connsiteX4" fmla="*/ 10575608 w 12134850"/>
                <a:gd name="connsiteY4" fmla="*/ 0 h 3118484"/>
                <a:gd name="connsiteX5" fmla="*/ 12134850 w 12134850"/>
                <a:gd name="connsiteY5" fmla="*/ 1559243 h 3118484"/>
                <a:gd name="connsiteX6" fmla="*/ 10575608 w 12134850"/>
                <a:gd name="connsiteY6" fmla="*/ 3118485 h 3118484"/>
                <a:gd name="connsiteX7" fmla="*/ 1559243 w 12134850"/>
                <a:gd name="connsiteY7" fmla="*/ 135255 h 3118484"/>
                <a:gd name="connsiteX8" fmla="*/ 135255 w 12134850"/>
                <a:gd name="connsiteY8" fmla="*/ 1559243 h 3118484"/>
                <a:gd name="connsiteX9" fmla="*/ 1559243 w 12134850"/>
                <a:gd name="connsiteY9" fmla="*/ 2983230 h 3118484"/>
                <a:gd name="connsiteX10" fmla="*/ 10575608 w 12134850"/>
                <a:gd name="connsiteY10" fmla="*/ 2983230 h 3118484"/>
                <a:gd name="connsiteX11" fmla="*/ 11999595 w 12134850"/>
                <a:gd name="connsiteY11" fmla="*/ 1559243 h 3118484"/>
                <a:gd name="connsiteX12" fmla="*/ 10575608 w 12134850"/>
                <a:gd name="connsiteY12" fmla="*/ 135255 h 3118484"/>
                <a:gd name="connsiteX13" fmla="*/ 1559243 w 12134850"/>
                <a:gd name="connsiteY13" fmla="*/ 135255 h 3118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34850" h="3118484">
                  <a:moveTo>
                    <a:pt x="10575608" y="3118485"/>
                  </a:moveTo>
                  <a:lnTo>
                    <a:pt x="1559243" y="3118485"/>
                  </a:lnTo>
                  <a:cubicBezTo>
                    <a:pt x="699135" y="3118485"/>
                    <a:pt x="0" y="2419350"/>
                    <a:pt x="0" y="1559243"/>
                  </a:cubicBezTo>
                  <a:cubicBezTo>
                    <a:pt x="0" y="699135"/>
                    <a:pt x="699135" y="0"/>
                    <a:pt x="1559243" y="0"/>
                  </a:cubicBezTo>
                  <a:lnTo>
                    <a:pt x="10575608" y="0"/>
                  </a:lnTo>
                  <a:cubicBezTo>
                    <a:pt x="11435715" y="0"/>
                    <a:pt x="12134850" y="699135"/>
                    <a:pt x="12134850" y="1559243"/>
                  </a:cubicBezTo>
                  <a:cubicBezTo>
                    <a:pt x="12134850" y="2419350"/>
                    <a:pt x="11435715" y="3118485"/>
                    <a:pt x="10575608" y="3118485"/>
                  </a:cubicBezTo>
                  <a:close/>
                  <a:moveTo>
                    <a:pt x="1559243" y="135255"/>
                  </a:moveTo>
                  <a:cubicBezTo>
                    <a:pt x="774383" y="135255"/>
                    <a:pt x="135255" y="774383"/>
                    <a:pt x="135255" y="1559243"/>
                  </a:cubicBezTo>
                  <a:cubicBezTo>
                    <a:pt x="135255" y="2344103"/>
                    <a:pt x="773430" y="2983230"/>
                    <a:pt x="1559243" y="2983230"/>
                  </a:cubicBezTo>
                  <a:lnTo>
                    <a:pt x="10575608" y="2983230"/>
                  </a:lnTo>
                  <a:cubicBezTo>
                    <a:pt x="11360467" y="2983230"/>
                    <a:pt x="11999595" y="2344103"/>
                    <a:pt x="11999595" y="1559243"/>
                  </a:cubicBezTo>
                  <a:cubicBezTo>
                    <a:pt x="11999595" y="774383"/>
                    <a:pt x="11361420" y="135255"/>
                    <a:pt x="10575608" y="135255"/>
                  </a:cubicBezTo>
                  <a:lnTo>
                    <a:pt x="1559243" y="1352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6" name="Graphic 1">
              <a:extLst>
                <a:ext uri="{FF2B5EF4-FFF2-40B4-BE49-F238E27FC236}">
                  <a16:creationId xmlns:a16="http://schemas.microsoft.com/office/drawing/2014/main" xmlns="" id="{654B8B42-5803-41D1-913F-6C301EAD336B}"/>
                </a:ext>
              </a:extLst>
            </p:cNvPr>
            <p:cNvGrpSpPr/>
            <p:nvPr/>
          </p:nvGrpSpPr>
          <p:grpSpPr>
            <a:xfrm>
              <a:off x="1795462" y="2549841"/>
              <a:ext cx="8943975" cy="1763077"/>
              <a:chOff x="1795462" y="2549841"/>
              <a:chExt cx="8943975" cy="1763077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xmlns="" id="{1956A415-B8A2-4A60-9439-DDFE21A83E2F}"/>
                  </a:ext>
                </a:extLst>
              </p:cNvPr>
              <p:cNvSpPr/>
              <p:nvPr/>
            </p:nvSpPr>
            <p:spPr>
              <a:xfrm>
                <a:off x="5654992" y="2549841"/>
                <a:ext cx="3864292" cy="1695450"/>
              </a:xfrm>
              <a:custGeom>
                <a:avLst/>
                <a:gdLst>
                  <a:gd name="connsiteX0" fmla="*/ 1693545 w 3864292"/>
                  <a:gd name="connsiteY0" fmla="*/ 286703 h 1695450"/>
                  <a:gd name="connsiteX1" fmla="*/ 1693545 w 3864292"/>
                  <a:gd name="connsiteY1" fmla="*/ 767715 h 1695450"/>
                  <a:gd name="connsiteX2" fmla="*/ 1858327 w 3864292"/>
                  <a:gd name="connsiteY2" fmla="*/ 767715 h 1695450"/>
                  <a:gd name="connsiteX3" fmla="*/ 2096452 w 3864292"/>
                  <a:gd name="connsiteY3" fmla="*/ 741045 h 1695450"/>
                  <a:gd name="connsiteX4" fmla="*/ 2190750 w 3864292"/>
                  <a:gd name="connsiteY4" fmla="*/ 658178 h 1695450"/>
                  <a:gd name="connsiteX5" fmla="*/ 2225040 w 3864292"/>
                  <a:gd name="connsiteY5" fmla="*/ 526733 h 1695450"/>
                  <a:gd name="connsiteX6" fmla="*/ 2177415 w 3864292"/>
                  <a:gd name="connsiteY6" fmla="*/ 374333 h 1695450"/>
                  <a:gd name="connsiteX7" fmla="*/ 2056447 w 3864292"/>
                  <a:gd name="connsiteY7" fmla="*/ 299085 h 1695450"/>
                  <a:gd name="connsiteX8" fmla="*/ 1839277 w 3864292"/>
                  <a:gd name="connsiteY8" fmla="*/ 287655 h 1695450"/>
                  <a:gd name="connsiteX9" fmla="*/ 1693545 w 3864292"/>
                  <a:gd name="connsiteY9" fmla="*/ 287655 h 1695450"/>
                  <a:gd name="connsiteX10" fmla="*/ 301943 w 3864292"/>
                  <a:gd name="connsiteY10" fmla="*/ 286703 h 1695450"/>
                  <a:gd name="connsiteX11" fmla="*/ 301943 w 3864292"/>
                  <a:gd name="connsiteY11" fmla="*/ 767715 h 1695450"/>
                  <a:gd name="connsiteX12" fmla="*/ 466725 w 3864292"/>
                  <a:gd name="connsiteY12" fmla="*/ 767715 h 1695450"/>
                  <a:gd name="connsiteX13" fmla="*/ 704850 w 3864292"/>
                  <a:gd name="connsiteY13" fmla="*/ 741045 h 1695450"/>
                  <a:gd name="connsiteX14" fmla="*/ 799147 w 3864292"/>
                  <a:gd name="connsiteY14" fmla="*/ 658178 h 1695450"/>
                  <a:gd name="connsiteX15" fmla="*/ 833438 w 3864292"/>
                  <a:gd name="connsiteY15" fmla="*/ 526733 h 1695450"/>
                  <a:gd name="connsiteX16" fmla="*/ 785813 w 3864292"/>
                  <a:gd name="connsiteY16" fmla="*/ 374333 h 1695450"/>
                  <a:gd name="connsiteX17" fmla="*/ 664845 w 3864292"/>
                  <a:gd name="connsiteY17" fmla="*/ 299085 h 1695450"/>
                  <a:gd name="connsiteX18" fmla="*/ 447675 w 3864292"/>
                  <a:gd name="connsiteY18" fmla="*/ 287655 h 1695450"/>
                  <a:gd name="connsiteX19" fmla="*/ 301943 w 3864292"/>
                  <a:gd name="connsiteY19" fmla="*/ 287655 h 1695450"/>
                  <a:gd name="connsiteX20" fmla="*/ 2676525 w 3864292"/>
                  <a:gd name="connsiteY20" fmla="*/ 0 h 1695450"/>
                  <a:gd name="connsiteX21" fmla="*/ 3864293 w 3864292"/>
                  <a:gd name="connsiteY21" fmla="*/ 0 h 1695450"/>
                  <a:gd name="connsiteX22" fmla="*/ 3864293 w 3864292"/>
                  <a:gd name="connsiteY22" fmla="*/ 286703 h 1695450"/>
                  <a:gd name="connsiteX23" fmla="*/ 3422333 w 3864292"/>
                  <a:gd name="connsiteY23" fmla="*/ 286703 h 1695450"/>
                  <a:gd name="connsiteX24" fmla="*/ 3422333 w 3864292"/>
                  <a:gd name="connsiteY24" fmla="*/ 1695450 h 1695450"/>
                  <a:gd name="connsiteX25" fmla="*/ 3120390 w 3864292"/>
                  <a:gd name="connsiteY25" fmla="*/ 1695450 h 1695450"/>
                  <a:gd name="connsiteX26" fmla="*/ 3120390 w 3864292"/>
                  <a:gd name="connsiteY26" fmla="*/ 286703 h 1695450"/>
                  <a:gd name="connsiteX27" fmla="*/ 2676525 w 3864292"/>
                  <a:gd name="connsiteY27" fmla="*/ 286703 h 1695450"/>
                  <a:gd name="connsiteX28" fmla="*/ 2676525 w 3864292"/>
                  <a:gd name="connsiteY28" fmla="*/ 0 h 1695450"/>
                  <a:gd name="connsiteX29" fmla="*/ 2676525 w 3864292"/>
                  <a:gd name="connsiteY29" fmla="*/ 0 h 1695450"/>
                  <a:gd name="connsiteX30" fmla="*/ 1392555 w 3864292"/>
                  <a:gd name="connsiteY30" fmla="*/ 0 h 1695450"/>
                  <a:gd name="connsiteX31" fmla="*/ 1876425 w 3864292"/>
                  <a:gd name="connsiteY31" fmla="*/ 0 h 1695450"/>
                  <a:gd name="connsiteX32" fmla="*/ 2235518 w 3864292"/>
                  <a:gd name="connsiteY32" fmla="*/ 25718 h 1695450"/>
                  <a:gd name="connsiteX33" fmla="*/ 2450783 w 3864292"/>
                  <a:gd name="connsiteY33" fmla="*/ 191453 h 1695450"/>
                  <a:gd name="connsiteX34" fmla="*/ 2537460 w 3864292"/>
                  <a:gd name="connsiteY34" fmla="*/ 521970 h 1695450"/>
                  <a:gd name="connsiteX35" fmla="*/ 2487930 w 3864292"/>
                  <a:gd name="connsiteY35" fmla="*/ 784860 h 1695450"/>
                  <a:gd name="connsiteX36" fmla="*/ 2361247 w 3864292"/>
                  <a:gd name="connsiteY36" fmla="*/ 951548 h 1695450"/>
                  <a:gd name="connsiteX37" fmla="*/ 2205038 w 3864292"/>
                  <a:gd name="connsiteY37" fmla="*/ 1031558 h 1695450"/>
                  <a:gd name="connsiteX38" fmla="*/ 1891665 w 3864292"/>
                  <a:gd name="connsiteY38" fmla="*/ 1055370 h 1695450"/>
                  <a:gd name="connsiteX39" fmla="*/ 1694497 w 3864292"/>
                  <a:gd name="connsiteY39" fmla="*/ 1055370 h 1695450"/>
                  <a:gd name="connsiteX40" fmla="*/ 1694497 w 3864292"/>
                  <a:gd name="connsiteY40" fmla="*/ 1694498 h 1695450"/>
                  <a:gd name="connsiteX41" fmla="*/ 1392555 w 3864292"/>
                  <a:gd name="connsiteY41" fmla="*/ 1694498 h 1695450"/>
                  <a:gd name="connsiteX42" fmla="*/ 1392555 w 3864292"/>
                  <a:gd name="connsiteY42" fmla="*/ 0 h 1695450"/>
                  <a:gd name="connsiteX43" fmla="*/ 1392555 w 3864292"/>
                  <a:gd name="connsiteY43" fmla="*/ 0 h 1695450"/>
                  <a:gd name="connsiteX44" fmla="*/ 0 w 3864292"/>
                  <a:gd name="connsiteY44" fmla="*/ 0 h 1695450"/>
                  <a:gd name="connsiteX45" fmla="*/ 483870 w 3864292"/>
                  <a:gd name="connsiteY45" fmla="*/ 0 h 1695450"/>
                  <a:gd name="connsiteX46" fmla="*/ 842963 w 3864292"/>
                  <a:gd name="connsiteY46" fmla="*/ 25718 h 1695450"/>
                  <a:gd name="connsiteX47" fmla="*/ 1058227 w 3864292"/>
                  <a:gd name="connsiteY47" fmla="*/ 191453 h 1695450"/>
                  <a:gd name="connsiteX48" fmla="*/ 1144905 w 3864292"/>
                  <a:gd name="connsiteY48" fmla="*/ 521970 h 1695450"/>
                  <a:gd name="connsiteX49" fmla="*/ 1095375 w 3864292"/>
                  <a:gd name="connsiteY49" fmla="*/ 784860 h 1695450"/>
                  <a:gd name="connsiteX50" fmla="*/ 968693 w 3864292"/>
                  <a:gd name="connsiteY50" fmla="*/ 951548 h 1695450"/>
                  <a:gd name="connsiteX51" fmla="*/ 812482 w 3864292"/>
                  <a:gd name="connsiteY51" fmla="*/ 1031558 h 1695450"/>
                  <a:gd name="connsiteX52" fmla="*/ 499110 w 3864292"/>
                  <a:gd name="connsiteY52" fmla="*/ 1055370 h 1695450"/>
                  <a:gd name="connsiteX53" fmla="*/ 301943 w 3864292"/>
                  <a:gd name="connsiteY53" fmla="*/ 1055370 h 1695450"/>
                  <a:gd name="connsiteX54" fmla="*/ 301943 w 3864292"/>
                  <a:gd name="connsiteY54" fmla="*/ 1694498 h 1695450"/>
                  <a:gd name="connsiteX55" fmla="*/ 0 w 3864292"/>
                  <a:gd name="connsiteY55" fmla="*/ 1694498 h 1695450"/>
                  <a:gd name="connsiteX56" fmla="*/ 0 w 3864292"/>
                  <a:gd name="connsiteY56" fmla="*/ 0 h 1695450"/>
                  <a:gd name="connsiteX57" fmla="*/ 0 w 3864292"/>
                  <a:gd name="connsiteY57" fmla="*/ 0 h 1695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</a:cxnLst>
                <a:rect l="l" t="t" r="r" b="b"/>
                <a:pathLst>
                  <a:path w="3864292" h="1695450">
                    <a:moveTo>
                      <a:pt x="1693545" y="286703"/>
                    </a:moveTo>
                    <a:lnTo>
                      <a:pt x="1693545" y="767715"/>
                    </a:lnTo>
                    <a:lnTo>
                      <a:pt x="1858327" y="767715"/>
                    </a:lnTo>
                    <a:cubicBezTo>
                      <a:pt x="1977390" y="767715"/>
                      <a:pt x="2056447" y="759143"/>
                      <a:pt x="2096452" y="741045"/>
                    </a:cubicBezTo>
                    <a:cubicBezTo>
                      <a:pt x="2136458" y="722948"/>
                      <a:pt x="2167890" y="695325"/>
                      <a:pt x="2190750" y="658178"/>
                    </a:cubicBezTo>
                    <a:cubicBezTo>
                      <a:pt x="2213610" y="620078"/>
                      <a:pt x="2225040" y="576263"/>
                      <a:pt x="2225040" y="526733"/>
                    </a:cubicBezTo>
                    <a:cubicBezTo>
                      <a:pt x="2225040" y="464820"/>
                      <a:pt x="2208847" y="414338"/>
                      <a:pt x="2177415" y="374333"/>
                    </a:cubicBezTo>
                    <a:cubicBezTo>
                      <a:pt x="2145030" y="334328"/>
                      <a:pt x="2105025" y="309563"/>
                      <a:pt x="2056447" y="299085"/>
                    </a:cubicBezTo>
                    <a:cubicBezTo>
                      <a:pt x="2020252" y="291465"/>
                      <a:pt x="1947863" y="287655"/>
                      <a:pt x="1839277" y="287655"/>
                    </a:cubicBezTo>
                    <a:lnTo>
                      <a:pt x="1693545" y="287655"/>
                    </a:lnTo>
                    <a:close/>
                    <a:moveTo>
                      <a:pt x="301943" y="286703"/>
                    </a:moveTo>
                    <a:lnTo>
                      <a:pt x="301943" y="767715"/>
                    </a:lnTo>
                    <a:lnTo>
                      <a:pt x="466725" y="767715"/>
                    </a:lnTo>
                    <a:cubicBezTo>
                      <a:pt x="585788" y="767715"/>
                      <a:pt x="664845" y="759143"/>
                      <a:pt x="704850" y="741045"/>
                    </a:cubicBezTo>
                    <a:cubicBezTo>
                      <a:pt x="744855" y="722948"/>
                      <a:pt x="776288" y="695325"/>
                      <a:pt x="799147" y="658178"/>
                    </a:cubicBezTo>
                    <a:cubicBezTo>
                      <a:pt x="822007" y="620078"/>
                      <a:pt x="833438" y="576263"/>
                      <a:pt x="833438" y="526733"/>
                    </a:cubicBezTo>
                    <a:cubicBezTo>
                      <a:pt x="833438" y="464820"/>
                      <a:pt x="817245" y="414338"/>
                      <a:pt x="785813" y="374333"/>
                    </a:cubicBezTo>
                    <a:cubicBezTo>
                      <a:pt x="753427" y="334328"/>
                      <a:pt x="713422" y="309563"/>
                      <a:pt x="664845" y="299085"/>
                    </a:cubicBezTo>
                    <a:cubicBezTo>
                      <a:pt x="628650" y="291465"/>
                      <a:pt x="556260" y="287655"/>
                      <a:pt x="447675" y="287655"/>
                    </a:cubicBezTo>
                    <a:lnTo>
                      <a:pt x="301943" y="287655"/>
                    </a:lnTo>
                    <a:close/>
                    <a:moveTo>
                      <a:pt x="2676525" y="0"/>
                    </a:moveTo>
                    <a:lnTo>
                      <a:pt x="3864293" y="0"/>
                    </a:lnTo>
                    <a:lnTo>
                      <a:pt x="3864293" y="286703"/>
                    </a:lnTo>
                    <a:lnTo>
                      <a:pt x="3422333" y="286703"/>
                    </a:lnTo>
                    <a:lnTo>
                      <a:pt x="3422333" y="1695450"/>
                    </a:lnTo>
                    <a:lnTo>
                      <a:pt x="3120390" y="1695450"/>
                    </a:lnTo>
                    <a:lnTo>
                      <a:pt x="3120390" y="286703"/>
                    </a:lnTo>
                    <a:lnTo>
                      <a:pt x="2676525" y="286703"/>
                    </a:lnTo>
                    <a:lnTo>
                      <a:pt x="2676525" y="0"/>
                    </a:lnTo>
                    <a:lnTo>
                      <a:pt x="2676525" y="0"/>
                    </a:lnTo>
                    <a:close/>
                    <a:moveTo>
                      <a:pt x="1392555" y="0"/>
                    </a:moveTo>
                    <a:lnTo>
                      <a:pt x="1876425" y="0"/>
                    </a:lnTo>
                    <a:cubicBezTo>
                      <a:pt x="2060257" y="0"/>
                      <a:pt x="2179320" y="8573"/>
                      <a:pt x="2235518" y="25718"/>
                    </a:cubicBezTo>
                    <a:cubicBezTo>
                      <a:pt x="2321243" y="51435"/>
                      <a:pt x="2392680" y="106680"/>
                      <a:pt x="2450783" y="191453"/>
                    </a:cubicBezTo>
                    <a:cubicBezTo>
                      <a:pt x="2508885" y="276225"/>
                      <a:pt x="2537460" y="386715"/>
                      <a:pt x="2537460" y="521970"/>
                    </a:cubicBezTo>
                    <a:cubicBezTo>
                      <a:pt x="2537460" y="625793"/>
                      <a:pt x="2521268" y="713423"/>
                      <a:pt x="2487930" y="784860"/>
                    </a:cubicBezTo>
                    <a:cubicBezTo>
                      <a:pt x="2454593" y="855345"/>
                      <a:pt x="2412683" y="911543"/>
                      <a:pt x="2361247" y="951548"/>
                    </a:cubicBezTo>
                    <a:cubicBezTo>
                      <a:pt x="2309813" y="991553"/>
                      <a:pt x="2257425" y="1019175"/>
                      <a:pt x="2205038" y="1031558"/>
                    </a:cubicBezTo>
                    <a:cubicBezTo>
                      <a:pt x="2132647" y="1047750"/>
                      <a:pt x="2028825" y="1055370"/>
                      <a:pt x="1891665" y="1055370"/>
                    </a:cubicBezTo>
                    <a:lnTo>
                      <a:pt x="1694497" y="1055370"/>
                    </a:lnTo>
                    <a:lnTo>
                      <a:pt x="1694497" y="1694498"/>
                    </a:lnTo>
                    <a:lnTo>
                      <a:pt x="1392555" y="1694498"/>
                    </a:lnTo>
                    <a:lnTo>
                      <a:pt x="1392555" y="0"/>
                    </a:lnTo>
                    <a:lnTo>
                      <a:pt x="1392555" y="0"/>
                    </a:lnTo>
                    <a:close/>
                    <a:moveTo>
                      <a:pt x="0" y="0"/>
                    </a:moveTo>
                    <a:lnTo>
                      <a:pt x="483870" y="0"/>
                    </a:lnTo>
                    <a:cubicBezTo>
                      <a:pt x="667702" y="0"/>
                      <a:pt x="786765" y="8573"/>
                      <a:pt x="842963" y="25718"/>
                    </a:cubicBezTo>
                    <a:cubicBezTo>
                      <a:pt x="928688" y="51435"/>
                      <a:pt x="1000125" y="106680"/>
                      <a:pt x="1058227" y="191453"/>
                    </a:cubicBezTo>
                    <a:cubicBezTo>
                      <a:pt x="1116330" y="276225"/>
                      <a:pt x="1144905" y="386715"/>
                      <a:pt x="1144905" y="521970"/>
                    </a:cubicBezTo>
                    <a:cubicBezTo>
                      <a:pt x="1144905" y="625793"/>
                      <a:pt x="1128713" y="713423"/>
                      <a:pt x="1095375" y="784860"/>
                    </a:cubicBezTo>
                    <a:cubicBezTo>
                      <a:pt x="1062038" y="855345"/>
                      <a:pt x="1020127" y="911543"/>
                      <a:pt x="968693" y="951548"/>
                    </a:cubicBezTo>
                    <a:cubicBezTo>
                      <a:pt x="917257" y="991553"/>
                      <a:pt x="864870" y="1019175"/>
                      <a:pt x="812482" y="1031558"/>
                    </a:cubicBezTo>
                    <a:cubicBezTo>
                      <a:pt x="740093" y="1047750"/>
                      <a:pt x="636270" y="1055370"/>
                      <a:pt x="499110" y="1055370"/>
                    </a:cubicBezTo>
                    <a:lnTo>
                      <a:pt x="301943" y="1055370"/>
                    </a:lnTo>
                    <a:lnTo>
                      <a:pt x="301943" y="1694498"/>
                    </a:lnTo>
                    <a:lnTo>
                      <a:pt x="0" y="169449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28" name="Graphic 1">
                <a:extLst>
                  <a:ext uri="{FF2B5EF4-FFF2-40B4-BE49-F238E27FC236}">
                    <a16:creationId xmlns:a16="http://schemas.microsoft.com/office/drawing/2014/main" xmlns="" id="{654B8B42-5803-41D1-913F-6C301EAD336B}"/>
                  </a:ext>
                </a:extLst>
              </p:cNvPr>
              <p:cNvGrpSpPr/>
              <p:nvPr/>
            </p:nvGrpSpPr>
            <p:grpSpPr>
              <a:xfrm>
                <a:off x="1795462" y="2615564"/>
                <a:ext cx="8943975" cy="1697354"/>
                <a:chOff x="1795462" y="2615564"/>
                <a:chExt cx="8943975" cy="1697354"/>
              </a:xfrm>
              <a:grpFill/>
            </p:grpSpPr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xmlns="" id="{4BF55E03-EA07-4906-BB8F-E8D00F3A60D3}"/>
                    </a:ext>
                  </a:extLst>
                </p:cNvPr>
                <p:cNvSpPr/>
                <p:nvPr/>
              </p:nvSpPr>
              <p:spPr>
                <a:xfrm>
                  <a:off x="1795462" y="2615564"/>
                  <a:ext cx="1414462" cy="1697354"/>
                </a:xfrm>
                <a:custGeom>
                  <a:avLst/>
                  <a:gdLst>
                    <a:gd name="connsiteX0" fmla="*/ 1288732 w 1414462"/>
                    <a:gd name="connsiteY0" fmla="*/ 1835468 h 1835467"/>
                    <a:gd name="connsiteX1" fmla="*/ 689610 w 1414462"/>
                    <a:gd name="connsiteY1" fmla="*/ 365760 h 1835467"/>
                    <a:gd name="connsiteX2" fmla="*/ 126683 w 1414462"/>
                    <a:gd name="connsiteY2" fmla="*/ 1798320 h 1835467"/>
                    <a:gd name="connsiteX3" fmla="*/ 0 w 1414462"/>
                    <a:gd name="connsiteY3" fmla="*/ 1747838 h 1835467"/>
                    <a:gd name="connsiteX4" fmla="*/ 687705 w 1414462"/>
                    <a:gd name="connsiteY4" fmla="*/ 0 h 1835467"/>
                    <a:gd name="connsiteX5" fmla="*/ 1414463 w 1414462"/>
                    <a:gd name="connsiteY5" fmla="*/ 1784985 h 18354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14462" h="1835467">
                      <a:moveTo>
                        <a:pt x="1288732" y="1835468"/>
                      </a:moveTo>
                      <a:lnTo>
                        <a:pt x="689610" y="365760"/>
                      </a:lnTo>
                      <a:lnTo>
                        <a:pt x="126683" y="1798320"/>
                      </a:lnTo>
                      <a:lnTo>
                        <a:pt x="0" y="1747838"/>
                      </a:lnTo>
                      <a:lnTo>
                        <a:pt x="687705" y="0"/>
                      </a:lnTo>
                      <a:lnTo>
                        <a:pt x="1414463" y="1784985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30" name="Graphic 1">
                  <a:extLst>
                    <a:ext uri="{FF2B5EF4-FFF2-40B4-BE49-F238E27FC236}">
                      <a16:creationId xmlns:a16="http://schemas.microsoft.com/office/drawing/2014/main" xmlns="" id="{654B8B42-5803-41D1-913F-6C301EAD336B}"/>
                    </a:ext>
                  </a:extLst>
                </p:cNvPr>
                <p:cNvGrpSpPr/>
                <p:nvPr/>
              </p:nvGrpSpPr>
              <p:grpSpPr>
                <a:xfrm>
                  <a:off x="3416617" y="2615564"/>
                  <a:ext cx="7322820" cy="1697354"/>
                  <a:chOff x="3416617" y="2615564"/>
                  <a:chExt cx="7322820" cy="1697354"/>
                </a:xfrm>
                <a:grpFill/>
              </p:grpSpPr>
              <p:sp>
                <p:nvSpPr>
                  <p:cNvPr id="31" name="Freeform: Shape 30">
                    <a:extLst>
                      <a:ext uri="{FF2B5EF4-FFF2-40B4-BE49-F238E27FC236}">
                        <a16:creationId xmlns:a16="http://schemas.microsoft.com/office/drawing/2014/main" xmlns="" id="{91BD0B22-2415-4008-BFAE-7EE8BEC602DA}"/>
                      </a:ext>
                    </a:extLst>
                  </p:cNvPr>
                  <p:cNvSpPr/>
                  <p:nvPr/>
                </p:nvSpPr>
                <p:spPr>
                  <a:xfrm>
                    <a:off x="3416617" y="2615564"/>
                    <a:ext cx="815339" cy="1697354"/>
                  </a:xfrm>
                  <a:custGeom>
                    <a:avLst/>
                    <a:gdLst>
                      <a:gd name="connsiteX0" fmla="*/ 815340 w 815339"/>
                      <a:gd name="connsiteY0" fmla="*/ 1697355 h 1697354"/>
                      <a:gd name="connsiteX1" fmla="*/ 0 w 815339"/>
                      <a:gd name="connsiteY1" fmla="*/ 1697355 h 1697354"/>
                      <a:gd name="connsiteX2" fmla="*/ 37147 w 815339"/>
                      <a:gd name="connsiteY2" fmla="*/ 0 h 1697354"/>
                      <a:gd name="connsiteX3" fmla="*/ 172402 w 815339"/>
                      <a:gd name="connsiteY3" fmla="*/ 3810 h 1697354"/>
                      <a:gd name="connsiteX4" fmla="*/ 139065 w 815339"/>
                      <a:gd name="connsiteY4" fmla="*/ 1561148 h 1697354"/>
                      <a:gd name="connsiteX5" fmla="*/ 815340 w 815339"/>
                      <a:gd name="connsiteY5" fmla="*/ 1561148 h 16973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15339" h="1697354">
                        <a:moveTo>
                          <a:pt x="815340" y="1697355"/>
                        </a:moveTo>
                        <a:lnTo>
                          <a:pt x="0" y="1697355"/>
                        </a:lnTo>
                        <a:lnTo>
                          <a:pt x="37147" y="0"/>
                        </a:lnTo>
                        <a:lnTo>
                          <a:pt x="172402" y="3810"/>
                        </a:lnTo>
                        <a:lnTo>
                          <a:pt x="139065" y="1561148"/>
                        </a:lnTo>
                        <a:lnTo>
                          <a:pt x="815340" y="1561148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32" name="Graphic 1">
                    <a:extLst>
                      <a:ext uri="{FF2B5EF4-FFF2-40B4-BE49-F238E27FC236}">
                        <a16:creationId xmlns:a16="http://schemas.microsoft.com/office/drawing/2014/main" xmlns="" id="{654B8B42-5803-41D1-913F-6C301EAD336B}"/>
                      </a:ext>
                    </a:extLst>
                  </p:cNvPr>
                  <p:cNvGrpSpPr/>
                  <p:nvPr/>
                </p:nvGrpSpPr>
                <p:grpSpPr>
                  <a:xfrm>
                    <a:off x="4501515" y="2615564"/>
                    <a:ext cx="6237922" cy="1697354"/>
                    <a:chOff x="4501515" y="2615564"/>
                    <a:chExt cx="6237922" cy="1697354"/>
                  </a:xfrm>
                  <a:grpFill/>
                </p:grpSpPr>
                <p:sp>
                  <p:nvSpPr>
                    <p:cNvPr id="33" name="Freeform: Shape 32">
                      <a:extLst>
                        <a:ext uri="{FF2B5EF4-FFF2-40B4-BE49-F238E27FC236}">
                          <a16:creationId xmlns:a16="http://schemas.microsoft.com/office/drawing/2014/main" xmlns="" id="{3B10E363-7F63-4F0C-B916-6CF34FC8F5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01515" y="2615564"/>
                      <a:ext cx="882967" cy="1697354"/>
                    </a:xfrm>
                    <a:custGeom>
                      <a:avLst/>
                      <a:gdLst>
                        <a:gd name="connsiteX0" fmla="*/ 882967 w 882967"/>
                        <a:gd name="connsiteY0" fmla="*/ 1697355 h 1697354"/>
                        <a:gd name="connsiteX1" fmla="*/ 0 w 882967"/>
                        <a:gd name="connsiteY1" fmla="*/ 1697355 h 1697354"/>
                        <a:gd name="connsiteX2" fmla="*/ 40005 w 882967"/>
                        <a:gd name="connsiteY2" fmla="*/ 0 h 1697354"/>
                        <a:gd name="connsiteX3" fmla="*/ 175260 w 882967"/>
                        <a:gd name="connsiteY3" fmla="*/ 3810 h 1697354"/>
                        <a:gd name="connsiteX4" fmla="*/ 138113 w 882967"/>
                        <a:gd name="connsiteY4" fmla="*/ 1561148 h 1697354"/>
                        <a:gd name="connsiteX5" fmla="*/ 882967 w 882967"/>
                        <a:gd name="connsiteY5" fmla="*/ 1561148 h 16973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882967" h="1697354">
                          <a:moveTo>
                            <a:pt x="882967" y="1697355"/>
                          </a:moveTo>
                          <a:lnTo>
                            <a:pt x="0" y="1697355"/>
                          </a:lnTo>
                          <a:lnTo>
                            <a:pt x="40005" y="0"/>
                          </a:lnTo>
                          <a:lnTo>
                            <a:pt x="175260" y="3810"/>
                          </a:lnTo>
                          <a:lnTo>
                            <a:pt x="138113" y="1561148"/>
                          </a:lnTo>
                          <a:lnTo>
                            <a:pt x="882967" y="1561148"/>
                          </a:lnTo>
                          <a:close/>
                        </a:path>
                      </a:pathLst>
                    </a:custGeom>
                    <a:grpFill/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" name="Freeform: Shape 33">
                      <a:extLst>
                        <a:ext uri="{FF2B5EF4-FFF2-40B4-BE49-F238E27FC236}">
                          <a16:creationId xmlns:a16="http://schemas.microsoft.com/office/drawing/2014/main" xmlns="" id="{078E0373-37EF-469E-89D2-6214E7756EC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180194" y="3837621"/>
                      <a:ext cx="1559242" cy="407670"/>
                    </a:xfrm>
                    <a:custGeom>
                      <a:avLst/>
                      <a:gdLst>
                        <a:gd name="connsiteX0" fmla="*/ 0 w 1559242"/>
                        <a:gd name="connsiteY0" fmla="*/ 324803 h 407670"/>
                        <a:gd name="connsiteX1" fmla="*/ 88582 w 1559242"/>
                        <a:gd name="connsiteY1" fmla="*/ 324803 h 407670"/>
                        <a:gd name="connsiteX2" fmla="*/ 88582 w 1559242"/>
                        <a:gd name="connsiteY2" fmla="*/ 400050 h 407670"/>
                        <a:gd name="connsiteX3" fmla="*/ 0 w 1559242"/>
                        <a:gd name="connsiteY3" fmla="*/ 400050 h 407670"/>
                        <a:gd name="connsiteX4" fmla="*/ 0 w 1559242"/>
                        <a:gd name="connsiteY4" fmla="*/ 324803 h 407670"/>
                        <a:gd name="connsiteX5" fmla="*/ 0 w 1559242"/>
                        <a:gd name="connsiteY5" fmla="*/ 324803 h 407670"/>
                        <a:gd name="connsiteX6" fmla="*/ 851535 w 1559242"/>
                        <a:gd name="connsiteY6" fmla="*/ 68580 h 407670"/>
                        <a:gd name="connsiteX7" fmla="*/ 758190 w 1559242"/>
                        <a:gd name="connsiteY7" fmla="*/ 101918 h 407670"/>
                        <a:gd name="connsiteX8" fmla="*/ 722947 w 1559242"/>
                        <a:gd name="connsiteY8" fmla="*/ 203835 h 407670"/>
                        <a:gd name="connsiteX9" fmla="*/ 759143 w 1559242"/>
                        <a:gd name="connsiteY9" fmla="*/ 304800 h 407670"/>
                        <a:gd name="connsiteX10" fmla="*/ 851535 w 1559242"/>
                        <a:gd name="connsiteY10" fmla="*/ 339090 h 407670"/>
                        <a:gd name="connsiteX11" fmla="*/ 942976 w 1559242"/>
                        <a:gd name="connsiteY11" fmla="*/ 304800 h 407670"/>
                        <a:gd name="connsiteX12" fmla="*/ 979170 w 1559242"/>
                        <a:gd name="connsiteY12" fmla="*/ 201930 h 407670"/>
                        <a:gd name="connsiteX13" fmla="*/ 943928 w 1559242"/>
                        <a:gd name="connsiteY13" fmla="*/ 100965 h 407670"/>
                        <a:gd name="connsiteX14" fmla="*/ 851535 w 1559242"/>
                        <a:gd name="connsiteY14" fmla="*/ 68580 h 407670"/>
                        <a:gd name="connsiteX15" fmla="*/ 851535 w 1559242"/>
                        <a:gd name="connsiteY15" fmla="*/ 68580 h 407670"/>
                        <a:gd name="connsiteX16" fmla="*/ 1113472 w 1559242"/>
                        <a:gd name="connsiteY16" fmla="*/ 6668 h 407670"/>
                        <a:gd name="connsiteX17" fmla="*/ 1252538 w 1559242"/>
                        <a:gd name="connsiteY17" fmla="*/ 6668 h 407670"/>
                        <a:gd name="connsiteX18" fmla="*/ 1336357 w 1559242"/>
                        <a:gd name="connsiteY18" fmla="*/ 275273 h 407670"/>
                        <a:gd name="connsiteX19" fmla="*/ 1419226 w 1559242"/>
                        <a:gd name="connsiteY19" fmla="*/ 6668 h 407670"/>
                        <a:gd name="connsiteX20" fmla="*/ 1559243 w 1559242"/>
                        <a:gd name="connsiteY20" fmla="*/ 6668 h 407670"/>
                        <a:gd name="connsiteX21" fmla="*/ 1559243 w 1559242"/>
                        <a:gd name="connsiteY21" fmla="*/ 400050 h 407670"/>
                        <a:gd name="connsiteX22" fmla="*/ 1472565 w 1559242"/>
                        <a:gd name="connsiteY22" fmla="*/ 400050 h 407670"/>
                        <a:gd name="connsiteX23" fmla="*/ 1472565 w 1559242"/>
                        <a:gd name="connsiteY23" fmla="*/ 90488 h 407670"/>
                        <a:gd name="connsiteX24" fmla="*/ 1381126 w 1559242"/>
                        <a:gd name="connsiteY24" fmla="*/ 400050 h 407670"/>
                        <a:gd name="connsiteX25" fmla="*/ 1291590 w 1559242"/>
                        <a:gd name="connsiteY25" fmla="*/ 400050 h 407670"/>
                        <a:gd name="connsiteX26" fmla="*/ 1200151 w 1559242"/>
                        <a:gd name="connsiteY26" fmla="*/ 90488 h 407670"/>
                        <a:gd name="connsiteX27" fmla="*/ 1200151 w 1559242"/>
                        <a:gd name="connsiteY27" fmla="*/ 400050 h 407670"/>
                        <a:gd name="connsiteX28" fmla="*/ 1113472 w 1559242"/>
                        <a:gd name="connsiteY28" fmla="*/ 400050 h 407670"/>
                        <a:gd name="connsiteX29" fmla="*/ 1113472 w 1559242"/>
                        <a:gd name="connsiteY29" fmla="*/ 6668 h 407670"/>
                        <a:gd name="connsiteX30" fmla="*/ 1113472 w 1559242"/>
                        <a:gd name="connsiteY30" fmla="*/ 6668 h 407670"/>
                        <a:gd name="connsiteX31" fmla="*/ 850582 w 1559242"/>
                        <a:gd name="connsiteY31" fmla="*/ 0 h 407670"/>
                        <a:gd name="connsiteX32" fmla="*/ 1013460 w 1559242"/>
                        <a:gd name="connsiteY32" fmla="*/ 54293 h 407670"/>
                        <a:gd name="connsiteX33" fmla="*/ 1074420 w 1559242"/>
                        <a:gd name="connsiteY33" fmla="*/ 203835 h 407670"/>
                        <a:gd name="connsiteX34" fmla="*/ 1013460 w 1559242"/>
                        <a:gd name="connsiteY34" fmla="*/ 352425 h 407670"/>
                        <a:gd name="connsiteX35" fmla="*/ 850582 w 1559242"/>
                        <a:gd name="connsiteY35" fmla="*/ 405765 h 407670"/>
                        <a:gd name="connsiteX36" fmla="*/ 686753 w 1559242"/>
                        <a:gd name="connsiteY36" fmla="*/ 352425 h 407670"/>
                        <a:gd name="connsiteX37" fmla="*/ 625793 w 1559242"/>
                        <a:gd name="connsiteY37" fmla="*/ 204788 h 407670"/>
                        <a:gd name="connsiteX38" fmla="*/ 646747 w 1559242"/>
                        <a:gd name="connsiteY38" fmla="*/ 103823 h 407670"/>
                        <a:gd name="connsiteX39" fmla="*/ 689610 w 1559242"/>
                        <a:gd name="connsiteY39" fmla="*/ 49530 h 407670"/>
                        <a:gd name="connsiteX40" fmla="*/ 749618 w 1559242"/>
                        <a:gd name="connsiteY40" fmla="*/ 14288 h 407670"/>
                        <a:gd name="connsiteX41" fmla="*/ 850582 w 1559242"/>
                        <a:gd name="connsiteY41" fmla="*/ 0 h 407670"/>
                        <a:gd name="connsiteX42" fmla="*/ 850582 w 1559242"/>
                        <a:gd name="connsiteY42" fmla="*/ 0 h 407670"/>
                        <a:gd name="connsiteX43" fmla="*/ 376238 w 1559242"/>
                        <a:gd name="connsiteY43" fmla="*/ 0 h 407670"/>
                        <a:gd name="connsiteX44" fmla="*/ 513398 w 1559242"/>
                        <a:gd name="connsiteY44" fmla="*/ 42863 h 407670"/>
                        <a:gd name="connsiteX45" fmla="*/ 561023 w 1559242"/>
                        <a:gd name="connsiteY45" fmla="*/ 115253 h 407670"/>
                        <a:gd name="connsiteX46" fmla="*/ 468630 w 1559242"/>
                        <a:gd name="connsiteY46" fmla="*/ 134303 h 407670"/>
                        <a:gd name="connsiteX47" fmla="*/ 434340 w 1559242"/>
                        <a:gd name="connsiteY47" fmla="*/ 85725 h 407670"/>
                        <a:gd name="connsiteX48" fmla="*/ 371475 w 1559242"/>
                        <a:gd name="connsiteY48" fmla="*/ 67628 h 407670"/>
                        <a:gd name="connsiteX49" fmla="*/ 288607 w 1559242"/>
                        <a:gd name="connsiteY49" fmla="*/ 99060 h 407670"/>
                        <a:gd name="connsiteX50" fmla="*/ 256223 w 1559242"/>
                        <a:gd name="connsiteY50" fmla="*/ 200978 h 407670"/>
                        <a:gd name="connsiteX51" fmla="*/ 287655 w 1559242"/>
                        <a:gd name="connsiteY51" fmla="*/ 307658 h 407670"/>
                        <a:gd name="connsiteX52" fmla="*/ 369570 w 1559242"/>
                        <a:gd name="connsiteY52" fmla="*/ 339090 h 407670"/>
                        <a:gd name="connsiteX53" fmla="*/ 433388 w 1559242"/>
                        <a:gd name="connsiteY53" fmla="*/ 319088 h 407670"/>
                        <a:gd name="connsiteX54" fmla="*/ 471488 w 1559242"/>
                        <a:gd name="connsiteY54" fmla="*/ 256223 h 407670"/>
                        <a:gd name="connsiteX55" fmla="*/ 561975 w 1559242"/>
                        <a:gd name="connsiteY55" fmla="*/ 280988 h 407670"/>
                        <a:gd name="connsiteX56" fmla="*/ 492443 w 1559242"/>
                        <a:gd name="connsiteY56" fmla="*/ 376238 h 407670"/>
                        <a:gd name="connsiteX57" fmla="*/ 369570 w 1559242"/>
                        <a:gd name="connsiteY57" fmla="*/ 407670 h 407670"/>
                        <a:gd name="connsiteX58" fmla="*/ 218123 w 1559242"/>
                        <a:gd name="connsiteY58" fmla="*/ 354330 h 407670"/>
                        <a:gd name="connsiteX59" fmla="*/ 159068 w 1559242"/>
                        <a:gd name="connsiteY59" fmla="*/ 207645 h 407670"/>
                        <a:gd name="connsiteX60" fmla="*/ 218123 w 1559242"/>
                        <a:gd name="connsiteY60" fmla="*/ 55245 h 407670"/>
                        <a:gd name="connsiteX61" fmla="*/ 376238 w 1559242"/>
                        <a:gd name="connsiteY61" fmla="*/ 0 h 407670"/>
                        <a:gd name="connsiteX62" fmla="*/ 376238 w 1559242"/>
                        <a:gd name="connsiteY62" fmla="*/ 0 h 407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</a:cxnLst>
                      <a:rect l="l" t="t" r="r" b="b"/>
                      <a:pathLst>
                        <a:path w="1559242" h="407670">
                          <a:moveTo>
                            <a:pt x="0" y="324803"/>
                          </a:moveTo>
                          <a:lnTo>
                            <a:pt x="88582" y="324803"/>
                          </a:lnTo>
                          <a:lnTo>
                            <a:pt x="88582" y="400050"/>
                          </a:lnTo>
                          <a:lnTo>
                            <a:pt x="0" y="400050"/>
                          </a:lnTo>
                          <a:lnTo>
                            <a:pt x="0" y="324803"/>
                          </a:lnTo>
                          <a:lnTo>
                            <a:pt x="0" y="324803"/>
                          </a:lnTo>
                          <a:close/>
                          <a:moveTo>
                            <a:pt x="851535" y="68580"/>
                          </a:moveTo>
                          <a:cubicBezTo>
                            <a:pt x="813435" y="68580"/>
                            <a:pt x="782003" y="80010"/>
                            <a:pt x="758190" y="101918"/>
                          </a:cubicBezTo>
                          <a:cubicBezTo>
                            <a:pt x="734378" y="124778"/>
                            <a:pt x="722947" y="158115"/>
                            <a:pt x="722947" y="203835"/>
                          </a:cubicBezTo>
                          <a:cubicBezTo>
                            <a:pt x="722947" y="248603"/>
                            <a:pt x="735330" y="281940"/>
                            <a:pt x="759143" y="304800"/>
                          </a:cubicBezTo>
                          <a:cubicBezTo>
                            <a:pt x="782955" y="327660"/>
                            <a:pt x="814388" y="339090"/>
                            <a:pt x="851535" y="339090"/>
                          </a:cubicBezTo>
                          <a:cubicBezTo>
                            <a:pt x="888682" y="339090"/>
                            <a:pt x="919163" y="327660"/>
                            <a:pt x="942976" y="304800"/>
                          </a:cubicBezTo>
                          <a:cubicBezTo>
                            <a:pt x="966788" y="281940"/>
                            <a:pt x="979170" y="247650"/>
                            <a:pt x="979170" y="201930"/>
                          </a:cubicBezTo>
                          <a:cubicBezTo>
                            <a:pt x="979170" y="157163"/>
                            <a:pt x="967740" y="122873"/>
                            <a:pt x="943928" y="100965"/>
                          </a:cubicBezTo>
                          <a:cubicBezTo>
                            <a:pt x="920115" y="79058"/>
                            <a:pt x="889635" y="68580"/>
                            <a:pt x="851535" y="68580"/>
                          </a:cubicBezTo>
                          <a:lnTo>
                            <a:pt x="851535" y="68580"/>
                          </a:lnTo>
                          <a:close/>
                          <a:moveTo>
                            <a:pt x="1113472" y="6668"/>
                          </a:moveTo>
                          <a:lnTo>
                            <a:pt x="1252538" y="6668"/>
                          </a:lnTo>
                          <a:lnTo>
                            <a:pt x="1336357" y="275273"/>
                          </a:lnTo>
                          <a:lnTo>
                            <a:pt x="1419226" y="6668"/>
                          </a:lnTo>
                          <a:lnTo>
                            <a:pt x="1559243" y="6668"/>
                          </a:lnTo>
                          <a:lnTo>
                            <a:pt x="1559243" y="400050"/>
                          </a:lnTo>
                          <a:lnTo>
                            <a:pt x="1472565" y="400050"/>
                          </a:lnTo>
                          <a:lnTo>
                            <a:pt x="1472565" y="90488"/>
                          </a:lnTo>
                          <a:lnTo>
                            <a:pt x="1381126" y="400050"/>
                          </a:lnTo>
                          <a:lnTo>
                            <a:pt x="1291590" y="400050"/>
                          </a:lnTo>
                          <a:lnTo>
                            <a:pt x="1200151" y="90488"/>
                          </a:lnTo>
                          <a:lnTo>
                            <a:pt x="1200151" y="400050"/>
                          </a:lnTo>
                          <a:lnTo>
                            <a:pt x="1113472" y="400050"/>
                          </a:lnTo>
                          <a:lnTo>
                            <a:pt x="1113472" y="6668"/>
                          </a:lnTo>
                          <a:lnTo>
                            <a:pt x="1113472" y="6668"/>
                          </a:lnTo>
                          <a:close/>
                          <a:moveTo>
                            <a:pt x="850582" y="0"/>
                          </a:moveTo>
                          <a:cubicBezTo>
                            <a:pt x="918210" y="0"/>
                            <a:pt x="973455" y="18098"/>
                            <a:pt x="1013460" y="54293"/>
                          </a:cubicBezTo>
                          <a:cubicBezTo>
                            <a:pt x="1054418" y="90488"/>
                            <a:pt x="1074420" y="140018"/>
                            <a:pt x="1074420" y="203835"/>
                          </a:cubicBezTo>
                          <a:cubicBezTo>
                            <a:pt x="1074420" y="267653"/>
                            <a:pt x="1054418" y="317183"/>
                            <a:pt x="1013460" y="352425"/>
                          </a:cubicBezTo>
                          <a:cubicBezTo>
                            <a:pt x="972503" y="388620"/>
                            <a:pt x="919163" y="405765"/>
                            <a:pt x="850582" y="405765"/>
                          </a:cubicBezTo>
                          <a:cubicBezTo>
                            <a:pt x="782003" y="405765"/>
                            <a:pt x="727710" y="387668"/>
                            <a:pt x="686753" y="352425"/>
                          </a:cubicBezTo>
                          <a:cubicBezTo>
                            <a:pt x="645795" y="317183"/>
                            <a:pt x="625793" y="267653"/>
                            <a:pt x="625793" y="204788"/>
                          </a:cubicBezTo>
                          <a:cubicBezTo>
                            <a:pt x="625793" y="164783"/>
                            <a:pt x="632460" y="131445"/>
                            <a:pt x="646747" y="103823"/>
                          </a:cubicBezTo>
                          <a:cubicBezTo>
                            <a:pt x="657226" y="83820"/>
                            <a:pt x="671513" y="65723"/>
                            <a:pt x="689610" y="49530"/>
                          </a:cubicBezTo>
                          <a:cubicBezTo>
                            <a:pt x="707707" y="33338"/>
                            <a:pt x="727710" y="21908"/>
                            <a:pt x="749618" y="14288"/>
                          </a:cubicBezTo>
                          <a:cubicBezTo>
                            <a:pt x="779145" y="5715"/>
                            <a:pt x="812482" y="0"/>
                            <a:pt x="850582" y="0"/>
                          </a:cubicBezTo>
                          <a:lnTo>
                            <a:pt x="850582" y="0"/>
                          </a:lnTo>
                          <a:close/>
                          <a:moveTo>
                            <a:pt x="376238" y="0"/>
                          </a:moveTo>
                          <a:cubicBezTo>
                            <a:pt x="432435" y="0"/>
                            <a:pt x="478155" y="14288"/>
                            <a:pt x="513398" y="42863"/>
                          </a:cubicBezTo>
                          <a:cubicBezTo>
                            <a:pt x="534353" y="60008"/>
                            <a:pt x="550545" y="83820"/>
                            <a:pt x="561023" y="115253"/>
                          </a:cubicBezTo>
                          <a:lnTo>
                            <a:pt x="468630" y="134303"/>
                          </a:lnTo>
                          <a:cubicBezTo>
                            <a:pt x="462915" y="114300"/>
                            <a:pt x="451485" y="98108"/>
                            <a:pt x="434340" y="85725"/>
                          </a:cubicBezTo>
                          <a:cubicBezTo>
                            <a:pt x="417195" y="74295"/>
                            <a:pt x="396240" y="67628"/>
                            <a:pt x="371475" y="67628"/>
                          </a:cubicBezTo>
                          <a:cubicBezTo>
                            <a:pt x="337185" y="67628"/>
                            <a:pt x="309563" y="78105"/>
                            <a:pt x="288607" y="99060"/>
                          </a:cubicBezTo>
                          <a:cubicBezTo>
                            <a:pt x="267653" y="120015"/>
                            <a:pt x="256223" y="154305"/>
                            <a:pt x="256223" y="200978"/>
                          </a:cubicBezTo>
                          <a:cubicBezTo>
                            <a:pt x="256223" y="250508"/>
                            <a:pt x="266700" y="285750"/>
                            <a:pt x="287655" y="307658"/>
                          </a:cubicBezTo>
                          <a:cubicBezTo>
                            <a:pt x="308610" y="328613"/>
                            <a:pt x="336232" y="339090"/>
                            <a:pt x="369570" y="339090"/>
                          </a:cubicBezTo>
                          <a:cubicBezTo>
                            <a:pt x="394335" y="339090"/>
                            <a:pt x="415290" y="332423"/>
                            <a:pt x="433388" y="319088"/>
                          </a:cubicBezTo>
                          <a:cubicBezTo>
                            <a:pt x="451485" y="305753"/>
                            <a:pt x="463868" y="284798"/>
                            <a:pt x="471488" y="256223"/>
                          </a:cubicBezTo>
                          <a:lnTo>
                            <a:pt x="561975" y="280988"/>
                          </a:lnTo>
                          <a:cubicBezTo>
                            <a:pt x="547688" y="323850"/>
                            <a:pt x="524828" y="356235"/>
                            <a:pt x="492443" y="376238"/>
                          </a:cubicBezTo>
                          <a:cubicBezTo>
                            <a:pt x="460057" y="397193"/>
                            <a:pt x="419100" y="407670"/>
                            <a:pt x="369570" y="407670"/>
                          </a:cubicBezTo>
                          <a:cubicBezTo>
                            <a:pt x="308610" y="407670"/>
                            <a:pt x="258128" y="389573"/>
                            <a:pt x="218123" y="354330"/>
                          </a:cubicBezTo>
                          <a:cubicBezTo>
                            <a:pt x="179070" y="319088"/>
                            <a:pt x="159068" y="269558"/>
                            <a:pt x="159068" y="207645"/>
                          </a:cubicBezTo>
                          <a:cubicBezTo>
                            <a:pt x="159068" y="141923"/>
                            <a:pt x="179070" y="91440"/>
                            <a:pt x="218123" y="55245"/>
                          </a:cubicBezTo>
                          <a:cubicBezTo>
                            <a:pt x="257175" y="19050"/>
                            <a:pt x="311468" y="0"/>
                            <a:pt x="376238" y="0"/>
                          </a:cubicBezTo>
                          <a:lnTo>
                            <a:pt x="376238" y="0"/>
                          </a:lnTo>
                          <a:close/>
                        </a:path>
                      </a:pathLst>
                    </a:custGeom>
                    <a:grpFill/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</p:grpSp>
          </p:grpSp>
        </p:grpSp>
      </p:grpSp>
      <p:pic>
        <p:nvPicPr>
          <p:cNvPr id="16" name="Picture 15" descr="logo STEBI BAMA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95" y="12784"/>
            <a:ext cx="1057275" cy="990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7340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01988" y="376082"/>
            <a:ext cx="74900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yang </a:t>
            </a:r>
            <a:r>
              <a:rPr lang="en-US" dirty="0" err="1"/>
              <a:t>peduli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sekitar</a:t>
            </a:r>
            <a:r>
              <a:rPr lang="en-US" dirty="0" smtClean="0"/>
              <a:t>.</a:t>
            </a:r>
          </a:p>
          <a:p>
            <a:pPr algn="just"/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menggambarkan</a:t>
            </a:r>
            <a:r>
              <a:rPr lang="en-US" dirty="0"/>
              <a:t> </a:t>
            </a:r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kepedulian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sekitarnya</a:t>
            </a:r>
            <a:r>
              <a:rPr lang="en-US" dirty="0"/>
              <a:t>.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disekitar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terjaga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dipastikan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pula. </a:t>
            </a:r>
            <a:r>
              <a:rPr lang="en-US" dirty="0" err="1"/>
              <a:t>Bila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dijaga</a:t>
            </a:r>
            <a:r>
              <a:rPr lang="en-US" dirty="0"/>
              <a:t> agar </a:t>
            </a:r>
            <a:r>
              <a:rPr lang="en-US" dirty="0" err="1"/>
              <a:t>selalu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.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701988" y="2555379"/>
            <a:ext cx="74900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bisnis</a:t>
            </a:r>
            <a:r>
              <a:rPr lang="en-US" dirty="0"/>
              <a:t> (business environment),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dibedakan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eksternal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smtClean="0"/>
              <a:t>internal. </a:t>
            </a:r>
            <a:r>
              <a:rPr lang="en-US" dirty="0" err="1"/>
              <a:t>membedakan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bisnis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jauh</a:t>
            </a:r>
            <a:r>
              <a:rPr lang="en-US" dirty="0"/>
              <a:t>,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industri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operasional</a:t>
            </a:r>
            <a:r>
              <a:rPr lang="en-US" dirty="0"/>
              <a:t>.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eksternal</a:t>
            </a:r>
            <a:r>
              <a:rPr lang="en-US" dirty="0"/>
              <a:t>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makro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industri</a:t>
            </a:r>
            <a:r>
              <a:rPr lang="en-US" dirty="0"/>
              <a:t>. </a:t>
            </a:r>
            <a:r>
              <a:rPr lang="en-US" dirty="0" err="1"/>
              <a:t>Lingkungan</a:t>
            </a:r>
            <a:r>
              <a:rPr lang="en-US" dirty="0"/>
              <a:t> internal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(structure), </a:t>
            </a:r>
            <a:r>
              <a:rPr lang="en-US" dirty="0" err="1"/>
              <a:t>budaya</a:t>
            </a:r>
            <a:r>
              <a:rPr lang="en-US" dirty="0"/>
              <a:t> (culture),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(resources</a:t>
            </a:r>
            <a:r>
              <a:rPr lang="en-US" dirty="0" smtClean="0"/>
              <a:t>).</a:t>
            </a:r>
            <a:endParaRPr lang="en-US" dirty="0"/>
          </a:p>
        </p:txBody>
      </p:sp>
      <p:pic>
        <p:nvPicPr>
          <p:cNvPr id="4" name="Picture 3" descr="logo STEBI BAM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89" y="110854"/>
            <a:ext cx="1057275" cy="990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6780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13728" y="112530"/>
            <a:ext cx="767827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Ada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pendekatan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mengukur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bisnis</a:t>
            </a:r>
            <a:r>
              <a:rPr lang="en-US" dirty="0"/>
              <a:t> </a:t>
            </a:r>
            <a:r>
              <a:rPr lang="en-US" dirty="0" err="1"/>
              <a:t>eksternal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ukuran</a:t>
            </a:r>
            <a:r>
              <a:rPr lang="en-US" dirty="0"/>
              <a:t> </a:t>
            </a:r>
            <a:r>
              <a:rPr lang="en-US" dirty="0" err="1"/>
              <a:t>obyektif</a:t>
            </a:r>
            <a:r>
              <a:rPr lang="en-US" dirty="0"/>
              <a:t> (</a:t>
            </a:r>
            <a:r>
              <a:rPr lang="en-US" dirty="0" err="1"/>
              <a:t>obyectif</a:t>
            </a:r>
            <a:r>
              <a:rPr lang="en-US" dirty="0"/>
              <a:t> environmental measures)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ukuran</a:t>
            </a:r>
            <a:r>
              <a:rPr lang="en-US" dirty="0"/>
              <a:t> </a:t>
            </a:r>
            <a:r>
              <a:rPr lang="en-US" dirty="0" err="1"/>
              <a:t>subyektif</a:t>
            </a:r>
            <a:r>
              <a:rPr lang="en-US" dirty="0"/>
              <a:t>/ </a:t>
            </a:r>
            <a:r>
              <a:rPr lang="en-US" dirty="0" err="1"/>
              <a:t>persepsi</a:t>
            </a:r>
            <a:r>
              <a:rPr lang="en-US" dirty="0"/>
              <a:t> (perceptual environmental measures) </a:t>
            </a:r>
            <a:r>
              <a:rPr lang="en-US" dirty="0" err="1"/>
              <a:t>Dess</a:t>
            </a:r>
            <a:r>
              <a:rPr lang="en-US" dirty="0"/>
              <a:t>, </a:t>
            </a:r>
            <a:r>
              <a:rPr lang="en-US" dirty="0" err="1"/>
              <a:t>Pengukuran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bisnis</a:t>
            </a:r>
            <a:r>
              <a:rPr lang="en-US" dirty="0"/>
              <a:t> </a:t>
            </a:r>
            <a:r>
              <a:rPr lang="en-US" dirty="0" err="1"/>
              <a:t>eksternal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pendekatan</a:t>
            </a:r>
            <a:r>
              <a:rPr lang="en-US" dirty="0"/>
              <a:t> </a:t>
            </a:r>
            <a:r>
              <a:rPr lang="en-US" dirty="0" err="1"/>
              <a:t>obyektif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data-data </a:t>
            </a:r>
            <a:r>
              <a:rPr lang="en-US" dirty="0" err="1"/>
              <a:t>industri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, </a:t>
            </a:r>
            <a:r>
              <a:rPr lang="en-US" dirty="0" err="1"/>
              <a:t>pertumbuhan</a:t>
            </a:r>
            <a:r>
              <a:rPr lang="en-US" dirty="0"/>
              <a:t> </a:t>
            </a:r>
            <a:r>
              <a:rPr lang="en-US" dirty="0" err="1"/>
              <a:t>penjualan</a:t>
            </a:r>
            <a:r>
              <a:rPr lang="en-US" dirty="0"/>
              <a:t> </a:t>
            </a:r>
            <a:r>
              <a:rPr lang="en-US" dirty="0" err="1"/>
              <a:t>industri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rasio</a:t>
            </a:r>
            <a:r>
              <a:rPr lang="en-US" dirty="0"/>
              <a:t> </a:t>
            </a:r>
            <a:r>
              <a:rPr lang="en-US" dirty="0" err="1"/>
              <a:t>konsentrasi</a:t>
            </a:r>
            <a:r>
              <a:rPr lang="en-US" dirty="0"/>
              <a:t> industry. </a:t>
            </a:r>
            <a:r>
              <a:rPr lang="en-US" dirty="0" err="1"/>
              <a:t>Sementara</a:t>
            </a:r>
            <a:r>
              <a:rPr lang="en-US" dirty="0"/>
              <a:t> </a:t>
            </a:r>
            <a:r>
              <a:rPr lang="en-US" dirty="0" err="1"/>
              <a:t>pengukuran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bisnis</a:t>
            </a:r>
            <a:r>
              <a:rPr lang="en-US" dirty="0"/>
              <a:t> </a:t>
            </a:r>
            <a:r>
              <a:rPr lang="en-US" dirty="0" err="1"/>
              <a:t>eksternal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pendekatan</a:t>
            </a:r>
            <a:r>
              <a:rPr lang="en-US" dirty="0"/>
              <a:t> </a:t>
            </a:r>
            <a:r>
              <a:rPr lang="en-US" dirty="0" err="1"/>
              <a:t>subyektif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atensi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interpretasi</a:t>
            </a:r>
            <a:r>
              <a:rPr lang="en-US" dirty="0"/>
              <a:t> </a:t>
            </a:r>
            <a:r>
              <a:rPr lang="en-US" dirty="0" err="1"/>
              <a:t>manajer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informan</a:t>
            </a:r>
            <a:r>
              <a:rPr lang="en-US" dirty="0"/>
              <a:t> </a:t>
            </a:r>
            <a:r>
              <a:rPr lang="en-US" dirty="0" err="1"/>
              <a:t>kunci</a:t>
            </a:r>
            <a:r>
              <a:rPr lang="en-US" dirty="0"/>
              <a:t> (key </a:t>
            </a:r>
            <a:r>
              <a:rPr lang="en-US" dirty="0" err="1"/>
              <a:t>informan</a:t>
            </a:r>
            <a:r>
              <a:rPr lang="en-US" dirty="0"/>
              <a:t>)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yang </a:t>
            </a:r>
            <a:r>
              <a:rPr lang="en-US" dirty="0" err="1"/>
              <a:t>dihadapi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. </a:t>
            </a:r>
          </a:p>
        </p:txBody>
      </p:sp>
      <p:pic>
        <p:nvPicPr>
          <p:cNvPr id="3" name="Picture 2" descr="logo STEBI BAM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89" y="110854"/>
            <a:ext cx="1057275" cy="990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15469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5A4BDA0-C270-4764-9C18-A593BCE2C965}"/>
              </a:ext>
            </a:extLst>
          </p:cNvPr>
          <p:cNvSpPr txBox="1"/>
          <p:nvPr/>
        </p:nvSpPr>
        <p:spPr>
          <a:xfrm>
            <a:off x="121024" y="455513"/>
            <a:ext cx="5579357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US" sz="5400" dirty="0" err="1" smtClean="0"/>
              <a:t>Bentuk</a:t>
            </a:r>
            <a:r>
              <a:rPr lang="en-US" sz="5400" dirty="0" smtClean="0"/>
              <a:t> Perusahaan:</a:t>
            </a:r>
            <a:endParaRPr lang="ko-KR" altLang="en-US" sz="5400" dirty="0">
              <a:cs typeface="Arial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38193824-B963-4859-8AA0-6B63F48355AD}"/>
              </a:ext>
            </a:extLst>
          </p:cNvPr>
          <p:cNvGrpSpPr/>
          <p:nvPr/>
        </p:nvGrpSpPr>
        <p:grpSpPr>
          <a:xfrm>
            <a:off x="5700382" y="812603"/>
            <a:ext cx="958096" cy="780795"/>
            <a:chOff x="5324331" y="1449052"/>
            <a:chExt cx="958096" cy="780795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xmlns="" id="{DE74ECAF-6E3D-40A2-AF6E-65C19C449617}"/>
                </a:ext>
              </a:extLst>
            </p:cNvPr>
            <p:cNvSpPr/>
            <p:nvPr/>
          </p:nvSpPr>
          <p:spPr>
            <a:xfrm>
              <a:off x="5412981" y="1449052"/>
              <a:ext cx="780795" cy="78079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8A00F1C8-092F-456A-B970-DBBEC5D4CE96}"/>
                </a:ext>
              </a:extLst>
            </p:cNvPr>
            <p:cNvSpPr txBox="1"/>
            <p:nvPr/>
          </p:nvSpPr>
          <p:spPr>
            <a:xfrm>
              <a:off x="5324331" y="1516285"/>
              <a:ext cx="958096" cy="6463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  <a:cs typeface="Arial" pitchFamily="34" charset="0"/>
                </a:rPr>
                <a:t>01</a:t>
              </a:r>
              <a:endParaRPr lang="ko-KR" altLang="en-US" sz="3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446D7241-1AD1-46FD-9A45-387A4A5B0A17}"/>
              </a:ext>
            </a:extLst>
          </p:cNvPr>
          <p:cNvGrpSpPr/>
          <p:nvPr/>
        </p:nvGrpSpPr>
        <p:grpSpPr>
          <a:xfrm>
            <a:off x="5700382" y="1925603"/>
            <a:ext cx="958096" cy="780795"/>
            <a:chOff x="5324331" y="1449052"/>
            <a:chExt cx="958096" cy="780795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xmlns="" id="{30F35E72-25D2-44A4-A78C-F77D96816AF3}"/>
                </a:ext>
              </a:extLst>
            </p:cNvPr>
            <p:cNvSpPr/>
            <p:nvPr/>
          </p:nvSpPr>
          <p:spPr>
            <a:xfrm>
              <a:off x="5412981" y="1449052"/>
              <a:ext cx="780795" cy="78079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FC04F66C-8B19-48B6-BAF6-592737057B96}"/>
                </a:ext>
              </a:extLst>
            </p:cNvPr>
            <p:cNvSpPr txBox="1"/>
            <p:nvPr/>
          </p:nvSpPr>
          <p:spPr>
            <a:xfrm>
              <a:off x="5324331" y="1516285"/>
              <a:ext cx="958096" cy="6463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  <a:cs typeface="Arial" pitchFamily="34" charset="0"/>
                </a:rPr>
                <a:t>02</a:t>
              </a:r>
              <a:endParaRPr lang="ko-KR" altLang="en-US" sz="3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B9D94A16-3C91-40A2-B4A2-8634FD9A68D7}"/>
              </a:ext>
            </a:extLst>
          </p:cNvPr>
          <p:cNvGrpSpPr/>
          <p:nvPr/>
        </p:nvGrpSpPr>
        <p:grpSpPr>
          <a:xfrm>
            <a:off x="5700382" y="3038603"/>
            <a:ext cx="958096" cy="780795"/>
            <a:chOff x="5324331" y="1449052"/>
            <a:chExt cx="958096" cy="780795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xmlns="" id="{8E6508A1-8278-4755-98FC-8044ECA47432}"/>
                </a:ext>
              </a:extLst>
            </p:cNvPr>
            <p:cNvSpPr/>
            <p:nvPr/>
          </p:nvSpPr>
          <p:spPr>
            <a:xfrm>
              <a:off x="5412981" y="1449052"/>
              <a:ext cx="780795" cy="78079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5D095ADC-DDCB-45C2-8520-A0DB4DC1376E}"/>
                </a:ext>
              </a:extLst>
            </p:cNvPr>
            <p:cNvSpPr txBox="1"/>
            <p:nvPr/>
          </p:nvSpPr>
          <p:spPr>
            <a:xfrm>
              <a:off x="5324331" y="1516285"/>
              <a:ext cx="958096" cy="6463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  <a:cs typeface="Arial" pitchFamily="34" charset="0"/>
                </a:rPr>
                <a:t>03</a:t>
              </a:r>
              <a:endParaRPr lang="ko-KR" altLang="en-US" sz="3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6569827" y="1018334"/>
            <a:ext cx="31983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  Perusahaan </a:t>
            </a:r>
            <a:r>
              <a:rPr lang="en-US" dirty="0" err="1"/>
              <a:t>Perseorangan</a:t>
            </a:r>
            <a:r>
              <a:rPr lang="en-US" dirty="0"/>
              <a:t> 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658477" y="2036721"/>
            <a:ext cx="56221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/>
              <a:t>Perusahaan yang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berbadan</a:t>
            </a:r>
            <a:r>
              <a:rPr lang="en-US" dirty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:  </a:t>
            </a:r>
            <a:r>
              <a:rPr lang="en-US" dirty="0"/>
              <a:t>Persekutuan </a:t>
            </a:r>
            <a:r>
              <a:rPr lang="en-US" dirty="0" err="1" smtClean="0"/>
              <a:t>Perdata</a:t>
            </a:r>
            <a:r>
              <a:rPr lang="en-US" dirty="0" smtClean="0"/>
              <a:t>, </a:t>
            </a:r>
            <a:r>
              <a:rPr lang="en-US" dirty="0"/>
              <a:t>Firma, CV. , </a:t>
            </a:r>
          </a:p>
        </p:txBody>
      </p:sp>
      <p:sp>
        <p:nvSpPr>
          <p:cNvPr id="5" name="Rectangle 4"/>
          <p:cNvSpPr/>
          <p:nvPr/>
        </p:nvSpPr>
        <p:spPr>
          <a:xfrm>
            <a:off x="6658477" y="3021606"/>
            <a:ext cx="56221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/>
              <a:t>Perusahaan yang </a:t>
            </a:r>
            <a:r>
              <a:rPr lang="en-US" dirty="0" err="1"/>
              <a:t>b</a:t>
            </a:r>
            <a:r>
              <a:rPr lang="en-US" dirty="0" err="1" smtClean="0"/>
              <a:t>erbadan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: Perseroan </a:t>
            </a:r>
            <a:r>
              <a:rPr lang="en-US" dirty="0" err="1" smtClean="0"/>
              <a:t>Terbatas</a:t>
            </a:r>
            <a:r>
              <a:rPr lang="en-US" dirty="0" smtClean="0"/>
              <a:t> </a:t>
            </a:r>
            <a:r>
              <a:rPr lang="en-US" dirty="0"/>
              <a:t>(PT), </a:t>
            </a:r>
            <a:r>
              <a:rPr lang="en-US" dirty="0" err="1" smtClean="0"/>
              <a:t>Koperasi</a:t>
            </a:r>
            <a:r>
              <a:rPr lang="en-US" dirty="0"/>
              <a:t>, Perusahaan , Perusahaan </a:t>
            </a:r>
            <a:r>
              <a:rPr lang="en-US" dirty="0" err="1"/>
              <a:t>Umum</a:t>
            </a:r>
            <a:r>
              <a:rPr lang="en-US" dirty="0"/>
              <a:t>, Perusahaan Perseroan </a:t>
            </a:r>
            <a:r>
              <a:rPr lang="en-US" dirty="0" smtClean="0"/>
              <a:t>(</a:t>
            </a:r>
            <a:r>
              <a:rPr lang="en-US" dirty="0" err="1" smtClean="0"/>
              <a:t>Persero</a:t>
            </a:r>
            <a:r>
              <a:rPr lang="en-US" dirty="0"/>
              <a:t>).</a:t>
            </a:r>
          </a:p>
        </p:txBody>
      </p:sp>
      <p:sp>
        <p:nvSpPr>
          <p:cNvPr id="6" name="Rectangle 5"/>
          <p:cNvSpPr/>
          <p:nvPr/>
        </p:nvSpPr>
        <p:spPr>
          <a:xfrm>
            <a:off x="4621306" y="4344803"/>
            <a:ext cx="757069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PT </a:t>
            </a:r>
            <a:r>
              <a:rPr lang="en-US" dirty="0" err="1"/>
              <a:t>dilihat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istilahnya</a:t>
            </a:r>
            <a:r>
              <a:rPr lang="en-US" dirty="0"/>
              <a:t> (Perseroan </a:t>
            </a:r>
            <a:r>
              <a:rPr lang="en-US" dirty="0" err="1"/>
              <a:t>Terbatas</a:t>
            </a:r>
            <a:r>
              <a:rPr lang="en-US" dirty="0"/>
              <a:t>) </a:t>
            </a:r>
            <a:r>
              <a:rPr lang="en-US" dirty="0" err="1"/>
              <a:t>berasal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nama</a:t>
            </a:r>
            <a:r>
              <a:rPr lang="en-US" dirty="0"/>
              <a:t> </a:t>
            </a:r>
            <a:r>
              <a:rPr lang="en-US" dirty="0" err="1"/>
              <a:t>Naamlooze</a:t>
            </a:r>
            <a:r>
              <a:rPr lang="en-US" dirty="0"/>
              <a:t> </a:t>
            </a:r>
            <a:r>
              <a:rPr lang="en-US" dirty="0" err="1"/>
              <a:t>Vennootschap</a:t>
            </a:r>
            <a:r>
              <a:rPr lang="en-US" dirty="0"/>
              <a:t> yang </a:t>
            </a:r>
            <a:r>
              <a:rPr lang="en-US" dirty="0" err="1"/>
              <a:t>disingkat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NV. </a:t>
            </a:r>
            <a:r>
              <a:rPr lang="en-US" dirty="0" err="1"/>
              <a:t>Pasal</a:t>
            </a:r>
            <a:r>
              <a:rPr lang="en-US" dirty="0"/>
              <a:t> 2.64.1 NBW (BW </a:t>
            </a:r>
            <a:r>
              <a:rPr lang="en-US" dirty="0" err="1"/>
              <a:t>Belanda</a:t>
            </a:r>
            <a:r>
              <a:rPr lang="en-US" dirty="0"/>
              <a:t> yang </a:t>
            </a:r>
            <a:r>
              <a:rPr lang="en-US" dirty="0" err="1"/>
              <a:t>baru</a:t>
            </a:r>
            <a:r>
              <a:rPr lang="en-US" dirty="0"/>
              <a:t>) </a:t>
            </a:r>
            <a:r>
              <a:rPr lang="en-US" dirty="0" err="1"/>
              <a:t>mendefenisikan</a:t>
            </a:r>
            <a:r>
              <a:rPr lang="en-US" dirty="0"/>
              <a:t> NV </a:t>
            </a:r>
            <a:r>
              <a:rPr lang="en-US" dirty="0" err="1"/>
              <a:t>sebagai</a:t>
            </a:r>
            <a:r>
              <a:rPr lang="en-US" dirty="0"/>
              <a:t>: </a:t>
            </a:r>
            <a:r>
              <a:rPr lang="en-US" dirty="0" err="1"/>
              <a:t>Badan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yang </a:t>
            </a:r>
            <a:r>
              <a:rPr lang="en-US" dirty="0" err="1"/>
              <a:t>didirikan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penyerahan</a:t>
            </a:r>
            <a:r>
              <a:rPr lang="en-US" dirty="0"/>
              <a:t> </a:t>
            </a:r>
            <a:r>
              <a:rPr lang="en-US" dirty="0" err="1"/>
              <a:t>saham</a:t>
            </a:r>
            <a:r>
              <a:rPr lang="en-US" dirty="0"/>
              <a:t> yang </a:t>
            </a:r>
            <a:r>
              <a:rPr lang="en-US" dirty="0" err="1"/>
              <a:t>terbagi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modal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pemegang</a:t>
            </a:r>
            <a:r>
              <a:rPr lang="en-US" dirty="0"/>
              <a:t> </a:t>
            </a:r>
            <a:r>
              <a:rPr lang="en-US" dirty="0" err="1"/>
              <a:t>saham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bertanggung</a:t>
            </a:r>
            <a:r>
              <a:rPr lang="en-US" dirty="0"/>
              <a:t> </a:t>
            </a:r>
            <a:r>
              <a:rPr lang="en-US" dirty="0" err="1"/>
              <a:t>jawab</a:t>
            </a:r>
            <a:r>
              <a:rPr lang="en-US" dirty="0"/>
              <a:t> </a:t>
            </a:r>
            <a:r>
              <a:rPr lang="en-US" dirty="0" err="1"/>
              <a:t>penuh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pribadi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kerugian</a:t>
            </a:r>
            <a:r>
              <a:rPr lang="en-US" dirty="0"/>
              <a:t> yang </a:t>
            </a:r>
            <a:r>
              <a:rPr lang="en-US" dirty="0" err="1"/>
              <a:t>diderita</a:t>
            </a:r>
            <a:r>
              <a:rPr lang="en-US" dirty="0"/>
              <a:t> </a:t>
            </a:r>
            <a:r>
              <a:rPr lang="en-US" dirty="0" err="1"/>
              <a:t>perseroan</a:t>
            </a:r>
            <a:r>
              <a:rPr lang="en-US" dirty="0"/>
              <a:t>, </a:t>
            </a:r>
            <a:r>
              <a:rPr lang="en-US" dirty="0" err="1"/>
              <a:t>kecuali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batas</a:t>
            </a:r>
            <a:r>
              <a:rPr lang="en-US" dirty="0"/>
              <a:t> modal yang </a:t>
            </a:r>
            <a:r>
              <a:rPr lang="en-US" dirty="0" err="1"/>
              <a:t>disetor</a:t>
            </a:r>
            <a:r>
              <a:rPr lang="en-US" dirty="0"/>
              <a:t>.</a:t>
            </a:r>
          </a:p>
        </p:txBody>
      </p:sp>
      <p:pic>
        <p:nvPicPr>
          <p:cNvPr id="18" name="Picture 17" descr="logo STEBI BAM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5283" y="84360"/>
            <a:ext cx="1057275" cy="990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7912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3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2983" y="245640"/>
            <a:ext cx="30957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Perusahaan </a:t>
            </a:r>
            <a:r>
              <a:rPr lang="en-US" b="1" dirty="0" err="1" smtClean="0"/>
              <a:t>Perseorangan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282983" y="614972"/>
            <a:ext cx="57413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/>
              <a:t>di </a:t>
            </a:r>
            <a:r>
              <a:rPr lang="en-US" dirty="0" err="1" smtClean="0"/>
              <a:t>Inggris</a:t>
            </a:r>
            <a:r>
              <a:rPr lang="en-US" dirty="0" smtClean="0"/>
              <a:t> </a:t>
            </a:r>
            <a:r>
              <a:rPr lang="en-US" dirty="0" err="1" smtClean="0"/>
              <a:t>dikenal</a:t>
            </a:r>
            <a:r>
              <a:rPr lang="en-US" dirty="0" smtClean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 err="1"/>
              <a:t>sebutan</a:t>
            </a:r>
            <a:r>
              <a:rPr lang="en-US" dirty="0"/>
              <a:t> Sole Traders. </a:t>
            </a:r>
            <a:r>
              <a:rPr lang="en-US" dirty="0" err="1" smtClean="0"/>
              <a:t>Amerika</a:t>
            </a:r>
            <a:r>
              <a:rPr lang="en-US" dirty="0" smtClean="0"/>
              <a:t> di </a:t>
            </a:r>
            <a:r>
              <a:rPr lang="en-US" dirty="0" err="1" smtClean="0"/>
              <a:t>Amerika</a:t>
            </a:r>
            <a:r>
              <a:rPr lang="en-US" dirty="0" smtClean="0"/>
              <a:t> </a:t>
            </a:r>
            <a:r>
              <a:rPr lang="en-US" dirty="0" err="1" smtClean="0"/>
              <a:t>dikenal</a:t>
            </a:r>
            <a:r>
              <a:rPr lang="en-US" dirty="0" smtClean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 err="1"/>
              <a:t>sebutan</a:t>
            </a:r>
            <a:r>
              <a:rPr lang="en-US" dirty="0"/>
              <a:t> Sole Proprietorship</a:t>
            </a:r>
            <a:r>
              <a:rPr lang="en-US" dirty="0" smtClean="0"/>
              <a:t>.</a:t>
            </a:r>
          </a:p>
          <a:p>
            <a:pPr algn="just"/>
            <a:r>
              <a:rPr lang="en-US" dirty="0" err="1" smtClean="0"/>
              <a:t>Purwosutjipto</a:t>
            </a:r>
            <a:r>
              <a:rPr lang="en-US" dirty="0"/>
              <a:t>: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 smtClean="0"/>
              <a:t>perseorangan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/>
              <a:t>resmi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,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/>
              <a:t>perdagangan</a:t>
            </a:r>
            <a:r>
              <a:rPr lang="en-US" dirty="0"/>
              <a:t> </a:t>
            </a:r>
            <a:r>
              <a:rPr lang="en-US" dirty="0" err="1" smtClean="0"/>
              <a:t>bentuk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</a:t>
            </a:r>
            <a:r>
              <a:rPr lang="en-US" dirty="0" err="1"/>
              <a:t>perseorangan</a:t>
            </a:r>
            <a:r>
              <a:rPr lang="en-US" dirty="0"/>
              <a:t> </a:t>
            </a:r>
            <a:r>
              <a:rPr lang="en-US" dirty="0" err="1" smtClean="0"/>
              <a:t>diterima</a:t>
            </a:r>
            <a:r>
              <a:rPr lang="en-US" dirty="0" smtClean="0"/>
              <a:t> </a:t>
            </a:r>
            <a:r>
              <a:rPr lang="en-US" dirty="0" err="1"/>
              <a:t>diterima</a:t>
            </a:r>
            <a:r>
              <a:rPr lang="en-US" dirty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.</a:t>
            </a:r>
          </a:p>
          <a:p>
            <a:pPr algn="just"/>
            <a:r>
              <a:rPr lang="sv-SE" dirty="0"/>
              <a:t>Dalam </a:t>
            </a:r>
            <a:r>
              <a:rPr lang="sv-SE" dirty="0" smtClean="0"/>
              <a:t>praktik</a:t>
            </a:r>
            <a:r>
              <a:rPr lang="sv-SE" dirty="0"/>
              <a:t>, </a:t>
            </a:r>
            <a:r>
              <a:rPr lang="sv-SE" dirty="0" smtClean="0"/>
              <a:t>sebagian </a:t>
            </a:r>
            <a:r>
              <a:rPr lang="sv-SE" dirty="0"/>
              <a:t>perusahaan </a:t>
            </a:r>
            <a:r>
              <a:rPr lang="sv-SE" dirty="0" smtClean="0"/>
              <a:t>perseorangan pendiriannya menggunakan akta otentik</a:t>
            </a:r>
            <a:r>
              <a:rPr lang="sv-SE" dirty="0"/>
              <a:t>.</a:t>
            </a:r>
            <a:endParaRPr lang="en-US" dirty="0" smtClean="0"/>
          </a:p>
          <a:p>
            <a:pPr algn="just"/>
            <a:r>
              <a:rPr lang="en-US" dirty="0" err="1" smtClean="0"/>
              <a:t>Aset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</a:t>
            </a: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dimiliki</a:t>
            </a:r>
            <a:r>
              <a:rPr lang="en-US" dirty="0" smtClean="0"/>
              <a:t> 1 orang.</a:t>
            </a:r>
          </a:p>
          <a:p>
            <a:pPr algn="just"/>
            <a:r>
              <a:rPr lang="en-US" dirty="0" err="1" smtClean="0"/>
              <a:t>Bertanggung</a:t>
            </a:r>
            <a:r>
              <a:rPr lang="en-US" dirty="0" smtClean="0"/>
              <a:t> </a:t>
            </a:r>
            <a:r>
              <a:rPr lang="en-US" dirty="0" err="1" smtClean="0"/>
              <a:t>jawab</a:t>
            </a:r>
            <a:r>
              <a:rPr lang="en-US" dirty="0" smtClean="0"/>
              <a:t> </a:t>
            </a:r>
            <a:r>
              <a:rPr lang="en-US" dirty="0" err="1" smtClean="0"/>
              <a:t>sendiri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 </a:t>
            </a:r>
            <a:r>
              <a:rPr lang="en-US" dirty="0" err="1" smtClean="0"/>
              <a:t>utang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.</a:t>
            </a:r>
          </a:p>
          <a:p>
            <a:pPr algn="just"/>
            <a:endParaRPr lang="en-US" dirty="0"/>
          </a:p>
        </p:txBody>
      </p:sp>
      <p:pic>
        <p:nvPicPr>
          <p:cNvPr id="4" name="Picture 3" descr="logo STEBI BAM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1495" y="119672"/>
            <a:ext cx="1057275" cy="990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1565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9B85F3A-0D98-4AE5-8CED-AA4A4CF821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 smtClean="0"/>
              <a:t>Prosedur</a:t>
            </a:r>
            <a:r>
              <a:rPr lang="en-US" dirty="0" smtClean="0"/>
              <a:t> </a:t>
            </a:r>
            <a:r>
              <a:rPr lang="en-US" dirty="0" err="1" smtClean="0"/>
              <a:t>Pendirian</a:t>
            </a:r>
            <a:r>
              <a:rPr lang="en-US" dirty="0" smtClean="0"/>
              <a:t> Perusahaan</a:t>
            </a:r>
            <a:endParaRPr lang="en-US" dirty="0"/>
          </a:p>
        </p:txBody>
      </p:sp>
      <p:sp>
        <p:nvSpPr>
          <p:cNvPr id="3" name="Chevron 2">
            <a:extLst>
              <a:ext uri="{FF2B5EF4-FFF2-40B4-BE49-F238E27FC236}">
                <a16:creationId xmlns:a16="http://schemas.microsoft.com/office/drawing/2014/main" xmlns="" id="{7F9C5446-598D-4DC0-B4BD-2A358E99F0C7}"/>
              </a:ext>
            </a:extLst>
          </p:cNvPr>
          <p:cNvSpPr/>
          <p:nvPr/>
        </p:nvSpPr>
        <p:spPr>
          <a:xfrm>
            <a:off x="919729" y="3715480"/>
            <a:ext cx="2088000" cy="236038"/>
          </a:xfrm>
          <a:prstGeom prst="chevron">
            <a:avLst>
              <a:gd name="adj" fmla="val 39922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4" name="직사각형 113">
            <a:extLst>
              <a:ext uri="{FF2B5EF4-FFF2-40B4-BE49-F238E27FC236}">
                <a16:creationId xmlns:a16="http://schemas.microsoft.com/office/drawing/2014/main" xmlns="" id="{51FE0FEB-3A22-4A0D-BF70-9C12F801FE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335" y="4013480"/>
            <a:ext cx="142934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2017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Chevron 11">
            <a:extLst>
              <a:ext uri="{FF2B5EF4-FFF2-40B4-BE49-F238E27FC236}">
                <a16:creationId xmlns:a16="http://schemas.microsoft.com/office/drawing/2014/main" xmlns="" id="{2634ECB8-E3C4-4110-8563-EB8E5EABE718}"/>
              </a:ext>
            </a:extLst>
          </p:cNvPr>
          <p:cNvSpPr/>
          <p:nvPr/>
        </p:nvSpPr>
        <p:spPr>
          <a:xfrm>
            <a:off x="2990405" y="3715480"/>
            <a:ext cx="2088000" cy="236038"/>
          </a:xfrm>
          <a:prstGeom prst="chevron">
            <a:avLst>
              <a:gd name="adj" fmla="val 3992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6" name="직사각형 113">
            <a:extLst>
              <a:ext uri="{FF2B5EF4-FFF2-40B4-BE49-F238E27FC236}">
                <a16:creationId xmlns:a16="http://schemas.microsoft.com/office/drawing/2014/main" xmlns="" id="{BEE7C2F3-FA05-4CC0-9E83-2A7394C649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3011" y="3160045"/>
            <a:ext cx="142934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2018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Chevron 19">
            <a:extLst>
              <a:ext uri="{FF2B5EF4-FFF2-40B4-BE49-F238E27FC236}">
                <a16:creationId xmlns:a16="http://schemas.microsoft.com/office/drawing/2014/main" xmlns="" id="{E3ADD110-45E7-4FA4-A2E3-E3C55363782D}"/>
              </a:ext>
            </a:extLst>
          </p:cNvPr>
          <p:cNvSpPr/>
          <p:nvPr/>
        </p:nvSpPr>
        <p:spPr>
          <a:xfrm>
            <a:off x="5061081" y="3715480"/>
            <a:ext cx="2088000" cy="236038"/>
          </a:xfrm>
          <a:prstGeom prst="chevron">
            <a:avLst>
              <a:gd name="adj" fmla="val 3992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8" name="직사각형 113">
            <a:extLst>
              <a:ext uri="{FF2B5EF4-FFF2-40B4-BE49-F238E27FC236}">
                <a16:creationId xmlns:a16="http://schemas.microsoft.com/office/drawing/2014/main" xmlns="" id="{BB2BEF2E-A972-4F92-A723-7FE89A8B21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3687" y="4013480"/>
            <a:ext cx="142934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2019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Chevron 27">
            <a:extLst>
              <a:ext uri="{FF2B5EF4-FFF2-40B4-BE49-F238E27FC236}">
                <a16:creationId xmlns:a16="http://schemas.microsoft.com/office/drawing/2014/main" xmlns="" id="{A8E8F99A-7C8F-422C-9BAD-430D10CC8A7B}"/>
              </a:ext>
            </a:extLst>
          </p:cNvPr>
          <p:cNvSpPr/>
          <p:nvPr/>
        </p:nvSpPr>
        <p:spPr>
          <a:xfrm>
            <a:off x="7131757" y="3715480"/>
            <a:ext cx="2088000" cy="236038"/>
          </a:xfrm>
          <a:prstGeom prst="chevron">
            <a:avLst>
              <a:gd name="adj" fmla="val 3992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10" name="직사각형 113">
            <a:extLst>
              <a:ext uri="{FF2B5EF4-FFF2-40B4-BE49-F238E27FC236}">
                <a16:creationId xmlns:a16="http://schemas.microsoft.com/office/drawing/2014/main" xmlns="" id="{E4C97260-F683-4324-95ED-9060E80A81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4363" y="3160045"/>
            <a:ext cx="142934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2020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Chevron 35">
            <a:extLst>
              <a:ext uri="{FF2B5EF4-FFF2-40B4-BE49-F238E27FC236}">
                <a16:creationId xmlns:a16="http://schemas.microsoft.com/office/drawing/2014/main" xmlns="" id="{6B018D63-C55E-40B6-9FFB-D10ABE510F59}"/>
              </a:ext>
            </a:extLst>
          </p:cNvPr>
          <p:cNvSpPr/>
          <p:nvPr/>
        </p:nvSpPr>
        <p:spPr>
          <a:xfrm>
            <a:off x="9202433" y="3715480"/>
            <a:ext cx="2088000" cy="236038"/>
          </a:xfrm>
          <a:prstGeom prst="chevron">
            <a:avLst>
              <a:gd name="adj" fmla="val 3992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12" name="직사각형 113">
            <a:extLst>
              <a:ext uri="{FF2B5EF4-FFF2-40B4-BE49-F238E27FC236}">
                <a16:creationId xmlns:a16="http://schemas.microsoft.com/office/drawing/2014/main" xmlns="" id="{6298D0CC-3A8E-4CF0-860E-81ECD399C8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05039" y="4013480"/>
            <a:ext cx="142934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2021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xmlns="" id="{E1966779-44FB-4D4A-A3D6-CCAFA96D6A1B}"/>
              </a:ext>
            </a:extLst>
          </p:cNvPr>
          <p:cNvGrpSpPr/>
          <p:nvPr/>
        </p:nvGrpSpPr>
        <p:grpSpPr>
          <a:xfrm rot="1047660">
            <a:off x="8514987" y="2698806"/>
            <a:ext cx="754424" cy="942624"/>
            <a:chOff x="2815227" y="4463770"/>
            <a:chExt cx="1644485" cy="2054722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xmlns="" id="{C6163C12-0300-4481-B77B-025E8CAB334A}"/>
                </a:ext>
              </a:extLst>
            </p:cNvPr>
            <p:cNvSpPr/>
            <p:nvPr/>
          </p:nvSpPr>
          <p:spPr>
            <a:xfrm>
              <a:off x="2815227" y="4469195"/>
              <a:ext cx="1644485" cy="2049297"/>
            </a:xfrm>
            <a:custGeom>
              <a:avLst/>
              <a:gdLst>
                <a:gd name="connsiteX0" fmla="*/ 1575122 w 1575780"/>
                <a:gd name="connsiteY0" fmla="*/ 1199995 h 1963679"/>
                <a:gd name="connsiteX1" fmla="*/ 1567892 w 1575780"/>
                <a:gd name="connsiteY1" fmla="*/ 1058483 h 1963679"/>
                <a:gd name="connsiteX2" fmla="*/ 1562066 w 1575780"/>
                <a:gd name="connsiteY2" fmla="*/ 1037214 h 1963679"/>
                <a:gd name="connsiteX3" fmla="*/ 1553923 w 1575780"/>
                <a:gd name="connsiteY3" fmla="*/ 974951 h 1963679"/>
                <a:gd name="connsiteX4" fmla="*/ 1553923 w 1575780"/>
                <a:gd name="connsiteY4" fmla="*/ 974951 h 1963679"/>
                <a:gd name="connsiteX5" fmla="*/ 1500927 w 1575780"/>
                <a:gd name="connsiteY5" fmla="*/ 767737 h 1963679"/>
                <a:gd name="connsiteX6" fmla="*/ 1445262 w 1575780"/>
                <a:gd name="connsiteY6" fmla="*/ 623488 h 1963679"/>
                <a:gd name="connsiteX7" fmla="*/ 1445262 w 1575780"/>
                <a:gd name="connsiteY7" fmla="*/ 623488 h 1963679"/>
                <a:gd name="connsiteX8" fmla="*/ 1423642 w 1575780"/>
                <a:gd name="connsiteY8" fmla="*/ 572948 h 1963679"/>
                <a:gd name="connsiteX9" fmla="*/ 1423642 w 1575780"/>
                <a:gd name="connsiteY9" fmla="*/ 572948 h 1963679"/>
                <a:gd name="connsiteX10" fmla="*/ 1376402 w 1575780"/>
                <a:gd name="connsiteY10" fmla="*/ 478887 h 1963679"/>
                <a:gd name="connsiteX11" fmla="*/ 1376402 w 1575780"/>
                <a:gd name="connsiteY11" fmla="*/ 478887 h 1963679"/>
                <a:gd name="connsiteX12" fmla="*/ 1335689 w 1575780"/>
                <a:gd name="connsiteY12" fmla="*/ 407008 h 1963679"/>
                <a:gd name="connsiteX13" fmla="*/ 1335689 w 1575780"/>
                <a:gd name="connsiteY13" fmla="*/ 407008 h 1963679"/>
                <a:gd name="connsiteX14" fmla="*/ 1275321 w 1575780"/>
                <a:gd name="connsiteY14" fmla="*/ 315685 h 1963679"/>
                <a:gd name="connsiteX15" fmla="*/ 1198950 w 1575780"/>
                <a:gd name="connsiteY15" fmla="*/ 221765 h 1963679"/>
                <a:gd name="connsiteX16" fmla="*/ 1198950 w 1575780"/>
                <a:gd name="connsiteY16" fmla="*/ 221765 h 1963679"/>
                <a:gd name="connsiteX17" fmla="*/ 1198950 w 1575780"/>
                <a:gd name="connsiteY17" fmla="*/ 221765 h 1963679"/>
                <a:gd name="connsiteX18" fmla="*/ 1175926 w 1575780"/>
                <a:gd name="connsiteY18" fmla="*/ 194108 h 1963679"/>
                <a:gd name="connsiteX19" fmla="*/ 959867 w 1575780"/>
                <a:gd name="connsiteY19" fmla="*/ 37083 h 1963679"/>
                <a:gd name="connsiteX20" fmla="*/ 652977 w 1575780"/>
                <a:gd name="connsiteY20" fmla="*/ 24869 h 1963679"/>
                <a:gd name="connsiteX21" fmla="*/ 373463 w 1575780"/>
                <a:gd name="connsiteY21" fmla="*/ 229276 h 1963679"/>
                <a:gd name="connsiteX22" fmla="*/ 373463 w 1575780"/>
                <a:gd name="connsiteY22" fmla="*/ 229276 h 1963679"/>
                <a:gd name="connsiteX23" fmla="*/ 297793 w 1575780"/>
                <a:gd name="connsiteY23" fmla="*/ 326846 h 1963679"/>
                <a:gd name="connsiteX24" fmla="*/ 297793 w 1575780"/>
                <a:gd name="connsiteY24" fmla="*/ 326846 h 1963679"/>
                <a:gd name="connsiteX25" fmla="*/ 297793 w 1575780"/>
                <a:gd name="connsiteY25" fmla="*/ 326846 h 1963679"/>
                <a:gd name="connsiteX26" fmla="*/ 242901 w 1575780"/>
                <a:gd name="connsiteY26" fmla="*/ 410167 h 1963679"/>
                <a:gd name="connsiteX27" fmla="*/ 199521 w 1575780"/>
                <a:gd name="connsiteY27" fmla="*/ 482607 h 1963679"/>
                <a:gd name="connsiteX28" fmla="*/ 152210 w 1575780"/>
                <a:gd name="connsiteY28" fmla="*/ 576668 h 1963679"/>
                <a:gd name="connsiteX29" fmla="*/ 127221 w 1575780"/>
                <a:gd name="connsiteY29" fmla="*/ 631139 h 1963679"/>
                <a:gd name="connsiteX30" fmla="*/ 127221 w 1575780"/>
                <a:gd name="connsiteY30" fmla="*/ 631139 h 1963679"/>
                <a:gd name="connsiteX31" fmla="*/ 127221 w 1575780"/>
                <a:gd name="connsiteY31" fmla="*/ 631139 h 1963679"/>
                <a:gd name="connsiteX32" fmla="*/ 54078 w 1575780"/>
                <a:gd name="connsiteY32" fmla="*/ 837370 h 1963679"/>
                <a:gd name="connsiteX33" fmla="*/ 21788 w 1575780"/>
                <a:gd name="connsiteY33" fmla="*/ 974951 h 1963679"/>
                <a:gd name="connsiteX34" fmla="*/ 21788 w 1575780"/>
                <a:gd name="connsiteY34" fmla="*/ 974951 h 1963679"/>
                <a:gd name="connsiteX35" fmla="*/ 14278 w 1575780"/>
                <a:gd name="connsiteY35" fmla="*/ 1020086 h 1963679"/>
                <a:gd name="connsiteX36" fmla="*/ 7820 w 1575780"/>
                <a:gd name="connsiteY36" fmla="*/ 1058553 h 1963679"/>
                <a:gd name="connsiteX37" fmla="*/ 7820 w 1575780"/>
                <a:gd name="connsiteY37" fmla="*/ 1058553 h 1963679"/>
                <a:gd name="connsiteX38" fmla="*/ 7820 w 1575780"/>
                <a:gd name="connsiteY38" fmla="*/ 1058553 h 1963679"/>
                <a:gd name="connsiteX39" fmla="*/ 2415 w 1575780"/>
                <a:gd name="connsiteY39" fmla="*/ 1115691 h 1963679"/>
                <a:gd name="connsiteX40" fmla="*/ 2274 w 1575780"/>
                <a:gd name="connsiteY40" fmla="*/ 1236215 h 1963679"/>
                <a:gd name="connsiteX41" fmla="*/ 18700 w 1575780"/>
                <a:gd name="connsiteY41" fmla="*/ 1351475 h 1963679"/>
                <a:gd name="connsiteX42" fmla="*/ 18700 w 1575780"/>
                <a:gd name="connsiteY42" fmla="*/ 1351475 h 1963679"/>
                <a:gd name="connsiteX43" fmla="*/ 18700 w 1575780"/>
                <a:gd name="connsiteY43" fmla="*/ 1351475 h 1963679"/>
                <a:gd name="connsiteX44" fmla="*/ 32879 w 1575780"/>
                <a:gd name="connsiteY44" fmla="*/ 1402295 h 1963679"/>
                <a:gd name="connsiteX45" fmla="*/ 32879 w 1575780"/>
                <a:gd name="connsiteY45" fmla="*/ 1402295 h 1963679"/>
                <a:gd name="connsiteX46" fmla="*/ 66151 w 1575780"/>
                <a:gd name="connsiteY46" fmla="*/ 1493197 h 1963679"/>
                <a:gd name="connsiteX47" fmla="*/ 66151 w 1575780"/>
                <a:gd name="connsiteY47" fmla="*/ 1493197 h 1963679"/>
                <a:gd name="connsiteX48" fmla="*/ 105039 w 1575780"/>
                <a:gd name="connsiteY48" fmla="*/ 1565568 h 1963679"/>
                <a:gd name="connsiteX49" fmla="*/ 105039 w 1575780"/>
                <a:gd name="connsiteY49" fmla="*/ 1565568 h 1963679"/>
                <a:gd name="connsiteX50" fmla="*/ 105039 w 1575780"/>
                <a:gd name="connsiteY50" fmla="*/ 1565568 h 1963679"/>
                <a:gd name="connsiteX51" fmla="*/ 109602 w 1575780"/>
                <a:gd name="connsiteY51" fmla="*/ 1578765 h 1963679"/>
                <a:gd name="connsiteX52" fmla="*/ 159370 w 1575780"/>
                <a:gd name="connsiteY52" fmla="*/ 1652258 h 1963679"/>
                <a:gd name="connsiteX53" fmla="*/ 159370 w 1575780"/>
                <a:gd name="connsiteY53" fmla="*/ 1652258 h 1963679"/>
                <a:gd name="connsiteX54" fmla="*/ 170250 w 1575780"/>
                <a:gd name="connsiteY54" fmla="*/ 1666437 h 1963679"/>
                <a:gd name="connsiteX55" fmla="*/ 249780 w 1575780"/>
                <a:gd name="connsiteY55" fmla="*/ 1750320 h 1963679"/>
                <a:gd name="connsiteX56" fmla="*/ 249780 w 1575780"/>
                <a:gd name="connsiteY56" fmla="*/ 1750320 h 1963679"/>
                <a:gd name="connsiteX57" fmla="*/ 249780 w 1575780"/>
                <a:gd name="connsiteY57" fmla="*/ 1750320 h 1963679"/>
                <a:gd name="connsiteX58" fmla="*/ 441130 w 1575780"/>
                <a:gd name="connsiteY58" fmla="*/ 1883829 h 1963679"/>
                <a:gd name="connsiteX59" fmla="*/ 720645 w 1575780"/>
                <a:gd name="connsiteY59" fmla="*/ 1960833 h 1963679"/>
                <a:gd name="connsiteX60" fmla="*/ 909327 w 1575780"/>
                <a:gd name="connsiteY60" fmla="*/ 1955147 h 1963679"/>
                <a:gd name="connsiteX61" fmla="*/ 1167152 w 1575780"/>
                <a:gd name="connsiteY61" fmla="*/ 1866983 h 1963679"/>
                <a:gd name="connsiteX62" fmla="*/ 1318702 w 1575780"/>
                <a:gd name="connsiteY62" fmla="*/ 1757550 h 1963679"/>
                <a:gd name="connsiteX63" fmla="*/ 1412130 w 1575780"/>
                <a:gd name="connsiteY63" fmla="*/ 1655838 h 1963679"/>
                <a:gd name="connsiteX64" fmla="*/ 1466812 w 1575780"/>
                <a:gd name="connsiteY64" fmla="*/ 1572517 h 1963679"/>
                <a:gd name="connsiteX65" fmla="*/ 1503103 w 1575780"/>
                <a:gd name="connsiteY65" fmla="*/ 1507376 h 1963679"/>
                <a:gd name="connsiteX66" fmla="*/ 1503103 w 1575780"/>
                <a:gd name="connsiteY66" fmla="*/ 1507376 h 1963679"/>
                <a:gd name="connsiteX67" fmla="*/ 1503103 w 1575780"/>
                <a:gd name="connsiteY67" fmla="*/ 1507376 h 1963679"/>
                <a:gd name="connsiteX68" fmla="*/ 1539463 w 1575780"/>
                <a:gd name="connsiteY68" fmla="*/ 1409596 h 1963679"/>
                <a:gd name="connsiteX69" fmla="*/ 1549922 w 1575780"/>
                <a:gd name="connsiteY69" fmla="*/ 1369515 h 1963679"/>
                <a:gd name="connsiteX70" fmla="*/ 1549922 w 1575780"/>
                <a:gd name="connsiteY70" fmla="*/ 1369515 h 1963679"/>
                <a:gd name="connsiteX71" fmla="*/ 1549922 w 1575780"/>
                <a:gd name="connsiteY71" fmla="*/ 1369515 h 1963679"/>
                <a:gd name="connsiteX72" fmla="*/ 1575122 w 1575780"/>
                <a:gd name="connsiteY72" fmla="*/ 1199995 h 196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1575780" h="1963679">
                  <a:moveTo>
                    <a:pt x="1575122" y="1199995"/>
                  </a:moveTo>
                  <a:cubicBezTo>
                    <a:pt x="1577509" y="1152684"/>
                    <a:pt x="1573016" y="1105513"/>
                    <a:pt x="1567892" y="1058483"/>
                  </a:cubicBezTo>
                  <a:cubicBezTo>
                    <a:pt x="1571472" y="1050060"/>
                    <a:pt x="1560381" y="1046269"/>
                    <a:pt x="1562066" y="1037214"/>
                  </a:cubicBezTo>
                  <a:cubicBezTo>
                    <a:pt x="1566137" y="1015945"/>
                    <a:pt x="1561504" y="995097"/>
                    <a:pt x="1553923" y="974951"/>
                  </a:cubicBezTo>
                  <a:cubicBezTo>
                    <a:pt x="1553923" y="974951"/>
                    <a:pt x="1553923" y="974951"/>
                    <a:pt x="1553923" y="974951"/>
                  </a:cubicBezTo>
                  <a:cubicBezTo>
                    <a:pt x="1542692" y="904266"/>
                    <a:pt x="1523389" y="835545"/>
                    <a:pt x="1500927" y="767737"/>
                  </a:cubicBezTo>
                  <a:cubicBezTo>
                    <a:pt x="1484712" y="718742"/>
                    <a:pt x="1468216" y="669886"/>
                    <a:pt x="1445262" y="623488"/>
                  </a:cubicBezTo>
                  <a:cubicBezTo>
                    <a:pt x="1445262" y="623488"/>
                    <a:pt x="1445262" y="623488"/>
                    <a:pt x="1445262" y="623488"/>
                  </a:cubicBezTo>
                  <a:cubicBezTo>
                    <a:pt x="1441331" y="605237"/>
                    <a:pt x="1434172" y="588390"/>
                    <a:pt x="1423642" y="572948"/>
                  </a:cubicBezTo>
                  <a:cubicBezTo>
                    <a:pt x="1423642" y="572948"/>
                    <a:pt x="1423642" y="572948"/>
                    <a:pt x="1423642" y="572948"/>
                  </a:cubicBezTo>
                  <a:cubicBezTo>
                    <a:pt x="1409744" y="540658"/>
                    <a:pt x="1394441" y="509071"/>
                    <a:pt x="1376402" y="478887"/>
                  </a:cubicBezTo>
                  <a:cubicBezTo>
                    <a:pt x="1376402" y="478887"/>
                    <a:pt x="1376402" y="478887"/>
                    <a:pt x="1376402" y="478887"/>
                  </a:cubicBezTo>
                  <a:cubicBezTo>
                    <a:pt x="1364960" y="453687"/>
                    <a:pt x="1350500" y="430243"/>
                    <a:pt x="1335689" y="407008"/>
                  </a:cubicBezTo>
                  <a:cubicBezTo>
                    <a:pt x="1335689" y="407008"/>
                    <a:pt x="1335689" y="407008"/>
                    <a:pt x="1335689" y="407008"/>
                  </a:cubicBezTo>
                  <a:cubicBezTo>
                    <a:pt x="1316877" y="375701"/>
                    <a:pt x="1297784" y="344535"/>
                    <a:pt x="1275321" y="315685"/>
                  </a:cubicBezTo>
                  <a:cubicBezTo>
                    <a:pt x="1251736" y="282834"/>
                    <a:pt x="1227659" y="250404"/>
                    <a:pt x="1198950" y="221765"/>
                  </a:cubicBezTo>
                  <a:lnTo>
                    <a:pt x="1198950" y="221765"/>
                  </a:lnTo>
                  <a:lnTo>
                    <a:pt x="1198950" y="221765"/>
                  </a:lnTo>
                  <a:cubicBezTo>
                    <a:pt x="1191299" y="212499"/>
                    <a:pt x="1184349" y="202532"/>
                    <a:pt x="1175926" y="194108"/>
                  </a:cubicBezTo>
                  <a:cubicBezTo>
                    <a:pt x="1112260" y="130372"/>
                    <a:pt x="1043258" y="73935"/>
                    <a:pt x="959867" y="37083"/>
                  </a:cubicBezTo>
                  <a:cubicBezTo>
                    <a:pt x="859068" y="-7420"/>
                    <a:pt x="756303" y="-12334"/>
                    <a:pt x="652977" y="24869"/>
                  </a:cubicBezTo>
                  <a:cubicBezTo>
                    <a:pt x="540175" y="65512"/>
                    <a:pt x="452151" y="141322"/>
                    <a:pt x="373463" y="229276"/>
                  </a:cubicBezTo>
                  <a:cubicBezTo>
                    <a:pt x="373463" y="229276"/>
                    <a:pt x="373463" y="229276"/>
                    <a:pt x="373463" y="229276"/>
                  </a:cubicBezTo>
                  <a:cubicBezTo>
                    <a:pt x="346578" y="260512"/>
                    <a:pt x="319624" y="291678"/>
                    <a:pt x="297793" y="326846"/>
                  </a:cubicBezTo>
                  <a:cubicBezTo>
                    <a:pt x="297793" y="326846"/>
                    <a:pt x="297793" y="326846"/>
                    <a:pt x="297793" y="326846"/>
                  </a:cubicBezTo>
                  <a:cubicBezTo>
                    <a:pt x="297793" y="326846"/>
                    <a:pt x="297793" y="326846"/>
                    <a:pt x="297793" y="326846"/>
                  </a:cubicBezTo>
                  <a:cubicBezTo>
                    <a:pt x="276594" y="352748"/>
                    <a:pt x="257923" y="380194"/>
                    <a:pt x="242901" y="410167"/>
                  </a:cubicBezTo>
                  <a:cubicBezTo>
                    <a:pt x="225212" y="432419"/>
                    <a:pt x="213349" y="458110"/>
                    <a:pt x="199521" y="482607"/>
                  </a:cubicBezTo>
                  <a:cubicBezTo>
                    <a:pt x="182744" y="513423"/>
                    <a:pt x="165547" y="544098"/>
                    <a:pt x="152210" y="576668"/>
                  </a:cubicBezTo>
                  <a:cubicBezTo>
                    <a:pt x="141119" y="593585"/>
                    <a:pt x="134380" y="612467"/>
                    <a:pt x="127221" y="631139"/>
                  </a:cubicBezTo>
                  <a:cubicBezTo>
                    <a:pt x="127221" y="631139"/>
                    <a:pt x="127221" y="631139"/>
                    <a:pt x="127221" y="631139"/>
                  </a:cubicBezTo>
                  <a:cubicBezTo>
                    <a:pt x="127221" y="631139"/>
                    <a:pt x="127221" y="631139"/>
                    <a:pt x="127221" y="631139"/>
                  </a:cubicBezTo>
                  <a:cubicBezTo>
                    <a:pt x="99283" y="698596"/>
                    <a:pt x="74013" y="767035"/>
                    <a:pt x="54078" y="837370"/>
                  </a:cubicBezTo>
                  <a:cubicBezTo>
                    <a:pt x="41232" y="882716"/>
                    <a:pt x="28387" y="928132"/>
                    <a:pt x="21788" y="974951"/>
                  </a:cubicBezTo>
                  <a:cubicBezTo>
                    <a:pt x="21788" y="974951"/>
                    <a:pt x="21788" y="974951"/>
                    <a:pt x="21788" y="974951"/>
                  </a:cubicBezTo>
                  <a:cubicBezTo>
                    <a:pt x="15822" y="989482"/>
                    <a:pt x="18279" y="1005556"/>
                    <a:pt x="14278" y="1020086"/>
                  </a:cubicBezTo>
                  <a:cubicBezTo>
                    <a:pt x="10768" y="1032862"/>
                    <a:pt x="6977" y="1045216"/>
                    <a:pt x="7820" y="1058553"/>
                  </a:cubicBezTo>
                  <a:cubicBezTo>
                    <a:pt x="7820" y="1058553"/>
                    <a:pt x="7820" y="1058553"/>
                    <a:pt x="7820" y="1058553"/>
                  </a:cubicBezTo>
                  <a:cubicBezTo>
                    <a:pt x="7820" y="1058553"/>
                    <a:pt x="7820" y="1058553"/>
                    <a:pt x="7820" y="1058553"/>
                  </a:cubicBezTo>
                  <a:cubicBezTo>
                    <a:pt x="5995" y="1077576"/>
                    <a:pt x="4029" y="1096668"/>
                    <a:pt x="2415" y="1115691"/>
                  </a:cubicBezTo>
                  <a:cubicBezTo>
                    <a:pt x="-1025" y="1155843"/>
                    <a:pt x="-533" y="1195994"/>
                    <a:pt x="2274" y="1236215"/>
                  </a:cubicBezTo>
                  <a:cubicBezTo>
                    <a:pt x="5012" y="1275033"/>
                    <a:pt x="12382" y="1313219"/>
                    <a:pt x="18700" y="1351475"/>
                  </a:cubicBezTo>
                  <a:cubicBezTo>
                    <a:pt x="18700" y="1351475"/>
                    <a:pt x="18700" y="1351475"/>
                    <a:pt x="18700" y="1351475"/>
                  </a:cubicBezTo>
                  <a:cubicBezTo>
                    <a:pt x="18700" y="1351475"/>
                    <a:pt x="18700" y="1351475"/>
                    <a:pt x="18700" y="1351475"/>
                  </a:cubicBezTo>
                  <a:cubicBezTo>
                    <a:pt x="24666" y="1368041"/>
                    <a:pt x="24947" y="1386291"/>
                    <a:pt x="32879" y="1402295"/>
                  </a:cubicBezTo>
                  <a:lnTo>
                    <a:pt x="32879" y="1402295"/>
                  </a:lnTo>
                  <a:cubicBezTo>
                    <a:pt x="41583" y="1433462"/>
                    <a:pt x="53306" y="1463575"/>
                    <a:pt x="66151" y="1493197"/>
                  </a:cubicBezTo>
                  <a:cubicBezTo>
                    <a:pt x="66151" y="1493197"/>
                    <a:pt x="66151" y="1493197"/>
                    <a:pt x="66151" y="1493197"/>
                  </a:cubicBezTo>
                  <a:cubicBezTo>
                    <a:pt x="77102" y="1518397"/>
                    <a:pt x="87280" y="1544018"/>
                    <a:pt x="105039" y="1565568"/>
                  </a:cubicBezTo>
                  <a:cubicBezTo>
                    <a:pt x="105039" y="1565568"/>
                    <a:pt x="105039" y="1565568"/>
                    <a:pt x="105039" y="1565568"/>
                  </a:cubicBezTo>
                  <a:cubicBezTo>
                    <a:pt x="105039" y="1565568"/>
                    <a:pt x="105039" y="1565568"/>
                    <a:pt x="105039" y="1565568"/>
                  </a:cubicBezTo>
                  <a:cubicBezTo>
                    <a:pt x="105179" y="1570481"/>
                    <a:pt x="107075" y="1574553"/>
                    <a:pt x="109602" y="1578765"/>
                  </a:cubicBezTo>
                  <a:cubicBezTo>
                    <a:pt x="124974" y="1604105"/>
                    <a:pt x="140979" y="1628953"/>
                    <a:pt x="159370" y="1652258"/>
                  </a:cubicBezTo>
                  <a:cubicBezTo>
                    <a:pt x="159370" y="1652258"/>
                    <a:pt x="159370" y="1652258"/>
                    <a:pt x="159370" y="1652258"/>
                  </a:cubicBezTo>
                  <a:cubicBezTo>
                    <a:pt x="163020" y="1656961"/>
                    <a:pt x="166389" y="1661945"/>
                    <a:pt x="170250" y="1666437"/>
                  </a:cubicBezTo>
                  <a:cubicBezTo>
                    <a:pt x="195590" y="1695568"/>
                    <a:pt x="218263" y="1727155"/>
                    <a:pt x="249780" y="1750320"/>
                  </a:cubicBezTo>
                  <a:lnTo>
                    <a:pt x="249780" y="1750320"/>
                  </a:lnTo>
                  <a:cubicBezTo>
                    <a:pt x="249780" y="1750320"/>
                    <a:pt x="249780" y="1750320"/>
                    <a:pt x="249780" y="1750320"/>
                  </a:cubicBezTo>
                  <a:cubicBezTo>
                    <a:pt x="304953" y="1807107"/>
                    <a:pt x="370655" y="1849153"/>
                    <a:pt x="441130" y="1883829"/>
                  </a:cubicBezTo>
                  <a:cubicBezTo>
                    <a:pt x="529295" y="1927210"/>
                    <a:pt x="622162" y="1952971"/>
                    <a:pt x="720645" y="1960833"/>
                  </a:cubicBezTo>
                  <a:cubicBezTo>
                    <a:pt x="784030" y="1965887"/>
                    <a:pt x="846854" y="1964343"/>
                    <a:pt x="909327" y="1955147"/>
                  </a:cubicBezTo>
                  <a:cubicBezTo>
                    <a:pt x="1000440" y="1941740"/>
                    <a:pt x="1086498" y="1911627"/>
                    <a:pt x="1167152" y="1866983"/>
                  </a:cubicBezTo>
                  <a:cubicBezTo>
                    <a:pt x="1221974" y="1836659"/>
                    <a:pt x="1273567" y="1801491"/>
                    <a:pt x="1318702" y="1757550"/>
                  </a:cubicBezTo>
                  <a:cubicBezTo>
                    <a:pt x="1352816" y="1726383"/>
                    <a:pt x="1385948" y="1694304"/>
                    <a:pt x="1412130" y="1655838"/>
                  </a:cubicBezTo>
                  <a:cubicBezTo>
                    <a:pt x="1432768" y="1629655"/>
                    <a:pt x="1454037" y="1603824"/>
                    <a:pt x="1466812" y="1572517"/>
                  </a:cubicBezTo>
                  <a:cubicBezTo>
                    <a:pt x="1483448" y="1553354"/>
                    <a:pt x="1491450" y="1529347"/>
                    <a:pt x="1503103" y="1507376"/>
                  </a:cubicBezTo>
                  <a:lnTo>
                    <a:pt x="1503103" y="1507376"/>
                  </a:lnTo>
                  <a:lnTo>
                    <a:pt x="1503103" y="1507376"/>
                  </a:lnTo>
                  <a:cubicBezTo>
                    <a:pt x="1516510" y="1475297"/>
                    <a:pt x="1531461" y="1443710"/>
                    <a:pt x="1539463" y="1409596"/>
                  </a:cubicBezTo>
                  <a:cubicBezTo>
                    <a:pt x="1541920" y="1395978"/>
                    <a:pt x="1551396" y="1384185"/>
                    <a:pt x="1549922" y="1369515"/>
                  </a:cubicBezTo>
                  <a:cubicBezTo>
                    <a:pt x="1549922" y="1369515"/>
                    <a:pt x="1549922" y="1369515"/>
                    <a:pt x="1549922" y="1369515"/>
                  </a:cubicBezTo>
                  <a:cubicBezTo>
                    <a:pt x="1549922" y="1369515"/>
                    <a:pt x="1549922" y="1369515"/>
                    <a:pt x="1549922" y="1369515"/>
                  </a:cubicBezTo>
                  <a:cubicBezTo>
                    <a:pt x="1567822" y="1314342"/>
                    <a:pt x="1572244" y="1257204"/>
                    <a:pt x="1575122" y="1199995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7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xmlns="" id="{009C6C36-EDCE-41EB-B0D0-63FACB330003}"/>
                </a:ext>
              </a:extLst>
            </p:cNvPr>
            <p:cNvSpPr/>
            <p:nvPr/>
          </p:nvSpPr>
          <p:spPr>
            <a:xfrm>
              <a:off x="2842362" y="4463770"/>
              <a:ext cx="1562746" cy="2052651"/>
            </a:xfrm>
            <a:custGeom>
              <a:avLst/>
              <a:gdLst>
                <a:gd name="connsiteX0" fmla="*/ 143287 w 1562746"/>
                <a:gd name="connsiteY0" fmla="*/ 578374 h 2052651"/>
                <a:gd name="connsiteX1" fmla="*/ 149002 w 1562746"/>
                <a:gd name="connsiteY1" fmla="*/ 594051 h 2052651"/>
                <a:gd name="connsiteX2" fmla="*/ 142482 w 1562746"/>
                <a:gd name="connsiteY2" fmla="*/ 839089 h 2052651"/>
                <a:gd name="connsiteX3" fmla="*/ 144094 w 1562746"/>
                <a:gd name="connsiteY3" fmla="*/ 944576 h 2052651"/>
                <a:gd name="connsiteX4" fmla="*/ 145266 w 1562746"/>
                <a:gd name="connsiteY4" fmla="*/ 978493 h 2052651"/>
                <a:gd name="connsiteX5" fmla="*/ 153617 w 1562746"/>
                <a:gd name="connsiteY5" fmla="*/ 1280084 h 2052651"/>
                <a:gd name="connsiteX6" fmla="*/ 193614 w 1562746"/>
                <a:gd name="connsiteY6" fmla="*/ 1747890 h 2052651"/>
                <a:gd name="connsiteX7" fmla="*/ 191637 w 1562746"/>
                <a:gd name="connsiteY7" fmla="*/ 1784151 h 2052651"/>
                <a:gd name="connsiteX8" fmla="*/ 145632 w 1562746"/>
                <a:gd name="connsiteY8" fmla="*/ 1737781 h 2052651"/>
                <a:gd name="connsiteX9" fmla="*/ 37653 w 1562746"/>
                <a:gd name="connsiteY9" fmla="*/ 1556474 h 2052651"/>
                <a:gd name="connsiteX10" fmla="*/ 35822 w 1562746"/>
                <a:gd name="connsiteY10" fmla="*/ 1492157 h 2052651"/>
                <a:gd name="connsiteX11" fmla="*/ 26152 w 1562746"/>
                <a:gd name="connsiteY11" fmla="*/ 1385937 h 2052651"/>
                <a:gd name="connsiteX12" fmla="*/ 11061 w 1562746"/>
                <a:gd name="connsiteY12" fmla="*/ 1151961 h 2052651"/>
                <a:gd name="connsiteX13" fmla="*/ 10915 w 1562746"/>
                <a:gd name="connsiteY13" fmla="*/ 1134965 h 2052651"/>
                <a:gd name="connsiteX14" fmla="*/ 7033 w 1562746"/>
                <a:gd name="connsiteY14" fmla="*/ 995854 h 2052651"/>
                <a:gd name="connsiteX15" fmla="*/ 0 w 1562746"/>
                <a:gd name="connsiteY15" fmla="*/ 983034 h 2052651"/>
                <a:gd name="connsiteX16" fmla="*/ 37360 w 1562746"/>
                <a:gd name="connsiteY16" fmla="*/ 847366 h 2052651"/>
                <a:gd name="connsiteX17" fmla="*/ 92082 w 1562746"/>
                <a:gd name="connsiteY17" fmla="*/ 690014 h 2052651"/>
                <a:gd name="connsiteX18" fmla="*/ 143287 w 1562746"/>
                <a:gd name="connsiteY18" fmla="*/ 578374 h 2052651"/>
                <a:gd name="connsiteX19" fmla="*/ 1420267 w 1562746"/>
                <a:gd name="connsiteY19" fmla="*/ 525482 h 2052651"/>
                <a:gd name="connsiteX20" fmla="*/ 1438361 w 1562746"/>
                <a:gd name="connsiteY20" fmla="*/ 557495 h 2052651"/>
                <a:gd name="connsiteX21" fmla="*/ 1524656 w 1562746"/>
                <a:gd name="connsiteY21" fmla="*/ 761144 h 2052651"/>
                <a:gd name="connsiteX22" fmla="*/ 1551614 w 1562746"/>
                <a:gd name="connsiteY22" fmla="*/ 849709 h 2052651"/>
                <a:gd name="connsiteX23" fmla="*/ 1559745 w 1562746"/>
                <a:gd name="connsiteY23" fmla="*/ 869854 h 2052651"/>
                <a:gd name="connsiteX24" fmla="*/ 1562016 w 1562746"/>
                <a:gd name="connsiteY24" fmla="*/ 905090 h 2052651"/>
                <a:gd name="connsiteX25" fmla="*/ 1559453 w 1562746"/>
                <a:gd name="connsiteY25" fmla="*/ 1074602 h 2052651"/>
                <a:gd name="connsiteX26" fmla="*/ 1558647 w 1562746"/>
                <a:gd name="connsiteY26" fmla="*/ 1097165 h 2052651"/>
                <a:gd name="connsiteX27" fmla="*/ 1548098 w 1562746"/>
                <a:gd name="connsiteY27" fmla="*/ 1369966 h 2052651"/>
                <a:gd name="connsiteX28" fmla="*/ 1536157 w 1562746"/>
                <a:gd name="connsiteY28" fmla="*/ 1561674 h 2052651"/>
                <a:gd name="connsiteX29" fmla="*/ 1533447 w 1562746"/>
                <a:gd name="connsiteY29" fmla="*/ 1590829 h 2052651"/>
                <a:gd name="connsiteX30" fmla="*/ 1430743 w 1562746"/>
                <a:gd name="connsiteY30" fmla="*/ 1750746 h 2052651"/>
                <a:gd name="connsiteX31" fmla="*/ 1386277 w 1562746"/>
                <a:gd name="connsiteY31" fmla="*/ 1798800 h 2052651"/>
                <a:gd name="connsiteX32" fmla="*/ 1401001 w 1562746"/>
                <a:gd name="connsiteY32" fmla="*/ 1623135 h 2052651"/>
                <a:gd name="connsiteX33" fmla="*/ 1404371 w 1562746"/>
                <a:gd name="connsiteY33" fmla="*/ 1563140 h 2052651"/>
                <a:gd name="connsiteX34" fmla="*/ 1412869 w 1562746"/>
                <a:gd name="connsiteY34" fmla="*/ 1394140 h 2052651"/>
                <a:gd name="connsiteX35" fmla="*/ 1421147 w 1562746"/>
                <a:gd name="connsiteY35" fmla="*/ 1174155 h 2052651"/>
                <a:gd name="connsiteX36" fmla="*/ 1424077 w 1562746"/>
                <a:gd name="connsiteY36" fmla="*/ 817697 h 2052651"/>
                <a:gd name="connsiteX37" fmla="*/ 1424297 w 1562746"/>
                <a:gd name="connsiteY37" fmla="*/ 708180 h 2052651"/>
                <a:gd name="connsiteX38" fmla="*/ 1420267 w 1562746"/>
                <a:gd name="connsiteY38" fmla="*/ 525482 h 2052651"/>
                <a:gd name="connsiteX39" fmla="*/ 388692 w 1562746"/>
                <a:gd name="connsiteY39" fmla="*/ 211659 h 2052651"/>
                <a:gd name="connsiteX40" fmla="*/ 383198 w 1562746"/>
                <a:gd name="connsiteY40" fmla="*/ 244111 h 2052651"/>
                <a:gd name="connsiteX41" fmla="*/ 376752 w 1562746"/>
                <a:gd name="connsiteY41" fmla="*/ 351430 h 2052651"/>
                <a:gd name="connsiteX42" fmla="*/ 371404 w 1562746"/>
                <a:gd name="connsiteY42" fmla="*/ 481530 h 2052651"/>
                <a:gd name="connsiteX43" fmla="*/ 365397 w 1562746"/>
                <a:gd name="connsiteY43" fmla="*/ 1104565 h 2052651"/>
                <a:gd name="connsiteX44" fmla="*/ 374847 w 1562746"/>
                <a:gd name="connsiteY44" fmla="*/ 1370407 h 2052651"/>
                <a:gd name="connsiteX45" fmla="*/ 383931 w 1562746"/>
                <a:gd name="connsiteY45" fmla="*/ 1543728 h 2052651"/>
                <a:gd name="connsiteX46" fmla="*/ 400413 w 1562746"/>
                <a:gd name="connsiteY46" fmla="*/ 1763860 h 2052651"/>
                <a:gd name="connsiteX47" fmla="*/ 417775 w 1562746"/>
                <a:gd name="connsiteY47" fmla="*/ 1944215 h 2052651"/>
                <a:gd name="connsiteX48" fmla="*/ 415577 w 1562746"/>
                <a:gd name="connsiteY48" fmla="*/ 1960769 h 2052651"/>
                <a:gd name="connsiteX49" fmla="*/ 279176 w 1562746"/>
                <a:gd name="connsiteY49" fmla="*/ 1870593 h 2052651"/>
                <a:gd name="connsiteX50" fmla="*/ 258078 w 1562746"/>
                <a:gd name="connsiteY50" fmla="*/ 1681302 h 2052651"/>
                <a:gd name="connsiteX51" fmla="*/ 240497 w 1562746"/>
                <a:gd name="connsiteY51" fmla="*/ 1469009 h 2052651"/>
                <a:gd name="connsiteX52" fmla="*/ 231853 w 1562746"/>
                <a:gd name="connsiteY52" fmla="*/ 1324183 h 2052651"/>
                <a:gd name="connsiteX53" fmla="*/ 222916 w 1562746"/>
                <a:gd name="connsiteY53" fmla="*/ 1056656 h 2052651"/>
                <a:gd name="connsiteX54" fmla="*/ 221231 w 1562746"/>
                <a:gd name="connsiteY54" fmla="*/ 749205 h 2052651"/>
                <a:gd name="connsiteX55" fmla="*/ 228483 w 1562746"/>
                <a:gd name="connsiteY55" fmla="*/ 509954 h 2052651"/>
                <a:gd name="connsiteX56" fmla="*/ 234271 w 1562746"/>
                <a:gd name="connsiteY56" fmla="*/ 412378 h 2052651"/>
                <a:gd name="connsiteX57" fmla="*/ 328550 w 1562746"/>
                <a:gd name="connsiteY57" fmla="*/ 279639 h 2052651"/>
                <a:gd name="connsiteX58" fmla="*/ 388692 w 1562746"/>
                <a:gd name="connsiteY58" fmla="*/ 211659 h 2052651"/>
                <a:gd name="connsiteX59" fmla="*/ 1182188 w 1562746"/>
                <a:gd name="connsiteY59" fmla="*/ 189242 h 2052651"/>
                <a:gd name="connsiteX60" fmla="*/ 1238595 w 1562746"/>
                <a:gd name="connsiteY60" fmla="*/ 251289 h 2052651"/>
                <a:gd name="connsiteX61" fmla="*/ 1305110 w 1562746"/>
                <a:gd name="connsiteY61" fmla="*/ 332822 h 2052651"/>
                <a:gd name="connsiteX62" fmla="*/ 1318443 w 1562746"/>
                <a:gd name="connsiteY62" fmla="*/ 355091 h 2052651"/>
                <a:gd name="connsiteX63" fmla="*/ 1324669 w 1562746"/>
                <a:gd name="connsiteY63" fmla="*/ 424171 h 2052651"/>
                <a:gd name="connsiteX64" fmla="*/ 1331482 w 1562746"/>
                <a:gd name="connsiteY64" fmla="*/ 1082587 h 2052651"/>
                <a:gd name="connsiteX65" fmla="*/ 1321740 w 1562746"/>
                <a:gd name="connsiteY65" fmla="*/ 1408644 h 2052651"/>
                <a:gd name="connsiteX66" fmla="*/ 1312876 w 1562746"/>
                <a:gd name="connsiteY66" fmla="*/ 1604528 h 2052651"/>
                <a:gd name="connsiteX67" fmla="*/ 1299250 w 1562746"/>
                <a:gd name="connsiteY67" fmla="*/ 1807665 h 2052651"/>
                <a:gd name="connsiteX68" fmla="*/ 1295148 w 1562746"/>
                <a:gd name="connsiteY68" fmla="*/ 1864070 h 2052651"/>
                <a:gd name="connsiteX69" fmla="*/ 1288188 w 1562746"/>
                <a:gd name="connsiteY69" fmla="*/ 1885388 h 2052651"/>
                <a:gd name="connsiteX70" fmla="*/ 1243796 w 1562746"/>
                <a:gd name="connsiteY70" fmla="*/ 1917473 h 2052651"/>
                <a:gd name="connsiteX71" fmla="*/ 1163141 w 1562746"/>
                <a:gd name="connsiteY71" fmla="*/ 1964576 h 2052651"/>
                <a:gd name="connsiteX72" fmla="*/ 1159259 w 1562746"/>
                <a:gd name="connsiteY72" fmla="*/ 1946776 h 2052651"/>
                <a:gd name="connsiteX73" fmla="*/ 1172959 w 1562746"/>
                <a:gd name="connsiteY73" fmla="*/ 1662400 h 2052651"/>
                <a:gd name="connsiteX74" fmla="*/ 1184898 w 1562746"/>
                <a:gd name="connsiteY74" fmla="*/ 1300520 h 2052651"/>
                <a:gd name="connsiteX75" fmla="*/ 1187463 w 1562746"/>
                <a:gd name="connsiteY75" fmla="*/ 1057167 h 2052651"/>
                <a:gd name="connsiteX76" fmla="*/ 1191126 w 1562746"/>
                <a:gd name="connsiteY76" fmla="*/ 832714 h 2052651"/>
                <a:gd name="connsiteX77" fmla="*/ 1186950 w 1562746"/>
                <a:gd name="connsiteY77" fmla="*/ 506289 h 2052651"/>
                <a:gd name="connsiteX78" fmla="*/ 1179917 w 1562746"/>
                <a:gd name="connsiteY78" fmla="*/ 246088 h 2052651"/>
                <a:gd name="connsiteX79" fmla="*/ 1176987 w 1562746"/>
                <a:gd name="connsiteY79" fmla="*/ 217958 h 2052651"/>
                <a:gd name="connsiteX80" fmla="*/ 1182188 w 1562746"/>
                <a:gd name="connsiteY80" fmla="*/ 189242 h 2052651"/>
                <a:gd name="connsiteX81" fmla="*/ 615269 w 1562746"/>
                <a:gd name="connsiteY81" fmla="*/ 45296 h 2052651"/>
                <a:gd name="connsiteX82" fmla="*/ 620763 w 1562746"/>
                <a:gd name="connsiteY82" fmla="*/ 79507 h 2052651"/>
                <a:gd name="connsiteX83" fmla="*/ 615195 w 1562746"/>
                <a:gd name="connsiteY83" fmla="*/ 203820 h 2052651"/>
                <a:gd name="connsiteX84" fmla="*/ 609335 w 1562746"/>
                <a:gd name="connsiteY84" fmla="*/ 401902 h 2052651"/>
                <a:gd name="connsiteX85" fmla="*/ 605819 w 1562746"/>
                <a:gd name="connsiteY85" fmla="*/ 635878 h 2052651"/>
                <a:gd name="connsiteX86" fmla="*/ 603768 w 1562746"/>
                <a:gd name="connsiteY86" fmla="*/ 1090865 h 2052651"/>
                <a:gd name="connsiteX87" fmla="*/ 606771 w 1562746"/>
                <a:gd name="connsiteY87" fmla="*/ 1298397 h 2052651"/>
                <a:gd name="connsiteX88" fmla="*/ 614537 w 1562746"/>
                <a:gd name="connsiteY88" fmla="*/ 1564313 h 2052651"/>
                <a:gd name="connsiteX89" fmla="*/ 626037 w 1562746"/>
                <a:gd name="connsiteY89" fmla="*/ 1828104 h 2052651"/>
                <a:gd name="connsiteX90" fmla="*/ 636879 w 1562746"/>
                <a:gd name="connsiteY90" fmla="*/ 2016369 h 2052651"/>
                <a:gd name="connsiteX91" fmla="*/ 634535 w 1562746"/>
                <a:gd name="connsiteY91" fmla="*/ 2036734 h 2052651"/>
                <a:gd name="connsiteX92" fmla="*/ 513152 w 1562746"/>
                <a:gd name="connsiteY92" fmla="*/ 2002524 h 2052651"/>
                <a:gd name="connsiteX93" fmla="*/ 504800 w 1562746"/>
                <a:gd name="connsiteY93" fmla="*/ 1966263 h 2052651"/>
                <a:gd name="connsiteX94" fmla="*/ 487952 w 1562746"/>
                <a:gd name="connsiteY94" fmla="*/ 1734851 h 2052651"/>
                <a:gd name="connsiteX95" fmla="*/ 474400 w 1562746"/>
                <a:gd name="connsiteY95" fmla="*/ 1497651 h 2052651"/>
                <a:gd name="connsiteX96" fmla="*/ 469565 w 1562746"/>
                <a:gd name="connsiteY96" fmla="*/ 1393995 h 2052651"/>
                <a:gd name="connsiteX97" fmla="*/ 462752 w 1562746"/>
                <a:gd name="connsiteY97" fmla="*/ 635293 h 2052651"/>
                <a:gd name="connsiteX98" fmla="*/ 472421 w 1562746"/>
                <a:gd name="connsiteY98" fmla="*/ 326156 h 2052651"/>
                <a:gd name="connsiteX99" fmla="*/ 480773 w 1562746"/>
                <a:gd name="connsiteY99" fmla="*/ 143385 h 2052651"/>
                <a:gd name="connsiteX100" fmla="*/ 483117 w 1562746"/>
                <a:gd name="connsiteY100" fmla="*/ 124705 h 2052651"/>
                <a:gd name="connsiteX101" fmla="*/ 595929 w 1562746"/>
                <a:gd name="connsiteY101" fmla="*/ 51523 h 2052651"/>
                <a:gd name="connsiteX102" fmla="*/ 615269 w 1562746"/>
                <a:gd name="connsiteY102" fmla="*/ 45296 h 2052651"/>
                <a:gd name="connsiteX103" fmla="*/ 951437 w 1562746"/>
                <a:gd name="connsiteY103" fmla="*/ 30866 h 2052651"/>
                <a:gd name="connsiteX104" fmla="*/ 1080365 w 1562746"/>
                <a:gd name="connsiteY104" fmla="*/ 102070 h 2052651"/>
                <a:gd name="connsiteX105" fmla="*/ 1085859 w 1562746"/>
                <a:gd name="connsiteY105" fmla="*/ 218766 h 2052651"/>
                <a:gd name="connsiteX106" fmla="*/ 1091353 w 1562746"/>
                <a:gd name="connsiteY106" fmla="*/ 666060 h 2052651"/>
                <a:gd name="connsiteX107" fmla="*/ 1093258 w 1562746"/>
                <a:gd name="connsiteY107" fmla="*/ 979299 h 2052651"/>
                <a:gd name="connsiteX108" fmla="*/ 1089522 w 1562746"/>
                <a:gd name="connsiteY108" fmla="*/ 1379418 h 2052651"/>
                <a:gd name="connsiteX109" fmla="*/ 1082050 w 1562746"/>
                <a:gd name="connsiteY109" fmla="*/ 1700055 h 2052651"/>
                <a:gd name="connsiteX110" fmla="*/ 1074431 w 1562746"/>
                <a:gd name="connsiteY110" fmla="*/ 1928172 h 2052651"/>
                <a:gd name="connsiteX111" fmla="*/ 1069157 w 1562746"/>
                <a:gd name="connsiteY111" fmla="*/ 2003331 h 2052651"/>
                <a:gd name="connsiteX112" fmla="*/ 964476 w 1562746"/>
                <a:gd name="connsiteY112" fmla="*/ 2035564 h 2052651"/>
                <a:gd name="connsiteX113" fmla="*/ 947774 w 1562746"/>
                <a:gd name="connsiteY113" fmla="*/ 2036663 h 2052651"/>
                <a:gd name="connsiteX114" fmla="*/ 941913 w 1562746"/>
                <a:gd name="connsiteY114" fmla="*/ 2013440 h 2052651"/>
                <a:gd name="connsiteX115" fmla="*/ 942133 w 1562746"/>
                <a:gd name="connsiteY115" fmla="*/ 1939820 h 2052651"/>
                <a:gd name="connsiteX116" fmla="*/ 945503 w 1562746"/>
                <a:gd name="connsiteY116" fmla="*/ 1668117 h 2052651"/>
                <a:gd name="connsiteX117" fmla="*/ 948873 w 1562746"/>
                <a:gd name="connsiteY117" fmla="*/ 250338 h 2052651"/>
                <a:gd name="connsiteX118" fmla="*/ 945649 w 1562746"/>
                <a:gd name="connsiteY118" fmla="*/ 59801 h 2052651"/>
                <a:gd name="connsiteX119" fmla="*/ 951437 w 1562746"/>
                <a:gd name="connsiteY119" fmla="*/ 30866 h 2052651"/>
                <a:gd name="connsiteX120" fmla="*/ 800677 w 1562746"/>
                <a:gd name="connsiteY120" fmla="*/ 25 h 2052651"/>
                <a:gd name="connsiteX121" fmla="*/ 838257 w 1562746"/>
                <a:gd name="connsiteY121" fmla="*/ 7791 h 2052651"/>
                <a:gd name="connsiteX122" fmla="*/ 848147 w 1562746"/>
                <a:gd name="connsiteY122" fmla="*/ 30939 h 2052651"/>
                <a:gd name="connsiteX123" fmla="*/ 844557 w 1562746"/>
                <a:gd name="connsiteY123" fmla="*/ 91155 h 2052651"/>
                <a:gd name="connsiteX124" fmla="*/ 845730 w 1562746"/>
                <a:gd name="connsiteY124" fmla="*/ 1671119 h 2052651"/>
                <a:gd name="connsiteX125" fmla="*/ 848440 w 1562746"/>
                <a:gd name="connsiteY125" fmla="*/ 2016369 h 2052651"/>
                <a:gd name="connsiteX126" fmla="*/ 857377 w 1562746"/>
                <a:gd name="connsiteY126" fmla="*/ 2048309 h 2052651"/>
                <a:gd name="connsiteX127" fmla="*/ 828514 w 1562746"/>
                <a:gd name="connsiteY127" fmla="*/ 2051826 h 2052651"/>
                <a:gd name="connsiteX128" fmla="*/ 766687 w 1562746"/>
                <a:gd name="connsiteY128" fmla="*/ 2052265 h 2052651"/>
                <a:gd name="connsiteX129" fmla="*/ 729107 w 1562746"/>
                <a:gd name="connsiteY129" fmla="*/ 2044720 h 2052651"/>
                <a:gd name="connsiteX130" fmla="*/ 719730 w 1562746"/>
                <a:gd name="connsiteY130" fmla="*/ 1986188 h 2052651"/>
                <a:gd name="connsiteX131" fmla="*/ 714456 w 1562746"/>
                <a:gd name="connsiteY131" fmla="*/ 1805176 h 2052651"/>
                <a:gd name="connsiteX132" fmla="*/ 706471 w 1562746"/>
                <a:gd name="connsiteY132" fmla="*/ 1473331 h 2052651"/>
                <a:gd name="connsiteX133" fmla="*/ 703761 w 1562746"/>
                <a:gd name="connsiteY133" fmla="*/ 1296053 h 2052651"/>
                <a:gd name="connsiteX134" fmla="*/ 700904 w 1562746"/>
                <a:gd name="connsiteY134" fmla="*/ 607237 h 2052651"/>
                <a:gd name="connsiteX135" fmla="*/ 704786 w 1562746"/>
                <a:gd name="connsiteY135" fmla="*/ 333702 h 2052651"/>
                <a:gd name="connsiteX136" fmla="*/ 708156 w 1562746"/>
                <a:gd name="connsiteY136" fmla="*/ 158330 h 2052651"/>
                <a:gd name="connsiteX137" fmla="*/ 711380 w 1562746"/>
                <a:gd name="connsiteY137" fmla="*/ 24494 h 2052651"/>
                <a:gd name="connsiteX138" fmla="*/ 713723 w 1562746"/>
                <a:gd name="connsiteY138" fmla="*/ 11527 h 2052651"/>
                <a:gd name="connsiteX139" fmla="*/ 747347 w 1562746"/>
                <a:gd name="connsiteY139" fmla="*/ 6326 h 2052651"/>
                <a:gd name="connsiteX140" fmla="*/ 800677 w 1562746"/>
                <a:gd name="connsiteY140" fmla="*/ 25 h 20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</a:cxnLst>
              <a:rect l="l" t="t" r="r" b="b"/>
              <a:pathLst>
                <a:path w="1562746" h="2052651">
                  <a:moveTo>
                    <a:pt x="143287" y="578374"/>
                  </a:moveTo>
                  <a:cubicBezTo>
                    <a:pt x="152006" y="581084"/>
                    <a:pt x="149368" y="588703"/>
                    <a:pt x="149002" y="594051"/>
                  </a:cubicBezTo>
                  <a:cubicBezTo>
                    <a:pt x="142775" y="675584"/>
                    <a:pt x="148049" y="757483"/>
                    <a:pt x="142482" y="839089"/>
                  </a:cubicBezTo>
                  <a:cubicBezTo>
                    <a:pt x="140065" y="874105"/>
                    <a:pt x="139405" y="909487"/>
                    <a:pt x="144094" y="944576"/>
                  </a:cubicBezTo>
                  <a:cubicBezTo>
                    <a:pt x="145632" y="955857"/>
                    <a:pt x="145558" y="967211"/>
                    <a:pt x="145266" y="978493"/>
                  </a:cubicBezTo>
                  <a:cubicBezTo>
                    <a:pt x="143141" y="1079145"/>
                    <a:pt x="148122" y="1179724"/>
                    <a:pt x="153617" y="1280084"/>
                  </a:cubicBezTo>
                  <a:cubicBezTo>
                    <a:pt x="162188" y="1436337"/>
                    <a:pt x="174421" y="1592443"/>
                    <a:pt x="193614" y="1747890"/>
                  </a:cubicBezTo>
                  <a:cubicBezTo>
                    <a:pt x="195080" y="1759757"/>
                    <a:pt x="201233" y="1772577"/>
                    <a:pt x="191637" y="1784151"/>
                  </a:cubicBezTo>
                  <a:cubicBezTo>
                    <a:pt x="170539" y="1774481"/>
                    <a:pt x="158891" y="1754703"/>
                    <a:pt x="145632" y="1737781"/>
                  </a:cubicBezTo>
                  <a:cubicBezTo>
                    <a:pt x="102045" y="1682107"/>
                    <a:pt x="65710" y="1621672"/>
                    <a:pt x="37653" y="1556474"/>
                  </a:cubicBezTo>
                  <a:cubicBezTo>
                    <a:pt x="47249" y="1534864"/>
                    <a:pt x="36334" y="1513547"/>
                    <a:pt x="35822" y="1492157"/>
                  </a:cubicBezTo>
                  <a:cubicBezTo>
                    <a:pt x="34943" y="1456702"/>
                    <a:pt x="28716" y="1421393"/>
                    <a:pt x="26152" y="1385937"/>
                  </a:cubicBezTo>
                  <a:cubicBezTo>
                    <a:pt x="20658" y="1307994"/>
                    <a:pt x="16043" y="1229977"/>
                    <a:pt x="11061" y="1151961"/>
                  </a:cubicBezTo>
                  <a:cubicBezTo>
                    <a:pt x="10695" y="1146320"/>
                    <a:pt x="10622" y="1140607"/>
                    <a:pt x="10915" y="1134965"/>
                  </a:cubicBezTo>
                  <a:cubicBezTo>
                    <a:pt x="13406" y="1088449"/>
                    <a:pt x="6373" y="1042224"/>
                    <a:pt x="7033" y="995854"/>
                  </a:cubicBezTo>
                  <a:cubicBezTo>
                    <a:pt x="7106" y="990507"/>
                    <a:pt x="8571" y="983840"/>
                    <a:pt x="0" y="983034"/>
                  </a:cubicBezTo>
                  <a:cubicBezTo>
                    <a:pt x="12820" y="937910"/>
                    <a:pt x="24101" y="892419"/>
                    <a:pt x="37360" y="847366"/>
                  </a:cubicBezTo>
                  <a:cubicBezTo>
                    <a:pt x="53110" y="793890"/>
                    <a:pt x="70252" y="741074"/>
                    <a:pt x="92082" y="690014"/>
                  </a:cubicBezTo>
                  <a:cubicBezTo>
                    <a:pt x="108125" y="652435"/>
                    <a:pt x="119919" y="612658"/>
                    <a:pt x="143287" y="578374"/>
                  </a:cubicBezTo>
                  <a:close/>
                  <a:moveTo>
                    <a:pt x="1420267" y="525482"/>
                  </a:moveTo>
                  <a:cubicBezTo>
                    <a:pt x="1431842" y="533027"/>
                    <a:pt x="1432721" y="546580"/>
                    <a:pt x="1438361" y="557495"/>
                  </a:cubicBezTo>
                  <a:cubicBezTo>
                    <a:pt x="1472278" y="623205"/>
                    <a:pt x="1501214" y="691112"/>
                    <a:pt x="1524656" y="761144"/>
                  </a:cubicBezTo>
                  <a:cubicBezTo>
                    <a:pt x="1534472" y="790372"/>
                    <a:pt x="1547951" y="818575"/>
                    <a:pt x="1551614" y="849709"/>
                  </a:cubicBezTo>
                  <a:cubicBezTo>
                    <a:pt x="1552493" y="857034"/>
                    <a:pt x="1561064" y="861503"/>
                    <a:pt x="1559745" y="869854"/>
                  </a:cubicBezTo>
                  <a:cubicBezTo>
                    <a:pt x="1555496" y="881942"/>
                    <a:pt x="1562163" y="893296"/>
                    <a:pt x="1562016" y="905090"/>
                  </a:cubicBezTo>
                  <a:cubicBezTo>
                    <a:pt x="1561357" y="961570"/>
                    <a:pt x="1565386" y="1018122"/>
                    <a:pt x="1559453" y="1074602"/>
                  </a:cubicBezTo>
                  <a:cubicBezTo>
                    <a:pt x="1558647" y="1082147"/>
                    <a:pt x="1558573" y="1089619"/>
                    <a:pt x="1558647" y="1097165"/>
                  </a:cubicBezTo>
                  <a:cubicBezTo>
                    <a:pt x="1559013" y="1188221"/>
                    <a:pt x="1552786" y="1279057"/>
                    <a:pt x="1548098" y="1369966"/>
                  </a:cubicBezTo>
                  <a:cubicBezTo>
                    <a:pt x="1544801" y="1433918"/>
                    <a:pt x="1539454" y="1497722"/>
                    <a:pt x="1536157" y="1561674"/>
                  </a:cubicBezTo>
                  <a:cubicBezTo>
                    <a:pt x="1535645" y="1571490"/>
                    <a:pt x="1528319" y="1580647"/>
                    <a:pt x="1533447" y="1590829"/>
                  </a:cubicBezTo>
                  <a:cubicBezTo>
                    <a:pt x="1506709" y="1648921"/>
                    <a:pt x="1472132" y="1702471"/>
                    <a:pt x="1430743" y="1750746"/>
                  </a:cubicBezTo>
                  <a:cubicBezTo>
                    <a:pt x="1416751" y="1767008"/>
                    <a:pt x="1405250" y="1786714"/>
                    <a:pt x="1386277" y="1798800"/>
                  </a:cubicBezTo>
                  <a:cubicBezTo>
                    <a:pt x="1391185" y="1740270"/>
                    <a:pt x="1396166" y="1681740"/>
                    <a:pt x="1401001" y="1623135"/>
                  </a:cubicBezTo>
                  <a:cubicBezTo>
                    <a:pt x="1402613" y="1603210"/>
                    <a:pt x="1402760" y="1583138"/>
                    <a:pt x="1404371" y="1563140"/>
                  </a:cubicBezTo>
                  <a:cubicBezTo>
                    <a:pt x="1408913" y="1506953"/>
                    <a:pt x="1409792" y="1450473"/>
                    <a:pt x="1412869" y="1394140"/>
                  </a:cubicBezTo>
                  <a:cubicBezTo>
                    <a:pt x="1416898" y="1320811"/>
                    <a:pt x="1417850" y="1247411"/>
                    <a:pt x="1421147" y="1174155"/>
                  </a:cubicBezTo>
                  <a:cubicBezTo>
                    <a:pt x="1426495" y="1055262"/>
                    <a:pt x="1422099" y="936517"/>
                    <a:pt x="1424077" y="817697"/>
                  </a:cubicBezTo>
                  <a:cubicBezTo>
                    <a:pt x="1424663" y="781216"/>
                    <a:pt x="1423125" y="744661"/>
                    <a:pt x="1424297" y="708180"/>
                  </a:cubicBezTo>
                  <a:cubicBezTo>
                    <a:pt x="1426201" y="647159"/>
                    <a:pt x="1418510" y="586431"/>
                    <a:pt x="1420267" y="525482"/>
                  </a:cubicBezTo>
                  <a:close/>
                  <a:moveTo>
                    <a:pt x="388692" y="211659"/>
                  </a:moveTo>
                  <a:cubicBezTo>
                    <a:pt x="394113" y="223600"/>
                    <a:pt x="384517" y="233123"/>
                    <a:pt x="383198" y="244111"/>
                  </a:cubicBezTo>
                  <a:cubicBezTo>
                    <a:pt x="378949" y="279787"/>
                    <a:pt x="378363" y="315754"/>
                    <a:pt x="376752" y="351430"/>
                  </a:cubicBezTo>
                  <a:cubicBezTo>
                    <a:pt x="374774" y="394724"/>
                    <a:pt x="373675" y="438237"/>
                    <a:pt x="371404" y="481530"/>
                  </a:cubicBezTo>
                  <a:cubicBezTo>
                    <a:pt x="360635" y="689136"/>
                    <a:pt x="364371" y="896887"/>
                    <a:pt x="365397" y="1104565"/>
                  </a:cubicBezTo>
                  <a:cubicBezTo>
                    <a:pt x="365837" y="1193130"/>
                    <a:pt x="370085" y="1281769"/>
                    <a:pt x="374847" y="1370407"/>
                  </a:cubicBezTo>
                  <a:cubicBezTo>
                    <a:pt x="377924" y="1428132"/>
                    <a:pt x="380488" y="1486004"/>
                    <a:pt x="383931" y="1543728"/>
                  </a:cubicBezTo>
                  <a:cubicBezTo>
                    <a:pt x="388253" y="1617203"/>
                    <a:pt x="393820" y="1690605"/>
                    <a:pt x="400413" y="1763860"/>
                  </a:cubicBezTo>
                  <a:cubicBezTo>
                    <a:pt x="405834" y="1824002"/>
                    <a:pt x="410962" y="1884218"/>
                    <a:pt x="417775" y="1944215"/>
                  </a:cubicBezTo>
                  <a:cubicBezTo>
                    <a:pt x="418360" y="1949928"/>
                    <a:pt x="419240" y="1955715"/>
                    <a:pt x="415577" y="1960769"/>
                  </a:cubicBezTo>
                  <a:cubicBezTo>
                    <a:pt x="367229" y="1935130"/>
                    <a:pt x="321371" y="1905609"/>
                    <a:pt x="279176" y="1870593"/>
                  </a:cubicBezTo>
                  <a:cubicBezTo>
                    <a:pt x="270532" y="1807667"/>
                    <a:pt x="264305" y="1744520"/>
                    <a:pt x="258078" y="1681302"/>
                  </a:cubicBezTo>
                  <a:cubicBezTo>
                    <a:pt x="251119" y="1610611"/>
                    <a:pt x="245771" y="1539773"/>
                    <a:pt x="240497" y="1469009"/>
                  </a:cubicBezTo>
                  <a:cubicBezTo>
                    <a:pt x="236908" y="1420807"/>
                    <a:pt x="233977" y="1372458"/>
                    <a:pt x="231853" y="1324183"/>
                  </a:cubicBezTo>
                  <a:cubicBezTo>
                    <a:pt x="227970" y="1235032"/>
                    <a:pt x="226139" y="1145807"/>
                    <a:pt x="222916" y="1056656"/>
                  </a:cubicBezTo>
                  <a:cubicBezTo>
                    <a:pt x="219180" y="954099"/>
                    <a:pt x="219547" y="851615"/>
                    <a:pt x="221231" y="749205"/>
                  </a:cubicBezTo>
                  <a:cubicBezTo>
                    <a:pt x="222550" y="669503"/>
                    <a:pt x="223795" y="589582"/>
                    <a:pt x="228483" y="509954"/>
                  </a:cubicBezTo>
                  <a:cubicBezTo>
                    <a:pt x="230387" y="477428"/>
                    <a:pt x="230168" y="444757"/>
                    <a:pt x="234271" y="412378"/>
                  </a:cubicBezTo>
                  <a:cubicBezTo>
                    <a:pt x="261155" y="364909"/>
                    <a:pt x="292874" y="320443"/>
                    <a:pt x="328550" y="279639"/>
                  </a:cubicBezTo>
                  <a:cubicBezTo>
                    <a:pt x="348402" y="256931"/>
                    <a:pt x="363272" y="229460"/>
                    <a:pt x="388692" y="211659"/>
                  </a:cubicBezTo>
                  <a:close/>
                  <a:moveTo>
                    <a:pt x="1182188" y="189242"/>
                  </a:moveTo>
                  <a:cubicBezTo>
                    <a:pt x="1202919" y="208288"/>
                    <a:pt x="1219109" y="231803"/>
                    <a:pt x="1238595" y="251289"/>
                  </a:cubicBezTo>
                  <a:cubicBezTo>
                    <a:pt x="1263868" y="276562"/>
                    <a:pt x="1282914" y="305717"/>
                    <a:pt x="1305110" y="332822"/>
                  </a:cubicBezTo>
                  <a:cubicBezTo>
                    <a:pt x="1310605" y="339488"/>
                    <a:pt x="1316685" y="346081"/>
                    <a:pt x="1318443" y="355091"/>
                  </a:cubicBezTo>
                  <a:cubicBezTo>
                    <a:pt x="1325695" y="377654"/>
                    <a:pt x="1323645" y="401022"/>
                    <a:pt x="1324669" y="424171"/>
                  </a:cubicBezTo>
                  <a:cubicBezTo>
                    <a:pt x="1334193" y="643569"/>
                    <a:pt x="1333387" y="863115"/>
                    <a:pt x="1331482" y="1082587"/>
                  </a:cubicBezTo>
                  <a:cubicBezTo>
                    <a:pt x="1330530" y="1191224"/>
                    <a:pt x="1327380" y="1300007"/>
                    <a:pt x="1321740" y="1408644"/>
                  </a:cubicBezTo>
                  <a:cubicBezTo>
                    <a:pt x="1318370" y="1473914"/>
                    <a:pt x="1316466" y="1539258"/>
                    <a:pt x="1312876" y="1604528"/>
                  </a:cubicBezTo>
                  <a:cubicBezTo>
                    <a:pt x="1309139" y="1672289"/>
                    <a:pt x="1305551" y="1740123"/>
                    <a:pt x="1299250" y="1807665"/>
                  </a:cubicBezTo>
                  <a:cubicBezTo>
                    <a:pt x="1297492" y="1826417"/>
                    <a:pt x="1298884" y="1845390"/>
                    <a:pt x="1295148" y="1864070"/>
                  </a:cubicBezTo>
                  <a:cubicBezTo>
                    <a:pt x="1293683" y="1871542"/>
                    <a:pt x="1292438" y="1878942"/>
                    <a:pt x="1288188" y="1885388"/>
                  </a:cubicBezTo>
                  <a:cubicBezTo>
                    <a:pt x="1275662" y="1899233"/>
                    <a:pt x="1259326" y="1907876"/>
                    <a:pt x="1243796" y="1917473"/>
                  </a:cubicBezTo>
                  <a:cubicBezTo>
                    <a:pt x="1217350" y="1933882"/>
                    <a:pt x="1191638" y="1951609"/>
                    <a:pt x="1163141" y="1964576"/>
                  </a:cubicBezTo>
                  <a:cubicBezTo>
                    <a:pt x="1158233" y="1959448"/>
                    <a:pt x="1158966" y="1953075"/>
                    <a:pt x="1159259" y="1946776"/>
                  </a:cubicBezTo>
                  <a:cubicBezTo>
                    <a:pt x="1163948" y="1851983"/>
                    <a:pt x="1169442" y="1757265"/>
                    <a:pt x="1172959" y="1662400"/>
                  </a:cubicBezTo>
                  <a:cubicBezTo>
                    <a:pt x="1177426" y="1541749"/>
                    <a:pt x="1181456" y="1421170"/>
                    <a:pt x="1184898" y="1300520"/>
                  </a:cubicBezTo>
                  <a:cubicBezTo>
                    <a:pt x="1187242" y="1219354"/>
                    <a:pt x="1186291" y="1138260"/>
                    <a:pt x="1187463" y="1057167"/>
                  </a:cubicBezTo>
                  <a:cubicBezTo>
                    <a:pt x="1188488" y="982373"/>
                    <a:pt x="1194715" y="907507"/>
                    <a:pt x="1191126" y="832714"/>
                  </a:cubicBezTo>
                  <a:cubicBezTo>
                    <a:pt x="1185851" y="723930"/>
                    <a:pt x="1190173" y="615000"/>
                    <a:pt x="1186950" y="506289"/>
                  </a:cubicBezTo>
                  <a:cubicBezTo>
                    <a:pt x="1184386" y="419555"/>
                    <a:pt x="1182482" y="332822"/>
                    <a:pt x="1179917" y="246088"/>
                  </a:cubicBezTo>
                  <a:cubicBezTo>
                    <a:pt x="1179624" y="236638"/>
                    <a:pt x="1177573" y="227335"/>
                    <a:pt x="1176987" y="217958"/>
                  </a:cubicBezTo>
                  <a:cubicBezTo>
                    <a:pt x="1176401" y="208069"/>
                    <a:pt x="1174497" y="197739"/>
                    <a:pt x="1182188" y="189242"/>
                  </a:cubicBezTo>
                  <a:close/>
                  <a:moveTo>
                    <a:pt x="615269" y="45296"/>
                  </a:moveTo>
                  <a:cubicBezTo>
                    <a:pt x="624353" y="55480"/>
                    <a:pt x="622448" y="68152"/>
                    <a:pt x="620763" y="79507"/>
                  </a:cubicBezTo>
                  <a:cubicBezTo>
                    <a:pt x="614829" y="120823"/>
                    <a:pt x="616514" y="162505"/>
                    <a:pt x="615195" y="203820"/>
                  </a:cubicBezTo>
                  <a:cubicBezTo>
                    <a:pt x="613145" y="269824"/>
                    <a:pt x="611020" y="335899"/>
                    <a:pt x="609335" y="401902"/>
                  </a:cubicBezTo>
                  <a:cubicBezTo>
                    <a:pt x="607358" y="479919"/>
                    <a:pt x="609115" y="558008"/>
                    <a:pt x="605819" y="635878"/>
                  </a:cubicBezTo>
                  <a:cubicBezTo>
                    <a:pt x="599299" y="787517"/>
                    <a:pt x="602303" y="939228"/>
                    <a:pt x="603768" y="1090865"/>
                  </a:cubicBezTo>
                  <a:cubicBezTo>
                    <a:pt x="604427" y="1160019"/>
                    <a:pt x="603841" y="1229318"/>
                    <a:pt x="606771" y="1298397"/>
                  </a:cubicBezTo>
                  <a:cubicBezTo>
                    <a:pt x="610507" y="1387036"/>
                    <a:pt x="611094" y="1475674"/>
                    <a:pt x="614537" y="1564313"/>
                  </a:cubicBezTo>
                  <a:cubicBezTo>
                    <a:pt x="617980" y="1652292"/>
                    <a:pt x="621568" y="1740198"/>
                    <a:pt x="626037" y="1828104"/>
                  </a:cubicBezTo>
                  <a:cubicBezTo>
                    <a:pt x="629188" y="1890884"/>
                    <a:pt x="632704" y="1953664"/>
                    <a:pt x="636879" y="2016369"/>
                  </a:cubicBezTo>
                  <a:cubicBezTo>
                    <a:pt x="637466" y="2023329"/>
                    <a:pt x="639004" y="2030434"/>
                    <a:pt x="634535" y="2036734"/>
                  </a:cubicBezTo>
                  <a:cubicBezTo>
                    <a:pt x="594025" y="2025453"/>
                    <a:pt x="552123" y="2019227"/>
                    <a:pt x="513152" y="2002524"/>
                  </a:cubicBezTo>
                  <a:cubicBezTo>
                    <a:pt x="505093" y="1991683"/>
                    <a:pt x="505680" y="1978497"/>
                    <a:pt x="504800" y="1966263"/>
                  </a:cubicBezTo>
                  <a:cubicBezTo>
                    <a:pt x="499159" y="1889125"/>
                    <a:pt x="493446" y="1811987"/>
                    <a:pt x="487952" y="1734851"/>
                  </a:cubicBezTo>
                  <a:cubicBezTo>
                    <a:pt x="482384" y="1655808"/>
                    <a:pt x="478942" y="1576693"/>
                    <a:pt x="474400" y="1497651"/>
                  </a:cubicBezTo>
                  <a:cubicBezTo>
                    <a:pt x="472421" y="1463147"/>
                    <a:pt x="470957" y="1428572"/>
                    <a:pt x="469565" y="1393995"/>
                  </a:cubicBezTo>
                  <a:cubicBezTo>
                    <a:pt x="459455" y="1141192"/>
                    <a:pt x="460848" y="888242"/>
                    <a:pt x="462752" y="635293"/>
                  </a:cubicBezTo>
                  <a:cubicBezTo>
                    <a:pt x="463558" y="532296"/>
                    <a:pt x="467074" y="429154"/>
                    <a:pt x="472421" y="326156"/>
                  </a:cubicBezTo>
                  <a:cubicBezTo>
                    <a:pt x="475572" y="265282"/>
                    <a:pt x="478794" y="204334"/>
                    <a:pt x="480773" y="143385"/>
                  </a:cubicBezTo>
                  <a:cubicBezTo>
                    <a:pt x="480992" y="137012"/>
                    <a:pt x="482091" y="130932"/>
                    <a:pt x="483117" y="124705"/>
                  </a:cubicBezTo>
                  <a:cubicBezTo>
                    <a:pt x="518939" y="97601"/>
                    <a:pt x="555053" y="70935"/>
                    <a:pt x="595929" y="51523"/>
                  </a:cubicBezTo>
                  <a:cubicBezTo>
                    <a:pt x="602156" y="48593"/>
                    <a:pt x="608016" y="44930"/>
                    <a:pt x="615269" y="45296"/>
                  </a:cubicBezTo>
                  <a:close/>
                  <a:moveTo>
                    <a:pt x="951437" y="30866"/>
                  </a:moveTo>
                  <a:cubicBezTo>
                    <a:pt x="997660" y="48667"/>
                    <a:pt x="1040368" y="72915"/>
                    <a:pt x="1080365" y="102070"/>
                  </a:cubicBezTo>
                  <a:cubicBezTo>
                    <a:pt x="1084247" y="140895"/>
                    <a:pt x="1085346" y="179941"/>
                    <a:pt x="1085859" y="218766"/>
                  </a:cubicBezTo>
                  <a:cubicBezTo>
                    <a:pt x="1088056" y="367840"/>
                    <a:pt x="1089009" y="516986"/>
                    <a:pt x="1091353" y="666060"/>
                  </a:cubicBezTo>
                  <a:cubicBezTo>
                    <a:pt x="1093038" y="770522"/>
                    <a:pt x="1094942" y="874984"/>
                    <a:pt x="1093258" y="979299"/>
                  </a:cubicBezTo>
                  <a:cubicBezTo>
                    <a:pt x="1091060" y="1112697"/>
                    <a:pt x="1092305" y="1246094"/>
                    <a:pt x="1089522" y="1379418"/>
                  </a:cubicBezTo>
                  <a:cubicBezTo>
                    <a:pt x="1087324" y="1486298"/>
                    <a:pt x="1085346" y="1593176"/>
                    <a:pt x="1082050" y="1700055"/>
                  </a:cubicBezTo>
                  <a:cubicBezTo>
                    <a:pt x="1079706" y="1776094"/>
                    <a:pt x="1077289" y="1852133"/>
                    <a:pt x="1074431" y="1928172"/>
                  </a:cubicBezTo>
                  <a:cubicBezTo>
                    <a:pt x="1073479" y="1953152"/>
                    <a:pt x="1072966" y="1978424"/>
                    <a:pt x="1069157" y="2003331"/>
                  </a:cubicBezTo>
                  <a:cubicBezTo>
                    <a:pt x="1036485" y="2021206"/>
                    <a:pt x="998246" y="2021059"/>
                    <a:pt x="964476" y="2035564"/>
                  </a:cubicBezTo>
                  <a:cubicBezTo>
                    <a:pt x="959641" y="2037614"/>
                    <a:pt x="953414" y="2036369"/>
                    <a:pt x="947774" y="2036663"/>
                  </a:cubicBezTo>
                  <a:cubicBezTo>
                    <a:pt x="941620" y="2029996"/>
                    <a:pt x="941986" y="2021645"/>
                    <a:pt x="941913" y="2013440"/>
                  </a:cubicBezTo>
                  <a:cubicBezTo>
                    <a:pt x="941694" y="1988900"/>
                    <a:pt x="940302" y="1964213"/>
                    <a:pt x="942133" y="1939820"/>
                  </a:cubicBezTo>
                  <a:cubicBezTo>
                    <a:pt x="949092" y="1849276"/>
                    <a:pt x="943965" y="1758660"/>
                    <a:pt x="945503" y="1668117"/>
                  </a:cubicBezTo>
                  <a:cubicBezTo>
                    <a:pt x="953634" y="1195548"/>
                    <a:pt x="947701" y="722906"/>
                    <a:pt x="948873" y="250338"/>
                  </a:cubicBezTo>
                  <a:cubicBezTo>
                    <a:pt x="949019" y="186899"/>
                    <a:pt x="944550" y="123388"/>
                    <a:pt x="945649" y="59801"/>
                  </a:cubicBezTo>
                  <a:cubicBezTo>
                    <a:pt x="945796" y="49839"/>
                    <a:pt x="944038" y="39363"/>
                    <a:pt x="951437" y="30866"/>
                  </a:cubicBezTo>
                  <a:close/>
                  <a:moveTo>
                    <a:pt x="800677" y="25"/>
                  </a:moveTo>
                  <a:cubicBezTo>
                    <a:pt x="814229" y="-634"/>
                    <a:pt x="824412" y="11746"/>
                    <a:pt x="838257" y="7791"/>
                  </a:cubicBezTo>
                  <a:cubicBezTo>
                    <a:pt x="850638" y="11600"/>
                    <a:pt x="848000" y="22369"/>
                    <a:pt x="848147" y="30939"/>
                  </a:cubicBezTo>
                  <a:cubicBezTo>
                    <a:pt x="848367" y="51085"/>
                    <a:pt x="844557" y="70937"/>
                    <a:pt x="844557" y="91155"/>
                  </a:cubicBezTo>
                  <a:cubicBezTo>
                    <a:pt x="844777" y="617786"/>
                    <a:pt x="843532" y="1144489"/>
                    <a:pt x="845730" y="1671119"/>
                  </a:cubicBezTo>
                  <a:cubicBezTo>
                    <a:pt x="846242" y="1786202"/>
                    <a:pt x="847268" y="1901286"/>
                    <a:pt x="848440" y="2016369"/>
                  </a:cubicBezTo>
                  <a:cubicBezTo>
                    <a:pt x="848440" y="2028017"/>
                    <a:pt x="851004" y="2038567"/>
                    <a:pt x="857377" y="2048309"/>
                  </a:cubicBezTo>
                  <a:cubicBezTo>
                    <a:pt x="848513" y="2055488"/>
                    <a:pt x="838110" y="2051532"/>
                    <a:pt x="828514" y="2051826"/>
                  </a:cubicBezTo>
                  <a:cubicBezTo>
                    <a:pt x="807929" y="2052484"/>
                    <a:pt x="787271" y="2051312"/>
                    <a:pt x="766687" y="2052265"/>
                  </a:cubicBezTo>
                  <a:cubicBezTo>
                    <a:pt x="753281" y="2052851"/>
                    <a:pt x="740974" y="2050360"/>
                    <a:pt x="729107" y="2044720"/>
                  </a:cubicBezTo>
                  <a:cubicBezTo>
                    <a:pt x="718338" y="2026479"/>
                    <a:pt x="719584" y="2005528"/>
                    <a:pt x="719730" y="1986188"/>
                  </a:cubicBezTo>
                  <a:cubicBezTo>
                    <a:pt x="720170" y="1925754"/>
                    <a:pt x="716141" y="1865465"/>
                    <a:pt x="714456" y="1805176"/>
                  </a:cubicBezTo>
                  <a:cubicBezTo>
                    <a:pt x="711380" y="1694560"/>
                    <a:pt x="709402" y="1583945"/>
                    <a:pt x="706471" y="1473331"/>
                  </a:cubicBezTo>
                  <a:cubicBezTo>
                    <a:pt x="704860" y="1414214"/>
                    <a:pt x="705519" y="1355097"/>
                    <a:pt x="703761" y="1296053"/>
                  </a:cubicBezTo>
                  <a:cubicBezTo>
                    <a:pt x="696874" y="1066472"/>
                    <a:pt x="699659" y="836818"/>
                    <a:pt x="700904" y="607237"/>
                  </a:cubicBezTo>
                  <a:cubicBezTo>
                    <a:pt x="701416" y="516108"/>
                    <a:pt x="701051" y="424758"/>
                    <a:pt x="704786" y="333702"/>
                  </a:cubicBezTo>
                  <a:cubicBezTo>
                    <a:pt x="707131" y="275172"/>
                    <a:pt x="704933" y="216641"/>
                    <a:pt x="708156" y="158330"/>
                  </a:cubicBezTo>
                  <a:cubicBezTo>
                    <a:pt x="710647" y="113644"/>
                    <a:pt x="711233" y="69105"/>
                    <a:pt x="711380" y="24494"/>
                  </a:cubicBezTo>
                  <a:cubicBezTo>
                    <a:pt x="711380" y="20024"/>
                    <a:pt x="712405" y="15775"/>
                    <a:pt x="713723" y="11527"/>
                  </a:cubicBezTo>
                  <a:cubicBezTo>
                    <a:pt x="724199" y="5080"/>
                    <a:pt x="736066" y="4860"/>
                    <a:pt x="747347" y="6326"/>
                  </a:cubicBezTo>
                  <a:cubicBezTo>
                    <a:pt x="765807" y="8669"/>
                    <a:pt x="782729" y="905"/>
                    <a:pt x="800677" y="25"/>
                  </a:cubicBezTo>
                  <a:close/>
                </a:path>
              </a:pathLst>
            </a:custGeom>
            <a:solidFill>
              <a:schemeClr val="accent3"/>
            </a:solidFill>
            <a:ln w="701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xmlns="" id="{C56A22FD-CC40-47D9-91FA-FAD77F5091F5}"/>
              </a:ext>
            </a:extLst>
          </p:cNvPr>
          <p:cNvGrpSpPr/>
          <p:nvPr/>
        </p:nvGrpSpPr>
        <p:grpSpPr>
          <a:xfrm rot="1047660">
            <a:off x="2310707" y="4057760"/>
            <a:ext cx="756873" cy="940559"/>
            <a:chOff x="5463775" y="2057569"/>
            <a:chExt cx="1649823" cy="205022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xmlns="" id="{D94EA6D1-D815-47DE-AE4F-E53ACD3062AE}"/>
                </a:ext>
              </a:extLst>
            </p:cNvPr>
            <p:cNvSpPr/>
            <p:nvPr/>
          </p:nvSpPr>
          <p:spPr>
            <a:xfrm>
              <a:off x="5463775" y="2057569"/>
              <a:ext cx="1644109" cy="2050220"/>
            </a:xfrm>
            <a:custGeom>
              <a:avLst/>
              <a:gdLst>
                <a:gd name="connsiteX0" fmla="*/ 1573360 w 1575419"/>
                <a:gd name="connsiteY0" fmla="*/ 1211085 h 1964563"/>
                <a:gd name="connsiteX1" fmla="*/ 1573360 w 1575419"/>
                <a:gd name="connsiteY1" fmla="*/ 1211085 h 1964563"/>
                <a:gd name="connsiteX2" fmla="*/ 1573360 w 1575419"/>
                <a:gd name="connsiteY2" fmla="*/ 1211085 h 1964563"/>
                <a:gd name="connsiteX3" fmla="*/ 1569148 w 1575419"/>
                <a:gd name="connsiteY3" fmla="*/ 1065853 h 1964563"/>
                <a:gd name="connsiteX4" fmla="*/ 1551810 w 1575419"/>
                <a:gd name="connsiteY4" fmla="*/ 961544 h 1964563"/>
                <a:gd name="connsiteX5" fmla="*/ 1551810 w 1575419"/>
                <a:gd name="connsiteY5" fmla="*/ 961544 h 1964563"/>
                <a:gd name="connsiteX6" fmla="*/ 1426162 w 1575419"/>
                <a:gd name="connsiteY6" fmla="*/ 577159 h 1964563"/>
                <a:gd name="connsiteX7" fmla="*/ 1392118 w 1575419"/>
                <a:gd name="connsiteY7" fmla="*/ 505701 h 1964563"/>
                <a:gd name="connsiteX8" fmla="*/ 1345509 w 1575419"/>
                <a:gd name="connsiteY8" fmla="*/ 421959 h 1964563"/>
                <a:gd name="connsiteX9" fmla="*/ 1174866 w 1575419"/>
                <a:gd name="connsiteY9" fmla="*/ 194318 h 1964563"/>
                <a:gd name="connsiteX10" fmla="*/ 1145314 w 1575419"/>
                <a:gd name="connsiteY10" fmla="*/ 165819 h 1964563"/>
                <a:gd name="connsiteX11" fmla="*/ 956701 w 1575419"/>
                <a:gd name="connsiteY11" fmla="*/ 35538 h 1964563"/>
                <a:gd name="connsiteX12" fmla="*/ 718953 w 1575419"/>
                <a:gd name="connsiteY12" fmla="*/ 7180 h 1964563"/>
                <a:gd name="connsiteX13" fmla="*/ 407570 w 1575419"/>
                <a:gd name="connsiteY13" fmla="*/ 193757 h 1964563"/>
                <a:gd name="connsiteX14" fmla="*/ 407570 w 1575419"/>
                <a:gd name="connsiteY14" fmla="*/ 193757 h 1964563"/>
                <a:gd name="connsiteX15" fmla="*/ 394444 w 1575419"/>
                <a:gd name="connsiteY15" fmla="*/ 205970 h 1964563"/>
                <a:gd name="connsiteX16" fmla="*/ 233839 w 1575419"/>
                <a:gd name="connsiteY16" fmla="*/ 421959 h 1964563"/>
                <a:gd name="connsiteX17" fmla="*/ 233839 w 1575419"/>
                <a:gd name="connsiteY17" fmla="*/ 421959 h 1964563"/>
                <a:gd name="connsiteX18" fmla="*/ 183369 w 1575419"/>
                <a:gd name="connsiteY18" fmla="*/ 512650 h 1964563"/>
                <a:gd name="connsiteX19" fmla="*/ 183369 w 1575419"/>
                <a:gd name="connsiteY19" fmla="*/ 512650 h 1964563"/>
                <a:gd name="connsiteX20" fmla="*/ 183369 w 1575419"/>
                <a:gd name="connsiteY20" fmla="*/ 512650 h 1964563"/>
                <a:gd name="connsiteX21" fmla="*/ 147149 w 1575419"/>
                <a:gd name="connsiteY21" fmla="*/ 588601 h 1964563"/>
                <a:gd name="connsiteX22" fmla="*/ 147149 w 1575419"/>
                <a:gd name="connsiteY22" fmla="*/ 588601 h 1964563"/>
                <a:gd name="connsiteX23" fmla="*/ 92537 w 1575419"/>
                <a:gd name="connsiteY23" fmla="*/ 719724 h 1964563"/>
                <a:gd name="connsiteX24" fmla="*/ 24168 w 1575419"/>
                <a:gd name="connsiteY24" fmla="*/ 958104 h 1964563"/>
                <a:gd name="connsiteX25" fmla="*/ 11392 w 1575419"/>
                <a:gd name="connsiteY25" fmla="*/ 1030475 h 1964563"/>
                <a:gd name="connsiteX26" fmla="*/ 2478 w 1575419"/>
                <a:gd name="connsiteY26" fmla="*/ 1211085 h 1964563"/>
                <a:gd name="connsiteX27" fmla="*/ 9567 w 1575419"/>
                <a:gd name="connsiteY27" fmla="*/ 1298407 h 1964563"/>
                <a:gd name="connsiteX28" fmla="*/ 24168 w 1575419"/>
                <a:gd name="connsiteY28" fmla="*/ 1363267 h 1964563"/>
                <a:gd name="connsiteX29" fmla="*/ 24168 w 1575419"/>
                <a:gd name="connsiteY29" fmla="*/ 1363267 h 1964563"/>
                <a:gd name="connsiteX30" fmla="*/ 25080 w 1575419"/>
                <a:gd name="connsiteY30" fmla="*/ 1375761 h 1964563"/>
                <a:gd name="connsiteX31" fmla="*/ 66846 w 1575419"/>
                <a:gd name="connsiteY31" fmla="*/ 1494039 h 1964563"/>
                <a:gd name="connsiteX32" fmla="*/ 66846 w 1575419"/>
                <a:gd name="connsiteY32" fmla="*/ 1494039 h 1964563"/>
                <a:gd name="connsiteX33" fmla="*/ 71338 w 1575419"/>
                <a:gd name="connsiteY33" fmla="*/ 1505832 h 1964563"/>
                <a:gd name="connsiteX34" fmla="*/ 215307 w 1575419"/>
                <a:gd name="connsiteY34" fmla="*/ 1718591 h 1964563"/>
                <a:gd name="connsiteX35" fmla="*/ 324249 w 1575419"/>
                <a:gd name="connsiteY35" fmla="*/ 1812792 h 1964563"/>
                <a:gd name="connsiteX36" fmla="*/ 592813 w 1575419"/>
                <a:gd name="connsiteY36" fmla="*/ 1939844 h 1964563"/>
                <a:gd name="connsiteX37" fmla="*/ 738186 w 1575419"/>
                <a:gd name="connsiteY37" fmla="*/ 1962236 h 1964563"/>
                <a:gd name="connsiteX38" fmla="*/ 874855 w 1575419"/>
                <a:gd name="connsiteY38" fmla="*/ 1959499 h 1964563"/>
                <a:gd name="connsiteX39" fmla="*/ 1044515 w 1575419"/>
                <a:gd name="connsiteY39" fmla="*/ 1921383 h 1964563"/>
                <a:gd name="connsiteX40" fmla="*/ 1240428 w 1575419"/>
                <a:gd name="connsiteY40" fmla="*/ 1819601 h 1964563"/>
                <a:gd name="connsiteX41" fmla="*/ 1240428 w 1575419"/>
                <a:gd name="connsiteY41" fmla="*/ 1819601 h 1964563"/>
                <a:gd name="connsiteX42" fmla="*/ 1240428 w 1575419"/>
                <a:gd name="connsiteY42" fmla="*/ 1819601 h 1964563"/>
                <a:gd name="connsiteX43" fmla="*/ 1254256 w 1575419"/>
                <a:gd name="connsiteY43" fmla="*/ 1811248 h 1964563"/>
                <a:gd name="connsiteX44" fmla="*/ 1384186 w 1575419"/>
                <a:gd name="connsiteY44" fmla="*/ 1691637 h 1964563"/>
                <a:gd name="connsiteX45" fmla="*/ 1502113 w 1575419"/>
                <a:gd name="connsiteY45" fmla="*/ 1508640 h 1964563"/>
                <a:gd name="connsiteX46" fmla="*/ 1510957 w 1575419"/>
                <a:gd name="connsiteY46" fmla="*/ 1489196 h 1964563"/>
                <a:gd name="connsiteX47" fmla="*/ 1551950 w 1575419"/>
                <a:gd name="connsiteY47" fmla="*/ 1363477 h 1964563"/>
                <a:gd name="connsiteX48" fmla="*/ 1565989 w 1575419"/>
                <a:gd name="connsiteY48" fmla="*/ 1298758 h 1964563"/>
                <a:gd name="connsiteX49" fmla="*/ 1565989 w 1575419"/>
                <a:gd name="connsiteY49" fmla="*/ 1298758 h 1964563"/>
                <a:gd name="connsiteX50" fmla="*/ 1573360 w 1575419"/>
                <a:gd name="connsiteY50" fmla="*/ 1211085 h 1964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575419" h="1964563">
                  <a:moveTo>
                    <a:pt x="1573360" y="1211085"/>
                  </a:moveTo>
                  <a:cubicBezTo>
                    <a:pt x="1573360" y="1211085"/>
                    <a:pt x="1573360" y="1211085"/>
                    <a:pt x="1573360" y="1211085"/>
                  </a:cubicBezTo>
                  <a:cubicBezTo>
                    <a:pt x="1573360" y="1211085"/>
                    <a:pt x="1573360" y="1211085"/>
                    <a:pt x="1573360" y="1211085"/>
                  </a:cubicBezTo>
                  <a:cubicBezTo>
                    <a:pt x="1577712" y="1162511"/>
                    <a:pt x="1574624" y="1114006"/>
                    <a:pt x="1569148" y="1065853"/>
                  </a:cubicBezTo>
                  <a:cubicBezTo>
                    <a:pt x="1565147" y="1030896"/>
                    <a:pt x="1561357" y="995729"/>
                    <a:pt x="1551810" y="961544"/>
                  </a:cubicBezTo>
                  <a:lnTo>
                    <a:pt x="1551810" y="961544"/>
                  </a:lnTo>
                  <a:cubicBezTo>
                    <a:pt x="1526891" y="827894"/>
                    <a:pt x="1482247" y="700631"/>
                    <a:pt x="1426162" y="577159"/>
                  </a:cubicBezTo>
                  <a:cubicBezTo>
                    <a:pt x="1414791" y="553363"/>
                    <a:pt x="1403489" y="529497"/>
                    <a:pt x="1392118" y="505701"/>
                  </a:cubicBezTo>
                  <a:cubicBezTo>
                    <a:pt x="1376605" y="477763"/>
                    <a:pt x="1361092" y="449896"/>
                    <a:pt x="1345509" y="421959"/>
                  </a:cubicBezTo>
                  <a:cubicBezTo>
                    <a:pt x="1296232" y="340393"/>
                    <a:pt x="1241551" y="262828"/>
                    <a:pt x="1174866" y="194318"/>
                  </a:cubicBezTo>
                  <a:cubicBezTo>
                    <a:pt x="1168689" y="180981"/>
                    <a:pt x="1154931" y="175576"/>
                    <a:pt x="1145314" y="165819"/>
                  </a:cubicBezTo>
                  <a:cubicBezTo>
                    <a:pt x="1090703" y="110576"/>
                    <a:pt x="1027668" y="67407"/>
                    <a:pt x="956701" y="35538"/>
                  </a:cubicBezTo>
                  <a:cubicBezTo>
                    <a:pt x="880330" y="1213"/>
                    <a:pt x="799957" y="-8263"/>
                    <a:pt x="718953" y="7180"/>
                  </a:cubicBezTo>
                  <a:cubicBezTo>
                    <a:pt x="593305" y="31116"/>
                    <a:pt x="493979" y="102434"/>
                    <a:pt x="407570" y="193757"/>
                  </a:cubicBezTo>
                  <a:cubicBezTo>
                    <a:pt x="407570" y="193757"/>
                    <a:pt x="407570" y="193757"/>
                    <a:pt x="407570" y="193757"/>
                  </a:cubicBezTo>
                  <a:cubicBezTo>
                    <a:pt x="403148" y="197828"/>
                    <a:pt x="398515" y="201618"/>
                    <a:pt x="394444" y="205970"/>
                  </a:cubicBezTo>
                  <a:cubicBezTo>
                    <a:pt x="333094" y="272164"/>
                    <a:pt x="280518" y="344885"/>
                    <a:pt x="233839" y="421959"/>
                  </a:cubicBezTo>
                  <a:cubicBezTo>
                    <a:pt x="233839" y="421959"/>
                    <a:pt x="233839" y="421959"/>
                    <a:pt x="233839" y="421959"/>
                  </a:cubicBezTo>
                  <a:cubicBezTo>
                    <a:pt x="216992" y="452213"/>
                    <a:pt x="200145" y="482396"/>
                    <a:pt x="183369" y="512650"/>
                  </a:cubicBezTo>
                  <a:cubicBezTo>
                    <a:pt x="183369" y="512650"/>
                    <a:pt x="183369" y="512650"/>
                    <a:pt x="183369" y="512650"/>
                  </a:cubicBezTo>
                  <a:cubicBezTo>
                    <a:pt x="183369" y="512650"/>
                    <a:pt x="183369" y="512650"/>
                    <a:pt x="183369" y="512650"/>
                  </a:cubicBezTo>
                  <a:cubicBezTo>
                    <a:pt x="170734" y="537710"/>
                    <a:pt x="156835" y="562137"/>
                    <a:pt x="147149" y="588601"/>
                  </a:cubicBezTo>
                  <a:lnTo>
                    <a:pt x="147149" y="588601"/>
                  </a:lnTo>
                  <a:cubicBezTo>
                    <a:pt x="125669" y="630928"/>
                    <a:pt x="108752" y="675221"/>
                    <a:pt x="92537" y="719724"/>
                  </a:cubicBezTo>
                  <a:cubicBezTo>
                    <a:pt x="64179" y="797570"/>
                    <a:pt x="39962" y="876679"/>
                    <a:pt x="24168" y="958104"/>
                  </a:cubicBezTo>
                  <a:cubicBezTo>
                    <a:pt x="19816" y="982181"/>
                    <a:pt x="14622" y="1006187"/>
                    <a:pt x="11392" y="1030475"/>
                  </a:cubicBezTo>
                  <a:cubicBezTo>
                    <a:pt x="3320" y="1090421"/>
                    <a:pt x="-3980" y="1150437"/>
                    <a:pt x="2478" y="1211085"/>
                  </a:cubicBezTo>
                  <a:cubicBezTo>
                    <a:pt x="723" y="1240497"/>
                    <a:pt x="5215" y="1269417"/>
                    <a:pt x="9567" y="1298407"/>
                  </a:cubicBezTo>
                  <a:cubicBezTo>
                    <a:pt x="13779" y="1320167"/>
                    <a:pt x="14130" y="1342770"/>
                    <a:pt x="24168" y="1363267"/>
                  </a:cubicBezTo>
                  <a:cubicBezTo>
                    <a:pt x="24168" y="1363267"/>
                    <a:pt x="24168" y="1363267"/>
                    <a:pt x="24168" y="1363267"/>
                  </a:cubicBezTo>
                  <a:cubicBezTo>
                    <a:pt x="24448" y="1367408"/>
                    <a:pt x="23957" y="1371830"/>
                    <a:pt x="25080" y="1375761"/>
                  </a:cubicBezTo>
                  <a:cubicBezTo>
                    <a:pt x="37014" y="1415913"/>
                    <a:pt x="48666" y="1456134"/>
                    <a:pt x="66846" y="1494039"/>
                  </a:cubicBezTo>
                  <a:cubicBezTo>
                    <a:pt x="66846" y="1494039"/>
                    <a:pt x="66846" y="1494039"/>
                    <a:pt x="66846" y="1494039"/>
                  </a:cubicBezTo>
                  <a:cubicBezTo>
                    <a:pt x="68320" y="1497970"/>
                    <a:pt x="69583" y="1502041"/>
                    <a:pt x="71338" y="1505832"/>
                  </a:cubicBezTo>
                  <a:cubicBezTo>
                    <a:pt x="107769" y="1584590"/>
                    <a:pt x="155923" y="1655486"/>
                    <a:pt x="215307" y="1718591"/>
                  </a:cubicBezTo>
                  <a:cubicBezTo>
                    <a:pt x="248299" y="1753688"/>
                    <a:pt x="284379" y="1785487"/>
                    <a:pt x="324249" y="1812792"/>
                  </a:cubicBezTo>
                  <a:cubicBezTo>
                    <a:pt x="405394" y="1872808"/>
                    <a:pt x="494822" y="1915276"/>
                    <a:pt x="592813" y="1939844"/>
                  </a:cubicBezTo>
                  <a:cubicBezTo>
                    <a:pt x="640616" y="1951777"/>
                    <a:pt x="689120" y="1957393"/>
                    <a:pt x="738186" y="1962236"/>
                  </a:cubicBezTo>
                  <a:cubicBezTo>
                    <a:pt x="784233" y="1966799"/>
                    <a:pt x="829650" y="1963991"/>
                    <a:pt x="874855" y="1959499"/>
                  </a:cubicBezTo>
                  <a:cubicBezTo>
                    <a:pt x="932625" y="1953813"/>
                    <a:pt x="989412" y="1941037"/>
                    <a:pt x="1044515" y="1921383"/>
                  </a:cubicBezTo>
                  <a:cubicBezTo>
                    <a:pt x="1114569" y="1896394"/>
                    <a:pt x="1180903" y="1864666"/>
                    <a:pt x="1240428" y="1819601"/>
                  </a:cubicBezTo>
                  <a:cubicBezTo>
                    <a:pt x="1240428" y="1819601"/>
                    <a:pt x="1240428" y="1819601"/>
                    <a:pt x="1240428" y="1819601"/>
                  </a:cubicBezTo>
                  <a:cubicBezTo>
                    <a:pt x="1240428" y="1819601"/>
                    <a:pt x="1240428" y="1819601"/>
                    <a:pt x="1240428" y="1819601"/>
                  </a:cubicBezTo>
                  <a:cubicBezTo>
                    <a:pt x="1245060" y="1816863"/>
                    <a:pt x="1249904" y="1814407"/>
                    <a:pt x="1254256" y="1811248"/>
                  </a:cubicBezTo>
                  <a:cubicBezTo>
                    <a:pt x="1302269" y="1776502"/>
                    <a:pt x="1345719" y="1736701"/>
                    <a:pt x="1384186" y="1691637"/>
                  </a:cubicBezTo>
                  <a:cubicBezTo>
                    <a:pt x="1431637" y="1635972"/>
                    <a:pt x="1472420" y="1575816"/>
                    <a:pt x="1502113" y="1508640"/>
                  </a:cubicBezTo>
                  <a:cubicBezTo>
                    <a:pt x="1505061" y="1502182"/>
                    <a:pt x="1508149" y="1495794"/>
                    <a:pt x="1510957" y="1489196"/>
                  </a:cubicBezTo>
                  <a:cubicBezTo>
                    <a:pt x="1528155" y="1448413"/>
                    <a:pt x="1543949" y="1407209"/>
                    <a:pt x="1551950" y="1363477"/>
                  </a:cubicBezTo>
                  <a:cubicBezTo>
                    <a:pt x="1559882" y="1342630"/>
                    <a:pt x="1562901" y="1320659"/>
                    <a:pt x="1565989" y="1298758"/>
                  </a:cubicBezTo>
                  <a:cubicBezTo>
                    <a:pt x="1565989" y="1298758"/>
                    <a:pt x="1565989" y="1298758"/>
                    <a:pt x="1565989" y="1298758"/>
                  </a:cubicBezTo>
                  <a:cubicBezTo>
                    <a:pt x="1569640" y="1269557"/>
                    <a:pt x="1575185" y="1240637"/>
                    <a:pt x="1573360" y="1211085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7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xmlns="" id="{0E2D0A8B-555F-4568-8818-DBDAAB4AA2DF}"/>
                </a:ext>
              </a:extLst>
            </p:cNvPr>
            <p:cNvSpPr/>
            <p:nvPr/>
          </p:nvSpPr>
          <p:spPr>
            <a:xfrm>
              <a:off x="5469563" y="2243104"/>
              <a:ext cx="1644035" cy="1730647"/>
            </a:xfrm>
            <a:custGeom>
              <a:avLst/>
              <a:gdLst>
                <a:gd name="connsiteX0" fmla="*/ 83890 w 1644035"/>
                <a:gd name="connsiteY0" fmla="*/ 1354074 h 1730647"/>
                <a:gd name="connsiteX1" fmla="*/ 99283 w 1644035"/>
                <a:gd name="connsiteY1" fmla="*/ 1357893 h 1730647"/>
                <a:gd name="connsiteX2" fmla="*/ 240446 w 1644035"/>
                <a:gd name="connsiteY2" fmla="*/ 1383386 h 1730647"/>
                <a:gd name="connsiteX3" fmla="*/ 549508 w 1644035"/>
                <a:gd name="connsiteY3" fmla="*/ 1420819 h 1730647"/>
                <a:gd name="connsiteX4" fmla="*/ 994533 w 1644035"/>
                <a:gd name="connsiteY4" fmla="*/ 1430269 h 1730647"/>
                <a:gd name="connsiteX5" fmla="*/ 1536180 w 1644035"/>
                <a:gd name="connsiteY5" fmla="*/ 1371372 h 1730647"/>
                <a:gd name="connsiteX6" fmla="*/ 1567387 w 1644035"/>
                <a:gd name="connsiteY6" fmla="*/ 1377013 h 1730647"/>
                <a:gd name="connsiteX7" fmla="*/ 1444318 w 1644035"/>
                <a:gd name="connsiteY7" fmla="*/ 1567989 h 1730647"/>
                <a:gd name="connsiteX8" fmla="*/ 1308723 w 1644035"/>
                <a:gd name="connsiteY8" fmla="*/ 1692816 h 1730647"/>
                <a:gd name="connsiteX9" fmla="*/ 1294293 w 1644035"/>
                <a:gd name="connsiteY9" fmla="*/ 1701533 h 1730647"/>
                <a:gd name="connsiteX10" fmla="*/ 1218473 w 1644035"/>
                <a:gd name="connsiteY10" fmla="*/ 1714133 h 1730647"/>
                <a:gd name="connsiteX11" fmla="*/ 1013652 w 1644035"/>
                <a:gd name="connsiteY11" fmla="*/ 1727392 h 1730647"/>
                <a:gd name="connsiteX12" fmla="*/ 736602 w 1644035"/>
                <a:gd name="connsiteY12" fmla="*/ 1729809 h 1730647"/>
                <a:gd name="connsiteX13" fmla="*/ 454643 w 1644035"/>
                <a:gd name="connsiteY13" fmla="*/ 1712961 h 1730647"/>
                <a:gd name="connsiteX14" fmla="*/ 381534 w 1644035"/>
                <a:gd name="connsiteY14" fmla="*/ 1705781 h 1730647"/>
                <a:gd name="connsiteX15" fmla="*/ 338167 w 1644035"/>
                <a:gd name="connsiteY15" fmla="*/ 1694501 h 1730647"/>
                <a:gd name="connsiteX16" fmla="*/ 224475 w 1644035"/>
                <a:gd name="connsiteY16" fmla="*/ 1596193 h 1730647"/>
                <a:gd name="connsiteX17" fmla="*/ 74230 w 1644035"/>
                <a:gd name="connsiteY17" fmla="*/ 1374156 h 1730647"/>
                <a:gd name="connsiteX18" fmla="*/ 69541 w 1644035"/>
                <a:gd name="connsiteY18" fmla="*/ 1361848 h 1730647"/>
                <a:gd name="connsiteX19" fmla="*/ 83890 w 1644035"/>
                <a:gd name="connsiteY19" fmla="*/ 1354074 h 1730647"/>
                <a:gd name="connsiteX20" fmla="*/ 9912 w 1644035"/>
                <a:gd name="connsiteY20" fmla="*/ 1157687 h 1730647"/>
                <a:gd name="connsiteX21" fmla="*/ 122212 w 1644035"/>
                <a:gd name="connsiteY21" fmla="*/ 1178198 h 1730647"/>
                <a:gd name="connsiteX22" fmla="*/ 325641 w 1644035"/>
                <a:gd name="connsiteY22" fmla="*/ 1211018 h 1730647"/>
                <a:gd name="connsiteX23" fmla="*/ 511855 w 1644035"/>
                <a:gd name="connsiteY23" fmla="*/ 1232408 h 1730647"/>
                <a:gd name="connsiteX24" fmla="*/ 641224 w 1644035"/>
                <a:gd name="connsiteY24" fmla="*/ 1240612 h 1730647"/>
                <a:gd name="connsiteX25" fmla="*/ 916370 w 1644035"/>
                <a:gd name="connsiteY25" fmla="*/ 1243982 h 1730647"/>
                <a:gd name="connsiteX26" fmla="*/ 1158259 w 1644035"/>
                <a:gd name="connsiteY26" fmla="*/ 1230210 h 1730647"/>
                <a:gd name="connsiteX27" fmla="*/ 1372456 w 1644035"/>
                <a:gd name="connsiteY27" fmla="*/ 1205743 h 1730647"/>
                <a:gd name="connsiteX28" fmla="*/ 1630314 w 1644035"/>
                <a:gd name="connsiteY28" fmla="*/ 1157907 h 1730647"/>
                <a:gd name="connsiteX29" fmla="*/ 1634050 w 1644035"/>
                <a:gd name="connsiteY29" fmla="*/ 1157980 h 1730647"/>
                <a:gd name="connsiteX30" fmla="*/ 1619399 w 1644035"/>
                <a:gd name="connsiteY30" fmla="*/ 1225522 h 1730647"/>
                <a:gd name="connsiteX31" fmla="*/ 1418533 w 1644035"/>
                <a:gd name="connsiteY31" fmla="*/ 1262955 h 1730647"/>
                <a:gd name="connsiteX32" fmla="*/ 1223456 w 1644035"/>
                <a:gd name="connsiteY32" fmla="*/ 1289181 h 1730647"/>
                <a:gd name="connsiteX33" fmla="*/ 1112913 w 1644035"/>
                <a:gd name="connsiteY33" fmla="*/ 1297605 h 1730647"/>
                <a:gd name="connsiteX34" fmla="*/ 717482 w 1644035"/>
                <a:gd name="connsiteY34" fmla="*/ 1307935 h 1730647"/>
                <a:gd name="connsiteX35" fmla="*/ 494275 w 1644035"/>
                <a:gd name="connsiteY35" fmla="*/ 1294456 h 1730647"/>
                <a:gd name="connsiteX36" fmla="*/ 309598 w 1644035"/>
                <a:gd name="connsiteY36" fmla="*/ 1274237 h 1730647"/>
                <a:gd name="connsiteX37" fmla="*/ 58333 w 1644035"/>
                <a:gd name="connsiteY37" fmla="*/ 1231090 h 1730647"/>
                <a:gd name="connsiteX38" fmla="*/ 25149 w 1644035"/>
                <a:gd name="connsiteY38" fmla="*/ 1225302 h 1730647"/>
                <a:gd name="connsiteX39" fmla="*/ 9912 w 1644035"/>
                <a:gd name="connsiteY39" fmla="*/ 1157687 h 1730647"/>
                <a:gd name="connsiteX40" fmla="*/ 25148 w 1644035"/>
                <a:gd name="connsiteY40" fmla="*/ 802621 h 1730647"/>
                <a:gd name="connsiteX41" fmla="*/ 117303 w 1644035"/>
                <a:gd name="connsiteY41" fmla="*/ 818957 h 1730647"/>
                <a:gd name="connsiteX42" fmla="*/ 344980 w 1644035"/>
                <a:gd name="connsiteY42" fmla="*/ 855511 h 1730647"/>
                <a:gd name="connsiteX43" fmla="*/ 578443 w 1644035"/>
                <a:gd name="connsiteY43" fmla="*/ 878513 h 1730647"/>
                <a:gd name="connsiteX44" fmla="*/ 736381 w 1644035"/>
                <a:gd name="connsiteY44" fmla="*/ 885619 h 1730647"/>
                <a:gd name="connsiteX45" fmla="*/ 858791 w 1644035"/>
                <a:gd name="connsiteY45" fmla="*/ 889209 h 1730647"/>
                <a:gd name="connsiteX46" fmla="*/ 1065809 w 1644035"/>
                <a:gd name="connsiteY46" fmla="*/ 881077 h 1730647"/>
                <a:gd name="connsiteX47" fmla="*/ 1301250 w 1644035"/>
                <a:gd name="connsiteY47" fmla="*/ 858441 h 1730647"/>
                <a:gd name="connsiteX48" fmla="*/ 1600791 w 1644035"/>
                <a:gd name="connsiteY48" fmla="*/ 808042 h 1730647"/>
                <a:gd name="connsiteX49" fmla="*/ 1619397 w 1644035"/>
                <a:gd name="connsiteY49" fmla="*/ 806284 h 1730647"/>
                <a:gd name="connsiteX50" fmla="*/ 1637491 w 1644035"/>
                <a:gd name="connsiteY50" fmla="*/ 915142 h 1730647"/>
                <a:gd name="connsiteX51" fmla="*/ 1641886 w 1644035"/>
                <a:gd name="connsiteY51" fmla="*/ 1066706 h 1730647"/>
                <a:gd name="connsiteX52" fmla="*/ 1617932 w 1644035"/>
                <a:gd name="connsiteY52" fmla="*/ 1076595 h 1730647"/>
                <a:gd name="connsiteX53" fmla="*/ 1209242 w 1644035"/>
                <a:gd name="connsiteY53" fmla="*/ 1137398 h 1730647"/>
                <a:gd name="connsiteX54" fmla="*/ 975998 w 1644035"/>
                <a:gd name="connsiteY54" fmla="*/ 1153001 h 1730647"/>
                <a:gd name="connsiteX55" fmla="*/ 708105 w 1644035"/>
                <a:gd name="connsiteY55" fmla="*/ 1155053 h 1730647"/>
                <a:gd name="connsiteX56" fmla="*/ 206821 w 1644035"/>
                <a:gd name="connsiteY56" fmla="*/ 1108974 h 1730647"/>
                <a:gd name="connsiteX57" fmla="*/ 28445 w 1644035"/>
                <a:gd name="connsiteY57" fmla="*/ 1076889 h 1730647"/>
                <a:gd name="connsiteX58" fmla="*/ 2586 w 1644035"/>
                <a:gd name="connsiteY58" fmla="*/ 1066633 h 1730647"/>
                <a:gd name="connsiteX59" fmla="*/ 11889 w 1644035"/>
                <a:gd name="connsiteY59" fmla="*/ 878147 h 1730647"/>
                <a:gd name="connsiteX60" fmla="*/ 25148 w 1644035"/>
                <a:gd name="connsiteY60" fmla="*/ 802621 h 1730647"/>
                <a:gd name="connsiteX61" fmla="*/ 1435857 w 1644035"/>
                <a:gd name="connsiteY61" fmla="*/ 324658 h 1730647"/>
                <a:gd name="connsiteX62" fmla="*/ 1452596 w 1644035"/>
                <a:gd name="connsiteY62" fmla="*/ 330491 h 1730647"/>
                <a:gd name="connsiteX63" fmla="*/ 1488198 w 1644035"/>
                <a:gd name="connsiteY63" fmla="*/ 405065 h 1730647"/>
                <a:gd name="connsiteX64" fmla="*/ 1460434 w 1644035"/>
                <a:gd name="connsiteY64" fmla="*/ 413928 h 1730647"/>
                <a:gd name="connsiteX65" fmla="*/ 1278688 w 1644035"/>
                <a:gd name="connsiteY65" fmla="*/ 440081 h 1730647"/>
                <a:gd name="connsiteX66" fmla="*/ 1052696 w 1644035"/>
                <a:gd name="connsiteY66" fmla="*/ 461838 h 1730647"/>
                <a:gd name="connsiteX67" fmla="*/ 983178 w 1644035"/>
                <a:gd name="connsiteY67" fmla="*/ 465281 h 1730647"/>
                <a:gd name="connsiteX68" fmla="*/ 705980 w 1644035"/>
                <a:gd name="connsiteY68" fmla="*/ 469383 h 1730647"/>
                <a:gd name="connsiteX69" fmla="*/ 480575 w 1644035"/>
                <a:gd name="connsiteY69" fmla="*/ 457809 h 1730647"/>
                <a:gd name="connsiteX70" fmla="*/ 225281 w 1644035"/>
                <a:gd name="connsiteY70" fmla="*/ 428873 h 1730647"/>
                <a:gd name="connsiteX71" fmla="*/ 153417 w 1644035"/>
                <a:gd name="connsiteY71" fmla="*/ 416932 h 1730647"/>
                <a:gd name="connsiteX72" fmla="*/ 191218 w 1644035"/>
                <a:gd name="connsiteY72" fmla="*/ 337670 h 1730647"/>
                <a:gd name="connsiteX73" fmla="*/ 220152 w 1644035"/>
                <a:gd name="connsiteY73" fmla="*/ 333201 h 1730647"/>
                <a:gd name="connsiteX74" fmla="*/ 503136 w 1644035"/>
                <a:gd name="connsiteY74" fmla="*/ 364554 h 1730647"/>
                <a:gd name="connsiteX75" fmla="*/ 672503 w 1644035"/>
                <a:gd name="connsiteY75" fmla="*/ 373271 h 1730647"/>
                <a:gd name="connsiteX76" fmla="*/ 772276 w 1644035"/>
                <a:gd name="connsiteY76" fmla="*/ 375836 h 1730647"/>
                <a:gd name="connsiteX77" fmla="*/ 981346 w 1644035"/>
                <a:gd name="connsiteY77" fmla="*/ 370634 h 1730647"/>
                <a:gd name="connsiteX78" fmla="*/ 1112985 w 1644035"/>
                <a:gd name="connsiteY78" fmla="*/ 362503 h 1730647"/>
                <a:gd name="connsiteX79" fmla="*/ 1418239 w 1644035"/>
                <a:gd name="connsiteY79" fmla="*/ 326682 h 1730647"/>
                <a:gd name="connsiteX80" fmla="*/ 1435857 w 1644035"/>
                <a:gd name="connsiteY80" fmla="*/ 324658 h 1730647"/>
                <a:gd name="connsiteX81" fmla="*/ 1213958 w 1644035"/>
                <a:gd name="connsiteY81" fmla="*/ 341 h 1730647"/>
                <a:gd name="connsiteX82" fmla="*/ 1225944 w 1644035"/>
                <a:gd name="connsiteY82" fmla="*/ 5460 h 1730647"/>
                <a:gd name="connsiteX83" fmla="*/ 1404027 w 1644035"/>
                <a:gd name="connsiteY83" fmla="*/ 243025 h 1730647"/>
                <a:gd name="connsiteX84" fmla="*/ 1383735 w 1644035"/>
                <a:gd name="connsiteY84" fmla="*/ 255699 h 1730647"/>
                <a:gd name="connsiteX85" fmla="*/ 1145364 w 1644035"/>
                <a:gd name="connsiteY85" fmla="*/ 279873 h 1730647"/>
                <a:gd name="connsiteX86" fmla="*/ 687081 w 1644035"/>
                <a:gd name="connsiteY86" fmla="*/ 290128 h 1730647"/>
                <a:gd name="connsiteX87" fmla="*/ 401020 w 1644035"/>
                <a:gd name="connsiteY87" fmla="*/ 273060 h 1730647"/>
                <a:gd name="connsiteX88" fmla="*/ 279051 w 1644035"/>
                <a:gd name="connsiteY88" fmla="*/ 260095 h 1730647"/>
                <a:gd name="connsiteX89" fmla="*/ 253045 w 1644035"/>
                <a:gd name="connsiteY89" fmla="*/ 255553 h 1730647"/>
                <a:gd name="connsiteX90" fmla="*/ 243888 w 1644035"/>
                <a:gd name="connsiteY90" fmla="*/ 243025 h 1730647"/>
                <a:gd name="connsiteX91" fmla="*/ 411495 w 1644035"/>
                <a:gd name="connsiteY91" fmla="*/ 17620 h 1730647"/>
                <a:gd name="connsiteX92" fmla="*/ 425195 w 1644035"/>
                <a:gd name="connsiteY92" fmla="*/ 4873 h 1730647"/>
                <a:gd name="connsiteX93" fmla="*/ 488340 w 1644035"/>
                <a:gd name="connsiteY93" fmla="*/ 4288 h 1730647"/>
                <a:gd name="connsiteX94" fmla="*/ 663492 w 1644035"/>
                <a:gd name="connsiteY94" fmla="*/ 14470 h 1730647"/>
                <a:gd name="connsiteX95" fmla="*/ 873002 w 1644035"/>
                <a:gd name="connsiteY95" fmla="*/ 17620 h 1730647"/>
                <a:gd name="connsiteX96" fmla="*/ 1200818 w 1644035"/>
                <a:gd name="connsiteY96" fmla="*/ 552 h 1730647"/>
                <a:gd name="connsiteX97" fmla="*/ 1213958 w 1644035"/>
                <a:gd name="connsiteY97" fmla="*/ 341 h 1730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1644035" h="1730647">
                  <a:moveTo>
                    <a:pt x="83890" y="1354074"/>
                  </a:moveTo>
                  <a:cubicBezTo>
                    <a:pt x="89100" y="1354560"/>
                    <a:pt x="94484" y="1356977"/>
                    <a:pt x="99283" y="1357893"/>
                  </a:cubicBezTo>
                  <a:cubicBezTo>
                    <a:pt x="146240" y="1366904"/>
                    <a:pt x="193270" y="1375767"/>
                    <a:pt x="240446" y="1383386"/>
                  </a:cubicBezTo>
                  <a:cubicBezTo>
                    <a:pt x="343002" y="1400015"/>
                    <a:pt x="446072" y="1411222"/>
                    <a:pt x="549508" y="1420819"/>
                  </a:cubicBezTo>
                  <a:cubicBezTo>
                    <a:pt x="697703" y="1434518"/>
                    <a:pt x="846264" y="1434372"/>
                    <a:pt x="994533" y="1430269"/>
                  </a:cubicBezTo>
                  <a:cubicBezTo>
                    <a:pt x="1176352" y="1425215"/>
                    <a:pt x="1357071" y="1404043"/>
                    <a:pt x="1536180" y="1371372"/>
                  </a:cubicBezTo>
                  <a:cubicBezTo>
                    <a:pt x="1546729" y="1369468"/>
                    <a:pt x="1559549" y="1361409"/>
                    <a:pt x="1567387" y="1377013"/>
                  </a:cubicBezTo>
                  <a:cubicBezTo>
                    <a:pt x="1536473" y="1447191"/>
                    <a:pt x="1493911" y="1509971"/>
                    <a:pt x="1444318" y="1567989"/>
                  </a:cubicBezTo>
                  <a:cubicBezTo>
                    <a:pt x="1404247" y="1615018"/>
                    <a:pt x="1358830" y="1656555"/>
                    <a:pt x="1308723" y="1692816"/>
                  </a:cubicBezTo>
                  <a:cubicBezTo>
                    <a:pt x="1304182" y="1696112"/>
                    <a:pt x="1299128" y="1698602"/>
                    <a:pt x="1294293" y="1701533"/>
                  </a:cubicBezTo>
                  <a:cubicBezTo>
                    <a:pt x="1270192" y="1712521"/>
                    <a:pt x="1243966" y="1712155"/>
                    <a:pt x="1218473" y="1714133"/>
                  </a:cubicBezTo>
                  <a:cubicBezTo>
                    <a:pt x="1150272" y="1719408"/>
                    <a:pt x="1081999" y="1723949"/>
                    <a:pt x="1013652" y="1727392"/>
                  </a:cubicBezTo>
                  <a:cubicBezTo>
                    <a:pt x="921277" y="1732080"/>
                    <a:pt x="828903" y="1730542"/>
                    <a:pt x="736602" y="1729809"/>
                  </a:cubicBezTo>
                  <a:cubicBezTo>
                    <a:pt x="642469" y="1729003"/>
                    <a:pt x="548410" y="1722411"/>
                    <a:pt x="454643" y="1712961"/>
                  </a:cubicBezTo>
                  <a:cubicBezTo>
                    <a:pt x="430249" y="1710470"/>
                    <a:pt x="405855" y="1708126"/>
                    <a:pt x="381534" y="1705781"/>
                  </a:cubicBezTo>
                  <a:cubicBezTo>
                    <a:pt x="366371" y="1704317"/>
                    <a:pt x="351867" y="1701166"/>
                    <a:pt x="338167" y="1694501"/>
                  </a:cubicBezTo>
                  <a:cubicBezTo>
                    <a:pt x="296559" y="1666077"/>
                    <a:pt x="258906" y="1632820"/>
                    <a:pt x="224475" y="1596193"/>
                  </a:cubicBezTo>
                  <a:cubicBezTo>
                    <a:pt x="162502" y="1530336"/>
                    <a:pt x="112250" y="1456348"/>
                    <a:pt x="74230" y="1374156"/>
                  </a:cubicBezTo>
                  <a:cubicBezTo>
                    <a:pt x="72399" y="1370200"/>
                    <a:pt x="71080" y="1365951"/>
                    <a:pt x="69541" y="1361848"/>
                  </a:cubicBezTo>
                  <a:cubicBezTo>
                    <a:pt x="73644" y="1355036"/>
                    <a:pt x="78680" y="1353589"/>
                    <a:pt x="83890" y="1354074"/>
                  </a:cubicBezTo>
                  <a:close/>
                  <a:moveTo>
                    <a:pt x="9912" y="1157687"/>
                  </a:moveTo>
                  <a:cubicBezTo>
                    <a:pt x="48225" y="1159592"/>
                    <a:pt x="84705" y="1171679"/>
                    <a:pt x="122212" y="1178198"/>
                  </a:cubicBezTo>
                  <a:cubicBezTo>
                    <a:pt x="189900" y="1189920"/>
                    <a:pt x="257514" y="1201714"/>
                    <a:pt x="325641" y="1211018"/>
                  </a:cubicBezTo>
                  <a:cubicBezTo>
                    <a:pt x="387541" y="1219515"/>
                    <a:pt x="449735" y="1225815"/>
                    <a:pt x="511855" y="1232408"/>
                  </a:cubicBezTo>
                  <a:cubicBezTo>
                    <a:pt x="554784" y="1236949"/>
                    <a:pt x="598077" y="1238048"/>
                    <a:pt x="641224" y="1240612"/>
                  </a:cubicBezTo>
                  <a:cubicBezTo>
                    <a:pt x="732866" y="1246034"/>
                    <a:pt x="824655" y="1245594"/>
                    <a:pt x="916370" y="1243982"/>
                  </a:cubicBezTo>
                  <a:cubicBezTo>
                    <a:pt x="997098" y="1242517"/>
                    <a:pt x="1077751" y="1237390"/>
                    <a:pt x="1158259" y="1230210"/>
                  </a:cubicBezTo>
                  <a:cubicBezTo>
                    <a:pt x="1229902" y="1223837"/>
                    <a:pt x="1301399" y="1216072"/>
                    <a:pt x="1372456" y="1205743"/>
                  </a:cubicBezTo>
                  <a:cubicBezTo>
                    <a:pt x="1458970" y="1193070"/>
                    <a:pt x="1545119" y="1177832"/>
                    <a:pt x="1630314" y="1157907"/>
                  </a:cubicBezTo>
                  <a:cubicBezTo>
                    <a:pt x="1631486" y="1157614"/>
                    <a:pt x="1632804" y="1157907"/>
                    <a:pt x="1634050" y="1157980"/>
                  </a:cubicBezTo>
                  <a:cubicBezTo>
                    <a:pt x="1630827" y="1180835"/>
                    <a:pt x="1627677" y="1203765"/>
                    <a:pt x="1619399" y="1225522"/>
                  </a:cubicBezTo>
                  <a:cubicBezTo>
                    <a:pt x="1552956" y="1240686"/>
                    <a:pt x="1485782" y="1252553"/>
                    <a:pt x="1418533" y="1262955"/>
                  </a:cubicBezTo>
                  <a:cubicBezTo>
                    <a:pt x="1353703" y="1273065"/>
                    <a:pt x="1288580" y="1281490"/>
                    <a:pt x="1223456" y="1289181"/>
                  </a:cubicBezTo>
                  <a:cubicBezTo>
                    <a:pt x="1186827" y="1293504"/>
                    <a:pt x="1149688" y="1293943"/>
                    <a:pt x="1112913" y="1297605"/>
                  </a:cubicBezTo>
                  <a:cubicBezTo>
                    <a:pt x="981348" y="1310791"/>
                    <a:pt x="849341" y="1310499"/>
                    <a:pt x="717482" y="1307935"/>
                  </a:cubicBezTo>
                  <a:cubicBezTo>
                    <a:pt x="643056" y="1306470"/>
                    <a:pt x="568555" y="1301635"/>
                    <a:pt x="494275" y="1294456"/>
                  </a:cubicBezTo>
                  <a:cubicBezTo>
                    <a:pt x="432594" y="1288522"/>
                    <a:pt x="370986" y="1282441"/>
                    <a:pt x="309598" y="1274237"/>
                  </a:cubicBezTo>
                  <a:cubicBezTo>
                    <a:pt x="225355" y="1262955"/>
                    <a:pt x="141551" y="1248524"/>
                    <a:pt x="58333" y="1231090"/>
                  </a:cubicBezTo>
                  <a:cubicBezTo>
                    <a:pt x="47345" y="1228819"/>
                    <a:pt x="36211" y="1227207"/>
                    <a:pt x="25149" y="1225302"/>
                  </a:cubicBezTo>
                  <a:cubicBezTo>
                    <a:pt x="14673" y="1203985"/>
                    <a:pt x="14234" y="1180396"/>
                    <a:pt x="9912" y="1157687"/>
                  </a:cubicBezTo>
                  <a:close/>
                  <a:moveTo>
                    <a:pt x="25148" y="802621"/>
                  </a:moveTo>
                  <a:cubicBezTo>
                    <a:pt x="56794" y="802841"/>
                    <a:pt x="86610" y="813463"/>
                    <a:pt x="117303" y="818957"/>
                  </a:cubicBezTo>
                  <a:cubicBezTo>
                    <a:pt x="192976" y="832583"/>
                    <a:pt x="268648" y="845695"/>
                    <a:pt x="344980" y="855511"/>
                  </a:cubicBezTo>
                  <a:cubicBezTo>
                    <a:pt x="422556" y="865547"/>
                    <a:pt x="500280" y="873752"/>
                    <a:pt x="578443" y="878513"/>
                  </a:cubicBezTo>
                  <a:cubicBezTo>
                    <a:pt x="631040" y="881664"/>
                    <a:pt x="683564" y="885693"/>
                    <a:pt x="736381" y="885619"/>
                  </a:cubicBezTo>
                  <a:cubicBezTo>
                    <a:pt x="777184" y="885546"/>
                    <a:pt x="817841" y="890893"/>
                    <a:pt x="858791" y="889209"/>
                  </a:cubicBezTo>
                  <a:cubicBezTo>
                    <a:pt x="927797" y="886352"/>
                    <a:pt x="996950" y="885912"/>
                    <a:pt x="1065809" y="881077"/>
                  </a:cubicBezTo>
                  <a:cubicBezTo>
                    <a:pt x="1144411" y="875584"/>
                    <a:pt x="1223014" y="868405"/>
                    <a:pt x="1301250" y="858441"/>
                  </a:cubicBezTo>
                  <a:cubicBezTo>
                    <a:pt x="1401683" y="845695"/>
                    <a:pt x="1501676" y="829359"/>
                    <a:pt x="1600791" y="808042"/>
                  </a:cubicBezTo>
                  <a:cubicBezTo>
                    <a:pt x="1606871" y="806724"/>
                    <a:pt x="1613244" y="806870"/>
                    <a:pt x="1619397" y="806284"/>
                  </a:cubicBezTo>
                  <a:cubicBezTo>
                    <a:pt x="1629286" y="841886"/>
                    <a:pt x="1633315" y="878660"/>
                    <a:pt x="1637491" y="915142"/>
                  </a:cubicBezTo>
                  <a:cubicBezTo>
                    <a:pt x="1643205" y="965394"/>
                    <a:pt x="1646428" y="1016014"/>
                    <a:pt x="1641886" y="1066706"/>
                  </a:cubicBezTo>
                  <a:cubicBezTo>
                    <a:pt x="1635366" y="1073592"/>
                    <a:pt x="1626503" y="1074911"/>
                    <a:pt x="1617932" y="1076595"/>
                  </a:cubicBezTo>
                  <a:cubicBezTo>
                    <a:pt x="1482703" y="1103847"/>
                    <a:pt x="1346596" y="1124945"/>
                    <a:pt x="1209242" y="1137398"/>
                  </a:cubicBezTo>
                  <a:cubicBezTo>
                    <a:pt x="1131592" y="1144430"/>
                    <a:pt x="1053869" y="1148971"/>
                    <a:pt x="975998" y="1153001"/>
                  </a:cubicBezTo>
                  <a:cubicBezTo>
                    <a:pt x="886628" y="1157543"/>
                    <a:pt x="797256" y="1157763"/>
                    <a:pt x="708105" y="1155053"/>
                  </a:cubicBezTo>
                  <a:cubicBezTo>
                    <a:pt x="540204" y="1150070"/>
                    <a:pt x="372890" y="1135566"/>
                    <a:pt x="206821" y="1108974"/>
                  </a:cubicBezTo>
                  <a:cubicBezTo>
                    <a:pt x="147118" y="1099451"/>
                    <a:pt x="87782" y="1088316"/>
                    <a:pt x="28445" y="1076889"/>
                  </a:cubicBezTo>
                  <a:cubicBezTo>
                    <a:pt x="19215" y="1075130"/>
                    <a:pt x="9618" y="1074032"/>
                    <a:pt x="2586" y="1066633"/>
                  </a:cubicBezTo>
                  <a:cubicBezTo>
                    <a:pt x="-4154" y="1003341"/>
                    <a:pt x="3465" y="940708"/>
                    <a:pt x="11889" y="878147"/>
                  </a:cubicBezTo>
                  <a:cubicBezTo>
                    <a:pt x="15186" y="852801"/>
                    <a:pt x="20606" y="827748"/>
                    <a:pt x="25148" y="802621"/>
                  </a:cubicBezTo>
                  <a:close/>
                  <a:moveTo>
                    <a:pt x="1435857" y="324658"/>
                  </a:moveTo>
                  <a:cubicBezTo>
                    <a:pt x="1441644" y="324759"/>
                    <a:pt x="1447285" y="326169"/>
                    <a:pt x="1452596" y="330491"/>
                  </a:cubicBezTo>
                  <a:cubicBezTo>
                    <a:pt x="1464464" y="355398"/>
                    <a:pt x="1476330" y="380231"/>
                    <a:pt x="1488198" y="405065"/>
                  </a:cubicBezTo>
                  <a:cubicBezTo>
                    <a:pt x="1480946" y="414369"/>
                    <a:pt x="1470177" y="412171"/>
                    <a:pt x="1460434" y="413928"/>
                  </a:cubicBezTo>
                  <a:cubicBezTo>
                    <a:pt x="1400145" y="424697"/>
                    <a:pt x="1339417" y="432389"/>
                    <a:pt x="1278688" y="440081"/>
                  </a:cubicBezTo>
                  <a:cubicBezTo>
                    <a:pt x="1203529" y="449604"/>
                    <a:pt x="1128075" y="455025"/>
                    <a:pt x="1052696" y="461838"/>
                  </a:cubicBezTo>
                  <a:cubicBezTo>
                    <a:pt x="1029621" y="463962"/>
                    <a:pt x="1006326" y="464401"/>
                    <a:pt x="983178" y="465281"/>
                  </a:cubicBezTo>
                  <a:cubicBezTo>
                    <a:pt x="890876" y="468797"/>
                    <a:pt x="798428" y="472533"/>
                    <a:pt x="705980" y="469383"/>
                  </a:cubicBezTo>
                  <a:cubicBezTo>
                    <a:pt x="630821" y="466892"/>
                    <a:pt x="555515" y="464255"/>
                    <a:pt x="480575" y="457809"/>
                  </a:cubicBezTo>
                  <a:cubicBezTo>
                    <a:pt x="395305" y="450483"/>
                    <a:pt x="309890" y="443011"/>
                    <a:pt x="225281" y="428873"/>
                  </a:cubicBezTo>
                  <a:cubicBezTo>
                    <a:pt x="201326" y="424843"/>
                    <a:pt x="176786" y="424404"/>
                    <a:pt x="153417" y="416932"/>
                  </a:cubicBezTo>
                  <a:cubicBezTo>
                    <a:pt x="163527" y="389315"/>
                    <a:pt x="178031" y="363822"/>
                    <a:pt x="191218" y="337670"/>
                  </a:cubicBezTo>
                  <a:cubicBezTo>
                    <a:pt x="200081" y="331076"/>
                    <a:pt x="210044" y="331663"/>
                    <a:pt x="220152" y="333201"/>
                  </a:cubicBezTo>
                  <a:cubicBezTo>
                    <a:pt x="314065" y="347632"/>
                    <a:pt x="408418" y="357815"/>
                    <a:pt x="503136" y="364554"/>
                  </a:cubicBezTo>
                  <a:cubicBezTo>
                    <a:pt x="559470" y="368584"/>
                    <a:pt x="615877" y="373125"/>
                    <a:pt x="672503" y="373271"/>
                  </a:cubicBezTo>
                  <a:cubicBezTo>
                    <a:pt x="705761" y="373346"/>
                    <a:pt x="739165" y="375616"/>
                    <a:pt x="772276" y="375836"/>
                  </a:cubicBezTo>
                  <a:cubicBezTo>
                    <a:pt x="841942" y="376275"/>
                    <a:pt x="911680" y="374078"/>
                    <a:pt x="981346" y="370634"/>
                  </a:cubicBezTo>
                  <a:cubicBezTo>
                    <a:pt x="1025299" y="368510"/>
                    <a:pt x="1069106" y="365800"/>
                    <a:pt x="1112985" y="362503"/>
                  </a:cubicBezTo>
                  <a:cubicBezTo>
                    <a:pt x="1215249" y="354738"/>
                    <a:pt x="1316928" y="342651"/>
                    <a:pt x="1418239" y="326682"/>
                  </a:cubicBezTo>
                  <a:cubicBezTo>
                    <a:pt x="1424136" y="325766"/>
                    <a:pt x="1430070" y="324557"/>
                    <a:pt x="1435857" y="324658"/>
                  </a:cubicBezTo>
                  <a:close/>
                  <a:moveTo>
                    <a:pt x="1213958" y="341"/>
                  </a:moveTo>
                  <a:cubicBezTo>
                    <a:pt x="1218179" y="882"/>
                    <a:pt x="1222208" y="2310"/>
                    <a:pt x="1225944" y="5460"/>
                  </a:cubicBezTo>
                  <a:cubicBezTo>
                    <a:pt x="1295464" y="77030"/>
                    <a:pt x="1352529" y="157903"/>
                    <a:pt x="1404027" y="243025"/>
                  </a:cubicBezTo>
                  <a:cubicBezTo>
                    <a:pt x="1402123" y="254893"/>
                    <a:pt x="1391867" y="254673"/>
                    <a:pt x="1383735" y="255699"/>
                  </a:cubicBezTo>
                  <a:cubicBezTo>
                    <a:pt x="1304474" y="265662"/>
                    <a:pt x="1224919" y="272914"/>
                    <a:pt x="1145364" y="279873"/>
                  </a:cubicBezTo>
                  <a:cubicBezTo>
                    <a:pt x="992773" y="293279"/>
                    <a:pt x="839890" y="291154"/>
                    <a:pt x="687081" y="290128"/>
                  </a:cubicBezTo>
                  <a:cubicBezTo>
                    <a:pt x="591556" y="289470"/>
                    <a:pt x="496178" y="281998"/>
                    <a:pt x="401020" y="273060"/>
                  </a:cubicBezTo>
                  <a:cubicBezTo>
                    <a:pt x="360290" y="269251"/>
                    <a:pt x="319706" y="264563"/>
                    <a:pt x="279051" y="260095"/>
                  </a:cubicBezTo>
                  <a:cubicBezTo>
                    <a:pt x="270260" y="259142"/>
                    <a:pt x="261469" y="258190"/>
                    <a:pt x="253045" y="255553"/>
                  </a:cubicBezTo>
                  <a:cubicBezTo>
                    <a:pt x="247258" y="253794"/>
                    <a:pt x="240079" y="252183"/>
                    <a:pt x="243888" y="243025"/>
                  </a:cubicBezTo>
                  <a:cubicBezTo>
                    <a:pt x="292602" y="162519"/>
                    <a:pt x="347543" y="86699"/>
                    <a:pt x="411495" y="17620"/>
                  </a:cubicBezTo>
                  <a:cubicBezTo>
                    <a:pt x="415744" y="13078"/>
                    <a:pt x="420653" y="9122"/>
                    <a:pt x="425195" y="4873"/>
                  </a:cubicBezTo>
                  <a:cubicBezTo>
                    <a:pt x="446072" y="-5089"/>
                    <a:pt x="467461" y="3116"/>
                    <a:pt x="488340" y="4288"/>
                  </a:cubicBezTo>
                  <a:cubicBezTo>
                    <a:pt x="546724" y="7731"/>
                    <a:pt x="605035" y="11686"/>
                    <a:pt x="663492" y="14470"/>
                  </a:cubicBezTo>
                  <a:cubicBezTo>
                    <a:pt x="733378" y="17840"/>
                    <a:pt x="803190" y="18499"/>
                    <a:pt x="873002" y="17620"/>
                  </a:cubicBezTo>
                  <a:cubicBezTo>
                    <a:pt x="982445" y="16228"/>
                    <a:pt x="1091741" y="10514"/>
                    <a:pt x="1200818" y="552"/>
                  </a:cubicBezTo>
                  <a:cubicBezTo>
                    <a:pt x="1205324" y="149"/>
                    <a:pt x="1209737" y="-199"/>
                    <a:pt x="1213958" y="341"/>
                  </a:cubicBezTo>
                  <a:close/>
                </a:path>
              </a:pathLst>
            </a:custGeom>
            <a:solidFill>
              <a:schemeClr val="accent6"/>
            </a:solidFill>
            <a:ln w="701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xmlns="" id="{9C0A526F-0FC1-468C-A5C3-DCE8BD9B5826}"/>
              </a:ext>
            </a:extLst>
          </p:cNvPr>
          <p:cNvGrpSpPr/>
          <p:nvPr/>
        </p:nvGrpSpPr>
        <p:grpSpPr>
          <a:xfrm rot="1047660">
            <a:off x="4380280" y="2698863"/>
            <a:ext cx="754424" cy="940136"/>
            <a:chOff x="2606374" y="2800987"/>
            <a:chExt cx="1644485" cy="2049298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xmlns="" id="{1601C54E-B28F-4634-A30F-832D5AA486DF}"/>
                </a:ext>
              </a:extLst>
            </p:cNvPr>
            <p:cNvSpPr/>
            <p:nvPr/>
          </p:nvSpPr>
          <p:spPr>
            <a:xfrm>
              <a:off x="2606374" y="2800987"/>
              <a:ext cx="1644485" cy="2049298"/>
            </a:xfrm>
            <a:custGeom>
              <a:avLst/>
              <a:gdLst>
                <a:gd name="connsiteX0" fmla="*/ 1575122 w 1575780"/>
                <a:gd name="connsiteY0" fmla="*/ 1199995 h 1963679"/>
                <a:gd name="connsiteX1" fmla="*/ 1567892 w 1575780"/>
                <a:gd name="connsiteY1" fmla="*/ 1058483 h 1963679"/>
                <a:gd name="connsiteX2" fmla="*/ 1562066 w 1575780"/>
                <a:gd name="connsiteY2" fmla="*/ 1037214 h 1963679"/>
                <a:gd name="connsiteX3" fmla="*/ 1553923 w 1575780"/>
                <a:gd name="connsiteY3" fmla="*/ 974951 h 1963679"/>
                <a:gd name="connsiteX4" fmla="*/ 1553923 w 1575780"/>
                <a:gd name="connsiteY4" fmla="*/ 974951 h 1963679"/>
                <a:gd name="connsiteX5" fmla="*/ 1500927 w 1575780"/>
                <a:gd name="connsiteY5" fmla="*/ 767737 h 1963679"/>
                <a:gd name="connsiteX6" fmla="*/ 1445262 w 1575780"/>
                <a:gd name="connsiteY6" fmla="*/ 623488 h 1963679"/>
                <a:gd name="connsiteX7" fmla="*/ 1445262 w 1575780"/>
                <a:gd name="connsiteY7" fmla="*/ 623488 h 1963679"/>
                <a:gd name="connsiteX8" fmla="*/ 1423642 w 1575780"/>
                <a:gd name="connsiteY8" fmla="*/ 572948 h 1963679"/>
                <a:gd name="connsiteX9" fmla="*/ 1423642 w 1575780"/>
                <a:gd name="connsiteY9" fmla="*/ 572948 h 1963679"/>
                <a:gd name="connsiteX10" fmla="*/ 1376402 w 1575780"/>
                <a:gd name="connsiteY10" fmla="*/ 478887 h 1963679"/>
                <a:gd name="connsiteX11" fmla="*/ 1376402 w 1575780"/>
                <a:gd name="connsiteY11" fmla="*/ 478887 h 1963679"/>
                <a:gd name="connsiteX12" fmla="*/ 1335689 w 1575780"/>
                <a:gd name="connsiteY12" fmla="*/ 407008 h 1963679"/>
                <a:gd name="connsiteX13" fmla="*/ 1335689 w 1575780"/>
                <a:gd name="connsiteY13" fmla="*/ 407008 h 1963679"/>
                <a:gd name="connsiteX14" fmla="*/ 1275322 w 1575780"/>
                <a:gd name="connsiteY14" fmla="*/ 315685 h 1963679"/>
                <a:gd name="connsiteX15" fmla="*/ 1198950 w 1575780"/>
                <a:gd name="connsiteY15" fmla="*/ 221765 h 1963679"/>
                <a:gd name="connsiteX16" fmla="*/ 1198950 w 1575780"/>
                <a:gd name="connsiteY16" fmla="*/ 221765 h 1963679"/>
                <a:gd name="connsiteX17" fmla="*/ 1198950 w 1575780"/>
                <a:gd name="connsiteY17" fmla="*/ 221765 h 1963679"/>
                <a:gd name="connsiteX18" fmla="*/ 1175926 w 1575780"/>
                <a:gd name="connsiteY18" fmla="*/ 194108 h 1963679"/>
                <a:gd name="connsiteX19" fmla="*/ 959867 w 1575780"/>
                <a:gd name="connsiteY19" fmla="*/ 37083 h 1963679"/>
                <a:gd name="connsiteX20" fmla="*/ 652977 w 1575780"/>
                <a:gd name="connsiteY20" fmla="*/ 24869 h 1963679"/>
                <a:gd name="connsiteX21" fmla="*/ 373463 w 1575780"/>
                <a:gd name="connsiteY21" fmla="*/ 229276 h 1963679"/>
                <a:gd name="connsiteX22" fmla="*/ 373463 w 1575780"/>
                <a:gd name="connsiteY22" fmla="*/ 229276 h 1963679"/>
                <a:gd name="connsiteX23" fmla="*/ 297793 w 1575780"/>
                <a:gd name="connsiteY23" fmla="*/ 326846 h 1963679"/>
                <a:gd name="connsiteX24" fmla="*/ 297793 w 1575780"/>
                <a:gd name="connsiteY24" fmla="*/ 326846 h 1963679"/>
                <a:gd name="connsiteX25" fmla="*/ 297793 w 1575780"/>
                <a:gd name="connsiteY25" fmla="*/ 326846 h 1963679"/>
                <a:gd name="connsiteX26" fmla="*/ 242901 w 1575780"/>
                <a:gd name="connsiteY26" fmla="*/ 410167 h 1963679"/>
                <a:gd name="connsiteX27" fmla="*/ 199521 w 1575780"/>
                <a:gd name="connsiteY27" fmla="*/ 482607 h 1963679"/>
                <a:gd name="connsiteX28" fmla="*/ 152210 w 1575780"/>
                <a:gd name="connsiteY28" fmla="*/ 576668 h 1963679"/>
                <a:gd name="connsiteX29" fmla="*/ 127221 w 1575780"/>
                <a:gd name="connsiteY29" fmla="*/ 631139 h 1963679"/>
                <a:gd name="connsiteX30" fmla="*/ 127221 w 1575780"/>
                <a:gd name="connsiteY30" fmla="*/ 631139 h 1963679"/>
                <a:gd name="connsiteX31" fmla="*/ 127221 w 1575780"/>
                <a:gd name="connsiteY31" fmla="*/ 631139 h 1963679"/>
                <a:gd name="connsiteX32" fmla="*/ 54078 w 1575780"/>
                <a:gd name="connsiteY32" fmla="*/ 837370 h 1963679"/>
                <a:gd name="connsiteX33" fmla="*/ 21788 w 1575780"/>
                <a:gd name="connsiteY33" fmla="*/ 974951 h 1963679"/>
                <a:gd name="connsiteX34" fmla="*/ 21788 w 1575780"/>
                <a:gd name="connsiteY34" fmla="*/ 974951 h 1963679"/>
                <a:gd name="connsiteX35" fmla="*/ 14278 w 1575780"/>
                <a:gd name="connsiteY35" fmla="*/ 1020087 h 1963679"/>
                <a:gd name="connsiteX36" fmla="*/ 7820 w 1575780"/>
                <a:gd name="connsiteY36" fmla="*/ 1058553 h 1963679"/>
                <a:gd name="connsiteX37" fmla="*/ 7820 w 1575780"/>
                <a:gd name="connsiteY37" fmla="*/ 1058553 h 1963679"/>
                <a:gd name="connsiteX38" fmla="*/ 7820 w 1575780"/>
                <a:gd name="connsiteY38" fmla="*/ 1058553 h 1963679"/>
                <a:gd name="connsiteX39" fmla="*/ 2415 w 1575780"/>
                <a:gd name="connsiteY39" fmla="*/ 1115691 h 1963679"/>
                <a:gd name="connsiteX40" fmla="*/ 2274 w 1575780"/>
                <a:gd name="connsiteY40" fmla="*/ 1236215 h 1963679"/>
                <a:gd name="connsiteX41" fmla="*/ 18700 w 1575780"/>
                <a:gd name="connsiteY41" fmla="*/ 1351474 h 1963679"/>
                <a:gd name="connsiteX42" fmla="*/ 18700 w 1575780"/>
                <a:gd name="connsiteY42" fmla="*/ 1351474 h 1963679"/>
                <a:gd name="connsiteX43" fmla="*/ 18700 w 1575780"/>
                <a:gd name="connsiteY43" fmla="*/ 1351474 h 1963679"/>
                <a:gd name="connsiteX44" fmla="*/ 32879 w 1575780"/>
                <a:gd name="connsiteY44" fmla="*/ 1402296 h 1963679"/>
                <a:gd name="connsiteX45" fmla="*/ 32879 w 1575780"/>
                <a:gd name="connsiteY45" fmla="*/ 1402296 h 1963679"/>
                <a:gd name="connsiteX46" fmla="*/ 66151 w 1575780"/>
                <a:gd name="connsiteY46" fmla="*/ 1493197 h 1963679"/>
                <a:gd name="connsiteX47" fmla="*/ 66151 w 1575780"/>
                <a:gd name="connsiteY47" fmla="*/ 1493197 h 1963679"/>
                <a:gd name="connsiteX48" fmla="*/ 105039 w 1575780"/>
                <a:gd name="connsiteY48" fmla="*/ 1565568 h 1963679"/>
                <a:gd name="connsiteX49" fmla="*/ 105039 w 1575780"/>
                <a:gd name="connsiteY49" fmla="*/ 1565568 h 1963679"/>
                <a:gd name="connsiteX50" fmla="*/ 105039 w 1575780"/>
                <a:gd name="connsiteY50" fmla="*/ 1565568 h 1963679"/>
                <a:gd name="connsiteX51" fmla="*/ 109602 w 1575780"/>
                <a:gd name="connsiteY51" fmla="*/ 1578764 h 1963679"/>
                <a:gd name="connsiteX52" fmla="*/ 159370 w 1575780"/>
                <a:gd name="connsiteY52" fmla="*/ 1652258 h 1963679"/>
                <a:gd name="connsiteX53" fmla="*/ 159370 w 1575780"/>
                <a:gd name="connsiteY53" fmla="*/ 1652258 h 1963679"/>
                <a:gd name="connsiteX54" fmla="*/ 170250 w 1575780"/>
                <a:gd name="connsiteY54" fmla="*/ 1666437 h 1963679"/>
                <a:gd name="connsiteX55" fmla="*/ 249780 w 1575780"/>
                <a:gd name="connsiteY55" fmla="*/ 1750319 h 1963679"/>
                <a:gd name="connsiteX56" fmla="*/ 249780 w 1575780"/>
                <a:gd name="connsiteY56" fmla="*/ 1750319 h 1963679"/>
                <a:gd name="connsiteX57" fmla="*/ 249780 w 1575780"/>
                <a:gd name="connsiteY57" fmla="*/ 1750319 h 1963679"/>
                <a:gd name="connsiteX58" fmla="*/ 441130 w 1575780"/>
                <a:gd name="connsiteY58" fmla="*/ 1883829 h 1963679"/>
                <a:gd name="connsiteX59" fmla="*/ 720645 w 1575780"/>
                <a:gd name="connsiteY59" fmla="*/ 1960833 h 1963679"/>
                <a:gd name="connsiteX60" fmla="*/ 909327 w 1575780"/>
                <a:gd name="connsiteY60" fmla="*/ 1955147 h 1963679"/>
                <a:gd name="connsiteX61" fmla="*/ 1167152 w 1575780"/>
                <a:gd name="connsiteY61" fmla="*/ 1866983 h 1963679"/>
                <a:gd name="connsiteX62" fmla="*/ 1318702 w 1575780"/>
                <a:gd name="connsiteY62" fmla="*/ 1757550 h 1963679"/>
                <a:gd name="connsiteX63" fmla="*/ 1412130 w 1575780"/>
                <a:gd name="connsiteY63" fmla="*/ 1655838 h 1963679"/>
                <a:gd name="connsiteX64" fmla="*/ 1466812 w 1575780"/>
                <a:gd name="connsiteY64" fmla="*/ 1572517 h 1963679"/>
                <a:gd name="connsiteX65" fmla="*/ 1503103 w 1575780"/>
                <a:gd name="connsiteY65" fmla="*/ 1507377 h 1963679"/>
                <a:gd name="connsiteX66" fmla="*/ 1503103 w 1575780"/>
                <a:gd name="connsiteY66" fmla="*/ 1507377 h 1963679"/>
                <a:gd name="connsiteX67" fmla="*/ 1503103 w 1575780"/>
                <a:gd name="connsiteY67" fmla="*/ 1507377 h 1963679"/>
                <a:gd name="connsiteX68" fmla="*/ 1539463 w 1575780"/>
                <a:gd name="connsiteY68" fmla="*/ 1409596 h 1963679"/>
                <a:gd name="connsiteX69" fmla="*/ 1549922 w 1575780"/>
                <a:gd name="connsiteY69" fmla="*/ 1369514 h 1963679"/>
                <a:gd name="connsiteX70" fmla="*/ 1549922 w 1575780"/>
                <a:gd name="connsiteY70" fmla="*/ 1369514 h 1963679"/>
                <a:gd name="connsiteX71" fmla="*/ 1549922 w 1575780"/>
                <a:gd name="connsiteY71" fmla="*/ 1369514 h 1963679"/>
                <a:gd name="connsiteX72" fmla="*/ 1575122 w 1575780"/>
                <a:gd name="connsiteY72" fmla="*/ 1199995 h 196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1575780" h="1963679">
                  <a:moveTo>
                    <a:pt x="1575122" y="1199995"/>
                  </a:moveTo>
                  <a:cubicBezTo>
                    <a:pt x="1577509" y="1152684"/>
                    <a:pt x="1573016" y="1105513"/>
                    <a:pt x="1567892" y="1058483"/>
                  </a:cubicBezTo>
                  <a:cubicBezTo>
                    <a:pt x="1571472" y="1050060"/>
                    <a:pt x="1560381" y="1046269"/>
                    <a:pt x="1562066" y="1037214"/>
                  </a:cubicBezTo>
                  <a:cubicBezTo>
                    <a:pt x="1566137" y="1015945"/>
                    <a:pt x="1561504" y="995097"/>
                    <a:pt x="1553923" y="974951"/>
                  </a:cubicBezTo>
                  <a:cubicBezTo>
                    <a:pt x="1553923" y="974951"/>
                    <a:pt x="1553923" y="974951"/>
                    <a:pt x="1553923" y="974951"/>
                  </a:cubicBezTo>
                  <a:cubicBezTo>
                    <a:pt x="1542692" y="904266"/>
                    <a:pt x="1523389" y="835545"/>
                    <a:pt x="1500927" y="767737"/>
                  </a:cubicBezTo>
                  <a:cubicBezTo>
                    <a:pt x="1484712" y="718742"/>
                    <a:pt x="1468216" y="669886"/>
                    <a:pt x="1445262" y="623488"/>
                  </a:cubicBezTo>
                  <a:cubicBezTo>
                    <a:pt x="1445262" y="623488"/>
                    <a:pt x="1445262" y="623488"/>
                    <a:pt x="1445262" y="623488"/>
                  </a:cubicBezTo>
                  <a:cubicBezTo>
                    <a:pt x="1441331" y="605237"/>
                    <a:pt x="1434172" y="588391"/>
                    <a:pt x="1423642" y="572948"/>
                  </a:cubicBezTo>
                  <a:cubicBezTo>
                    <a:pt x="1423642" y="572948"/>
                    <a:pt x="1423642" y="572948"/>
                    <a:pt x="1423642" y="572948"/>
                  </a:cubicBezTo>
                  <a:cubicBezTo>
                    <a:pt x="1409744" y="540658"/>
                    <a:pt x="1394441" y="509071"/>
                    <a:pt x="1376402" y="478887"/>
                  </a:cubicBezTo>
                  <a:cubicBezTo>
                    <a:pt x="1376402" y="478887"/>
                    <a:pt x="1376402" y="478887"/>
                    <a:pt x="1376402" y="478887"/>
                  </a:cubicBezTo>
                  <a:cubicBezTo>
                    <a:pt x="1364960" y="453687"/>
                    <a:pt x="1350500" y="430242"/>
                    <a:pt x="1335689" y="407008"/>
                  </a:cubicBezTo>
                  <a:cubicBezTo>
                    <a:pt x="1335689" y="407008"/>
                    <a:pt x="1335689" y="407008"/>
                    <a:pt x="1335689" y="407008"/>
                  </a:cubicBezTo>
                  <a:cubicBezTo>
                    <a:pt x="1316877" y="375701"/>
                    <a:pt x="1297784" y="344535"/>
                    <a:pt x="1275322" y="315685"/>
                  </a:cubicBezTo>
                  <a:cubicBezTo>
                    <a:pt x="1251736" y="282834"/>
                    <a:pt x="1227659" y="250404"/>
                    <a:pt x="1198950" y="221765"/>
                  </a:cubicBezTo>
                  <a:lnTo>
                    <a:pt x="1198950" y="221765"/>
                  </a:lnTo>
                  <a:lnTo>
                    <a:pt x="1198950" y="221765"/>
                  </a:lnTo>
                  <a:cubicBezTo>
                    <a:pt x="1191299" y="212499"/>
                    <a:pt x="1184349" y="202532"/>
                    <a:pt x="1175926" y="194108"/>
                  </a:cubicBezTo>
                  <a:cubicBezTo>
                    <a:pt x="1112260" y="130372"/>
                    <a:pt x="1043258" y="73935"/>
                    <a:pt x="959867" y="37083"/>
                  </a:cubicBezTo>
                  <a:cubicBezTo>
                    <a:pt x="859068" y="-7420"/>
                    <a:pt x="756303" y="-12334"/>
                    <a:pt x="652977" y="24869"/>
                  </a:cubicBezTo>
                  <a:cubicBezTo>
                    <a:pt x="540175" y="65512"/>
                    <a:pt x="452151" y="141322"/>
                    <a:pt x="373463" y="229276"/>
                  </a:cubicBezTo>
                  <a:cubicBezTo>
                    <a:pt x="373463" y="229276"/>
                    <a:pt x="373463" y="229276"/>
                    <a:pt x="373463" y="229276"/>
                  </a:cubicBezTo>
                  <a:cubicBezTo>
                    <a:pt x="346578" y="260512"/>
                    <a:pt x="319624" y="291678"/>
                    <a:pt x="297793" y="326846"/>
                  </a:cubicBezTo>
                  <a:cubicBezTo>
                    <a:pt x="297793" y="326846"/>
                    <a:pt x="297793" y="326846"/>
                    <a:pt x="297793" y="326846"/>
                  </a:cubicBezTo>
                  <a:cubicBezTo>
                    <a:pt x="297793" y="326846"/>
                    <a:pt x="297793" y="326846"/>
                    <a:pt x="297793" y="326846"/>
                  </a:cubicBezTo>
                  <a:cubicBezTo>
                    <a:pt x="276594" y="352748"/>
                    <a:pt x="257923" y="380194"/>
                    <a:pt x="242901" y="410167"/>
                  </a:cubicBezTo>
                  <a:cubicBezTo>
                    <a:pt x="225212" y="432418"/>
                    <a:pt x="213349" y="458109"/>
                    <a:pt x="199521" y="482607"/>
                  </a:cubicBezTo>
                  <a:cubicBezTo>
                    <a:pt x="182744" y="513423"/>
                    <a:pt x="165547" y="544098"/>
                    <a:pt x="152210" y="576668"/>
                  </a:cubicBezTo>
                  <a:cubicBezTo>
                    <a:pt x="141119" y="593585"/>
                    <a:pt x="134380" y="612467"/>
                    <a:pt x="127221" y="631139"/>
                  </a:cubicBezTo>
                  <a:cubicBezTo>
                    <a:pt x="127221" y="631139"/>
                    <a:pt x="127221" y="631139"/>
                    <a:pt x="127221" y="631139"/>
                  </a:cubicBezTo>
                  <a:cubicBezTo>
                    <a:pt x="127221" y="631139"/>
                    <a:pt x="127221" y="631139"/>
                    <a:pt x="127221" y="631139"/>
                  </a:cubicBezTo>
                  <a:cubicBezTo>
                    <a:pt x="99283" y="698596"/>
                    <a:pt x="74013" y="767035"/>
                    <a:pt x="54078" y="837370"/>
                  </a:cubicBezTo>
                  <a:cubicBezTo>
                    <a:pt x="41232" y="882716"/>
                    <a:pt x="28387" y="928132"/>
                    <a:pt x="21788" y="974951"/>
                  </a:cubicBezTo>
                  <a:cubicBezTo>
                    <a:pt x="21788" y="974951"/>
                    <a:pt x="21788" y="974951"/>
                    <a:pt x="21788" y="974951"/>
                  </a:cubicBezTo>
                  <a:cubicBezTo>
                    <a:pt x="15822" y="989482"/>
                    <a:pt x="18279" y="1005556"/>
                    <a:pt x="14278" y="1020087"/>
                  </a:cubicBezTo>
                  <a:cubicBezTo>
                    <a:pt x="10768" y="1032862"/>
                    <a:pt x="6977" y="1045216"/>
                    <a:pt x="7820" y="1058553"/>
                  </a:cubicBezTo>
                  <a:cubicBezTo>
                    <a:pt x="7820" y="1058553"/>
                    <a:pt x="7820" y="1058553"/>
                    <a:pt x="7820" y="1058553"/>
                  </a:cubicBezTo>
                  <a:cubicBezTo>
                    <a:pt x="7820" y="1058553"/>
                    <a:pt x="7820" y="1058553"/>
                    <a:pt x="7820" y="1058553"/>
                  </a:cubicBezTo>
                  <a:cubicBezTo>
                    <a:pt x="5995" y="1077576"/>
                    <a:pt x="4029" y="1096669"/>
                    <a:pt x="2415" y="1115691"/>
                  </a:cubicBezTo>
                  <a:cubicBezTo>
                    <a:pt x="-1025" y="1155842"/>
                    <a:pt x="-533" y="1195994"/>
                    <a:pt x="2274" y="1236215"/>
                  </a:cubicBezTo>
                  <a:cubicBezTo>
                    <a:pt x="5012" y="1275033"/>
                    <a:pt x="12382" y="1313219"/>
                    <a:pt x="18700" y="1351474"/>
                  </a:cubicBezTo>
                  <a:cubicBezTo>
                    <a:pt x="18700" y="1351474"/>
                    <a:pt x="18700" y="1351474"/>
                    <a:pt x="18700" y="1351474"/>
                  </a:cubicBezTo>
                  <a:cubicBezTo>
                    <a:pt x="18700" y="1351474"/>
                    <a:pt x="18700" y="1351474"/>
                    <a:pt x="18700" y="1351474"/>
                  </a:cubicBezTo>
                  <a:cubicBezTo>
                    <a:pt x="24666" y="1368041"/>
                    <a:pt x="24947" y="1386291"/>
                    <a:pt x="32879" y="1402296"/>
                  </a:cubicBezTo>
                  <a:lnTo>
                    <a:pt x="32879" y="1402296"/>
                  </a:lnTo>
                  <a:cubicBezTo>
                    <a:pt x="41583" y="1433462"/>
                    <a:pt x="53306" y="1463575"/>
                    <a:pt x="66151" y="1493197"/>
                  </a:cubicBezTo>
                  <a:cubicBezTo>
                    <a:pt x="66151" y="1493197"/>
                    <a:pt x="66151" y="1493197"/>
                    <a:pt x="66151" y="1493197"/>
                  </a:cubicBezTo>
                  <a:cubicBezTo>
                    <a:pt x="77102" y="1518397"/>
                    <a:pt x="87280" y="1544018"/>
                    <a:pt x="105039" y="1565568"/>
                  </a:cubicBezTo>
                  <a:cubicBezTo>
                    <a:pt x="105039" y="1565568"/>
                    <a:pt x="105039" y="1565568"/>
                    <a:pt x="105039" y="1565568"/>
                  </a:cubicBezTo>
                  <a:cubicBezTo>
                    <a:pt x="105039" y="1565568"/>
                    <a:pt x="105039" y="1565568"/>
                    <a:pt x="105039" y="1565568"/>
                  </a:cubicBezTo>
                  <a:cubicBezTo>
                    <a:pt x="105179" y="1570481"/>
                    <a:pt x="107075" y="1574553"/>
                    <a:pt x="109602" y="1578764"/>
                  </a:cubicBezTo>
                  <a:cubicBezTo>
                    <a:pt x="124974" y="1604105"/>
                    <a:pt x="140979" y="1628953"/>
                    <a:pt x="159370" y="1652258"/>
                  </a:cubicBezTo>
                  <a:cubicBezTo>
                    <a:pt x="159370" y="1652258"/>
                    <a:pt x="159370" y="1652258"/>
                    <a:pt x="159370" y="1652258"/>
                  </a:cubicBezTo>
                  <a:cubicBezTo>
                    <a:pt x="163020" y="1656961"/>
                    <a:pt x="166389" y="1661945"/>
                    <a:pt x="170250" y="1666437"/>
                  </a:cubicBezTo>
                  <a:cubicBezTo>
                    <a:pt x="195590" y="1695568"/>
                    <a:pt x="218263" y="1727155"/>
                    <a:pt x="249780" y="1750319"/>
                  </a:cubicBezTo>
                  <a:lnTo>
                    <a:pt x="249780" y="1750319"/>
                  </a:lnTo>
                  <a:cubicBezTo>
                    <a:pt x="249780" y="1750319"/>
                    <a:pt x="249780" y="1750319"/>
                    <a:pt x="249780" y="1750319"/>
                  </a:cubicBezTo>
                  <a:cubicBezTo>
                    <a:pt x="304953" y="1807107"/>
                    <a:pt x="370655" y="1849153"/>
                    <a:pt x="441130" y="1883829"/>
                  </a:cubicBezTo>
                  <a:cubicBezTo>
                    <a:pt x="529295" y="1927210"/>
                    <a:pt x="622162" y="1952971"/>
                    <a:pt x="720645" y="1960833"/>
                  </a:cubicBezTo>
                  <a:cubicBezTo>
                    <a:pt x="784030" y="1965887"/>
                    <a:pt x="846854" y="1964342"/>
                    <a:pt x="909327" y="1955147"/>
                  </a:cubicBezTo>
                  <a:cubicBezTo>
                    <a:pt x="1000440" y="1941740"/>
                    <a:pt x="1086498" y="1911627"/>
                    <a:pt x="1167152" y="1866983"/>
                  </a:cubicBezTo>
                  <a:cubicBezTo>
                    <a:pt x="1221974" y="1836659"/>
                    <a:pt x="1273567" y="1801492"/>
                    <a:pt x="1318702" y="1757550"/>
                  </a:cubicBezTo>
                  <a:cubicBezTo>
                    <a:pt x="1352816" y="1726383"/>
                    <a:pt x="1385948" y="1694304"/>
                    <a:pt x="1412130" y="1655838"/>
                  </a:cubicBezTo>
                  <a:cubicBezTo>
                    <a:pt x="1432768" y="1629655"/>
                    <a:pt x="1454037" y="1603824"/>
                    <a:pt x="1466812" y="1572517"/>
                  </a:cubicBezTo>
                  <a:cubicBezTo>
                    <a:pt x="1483448" y="1553354"/>
                    <a:pt x="1491450" y="1529347"/>
                    <a:pt x="1503103" y="1507377"/>
                  </a:cubicBezTo>
                  <a:lnTo>
                    <a:pt x="1503103" y="1507377"/>
                  </a:lnTo>
                  <a:lnTo>
                    <a:pt x="1503103" y="1507377"/>
                  </a:lnTo>
                  <a:cubicBezTo>
                    <a:pt x="1516510" y="1475298"/>
                    <a:pt x="1531461" y="1443710"/>
                    <a:pt x="1539463" y="1409596"/>
                  </a:cubicBezTo>
                  <a:cubicBezTo>
                    <a:pt x="1541920" y="1395978"/>
                    <a:pt x="1551396" y="1384185"/>
                    <a:pt x="1549922" y="1369514"/>
                  </a:cubicBezTo>
                  <a:cubicBezTo>
                    <a:pt x="1549922" y="1369514"/>
                    <a:pt x="1549922" y="1369514"/>
                    <a:pt x="1549922" y="1369514"/>
                  </a:cubicBezTo>
                  <a:cubicBezTo>
                    <a:pt x="1549922" y="1369514"/>
                    <a:pt x="1549922" y="1369514"/>
                    <a:pt x="1549922" y="1369514"/>
                  </a:cubicBezTo>
                  <a:cubicBezTo>
                    <a:pt x="1567822" y="1314342"/>
                    <a:pt x="1572244" y="1257203"/>
                    <a:pt x="1575122" y="1199995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7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xmlns="" id="{F9F95D6A-EDC6-48E6-ACCC-004D438A9D6C}"/>
                </a:ext>
              </a:extLst>
            </p:cNvPr>
            <p:cNvSpPr/>
            <p:nvPr/>
          </p:nvSpPr>
          <p:spPr>
            <a:xfrm>
              <a:off x="2614190" y="3001030"/>
              <a:ext cx="1628914" cy="1678608"/>
            </a:xfrm>
            <a:custGeom>
              <a:avLst/>
              <a:gdLst>
                <a:gd name="connsiteX0" fmla="*/ 169197 w 1628914"/>
                <a:gd name="connsiteY0" fmla="*/ 1512286 h 1678608"/>
                <a:gd name="connsiteX1" fmla="*/ 182090 w 1628914"/>
                <a:gd name="connsiteY1" fmla="*/ 1515024 h 1678608"/>
                <a:gd name="connsiteX2" fmla="*/ 364642 w 1628914"/>
                <a:gd name="connsiteY2" fmla="*/ 1544472 h 1678608"/>
                <a:gd name="connsiteX3" fmla="*/ 661178 w 1628914"/>
                <a:gd name="connsiteY3" fmla="*/ 1571797 h 1678608"/>
                <a:gd name="connsiteX4" fmla="*/ 966651 w 1628914"/>
                <a:gd name="connsiteY4" fmla="*/ 1573847 h 1678608"/>
                <a:gd name="connsiteX5" fmla="*/ 1336222 w 1628914"/>
                <a:gd name="connsiteY5" fmla="*/ 1539125 h 1678608"/>
                <a:gd name="connsiteX6" fmla="*/ 1442369 w 1628914"/>
                <a:gd name="connsiteY6" fmla="*/ 1521763 h 1678608"/>
                <a:gd name="connsiteX7" fmla="*/ 1465664 w 1628914"/>
                <a:gd name="connsiteY7" fmla="*/ 1524107 h 1678608"/>
                <a:gd name="connsiteX8" fmla="*/ 1368162 w 1628914"/>
                <a:gd name="connsiteY8" fmla="*/ 1630254 h 1678608"/>
                <a:gd name="connsiteX9" fmla="*/ 1152719 w 1628914"/>
                <a:gd name="connsiteY9" fmla="*/ 1660435 h 1678608"/>
                <a:gd name="connsiteX10" fmla="*/ 906949 w 1628914"/>
                <a:gd name="connsiteY10" fmla="*/ 1676624 h 1678608"/>
                <a:gd name="connsiteX11" fmla="*/ 675316 w 1628914"/>
                <a:gd name="connsiteY11" fmla="*/ 1673914 h 1678608"/>
                <a:gd name="connsiteX12" fmla="*/ 265454 w 1628914"/>
                <a:gd name="connsiteY12" fmla="*/ 1625492 h 1678608"/>
                <a:gd name="connsiteX13" fmla="*/ 252634 w 1628914"/>
                <a:gd name="connsiteY13" fmla="*/ 1622709 h 1678608"/>
                <a:gd name="connsiteX14" fmla="*/ 169636 w 1628914"/>
                <a:gd name="connsiteY14" fmla="*/ 1535170 h 1678608"/>
                <a:gd name="connsiteX15" fmla="*/ 158282 w 1628914"/>
                <a:gd name="connsiteY15" fmla="*/ 1520371 h 1678608"/>
                <a:gd name="connsiteX16" fmla="*/ 169197 w 1628914"/>
                <a:gd name="connsiteY16" fmla="*/ 1512286 h 1678608"/>
                <a:gd name="connsiteX17" fmla="*/ 60925 w 1628914"/>
                <a:gd name="connsiteY17" fmla="*/ 1354448 h 1678608"/>
                <a:gd name="connsiteX18" fmla="*/ 140627 w 1628914"/>
                <a:gd name="connsiteY18" fmla="*/ 1366315 h 1678608"/>
                <a:gd name="connsiteX19" fmla="*/ 328306 w 1628914"/>
                <a:gd name="connsiteY19" fmla="*/ 1392248 h 1678608"/>
                <a:gd name="connsiteX20" fmla="*/ 503898 w 1628914"/>
                <a:gd name="connsiteY20" fmla="*/ 1409976 h 1678608"/>
                <a:gd name="connsiteX21" fmla="*/ 562063 w 1628914"/>
                <a:gd name="connsiteY21" fmla="*/ 1413639 h 1678608"/>
                <a:gd name="connsiteX22" fmla="*/ 676853 w 1628914"/>
                <a:gd name="connsiteY22" fmla="*/ 1418401 h 1678608"/>
                <a:gd name="connsiteX23" fmla="*/ 910684 w 1628914"/>
                <a:gd name="connsiteY23" fmla="*/ 1421403 h 1678608"/>
                <a:gd name="connsiteX24" fmla="*/ 1155136 w 1628914"/>
                <a:gd name="connsiteY24" fmla="*/ 1409830 h 1678608"/>
                <a:gd name="connsiteX25" fmla="*/ 1405375 w 1628914"/>
                <a:gd name="connsiteY25" fmla="*/ 1383751 h 1678608"/>
                <a:gd name="connsiteX26" fmla="*/ 1544413 w 1628914"/>
                <a:gd name="connsiteY26" fmla="*/ 1362433 h 1678608"/>
                <a:gd name="connsiteX27" fmla="*/ 1560529 w 1628914"/>
                <a:gd name="connsiteY27" fmla="*/ 1369173 h 1678608"/>
                <a:gd name="connsiteX28" fmla="*/ 1522730 w 1628914"/>
                <a:gd name="connsiteY28" fmla="*/ 1437153 h 1678608"/>
                <a:gd name="connsiteX29" fmla="*/ 1389112 w 1628914"/>
                <a:gd name="connsiteY29" fmla="*/ 1456933 h 1678608"/>
                <a:gd name="connsiteX30" fmla="*/ 1255203 w 1628914"/>
                <a:gd name="connsiteY30" fmla="*/ 1474588 h 1678608"/>
                <a:gd name="connsiteX31" fmla="*/ 1034192 w 1628914"/>
                <a:gd name="connsiteY31" fmla="*/ 1492828 h 1678608"/>
                <a:gd name="connsiteX32" fmla="*/ 839992 w 1628914"/>
                <a:gd name="connsiteY32" fmla="*/ 1498102 h 1678608"/>
                <a:gd name="connsiteX33" fmla="*/ 632535 w 1628914"/>
                <a:gd name="connsiteY33" fmla="*/ 1492975 h 1678608"/>
                <a:gd name="connsiteX34" fmla="*/ 389181 w 1628914"/>
                <a:gd name="connsiteY34" fmla="*/ 1471950 h 1678608"/>
                <a:gd name="connsiteX35" fmla="*/ 116526 w 1628914"/>
                <a:gd name="connsiteY35" fmla="*/ 1430415 h 1678608"/>
                <a:gd name="connsiteX36" fmla="*/ 101508 w 1628914"/>
                <a:gd name="connsiteY36" fmla="*/ 1429974 h 1678608"/>
                <a:gd name="connsiteX37" fmla="*/ 60925 w 1628914"/>
                <a:gd name="connsiteY37" fmla="*/ 1354448 h 1678608"/>
                <a:gd name="connsiteX38" fmla="*/ 11479 w 1628914"/>
                <a:gd name="connsiteY38" fmla="*/ 1206401 h 1678608"/>
                <a:gd name="connsiteX39" fmla="*/ 80119 w 1628914"/>
                <a:gd name="connsiteY39" fmla="*/ 1221198 h 1678608"/>
                <a:gd name="connsiteX40" fmla="*/ 230658 w 1628914"/>
                <a:gd name="connsiteY40" fmla="*/ 1239806 h 1678608"/>
                <a:gd name="connsiteX41" fmla="*/ 318418 w 1628914"/>
                <a:gd name="connsiteY41" fmla="*/ 1248009 h 1678608"/>
                <a:gd name="connsiteX42" fmla="*/ 522434 w 1628914"/>
                <a:gd name="connsiteY42" fmla="*/ 1262441 h 1678608"/>
                <a:gd name="connsiteX43" fmla="*/ 708867 w 1628914"/>
                <a:gd name="connsiteY43" fmla="*/ 1267936 h 1678608"/>
                <a:gd name="connsiteX44" fmla="*/ 891565 w 1628914"/>
                <a:gd name="connsiteY44" fmla="*/ 1270060 h 1678608"/>
                <a:gd name="connsiteX45" fmla="*/ 1049723 w 1628914"/>
                <a:gd name="connsiteY45" fmla="*/ 1266397 h 1678608"/>
                <a:gd name="connsiteX46" fmla="*/ 1196160 w 1628914"/>
                <a:gd name="connsiteY46" fmla="*/ 1259218 h 1678608"/>
                <a:gd name="connsiteX47" fmla="*/ 1428013 w 1628914"/>
                <a:gd name="connsiteY47" fmla="*/ 1240098 h 1678608"/>
                <a:gd name="connsiteX48" fmla="*/ 1595180 w 1628914"/>
                <a:gd name="connsiteY48" fmla="*/ 1219075 h 1678608"/>
                <a:gd name="connsiteX49" fmla="*/ 1609465 w 1628914"/>
                <a:gd name="connsiteY49" fmla="*/ 1225228 h 1678608"/>
                <a:gd name="connsiteX50" fmla="*/ 1598550 w 1628914"/>
                <a:gd name="connsiteY50" fmla="*/ 1267202 h 1678608"/>
                <a:gd name="connsiteX51" fmla="*/ 1556941 w 1628914"/>
                <a:gd name="connsiteY51" fmla="*/ 1268008 h 1678608"/>
                <a:gd name="connsiteX52" fmla="*/ 1352267 w 1628914"/>
                <a:gd name="connsiteY52" fmla="*/ 1292622 h 1678608"/>
                <a:gd name="connsiteX53" fmla="*/ 1187516 w 1628914"/>
                <a:gd name="connsiteY53" fmla="*/ 1305515 h 1678608"/>
                <a:gd name="connsiteX54" fmla="*/ 659859 w 1628914"/>
                <a:gd name="connsiteY54" fmla="*/ 1315185 h 1678608"/>
                <a:gd name="connsiteX55" fmla="*/ 427348 w 1628914"/>
                <a:gd name="connsiteY55" fmla="*/ 1301999 h 1678608"/>
                <a:gd name="connsiteX56" fmla="*/ 281497 w 1628914"/>
                <a:gd name="connsiteY56" fmla="*/ 1289326 h 1678608"/>
                <a:gd name="connsiteX57" fmla="*/ 112278 w 1628914"/>
                <a:gd name="connsiteY57" fmla="*/ 1268448 h 1678608"/>
                <a:gd name="connsiteX58" fmla="*/ 32649 w 1628914"/>
                <a:gd name="connsiteY58" fmla="*/ 1256434 h 1678608"/>
                <a:gd name="connsiteX59" fmla="*/ 26276 w 1628914"/>
                <a:gd name="connsiteY59" fmla="*/ 1259438 h 1678608"/>
                <a:gd name="connsiteX60" fmla="*/ 11479 w 1628914"/>
                <a:gd name="connsiteY60" fmla="*/ 1206401 h 1678608"/>
                <a:gd name="connsiteX61" fmla="*/ 14702 w 1628914"/>
                <a:gd name="connsiteY61" fmla="*/ 813461 h 1678608"/>
                <a:gd name="connsiteX62" fmla="*/ 34260 w 1628914"/>
                <a:gd name="connsiteY62" fmla="*/ 817270 h 1678608"/>
                <a:gd name="connsiteX63" fmla="*/ 665060 w 1628914"/>
                <a:gd name="connsiteY63" fmla="*/ 816171 h 1678608"/>
                <a:gd name="connsiteX64" fmla="*/ 964893 w 1628914"/>
                <a:gd name="connsiteY64" fmla="*/ 814414 h 1678608"/>
                <a:gd name="connsiteX65" fmla="*/ 1587781 w 1628914"/>
                <a:gd name="connsiteY65" fmla="*/ 817344 h 1678608"/>
                <a:gd name="connsiteX66" fmla="*/ 1613566 w 1628914"/>
                <a:gd name="connsiteY66" fmla="*/ 813608 h 1678608"/>
                <a:gd name="connsiteX67" fmla="*/ 1622064 w 1628914"/>
                <a:gd name="connsiteY67" fmla="*/ 878584 h 1678608"/>
                <a:gd name="connsiteX68" fmla="*/ 1628144 w 1628914"/>
                <a:gd name="connsiteY68" fmla="*/ 900854 h 1678608"/>
                <a:gd name="connsiteX69" fmla="*/ 1398343 w 1628914"/>
                <a:gd name="connsiteY69" fmla="*/ 904956 h 1678608"/>
                <a:gd name="connsiteX70" fmla="*/ 1008113 w 1628914"/>
                <a:gd name="connsiteY70" fmla="*/ 908912 h 1678608"/>
                <a:gd name="connsiteX71" fmla="*/ 736777 w 1628914"/>
                <a:gd name="connsiteY71" fmla="*/ 911109 h 1678608"/>
                <a:gd name="connsiteX72" fmla="*/ 295562 w 1628914"/>
                <a:gd name="connsiteY72" fmla="*/ 907081 h 1678608"/>
                <a:gd name="connsiteX73" fmla="*/ 82755 w 1628914"/>
                <a:gd name="connsiteY73" fmla="*/ 903638 h 1678608"/>
                <a:gd name="connsiteX74" fmla="*/ 124 w 1628914"/>
                <a:gd name="connsiteY74" fmla="*/ 900708 h 1678608"/>
                <a:gd name="connsiteX75" fmla="*/ 6864 w 1628914"/>
                <a:gd name="connsiteY75" fmla="*/ 860563 h 1678608"/>
                <a:gd name="connsiteX76" fmla="*/ 14702 w 1628914"/>
                <a:gd name="connsiteY76" fmla="*/ 813461 h 1678608"/>
                <a:gd name="connsiteX77" fmla="*/ 778394 w 1628914"/>
                <a:gd name="connsiteY77" fmla="*/ 359563 h 1678608"/>
                <a:gd name="connsiteX78" fmla="*/ 950974 w 1628914"/>
                <a:gd name="connsiteY78" fmla="*/ 360964 h 1678608"/>
                <a:gd name="connsiteX79" fmla="*/ 1133306 w 1628914"/>
                <a:gd name="connsiteY79" fmla="*/ 368070 h 1678608"/>
                <a:gd name="connsiteX80" fmla="*/ 1370871 w 1628914"/>
                <a:gd name="connsiteY80" fmla="*/ 386969 h 1678608"/>
                <a:gd name="connsiteX81" fmla="*/ 1452625 w 1628914"/>
                <a:gd name="connsiteY81" fmla="*/ 397372 h 1678608"/>
                <a:gd name="connsiteX82" fmla="*/ 1477824 w 1628914"/>
                <a:gd name="connsiteY82" fmla="*/ 394075 h 1678608"/>
                <a:gd name="connsiteX83" fmla="*/ 1500386 w 1628914"/>
                <a:gd name="connsiteY83" fmla="*/ 446820 h 1678608"/>
                <a:gd name="connsiteX84" fmla="*/ 1373875 w 1628914"/>
                <a:gd name="connsiteY84" fmla="*/ 432535 h 1678608"/>
                <a:gd name="connsiteX85" fmla="*/ 1276665 w 1628914"/>
                <a:gd name="connsiteY85" fmla="*/ 424550 h 1678608"/>
                <a:gd name="connsiteX86" fmla="*/ 1019394 w 1628914"/>
                <a:gd name="connsiteY86" fmla="*/ 412023 h 1678608"/>
                <a:gd name="connsiteX87" fmla="*/ 668576 w 1628914"/>
                <a:gd name="connsiteY87" fmla="*/ 410192 h 1678608"/>
                <a:gd name="connsiteX88" fmla="*/ 493862 w 1628914"/>
                <a:gd name="connsiteY88" fmla="*/ 417444 h 1678608"/>
                <a:gd name="connsiteX89" fmla="*/ 321860 w 1628914"/>
                <a:gd name="connsiteY89" fmla="*/ 430996 h 1678608"/>
                <a:gd name="connsiteX90" fmla="*/ 153886 w 1628914"/>
                <a:gd name="connsiteY90" fmla="*/ 447186 h 1678608"/>
                <a:gd name="connsiteX91" fmla="*/ 125023 w 1628914"/>
                <a:gd name="connsiteY91" fmla="*/ 454731 h 1678608"/>
                <a:gd name="connsiteX92" fmla="*/ 150883 w 1628914"/>
                <a:gd name="connsiteY92" fmla="*/ 397959 h 1678608"/>
                <a:gd name="connsiteX93" fmla="*/ 217031 w 1628914"/>
                <a:gd name="connsiteY93" fmla="*/ 396200 h 1678608"/>
                <a:gd name="connsiteX94" fmla="*/ 345594 w 1628914"/>
                <a:gd name="connsiteY94" fmla="*/ 383014 h 1678608"/>
                <a:gd name="connsiteX95" fmla="*/ 526973 w 1628914"/>
                <a:gd name="connsiteY95" fmla="*/ 368290 h 1678608"/>
                <a:gd name="connsiteX96" fmla="*/ 605870 w 1628914"/>
                <a:gd name="connsiteY96" fmla="*/ 364700 h 1678608"/>
                <a:gd name="connsiteX97" fmla="*/ 778394 w 1628914"/>
                <a:gd name="connsiteY97" fmla="*/ 359563 h 1678608"/>
                <a:gd name="connsiteX98" fmla="*/ 812962 w 1628914"/>
                <a:gd name="connsiteY98" fmla="*/ 182148 h 1678608"/>
                <a:gd name="connsiteX99" fmla="*/ 1085324 w 1628914"/>
                <a:gd name="connsiteY99" fmla="*/ 189254 h 1678608"/>
                <a:gd name="connsiteX100" fmla="*/ 1242603 w 1628914"/>
                <a:gd name="connsiteY100" fmla="*/ 202074 h 1678608"/>
                <a:gd name="connsiteX101" fmla="*/ 1385816 w 1628914"/>
                <a:gd name="connsiteY101" fmla="*/ 220900 h 1678608"/>
                <a:gd name="connsiteX102" fmla="*/ 1428304 w 1628914"/>
                <a:gd name="connsiteY102" fmla="*/ 295914 h 1678608"/>
                <a:gd name="connsiteX103" fmla="*/ 1305162 w 1628914"/>
                <a:gd name="connsiteY103" fmla="*/ 283094 h 1678608"/>
                <a:gd name="connsiteX104" fmla="*/ 1223190 w 1628914"/>
                <a:gd name="connsiteY104" fmla="*/ 273717 h 1678608"/>
                <a:gd name="connsiteX105" fmla="*/ 964307 w 1628914"/>
                <a:gd name="connsiteY105" fmla="*/ 258774 h 1678608"/>
                <a:gd name="connsiteX106" fmla="*/ 686964 w 1628914"/>
                <a:gd name="connsiteY106" fmla="*/ 258993 h 1678608"/>
                <a:gd name="connsiteX107" fmla="*/ 469469 w 1628914"/>
                <a:gd name="connsiteY107" fmla="*/ 272106 h 1678608"/>
                <a:gd name="connsiteX108" fmla="*/ 301422 w 1628914"/>
                <a:gd name="connsiteY108" fmla="*/ 288662 h 1678608"/>
                <a:gd name="connsiteX109" fmla="*/ 208534 w 1628914"/>
                <a:gd name="connsiteY109" fmla="*/ 301409 h 1678608"/>
                <a:gd name="connsiteX110" fmla="*/ 200110 w 1628914"/>
                <a:gd name="connsiteY110" fmla="*/ 299724 h 1678608"/>
                <a:gd name="connsiteX111" fmla="*/ 245528 w 1628914"/>
                <a:gd name="connsiteY111" fmla="*/ 224197 h 1678608"/>
                <a:gd name="connsiteX112" fmla="*/ 375775 w 1628914"/>
                <a:gd name="connsiteY112" fmla="*/ 207934 h 1678608"/>
                <a:gd name="connsiteX113" fmla="*/ 504485 w 1628914"/>
                <a:gd name="connsiteY113" fmla="*/ 194162 h 1678608"/>
                <a:gd name="connsiteX114" fmla="*/ 812962 w 1628914"/>
                <a:gd name="connsiteY114" fmla="*/ 182148 h 1678608"/>
                <a:gd name="connsiteX115" fmla="*/ 838170 w 1628914"/>
                <a:gd name="connsiteY115" fmla="*/ 1 h 1678608"/>
                <a:gd name="connsiteX116" fmla="*/ 962548 w 1628914"/>
                <a:gd name="connsiteY116" fmla="*/ 4506 h 1678608"/>
                <a:gd name="connsiteX117" fmla="*/ 1041444 w 1628914"/>
                <a:gd name="connsiteY117" fmla="*/ 8168 h 1678608"/>
                <a:gd name="connsiteX118" fmla="*/ 1229928 w 1628914"/>
                <a:gd name="connsiteY118" fmla="*/ 27436 h 1678608"/>
                <a:gd name="connsiteX119" fmla="*/ 1243114 w 1628914"/>
                <a:gd name="connsiteY119" fmla="*/ 27655 h 1678608"/>
                <a:gd name="connsiteX120" fmla="*/ 1322962 w 1628914"/>
                <a:gd name="connsiteY120" fmla="*/ 125597 h 1678608"/>
                <a:gd name="connsiteX121" fmla="*/ 1305601 w 1628914"/>
                <a:gd name="connsiteY121" fmla="*/ 129187 h 1678608"/>
                <a:gd name="connsiteX122" fmla="*/ 1094993 w 1628914"/>
                <a:gd name="connsiteY122" fmla="*/ 106478 h 1678608"/>
                <a:gd name="connsiteX123" fmla="*/ 745274 w 1628914"/>
                <a:gd name="connsiteY123" fmla="*/ 96588 h 1678608"/>
                <a:gd name="connsiteX124" fmla="*/ 526022 w 1628914"/>
                <a:gd name="connsiteY124" fmla="*/ 109847 h 1678608"/>
                <a:gd name="connsiteX125" fmla="*/ 323105 w 1628914"/>
                <a:gd name="connsiteY125" fmla="*/ 133656 h 1678608"/>
                <a:gd name="connsiteX126" fmla="*/ 302813 w 1628914"/>
                <a:gd name="connsiteY126" fmla="*/ 137318 h 1678608"/>
                <a:gd name="connsiteX127" fmla="*/ 381782 w 1628914"/>
                <a:gd name="connsiteY127" fmla="*/ 35493 h 1678608"/>
                <a:gd name="connsiteX128" fmla="*/ 487416 w 1628914"/>
                <a:gd name="connsiteY128" fmla="*/ 20257 h 1678608"/>
                <a:gd name="connsiteX129" fmla="*/ 713847 w 1628914"/>
                <a:gd name="connsiteY129" fmla="*/ 2529 h 1678608"/>
                <a:gd name="connsiteX130" fmla="*/ 838170 w 1628914"/>
                <a:gd name="connsiteY130" fmla="*/ 1 h 1678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</a:cxnLst>
              <a:rect l="l" t="t" r="r" b="b"/>
              <a:pathLst>
                <a:path w="1628914" h="1678608">
                  <a:moveTo>
                    <a:pt x="169197" y="1512286"/>
                  </a:moveTo>
                  <a:cubicBezTo>
                    <a:pt x="173482" y="1512405"/>
                    <a:pt x="178097" y="1514328"/>
                    <a:pt x="182090" y="1515024"/>
                  </a:cubicBezTo>
                  <a:cubicBezTo>
                    <a:pt x="242745" y="1525792"/>
                    <a:pt x="303473" y="1536415"/>
                    <a:pt x="364642" y="1544472"/>
                  </a:cubicBezTo>
                  <a:cubicBezTo>
                    <a:pt x="463096" y="1557439"/>
                    <a:pt x="561844" y="1566742"/>
                    <a:pt x="661178" y="1571797"/>
                  </a:cubicBezTo>
                  <a:cubicBezTo>
                    <a:pt x="763076" y="1576998"/>
                    <a:pt x="864973" y="1576485"/>
                    <a:pt x="966651" y="1573847"/>
                  </a:cubicBezTo>
                  <a:cubicBezTo>
                    <a:pt x="1090379" y="1570552"/>
                    <a:pt x="1213740" y="1557951"/>
                    <a:pt x="1336222" y="1539125"/>
                  </a:cubicBezTo>
                  <a:cubicBezTo>
                    <a:pt x="1371678" y="1533704"/>
                    <a:pt x="1407060" y="1528210"/>
                    <a:pt x="1442369" y="1521763"/>
                  </a:cubicBezTo>
                  <a:cubicBezTo>
                    <a:pt x="1450281" y="1520298"/>
                    <a:pt x="1458485" y="1517588"/>
                    <a:pt x="1465664" y="1524107"/>
                  </a:cubicBezTo>
                  <a:cubicBezTo>
                    <a:pt x="1438267" y="1564252"/>
                    <a:pt x="1403764" y="1597728"/>
                    <a:pt x="1368162" y="1630254"/>
                  </a:cubicBezTo>
                  <a:cubicBezTo>
                    <a:pt x="1296738" y="1642928"/>
                    <a:pt x="1224948" y="1652963"/>
                    <a:pt x="1152719" y="1660435"/>
                  </a:cubicBezTo>
                  <a:cubicBezTo>
                    <a:pt x="1070966" y="1668933"/>
                    <a:pt x="988920" y="1672083"/>
                    <a:pt x="906949" y="1676624"/>
                  </a:cubicBezTo>
                  <a:cubicBezTo>
                    <a:pt x="829445" y="1680947"/>
                    <a:pt x="752307" y="1677357"/>
                    <a:pt x="675316" y="1673914"/>
                  </a:cubicBezTo>
                  <a:cubicBezTo>
                    <a:pt x="537743" y="1667760"/>
                    <a:pt x="401049" y="1650326"/>
                    <a:pt x="265454" y="1625492"/>
                  </a:cubicBezTo>
                  <a:cubicBezTo>
                    <a:pt x="261132" y="1624686"/>
                    <a:pt x="256883" y="1623662"/>
                    <a:pt x="252634" y="1622709"/>
                  </a:cubicBezTo>
                  <a:cubicBezTo>
                    <a:pt x="219743" y="1598535"/>
                    <a:pt x="196008" y="1565497"/>
                    <a:pt x="169636" y="1535170"/>
                  </a:cubicBezTo>
                  <a:cubicBezTo>
                    <a:pt x="165534" y="1530481"/>
                    <a:pt x="162018" y="1525352"/>
                    <a:pt x="158282" y="1520371"/>
                  </a:cubicBezTo>
                  <a:cubicBezTo>
                    <a:pt x="160956" y="1513852"/>
                    <a:pt x="164911" y="1512167"/>
                    <a:pt x="169197" y="1512286"/>
                  </a:cubicBezTo>
                  <a:close/>
                  <a:moveTo>
                    <a:pt x="60925" y="1354448"/>
                  </a:moveTo>
                  <a:cubicBezTo>
                    <a:pt x="87956" y="1355108"/>
                    <a:pt x="114108" y="1362214"/>
                    <a:pt x="140627" y="1366315"/>
                  </a:cubicBezTo>
                  <a:cubicBezTo>
                    <a:pt x="203039" y="1375912"/>
                    <a:pt x="265673" y="1384263"/>
                    <a:pt x="328306" y="1392248"/>
                  </a:cubicBezTo>
                  <a:cubicBezTo>
                    <a:pt x="386691" y="1399647"/>
                    <a:pt x="445441" y="1403310"/>
                    <a:pt x="503898" y="1409976"/>
                  </a:cubicBezTo>
                  <a:cubicBezTo>
                    <a:pt x="523164" y="1412173"/>
                    <a:pt x="542650" y="1411880"/>
                    <a:pt x="562063" y="1413639"/>
                  </a:cubicBezTo>
                  <a:cubicBezTo>
                    <a:pt x="600156" y="1417009"/>
                    <a:pt x="638615" y="1416422"/>
                    <a:pt x="676853" y="1418401"/>
                  </a:cubicBezTo>
                  <a:cubicBezTo>
                    <a:pt x="754797" y="1422503"/>
                    <a:pt x="832813" y="1423455"/>
                    <a:pt x="910684" y="1421403"/>
                  </a:cubicBezTo>
                  <a:cubicBezTo>
                    <a:pt x="992216" y="1419279"/>
                    <a:pt x="1073823" y="1416056"/>
                    <a:pt x="1155136" y="1409830"/>
                  </a:cubicBezTo>
                  <a:cubicBezTo>
                    <a:pt x="1238720" y="1403456"/>
                    <a:pt x="1322084" y="1393640"/>
                    <a:pt x="1405375" y="1383751"/>
                  </a:cubicBezTo>
                  <a:cubicBezTo>
                    <a:pt x="1451892" y="1378256"/>
                    <a:pt x="1498043" y="1369466"/>
                    <a:pt x="1544413" y="1362433"/>
                  </a:cubicBezTo>
                  <a:cubicBezTo>
                    <a:pt x="1550713" y="1361480"/>
                    <a:pt x="1558845" y="1358184"/>
                    <a:pt x="1560529" y="1369173"/>
                  </a:cubicBezTo>
                  <a:cubicBezTo>
                    <a:pt x="1548442" y="1392102"/>
                    <a:pt x="1540091" y="1417155"/>
                    <a:pt x="1522730" y="1437153"/>
                  </a:cubicBezTo>
                  <a:cubicBezTo>
                    <a:pt x="1478191" y="1443747"/>
                    <a:pt x="1433725" y="1450633"/>
                    <a:pt x="1389112" y="1456933"/>
                  </a:cubicBezTo>
                  <a:cubicBezTo>
                    <a:pt x="1344501" y="1463233"/>
                    <a:pt x="1299961" y="1470119"/>
                    <a:pt x="1255203" y="1474588"/>
                  </a:cubicBezTo>
                  <a:cubicBezTo>
                    <a:pt x="1181654" y="1481840"/>
                    <a:pt x="1108033" y="1489458"/>
                    <a:pt x="1034192" y="1492828"/>
                  </a:cubicBezTo>
                  <a:cubicBezTo>
                    <a:pt x="969581" y="1495831"/>
                    <a:pt x="904823" y="1498102"/>
                    <a:pt x="839992" y="1498102"/>
                  </a:cubicBezTo>
                  <a:cubicBezTo>
                    <a:pt x="770766" y="1498102"/>
                    <a:pt x="701541" y="1496711"/>
                    <a:pt x="632535" y="1492975"/>
                  </a:cubicBezTo>
                  <a:cubicBezTo>
                    <a:pt x="551295" y="1488579"/>
                    <a:pt x="470127" y="1481694"/>
                    <a:pt x="389181" y="1471950"/>
                  </a:cubicBezTo>
                  <a:cubicBezTo>
                    <a:pt x="297832" y="1461035"/>
                    <a:pt x="206775" y="1448582"/>
                    <a:pt x="116526" y="1430415"/>
                  </a:cubicBezTo>
                  <a:cubicBezTo>
                    <a:pt x="111691" y="1429462"/>
                    <a:pt x="106490" y="1430048"/>
                    <a:pt x="101508" y="1429974"/>
                  </a:cubicBezTo>
                  <a:cubicBezTo>
                    <a:pt x="82975" y="1407486"/>
                    <a:pt x="72352" y="1380747"/>
                    <a:pt x="60925" y="1354448"/>
                  </a:cubicBezTo>
                  <a:close/>
                  <a:moveTo>
                    <a:pt x="11479" y="1206401"/>
                  </a:moveTo>
                  <a:cubicBezTo>
                    <a:pt x="32137" y="1221198"/>
                    <a:pt x="57044" y="1217756"/>
                    <a:pt x="80119" y="1221198"/>
                  </a:cubicBezTo>
                  <a:cubicBezTo>
                    <a:pt x="130079" y="1228744"/>
                    <a:pt x="180405" y="1234092"/>
                    <a:pt x="230658" y="1239806"/>
                  </a:cubicBezTo>
                  <a:cubicBezTo>
                    <a:pt x="259814" y="1243102"/>
                    <a:pt x="289116" y="1245739"/>
                    <a:pt x="318418" y="1248009"/>
                  </a:cubicBezTo>
                  <a:cubicBezTo>
                    <a:pt x="386398" y="1253285"/>
                    <a:pt x="454306" y="1260244"/>
                    <a:pt x="522434" y="1262441"/>
                  </a:cubicBezTo>
                  <a:cubicBezTo>
                    <a:pt x="584553" y="1264492"/>
                    <a:pt x="646748" y="1266617"/>
                    <a:pt x="708867" y="1267936"/>
                  </a:cubicBezTo>
                  <a:cubicBezTo>
                    <a:pt x="769815" y="1269254"/>
                    <a:pt x="830764" y="1272551"/>
                    <a:pt x="891565" y="1270060"/>
                  </a:cubicBezTo>
                  <a:cubicBezTo>
                    <a:pt x="944309" y="1267936"/>
                    <a:pt x="997126" y="1269327"/>
                    <a:pt x="1049723" y="1266397"/>
                  </a:cubicBezTo>
                  <a:cubicBezTo>
                    <a:pt x="1098511" y="1263686"/>
                    <a:pt x="1147446" y="1262735"/>
                    <a:pt x="1196160" y="1259218"/>
                  </a:cubicBezTo>
                  <a:cubicBezTo>
                    <a:pt x="1273518" y="1253651"/>
                    <a:pt x="1350802" y="1247644"/>
                    <a:pt x="1428013" y="1240098"/>
                  </a:cubicBezTo>
                  <a:cubicBezTo>
                    <a:pt x="1483906" y="1234678"/>
                    <a:pt x="1539580" y="1226693"/>
                    <a:pt x="1595180" y="1219075"/>
                  </a:cubicBezTo>
                  <a:cubicBezTo>
                    <a:pt x="1602579" y="1218049"/>
                    <a:pt x="1605289" y="1222004"/>
                    <a:pt x="1609465" y="1225228"/>
                  </a:cubicBezTo>
                  <a:cubicBezTo>
                    <a:pt x="1611077" y="1240684"/>
                    <a:pt x="1601187" y="1252992"/>
                    <a:pt x="1598550" y="1267202"/>
                  </a:cubicBezTo>
                  <a:cubicBezTo>
                    <a:pt x="1584631" y="1256581"/>
                    <a:pt x="1570054" y="1265957"/>
                    <a:pt x="1556941" y="1268008"/>
                  </a:cubicBezTo>
                  <a:cubicBezTo>
                    <a:pt x="1488960" y="1278557"/>
                    <a:pt x="1420614" y="1285589"/>
                    <a:pt x="1352267" y="1292622"/>
                  </a:cubicBezTo>
                  <a:cubicBezTo>
                    <a:pt x="1297545" y="1298263"/>
                    <a:pt x="1242384" y="1300973"/>
                    <a:pt x="1187516" y="1305515"/>
                  </a:cubicBezTo>
                  <a:cubicBezTo>
                    <a:pt x="1011777" y="1320093"/>
                    <a:pt x="835745" y="1317236"/>
                    <a:pt x="659859" y="1315185"/>
                  </a:cubicBezTo>
                  <a:cubicBezTo>
                    <a:pt x="582429" y="1314305"/>
                    <a:pt x="504779" y="1309178"/>
                    <a:pt x="427348" y="1301999"/>
                  </a:cubicBezTo>
                  <a:cubicBezTo>
                    <a:pt x="378780" y="1297530"/>
                    <a:pt x="330066" y="1294234"/>
                    <a:pt x="281497" y="1289326"/>
                  </a:cubicBezTo>
                  <a:cubicBezTo>
                    <a:pt x="224945" y="1283685"/>
                    <a:pt x="168611" y="1275773"/>
                    <a:pt x="112278" y="1268448"/>
                  </a:cubicBezTo>
                  <a:cubicBezTo>
                    <a:pt x="85686" y="1264931"/>
                    <a:pt x="59241" y="1260317"/>
                    <a:pt x="32649" y="1256434"/>
                  </a:cubicBezTo>
                  <a:cubicBezTo>
                    <a:pt x="30745" y="1256141"/>
                    <a:pt x="28401" y="1258412"/>
                    <a:pt x="26276" y="1259438"/>
                  </a:cubicBezTo>
                  <a:cubicBezTo>
                    <a:pt x="17998" y="1242662"/>
                    <a:pt x="17706" y="1223689"/>
                    <a:pt x="11479" y="1206401"/>
                  </a:cubicBezTo>
                  <a:close/>
                  <a:moveTo>
                    <a:pt x="14702" y="813461"/>
                  </a:moveTo>
                  <a:cubicBezTo>
                    <a:pt x="20269" y="819615"/>
                    <a:pt x="27668" y="817270"/>
                    <a:pt x="34260" y="817270"/>
                  </a:cubicBezTo>
                  <a:cubicBezTo>
                    <a:pt x="244503" y="817344"/>
                    <a:pt x="454818" y="819688"/>
                    <a:pt x="665060" y="816171"/>
                  </a:cubicBezTo>
                  <a:cubicBezTo>
                    <a:pt x="765054" y="814487"/>
                    <a:pt x="865119" y="811702"/>
                    <a:pt x="964893" y="814414"/>
                  </a:cubicBezTo>
                  <a:cubicBezTo>
                    <a:pt x="1172571" y="819980"/>
                    <a:pt x="1380176" y="815073"/>
                    <a:pt x="1587781" y="817344"/>
                  </a:cubicBezTo>
                  <a:cubicBezTo>
                    <a:pt x="1596498" y="817417"/>
                    <a:pt x="1605508" y="818589"/>
                    <a:pt x="1613566" y="813608"/>
                  </a:cubicBezTo>
                  <a:cubicBezTo>
                    <a:pt x="1621551" y="834631"/>
                    <a:pt x="1626312" y="856315"/>
                    <a:pt x="1622064" y="878584"/>
                  </a:cubicBezTo>
                  <a:cubicBezTo>
                    <a:pt x="1620306" y="888107"/>
                    <a:pt x="1631953" y="892063"/>
                    <a:pt x="1628144" y="900854"/>
                  </a:cubicBezTo>
                  <a:cubicBezTo>
                    <a:pt x="1551593" y="906494"/>
                    <a:pt x="1474821" y="901293"/>
                    <a:pt x="1398343" y="904956"/>
                  </a:cubicBezTo>
                  <a:cubicBezTo>
                    <a:pt x="1268242" y="911256"/>
                    <a:pt x="1138068" y="903930"/>
                    <a:pt x="1008113" y="908912"/>
                  </a:cubicBezTo>
                  <a:cubicBezTo>
                    <a:pt x="917644" y="912355"/>
                    <a:pt x="827100" y="913673"/>
                    <a:pt x="736777" y="911109"/>
                  </a:cubicBezTo>
                  <a:cubicBezTo>
                    <a:pt x="589681" y="906934"/>
                    <a:pt x="442584" y="911623"/>
                    <a:pt x="295562" y="907081"/>
                  </a:cubicBezTo>
                  <a:cubicBezTo>
                    <a:pt x="224578" y="904883"/>
                    <a:pt x="153593" y="907300"/>
                    <a:pt x="82755" y="903638"/>
                  </a:cubicBezTo>
                  <a:cubicBezTo>
                    <a:pt x="55212" y="902246"/>
                    <a:pt x="27741" y="900341"/>
                    <a:pt x="124" y="900708"/>
                  </a:cubicBezTo>
                  <a:cubicBezTo>
                    <a:pt x="-755" y="886789"/>
                    <a:pt x="3201" y="873896"/>
                    <a:pt x="6864" y="860563"/>
                  </a:cubicBezTo>
                  <a:cubicBezTo>
                    <a:pt x="11039" y="845400"/>
                    <a:pt x="8475" y="828624"/>
                    <a:pt x="14702" y="813461"/>
                  </a:cubicBezTo>
                  <a:close/>
                  <a:moveTo>
                    <a:pt x="778394" y="359563"/>
                  </a:moveTo>
                  <a:cubicBezTo>
                    <a:pt x="835927" y="359041"/>
                    <a:pt x="893468" y="359609"/>
                    <a:pt x="950974" y="360964"/>
                  </a:cubicBezTo>
                  <a:cubicBezTo>
                    <a:pt x="1011702" y="362356"/>
                    <a:pt x="1072578" y="364114"/>
                    <a:pt x="1133306" y="368070"/>
                  </a:cubicBezTo>
                  <a:cubicBezTo>
                    <a:pt x="1212567" y="373271"/>
                    <a:pt x="1291683" y="380084"/>
                    <a:pt x="1370871" y="386969"/>
                  </a:cubicBezTo>
                  <a:cubicBezTo>
                    <a:pt x="1398196" y="389314"/>
                    <a:pt x="1425300" y="394369"/>
                    <a:pt x="1452625" y="397372"/>
                  </a:cubicBezTo>
                  <a:cubicBezTo>
                    <a:pt x="1460976" y="398251"/>
                    <a:pt x="1470205" y="401108"/>
                    <a:pt x="1477824" y="394075"/>
                  </a:cubicBezTo>
                  <a:cubicBezTo>
                    <a:pt x="1488813" y="410192"/>
                    <a:pt x="1496284" y="427774"/>
                    <a:pt x="1500386" y="446820"/>
                  </a:cubicBezTo>
                  <a:cubicBezTo>
                    <a:pt x="1458191" y="441984"/>
                    <a:pt x="1416069" y="436857"/>
                    <a:pt x="1373875" y="432535"/>
                  </a:cubicBezTo>
                  <a:cubicBezTo>
                    <a:pt x="1341497" y="429239"/>
                    <a:pt x="1309118" y="426235"/>
                    <a:pt x="1276665" y="424550"/>
                  </a:cubicBezTo>
                  <a:cubicBezTo>
                    <a:pt x="1190884" y="420155"/>
                    <a:pt x="1105175" y="415466"/>
                    <a:pt x="1019394" y="412023"/>
                  </a:cubicBezTo>
                  <a:cubicBezTo>
                    <a:pt x="902406" y="407409"/>
                    <a:pt x="785490" y="409386"/>
                    <a:pt x="668576" y="410192"/>
                  </a:cubicBezTo>
                  <a:cubicBezTo>
                    <a:pt x="610411" y="410558"/>
                    <a:pt x="551953" y="413122"/>
                    <a:pt x="493862" y="417444"/>
                  </a:cubicBezTo>
                  <a:cubicBezTo>
                    <a:pt x="436504" y="421694"/>
                    <a:pt x="379145" y="425795"/>
                    <a:pt x="321860" y="430996"/>
                  </a:cubicBezTo>
                  <a:cubicBezTo>
                    <a:pt x="265820" y="436125"/>
                    <a:pt x="209925" y="442644"/>
                    <a:pt x="153886" y="447186"/>
                  </a:cubicBezTo>
                  <a:cubicBezTo>
                    <a:pt x="143923" y="447991"/>
                    <a:pt x="134107" y="450262"/>
                    <a:pt x="125023" y="454731"/>
                  </a:cubicBezTo>
                  <a:cubicBezTo>
                    <a:pt x="132202" y="435319"/>
                    <a:pt x="139308" y="415612"/>
                    <a:pt x="150883" y="397959"/>
                  </a:cubicBezTo>
                  <a:cubicBezTo>
                    <a:pt x="173152" y="408433"/>
                    <a:pt x="195128" y="397592"/>
                    <a:pt x="217031" y="396200"/>
                  </a:cubicBezTo>
                  <a:cubicBezTo>
                    <a:pt x="260032" y="393490"/>
                    <a:pt x="302740" y="386896"/>
                    <a:pt x="345594" y="383014"/>
                  </a:cubicBezTo>
                  <a:cubicBezTo>
                    <a:pt x="406029" y="377520"/>
                    <a:pt x="466464" y="372905"/>
                    <a:pt x="526973" y="368290"/>
                  </a:cubicBezTo>
                  <a:cubicBezTo>
                    <a:pt x="553199" y="366312"/>
                    <a:pt x="579571" y="366092"/>
                    <a:pt x="605870" y="364700"/>
                  </a:cubicBezTo>
                  <a:cubicBezTo>
                    <a:pt x="663338" y="361696"/>
                    <a:pt x="720861" y="360085"/>
                    <a:pt x="778394" y="359563"/>
                  </a:cubicBezTo>
                  <a:close/>
                  <a:moveTo>
                    <a:pt x="812962" y="182148"/>
                  </a:moveTo>
                  <a:cubicBezTo>
                    <a:pt x="903798" y="183174"/>
                    <a:pt x="994561" y="181929"/>
                    <a:pt x="1085324" y="189254"/>
                  </a:cubicBezTo>
                  <a:cubicBezTo>
                    <a:pt x="1137774" y="193429"/>
                    <a:pt x="1190298" y="197238"/>
                    <a:pt x="1242603" y="202074"/>
                  </a:cubicBezTo>
                  <a:cubicBezTo>
                    <a:pt x="1290511" y="206542"/>
                    <a:pt x="1338127" y="214527"/>
                    <a:pt x="1385816" y="220900"/>
                  </a:cubicBezTo>
                  <a:cubicBezTo>
                    <a:pt x="1401273" y="245222"/>
                    <a:pt x="1416363" y="269689"/>
                    <a:pt x="1428304" y="295914"/>
                  </a:cubicBezTo>
                  <a:cubicBezTo>
                    <a:pt x="1387281" y="291665"/>
                    <a:pt x="1346185" y="287563"/>
                    <a:pt x="1305162" y="283094"/>
                  </a:cubicBezTo>
                  <a:cubicBezTo>
                    <a:pt x="1277838" y="280165"/>
                    <a:pt x="1250587" y="275549"/>
                    <a:pt x="1223190" y="273717"/>
                  </a:cubicBezTo>
                  <a:cubicBezTo>
                    <a:pt x="1136895" y="268004"/>
                    <a:pt x="1050674" y="261191"/>
                    <a:pt x="964307" y="258774"/>
                  </a:cubicBezTo>
                  <a:cubicBezTo>
                    <a:pt x="871932" y="256210"/>
                    <a:pt x="779338" y="256063"/>
                    <a:pt x="686964" y="258993"/>
                  </a:cubicBezTo>
                  <a:cubicBezTo>
                    <a:pt x="614441" y="261264"/>
                    <a:pt x="541918" y="265733"/>
                    <a:pt x="469469" y="272106"/>
                  </a:cubicBezTo>
                  <a:cubicBezTo>
                    <a:pt x="413355" y="277087"/>
                    <a:pt x="357389" y="283241"/>
                    <a:pt x="301422" y="288662"/>
                  </a:cubicBezTo>
                  <a:cubicBezTo>
                    <a:pt x="270362" y="291665"/>
                    <a:pt x="239521" y="296940"/>
                    <a:pt x="208534" y="301409"/>
                  </a:cubicBezTo>
                  <a:cubicBezTo>
                    <a:pt x="205238" y="301848"/>
                    <a:pt x="202454" y="302581"/>
                    <a:pt x="200110" y="299724"/>
                  </a:cubicBezTo>
                  <a:cubicBezTo>
                    <a:pt x="214615" y="274158"/>
                    <a:pt x="227068" y="247419"/>
                    <a:pt x="245528" y="224197"/>
                  </a:cubicBezTo>
                  <a:cubicBezTo>
                    <a:pt x="288968" y="218777"/>
                    <a:pt x="332335" y="212989"/>
                    <a:pt x="375775" y="207934"/>
                  </a:cubicBezTo>
                  <a:cubicBezTo>
                    <a:pt x="418630" y="202952"/>
                    <a:pt x="461484" y="197752"/>
                    <a:pt x="504485" y="194162"/>
                  </a:cubicBezTo>
                  <a:cubicBezTo>
                    <a:pt x="607116" y="185591"/>
                    <a:pt x="709891" y="181049"/>
                    <a:pt x="812962" y="182148"/>
                  </a:cubicBezTo>
                  <a:close/>
                  <a:moveTo>
                    <a:pt x="838170" y="1"/>
                  </a:moveTo>
                  <a:cubicBezTo>
                    <a:pt x="879642" y="-54"/>
                    <a:pt x="921123" y="1063"/>
                    <a:pt x="962548" y="4506"/>
                  </a:cubicBezTo>
                  <a:cubicBezTo>
                    <a:pt x="988773" y="6704"/>
                    <a:pt x="1015145" y="6338"/>
                    <a:pt x="1041444" y="8168"/>
                  </a:cubicBezTo>
                  <a:cubicBezTo>
                    <a:pt x="1104516" y="12564"/>
                    <a:pt x="1167369" y="18644"/>
                    <a:pt x="1229928" y="27436"/>
                  </a:cubicBezTo>
                  <a:cubicBezTo>
                    <a:pt x="1234251" y="28021"/>
                    <a:pt x="1238720" y="27582"/>
                    <a:pt x="1243114" y="27655"/>
                  </a:cubicBezTo>
                  <a:cubicBezTo>
                    <a:pt x="1273222" y="57470"/>
                    <a:pt x="1298349" y="91314"/>
                    <a:pt x="1322962" y="125597"/>
                  </a:cubicBezTo>
                  <a:cubicBezTo>
                    <a:pt x="1318274" y="131971"/>
                    <a:pt x="1311462" y="130066"/>
                    <a:pt x="1305601" y="129187"/>
                  </a:cubicBezTo>
                  <a:cubicBezTo>
                    <a:pt x="1235716" y="118858"/>
                    <a:pt x="1165464" y="112265"/>
                    <a:pt x="1094993" y="106478"/>
                  </a:cubicBezTo>
                  <a:cubicBezTo>
                    <a:pt x="978518" y="96881"/>
                    <a:pt x="861895" y="92926"/>
                    <a:pt x="745274" y="96588"/>
                  </a:cubicBezTo>
                  <a:cubicBezTo>
                    <a:pt x="672165" y="98859"/>
                    <a:pt x="598983" y="102595"/>
                    <a:pt x="526022" y="109847"/>
                  </a:cubicBezTo>
                  <a:cubicBezTo>
                    <a:pt x="458187" y="116587"/>
                    <a:pt x="390646" y="124646"/>
                    <a:pt x="323105" y="133656"/>
                  </a:cubicBezTo>
                  <a:cubicBezTo>
                    <a:pt x="316292" y="134535"/>
                    <a:pt x="309626" y="136073"/>
                    <a:pt x="302813" y="137318"/>
                  </a:cubicBezTo>
                  <a:cubicBezTo>
                    <a:pt x="325595" y="100618"/>
                    <a:pt x="353725" y="68092"/>
                    <a:pt x="381782" y="35493"/>
                  </a:cubicBezTo>
                  <a:cubicBezTo>
                    <a:pt x="416505" y="26922"/>
                    <a:pt x="452181" y="24944"/>
                    <a:pt x="487416" y="20257"/>
                  </a:cubicBezTo>
                  <a:cubicBezTo>
                    <a:pt x="562576" y="10220"/>
                    <a:pt x="638248" y="4800"/>
                    <a:pt x="713847" y="2529"/>
                  </a:cubicBezTo>
                  <a:cubicBezTo>
                    <a:pt x="755236" y="1283"/>
                    <a:pt x="796699" y="56"/>
                    <a:pt x="838170" y="1"/>
                  </a:cubicBezTo>
                  <a:close/>
                </a:path>
              </a:pathLst>
            </a:custGeom>
            <a:solidFill>
              <a:schemeClr val="accent1"/>
            </a:solidFill>
            <a:ln w="701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xmlns="" id="{94306BD6-FAA9-4FA6-B15D-99371AB57527}"/>
              </a:ext>
            </a:extLst>
          </p:cNvPr>
          <p:cNvGrpSpPr/>
          <p:nvPr/>
        </p:nvGrpSpPr>
        <p:grpSpPr>
          <a:xfrm rot="1047660">
            <a:off x="10582111" y="4057858"/>
            <a:ext cx="757987" cy="943582"/>
            <a:chOff x="6893019" y="3444039"/>
            <a:chExt cx="1652253" cy="2056810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xmlns="" id="{29A022EC-D30E-446D-BA67-93D23AC89257}"/>
                </a:ext>
              </a:extLst>
            </p:cNvPr>
            <p:cNvSpPr/>
            <p:nvPr/>
          </p:nvSpPr>
          <p:spPr>
            <a:xfrm>
              <a:off x="6900563" y="3444039"/>
              <a:ext cx="1644709" cy="2051022"/>
            </a:xfrm>
            <a:custGeom>
              <a:avLst/>
              <a:gdLst>
                <a:gd name="connsiteX0" fmla="*/ 1564760 w 1575993"/>
                <a:gd name="connsiteY0" fmla="*/ 1041643 h 1965331"/>
                <a:gd name="connsiteX1" fmla="*/ 1508323 w 1575993"/>
                <a:gd name="connsiteY1" fmla="*/ 793084 h 1965331"/>
                <a:gd name="connsiteX2" fmla="*/ 1359932 w 1575993"/>
                <a:gd name="connsiteY2" fmla="*/ 449272 h 1965331"/>
                <a:gd name="connsiteX3" fmla="*/ 1257238 w 1575993"/>
                <a:gd name="connsiteY3" fmla="*/ 292949 h 1965331"/>
                <a:gd name="connsiteX4" fmla="*/ 1133906 w 1575993"/>
                <a:gd name="connsiteY4" fmla="*/ 155297 h 1965331"/>
                <a:gd name="connsiteX5" fmla="*/ 1133906 w 1575993"/>
                <a:gd name="connsiteY5" fmla="*/ 155297 h 1965331"/>
                <a:gd name="connsiteX6" fmla="*/ 956524 w 1575993"/>
                <a:gd name="connsiteY6" fmla="*/ 36528 h 1965331"/>
                <a:gd name="connsiteX7" fmla="*/ 736816 w 1575993"/>
                <a:gd name="connsiteY7" fmla="*/ 4098 h 1965331"/>
                <a:gd name="connsiteX8" fmla="*/ 506227 w 1575993"/>
                <a:gd name="connsiteY8" fmla="*/ 105038 h 1965331"/>
                <a:gd name="connsiteX9" fmla="*/ 329407 w 1575993"/>
                <a:gd name="connsiteY9" fmla="*/ 281717 h 1965331"/>
                <a:gd name="connsiteX10" fmla="*/ 87447 w 1575993"/>
                <a:gd name="connsiteY10" fmla="*/ 732717 h 1965331"/>
                <a:gd name="connsiteX11" fmla="*/ 26237 w 1575993"/>
                <a:gd name="connsiteY11" fmla="*/ 941756 h 1965331"/>
                <a:gd name="connsiteX12" fmla="*/ 23850 w 1575993"/>
                <a:gd name="connsiteY12" fmla="*/ 955865 h 1965331"/>
                <a:gd name="connsiteX13" fmla="*/ 476 w 1575993"/>
                <a:gd name="connsiteY13" fmla="*/ 1180206 h 1965331"/>
                <a:gd name="connsiteX14" fmla="*/ 476 w 1575993"/>
                <a:gd name="connsiteY14" fmla="*/ 1180206 h 1965331"/>
                <a:gd name="connsiteX15" fmla="*/ 25957 w 1575993"/>
                <a:gd name="connsiteY15" fmla="*/ 1379559 h 1965331"/>
                <a:gd name="connsiteX16" fmla="*/ 91097 w 1575993"/>
                <a:gd name="connsiteY16" fmla="*/ 1545850 h 1965331"/>
                <a:gd name="connsiteX17" fmla="*/ 91097 w 1575993"/>
                <a:gd name="connsiteY17" fmla="*/ 1545850 h 1965331"/>
                <a:gd name="connsiteX18" fmla="*/ 409499 w 1575993"/>
                <a:gd name="connsiteY18" fmla="*/ 1868253 h 1965331"/>
                <a:gd name="connsiteX19" fmla="*/ 626470 w 1575993"/>
                <a:gd name="connsiteY19" fmla="*/ 1948415 h 1965331"/>
                <a:gd name="connsiteX20" fmla="*/ 626470 w 1575993"/>
                <a:gd name="connsiteY20" fmla="*/ 1948415 h 1965331"/>
                <a:gd name="connsiteX21" fmla="*/ 663322 w 1575993"/>
                <a:gd name="connsiteY21" fmla="*/ 1954662 h 1965331"/>
                <a:gd name="connsiteX22" fmla="*/ 774861 w 1575993"/>
                <a:gd name="connsiteY22" fmla="*/ 1965332 h 1965331"/>
                <a:gd name="connsiteX23" fmla="*/ 774861 w 1575993"/>
                <a:gd name="connsiteY23" fmla="*/ 1965332 h 1965331"/>
                <a:gd name="connsiteX24" fmla="*/ 992675 w 1575993"/>
                <a:gd name="connsiteY24" fmla="*/ 1937394 h 1965331"/>
                <a:gd name="connsiteX25" fmla="*/ 1191325 w 1575993"/>
                <a:gd name="connsiteY25" fmla="*/ 1853512 h 1965331"/>
                <a:gd name="connsiteX26" fmla="*/ 1191325 w 1575993"/>
                <a:gd name="connsiteY26" fmla="*/ 1853512 h 1965331"/>
                <a:gd name="connsiteX27" fmla="*/ 1321817 w 1575993"/>
                <a:gd name="connsiteY27" fmla="*/ 1755942 h 1965331"/>
                <a:gd name="connsiteX28" fmla="*/ 1423599 w 1575993"/>
                <a:gd name="connsiteY28" fmla="*/ 1640401 h 1965331"/>
                <a:gd name="connsiteX29" fmla="*/ 1423599 w 1575993"/>
                <a:gd name="connsiteY29" fmla="*/ 1640401 h 1965331"/>
                <a:gd name="connsiteX30" fmla="*/ 1429706 w 1575993"/>
                <a:gd name="connsiteY30" fmla="*/ 1633873 h 1965331"/>
                <a:gd name="connsiteX31" fmla="*/ 1515343 w 1575993"/>
                <a:gd name="connsiteY31" fmla="*/ 1477691 h 1965331"/>
                <a:gd name="connsiteX32" fmla="*/ 1574868 w 1575993"/>
                <a:gd name="connsiteY32" fmla="*/ 1210390 h 1965331"/>
                <a:gd name="connsiteX33" fmla="*/ 1564760 w 1575993"/>
                <a:gd name="connsiteY33" fmla="*/ 1041643 h 1965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575993" h="1965331">
                  <a:moveTo>
                    <a:pt x="1564760" y="1041643"/>
                  </a:moveTo>
                  <a:cubicBezTo>
                    <a:pt x="1553388" y="957058"/>
                    <a:pt x="1533804" y="874369"/>
                    <a:pt x="1508323" y="793084"/>
                  </a:cubicBezTo>
                  <a:cubicBezTo>
                    <a:pt x="1470769" y="673402"/>
                    <a:pt x="1421774" y="558494"/>
                    <a:pt x="1359932" y="449272"/>
                  </a:cubicBezTo>
                  <a:cubicBezTo>
                    <a:pt x="1329187" y="394941"/>
                    <a:pt x="1295634" y="342295"/>
                    <a:pt x="1257238" y="292949"/>
                  </a:cubicBezTo>
                  <a:cubicBezTo>
                    <a:pt x="1220386" y="243251"/>
                    <a:pt x="1179462" y="197203"/>
                    <a:pt x="1133906" y="155297"/>
                  </a:cubicBezTo>
                  <a:cubicBezTo>
                    <a:pt x="1133906" y="155297"/>
                    <a:pt x="1133906" y="155297"/>
                    <a:pt x="1133906" y="155297"/>
                  </a:cubicBezTo>
                  <a:cubicBezTo>
                    <a:pt x="1081330" y="105950"/>
                    <a:pt x="1022578" y="65589"/>
                    <a:pt x="956524" y="36528"/>
                  </a:cubicBezTo>
                  <a:cubicBezTo>
                    <a:pt x="886470" y="5713"/>
                    <a:pt x="813187" y="-7344"/>
                    <a:pt x="736816" y="4098"/>
                  </a:cubicBezTo>
                  <a:cubicBezTo>
                    <a:pt x="651038" y="17014"/>
                    <a:pt x="575228" y="54077"/>
                    <a:pt x="506227" y="105038"/>
                  </a:cubicBezTo>
                  <a:cubicBezTo>
                    <a:pt x="438630" y="154946"/>
                    <a:pt x="380649" y="215313"/>
                    <a:pt x="329407" y="281717"/>
                  </a:cubicBezTo>
                  <a:cubicBezTo>
                    <a:pt x="223765" y="418526"/>
                    <a:pt x="145357" y="570217"/>
                    <a:pt x="87447" y="732717"/>
                  </a:cubicBezTo>
                  <a:cubicBezTo>
                    <a:pt x="63019" y="801227"/>
                    <a:pt x="42803" y="870930"/>
                    <a:pt x="26237" y="941756"/>
                  </a:cubicBezTo>
                  <a:cubicBezTo>
                    <a:pt x="25465" y="946459"/>
                    <a:pt x="24693" y="951232"/>
                    <a:pt x="23850" y="955865"/>
                  </a:cubicBezTo>
                  <a:cubicBezTo>
                    <a:pt x="9811" y="1029991"/>
                    <a:pt x="-2613" y="1104326"/>
                    <a:pt x="476" y="1180206"/>
                  </a:cubicBezTo>
                  <a:lnTo>
                    <a:pt x="476" y="1180206"/>
                  </a:lnTo>
                  <a:cubicBezTo>
                    <a:pt x="-1069" y="1247944"/>
                    <a:pt x="8267" y="1314278"/>
                    <a:pt x="25957" y="1379559"/>
                  </a:cubicBezTo>
                  <a:cubicBezTo>
                    <a:pt x="40276" y="1437891"/>
                    <a:pt x="61896" y="1493344"/>
                    <a:pt x="91097" y="1545850"/>
                  </a:cubicBezTo>
                  <a:cubicBezTo>
                    <a:pt x="91097" y="1545850"/>
                    <a:pt x="91097" y="1545850"/>
                    <a:pt x="91097" y="1545850"/>
                  </a:cubicBezTo>
                  <a:cubicBezTo>
                    <a:pt x="164520" y="1685677"/>
                    <a:pt x="271286" y="1792443"/>
                    <a:pt x="409499" y="1868253"/>
                  </a:cubicBezTo>
                  <a:cubicBezTo>
                    <a:pt x="477377" y="1906930"/>
                    <a:pt x="549888" y="1933253"/>
                    <a:pt x="626470" y="1948415"/>
                  </a:cubicBezTo>
                  <a:cubicBezTo>
                    <a:pt x="626470" y="1948415"/>
                    <a:pt x="626470" y="1948415"/>
                    <a:pt x="626470" y="1948415"/>
                  </a:cubicBezTo>
                  <a:cubicBezTo>
                    <a:pt x="638473" y="1952206"/>
                    <a:pt x="650757" y="1954452"/>
                    <a:pt x="663322" y="1954662"/>
                  </a:cubicBezTo>
                  <a:cubicBezTo>
                    <a:pt x="700104" y="1962314"/>
                    <a:pt x="737588" y="1963086"/>
                    <a:pt x="774861" y="1965332"/>
                  </a:cubicBezTo>
                  <a:cubicBezTo>
                    <a:pt x="774861" y="1965332"/>
                    <a:pt x="774861" y="1965332"/>
                    <a:pt x="774861" y="1965332"/>
                  </a:cubicBezTo>
                  <a:cubicBezTo>
                    <a:pt x="848495" y="1964138"/>
                    <a:pt x="921568" y="1958102"/>
                    <a:pt x="992675" y="1937394"/>
                  </a:cubicBezTo>
                  <a:cubicBezTo>
                    <a:pt x="1063290" y="1919846"/>
                    <a:pt x="1128992" y="1890575"/>
                    <a:pt x="1191325" y="1853512"/>
                  </a:cubicBezTo>
                  <a:cubicBezTo>
                    <a:pt x="1191325" y="1853512"/>
                    <a:pt x="1191325" y="1853512"/>
                    <a:pt x="1191325" y="1853512"/>
                  </a:cubicBezTo>
                  <a:cubicBezTo>
                    <a:pt x="1237443" y="1824452"/>
                    <a:pt x="1282017" y="1793426"/>
                    <a:pt x="1321817" y="1755942"/>
                  </a:cubicBezTo>
                  <a:cubicBezTo>
                    <a:pt x="1360143" y="1721266"/>
                    <a:pt x="1393766" y="1682448"/>
                    <a:pt x="1423599" y="1640401"/>
                  </a:cubicBezTo>
                  <a:cubicBezTo>
                    <a:pt x="1423599" y="1640401"/>
                    <a:pt x="1423599" y="1640401"/>
                    <a:pt x="1423599" y="1640401"/>
                  </a:cubicBezTo>
                  <a:cubicBezTo>
                    <a:pt x="1425634" y="1638225"/>
                    <a:pt x="1427951" y="1636330"/>
                    <a:pt x="1429706" y="1633873"/>
                  </a:cubicBezTo>
                  <a:cubicBezTo>
                    <a:pt x="1464171" y="1585088"/>
                    <a:pt x="1492179" y="1532723"/>
                    <a:pt x="1515343" y="1477691"/>
                  </a:cubicBezTo>
                  <a:cubicBezTo>
                    <a:pt x="1551423" y="1392124"/>
                    <a:pt x="1568901" y="1302415"/>
                    <a:pt x="1574868" y="1210390"/>
                  </a:cubicBezTo>
                  <a:cubicBezTo>
                    <a:pt x="1578658" y="1153954"/>
                    <a:pt x="1572271" y="1097728"/>
                    <a:pt x="1564760" y="1041643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7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xmlns="" id="{B9799E73-C710-4128-A032-F07974C049AE}"/>
                </a:ext>
              </a:extLst>
            </p:cNvPr>
            <p:cNvSpPr/>
            <p:nvPr/>
          </p:nvSpPr>
          <p:spPr>
            <a:xfrm>
              <a:off x="6893019" y="3611821"/>
              <a:ext cx="1595192" cy="1889028"/>
            </a:xfrm>
            <a:custGeom>
              <a:avLst/>
              <a:gdLst>
                <a:gd name="connsiteX0" fmla="*/ 754637 w 1595192"/>
                <a:gd name="connsiteY0" fmla="*/ 1794959 h 1889028"/>
                <a:gd name="connsiteX1" fmla="*/ 792089 w 1595192"/>
                <a:gd name="connsiteY1" fmla="*/ 1806323 h 1889028"/>
                <a:gd name="connsiteX2" fmla="*/ 808791 w 1595192"/>
                <a:gd name="connsiteY2" fmla="*/ 1889028 h 1889028"/>
                <a:gd name="connsiteX3" fmla="*/ 692315 w 1595192"/>
                <a:gd name="connsiteY3" fmla="*/ 1877821 h 1889028"/>
                <a:gd name="connsiteX4" fmla="*/ 712899 w 1595192"/>
                <a:gd name="connsiteY4" fmla="*/ 1807275 h 1889028"/>
                <a:gd name="connsiteX5" fmla="*/ 754637 w 1595192"/>
                <a:gd name="connsiteY5" fmla="*/ 1794959 h 1889028"/>
                <a:gd name="connsiteX6" fmla="*/ 511376 w 1595192"/>
                <a:gd name="connsiteY6" fmla="*/ 1731530 h 1889028"/>
                <a:gd name="connsiteX7" fmla="*/ 655175 w 1595192"/>
                <a:gd name="connsiteY7" fmla="*/ 1827715 h 1889028"/>
                <a:gd name="connsiteX8" fmla="*/ 653857 w 1595192"/>
                <a:gd name="connsiteY8" fmla="*/ 1871301 h 1889028"/>
                <a:gd name="connsiteX9" fmla="*/ 427425 w 1595192"/>
                <a:gd name="connsiteY9" fmla="*/ 1787644 h 1889028"/>
                <a:gd name="connsiteX10" fmla="*/ 511376 w 1595192"/>
                <a:gd name="connsiteY10" fmla="*/ 1731530 h 1889028"/>
                <a:gd name="connsiteX11" fmla="*/ 1109723 w 1595192"/>
                <a:gd name="connsiteY11" fmla="*/ 1679078 h 1889028"/>
                <a:gd name="connsiteX12" fmla="*/ 1243340 w 1595192"/>
                <a:gd name="connsiteY12" fmla="*/ 1772259 h 1889028"/>
                <a:gd name="connsiteX13" fmla="*/ 1036028 w 1595192"/>
                <a:gd name="connsiteY13" fmla="*/ 1859800 h 1889028"/>
                <a:gd name="connsiteX14" fmla="*/ 1014858 w 1595192"/>
                <a:gd name="connsiteY14" fmla="*/ 1821560 h 1889028"/>
                <a:gd name="connsiteX15" fmla="*/ 1109723 w 1595192"/>
                <a:gd name="connsiteY15" fmla="*/ 1679078 h 1889028"/>
                <a:gd name="connsiteX16" fmla="*/ 1478452 w 1595192"/>
                <a:gd name="connsiteY16" fmla="*/ 1545791 h 1889028"/>
                <a:gd name="connsiteX17" fmla="*/ 1485887 w 1595192"/>
                <a:gd name="connsiteY17" fmla="*/ 1549857 h 1889028"/>
                <a:gd name="connsiteX18" fmla="*/ 1379595 w 1595192"/>
                <a:gd name="connsiteY18" fmla="*/ 1670436 h 1889028"/>
                <a:gd name="connsiteX19" fmla="*/ 1376005 w 1595192"/>
                <a:gd name="connsiteY19" fmla="*/ 1627948 h 1889028"/>
                <a:gd name="connsiteX20" fmla="*/ 1470137 w 1595192"/>
                <a:gd name="connsiteY20" fmla="*/ 1546121 h 1889028"/>
                <a:gd name="connsiteX21" fmla="*/ 1478452 w 1595192"/>
                <a:gd name="connsiteY21" fmla="*/ 1545791 h 1889028"/>
                <a:gd name="connsiteX22" fmla="*/ 349701 w 1595192"/>
                <a:gd name="connsiteY22" fmla="*/ 1492718 h 1889028"/>
                <a:gd name="connsiteX23" fmla="*/ 404716 w 1595192"/>
                <a:gd name="connsiteY23" fmla="*/ 1547074 h 1889028"/>
                <a:gd name="connsiteX24" fmla="*/ 348530 w 1595192"/>
                <a:gd name="connsiteY24" fmla="*/ 1602455 h 1889028"/>
                <a:gd name="connsiteX25" fmla="*/ 291757 w 1595192"/>
                <a:gd name="connsiteY25" fmla="*/ 1544876 h 1889028"/>
                <a:gd name="connsiteX26" fmla="*/ 349701 w 1595192"/>
                <a:gd name="connsiteY26" fmla="*/ 1492718 h 1889028"/>
                <a:gd name="connsiteX27" fmla="*/ 622211 w 1595192"/>
                <a:gd name="connsiteY27" fmla="*/ 1447593 h 1889028"/>
                <a:gd name="connsiteX28" fmla="*/ 722131 w 1595192"/>
                <a:gd name="connsiteY28" fmla="*/ 1550517 h 1889028"/>
                <a:gd name="connsiteX29" fmla="*/ 620965 w 1595192"/>
                <a:gd name="connsiteY29" fmla="*/ 1651537 h 1889028"/>
                <a:gd name="connsiteX30" fmla="*/ 518187 w 1595192"/>
                <a:gd name="connsiteY30" fmla="*/ 1549345 h 1889028"/>
                <a:gd name="connsiteX31" fmla="*/ 622211 w 1595192"/>
                <a:gd name="connsiteY31" fmla="*/ 1447593 h 1889028"/>
                <a:gd name="connsiteX32" fmla="*/ 977864 w 1595192"/>
                <a:gd name="connsiteY32" fmla="*/ 1300204 h 1889028"/>
                <a:gd name="connsiteX33" fmla="*/ 1126499 w 1595192"/>
                <a:gd name="connsiteY33" fmla="*/ 1452356 h 1889028"/>
                <a:gd name="connsiteX34" fmla="*/ 974348 w 1595192"/>
                <a:gd name="connsiteY34" fmla="*/ 1602894 h 1889028"/>
                <a:gd name="connsiteX35" fmla="*/ 824614 w 1595192"/>
                <a:gd name="connsiteY35" fmla="*/ 1450817 h 1889028"/>
                <a:gd name="connsiteX36" fmla="*/ 977864 w 1595192"/>
                <a:gd name="connsiteY36" fmla="*/ 1300204 h 1889028"/>
                <a:gd name="connsiteX37" fmla="*/ 1302823 w 1595192"/>
                <a:gd name="connsiteY37" fmla="*/ 1288191 h 1889028"/>
                <a:gd name="connsiteX38" fmla="*/ 1429261 w 1595192"/>
                <a:gd name="connsiteY38" fmla="*/ 1420270 h 1889028"/>
                <a:gd name="connsiteX39" fmla="*/ 1299893 w 1595192"/>
                <a:gd name="connsiteY39" fmla="*/ 1545975 h 1889028"/>
                <a:gd name="connsiteX40" fmla="*/ 1170524 w 1595192"/>
                <a:gd name="connsiteY40" fmla="*/ 1417999 h 1889028"/>
                <a:gd name="connsiteX41" fmla="*/ 1302823 w 1595192"/>
                <a:gd name="connsiteY41" fmla="*/ 1288191 h 1889028"/>
                <a:gd name="connsiteX42" fmla="*/ 158213 w 1595192"/>
                <a:gd name="connsiteY42" fmla="*/ 1205778 h 1889028"/>
                <a:gd name="connsiteX43" fmla="*/ 266338 w 1595192"/>
                <a:gd name="connsiteY43" fmla="*/ 1304600 h 1889028"/>
                <a:gd name="connsiteX44" fmla="*/ 148544 w 1595192"/>
                <a:gd name="connsiteY44" fmla="*/ 1459094 h 1889028"/>
                <a:gd name="connsiteX45" fmla="*/ 95068 w 1595192"/>
                <a:gd name="connsiteY45" fmla="*/ 1451110 h 1889028"/>
                <a:gd name="connsiteX46" fmla="*/ 27087 w 1595192"/>
                <a:gd name="connsiteY46" fmla="*/ 1277642 h 1889028"/>
                <a:gd name="connsiteX47" fmla="*/ 158213 w 1595192"/>
                <a:gd name="connsiteY47" fmla="*/ 1205778 h 1889028"/>
                <a:gd name="connsiteX48" fmla="*/ 1520023 w 1595192"/>
                <a:gd name="connsiteY48" fmla="*/ 1093771 h 1889028"/>
                <a:gd name="connsiteX49" fmla="*/ 1595184 w 1595192"/>
                <a:gd name="connsiteY49" fmla="*/ 1168711 h 1889028"/>
                <a:gd name="connsiteX50" fmla="*/ 1521341 w 1595192"/>
                <a:gd name="connsiteY50" fmla="*/ 1243724 h 1889028"/>
                <a:gd name="connsiteX51" fmla="*/ 1444277 w 1595192"/>
                <a:gd name="connsiteY51" fmla="*/ 1169151 h 1889028"/>
                <a:gd name="connsiteX52" fmla="*/ 1520023 w 1595192"/>
                <a:gd name="connsiteY52" fmla="*/ 1093771 h 1889028"/>
                <a:gd name="connsiteX53" fmla="*/ 1223635 w 1595192"/>
                <a:gd name="connsiteY53" fmla="*/ 1093625 h 1889028"/>
                <a:gd name="connsiteX54" fmla="*/ 1285755 w 1595192"/>
                <a:gd name="connsiteY54" fmla="*/ 1158676 h 1889028"/>
                <a:gd name="connsiteX55" fmla="*/ 1220118 w 1595192"/>
                <a:gd name="connsiteY55" fmla="*/ 1220869 h 1889028"/>
                <a:gd name="connsiteX56" fmla="*/ 1160268 w 1595192"/>
                <a:gd name="connsiteY56" fmla="*/ 1155672 h 1889028"/>
                <a:gd name="connsiteX57" fmla="*/ 1223635 w 1595192"/>
                <a:gd name="connsiteY57" fmla="*/ 1093625 h 1889028"/>
                <a:gd name="connsiteX58" fmla="*/ 603383 w 1595192"/>
                <a:gd name="connsiteY58" fmla="*/ 1093551 h 1889028"/>
                <a:gd name="connsiteX59" fmla="*/ 729749 w 1595192"/>
                <a:gd name="connsiteY59" fmla="*/ 1222847 h 1889028"/>
                <a:gd name="connsiteX60" fmla="*/ 602359 w 1595192"/>
                <a:gd name="connsiteY60" fmla="*/ 1349213 h 1889028"/>
                <a:gd name="connsiteX61" fmla="*/ 475994 w 1595192"/>
                <a:gd name="connsiteY61" fmla="*/ 1219770 h 1889028"/>
                <a:gd name="connsiteX62" fmla="*/ 603383 w 1595192"/>
                <a:gd name="connsiteY62" fmla="*/ 1093551 h 1889028"/>
                <a:gd name="connsiteX63" fmla="*/ 325967 w 1595192"/>
                <a:gd name="connsiteY63" fmla="*/ 1062124 h 1889028"/>
                <a:gd name="connsiteX64" fmla="*/ 381642 w 1595192"/>
                <a:gd name="connsiteY64" fmla="*/ 1118019 h 1889028"/>
                <a:gd name="connsiteX65" fmla="*/ 322451 w 1595192"/>
                <a:gd name="connsiteY65" fmla="*/ 1174718 h 1889028"/>
                <a:gd name="connsiteX66" fmla="*/ 268682 w 1595192"/>
                <a:gd name="connsiteY66" fmla="*/ 1117140 h 1889028"/>
                <a:gd name="connsiteX67" fmla="*/ 325967 w 1595192"/>
                <a:gd name="connsiteY67" fmla="*/ 1062124 h 1889028"/>
                <a:gd name="connsiteX68" fmla="*/ 912373 w 1595192"/>
                <a:gd name="connsiteY68" fmla="*/ 1006085 h 1889028"/>
                <a:gd name="connsiteX69" fmla="*/ 967753 w 1595192"/>
                <a:gd name="connsiteY69" fmla="*/ 1062418 h 1889028"/>
                <a:gd name="connsiteX70" fmla="*/ 912373 w 1595192"/>
                <a:gd name="connsiteY70" fmla="*/ 1118825 h 1889028"/>
                <a:gd name="connsiteX71" fmla="*/ 857872 w 1595192"/>
                <a:gd name="connsiteY71" fmla="*/ 1061538 h 1889028"/>
                <a:gd name="connsiteX72" fmla="*/ 912373 w 1595192"/>
                <a:gd name="connsiteY72" fmla="*/ 1006085 h 1889028"/>
                <a:gd name="connsiteX73" fmla="*/ 27380 w 1595192"/>
                <a:gd name="connsiteY73" fmla="*/ 820750 h 1889028"/>
                <a:gd name="connsiteX74" fmla="*/ 116972 w 1595192"/>
                <a:gd name="connsiteY74" fmla="*/ 897082 h 1889028"/>
                <a:gd name="connsiteX75" fmla="*/ 24743 w 1595192"/>
                <a:gd name="connsiteY75" fmla="*/ 1068279 h 1889028"/>
                <a:gd name="connsiteX76" fmla="*/ 496 w 1595192"/>
                <a:gd name="connsiteY76" fmla="*/ 1069598 h 1889028"/>
                <a:gd name="connsiteX77" fmla="*/ 24890 w 1595192"/>
                <a:gd name="connsiteY77" fmla="*/ 835474 h 1889028"/>
                <a:gd name="connsiteX78" fmla="*/ 27380 w 1595192"/>
                <a:gd name="connsiteY78" fmla="*/ 820750 h 1889028"/>
                <a:gd name="connsiteX79" fmla="*/ 1516360 w 1595192"/>
                <a:gd name="connsiteY79" fmla="*/ 783975 h 1889028"/>
                <a:gd name="connsiteX80" fmla="*/ 1595037 w 1595192"/>
                <a:gd name="connsiteY80" fmla="*/ 864409 h 1889028"/>
                <a:gd name="connsiteX81" fmla="*/ 1516947 w 1595192"/>
                <a:gd name="connsiteY81" fmla="*/ 943451 h 1889028"/>
                <a:gd name="connsiteX82" fmla="*/ 1437098 w 1595192"/>
                <a:gd name="connsiteY82" fmla="*/ 864043 h 1889028"/>
                <a:gd name="connsiteX83" fmla="*/ 1516360 w 1595192"/>
                <a:gd name="connsiteY83" fmla="*/ 783975 h 1889028"/>
                <a:gd name="connsiteX84" fmla="*/ 269488 w 1595192"/>
                <a:gd name="connsiteY84" fmla="*/ 642520 h 1889028"/>
                <a:gd name="connsiteX85" fmla="*/ 348090 w 1595192"/>
                <a:gd name="connsiteY85" fmla="*/ 721635 h 1889028"/>
                <a:gd name="connsiteX86" fmla="*/ 269707 w 1595192"/>
                <a:gd name="connsiteY86" fmla="*/ 801337 h 1889028"/>
                <a:gd name="connsiteX87" fmla="*/ 189346 w 1595192"/>
                <a:gd name="connsiteY87" fmla="*/ 719071 h 1889028"/>
                <a:gd name="connsiteX88" fmla="*/ 269488 w 1595192"/>
                <a:gd name="connsiteY88" fmla="*/ 642520 h 1889028"/>
                <a:gd name="connsiteX89" fmla="*/ 1191842 w 1595192"/>
                <a:gd name="connsiteY89" fmla="*/ 641275 h 1889028"/>
                <a:gd name="connsiteX90" fmla="*/ 1300552 w 1595192"/>
                <a:gd name="connsiteY90" fmla="*/ 753648 h 1889028"/>
                <a:gd name="connsiteX91" fmla="*/ 1189790 w 1595192"/>
                <a:gd name="connsiteY91" fmla="*/ 864483 h 1889028"/>
                <a:gd name="connsiteX92" fmla="*/ 1079834 w 1595192"/>
                <a:gd name="connsiteY92" fmla="*/ 751671 h 1889028"/>
                <a:gd name="connsiteX93" fmla="*/ 1191842 w 1595192"/>
                <a:gd name="connsiteY93" fmla="*/ 641275 h 1889028"/>
                <a:gd name="connsiteX94" fmla="*/ 749527 w 1595192"/>
                <a:gd name="connsiteY94" fmla="*/ 624720 h 1889028"/>
                <a:gd name="connsiteX95" fmla="*/ 880874 w 1595192"/>
                <a:gd name="connsiteY95" fmla="*/ 756358 h 1889028"/>
                <a:gd name="connsiteX96" fmla="*/ 749454 w 1595192"/>
                <a:gd name="connsiteY96" fmla="*/ 888438 h 1889028"/>
                <a:gd name="connsiteX97" fmla="*/ 618840 w 1595192"/>
                <a:gd name="connsiteY97" fmla="*/ 755553 h 1889028"/>
                <a:gd name="connsiteX98" fmla="*/ 749527 w 1595192"/>
                <a:gd name="connsiteY98" fmla="*/ 624720 h 1889028"/>
                <a:gd name="connsiteX99" fmla="*/ 1441860 w 1595192"/>
                <a:gd name="connsiteY99" fmla="*/ 483776 h 1889028"/>
                <a:gd name="connsiteX100" fmla="*/ 1515920 w 1595192"/>
                <a:gd name="connsiteY100" fmla="*/ 558717 h 1889028"/>
                <a:gd name="connsiteX101" fmla="*/ 1442665 w 1595192"/>
                <a:gd name="connsiteY101" fmla="*/ 633584 h 1889028"/>
                <a:gd name="connsiteX102" fmla="*/ 1364942 w 1595192"/>
                <a:gd name="connsiteY102" fmla="*/ 558350 h 1889028"/>
                <a:gd name="connsiteX103" fmla="*/ 1441860 w 1595192"/>
                <a:gd name="connsiteY103" fmla="*/ 483776 h 1889028"/>
                <a:gd name="connsiteX104" fmla="*/ 675026 w 1595192"/>
                <a:gd name="connsiteY104" fmla="*/ 419679 h 1889028"/>
                <a:gd name="connsiteX105" fmla="*/ 745278 w 1595192"/>
                <a:gd name="connsiteY105" fmla="*/ 491030 h 1889028"/>
                <a:gd name="connsiteX106" fmla="*/ 673414 w 1595192"/>
                <a:gd name="connsiteY106" fmla="*/ 562673 h 1889028"/>
                <a:gd name="connsiteX107" fmla="*/ 601771 w 1595192"/>
                <a:gd name="connsiteY107" fmla="*/ 489638 h 1889028"/>
                <a:gd name="connsiteX108" fmla="*/ 675026 w 1595192"/>
                <a:gd name="connsiteY108" fmla="*/ 419679 h 1889028"/>
                <a:gd name="connsiteX109" fmla="*/ 1225025 w 1595192"/>
                <a:gd name="connsiteY109" fmla="*/ 298880 h 1889028"/>
                <a:gd name="connsiteX110" fmla="*/ 1341866 w 1595192"/>
                <a:gd name="connsiteY110" fmla="*/ 421437 h 1889028"/>
                <a:gd name="connsiteX111" fmla="*/ 1221070 w 1595192"/>
                <a:gd name="connsiteY111" fmla="*/ 537033 h 1889028"/>
                <a:gd name="connsiteX112" fmla="*/ 1103202 w 1595192"/>
                <a:gd name="connsiteY112" fmla="*/ 416529 h 1889028"/>
                <a:gd name="connsiteX113" fmla="*/ 1225025 w 1595192"/>
                <a:gd name="connsiteY113" fmla="*/ 298880 h 1889028"/>
                <a:gd name="connsiteX114" fmla="*/ 293810 w 1595192"/>
                <a:gd name="connsiteY114" fmla="*/ 276172 h 1889028"/>
                <a:gd name="connsiteX115" fmla="*/ 363769 w 1595192"/>
                <a:gd name="connsiteY115" fmla="*/ 348182 h 1889028"/>
                <a:gd name="connsiteX116" fmla="*/ 292491 w 1595192"/>
                <a:gd name="connsiteY116" fmla="*/ 419606 h 1889028"/>
                <a:gd name="connsiteX117" fmla="*/ 223117 w 1595192"/>
                <a:gd name="connsiteY117" fmla="*/ 346717 h 1889028"/>
                <a:gd name="connsiteX118" fmla="*/ 293810 w 1595192"/>
                <a:gd name="connsiteY118" fmla="*/ 276172 h 1889028"/>
                <a:gd name="connsiteX119" fmla="*/ 527492 w 1595192"/>
                <a:gd name="connsiteY119" fmla="*/ 60802 h 1889028"/>
                <a:gd name="connsiteX120" fmla="*/ 642796 w 1595192"/>
                <a:gd name="connsiteY120" fmla="*/ 176838 h 1889028"/>
                <a:gd name="connsiteX121" fmla="*/ 526466 w 1595192"/>
                <a:gd name="connsiteY121" fmla="*/ 291336 h 1889028"/>
                <a:gd name="connsiteX122" fmla="*/ 412261 w 1595192"/>
                <a:gd name="connsiteY122" fmla="*/ 174860 h 1889028"/>
                <a:gd name="connsiteX123" fmla="*/ 527492 w 1595192"/>
                <a:gd name="connsiteY123" fmla="*/ 60802 h 1889028"/>
                <a:gd name="connsiteX124" fmla="*/ 908710 w 1595192"/>
                <a:gd name="connsiteY124" fmla="*/ 5129 h 1889028"/>
                <a:gd name="connsiteX125" fmla="*/ 1080053 w 1595192"/>
                <a:gd name="connsiteY125" fmla="*/ 176766 h 1889028"/>
                <a:gd name="connsiteX126" fmla="*/ 908710 w 1595192"/>
                <a:gd name="connsiteY126" fmla="*/ 347744 h 1889028"/>
                <a:gd name="connsiteX127" fmla="*/ 737293 w 1595192"/>
                <a:gd name="connsiteY127" fmla="*/ 174348 h 1889028"/>
                <a:gd name="connsiteX128" fmla="*/ 908710 w 1595192"/>
                <a:gd name="connsiteY128" fmla="*/ 5129 h 1889028"/>
                <a:gd name="connsiteX129" fmla="*/ 1183345 w 1595192"/>
                <a:gd name="connsiteY129" fmla="*/ 0 h 1889028"/>
                <a:gd name="connsiteX130" fmla="*/ 1312055 w 1595192"/>
                <a:gd name="connsiteY130" fmla="*/ 143653 h 1889028"/>
                <a:gd name="connsiteX131" fmla="*/ 1280043 w 1595192"/>
                <a:gd name="connsiteY131" fmla="*/ 136621 h 1889028"/>
                <a:gd name="connsiteX132" fmla="*/ 1181074 w 1595192"/>
                <a:gd name="connsiteY132" fmla="*/ 15311 h 1889028"/>
                <a:gd name="connsiteX133" fmla="*/ 1183345 w 1595192"/>
                <a:gd name="connsiteY133" fmla="*/ 0 h 1889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</a:cxnLst>
              <a:rect l="l" t="t" r="r" b="b"/>
              <a:pathLst>
                <a:path w="1595192" h="1889028">
                  <a:moveTo>
                    <a:pt x="754637" y="1794959"/>
                  </a:moveTo>
                  <a:cubicBezTo>
                    <a:pt x="769709" y="1795298"/>
                    <a:pt x="784067" y="1799583"/>
                    <a:pt x="792089" y="1806323"/>
                  </a:cubicBezTo>
                  <a:cubicBezTo>
                    <a:pt x="817948" y="1828006"/>
                    <a:pt x="824028" y="1855404"/>
                    <a:pt x="808791" y="1889028"/>
                  </a:cubicBezTo>
                  <a:cubicBezTo>
                    <a:pt x="769820" y="1886611"/>
                    <a:pt x="730701" y="1885806"/>
                    <a:pt x="692315" y="1877821"/>
                  </a:cubicBezTo>
                  <a:cubicBezTo>
                    <a:pt x="690411" y="1851814"/>
                    <a:pt x="689605" y="1826614"/>
                    <a:pt x="712899" y="1807275"/>
                  </a:cubicBezTo>
                  <a:cubicBezTo>
                    <a:pt x="723778" y="1798228"/>
                    <a:pt x="739564" y="1794620"/>
                    <a:pt x="754637" y="1794959"/>
                  </a:cubicBezTo>
                  <a:close/>
                  <a:moveTo>
                    <a:pt x="511376" y="1731530"/>
                  </a:moveTo>
                  <a:cubicBezTo>
                    <a:pt x="581188" y="1722447"/>
                    <a:pt x="636276" y="1760246"/>
                    <a:pt x="655175" y="1827715"/>
                  </a:cubicBezTo>
                  <a:cubicBezTo>
                    <a:pt x="659204" y="1842073"/>
                    <a:pt x="661548" y="1857016"/>
                    <a:pt x="653857" y="1871301"/>
                  </a:cubicBezTo>
                  <a:cubicBezTo>
                    <a:pt x="573863" y="1855478"/>
                    <a:pt x="498263" y="1828007"/>
                    <a:pt x="427425" y="1787644"/>
                  </a:cubicBezTo>
                  <a:cubicBezTo>
                    <a:pt x="445226" y="1753727"/>
                    <a:pt x="475334" y="1736219"/>
                    <a:pt x="511376" y="1731530"/>
                  </a:cubicBezTo>
                  <a:close/>
                  <a:moveTo>
                    <a:pt x="1109723" y="1679078"/>
                  </a:moveTo>
                  <a:cubicBezTo>
                    <a:pt x="1168693" y="1666625"/>
                    <a:pt x="1234037" y="1712190"/>
                    <a:pt x="1243340" y="1772259"/>
                  </a:cubicBezTo>
                  <a:cubicBezTo>
                    <a:pt x="1178290" y="1811012"/>
                    <a:pt x="1109723" y="1841559"/>
                    <a:pt x="1036028" y="1859800"/>
                  </a:cubicBezTo>
                  <a:cubicBezTo>
                    <a:pt x="1021377" y="1851229"/>
                    <a:pt x="1018448" y="1836139"/>
                    <a:pt x="1014858" y="1821560"/>
                  </a:cubicBezTo>
                  <a:cubicBezTo>
                    <a:pt x="998961" y="1755924"/>
                    <a:pt x="1040497" y="1693730"/>
                    <a:pt x="1109723" y="1679078"/>
                  </a:cubicBezTo>
                  <a:close/>
                  <a:moveTo>
                    <a:pt x="1478452" y="1545791"/>
                  </a:moveTo>
                  <a:cubicBezTo>
                    <a:pt x="1481162" y="1546121"/>
                    <a:pt x="1483726" y="1547184"/>
                    <a:pt x="1485887" y="1549857"/>
                  </a:cubicBezTo>
                  <a:cubicBezTo>
                    <a:pt x="1454681" y="1593810"/>
                    <a:pt x="1419592" y="1634321"/>
                    <a:pt x="1379595" y="1670436"/>
                  </a:cubicBezTo>
                  <a:cubicBezTo>
                    <a:pt x="1366482" y="1657323"/>
                    <a:pt x="1372782" y="1642233"/>
                    <a:pt x="1376005" y="1627948"/>
                  </a:cubicBezTo>
                  <a:cubicBezTo>
                    <a:pt x="1386260" y="1582602"/>
                    <a:pt x="1423401" y="1550516"/>
                    <a:pt x="1470137" y="1546121"/>
                  </a:cubicBezTo>
                  <a:cubicBezTo>
                    <a:pt x="1472884" y="1545864"/>
                    <a:pt x="1475741" y="1545462"/>
                    <a:pt x="1478452" y="1545791"/>
                  </a:cubicBezTo>
                  <a:close/>
                  <a:moveTo>
                    <a:pt x="349701" y="1492718"/>
                  </a:moveTo>
                  <a:cubicBezTo>
                    <a:pt x="380761" y="1492937"/>
                    <a:pt x="404496" y="1516379"/>
                    <a:pt x="404716" y="1547074"/>
                  </a:cubicBezTo>
                  <a:cubicBezTo>
                    <a:pt x="404935" y="1578573"/>
                    <a:pt x="380395" y="1602747"/>
                    <a:pt x="348530" y="1602455"/>
                  </a:cubicBezTo>
                  <a:cubicBezTo>
                    <a:pt x="316077" y="1602162"/>
                    <a:pt x="290512" y="1576156"/>
                    <a:pt x="291757" y="1544876"/>
                  </a:cubicBezTo>
                  <a:cubicBezTo>
                    <a:pt x="293002" y="1514695"/>
                    <a:pt x="317616" y="1492498"/>
                    <a:pt x="349701" y="1492718"/>
                  </a:cubicBezTo>
                  <a:close/>
                  <a:moveTo>
                    <a:pt x="622211" y="1447593"/>
                  </a:moveTo>
                  <a:cubicBezTo>
                    <a:pt x="678691" y="1447666"/>
                    <a:pt x="722424" y="1492646"/>
                    <a:pt x="722131" y="1550517"/>
                  </a:cubicBezTo>
                  <a:cubicBezTo>
                    <a:pt x="721911" y="1604580"/>
                    <a:pt x="675394" y="1651024"/>
                    <a:pt x="620965" y="1651537"/>
                  </a:cubicBezTo>
                  <a:cubicBezTo>
                    <a:pt x="567123" y="1652050"/>
                    <a:pt x="518041" y="1603335"/>
                    <a:pt x="518187" y="1549345"/>
                  </a:cubicBezTo>
                  <a:cubicBezTo>
                    <a:pt x="518261" y="1492792"/>
                    <a:pt x="564559" y="1447520"/>
                    <a:pt x="622211" y="1447593"/>
                  </a:cubicBezTo>
                  <a:close/>
                  <a:moveTo>
                    <a:pt x="977864" y="1300204"/>
                  </a:moveTo>
                  <a:cubicBezTo>
                    <a:pt x="1060130" y="1300790"/>
                    <a:pt x="1131334" y="1372141"/>
                    <a:pt x="1126499" y="1452356"/>
                  </a:cubicBezTo>
                  <a:cubicBezTo>
                    <a:pt x="1131627" y="1527442"/>
                    <a:pt x="1059104" y="1605019"/>
                    <a:pt x="974348" y="1602894"/>
                  </a:cubicBezTo>
                  <a:cubicBezTo>
                    <a:pt x="892375" y="1600844"/>
                    <a:pt x="826006" y="1538284"/>
                    <a:pt x="824614" y="1450817"/>
                  </a:cubicBezTo>
                  <a:cubicBezTo>
                    <a:pt x="823296" y="1368185"/>
                    <a:pt x="894060" y="1299691"/>
                    <a:pt x="977864" y="1300204"/>
                  </a:cubicBezTo>
                  <a:close/>
                  <a:moveTo>
                    <a:pt x="1302823" y="1288191"/>
                  </a:moveTo>
                  <a:cubicBezTo>
                    <a:pt x="1369632" y="1290828"/>
                    <a:pt x="1429334" y="1344964"/>
                    <a:pt x="1429261" y="1420270"/>
                  </a:cubicBezTo>
                  <a:cubicBezTo>
                    <a:pt x="1429188" y="1486492"/>
                    <a:pt x="1369338" y="1551030"/>
                    <a:pt x="1299893" y="1545975"/>
                  </a:cubicBezTo>
                  <a:cubicBezTo>
                    <a:pt x="1232131" y="1551249"/>
                    <a:pt x="1170670" y="1485467"/>
                    <a:pt x="1170524" y="1417999"/>
                  </a:cubicBezTo>
                  <a:cubicBezTo>
                    <a:pt x="1170304" y="1341521"/>
                    <a:pt x="1239677" y="1285700"/>
                    <a:pt x="1302823" y="1288191"/>
                  </a:cubicBezTo>
                  <a:close/>
                  <a:moveTo>
                    <a:pt x="158213" y="1205778"/>
                  </a:moveTo>
                  <a:cubicBezTo>
                    <a:pt x="208979" y="1210980"/>
                    <a:pt x="254398" y="1249732"/>
                    <a:pt x="266338" y="1304600"/>
                  </a:cubicBezTo>
                  <a:cubicBezTo>
                    <a:pt x="285165" y="1391113"/>
                    <a:pt x="217770" y="1458215"/>
                    <a:pt x="148544" y="1459094"/>
                  </a:cubicBezTo>
                  <a:cubicBezTo>
                    <a:pt x="130083" y="1459314"/>
                    <a:pt x="112355" y="1457848"/>
                    <a:pt x="95068" y="1451110"/>
                  </a:cubicBezTo>
                  <a:cubicBezTo>
                    <a:pt x="64594" y="1396388"/>
                    <a:pt x="42031" y="1338517"/>
                    <a:pt x="27087" y="1277642"/>
                  </a:cubicBezTo>
                  <a:cubicBezTo>
                    <a:pt x="53898" y="1226070"/>
                    <a:pt x="101441" y="1199992"/>
                    <a:pt x="158213" y="1205778"/>
                  </a:cubicBezTo>
                  <a:close/>
                  <a:moveTo>
                    <a:pt x="1520023" y="1093771"/>
                  </a:moveTo>
                  <a:cubicBezTo>
                    <a:pt x="1564489" y="1093844"/>
                    <a:pt x="1595769" y="1126737"/>
                    <a:pt x="1595184" y="1168711"/>
                  </a:cubicBezTo>
                  <a:cubicBezTo>
                    <a:pt x="1594597" y="1213543"/>
                    <a:pt x="1565588" y="1243651"/>
                    <a:pt x="1521341" y="1243724"/>
                  </a:cubicBezTo>
                  <a:cubicBezTo>
                    <a:pt x="1481345" y="1247533"/>
                    <a:pt x="1443105" y="1213031"/>
                    <a:pt x="1444277" y="1169151"/>
                  </a:cubicBezTo>
                  <a:cubicBezTo>
                    <a:pt x="1445596" y="1122195"/>
                    <a:pt x="1479367" y="1093698"/>
                    <a:pt x="1520023" y="1093771"/>
                  </a:cubicBezTo>
                  <a:close/>
                  <a:moveTo>
                    <a:pt x="1223635" y="1093625"/>
                  </a:moveTo>
                  <a:cubicBezTo>
                    <a:pt x="1262094" y="1094358"/>
                    <a:pt x="1287513" y="1130180"/>
                    <a:pt x="1285755" y="1158676"/>
                  </a:cubicBezTo>
                  <a:cubicBezTo>
                    <a:pt x="1283411" y="1196403"/>
                    <a:pt x="1259237" y="1221016"/>
                    <a:pt x="1220118" y="1220869"/>
                  </a:cubicBezTo>
                  <a:cubicBezTo>
                    <a:pt x="1184956" y="1220723"/>
                    <a:pt x="1160122" y="1193692"/>
                    <a:pt x="1160268" y="1155672"/>
                  </a:cubicBezTo>
                  <a:cubicBezTo>
                    <a:pt x="1156386" y="1123147"/>
                    <a:pt x="1186860" y="1092893"/>
                    <a:pt x="1223635" y="1093625"/>
                  </a:cubicBezTo>
                  <a:close/>
                  <a:moveTo>
                    <a:pt x="603383" y="1093551"/>
                  </a:moveTo>
                  <a:cubicBezTo>
                    <a:pt x="675028" y="1093112"/>
                    <a:pt x="732386" y="1153474"/>
                    <a:pt x="729749" y="1222847"/>
                  </a:cubicBezTo>
                  <a:cubicBezTo>
                    <a:pt x="729749" y="1292221"/>
                    <a:pt x="672097" y="1349653"/>
                    <a:pt x="602359" y="1349213"/>
                  </a:cubicBezTo>
                  <a:cubicBezTo>
                    <a:pt x="533719" y="1348774"/>
                    <a:pt x="473503" y="1289730"/>
                    <a:pt x="475994" y="1219770"/>
                  </a:cubicBezTo>
                  <a:cubicBezTo>
                    <a:pt x="478705" y="1144977"/>
                    <a:pt x="532693" y="1093991"/>
                    <a:pt x="603383" y="1093551"/>
                  </a:cubicBezTo>
                  <a:close/>
                  <a:moveTo>
                    <a:pt x="325967" y="1062124"/>
                  </a:moveTo>
                  <a:cubicBezTo>
                    <a:pt x="354391" y="1062344"/>
                    <a:pt x="380909" y="1089010"/>
                    <a:pt x="381642" y="1118019"/>
                  </a:cubicBezTo>
                  <a:cubicBezTo>
                    <a:pt x="382374" y="1146441"/>
                    <a:pt x="351461" y="1175964"/>
                    <a:pt x="322451" y="1174718"/>
                  </a:cubicBezTo>
                  <a:cubicBezTo>
                    <a:pt x="293809" y="1173473"/>
                    <a:pt x="268169" y="1145929"/>
                    <a:pt x="268682" y="1117140"/>
                  </a:cubicBezTo>
                  <a:cubicBezTo>
                    <a:pt x="269341" y="1085859"/>
                    <a:pt x="294321" y="1061905"/>
                    <a:pt x="325967" y="1062124"/>
                  </a:cubicBezTo>
                  <a:close/>
                  <a:moveTo>
                    <a:pt x="912373" y="1006085"/>
                  </a:moveTo>
                  <a:cubicBezTo>
                    <a:pt x="943286" y="1003960"/>
                    <a:pt x="967826" y="1030185"/>
                    <a:pt x="967753" y="1062418"/>
                  </a:cubicBezTo>
                  <a:cubicBezTo>
                    <a:pt x="967753" y="1094358"/>
                    <a:pt x="943360" y="1119118"/>
                    <a:pt x="912373" y="1118825"/>
                  </a:cubicBezTo>
                  <a:cubicBezTo>
                    <a:pt x="881020" y="1118532"/>
                    <a:pt x="858605" y="1094211"/>
                    <a:pt x="857872" y="1061538"/>
                  </a:cubicBezTo>
                  <a:cubicBezTo>
                    <a:pt x="857065" y="1023446"/>
                    <a:pt x="888053" y="1007696"/>
                    <a:pt x="912373" y="1006085"/>
                  </a:cubicBezTo>
                  <a:close/>
                  <a:moveTo>
                    <a:pt x="27380" y="820750"/>
                  </a:moveTo>
                  <a:cubicBezTo>
                    <a:pt x="72653" y="828148"/>
                    <a:pt x="101296" y="856719"/>
                    <a:pt x="116972" y="897082"/>
                  </a:cubicBezTo>
                  <a:cubicBezTo>
                    <a:pt x="145981" y="971948"/>
                    <a:pt x="103200" y="1049672"/>
                    <a:pt x="24743" y="1068279"/>
                  </a:cubicBezTo>
                  <a:cubicBezTo>
                    <a:pt x="16978" y="1070111"/>
                    <a:pt x="8554" y="1069232"/>
                    <a:pt x="496" y="1069598"/>
                  </a:cubicBezTo>
                  <a:cubicBezTo>
                    <a:pt x="-2728" y="990335"/>
                    <a:pt x="10239" y="912832"/>
                    <a:pt x="24890" y="835474"/>
                  </a:cubicBezTo>
                  <a:cubicBezTo>
                    <a:pt x="25842" y="830566"/>
                    <a:pt x="26574" y="825658"/>
                    <a:pt x="27380" y="820750"/>
                  </a:cubicBezTo>
                  <a:close/>
                  <a:moveTo>
                    <a:pt x="1516360" y="783975"/>
                  </a:moveTo>
                  <a:cubicBezTo>
                    <a:pt x="1564050" y="784414"/>
                    <a:pt x="1596868" y="819430"/>
                    <a:pt x="1595037" y="864409"/>
                  </a:cubicBezTo>
                  <a:cubicBezTo>
                    <a:pt x="1596356" y="909315"/>
                    <a:pt x="1561999" y="943671"/>
                    <a:pt x="1516947" y="943451"/>
                  </a:cubicBezTo>
                  <a:cubicBezTo>
                    <a:pt x="1466694" y="943232"/>
                    <a:pt x="1437098" y="909534"/>
                    <a:pt x="1437098" y="864043"/>
                  </a:cubicBezTo>
                  <a:cubicBezTo>
                    <a:pt x="1437098" y="814815"/>
                    <a:pt x="1470796" y="783463"/>
                    <a:pt x="1516360" y="783975"/>
                  </a:cubicBezTo>
                  <a:close/>
                  <a:moveTo>
                    <a:pt x="269488" y="642520"/>
                  </a:moveTo>
                  <a:cubicBezTo>
                    <a:pt x="316810" y="642593"/>
                    <a:pt x="348237" y="674166"/>
                    <a:pt x="348090" y="721635"/>
                  </a:cubicBezTo>
                  <a:cubicBezTo>
                    <a:pt x="347944" y="764856"/>
                    <a:pt x="311536" y="801923"/>
                    <a:pt x="269707" y="801337"/>
                  </a:cubicBezTo>
                  <a:cubicBezTo>
                    <a:pt x="224874" y="800751"/>
                    <a:pt x="188907" y="763903"/>
                    <a:pt x="189346" y="719071"/>
                  </a:cubicBezTo>
                  <a:cubicBezTo>
                    <a:pt x="189785" y="674679"/>
                    <a:pt x="223556" y="642447"/>
                    <a:pt x="269488" y="642520"/>
                  </a:cubicBezTo>
                  <a:close/>
                  <a:moveTo>
                    <a:pt x="1191842" y="641275"/>
                  </a:moveTo>
                  <a:cubicBezTo>
                    <a:pt x="1245317" y="641714"/>
                    <a:pt x="1307439" y="691967"/>
                    <a:pt x="1300552" y="753648"/>
                  </a:cubicBezTo>
                  <a:cubicBezTo>
                    <a:pt x="1304875" y="813937"/>
                    <a:pt x="1250959" y="865436"/>
                    <a:pt x="1189790" y="864483"/>
                  </a:cubicBezTo>
                  <a:cubicBezTo>
                    <a:pt x="1125472" y="863457"/>
                    <a:pt x="1079688" y="809762"/>
                    <a:pt x="1079834" y="751671"/>
                  </a:cubicBezTo>
                  <a:cubicBezTo>
                    <a:pt x="1079908" y="695118"/>
                    <a:pt x="1131993" y="640834"/>
                    <a:pt x="1191842" y="641275"/>
                  </a:cubicBezTo>
                  <a:close/>
                  <a:moveTo>
                    <a:pt x="749527" y="624720"/>
                  </a:moveTo>
                  <a:cubicBezTo>
                    <a:pt x="826079" y="625891"/>
                    <a:pt x="880654" y="683323"/>
                    <a:pt x="880874" y="756358"/>
                  </a:cubicBezTo>
                  <a:cubicBezTo>
                    <a:pt x="880874" y="828954"/>
                    <a:pt x="821903" y="887851"/>
                    <a:pt x="749454" y="888438"/>
                  </a:cubicBezTo>
                  <a:cubicBezTo>
                    <a:pt x="680374" y="888950"/>
                    <a:pt x="617888" y="825585"/>
                    <a:pt x="618840" y="755553"/>
                  </a:cubicBezTo>
                  <a:cubicBezTo>
                    <a:pt x="619792" y="685594"/>
                    <a:pt x="678616" y="623473"/>
                    <a:pt x="749527" y="624720"/>
                  </a:cubicBezTo>
                  <a:close/>
                  <a:moveTo>
                    <a:pt x="1441860" y="483776"/>
                  </a:moveTo>
                  <a:cubicBezTo>
                    <a:pt x="1486179" y="483849"/>
                    <a:pt x="1515115" y="513957"/>
                    <a:pt x="1515920" y="558717"/>
                  </a:cubicBezTo>
                  <a:cubicBezTo>
                    <a:pt x="1516653" y="598641"/>
                    <a:pt x="1487058" y="633070"/>
                    <a:pt x="1442665" y="633584"/>
                  </a:cubicBezTo>
                  <a:cubicBezTo>
                    <a:pt x="1397981" y="634023"/>
                    <a:pt x="1366260" y="603769"/>
                    <a:pt x="1364942" y="558350"/>
                  </a:cubicBezTo>
                  <a:cubicBezTo>
                    <a:pt x="1363770" y="514471"/>
                    <a:pt x="1402375" y="478941"/>
                    <a:pt x="1441860" y="483776"/>
                  </a:cubicBezTo>
                  <a:close/>
                  <a:moveTo>
                    <a:pt x="675026" y="419679"/>
                  </a:moveTo>
                  <a:cubicBezTo>
                    <a:pt x="716416" y="419679"/>
                    <a:pt x="743814" y="448981"/>
                    <a:pt x="745278" y="491030"/>
                  </a:cubicBezTo>
                  <a:cubicBezTo>
                    <a:pt x="746524" y="526925"/>
                    <a:pt x="716269" y="560988"/>
                    <a:pt x="673414" y="562673"/>
                  </a:cubicBezTo>
                  <a:cubicBezTo>
                    <a:pt x="637886" y="564138"/>
                    <a:pt x="600453" y="526119"/>
                    <a:pt x="601771" y="489638"/>
                  </a:cubicBezTo>
                  <a:cubicBezTo>
                    <a:pt x="603090" y="451691"/>
                    <a:pt x="635835" y="415869"/>
                    <a:pt x="675026" y="419679"/>
                  </a:cubicBezTo>
                  <a:close/>
                  <a:moveTo>
                    <a:pt x="1225025" y="298880"/>
                  </a:moveTo>
                  <a:cubicBezTo>
                    <a:pt x="1290002" y="299173"/>
                    <a:pt x="1341647" y="353675"/>
                    <a:pt x="1341866" y="421437"/>
                  </a:cubicBezTo>
                  <a:cubicBezTo>
                    <a:pt x="1342159" y="480186"/>
                    <a:pt x="1286486" y="542966"/>
                    <a:pt x="1221070" y="537033"/>
                  </a:cubicBezTo>
                  <a:cubicBezTo>
                    <a:pt x="1162319" y="542454"/>
                    <a:pt x="1100711" y="480846"/>
                    <a:pt x="1103202" y="416529"/>
                  </a:cubicBezTo>
                  <a:cubicBezTo>
                    <a:pt x="1105766" y="350965"/>
                    <a:pt x="1157704" y="298588"/>
                    <a:pt x="1225025" y="298880"/>
                  </a:cubicBezTo>
                  <a:close/>
                  <a:moveTo>
                    <a:pt x="293810" y="276172"/>
                  </a:moveTo>
                  <a:cubicBezTo>
                    <a:pt x="334759" y="276245"/>
                    <a:pt x="362084" y="305914"/>
                    <a:pt x="363769" y="348182"/>
                  </a:cubicBezTo>
                  <a:cubicBezTo>
                    <a:pt x="365233" y="384370"/>
                    <a:pt x="333734" y="420412"/>
                    <a:pt x="292491" y="419606"/>
                  </a:cubicBezTo>
                  <a:cubicBezTo>
                    <a:pt x="254618" y="418801"/>
                    <a:pt x="220114" y="389351"/>
                    <a:pt x="223117" y="346717"/>
                  </a:cubicBezTo>
                  <a:cubicBezTo>
                    <a:pt x="223117" y="305035"/>
                    <a:pt x="252127" y="276099"/>
                    <a:pt x="293810" y="276172"/>
                  </a:cubicBezTo>
                  <a:close/>
                  <a:moveTo>
                    <a:pt x="527492" y="60802"/>
                  </a:moveTo>
                  <a:cubicBezTo>
                    <a:pt x="591737" y="60802"/>
                    <a:pt x="642869" y="112301"/>
                    <a:pt x="642796" y="176838"/>
                  </a:cubicBezTo>
                  <a:cubicBezTo>
                    <a:pt x="642650" y="241889"/>
                    <a:pt x="592396" y="291336"/>
                    <a:pt x="526466" y="291336"/>
                  </a:cubicBezTo>
                  <a:cubicBezTo>
                    <a:pt x="461488" y="291263"/>
                    <a:pt x="412261" y="241083"/>
                    <a:pt x="412261" y="174860"/>
                  </a:cubicBezTo>
                  <a:cubicBezTo>
                    <a:pt x="412334" y="111421"/>
                    <a:pt x="463467" y="60802"/>
                    <a:pt x="527492" y="60802"/>
                  </a:cubicBezTo>
                  <a:close/>
                  <a:moveTo>
                    <a:pt x="908710" y="5129"/>
                  </a:moveTo>
                  <a:cubicBezTo>
                    <a:pt x="1006945" y="5716"/>
                    <a:pt x="1079980" y="80216"/>
                    <a:pt x="1080053" y="176766"/>
                  </a:cubicBezTo>
                  <a:cubicBezTo>
                    <a:pt x="1080053" y="273903"/>
                    <a:pt x="1005480" y="346572"/>
                    <a:pt x="908710" y="347744"/>
                  </a:cubicBezTo>
                  <a:cubicBezTo>
                    <a:pt x="814065" y="348843"/>
                    <a:pt x="737074" y="269801"/>
                    <a:pt x="737293" y="174348"/>
                  </a:cubicBezTo>
                  <a:cubicBezTo>
                    <a:pt x="739564" y="81534"/>
                    <a:pt x="810915" y="4544"/>
                    <a:pt x="908710" y="5129"/>
                  </a:cubicBezTo>
                  <a:close/>
                  <a:moveTo>
                    <a:pt x="1183345" y="0"/>
                  </a:moveTo>
                  <a:cubicBezTo>
                    <a:pt x="1230962" y="43660"/>
                    <a:pt x="1273669" y="91715"/>
                    <a:pt x="1312055" y="143653"/>
                  </a:cubicBezTo>
                  <a:cubicBezTo>
                    <a:pt x="1298942" y="153103"/>
                    <a:pt x="1289053" y="141090"/>
                    <a:pt x="1280043" y="136621"/>
                  </a:cubicBezTo>
                  <a:cubicBezTo>
                    <a:pt x="1229276" y="111201"/>
                    <a:pt x="1196824" y="69812"/>
                    <a:pt x="1181074" y="15311"/>
                  </a:cubicBezTo>
                  <a:cubicBezTo>
                    <a:pt x="1179463" y="9743"/>
                    <a:pt x="1177484" y="4396"/>
                    <a:pt x="1183345" y="0"/>
                  </a:cubicBezTo>
                  <a:close/>
                </a:path>
              </a:pathLst>
            </a:custGeom>
            <a:solidFill>
              <a:schemeClr val="accent4"/>
            </a:solidFill>
            <a:ln w="701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xmlns="" id="{3C0A8B90-A787-4905-BD6E-1A78D3A89E30}"/>
              </a:ext>
            </a:extLst>
          </p:cNvPr>
          <p:cNvGrpSpPr/>
          <p:nvPr/>
        </p:nvGrpSpPr>
        <p:grpSpPr>
          <a:xfrm rot="1047660">
            <a:off x="6447404" y="4057471"/>
            <a:ext cx="754883" cy="940136"/>
            <a:chOff x="4124917" y="3274062"/>
            <a:chExt cx="1645485" cy="2049298"/>
          </a:xfrm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xmlns="" id="{CF8BEC66-856D-4DD1-96C4-B3828FA0DE5E}"/>
                </a:ext>
              </a:extLst>
            </p:cNvPr>
            <p:cNvSpPr/>
            <p:nvPr/>
          </p:nvSpPr>
          <p:spPr>
            <a:xfrm>
              <a:off x="4124917" y="3274062"/>
              <a:ext cx="1644485" cy="2049298"/>
            </a:xfrm>
            <a:custGeom>
              <a:avLst/>
              <a:gdLst>
                <a:gd name="connsiteX0" fmla="*/ 1575122 w 1575780"/>
                <a:gd name="connsiteY0" fmla="*/ 1199995 h 1963679"/>
                <a:gd name="connsiteX1" fmla="*/ 1567892 w 1575780"/>
                <a:gd name="connsiteY1" fmla="*/ 1058483 h 1963679"/>
                <a:gd name="connsiteX2" fmla="*/ 1562066 w 1575780"/>
                <a:gd name="connsiteY2" fmla="*/ 1037214 h 1963679"/>
                <a:gd name="connsiteX3" fmla="*/ 1553924 w 1575780"/>
                <a:gd name="connsiteY3" fmla="*/ 974951 h 1963679"/>
                <a:gd name="connsiteX4" fmla="*/ 1553924 w 1575780"/>
                <a:gd name="connsiteY4" fmla="*/ 974951 h 1963679"/>
                <a:gd name="connsiteX5" fmla="*/ 1500926 w 1575780"/>
                <a:gd name="connsiteY5" fmla="*/ 767737 h 1963679"/>
                <a:gd name="connsiteX6" fmla="*/ 1445262 w 1575780"/>
                <a:gd name="connsiteY6" fmla="*/ 623488 h 1963679"/>
                <a:gd name="connsiteX7" fmla="*/ 1445262 w 1575780"/>
                <a:gd name="connsiteY7" fmla="*/ 623488 h 1963679"/>
                <a:gd name="connsiteX8" fmla="*/ 1423642 w 1575780"/>
                <a:gd name="connsiteY8" fmla="*/ 572948 h 1963679"/>
                <a:gd name="connsiteX9" fmla="*/ 1423642 w 1575780"/>
                <a:gd name="connsiteY9" fmla="*/ 572948 h 1963679"/>
                <a:gd name="connsiteX10" fmla="*/ 1376401 w 1575780"/>
                <a:gd name="connsiteY10" fmla="*/ 478887 h 1963679"/>
                <a:gd name="connsiteX11" fmla="*/ 1376401 w 1575780"/>
                <a:gd name="connsiteY11" fmla="*/ 478887 h 1963679"/>
                <a:gd name="connsiteX12" fmla="*/ 1335689 w 1575780"/>
                <a:gd name="connsiteY12" fmla="*/ 407008 h 1963679"/>
                <a:gd name="connsiteX13" fmla="*/ 1335689 w 1575780"/>
                <a:gd name="connsiteY13" fmla="*/ 407008 h 1963679"/>
                <a:gd name="connsiteX14" fmla="*/ 1275322 w 1575780"/>
                <a:gd name="connsiteY14" fmla="*/ 315685 h 1963679"/>
                <a:gd name="connsiteX15" fmla="*/ 1198950 w 1575780"/>
                <a:gd name="connsiteY15" fmla="*/ 221765 h 1963679"/>
                <a:gd name="connsiteX16" fmla="*/ 1198950 w 1575780"/>
                <a:gd name="connsiteY16" fmla="*/ 221765 h 1963679"/>
                <a:gd name="connsiteX17" fmla="*/ 1198950 w 1575780"/>
                <a:gd name="connsiteY17" fmla="*/ 221765 h 1963679"/>
                <a:gd name="connsiteX18" fmla="*/ 1175926 w 1575780"/>
                <a:gd name="connsiteY18" fmla="*/ 194108 h 1963679"/>
                <a:gd name="connsiteX19" fmla="*/ 959867 w 1575780"/>
                <a:gd name="connsiteY19" fmla="*/ 37083 h 1963679"/>
                <a:gd name="connsiteX20" fmla="*/ 652977 w 1575780"/>
                <a:gd name="connsiteY20" fmla="*/ 24869 h 1963679"/>
                <a:gd name="connsiteX21" fmla="*/ 373463 w 1575780"/>
                <a:gd name="connsiteY21" fmla="*/ 229276 h 1963679"/>
                <a:gd name="connsiteX22" fmla="*/ 373463 w 1575780"/>
                <a:gd name="connsiteY22" fmla="*/ 229276 h 1963679"/>
                <a:gd name="connsiteX23" fmla="*/ 297793 w 1575780"/>
                <a:gd name="connsiteY23" fmla="*/ 326846 h 1963679"/>
                <a:gd name="connsiteX24" fmla="*/ 297793 w 1575780"/>
                <a:gd name="connsiteY24" fmla="*/ 326846 h 1963679"/>
                <a:gd name="connsiteX25" fmla="*/ 297793 w 1575780"/>
                <a:gd name="connsiteY25" fmla="*/ 326846 h 1963679"/>
                <a:gd name="connsiteX26" fmla="*/ 242901 w 1575780"/>
                <a:gd name="connsiteY26" fmla="*/ 410167 h 1963679"/>
                <a:gd name="connsiteX27" fmla="*/ 199521 w 1575780"/>
                <a:gd name="connsiteY27" fmla="*/ 482607 h 1963679"/>
                <a:gd name="connsiteX28" fmla="*/ 152210 w 1575780"/>
                <a:gd name="connsiteY28" fmla="*/ 576668 h 1963679"/>
                <a:gd name="connsiteX29" fmla="*/ 127221 w 1575780"/>
                <a:gd name="connsiteY29" fmla="*/ 631139 h 1963679"/>
                <a:gd name="connsiteX30" fmla="*/ 127221 w 1575780"/>
                <a:gd name="connsiteY30" fmla="*/ 631139 h 1963679"/>
                <a:gd name="connsiteX31" fmla="*/ 127221 w 1575780"/>
                <a:gd name="connsiteY31" fmla="*/ 631139 h 1963679"/>
                <a:gd name="connsiteX32" fmla="*/ 54078 w 1575780"/>
                <a:gd name="connsiteY32" fmla="*/ 837370 h 1963679"/>
                <a:gd name="connsiteX33" fmla="*/ 21789 w 1575780"/>
                <a:gd name="connsiteY33" fmla="*/ 974951 h 1963679"/>
                <a:gd name="connsiteX34" fmla="*/ 21789 w 1575780"/>
                <a:gd name="connsiteY34" fmla="*/ 974951 h 1963679"/>
                <a:gd name="connsiteX35" fmla="*/ 14278 w 1575780"/>
                <a:gd name="connsiteY35" fmla="*/ 1020087 h 1963679"/>
                <a:gd name="connsiteX36" fmla="*/ 7820 w 1575780"/>
                <a:gd name="connsiteY36" fmla="*/ 1058553 h 1963679"/>
                <a:gd name="connsiteX37" fmla="*/ 7820 w 1575780"/>
                <a:gd name="connsiteY37" fmla="*/ 1058553 h 1963679"/>
                <a:gd name="connsiteX38" fmla="*/ 7820 w 1575780"/>
                <a:gd name="connsiteY38" fmla="*/ 1058553 h 1963679"/>
                <a:gd name="connsiteX39" fmla="*/ 2415 w 1575780"/>
                <a:gd name="connsiteY39" fmla="*/ 1115691 h 1963679"/>
                <a:gd name="connsiteX40" fmla="*/ 2274 w 1575780"/>
                <a:gd name="connsiteY40" fmla="*/ 1236215 h 1963679"/>
                <a:gd name="connsiteX41" fmla="*/ 18700 w 1575780"/>
                <a:gd name="connsiteY41" fmla="*/ 1351475 h 1963679"/>
                <a:gd name="connsiteX42" fmla="*/ 18700 w 1575780"/>
                <a:gd name="connsiteY42" fmla="*/ 1351475 h 1963679"/>
                <a:gd name="connsiteX43" fmla="*/ 18700 w 1575780"/>
                <a:gd name="connsiteY43" fmla="*/ 1351475 h 1963679"/>
                <a:gd name="connsiteX44" fmla="*/ 32879 w 1575780"/>
                <a:gd name="connsiteY44" fmla="*/ 1402295 h 1963679"/>
                <a:gd name="connsiteX45" fmla="*/ 32879 w 1575780"/>
                <a:gd name="connsiteY45" fmla="*/ 1402295 h 1963679"/>
                <a:gd name="connsiteX46" fmla="*/ 66151 w 1575780"/>
                <a:gd name="connsiteY46" fmla="*/ 1493197 h 1963679"/>
                <a:gd name="connsiteX47" fmla="*/ 66151 w 1575780"/>
                <a:gd name="connsiteY47" fmla="*/ 1493197 h 1963679"/>
                <a:gd name="connsiteX48" fmla="*/ 105039 w 1575780"/>
                <a:gd name="connsiteY48" fmla="*/ 1565568 h 1963679"/>
                <a:gd name="connsiteX49" fmla="*/ 105039 w 1575780"/>
                <a:gd name="connsiteY49" fmla="*/ 1565568 h 1963679"/>
                <a:gd name="connsiteX50" fmla="*/ 105039 w 1575780"/>
                <a:gd name="connsiteY50" fmla="*/ 1565568 h 1963679"/>
                <a:gd name="connsiteX51" fmla="*/ 109602 w 1575780"/>
                <a:gd name="connsiteY51" fmla="*/ 1578764 h 1963679"/>
                <a:gd name="connsiteX52" fmla="*/ 159370 w 1575780"/>
                <a:gd name="connsiteY52" fmla="*/ 1652258 h 1963679"/>
                <a:gd name="connsiteX53" fmla="*/ 159370 w 1575780"/>
                <a:gd name="connsiteY53" fmla="*/ 1652258 h 1963679"/>
                <a:gd name="connsiteX54" fmla="*/ 170250 w 1575780"/>
                <a:gd name="connsiteY54" fmla="*/ 1666437 h 1963679"/>
                <a:gd name="connsiteX55" fmla="*/ 249780 w 1575780"/>
                <a:gd name="connsiteY55" fmla="*/ 1750320 h 1963679"/>
                <a:gd name="connsiteX56" fmla="*/ 249780 w 1575780"/>
                <a:gd name="connsiteY56" fmla="*/ 1750320 h 1963679"/>
                <a:gd name="connsiteX57" fmla="*/ 249780 w 1575780"/>
                <a:gd name="connsiteY57" fmla="*/ 1750320 h 1963679"/>
                <a:gd name="connsiteX58" fmla="*/ 441130 w 1575780"/>
                <a:gd name="connsiteY58" fmla="*/ 1883830 h 1963679"/>
                <a:gd name="connsiteX59" fmla="*/ 720645 w 1575780"/>
                <a:gd name="connsiteY59" fmla="*/ 1960833 h 1963679"/>
                <a:gd name="connsiteX60" fmla="*/ 909328 w 1575780"/>
                <a:gd name="connsiteY60" fmla="*/ 1955147 h 1963679"/>
                <a:gd name="connsiteX61" fmla="*/ 1167152 w 1575780"/>
                <a:gd name="connsiteY61" fmla="*/ 1866983 h 1963679"/>
                <a:gd name="connsiteX62" fmla="*/ 1318702 w 1575780"/>
                <a:gd name="connsiteY62" fmla="*/ 1757549 h 1963679"/>
                <a:gd name="connsiteX63" fmla="*/ 1412131 w 1575780"/>
                <a:gd name="connsiteY63" fmla="*/ 1655838 h 1963679"/>
                <a:gd name="connsiteX64" fmla="*/ 1466812 w 1575780"/>
                <a:gd name="connsiteY64" fmla="*/ 1572517 h 1963679"/>
                <a:gd name="connsiteX65" fmla="*/ 1503102 w 1575780"/>
                <a:gd name="connsiteY65" fmla="*/ 1507377 h 1963679"/>
                <a:gd name="connsiteX66" fmla="*/ 1503102 w 1575780"/>
                <a:gd name="connsiteY66" fmla="*/ 1507377 h 1963679"/>
                <a:gd name="connsiteX67" fmla="*/ 1503102 w 1575780"/>
                <a:gd name="connsiteY67" fmla="*/ 1507377 h 1963679"/>
                <a:gd name="connsiteX68" fmla="*/ 1539463 w 1575780"/>
                <a:gd name="connsiteY68" fmla="*/ 1409596 h 1963679"/>
                <a:gd name="connsiteX69" fmla="*/ 1549922 w 1575780"/>
                <a:gd name="connsiteY69" fmla="*/ 1369515 h 1963679"/>
                <a:gd name="connsiteX70" fmla="*/ 1549922 w 1575780"/>
                <a:gd name="connsiteY70" fmla="*/ 1369515 h 1963679"/>
                <a:gd name="connsiteX71" fmla="*/ 1549922 w 1575780"/>
                <a:gd name="connsiteY71" fmla="*/ 1369515 h 1963679"/>
                <a:gd name="connsiteX72" fmla="*/ 1575122 w 1575780"/>
                <a:gd name="connsiteY72" fmla="*/ 1199995 h 196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1575780" h="1963679">
                  <a:moveTo>
                    <a:pt x="1575122" y="1199995"/>
                  </a:moveTo>
                  <a:cubicBezTo>
                    <a:pt x="1577509" y="1152684"/>
                    <a:pt x="1573016" y="1105513"/>
                    <a:pt x="1567892" y="1058483"/>
                  </a:cubicBezTo>
                  <a:cubicBezTo>
                    <a:pt x="1571472" y="1050060"/>
                    <a:pt x="1560381" y="1046269"/>
                    <a:pt x="1562066" y="1037214"/>
                  </a:cubicBezTo>
                  <a:cubicBezTo>
                    <a:pt x="1566137" y="1015945"/>
                    <a:pt x="1561504" y="995097"/>
                    <a:pt x="1553924" y="974951"/>
                  </a:cubicBezTo>
                  <a:cubicBezTo>
                    <a:pt x="1553924" y="974951"/>
                    <a:pt x="1553924" y="974951"/>
                    <a:pt x="1553924" y="974951"/>
                  </a:cubicBezTo>
                  <a:cubicBezTo>
                    <a:pt x="1542692" y="904266"/>
                    <a:pt x="1523389" y="835545"/>
                    <a:pt x="1500926" y="767737"/>
                  </a:cubicBezTo>
                  <a:cubicBezTo>
                    <a:pt x="1484711" y="718741"/>
                    <a:pt x="1468216" y="669886"/>
                    <a:pt x="1445262" y="623488"/>
                  </a:cubicBezTo>
                  <a:cubicBezTo>
                    <a:pt x="1445262" y="623488"/>
                    <a:pt x="1445262" y="623488"/>
                    <a:pt x="1445262" y="623488"/>
                  </a:cubicBezTo>
                  <a:cubicBezTo>
                    <a:pt x="1441331" y="605237"/>
                    <a:pt x="1434171" y="588391"/>
                    <a:pt x="1423642" y="572948"/>
                  </a:cubicBezTo>
                  <a:cubicBezTo>
                    <a:pt x="1423642" y="572948"/>
                    <a:pt x="1423642" y="572948"/>
                    <a:pt x="1423642" y="572948"/>
                  </a:cubicBezTo>
                  <a:cubicBezTo>
                    <a:pt x="1409744" y="540658"/>
                    <a:pt x="1394441" y="509071"/>
                    <a:pt x="1376401" y="478887"/>
                  </a:cubicBezTo>
                  <a:cubicBezTo>
                    <a:pt x="1376401" y="478887"/>
                    <a:pt x="1376401" y="478887"/>
                    <a:pt x="1376401" y="478887"/>
                  </a:cubicBezTo>
                  <a:cubicBezTo>
                    <a:pt x="1364960" y="453687"/>
                    <a:pt x="1350500" y="430242"/>
                    <a:pt x="1335689" y="407008"/>
                  </a:cubicBezTo>
                  <a:cubicBezTo>
                    <a:pt x="1335689" y="407008"/>
                    <a:pt x="1335689" y="407008"/>
                    <a:pt x="1335689" y="407008"/>
                  </a:cubicBezTo>
                  <a:cubicBezTo>
                    <a:pt x="1316877" y="375701"/>
                    <a:pt x="1297784" y="344535"/>
                    <a:pt x="1275322" y="315685"/>
                  </a:cubicBezTo>
                  <a:cubicBezTo>
                    <a:pt x="1251736" y="282834"/>
                    <a:pt x="1227659" y="250404"/>
                    <a:pt x="1198950" y="221765"/>
                  </a:cubicBezTo>
                  <a:lnTo>
                    <a:pt x="1198950" y="221765"/>
                  </a:lnTo>
                  <a:lnTo>
                    <a:pt x="1198950" y="221765"/>
                  </a:lnTo>
                  <a:cubicBezTo>
                    <a:pt x="1191299" y="212499"/>
                    <a:pt x="1184349" y="202531"/>
                    <a:pt x="1175926" y="194108"/>
                  </a:cubicBezTo>
                  <a:cubicBezTo>
                    <a:pt x="1112260" y="130372"/>
                    <a:pt x="1043259" y="73935"/>
                    <a:pt x="959867" y="37083"/>
                  </a:cubicBezTo>
                  <a:cubicBezTo>
                    <a:pt x="859068" y="-7420"/>
                    <a:pt x="756303" y="-12334"/>
                    <a:pt x="652977" y="24869"/>
                  </a:cubicBezTo>
                  <a:cubicBezTo>
                    <a:pt x="540175" y="65512"/>
                    <a:pt x="452151" y="141322"/>
                    <a:pt x="373463" y="229276"/>
                  </a:cubicBezTo>
                  <a:cubicBezTo>
                    <a:pt x="373463" y="229276"/>
                    <a:pt x="373463" y="229276"/>
                    <a:pt x="373463" y="229276"/>
                  </a:cubicBezTo>
                  <a:cubicBezTo>
                    <a:pt x="346578" y="260512"/>
                    <a:pt x="319624" y="291678"/>
                    <a:pt x="297793" y="326846"/>
                  </a:cubicBezTo>
                  <a:cubicBezTo>
                    <a:pt x="297793" y="326846"/>
                    <a:pt x="297793" y="326846"/>
                    <a:pt x="297793" y="326846"/>
                  </a:cubicBezTo>
                  <a:cubicBezTo>
                    <a:pt x="297793" y="326846"/>
                    <a:pt x="297793" y="326846"/>
                    <a:pt x="297793" y="326846"/>
                  </a:cubicBezTo>
                  <a:cubicBezTo>
                    <a:pt x="276594" y="352748"/>
                    <a:pt x="257923" y="380194"/>
                    <a:pt x="242901" y="410167"/>
                  </a:cubicBezTo>
                  <a:cubicBezTo>
                    <a:pt x="225212" y="432418"/>
                    <a:pt x="213349" y="458110"/>
                    <a:pt x="199521" y="482607"/>
                  </a:cubicBezTo>
                  <a:cubicBezTo>
                    <a:pt x="182744" y="513423"/>
                    <a:pt x="165547" y="544098"/>
                    <a:pt x="152210" y="576668"/>
                  </a:cubicBezTo>
                  <a:cubicBezTo>
                    <a:pt x="141119" y="593585"/>
                    <a:pt x="134380" y="612467"/>
                    <a:pt x="127221" y="631139"/>
                  </a:cubicBezTo>
                  <a:cubicBezTo>
                    <a:pt x="127221" y="631139"/>
                    <a:pt x="127221" y="631139"/>
                    <a:pt x="127221" y="631139"/>
                  </a:cubicBezTo>
                  <a:cubicBezTo>
                    <a:pt x="127221" y="631139"/>
                    <a:pt x="127221" y="631139"/>
                    <a:pt x="127221" y="631139"/>
                  </a:cubicBezTo>
                  <a:cubicBezTo>
                    <a:pt x="99283" y="698596"/>
                    <a:pt x="74013" y="767035"/>
                    <a:pt x="54078" y="837370"/>
                  </a:cubicBezTo>
                  <a:cubicBezTo>
                    <a:pt x="41232" y="882716"/>
                    <a:pt x="28387" y="928132"/>
                    <a:pt x="21789" y="974951"/>
                  </a:cubicBezTo>
                  <a:cubicBezTo>
                    <a:pt x="21789" y="974951"/>
                    <a:pt x="21789" y="974951"/>
                    <a:pt x="21789" y="974951"/>
                  </a:cubicBezTo>
                  <a:cubicBezTo>
                    <a:pt x="15822" y="989482"/>
                    <a:pt x="18279" y="1005556"/>
                    <a:pt x="14278" y="1020087"/>
                  </a:cubicBezTo>
                  <a:cubicBezTo>
                    <a:pt x="10768" y="1032862"/>
                    <a:pt x="6977" y="1045216"/>
                    <a:pt x="7820" y="1058553"/>
                  </a:cubicBezTo>
                  <a:cubicBezTo>
                    <a:pt x="7820" y="1058553"/>
                    <a:pt x="7820" y="1058553"/>
                    <a:pt x="7820" y="1058553"/>
                  </a:cubicBezTo>
                  <a:cubicBezTo>
                    <a:pt x="7820" y="1058553"/>
                    <a:pt x="7820" y="1058553"/>
                    <a:pt x="7820" y="1058553"/>
                  </a:cubicBezTo>
                  <a:cubicBezTo>
                    <a:pt x="5995" y="1077576"/>
                    <a:pt x="4029" y="1096669"/>
                    <a:pt x="2415" y="1115691"/>
                  </a:cubicBezTo>
                  <a:cubicBezTo>
                    <a:pt x="-1025" y="1155843"/>
                    <a:pt x="-533" y="1195994"/>
                    <a:pt x="2274" y="1236215"/>
                  </a:cubicBezTo>
                  <a:cubicBezTo>
                    <a:pt x="5012" y="1275033"/>
                    <a:pt x="12382" y="1313219"/>
                    <a:pt x="18700" y="1351475"/>
                  </a:cubicBezTo>
                  <a:cubicBezTo>
                    <a:pt x="18700" y="1351475"/>
                    <a:pt x="18700" y="1351475"/>
                    <a:pt x="18700" y="1351475"/>
                  </a:cubicBezTo>
                  <a:cubicBezTo>
                    <a:pt x="18700" y="1351475"/>
                    <a:pt x="18700" y="1351475"/>
                    <a:pt x="18700" y="1351475"/>
                  </a:cubicBezTo>
                  <a:cubicBezTo>
                    <a:pt x="24667" y="1368040"/>
                    <a:pt x="24947" y="1386291"/>
                    <a:pt x="32879" y="1402295"/>
                  </a:cubicBezTo>
                  <a:lnTo>
                    <a:pt x="32879" y="1402295"/>
                  </a:lnTo>
                  <a:cubicBezTo>
                    <a:pt x="41583" y="1433462"/>
                    <a:pt x="53306" y="1463575"/>
                    <a:pt x="66151" y="1493197"/>
                  </a:cubicBezTo>
                  <a:cubicBezTo>
                    <a:pt x="66151" y="1493197"/>
                    <a:pt x="66151" y="1493197"/>
                    <a:pt x="66151" y="1493197"/>
                  </a:cubicBezTo>
                  <a:cubicBezTo>
                    <a:pt x="77102" y="1518397"/>
                    <a:pt x="87280" y="1544018"/>
                    <a:pt x="105039" y="1565568"/>
                  </a:cubicBezTo>
                  <a:cubicBezTo>
                    <a:pt x="105039" y="1565568"/>
                    <a:pt x="105039" y="1565568"/>
                    <a:pt x="105039" y="1565568"/>
                  </a:cubicBezTo>
                  <a:cubicBezTo>
                    <a:pt x="105039" y="1565568"/>
                    <a:pt x="105039" y="1565568"/>
                    <a:pt x="105039" y="1565568"/>
                  </a:cubicBezTo>
                  <a:cubicBezTo>
                    <a:pt x="105180" y="1570481"/>
                    <a:pt x="107075" y="1574553"/>
                    <a:pt x="109602" y="1578764"/>
                  </a:cubicBezTo>
                  <a:cubicBezTo>
                    <a:pt x="124974" y="1604104"/>
                    <a:pt x="140979" y="1628954"/>
                    <a:pt x="159370" y="1652258"/>
                  </a:cubicBezTo>
                  <a:cubicBezTo>
                    <a:pt x="159370" y="1652258"/>
                    <a:pt x="159370" y="1652258"/>
                    <a:pt x="159370" y="1652258"/>
                  </a:cubicBezTo>
                  <a:cubicBezTo>
                    <a:pt x="163020" y="1656961"/>
                    <a:pt x="166389" y="1661945"/>
                    <a:pt x="170250" y="1666437"/>
                  </a:cubicBezTo>
                  <a:cubicBezTo>
                    <a:pt x="195590" y="1695568"/>
                    <a:pt x="218263" y="1727156"/>
                    <a:pt x="249780" y="1750320"/>
                  </a:cubicBezTo>
                  <a:lnTo>
                    <a:pt x="249780" y="1750320"/>
                  </a:lnTo>
                  <a:cubicBezTo>
                    <a:pt x="249780" y="1750320"/>
                    <a:pt x="249780" y="1750320"/>
                    <a:pt x="249780" y="1750320"/>
                  </a:cubicBezTo>
                  <a:cubicBezTo>
                    <a:pt x="304953" y="1807107"/>
                    <a:pt x="370655" y="1849154"/>
                    <a:pt x="441130" y="1883830"/>
                  </a:cubicBezTo>
                  <a:cubicBezTo>
                    <a:pt x="529295" y="1927210"/>
                    <a:pt x="622162" y="1952971"/>
                    <a:pt x="720645" y="1960833"/>
                  </a:cubicBezTo>
                  <a:cubicBezTo>
                    <a:pt x="784030" y="1965887"/>
                    <a:pt x="846854" y="1964343"/>
                    <a:pt x="909328" y="1955147"/>
                  </a:cubicBezTo>
                  <a:cubicBezTo>
                    <a:pt x="1000440" y="1941740"/>
                    <a:pt x="1086498" y="1911626"/>
                    <a:pt x="1167152" y="1866983"/>
                  </a:cubicBezTo>
                  <a:cubicBezTo>
                    <a:pt x="1221974" y="1836659"/>
                    <a:pt x="1273567" y="1801491"/>
                    <a:pt x="1318702" y="1757549"/>
                  </a:cubicBezTo>
                  <a:cubicBezTo>
                    <a:pt x="1352816" y="1726383"/>
                    <a:pt x="1385948" y="1694305"/>
                    <a:pt x="1412131" y="1655838"/>
                  </a:cubicBezTo>
                  <a:cubicBezTo>
                    <a:pt x="1432768" y="1629655"/>
                    <a:pt x="1454037" y="1603824"/>
                    <a:pt x="1466812" y="1572517"/>
                  </a:cubicBezTo>
                  <a:cubicBezTo>
                    <a:pt x="1483448" y="1553354"/>
                    <a:pt x="1491450" y="1529348"/>
                    <a:pt x="1503102" y="1507377"/>
                  </a:cubicBezTo>
                  <a:lnTo>
                    <a:pt x="1503102" y="1507377"/>
                  </a:lnTo>
                  <a:lnTo>
                    <a:pt x="1503102" y="1507377"/>
                  </a:lnTo>
                  <a:cubicBezTo>
                    <a:pt x="1516510" y="1475298"/>
                    <a:pt x="1531461" y="1443710"/>
                    <a:pt x="1539463" y="1409596"/>
                  </a:cubicBezTo>
                  <a:cubicBezTo>
                    <a:pt x="1541920" y="1395978"/>
                    <a:pt x="1551396" y="1384185"/>
                    <a:pt x="1549922" y="1369515"/>
                  </a:cubicBezTo>
                  <a:cubicBezTo>
                    <a:pt x="1549922" y="1369515"/>
                    <a:pt x="1549922" y="1369515"/>
                    <a:pt x="1549922" y="1369515"/>
                  </a:cubicBezTo>
                  <a:cubicBezTo>
                    <a:pt x="1549922" y="1369515"/>
                    <a:pt x="1549922" y="1369515"/>
                    <a:pt x="1549922" y="1369515"/>
                  </a:cubicBezTo>
                  <a:cubicBezTo>
                    <a:pt x="1567822" y="1314342"/>
                    <a:pt x="1572244" y="1257133"/>
                    <a:pt x="1575122" y="1199995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7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xmlns="" id="{DF17DC85-43C0-4614-9272-287E25C3995D}"/>
                </a:ext>
              </a:extLst>
            </p:cNvPr>
            <p:cNvSpPr/>
            <p:nvPr/>
          </p:nvSpPr>
          <p:spPr>
            <a:xfrm>
              <a:off x="4127089" y="3285218"/>
              <a:ext cx="1643313" cy="2009381"/>
            </a:xfrm>
            <a:custGeom>
              <a:avLst/>
              <a:gdLst>
                <a:gd name="connsiteX0" fmla="*/ 1624832 w 1643313"/>
                <a:gd name="connsiteY0" fmla="*/ 1168720 h 2009381"/>
                <a:gd name="connsiteX1" fmla="*/ 1640603 w 1643313"/>
                <a:gd name="connsiteY1" fmla="*/ 1192444 h 2009381"/>
                <a:gd name="connsiteX2" fmla="*/ 1643313 w 1643313"/>
                <a:gd name="connsiteY2" fmla="*/ 1197279 h 2009381"/>
                <a:gd name="connsiteX3" fmla="*/ 1643167 w 1643313"/>
                <a:gd name="connsiteY3" fmla="*/ 1211710 h 2009381"/>
                <a:gd name="connsiteX4" fmla="*/ 1486475 w 1643313"/>
                <a:gd name="connsiteY4" fmla="*/ 1270022 h 2009381"/>
                <a:gd name="connsiteX5" fmla="*/ 1217043 w 1643313"/>
                <a:gd name="connsiteY5" fmla="*/ 1444588 h 2009381"/>
                <a:gd name="connsiteX6" fmla="*/ 1025847 w 1643313"/>
                <a:gd name="connsiteY6" fmla="*/ 1608679 h 2009381"/>
                <a:gd name="connsiteX7" fmla="*/ 769674 w 1643313"/>
                <a:gd name="connsiteY7" fmla="*/ 1853571 h 2009381"/>
                <a:gd name="connsiteX8" fmla="*/ 622432 w 1643313"/>
                <a:gd name="connsiteY8" fmla="*/ 1994074 h 2009381"/>
                <a:gd name="connsiteX9" fmla="*/ 608440 w 1643313"/>
                <a:gd name="connsiteY9" fmla="*/ 2009311 h 2009381"/>
                <a:gd name="connsiteX10" fmla="*/ 574742 w 1643313"/>
                <a:gd name="connsiteY10" fmla="*/ 2001619 h 2009381"/>
                <a:gd name="connsiteX11" fmla="*/ 579284 w 1643313"/>
                <a:gd name="connsiteY11" fmla="*/ 1984404 h 2009381"/>
                <a:gd name="connsiteX12" fmla="*/ 752240 w 1643313"/>
                <a:gd name="connsiteY12" fmla="*/ 1819067 h 2009381"/>
                <a:gd name="connsiteX13" fmla="*/ 955888 w 1643313"/>
                <a:gd name="connsiteY13" fmla="*/ 1623037 h 2009381"/>
                <a:gd name="connsiteX14" fmla="*/ 1353590 w 1643313"/>
                <a:gd name="connsiteY14" fmla="*/ 1296612 h 2009381"/>
                <a:gd name="connsiteX15" fmla="*/ 1608444 w 1643313"/>
                <a:gd name="connsiteY15" fmla="*/ 1173179 h 2009381"/>
                <a:gd name="connsiteX16" fmla="*/ 1624832 w 1643313"/>
                <a:gd name="connsiteY16" fmla="*/ 1168720 h 2009381"/>
                <a:gd name="connsiteX17" fmla="*/ 1616723 w 1643313"/>
                <a:gd name="connsiteY17" fmla="*/ 993558 h 2009381"/>
                <a:gd name="connsiteX18" fmla="*/ 1631813 w 1643313"/>
                <a:gd name="connsiteY18" fmla="*/ 1071941 h 2009381"/>
                <a:gd name="connsiteX19" fmla="*/ 1499148 w 1643313"/>
                <a:gd name="connsiteY19" fmla="*/ 1118898 h 2009381"/>
                <a:gd name="connsiteX20" fmla="*/ 1205543 w 1643313"/>
                <a:gd name="connsiteY20" fmla="*/ 1308336 h 2009381"/>
                <a:gd name="connsiteX21" fmla="*/ 941750 w 1643313"/>
                <a:gd name="connsiteY21" fmla="*/ 1541432 h 2009381"/>
                <a:gd name="connsiteX22" fmla="*/ 723230 w 1643313"/>
                <a:gd name="connsiteY22" fmla="*/ 1752481 h 2009381"/>
                <a:gd name="connsiteX23" fmla="*/ 521560 w 1643313"/>
                <a:gd name="connsiteY23" fmla="*/ 1942577 h 2009381"/>
                <a:gd name="connsiteX24" fmla="*/ 487422 w 1643313"/>
                <a:gd name="connsiteY24" fmla="*/ 1968143 h 2009381"/>
                <a:gd name="connsiteX25" fmla="*/ 434239 w 1643313"/>
                <a:gd name="connsiteY25" fmla="*/ 1941919 h 2009381"/>
                <a:gd name="connsiteX26" fmla="*/ 442370 w 1643313"/>
                <a:gd name="connsiteY26" fmla="*/ 1929978 h 2009381"/>
                <a:gd name="connsiteX27" fmla="*/ 557747 w 1643313"/>
                <a:gd name="connsiteY27" fmla="*/ 1827494 h 2009381"/>
                <a:gd name="connsiteX28" fmla="*/ 791431 w 1643313"/>
                <a:gd name="connsiteY28" fmla="*/ 1602528 h 2009381"/>
                <a:gd name="connsiteX29" fmla="*/ 962921 w 1643313"/>
                <a:gd name="connsiteY29" fmla="*/ 1438217 h 2009381"/>
                <a:gd name="connsiteX30" fmla="*/ 1352711 w 1643313"/>
                <a:gd name="connsiteY30" fmla="*/ 1119557 h 2009381"/>
                <a:gd name="connsiteX31" fmla="*/ 1616723 w 1643313"/>
                <a:gd name="connsiteY31" fmla="*/ 993558 h 2009381"/>
                <a:gd name="connsiteX32" fmla="*/ 1524089 w 1643313"/>
                <a:gd name="connsiteY32" fmla="*/ 679302 h 2009381"/>
                <a:gd name="connsiteX33" fmla="*/ 1573429 w 1643313"/>
                <a:gd name="connsiteY33" fmla="*/ 813936 h 2009381"/>
                <a:gd name="connsiteX34" fmla="*/ 1588227 w 1643313"/>
                <a:gd name="connsiteY34" fmla="*/ 863749 h 2009381"/>
                <a:gd name="connsiteX35" fmla="*/ 1562661 w 1643313"/>
                <a:gd name="connsiteY35" fmla="*/ 864188 h 2009381"/>
                <a:gd name="connsiteX36" fmla="*/ 1346046 w 1643313"/>
                <a:gd name="connsiteY36" fmla="*/ 977368 h 2009381"/>
                <a:gd name="connsiteX37" fmla="*/ 1033100 w 1643313"/>
                <a:gd name="connsiteY37" fmla="*/ 1227094 h 2009381"/>
                <a:gd name="connsiteX38" fmla="*/ 815459 w 1643313"/>
                <a:gd name="connsiteY38" fmla="*/ 1433160 h 2009381"/>
                <a:gd name="connsiteX39" fmla="*/ 619795 w 1643313"/>
                <a:gd name="connsiteY39" fmla="*/ 1621499 h 2009381"/>
                <a:gd name="connsiteX40" fmla="*/ 341133 w 1643313"/>
                <a:gd name="connsiteY40" fmla="*/ 1866097 h 2009381"/>
                <a:gd name="connsiteX41" fmla="*/ 340327 w 1643313"/>
                <a:gd name="connsiteY41" fmla="*/ 1881774 h 2009381"/>
                <a:gd name="connsiteX42" fmla="*/ 201435 w 1643313"/>
                <a:gd name="connsiteY42" fmla="*/ 1756289 h 2009381"/>
                <a:gd name="connsiteX43" fmla="*/ 224144 w 1643313"/>
                <a:gd name="connsiteY43" fmla="*/ 1756654 h 2009381"/>
                <a:gd name="connsiteX44" fmla="*/ 314248 w 1643313"/>
                <a:gd name="connsiteY44" fmla="*/ 1691823 h 2009381"/>
                <a:gd name="connsiteX45" fmla="*/ 614887 w 1643313"/>
                <a:gd name="connsiteY45" fmla="*/ 1432208 h 2009381"/>
                <a:gd name="connsiteX46" fmla="*/ 814800 w 1643313"/>
                <a:gd name="connsiteY46" fmla="*/ 1239987 h 2009381"/>
                <a:gd name="connsiteX47" fmla="*/ 979843 w 1643313"/>
                <a:gd name="connsiteY47" fmla="*/ 1082268 h 2009381"/>
                <a:gd name="connsiteX48" fmla="*/ 1174848 w 1643313"/>
                <a:gd name="connsiteY48" fmla="*/ 910485 h 2009381"/>
                <a:gd name="connsiteX49" fmla="*/ 1517096 w 1643313"/>
                <a:gd name="connsiteY49" fmla="*/ 689329 h 2009381"/>
                <a:gd name="connsiteX50" fmla="*/ 1524632 w 1643313"/>
                <a:gd name="connsiteY50" fmla="*/ 683258 h 2009381"/>
                <a:gd name="connsiteX51" fmla="*/ 1511602 w 1643313"/>
                <a:gd name="connsiteY51" fmla="*/ 645229 h 2009381"/>
                <a:gd name="connsiteX52" fmla="*/ 1523323 w 1643313"/>
                <a:gd name="connsiteY52" fmla="*/ 673726 h 2009381"/>
                <a:gd name="connsiteX53" fmla="*/ 1524089 w 1643313"/>
                <a:gd name="connsiteY53" fmla="*/ 679302 h 2009381"/>
                <a:gd name="connsiteX54" fmla="*/ 1360107 w 1643313"/>
                <a:gd name="connsiteY54" fmla="*/ 362466 h 2009381"/>
                <a:gd name="connsiteX55" fmla="*/ 1379373 w 1643313"/>
                <a:gd name="connsiteY55" fmla="*/ 392500 h 2009381"/>
                <a:gd name="connsiteX56" fmla="*/ 1283922 w 1643313"/>
                <a:gd name="connsiteY56" fmla="*/ 458870 h 2009381"/>
                <a:gd name="connsiteX57" fmla="*/ 1098881 w 1643313"/>
                <a:gd name="connsiteY57" fmla="*/ 606552 h 2009381"/>
                <a:gd name="connsiteX58" fmla="*/ 813698 w 1643313"/>
                <a:gd name="connsiteY58" fmla="*/ 872541 h 2009381"/>
                <a:gd name="connsiteX59" fmla="*/ 638106 w 1643313"/>
                <a:gd name="connsiteY59" fmla="*/ 1040808 h 2009381"/>
                <a:gd name="connsiteX60" fmla="*/ 382079 w 1643313"/>
                <a:gd name="connsiteY60" fmla="*/ 1268192 h 2009381"/>
                <a:gd name="connsiteX61" fmla="*/ 128910 w 1643313"/>
                <a:gd name="connsiteY61" fmla="*/ 1443784 h 2009381"/>
                <a:gd name="connsiteX62" fmla="*/ 42324 w 1643313"/>
                <a:gd name="connsiteY62" fmla="*/ 1484148 h 2009381"/>
                <a:gd name="connsiteX63" fmla="*/ 30822 w 1643313"/>
                <a:gd name="connsiteY63" fmla="*/ 1442905 h 2009381"/>
                <a:gd name="connsiteX64" fmla="*/ 243774 w 1643313"/>
                <a:gd name="connsiteY64" fmla="*/ 1322767 h 2009381"/>
                <a:gd name="connsiteX65" fmla="*/ 452331 w 1643313"/>
                <a:gd name="connsiteY65" fmla="*/ 1159261 h 2009381"/>
                <a:gd name="connsiteX66" fmla="*/ 705427 w 1643313"/>
                <a:gd name="connsiteY66" fmla="*/ 925138 h 2009381"/>
                <a:gd name="connsiteX67" fmla="*/ 894499 w 1643313"/>
                <a:gd name="connsiteY67" fmla="*/ 743538 h 2009381"/>
                <a:gd name="connsiteX68" fmla="*/ 1124666 w 1643313"/>
                <a:gd name="connsiteY68" fmla="*/ 534835 h 2009381"/>
                <a:gd name="connsiteX69" fmla="*/ 1336812 w 1643313"/>
                <a:gd name="connsiteY69" fmla="*/ 372941 h 2009381"/>
                <a:gd name="connsiteX70" fmla="*/ 1360107 w 1643313"/>
                <a:gd name="connsiteY70" fmla="*/ 362466 h 2009381"/>
                <a:gd name="connsiteX71" fmla="*/ 1199829 w 1643313"/>
                <a:gd name="connsiteY71" fmla="*/ 164457 h 2009381"/>
                <a:gd name="connsiteX72" fmla="*/ 1254989 w 1643313"/>
                <a:gd name="connsiteY72" fmla="*/ 222182 h 2009381"/>
                <a:gd name="connsiteX73" fmla="*/ 1234918 w 1643313"/>
                <a:gd name="connsiteY73" fmla="*/ 223794 h 2009381"/>
                <a:gd name="connsiteX74" fmla="*/ 1013834 w 1643313"/>
                <a:gd name="connsiteY74" fmla="*/ 411180 h 2009381"/>
                <a:gd name="connsiteX75" fmla="*/ 823077 w 1643313"/>
                <a:gd name="connsiteY75" fmla="*/ 590875 h 2009381"/>
                <a:gd name="connsiteX76" fmla="*/ 523318 w 1643313"/>
                <a:gd name="connsiteY76" fmla="*/ 879133 h 2009381"/>
                <a:gd name="connsiteX77" fmla="*/ 354246 w 1643313"/>
                <a:gd name="connsiteY77" fmla="*/ 1021101 h 2009381"/>
                <a:gd name="connsiteX78" fmla="*/ 936 w 1643313"/>
                <a:gd name="connsiteY78" fmla="*/ 1232735 h 2009381"/>
                <a:gd name="connsiteX79" fmla="*/ 1155 w 1643313"/>
                <a:gd name="connsiteY79" fmla="*/ 1148712 h 2009381"/>
                <a:gd name="connsiteX80" fmla="*/ 20495 w 1643313"/>
                <a:gd name="connsiteY80" fmla="*/ 1142045 h 2009381"/>
                <a:gd name="connsiteX81" fmla="*/ 208394 w 1643313"/>
                <a:gd name="connsiteY81" fmla="*/ 1042638 h 2009381"/>
                <a:gd name="connsiteX82" fmla="*/ 491964 w 1643313"/>
                <a:gd name="connsiteY82" fmla="*/ 822214 h 2009381"/>
                <a:gd name="connsiteX83" fmla="*/ 738468 w 1643313"/>
                <a:gd name="connsiteY83" fmla="*/ 591680 h 2009381"/>
                <a:gd name="connsiteX84" fmla="*/ 892524 w 1643313"/>
                <a:gd name="connsiteY84" fmla="*/ 444438 h 2009381"/>
                <a:gd name="connsiteX85" fmla="*/ 1194846 w 1643313"/>
                <a:gd name="connsiteY85" fmla="*/ 175079 h 2009381"/>
                <a:gd name="connsiteX86" fmla="*/ 1199829 w 1643313"/>
                <a:gd name="connsiteY86" fmla="*/ 164457 h 2009381"/>
                <a:gd name="connsiteX87" fmla="*/ 915011 w 1643313"/>
                <a:gd name="connsiteY87" fmla="*/ 0 h 2009381"/>
                <a:gd name="connsiteX88" fmla="*/ 1075146 w 1643313"/>
                <a:gd name="connsiteY88" fmla="*/ 67322 h 2009381"/>
                <a:gd name="connsiteX89" fmla="*/ 1111188 w 1643313"/>
                <a:gd name="connsiteY89" fmla="*/ 93767 h 2009381"/>
                <a:gd name="connsiteX90" fmla="*/ 1068700 w 1643313"/>
                <a:gd name="connsiteY90" fmla="*/ 135522 h 2009381"/>
                <a:gd name="connsiteX91" fmla="*/ 970978 w 1643313"/>
                <a:gd name="connsiteY91" fmla="*/ 224087 h 2009381"/>
                <a:gd name="connsiteX92" fmla="*/ 755754 w 1643313"/>
                <a:gd name="connsiteY92" fmla="*/ 430154 h 2009381"/>
                <a:gd name="connsiteX93" fmla="*/ 499362 w 1643313"/>
                <a:gd name="connsiteY93" fmla="*/ 669332 h 2009381"/>
                <a:gd name="connsiteX94" fmla="*/ 226926 w 1643313"/>
                <a:gd name="connsiteY94" fmla="*/ 883969 h 2009381"/>
                <a:gd name="connsiteX95" fmla="*/ 59245 w 1643313"/>
                <a:gd name="connsiteY95" fmla="*/ 978029 h 2009381"/>
                <a:gd name="connsiteX96" fmla="*/ 36316 w 1643313"/>
                <a:gd name="connsiteY96" fmla="*/ 986746 h 2009381"/>
                <a:gd name="connsiteX97" fmla="*/ 26354 w 1643313"/>
                <a:gd name="connsiteY97" fmla="*/ 977736 h 2009381"/>
                <a:gd name="connsiteX98" fmla="*/ 85177 w 1643313"/>
                <a:gd name="connsiteY98" fmla="*/ 766761 h 2009381"/>
                <a:gd name="connsiteX99" fmla="*/ 121586 w 1643313"/>
                <a:gd name="connsiteY99" fmla="*/ 672262 h 2009381"/>
                <a:gd name="connsiteX100" fmla="*/ 163194 w 1643313"/>
                <a:gd name="connsiteY100" fmla="*/ 643399 h 2009381"/>
                <a:gd name="connsiteX101" fmla="*/ 435190 w 1643313"/>
                <a:gd name="connsiteY101" fmla="*/ 443926 h 2009381"/>
                <a:gd name="connsiteX102" fmla="*/ 647336 w 1643313"/>
                <a:gd name="connsiteY102" fmla="*/ 251338 h 2009381"/>
                <a:gd name="connsiteX103" fmla="*/ 828496 w 1643313"/>
                <a:gd name="connsiteY103" fmla="*/ 77871 h 2009381"/>
                <a:gd name="connsiteX104" fmla="*/ 899334 w 1643313"/>
                <a:gd name="connsiteY104" fmla="*/ 10109 h 2009381"/>
                <a:gd name="connsiteX105" fmla="*/ 915011 w 1643313"/>
                <a:gd name="connsiteY105" fmla="*/ 0 h 2009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1643313" h="2009381">
                  <a:moveTo>
                    <a:pt x="1624832" y="1168720"/>
                  </a:moveTo>
                  <a:cubicBezTo>
                    <a:pt x="1636908" y="1166429"/>
                    <a:pt x="1637581" y="1171567"/>
                    <a:pt x="1640603" y="1192444"/>
                  </a:cubicBezTo>
                  <a:cubicBezTo>
                    <a:pt x="1640823" y="1194129"/>
                    <a:pt x="1642361" y="1195667"/>
                    <a:pt x="1643313" y="1197279"/>
                  </a:cubicBezTo>
                  <a:cubicBezTo>
                    <a:pt x="1643240" y="1202114"/>
                    <a:pt x="1643167" y="1206948"/>
                    <a:pt x="1643167" y="1211710"/>
                  </a:cubicBezTo>
                  <a:cubicBezTo>
                    <a:pt x="1589618" y="1227533"/>
                    <a:pt x="1536800" y="1245261"/>
                    <a:pt x="1486475" y="1270022"/>
                  </a:cubicBezTo>
                  <a:cubicBezTo>
                    <a:pt x="1389778" y="1317564"/>
                    <a:pt x="1301286" y="1377853"/>
                    <a:pt x="1217043" y="1444588"/>
                  </a:cubicBezTo>
                  <a:cubicBezTo>
                    <a:pt x="1151187" y="1496746"/>
                    <a:pt x="1087821" y="1551906"/>
                    <a:pt x="1025847" y="1608679"/>
                  </a:cubicBezTo>
                  <a:cubicBezTo>
                    <a:pt x="938747" y="1688527"/>
                    <a:pt x="853844" y="1770573"/>
                    <a:pt x="769674" y="1853571"/>
                  </a:cubicBezTo>
                  <a:cubicBezTo>
                    <a:pt x="721400" y="1901186"/>
                    <a:pt x="671512" y="1947190"/>
                    <a:pt x="622432" y="1994074"/>
                  </a:cubicBezTo>
                  <a:cubicBezTo>
                    <a:pt x="617451" y="1998835"/>
                    <a:pt x="613128" y="2004183"/>
                    <a:pt x="608440" y="2009311"/>
                  </a:cubicBezTo>
                  <a:cubicBezTo>
                    <a:pt x="596499" y="2010117"/>
                    <a:pt x="586098" y="2003744"/>
                    <a:pt x="574742" y="2001619"/>
                  </a:cubicBezTo>
                  <a:cubicBezTo>
                    <a:pt x="568223" y="1993780"/>
                    <a:pt x="574010" y="1989093"/>
                    <a:pt x="579284" y="1984404"/>
                  </a:cubicBezTo>
                  <a:cubicBezTo>
                    <a:pt x="638767" y="1931221"/>
                    <a:pt x="695321" y="1874887"/>
                    <a:pt x="752240" y="1819067"/>
                  </a:cubicBezTo>
                  <a:cubicBezTo>
                    <a:pt x="819561" y="1753138"/>
                    <a:pt x="887029" y="1687281"/>
                    <a:pt x="955888" y="1623037"/>
                  </a:cubicBezTo>
                  <a:cubicBezTo>
                    <a:pt x="1081448" y="1505755"/>
                    <a:pt x="1209057" y="1390745"/>
                    <a:pt x="1353590" y="1296612"/>
                  </a:cubicBezTo>
                  <a:cubicBezTo>
                    <a:pt x="1433292" y="1244748"/>
                    <a:pt x="1516802" y="1200502"/>
                    <a:pt x="1608444" y="1173179"/>
                  </a:cubicBezTo>
                  <a:cubicBezTo>
                    <a:pt x="1615513" y="1171073"/>
                    <a:pt x="1620806" y="1169484"/>
                    <a:pt x="1624832" y="1168720"/>
                  </a:cubicBezTo>
                  <a:close/>
                  <a:moveTo>
                    <a:pt x="1616723" y="993558"/>
                  </a:moveTo>
                  <a:cubicBezTo>
                    <a:pt x="1625953" y="1018904"/>
                    <a:pt x="1628077" y="1045569"/>
                    <a:pt x="1631813" y="1071941"/>
                  </a:cubicBezTo>
                  <a:cubicBezTo>
                    <a:pt x="1585003" y="1080219"/>
                    <a:pt x="1541564" y="1098825"/>
                    <a:pt x="1499148" y="1118898"/>
                  </a:cubicBezTo>
                  <a:cubicBezTo>
                    <a:pt x="1393075" y="1169077"/>
                    <a:pt x="1296891" y="1234934"/>
                    <a:pt x="1205543" y="1308336"/>
                  </a:cubicBezTo>
                  <a:cubicBezTo>
                    <a:pt x="1113974" y="1381956"/>
                    <a:pt x="1026873" y="1460486"/>
                    <a:pt x="941750" y="1541432"/>
                  </a:cubicBezTo>
                  <a:cubicBezTo>
                    <a:pt x="868348" y="1611245"/>
                    <a:pt x="795826" y="1681862"/>
                    <a:pt x="723230" y="1752481"/>
                  </a:cubicBezTo>
                  <a:cubicBezTo>
                    <a:pt x="657008" y="1816945"/>
                    <a:pt x="589394" y="1879871"/>
                    <a:pt x="521560" y="1942577"/>
                  </a:cubicBezTo>
                  <a:cubicBezTo>
                    <a:pt x="511304" y="1952028"/>
                    <a:pt x="502219" y="1964261"/>
                    <a:pt x="487422" y="1968143"/>
                  </a:cubicBezTo>
                  <a:cubicBezTo>
                    <a:pt x="469255" y="1960306"/>
                    <a:pt x="450868" y="1952907"/>
                    <a:pt x="434239" y="1941919"/>
                  </a:cubicBezTo>
                  <a:cubicBezTo>
                    <a:pt x="434825" y="1936498"/>
                    <a:pt x="438342" y="1933421"/>
                    <a:pt x="442370" y="1929978"/>
                  </a:cubicBezTo>
                  <a:cubicBezTo>
                    <a:pt x="481049" y="1896061"/>
                    <a:pt x="520240" y="1862730"/>
                    <a:pt x="557747" y="1827494"/>
                  </a:cubicBezTo>
                  <a:cubicBezTo>
                    <a:pt x="636497" y="1753433"/>
                    <a:pt x="714806" y="1678859"/>
                    <a:pt x="791431" y="1602528"/>
                  </a:cubicBezTo>
                  <a:cubicBezTo>
                    <a:pt x="847544" y="1546708"/>
                    <a:pt x="904904" y="1492058"/>
                    <a:pt x="962921" y="1438217"/>
                  </a:cubicBezTo>
                  <a:cubicBezTo>
                    <a:pt x="1086136" y="1323865"/>
                    <a:pt x="1211402" y="1211785"/>
                    <a:pt x="1352711" y="1119557"/>
                  </a:cubicBezTo>
                  <a:cubicBezTo>
                    <a:pt x="1435050" y="1065788"/>
                    <a:pt x="1521638" y="1020736"/>
                    <a:pt x="1616723" y="993558"/>
                  </a:cubicBezTo>
                  <a:close/>
                  <a:moveTo>
                    <a:pt x="1524089" y="679302"/>
                  </a:moveTo>
                  <a:lnTo>
                    <a:pt x="1573429" y="813936"/>
                  </a:lnTo>
                  <a:cubicBezTo>
                    <a:pt x="1578630" y="830491"/>
                    <a:pt x="1583538" y="847120"/>
                    <a:pt x="1588227" y="863749"/>
                  </a:cubicBezTo>
                  <a:cubicBezTo>
                    <a:pt x="1584052" y="857156"/>
                    <a:pt x="1577531" y="858474"/>
                    <a:pt x="1562661" y="864188"/>
                  </a:cubicBezTo>
                  <a:cubicBezTo>
                    <a:pt x="1486036" y="893417"/>
                    <a:pt x="1414465" y="932462"/>
                    <a:pt x="1346046" y="977368"/>
                  </a:cubicBezTo>
                  <a:cubicBezTo>
                    <a:pt x="1234038" y="1050916"/>
                    <a:pt x="1131921" y="1137137"/>
                    <a:pt x="1033100" y="1227094"/>
                  </a:cubicBezTo>
                  <a:cubicBezTo>
                    <a:pt x="959259" y="1294342"/>
                    <a:pt x="887249" y="1363641"/>
                    <a:pt x="815459" y="1433160"/>
                  </a:cubicBezTo>
                  <a:cubicBezTo>
                    <a:pt x="750408" y="1496160"/>
                    <a:pt x="685359" y="1559086"/>
                    <a:pt x="619795" y="1621499"/>
                  </a:cubicBezTo>
                  <a:cubicBezTo>
                    <a:pt x="530204" y="1706768"/>
                    <a:pt x="438708" y="1789912"/>
                    <a:pt x="341133" y="1866097"/>
                  </a:cubicBezTo>
                  <a:cubicBezTo>
                    <a:pt x="333588" y="1872031"/>
                    <a:pt x="333001" y="1875913"/>
                    <a:pt x="340327" y="1881774"/>
                  </a:cubicBezTo>
                  <a:cubicBezTo>
                    <a:pt x="288829" y="1845073"/>
                    <a:pt x="242458" y="1803317"/>
                    <a:pt x="201435" y="1756289"/>
                  </a:cubicBezTo>
                  <a:cubicBezTo>
                    <a:pt x="208028" y="1762881"/>
                    <a:pt x="213595" y="1764712"/>
                    <a:pt x="224144" y="1756654"/>
                  </a:cubicBezTo>
                  <a:cubicBezTo>
                    <a:pt x="253519" y="1734238"/>
                    <a:pt x="284653" y="1714093"/>
                    <a:pt x="314248" y="1691823"/>
                  </a:cubicBezTo>
                  <a:cubicBezTo>
                    <a:pt x="420248" y="1612049"/>
                    <a:pt x="518044" y="1522604"/>
                    <a:pt x="614887" y="1432208"/>
                  </a:cubicBezTo>
                  <a:cubicBezTo>
                    <a:pt x="682428" y="1369136"/>
                    <a:pt x="748651" y="1304598"/>
                    <a:pt x="814800" y="1239987"/>
                  </a:cubicBezTo>
                  <a:cubicBezTo>
                    <a:pt x="869229" y="1186730"/>
                    <a:pt x="924243" y="1134206"/>
                    <a:pt x="979843" y="1082268"/>
                  </a:cubicBezTo>
                  <a:cubicBezTo>
                    <a:pt x="1043209" y="1023152"/>
                    <a:pt x="1107674" y="965354"/>
                    <a:pt x="1174848" y="910485"/>
                  </a:cubicBezTo>
                  <a:cubicBezTo>
                    <a:pt x="1280702" y="823971"/>
                    <a:pt x="1391390" y="745003"/>
                    <a:pt x="1517096" y="689329"/>
                  </a:cubicBezTo>
                  <a:cubicBezTo>
                    <a:pt x="1521308" y="687461"/>
                    <a:pt x="1523707" y="685648"/>
                    <a:pt x="1524632" y="683258"/>
                  </a:cubicBezTo>
                  <a:close/>
                  <a:moveTo>
                    <a:pt x="1511602" y="645229"/>
                  </a:moveTo>
                  <a:cubicBezTo>
                    <a:pt x="1515558" y="654679"/>
                    <a:pt x="1519513" y="664202"/>
                    <a:pt x="1523323" y="673726"/>
                  </a:cubicBezTo>
                  <a:lnTo>
                    <a:pt x="1524089" y="679302"/>
                  </a:lnTo>
                  <a:close/>
                  <a:moveTo>
                    <a:pt x="1360107" y="362466"/>
                  </a:moveTo>
                  <a:cubicBezTo>
                    <a:pt x="1366554" y="372501"/>
                    <a:pt x="1372927" y="382465"/>
                    <a:pt x="1379373" y="392500"/>
                  </a:cubicBezTo>
                  <a:cubicBezTo>
                    <a:pt x="1347581" y="414623"/>
                    <a:pt x="1315642" y="436599"/>
                    <a:pt x="1283922" y="458870"/>
                  </a:cubicBezTo>
                  <a:cubicBezTo>
                    <a:pt x="1219238" y="504360"/>
                    <a:pt x="1158583" y="554760"/>
                    <a:pt x="1098881" y="606552"/>
                  </a:cubicBezTo>
                  <a:cubicBezTo>
                    <a:pt x="1000645" y="691821"/>
                    <a:pt x="906365" y="781266"/>
                    <a:pt x="813698" y="872541"/>
                  </a:cubicBezTo>
                  <a:cubicBezTo>
                    <a:pt x="755973" y="929387"/>
                    <a:pt x="697443" y="985574"/>
                    <a:pt x="638106" y="1040808"/>
                  </a:cubicBezTo>
                  <a:cubicBezTo>
                    <a:pt x="554522" y="1118532"/>
                    <a:pt x="471085" y="1196402"/>
                    <a:pt x="382079" y="1268192"/>
                  </a:cubicBezTo>
                  <a:cubicBezTo>
                    <a:pt x="301866" y="1332949"/>
                    <a:pt x="219088" y="1393677"/>
                    <a:pt x="128910" y="1443784"/>
                  </a:cubicBezTo>
                  <a:cubicBezTo>
                    <a:pt x="101147" y="1459168"/>
                    <a:pt x="73969" y="1476676"/>
                    <a:pt x="42324" y="1484148"/>
                  </a:cubicBezTo>
                  <a:cubicBezTo>
                    <a:pt x="38513" y="1470230"/>
                    <a:pt x="34704" y="1456603"/>
                    <a:pt x="30822" y="1442905"/>
                  </a:cubicBezTo>
                  <a:cubicBezTo>
                    <a:pt x="105762" y="1409941"/>
                    <a:pt x="176746" y="1369797"/>
                    <a:pt x="243774" y="1322767"/>
                  </a:cubicBezTo>
                  <a:cubicBezTo>
                    <a:pt x="316224" y="1272001"/>
                    <a:pt x="385523" y="1217352"/>
                    <a:pt x="452331" y="1159261"/>
                  </a:cubicBezTo>
                  <a:cubicBezTo>
                    <a:pt x="539138" y="1083735"/>
                    <a:pt x="623382" y="1005645"/>
                    <a:pt x="705427" y="925138"/>
                  </a:cubicBezTo>
                  <a:cubicBezTo>
                    <a:pt x="767767" y="863897"/>
                    <a:pt x="830694" y="803242"/>
                    <a:pt x="894499" y="743538"/>
                  </a:cubicBezTo>
                  <a:cubicBezTo>
                    <a:pt x="970098" y="672701"/>
                    <a:pt x="1045477" y="601717"/>
                    <a:pt x="1124666" y="534835"/>
                  </a:cubicBezTo>
                  <a:cubicBezTo>
                    <a:pt x="1192793" y="477256"/>
                    <a:pt x="1262386" y="421949"/>
                    <a:pt x="1336812" y="372941"/>
                  </a:cubicBezTo>
                  <a:cubicBezTo>
                    <a:pt x="1343918" y="368253"/>
                    <a:pt x="1349998" y="360708"/>
                    <a:pt x="1360107" y="362466"/>
                  </a:cubicBezTo>
                  <a:close/>
                  <a:moveTo>
                    <a:pt x="1199829" y="164457"/>
                  </a:moveTo>
                  <a:cubicBezTo>
                    <a:pt x="1219020" y="182917"/>
                    <a:pt x="1237408" y="202256"/>
                    <a:pt x="1254989" y="222182"/>
                  </a:cubicBezTo>
                  <a:cubicBezTo>
                    <a:pt x="1248470" y="216688"/>
                    <a:pt x="1242536" y="217860"/>
                    <a:pt x="1234918" y="223794"/>
                  </a:cubicBezTo>
                  <a:cubicBezTo>
                    <a:pt x="1158879" y="283497"/>
                    <a:pt x="1085038" y="345837"/>
                    <a:pt x="1013834" y="411180"/>
                  </a:cubicBezTo>
                  <a:cubicBezTo>
                    <a:pt x="949516" y="470297"/>
                    <a:pt x="885638" y="529926"/>
                    <a:pt x="823077" y="590875"/>
                  </a:cubicBezTo>
                  <a:cubicBezTo>
                    <a:pt x="723524" y="687791"/>
                    <a:pt x="626241" y="785807"/>
                    <a:pt x="523318" y="879133"/>
                  </a:cubicBezTo>
                  <a:cubicBezTo>
                    <a:pt x="469329" y="928067"/>
                    <a:pt x="411458" y="976196"/>
                    <a:pt x="354246" y="1021101"/>
                  </a:cubicBezTo>
                  <a:cubicBezTo>
                    <a:pt x="238283" y="1112085"/>
                    <a:pt x="126495" y="1183947"/>
                    <a:pt x="936" y="1232735"/>
                  </a:cubicBezTo>
                  <a:cubicBezTo>
                    <a:pt x="-90" y="1211931"/>
                    <a:pt x="-602" y="1175303"/>
                    <a:pt x="1155" y="1148712"/>
                  </a:cubicBezTo>
                  <a:cubicBezTo>
                    <a:pt x="8775" y="1146148"/>
                    <a:pt x="14707" y="1144316"/>
                    <a:pt x="20495" y="1142045"/>
                  </a:cubicBezTo>
                  <a:cubicBezTo>
                    <a:pt x="86718" y="1115747"/>
                    <a:pt x="148545" y="1081024"/>
                    <a:pt x="208394" y="1042638"/>
                  </a:cubicBezTo>
                  <a:cubicBezTo>
                    <a:pt x="309560" y="977734"/>
                    <a:pt x="402081" y="901476"/>
                    <a:pt x="491964" y="822214"/>
                  </a:cubicBezTo>
                  <a:cubicBezTo>
                    <a:pt x="576354" y="747787"/>
                    <a:pt x="657594" y="669917"/>
                    <a:pt x="738468" y="591680"/>
                  </a:cubicBezTo>
                  <a:cubicBezTo>
                    <a:pt x="789526" y="542306"/>
                    <a:pt x="841611" y="493959"/>
                    <a:pt x="892524" y="444438"/>
                  </a:cubicBezTo>
                  <a:cubicBezTo>
                    <a:pt x="989367" y="350232"/>
                    <a:pt x="1089140" y="259323"/>
                    <a:pt x="1194846" y="175079"/>
                  </a:cubicBezTo>
                  <a:cubicBezTo>
                    <a:pt x="1199535" y="171270"/>
                    <a:pt x="1201586" y="168120"/>
                    <a:pt x="1199829" y="164457"/>
                  </a:cubicBezTo>
                  <a:close/>
                  <a:moveTo>
                    <a:pt x="915011" y="0"/>
                  </a:moveTo>
                  <a:cubicBezTo>
                    <a:pt x="973615" y="10036"/>
                    <a:pt x="1025333" y="36627"/>
                    <a:pt x="1075146" y="67322"/>
                  </a:cubicBezTo>
                  <a:cubicBezTo>
                    <a:pt x="1087747" y="75086"/>
                    <a:pt x="1101518" y="81753"/>
                    <a:pt x="1111188" y="93767"/>
                  </a:cubicBezTo>
                  <a:cubicBezTo>
                    <a:pt x="1102105" y="112813"/>
                    <a:pt x="1083424" y="122336"/>
                    <a:pt x="1068700" y="135522"/>
                  </a:cubicBezTo>
                  <a:cubicBezTo>
                    <a:pt x="1035955" y="164897"/>
                    <a:pt x="1002771" y="193833"/>
                    <a:pt x="970978" y="224087"/>
                  </a:cubicBezTo>
                  <a:cubicBezTo>
                    <a:pt x="899042" y="292581"/>
                    <a:pt x="827397" y="361367"/>
                    <a:pt x="755754" y="430154"/>
                  </a:cubicBezTo>
                  <a:cubicBezTo>
                    <a:pt x="671512" y="511101"/>
                    <a:pt x="587195" y="592048"/>
                    <a:pt x="499362" y="669332"/>
                  </a:cubicBezTo>
                  <a:cubicBezTo>
                    <a:pt x="412408" y="745883"/>
                    <a:pt x="323110" y="819284"/>
                    <a:pt x="226926" y="883969"/>
                  </a:cubicBezTo>
                  <a:cubicBezTo>
                    <a:pt x="173597" y="919864"/>
                    <a:pt x="117336" y="950704"/>
                    <a:pt x="59245" y="978029"/>
                  </a:cubicBezTo>
                  <a:cubicBezTo>
                    <a:pt x="51846" y="981545"/>
                    <a:pt x="44300" y="984767"/>
                    <a:pt x="36316" y="986746"/>
                  </a:cubicBezTo>
                  <a:cubicBezTo>
                    <a:pt x="29503" y="988430"/>
                    <a:pt x="22838" y="988284"/>
                    <a:pt x="26354" y="977736"/>
                  </a:cubicBezTo>
                  <a:cubicBezTo>
                    <a:pt x="39759" y="905652"/>
                    <a:pt x="61222" y="835840"/>
                    <a:pt x="85177" y="766761"/>
                  </a:cubicBezTo>
                  <a:cubicBezTo>
                    <a:pt x="96239" y="734895"/>
                    <a:pt x="109351" y="703688"/>
                    <a:pt x="121586" y="672262"/>
                  </a:cubicBezTo>
                  <a:cubicBezTo>
                    <a:pt x="133306" y="659515"/>
                    <a:pt x="148690" y="652043"/>
                    <a:pt x="163194" y="643399"/>
                  </a:cubicBezTo>
                  <a:cubicBezTo>
                    <a:pt x="260476" y="585968"/>
                    <a:pt x="349335" y="516887"/>
                    <a:pt x="435190" y="443926"/>
                  </a:cubicBezTo>
                  <a:cubicBezTo>
                    <a:pt x="508005" y="382025"/>
                    <a:pt x="578111" y="317267"/>
                    <a:pt x="647336" y="251338"/>
                  </a:cubicBezTo>
                  <a:cubicBezTo>
                    <a:pt x="707846" y="193686"/>
                    <a:pt x="768428" y="136035"/>
                    <a:pt x="828496" y="77871"/>
                  </a:cubicBezTo>
                  <a:cubicBezTo>
                    <a:pt x="851939" y="55161"/>
                    <a:pt x="876259" y="33258"/>
                    <a:pt x="899334" y="10109"/>
                  </a:cubicBezTo>
                  <a:cubicBezTo>
                    <a:pt x="903876" y="5568"/>
                    <a:pt x="909004" y="2125"/>
                    <a:pt x="915011" y="0"/>
                  </a:cubicBezTo>
                  <a:close/>
                </a:path>
              </a:pathLst>
            </a:custGeom>
            <a:solidFill>
              <a:schemeClr val="accent2"/>
            </a:solidFill>
            <a:ln w="701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13" name="Rectangle 12"/>
          <p:cNvSpPr/>
          <p:nvPr/>
        </p:nvSpPr>
        <p:spPr>
          <a:xfrm>
            <a:off x="0" y="1120678"/>
            <a:ext cx="1219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Di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mendirikan</a:t>
            </a:r>
            <a:r>
              <a:rPr lang="en-US" dirty="0"/>
              <a:t> PT,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terlebih</a:t>
            </a:r>
            <a:r>
              <a:rPr lang="en-US" dirty="0"/>
              <a:t> </a:t>
            </a:r>
            <a:r>
              <a:rPr lang="en-US" dirty="0" err="1"/>
              <a:t>dahulu</a:t>
            </a:r>
            <a:r>
              <a:rPr lang="en-US" dirty="0"/>
              <a:t> para </a:t>
            </a:r>
            <a:r>
              <a:rPr lang="en-US" dirty="0" err="1"/>
              <a:t>pihak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SK </a:t>
            </a:r>
            <a:r>
              <a:rPr lang="en-US" dirty="0" err="1"/>
              <a:t>keabsahan</a:t>
            </a:r>
            <a:r>
              <a:rPr lang="en-US" dirty="0"/>
              <a:t> </a:t>
            </a:r>
            <a:r>
              <a:rPr lang="en-US" dirty="0" err="1"/>
              <a:t>pendirian</a:t>
            </a:r>
            <a:r>
              <a:rPr lang="en-US" dirty="0"/>
              <a:t> PT, </a:t>
            </a:r>
            <a:r>
              <a:rPr lang="en-US" dirty="0" err="1"/>
              <a:t>meskipun</a:t>
            </a:r>
            <a:r>
              <a:rPr lang="en-US" dirty="0"/>
              <a:t> </a:t>
            </a:r>
            <a:r>
              <a:rPr lang="en-US" dirty="0" err="1"/>
              <a:t>stempel</a:t>
            </a:r>
            <a:r>
              <a:rPr lang="en-US" dirty="0"/>
              <a:t> </a:t>
            </a:r>
            <a:r>
              <a:rPr lang="en-US" dirty="0" err="1"/>
              <a:t>pengesahannya</a:t>
            </a:r>
            <a:r>
              <a:rPr lang="en-US" dirty="0"/>
              <a:t> di </a:t>
            </a:r>
            <a:r>
              <a:rPr lang="en-US" dirty="0" err="1"/>
              <a:t>dapatkan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elektronik</a:t>
            </a:r>
            <a:r>
              <a:rPr lang="en-US" dirty="0"/>
              <a:t> yang di print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notaris</a:t>
            </a:r>
            <a:r>
              <a:rPr lang="en-US" dirty="0"/>
              <a:t>. </a:t>
            </a:r>
            <a:r>
              <a:rPr lang="en-US" dirty="0" err="1"/>
              <a:t>Wewenang</a:t>
            </a:r>
            <a:r>
              <a:rPr lang="en-US" dirty="0"/>
              <a:t> yang </a:t>
            </a:r>
            <a:r>
              <a:rPr lang="en-US" dirty="0" err="1"/>
              <a:t>dimiliki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notaris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mendaftarkan</a:t>
            </a:r>
            <a:r>
              <a:rPr lang="en-US" dirty="0"/>
              <a:t> PT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terdapat</a:t>
            </a:r>
            <a:r>
              <a:rPr lang="en-US" dirty="0"/>
              <a:t> di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Undang-Undang</a:t>
            </a:r>
            <a:r>
              <a:rPr lang="en-US" dirty="0"/>
              <a:t> </a:t>
            </a:r>
            <a:r>
              <a:rPr lang="en-US" dirty="0" err="1"/>
              <a:t>Nomor</a:t>
            </a:r>
            <a:r>
              <a:rPr lang="en-US" dirty="0"/>
              <a:t> 2 </a:t>
            </a:r>
            <a:r>
              <a:rPr lang="en-US" dirty="0" err="1"/>
              <a:t>Tahun</a:t>
            </a:r>
            <a:r>
              <a:rPr lang="en-US" dirty="0"/>
              <a:t> 2014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Jabatan</a:t>
            </a:r>
            <a:r>
              <a:rPr lang="en-US" dirty="0"/>
              <a:t> </a:t>
            </a:r>
            <a:r>
              <a:rPr lang="en-US" dirty="0" err="1"/>
              <a:t>Notaris</a:t>
            </a:r>
            <a:r>
              <a:rPr lang="en-US" dirty="0"/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341" y="4780647"/>
            <a:ext cx="24192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2000" b="1" dirty="0" err="1" smtClean="0">
                <a:solidFill>
                  <a:srgbClr val="333333"/>
                </a:solidFill>
                <a:latin typeface="Verdana" panose="020B0604030504040204" pitchFamily="34" charset="0"/>
              </a:rPr>
              <a:t>Pendirian</a:t>
            </a:r>
            <a:r>
              <a:rPr lang="en-US" sz="2000" b="1" dirty="0" smtClean="0">
                <a:solidFill>
                  <a:srgbClr val="333333"/>
                </a:solidFill>
                <a:latin typeface="Verdana" panose="020B0604030504040204" pitchFamily="34" charset="0"/>
              </a:rPr>
              <a:t> </a:t>
            </a:r>
            <a:r>
              <a:rPr lang="en-US" sz="2000" b="1" dirty="0">
                <a:solidFill>
                  <a:srgbClr val="333333"/>
                </a:solidFill>
                <a:latin typeface="Verdana" panose="020B0604030504040204" pitchFamily="34" charset="0"/>
              </a:rPr>
              <a:t>firma</a:t>
            </a:r>
            <a:endParaRPr lang="en-US" sz="2000" b="1" dirty="0"/>
          </a:p>
        </p:txBody>
      </p:sp>
      <p:sp>
        <p:nvSpPr>
          <p:cNvPr id="16" name="Rectangle 15"/>
          <p:cNvSpPr/>
          <p:nvPr/>
        </p:nvSpPr>
        <p:spPr>
          <a:xfrm>
            <a:off x="1" y="5143215"/>
            <a:ext cx="12192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solidFill>
                  <a:srgbClr val="333333"/>
                </a:solidFill>
                <a:latin typeface="Verdana" panose="020B0604030504040204" pitchFamily="34" charset="0"/>
              </a:rPr>
              <a:t>Harus</a:t>
            </a:r>
            <a:r>
              <a:rPr lang="en-US" dirty="0" smtClean="0">
                <a:solidFill>
                  <a:srgbClr val="333333"/>
                </a:solidFill>
                <a:latin typeface="Verdana" panose="020B0604030504040204" pitchFamily="34" charset="0"/>
              </a:rPr>
              <a:t> </a:t>
            </a:r>
            <a:r>
              <a:rPr lang="en-US" dirty="0" err="1" smtClean="0">
                <a:solidFill>
                  <a:srgbClr val="333333"/>
                </a:solidFill>
                <a:latin typeface="Verdana" panose="020B0604030504040204" pitchFamily="34" charset="0"/>
              </a:rPr>
              <a:t>dengan</a:t>
            </a:r>
            <a:r>
              <a:rPr lang="en-US" dirty="0" smtClean="0">
                <a:solidFill>
                  <a:srgbClr val="333333"/>
                </a:solidFill>
                <a:latin typeface="Verdana" panose="020B0604030504040204" pitchFamily="34" charset="0"/>
              </a:rPr>
              <a:t> </a:t>
            </a:r>
            <a:r>
              <a:rPr lang="en-US" dirty="0" err="1" smtClean="0">
                <a:solidFill>
                  <a:srgbClr val="333333"/>
                </a:solidFill>
                <a:latin typeface="Verdana" panose="020B0604030504040204" pitchFamily="34" charset="0"/>
              </a:rPr>
              <a:t>akte</a:t>
            </a:r>
            <a:r>
              <a:rPr lang="en-US" dirty="0" smtClean="0">
                <a:solidFill>
                  <a:srgbClr val="333333"/>
                </a:solidFill>
                <a:latin typeface="Verdana" panose="020B0604030504040204" pitchFamily="34" charset="0"/>
              </a:rPr>
              <a:t> </a:t>
            </a:r>
            <a:r>
              <a:rPr lang="en-US" dirty="0" err="1" smtClean="0">
                <a:solidFill>
                  <a:srgbClr val="333333"/>
                </a:solidFill>
                <a:latin typeface="Verdana" panose="020B0604030504040204" pitchFamily="34" charset="0"/>
              </a:rPr>
              <a:t>otentik</a:t>
            </a:r>
            <a:r>
              <a:rPr lang="en-US" dirty="0" smtClean="0">
                <a:solidFill>
                  <a:srgbClr val="333333"/>
                </a:solidFill>
                <a:latin typeface="Verdana" panose="020B0604030504040204" pitchFamily="34" charset="0"/>
              </a:rPr>
              <a:t>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akta</a:t>
            </a:r>
            <a:r>
              <a:rPr lang="en-US" dirty="0"/>
              <a:t> yang </a:t>
            </a:r>
            <a:r>
              <a:rPr lang="en-US" dirty="0" err="1"/>
              <a:t>dibuat</a:t>
            </a:r>
            <a:r>
              <a:rPr lang="en-US" dirty="0"/>
              <a:t> di </a:t>
            </a:r>
            <a:r>
              <a:rPr lang="en-US" dirty="0" err="1"/>
              <a:t>hadapan</a:t>
            </a:r>
            <a:r>
              <a:rPr lang="en-US" dirty="0"/>
              <a:t> </a:t>
            </a:r>
            <a:r>
              <a:rPr lang="en-US" dirty="0" err="1"/>
              <a:t>notaris</a:t>
            </a:r>
            <a:r>
              <a:rPr lang="en-US" dirty="0" smtClean="0"/>
              <a:t>.</a:t>
            </a:r>
          </a:p>
          <a:p>
            <a:r>
              <a:rPr lang="en-US" dirty="0" err="1"/>
              <a:t>Didaftarkan</a:t>
            </a:r>
            <a:r>
              <a:rPr lang="en-US" dirty="0"/>
              <a:t> di </a:t>
            </a:r>
            <a:r>
              <a:rPr lang="en-US" dirty="0" err="1"/>
              <a:t>Kepaniteraan</a:t>
            </a:r>
            <a:r>
              <a:rPr lang="en-US" dirty="0"/>
              <a:t> </a:t>
            </a:r>
            <a:r>
              <a:rPr lang="en-US" dirty="0" err="1"/>
              <a:t>Pengadilan</a:t>
            </a:r>
            <a:r>
              <a:rPr lang="en-US" dirty="0"/>
              <a:t> </a:t>
            </a:r>
            <a:r>
              <a:rPr lang="en-US" dirty="0" err="1" smtClean="0"/>
              <a:t>Negeri,Pendaftaran</a:t>
            </a:r>
            <a:r>
              <a:rPr lang="en-US" dirty="0" smtClean="0"/>
              <a:t> </a:t>
            </a:r>
            <a:r>
              <a:rPr lang="en-US" dirty="0" err="1"/>
              <a:t>akta</a:t>
            </a:r>
            <a:r>
              <a:rPr lang="en-US" dirty="0"/>
              <a:t> </a:t>
            </a:r>
            <a:r>
              <a:rPr lang="en-US" dirty="0" err="1"/>
              <a:t>pendirian</a:t>
            </a:r>
            <a:r>
              <a:rPr lang="en-US" dirty="0"/>
              <a:t> firma </a:t>
            </a:r>
            <a:r>
              <a:rPr lang="en-US" dirty="0" err="1"/>
              <a:t>disyaratkan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Pasal</a:t>
            </a:r>
            <a:r>
              <a:rPr lang="en-US" dirty="0"/>
              <a:t> 23 KUH </a:t>
            </a:r>
            <a:r>
              <a:rPr lang="en-US" dirty="0" err="1"/>
              <a:t>Dagang</a:t>
            </a:r>
            <a:r>
              <a:rPr lang="en-US" dirty="0" smtClean="0"/>
              <a:t>.</a:t>
            </a:r>
          </a:p>
          <a:p>
            <a:pPr algn="just"/>
            <a:r>
              <a:rPr lang="en-US" dirty="0" err="1"/>
              <a:t>Diumumkan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Berita</a:t>
            </a:r>
            <a:r>
              <a:rPr lang="en-US" dirty="0"/>
              <a:t> </a:t>
            </a:r>
            <a:r>
              <a:rPr lang="en-US" dirty="0" smtClean="0"/>
              <a:t>Negara, </a:t>
            </a:r>
            <a:r>
              <a:rPr lang="en-US" dirty="0" err="1" smtClean="0"/>
              <a:t>Pasal</a:t>
            </a:r>
            <a:r>
              <a:rPr lang="en-US" dirty="0" smtClean="0"/>
              <a:t> </a:t>
            </a:r>
            <a:r>
              <a:rPr lang="en-US" dirty="0"/>
              <a:t>28 KUH </a:t>
            </a:r>
            <a:r>
              <a:rPr lang="en-US" dirty="0" err="1"/>
              <a:t>Dagang</a:t>
            </a:r>
            <a:r>
              <a:rPr lang="en-US" dirty="0"/>
              <a:t> </a:t>
            </a:r>
            <a:r>
              <a:rPr lang="en-US" dirty="0" err="1"/>
              <a:t>memuat</a:t>
            </a:r>
            <a:r>
              <a:rPr lang="en-US" dirty="0"/>
              <a:t> </a:t>
            </a:r>
            <a:r>
              <a:rPr lang="en-US" dirty="0" err="1"/>
              <a:t>ketentuan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petikan</a:t>
            </a:r>
            <a:r>
              <a:rPr lang="en-US" dirty="0"/>
              <a:t> </a:t>
            </a:r>
            <a:r>
              <a:rPr lang="en-US" dirty="0" err="1"/>
              <a:t>akta</a:t>
            </a:r>
            <a:r>
              <a:rPr lang="en-US" dirty="0"/>
              <a:t> yang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didaftarkan</a:t>
            </a:r>
            <a:r>
              <a:rPr lang="en-US" dirty="0"/>
              <a:t> di </a:t>
            </a:r>
            <a:r>
              <a:rPr lang="en-US" dirty="0" err="1"/>
              <a:t>Kepaniteraan</a:t>
            </a:r>
            <a:r>
              <a:rPr lang="en-US" dirty="0"/>
              <a:t> </a:t>
            </a:r>
            <a:r>
              <a:rPr lang="en-US" dirty="0" err="1"/>
              <a:t>Pengadilan</a:t>
            </a:r>
            <a:r>
              <a:rPr lang="en-US" dirty="0"/>
              <a:t> </a:t>
            </a:r>
            <a:r>
              <a:rPr lang="en-US" dirty="0" err="1"/>
              <a:t>Negeri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diumumkan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surat</a:t>
            </a:r>
            <a:r>
              <a:rPr lang="en-US" dirty="0"/>
              <a:t> </a:t>
            </a:r>
            <a:r>
              <a:rPr lang="en-US" dirty="0" err="1"/>
              <a:t>kabar</a:t>
            </a:r>
            <a:r>
              <a:rPr lang="en-US" dirty="0"/>
              <a:t> </a:t>
            </a:r>
            <a:r>
              <a:rPr lang="en-US" dirty="0" err="1"/>
              <a:t>resmi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Berita</a:t>
            </a:r>
            <a:r>
              <a:rPr lang="en-US" dirty="0"/>
              <a:t> Negara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endParaRPr lang="en-US" dirty="0"/>
          </a:p>
          <a:p>
            <a:endParaRPr lang="en-US" b="0" i="0" dirty="0">
              <a:solidFill>
                <a:srgbClr val="333333"/>
              </a:solidFill>
              <a:effectLst/>
              <a:latin typeface="Verdana" panose="020B0604030504040204" pitchFamily="34" charset="0"/>
            </a:endParaRPr>
          </a:p>
        </p:txBody>
      </p:sp>
      <p:pic>
        <p:nvPicPr>
          <p:cNvPr id="46" name="Picture 45" descr="logo STEBI BAM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90" y="110854"/>
            <a:ext cx="755540" cy="7211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9649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13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122F1D11-2C6B-459E-B601-C29E80F0A06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8" name="직사각형 2">
            <a:extLst>
              <a:ext uri="{FF2B5EF4-FFF2-40B4-BE49-F238E27FC236}">
                <a16:creationId xmlns:a16="http://schemas.microsoft.com/office/drawing/2014/main" xmlns="" id="{8DA6B2B4-EC5C-4FE2-A474-76BF1C32DEA7}"/>
              </a:ext>
            </a:extLst>
          </p:cNvPr>
          <p:cNvSpPr/>
          <p:nvPr/>
        </p:nvSpPr>
        <p:spPr>
          <a:xfrm>
            <a:off x="902288" y="393655"/>
            <a:ext cx="304498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4400" dirty="0">
                <a:solidFill>
                  <a:schemeClr val="bg1"/>
                </a:solidFill>
              </a:rPr>
              <a:t>Our Team Style</a:t>
            </a:r>
            <a:endParaRPr lang="ko-KR" altLang="en-US" sz="4400" dirty="0">
              <a:solidFill>
                <a:schemeClr val="bg1"/>
              </a:solidFill>
            </a:endParaRPr>
          </a:p>
        </p:txBody>
      </p:sp>
      <p:sp>
        <p:nvSpPr>
          <p:cNvPr id="12" name="Text Placeholder 27">
            <a:extLst>
              <a:ext uri="{FF2B5EF4-FFF2-40B4-BE49-F238E27FC236}">
                <a16:creationId xmlns:a16="http://schemas.microsoft.com/office/drawing/2014/main" xmlns="" id="{BA405CD8-9B7A-4573-B0E6-7A30973BF4E1}"/>
              </a:ext>
            </a:extLst>
          </p:cNvPr>
          <p:cNvSpPr txBox="1">
            <a:spLocks/>
          </p:cNvSpPr>
          <p:nvPr/>
        </p:nvSpPr>
        <p:spPr>
          <a:xfrm>
            <a:off x="902289" y="5955870"/>
            <a:ext cx="2955610" cy="432048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MICHAEL DOE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64B8FDDB-E274-46FA-957B-613EE5E7F31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2" name="Rectangle 1"/>
          <p:cNvSpPr/>
          <p:nvPr/>
        </p:nvSpPr>
        <p:spPr>
          <a:xfrm>
            <a:off x="4338918" y="3682862"/>
            <a:ext cx="6096000" cy="11866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THANK’S 4 ATTENTION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SYUKRON KATSIR..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</a:t>
            </a:r>
            <a:endParaRPr lang="en-US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" name="Picture 17" descr="logo STEBI BAM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89" y="110854"/>
            <a:ext cx="1057275" cy="990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1078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xmlns="" id="{276CEBE1-3F4F-40E0-B707-C2728D85E79C}"/>
              </a:ext>
            </a:extLst>
          </p:cNvPr>
          <p:cNvGrpSpPr/>
          <p:nvPr/>
        </p:nvGrpSpPr>
        <p:grpSpPr>
          <a:xfrm>
            <a:off x="464536" y="1814555"/>
            <a:ext cx="4780490" cy="4506228"/>
            <a:chOff x="520720" y="1732620"/>
            <a:chExt cx="5077153" cy="4785871"/>
          </a:xfrm>
        </p:grpSpPr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xmlns="" id="{2FD03AB6-CEF4-49A8-A79F-334C7C553069}"/>
                </a:ext>
              </a:extLst>
            </p:cNvPr>
            <p:cNvGrpSpPr/>
            <p:nvPr/>
          </p:nvGrpSpPr>
          <p:grpSpPr>
            <a:xfrm>
              <a:off x="2000160" y="1732620"/>
              <a:ext cx="3597713" cy="3625614"/>
              <a:chOff x="2135962" y="1732620"/>
              <a:chExt cx="3597713" cy="3625614"/>
            </a:xfrm>
          </p:grpSpPr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xmlns="" id="{8430B500-A8B2-4ADA-A664-9199358B045D}"/>
                  </a:ext>
                </a:extLst>
              </p:cNvPr>
              <p:cNvSpPr/>
              <p:nvPr/>
            </p:nvSpPr>
            <p:spPr>
              <a:xfrm>
                <a:off x="3185131" y="1733718"/>
                <a:ext cx="2545108" cy="3624516"/>
              </a:xfrm>
              <a:custGeom>
                <a:avLst/>
                <a:gdLst>
                  <a:gd name="connsiteX0" fmla="*/ 2544467 w 2545108"/>
                  <a:gd name="connsiteY0" fmla="*/ 2111199 h 3624516"/>
                  <a:gd name="connsiteX1" fmla="*/ 2516574 w 2545108"/>
                  <a:gd name="connsiteY1" fmla="*/ 2356300 h 3624516"/>
                  <a:gd name="connsiteX2" fmla="*/ 2513718 w 2545108"/>
                  <a:gd name="connsiteY2" fmla="*/ 2361678 h 3624516"/>
                  <a:gd name="connsiteX3" fmla="*/ 2474510 w 2545108"/>
                  <a:gd name="connsiteY3" fmla="*/ 2401781 h 3624516"/>
                  <a:gd name="connsiteX4" fmla="*/ 2367979 w 2545108"/>
                  <a:gd name="connsiteY4" fmla="*/ 2497390 h 3624516"/>
                  <a:gd name="connsiteX5" fmla="*/ 2247613 w 2545108"/>
                  <a:gd name="connsiteY5" fmla="*/ 2605827 h 3624516"/>
                  <a:gd name="connsiteX6" fmla="*/ 2140128 w 2545108"/>
                  <a:gd name="connsiteY6" fmla="*/ 2702781 h 3624516"/>
                  <a:gd name="connsiteX7" fmla="*/ 2027828 w 2545108"/>
                  <a:gd name="connsiteY7" fmla="*/ 2803711 h 3624516"/>
                  <a:gd name="connsiteX8" fmla="*/ 1921520 w 2545108"/>
                  <a:gd name="connsiteY8" fmla="*/ 2899657 h 3624516"/>
                  <a:gd name="connsiteX9" fmla="*/ 1850947 w 2545108"/>
                  <a:gd name="connsiteY9" fmla="*/ 2964629 h 3624516"/>
                  <a:gd name="connsiteX10" fmla="*/ 1775221 w 2545108"/>
                  <a:gd name="connsiteY10" fmla="*/ 3012518 h 3624516"/>
                  <a:gd name="connsiteX11" fmla="*/ 1494497 w 2545108"/>
                  <a:gd name="connsiteY11" fmla="*/ 3282601 h 3624516"/>
                  <a:gd name="connsiteX12" fmla="*/ 1485143 w 2545108"/>
                  <a:gd name="connsiteY12" fmla="*/ 3293130 h 3624516"/>
                  <a:gd name="connsiteX13" fmla="*/ 1383204 w 2545108"/>
                  <a:gd name="connsiteY13" fmla="*/ 3384091 h 3624516"/>
                  <a:gd name="connsiteX14" fmla="*/ 1271072 w 2545108"/>
                  <a:gd name="connsiteY14" fmla="*/ 3484854 h 3624516"/>
                  <a:gd name="connsiteX15" fmla="*/ 1160339 w 2545108"/>
                  <a:gd name="connsiteY15" fmla="*/ 3584832 h 3624516"/>
                  <a:gd name="connsiteX16" fmla="*/ 1118892 w 2545108"/>
                  <a:gd name="connsiteY16" fmla="*/ 3618102 h 3624516"/>
                  <a:gd name="connsiteX17" fmla="*/ 861916 w 2545108"/>
                  <a:gd name="connsiteY17" fmla="*/ 3619167 h 3624516"/>
                  <a:gd name="connsiteX18" fmla="*/ 839960 w 2545108"/>
                  <a:gd name="connsiteY18" fmla="*/ 3617878 h 3624516"/>
                  <a:gd name="connsiteX19" fmla="*/ 845001 w 2545108"/>
                  <a:gd name="connsiteY19" fmla="*/ 3606116 h 3624516"/>
                  <a:gd name="connsiteX20" fmla="*/ 955509 w 2545108"/>
                  <a:gd name="connsiteY20" fmla="*/ 3508658 h 3624516"/>
                  <a:gd name="connsiteX21" fmla="*/ 1025914 w 2545108"/>
                  <a:gd name="connsiteY21" fmla="*/ 3446262 h 3624516"/>
                  <a:gd name="connsiteX22" fmla="*/ 1044061 w 2545108"/>
                  <a:gd name="connsiteY22" fmla="*/ 3434500 h 3624516"/>
                  <a:gd name="connsiteX23" fmla="*/ 1106962 w 2545108"/>
                  <a:gd name="connsiteY23" fmla="*/ 3409800 h 3624516"/>
                  <a:gd name="connsiteX24" fmla="*/ 1483015 w 2545108"/>
                  <a:gd name="connsiteY24" fmla="*/ 3175788 h 3624516"/>
                  <a:gd name="connsiteX25" fmla="*/ 1621809 w 2545108"/>
                  <a:gd name="connsiteY25" fmla="*/ 3045285 h 3624516"/>
                  <a:gd name="connsiteX26" fmla="*/ 1811572 w 2545108"/>
                  <a:gd name="connsiteY26" fmla="*/ 2796374 h 3624516"/>
                  <a:gd name="connsiteX27" fmla="*/ 1857500 w 2545108"/>
                  <a:gd name="connsiteY27" fmla="*/ 2715663 h 3624516"/>
                  <a:gd name="connsiteX28" fmla="*/ 1872735 w 2545108"/>
                  <a:gd name="connsiteY28" fmla="*/ 2697852 h 3624516"/>
                  <a:gd name="connsiteX29" fmla="*/ 2057905 w 2545108"/>
                  <a:gd name="connsiteY29" fmla="*/ 2534581 h 3624516"/>
                  <a:gd name="connsiteX30" fmla="*/ 2231370 w 2545108"/>
                  <a:gd name="connsiteY30" fmla="*/ 2381785 h 3624516"/>
                  <a:gd name="connsiteX31" fmla="*/ 2380861 w 2545108"/>
                  <a:gd name="connsiteY31" fmla="*/ 2249321 h 3624516"/>
                  <a:gd name="connsiteX32" fmla="*/ 2523463 w 2545108"/>
                  <a:gd name="connsiteY32" fmla="*/ 2123353 h 3624516"/>
                  <a:gd name="connsiteX33" fmla="*/ 2544467 w 2545108"/>
                  <a:gd name="connsiteY33" fmla="*/ 2111199 h 3624516"/>
                  <a:gd name="connsiteX34" fmla="*/ 1974561 w 2545108"/>
                  <a:gd name="connsiteY34" fmla="*/ 851527 h 3624516"/>
                  <a:gd name="connsiteX35" fmla="*/ 2026091 w 2545108"/>
                  <a:gd name="connsiteY35" fmla="*/ 900761 h 3624516"/>
                  <a:gd name="connsiteX36" fmla="*/ 2432838 w 2545108"/>
                  <a:gd name="connsiteY36" fmla="*/ 1521467 h 3624516"/>
                  <a:gd name="connsiteX37" fmla="*/ 2537969 w 2545108"/>
                  <a:gd name="connsiteY37" fmla="*/ 1930959 h 3624516"/>
                  <a:gd name="connsiteX38" fmla="*/ 2544410 w 2545108"/>
                  <a:gd name="connsiteY38" fmla="*/ 2083419 h 3624516"/>
                  <a:gd name="connsiteX39" fmla="*/ 2537857 w 2545108"/>
                  <a:gd name="connsiteY39" fmla="*/ 2064600 h 3624516"/>
                  <a:gd name="connsiteX40" fmla="*/ 2533432 w 2545108"/>
                  <a:gd name="connsiteY40" fmla="*/ 1981536 h 3624516"/>
                  <a:gd name="connsiteX41" fmla="*/ 2503691 w 2545108"/>
                  <a:gd name="connsiteY41" fmla="*/ 2005565 h 3624516"/>
                  <a:gd name="connsiteX42" fmla="*/ 2319865 w 2545108"/>
                  <a:gd name="connsiteY42" fmla="*/ 2167995 h 3624516"/>
                  <a:gd name="connsiteX43" fmla="*/ 2172669 w 2545108"/>
                  <a:gd name="connsiteY43" fmla="*/ 2298331 h 3624516"/>
                  <a:gd name="connsiteX44" fmla="*/ 1998814 w 2545108"/>
                  <a:gd name="connsiteY44" fmla="*/ 2450736 h 3624516"/>
                  <a:gd name="connsiteX45" fmla="*/ 1969072 w 2545108"/>
                  <a:gd name="connsiteY45" fmla="*/ 2471235 h 3624516"/>
                  <a:gd name="connsiteX46" fmla="*/ 1969408 w 2545108"/>
                  <a:gd name="connsiteY46" fmla="*/ 2459473 h 3624516"/>
                  <a:gd name="connsiteX47" fmla="*/ 2020489 w 2545108"/>
                  <a:gd name="connsiteY47" fmla="*/ 2271222 h 3624516"/>
                  <a:gd name="connsiteX48" fmla="*/ 2024018 w 2545108"/>
                  <a:gd name="connsiteY48" fmla="*/ 2259180 h 3624516"/>
                  <a:gd name="connsiteX49" fmla="*/ 2058297 w 2545108"/>
                  <a:gd name="connsiteY49" fmla="*/ 2225014 h 3624516"/>
                  <a:gd name="connsiteX50" fmla="*/ 2249964 w 2545108"/>
                  <a:gd name="connsiteY50" fmla="*/ 2056815 h 3624516"/>
                  <a:gd name="connsiteX51" fmla="*/ 2444936 w 2545108"/>
                  <a:gd name="connsiteY51" fmla="*/ 1885199 h 3624516"/>
                  <a:gd name="connsiteX52" fmla="*/ 2501619 w 2545108"/>
                  <a:gd name="connsiteY52" fmla="*/ 1835237 h 3624516"/>
                  <a:gd name="connsiteX53" fmla="*/ 2508452 w 2545108"/>
                  <a:gd name="connsiteY53" fmla="*/ 1813001 h 3624516"/>
                  <a:gd name="connsiteX54" fmla="*/ 2492321 w 2545108"/>
                  <a:gd name="connsiteY54" fmla="*/ 1745621 h 3624516"/>
                  <a:gd name="connsiteX55" fmla="*/ 2484871 w 2545108"/>
                  <a:gd name="connsiteY55" fmla="*/ 1728482 h 3624516"/>
                  <a:gd name="connsiteX56" fmla="*/ 2355712 w 2545108"/>
                  <a:gd name="connsiteY56" fmla="*/ 1664630 h 3624516"/>
                  <a:gd name="connsiteX57" fmla="*/ 2256797 w 2545108"/>
                  <a:gd name="connsiteY57" fmla="*/ 1727362 h 3624516"/>
                  <a:gd name="connsiteX58" fmla="*/ 2224031 w 2545108"/>
                  <a:gd name="connsiteY58" fmla="*/ 1842407 h 3624516"/>
                  <a:gd name="connsiteX59" fmla="*/ 2236914 w 2545108"/>
                  <a:gd name="connsiteY59" fmla="*/ 1935496 h 3624516"/>
                  <a:gd name="connsiteX60" fmla="*/ 2238034 w 2545108"/>
                  <a:gd name="connsiteY60" fmla="*/ 1953307 h 3624516"/>
                  <a:gd name="connsiteX61" fmla="*/ 2220335 w 2545108"/>
                  <a:gd name="connsiteY61" fmla="*/ 1952187 h 3624516"/>
                  <a:gd name="connsiteX62" fmla="*/ 2110835 w 2545108"/>
                  <a:gd name="connsiteY62" fmla="*/ 1932527 h 3624516"/>
                  <a:gd name="connsiteX63" fmla="*/ 2070227 w 2545108"/>
                  <a:gd name="connsiteY63" fmla="*/ 1937232 h 3624516"/>
                  <a:gd name="connsiteX64" fmla="*/ 2050567 w 2545108"/>
                  <a:gd name="connsiteY64" fmla="*/ 1934824 h 3624516"/>
                  <a:gd name="connsiteX65" fmla="*/ 2043342 w 2545108"/>
                  <a:gd name="connsiteY65" fmla="*/ 1890520 h 3624516"/>
                  <a:gd name="connsiteX66" fmla="*/ 2007271 w 2545108"/>
                  <a:gd name="connsiteY66" fmla="*/ 1698684 h 3624516"/>
                  <a:gd name="connsiteX67" fmla="*/ 2006151 w 2545108"/>
                  <a:gd name="connsiteY67" fmla="*/ 1678912 h 3624516"/>
                  <a:gd name="connsiteX68" fmla="*/ 2027490 w 2545108"/>
                  <a:gd name="connsiteY68" fmla="*/ 1680089 h 3624516"/>
                  <a:gd name="connsiteX69" fmla="*/ 2096888 w 2545108"/>
                  <a:gd name="connsiteY69" fmla="*/ 1608227 h 3624516"/>
                  <a:gd name="connsiteX70" fmla="*/ 2058520 w 2545108"/>
                  <a:gd name="connsiteY70" fmla="*/ 1568628 h 3624516"/>
                  <a:gd name="connsiteX71" fmla="*/ 1999038 w 2545108"/>
                  <a:gd name="connsiteY71" fmla="*/ 1583638 h 3624516"/>
                  <a:gd name="connsiteX72" fmla="*/ 1984811 w 2545108"/>
                  <a:gd name="connsiteY72" fmla="*/ 1598034 h 3624516"/>
                  <a:gd name="connsiteX73" fmla="*/ 1970584 w 2545108"/>
                  <a:gd name="connsiteY73" fmla="*/ 1581678 h 3624516"/>
                  <a:gd name="connsiteX74" fmla="*/ 1895811 w 2545108"/>
                  <a:gd name="connsiteY74" fmla="*/ 1415047 h 3624516"/>
                  <a:gd name="connsiteX75" fmla="*/ 1684092 w 2545108"/>
                  <a:gd name="connsiteY75" fmla="*/ 1096965 h 3624516"/>
                  <a:gd name="connsiteX76" fmla="*/ 1603717 w 2545108"/>
                  <a:gd name="connsiteY76" fmla="*/ 1004156 h 3624516"/>
                  <a:gd name="connsiteX77" fmla="*/ 1596547 w 2545108"/>
                  <a:gd name="connsiteY77" fmla="*/ 992113 h 3624516"/>
                  <a:gd name="connsiteX78" fmla="*/ 1596547 w 2545108"/>
                  <a:gd name="connsiteY78" fmla="*/ 954306 h 3624516"/>
                  <a:gd name="connsiteX79" fmla="*/ 1734557 w 2545108"/>
                  <a:gd name="connsiteY79" fmla="*/ 986849 h 3624516"/>
                  <a:gd name="connsiteX80" fmla="*/ 1914518 w 2545108"/>
                  <a:gd name="connsiteY80" fmla="*/ 920924 h 3624516"/>
                  <a:gd name="connsiteX81" fmla="*/ 1958710 w 2545108"/>
                  <a:gd name="connsiteY81" fmla="*/ 883341 h 3624516"/>
                  <a:gd name="connsiteX82" fmla="*/ 1971704 w 2545108"/>
                  <a:gd name="connsiteY82" fmla="*/ 860657 h 3624516"/>
                  <a:gd name="connsiteX83" fmla="*/ 1974561 w 2545108"/>
                  <a:gd name="connsiteY83" fmla="*/ 851527 h 3624516"/>
                  <a:gd name="connsiteX84" fmla="*/ 81636 w 2545108"/>
                  <a:gd name="connsiteY84" fmla="*/ 0 h 3624516"/>
                  <a:gd name="connsiteX85" fmla="*/ 262046 w 2545108"/>
                  <a:gd name="connsiteY85" fmla="*/ 12042 h 3624516"/>
                  <a:gd name="connsiteX86" fmla="*/ 545346 w 2545108"/>
                  <a:gd name="connsiteY86" fmla="*/ 60211 h 3624516"/>
                  <a:gd name="connsiteX87" fmla="*/ 1216854 w 2545108"/>
                  <a:gd name="connsiteY87" fmla="*/ 325420 h 3624516"/>
                  <a:gd name="connsiteX88" fmla="*/ 1469517 w 2545108"/>
                  <a:gd name="connsiteY88" fmla="*/ 472727 h 3624516"/>
                  <a:gd name="connsiteX89" fmla="*/ 1476742 w 2545108"/>
                  <a:gd name="connsiteY89" fmla="*/ 478328 h 3624516"/>
                  <a:gd name="connsiteX90" fmla="*/ 1430925 w 2545108"/>
                  <a:gd name="connsiteY90" fmla="*/ 507734 h 3624516"/>
                  <a:gd name="connsiteX91" fmla="*/ 1383540 w 2545108"/>
                  <a:gd name="connsiteY91" fmla="*/ 694640 h 3624516"/>
                  <a:gd name="connsiteX92" fmla="*/ 1393174 w 2545108"/>
                  <a:gd name="connsiteY92" fmla="*/ 750258 h 3624516"/>
                  <a:gd name="connsiteX93" fmla="*/ 1386005 w 2545108"/>
                  <a:gd name="connsiteY93" fmla="*/ 758604 h 3624516"/>
                  <a:gd name="connsiteX94" fmla="*/ 1333524 w 2545108"/>
                  <a:gd name="connsiteY94" fmla="*/ 749810 h 3624516"/>
                  <a:gd name="connsiteX95" fmla="*/ 1176414 w 2545108"/>
                  <a:gd name="connsiteY95" fmla="*/ 629948 h 3624516"/>
                  <a:gd name="connsiteX96" fmla="*/ 1110826 w 2545108"/>
                  <a:gd name="connsiteY96" fmla="*/ 583908 h 3624516"/>
                  <a:gd name="connsiteX97" fmla="*/ 1101081 w 2545108"/>
                  <a:gd name="connsiteY97" fmla="*/ 568225 h 3624516"/>
                  <a:gd name="connsiteX98" fmla="*/ 1123260 w 2545108"/>
                  <a:gd name="connsiteY98" fmla="*/ 556910 h 3624516"/>
                  <a:gd name="connsiteX99" fmla="*/ 1158772 w 2545108"/>
                  <a:gd name="connsiteY99" fmla="*/ 495243 h 3624516"/>
                  <a:gd name="connsiteX100" fmla="*/ 1107186 w 2545108"/>
                  <a:gd name="connsiteY100" fmla="*/ 439513 h 3624516"/>
                  <a:gd name="connsiteX101" fmla="*/ 1029612 w 2545108"/>
                  <a:gd name="connsiteY101" fmla="*/ 506557 h 3624516"/>
                  <a:gd name="connsiteX102" fmla="*/ 1029331 w 2545108"/>
                  <a:gd name="connsiteY102" fmla="*/ 525097 h 3624516"/>
                  <a:gd name="connsiteX103" fmla="*/ 1012248 w 2545108"/>
                  <a:gd name="connsiteY103" fmla="*/ 520224 h 3624516"/>
                  <a:gd name="connsiteX104" fmla="*/ 675738 w 2545108"/>
                  <a:gd name="connsiteY104" fmla="*/ 334830 h 3624516"/>
                  <a:gd name="connsiteX105" fmla="*/ 664200 w 2545108"/>
                  <a:gd name="connsiteY105" fmla="*/ 326876 h 3624516"/>
                  <a:gd name="connsiteX106" fmla="*/ 658767 w 2545108"/>
                  <a:gd name="connsiteY106" fmla="*/ 307217 h 3624516"/>
                  <a:gd name="connsiteX107" fmla="*/ 569990 w 2545108"/>
                  <a:gd name="connsiteY107" fmla="*/ 268233 h 3624516"/>
                  <a:gd name="connsiteX108" fmla="*/ 552796 w 2545108"/>
                  <a:gd name="connsiteY108" fmla="*/ 275683 h 3624516"/>
                  <a:gd name="connsiteX109" fmla="*/ 467044 w 2545108"/>
                  <a:gd name="connsiteY109" fmla="*/ 241068 h 3624516"/>
                  <a:gd name="connsiteX110" fmla="*/ 416186 w 2545108"/>
                  <a:gd name="connsiteY110" fmla="*/ 220233 h 3624516"/>
                  <a:gd name="connsiteX111" fmla="*/ 400951 w 2545108"/>
                  <a:gd name="connsiteY111" fmla="*/ 210095 h 3624516"/>
                  <a:gd name="connsiteX112" fmla="*/ 404592 w 2545108"/>
                  <a:gd name="connsiteY112" fmla="*/ 51474 h 3624516"/>
                  <a:gd name="connsiteX113" fmla="*/ 385773 w 2545108"/>
                  <a:gd name="connsiteY113" fmla="*/ 34446 h 3624516"/>
                  <a:gd name="connsiteX114" fmla="*/ 253980 w 2545108"/>
                  <a:gd name="connsiteY114" fmla="*/ 15011 h 3624516"/>
                  <a:gd name="connsiteX115" fmla="*/ 225751 w 2545108"/>
                  <a:gd name="connsiteY115" fmla="*/ 23525 h 3624516"/>
                  <a:gd name="connsiteX116" fmla="*/ 128125 w 2545108"/>
                  <a:gd name="connsiteY116" fmla="*/ 109836 h 3624516"/>
                  <a:gd name="connsiteX117" fmla="*/ 111434 w 2545108"/>
                  <a:gd name="connsiteY117" fmla="*/ 111405 h 3624516"/>
                  <a:gd name="connsiteX118" fmla="*/ 11455 w 2545108"/>
                  <a:gd name="connsiteY118" fmla="*/ 81271 h 3624516"/>
                  <a:gd name="connsiteX119" fmla="*/ 870 w 2545108"/>
                  <a:gd name="connsiteY119" fmla="*/ 75054 h 3624516"/>
                  <a:gd name="connsiteX120" fmla="*/ 2606 w 2545108"/>
                  <a:gd name="connsiteY120" fmla="*/ 66484 h 3624516"/>
                  <a:gd name="connsiteX121" fmla="*/ 81636 w 2545108"/>
                  <a:gd name="connsiteY121" fmla="*/ 0 h 3624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</a:cxnLst>
                <a:rect l="l" t="t" r="r" b="b"/>
                <a:pathLst>
                  <a:path w="2545108" h="3624516">
                    <a:moveTo>
                      <a:pt x="2544467" y="2111199"/>
                    </a:moveTo>
                    <a:cubicBezTo>
                      <a:pt x="2543291" y="2193814"/>
                      <a:pt x="2533993" y="2275533"/>
                      <a:pt x="2516574" y="2356300"/>
                    </a:cubicBezTo>
                    <a:cubicBezTo>
                      <a:pt x="2516182" y="2358205"/>
                      <a:pt x="2514726" y="2359885"/>
                      <a:pt x="2513718" y="2361678"/>
                    </a:cubicBezTo>
                    <a:cubicBezTo>
                      <a:pt x="2504924" y="2379153"/>
                      <a:pt x="2488457" y="2389459"/>
                      <a:pt x="2474510" y="2401781"/>
                    </a:cubicBezTo>
                    <a:cubicBezTo>
                      <a:pt x="2438832" y="2433483"/>
                      <a:pt x="2403657" y="2465689"/>
                      <a:pt x="2367979" y="2497390"/>
                    </a:cubicBezTo>
                    <a:cubicBezTo>
                      <a:pt x="2327596" y="2533294"/>
                      <a:pt x="2287604" y="2569588"/>
                      <a:pt x="2247613" y="2605827"/>
                    </a:cubicBezTo>
                    <a:cubicBezTo>
                      <a:pt x="2211822" y="2638201"/>
                      <a:pt x="2175975" y="2670463"/>
                      <a:pt x="2140128" y="2702781"/>
                    </a:cubicBezTo>
                    <a:cubicBezTo>
                      <a:pt x="2102714" y="2736499"/>
                      <a:pt x="2065299" y="2770105"/>
                      <a:pt x="2027828" y="2803711"/>
                    </a:cubicBezTo>
                    <a:cubicBezTo>
                      <a:pt x="1992317" y="2835582"/>
                      <a:pt x="1956639" y="2867283"/>
                      <a:pt x="1921520" y="2899657"/>
                    </a:cubicBezTo>
                    <a:cubicBezTo>
                      <a:pt x="1897996" y="2921333"/>
                      <a:pt x="1872679" y="2941049"/>
                      <a:pt x="1850947" y="2964629"/>
                    </a:cubicBezTo>
                    <a:cubicBezTo>
                      <a:pt x="1826806" y="2982328"/>
                      <a:pt x="1800146" y="2996051"/>
                      <a:pt x="1775221" y="3012518"/>
                    </a:cubicBezTo>
                    <a:cubicBezTo>
                      <a:pt x="1664937" y="3085220"/>
                      <a:pt x="1571735" y="3175620"/>
                      <a:pt x="1494497" y="3282601"/>
                    </a:cubicBezTo>
                    <a:cubicBezTo>
                      <a:pt x="1491697" y="3286465"/>
                      <a:pt x="1488952" y="3290273"/>
                      <a:pt x="1485143" y="3293130"/>
                    </a:cubicBezTo>
                    <a:cubicBezTo>
                      <a:pt x="1450417" y="3322647"/>
                      <a:pt x="1417259" y="3353846"/>
                      <a:pt x="1383204" y="3384091"/>
                    </a:cubicBezTo>
                    <a:cubicBezTo>
                      <a:pt x="1345622" y="3417473"/>
                      <a:pt x="1308207" y="3450968"/>
                      <a:pt x="1271072" y="3484854"/>
                    </a:cubicBezTo>
                    <a:cubicBezTo>
                      <a:pt x="1234329" y="3518404"/>
                      <a:pt x="1196858" y="3551058"/>
                      <a:pt x="1160339" y="3584832"/>
                    </a:cubicBezTo>
                    <a:cubicBezTo>
                      <a:pt x="1147345" y="3596986"/>
                      <a:pt x="1134911" y="3609813"/>
                      <a:pt x="1118892" y="3618102"/>
                    </a:cubicBezTo>
                    <a:cubicBezTo>
                      <a:pt x="1033252" y="3626784"/>
                      <a:pt x="947612" y="3626168"/>
                      <a:pt x="861916" y="3619167"/>
                    </a:cubicBezTo>
                    <a:cubicBezTo>
                      <a:pt x="854635" y="3618550"/>
                      <a:pt x="847297" y="3618270"/>
                      <a:pt x="839960" y="3617878"/>
                    </a:cubicBezTo>
                    <a:cubicBezTo>
                      <a:pt x="837272" y="3612109"/>
                      <a:pt x="841641" y="3609029"/>
                      <a:pt x="845001" y="3606116"/>
                    </a:cubicBezTo>
                    <a:cubicBezTo>
                      <a:pt x="881967" y="3573798"/>
                      <a:pt x="918599" y="3541032"/>
                      <a:pt x="955509" y="3508658"/>
                    </a:cubicBezTo>
                    <a:cubicBezTo>
                      <a:pt x="979089" y="3487990"/>
                      <a:pt x="1002222" y="3466818"/>
                      <a:pt x="1025914" y="3446262"/>
                    </a:cubicBezTo>
                    <a:cubicBezTo>
                      <a:pt x="1031459" y="3441446"/>
                      <a:pt x="1036332" y="3435844"/>
                      <a:pt x="1044061" y="3434500"/>
                    </a:cubicBezTo>
                    <a:cubicBezTo>
                      <a:pt x="1066522" y="3430075"/>
                      <a:pt x="1086462" y="3418986"/>
                      <a:pt x="1106962" y="3409800"/>
                    </a:cubicBezTo>
                    <a:cubicBezTo>
                      <a:pt x="1242842" y="3348804"/>
                      <a:pt x="1368418" y="3271230"/>
                      <a:pt x="1483015" y="3175788"/>
                    </a:cubicBezTo>
                    <a:cubicBezTo>
                      <a:pt x="1531968" y="3135013"/>
                      <a:pt x="1578457" y="3091717"/>
                      <a:pt x="1621809" y="3045285"/>
                    </a:cubicBezTo>
                    <a:cubicBezTo>
                      <a:pt x="1693278" y="2968718"/>
                      <a:pt x="1756794" y="2885823"/>
                      <a:pt x="1811572" y="2796374"/>
                    </a:cubicBezTo>
                    <a:cubicBezTo>
                      <a:pt x="1827759" y="2769993"/>
                      <a:pt x="1844226" y="2743724"/>
                      <a:pt x="1857500" y="2715663"/>
                    </a:cubicBezTo>
                    <a:cubicBezTo>
                      <a:pt x="1860917" y="2708326"/>
                      <a:pt x="1866742" y="2703061"/>
                      <a:pt x="1872735" y="2697852"/>
                    </a:cubicBezTo>
                    <a:cubicBezTo>
                      <a:pt x="1934851" y="2643914"/>
                      <a:pt x="1995958" y="2588744"/>
                      <a:pt x="2057905" y="2534581"/>
                    </a:cubicBezTo>
                    <a:cubicBezTo>
                      <a:pt x="2115876" y="2483836"/>
                      <a:pt x="2173455" y="2432587"/>
                      <a:pt x="2231370" y="2381785"/>
                    </a:cubicBezTo>
                    <a:cubicBezTo>
                      <a:pt x="2281387" y="2337873"/>
                      <a:pt x="2331124" y="2293625"/>
                      <a:pt x="2380861" y="2249321"/>
                    </a:cubicBezTo>
                    <a:cubicBezTo>
                      <a:pt x="2428245" y="2207145"/>
                      <a:pt x="2476191" y="2165641"/>
                      <a:pt x="2523463" y="2123353"/>
                    </a:cubicBezTo>
                    <a:cubicBezTo>
                      <a:pt x="2529345" y="2118089"/>
                      <a:pt x="2534778" y="2110527"/>
                      <a:pt x="2544467" y="2111199"/>
                    </a:cubicBezTo>
                    <a:close/>
                    <a:moveTo>
                      <a:pt x="1974561" y="851527"/>
                    </a:moveTo>
                    <a:cubicBezTo>
                      <a:pt x="1991589" y="867714"/>
                      <a:pt x="2010072" y="883117"/>
                      <a:pt x="2026091" y="900761"/>
                    </a:cubicBezTo>
                    <a:cubicBezTo>
                      <a:pt x="2194402" y="1086154"/>
                      <a:pt x="2335492" y="1289584"/>
                      <a:pt x="2432838" y="1521467"/>
                    </a:cubicBezTo>
                    <a:cubicBezTo>
                      <a:pt x="2487952" y="1652755"/>
                      <a:pt x="2523238" y="1789309"/>
                      <a:pt x="2537969" y="1930959"/>
                    </a:cubicBezTo>
                    <a:cubicBezTo>
                      <a:pt x="2543234" y="1981536"/>
                      <a:pt x="2546650" y="2032394"/>
                      <a:pt x="2544410" y="2083419"/>
                    </a:cubicBezTo>
                    <a:cubicBezTo>
                      <a:pt x="2534664" y="2079835"/>
                      <a:pt x="2537633" y="2071153"/>
                      <a:pt x="2537857" y="2064600"/>
                    </a:cubicBezTo>
                    <a:cubicBezTo>
                      <a:pt x="2538697" y="2037322"/>
                      <a:pt x="2535392" y="2010326"/>
                      <a:pt x="2533432" y="1981536"/>
                    </a:cubicBezTo>
                    <a:cubicBezTo>
                      <a:pt x="2521670" y="1988650"/>
                      <a:pt x="2512821" y="1997444"/>
                      <a:pt x="2503691" y="2005565"/>
                    </a:cubicBezTo>
                    <a:cubicBezTo>
                      <a:pt x="2442584" y="2059895"/>
                      <a:pt x="2381140" y="2113833"/>
                      <a:pt x="2319865" y="2167995"/>
                    </a:cubicBezTo>
                    <a:cubicBezTo>
                      <a:pt x="2270744" y="2211403"/>
                      <a:pt x="2221903" y="2255035"/>
                      <a:pt x="2172669" y="2298331"/>
                    </a:cubicBezTo>
                    <a:cubicBezTo>
                      <a:pt x="2114811" y="2349245"/>
                      <a:pt x="2058073" y="2401390"/>
                      <a:pt x="1998814" y="2450736"/>
                    </a:cubicBezTo>
                    <a:cubicBezTo>
                      <a:pt x="1989684" y="2458353"/>
                      <a:pt x="1984195" y="2472131"/>
                      <a:pt x="1969072" y="2471235"/>
                    </a:cubicBezTo>
                    <a:cubicBezTo>
                      <a:pt x="1965487" y="2467202"/>
                      <a:pt x="1968120" y="2463282"/>
                      <a:pt x="1969408" y="2459473"/>
                    </a:cubicBezTo>
                    <a:cubicBezTo>
                      <a:pt x="1990580" y="2397861"/>
                      <a:pt x="2006823" y="2334906"/>
                      <a:pt x="2020489" y="2271222"/>
                    </a:cubicBezTo>
                    <a:cubicBezTo>
                      <a:pt x="2021386" y="2267078"/>
                      <a:pt x="2022730" y="2263157"/>
                      <a:pt x="2024018" y="2259180"/>
                    </a:cubicBezTo>
                    <a:cubicBezTo>
                      <a:pt x="2031412" y="2243777"/>
                      <a:pt x="2046255" y="2235543"/>
                      <a:pt x="2058297" y="2225014"/>
                    </a:cubicBezTo>
                    <a:cubicBezTo>
                      <a:pt x="2122316" y="2169115"/>
                      <a:pt x="2186056" y="2112825"/>
                      <a:pt x="2249964" y="2056815"/>
                    </a:cubicBezTo>
                    <a:cubicBezTo>
                      <a:pt x="2315048" y="1999740"/>
                      <a:pt x="2380132" y="1942609"/>
                      <a:pt x="2444936" y="1885199"/>
                    </a:cubicBezTo>
                    <a:cubicBezTo>
                      <a:pt x="2463811" y="1868508"/>
                      <a:pt x="2482575" y="1851705"/>
                      <a:pt x="2501619" y="1835237"/>
                    </a:cubicBezTo>
                    <a:cubicBezTo>
                      <a:pt x="2508956" y="1828908"/>
                      <a:pt x="2511084" y="1822243"/>
                      <a:pt x="2508452" y="1813001"/>
                    </a:cubicBezTo>
                    <a:cubicBezTo>
                      <a:pt x="2502122" y="1790765"/>
                      <a:pt x="2498202" y="1767969"/>
                      <a:pt x="2492321" y="1745621"/>
                    </a:cubicBezTo>
                    <a:cubicBezTo>
                      <a:pt x="2490696" y="1739516"/>
                      <a:pt x="2489576" y="1732962"/>
                      <a:pt x="2484871" y="1728482"/>
                    </a:cubicBezTo>
                    <a:cubicBezTo>
                      <a:pt x="2448465" y="1693867"/>
                      <a:pt x="2409258" y="1664798"/>
                      <a:pt x="2355712" y="1664630"/>
                    </a:cubicBezTo>
                    <a:cubicBezTo>
                      <a:pt x="2309335" y="1664462"/>
                      <a:pt x="2279706" y="1691291"/>
                      <a:pt x="2256797" y="1727362"/>
                    </a:cubicBezTo>
                    <a:cubicBezTo>
                      <a:pt x="2234617" y="1762256"/>
                      <a:pt x="2224367" y="1800679"/>
                      <a:pt x="2224031" y="1842407"/>
                    </a:cubicBezTo>
                    <a:cubicBezTo>
                      <a:pt x="2223751" y="1874332"/>
                      <a:pt x="2227447" y="1905194"/>
                      <a:pt x="2236914" y="1935496"/>
                    </a:cubicBezTo>
                    <a:cubicBezTo>
                      <a:pt x="2238706" y="1941321"/>
                      <a:pt x="2243074" y="1948154"/>
                      <a:pt x="2238034" y="1953307"/>
                    </a:cubicBezTo>
                    <a:cubicBezTo>
                      <a:pt x="2232881" y="1958572"/>
                      <a:pt x="2225991" y="1954204"/>
                      <a:pt x="2220335" y="1952187"/>
                    </a:cubicBezTo>
                    <a:cubicBezTo>
                      <a:pt x="2184880" y="1939753"/>
                      <a:pt x="2148641" y="1932023"/>
                      <a:pt x="2110835" y="1932527"/>
                    </a:cubicBezTo>
                    <a:cubicBezTo>
                      <a:pt x="2097112" y="1932696"/>
                      <a:pt x="2083725" y="1935608"/>
                      <a:pt x="2070227" y="1937232"/>
                    </a:cubicBezTo>
                    <a:cubicBezTo>
                      <a:pt x="2063449" y="1938017"/>
                      <a:pt x="2056672" y="1939584"/>
                      <a:pt x="2050567" y="1934824"/>
                    </a:cubicBezTo>
                    <a:cubicBezTo>
                      <a:pt x="2040766" y="1921325"/>
                      <a:pt x="2044854" y="1905194"/>
                      <a:pt x="2043342" y="1890520"/>
                    </a:cubicBezTo>
                    <a:cubicBezTo>
                      <a:pt x="2036620" y="1825491"/>
                      <a:pt x="2023626" y="1761808"/>
                      <a:pt x="2007271" y="1698684"/>
                    </a:cubicBezTo>
                    <a:cubicBezTo>
                      <a:pt x="2005591" y="1692299"/>
                      <a:pt x="2002230" y="1685746"/>
                      <a:pt x="2006151" y="1678912"/>
                    </a:cubicBezTo>
                    <a:cubicBezTo>
                      <a:pt x="2013488" y="1674936"/>
                      <a:pt x="2020433" y="1678912"/>
                      <a:pt x="2027490" y="1680089"/>
                    </a:cubicBezTo>
                    <a:cubicBezTo>
                      <a:pt x="2069554" y="1687034"/>
                      <a:pt x="2106634" y="1648611"/>
                      <a:pt x="2096888" y="1608227"/>
                    </a:cubicBezTo>
                    <a:cubicBezTo>
                      <a:pt x="2091846" y="1587392"/>
                      <a:pt x="2078628" y="1573445"/>
                      <a:pt x="2058520" y="1568628"/>
                    </a:cubicBezTo>
                    <a:cubicBezTo>
                      <a:pt x="2036901" y="1563419"/>
                      <a:pt x="2015729" y="1566220"/>
                      <a:pt x="1999038" y="1583638"/>
                    </a:cubicBezTo>
                    <a:cubicBezTo>
                      <a:pt x="1994389" y="1588512"/>
                      <a:pt x="1991364" y="1595009"/>
                      <a:pt x="1984811" y="1598034"/>
                    </a:cubicBezTo>
                    <a:cubicBezTo>
                      <a:pt x="1974169" y="1597753"/>
                      <a:pt x="1973216" y="1588456"/>
                      <a:pt x="1970584" y="1581678"/>
                    </a:cubicBezTo>
                    <a:cubicBezTo>
                      <a:pt x="1948684" y="1524772"/>
                      <a:pt x="1924040" y="1469153"/>
                      <a:pt x="1895811" y="1415047"/>
                    </a:cubicBezTo>
                    <a:cubicBezTo>
                      <a:pt x="1836608" y="1301459"/>
                      <a:pt x="1765250" y="1195991"/>
                      <a:pt x="1684092" y="1096965"/>
                    </a:cubicBezTo>
                    <a:cubicBezTo>
                      <a:pt x="1658159" y="1065319"/>
                      <a:pt x="1631162" y="1034513"/>
                      <a:pt x="1603717" y="1004156"/>
                    </a:cubicBezTo>
                    <a:cubicBezTo>
                      <a:pt x="1600692" y="1000571"/>
                      <a:pt x="1598732" y="996314"/>
                      <a:pt x="1596547" y="992113"/>
                    </a:cubicBezTo>
                    <a:cubicBezTo>
                      <a:pt x="1596547" y="979735"/>
                      <a:pt x="1596547" y="967357"/>
                      <a:pt x="1596547" y="954306"/>
                    </a:cubicBezTo>
                    <a:cubicBezTo>
                      <a:pt x="1639395" y="976878"/>
                      <a:pt x="1685436" y="987688"/>
                      <a:pt x="1734557" y="986849"/>
                    </a:cubicBezTo>
                    <a:cubicBezTo>
                      <a:pt x="1802385" y="985672"/>
                      <a:pt x="1860076" y="957891"/>
                      <a:pt x="1914518" y="920924"/>
                    </a:cubicBezTo>
                    <a:cubicBezTo>
                      <a:pt x="1930593" y="910002"/>
                      <a:pt x="1945660" y="897848"/>
                      <a:pt x="1958710" y="883341"/>
                    </a:cubicBezTo>
                    <a:cubicBezTo>
                      <a:pt x="1964647" y="876732"/>
                      <a:pt x="1970752" y="870123"/>
                      <a:pt x="1971704" y="860657"/>
                    </a:cubicBezTo>
                    <a:cubicBezTo>
                      <a:pt x="1972769" y="857296"/>
                      <a:pt x="1973833" y="853936"/>
                      <a:pt x="1974561" y="851527"/>
                    </a:cubicBezTo>
                    <a:close/>
                    <a:moveTo>
                      <a:pt x="81636" y="0"/>
                    </a:moveTo>
                    <a:cubicBezTo>
                      <a:pt x="141959" y="1176"/>
                      <a:pt x="202171" y="5377"/>
                      <a:pt x="262046" y="12042"/>
                    </a:cubicBezTo>
                    <a:cubicBezTo>
                      <a:pt x="357375" y="22628"/>
                      <a:pt x="451865" y="38535"/>
                      <a:pt x="545346" y="60211"/>
                    </a:cubicBezTo>
                    <a:cubicBezTo>
                      <a:pt x="782382" y="115157"/>
                      <a:pt x="1004855" y="207014"/>
                      <a:pt x="1216854" y="325420"/>
                    </a:cubicBezTo>
                    <a:cubicBezTo>
                      <a:pt x="1301990" y="372973"/>
                      <a:pt x="1385725" y="422934"/>
                      <a:pt x="1469517" y="472727"/>
                    </a:cubicBezTo>
                    <a:cubicBezTo>
                      <a:pt x="1472093" y="474295"/>
                      <a:pt x="1474334" y="476424"/>
                      <a:pt x="1476742" y="478328"/>
                    </a:cubicBezTo>
                    <a:cubicBezTo>
                      <a:pt x="1455570" y="479000"/>
                      <a:pt x="1441344" y="491547"/>
                      <a:pt x="1430925" y="507734"/>
                    </a:cubicBezTo>
                    <a:cubicBezTo>
                      <a:pt x="1394295" y="564584"/>
                      <a:pt x="1378108" y="626979"/>
                      <a:pt x="1383540" y="694640"/>
                    </a:cubicBezTo>
                    <a:cubicBezTo>
                      <a:pt x="1385053" y="713459"/>
                      <a:pt x="1387797" y="732167"/>
                      <a:pt x="1393174" y="750258"/>
                    </a:cubicBezTo>
                    <a:cubicBezTo>
                      <a:pt x="1395415" y="757708"/>
                      <a:pt x="1393343" y="759836"/>
                      <a:pt x="1386005" y="758604"/>
                    </a:cubicBezTo>
                    <a:cubicBezTo>
                      <a:pt x="1368530" y="755579"/>
                      <a:pt x="1350998" y="752723"/>
                      <a:pt x="1333524" y="749810"/>
                    </a:cubicBezTo>
                    <a:cubicBezTo>
                      <a:pt x="1282946" y="707467"/>
                      <a:pt x="1230016" y="668259"/>
                      <a:pt x="1176414" y="629948"/>
                    </a:cubicBezTo>
                    <a:cubicBezTo>
                      <a:pt x="1154682" y="614433"/>
                      <a:pt x="1132782" y="599086"/>
                      <a:pt x="1110826" y="583908"/>
                    </a:cubicBezTo>
                    <a:cubicBezTo>
                      <a:pt x="1105561" y="580267"/>
                      <a:pt x="1098448" y="577074"/>
                      <a:pt x="1101081" y="568225"/>
                    </a:cubicBezTo>
                    <a:cubicBezTo>
                      <a:pt x="1107298" y="562120"/>
                      <a:pt x="1115923" y="560775"/>
                      <a:pt x="1123260" y="556910"/>
                    </a:cubicBezTo>
                    <a:cubicBezTo>
                      <a:pt x="1145777" y="545092"/>
                      <a:pt x="1161572" y="517871"/>
                      <a:pt x="1158772" y="495243"/>
                    </a:cubicBezTo>
                    <a:cubicBezTo>
                      <a:pt x="1155074" y="465558"/>
                      <a:pt x="1136423" y="445450"/>
                      <a:pt x="1107186" y="439513"/>
                    </a:cubicBezTo>
                    <a:cubicBezTo>
                      <a:pt x="1069322" y="431839"/>
                      <a:pt x="1029107" y="466678"/>
                      <a:pt x="1029612" y="506557"/>
                    </a:cubicBezTo>
                    <a:cubicBezTo>
                      <a:pt x="1029668" y="512718"/>
                      <a:pt x="1032412" y="518936"/>
                      <a:pt x="1029331" y="525097"/>
                    </a:cubicBezTo>
                    <a:cubicBezTo>
                      <a:pt x="1022162" y="528682"/>
                      <a:pt x="1017233" y="523305"/>
                      <a:pt x="1012248" y="520224"/>
                    </a:cubicBezTo>
                    <a:cubicBezTo>
                      <a:pt x="903420" y="452340"/>
                      <a:pt x="790951" y="391120"/>
                      <a:pt x="675738" y="334830"/>
                    </a:cubicBezTo>
                    <a:cubicBezTo>
                      <a:pt x="671537" y="332758"/>
                      <a:pt x="667112" y="330853"/>
                      <a:pt x="664200" y="326876"/>
                    </a:cubicBezTo>
                    <a:cubicBezTo>
                      <a:pt x="660952" y="320715"/>
                      <a:pt x="660615" y="313770"/>
                      <a:pt x="658767" y="307217"/>
                    </a:cubicBezTo>
                    <a:cubicBezTo>
                      <a:pt x="647677" y="267505"/>
                      <a:pt x="606902" y="249582"/>
                      <a:pt x="569990" y="268233"/>
                    </a:cubicBezTo>
                    <a:cubicBezTo>
                      <a:pt x="564390" y="271034"/>
                      <a:pt x="559405" y="275235"/>
                      <a:pt x="552796" y="275683"/>
                    </a:cubicBezTo>
                    <a:cubicBezTo>
                      <a:pt x="522998" y="267169"/>
                      <a:pt x="495833" y="252159"/>
                      <a:pt x="467044" y="241068"/>
                    </a:cubicBezTo>
                    <a:cubicBezTo>
                      <a:pt x="449961" y="234515"/>
                      <a:pt x="433157" y="227178"/>
                      <a:pt x="416186" y="220233"/>
                    </a:cubicBezTo>
                    <a:cubicBezTo>
                      <a:pt x="410641" y="217824"/>
                      <a:pt x="404312" y="216144"/>
                      <a:pt x="400951" y="210095"/>
                    </a:cubicBezTo>
                    <a:cubicBezTo>
                      <a:pt x="418371" y="157613"/>
                      <a:pt x="421451" y="104907"/>
                      <a:pt x="404592" y="51474"/>
                    </a:cubicBezTo>
                    <a:cubicBezTo>
                      <a:pt x="401343" y="41279"/>
                      <a:pt x="396526" y="35958"/>
                      <a:pt x="385773" y="34446"/>
                    </a:cubicBezTo>
                    <a:cubicBezTo>
                      <a:pt x="341804" y="28286"/>
                      <a:pt x="297892" y="21564"/>
                      <a:pt x="253980" y="15011"/>
                    </a:cubicBezTo>
                    <a:cubicBezTo>
                      <a:pt x="243226" y="13387"/>
                      <a:pt x="234601" y="15347"/>
                      <a:pt x="225751" y="23525"/>
                    </a:cubicBezTo>
                    <a:cubicBezTo>
                      <a:pt x="193825" y="52930"/>
                      <a:pt x="160779" y="81159"/>
                      <a:pt x="128125" y="109836"/>
                    </a:cubicBezTo>
                    <a:cubicBezTo>
                      <a:pt x="122692" y="111908"/>
                      <a:pt x="117371" y="113197"/>
                      <a:pt x="111434" y="111405"/>
                    </a:cubicBezTo>
                    <a:cubicBezTo>
                      <a:pt x="78164" y="101211"/>
                      <a:pt x="44726" y="91465"/>
                      <a:pt x="11455" y="81271"/>
                    </a:cubicBezTo>
                    <a:cubicBezTo>
                      <a:pt x="7478" y="80039"/>
                      <a:pt x="3614" y="78414"/>
                      <a:pt x="870" y="75054"/>
                    </a:cubicBezTo>
                    <a:cubicBezTo>
                      <a:pt x="-979" y="71693"/>
                      <a:pt x="366" y="68613"/>
                      <a:pt x="2606" y="66484"/>
                    </a:cubicBezTo>
                    <a:cubicBezTo>
                      <a:pt x="27755" y="42904"/>
                      <a:pt x="51895" y="18091"/>
                      <a:pt x="81636" y="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8022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xmlns="" id="{C31E4C13-CAE5-4101-9A17-DA3FFA919350}"/>
                  </a:ext>
                </a:extLst>
              </p:cNvPr>
              <p:cNvSpPr/>
              <p:nvPr/>
            </p:nvSpPr>
            <p:spPr>
              <a:xfrm>
                <a:off x="2136529" y="1732620"/>
                <a:ext cx="3101634" cy="3599710"/>
              </a:xfrm>
              <a:custGeom>
                <a:avLst/>
                <a:gdLst>
                  <a:gd name="connsiteX0" fmla="*/ 2909128 w 3101634"/>
                  <a:gd name="connsiteY0" fmla="*/ 2716538 h 3599710"/>
                  <a:gd name="connsiteX1" fmla="*/ 2876642 w 3101634"/>
                  <a:gd name="connsiteY1" fmla="*/ 2778766 h 3599710"/>
                  <a:gd name="connsiteX2" fmla="*/ 2755660 w 3101634"/>
                  <a:gd name="connsiteY2" fmla="*/ 2954134 h 3599710"/>
                  <a:gd name="connsiteX3" fmla="*/ 2597990 w 3101634"/>
                  <a:gd name="connsiteY3" fmla="*/ 3124574 h 3599710"/>
                  <a:gd name="connsiteX4" fmla="*/ 2385767 w 3101634"/>
                  <a:gd name="connsiteY4" fmla="*/ 3290197 h 3599710"/>
                  <a:gd name="connsiteX5" fmla="*/ 2111092 w 3101634"/>
                  <a:gd name="connsiteY5" fmla="*/ 3434815 h 3599710"/>
                  <a:gd name="connsiteX6" fmla="*/ 2091376 w 3101634"/>
                  <a:gd name="connsiteY6" fmla="*/ 3439072 h 3599710"/>
                  <a:gd name="connsiteX7" fmla="*/ 2252406 w 3101634"/>
                  <a:gd name="connsiteY7" fmla="*/ 3295574 h 3599710"/>
                  <a:gd name="connsiteX8" fmla="*/ 2671476 w 3101634"/>
                  <a:gd name="connsiteY8" fmla="*/ 2925513 h 3599710"/>
                  <a:gd name="connsiteX9" fmla="*/ 2909128 w 3101634"/>
                  <a:gd name="connsiteY9" fmla="*/ 2716538 h 3599710"/>
                  <a:gd name="connsiteX10" fmla="*/ 3076373 w 3101634"/>
                  <a:gd name="connsiteY10" fmla="*/ 2260053 h 3599710"/>
                  <a:gd name="connsiteX11" fmla="*/ 3019746 w 3101634"/>
                  <a:gd name="connsiteY11" fmla="*/ 2471605 h 3599710"/>
                  <a:gd name="connsiteX12" fmla="*/ 2825615 w 3101634"/>
                  <a:gd name="connsiteY12" fmla="*/ 2644117 h 3599710"/>
                  <a:gd name="connsiteX13" fmla="*/ 2454042 w 3101634"/>
                  <a:gd name="connsiteY13" fmla="*/ 2972673 h 3599710"/>
                  <a:gd name="connsiteX14" fmla="*/ 2063482 w 3101634"/>
                  <a:gd name="connsiteY14" fmla="*/ 3317754 h 3599710"/>
                  <a:gd name="connsiteX15" fmla="*/ 1745399 w 3101634"/>
                  <a:gd name="connsiteY15" fmla="*/ 3599710 h 3599710"/>
                  <a:gd name="connsiteX16" fmla="*/ 1597812 w 3101634"/>
                  <a:gd name="connsiteY16" fmla="*/ 3565488 h 3599710"/>
                  <a:gd name="connsiteX17" fmla="*/ 1592267 w 3101634"/>
                  <a:gd name="connsiteY17" fmla="*/ 3562967 h 3599710"/>
                  <a:gd name="connsiteX18" fmla="*/ 1819277 w 3101634"/>
                  <a:gd name="connsiteY18" fmla="*/ 3363234 h 3599710"/>
                  <a:gd name="connsiteX19" fmla="*/ 2091431 w 3101634"/>
                  <a:gd name="connsiteY19" fmla="*/ 3124126 h 3599710"/>
                  <a:gd name="connsiteX20" fmla="*/ 2338717 w 3101634"/>
                  <a:gd name="connsiteY20" fmla="*/ 2906805 h 3599710"/>
                  <a:gd name="connsiteX21" fmla="*/ 2613167 w 3101634"/>
                  <a:gd name="connsiteY21" fmla="*/ 2665513 h 3599710"/>
                  <a:gd name="connsiteX22" fmla="*/ 2858157 w 3101634"/>
                  <a:gd name="connsiteY22" fmla="*/ 2450377 h 3599710"/>
                  <a:gd name="connsiteX23" fmla="*/ 3060130 w 3101634"/>
                  <a:gd name="connsiteY23" fmla="*/ 2272207 h 3599710"/>
                  <a:gd name="connsiteX24" fmla="*/ 3076373 w 3101634"/>
                  <a:gd name="connsiteY24" fmla="*/ 2260053 h 3599710"/>
                  <a:gd name="connsiteX25" fmla="*/ 2645150 w 3101634"/>
                  <a:gd name="connsiteY25" fmla="*/ 993211 h 3599710"/>
                  <a:gd name="connsiteX26" fmla="*/ 2726981 w 3101634"/>
                  <a:gd name="connsiteY26" fmla="*/ 1083948 h 3599710"/>
                  <a:gd name="connsiteX27" fmla="*/ 2873952 w 3101634"/>
                  <a:gd name="connsiteY27" fmla="*/ 1285025 h 3599710"/>
                  <a:gd name="connsiteX28" fmla="*/ 3022771 w 3101634"/>
                  <a:gd name="connsiteY28" fmla="*/ 1580480 h 3599710"/>
                  <a:gd name="connsiteX29" fmla="*/ 3032237 w 3101634"/>
                  <a:gd name="connsiteY29" fmla="*/ 1598291 h 3599710"/>
                  <a:gd name="connsiteX30" fmla="*/ 3032742 w 3101634"/>
                  <a:gd name="connsiteY30" fmla="*/ 1608765 h 3599710"/>
                  <a:gd name="connsiteX31" fmla="*/ 3052009 w 3101634"/>
                  <a:gd name="connsiteY31" fmla="*/ 1669985 h 3599710"/>
                  <a:gd name="connsiteX32" fmla="*/ 3057610 w 3101634"/>
                  <a:gd name="connsiteY32" fmla="*/ 1680178 h 3599710"/>
                  <a:gd name="connsiteX33" fmla="*/ 3067748 w 3101634"/>
                  <a:gd name="connsiteY33" fmla="*/ 1726667 h 3599710"/>
                  <a:gd name="connsiteX34" fmla="*/ 3096313 w 3101634"/>
                  <a:gd name="connsiteY34" fmla="*/ 1887584 h 3599710"/>
                  <a:gd name="connsiteX35" fmla="*/ 3101634 w 3101634"/>
                  <a:gd name="connsiteY35" fmla="*/ 1935361 h 3599710"/>
                  <a:gd name="connsiteX36" fmla="*/ 3083879 w 3101634"/>
                  <a:gd name="connsiteY36" fmla="*/ 1946676 h 3599710"/>
                  <a:gd name="connsiteX37" fmla="*/ 2979980 w 3101634"/>
                  <a:gd name="connsiteY37" fmla="*/ 2004366 h 3599710"/>
                  <a:gd name="connsiteX38" fmla="*/ 2885771 w 3101634"/>
                  <a:gd name="connsiteY38" fmla="*/ 2198834 h 3599710"/>
                  <a:gd name="connsiteX39" fmla="*/ 2891315 w 3101634"/>
                  <a:gd name="connsiteY39" fmla="*/ 2280329 h 3599710"/>
                  <a:gd name="connsiteX40" fmla="*/ 2875017 w 3101634"/>
                  <a:gd name="connsiteY40" fmla="*/ 2294612 h 3599710"/>
                  <a:gd name="connsiteX41" fmla="*/ 2795369 w 3101634"/>
                  <a:gd name="connsiteY41" fmla="*/ 2276632 h 3599710"/>
                  <a:gd name="connsiteX42" fmla="*/ 2606559 w 3101634"/>
                  <a:gd name="connsiteY42" fmla="*/ 2327826 h 3599710"/>
                  <a:gd name="connsiteX43" fmla="*/ 2500139 w 3101634"/>
                  <a:gd name="connsiteY43" fmla="*/ 2516525 h 3599710"/>
                  <a:gd name="connsiteX44" fmla="*/ 2503332 w 3101634"/>
                  <a:gd name="connsiteY44" fmla="*/ 2597964 h 3599710"/>
                  <a:gd name="connsiteX45" fmla="*/ 2481880 w 3101634"/>
                  <a:gd name="connsiteY45" fmla="*/ 2617119 h 3599710"/>
                  <a:gd name="connsiteX46" fmla="*/ 2147666 w 3101634"/>
                  <a:gd name="connsiteY46" fmla="*/ 2775796 h 3599710"/>
                  <a:gd name="connsiteX47" fmla="*/ 2134896 w 3101634"/>
                  <a:gd name="connsiteY47" fmla="*/ 2915095 h 3599710"/>
                  <a:gd name="connsiteX48" fmla="*/ 2138144 w 3101634"/>
                  <a:gd name="connsiteY48" fmla="*/ 2930497 h 3599710"/>
                  <a:gd name="connsiteX49" fmla="*/ 2124702 w 3101634"/>
                  <a:gd name="connsiteY49" fmla="*/ 2944836 h 3599710"/>
                  <a:gd name="connsiteX50" fmla="*/ 2076309 w 3101634"/>
                  <a:gd name="connsiteY50" fmla="*/ 2938339 h 3599710"/>
                  <a:gd name="connsiteX51" fmla="*/ 1850979 w 3101634"/>
                  <a:gd name="connsiteY51" fmla="*/ 3008240 h 3599710"/>
                  <a:gd name="connsiteX52" fmla="*/ 1749769 w 3101634"/>
                  <a:gd name="connsiteY52" fmla="*/ 3185120 h 3599710"/>
                  <a:gd name="connsiteX53" fmla="*/ 1746912 w 3101634"/>
                  <a:gd name="connsiteY53" fmla="*/ 3268127 h 3599710"/>
                  <a:gd name="connsiteX54" fmla="*/ 1724676 w 3101634"/>
                  <a:gd name="connsiteY54" fmla="*/ 3284931 h 3599710"/>
                  <a:gd name="connsiteX55" fmla="*/ 1573504 w 3101634"/>
                  <a:gd name="connsiteY55" fmla="*/ 3276810 h 3599710"/>
                  <a:gd name="connsiteX56" fmla="*/ 1455378 w 3101634"/>
                  <a:gd name="connsiteY56" fmla="*/ 3417787 h 3599710"/>
                  <a:gd name="connsiteX57" fmla="*/ 1477502 w 3101634"/>
                  <a:gd name="connsiteY57" fmla="*/ 3510372 h 3599710"/>
                  <a:gd name="connsiteX58" fmla="*/ 1483664 w 3101634"/>
                  <a:gd name="connsiteY58" fmla="*/ 3530592 h 3599710"/>
                  <a:gd name="connsiteX59" fmla="*/ 1205012 w 3101634"/>
                  <a:gd name="connsiteY59" fmla="*/ 3401153 h 3599710"/>
                  <a:gd name="connsiteX60" fmla="*/ 794512 w 3101634"/>
                  <a:gd name="connsiteY60" fmla="*/ 3061114 h 3599710"/>
                  <a:gd name="connsiteX61" fmla="*/ 664344 w 3101634"/>
                  <a:gd name="connsiteY61" fmla="*/ 2909717 h 3599710"/>
                  <a:gd name="connsiteX62" fmla="*/ 781069 w 3101634"/>
                  <a:gd name="connsiteY62" fmla="*/ 2857964 h 3599710"/>
                  <a:gd name="connsiteX63" fmla="*/ 894883 w 3101634"/>
                  <a:gd name="connsiteY63" fmla="*/ 2666801 h 3599710"/>
                  <a:gd name="connsiteX64" fmla="*/ 900316 w 3101634"/>
                  <a:gd name="connsiteY64" fmla="*/ 2510196 h 3599710"/>
                  <a:gd name="connsiteX65" fmla="*/ 975313 w 3101634"/>
                  <a:gd name="connsiteY65" fmla="*/ 2529239 h 3599710"/>
                  <a:gd name="connsiteX66" fmla="*/ 1319946 w 3101634"/>
                  <a:gd name="connsiteY66" fmla="*/ 2330738 h 3599710"/>
                  <a:gd name="connsiteX67" fmla="*/ 1337140 w 3101634"/>
                  <a:gd name="connsiteY67" fmla="*/ 2157834 h 3599710"/>
                  <a:gd name="connsiteX68" fmla="*/ 1346270 w 3101634"/>
                  <a:gd name="connsiteY68" fmla="*/ 2150049 h 3599710"/>
                  <a:gd name="connsiteX69" fmla="*/ 1437007 w 3101634"/>
                  <a:gd name="connsiteY69" fmla="*/ 2156266 h 3599710"/>
                  <a:gd name="connsiteX70" fmla="*/ 1713978 w 3101634"/>
                  <a:gd name="connsiteY70" fmla="*/ 1978209 h 3599710"/>
                  <a:gd name="connsiteX71" fmla="*/ 1752905 w 3101634"/>
                  <a:gd name="connsiteY71" fmla="*/ 1762122 h 3599710"/>
                  <a:gd name="connsiteX72" fmla="*/ 1751617 w 3101634"/>
                  <a:gd name="connsiteY72" fmla="*/ 1746438 h 3599710"/>
                  <a:gd name="connsiteX73" fmla="*/ 1753185 w 3101634"/>
                  <a:gd name="connsiteY73" fmla="*/ 1743078 h 3599710"/>
                  <a:gd name="connsiteX74" fmla="*/ 1860445 w 3101634"/>
                  <a:gd name="connsiteY74" fmla="*/ 1763130 h 3599710"/>
                  <a:gd name="connsiteX75" fmla="*/ 2168278 w 3101634"/>
                  <a:gd name="connsiteY75" fmla="*/ 1578463 h 3599710"/>
                  <a:gd name="connsiteX76" fmla="*/ 2191074 w 3101634"/>
                  <a:gd name="connsiteY76" fmla="*/ 1374641 h 3599710"/>
                  <a:gd name="connsiteX77" fmla="*/ 2204461 w 3101634"/>
                  <a:gd name="connsiteY77" fmla="*/ 1362376 h 3599710"/>
                  <a:gd name="connsiteX78" fmla="*/ 2499187 w 3101634"/>
                  <a:gd name="connsiteY78" fmla="*/ 1292530 h 3599710"/>
                  <a:gd name="connsiteX79" fmla="*/ 2641901 w 3101634"/>
                  <a:gd name="connsiteY79" fmla="*/ 1040148 h 3599710"/>
                  <a:gd name="connsiteX80" fmla="*/ 2645150 w 3101634"/>
                  <a:gd name="connsiteY80" fmla="*/ 993211 h 3599710"/>
                  <a:gd name="connsiteX81" fmla="*/ 1449552 w 3101634"/>
                  <a:gd name="connsiteY81" fmla="*/ 211194 h 3599710"/>
                  <a:gd name="connsiteX82" fmla="*/ 1601789 w 3101634"/>
                  <a:gd name="connsiteY82" fmla="*/ 274542 h 3599710"/>
                  <a:gd name="connsiteX83" fmla="*/ 1594955 w 3101634"/>
                  <a:gd name="connsiteY83" fmla="*/ 289833 h 3599710"/>
                  <a:gd name="connsiteX84" fmla="*/ 1591202 w 3101634"/>
                  <a:gd name="connsiteY84" fmla="*/ 356653 h 3599710"/>
                  <a:gd name="connsiteX85" fmla="*/ 1647941 w 3101634"/>
                  <a:gd name="connsiteY85" fmla="*/ 386115 h 3599710"/>
                  <a:gd name="connsiteX86" fmla="*/ 1704848 w 3101634"/>
                  <a:gd name="connsiteY86" fmla="*/ 345003 h 3599710"/>
                  <a:gd name="connsiteX87" fmla="*/ 1714538 w 3101634"/>
                  <a:gd name="connsiteY87" fmla="*/ 327919 h 3599710"/>
                  <a:gd name="connsiteX88" fmla="*/ 1839776 w 3101634"/>
                  <a:gd name="connsiteY88" fmla="*/ 389475 h 3599710"/>
                  <a:gd name="connsiteX89" fmla="*/ 1988707 w 3101634"/>
                  <a:gd name="connsiteY89" fmla="*/ 472987 h 3599710"/>
                  <a:gd name="connsiteX90" fmla="*/ 2077036 w 3101634"/>
                  <a:gd name="connsiteY90" fmla="*/ 526588 h 3599710"/>
                  <a:gd name="connsiteX91" fmla="*/ 2085213 w 3101634"/>
                  <a:gd name="connsiteY91" fmla="*/ 533310 h 3599710"/>
                  <a:gd name="connsiteX92" fmla="*/ 2140104 w 3101634"/>
                  <a:gd name="connsiteY92" fmla="*/ 566748 h 3599710"/>
                  <a:gd name="connsiteX93" fmla="*/ 2149682 w 3101634"/>
                  <a:gd name="connsiteY93" fmla="*/ 571005 h 3599710"/>
                  <a:gd name="connsiteX94" fmla="*/ 2192025 w 3101634"/>
                  <a:gd name="connsiteY94" fmla="*/ 602538 h 3599710"/>
                  <a:gd name="connsiteX95" fmla="*/ 2379492 w 3101634"/>
                  <a:gd name="connsiteY95" fmla="*/ 742676 h 3599710"/>
                  <a:gd name="connsiteX96" fmla="*/ 2382236 w 3101634"/>
                  <a:gd name="connsiteY96" fmla="*/ 750910 h 3599710"/>
                  <a:gd name="connsiteX97" fmla="*/ 2159035 w 3101634"/>
                  <a:gd name="connsiteY97" fmla="*/ 801711 h 3599710"/>
                  <a:gd name="connsiteX98" fmla="*/ 1982491 w 3101634"/>
                  <a:gd name="connsiteY98" fmla="*/ 1069553 h 3599710"/>
                  <a:gd name="connsiteX99" fmla="*/ 1980250 w 3101634"/>
                  <a:gd name="connsiteY99" fmla="*/ 1171603 h 3599710"/>
                  <a:gd name="connsiteX100" fmla="*/ 1851259 w 3101634"/>
                  <a:gd name="connsiteY100" fmla="*/ 1172444 h 3599710"/>
                  <a:gd name="connsiteX101" fmla="*/ 1572831 w 3101634"/>
                  <a:gd name="connsiteY101" fmla="*/ 1442862 h 3599710"/>
                  <a:gd name="connsiteX102" fmla="*/ 1566726 w 3101634"/>
                  <a:gd name="connsiteY102" fmla="*/ 1522620 h 3599710"/>
                  <a:gd name="connsiteX103" fmla="*/ 1552275 w 3101634"/>
                  <a:gd name="connsiteY103" fmla="*/ 1534439 h 3599710"/>
                  <a:gd name="connsiteX104" fmla="*/ 1264438 w 3101634"/>
                  <a:gd name="connsiteY104" fmla="*/ 1588825 h 3599710"/>
                  <a:gd name="connsiteX105" fmla="*/ 1237889 w 3101634"/>
                  <a:gd name="connsiteY105" fmla="*/ 1610725 h 3599710"/>
                  <a:gd name="connsiteX106" fmla="*/ 997101 w 3101634"/>
                  <a:gd name="connsiteY106" fmla="*/ 1575999 h 3599710"/>
                  <a:gd name="connsiteX107" fmla="*/ 989259 w 3101634"/>
                  <a:gd name="connsiteY107" fmla="*/ 1576670 h 3599710"/>
                  <a:gd name="connsiteX108" fmla="*/ 977609 w 3101634"/>
                  <a:gd name="connsiteY108" fmla="*/ 1562276 h 3599710"/>
                  <a:gd name="connsiteX109" fmla="*/ 859147 w 3101634"/>
                  <a:gd name="connsiteY109" fmla="*/ 1522173 h 3599710"/>
                  <a:gd name="connsiteX110" fmla="*/ 797424 w 3101634"/>
                  <a:gd name="connsiteY110" fmla="*/ 1636546 h 3599710"/>
                  <a:gd name="connsiteX111" fmla="*/ 800617 w 3101634"/>
                  <a:gd name="connsiteY111" fmla="*/ 1656485 h 3599710"/>
                  <a:gd name="connsiteX112" fmla="*/ 520228 w 3101634"/>
                  <a:gd name="connsiteY112" fmla="*/ 1909540 h 3599710"/>
                  <a:gd name="connsiteX113" fmla="*/ 239281 w 3101634"/>
                  <a:gd name="connsiteY113" fmla="*/ 2194185 h 3599710"/>
                  <a:gd name="connsiteX114" fmla="*/ 226958 w 3101634"/>
                  <a:gd name="connsiteY114" fmla="*/ 2168700 h 3599710"/>
                  <a:gd name="connsiteX115" fmla="*/ 158626 w 3101634"/>
                  <a:gd name="connsiteY115" fmla="*/ 1981401 h 3599710"/>
                  <a:gd name="connsiteX116" fmla="*/ 75843 w 3101634"/>
                  <a:gd name="connsiteY116" fmla="*/ 1712832 h 3599710"/>
                  <a:gd name="connsiteX117" fmla="*/ 69289 w 3101634"/>
                  <a:gd name="connsiteY117" fmla="*/ 1695413 h 3599710"/>
                  <a:gd name="connsiteX118" fmla="*/ 69289 w 3101634"/>
                  <a:gd name="connsiteY118" fmla="*/ 1695356 h 3599710"/>
                  <a:gd name="connsiteX119" fmla="*/ 46213 w 3101634"/>
                  <a:gd name="connsiteY119" fmla="*/ 1594426 h 3599710"/>
                  <a:gd name="connsiteX120" fmla="*/ 12047 w 3101634"/>
                  <a:gd name="connsiteY120" fmla="*/ 1355038 h 3599710"/>
                  <a:gd name="connsiteX121" fmla="*/ 7230 w 3101634"/>
                  <a:gd name="connsiteY121" fmla="*/ 1301772 h 3599710"/>
                  <a:gd name="connsiteX122" fmla="*/ 283025 w 3101634"/>
                  <a:gd name="connsiteY122" fmla="*/ 1254163 h 3599710"/>
                  <a:gd name="connsiteX123" fmla="*/ 391349 w 3101634"/>
                  <a:gd name="connsiteY123" fmla="*/ 973271 h 3599710"/>
                  <a:gd name="connsiteX124" fmla="*/ 390621 w 3101634"/>
                  <a:gd name="connsiteY124" fmla="*/ 962125 h 3599710"/>
                  <a:gd name="connsiteX125" fmla="*/ 669160 w 3101634"/>
                  <a:gd name="connsiteY125" fmla="*/ 919837 h 3599710"/>
                  <a:gd name="connsiteX126" fmla="*/ 755584 w 3101634"/>
                  <a:gd name="connsiteY126" fmla="*/ 653900 h 3599710"/>
                  <a:gd name="connsiteX127" fmla="*/ 1115506 w 3101634"/>
                  <a:gd name="connsiteY127" fmla="*/ 336321 h 3599710"/>
                  <a:gd name="connsiteX128" fmla="*/ 1150737 w 3101634"/>
                  <a:gd name="connsiteY128" fmla="*/ 349092 h 3599710"/>
                  <a:gd name="connsiteX129" fmla="*/ 1447536 w 3101634"/>
                  <a:gd name="connsiteY129" fmla="*/ 213323 h 3599710"/>
                  <a:gd name="connsiteX130" fmla="*/ 1449552 w 3101634"/>
                  <a:gd name="connsiteY130" fmla="*/ 211194 h 3599710"/>
                  <a:gd name="connsiteX131" fmla="*/ 1049472 w 3101634"/>
                  <a:gd name="connsiteY131" fmla="*/ 73017 h 3599710"/>
                  <a:gd name="connsiteX132" fmla="*/ 1176727 w 3101634"/>
                  <a:gd name="connsiteY132" fmla="*/ 110880 h 3599710"/>
                  <a:gd name="connsiteX133" fmla="*/ 1030596 w 3101634"/>
                  <a:gd name="connsiteY133" fmla="*/ 242616 h 3599710"/>
                  <a:gd name="connsiteX134" fmla="*/ 780510 w 3101634"/>
                  <a:gd name="connsiteY134" fmla="*/ 466154 h 3599710"/>
                  <a:gd name="connsiteX135" fmla="*/ 525719 w 3101634"/>
                  <a:gd name="connsiteY135" fmla="*/ 693836 h 3599710"/>
                  <a:gd name="connsiteX136" fmla="*/ 276753 w 3101634"/>
                  <a:gd name="connsiteY136" fmla="*/ 916309 h 3599710"/>
                  <a:gd name="connsiteX137" fmla="*/ 4486 w 3101634"/>
                  <a:gd name="connsiteY137" fmla="*/ 1159898 h 3599710"/>
                  <a:gd name="connsiteX138" fmla="*/ 398 w 3101634"/>
                  <a:gd name="connsiteY138" fmla="*/ 1162194 h 3599710"/>
                  <a:gd name="connsiteX139" fmla="*/ 6615 w 3101634"/>
                  <a:gd name="connsiteY139" fmla="*/ 975232 h 3599710"/>
                  <a:gd name="connsiteX140" fmla="*/ 48343 w 3101634"/>
                  <a:gd name="connsiteY140" fmla="*/ 935073 h 3599710"/>
                  <a:gd name="connsiteX141" fmla="*/ 318313 w 3101634"/>
                  <a:gd name="connsiteY141" fmla="*/ 701285 h 3599710"/>
                  <a:gd name="connsiteX142" fmla="*/ 593884 w 3101634"/>
                  <a:gd name="connsiteY142" fmla="*/ 461953 h 3599710"/>
                  <a:gd name="connsiteX143" fmla="*/ 863965 w 3101634"/>
                  <a:gd name="connsiteY143" fmla="*/ 228278 h 3599710"/>
                  <a:gd name="connsiteX144" fmla="*/ 1036309 w 3101634"/>
                  <a:gd name="connsiteY144" fmla="*/ 78842 h 3599710"/>
                  <a:gd name="connsiteX145" fmla="*/ 1049472 w 3101634"/>
                  <a:gd name="connsiteY145" fmla="*/ 73017 h 3599710"/>
                  <a:gd name="connsiteX146" fmla="*/ 989541 w 3101634"/>
                  <a:gd name="connsiteY146" fmla="*/ 372 h 3599710"/>
                  <a:gd name="connsiteX147" fmla="*/ 960584 w 3101634"/>
                  <a:gd name="connsiteY147" fmla="*/ 31794 h 3599710"/>
                  <a:gd name="connsiteX148" fmla="*/ 832151 w 3101634"/>
                  <a:gd name="connsiteY148" fmla="*/ 145495 h 3599710"/>
                  <a:gd name="connsiteX149" fmla="*/ 658576 w 3101634"/>
                  <a:gd name="connsiteY149" fmla="*/ 298403 h 3599710"/>
                  <a:gd name="connsiteX150" fmla="*/ 538378 w 3101634"/>
                  <a:gd name="connsiteY150" fmla="*/ 404767 h 3599710"/>
                  <a:gd name="connsiteX151" fmla="*/ 387374 w 3101634"/>
                  <a:gd name="connsiteY151" fmla="*/ 538072 h 3599710"/>
                  <a:gd name="connsiteX152" fmla="*/ 265943 w 3101634"/>
                  <a:gd name="connsiteY152" fmla="*/ 645443 h 3599710"/>
                  <a:gd name="connsiteX153" fmla="*/ 145633 w 3101634"/>
                  <a:gd name="connsiteY153" fmla="*/ 751696 h 3599710"/>
                  <a:gd name="connsiteX154" fmla="*/ 51256 w 3101634"/>
                  <a:gd name="connsiteY154" fmla="*/ 835039 h 3599710"/>
                  <a:gd name="connsiteX155" fmla="*/ 22018 w 3101634"/>
                  <a:gd name="connsiteY155" fmla="*/ 854867 h 3599710"/>
                  <a:gd name="connsiteX156" fmla="*/ 54224 w 3101634"/>
                  <a:gd name="connsiteY156" fmla="*/ 704759 h 3599710"/>
                  <a:gd name="connsiteX157" fmla="*/ 82286 w 3101634"/>
                  <a:gd name="connsiteY157" fmla="*/ 618279 h 3599710"/>
                  <a:gd name="connsiteX158" fmla="*/ 166189 w 3101634"/>
                  <a:gd name="connsiteY158" fmla="*/ 540144 h 3599710"/>
                  <a:gd name="connsiteX159" fmla="*/ 289916 w 3101634"/>
                  <a:gd name="connsiteY159" fmla="*/ 430700 h 3599710"/>
                  <a:gd name="connsiteX160" fmla="*/ 407817 w 3101634"/>
                  <a:gd name="connsiteY160" fmla="*/ 326521 h 3599710"/>
                  <a:gd name="connsiteX161" fmla="*/ 531713 w 3101634"/>
                  <a:gd name="connsiteY161" fmla="*/ 217244 h 3599710"/>
                  <a:gd name="connsiteX162" fmla="*/ 655607 w 3101634"/>
                  <a:gd name="connsiteY162" fmla="*/ 107968 h 3599710"/>
                  <a:gd name="connsiteX163" fmla="*/ 744048 w 3101634"/>
                  <a:gd name="connsiteY163" fmla="*/ 29833 h 3599710"/>
                  <a:gd name="connsiteX164" fmla="*/ 761187 w 3101634"/>
                  <a:gd name="connsiteY164" fmla="*/ 18912 h 3599710"/>
                  <a:gd name="connsiteX165" fmla="*/ 840442 w 3101634"/>
                  <a:gd name="connsiteY165" fmla="*/ 8046 h 3599710"/>
                  <a:gd name="connsiteX166" fmla="*/ 989541 w 3101634"/>
                  <a:gd name="connsiteY166" fmla="*/ 372 h 35997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</a:cxnLst>
                <a:rect l="l" t="t" r="r" b="b"/>
                <a:pathLst>
                  <a:path w="3101634" h="3599710">
                    <a:moveTo>
                      <a:pt x="2909128" y="2716538"/>
                    </a:moveTo>
                    <a:cubicBezTo>
                      <a:pt x="2903415" y="2739895"/>
                      <a:pt x="2888348" y="2758658"/>
                      <a:pt x="2876642" y="2778766"/>
                    </a:cubicBezTo>
                    <a:cubicBezTo>
                      <a:pt x="2840739" y="2840209"/>
                      <a:pt x="2799684" y="2898292"/>
                      <a:pt x="2755660" y="2954134"/>
                    </a:cubicBezTo>
                    <a:cubicBezTo>
                      <a:pt x="2707659" y="3015017"/>
                      <a:pt x="2654952" y="3071980"/>
                      <a:pt x="2597990" y="3124574"/>
                    </a:cubicBezTo>
                    <a:cubicBezTo>
                      <a:pt x="2531898" y="3185569"/>
                      <a:pt x="2461268" y="3241131"/>
                      <a:pt x="2385767" y="3290197"/>
                    </a:cubicBezTo>
                    <a:cubicBezTo>
                      <a:pt x="2298671" y="3346823"/>
                      <a:pt x="2206982" y="3394824"/>
                      <a:pt x="2111092" y="3434815"/>
                    </a:cubicBezTo>
                    <a:cubicBezTo>
                      <a:pt x="2104931" y="3437448"/>
                      <a:pt x="2098490" y="3440305"/>
                      <a:pt x="2091376" y="3439072"/>
                    </a:cubicBezTo>
                    <a:cubicBezTo>
                      <a:pt x="2145034" y="3391240"/>
                      <a:pt x="2198524" y="3343239"/>
                      <a:pt x="2252406" y="3295574"/>
                    </a:cubicBezTo>
                    <a:cubicBezTo>
                      <a:pt x="2391984" y="3172127"/>
                      <a:pt x="2531730" y="3048792"/>
                      <a:pt x="2671476" y="2925513"/>
                    </a:cubicBezTo>
                    <a:cubicBezTo>
                      <a:pt x="2750618" y="2855724"/>
                      <a:pt x="2829929" y="2786215"/>
                      <a:pt x="2909128" y="2716538"/>
                    </a:cubicBezTo>
                    <a:close/>
                    <a:moveTo>
                      <a:pt x="3076373" y="2260053"/>
                    </a:moveTo>
                    <a:cubicBezTo>
                      <a:pt x="3062202" y="2331858"/>
                      <a:pt x="3042430" y="2402095"/>
                      <a:pt x="3019746" y="2471605"/>
                    </a:cubicBezTo>
                    <a:cubicBezTo>
                      <a:pt x="2955055" y="2529127"/>
                      <a:pt x="2890418" y="2586762"/>
                      <a:pt x="2825615" y="2644117"/>
                    </a:cubicBezTo>
                    <a:cubicBezTo>
                      <a:pt x="2701832" y="2753729"/>
                      <a:pt x="2577937" y="2863173"/>
                      <a:pt x="2454042" y="2972673"/>
                    </a:cubicBezTo>
                    <a:cubicBezTo>
                      <a:pt x="2323874" y="3087719"/>
                      <a:pt x="2193594" y="3202652"/>
                      <a:pt x="2063482" y="3317754"/>
                    </a:cubicBezTo>
                    <a:cubicBezTo>
                      <a:pt x="1957342" y="3411627"/>
                      <a:pt x="1851427" y="3505724"/>
                      <a:pt x="1745399" y="3599710"/>
                    </a:cubicBezTo>
                    <a:cubicBezTo>
                      <a:pt x="1695830" y="3589852"/>
                      <a:pt x="1646597" y="3578762"/>
                      <a:pt x="1597812" y="3565488"/>
                    </a:cubicBezTo>
                    <a:cubicBezTo>
                      <a:pt x="1595907" y="3564927"/>
                      <a:pt x="1594115" y="3563807"/>
                      <a:pt x="1592267" y="3562967"/>
                    </a:cubicBezTo>
                    <a:cubicBezTo>
                      <a:pt x="1667937" y="3496371"/>
                      <a:pt x="1743607" y="3429774"/>
                      <a:pt x="1819277" y="3363234"/>
                    </a:cubicBezTo>
                    <a:cubicBezTo>
                      <a:pt x="1909958" y="3283531"/>
                      <a:pt x="2000694" y="3203828"/>
                      <a:pt x="2091431" y="3124126"/>
                    </a:cubicBezTo>
                    <a:cubicBezTo>
                      <a:pt x="2173878" y="3051704"/>
                      <a:pt x="2256269" y="2979282"/>
                      <a:pt x="2338717" y="2906805"/>
                    </a:cubicBezTo>
                    <a:cubicBezTo>
                      <a:pt x="2430181" y="2826374"/>
                      <a:pt x="2521647" y="2745943"/>
                      <a:pt x="2613167" y="2665513"/>
                    </a:cubicBezTo>
                    <a:cubicBezTo>
                      <a:pt x="2694830" y="2593763"/>
                      <a:pt x="2776549" y="2522182"/>
                      <a:pt x="2858157" y="2450377"/>
                    </a:cubicBezTo>
                    <a:cubicBezTo>
                      <a:pt x="2925537" y="2391061"/>
                      <a:pt x="2992749" y="2331523"/>
                      <a:pt x="3060130" y="2272207"/>
                    </a:cubicBezTo>
                    <a:cubicBezTo>
                      <a:pt x="3065171" y="2267783"/>
                      <a:pt x="3070940" y="2264086"/>
                      <a:pt x="3076373" y="2260053"/>
                    </a:cubicBezTo>
                    <a:close/>
                    <a:moveTo>
                      <a:pt x="2645150" y="993211"/>
                    </a:moveTo>
                    <a:cubicBezTo>
                      <a:pt x="2675508" y="1020656"/>
                      <a:pt x="2700712" y="1052862"/>
                      <a:pt x="2726981" y="1083948"/>
                    </a:cubicBezTo>
                    <a:cubicBezTo>
                      <a:pt x="2780583" y="1147520"/>
                      <a:pt x="2829368" y="1214844"/>
                      <a:pt x="2873952" y="1285025"/>
                    </a:cubicBezTo>
                    <a:cubicBezTo>
                      <a:pt x="2933379" y="1378506"/>
                      <a:pt x="2983732" y="1476693"/>
                      <a:pt x="3022771" y="1580480"/>
                    </a:cubicBezTo>
                    <a:cubicBezTo>
                      <a:pt x="3025180" y="1586865"/>
                      <a:pt x="3027140" y="1593362"/>
                      <a:pt x="3032237" y="1598291"/>
                    </a:cubicBezTo>
                    <a:cubicBezTo>
                      <a:pt x="3034534" y="1601707"/>
                      <a:pt x="3033637" y="1605292"/>
                      <a:pt x="3032742" y="1608765"/>
                    </a:cubicBezTo>
                    <a:cubicBezTo>
                      <a:pt x="3026524" y="1633186"/>
                      <a:pt x="3032014" y="1653798"/>
                      <a:pt x="3052009" y="1669985"/>
                    </a:cubicBezTo>
                    <a:cubicBezTo>
                      <a:pt x="3055034" y="1672449"/>
                      <a:pt x="3058842" y="1675081"/>
                      <a:pt x="3057610" y="1680178"/>
                    </a:cubicBezTo>
                    <a:cubicBezTo>
                      <a:pt x="3057442" y="1696421"/>
                      <a:pt x="3063996" y="1711320"/>
                      <a:pt x="3067748" y="1726667"/>
                    </a:cubicBezTo>
                    <a:cubicBezTo>
                      <a:pt x="3080630" y="1779764"/>
                      <a:pt x="3090544" y="1833199"/>
                      <a:pt x="3096313" y="1887584"/>
                    </a:cubicBezTo>
                    <a:cubicBezTo>
                      <a:pt x="3097994" y="1903436"/>
                      <a:pt x="3094969" y="1920070"/>
                      <a:pt x="3101634" y="1935361"/>
                    </a:cubicBezTo>
                    <a:cubicBezTo>
                      <a:pt x="3098666" y="1943707"/>
                      <a:pt x="3090657" y="1944659"/>
                      <a:pt x="3083879" y="1946676"/>
                    </a:cubicBezTo>
                    <a:cubicBezTo>
                      <a:pt x="3045008" y="1958381"/>
                      <a:pt x="3009889" y="1977145"/>
                      <a:pt x="2979980" y="2004366"/>
                    </a:cubicBezTo>
                    <a:cubicBezTo>
                      <a:pt x="2922737" y="2056456"/>
                      <a:pt x="2889243" y="2120588"/>
                      <a:pt x="2885771" y="2198834"/>
                    </a:cubicBezTo>
                    <a:cubicBezTo>
                      <a:pt x="2884594" y="2226111"/>
                      <a:pt x="2884930" y="2253388"/>
                      <a:pt x="2891315" y="2280329"/>
                    </a:cubicBezTo>
                    <a:cubicBezTo>
                      <a:pt x="2895068" y="2296124"/>
                      <a:pt x="2890363" y="2300157"/>
                      <a:pt x="2875017" y="2294612"/>
                    </a:cubicBezTo>
                    <a:cubicBezTo>
                      <a:pt x="2849196" y="2285258"/>
                      <a:pt x="2822815" y="2279153"/>
                      <a:pt x="2795369" y="2276632"/>
                    </a:cubicBezTo>
                    <a:cubicBezTo>
                      <a:pt x="2725973" y="2270303"/>
                      <a:pt x="2662961" y="2287498"/>
                      <a:pt x="2606559" y="2327826"/>
                    </a:cubicBezTo>
                    <a:cubicBezTo>
                      <a:pt x="2541923" y="2374035"/>
                      <a:pt x="2508485" y="2437830"/>
                      <a:pt x="2500139" y="2516525"/>
                    </a:cubicBezTo>
                    <a:cubicBezTo>
                      <a:pt x="2497227" y="2544194"/>
                      <a:pt x="2499523" y="2570967"/>
                      <a:pt x="2503332" y="2597964"/>
                    </a:cubicBezTo>
                    <a:cubicBezTo>
                      <a:pt x="2506860" y="2623001"/>
                      <a:pt x="2505460" y="2624513"/>
                      <a:pt x="2481880" y="2617119"/>
                    </a:cubicBezTo>
                    <a:cubicBezTo>
                      <a:pt x="2343310" y="2573880"/>
                      <a:pt x="2199980" y="2641596"/>
                      <a:pt x="2147666" y="2775796"/>
                    </a:cubicBezTo>
                    <a:cubicBezTo>
                      <a:pt x="2130191" y="2820661"/>
                      <a:pt x="2125766" y="2867430"/>
                      <a:pt x="2134896" y="2915095"/>
                    </a:cubicBezTo>
                    <a:cubicBezTo>
                      <a:pt x="2135904" y="2920248"/>
                      <a:pt x="2137248" y="2925345"/>
                      <a:pt x="2138144" y="2930497"/>
                    </a:cubicBezTo>
                    <a:cubicBezTo>
                      <a:pt x="2140553" y="2944500"/>
                      <a:pt x="2138425" y="2947133"/>
                      <a:pt x="2124702" y="2944836"/>
                    </a:cubicBezTo>
                    <a:cubicBezTo>
                      <a:pt x="2108627" y="2942148"/>
                      <a:pt x="2092552" y="2939627"/>
                      <a:pt x="2076309" y="2938339"/>
                    </a:cubicBezTo>
                    <a:cubicBezTo>
                      <a:pt x="1991901" y="2931618"/>
                      <a:pt x="1916008" y="2952509"/>
                      <a:pt x="1850979" y="3008240"/>
                    </a:cubicBezTo>
                    <a:cubicBezTo>
                      <a:pt x="1796257" y="3055121"/>
                      <a:pt x="1762651" y="3114379"/>
                      <a:pt x="1749769" y="3185120"/>
                    </a:cubicBezTo>
                    <a:cubicBezTo>
                      <a:pt x="1744784" y="3212509"/>
                      <a:pt x="1742936" y="3240067"/>
                      <a:pt x="1746912" y="3268127"/>
                    </a:cubicBezTo>
                    <a:cubicBezTo>
                      <a:pt x="1750272" y="3291932"/>
                      <a:pt x="1746856" y="3293725"/>
                      <a:pt x="1724676" y="3284931"/>
                    </a:cubicBezTo>
                    <a:cubicBezTo>
                      <a:pt x="1675163" y="3265215"/>
                      <a:pt x="1624697" y="3261070"/>
                      <a:pt x="1573504" y="3276810"/>
                    </a:cubicBezTo>
                    <a:cubicBezTo>
                      <a:pt x="1514581" y="3294957"/>
                      <a:pt x="1459075" y="3338196"/>
                      <a:pt x="1455378" y="3417787"/>
                    </a:cubicBezTo>
                    <a:cubicBezTo>
                      <a:pt x="1453866" y="3450106"/>
                      <a:pt x="1462716" y="3481191"/>
                      <a:pt x="1477502" y="3510372"/>
                    </a:cubicBezTo>
                    <a:cubicBezTo>
                      <a:pt x="1480639" y="3516590"/>
                      <a:pt x="1486632" y="3522358"/>
                      <a:pt x="1483664" y="3530592"/>
                    </a:cubicBezTo>
                    <a:cubicBezTo>
                      <a:pt x="1385646" y="3498442"/>
                      <a:pt x="1293340" y="3454026"/>
                      <a:pt x="1205012" y="3401153"/>
                    </a:cubicBezTo>
                    <a:cubicBezTo>
                      <a:pt x="1050816" y="3308847"/>
                      <a:pt x="916335" y="3192570"/>
                      <a:pt x="794512" y="3061114"/>
                    </a:cubicBezTo>
                    <a:cubicBezTo>
                      <a:pt x="749256" y="3012273"/>
                      <a:pt x="705455" y="2962087"/>
                      <a:pt x="664344" y="2909717"/>
                    </a:cubicBezTo>
                    <a:cubicBezTo>
                      <a:pt x="706128" y="2898964"/>
                      <a:pt x="746175" y="2884289"/>
                      <a:pt x="781069" y="2857964"/>
                    </a:cubicBezTo>
                    <a:cubicBezTo>
                      <a:pt x="845089" y="2809739"/>
                      <a:pt x="879368" y="2743815"/>
                      <a:pt x="894883" y="2666801"/>
                    </a:cubicBezTo>
                    <a:cubicBezTo>
                      <a:pt x="905189" y="2615551"/>
                      <a:pt x="907485" y="2563910"/>
                      <a:pt x="900316" y="2510196"/>
                    </a:cubicBezTo>
                    <a:cubicBezTo>
                      <a:pt x="926192" y="2517925"/>
                      <a:pt x="950333" y="2524927"/>
                      <a:pt x="975313" y="2529239"/>
                    </a:cubicBezTo>
                    <a:cubicBezTo>
                      <a:pt x="1124861" y="2555004"/>
                      <a:pt x="1266960" y="2473621"/>
                      <a:pt x="1319946" y="2330738"/>
                    </a:cubicBezTo>
                    <a:cubicBezTo>
                      <a:pt x="1340725" y="2274728"/>
                      <a:pt x="1347951" y="2217037"/>
                      <a:pt x="1337140" y="2157834"/>
                    </a:cubicBezTo>
                    <a:cubicBezTo>
                      <a:pt x="1335348" y="2148089"/>
                      <a:pt x="1339885" y="2148593"/>
                      <a:pt x="1346270" y="2150049"/>
                    </a:cubicBezTo>
                    <a:cubicBezTo>
                      <a:pt x="1376179" y="2156826"/>
                      <a:pt x="1406594" y="2157947"/>
                      <a:pt x="1437007" y="2156266"/>
                    </a:cubicBezTo>
                    <a:cubicBezTo>
                      <a:pt x="1562919" y="2149321"/>
                      <a:pt x="1654943" y="2088269"/>
                      <a:pt x="1713978" y="1978209"/>
                    </a:cubicBezTo>
                    <a:cubicBezTo>
                      <a:pt x="1750048" y="1910941"/>
                      <a:pt x="1762371" y="1838183"/>
                      <a:pt x="1752905" y="1762122"/>
                    </a:cubicBezTo>
                    <a:cubicBezTo>
                      <a:pt x="1752233" y="1756912"/>
                      <a:pt x="1751953" y="1751703"/>
                      <a:pt x="1751617" y="1746438"/>
                    </a:cubicBezTo>
                    <a:cubicBezTo>
                      <a:pt x="1751561" y="1745598"/>
                      <a:pt x="1752401" y="1744702"/>
                      <a:pt x="1753185" y="1743078"/>
                    </a:cubicBezTo>
                    <a:cubicBezTo>
                      <a:pt x="1788080" y="1754000"/>
                      <a:pt x="1823647" y="1761113"/>
                      <a:pt x="1860445" y="1763130"/>
                    </a:cubicBezTo>
                    <a:cubicBezTo>
                      <a:pt x="1993526" y="1770523"/>
                      <a:pt x="2112548" y="1699726"/>
                      <a:pt x="2168278" y="1578463"/>
                    </a:cubicBezTo>
                    <a:cubicBezTo>
                      <a:pt x="2198299" y="1513155"/>
                      <a:pt x="2206309" y="1444991"/>
                      <a:pt x="2191074" y="1374641"/>
                    </a:cubicBezTo>
                    <a:cubicBezTo>
                      <a:pt x="2187826" y="1359631"/>
                      <a:pt x="2194771" y="1361087"/>
                      <a:pt x="2204461" y="1362376"/>
                    </a:cubicBezTo>
                    <a:cubicBezTo>
                      <a:pt x="2311496" y="1376378"/>
                      <a:pt x="2411475" y="1358062"/>
                      <a:pt x="2499187" y="1292530"/>
                    </a:cubicBezTo>
                    <a:cubicBezTo>
                      <a:pt x="2583315" y="1229687"/>
                      <a:pt x="2629411" y="1144271"/>
                      <a:pt x="2641901" y="1040148"/>
                    </a:cubicBezTo>
                    <a:cubicBezTo>
                      <a:pt x="2643750" y="1024577"/>
                      <a:pt x="2644366" y="1008950"/>
                      <a:pt x="2645150" y="993211"/>
                    </a:cubicBezTo>
                    <a:close/>
                    <a:moveTo>
                      <a:pt x="1449552" y="211194"/>
                    </a:moveTo>
                    <a:cubicBezTo>
                      <a:pt x="1501137" y="230350"/>
                      <a:pt x="1551659" y="251970"/>
                      <a:pt x="1601789" y="274542"/>
                    </a:cubicBezTo>
                    <a:cubicBezTo>
                      <a:pt x="1602796" y="281095"/>
                      <a:pt x="1598091" y="285184"/>
                      <a:pt x="1594955" y="289833"/>
                    </a:cubicBezTo>
                    <a:cubicBezTo>
                      <a:pt x="1580336" y="311397"/>
                      <a:pt x="1578712" y="333969"/>
                      <a:pt x="1591202" y="356653"/>
                    </a:cubicBezTo>
                    <a:cubicBezTo>
                      <a:pt x="1603301" y="378609"/>
                      <a:pt x="1623744" y="387963"/>
                      <a:pt x="1647941" y="386115"/>
                    </a:cubicBezTo>
                    <a:cubicBezTo>
                      <a:pt x="1674490" y="384042"/>
                      <a:pt x="1693813" y="369704"/>
                      <a:pt x="1704848" y="345003"/>
                    </a:cubicBezTo>
                    <a:cubicBezTo>
                      <a:pt x="1707536" y="339010"/>
                      <a:pt x="1706920" y="331113"/>
                      <a:pt x="1714538" y="327919"/>
                    </a:cubicBezTo>
                    <a:cubicBezTo>
                      <a:pt x="1757553" y="345899"/>
                      <a:pt x="1798721" y="367687"/>
                      <a:pt x="1839776" y="389475"/>
                    </a:cubicBezTo>
                    <a:cubicBezTo>
                      <a:pt x="1890017" y="416136"/>
                      <a:pt x="1939362" y="444590"/>
                      <a:pt x="1988707" y="472987"/>
                    </a:cubicBezTo>
                    <a:cubicBezTo>
                      <a:pt x="2018561" y="490181"/>
                      <a:pt x="2047631" y="508665"/>
                      <a:pt x="2077036" y="526588"/>
                    </a:cubicBezTo>
                    <a:cubicBezTo>
                      <a:pt x="2081069" y="527261"/>
                      <a:pt x="2083253" y="530229"/>
                      <a:pt x="2085213" y="533310"/>
                    </a:cubicBezTo>
                    <a:cubicBezTo>
                      <a:pt x="2098040" y="553473"/>
                      <a:pt x="2115571" y="565795"/>
                      <a:pt x="2140104" y="566748"/>
                    </a:cubicBezTo>
                    <a:cubicBezTo>
                      <a:pt x="2143744" y="566916"/>
                      <a:pt x="2147385" y="567588"/>
                      <a:pt x="2149682" y="571005"/>
                    </a:cubicBezTo>
                    <a:cubicBezTo>
                      <a:pt x="2161500" y="584615"/>
                      <a:pt x="2177631" y="592513"/>
                      <a:pt x="2192025" y="602538"/>
                    </a:cubicBezTo>
                    <a:cubicBezTo>
                      <a:pt x="2256045" y="647179"/>
                      <a:pt x="2318385" y="694115"/>
                      <a:pt x="2379492" y="742676"/>
                    </a:cubicBezTo>
                    <a:cubicBezTo>
                      <a:pt x="2381788" y="744525"/>
                      <a:pt x="2387053" y="746317"/>
                      <a:pt x="2382236" y="750910"/>
                    </a:cubicBezTo>
                    <a:cubicBezTo>
                      <a:pt x="2302982" y="746709"/>
                      <a:pt x="2227312" y="759592"/>
                      <a:pt x="2159035" y="801711"/>
                    </a:cubicBezTo>
                    <a:cubicBezTo>
                      <a:pt x="2058945" y="863434"/>
                      <a:pt x="2001310" y="953779"/>
                      <a:pt x="1982491" y="1069553"/>
                    </a:cubicBezTo>
                    <a:cubicBezTo>
                      <a:pt x="1977058" y="1102879"/>
                      <a:pt x="1977282" y="1136317"/>
                      <a:pt x="1980250" y="1171603"/>
                    </a:cubicBezTo>
                    <a:cubicBezTo>
                      <a:pt x="1936170" y="1164827"/>
                      <a:pt x="1893882" y="1166227"/>
                      <a:pt x="1851259" y="1172444"/>
                    </a:cubicBezTo>
                    <a:cubicBezTo>
                      <a:pt x="1715209" y="1192327"/>
                      <a:pt x="1596131" y="1307541"/>
                      <a:pt x="1572831" y="1442862"/>
                    </a:cubicBezTo>
                    <a:cubicBezTo>
                      <a:pt x="1568294" y="1469355"/>
                      <a:pt x="1564990" y="1495848"/>
                      <a:pt x="1566726" y="1522620"/>
                    </a:cubicBezTo>
                    <a:cubicBezTo>
                      <a:pt x="1567566" y="1535503"/>
                      <a:pt x="1563926" y="1536791"/>
                      <a:pt x="1552275" y="1534439"/>
                    </a:cubicBezTo>
                    <a:cubicBezTo>
                      <a:pt x="1449048" y="1513435"/>
                      <a:pt x="1352319" y="1527998"/>
                      <a:pt x="1264438" y="1588825"/>
                    </a:cubicBezTo>
                    <a:cubicBezTo>
                      <a:pt x="1255029" y="1595378"/>
                      <a:pt x="1245226" y="1601595"/>
                      <a:pt x="1237889" y="1610725"/>
                    </a:cubicBezTo>
                    <a:cubicBezTo>
                      <a:pt x="1160875" y="1576502"/>
                      <a:pt x="1081901" y="1556507"/>
                      <a:pt x="997101" y="1575999"/>
                    </a:cubicBezTo>
                    <a:cubicBezTo>
                      <a:pt x="994580" y="1576559"/>
                      <a:pt x="991892" y="1576447"/>
                      <a:pt x="989259" y="1576670"/>
                    </a:cubicBezTo>
                    <a:cubicBezTo>
                      <a:pt x="983042" y="1573814"/>
                      <a:pt x="980746" y="1567653"/>
                      <a:pt x="977609" y="1562276"/>
                    </a:cubicBezTo>
                    <a:cubicBezTo>
                      <a:pt x="953525" y="1520884"/>
                      <a:pt x="904180" y="1504250"/>
                      <a:pt x="859147" y="1522173"/>
                    </a:cubicBezTo>
                    <a:cubicBezTo>
                      <a:pt x="813163" y="1540488"/>
                      <a:pt x="786110" y="1590617"/>
                      <a:pt x="797424" y="1636546"/>
                    </a:cubicBezTo>
                    <a:cubicBezTo>
                      <a:pt x="799048" y="1643099"/>
                      <a:pt x="801961" y="1649484"/>
                      <a:pt x="800617" y="1656485"/>
                    </a:cubicBezTo>
                    <a:cubicBezTo>
                      <a:pt x="689772" y="1721569"/>
                      <a:pt x="603684" y="1813875"/>
                      <a:pt x="520228" y="1909540"/>
                    </a:cubicBezTo>
                    <a:cubicBezTo>
                      <a:pt x="432461" y="2010079"/>
                      <a:pt x="337243" y="2103504"/>
                      <a:pt x="239281" y="2194185"/>
                    </a:cubicBezTo>
                    <a:cubicBezTo>
                      <a:pt x="227071" y="2189592"/>
                      <a:pt x="228359" y="2178502"/>
                      <a:pt x="226958" y="2168700"/>
                    </a:cubicBezTo>
                    <a:cubicBezTo>
                      <a:pt x="204106" y="2106304"/>
                      <a:pt x="180582" y="2044133"/>
                      <a:pt x="158626" y="1981401"/>
                    </a:cubicBezTo>
                    <a:cubicBezTo>
                      <a:pt x="127653" y="1892961"/>
                      <a:pt x="100655" y="1803233"/>
                      <a:pt x="75843" y="1712832"/>
                    </a:cubicBezTo>
                    <a:cubicBezTo>
                      <a:pt x="74218" y="1706839"/>
                      <a:pt x="73490" y="1700453"/>
                      <a:pt x="69289" y="1695413"/>
                    </a:cubicBezTo>
                    <a:lnTo>
                      <a:pt x="69289" y="1695356"/>
                    </a:lnTo>
                    <a:cubicBezTo>
                      <a:pt x="64753" y="1661022"/>
                      <a:pt x="52934" y="1628312"/>
                      <a:pt x="46213" y="1594426"/>
                    </a:cubicBezTo>
                    <a:cubicBezTo>
                      <a:pt x="30586" y="1515227"/>
                      <a:pt x="19160" y="1435469"/>
                      <a:pt x="12047" y="1355038"/>
                    </a:cubicBezTo>
                    <a:cubicBezTo>
                      <a:pt x="10479" y="1337282"/>
                      <a:pt x="8854" y="1319527"/>
                      <a:pt x="7230" y="1301772"/>
                    </a:cubicBezTo>
                    <a:cubicBezTo>
                      <a:pt x="107321" y="1333081"/>
                      <a:pt x="200914" y="1318967"/>
                      <a:pt x="283025" y="1254163"/>
                    </a:cubicBezTo>
                    <a:cubicBezTo>
                      <a:pt x="373370" y="1182862"/>
                      <a:pt x="410617" y="1088260"/>
                      <a:pt x="391349" y="973271"/>
                    </a:cubicBezTo>
                    <a:cubicBezTo>
                      <a:pt x="390789" y="969799"/>
                      <a:pt x="390901" y="966158"/>
                      <a:pt x="390621" y="962125"/>
                    </a:cubicBezTo>
                    <a:cubicBezTo>
                      <a:pt x="491160" y="994331"/>
                      <a:pt x="586713" y="991810"/>
                      <a:pt x="669160" y="919837"/>
                    </a:cubicBezTo>
                    <a:cubicBezTo>
                      <a:pt x="749871" y="849376"/>
                      <a:pt x="775020" y="758359"/>
                      <a:pt x="755584" y="653900"/>
                    </a:cubicBezTo>
                    <a:cubicBezTo>
                      <a:pt x="968535" y="741836"/>
                      <a:pt x="1180086" y="553809"/>
                      <a:pt x="1115506" y="336321"/>
                    </a:cubicBezTo>
                    <a:cubicBezTo>
                      <a:pt x="1128109" y="340914"/>
                      <a:pt x="1139199" y="345731"/>
                      <a:pt x="1150737" y="349092"/>
                    </a:cubicBezTo>
                    <a:cubicBezTo>
                      <a:pt x="1272336" y="384714"/>
                      <a:pt x="1401999" y="328256"/>
                      <a:pt x="1447536" y="213323"/>
                    </a:cubicBezTo>
                    <a:cubicBezTo>
                      <a:pt x="1447928" y="212650"/>
                      <a:pt x="1448880" y="211978"/>
                      <a:pt x="1449552" y="211194"/>
                    </a:cubicBezTo>
                    <a:close/>
                    <a:moveTo>
                      <a:pt x="1049472" y="73017"/>
                    </a:moveTo>
                    <a:cubicBezTo>
                      <a:pt x="1091312" y="87635"/>
                      <a:pt x="1133487" y="101078"/>
                      <a:pt x="1176727" y="110880"/>
                    </a:cubicBezTo>
                    <a:cubicBezTo>
                      <a:pt x="1127998" y="154792"/>
                      <a:pt x="1079438" y="198872"/>
                      <a:pt x="1030596" y="242616"/>
                    </a:cubicBezTo>
                    <a:cubicBezTo>
                      <a:pt x="947309" y="317222"/>
                      <a:pt x="863854" y="391660"/>
                      <a:pt x="780510" y="466154"/>
                    </a:cubicBezTo>
                    <a:cubicBezTo>
                      <a:pt x="695543" y="542047"/>
                      <a:pt x="610631" y="617942"/>
                      <a:pt x="525719" y="693836"/>
                    </a:cubicBezTo>
                    <a:cubicBezTo>
                      <a:pt x="442712" y="767994"/>
                      <a:pt x="359760" y="842095"/>
                      <a:pt x="276753" y="916309"/>
                    </a:cubicBezTo>
                    <a:cubicBezTo>
                      <a:pt x="185961" y="997468"/>
                      <a:pt x="95280" y="1078683"/>
                      <a:pt x="4486" y="1159898"/>
                    </a:cubicBezTo>
                    <a:cubicBezTo>
                      <a:pt x="3366" y="1160906"/>
                      <a:pt x="1743" y="1161410"/>
                      <a:pt x="398" y="1162194"/>
                    </a:cubicBezTo>
                    <a:cubicBezTo>
                      <a:pt x="-1058" y="1099743"/>
                      <a:pt x="1574" y="1037459"/>
                      <a:pt x="6615" y="975232"/>
                    </a:cubicBezTo>
                    <a:cubicBezTo>
                      <a:pt x="16753" y="957980"/>
                      <a:pt x="33781" y="947563"/>
                      <a:pt x="48343" y="935073"/>
                    </a:cubicBezTo>
                    <a:cubicBezTo>
                      <a:pt x="138632" y="857498"/>
                      <a:pt x="228360" y="779252"/>
                      <a:pt x="318313" y="701285"/>
                    </a:cubicBezTo>
                    <a:cubicBezTo>
                      <a:pt x="410282" y="621638"/>
                      <a:pt x="501971" y="541655"/>
                      <a:pt x="593884" y="461953"/>
                    </a:cubicBezTo>
                    <a:cubicBezTo>
                      <a:pt x="683781" y="383930"/>
                      <a:pt x="773733" y="305964"/>
                      <a:pt x="863965" y="228278"/>
                    </a:cubicBezTo>
                    <a:cubicBezTo>
                      <a:pt x="921600" y="178652"/>
                      <a:pt x="978955" y="128747"/>
                      <a:pt x="1036309" y="78842"/>
                    </a:cubicBezTo>
                    <a:cubicBezTo>
                      <a:pt x="1039838" y="75538"/>
                      <a:pt x="1043031" y="70272"/>
                      <a:pt x="1049472" y="73017"/>
                    </a:cubicBezTo>
                    <a:close/>
                    <a:moveTo>
                      <a:pt x="989541" y="372"/>
                    </a:moveTo>
                    <a:cubicBezTo>
                      <a:pt x="984892" y="15383"/>
                      <a:pt x="971169" y="22496"/>
                      <a:pt x="960584" y="31794"/>
                    </a:cubicBezTo>
                    <a:cubicBezTo>
                      <a:pt x="917736" y="69657"/>
                      <a:pt x="875224" y="107911"/>
                      <a:pt x="832151" y="145495"/>
                    </a:cubicBezTo>
                    <a:cubicBezTo>
                      <a:pt x="774013" y="196184"/>
                      <a:pt x="716659" y="247714"/>
                      <a:pt x="658576" y="298403"/>
                    </a:cubicBezTo>
                    <a:cubicBezTo>
                      <a:pt x="618304" y="333578"/>
                      <a:pt x="578481" y="369369"/>
                      <a:pt x="538378" y="404767"/>
                    </a:cubicBezTo>
                    <a:cubicBezTo>
                      <a:pt x="488080" y="449239"/>
                      <a:pt x="437503" y="493431"/>
                      <a:pt x="387374" y="538072"/>
                    </a:cubicBezTo>
                    <a:cubicBezTo>
                      <a:pt x="346990" y="573975"/>
                      <a:pt x="306439" y="609709"/>
                      <a:pt x="265943" y="645443"/>
                    </a:cubicBezTo>
                    <a:cubicBezTo>
                      <a:pt x="225840" y="680842"/>
                      <a:pt x="185849" y="716409"/>
                      <a:pt x="145633" y="751696"/>
                    </a:cubicBezTo>
                    <a:cubicBezTo>
                      <a:pt x="114043" y="779364"/>
                      <a:pt x="82678" y="807202"/>
                      <a:pt x="51256" y="835039"/>
                    </a:cubicBezTo>
                    <a:cubicBezTo>
                      <a:pt x="42462" y="842881"/>
                      <a:pt x="34788" y="852738"/>
                      <a:pt x="22018" y="854867"/>
                    </a:cubicBezTo>
                    <a:cubicBezTo>
                      <a:pt x="27843" y="803785"/>
                      <a:pt x="40501" y="754104"/>
                      <a:pt x="54224" y="704759"/>
                    </a:cubicBezTo>
                    <a:cubicBezTo>
                      <a:pt x="62345" y="675577"/>
                      <a:pt x="72875" y="647068"/>
                      <a:pt x="82286" y="618279"/>
                    </a:cubicBezTo>
                    <a:cubicBezTo>
                      <a:pt x="106818" y="588537"/>
                      <a:pt x="137848" y="565741"/>
                      <a:pt x="166189" y="540144"/>
                    </a:cubicBezTo>
                    <a:cubicBezTo>
                      <a:pt x="207076" y="503233"/>
                      <a:pt x="248804" y="467275"/>
                      <a:pt x="289916" y="430700"/>
                    </a:cubicBezTo>
                    <a:cubicBezTo>
                      <a:pt x="329123" y="395862"/>
                      <a:pt x="368498" y="361191"/>
                      <a:pt x="407817" y="326521"/>
                    </a:cubicBezTo>
                    <a:cubicBezTo>
                      <a:pt x="449097" y="290058"/>
                      <a:pt x="490153" y="253371"/>
                      <a:pt x="531713" y="217244"/>
                    </a:cubicBezTo>
                    <a:cubicBezTo>
                      <a:pt x="573328" y="181174"/>
                      <a:pt x="614160" y="144207"/>
                      <a:pt x="655607" y="107968"/>
                    </a:cubicBezTo>
                    <a:cubicBezTo>
                      <a:pt x="685237" y="82091"/>
                      <a:pt x="714250" y="55487"/>
                      <a:pt x="744048" y="29833"/>
                    </a:cubicBezTo>
                    <a:cubicBezTo>
                      <a:pt x="749368" y="25409"/>
                      <a:pt x="754578" y="21152"/>
                      <a:pt x="761187" y="18912"/>
                    </a:cubicBezTo>
                    <a:cubicBezTo>
                      <a:pt x="787288" y="12750"/>
                      <a:pt x="813892" y="10622"/>
                      <a:pt x="840442" y="8046"/>
                    </a:cubicBezTo>
                    <a:cubicBezTo>
                      <a:pt x="890010" y="3285"/>
                      <a:pt x="939636" y="-1364"/>
                      <a:pt x="989541" y="37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8022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xmlns="" id="{6B146553-16FD-44AE-9A45-E8F463CD2CA0}"/>
                  </a:ext>
                </a:extLst>
              </p:cNvPr>
              <p:cNvSpPr/>
              <p:nvPr/>
            </p:nvSpPr>
            <p:spPr>
              <a:xfrm>
                <a:off x="2218814" y="1751530"/>
                <a:ext cx="3480035" cy="3600346"/>
              </a:xfrm>
              <a:custGeom>
                <a:avLst/>
                <a:gdLst>
                  <a:gd name="connsiteX0" fmla="*/ 2450508 w 3480035"/>
                  <a:gd name="connsiteY0" fmla="*/ 3272237 h 3600346"/>
                  <a:gd name="connsiteX1" fmla="*/ 2294464 w 3480035"/>
                  <a:gd name="connsiteY1" fmla="*/ 3568645 h 3600346"/>
                  <a:gd name="connsiteX2" fmla="*/ 2107165 w 3480035"/>
                  <a:gd name="connsiteY2" fmla="*/ 3599170 h 3600346"/>
                  <a:gd name="connsiteX3" fmla="*/ 2085209 w 3480035"/>
                  <a:gd name="connsiteY3" fmla="*/ 3600346 h 3600346"/>
                  <a:gd name="connsiteX4" fmla="*/ 2200254 w 3480035"/>
                  <a:gd name="connsiteY4" fmla="*/ 3495215 h 3600346"/>
                  <a:gd name="connsiteX5" fmla="*/ 2411077 w 3480035"/>
                  <a:gd name="connsiteY5" fmla="*/ 3305619 h 3600346"/>
                  <a:gd name="connsiteX6" fmla="*/ 2450508 w 3480035"/>
                  <a:gd name="connsiteY6" fmla="*/ 3272237 h 3600346"/>
                  <a:gd name="connsiteX7" fmla="*/ 1038599 w 3480035"/>
                  <a:gd name="connsiteY7" fmla="*/ 2966924 h 3600346"/>
                  <a:gd name="connsiteX8" fmla="*/ 1105364 w 3480035"/>
                  <a:gd name="connsiteY8" fmla="*/ 3032680 h 3600346"/>
                  <a:gd name="connsiteX9" fmla="*/ 1032438 w 3480035"/>
                  <a:gd name="connsiteY9" fmla="*/ 3104710 h 3600346"/>
                  <a:gd name="connsiteX10" fmla="*/ 966402 w 3480035"/>
                  <a:gd name="connsiteY10" fmla="*/ 3038729 h 3600346"/>
                  <a:gd name="connsiteX11" fmla="*/ 1038599 w 3480035"/>
                  <a:gd name="connsiteY11" fmla="*/ 2966924 h 3600346"/>
                  <a:gd name="connsiteX12" fmla="*/ 3480035 w 3480035"/>
                  <a:gd name="connsiteY12" fmla="*/ 2343922 h 3600346"/>
                  <a:gd name="connsiteX13" fmla="*/ 3458976 w 3480035"/>
                  <a:gd name="connsiteY13" fmla="*/ 2433762 h 3600346"/>
                  <a:gd name="connsiteX14" fmla="*/ 3242832 w 3480035"/>
                  <a:gd name="connsiteY14" fmla="*/ 2912931 h 3600346"/>
                  <a:gd name="connsiteX15" fmla="*/ 3065335 w 3480035"/>
                  <a:gd name="connsiteY15" fmla="*/ 2860561 h 3600346"/>
                  <a:gd name="connsiteX16" fmla="*/ 2912315 w 3480035"/>
                  <a:gd name="connsiteY16" fmla="*/ 2899936 h 3600346"/>
                  <a:gd name="connsiteX17" fmla="*/ 2825050 w 3480035"/>
                  <a:gd name="connsiteY17" fmla="*/ 2945417 h 3600346"/>
                  <a:gd name="connsiteX18" fmla="*/ 2811552 w 3480035"/>
                  <a:gd name="connsiteY18" fmla="*/ 2947266 h 3600346"/>
                  <a:gd name="connsiteX19" fmla="*/ 2896912 w 3480035"/>
                  <a:gd name="connsiteY19" fmla="*/ 2868291 h 3600346"/>
                  <a:gd name="connsiteX20" fmla="*/ 3135684 w 3480035"/>
                  <a:gd name="connsiteY20" fmla="*/ 2653379 h 3600346"/>
                  <a:gd name="connsiteX21" fmla="*/ 3480035 w 3480035"/>
                  <a:gd name="connsiteY21" fmla="*/ 2343922 h 3600346"/>
                  <a:gd name="connsiteX22" fmla="*/ 2546846 w 3480035"/>
                  <a:gd name="connsiteY22" fmla="*/ 1834395 h 3600346"/>
                  <a:gd name="connsiteX23" fmla="*/ 2644136 w 3480035"/>
                  <a:gd name="connsiteY23" fmla="*/ 1930229 h 3600346"/>
                  <a:gd name="connsiteX24" fmla="*/ 2537940 w 3480035"/>
                  <a:gd name="connsiteY24" fmla="*/ 2033792 h 3600346"/>
                  <a:gd name="connsiteX25" fmla="*/ 2440258 w 3480035"/>
                  <a:gd name="connsiteY25" fmla="*/ 1937903 h 3600346"/>
                  <a:gd name="connsiteX26" fmla="*/ 2546846 w 3480035"/>
                  <a:gd name="connsiteY26" fmla="*/ 1834395 h 3600346"/>
                  <a:gd name="connsiteX27" fmla="*/ 808612 w 3480035"/>
                  <a:gd name="connsiteY27" fmla="*/ 1491831 h 3600346"/>
                  <a:gd name="connsiteX28" fmla="*/ 903390 w 3480035"/>
                  <a:gd name="connsiteY28" fmla="*/ 1549022 h 3600346"/>
                  <a:gd name="connsiteX29" fmla="*/ 906918 w 3480035"/>
                  <a:gd name="connsiteY29" fmla="*/ 1557760 h 3600346"/>
                  <a:gd name="connsiteX30" fmla="*/ 718276 w 3480035"/>
                  <a:gd name="connsiteY30" fmla="*/ 1637687 h 3600346"/>
                  <a:gd name="connsiteX31" fmla="*/ 769133 w 3480035"/>
                  <a:gd name="connsiteY31" fmla="*/ 1501862 h 3600346"/>
                  <a:gd name="connsiteX32" fmla="*/ 808612 w 3480035"/>
                  <a:gd name="connsiteY32" fmla="*/ 1491831 h 3600346"/>
                  <a:gd name="connsiteX33" fmla="*/ 1553545 w 3480035"/>
                  <a:gd name="connsiteY33" fmla="*/ 239871 h 3600346"/>
                  <a:gd name="connsiteX34" fmla="*/ 1590526 w 3480035"/>
                  <a:gd name="connsiteY34" fmla="*/ 243309 h 3600346"/>
                  <a:gd name="connsiteX35" fmla="*/ 1632198 w 3480035"/>
                  <a:gd name="connsiteY35" fmla="*/ 308952 h 3600346"/>
                  <a:gd name="connsiteX36" fmla="*/ 1575011 w 3480035"/>
                  <a:gd name="connsiteY36" fmla="*/ 370508 h 3600346"/>
                  <a:gd name="connsiteX37" fmla="*/ 1510375 w 3480035"/>
                  <a:gd name="connsiteY37" fmla="*/ 347935 h 3600346"/>
                  <a:gd name="connsiteX38" fmla="*/ 1504718 w 3480035"/>
                  <a:gd name="connsiteY38" fmla="*/ 275794 h 3600346"/>
                  <a:gd name="connsiteX39" fmla="*/ 1519505 w 3480035"/>
                  <a:gd name="connsiteY39" fmla="*/ 255631 h 3600346"/>
                  <a:gd name="connsiteX40" fmla="*/ 1553545 w 3480035"/>
                  <a:gd name="connsiteY40" fmla="*/ 239871 h 3600346"/>
                  <a:gd name="connsiteX41" fmla="*/ 678901 w 3480035"/>
                  <a:gd name="connsiteY41" fmla="*/ 0 h 3600346"/>
                  <a:gd name="connsiteX42" fmla="*/ 492947 w 3480035"/>
                  <a:gd name="connsiteY42" fmla="*/ 165399 h 3600346"/>
                  <a:gd name="connsiteX43" fmla="*/ 209479 w 3480035"/>
                  <a:gd name="connsiteY43" fmla="*/ 415653 h 3600346"/>
                  <a:gd name="connsiteX44" fmla="*/ 5377 w 3480035"/>
                  <a:gd name="connsiteY44" fmla="*/ 596342 h 3600346"/>
                  <a:gd name="connsiteX45" fmla="*/ 0 w 3480035"/>
                  <a:gd name="connsiteY45" fmla="*/ 599423 h 3600346"/>
                  <a:gd name="connsiteX46" fmla="*/ 155709 w 3480035"/>
                  <a:gd name="connsiteY46" fmla="*/ 290022 h 3600346"/>
                  <a:gd name="connsiteX47" fmla="*/ 513279 w 3480035"/>
                  <a:gd name="connsiteY47" fmla="*/ 35063 h 3600346"/>
                  <a:gd name="connsiteX48" fmla="*/ 678901 w 3480035"/>
                  <a:gd name="connsiteY48" fmla="*/ 0 h 3600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3480035" h="3600346">
                    <a:moveTo>
                      <a:pt x="2450508" y="3272237"/>
                    </a:moveTo>
                    <a:cubicBezTo>
                      <a:pt x="2387385" y="3365159"/>
                      <a:pt x="2340728" y="3466818"/>
                      <a:pt x="2294464" y="3568645"/>
                    </a:cubicBezTo>
                    <a:cubicBezTo>
                      <a:pt x="2232517" y="3581807"/>
                      <a:pt x="2170177" y="3592561"/>
                      <a:pt x="2107165" y="3599170"/>
                    </a:cubicBezTo>
                    <a:cubicBezTo>
                      <a:pt x="2099884" y="3599954"/>
                      <a:pt x="2092490" y="3599954"/>
                      <a:pt x="2085209" y="3600346"/>
                    </a:cubicBezTo>
                    <a:cubicBezTo>
                      <a:pt x="2123520" y="3565283"/>
                      <a:pt x="2161719" y="3529997"/>
                      <a:pt x="2200254" y="3495215"/>
                    </a:cubicBezTo>
                    <a:cubicBezTo>
                      <a:pt x="2270380" y="3431867"/>
                      <a:pt x="2340728" y="3368743"/>
                      <a:pt x="2411077" y="3305619"/>
                    </a:cubicBezTo>
                    <a:cubicBezTo>
                      <a:pt x="2423904" y="3294081"/>
                      <a:pt x="2435778" y="3281479"/>
                      <a:pt x="2450508" y="3272237"/>
                    </a:cubicBezTo>
                    <a:close/>
                    <a:moveTo>
                      <a:pt x="1038599" y="2966924"/>
                    </a:moveTo>
                    <a:cubicBezTo>
                      <a:pt x="1075006" y="2966868"/>
                      <a:pt x="1104916" y="2996274"/>
                      <a:pt x="1105364" y="3032680"/>
                    </a:cubicBezTo>
                    <a:cubicBezTo>
                      <a:pt x="1105868" y="3070711"/>
                      <a:pt x="1071534" y="3104653"/>
                      <a:pt x="1032438" y="3104710"/>
                    </a:cubicBezTo>
                    <a:cubicBezTo>
                      <a:pt x="995752" y="3104710"/>
                      <a:pt x="966570" y="3075528"/>
                      <a:pt x="966402" y="3038729"/>
                    </a:cubicBezTo>
                    <a:cubicBezTo>
                      <a:pt x="966234" y="2999187"/>
                      <a:pt x="998608" y="2966980"/>
                      <a:pt x="1038599" y="2966924"/>
                    </a:cubicBezTo>
                    <a:close/>
                    <a:moveTo>
                      <a:pt x="3480035" y="2343922"/>
                    </a:moveTo>
                    <a:cubicBezTo>
                      <a:pt x="3477515" y="2374896"/>
                      <a:pt x="3467433" y="2404189"/>
                      <a:pt x="3458976" y="2433762"/>
                    </a:cubicBezTo>
                    <a:cubicBezTo>
                      <a:pt x="3410359" y="2603978"/>
                      <a:pt x="3340458" y="2764728"/>
                      <a:pt x="3242832" y="2912931"/>
                    </a:cubicBezTo>
                    <a:cubicBezTo>
                      <a:pt x="3189678" y="2875180"/>
                      <a:pt x="3128963" y="2861850"/>
                      <a:pt x="3065335" y="2860561"/>
                    </a:cubicBezTo>
                    <a:cubicBezTo>
                      <a:pt x="3011005" y="2859441"/>
                      <a:pt x="2960483" y="2875852"/>
                      <a:pt x="2912315" y="2899936"/>
                    </a:cubicBezTo>
                    <a:cubicBezTo>
                      <a:pt x="2884030" y="2916628"/>
                      <a:pt x="2854512" y="2930966"/>
                      <a:pt x="2825050" y="2945417"/>
                    </a:cubicBezTo>
                    <a:cubicBezTo>
                      <a:pt x="2820850" y="2947433"/>
                      <a:pt x="2816425" y="2949505"/>
                      <a:pt x="2811552" y="2947266"/>
                    </a:cubicBezTo>
                    <a:cubicBezTo>
                      <a:pt x="2837709" y="2918476"/>
                      <a:pt x="2868235" y="2894336"/>
                      <a:pt x="2896912" y="2868291"/>
                    </a:cubicBezTo>
                    <a:cubicBezTo>
                      <a:pt x="2976111" y="2796262"/>
                      <a:pt x="3056037" y="2724960"/>
                      <a:pt x="3135684" y="2653379"/>
                    </a:cubicBezTo>
                    <a:cubicBezTo>
                      <a:pt x="3250450" y="2550208"/>
                      <a:pt x="3365214" y="2447093"/>
                      <a:pt x="3480035" y="2343922"/>
                    </a:cubicBezTo>
                    <a:close/>
                    <a:moveTo>
                      <a:pt x="2546846" y="1834395"/>
                    </a:moveTo>
                    <a:cubicBezTo>
                      <a:pt x="2601848" y="1834507"/>
                      <a:pt x="2644248" y="1876235"/>
                      <a:pt x="2644136" y="1930229"/>
                    </a:cubicBezTo>
                    <a:cubicBezTo>
                      <a:pt x="2644024" y="1987528"/>
                      <a:pt x="2596470" y="2033904"/>
                      <a:pt x="2537940" y="2033792"/>
                    </a:cubicBezTo>
                    <a:cubicBezTo>
                      <a:pt x="2483554" y="2033680"/>
                      <a:pt x="2439642" y="1990552"/>
                      <a:pt x="2440258" y="1937903"/>
                    </a:cubicBezTo>
                    <a:cubicBezTo>
                      <a:pt x="2440930" y="1880436"/>
                      <a:pt x="2488483" y="1834284"/>
                      <a:pt x="2546846" y="1834395"/>
                    </a:cubicBezTo>
                    <a:close/>
                    <a:moveTo>
                      <a:pt x="808612" y="1491831"/>
                    </a:moveTo>
                    <a:cubicBezTo>
                      <a:pt x="848192" y="1489802"/>
                      <a:pt x="885998" y="1511047"/>
                      <a:pt x="903390" y="1549022"/>
                    </a:cubicBezTo>
                    <a:cubicBezTo>
                      <a:pt x="904678" y="1551879"/>
                      <a:pt x="905742" y="1554848"/>
                      <a:pt x="906918" y="1557760"/>
                    </a:cubicBezTo>
                    <a:cubicBezTo>
                      <a:pt x="839874" y="1574508"/>
                      <a:pt x="777647" y="1602737"/>
                      <a:pt x="718276" y="1637687"/>
                    </a:cubicBezTo>
                    <a:cubicBezTo>
                      <a:pt x="693576" y="1587670"/>
                      <a:pt x="716372" y="1526786"/>
                      <a:pt x="769133" y="1501862"/>
                    </a:cubicBezTo>
                    <a:cubicBezTo>
                      <a:pt x="782029" y="1495771"/>
                      <a:pt x="795419" y="1492508"/>
                      <a:pt x="808612" y="1491831"/>
                    </a:cubicBezTo>
                    <a:close/>
                    <a:moveTo>
                      <a:pt x="1553545" y="239871"/>
                    </a:moveTo>
                    <a:cubicBezTo>
                      <a:pt x="1565405" y="237568"/>
                      <a:pt x="1577756" y="238464"/>
                      <a:pt x="1590526" y="243309"/>
                    </a:cubicBezTo>
                    <a:cubicBezTo>
                      <a:pt x="1620324" y="254511"/>
                      <a:pt x="1631750" y="278539"/>
                      <a:pt x="1632198" y="308952"/>
                    </a:cubicBezTo>
                    <a:cubicBezTo>
                      <a:pt x="1625645" y="341103"/>
                      <a:pt x="1607777" y="363394"/>
                      <a:pt x="1575011" y="370508"/>
                    </a:cubicBezTo>
                    <a:cubicBezTo>
                      <a:pt x="1549470" y="376053"/>
                      <a:pt x="1526730" y="368604"/>
                      <a:pt x="1510375" y="347935"/>
                    </a:cubicBezTo>
                    <a:cubicBezTo>
                      <a:pt x="1492787" y="325644"/>
                      <a:pt x="1491667" y="300775"/>
                      <a:pt x="1504718" y="275794"/>
                    </a:cubicBezTo>
                    <a:cubicBezTo>
                      <a:pt x="1508527" y="268513"/>
                      <a:pt x="1514519" y="262296"/>
                      <a:pt x="1519505" y="255631"/>
                    </a:cubicBezTo>
                    <a:cubicBezTo>
                      <a:pt x="1530315" y="247678"/>
                      <a:pt x="1541685" y="242174"/>
                      <a:pt x="1553545" y="239871"/>
                    </a:cubicBezTo>
                    <a:close/>
                    <a:moveTo>
                      <a:pt x="678901" y="0"/>
                    </a:moveTo>
                    <a:cubicBezTo>
                      <a:pt x="616954" y="55170"/>
                      <a:pt x="555062" y="110452"/>
                      <a:pt x="492947" y="165399"/>
                    </a:cubicBezTo>
                    <a:cubicBezTo>
                      <a:pt x="398569" y="248910"/>
                      <a:pt x="303968" y="332198"/>
                      <a:pt x="209479" y="415653"/>
                    </a:cubicBezTo>
                    <a:cubicBezTo>
                      <a:pt x="141426" y="475808"/>
                      <a:pt x="73430" y="536131"/>
                      <a:pt x="5377" y="596342"/>
                    </a:cubicBezTo>
                    <a:cubicBezTo>
                      <a:pt x="3865" y="597687"/>
                      <a:pt x="1793" y="598415"/>
                      <a:pt x="0" y="599423"/>
                    </a:cubicBezTo>
                    <a:cubicBezTo>
                      <a:pt x="41111" y="490875"/>
                      <a:pt x="87768" y="385184"/>
                      <a:pt x="155709" y="290022"/>
                    </a:cubicBezTo>
                    <a:cubicBezTo>
                      <a:pt x="245773" y="163887"/>
                      <a:pt x="367372" y="82560"/>
                      <a:pt x="513279" y="35063"/>
                    </a:cubicBezTo>
                    <a:cubicBezTo>
                      <a:pt x="567217" y="17588"/>
                      <a:pt x="621995" y="3865"/>
                      <a:pt x="67890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8022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xmlns="" id="{7CF020B8-550B-493A-A4B6-7F6825968E3F}"/>
                  </a:ext>
                </a:extLst>
              </p:cNvPr>
              <p:cNvSpPr/>
              <p:nvPr/>
            </p:nvSpPr>
            <p:spPr>
              <a:xfrm>
                <a:off x="2483683" y="2495514"/>
                <a:ext cx="2805223" cy="2247815"/>
              </a:xfrm>
              <a:custGeom>
                <a:avLst/>
                <a:gdLst>
                  <a:gd name="connsiteX0" fmla="*/ 1196160 w 2805223"/>
                  <a:gd name="connsiteY0" fmla="*/ 2160434 h 2247815"/>
                  <a:gd name="connsiteX1" fmla="*/ 1238280 w 2805223"/>
                  <a:gd name="connsiteY1" fmla="*/ 2203842 h 2247815"/>
                  <a:gd name="connsiteX2" fmla="*/ 1191119 w 2805223"/>
                  <a:gd name="connsiteY2" fmla="*/ 2247811 h 2247815"/>
                  <a:gd name="connsiteX3" fmla="*/ 1150007 w 2805223"/>
                  <a:gd name="connsiteY3" fmla="*/ 2205970 h 2247815"/>
                  <a:gd name="connsiteX4" fmla="*/ 1196160 w 2805223"/>
                  <a:gd name="connsiteY4" fmla="*/ 2160434 h 2247815"/>
                  <a:gd name="connsiteX5" fmla="*/ 1705910 w 2805223"/>
                  <a:gd name="connsiteY5" fmla="*/ 1270430 h 2247815"/>
                  <a:gd name="connsiteX6" fmla="*/ 1742765 w 2805223"/>
                  <a:gd name="connsiteY6" fmla="*/ 1309189 h 2247815"/>
                  <a:gd name="connsiteX7" fmla="*/ 1699861 w 2805223"/>
                  <a:gd name="connsiteY7" fmla="*/ 1352261 h 2247815"/>
                  <a:gd name="connsiteX8" fmla="*/ 1660710 w 2805223"/>
                  <a:gd name="connsiteY8" fmla="*/ 1311485 h 2247815"/>
                  <a:gd name="connsiteX9" fmla="*/ 1705910 w 2805223"/>
                  <a:gd name="connsiteY9" fmla="*/ 1270430 h 2247815"/>
                  <a:gd name="connsiteX10" fmla="*/ 67328 w 2805223"/>
                  <a:gd name="connsiteY10" fmla="*/ 1090132 h 2247815"/>
                  <a:gd name="connsiteX11" fmla="*/ 128211 w 2805223"/>
                  <a:gd name="connsiteY11" fmla="*/ 1151015 h 2247815"/>
                  <a:gd name="connsiteX12" fmla="*/ 61447 w 2805223"/>
                  <a:gd name="connsiteY12" fmla="*/ 1213859 h 2247815"/>
                  <a:gd name="connsiteX13" fmla="*/ 3 w 2805223"/>
                  <a:gd name="connsiteY13" fmla="*/ 1156112 h 2247815"/>
                  <a:gd name="connsiteX14" fmla="*/ 67328 w 2805223"/>
                  <a:gd name="connsiteY14" fmla="*/ 1090132 h 2247815"/>
                  <a:gd name="connsiteX15" fmla="*/ 2750214 w 2805223"/>
                  <a:gd name="connsiteY15" fmla="*/ 799206 h 2247815"/>
                  <a:gd name="connsiteX16" fmla="*/ 2773580 w 2805223"/>
                  <a:gd name="connsiteY16" fmla="*/ 807167 h 2247815"/>
                  <a:gd name="connsiteX17" fmla="*/ 2804890 w 2805223"/>
                  <a:gd name="connsiteY17" fmla="*/ 864242 h 2247815"/>
                  <a:gd name="connsiteX18" fmla="*/ 2759185 w 2805223"/>
                  <a:gd name="connsiteY18" fmla="*/ 920589 h 2247815"/>
                  <a:gd name="connsiteX19" fmla="*/ 2710456 w 2805223"/>
                  <a:gd name="connsiteY19" fmla="*/ 917396 h 2247815"/>
                  <a:gd name="connsiteX20" fmla="*/ 2685083 w 2805223"/>
                  <a:gd name="connsiteY20" fmla="*/ 835509 h 2247815"/>
                  <a:gd name="connsiteX21" fmla="*/ 2750214 w 2805223"/>
                  <a:gd name="connsiteY21" fmla="*/ 799206 h 2247815"/>
                  <a:gd name="connsiteX22" fmla="*/ 2106106 w 2805223"/>
                  <a:gd name="connsiteY22" fmla="*/ 763031 h 2247815"/>
                  <a:gd name="connsiteX23" fmla="*/ 2136856 w 2805223"/>
                  <a:gd name="connsiteY23" fmla="*/ 794453 h 2247815"/>
                  <a:gd name="connsiteX24" fmla="*/ 2104033 w 2805223"/>
                  <a:gd name="connsiteY24" fmla="*/ 829068 h 2247815"/>
                  <a:gd name="connsiteX25" fmla="*/ 2071659 w 2805223"/>
                  <a:gd name="connsiteY25" fmla="*/ 796694 h 2247815"/>
                  <a:gd name="connsiteX26" fmla="*/ 2106106 w 2805223"/>
                  <a:gd name="connsiteY26" fmla="*/ 763031 h 2247815"/>
                  <a:gd name="connsiteX27" fmla="*/ 1005501 w 2805223"/>
                  <a:gd name="connsiteY27" fmla="*/ 422879 h 2247815"/>
                  <a:gd name="connsiteX28" fmla="*/ 1061791 w 2805223"/>
                  <a:gd name="connsiteY28" fmla="*/ 479450 h 2247815"/>
                  <a:gd name="connsiteX29" fmla="*/ 1000908 w 2805223"/>
                  <a:gd name="connsiteY29" fmla="*/ 541565 h 2247815"/>
                  <a:gd name="connsiteX30" fmla="*/ 943947 w 2805223"/>
                  <a:gd name="connsiteY30" fmla="*/ 485050 h 2247815"/>
                  <a:gd name="connsiteX31" fmla="*/ 1005501 w 2805223"/>
                  <a:gd name="connsiteY31" fmla="*/ 422879 h 2247815"/>
                  <a:gd name="connsiteX32" fmla="*/ 767906 w 2805223"/>
                  <a:gd name="connsiteY32" fmla="*/ 2 h 2247815"/>
                  <a:gd name="connsiteX33" fmla="*/ 803304 w 2805223"/>
                  <a:gd name="connsiteY33" fmla="*/ 35120 h 2247815"/>
                  <a:gd name="connsiteX34" fmla="*/ 765833 w 2805223"/>
                  <a:gd name="connsiteY34" fmla="*/ 75672 h 2247815"/>
                  <a:gd name="connsiteX35" fmla="*/ 727522 w 2805223"/>
                  <a:gd name="connsiteY35" fmla="*/ 38649 h 2247815"/>
                  <a:gd name="connsiteX36" fmla="*/ 767906 w 2805223"/>
                  <a:gd name="connsiteY36" fmla="*/ 2 h 2247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2805223" h="2247815">
                    <a:moveTo>
                      <a:pt x="1196160" y="2160434"/>
                    </a:moveTo>
                    <a:cubicBezTo>
                      <a:pt x="1218900" y="2159202"/>
                      <a:pt x="1238336" y="2180654"/>
                      <a:pt x="1238280" y="2203842"/>
                    </a:cubicBezTo>
                    <a:cubicBezTo>
                      <a:pt x="1238112" y="2228543"/>
                      <a:pt x="1217108" y="2248147"/>
                      <a:pt x="1191119" y="2247811"/>
                    </a:cubicBezTo>
                    <a:cubicBezTo>
                      <a:pt x="1167258" y="2247475"/>
                      <a:pt x="1149727" y="2229663"/>
                      <a:pt x="1150007" y="2205970"/>
                    </a:cubicBezTo>
                    <a:cubicBezTo>
                      <a:pt x="1150287" y="2179309"/>
                      <a:pt x="1170227" y="2161834"/>
                      <a:pt x="1196160" y="2160434"/>
                    </a:cubicBezTo>
                    <a:close/>
                    <a:moveTo>
                      <a:pt x="1705910" y="1270430"/>
                    </a:moveTo>
                    <a:cubicBezTo>
                      <a:pt x="1729882" y="1270653"/>
                      <a:pt x="1742876" y="1284320"/>
                      <a:pt x="1742765" y="1309189"/>
                    </a:cubicBezTo>
                    <a:cubicBezTo>
                      <a:pt x="1746909" y="1329688"/>
                      <a:pt x="1721144" y="1352036"/>
                      <a:pt x="1699861" y="1352261"/>
                    </a:cubicBezTo>
                    <a:cubicBezTo>
                      <a:pt x="1678185" y="1352485"/>
                      <a:pt x="1660710" y="1333833"/>
                      <a:pt x="1660710" y="1311485"/>
                    </a:cubicBezTo>
                    <a:cubicBezTo>
                      <a:pt x="1660710" y="1286785"/>
                      <a:pt x="1678969" y="1270261"/>
                      <a:pt x="1705910" y="1270430"/>
                    </a:cubicBezTo>
                    <a:close/>
                    <a:moveTo>
                      <a:pt x="67328" y="1090132"/>
                    </a:moveTo>
                    <a:cubicBezTo>
                      <a:pt x="100542" y="1090188"/>
                      <a:pt x="128211" y="1118865"/>
                      <a:pt x="128211" y="1151015"/>
                    </a:cubicBezTo>
                    <a:cubicBezTo>
                      <a:pt x="128155" y="1187478"/>
                      <a:pt x="91356" y="1218003"/>
                      <a:pt x="61447" y="1213859"/>
                    </a:cubicBezTo>
                    <a:cubicBezTo>
                      <a:pt x="27840" y="1217051"/>
                      <a:pt x="340" y="1187310"/>
                      <a:pt x="3" y="1156112"/>
                    </a:cubicBezTo>
                    <a:cubicBezTo>
                      <a:pt x="-389" y="1119090"/>
                      <a:pt x="31369" y="1090076"/>
                      <a:pt x="67328" y="1090132"/>
                    </a:cubicBezTo>
                    <a:close/>
                    <a:moveTo>
                      <a:pt x="2750214" y="799206"/>
                    </a:moveTo>
                    <a:cubicBezTo>
                      <a:pt x="2758033" y="800135"/>
                      <a:pt x="2765878" y="802771"/>
                      <a:pt x="2773580" y="807167"/>
                    </a:cubicBezTo>
                    <a:cubicBezTo>
                      <a:pt x="2794920" y="819322"/>
                      <a:pt x="2807466" y="842230"/>
                      <a:pt x="2804890" y="864242"/>
                    </a:cubicBezTo>
                    <a:cubicBezTo>
                      <a:pt x="2801753" y="890791"/>
                      <a:pt x="2782933" y="913531"/>
                      <a:pt x="2759185" y="920589"/>
                    </a:cubicBezTo>
                    <a:cubicBezTo>
                      <a:pt x="2742382" y="925517"/>
                      <a:pt x="2726307" y="924286"/>
                      <a:pt x="2710456" y="917396"/>
                    </a:cubicBezTo>
                    <a:cubicBezTo>
                      <a:pt x="2677914" y="891687"/>
                      <a:pt x="2671585" y="871355"/>
                      <a:pt x="2685083" y="835509"/>
                    </a:cubicBezTo>
                    <a:cubicBezTo>
                      <a:pt x="2703525" y="809002"/>
                      <a:pt x="2726755" y="796420"/>
                      <a:pt x="2750214" y="799206"/>
                    </a:cubicBezTo>
                    <a:close/>
                    <a:moveTo>
                      <a:pt x="2106106" y="763031"/>
                    </a:moveTo>
                    <a:cubicBezTo>
                      <a:pt x="2124366" y="762695"/>
                      <a:pt x="2136856" y="775466"/>
                      <a:pt x="2136856" y="794453"/>
                    </a:cubicBezTo>
                    <a:cubicBezTo>
                      <a:pt x="2141057" y="812993"/>
                      <a:pt x="2118205" y="828900"/>
                      <a:pt x="2104033" y="829068"/>
                    </a:cubicBezTo>
                    <a:cubicBezTo>
                      <a:pt x="2088126" y="829236"/>
                      <a:pt x="2071155" y="812265"/>
                      <a:pt x="2071659" y="796694"/>
                    </a:cubicBezTo>
                    <a:cubicBezTo>
                      <a:pt x="2072219" y="777874"/>
                      <a:pt x="2087118" y="763312"/>
                      <a:pt x="2106106" y="763031"/>
                    </a:cubicBezTo>
                    <a:close/>
                    <a:moveTo>
                      <a:pt x="1005501" y="422879"/>
                    </a:moveTo>
                    <a:cubicBezTo>
                      <a:pt x="1039107" y="423607"/>
                      <a:pt x="1065824" y="450940"/>
                      <a:pt x="1061791" y="479450"/>
                    </a:cubicBezTo>
                    <a:cubicBezTo>
                      <a:pt x="1065152" y="509247"/>
                      <a:pt x="1040676" y="540109"/>
                      <a:pt x="1000908" y="541565"/>
                    </a:cubicBezTo>
                    <a:cubicBezTo>
                      <a:pt x="969655" y="542685"/>
                      <a:pt x="944618" y="515408"/>
                      <a:pt x="943947" y="485050"/>
                    </a:cubicBezTo>
                    <a:cubicBezTo>
                      <a:pt x="943162" y="451164"/>
                      <a:pt x="974640" y="422207"/>
                      <a:pt x="1005501" y="422879"/>
                    </a:cubicBezTo>
                    <a:close/>
                    <a:moveTo>
                      <a:pt x="767906" y="2"/>
                    </a:moveTo>
                    <a:cubicBezTo>
                      <a:pt x="789245" y="226"/>
                      <a:pt x="803304" y="14172"/>
                      <a:pt x="803304" y="35120"/>
                    </a:cubicBezTo>
                    <a:cubicBezTo>
                      <a:pt x="803304" y="56404"/>
                      <a:pt x="785884" y="75223"/>
                      <a:pt x="765833" y="75672"/>
                    </a:cubicBezTo>
                    <a:cubicBezTo>
                      <a:pt x="744213" y="76175"/>
                      <a:pt x="727802" y="60269"/>
                      <a:pt x="727522" y="38649"/>
                    </a:cubicBezTo>
                    <a:cubicBezTo>
                      <a:pt x="727298" y="16469"/>
                      <a:pt x="744661" y="-222"/>
                      <a:pt x="767906" y="2"/>
                    </a:cubicBez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 w="8022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xmlns="" id="{B6E3CC7C-0C8F-4FBF-927E-1A28CEA29714}"/>
                  </a:ext>
                </a:extLst>
              </p:cNvPr>
              <p:cNvSpPr/>
              <p:nvPr/>
            </p:nvSpPr>
            <p:spPr>
              <a:xfrm>
                <a:off x="2143031" y="1732991"/>
                <a:ext cx="3590644" cy="3618718"/>
              </a:xfrm>
              <a:custGeom>
                <a:avLst/>
                <a:gdLst>
                  <a:gd name="connsiteX0" fmla="*/ 1175042 w 3590644"/>
                  <a:gd name="connsiteY0" fmla="*/ 2698020 h 3618718"/>
                  <a:gd name="connsiteX1" fmla="*/ 1222651 w 3590644"/>
                  <a:gd name="connsiteY1" fmla="*/ 2743668 h 3618718"/>
                  <a:gd name="connsiteX2" fmla="*/ 1172409 w 3590644"/>
                  <a:gd name="connsiteY2" fmla="*/ 2793293 h 3618718"/>
                  <a:gd name="connsiteX3" fmla="*/ 1125024 w 3590644"/>
                  <a:gd name="connsiteY3" fmla="*/ 2747701 h 3618718"/>
                  <a:gd name="connsiteX4" fmla="*/ 1175042 w 3590644"/>
                  <a:gd name="connsiteY4" fmla="*/ 2698020 h 3618718"/>
                  <a:gd name="connsiteX5" fmla="*/ 1593160 w 3590644"/>
                  <a:gd name="connsiteY5" fmla="*/ 2411414 h 3618718"/>
                  <a:gd name="connsiteX6" fmla="*/ 1692465 w 3590644"/>
                  <a:gd name="connsiteY6" fmla="*/ 2511281 h 3618718"/>
                  <a:gd name="connsiteX7" fmla="*/ 1583862 w 3590644"/>
                  <a:gd name="connsiteY7" fmla="*/ 2616524 h 3618718"/>
                  <a:gd name="connsiteX8" fmla="*/ 1484387 w 3590644"/>
                  <a:gd name="connsiteY8" fmla="*/ 2518731 h 3618718"/>
                  <a:gd name="connsiteX9" fmla="*/ 1593160 w 3590644"/>
                  <a:gd name="connsiteY9" fmla="*/ 2411414 h 3618718"/>
                  <a:gd name="connsiteX10" fmla="*/ 3583571 w 3590644"/>
                  <a:gd name="connsiteY10" fmla="*/ 1968703 h 3618718"/>
                  <a:gd name="connsiteX11" fmla="*/ 3590644 w 3590644"/>
                  <a:gd name="connsiteY11" fmla="*/ 2080852 h 3618718"/>
                  <a:gd name="connsiteX12" fmla="*/ 3590475 w 3590644"/>
                  <a:gd name="connsiteY12" fmla="*/ 2108805 h 3618718"/>
                  <a:gd name="connsiteX13" fmla="*/ 3399800 w 3590644"/>
                  <a:gd name="connsiteY13" fmla="*/ 2276299 h 3618718"/>
                  <a:gd name="connsiteX14" fmla="*/ 2922297 w 3590644"/>
                  <a:gd name="connsiteY14" fmla="*/ 2698064 h 3618718"/>
                  <a:gd name="connsiteX15" fmla="*/ 2905177 w 3590644"/>
                  <a:gd name="connsiteY15" fmla="*/ 2714286 h 3618718"/>
                  <a:gd name="connsiteX16" fmla="*/ 2877055 w 3590644"/>
                  <a:gd name="connsiteY16" fmla="*/ 2743698 h 3618718"/>
                  <a:gd name="connsiteX17" fmla="*/ 2748292 w 3590644"/>
                  <a:gd name="connsiteY17" fmla="*/ 2857531 h 3618718"/>
                  <a:gd name="connsiteX18" fmla="*/ 2573165 w 3590644"/>
                  <a:gd name="connsiteY18" fmla="*/ 3011834 h 3618718"/>
                  <a:gd name="connsiteX19" fmla="*/ 2423184 w 3590644"/>
                  <a:gd name="connsiteY19" fmla="*/ 3144583 h 3618718"/>
                  <a:gd name="connsiteX20" fmla="*/ 2302560 w 3590644"/>
                  <a:gd name="connsiteY20" fmla="*/ 3251063 h 3618718"/>
                  <a:gd name="connsiteX21" fmla="*/ 2182047 w 3590644"/>
                  <a:gd name="connsiteY21" fmla="*/ 3357598 h 3618718"/>
                  <a:gd name="connsiteX22" fmla="*/ 2098075 w 3590644"/>
                  <a:gd name="connsiteY22" fmla="*/ 3431634 h 3618718"/>
                  <a:gd name="connsiteX23" fmla="*/ 2085727 w 3590644"/>
                  <a:gd name="connsiteY23" fmla="*/ 3438370 h 3618718"/>
                  <a:gd name="connsiteX24" fmla="*/ 1962744 w 3590644"/>
                  <a:gd name="connsiteY24" fmla="*/ 3546085 h 3618718"/>
                  <a:gd name="connsiteX25" fmla="*/ 1882534 w 3590644"/>
                  <a:gd name="connsiteY25" fmla="*/ 3618718 h 3618718"/>
                  <a:gd name="connsiteX26" fmla="*/ 1739064 w 3590644"/>
                  <a:gd name="connsiteY26" fmla="*/ 3599353 h 3618718"/>
                  <a:gd name="connsiteX27" fmla="*/ 1752367 w 3590644"/>
                  <a:gd name="connsiteY27" fmla="*/ 3580886 h 3618718"/>
                  <a:gd name="connsiteX28" fmla="*/ 1910711 w 3590644"/>
                  <a:gd name="connsiteY28" fmla="*/ 3441008 h 3618718"/>
                  <a:gd name="connsiteX29" fmla="*/ 2084604 w 3590644"/>
                  <a:gd name="connsiteY29" fmla="*/ 3287715 h 3618718"/>
                  <a:gd name="connsiteX30" fmla="*/ 2234529 w 3590644"/>
                  <a:gd name="connsiteY30" fmla="*/ 3154967 h 3618718"/>
                  <a:gd name="connsiteX31" fmla="*/ 2355154 w 3590644"/>
                  <a:gd name="connsiteY31" fmla="*/ 3048599 h 3618718"/>
                  <a:gd name="connsiteX32" fmla="*/ 2479034 w 3590644"/>
                  <a:gd name="connsiteY32" fmla="*/ 2938808 h 3618718"/>
                  <a:gd name="connsiteX33" fmla="*/ 2597132 w 3590644"/>
                  <a:gd name="connsiteY33" fmla="*/ 2834349 h 3618718"/>
                  <a:gd name="connsiteX34" fmla="*/ 2721237 w 3590644"/>
                  <a:gd name="connsiteY34" fmla="*/ 2724782 h 3618718"/>
                  <a:gd name="connsiteX35" fmla="*/ 2874866 w 3590644"/>
                  <a:gd name="connsiteY35" fmla="*/ 2589114 h 3618718"/>
                  <a:gd name="connsiteX36" fmla="*/ 2995210 w 3590644"/>
                  <a:gd name="connsiteY36" fmla="*/ 2482411 h 3618718"/>
                  <a:gd name="connsiteX37" fmla="*/ 3016035 w 3590644"/>
                  <a:gd name="connsiteY37" fmla="*/ 2468827 h 3618718"/>
                  <a:gd name="connsiteX38" fmla="*/ 3213390 w 3590644"/>
                  <a:gd name="connsiteY38" fmla="*/ 2295159 h 3618718"/>
                  <a:gd name="connsiteX39" fmla="*/ 3575882 w 3590644"/>
                  <a:gd name="connsiteY39" fmla="*/ 1974541 h 3618718"/>
                  <a:gd name="connsiteX40" fmla="*/ 3583571 w 3590644"/>
                  <a:gd name="connsiteY40" fmla="*/ 1968703 h 3618718"/>
                  <a:gd name="connsiteX41" fmla="*/ 291086 w 3590644"/>
                  <a:gd name="connsiteY41" fmla="*/ 1450669 h 3618718"/>
                  <a:gd name="connsiteX42" fmla="*/ 355722 w 3590644"/>
                  <a:gd name="connsiteY42" fmla="*/ 1515641 h 3618718"/>
                  <a:gd name="connsiteX43" fmla="*/ 286326 w 3590644"/>
                  <a:gd name="connsiteY43" fmla="*/ 1584701 h 3618718"/>
                  <a:gd name="connsiteX44" fmla="*/ 220458 w 3590644"/>
                  <a:gd name="connsiteY44" fmla="*/ 1520570 h 3618718"/>
                  <a:gd name="connsiteX45" fmla="*/ 291086 w 3590644"/>
                  <a:gd name="connsiteY45" fmla="*/ 1450669 h 3618718"/>
                  <a:gd name="connsiteX46" fmla="*/ 1668773 w 3590644"/>
                  <a:gd name="connsiteY46" fmla="*/ 705058 h 3618718"/>
                  <a:gd name="connsiteX47" fmla="*/ 1787010 w 3590644"/>
                  <a:gd name="connsiteY47" fmla="*/ 823688 h 3618718"/>
                  <a:gd name="connsiteX48" fmla="*/ 1658075 w 3590644"/>
                  <a:gd name="connsiteY48" fmla="*/ 949040 h 3618718"/>
                  <a:gd name="connsiteX49" fmla="*/ 1538550 w 3590644"/>
                  <a:gd name="connsiteY49" fmla="*/ 831306 h 3618718"/>
                  <a:gd name="connsiteX50" fmla="*/ 1668773 w 3590644"/>
                  <a:gd name="connsiteY50" fmla="*/ 705058 h 3618718"/>
                  <a:gd name="connsiteX51" fmla="*/ 983036 w 3590644"/>
                  <a:gd name="connsiteY51" fmla="*/ 0 h 3618718"/>
                  <a:gd name="connsiteX52" fmla="*/ 1123735 w 3590644"/>
                  <a:gd name="connsiteY52" fmla="*/ 672 h 3618718"/>
                  <a:gd name="connsiteX53" fmla="*/ 1042912 w 3590644"/>
                  <a:gd name="connsiteY53" fmla="*/ 72646 h 3618718"/>
                  <a:gd name="connsiteX54" fmla="*/ 843963 w 3590644"/>
                  <a:gd name="connsiteY54" fmla="*/ 244429 h 3618718"/>
                  <a:gd name="connsiteX55" fmla="*/ 426350 w 3590644"/>
                  <a:gd name="connsiteY55" fmla="*/ 606368 h 3618718"/>
                  <a:gd name="connsiteX56" fmla="*/ 12378 w 3590644"/>
                  <a:gd name="connsiteY56" fmla="*/ 965339 h 3618718"/>
                  <a:gd name="connsiteX57" fmla="*/ 0 w 3590644"/>
                  <a:gd name="connsiteY57" fmla="*/ 974861 h 3618718"/>
                  <a:gd name="connsiteX58" fmla="*/ 15571 w 3590644"/>
                  <a:gd name="connsiteY58" fmla="*/ 854550 h 3618718"/>
                  <a:gd name="connsiteX59" fmla="*/ 258935 w 3590644"/>
                  <a:gd name="connsiteY59" fmla="*/ 640310 h 3618718"/>
                  <a:gd name="connsiteX60" fmla="*/ 680245 w 3590644"/>
                  <a:gd name="connsiteY60" fmla="*/ 268234 h 3618718"/>
                  <a:gd name="connsiteX61" fmla="*/ 983036 w 3590644"/>
                  <a:gd name="connsiteY61" fmla="*/ 0 h 3618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3590644" h="3618718">
                    <a:moveTo>
                      <a:pt x="1175042" y="2698020"/>
                    </a:moveTo>
                    <a:cubicBezTo>
                      <a:pt x="1201927" y="2697852"/>
                      <a:pt x="1222539" y="2717623"/>
                      <a:pt x="1222651" y="2743668"/>
                    </a:cubicBezTo>
                    <a:cubicBezTo>
                      <a:pt x="1222707" y="2770609"/>
                      <a:pt x="1200078" y="2793013"/>
                      <a:pt x="1172409" y="2793293"/>
                    </a:cubicBezTo>
                    <a:cubicBezTo>
                      <a:pt x="1145356" y="2793517"/>
                      <a:pt x="1125024" y="2773969"/>
                      <a:pt x="1125024" y="2747701"/>
                    </a:cubicBezTo>
                    <a:cubicBezTo>
                      <a:pt x="1125024" y="2720312"/>
                      <a:pt x="1147316" y="2698187"/>
                      <a:pt x="1175042" y="2698020"/>
                    </a:cubicBezTo>
                    <a:close/>
                    <a:moveTo>
                      <a:pt x="1593160" y="2411414"/>
                    </a:moveTo>
                    <a:cubicBezTo>
                      <a:pt x="1649393" y="2411526"/>
                      <a:pt x="1692633" y="2455103"/>
                      <a:pt x="1692465" y="2511281"/>
                    </a:cubicBezTo>
                    <a:cubicBezTo>
                      <a:pt x="1692241" y="2569588"/>
                      <a:pt x="1643793" y="2616581"/>
                      <a:pt x="1583862" y="2616524"/>
                    </a:cubicBezTo>
                    <a:cubicBezTo>
                      <a:pt x="1527739" y="2616468"/>
                      <a:pt x="1484443" y="2573844"/>
                      <a:pt x="1484387" y="2518731"/>
                    </a:cubicBezTo>
                    <a:cubicBezTo>
                      <a:pt x="1484331" y="2459640"/>
                      <a:pt x="1533341" y="2411303"/>
                      <a:pt x="1593160" y="2411414"/>
                    </a:cubicBezTo>
                    <a:close/>
                    <a:moveTo>
                      <a:pt x="3583571" y="1968703"/>
                    </a:moveTo>
                    <a:cubicBezTo>
                      <a:pt x="3585985" y="2007265"/>
                      <a:pt x="3588286" y="2044031"/>
                      <a:pt x="3590644" y="2080852"/>
                    </a:cubicBezTo>
                    <a:cubicBezTo>
                      <a:pt x="3590531" y="2090114"/>
                      <a:pt x="3590475" y="2099431"/>
                      <a:pt x="3590475" y="2108805"/>
                    </a:cubicBezTo>
                    <a:cubicBezTo>
                      <a:pt x="3526936" y="2164655"/>
                      <a:pt x="3463228" y="2220337"/>
                      <a:pt x="3399800" y="2276299"/>
                    </a:cubicBezTo>
                    <a:cubicBezTo>
                      <a:pt x="3240557" y="2416794"/>
                      <a:pt x="3081427" y="2557457"/>
                      <a:pt x="2922297" y="2698064"/>
                    </a:cubicBezTo>
                    <a:cubicBezTo>
                      <a:pt x="2916403" y="2703284"/>
                      <a:pt x="2910902" y="2708841"/>
                      <a:pt x="2905177" y="2714286"/>
                    </a:cubicBezTo>
                    <a:cubicBezTo>
                      <a:pt x="2898778" y="2726915"/>
                      <a:pt x="2887215" y="2734773"/>
                      <a:pt x="2877055" y="2743698"/>
                    </a:cubicBezTo>
                    <a:cubicBezTo>
                      <a:pt x="2833948" y="2781474"/>
                      <a:pt x="2791401" y="2819811"/>
                      <a:pt x="2748292" y="2857531"/>
                    </a:cubicBezTo>
                    <a:cubicBezTo>
                      <a:pt x="2689748" y="2908778"/>
                      <a:pt x="2631428" y="2960306"/>
                      <a:pt x="2573165" y="3011834"/>
                    </a:cubicBezTo>
                    <a:cubicBezTo>
                      <a:pt x="2523152" y="3056065"/>
                      <a:pt x="2473196" y="3100352"/>
                      <a:pt x="2423184" y="3144583"/>
                    </a:cubicBezTo>
                    <a:cubicBezTo>
                      <a:pt x="2382994" y="3180057"/>
                      <a:pt x="2342861" y="3215644"/>
                      <a:pt x="2302560" y="3251063"/>
                    </a:cubicBezTo>
                    <a:cubicBezTo>
                      <a:pt x="2262258" y="3286424"/>
                      <a:pt x="2222011" y="3321843"/>
                      <a:pt x="2182047" y="3357598"/>
                    </a:cubicBezTo>
                    <a:cubicBezTo>
                      <a:pt x="2154206" y="3382464"/>
                      <a:pt x="2126084" y="3407050"/>
                      <a:pt x="2098075" y="3431634"/>
                    </a:cubicBezTo>
                    <a:cubicBezTo>
                      <a:pt x="2094539" y="3434778"/>
                      <a:pt x="2090554" y="3437416"/>
                      <a:pt x="2085727" y="3438370"/>
                    </a:cubicBezTo>
                    <a:cubicBezTo>
                      <a:pt x="2044695" y="3474238"/>
                      <a:pt x="2003439" y="3509824"/>
                      <a:pt x="1962744" y="3546085"/>
                    </a:cubicBezTo>
                    <a:cubicBezTo>
                      <a:pt x="1935802" y="3570053"/>
                      <a:pt x="1907400" y="3592448"/>
                      <a:pt x="1882534" y="3618718"/>
                    </a:cubicBezTo>
                    <a:cubicBezTo>
                      <a:pt x="1834991" y="3610074"/>
                      <a:pt x="1787280" y="3603113"/>
                      <a:pt x="1739064" y="3599353"/>
                    </a:cubicBezTo>
                    <a:cubicBezTo>
                      <a:pt x="1739233" y="3590147"/>
                      <a:pt x="1746642" y="3585937"/>
                      <a:pt x="1752367" y="3580886"/>
                    </a:cubicBezTo>
                    <a:cubicBezTo>
                      <a:pt x="1805522" y="3534634"/>
                      <a:pt x="1857724" y="3487429"/>
                      <a:pt x="1910711" y="3441008"/>
                    </a:cubicBezTo>
                    <a:cubicBezTo>
                      <a:pt x="1968807" y="3390097"/>
                      <a:pt x="2026565" y="3338738"/>
                      <a:pt x="2084604" y="3287715"/>
                    </a:cubicBezTo>
                    <a:cubicBezTo>
                      <a:pt x="2134729" y="3243653"/>
                      <a:pt x="2184629" y="3199253"/>
                      <a:pt x="2234529" y="3154967"/>
                    </a:cubicBezTo>
                    <a:cubicBezTo>
                      <a:pt x="2274606" y="3119380"/>
                      <a:pt x="2315020" y="3084130"/>
                      <a:pt x="2355154" y="3048599"/>
                    </a:cubicBezTo>
                    <a:cubicBezTo>
                      <a:pt x="2396466" y="3012002"/>
                      <a:pt x="2437946" y="2975573"/>
                      <a:pt x="2479034" y="2938808"/>
                    </a:cubicBezTo>
                    <a:cubicBezTo>
                      <a:pt x="2518213" y="2903727"/>
                      <a:pt x="2557785" y="2869150"/>
                      <a:pt x="2597132" y="2834349"/>
                    </a:cubicBezTo>
                    <a:cubicBezTo>
                      <a:pt x="2638500" y="2797808"/>
                      <a:pt x="2679701" y="2761155"/>
                      <a:pt x="2721237" y="2724782"/>
                    </a:cubicBezTo>
                    <a:cubicBezTo>
                      <a:pt x="2772653" y="2679766"/>
                      <a:pt x="2823676" y="2634355"/>
                      <a:pt x="2874866" y="2589114"/>
                    </a:cubicBezTo>
                    <a:cubicBezTo>
                      <a:pt x="2915056" y="2553640"/>
                      <a:pt x="2955358" y="2518278"/>
                      <a:pt x="2995210" y="2482411"/>
                    </a:cubicBezTo>
                    <a:cubicBezTo>
                      <a:pt x="3001497" y="2476741"/>
                      <a:pt x="3007503" y="2470848"/>
                      <a:pt x="3016035" y="2468827"/>
                    </a:cubicBezTo>
                    <a:cubicBezTo>
                      <a:pt x="3081820" y="2410956"/>
                      <a:pt x="3147718" y="2353198"/>
                      <a:pt x="3213390" y="2295159"/>
                    </a:cubicBezTo>
                    <a:cubicBezTo>
                      <a:pt x="3334296" y="2188342"/>
                      <a:pt x="3455033" y="2081413"/>
                      <a:pt x="3575882" y="1974541"/>
                    </a:cubicBezTo>
                    <a:cubicBezTo>
                      <a:pt x="3577734" y="1972913"/>
                      <a:pt x="3579867" y="1971509"/>
                      <a:pt x="3583571" y="1968703"/>
                    </a:cubicBezTo>
                    <a:close/>
                    <a:moveTo>
                      <a:pt x="291086" y="1450669"/>
                    </a:moveTo>
                    <a:cubicBezTo>
                      <a:pt x="327213" y="1450669"/>
                      <a:pt x="355834" y="1479515"/>
                      <a:pt x="355722" y="1515641"/>
                    </a:cubicBezTo>
                    <a:cubicBezTo>
                      <a:pt x="355610" y="1552832"/>
                      <a:pt x="323964" y="1584310"/>
                      <a:pt x="286326" y="1584701"/>
                    </a:cubicBezTo>
                    <a:cubicBezTo>
                      <a:pt x="250367" y="1585038"/>
                      <a:pt x="220626" y="1556080"/>
                      <a:pt x="220458" y="1520570"/>
                    </a:cubicBezTo>
                    <a:cubicBezTo>
                      <a:pt x="220233" y="1483379"/>
                      <a:pt x="253279" y="1450669"/>
                      <a:pt x="291086" y="1450669"/>
                    </a:cubicBezTo>
                    <a:close/>
                    <a:moveTo>
                      <a:pt x="1668773" y="705058"/>
                    </a:moveTo>
                    <a:cubicBezTo>
                      <a:pt x="1736265" y="705338"/>
                      <a:pt x="1787290" y="756532"/>
                      <a:pt x="1787010" y="823688"/>
                    </a:cubicBezTo>
                    <a:cubicBezTo>
                      <a:pt x="1786731" y="892581"/>
                      <a:pt x="1728592" y="949096"/>
                      <a:pt x="1658075" y="949040"/>
                    </a:cubicBezTo>
                    <a:cubicBezTo>
                      <a:pt x="1590695" y="948983"/>
                      <a:pt x="1538269" y="897342"/>
                      <a:pt x="1538550" y="831306"/>
                    </a:cubicBezTo>
                    <a:cubicBezTo>
                      <a:pt x="1538829" y="761797"/>
                      <a:pt x="1597696" y="704778"/>
                      <a:pt x="1668773" y="705058"/>
                    </a:cubicBezTo>
                    <a:close/>
                    <a:moveTo>
                      <a:pt x="983036" y="0"/>
                    </a:moveTo>
                    <a:cubicBezTo>
                      <a:pt x="1029917" y="224"/>
                      <a:pt x="1076854" y="448"/>
                      <a:pt x="1123735" y="672"/>
                    </a:cubicBezTo>
                    <a:cubicBezTo>
                      <a:pt x="1096794" y="24645"/>
                      <a:pt x="1069853" y="48617"/>
                      <a:pt x="1042912" y="72646"/>
                    </a:cubicBezTo>
                    <a:cubicBezTo>
                      <a:pt x="976595" y="129888"/>
                      <a:pt x="910167" y="187075"/>
                      <a:pt x="843963" y="244429"/>
                    </a:cubicBezTo>
                    <a:cubicBezTo>
                      <a:pt x="704721" y="365019"/>
                      <a:pt x="565536" y="485722"/>
                      <a:pt x="426350" y="606368"/>
                    </a:cubicBezTo>
                    <a:cubicBezTo>
                      <a:pt x="288341" y="726006"/>
                      <a:pt x="150387" y="845701"/>
                      <a:pt x="12378" y="965339"/>
                    </a:cubicBezTo>
                    <a:cubicBezTo>
                      <a:pt x="8457" y="968756"/>
                      <a:pt x="4144" y="971668"/>
                      <a:pt x="0" y="974861"/>
                    </a:cubicBezTo>
                    <a:cubicBezTo>
                      <a:pt x="4257" y="934645"/>
                      <a:pt x="7337" y="894262"/>
                      <a:pt x="15571" y="854550"/>
                    </a:cubicBezTo>
                    <a:cubicBezTo>
                      <a:pt x="96730" y="783137"/>
                      <a:pt x="177889" y="711836"/>
                      <a:pt x="258935" y="640310"/>
                    </a:cubicBezTo>
                    <a:cubicBezTo>
                      <a:pt x="399409" y="516360"/>
                      <a:pt x="539883" y="392353"/>
                      <a:pt x="680245" y="268234"/>
                    </a:cubicBezTo>
                    <a:cubicBezTo>
                      <a:pt x="781288" y="178897"/>
                      <a:pt x="882106" y="89393"/>
                      <a:pt x="98303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8022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xmlns="" id="{EBBC715E-E65C-4AB3-A2D6-F5D373B0A7CE}"/>
                  </a:ext>
                </a:extLst>
              </p:cNvPr>
              <p:cNvSpPr/>
              <p:nvPr/>
            </p:nvSpPr>
            <p:spPr>
              <a:xfrm>
                <a:off x="2135962" y="1747099"/>
                <a:ext cx="3564604" cy="3548388"/>
              </a:xfrm>
              <a:custGeom>
                <a:avLst/>
                <a:gdLst>
                  <a:gd name="connsiteX0" fmla="*/ 2047862 w 3564604"/>
                  <a:gd name="connsiteY0" fmla="*/ 2400947 h 3548388"/>
                  <a:gd name="connsiteX1" fmla="*/ 2095919 w 3564604"/>
                  <a:gd name="connsiteY1" fmla="*/ 2448667 h 3548388"/>
                  <a:gd name="connsiteX2" fmla="*/ 2043829 w 3564604"/>
                  <a:gd name="connsiteY2" fmla="*/ 2498180 h 3548388"/>
                  <a:gd name="connsiteX3" fmla="*/ 1996388 w 3564604"/>
                  <a:gd name="connsiteY3" fmla="*/ 2452084 h 3548388"/>
                  <a:gd name="connsiteX4" fmla="*/ 2047862 w 3564604"/>
                  <a:gd name="connsiteY4" fmla="*/ 2400947 h 3548388"/>
                  <a:gd name="connsiteX5" fmla="*/ 3410160 w 3564604"/>
                  <a:gd name="connsiteY5" fmla="*/ 1646305 h 3548388"/>
                  <a:gd name="connsiteX6" fmla="*/ 3444368 w 3564604"/>
                  <a:gd name="connsiteY6" fmla="*/ 1652480 h 3548388"/>
                  <a:gd name="connsiteX7" fmla="*/ 3537345 w 3564604"/>
                  <a:gd name="connsiteY7" fmla="*/ 1712075 h 3548388"/>
                  <a:gd name="connsiteX8" fmla="*/ 3544234 w 3564604"/>
                  <a:gd name="connsiteY8" fmla="*/ 1725741 h 3548388"/>
                  <a:gd name="connsiteX9" fmla="*/ 3563782 w 3564604"/>
                  <a:gd name="connsiteY9" fmla="*/ 1804996 h 3548388"/>
                  <a:gd name="connsiteX10" fmla="*/ 3558629 w 3564604"/>
                  <a:gd name="connsiteY10" fmla="*/ 1821015 h 3548388"/>
                  <a:gd name="connsiteX11" fmla="*/ 3165941 w 3564604"/>
                  <a:gd name="connsiteY11" fmla="*/ 2165815 h 3548388"/>
                  <a:gd name="connsiteX12" fmla="*/ 3076884 w 3564604"/>
                  <a:gd name="connsiteY12" fmla="*/ 2245462 h 3548388"/>
                  <a:gd name="connsiteX13" fmla="*/ 3020090 w 3564604"/>
                  <a:gd name="connsiteY13" fmla="*/ 2299512 h 3548388"/>
                  <a:gd name="connsiteX14" fmla="*/ 2872390 w 3564604"/>
                  <a:gd name="connsiteY14" fmla="*/ 2429344 h 3548388"/>
                  <a:gd name="connsiteX15" fmla="*/ 2700887 w 3564604"/>
                  <a:gd name="connsiteY15" fmla="*/ 2579788 h 3548388"/>
                  <a:gd name="connsiteX16" fmla="*/ 2534311 w 3564604"/>
                  <a:gd name="connsiteY16" fmla="*/ 2726311 h 3548388"/>
                  <a:gd name="connsiteX17" fmla="*/ 2364040 w 3564604"/>
                  <a:gd name="connsiteY17" fmla="*/ 2875747 h 3548388"/>
                  <a:gd name="connsiteX18" fmla="*/ 2223510 w 3564604"/>
                  <a:gd name="connsiteY18" fmla="*/ 2999417 h 3548388"/>
                  <a:gd name="connsiteX19" fmla="*/ 2081580 w 3564604"/>
                  <a:gd name="connsiteY19" fmla="*/ 3123929 h 3548388"/>
                  <a:gd name="connsiteX20" fmla="*/ 1962334 w 3564604"/>
                  <a:gd name="connsiteY20" fmla="*/ 3228947 h 3548388"/>
                  <a:gd name="connsiteX21" fmla="*/ 1849921 w 3564604"/>
                  <a:gd name="connsiteY21" fmla="*/ 3327470 h 3548388"/>
                  <a:gd name="connsiteX22" fmla="*/ 1730563 w 3564604"/>
                  <a:gd name="connsiteY22" fmla="*/ 3432377 h 3548388"/>
                  <a:gd name="connsiteX23" fmla="*/ 1603924 w 3564604"/>
                  <a:gd name="connsiteY23" fmla="*/ 3543278 h 3548388"/>
                  <a:gd name="connsiteX24" fmla="*/ 1592778 w 3564604"/>
                  <a:gd name="connsiteY24" fmla="*/ 3548374 h 3548388"/>
                  <a:gd name="connsiteX25" fmla="*/ 1484286 w 3564604"/>
                  <a:gd name="connsiteY25" fmla="*/ 3516168 h 3548388"/>
                  <a:gd name="connsiteX26" fmla="*/ 1452583 w 3564604"/>
                  <a:gd name="connsiteY26" fmla="*/ 3393898 h 3548388"/>
                  <a:gd name="connsiteX27" fmla="*/ 1547857 w 3564604"/>
                  <a:gd name="connsiteY27" fmla="*/ 3267539 h 3548388"/>
                  <a:gd name="connsiteX28" fmla="*/ 1732131 w 3564604"/>
                  <a:gd name="connsiteY28" fmla="*/ 3268547 h 3548388"/>
                  <a:gd name="connsiteX29" fmla="*/ 1744901 w 3564604"/>
                  <a:gd name="connsiteY29" fmla="*/ 3274316 h 3548388"/>
                  <a:gd name="connsiteX30" fmla="*/ 1845384 w 3564604"/>
                  <a:gd name="connsiteY30" fmla="*/ 2993592 h 3548388"/>
                  <a:gd name="connsiteX31" fmla="*/ 2136246 w 3564604"/>
                  <a:gd name="connsiteY31" fmla="*/ 2928284 h 3548388"/>
                  <a:gd name="connsiteX32" fmla="*/ 2218413 w 3564604"/>
                  <a:gd name="connsiteY32" fmla="*/ 2653609 h 3548388"/>
                  <a:gd name="connsiteX33" fmla="*/ 2502218 w 3564604"/>
                  <a:gd name="connsiteY33" fmla="*/ 2604376 h 3548388"/>
                  <a:gd name="connsiteX34" fmla="*/ 2592507 w 3564604"/>
                  <a:gd name="connsiteY34" fmla="*/ 2319452 h 3548388"/>
                  <a:gd name="connsiteX35" fmla="*/ 2891154 w 3564604"/>
                  <a:gd name="connsiteY35" fmla="*/ 2280692 h 3548388"/>
                  <a:gd name="connsiteX36" fmla="*/ 2881184 w 3564604"/>
                  <a:gd name="connsiteY36" fmla="*/ 2185027 h 3548388"/>
                  <a:gd name="connsiteX37" fmla="*/ 3083213 w 3564604"/>
                  <a:gd name="connsiteY37" fmla="*/ 1927603 h 3548388"/>
                  <a:gd name="connsiteX38" fmla="*/ 3102257 w 3564604"/>
                  <a:gd name="connsiteY38" fmla="*/ 1920882 h 3548388"/>
                  <a:gd name="connsiteX39" fmla="*/ 3152106 w 3564604"/>
                  <a:gd name="connsiteY39" fmla="*/ 1915505 h 3548388"/>
                  <a:gd name="connsiteX40" fmla="*/ 3272136 w 3564604"/>
                  <a:gd name="connsiteY40" fmla="*/ 1934996 h 3548388"/>
                  <a:gd name="connsiteX41" fmla="*/ 3285298 w 3564604"/>
                  <a:gd name="connsiteY41" fmla="*/ 1939813 h 3548388"/>
                  <a:gd name="connsiteX42" fmla="*/ 3287483 w 3564604"/>
                  <a:gd name="connsiteY42" fmla="*/ 1938469 h 3548388"/>
                  <a:gd name="connsiteX43" fmla="*/ 3269503 w 3564604"/>
                  <a:gd name="connsiteY43" fmla="*/ 1812838 h 3548388"/>
                  <a:gd name="connsiteX44" fmla="*/ 3322825 w 3564604"/>
                  <a:gd name="connsiteY44" fmla="*/ 1684742 h 3548388"/>
                  <a:gd name="connsiteX45" fmla="*/ 3410160 w 3564604"/>
                  <a:gd name="connsiteY45" fmla="*/ 1646305 h 3548388"/>
                  <a:gd name="connsiteX46" fmla="*/ 2993597 w 3564604"/>
                  <a:gd name="connsiteY46" fmla="*/ 1192859 h 3548388"/>
                  <a:gd name="connsiteX47" fmla="*/ 3056888 w 3564604"/>
                  <a:gd name="connsiteY47" fmla="*/ 1254638 h 3548388"/>
                  <a:gd name="connsiteX48" fmla="*/ 2989508 w 3564604"/>
                  <a:gd name="connsiteY48" fmla="*/ 1319442 h 3548388"/>
                  <a:gd name="connsiteX49" fmla="*/ 2927001 w 3564604"/>
                  <a:gd name="connsiteY49" fmla="*/ 1258615 h 3548388"/>
                  <a:gd name="connsiteX50" fmla="*/ 2993597 w 3564604"/>
                  <a:gd name="connsiteY50" fmla="*/ 1192859 h 3548388"/>
                  <a:gd name="connsiteX51" fmla="*/ 786006 w 3564604"/>
                  <a:gd name="connsiteY51" fmla="*/ 1042638 h 3548388"/>
                  <a:gd name="connsiteX52" fmla="*/ 835128 w 3564604"/>
                  <a:gd name="connsiteY52" fmla="*/ 1091984 h 3548388"/>
                  <a:gd name="connsiteX53" fmla="*/ 781245 w 3564604"/>
                  <a:gd name="connsiteY53" fmla="*/ 1144912 h 3548388"/>
                  <a:gd name="connsiteX54" fmla="*/ 731675 w 3564604"/>
                  <a:gd name="connsiteY54" fmla="*/ 1094727 h 3548388"/>
                  <a:gd name="connsiteX55" fmla="*/ 786006 w 3564604"/>
                  <a:gd name="connsiteY55" fmla="*/ 1042638 h 3548388"/>
                  <a:gd name="connsiteX56" fmla="*/ 2511943 w 3564604"/>
                  <a:gd name="connsiteY56" fmla="*/ 463191 h 3548388"/>
                  <a:gd name="connsiteX57" fmla="*/ 2525855 w 3564604"/>
                  <a:gd name="connsiteY57" fmla="*/ 465117 h 3548388"/>
                  <a:gd name="connsiteX58" fmla="*/ 2587186 w 3564604"/>
                  <a:gd name="connsiteY58" fmla="*/ 502027 h 3548388"/>
                  <a:gd name="connsiteX59" fmla="*/ 2701727 w 3564604"/>
                  <a:gd name="connsiteY59" fmla="*/ 578537 h 3548388"/>
                  <a:gd name="connsiteX60" fmla="*/ 2861973 w 3564604"/>
                  <a:gd name="connsiteY60" fmla="*/ 698287 h 3548388"/>
                  <a:gd name="connsiteX61" fmla="*/ 2887569 w 3564604"/>
                  <a:gd name="connsiteY61" fmla="*/ 715707 h 3548388"/>
                  <a:gd name="connsiteX62" fmla="*/ 2917479 w 3564604"/>
                  <a:gd name="connsiteY62" fmla="*/ 740183 h 3548388"/>
                  <a:gd name="connsiteX63" fmla="*/ 3001270 w 3564604"/>
                  <a:gd name="connsiteY63" fmla="*/ 816470 h 3548388"/>
                  <a:gd name="connsiteX64" fmla="*/ 3010792 w 3564604"/>
                  <a:gd name="connsiteY64" fmla="*/ 828399 h 3548388"/>
                  <a:gd name="connsiteX65" fmla="*/ 3020819 w 3564604"/>
                  <a:gd name="connsiteY65" fmla="*/ 847387 h 3548388"/>
                  <a:gd name="connsiteX66" fmla="*/ 3013985 w 3564604"/>
                  <a:gd name="connsiteY66" fmla="*/ 869567 h 3548388"/>
                  <a:gd name="connsiteX67" fmla="*/ 2965592 w 3564604"/>
                  <a:gd name="connsiteY67" fmla="*/ 911855 h 3548388"/>
                  <a:gd name="connsiteX68" fmla="*/ 2842817 w 3564604"/>
                  <a:gd name="connsiteY68" fmla="*/ 970106 h 3548388"/>
                  <a:gd name="connsiteX69" fmla="*/ 2660055 w 3564604"/>
                  <a:gd name="connsiteY69" fmla="*/ 953359 h 3548388"/>
                  <a:gd name="connsiteX70" fmla="*/ 2652942 w 3564604"/>
                  <a:gd name="connsiteY70" fmla="*/ 950110 h 3548388"/>
                  <a:gd name="connsiteX71" fmla="*/ 2649750 w 3564604"/>
                  <a:gd name="connsiteY71" fmla="*/ 949942 h 3548388"/>
                  <a:gd name="connsiteX72" fmla="*/ 2649694 w 3564604"/>
                  <a:gd name="connsiteY72" fmla="*/ 978843 h 3548388"/>
                  <a:gd name="connsiteX73" fmla="*/ 2565958 w 3564604"/>
                  <a:gd name="connsiteY73" fmla="*/ 1221088 h 3548388"/>
                  <a:gd name="connsiteX74" fmla="*/ 2335531 w 3564604"/>
                  <a:gd name="connsiteY74" fmla="*/ 1351704 h 3548388"/>
                  <a:gd name="connsiteX75" fmla="*/ 2210180 w 3564604"/>
                  <a:gd name="connsiteY75" fmla="*/ 1353664 h 3548388"/>
                  <a:gd name="connsiteX76" fmla="*/ 2197802 w 3564604"/>
                  <a:gd name="connsiteY76" fmla="*/ 1366939 h 3548388"/>
                  <a:gd name="connsiteX77" fmla="*/ 2172373 w 3564604"/>
                  <a:gd name="connsiteY77" fmla="*/ 1566560 h 3548388"/>
                  <a:gd name="connsiteX78" fmla="*/ 1899155 w 3564604"/>
                  <a:gd name="connsiteY78" fmla="*/ 1752626 h 3548388"/>
                  <a:gd name="connsiteX79" fmla="*/ 1771395 w 3564604"/>
                  <a:gd name="connsiteY79" fmla="*/ 1739184 h 3548388"/>
                  <a:gd name="connsiteX80" fmla="*/ 1758457 w 3564604"/>
                  <a:gd name="connsiteY80" fmla="*/ 1750946 h 3548388"/>
                  <a:gd name="connsiteX81" fmla="*/ 1588241 w 3564604"/>
                  <a:gd name="connsiteY81" fmla="*/ 2103867 h 3548388"/>
                  <a:gd name="connsiteX82" fmla="*/ 1433541 w 3564604"/>
                  <a:gd name="connsiteY82" fmla="*/ 2146491 h 3548388"/>
                  <a:gd name="connsiteX83" fmla="*/ 1353503 w 3564604"/>
                  <a:gd name="connsiteY83" fmla="*/ 2141898 h 3548388"/>
                  <a:gd name="connsiteX84" fmla="*/ 1343868 w 3564604"/>
                  <a:gd name="connsiteY84" fmla="*/ 2151756 h 3548388"/>
                  <a:gd name="connsiteX85" fmla="*/ 1338043 w 3564604"/>
                  <a:gd name="connsiteY85" fmla="*/ 2273690 h 3548388"/>
                  <a:gd name="connsiteX86" fmla="*/ 1081124 w 3564604"/>
                  <a:gd name="connsiteY86" fmla="*/ 2520249 h 3548388"/>
                  <a:gd name="connsiteX87" fmla="*/ 923959 w 3564604"/>
                  <a:gd name="connsiteY87" fmla="*/ 2507758 h 3548388"/>
                  <a:gd name="connsiteX88" fmla="*/ 907940 w 3564604"/>
                  <a:gd name="connsiteY88" fmla="*/ 2521817 h 3548388"/>
                  <a:gd name="connsiteX89" fmla="*/ 836415 w 3564604"/>
                  <a:gd name="connsiteY89" fmla="*/ 2796043 h 3548388"/>
                  <a:gd name="connsiteX90" fmla="*/ 667599 w 3564604"/>
                  <a:gd name="connsiteY90" fmla="*/ 2897926 h 3548388"/>
                  <a:gd name="connsiteX91" fmla="*/ 657854 w 3564604"/>
                  <a:gd name="connsiteY91" fmla="*/ 2893557 h 3548388"/>
                  <a:gd name="connsiteX92" fmla="*/ 580783 w 3564604"/>
                  <a:gd name="connsiteY92" fmla="*/ 2790386 h 3548388"/>
                  <a:gd name="connsiteX93" fmla="*/ 479461 w 3564604"/>
                  <a:gd name="connsiteY93" fmla="*/ 2648456 h 3548388"/>
                  <a:gd name="connsiteX94" fmla="*/ 479797 w 3564604"/>
                  <a:gd name="connsiteY94" fmla="*/ 2620731 h 3548388"/>
                  <a:gd name="connsiteX95" fmla="*/ 781300 w 3564604"/>
                  <a:gd name="connsiteY95" fmla="*/ 2325053 h 3548388"/>
                  <a:gd name="connsiteX96" fmla="*/ 1106776 w 3564604"/>
                  <a:gd name="connsiteY96" fmla="*/ 2069869 h 3548388"/>
                  <a:gd name="connsiteX97" fmla="*/ 1250443 w 3564604"/>
                  <a:gd name="connsiteY97" fmla="*/ 1925307 h 3548388"/>
                  <a:gd name="connsiteX98" fmla="*/ 1296372 w 3564604"/>
                  <a:gd name="connsiteY98" fmla="*/ 1747081 h 3548388"/>
                  <a:gd name="connsiteX99" fmla="*/ 1298220 w 3564604"/>
                  <a:gd name="connsiteY99" fmla="*/ 1693872 h 3548388"/>
                  <a:gd name="connsiteX100" fmla="*/ 1238233 w 3564604"/>
                  <a:gd name="connsiteY100" fmla="*/ 1596358 h 3548388"/>
                  <a:gd name="connsiteX101" fmla="*/ 1249211 w 3564604"/>
                  <a:gd name="connsiteY101" fmla="*/ 1580227 h 3548388"/>
                  <a:gd name="connsiteX102" fmla="*/ 1456338 w 3564604"/>
                  <a:gd name="connsiteY102" fmla="*/ 1506909 h 3548388"/>
                  <a:gd name="connsiteX103" fmla="*/ 1548642 w 3564604"/>
                  <a:gd name="connsiteY103" fmla="*/ 1514471 h 3548388"/>
                  <a:gd name="connsiteX104" fmla="*/ 1562589 w 3564604"/>
                  <a:gd name="connsiteY104" fmla="*/ 1502764 h 3548388"/>
                  <a:gd name="connsiteX105" fmla="*/ 1603252 w 3564604"/>
                  <a:gd name="connsiteY105" fmla="*/ 1331708 h 3548388"/>
                  <a:gd name="connsiteX106" fmla="*/ 1874567 w 3564604"/>
                  <a:gd name="connsiteY106" fmla="*/ 1150571 h 3548388"/>
                  <a:gd name="connsiteX107" fmla="*/ 1960767 w 3564604"/>
                  <a:gd name="connsiteY107" fmla="*/ 1150683 h 3548388"/>
                  <a:gd name="connsiteX108" fmla="*/ 1975329 w 3564604"/>
                  <a:gd name="connsiteY108" fmla="*/ 1135952 h 3548388"/>
                  <a:gd name="connsiteX109" fmla="*/ 2062033 w 3564604"/>
                  <a:gd name="connsiteY109" fmla="*/ 865590 h 3548388"/>
                  <a:gd name="connsiteX110" fmla="*/ 2305062 w 3564604"/>
                  <a:gd name="connsiteY110" fmla="*/ 734358 h 3548388"/>
                  <a:gd name="connsiteX111" fmla="*/ 2383532 w 3564604"/>
                  <a:gd name="connsiteY111" fmla="*/ 732790 h 3548388"/>
                  <a:gd name="connsiteX112" fmla="*/ 2425484 w 3564604"/>
                  <a:gd name="connsiteY112" fmla="*/ 738223 h 3548388"/>
                  <a:gd name="connsiteX113" fmla="*/ 2435062 w 3564604"/>
                  <a:gd name="connsiteY113" fmla="*/ 728085 h 3548388"/>
                  <a:gd name="connsiteX114" fmla="*/ 2428677 w 3564604"/>
                  <a:gd name="connsiteY114" fmla="*/ 687813 h 3548388"/>
                  <a:gd name="connsiteX115" fmla="*/ 2468164 w 3564604"/>
                  <a:gd name="connsiteY115" fmla="*/ 503707 h 3548388"/>
                  <a:gd name="connsiteX116" fmla="*/ 2499418 w 3564604"/>
                  <a:gd name="connsiteY116" fmla="*/ 469037 h 3548388"/>
                  <a:gd name="connsiteX117" fmla="*/ 2511943 w 3564604"/>
                  <a:gd name="connsiteY117" fmla="*/ 463191 h 3548388"/>
                  <a:gd name="connsiteX118" fmla="*/ 2149816 w 3564604"/>
                  <a:gd name="connsiteY118" fmla="*/ 421134 h 3548388"/>
                  <a:gd name="connsiteX119" fmla="*/ 2208779 w 3564604"/>
                  <a:gd name="connsiteY119" fmla="*/ 464557 h 3548388"/>
                  <a:gd name="connsiteX120" fmla="*/ 2163747 w 3564604"/>
                  <a:gd name="connsiteY120" fmla="*/ 552605 h 3548388"/>
                  <a:gd name="connsiteX121" fmla="*/ 2150192 w 3564604"/>
                  <a:gd name="connsiteY121" fmla="*/ 556526 h 3548388"/>
                  <a:gd name="connsiteX122" fmla="*/ 2077546 w 3564604"/>
                  <a:gd name="connsiteY122" fmla="*/ 512109 h 3548388"/>
                  <a:gd name="connsiteX123" fmla="*/ 2122915 w 3564604"/>
                  <a:gd name="connsiteY123" fmla="*/ 424957 h 3548388"/>
                  <a:gd name="connsiteX124" fmla="*/ 2149816 w 3564604"/>
                  <a:gd name="connsiteY124" fmla="*/ 421134 h 3548388"/>
                  <a:gd name="connsiteX125" fmla="*/ 1316310 w 3564604"/>
                  <a:gd name="connsiteY125" fmla="*/ 1406 h 3548388"/>
                  <a:gd name="connsiteX126" fmla="*/ 1438860 w 3564604"/>
                  <a:gd name="connsiteY126" fmla="*/ 19273 h 3548388"/>
                  <a:gd name="connsiteX127" fmla="*/ 1458408 w 3564604"/>
                  <a:gd name="connsiteY127" fmla="*/ 38317 h 3548388"/>
                  <a:gd name="connsiteX128" fmla="*/ 1453872 w 3564604"/>
                  <a:gd name="connsiteY128" fmla="*/ 197386 h 3548388"/>
                  <a:gd name="connsiteX129" fmla="*/ 1123970 w 3564604"/>
                  <a:gd name="connsiteY129" fmla="*/ 331531 h 3548388"/>
                  <a:gd name="connsiteX130" fmla="*/ 1041523 w 3564604"/>
                  <a:gd name="connsiteY130" fmla="*/ 599988 h 3548388"/>
                  <a:gd name="connsiteX131" fmla="*/ 762704 w 3564604"/>
                  <a:gd name="connsiteY131" fmla="*/ 647542 h 3548388"/>
                  <a:gd name="connsiteX132" fmla="*/ 764664 w 3564604"/>
                  <a:gd name="connsiteY132" fmla="*/ 668769 h 3548388"/>
                  <a:gd name="connsiteX133" fmla="*/ 589184 w 3564604"/>
                  <a:gd name="connsiteY133" fmla="*/ 957615 h 3548388"/>
                  <a:gd name="connsiteX134" fmla="*/ 421489 w 3564604"/>
                  <a:gd name="connsiteY134" fmla="*/ 961535 h 3548388"/>
                  <a:gd name="connsiteX135" fmla="*/ 409391 w 3564604"/>
                  <a:gd name="connsiteY135" fmla="*/ 958007 h 3548388"/>
                  <a:gd name="connsiteX136" fmla="*/ 397965 w 3564604"/>
                  <a:gd name="connsiteY136" fmla="*/ 968089 h 3548388"/>
                  <a:gd name="connsiteX137" fmla="*/ 393260 w 3564604"/>
                  <a:gd name="connsiteY137" fmla="*/ 1080501 h 3548388"/>
                  <a:gd name="connsiteX138" fmla="*/ 142277 w 3564604"/>
                  <a:gd name="connsiteY138" fmla="*/ 1304935 h 3548388"/>
                  <a:gd name="connsiteX139" fmla="*/ 25328 w 3564604"/>
                  <a:gd name="connsiteY139" fmla="*/ 1297205 h 3548388"/>
                  <a:gd name="connsiteX140" fmla="*/ 7796 w 3564604"/>
                  <a:gd name="connsiteY140" fmla="*/ 1287515 h 3548388"/>
                  <a:gd name="connsiteX141" fmla="*/ 2812 w 3564604"/>
                  <a:gd name="connsiteY141" fmla="*/ 1181376 h 3548388"/>
                  <a:gd name="connsiteX142" fmla="*/ 852 w 3564604"/>
                  <a:gd name="connsiteY142" fmla="*/ 1147714 h 3548388"/>
                  <a:gd name="connsiteX143" fmla="*/ 50197 w 3564604"/>
                  <a:gd name="connsiteY143" fmla="*/ 1099657 h 3548388"/>
                  <a:gd name="connsiteX144" fmla="*/ 154544 w 3564604"/>
                  <a:gd name="connsiteY144" fmla="*/ 1006176 h 3548388"/>
                  <a:gd name="connsiteX145" fmla="*/ 289585 w 3564604"/>
                  <a:gd name="connsiteY145" fmla="*/ 885641 h 3548388"/>
                  <a:gd name="connsiteX146" fmla="*/ 391691 w 3564604"/>
                  <a:gd name="connsiteY146" fmla="*/ 794401 h 3548388"/>
                  <a:gd name="connsiteX147" fmla="*/ 525556 w 3564604"/>
                  <a:gd name="connsiteY147" fmla="*/ 674874 h 3548388"/>
                  <a:gd name="connsiteX148" fmla="*/ 629903 w 3564604"/>
                  <a:gd name="connsiteY148" fmla="*/ 581337 h 3548388"/>
                  <a:gd name="connsiteX149" fmla="*/ 766120 w 3564604"/>
                  <a:gd name="connsiteY149" fmla="*/ 459739 h 3548388"/>
                  <a:gd name="connsiteX150" fmla="*/ 895224 w 3564604"/>
                  <a:gd name="connsiteY150" fmla="*/ 344301 h 3548388"/>
                  <a:gd name="connsiteX151" fmla="*/ 1030265 w 3564604"/>
                  <a:gd name="connsiteY151" fmla="*/ 223711 h 3548388"/>
                  <a:gd name="connsiteX152" fmla="*/ 1133436 w 3564604"/>
                  <a:gd name="connsiteY152" fmla="*/ 131238 h 3548388"/>
                  <a:gd name="connsiteX153" fmla="*/ 1176284 w 3564604"/>
                  <a:gd name="connsiteY153" fmla="*/ 91751 h 3548388"/>
                  <a:gd name="connsiteX154" fmla="*/ 1255875 w 3564604"/>
                  <a:gd name="connsiteY154" fmla="*/ 20169 h 3548388"/>
                  <a:gd name="connsiteX155" fmla="*/ 1316310 w 3564604"/>
                  <a:gd name="connsiteY155" fmla="*/ 1406 h 3548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</a:cxnLst>
                <a:rect l="l" t="t" r="r" b="b"/>
                <a:pathLst>
                  <a:path w="3564604" h="3548388">
                    <a:moveTo>
                      <a:pt x="2047862" y="2400947"/>
                    </a:moveTo>
                    <a:cubicBezTo>
                      <a:pt x="2073740" y="2400667"/>
                      <a:pt x="2096536" y="2423295"/>
                      <a:pt x="2095919" y="2448667"/>
                    </a:cubicBezTo>
                    <a:cubicBezTo>
                      <a:pt x="2095304" y="2476729"/>
                      <a:pt x="2072563" y="2498293"/>
                      <a:pt x="2043829" y="2498180"/>
                    </a:cubicBezTo>
                    <a:cubicBezTo>
                      <a:pt x="2017280" y="2498069"/>
                      <a:pt x="1996445" y="2477849"/>
                      <a:pt x="1996388" y="2452084"/>
                    </a:cubicBezTo>
                    <a:cubicBezTo>
                      <a:pt x="1996332" y="2425535"/>
                      <a:pt x="2020753" y="2401282"/>
                      <a:pt x="2047862" y="2400947"/>
                    </a:cubicBezTo>
                    <a:close/>
                    <a:moveTo>
                      <a:pt x="3410160" y="1646305"/>
                    </a:moveTo>
                    <a:cubicBezTo>
                      <a:pt x="3421155" y="1646791"/>
                      <a:pt x="3432564" y="1648853"/>
                      <a:pt x="3444368" y="1652480"/>
                    </a:cubicBezTo>
                    <a:cubicBezTo>
                      <a:pt x="3480943" y="1663738"/>
                      <a:pt x="3510684" y="1685470"/>
                      <a:pt x="3537345" y="1712075"/>
                    </a:cubicBezTo>
                    <a:cubicBezTo>
                      <a:pt x="3541266" y="1715996"/>
                      <a:pt x="3543002" y="1720420"/>
                      <a:pt x="3544234" y="1725741"/>
                    </a:cubicBezTo>
                    <a:cubicBezTo>
                      <a:pt x="3550395" y="1752235"/>
                      <a:pt x="3556669" y="1778727"/>
                      <a:pt x="3563782" y="1804996"/>
                    </a:cubicBezTo>
                    <a:cubicBezTo>
                      <a:pt x="3565798" y="1812389"/>
                      <a:pt x="3564118" y="1816198"/>
                      <a:pt x="3558629" y="1821015"/>
                    </a:cubicBezTo>
                    <a:cubicBezTo>
                      <a:pt x="3427621" y="1935837"/>
                      <a:pt x="3296724" y="2050770"/>
                      <a:pt x="3165941" y="2165815"/>
                    </a:cubicBezTo>
                    <a:cubicBezTo>
                      <a:pt x="3136031" y="2192084"/>
                      <a:pt x="3106570" y="2218857"/>
                      <a:pt x="3076884" y="2245462"/>
                    </a:cubicBezTo>
                    <a:cubicBezTo>
                      <a:pt x="3061369" y="2267026"/>
                      <a:pt x="3039694" y="2282317"/>
                      <a:pt x="3020090" y="2299512"/>
                    </a:cubicBezTo>
                    <a:cubicBezTo>
                      <a:pt x="2970856" y="2342751"/>
                      <a:pt x="2921792" y="2386272"/>
                      <a:pt x="2872390" y="2429344"/>
                    </a:cubicBezTo>
                    <a:cubicBezTo>
                      <a:pt x="2815091" y="2479305"/>
                      <a:pt x="2758073" y="2529658"/>
                      <a:pt x="2700887" y="2579788"/>
                    </a:cubicBezTo>
                    <a:cubicBezTo>
                      <a:pt x="2645268" y="2628517"/>
                      <a:pt x="2589874" y="2677526"/>
                      <a:pt x="2534311" y="2726311"/>
                    </a:cubicBezTo>
                    <a:cubicBezTo>
                      <a:pt x="2477573" y="2776160"/>
                      <a:pt x="2420835" y="2826009"/>
                      <a:pt x="2364040" y="2875747"/>
                    </a:cubicBezTo>
                    <a:cubicBezTo>
                      <a:pt x="2317047" y="2916858"/>
                      <a:pt x="2270279" y="2958193"/>
                      <a:pt x="2223510" y="2999417"/>
                    </a:cubicBezTo>
                    <a:cubicBezTo>
                      <a:pt x="2176293" y="3041033"/>
                      <a:pt x="2128684" y="3082201"/>
                      <a:pt x="2081580" y="3123929"/>
                    </a:cubicBezTo>
                    <a:cubicBezTo>
                      <a:pt x="2041925" y="3159047"/>
                      <a:pt x="2001821" y="3193661"/>
                      <a:pt x="1962334" y="3228947"/>
                    </a:cubicBezTo>
                    <a:cubicBezTo>
                      <a:pt x="1925143" y="3262106"/>
                      <a:pt x="1887224" y="3294424"/>
                      <a:pt x="1849921" y="3327470"/>
                    </a:cubicBezTo>
                    <a:cubicBezTo>
                      <a:pt x="1810322" y="3362644"/>
                      <a:pt x="1770274" y="3397315"/>
                      <a:pt x="1730563" y="3432377"/>
                    </a:cubicBezTo>
                    <a:cubicBezTo>
                      <a:pt x="1688555" y="3469569"/>
                      <a:pt x="1646380" y="3506591"/>
                      <a:pt x="1603924" y="3543278"/>
                    </a:cubicBezTo>
                    <a:cubicBezTo>
                      <a:pt x="1600675" y="3546078"/>
                      <a:pt x="1597371" y="3548599"/>
                      <a:pt x="1592778" y="3548374"/>
                    </a:cubicBezTo>
                    <a:cubicBezTo>
                      <a:pt x="1556315" y="3538965"/>
                      <a:pt x="1520076" y="3528435"/>
                      <a:pt x="1484286" y="3516168"/>
                    </a:cubicBezTo>
                    <a:cubicBezTo>
                      <a:pt x="1461994" y="3478474"/>
                      <a:pt x="1448271" y="3438594"/>
                      <a:pt x="1452583" y="3393898"/>
                    </a:cubicBezTo>
                    <a:cubicBezTo>
                      <a:pt x="1458521" y="3332231"/>
                      <a:pt x="1493751" y="3292072"/>
                      <a:pt x="1547857" y="3267539"/>
                    </a:cubicBezTo>
                    <a:cubicBezTo>
                      <a:pt x="1608965" y="3239870"/>
                      <a:pt x="1670856" y="3242446"/>
                      <a:pt x="1732131" y="3268547"/>
                    </a:cubicBezTo>
                    <a:cubicBezTo>
                      <a:pt x="1735884" y="3270171"/>
                      <a:pt x="1739581" y="3271908"/>
                      <a:pt x="1744901" y="3274316"/>
                    </a:cubicBezTo>
                    <a:cubicBezTo>
                      <a:pt x="1730507" y="3162744"/>
                      <a:pt x="1761649" y="3067862"/>
                      <a:pt x="1845384" y="2993592"/>
                    </a:cubicBezTo>
                    <a:cubicBezTo>
                      <a:pt x="1929344" y="2919154"/>
                      <a:pt x="2028370" y="2904816"/>
                      <a:pt x="2136246" y="2928284"/>
                    </a:cubicBezTo>
                    <a:cubicBezTo>
                      <a:pt x="2110650" y="2820856"/>
                      <a:pt x="2135574" y="2726759"/>
                      <a:pt x="2218413" y="2653609"/>
                    </a:cubicBezTo>
                    <a:cubicBezTo>
                      <a:pt x="2301309" y="2580404"/>
                      <a:pt x="2397982" y="2567634"/>
                      <a:pt x="2502218" y="2604376"/>
                    </a:cubicBezTo>
                    <a:cubicBezTo>
                      <a:pt x="2482166" y="2493476"/>
                      <a:pt x="2500370" y="2393441"/>
                      <a:pt x="2592507" y="2319452"/>
                    </a:cubicBezTo>
                    <a:cubicBezTo>
                      <a:pt x="2682515" y="2247198"/>
                      <a:pt x="2783390" y="2239693"/>
                      <a:pt x="2891154" y="2280692"/>
                    </a:cubicBezTo>
                    <a:cubicBezTo>
                      <a:pt x="2882360" y="2248486"/>
                      <a:pt x="2879560" y="2217064"/>
                      <a:pt x="2881184" y="2185027"/>
                    </a:cubicBezTo>
                    <a:cubicBezTo>
                      <a:pt x="2887177" y="2066117"/>
                      <a:pt x="2968784" y="1961937"/>
                      <a:pt x="3083213" y="1927603"/>
                    </a:cubicBezTo>
                    <a:cubicBezTo>
                      <a:pt x="3089654" y="1925698"/>
                      <a:pt x="3095927" y="1923178"/>
                      <a:pt x="3102257" y="1920882"/>
                    </a:cubicBezTo>
                    <a:cubicBezTo>
                      <a:pt x="3118892" y="1919033"/>
                      <a:pt x="3135415" y="1916457"/>
                      <a:pt x="3152106" y="1915505"/>
                    </a:cubicBezTo>
                    <a:cubicBezTo>
                      <a:pt x="3193497" y="1913152"/>
                      <a:pt x="3233433" y="1920321"/>
                      <a:pt x="3272136" y="1934996"/>
                    </a:cubicBezTo>
                    <a:cubicBezTo>
                      <a:pt x="3276505" y="1936677"/>
                      <a:pt x="3280874" y="1938245"/>
                      <a:pt x="3285298" y="1939813"/>
                    </a:cubicBezTo>
                    <a:cubicBezTo>
                      <a:pt x="3285579" y="1939925"/>
                      <a:pt x="3286139" y="1939365"/>
                      <a:pt x="3287483" y="1938469"/>
                    </a:cubicBezTo>
                    <a:cubicBezTo>
                      <a:pt x="3271800" y="1898198"/>
                      <a:pt x="3265975" y="1856078"/>
                      <a:pt x="3269503" y="1812838"/>
                    </a:cubicBezTo>
                    <a:cubicBezTo>
                      <a:pt x="3273480" y="1764501"/>
                      <a:pt x="3289556" y="1720756"/>
                      <a:pt x="3322825" y="1684742"/>
                    </a:cubicBezTo>
                    <a:cubicBezTo>
                      <a:pt x="3347904" y="1657563"/>
                      <a:pt x="3377173" y="1644845"/>
                      <a:pt x="3410160" y="1646305"/>
                    </a:cubicBezTo>
                    <a:close/>
                    <a:moveTo>
                      <a:pt x="2993597" y="1192859"/>
                    </a:moveTo>
                    <a:cubicBezTo>
                      <a:pt x="3029780" y="1192635"/>
                      <a:pt x="3057505" y="1219743"/>
                      <a:pt x="3056888" y="1254638"/>
                    </a:cubicBezTo>
                    <a:cubicBezTo>
                      <a:pt x="3056273" y="1290709"/>
                      <a:pt x="3026419" y="1319386"/>
                      <a:pt x="2989508" y="1319442"/>
                    </a:cubicBezTo>
                    <a:cubicBezTo>
                      <a:pt x="2954166" y="1319498"/>
                      <a:pt x="2926666" y="1292725"/>
                      <a:pt x="2927001" y="1258615"/>
                    </a:cubicBezTo>
                    <a:cubicBezTo>
                      <a:pt x="2927337" y="1222544"/>
                      <a:pt x="2957190" y="1193082"/>
                      <a:pt x="2993597" y="1192859"/>
                    </a:cubicBezTo>
                    <a:close/>
                    <a:moveTo>
                      <a:pt x="786006" y="1042638"/>
                    </a:moveTo>
                    <a:cubicBezTo>
                      <a:pt x="812947" y="1043255"/>
                      <a:pt x="835464" y="1065883"/>
                      <a:pt x="835128" y="1091984"/>
                    </a:cubicBezTo>
                    <a:cubicBezTo>
                      <a:pt x="834736" y="1120325"/>
                      <a:pt x="809866" y="1144744"/>
                      <a:pt x="781245" y="1144912"/>
                    </a:cubicBezTo>
                    <a:cubicBezTo>
                      <a:pt x="753856" y="1145081"/>
                      <a:pt x="731228" y="1122173"/>
                      <a:pt x="731675" y="1094727"/>
                    </a:cubicBezTo>
                    <a:cubicBezTo>
                      <a:pt x="732124" y="1066499"/>
                      <a:pt x="757665" y="1042022"/>
                      <a:pt x="786006" y="1042638"/>
                    </a:cubicBezTo>
                    <a:close/>
                    <a:moveTo>
                      <a:pt x="2511943" y="463191"/>
                    </a:moveTo>
                    <a:cubicBezTo>
                      <a:pt x="2516347" y="462260"/>
                      <a:pt x="2520982" y="462624"/>
                      <a:pt x="2525855" y="465117"/>
                    </a:cubicBezTo>
                    <a:cubicBezTo>
                      <a:pt x="2549267" y="472510"/>
                      <a:pt x="2567415" y="488529"/>
                      <a:pt x="2587186" y="502027"/>
                    </a:cubicBezTo>
                    <a:cubicBezTo>
                      <a:pt x="2625161" y="527848"/>
                      <a:pt x="2663920" y="552549"/>
                      <a:pt x="2701727" y="578537"/>
                    </a:cubicBezTo>
                    <a:cubicBezTo>
                      <a:pt x="2756674" y="616345"/>
                      <a:pt x="2810388" y="655888"/>
                      <a:pt x="2861973" y="698287"/>
                    </a:cubicBezTo>
                    <a:cubicBezTo>
                      <a:pt x="2873399" y="699744"/>
                      <a:pt x="2879112" y="709826"/>
                      <a:pt x="2887569" y="715707"/>
                    </a:cubicBezTo>
                    <a:cubicBezTo>
                      <a:pt x="2898156" y="722988"/>
                      <a:pt x="2907285" y="732286"/>
                      <a:pt x="2917479" y="740183"/>
                    </a:cubicBezTo>
                    <a:cubicBezTo>
                      <a:pt x="2945597" y="765388"/>
                      <a:pt x="2975002" y="789249"/>
                      <a:pt x="3001270" y="816470"/>
                    </a:cubicBezTo>
                    <a:cubicBezTo>
                      <a:pt x="3004799" y="820110"/>
                      <a:pt x="3009560" y="822911"/>
                      <a:pt x="3010792" y="828399"/>
                    </a:cubicBezTo>
                    <a:cubicBezTo>
                      <a:pt x="3019250" y="831984"/>
                      <a:pt x="3020986" y="839209"/>
                      <a:pt x="3020819" y="847387"/>
                    </a:cubicBezTo>
                    <a:cubicBezTo>
                      <a:pt x="3025915" y="857021"/>
                      <a:pt x="3019362" y="863350"/>
                      <a:pt x="3013985" y="869567"/>
                    </a:cubicBezTo>
                    <a:cubicBezTo>
                      <a:pt x="2999870" y="885922"/>
                      <a:pt x="2983459" y="899757"/>
                      <a:pt x="2965592" y="911855"/>
                    </a:cubicBezTo>
                    <a:cubicBezTo>
                      <a:pt x="2927673" y="937507"/>
                      <a:pt x="2887849" y="959744"/>
                      <a:pt x="2842817" y="970106"/>
                    </a:cubicBezTo>
                    <a:cubicBezTo>
                      <a:pt x="2780254" y="984500"/>
                      <a:pt x="2719091" y="979627"/>
                      <a:pt x="2660055" y="953359"/>
                    </a:cubicBezTo>
                    <a:cubicBezTo>
                      <a:pt x="2657647" y="952295"/>
                      <a:pt x="2655462" y="950838"/>
                      <a:pt x="2652942" y="950110"/>
                    </a:cubicBezTo>
                    <a:cubicBezTo>
                      <a:pt x="2652494" y="949998"/>
                      <a:pt x="2651934" y="950054"/>
                      <a:pt x="2649750" y="949942"/>
                    </a:cubicBezTo>
                    <a:cubicBezTo>
                      <a:pt x="2649022" y="959520"/>
                      <a:pt x="2649917" y="969210"/>
                      <a:pt x="2649694" y="978843"/>
                    </a:cubicBezTo>
                    <a:cubicBezTo>
                      <a:pt x="2649246" y="1069076"/>
                      <a:pt x="2623481" y="1150795"/>
                      <a:pt x="2565958" y="1221088"/>
                    </a:cubicBezTo>
                    <a:cubicBezTo>
                      <a:pt x="2506139" y="1294182"/>
                      <a:pt x="2428341" y="1336525"/>
                      <a:pt x="2335531" y="1351704"/>
                    </a:cubicBezTo>
                    <a:cubicBezTo>
                      <a:pt x="2293916" y="1358538"/>
                      <a:pt x="2252021" y="1360498"/>
                      <a:pt x="2210180" y="1353664"/>
                    </a:cubicBezTo>
                    <a:cubicBezTo>
                      <a:pt x="2197747" y="1351649"/>
                      <a:pt x="2195786" y="1355569"/>
                      <a:pt x="2197802" y="1366939"/>
                    </a:cubicBezTo>
                    <a:cubicBezTo>
                      <a:pt x="2210236" y="1436056"/>
                      <a:pt x="2203460" y="1503437"/>
                      <a:pt x="2172373" y="1566560"/>
                    </a:cubicBezTo>
                    <a:cubicBezTo>
                      <a:pt x="2116699" y="1679645"/>
                      <a:pt x="2026971" y="1744393"/>
                      <a:pt x="1899155" y="1752626"/>
                    </a:cubicBezTo>
                    <a:cubicBezTo>
                      <a:pt x="1855747" y="1755427"/>
                      <a:pt x="1813291" y="1750722"/>
                      <a:pt x="1771395" y="1739184"/>
                    </a:cubicBezTo>
                    <a:cubicBezTo>
                      <a:pt x="1756552" y="1735095"/>
                      <a:pt x="1756665" y="1735431"/>
                      <a:pt x="1758457" y="1750946"/>
                    </a:cubicBezTo>
                    <a:cubicBezTo>
                      <a:pt x="1774140" y="1887499"/>
                      <a:pt x="1711521" y="2033182"/>
                      <a:pt x="1588241" y="2103867"/>
                    </a:cubicBezTo>
                    <a:cubicBezTo>
                      <a:pt x="1540353" y="2131369"/>
                      <a:pt x="1488767" y="2145707"/>
                      <a:pt x="1433541" y="2146491"/>
                    </a:cubicBezTo>
                    <a:cubicBezTo>
                      <a:pt x="1406768" y="2146883"/>
                      <a:pt x="1379883" y="2147667"/>
                      <a:pt x="1353503" y="2141898"/>
                    </a:cubicBezTo>
                    <a:cubicBezTo>
                      <a:pt x="1344036" y="2139826"/>
                      <a:pt x="1342524" y="2143691"/>
                      <a:pt x="1343868" y="2151756"/>
                    </a:cubicBezTo>
                    <a:cubicBezTo>
                      <a:pt x="1350478" y="2192812"/>
                      <a:pt x="1346613" y="2233363"/>
                      <a:pt x="1338043" y="2273690"/>
                    </a:cubicBezTo>
                    <a:cubicBezTo>
                      <a:pt x="1310990" y="2400722"/>
                      <a:pt x="1208996" y="2498628"/>
                      <a:pt x="1081124" y="2520249"/>
                    </a:cubicBezTo>
                    <a:cubicBezTo>
                      <a:pt x="1027634" y="2529322"/>
                      <a:pt x="975489" y="2522600"/>
                      <a:pt x="923959" y="2507758"/>
                    </a:cubicBezTo>
                    <a:cubicBezTo>
                      <a:pt x="905588" y="2502437"/>
                      <a:pt x="906820" y="2502157"/>
                      <a:pt x="907940" y="2521817"/>
                    </a:cubicBezTo>
                    <a:cubicBezTo>
                      <a:pt x="913821" y="2620899"/>
                      <a:pt x="898754" y="2715164"/>
                      <a:pt x="836415" y="2796043"/>
                    </a:cubicBezTo>
                    <a:cubicBezTo>
                      <a:pt x="793791" y="2851382"/>
                      <a:pt x="736661" y="2885156"/>
                      <a:pt x="667599" y="2897926"/>
                    </a:cubicBezTo>
                    <a:cubicBezTo>
                      <a:pt x="663679" y="2897982"/>
                      <a:pt x="660262" y="2896526"/>
                      <a:pt x="657854" y="2893557"/>
                    </a:cubicBezTo>
                    <a:cubicBezTo>
                      <a:pt x="631305" y="2859839"/>
                      <a:pt x="602236" y="2827969"/>
                      <a:pt x="580783" y="2790386"/>
                    </a:cubicBezTo>
                    <a:cubicBezTo>
                      <a:pt x="547457" y="2742777"/>
                      <a:pt x="511442" y="2697073"/>
                      <a:pt x="479461" y="2648456"/>
                    </a:cubicBezTo>
                    <a:cubicBezTo>
                      <a:pt x="472740" y="2638206"/>
                      <a:pt x="470779" y="2631989"/>
                      <a:pt x="479797" y="2620731"/>
                    </a:cubicBezTo>
                    <a:cubicBezTo>
                      <a:pt x="568461" y="2509999"/>
                      <a:pt x="669056" y="2411532"/>
                      <a:pt x="781300" y="2325053"/>
                    </a:cubicBezTo>
                    <a:cubicBezTo>
                      <a:pt x="890521" y="2240924"/>
                      <a:pt x="1001029" y="2158422"/>
                      <a:pt x="1106776" y="2069869"/>
                    </a:cubicBezTo>
                    <a:cubicBezTo>
                      <a:pt x="1159034" y="2026069"/>
                      <a:pt x="1211964" y="1982885"/>
                      <a:pt x="1250443" y="1925307"/>
                    </a:cubicBezTo>
                    <a:cubicBezTo>
                      <a:pt x="1286570" y="1871201"/>
                      <a:pt x="1305502" y="1813005"/>
                      <a:pt x="1296372" y="1747081"/>
                    </a:cubicBezTo>
                    <a:cubicBezTo>
                      <a:pt x="1293963" y="1729606"/>
                      <a:pt x="1300852" y="1711963"/>
                      <a:pt x="1298220" y="1693872"/>
                    </a:cubicBezTo>
                    <a:cubicBezTo>
                      <a:pt x="1292227" y="1652536"/>
                      <a:pt x="1271615" y="1620610"/>
                      <a:pt x="1238233" y="1596358"/>
                    </a:cubicBezTo>
                    <a:cubicBezTo>
                      <a:pt x="1237841" y="1588236"/>
                      <a:pt x="1243890" y="1584315"/>
                      <a:pt x="1249211" y="1580227"/>
                    </a:cubicBezTo>
                    <a:cubicBezTo>
                      <a:pt x="1310206" y="1533122"/>
                      <a:pt x="1379435" y="1509150"/>
                      <a:pt x="1456338" y="1506909"/>
                    </a:cubicBezTo>
                    <a:cubicBezTo>
                      <a:pt x="1487367" y="1506013"/>
                      <a:pt x="1518397" y="1507077"/>
                      <a:pt x="1548642" y="1514471"/>
                    </a:cubicBezTo>
                    <a:cubicBezTo>
                      <a:pt x="1560628" y="1517383"/>
                      <a:pt x="1562925" y="1513966"/>
                      <a:pt x="1562589" y="1502764"/>
                    </a:cubicBezTo>
                    <a:cubicBezTo>
                      <a:pt x="1560517" y="1442105"/>
                      <a:pt x="1574295" y="1384807"/>
                      <a:pt x="1603252" y="1331708"/>
                    </a:cubicBezTo>
                    <a:cubicBezTo>
                      <a:pt x="1661840" y="1224057"/>
                      <a:pt x="1753640" y="1165470"/>
                      <a:pt x="1874567" y="1150571"/>
                    </a:cubicBezTo>
                    <a:cubicBezTo>
                      <a:pt x="1903412" y="1147042"/>
                      <a:pt x="1932090" y="1145866"/>
                      <a:pt x="1960767" y="1150683"/>
                    </a:cubicBezTo>
                    <a:cubicBezTo>
                      <a:pt x="1973369" y="1152812"/>
                      <a:pt x="1976113" y="1147435"/>
                      <a:pt x="1975329" y="1135952"/>
                    </a:cubicBezTo>
                    <a:cubicBezTo>
                      <a:pt x="1968440" y="1034406"/>
                      <a:pt x="1997845" y="943781"/>
                      <a:pt x="2062033" y="865590"/>
                    </a:cubicBezTo>
                    <a:cubicBezTo>
                      <a:pt x="2124708" y="789136"/>
                      <a:pt x="2206428" y="745616"/>
                      <a:pt x="2305062" y="734358"/>
                    </a:cubicBezTo>
                    <a:cubicBezTo>
                      <a:pt x="2331275" y="731334"/>
                      <a:pt x="2357320" y="730382"/>
                      <a:pt x="2383532" y="732790"/>
                    </a:cubicBezTo>
                    <a:cubicBezTo>
                      <a:pt x="2397423" y="735310"/>
                      <a:pt x="2411650" y="735198"/>
                      <a:pt x="2425484" y="738223"/>
                    </a:cubicBezTo>
                    <a:cubicBezTo>
                      <a:pt x="2434165" y="740128"/>
                      <a:pt x="2437135" y="736711"/>
                      <a:pt x="2435062" y="728085"/>
                    </a:cubicBezTo>
                    <a:cubicBezTo>
                      <a:pt x="2431814" y="714866"/>
                      <a:pt x="2430301" y="701368"/>
                      <a:pt x="2428677" y="687813"/>
                    </a:cubicBezTo>
                    <a:cubicBezTo>
                      <a:pt x="2420948" y="621889"/>
                      <a:pt x="2437247" y="561230"/>
                      <a:pt x="2468164" y="503707"/>
                    </a:cubicBezTo>
                    <a:cubicBezTo>
                      <a:pt x="2475669" y="489705"/>
                      <a:pt x="2486256" y="477999"/>
                      <a:pt x="2499418" y="469037"/>
                    </a:cubicBezTo>
                    <a:cubicBezTo>
                      <a:pt x="2503366" y="466349"/>
                      <a:pt x="2507539" y="464122"/>
                      <a:pt x="2511943" y="463191"/>
                    </a:cubicBezTo>
                    <a:close/>
                    <a:moveTo>
                      <a:pt x="2149816" y="421134"/>
                    </a:moveTo>
                    <a:cubicBezTo>
                      <a:pt x="2176275" y="422517"/>
                      <a:pt x="2200041" y="438890"/>
                      <a:pt x="2208779" y="464557"/>
                    </a:cubicBezTo>
                    <a:cubicBezTo>
                      <a:pt x="2220990" y="500347"/>
                      <a:pt x="2200658" y="540115"/>
                      <a:pt x="2163747" y="552605"/>
                    </a:cubicBezTo>
                    <a:cubicBezTo>
                      <a:pt x="2159322" y="554061"/>
                      <a:pt x="2154729" y="555181"/>
                      <a:pt x="2150192" y="556526"/>
                    </a:cubicBezTo>
                    <a:cubicBezTo>
                      <a:pt x="2115914" y="558151"/>
                      <a:pt x="2091493" y="543644"/>
                      <a:pt x="2077546" y="512109"/>
                    </a:cubicBezTo>
                    <a:cubicBezTo>
                      <a:pt x="2070097" y="470606"/>
                      <a:pt x="2087573" y="437112"/>
                      <a:pt x="2122915" y="424957"/>
                    </a:cubicBezTo>
                    <a:cubicBezTo>
                      <a:pt x="2131877" y="421877"/>
                      <a:pt x="2140996" y="420673"/>
                      <a:pt x="2149816" y="421134"/>
                    </a:cubicBezTo>
                    <a:close/>
                    <a:moveTo>
                      <a:pt x="1316310" y="1406"/>
                    </a:moveTo>
                    <a:cubicBezTo>
                      <a:pt x="1356918" y="8519"/>
                      <a:pt x="1398029" y="13112"/>
                      <a:pt x="1438860" y="19273"/>
                    </a:cubicBezTo>
                    <a:cubicBezTo>
                      <a:pt x="1451407" y="21177"/>
                      <a:pt x="1455384" y="28291"/>
                      <a:pt x="1458408" y="38317"/>
                    </a:cubicBezTo>
                    <a:cubicBezTo>
                      <a:pt x="1474707" y="91862"/>
                      <a:pt x="1473363" y="144848"/>
                      <a:pt x="1453872" y="197386"/>
                    </a:cubicBezTo>
                    <a:cubicBezTo>
                      <a:pt x="1414720" y="303918"/>
                      <a:pt x="1281696" y="388942"/>
                      <a:pt x="1123970" y="331531"/>
                    </a:cubicBezTo>
                    <a:cubicBezTo>
                      <a:pt x="1146598" y="436887"/>
                      <a:pt x="1123411" y="529023"/>
                      <a:pt x="1041523" y="599988"/>
                    </a:cubicBezTo>
                    <a:cubicBezTo>
                      <a:pt x="959636" y="670898"/>
                      <a:pt x="864811" y="680979"/>
                      <a:pt x="762704" y="647542"/>
                    </a:cubicBezTo>
                    <a:cubicBezTo>
                      <a:pt x="760912" y="654879"/>
                      <a:pt x="763768" y="661880"/>
                      <a:pt x="764664" y="668769"/>
                    </a:cubicBezTo>
                    <a:cubicBezTo>
                      <a:pt x="780907" y="794345"/>
                      <a:pt x="708262" y="914935"/>
                      <a:pt x="589184" y="957615"/>
                    </a:cubicBezTo>
                    <a:cubicBezTo>
                      <a:pt x="534070" y="977387"/>
                      <a:pt x="477724" y="974530"/>
                      <a:pt x="421489" y="961535"/>
                    </a:cubicBezTo>
                    <a:cubicBezTo>
                      <a:pt x="417400" y="960583"/>
                      <a:pt x="413312" y="959407"/>
                      <a:pt x="409391" y="958007"/>
                    </a:cubicBezTo>
                    <a:cubicBezTo>
                      <a:pt x="399197" y="954310"/>
                      <a:pt x="396060" y="957503"/>
                      <a:pt x="397965" y="968089"/>
                    </a:cubicBezTo>
                    <a:cubicBezTo>
                      <a:pt x="404742" y="1005839"/>
                      <a:pt x="402614" y="1043255"/>
                      <a:pt x="393260" y="1080501"/>
                    </a:cubicBezTo>
                    <a:cubicBezTo>
                      <a:pt x="363182" y="1199804"/>
                      <a:pt x="264268" y="1287908"/>
                      <a:pt x="142277" y="1304935"/>
                    </a:cubicBezTo>
                    <a:cubicBezTo>
                      <a:pt x="102510" y="1310480"/>
                      <a:pt x="63807" y="1307456"/>
                      <a:pt x="25328" y="1297205"/>
                    </a:cubicBezTo>
                    <a:cubicBezTo>
                      <a:pt x="18719" y="1295245"/>
                      <a:pt x="12502" y="1292949"/>
                      <a:pt x="7796" y="1287515"/>
                    </a:cubicBezTo>
                    <a:cubicBezTo>
                      <a:pt x="6116" y="1252117"/>
                      <a:pt x="4492" y="1216775"/>
                      <a:pt x="2812" y="1181376"/>
                    </a:cubicBezTo>
                    <a:cubicBezTo>
                      <a:pt x="4604" y="1170006"/>
                      <a:pt x="-2342" y="1159140"/>
                      <a:pt x="852" y="1147714"/>
                    </a:cubicBezTo>
                    <a:cubicBezTo>
                      <a:pt x="13342" y="1127662"/>
                      <a:pt x="33282" y="1115116"/>
                      <a:pt x="50197" y="1099657"/>
                    </a:cubicBezTo>
                    <a:cubicBezTo>
                      <a:pt x="84643" y="1068123"/>
                      <a:pt x="119649" y="1037206"/>
                      <a:pt x="154544" y="1006176"/>
                    </a:cubicBezTo>
                    <a:cubicBezTo>
                      <a:pt x="199632" y="966072"/>
                      <a:pt x="244720" y="925969"/>
                      <a:pt x="289585" y="885641"/>
                    </a:cubicBezTo>
                    <a:cubicBezTo>
                      <a:pt x="323527" y="855116"/>
                      <a:pt x="357750" y="824870"/>
                      <a:pt x="391691" y="794401"/>
                    </a:cubicBezTo>
                    <a:cubicBezTo>
                      <a:pt x="436220" y="754409"/>
                      <a:pt x="480860" y="714641"/>
                      <a:pt x="525556" y="674874"/>
                    </a:cubicBezTo>
                    <a:cubicBezTo>
                      <a:pt x="560450" y="643788"/>
                      <a:pt x="595121" y="612535"/>
                      <a:pt x="629903" y="581337"/>
                    </a:cubicBezTo>
                    <a:cubicBezTo>
                      <a:pt x="675216" y="540674"/>
                      <a:pt x="720752" y="500234"/>
                      <a:pt x="766120" y="459739"/>
                    </a:cubicBezTo>
                    <a:cubicBezTo>
                      <a:pt x="809193" y="421316"/>
                      <a:pt x="852208" y="382781"/>
                      <a:pt x="895224" y="344301"/>
                    </a:cubicBezTo>
                    <a:cubicBezTo>
                      <a:pt x="940201" y="304086"/>
                      <a:pt x="985177" y="263814"/>
                      <a:pt x="1030265" y="223711"/>
                    </a:cubicBezTo>
                    <a:cubicBezTo>
                      <a:pt x="1064768" y="193017"/>
                      <a:pt x="1099158" y="162212"/>
                      <a:pt x="1133436" y="131238"/>
                    </a:cubicBezTo>
                    <a:cubicBezTo>
                      <a:pt x="1147831" y="118244"/>
                      <a:pt x="1163066" y="106090"/>
                      <a:pt x="1176284" y="91751"/>
                    </a:cubicBezTo>
                    <a:cubicBezTo>
                      <a:pt x="1203113" y="68170"/>
                      <a:pt x="1230782" y="45542"/>
                      <a:pt x="1255875" y="20169"/>
                    </a:cubicBezTo>
                    <a:cubicBezTo>
                      <a:pt x="1273294" y="2526"/>
                      <a:pt x="1291610" y="-2907"/>
                      <a:pt x="1316310" y="140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8022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xmlns="" id="{0F21DF8D-90BD-4ADB-B3F0-30B23DA6BFB7}"/>
                </a:ext>
              </a:extLst>
            </p:cNvPr>
            <p:cNvGrpSpPr/>
            <p:nvPr/>
          </p:nvGrpSpPr>
          <p:grpSpPr>
            <a:xfrm>
              <a:off x="520720" y="2630125"/>
              <a:ext cx="4871694" cy="3888366"/>
              <a:chOff x="656522" y="2630125"/>
              <a:chExt cx="4871694" cy="3888366"/>
            </a:xfrm>
          </p:grpSpPr>
          <p:sp>
            <p:nvSpPr>
              <p:cNvPr id="4" name="Freeform: Shape 3">
                <a:extLst>
                  <a:ext uri="{FF2B5EF4-FFF2-40B4-BE49-F238E27FC236}">
                    <a16:creationId xmlns:a16="http://schemas.microsoft.com/office/drawing/2014/main" xmlns="" id="{5789CB87-CA8D-4B2F-BC2D-AD8B3CB663B3}"/>
                  </a:ext>
                </a:extLst>
              </p:cNvPr>
              <p:cNvSpPr/>
              <p:nvPr/>
            </p:nvSpPr>
            <p:spPr>
              <a:xfrm>
                <a:off x="656522" y="2630125"/>
                <a:ext cx="3276888" cy="3888366"/>
              </a:xfrm>
              <a:custGeom>
                <a:avLst/>
                <a:gdLst>
                  <a:gd name="connsiteX0" fmla="*/ 3979962 w 4698215"/>
                  <a:gd name="connsiteY0" fmla="*/ 4905055 h 5574918"/>
                  <a:gd name="connsiteX1" fmla="*/ 4039869 w 4698215"/>
                  <a:gd name="connsiteY1" fmla="*/ 4947296 h 5574918"/>
                  <a:gd name="connsiteX2" fmla="*/ 4245289 w 4698215"/>
                  <a:gd name="connsiteY2" fmla="*/ 5014109 h 5574918"/>
                  <a:gd name="connsiteX3" fmla="*/ 4533742 w 4698215"/>
                  <a:gd name="connsiteY3" fmla="*/ 5109430 h 5574918"/>
                  <a:gd name="connsiteX4" fmla="*/ 4655644 w 4698215"/>
                  <a:gd name="connsiteY4" fmla="*/ 5185318 h 5574918"/>
                  <a:gd name="connsiteX5" fmla="*/ 4677085 w 4698215"/>
                  <a:gd name="connsiteY5" fmla="*/ 5342474 h 5574918"/>
                  <a:gd name="connsiteX6" fmla="*/ 4666565 w 4698215"/>
                  <a:gd name="connsiteY6" fmla="*/ 5371624 h 5574918"/>
                  <a:gd name="connsiteX7" fmla="*/ 4533180 w 4698215"/>
                  <a:gd name="connsiteY7" fmla="*/ 5517217 h 5574918"/>
                  <a:gd name="connsiteX8" fmla="*/ 4363336 w 4698215"/>
                  <a:gd name="connsiteY8" fmla="*/ 5555682 h 5574918"/>
                  <a:gd name="connsiteX9" fmla="*/ 4014734 w 4698215"/>
                  <a:gd name="connsiteY9" fmla="*/ 5554317 h 5574918"/>
                  <a:gd name="connsiteX10" fmla="*/ 3696086 w 4698215"/>
                  <a:gd name="connsiteY10" fmla="*/ 5428239 h 5574918"/>
                  <a:gd name="connsiteX11" fmla="*/ 3468664 w 4698215"/>
                  <a:gd name="connsiteY11" fmla="*/ 5353074 h 5574918"/>
                  <a:gd name="connsiteX12" fmla="*/ 3203740 w 4698215"/>
                  <a:gd name="connsiteY12" fmla="*/ 5329946 h 5574918"/>
                  <a:gd name="connsiteX13" fmla="*/ 2809445 w 4698215"/>
                  <a:gd name="connsiteY13" fmla="*/ 5190618 h 5574918"/>
                  <a:gd name="connsiteX14" fmla="*/ 2749297 w 4698215"/>
                  <a:gd name="connsiteY14" fmla="*/ 5104371 h 5574918"/>
                  <a:gd name="connsiteX15" fmla="*/ 2784711 w 4698215"/>
                  <a:gd name="connsiteY15" fmla="*/ 5017562 h 5574918"/>
                  <a:gd name="connsiteX16" fmla="*/ 2860358 w 4698215"/>
                  <a:gd name="connsiteY16" fmla="*/ 4936936 h 5574918"/>
                  <a:gd name="connsiteX17" fmla="*/ 2880113 w 4698215"/>
                  <a:gd name="connsiteY17" fmla="*/ 4758500 h 5574918"/>
                  <a:gd name="connsiteX18" fmla="*/ 2874411 w 4698215"/>
                  <a:gd name="connsiteY18" fmla="*/ 4440414 h 5574918"/>
                  <a:gd name="connsiteX19" fmla="*/ 2953993 w 4698215"/>
                  <a:gd name="connsiteY19" fmla="*/ 4241902 h 5574918"/>
                  <a:gd name="connsiteX20" fmla="*/ 2902197 w 4698215"/>
                  <a:gd name="connsiteY20" fmla="*/ 3965574 h 5574918"/>
                  <a:gd name="connsiteX21" fmla="*/ 2467508 w 4698215"/>
                  <a:gd name="connsiteY21" fmla="*/ 3391959 h 5574918"/>
                  <a:gd name="connsiteX22" fmla="*/ 2085259 w 4698215"/>
                  <a:gd name="connsiteY22" fmla="*/ 2828543 h 5574918"/>
                  <a:gd name="connsiteX23" fmla="*/ 1975644 w 4698215"/>
                  <a:gd name="connsiteY23" fmla="*/ 2611159 h 5574918"/>
                  <a:gd name="connsiteX24" fmla="*/ 1945048 w 4698215"/>
                  <a:gd name="connsiteY24" fmla="*/ 2591966 h 5574918"/>
                  <a:gd name="connsiteX25" fmla="*/ 1645592 w 4698215"/>
                  <a:gd name="connsiteY25" fmla="*/ 2562334 h 5574918"/>
                  <a:gd name="connsiteX26" fmla="*/ 1374645 w 4698215"/>
                  <a:gd name="connsiteY26" fmla="*/ 2452076 h 5574918"/>
                  <a:gd name="connsiteX27" fmla="*/ 1347101 w 4698215"/>
                  <a:gd name="connsiteY27" fmla="*/ 2466370 h 5574918"/>
                  <a:gd name="connsiteX28" fmla="*/ 1297794 w 4698215"/>
                  <a:gd name="connsiteY28" fmla="*/ 2860504 h 5574918"/>
                  <a:gd name="connsiteX29" fmla="*/ 1286150 w 4698215"/>
                  <a:gd name="connsiteY29" fmla="*/ 3049541 h 5574918"/>
                  <a:gd name="connsiteX30" fmla="*/ 1296670 w 4698215"/>
                  <a:gd name="connsiteY30" fmla="*/ 3287804 h 5574918"/>
                  <a:gd name="connsiteX31" fmla="*/ 1350152 w 4698215"/>
                  <a:gd name="connsiteY31" fmla="*/ 3449537 h 5574918"/>
                  <a:gd name="connsiteX32" fmla="*/ 1356978 w 4698215"/>
                  <a:gd name="connsiteY32" fmla="*/ 3470497 h 5574918"/>
                  <a:gd name="connsiteX33" fmla="*/ 1126103 w 4698215"/>
                  <a:gd name="connsiteY33" fmla="*/ 3373650 h 5574918"/>
                  <a:gd name="connsiteX34" fmla="*/ 1032468 w 4698215"/>
                  <a:gd name="connsiteY34" fmla="*/ 3169917 h 5574918"/>
                  <a:gd name="connsiteX35" fmla="*/ 1031263 w 4698215"/>
                  <a:gd name="connsiteY35" fmla="*/ 2790720 h 5574918"/>
                  <a:gd name="connsiteX36" fmla="*/ 1131483 w 4698215"/>
                  <a:gd name="connsiteY36" fmla="*/ 2278377 h 5574918"/>
                  <a:gd name="connsiteX37" fmla="*/ 1106830 w 4698215"/>
                  <a:gd name="connsiteY37" fmla="*/ 2227544 h 5574918"/>
                  <a:gd name="connsiteX38" fmla="*/ 895709 w 4698215"/>
                  <a:gd name="connsiteY38" fmla="*/ 1800325 h 5574918"/>
                  <a:gd name="connsiteX39" fmla="*/ 888723 w 4698215"/>
                  <a:gd name="connsiteY39" fmla="*/ 1780971 h 5574918"/>
                  <a:gd name="connsiteX40" fmla="*/ 867442 w 4698215"/>
                  <a:gd name="connsiteY40" fmla="*/ 1815101 h 5574918"/>
                  <a:gd name="connsiteX41" fmla="*/ 494990 w 4698215"/>
                  <a:gd name="connsiteY41" fmla="*/ 2447258 h 5574918"/>
                  <a:gd name="connsiteX42" fmla="*/ 274153 w 4698215"/>
                  <a:gd name="connsiteY42" fmla="*/ 2926354 h 5574918"/>
                  <a:gd name="connsiteX43" fmla="*/ 233599 w 4698215"/>
                  <a:gd name="connsiteY43" fmla="*/ 3167588 h 5574918"/>
                  <a:gd name="connsiteX44" fmla="*/ 237775 w 4698215"/>
                  <a:gd name="connsiteY44" fmla="*/ 3210150 h 5574918"/>
                  <a:gd name="connsiteX45" fmla="*/ 236490 w 4698215"/>
                  <a:gd name="connsiteY45" fmla="*/ 3233839 h 5574918"/>
                  <a:gd name="connsiteX46" fmla="*/ 957 w 4698215"/>
                  <a:gd name="connsiteY46" fmla="*/ 2908606 h 5574918"/>
                  <a:gd name="connsiteX47" fmla="*/ 65923 w 4698215"/>
                  <a:gd name="connsiteY47" fmla="*/ 2580001 h 5574918"/>
                  <a:gd name="connsiteX48" fmla="*/ 316313 w 4698215"/>
                  <a:gd name="connsiteY48" fmla="*/ 2116403 h 5574918"/>
                  <a:gd name="connsiteX49" fmla="*/ 767865 w 4698215"/>
                  <a:gd name="connsiteY49" fmla="*/ 1510827 h 5574918"/>
                  <a:gd name="connsiteX50" fmla="*/ 857484 w 4698215"/>
                  <a:gd name="connsiteY50" fmla="*/ 1403380 h 5574918"/>
                  <a:gd name="connsiteX51" fmla="*/ 877801 w 4698215"/>
                  <a:gd name="connsiteY51" fmla="*/ 1350218 h 5574918"/>
                  <a:gd name="connsiteX52" fmla="*/ 1097274 w 4698215"/>
                  <a:gd name="connsiteY52" fmla="*/ 842935 h 5574918"/>
                  <a:gd name="connsiteX53" fmla="*/ 1338588 w 4698215"/>
                  <a:gd name="connsiteY53" fmla="*/ 616958 h 5574918"/>
                  <a:gd name="connsiteX54" fmla="*/ 1353846 w 4698215"/>
                  <a:gd name="connsiteY54" fmla="*/ 605876 h 5574918"/>
                  <a:gd name="connsiteX55" fmla="*/ 1232908 w 4698215"/>
                  <a:gd name="connsiteY55" fmla="*/ 549984 h 5574918"/>
                  <a:gd name="connsiteX56" fmla="*/ 1026766 w 4698215"/>
                  <a:gd name="connsiteY56" fmla="*/ 221539 h 5574918"/>
                  <a:gd name="connsiteX57" fmla="*/ 1032468 w 4698215"/>
                  <a:gd name="connsiteY57" fmla="*/ 130153 h 5574918"/>
                  <a:gd name="connsiteX58" fmla="*/ 1096872 w 4698215"/>
                  <a:gd name="connsiteY58" fmla="*/ 95943 h 5574918"/>
                  <a:gd name="connsiteX59" fmla="*/ 1224717 w 4698215"/>
                  <a:gd name="connsiteY59" fmla="*/ 178335 h 5574918"/>
                  <a:gd name="connsiteX60" fmla="*/ 1418652 w 4698215"/>
                  <a:gd name="connsiteY60" fmla="*/ 367613 h 5574918"/>
                  <a:gd name="connsiteX61" fmla="*/ 1447642 w 4698215"/>
                  <a:gd name="connsiteY61" fmla="*/ 390098 h 5574918"/>
                  <a:gd name="connsiteX62" fmla="*/ 1409176 w 4698215"/>
                  <a:gd name="connsiteY62" fmla="*/ 335812 h 5574918"/>
                  <a:gd name="connsiteX63" fmla="*/ 1328550 w 4698215"/>
                  <a:gd name="connsiteY63" fmla="*/ 166450 h 5574918"/>
                  <a:gd name="connsiteX64" fmla="*/ 1344611 w 4698215"/>
                  <a:gd name="connsiteY64" fmla="*/ 34189 h 5574918"/>
                  <a:gd name="connsiteX65" fmla="*/ 1421061 w 4698215"/>
                  <a:gd name="connsiteY65" fmla="*/ 13229 h 5574918"/>
                  <a:gd name="connsiteX66" fmla="*/ 1498234 w 4698215"/>
                  <a:gd name="connsiteY66" fmla="*/ 97790 h 5574918"/>
                  <a:gd name="connsiteX67" fmla="*/ 1692490 w 4698215"/>
                  <a:gd name="connsiteY67" fmla="*/ 443501 h 5574918"/>
                  <a:gd name="connsiteX68" fmla="*/ 1724692 w 4698215"/>
                  <a:gd name="connsiteY68" fmla="*/ 458839 h 5574918"/>
                  <a:gd name="connsiteX69" fmla="*/ 2021417 w 4698215"/>
                  <a:gd name="connsiteY69" fmla="*/ 423184 h 5574918"/>
                  <a:gd name="connsiteX70" fmla="*/ 2125090 w 4698215"/>
                  <a:gd name="connsiteY70" fmla="*/ 427681 h 5574918"/>
                  <a:gd name="connsiteX71" fmla="*/ 2133040 w 4698215"/>
                  <a:gd name="connsiteY71" fmla="*/ 452334 h 5574918"/>
                  <a:gd name="connsiteX72" fmla="*/ 2138581 w 4698215"/>
                  <a:gd name="connsiteY72" fmla="*/ 575842 h 5574918"/>
                  <a:gd name="connsiteX73" fmla="*/ 2168695 w 4698215"/>
                  <a:gd name="connsiteY73" fmla="*/ 844943 h 5574918"/>
                  <a:gd name="connsiteX74" fmla="*/ 2218163 w 4698215"/>
                  <a:gd name="connsiteY74" fmla="*/ 1092843 h 5574918"/>
                  <a:gd name="connsiteX75" fmla="*/ 2238480 w 4698215"/>
                  <a:gd name="connsiteY75" fmla="*/ 1172504 h 5574918"/>
                  <a:gd name="connsiteX76" fmla="*/ 2461646 w 4698215"/>
                  <a:gd name="connsiteY76" fmla="*/ 1856056 h 5574918"/>
                  <a:gd name="connsiteX77" fmla="*/ 2730024 w 4698215"/>
                  <a:gd name="connsiteY77" fmla="*/ 1591854 h 5574918"/>
                  <a:gd name="connsiteX78" fmla="*/ 2942188 w 4698215"/>
                  <a:gd name="connsiteY78" fmla="*/ 1358409 h 5574918"/>
                  <a:gd name="connsiteX79" fmla="*/ 3258587 w 4698215"/>
                  <a:gd name="connsiteY79" fmla="*/ 1089148 h 5574918"/>
                  <a:gd name="connsiteX80" fmla="*/ 3269830 w 4698215"/>
                  <a:gd name="connsiteY80" fmla="*/ 1081600 h 5574918"/>
                  <a:gd name="connsiteX81" fmla="*/ 3542624 w 4698215"/>
                  <a:gd name="connsiteY81" fmla="*/ 967166 h 5574918"/>
                  <a:gd name="connsiteX82" fmla="*/ 3800000 w 4698215"/>
                  <a:gd name="connsiteY82" fmla="*/ 980416 h 5574918"/>
                  <a:gd name="connsiteX83" fmla="*/ 3896767 w 4698215"/>
                  <a:gd name="connsiteY83" fmla="*/ 1016152 h 5574918"/>
                  <a:gd name="connsiteX84" fmla="*/ 3985905 w 4698215"/>
                  <a:gd name="connsiteY84" fmla="*/ 1221571 h 5574918"/>
                  <a:gd name="connsiteX85" fmla="*/ 3986146 w 4698215"/>
                  <a:gd name="connsiteY85" fmla="*/ 1241807 h 5574918"/>
                  <a:gd name="connsiteX86" fmla="*/ 3940934 w 4698215"/>
                  <a:gd name="connsiteY86" fmla="*/ 1461199 h 5574918"/>
                  <a:gd name="connsiteX87" fmla="*/ 3740093 w 4698215"/>
                  <a:gd name="connsiteY87" fmla="*/ 1682117 h 5574918"/>
                  <a:gd name="connsiteX88" fmla="*/ 3186715 w 4698215"/>
                  <a:gd name="connsiteY88" fmla="*/ 2118652 h 5574918"/>
                  <a:gd name="connsiteX89" fmla="*/ 2819483 w 4698215"/>
                  <a:gd name="connsiteY89" fmla="*/ 2487892 h 5574918"/>
                  <a:gd name="connsiteX90" fmla="*/ 2817074 w 4698215"/>
                  <a:gd name="connsiteY90" fmla="*/ 2533344 h 5574918"/>
                  <a:gd name="connsiteX91" fmla="*/ 3007636 w 4698215"/>
                  <a:gd name="connsiteY91" fmla="*/ 2858015 h 5574918"/>
                  <a:gd name="connsiteX92" fmla="*/ 3344112 w 4698215"/>
                  <a:gd name="connsiteY92" fmla="*/ 3486156 h 5574918"/>
                  <a:gd name="connsiteX93" fmla="*/ 3699218 w 4698215"/>
                  <a:gd name="connsiteY93" fmla="*/ 3967180 h 5574918"/>
                  <a:gd name="connsiteX94" fmla="*/ 3884962 w 4698215"/>
                  <a:gd name="connsiteY94" fmla="*/ 4173321 h 5574918"/>
                  <a:gd name="connsiteX95" fmla="*/ 3988635 w 4698215"/>
                  <a:gd name="connsiteY95" fmla="*/ 4280206 h 5574918"/>
                  <a:gd name="connsiteX96" fmla="*/ 4303108 w 4698215"/>
                  <a:gd name="connsiteY96" fmla="*/ 4561352 h 5574918"/>
                  <a:gd name="connsiteX97" fmla="*/ 4332419 w 4698215"/>
                  <a:gd name="connsiteY97" fmla="*/ 4589138 h 5574918"/>
                  <a:gd name="connsiteX98" fmla="*/ 4027904 w 4698215"/>
                  <a:gd name="connsiteY98" fmla="*/ 4841936 h 5574918"/>
                  <a:gd name="connsiteX99" fmla="*/ 3993293 w 4698215"/>
                  <a:gd name="connsiteY99" fmla="*/ 4862816 h 5574918"/>
                  <a:gd name="connsiteX100" fmla="*/ 3979962 w 4698215"/>
                  <a:gd name="connsiteY100" fmla="*/ 4905055 h 55749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</a:cxnLst>
                <a:rect l="l" t="t" r="r" b="b"/>
                <a:pathLst>
                  <a:path w="4698215" h="5574918">
                    <a:moveTo>
                      <a:pt x="3979962" y="4905055"/>
                    </a:moveTo>
                    <a:cubicBezTo>
                      <a:pt x="3994096" y="4927300"/>
                      <a:pt x="4017224" y="4937177"/>
                      <a:pt x="4039869" y="4947296"/>
                    </a:cubicBezTo>
                    <a:cubicBezTo>
                      <a:pt x="4105960" y="4976767"/>
                      <a:pt x="4176066" y="4994194"/>
                      <a:pt x="4245289" y="5014109"/>
                    </a:cubicBezTo>
                    <a:cubicBezTo>
                      <a:pt x="4342698" y="5042215"/>
                      <a:pt x="4440589" y="5068556"/>
                      <a:pt x="4533742" y="5109430"/>
                    </a:cubicBezTo>
                    <a:cubicBezTo>
                      <a:pt x="4577990" y="5128864"/>
                      <a:pt x="4620712" y="5150868"/>
                      <a:pt x="4655644" y="5185318"/>
                    </a:cubicBezTo>
                    <a:cubicBezTo>
                      <a:pt x="4704068" y="5233099"/>
                      <a:pt x="4711135" y="5283530"/>
                      <a:pt x="4677085" y="5342474"/>
                    </a:cubicBezTo>
                    <a:cubicBezTo>
                      <a:pt x="4671785" y="5351709"/>
                      <a:pt x="4667208" y="5360382"/>
                      <a:pt x="4666565" y="5371624"/>
                    </a:cubicBezTo>
                    <a:cubicBezTo>
                      <a:pt x="4661988" y="5450242"/>
                      <a:pt x="4611477" y="5512880"/>
                      <a:pt x="4533180" y="5517217"/>
                    </a:cubicBezTo>
                    <a:cubicBezTo>
                      <a:pt x="4472951" y="5520509"/>
                      <a:pt x="4419629" y="5541709"/>
                      <a:pt x="4363336" y="5555682"/>
                    </a:cubicBezTo>
                    <a:cubicBezTo>
                      <a:pt x="4247055" y="5584592"/>
                      <a:pt x="4130935" y="5578248"/>
                      <a:pt x="4014734" y="5554317"/>
                    </a:cubicBezTo>
                    <a:cubicBezTo>
                      <a:pt x="3901023" y="5530948"/>
                      <a:pt x="3794299" y="5491278"/>
                      <a:pt x="3696086" y="5428239"/>
                    </a:cubicBezTo>
                    <a:cubicBezTo>
                      <a:pt x="3627185" y="5383991"/>
                      <a:pt x="3548246" y="5366565"/>
                      <a:pt x="3468664" y="5353074"/>
                    </a:cubicBezTo>
                    <a:cubicBezTo>
                      <a:pt x="3381052" y="5338218"/>
                      <a:pt x="3292235" y="5335648"/>
                      <a:pt x="3203740" y="5329946"/>
                    </a:cubicBezTo>
                    <a:cubicBezTo>
                      <a:pt x="3059272" y="5320711"/>
                      <a:pt x="2927572" y="5274215"/>
                      <a:pt x="2809445" y="5190618"/>
                    </a:cubicBezTo>
                    <a:cubicBezTo>
                      <a:pt x="2779732" y="5169578"/>
                      <a:pt x="2754195" y="5143720"/>
                      <a:pt x="2749297" y="5104371"/>
                    </a:cubicBezTo>
                    <a:cubicBezTo>
                      <a:pt x="2744880" y="5068716"/>
                      <a:pt x="2762467" y="5042055"/>
                      <a:pt x="2784711" y="5017562"/>
                    </a:cubicBezTo>
                    <a:cubicBezTo>
                      <a:pt x="2809525" y="4990339"/>
                      <a:pt x="2838033" y="4966488"/>
                      <a:pt x="2860358" y="4936936"/>
                    </a:cubicBezTo>
                    <a:cubicBezTo>
                      <a:pt x="2902277" y="4881446"/>
                      <a:pt x="2916571" y="4822021"/>
                      <a:pt x="2880113" y="4758500"/>
                    </a:cubicBezTo>
                    <a:cubicBezTo>
                      <a:pt x="2819724" y="4653140"/>
                      <a:pt x="2828236" y="4547701"/>
                      <a:pt x="2874411" y="4440414"/>
                    </a:cubicBezTo>
                    <a:cubicBezTo>
                      <a:pt x="2902598" y="4374966"/>
                      <a:pt x="2935041" y="4311204"/>
                      <a:pt x="2953993" y="4241902"/>
                    </a:cubicBezTo>
                    <a:cubicBezTo>
                      <a:pt x="2981617" y="4141039"/>
                      <a:pt x="2967163" y="4050054"/>
                      <a:pt x="2902197" y="3965574"/>
                    </a:cubicBezTo>
                    <a:cubicBezTo>
                      <a:pt x="2756042" y="3775332"/>
                      <a:pt x="2612137" y="3583405"/>
                      <a:pt x="2467508" y="3391959"/>
                    </a:cubicBezTo>
                    <a:cubicBezTo>
                      <a:pt x="2330509" y="3210631"/>
                      <a:pt x="2195196" y="3028260"/>
                      <a:pt x="2085259" y="2828543"/>
                    </a:cubicBezTo>
                    <a:cubicBezTo>
                      <a:pt x="2046071" y="2757393"/>
                      <a:pt x="2008568" y="2685360"/>
                      <a:pt x="1975644" y="2611159"/>
                    </a:cubicBezTo>
                    <a:cubicBezTo>
                      <a:pt x="1969139" y="2596543"/>
                      <a:pt x="1960868" y="2591565"/>
                      <a:pt x="1945048" y="2591966"/>
                    </a:cubicBezTo>
                    <a:cubicBezTo>
                      <a:pt x="1881768" y="2593492"/>
                      <a:pt x="1676028" y="2569802"/>
                      <a:pt x="1645592" y="2562334"/>
                    </a:cubicBezTo>
                    <a:cubicBezTo>
                      <a:pt x="1549950" y="2538885"/>
                      <a:pt x="1460009" y="2501061"/>
                      <a:pt x="1374645" y="2452076"/>
                    </a:cubicBezTo>
                    <a:cubicBezTo>
                      <a:pt x="1353124" y="2439789"/>
                      <a:pt x="1350875" y="2441074"/>
                      <a:pt x="1347101" y="2466370"/>
                    </a:cubicBezTo>
                    <a:cubicBezTo>
                      <a:pt x="1327747" y="2597347"/>
                      <a:pt x="1309759" y="2728564"/>
                      <a:pt x="1297794" y="2860504"/>
                    </a:cubicBezTo>
                    <a:cubicBezTo>
                      <a:pt x="1292092" y="2923302"/>
                      <a:pt x="1289603" y="2986502"/>
                      <a:pt x="1286150" y="3049541"/>
                    </a:cubicBezTo>
                    <a:cubicBezTo>
                      <a:pt x="1281733" y="3129685"/>
                      <a:pt x="1286230" y="3208784"/>
                      <a:pt x="1296670" y="3287804"/>
                    </a:cubicBezTo>
                    <a:cubicBezTo>
                      <a:pt x="1304218" y="3344901"/>
                      <a:pt x="1319556" y="3399829"/>
                      <a:pt x="1350152" y="3449537"/>
                    </a:cubicBezTo>
                    <a:cubicBezTo>
                      <a:pt x="1354087" y="3455881"/>
                      <a:pt x="1358424" y="3462306"/>
                      <a:pt x="1356978" y="3470497"/>
                    </a:cubicBezTo>
                    <a:cubicBezTo>
                      <a:pt x="1268964" y="3464554"/>
                      <a:pt x="1188580" y="3439579"/>
                      <a:pt x="1126103" y="3373650"/>
                    </a:cubicBezTo>
                    <a:cubicBezTo>
                      <a:pt x="1071978" y="3316633"/>
                      <a:pt x="1046200" y="3245644"/>
                      <a:pt x="1032468" y="3169917"/>
                    </a:cubicBezTo>
                    <a:cubicBezTo>
                      <a:pt x="1009581" y="3043679"/>
                      <a:pt x="1016568" y="2917279"/>
                      <a:pt x="1031263" y="2790720"/>
                    </a:cubicBezTo>
                    <a:cubicBezTo>
                      <a:pt x="1050135" y="2628023"/>
                      <a:pt x="1104099" y="2350330"/>
                      <a:pt x="1131483" y="2278377"/>
                    </a:cubicBezTo>
                    <a:cubicBezTo>
                      <a:pt x="1145055" y="2243284"/>
                      <a:pt x="1121044" y="2244649"/>
                      <a:pt x="1106830" y="2227544"/>
                    </a:cubicBezTo>
                    <a:cubicBezTo>
                      <a:pt x="1002434" y="2102029"/>
                      <a:pt x="933212" y="1959006"/>
                      <a:pt x="895709" y="1800325"/>
                    </a:cubicBezTo>
                    <a:cubicBezTo>
                      <a:pt x="894344" y="1794623"/>
                      <a:pt x="894023" y="1788440"/>
                      <a:pt x="888723" y="1780971"/>
                    </a:cubicBezTo>
                    <a:cubicBezTo>
                      <a:pt x="881335" y="1793017"/>
                      <a:pt x="874188" y="1803938"/>
                      <a:pt x="867442" y="1815101"/>
                    </a:cubicBezTo>
                    <a:cubicBezTo>
                      <a:pt x="740882" y="2024374"/>
                      <a:pt x="611994" y="2232363"/>
                      <a:pt x="494990" y="2447258"/>
                    </a:cubicBezTo>
                    <a:cubicBezTo>
                      <a:pt x="410751" y="2601924"/>
                      <a:pt x="329402" y="2758276"/>
                      <a:pt x="274153" y="2926354"/>
                    </a:cubicBezTo>
                    <a:cubicBezTo>
                      <a:pt x="248455" y="3004570"/>
                      <a:pt x="228941" y="3084072"/>
                      <a:pt x="233599" y="3167588"/>
                    </a:cubicBezTo>
                    <a:cubicBezTo>
                      <a:pt x="234402" y="3181883"/>
                      <a:pt x="235125" y="3196096"/>
                      <a:pt x="237775" y="3210150"/>
                    </a:cubicBezTo>
                    <a:cubicBezTo>
                      <a:pt x="239220" y="3217939"/>
                      <a:pt x="243075" y="3226291"/>
                      <a:pt x="236490" y="3233839"/>
                    </a:cubicBezTo>
                    <a:cubicBezTo>
                      <a:pt x="99812" y="3167508"/>
                      <a:pt x="10433" y="3067288"/>
                      <a:pt x="957" y="2908606"/>
                    </a:cubicBezTo>
                    <a:cubicBezTo>
                      <a:pt x="-5869" y="2793289"/>
                      <a:pt x="24647" y="2685441"/>
                      <a:pt x="65923" y="2580001"/>
                    </a:cubicBezTo>
                    <a:cubicBezTo>
                      <a:pt x="130408" y="2415296"/>
                      <a:pt x="219706" y="2263842"/>
                      <a:pt x="316313" y="2116403"/>
                    </a:cubicBezTo>
                    <a:cubicBezTo>
                      <a:pt x="454597" y="1905443"/>
                      <a:pt x="608139" y="1705806"/>
                      <a:pt x="767865" y="1510827"/>
                    </a:cubicBezTo>
                    <a:cubicBezTo>
                      <a:pt x="797417" y="1474771"/>
                      <a:pt x="826487" y="1438232"/>
                      <a:pt x="857484" y="1403380"/>
                    </a:cubicBezTo>
                    <a:cubicBezTo>
                      <a:pt x="871618" y="1387480"/>
                      <a:pt x="874991" y="1369411"/>
                      <a:pt x="877801" y="1350218"/>
                    </a:cubicBezTo>
                    <a:cubicBezTo>
                      <a:pt x="905828" y="1161583"/>
                      <a:pt x="981715" y="993426"/>
                      <a:pt x="1097274" y="842935"/>
                    </a:cubicBezTo>
                    <a:cubicBezTo>
                      <a:pt x="1165131" y="754520"/>
                      <a:pt x="1246800" y="680238"/>
                      <a:pt x="1338588" y="616958"/>
                    </a:cubicBezTo>
                    <a:cubicBezTo>
                      <a:pt x="1342845" y="613987"/>
                      <a:pt x="1347020" y="610855"/>
                      <a:pt x="1353846" y="605876"/>
                    </a:cubicBezTo>
                    <a:cubicBezTo>
                      <a:pt x="1310562" y="589815"/>
                      <a:pt x="1270410" y="572791"/>
                      <a:pt x="1232908" y="549984"/>
                    </a:cubicBezTo>
                    <a:cubicBezTo>
                      <a:pt x="1109319" y="474819"/>
                      <a:pt x="1040659" y="365766"/>
                      <a:pt x="1026766" y="221539"/>
                    </a:cubicBezTo>
                    <a:cubicBezTo>
                      <a:pt x="1023795" y="190381"/>
                      <a:pt x="1022992" y="159946"/>
                      <a:pt x="1032468" y="130153"/>
                    </a:cubicBezTo>
                    <a:cubicBezTo>
                      <a:pt x="1042907" y="97469"/>
                      <a:pt x="1064028" y="86226"/>
                      <a:pt x="1096872" y="95943"/>
                    </a:cubicBezTo>
                    <a:cubicBezTo>
                      <a:pt x="1147464" y="110880"/>
                      <a:pt x="1185930" y="145170"/>
                      <a:pt x="1224717" y="178335"/>
                    </a:cubicBezTo>
                    <a:cubicBezTo>
                      <a:pt x="1293457" y="237199"/>
                      <a:pt x="1354087" y="304413"/>
                      <a:pt x="1418652" y="367613"/>
                    </a:cubicBezTo>
                    <a:cubicBezTo>
                      <a:pt x="1426522" y="375322"/>
                      <a:pt x="1433107" y="384798"/>
                      <a:pt x="1447642" y="390098"/>
                    </a:cubicBezTo>
                    <a:cubicBezTo>
                      <a:pt x="1436801" y="368014"/>
                      <a:pt x="1421543" y="352917"/>
                      <a:pt x="1409176" y="335812"/>
                    </a:cubicBezTo>
                    <a:cubicBezTo>
                      <a:pt x="1372075" y="284177"/>
                      <a:pt x="1339070" y="230694"/>
                      <a:pt x="1328550" y="166450"/>
                    </a:cubicBezTo>
                    <a:cubicBezTo>
                      <a:pt x="1321082" y="120837"/>
                      <a:pt x="1325579" y="76429"/>
                      <a:pt x="1344611" y="34189"/>
                    </a:cubicBezTo>
                    <a:cubicBezTo>
                      <a:pt x="1361315" y="-2831"/>
                      <a:pt x="1387574" y="-9738"/>
                      <a:pt x="1421061" y="13229"/>
                    </a:cubicBezTo>
                    <a:cubicBezTo>
                      <a:pt x="1453343" y="35393"/>
                      <a:pt x="1476150" y="66391"/>
                      <a:pt x="1498234" y="97790"/>
                    </a:cubicBezTo>
                    <a:cubicBezTo>
                      <a:pt x="1574684" y="206442"/>
                      <a:pt x="1634189" y="324730"/>
                      <a:pt x="1692490" y="443501"/>
                    </a:cubicBezTo>
                    <a:cubicBezTo>
                      <a:pt x="1700199" y="459160"/>
                      <a:pt x="1706865" y="463336"/>
                      <a:pt x="1724692" y="458839"/>
                    </a:cubicBezTo>
                    <a:cubicBezTo>
                      <a:pt x="1821941" y="434025"/>
                      <a:pt x="1921197" y="423103"/>
                      <a:pt x="2021417" y="423184"/>
                    </a:cubicBezTo>
                    <a:cubicBezTo>
                      <a:pt x="2055948" y="423184"/>
                      <a:pt x="2090559" y="426075"/>
                      <a:pt x="2125090" y="427681"/>
                    </a:cubicBezTo>
                    <a:cubicBezTo>
                      <a:pt x="2133362" y="434025"/>
                      <a:pt x="2133281" y="443501"/>
                      <a:pt x="2133040" y="452334"/>
                    </a:cubicBezTo>
                    <a:cubicBezTo>
                      <a:pt x="2131836" y="493691"/>
                      <a:pt x="2139706" y="534566"/>
                      <a:pt x="2138581" y="575842"/>
                    </a:cubicBezTo>
                    <a:cubicBezTo>
                      <a:pt x="2146371" y="665783"/>
                      <a:pt x="2155204" y="755564"/>
                      <a:pt x="2168695" y="844943"/>
                    </a:cubicBezTo>
                    <a:cubicBezTo>
                      <a:pt x="2181303" y="928379"/>
                      <a:pt x="2195919" y="1011334"/>
                      <a:pt x="2218163" y="1092843"/>
                    </a:cubicBezTo>
                    <a:cubicBezTo>
                      <a:pt x="2222419" y="1108502"/>
                      <a:pt x="2235589" y="1162065"/>
                      <a:pt x="2238480" y="1172504"/>
                    </a:cubicBezTo>
                    <a:cubicBezTo>
                      <a:pt x="2295818" y="1383946"/>
                      <a:pt x="2431773" y="1780731"/>
                      <a:pt x="2461646" y="1856056"/>
                    </a:cubicBezTo>
                    <a:cubicBezTo>
                      <a:pt x="2553193" y="1770130"/>
                      <a:pt x="2642893" y="1682197"/>
                      <a:pt x="2730024" y="1591854"/>
                    </a:cubicBezTo>
                    <a:cubicBezTo>
                      <a:pt x="2803020" y="1516208"/>
                      <a:pt x="2873608" y="1438232"/>
                      <a:pt x="2942188" y="1358409"/>
                    </a:cubicBezTo>
                    <a:cubicBezTo>
                      <a:pt x="3033494" y="1252086"/>
                      <a:pt x="3138693" y="1161904"/>
                      <a:pt x="3258587" y="1089148"/>
                    </a:cubicBezTo>
                    <a:cubicBezTo>
                      <a:pt x="3262442" y="1086820"/>
                      <a:pt x="3265976" y="1084009"/>
                      <a:pt x="3269830" y="1081600"/>
                    </a:cubicBezTo>
                    <a:cubicBezTo>
                      <a:pt x="3355354" y="1030526"/>
                      <a:pt x="3445376" y="990294"/>
                      <a:pt x="3542624" y="967166"/>
                    </a:cubicBezTo>
                    <a:cubicBezTo>
                      <a:pt x="3629594" y="948696"/>
                      <a:pt x="3715279" y="950463"/>
                      <a:pt x="3800000" y="980416"/>
                    </a:cubicBezTo>
                    <a:cubicBezTo>
                      <a:pt x="3832443" y="991900"/>
                      <a:pt x="3867375" y="996477"/>
                      <a:pt x="3896767" y="1016152"/>
                    </a:cubicBezTo>
                    <a:cubicBezTo>
                      <a:pt x="3966712" y="1067145"/>
                      <a:pt x="3999235" y="1134440"/>
                      <a:pt x="3985905" y="1221571"/>
                    </a:cubicBezTo>
                    <a:cubicBezTo>
                      <a:pt x="3984861" y="1228316"/>
                      <a:pt x="3985263" y="1235062"/>
                      <a:pt x="3986146" y="1241807"/>
                    </a:cubicBezTo>
                    <a:cubicBezTo>
                      <a:pt x="3997228" y="1320345"/>
                      <a:pt x="3978678" y="1392940"/>
                      <a:pt x="3940934" y="1461199"/>
                    </a:cubicBezTo>
                    <a:cubicBezTo>
                      <a:pt x="3891467" y="1550658"/>
                      <a:pt x="3816623" y="1616909"/>
                      <a:pt x="3740093" y="1682117"/>
                    </a:cubicBezTo>
                    <a:cubicBezTo>
                      <a:pt x="3561094" y="1834615"/>
                      <a:pt x="3369809" y="1971534"/>
                      <a:pt x="3186715" y="2118652"/>
                    </a:cubicBezTo>
                    <a:cubicBezTo>
                      <a:pt x="3050679" y="2227946"/>
                      <a:pt x="2929259" y="2352177"/>
                      <a:pt x="2819483" y="2487892"/>
                    </a:cubicBezTo>
                    <a:cubicBezTo>
                      <a:pt x="2806554" y="2503872"/>
                      <a:pt x="2804867" y="2515677"/>
                      <a:pt x="2817074" y="2533344"/>
                    </a:cubicBezTo>
                    <a:cubicBezTo>
                      <a:pt x="2856905" y="2591002"/>
                      <a:pt x="2940823" y="2688251"/>
                      <a:pt x="3007636" y="2858015"/>
                    </a:cubicBezTo>
                    <a:cubicBezTo>
                      <a:pt x="3102315" y="3076764"/>
                      <a:pt x="3215866" y="3285395"/>
                      <a:pt x="3344112" y="3486156"/>
                    </a:cubicBezTo>
                    <a:cubicBezTo>
                      <a:pt x="3451639" y="3654555"/>
                      <a:pt x="3570410" y="3814601"/>
                      <a:pt x="3699218" y="3967180"/>
                    </a:cubicBezTo>
                    <a:cubicBezTo>
                      <a:pt x="3758884" y="4037848"/>
                      <a:pt x="3820478" y="4106829"/>
                      <a:pt x="3884962" y="4173321"/>
                    </a:cubicBezTo>
                    <a:cubicBezTo>
                      <a:pt x="3919493" y="4208976"/>
                      <a:pt x="3952739" y="4245917"/>
                      <a:pt x="3988635" y="4280206"/>
                    </a:cubicBezTo>
                    <a:cubicBezTo>
                      <a:pt x="4090381" y="4377295"/>
                      <a:pt x="4193412" y="4473018"/>
                      <a:pt x="4303108" y="4561352"/>
                    </a:cubicBezTo>
                    <a:cubicBezTo>
                      <a:pt x="4313628" y="4569784"/>
                      <a:pt x="4324790" y="4577574"/>
                      <a:pt x="4332419" y="4589138"/>
                    </a:cubicBezTo>
                    <a:cubicBezTo>
                      <a:pt x="4247377" y="4693212"/>
                      <a:pt x="4145068" y="4776488"/>
                      <a:pt x="4027904" y="4841936"/>
                    </a:cubicBezTo>
                    <a:cubicBezTo>
                      <a:pt x="4016099" y="4848521"/>
                      <a:pt x="4004295" y="4855187"/>
                      <a:pt x="3993293" y="4862816"/>
                    </a:cubicBezTo>
                    <a:cubicBezTo>
                      <a:pt x="3983415" y="4869802"/>
                      <a:pt x="3962295" y="4891886"/>
                      <a:pt x="3979962" y="4905055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80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xmlns="" id="{7C21CCAD-D743-4179-B432-930AA595C897}"/>
                  </a:ext>
                </a:extLst>
              </p:cNvPr>
              <p:cNvSpPr/>
              <p:nvPr/>
            </p:nvSpPr>
            <p:spPr>
              <a:xfrm>
                <a:off x="4540090" y="4607844"/>
                <a:ext cx="988126" cy="1118747"/>
              </a:xfrm>
              <a:custGeom>
                <a:avLst/>
                <a:gdLst>
                  <a:gd name="connsiteX0" fmla="*/ 1321274 w 1416719"/>
                  <a:gd name="connsiteY0" fmla="*/ 81093 h 1603996"/>
                  <a:gd name="connsiteX1" fmla="*/ 1397483 w 1416719"/>
                  <a:gd name="connsiteY1" fmla="*/ 408334 h 1603996"/>
                  <a:gd name="connsiteX2" fmla="*/ 1198087 w 1416719"/>
                  <a:gd name="connsiteY2" fmla="*/ 642261 h 1603996"/>
                  <a:gd name="connsiteX3" fmla="*/ 1000297 w 1416719"/>
                  <a:gd name="connsiteY3" fmla="*/ 740714 h 1603996"/>
                  <a:gd name="connsiteX4" fmla="*/ 785323 w 1416719"/>
                  <a:gd name="connsiteY4" fmla="*/ 884138 h 1603996"/>
                  <a:gd name="connsiteX5" fmla="*/ 632583 w 1416719"/>
                  <a:gd name="connsiteY5" fmla="*/ 1089557 h 1603996"/>
                  <a:gd name="connsiteX6" fmla="*/ 409016 w 1416719"/>
                  <a:gd name="connsiteY6" fmla="*/ 1441370 h 1603996"/>
                  <a:gd name="connsiteX7" fmla="*/ 146982 w 1416719"/>
                  <a:gd name="connsiteY7" fmla="*/ 1602220 h 1603996"/>
                  <a:gd name="connsiteX8" fmla="*/ 46762 w 1416719"/>
                  <a:gd name="connsiteY8" fmla="*/ 1578049 h 1603996"/>
                  <a:gd name="connsiteX9" fmla="*/ 828 w 1416719"/>
                  <a:gd name="connsiteY9" fmla="*/ 1447474 h 1603996"/>
                  <a:gd name="connsiteX10" fmla="*/ 29095 w 1416719"/>
                  <a:gd name="connsiteY10" fmla="*/ 1201661 h 1603996"/>
                  <a:gd name="connsiteX11" fmla="*/ 216205 w 1416719"/>
                  <a:gd name="connsiteY11" fmla="*/ 724814 h 1603996"/>
                  <a:gd name="connsiteX12" fmla="*/ 441298 w 1416719"/>
                  <a:gd name="connsiteY12" fmla="*/ 426241 h 1603996"/>
                  <a:gd name="connsiteX13" fmla="*/ 663179 w 1416719"/>
                  <a:gd name="connsiteY13" fmla="*/ 201389 h 1603996"/>
                  <a:gd name="connsiteX14" fmla="*/ 827402 w 1416719"/>
                  <a:gd name="connsiteY14" fmla="*/ 71456 h 1603996"/>
                  <a:gd name="connsiteX15" fmla="*/ 845069 w 1416719"/>
                  <a:gd name="connsiteY15" fmla="*/ 57725 h 1603996"/>
                  <a:gd name="connsiteX16" fmla="*/ 1004152 w 1416719"/>
                  <a:gd name="connsiteY16" fmla="*/ 4402 h 1603996"/>
                  <a:gd name="connsiteX17" fmla="*/ 1255344 w 1416719"/>
                  <a:gd name="connsiteY17" fmla="*/ 37247 h 1603996"/>
                  <a:gd name="connsiteX18" fmla="*/ 1321274 w 1416719"/>
                  <a:gd name="connsiteY18" fmla="*/ 81093 h 16039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416719" h="1603996">
                    <a:moveTo>
                      <a:pt x="1321274" y="81093"/>
                    </a:moveTo>
                    <a:cubicBezTo>
                      <a:pt x="1426634" y="171516"/>
                      <a:pt x="1432496" y="285629"/>
                      <a:pt x="1397483" y="408334"/>
                    </a:cubicBezTo>
                    <a:cubicBezTo>
                      <a:pt x="1366727" y="516183"/>
                      <a:pt x="1293328" y="588537"/>
                      <a:pt x="1198087" y="642261"/>
                    </a:cubicBezTo>
                    <a:cubicBezTo>
                      <a:pt x="1133844" y="678478"/>
                      <a:pt x="1066147" y="707629"/>
                      <a:pt x="1000297" y="740714"/>
                    </a:cubicBezTo>
                    <a:cubicBezTo>
                      <a:pt x="922643" y="779742"/>
                      <a:pt x="849325" y="824953"/>
                      <a:pt x="785323" y="884138"/>
                    </a:cubicBezTo>
                    <a:cubicBezTo>
                      <a:pt x="721641" y="943081"/>
                      <a:pt x="674582" y="1014311"/>
                      <a:pt x="632583" y="1089557"/>
                    </a:cubicBezTo>
                    <a:cubicBezTo>
                      <a:pt x="564726" y="1210977"/>
                      <a:pt x="492291" y="1329667"/>
                      <a:pt x="409016" y="1441370"/>
                    </a:cubicBezTo>
                    <a:cubicBezTo>
                      <a:pt x="343006" y="1529866"/>
                      <a:pt x="255795" y="1583509"/>
                      <a:pt x="146982" y="1602220"/>
                    </a:cubicBezTo>
                    <a:cubicBezTo>
                      <a:pt x="109962" y="1608564"/>
                      <a:pt x="77439" y="1597321"/>
                      <a:pt x="46762" y="1578049"/>
                    </a:cubicBezTo>
                    <a:cubicBezTo>
                      <a:pt x="10063" y="1542072"/>
                      <a:pt x="3478" y="1495174"/>
                      <a:pt x="828" y="1447474"/>
                    </a:cubicBezTo>
                    <a:cubicBezTo>
                      <a:pt x="-3829" y="1363957"/>
                      <a:pt x="11910" y="1282689"/>
                      <a:pt x="29095" y="1201661"/>
                    </a:cubicBezTo>
                    <a:cubicBezTo>
                      <a:pt x="64911" y="1032299"/>
                      <a:pt x="127147" y="873216"/>
                      <a:pt x="216205" y="724814"/>
                    </a:cubicBezTo>
                    <a:cubicBezTo>
                      <a:pt x="280689" y="617366"/>
                      <a:pt x="356978" y="518833"/>
                      <a:pt x="441298" y="426241"/>
                    </a:cubicBezTo>
                    <a:cubicBezTo>
                      <a:pt x="512287" y="348266"/>
                      <a:pt x="588255" y="275269"/>
                      <a:pt x="663179" y="201389"/>
                    </a:cubicBezTo>
                    <a:cubicBezTo>
                      <a:pt x="712968" y="152323"/>
                      <a:pt x="767013" y="107593"/>
                      <a:pt x="827402" y="71456"/>
                    </a:cubicBezTo>
                    <a:cubicBezTo>
                      <a:pt x="833907" y="67602"/>
                      <a:pt x="840251" y="63667"/>
                      <a:pt x="845069" y="57725"/>
                    </a:cubicBezTo>
                    <a:cubicBezTo>
                      <a:pt x="895018" y="30903"/>
                      <a:pt x="947939" y="11790"/>
                      <a:pt x="1004152" y="4402"/>
                    </a:cubicBezTo>
                    <a:cubicBezTo>
                      <a:pt x="1090559" y="-7001"/>
                      <a:pt x="1174799" y="3679"/>
                      <a:pt x="1255344" y="37247"/>
                    </a:cubicBezTo>
                    <a:cubicBezTo>
                      <a:pt x="1279757" y="47205"/>
                      <a:pt x="1305776" y="56681"/>
                      <a:pt x="1321274" y="81093"/>
                    </a:cubicBez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 w="80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xmlns="" id="{EAE3B5A4-1614-4099-B1C4-53041F350D4D}"/>
                  </a:ext>
                </a:extLst>
              </p:cNvPr>
              <p:cNvSpPr/>
              <p:nvPr/>
            </p:nvSpPr>
            <p:spPr>
              <a:xfrm>
                <a:off x="2075091" y="3901488"/>
                <a:ext cx="2439847" cy="2231143"/>
              </a:xfrm>
              <a:custGeom>
                <a:avLst/>
                <a:gdLst>
                  <a:gd name="connsiteX0" fmla="*/ 802908 w 2439847"/>
                  <a:gd name="connsiteY0" fmla="*/ 2193759 h 2231143"/>
                  <a:gd name="connsiteX1" fmla="*/ 806381 w 2439847"/>
                  <a:gd name="connsiteY1" fmla="*/ 2195115 h 2231143"/>
                  <a:gd name="connsiteX2" fmla="*/ 803300 w 2439847"/>
                  <a:gd name="connsiteY2" fmla="*/ 2195103 h 2231143"/>
                  <a:gd name="connsiteX3" fmla="*/ 802908 w 2439847"/>
                  <a:gd name="connsiteY3" fmla="*/ 2193759 h 2231143"/>
                  <a:gd name="connsiteX4" fmla="*/ 1353770 w 2439847"/>
                  <a:gd name="connsiteY4" fmla="*/ 2140661 h 2231143"/>
                  <a:gd name="connsiteX5" fmla="*/ 1357355 w 2439847"/>
                  <a:gd name="connsiteY5" fmla="*/ 2149791 h 2231143"/>
                  <a:gd name="connsiteX6" fmla="*/ 1202710 w 2439847"/>
                  <a:gd name="connsiteY6" fmla="*/ 2209778 h 2231143"/>
                  <a:gd name="connsiteX7" fmla="*/ 1068173 w 2439847"/>
                  <a:gd name="connsiteY7" fmla="*/ 2229661 h 2231143"/>
                  <a:gd name="connsiteX8" fmla="*/ 808789 w 2439847"/>
                  <a:gd name="connsiteY8" fmla="*/ 2196055 h 2231143"/>
                  <a:gd name="connsiteX9" fmla="*/ 806381 w 2439847"/>
                  <a:gd name="connsiteY9" fmla="*/ 2195115 h 2231143"/>
                  <a:gd name="connsiteX10" fmla="*/ 919298 w 2439847"/>
                  <a:gd name="connsiteY10" fmla="*/ 2195551 h 2231143"/>
                  <a:gd name="connsiteX11" fmla="*/ 1027510 w 2439847"/>
                  <a:gd name="connsiteY11" fmla="*/ 2195327 h 2231143"/>
                  <a:gd name="connsiteX12" fmla="*/ 1043192 w 2439847"/>
                  <a:gd name="connsiteY12" fmla="*/ 2194319 h 2231143"/>
                  <a:gd name="connsiteX13" fmla="*/ 1334111 w 2439847"/>
                  <a:gd name="connsiteY13" fmla="*/ 2145702 h 2231143"/>
                  <a:gd name="connsiteX14" fmla="*/ 1353770 w 2439847"/>
                  <a:gd name="connsiteY14" fmla="*/ 2140661 h 2231143"/>
                  <a:gd name="connsiteX15" fmla="*/ 641655 w 2439847"/>
                  <a:gd name="connsiteY15" fmla="*/ 635998 h 2231143"/>
                  <a:gd name="connsiteX16" fmla="*/ 720461 w 2439847"/>
                  <a:gd name="connsiteY16" fmla="*/ 735248 h 2231143"/>
                  <a:gd name="connsiteX17" fmla="*/ 725839 w 2439847"/>
                  <a:gd name="connsiteY17" fmla="*/ 740905 h 2231143"/>
                  <a:gd name="connsiteX18" fmla="*/ 740177 w 2439847"/>
                  <a:gd name="connsiteY18" fmla="*/ 752499 h 2231143"/>
                  <a:gd name="connsiteX19" fmla="*/ 962482 w 2439847"/>
                  <a:gd name="connsiteY19" fmla="*/ 994464 h 2231143"/>
                  <a:gd name="connsiteX20" fmla="*/ 1343465 w 2439847"/>
                  <a:gd name="connsiteY20" fmla="*/ 1270651 h 2231143"/>
                  <a:gd name="connsiteX21" fmla="*/ 1548518 w 2439847"/>
                  <a:gd name="connsiteY21" fmla="*/ 1358699 h 2231143"/>
                  <a:gd name="connsiteX22" fmla="*/ 1654322 w 2439847"/>
                  <a:gd name="connsiteY22" fmla="*/ 1390402 h 2231143"/>
                  <a:gd name="connsiteX23" fmla="*/ 1810199 w 2439847"/>
                  <a:gd name="connsiteY23" fmla="*/ 1426304 h 2231143"/>
                  <a:gd name="connsiteX24" fmla="*/ 1951905 w 2439847"/>
                  <a:gd name="connsiteY24" fmla="*/ 1445236 h 2231143"/>
                  <a:gd name="connsiteX25" fmla="*/ 2111982 w 2439847"/>
                  <a:gd name="connsiteY25" fmla="*/ 1451509 h 2231143"/>
                  <a:gd name="connsiteX26" fmla="*/ 2228036 w 2439847"/>
                  <a:gd name="connsiteY26" fmla="*/ 1445348 h 2231143"/>
                  <a:gd name="connsiteX27" fmla="*/ 2368510 w 2439847"/>
                  <a:gd name="connsiteY27" fmla="*/ 1427200 h 2231143"/>
                  <a:gd name="connsiteX28" fmla="*/ 2416455 w 2439847"/>
                  <a:gd name="connsiteY28" fmla="*/ 1417790 h 2231143"/>
                  <a:gd name="connsiteX29" fmla="*/ 2436563 w 2439847"/>
                  <a:gd name="connsiteY29" fmla="*/ 1416894 h 2231143"/>
                  <a:gd name="connsiteX30" fmla="*/ 2436730 w 2439847"/>
                  <a:gd name="connsiteY30" fmla="*/ 1434146 h 2231143"/>
                  <a:gd name="connsiteX31" fmla="*/ 2393603 w 2439847"/>
                  <a:gd name="connsiteY31" fmla="*/ 1579940 h 2231143"/>
                  <a:gd name="connsiteX32" fmla="*/ 2387553 w 2439847"/>
                  <a:gd name="connsiteY32" fmla="*/ 1592318 h 2231143"/>
                  <a:gd name="connsiteX33" fmla="*/ 2277773 w 2439847"/>
                  <a:gd name="connsiteY33" fmla="*/ 1634494 h 2231143"/>
                  <a:gd name="connsiteX34" fmla="*/ 2067678 w 2439847"/>
                  <a:gd name="connsiteY34" fmla="*/ 1667036 h 2231143"/>
                  <a:gd name="connsiteX35" fmla="*/ 1964227 w 2439847"/>
                  <a:gd name="connsiteY35" fmla="*/ 1660260 h 2231143"/>
                  <a:gd name="connsiteX36" fmla="*/ 1791771 w 2439847"/>
                  <a:gd name="connsiteY36" fmla="*/ 1727136 h 2231143"/>
                  <a:gd name="connsiteX37" fmla="*/ 1606993 w 2439847"/>
                  <a:gd name="connsiteY37" fmla="*/ 1926812 h 2231143"/>
                  <a:gd name="connsiteX38" fmla="*/ 1603184 w 2439847"/>
                  <a:gd name="connsiteY38" fmla="*/ 1929557 h 2231143"/>
                  <a:gd name="connsiteX39" fmla="*/ 1554063 w 2439847"/>
                  <a:gd name="connsiteY39" fmla="*/ 1891470 h 2231143"/>
                  <a:gd name="connsiteX40" fmla="*/ 1389113 w 2439847"/>
                  <a:gd name="connsiteY40" fmla="*/ 1743883 h 2231143"/>
                  <a:gd name="connsiteX41" fmla="*/ 1253400 w 2439847"/>
                  <a:gd name="connsiteY41" fmla="*/ 1606041 h 2231143"/>
                  <a:gd name="connsiteX42" fmla="*/ 1074279 w 2439847"/>
                  <a:gd name="connsiteY42" fmla="*/ 1394154 h 2231143"/>
                  <a:gd name="connsiteX43" fmla="*/ 922995 w 2439847"/>
                  <a:gd name="connsiteY43" fmla="*/ 1182155 h 2231143"/>
                  <a:gd name="connsiteX44" fmla="*/ 797363 w 2439847"/>
                  <a:gd name="connsiteY44" fmla="*/ 971836 h 2231143"/>
                  <a:gd name="connsiteX45" fmla="*/ 703602 w 2439847"/>
                  <a:gd name="connsiteY45" fmla="*/ 786554 h 2231143"/>
                  <a:gd name="connsiteX46" fmla="*/ 643111 w 2439847"/>
                  <a:gd name="connsiteY46" fmla="*/ 646696 h 2231143"/>
                  <a:gd name="connsiteX47" fmla="*/ 641655 w 2439847"/>
                  <a:gd name="connsiteY47" fmla="*/ 635998 h 2231143"/>
                  <a:gd name="connsiteX48" fmla="*/ 288398 w 2439847"/>
                  <a:gd name="connsiteY48" fmla="*/ 0 h 2231143"/>
                  <a:gd name="connsiteX49" fmla="*/ 300721 w 2439847"/>
                  <a:gd name="connsiteY49" fmla="*/ 25484 h 2231143"/>
                  <a:gd name="connsiteX50" fmla="*/ 241573 w 2439847"/>
                  <a:gd name="connsiteY50" fmla="*/ 86312 h 2231143"/>
                  <a:gd name="connsiteX51" fmla="*/ 133081 w 2439847"/>
                  <a:gd name="connsiteY51" fmla="*/ 211943 h 2231143"/>
                  <a:gd name="connsiteX52" fmla="*/ 0 w 2439847"/>
                  <a:gd name="connsiteY52" fmla="*/ 385575 h 2231143"/>
                  <a:gd name="connsiteX53" fmla="*/ 93257 w 2439847"/>
                  <a:gd name="connsiteY53" fmla="*/ 205950 h 2231143"/>
                  <a:gd name="connsiteX54" fmla="*/ 243534 w 2439847"/>
                  <a:gd name="connsiteY54" fmla="*/ 43688 h 2231143"/>
                  <a:gd name="connsiteX55" fmla="*/ 288398 w 2439847"/>
                  <a:gd name="connsiteY55" fmla="*/ 0 h 2231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2439847" h="2231143">
                    <a:moveTo>
                      <a:pt x="802908" y="2193759"/>
                    </a:moveTo>
                    <a:lnTo>
                      <a:pt x="806381" y="2195115"/>
                    </a:lnTo>
                    <a:lnTo>
                      <a:pt x="803300" y="2195103"/>
                    </a:lnTo>
                    <a:cubicBezTo>
                      <a:pt x="802572" y="2192862"/>
                      <a:pt x="802572" y="2193646"/>
                      <a:pt x="802908" y="2193759"/>
                    </a:cubicBezTo>
                    <a:close/>
                    <a:moveTo>
                      <a:pt x="1353770" y="2140661"/>
                    </a:moveTo>
                    <a:cubicBezTo>
                      <a:pt x="1357019" y="2142902"/>
                      <a:pt x="1356963" y="2146430"/>
                      <a:pt x="1357355" y="2149791"/>
                    </a:cubicBezTo>
                    <a:cubicBezTo>
                      <a:pt x="1309130" y="2178356"/>
                      <a:pt x="1256592" y="2195999"/>
                      <a:pt x="1202710" y="2209778"/>
                    </a:cubicBezTo>
                    <a:cubicBezTo>
                      <a:pt x="1158630" y="2221035"/>
                      <a:pt x="1113766" y="2226412"/>
                      <a:pt x="1068173" y="2229661"/>
                    </a:cubicBezTo>
                    <a:cubicBezTo>
                      <a:pt x="979117" y="2235990"/>
                      <a:pt x="893365" y="2221540"/>
                      <a:pt x="808789" y="2196055"/>
                    </a:cubicBezTo>
                    <a:lnTo>
                      <a:pt x="806381" y="2195115"/>
                    </a:lnTo>
                    <a:lnTo>
                      <a:pt x="919298" y="2195551"/>
                    </a:lnTo>
                    <a:cubicBezTo>
                      <a:pt x="955480" y="2197399"/>
                      <a:pt x="991439" y="2198688"/>
                      <a:pt x="1027510" y="2195327"/>
                    </a:cubicBezTo>
                    <a:cubicBezTo>
                      <a:pt x="1032718" y="2194823"/>
                      <a:pt x="1037928" y="2194431"/>
                      <a:pt x="1043192" y="2194319"/>
                    </a:cubicBezTo>
                    <a:cubicBezTo>
                      <a:pt x="1142611" y="2192639"/>
                      <a:pt x="1239733" y="2177516"/>
                      <a:pt x="1334111" y="2145702"/>
                    </a:cubicBezTo>
                    <a:cubicBezTo>
                      <a:pt x="1340495" y="2143518"/>
                      <a:pt x="1346713" y="2140324"/>
                      <a:pt x="1353770" y="2140661"/>
                    </a:cubicBezTo>
                    <a:close/>
                    <a:moveTo>
                      <a:pt x="641655" y="635998"/>
                    </a:moveTo>
                    <a:cubicBezTo>
                      <a:pt x="667924" y="669100"/>
                      <a:pt x="694136" y="702202"/>
                      <a:pt x="720461" y="735248"/>
                    </a:cubicBezTo>
                    <a:cubicBezTo>
                      <a:pt x="722086" y="737264"/>
                      <a:pt x="724046" y="739001"/>
                      <a:pt x="725839" y="740905"/>
                    </a:cubicBezTo>
                    <a:cubicBezTo>
                      <a:pt x="732280" y="742754"/>
                      <a:pt x="736200" y="747514"/>
                      <a:pt x="740177" y="752499"/>
                    </a:cubicBezTo>
                    <a:cubicBezTo>
                      <a:pt x="808958" y="838083"/>
                      <a:pt x="882499" y="919411"/>
                      <a:pt x="962482" y="994464"/>
                    </a:cubicBezTo>
                    <a:cubicBezTo>
                      <a:pt x="1077640" y="1102620"/>
                      <a:pt x="1202599" y="1197614"/>
                      <a:pt x="1343465" y="1270651"/>
                    </a:cubicBezTo>
                    <a:cubicBezTo>
                      <a:pt x="1409725" y="1305042"/>
                      <a:pt x="1477722" y="1334951"/>
                      <a:pt x="1548518" y="1358699"/>
                    </a:cubicBezTo>
                    <a:cubicBezTo>
                      <a:pt x="1583469" y="1370293"/>
                      <a:pt x="1619092" y="1379647"/>
                      <a:pt x="1654322" y="1390402"/>
                    </a:cubicBezTo>
                    <a:cubicBezTo>
                      <a:pt x="1705963" y="1403787"/>
                      <a:pt x="1757661" y="1416838"/>
                      <a:pt x="1810199" y="1426304"/>
                    </a:cubicBezTo>
                    <a:cubicBezTo>
                      <a:pt x="1857808" y="1429945"/>
                      <a:pt x="1904912" y="1437114"/>
                      <a:pt x="1951905" y="1445236"/>
                    </a:cubicBezTo>
                    <a:cubicBezTo>
                      <a:pt x="2005227" y="1448148"/>
                      <a:pt x="2058493" y="1452237"/>
                      <a:pt x="2111982" y="1451509"/>
                    </a:cubicBezTo>
                    <a:cubicBezTo>
                      <a:pt x="2150798" y="1451004"/>
                      <a:pt x="2189389" y="1448484"/>
                      <a:pt x="2228036" y="1445348"/>
                    </a:cubicBezTo>
                    <a:cubicBezTo>
                      <a:pt x="2275364" y="1443107"/>
                      <a:pt x="2321966" y="1435434"/>
                      <a:pt x="2368510" y="1427200"/>
                    </a:cubicBezTo>
                    <a:cubicBezTo>
                      <a:pt x="2384529" y="1424400"/>
                      <a:pt x="2400604" y="1421600"/>
                      <a:pt x="2416455" y="1417790"/>
                    </a:cubicBezTo>
                    <a:cubicBezTo>
                      <a:pt x="2423008" y="1416222"/>
                      <a:pt x="2429729" y="1414206"/>
                      <a:pt x="2436563" y="1416894"/>
                    </a:cubicBezTo>
                    <a:cubicBezTo>
                      <a:pt x="2442611" y="1422552"/>
                      <a:pt x="2438859" y="1428657"/>
                      <a:pt x="2436730" y="1434146"/>
                    </a:cubicBezTo>
                    <a:cubicBezTo>
                      <a:pt x="2418415" y="1481586"/>
                      <a:pt x="2401275" y="1529363"/>
                      <a:pt x="2393603" y="1579940"/>
                    </a:cubicBezTo>
                    <a:cubicBezTo>
                      <a:pt x="2392930" y="1584533"/>
                      <a:pt x="2391698" y="1589238"/>
                      <a:pt x="2387553" y="1592318"/>
                    </a:cubicBezTo>
                    <a:cubicBezTo>
                      <a:pt x="2350978" y="1606322"/>
                      <a:pt x="2315356" y="1622900"/>
                      <a:pt x="2277773" y="1634494"/>
                    </a:cubicBezTo>
                    <a:cubicBezTo>
                      <a:pt x="2209272" y="1655667"/>
                      <a:pt x="2139427" y="1667932"/>
                      <a:pt x="2067678" y="1667036"/>
                    </a:cubicBezTo>
                    <a:cubicBezTo>
                      <a:pt x="2033176" y="1666588"/>
                      <a:pt x="1998673" y="1663228"/>
                      <a:pt x="1964227" y="1660260"/>
                    </a:cubicBezTo>
                    <a:cubicBezTo>
                      <a:pt x="1895670" y="1654322"/>
                      <a:pt x="1837644" y="1673198"/>
                      <a:pt x="1791771" y="1727136"/>
                    </a:cubicBezTo>
                    <a:cubicBezTo>
                      <a:pt x="1732961" y="1796253"/>
                      <a:pt x="1671405" y="1862905"/>
                      <a:pt x="1606993" y="1926812"/>
                    </a:cubicBezTo>
                    <a:cubicBezTo>
                      <a:pt x="1605929" y="1927877"/>
                      <a:pt x="1604472" y="1928661"/>
                      <a:pt x="1603184" y="1929557"/>
                    </a:cubicBezTo>
                    <a:cubicBezTo>
                      <a:pt x="1583917" y="1920651"/>
                      <a:pt x="1569970" y="1904688"/>
                      <a:pt x="1554063" y="1891470"/>
                    </a:cubicBezTo>
                    <a:cubicBezTo>
                      <a:pt x="1497213" y="1844365"/>
                      <a:pt x="1443275" y="1794012"/>
                      <a:pt x="1389113" y="1743883"/>
                    </a:cubicBezTo>
                    <a:cubicBezTo>
                      <a:pt x="1341672" y="1699970"/>
                      <a:pt x="1297256" y="1653202"/>
                      <a:pt x="1253400" y="1606041"/>
                    </a:cubicBezTo>
                    <a:cubicBezTo>
                      <a:pt x="1190444" y="1538325"/>
                      <a:pt x="1130738" y="1467640"/>
                      <a:pt x="1074279" y="1394154"/>
                    </a:cubicBezTo>
                    <a:cubicBezTo>
                      <a:pt x="1021293" y="1325262"/>
                      <a:pt x="970436" y="1254912"/>
                      <a:pt x="922995" y="1182155"/>
                    </a:cubicBezTo>
                    <a:cubicBezTo>
                      <a:pt x="878354" y="1113710"/>
                      <a:pt x="836683" y="1043473"/>
                      <a:pt x="797363" y="971836"/>
                    </a:cubicBezTo>
                    <a:cubicBezTo>
                      <a:pt x="764037" y="911121"/>
                      <a:pt x="732168" y="849677"/>
                      <a:pt x="703602" y="786554"/>
                    </a:cubicBezTo>
                    <a:cubicBezTo>
                      <a:pt x="682655" y="740289"/>
                      <a:pt x="663106" y="693353"/>
                      <a:pt x="643111" y="646696"/>
                    </a:cubicBezTo>
                    <a:cubicBezTo>
                      <a:pt x="641823" y="643503"/>
                      <a:pt x="642103" y="639583"/>
                      <a:pt x="641655" y="635998"/>
                    </a:cubicBezTo>
                    <a:close/>
                    <a:moveTo>
                      <a:pt x="288398" y="0"/>
                    </a:moveTo>
                    <a:cubicBezTo>
                      <a:pt x="292487" y="8513"/>
                      <a:pt x="296631" y="16971"/>
                      <a:pt x="300721" y="25484"/>
                    </a:cubicBezTo>
                    <a:cubicBezTo>
                      <a:pt x="280948" y="45761"/>
                      <a:pt x="260729" y="65532"/>
                      <a:pt x="241573" y="86312"/>
                    </a:cubicBezTo>
                    <a:cubicBezTo>
                      <a:pt x="204103" y="127088"/>
                      <a:pt x="168031" y="169039"/>
                      <a:pt x="133081" y="211943"/>
                    </a:cubicBezTo>
                    <a:cubicBezTo>
                      <a:pt x="87040" y="268514"/>
                      <a:pt x="43296" y="326764"/>
                      <a:pt x="0" y="385575"/>
                    </a:cubicBezTo>
                    <a:cubicBezTo>
                      <a:pt x="23861" y="321892"/>
                      <a:pt x="51082" y="260112"/>
                      <a:pt x="93257" y="205950"/>
                    </a:cubicBezTo>
                    <a:cubicBezTo>
                      <a:pt x="138682" y="147531"/>
                      <a:pt x="190267" y="94825"/>
                      <a:pt x="243534" y="43688"/>
                    </a:cubicBezTo>
                    <a:cubicBezTo>
                      <a:pt x="258601" y="29237"/>
                      <a:pt x="274899" y="16075"/>
                      <a:pt x="288398" y="0"/>
                    </a:cubicBez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 w="8022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xmlns="" id="{FB9847BC-A599-4ECF-8258-CCD04D7421F5}"/>
                  </a:ext>
                </a:extLst>
              </p:cNvPr>
              <p:cNvSpPr/>
              <p:nvPr/>
            </p:nvSpPr>
            <p:spPr>
              <a:xfrm>
                <a:off x="1411031" y="3176414"/>
                <a:ext cx="794732" cy="658218"/>
              </a:xfrm>
              <a:custGeom>
                <a:avLst/>
                <a:gdLst>
                  <a:gd name="connsiteX0" fmla="*/ 148651 w 794732"/>
                  <a:gd name="connsiteY0" fmla="*/ 340507 h 658218"/>
                  <a:gd name="connsiteX1" fmla="*/ 157613 w 794732"/>
                  <a:gd name="connsiteY1" fmla="*/ 344316 h 658218"/>
                  <a:gd name="connsiteX2" fmla="*/ 151508 w 794732"/>
                  <a:gd name="connsiteY2" fmla="*/ 350533 h 658218"/>
                  <a:gd name="connsiteX3" fmla="*/ 13610 w 794732"/>
                  <a:gd name="connsiteY3" fmla="*/ 454880 h 658218"/>
                  <a:gd name="connsiteX4" fmla="*/ 3192 w 794732"/>
                  <a:gd name="connsiteY4" fmla="*/ 459361 h 658218"/>
                  <a:gd name="connsiteX5" fmla="*/ 0 w 794732"/>
                  <a:gd name="connsiteY5" fmla="*/ 448439 h 658218"/>
                  <a:gd name="connsiteX6" fmla="*/ 44248 w 794732"/>
                  <a:gd name="connsiteY6" fmla="*/ 371089 h 658218"/>
                  <a:gd name="connsiteX7" fmla="*/ 148651 w 794732"/>
                  <a:gd name="connsiteY7" fmla="*/ 340507 h 658218"/>
                  <a:gd name="connsiteX8" fmla="*/ 794732 w 794732"/>
                  <a:gd name="connsiteY8" fmla="*/ 251787 h 658218"/>
                  <a:gd name="connsiteX9" fmla="*/ 686408 w 794732"/>
                  <a:gd name="connsiteY9" fmla="*/ 404695 h 658218"/>
                  <a:gd name="connsiteX10" fmla="*/ 658906 w 794732"/>
                  <a:gd name="connsiteY10" fmla="*/ 419258 h 658218"/>
                  <a:gd name="connsiteX11" fmla="*/ 530419 w 794732"/>
                  <a:gd name="connsiteY11" fmla="*/ 443398 h 658218"/>
                  <a:gd name="connsiteX12" fmla="*/ 436321 w 794732"/>
                  <a:gd name="connsiteY12" fmla="*/ 432756 h 658218"/>
                  <a:gd name="connsiteX13" fmla="*/ 409549 w 794732"/>
                  <a:gd name="connsiteY13" fmla="*/ 446198 h 658218"/>
                  <a:gd name="connsiteX14" fmla="*/ 305202 w 794732"/>
                  <a:gd name="connsiteY14" fmla="*/ 595466 h 658218"/>
                  <a:gd name="connsiteX15" fmla="*/ 292823 w 794732"/>
                  <a:gd name="connsiteY15" fmla="*/ 605100 h 658218"/>
                  <a:gd name="connsiteX16" fmla="*/ 175761 w 794732"/>
                  <a:gd name="connsiteY16" fmla="*/ 654389 h 658218"/>
                  <a:gd name="connsiteX17" fmla="*/ 43297 w 794732"/>
                  <a:gd name="connsiteY17" fmla="*/ 644532 h 658218"/>
                  <a:gd name="connsiteX18" fmla="*/ 165904 w 794732"/>
                  <a:gd name="connsiteY18" fmla="*/ 625712 h 658218"/>
                  <a:gd name="connsiteX19" fmla="*/ 390505 w 794732"/>
                  <a:gd name="connsiteY19" fmla="*/ 409848 h 658218"/>
                  <a:gd name="connsiteX20" fmla="*/ 411733 w 794732"/>
                  <a:gd name="connsiteY20" fmla="*/ 397862 h 658218"/>
                  <a:gd name="connsiteX21" fmla="*/ 789298 w 794732"/>
                  <a:gd name="connsiteY21" fmla="*/ 256716 h 658218"/>
                  <a:gd name="connsiteX22" fmla="*/ 794732 w 794732"/>
                  <a:gd name="connsiteY22" fmla="*/ 251787 h 658218"/>
                  <a:gd name="connsiteX23" fmla="*/ 586316 w 794732"/>
                  <a:gd name="connsiteY23" fmla="*/ 1364 h 658218"/>
                  <a:gd name="connsiteX24" fmla="*/ 630956 w 794732"/>
                  <a:gd name="connsiteY24" fmla="*/ 3157 h 658218"/>
                  <a:gd name="connsiteX25" fmla="*/ 619978 w 794732"/>
                  <a:gd name="connsiteY25" fmla="*/ 15647 h 658218"/>
                  <a:gd name="connsiteX26" fmla="*/ 497316 w 794732"/>
                  <a:gd name="connsiteY26" fmla="*/ 125763 h 658218"/>
                  <a:gd name="connsiteX27" fmla="*/ 488074 w 794732"/>
                  <a:gd name="connsiteY27" fmla="*/ 132260 h 658218"/>
                  <a:gd name="connsiteX28" fmla="*/ 485890 w 794732"/>
                  <a:gd name="connsiteY28" fmla="*/ 122459 h 658218"/>
                  <a:gd name="connsiteX29" fmla="*/ 586316 w 794732"/>
                  <a:gd name="connsiteY29" fmla="*/ 1364 h 658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794732" h="658218">
                    <a:moveTo>
                      <a:pt x="148651" y="340507"/>
                    </a:moveTo>
                    <a:cubicBezTo>
                      <a:pt x="151956" y="340732"/>
                      <a:pt x="156941" y="339163"/>
                      <a:pt x="157613" y="344316"/>
                    </a:cubicBezTo>
                    <a:cubicBezTo>
                      <a:pt x="158061" y="347733"/>
                      <a:pt x="154420" y="349245"/>
                      <a:pt x="151508" y="350533"/>
                    </a:cubicBezTo>
                    <a:cubicBezTo>
                      <a:pt x="97066" y="374113"/>
                      <a:pt x="52930" y="411304"/>
                      <a:pt x="13610" y="454880"/>
                    </a:cubicBezTo>
                    <a:cubicBezTo>
                      <a:pt x="11034" y="457737"/>
                      <a:pt x="8345" y="462162"/>
                      <a:pt x="3192" y="459361"/>
                    </a:cubicBezTo>
                    <a:cubicBezTo>
                      <a:pt x="-841" y="457177"/>
                      <a:pt x="392" y="453032"/>
                      <a:pt x="0" y="448439"/>
                    </a:cubicBezTo>
                    <a:cubicBezTo>
                      <a:pt x="4761" y="417634"/>
                      <a:pt x="18539" y="390637"/>
                      <a:pt x="44248" y="371089"/>
                    </a:cubicBezTo>
                    <a:cubicBezTo>
                      <a:pt x="74942" y="347789"/>
                      <a:pt x="110117" y="337931"/>
                      <a:pt x="148651" y="340507"/>
                    </a:cubicBezTo>
                    <a:close/>
                    <a:moveTo>
                      <a:pt x="794732" y="251787"/>
                    </a:moveTo>
                    <a:cubicBezTo>
                      <a:pt x="781681" y="319112"/>
                      <a:pt x="745554" y="370024"/>
                      <a:pt x="686408" y="404695"/>
                    </a:cubicBezTo>
                    <a:cubicBezTo>
                      <a:pt x="681479" y="407608"/>
                      <a:pt x="663723" y="417522"/>
                      <a:pt x="658906" y="419258"/>
                    </a:cubicBezTo>
                    <a:cubicBezTo>
                      <a:pt x="617515" y="437629"/>
                      <a:pt x="574947" y="442670"/>
                      <a:pt x="530419" y="443398"/>
                    </a:cubicBezTo>
                    <a:cubicBezTo>
                      <a:pt x="499725" y="443902"/>
                      <a:pt x="466567" y="439701"/>
                      <a:pt x="436321" y="432756"/>
                    </a:cubicBezTo>
                    <a:cubicBezTo>
                      <a:pt x="417446" y="428444"/>
                      <a:pt x="417166" y="428388"/>
                      <a:pt x="409549" y="446198"/>
                    </a:cubicBezTo>
                    <a:cubicBezTo>
                      <a:pt x="386024" y="508930"/>
                      <a:pt x="352810" y="554915"/>
                      <a:pt x="305202" y="595466"/>
                    </a:cubicBezTo>
                    <a:cubicBezTo>
                      <a:pt x="301448" y="598827"/>
                      <a:pt x="298536" y="600675"/>
                      <a:pt x="292823" y="605100"/>
                    </a:cubicBezTo>
                    <a:cubicBezTo>
                      <a:pt x="257088" y="629240"/>
                      <a:pt x="218722" y="646996"/>
                      <a:pt x="175761" y="654389"/>
                    </a:cubicBezTo>
                    <a:cubicBezTo>
                      <a:pt x="130673" y="662118"/>
                      <a:pt x="86761" y="657806"/>
                      <a:pt x="43297" y="644532"/>
                    </a:cubicBezTo>
                    <a:cubicBezTo>
                      <a:pt x="85305" y="644811"/>
                      <a:pt x="126248" y="638930"/>
                      <a:pt x="165904" y="625712"/>
                    </a:cubicBezTo>
                    <a:cubicBezTo>
                      <a:pt x="274844" y="589305"/>
                      <a:pt x="348778" y="516044"/>
                      <a:pt x="390505" y="409848"/>
                    </a:cubicBezTo>
                    <a:cubicBezTo>
                      <a:pt x="395098" y="398086"/>
                      <a:pt x="398683" y="394502"/>
                      <a:pt x="411733" y="397862"/>
                    </a:cubicBezTo>
                    <a:cubicBezTo>
                      <a:pt x="556071" y="435109"/>
                      <a:pt x="703826" y="379546"/>
                      <a:pt x="789298" y="256716"/>
                    </a:cubicBezTo>
                    <a:cubicBezTo>
                      <a:pt x="790642" y="254756"/>
                      <a:pt x="792939" y="253412"/>
                      <a:pt x="794732" y="251787"/>
                    </a:cubicBezTo>
                    <a:close/>
                    <a:moveTo>
                      <a:pt x="586316" y="1364"/>
                    </a:moveTo>
                    <a:cubicBezTo>
                      <a:pt x="599758" y="-708"/>
                      <a:pt x="615497" y="-652"/>
                      <a:pt x="630956" y="3157"/>
                    </a:cubicBezTo>
                    <a:cubicBezTo>
                      <a:pt x="638517" y="5005"/>
                      <a:pt x="624963" y="12679"/>
                      <a:pt x="619978" y="15647"/>
                    </a:cubicBezTo>
                    <a:cubicBezTo>
                      <a:pt x="571809" y="44268"/>
                      <a:pt x="529914" y="79779"/>
                      <a:pt x="497316" y="125763"/>
                    </a:cubicBezTo>
                    <a:cubicBezTo>
                      <a:pt x="495131" y="128787"/>
                      <a:pt x="493395" y="134388"/>
                      <a:pt x="488074" y="132260"/>
                    </a:cubicBezTo>
                    <a:cubicBezTo>
                      <a:pt x="483817" y="130523"/>
                      <a:pt x="485665" y="125763"/>
                      <a:pt x="485890" y="122459"/>
                    </a:cubicBezTo>
                    <a:cubicBezTo>
                      <a:pt x="489138" y="69024"/>
                      <a:pt x="534506" y="14246"/>
                      <a:pt x="586316" y="1364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8022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xmlns="" id="{8C7FF7A1-07A5-445E-8333-B7FA010ED0C8}"/>
                  </a:ext>
                </a:extLst>
              </p:cNvPr>
              <p:cNvSpPr/>
              <p:nvPr/>
            </p:nvSpPr>
            <p:spPr>
              <a:xfrm>
                <a:off x="814464" y="3431884"/>
                <a:ext cx="4619352" cy="2276556"/>
              </a:xfrm>
              <a:custGeom>
                <a:avLst/>
                <a:gdLst>
                  <a:gd name="connsiteX0" fmla="*/ 3894128 w 4619352"/>
                  <a:gd name="connsiteY0" fmla="*/ 2024655 h 2276556"/>
                  <a:gd name="connsiteX1" fmla="*/ 3900562 w 4619352"/>
                  <a:gd name="connsiteY1" fmla="*/ 2029829 h 2276556"/>
                  <a:gd name="connsiteX2" fmla="*/ 3853233 w 4619352"/>
                  <a:gd name="connsiteY2" fmla="*/ 2179825 h 2276556"/>
                  <a:gd name="connsiteX3" fmla="*/ 3812345 w 4619352"/>
                  <a:gd name="connsiteY3" fmla="*/ 2154676 h 2276556"/>
                  <a:gd name="connsiteX4" fmla="*/ 3811057 w 4619352"/>
                  <a:gd name="connsiteY4" fmla="*/ 2134345 h 2276556"/>
                  <a:gd name="connsiteX5" fmla="*/ 3886055 w 4619352"/>
                  <a:gd name="connsiteY5" fmla="*/ 2026580 h 2276556"/>
                  <a:gd name="connsiteX6" fmla="*/ 3894128 w 4619352"/>
                  <a:gd name="connsiteY6" fmla="*/ 2024655 h 2276556"/>
                  <a:gd name="connsiteX7" fmla="*/ 4598842 w 4619352"/>
                  <a:gd name="connsiteY7" fmla="*/ 1452978 h 2276556"/>
                  <a:gd name="connsiteX8" fmla="*/ 4619061 w 4619352"/>
                  <a:gd name="connsiteY8" fmla="*/ 1476558 h 2276556"/>
                  <a:gd name="connsiteX9" fmla="*/ 4544512 w 4619352"/>
                  <a:gd name="connsiteY9" fmla="*/ 1541810 h 2276556"/>
                  <a:gd name="connsiteX10" fmla="*/ 4519924 w 4619352"/>
                  <a:gd name="connsiteY10" fmla="*/ 1509941 h 2276556"/>
                  <a:gd name="connsiteX11" fmla="*/ 4598842 w 4619352"/>
                  <a:gd name="connsiteY11" fmla="*/ 1452978 h 2276556"/>
                  <a:gd name="connsiteX12" fmla="*/ 4546417 w 4619352"/>
                  <a:gd name="connsiteY12" fmla="*/ 1298557 h 2276556"/>
                  <a:gd name="connsiteX13" fmla="*/ 4571733 w 4619352"/>
                  <a:gd name="connsiteY13" fmla="*/ 1319729 h 2276556"/>
                  <a:gd name="connsiteX14" fmla="*/ 4492759 w 4619352"/>
                  <a:gd name="connsiteY14" fmla="*/ 1418980 h 2276556"/>
                  <a:gd name="connsiteX15" fmla="*/ 4458257 w 4619352"/>
                  <a:gd name="connsiteY15" fmla="*/ 1380836 h 2276556"/>
                  <a:gd name="connsiteX16" fmla="*/ 4546417 w 4619352"/>
                  <a:gd name="connsiteY16" fmla="*/ 1298557 h 2276556"/>
                  <a:gd name="connsiteX17" fmla="*/ 4390596 w 4619352"/>
                  <a:gd name="connsiteY17" fmla="*/ 1282706 h 2276556"/>
                  <a:gd name="connsiteX18" fmla="*/ 4414400 w 4619352"/>
                  <a:gd name="connsiteY18" fmla="*/ 1306006 h 2276556"/>
                  <a:gd name="connsiteX19" fmla="*/ 4342707 w 4619352"/>
                  <a:gd name="connsiteY19" fmla="*/ 1383861 h 2276556"/>
                  <a:gd name="connsiteX20" fmla="*/ 4313190 w 4619352"/>
                  <a:gd name="connsiteY20" fmla="*/ 1348126 h 2276556"/>
                  <a:gd name="connsiteX21" fmla="*/ 4390596 w 4619352"/>
                  <a:gd name="connsiteY21" fmla="*/ 1282706 h 2276556"/>
                  <a:gd name="connsiteX22" fmla="*/ 4316608 w 4619352"/>
                  <a:gd name="connsiteY22" fmla="*/ 1219527 h 2276556"/>
                  <a:gd name="connsiteX23" fmla="*/ 4269559 w 4619352"/>
                  <a:gd name="connsiteY23" fmla="*/ 1252686 h 2276556"/>
                  <a:gd name="connsiteX24" fmla="*/ 4158155 w 4619352"/>
                  <a:gd name="connsiteY24" fmla="*/ 1351656 h 2276556"/>
                  <a:gd name="connsiteX25" fmla="*/ 4063665 w 4619352"/>
                  <a:gd name="connsiteY25" fmla="*/ 1446537 h 2276556"/>
                  <a:gd name="connsiteX26" fmla="*/ 3863316 w 4619352"/>
                  <a:gd name="connsiteY26" fmla="*/ 1712867 h 2276556"/>
                  <a:gd name="connsiteX27" fmla="*/ 3740429 w 4619352"/>
                  <a:gd name="connsiteY27" fmla="*/ 2062092 h 2276556"/>
                  <a:gd name="connsiteX28" fmla="*/ 3730683 w 4619352"/>
                  <a:gd name="connsiteY28" fmla="*/ 2191588 h 2276556"/>
                  <a:gd name="connsiteX29" fmla="*/ 3758520 w 4619352"/>
                  <a:gd name="connsiteY29" fmla="*/ 2271347 h 2276556"/>
                  <a:gd name="connsiteX30" fmla="*/ 3758241 w 4619352"/>
                  <a:gd name="connsiteY30" fmla="*/ 2276556 h 2276556"/>
                  <a:gd name="connsiteX31" fmla="*/ 3648236 w 4619352"/>
                  <a:gd name="connsiteY31" fmla="*/ 2124375 h 2276556"/>
                  <a:gd name="connsiteX32" fmla="*/ 3648236 w 4619352"/>
                  <a:gd name="connsiteY32" fmla="*/ 2061924 h 2276556"/>
                  <a:gd name="connsiteX33" fmla="*/ 3691813 w 4619352"/>
                  <a:gd name="connsiteY33" fmla="*/ 1905655 h 2276556"/>
                  <a:gd name="connsiteX34" fmla="*/ 3698870 w 4619352"/>
                  <a:gd name="connsiteY34" fmla="*/ 1888236 h 2276556"/>
                  <a:gd name="connsiteX35" fmla="*/ 3701502 w 4619352"/>
                  <a:gd name="connsiteY35" fmla="*/ 1873393 h 2276556"/>
                  <a:gd name="connsiteX36" fmla="*/ 3827694 w 4619352"/>
                  <a:gd name="connsiteY36" fmla="*/ 1626051 h 2276556"/>
                  <a:gd name="connsiteX37" fmla="*/ 3854914 w 4619352"/>
                  <a:gd name="connsiteY37" fmla="*/ 1591829 h 2276556"/>
                  <a:gd name="connsiteX38" fmla="*/ 4215902 w 4619352"/>
                  <a:gd name="connsiteY38" fmla="*/ 1266912 h 2276556"/>
                  <a:gd name="connsiteX39" fmla="*/ 4316608 w 4619352"/>
                  <a:gd name="connsiteY39" fmla="*/ 1219527 h 2276556"/>
                  <a:gd name="connsiteX40" fmla="*/ 782515 w 4619352"/>
                  <a:gd name="connsiteY40" fmla="*/ 896101 h 2276556"/>
                  <a:gd name="connsiteX41" fmla="*/ 802405 w 4619352"/>
                  <a:gd name="connsiteY41" fmla="*/ 903963 h 2276556"/>
                  <a:gd name="connsiteX42" fmla="*/ 1049076 w 4619352"/>
                  <a:gd name="connsiteY42" fmla="*/ 993468 h 2276556"/>
                  <a:gd name="connsiteX43" fmla="*/ 1054565 w 4619352"/>
                  <a:gd name="connsiteY43" fmla="*/ 996212 h 2276556"/>
                  <a:gd name="connsiteX44" fmla="*/ 1047788 w 4619352"/>
                  <a:gd name="connsiteY44" fmla="*/ 1190681 h 2276556"/>
                  <a:gd name="connsiteX45" fmla="*/ 1003372 w 4619352"/>
                  <a:gd name="connsiteY45" fmla="*/ 1406376 h 2276556"/>
                  <a:gd name="connsiteX46" fmla="*/ 881605 w 4619352"/>
                  <a:gd name="connsiteY46" fmla="*/ 1579504 h 2276556"/>
                  <a:gd name="connsiteX47" fmla="*/ 788571 w 4619352"/>
                  <a:gd name="connsiteY47" fmla="*/ 1618768 h 2276556"/>
                  <a:gd name="connsiteX48" fmla="*/ 742138 w 4619352"/>
                  <a:gd name="connsiteY48" fmla="*/ 1496833 h 2276556"/>
                  <a:gd name="connsiteX49" fmla="*/ 732896 w 4619352"/>
                  <a:gd name="connsiteY49" fmla="*/ 1352886 h 2276556"/>
                  <a:gd name="connsiteX50" fmla="*/ 744099 w 4619352"/>
                  <a:gd name="connsiteY50" fmla="*/ 1179087 h 2276556"/>
                  <a:gd name="connsiteX51" fmla="*/ 776697 w 4619352"/>
                  <a:gd name="connsiteY51" fmla="*/ 916341 h 2276556"/>
                  <a:gd name="connsiteX52" fmla="*/ 782515 w 4619352"/>
                  <a:gd name="connsiteY52" fmla="*/ 896101 h 2276556"/>
                  <a:gd name="connsiteX53" fmla="*/ 464662 w 4619352"/>
                  <a:gd name="connsiteY53" fmla="*/ 428436 h 2276556"/>
                  <a:gd name="connsiteX54" fmla="*/ 481858 w 4619352"/>
                  <a:gd name="connsiteY54" fmla="*/ 492680 h 2276556"/>
                  <a:gd name="connsiteX55" fmla="*/ 631181 w 4619352"/>
                  <a:gd name="connsiteY55" fmla="*/ 764218 h 2276556"/>
                  <a:gd name="connsiteX56" fmla="*/ 634374 w 4619352"/>
                  <a:gd name="connsiteY56" fmla="*/ 779397 h 2276556"/>
                  <a:gd name="connsiteX57" fmla="*/ 628324 w 4619352"/>
                  <a:gd name="connsiteY57" fmla="*/ 797096 h 2276556"/>
                  <a:gd name="connsiteX58" fmla="*/ 558424 w 4619352"/>
                  <a:gd name="connsiteY58" fmla="*/ 968320 h 2276556"/>
                  <a:gd name="connsiteX59" fmla="*/ 391625 w 4619352"/>
                  <a:gd name="connsiteY59" fmla="*/ 1261030 h 2276556"/>
                  <a:gd name="connsiteX60" fmla="*/ 197717 w 4619352"/>
                  <a:gd name="connsiteY60" fmla="*/ 1429508 h 2276556"/>
                  <a:gd name="connsiteX61" fmla="*/ 11091 w 4619352"/>
                  <a:gd name="connsiteY61" fmla="*/ 1456058 h 2276556"/>
                  <a:gd name="connsiteX62" fmla="*/ 7058 w 4619352"/>
                  <a:gd name="connsiteY62" fmla="*/ 1453818 h 2276556"/>
                  <a:gd name="connsiteX63" fmla="*/ 19157 w 4619352"/>
                  <a:gd name="connsiteY63" fmla="*/ 1271224 h 2276556"/>
                  <a:gd name="connsiteX64" fmla="*/ 100876 w 4619352"/>
                  <a:gd name="connsiteY64" fmla="*/ 1063986 h 2276556"/>
                  <a:gd name="connsiteX65" fmla="*/ 372805 w 4619352"/>
                  <a:gd name="connsiteY65" fmla="*/ 578656 h 2276556"/>
                  <a:gd name="connsiteX66" fmla="*/ 459901 w 4619352"/>
                  <a:gd name="connsiteY66" fmla="*/ 434765 h 2276556"/>
                  <a:gd name="connsiteX67" fmla="*/ 464662 w 4619352"/>
                  <a:gd name="connsiteY67" fmla="*/ 428436 h 2276556"/>
                  <a:gd name="connsiteX68" fmla="*/ 1268188 w 4619352"/>
                  <a:gd name="connsiteY68" fmla="*/ 153537 h 2276556"/>
                  <a:gd name="connsiteX69" fmla="*/ 1281463 w 4619352"/>
                  <a:gd name="connsiteY69" fmla="*/ 216156 h 2276556"/>
                  <a:gd name="connsiteX70" fmla="*/ 1262643 w 4619352"/>
                  <a:gd name="connsiteY70" fmla="*/ 349630 h 2276556"/>
                  <a:gd name="connsiteX71" fmla="*/ 1122505 w 4619352"/>
                  <a:gd name="connsiteY71" fmla="*/ 466523 h 2276556"/>
                  <a:gd name="connsiteX72" fmla="*/ 959515 w 4619352"/>
                  <a:gd name="connsiteY72" fmla="*/ 426980 h 2276556"/>
                  <a:gd name="connsiteX73" fmla="*/ 889334 w 4619352"/>
                  <a:gd name="connsiteY73" fmla="*/ 345316 h 2276556"/>
                  <a:gd name="connsiteX74" fmla="*/ 898016 w 4619352"/>
                  <a:gd name="connsiteY74" fmla="*/ 338987 h 2276556"/>
                  <a:gd name="connsiteX75" fmla="*/ 1009981 w 4619352"/>
                  <a:gd name="connsiteY75" fmla="*/ 175829 h 2276556"/>
                  <a:gd name="connsiteX76" fmla="*/ 1023255 w 4619352"/>
                  <a:gd name="connsiteY76" fmla="*/ 170844 h 2276556"/>
                  <a:gd name="connsiteX77" fmla="*/ 1236318 w 4619352"/>
                  <a:gd name="connsiteY77" fmla="*/ 166083 h 2276556"/>
                  <a:gd name="connsiteX78" fmla="*/ 1258386 w 4619352"/>
                  <a:gd name="connsiteY78" fmla="*/ 158466 h 2276556"/>
                  <a:gd name="connsiteX79" fmla="*/ 1268188 w 4619352"/>
                  <a:gd name="connsiteY79" fmla="*/ 153537 h 2276556"/>
                  <a:gd name="connsiteX80" fmla="*/ 996399 w 4619352"/>
                  <a:gd name="connsiteY80" fmla="*/ 698 h 2276556"/>
                  <a:gd name="connsiteX81" fmla="*/ 1000236 w 4619352"/>
                  <a:gd name="connsiteY81" fmla="*/ 19728 h 2276556"/>
                  <a:gd name="connsiteX82" fmla="*/ 1000292 w 4619352"/>
                  <a:gd name="connsiteY82" fmla="*/ 26001 h 2276556"/>
                  <a:gd name="connsiteX83" fmla="*/ 991050 w 4619352"/>
                  <a:gd name="connsiteY83" fmla="*/ 92374 h 2276556"/>
                  <a:gd name="connsiteX84" fmla="*/ 970942 w 4619352"/>
                  <a:gd name="connsiteY84" fmla="*/ 107273 h 2276556"/>
                  <a:gd name="connsiteX85" fmla="*/ 887990 w 4619352"/>
                  <a:gd name="connsiteY85" fmla="*/ 93102 h 2276556"/>
                  <a:gd name="connsiteX86" fmla="*/ 882894 w 4619352"/>
                  <a:gd name="connsiteY86" fmla="*/ 72154 h 2276556"/>
                  <a:gd name="connsiteX87" fmla="*/ 978112 w 4619352"/>
                  <a:gd name="connsiteY87" fmla="*/ 6454 h 2276556"/>
                  <a:gd name="connsiteX88" fmla="*/ 996399 w 4619352"/>
                  <a:gd name="connsiteY88" fmla="*/ 698 h 2276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</a:cxnLst>
                <a:rect l="l" t="t" r="r" b="b"/>
                <a:pathLst>
                  <a:path w="4619352" h="2276556">
                    <a:moveTo>
                      <a:pt x="3894128" y="2024655"/>
                    </a:moveTo>
                    <a:cubicBezTo>
                      <a:pt x="3896515" y="2024970"/>
                      <a:pt x="3898630" y="2026468"/>
                      <a:pt x="3900562" y="2029829"/>
                    </a:cubicBezTo>
                    <a:cubicBezTo>
                      <a:pt x="3936801" y="2092785"/>
                      <a:pt x="3908067" y="2155516"/>
                      <a:pt x="3853233" y="2179825"/>
                    </a:cubicBezTo>
                    <a:cubicBezTo>
                      <a:pt x="3831221" y="2189571"/>
                      <a:pt x="3815034" y="2178593"/>
                      <a:pt x="3812345" y="2154676"/>
                    </a:cubicBezTo>
                    <a:cubicBezTo>
                      <a:pt x="3811562" y="2147955"/>
                      <a:pt x="3811449" y="2141178"/>
                      <a:pt x="3811057" y="2134345"/>
                    </a:cubicBezTo>
                    <a:cubicBezTo>
                      <a:pt x="3811337" y="2081246"/>
                      <a:pt x="3839623" y="2047640"/>
                      <a:pt x="3886055" y="2026580"/>
                    </a:cubicBezTo>
                    <a:cubicBezTo>
                      <a:pt x="3889080" y="2025208"/>
                      <a:pt x="3891740" y="2024340"/>
                      <a:pt x="3894128" y="2024655"/>
                    </a:cubicBezTo>
                    <a:close/>
                    <a:moveTo>
                      <a:pt x="4598842" y="1452978"/>
                    </a:moveTo>
                    <a:cubicBezTo>
                      <a:pt x="4613460" y="1453762"/>
                      <a:pt x="4620965" y="1462443"/>
                      <a:pt x="4619061" y="1476558"/>
                    </a:cubicBezTo>
                    <a:cubicBezTo>
                      <a:pt x="4614412" y="1510780"/>
                      <a:pt x="4579462" y="1541418"/>
                      <a:pt x="4544512" y="1541810"/>
                    </a:cubicBezTo>
                    <a:cubicBezTo>
                      <a:pt x="4522388" y="1542091"/>
                      <a:pt x="4513930" y="1531112"/>
                      <a:pt x="4519924" y="1509941"/>
                    </a:cubicBezTo>
                    <a:cubicBezTo>
                      <a:pt x="4529950" y="1474430"/>
                      <a:pt x="4562323" y="1451018"/>
                      <a:pt x="4598842" y="1452978"/>
                    </a:cubicBezTo>
                    <a:close/>
                    <a:moveTo>
                      <a:pt x="4546417" y="1298557"/>
                    </a:moveTo>
                    <a:cubicBezTo>
                      <a:pt x="4560420" y="1299341"/>
                      <a:pt x="4569213" y="1306231"/>
                      <a:pt x="4571733" y="1319729"/>
                    </a:cubicBezTo>
                    <a:cubicBezTo>
                      <a:pt x="4580135" y="1364482"/>
                      <a:pt x="4537568" y="1417748"/>
                      <a:pt x="4492759" y="1418980"/>
                    </a:cubicBezTo>
                    <a:cubicBezTo>
                      <a:pt x="4466658" y="1419653"/>
                      <a:pt x="4457977" y="1410074"/>
                      <a:pt x="4458257" y="1380836"/>
                    </a:cubicBezTo>
                    <a:cubicBezTo>
                      <a:pt x="4458705" y="1333788"/>
                      <a:pt x="4499424" y="1295869"/>
                      <a:pt x="4546417" y="1298557"/>
                    </a:cubicBezTo>
                    <a:close/>
                    <a:moveTo>
                      <a:pt x="4390596" y="1282706"/>
                    </a:moveTo>
                    <a:cubicBezTo>
                      <a:pt x="4408127" y="1282649"/>
                      <a:pt x="4414176" y="1288586"/>
                      <a:pt x="4414400" y="1306006"/>
                    </a:cubicBezTo>
                    <a:cubicBezTo>
                      <a:pt x="4414960" y="1345045"/>
                      <a:pt x="4381971" y="1380893"/>
                      <a:pt x="4342707" y="1383861"/>
                    </a:cubicBezTo>
                    <a:cubicBezTo>
                      <a:pt x="4317894" y="1385765"/>
                      <a:pt x="4306860" y="1372435"/>
                      <a:pt x="4313190" y="1348126"/>
                    </a:cubicBezTo>
                    <a:cubicBezTo>
                      <a:pt x="4322263" y="1313175"/>
                      <a:pt x="4358166" y="1282818"/>
                      <a:pt x="4390596" y="1282706"/>
                    </a:cubicBezTo>
                    <a:close/>
                    <a:moveTo>
                      <a:pt x="4316608" y="1219527"/>
                    </a:moveTo>
                    <a:cubicBezTo>
                      <a:pt x="4302942" y="1233418"/>
                      <a:pt x="4284850" y="1241092"/>
                      <a:pt x="4269559" y="1252686"/>
                    </a:cubicBezTo>
                    <a:cubicBezTo>
                      <a:pt x="4229848" y="1282819"/>
                      <a:pt x="4193105" y="1316202"/>
                      <a:pt x="4158155" y="1351656"/>
                    </a:cubicBezTo>
                    <a:cubicBezTo>
                      <a:pt x="4126789" y="1383414"/>
                      <a:pt x="4094303" y="1414108"/>
                      <a:pt x="4063665" y="1446537"/>
                    </a:cubicBezTo>
                    <a:cubicBezTo>
                      <a:pt x="3986875" y="1527696"/>
                      <a:pt x="3918318" y="1615017"/>
                      <a:pt x="3863316" y="1712867"/>
                    </a:cubicBezTo>
                    <a:cubicBezTo>
                      <a:pt x="3801761" y="1822311"/>
                      <a:pt x="3763394" y="1939429"/>
                      <a:pt x="3740429" y="2062092"/>
                    </a:cubicBezTo>
                    <a:cubicBezTo>
                      <a:pt x="3732420" y="2104828"/>
                      <a:pt x="3727435" y="2148068"/>
                      <a:pt x="3730683" y="2191588"/>
                    </a:cubicBezTo>
                    <a:cubicBezTo>
                      <a:pt x="3732812" y="2220210"/>
                      <a:pt x="3736901" y="2249054"/>
                      <a:pt x="3758520" y="2271347"/>
                    </a:cubicBezTo>
                    <a:cubicBezTo>
                      <a:pt x="3760201" y="2273083"/>
                      <a:pt x="3760425" y="2274931"/>
                      <a:pt x="3758241" y="2276556"/>
                    </a:cubicBezTo>
                    <a:cubicBezTo>
                      <a:pt x="3694109" y="2245694"/>
                      <a:pt x="3656862" y="2195509"/>
                      <a:pt x="3648236" y="2124375"/>
                    </a:cubicBezTo>
                    <a:cubicBezTo>
                      <a:pt x="3645716" y="2103484"/>
                      <a:pt x="3647620" y="2082759"/>
                      <a:pt x="3648236" y="2061924"/>
                    </a:cubicBezTo>
                    <a:cubicBezTo>
                      <a:pt x="3654062" y="2007426"/>
                      <a:pt x="3672321" y="1956344"/>
                      <a:pt x="3691813" y="1905655"/>
                    </a:cubicBezTo>
                    <a:cubicBezTo>
                      <a:pt x="3694053" y="1899830"/>
                      <a:pt x="3696517" y="1894060"/>
                      <a:pt x="3698870" y="1888236"/>
                    </a:cubicBezTo>
                    <a:cubicBezTo>
                      <a:pt x="3696181" y="1882691"/>
                      <a:pt x="3699430" y="1878042"/>
                      <a:pt x="3701502" y="1873393"/>
                    </a:cubicBezTo>
                    <a:cubicBezTo>
                      <a:pt x="3739141" y="1788705"/>
                      <a:pt x="3778853" y="1705025"/>
                      <a:pt x="3827694" y="1626051"/>
                    </a:cubicBezTo>
                    <a:cubicBezTo>
                      <a:pt x="3835423" y="1613561"/>
                      <a:pt x="3844329" y="1602022"/>
                      <a:pt x="3854914" y="1591829"/>
                    </a:cubicBezTo>
                    <a:cubicBezTo>
                      <a:pt x="3950188" y="1455779"/>
                      <a:pt x="4071171" y="1348127"/>
                      <a:pt x="4215902" y="1266912"/>
                    </a:cubicBezTo>
                    <a:cubicBezTo>
                      <a:pt x="4249283" y="1250781"/>
                      <a:pt x="4281209" y="1231458"/>
                      <a:pt x="4316608" y="1219527"/>
                    </a:cubicBezTo>
                    <a:close/>
                    <a:moveTo>
                      <a:pt x="782515" y="896101"/>
                    </a:moveTo>
                    <a:cubicBezTo>
                      <a:pt x="785798" y="894512"/>
                      <a:pt x="791427" y="897606"/>
                      <a:pt x="802405" y="903963"/>
                    </a:cubicBezTo>
                    <a:cubicBezTo>
                      <a:pt x="879364" y="948436"/>
                      <a:pt x="961588" y="978121"/>
                      <a:pt x="1049076" y="993468"/>
                    </a:cubicBezTo>
                    <a:cubicBezTo>
                      <a:pt x="1051036" y="993804"/>
                      <a:pt x="1052717" y="995316"/>
                      <a:pt x="1054565" y="996212"/>
                    </a:cubicBezTo>
                    <a:cubicBezTo>
                      <a:pt x="1056526" y="1061185"/>
                      <a:pt x="1053781" y="1125932"/>
                      <a:pt x="1047788" y="1190681"/>
                    </a:cubicBezTo>
                    <a:cubicBezTo>
                      <a:pt x="1040955" y="1264278"/>
                      <a:pt x="1028688" y="1336699"/>
                      <a:pt x="1003372" y="1406376"/>
                    </a:cubicBezTo>
                    <a:cubicBezTo>
                      <a:pt x="978503" y="1474989"/>
                      <a:pt x="943048" y="1536600"/>
                      <a:pt x="881605" y="1579504"/>
                    </a:cubicBezTo>
                    <a:cubicBezTo>
                      <a:pt x="853543" y="1598996"/>
                      <a:pt x="822738" y="1613054"/>
                      <a:pt x="788571" y="1618768"/>
                    </a:cubicBezTo>
                    <a:cubicBezTo>
                      <a:pt x="760454" y="1582920"/>
                      <a:pt x="749028" y="1540409"/>
                      <a:pt x="742138" y="1496833"/>
                    </a:cubicBezTo>
                    <a:cubicBezTo>
                      <a:pt x="734577" y="1449224"/>
                      <a:pt x="730881" y="1400999"/>
                      <a:pt x="732896" y="1352886"/>
                    </a:cubicBezTo>
                    <a:cubicBezTo>
                      <a:pt x="735361" y="1294916"/>
                      <a:pt x="738498" y="1236945"/>
                      <a:pt x="744099" y="1179087"/>
                    </a:cubicBezTo>
                    <a:cubicBezTo>
                      <a:pt x="752556" y="1091150"/>
                      <a:pt x="765495" y="1003886"/>
                      <a:pt x="776697" y="916341"/>
                    </a:cubicBezTo>
                    <a:cubicBezTo>
                      <a:pt x="778293" y="903963"/>
                      <a:pt x="779231" y="897690"/>
                      <a:pt x="782515" y="896101"/>
                    </a:cubicBezTo>
                    <a:close/>
                    <a:moveTo>
                      <a:pt x="464662" y="428436"/>
                    </a:moveTo>
                    <a:cubicBezTo>
                      <a:pt x="470656" y="450953"/>
                      <a:pt x="475808" y="471956"/>
                      <a:pt x="481858" y="492680"/>
                    </a:cubicBezTo>
                    <a:cubicBezTo>
                      <a:pt x="511430" y="594283"/>
                      <a:pt x="559936" y="685523"/>
                      <a:pt x="631181" y="764218"/>
                    </a:cubicBezTo>
                    <a:cubicBezTo>
                      <a:pt x="635550" y="769035"/>
                      <a:pt x="637510" y="773012"/>
                      <a:pt x="634374" y="779397"/>
                    </a:cubicBezTo>
                    <a:cubicBezTo>
                      <a:pt x="631629" y="784942"/>
                      <a:pt x="630284" y="791159"/>
                      <a:pt x="628324" y="797096"/>
                    </a:cubicBezTo>
                    <a:cubicBezTo>
                      <a:pt x="605192" y="854227"/>
                      <a:pt x="583740" y="912085"/>
                      <a:pt x="558424" y="968320"/>
                    </a:cubicBezTo>
                    <a:cubicBezTo>
                      <a:pt x="512047" y="1071155"/>
                      <a:pt x="460405" y="1171022"/>
                      <a:pt x="391625" y="1261030"/>
                    </a:cubicBezTo>
                    <a:cubicBezTo>
                      <a:pt x="338583" y="1330427"/>
                      <a:pt x="277924" y="1391310"/>
                      <a:pt x="197717" y="1429508"/>
                    </a:cubicBezTo>
                    <a:cubicBezTo>
                      <a:pt x="138290" y="1457794"/>
                      <a:pt x="75951" y="1465859"/>
                      <a:pt x="11091" y="1456058"/>
                    </a:cubicBezTo>
                    <a:cubicBezTo>
                      <a:pt x="9635" y="1455834"/>
                      <a:pt x="8347" y="1454602"/>
                      <a:pt x="7058" y="1453818"/>
                    </a:cubicBezTo>
                    <a:cubicBezTo>
                      <a:pt x="-7504" y="1391702"/>
                      <a:pt x="2410" y="1331267"/>
                      <a:pt x="19157" y="1271224"/>
                    </a:cubicBezTo>
                    <a:cubicBezTo>
                      <a:pt x="39208" y="1199306"/>
                      <a:pt x="68726" y="1131086"/>
                      <a:pt x="100876" y="1063986"/>
                    </a:cubicBezTo>
                    <a:cubicBezTo>
                      <a:pt x="181082" y="896346"/>
                      <a:pt x="277308" y="737669"/>
                      <a:pt x="372805" y="578656"/>
                    </a:cubicBezTo>
                    <a:cubicBezTo>
                      <a:pt x="401651" y="530599"/>
                      <a:pt x="430832" y="482710"/>
                      <a:pt x="459901" y="434765"/>
                    </a:cubicBezTo>
                    <a:cubicBezTo>
                      <a:pt x="460910" y="433085"/>
                      <a:pt x="462254" y="431573"/>
                      <a:pt x="464662" y="428436"/>
                    </a:cubicBezTo>
                    <a:close/>
                    <a:moveTo>
                      <a:pt x="1268188" y="153537"/>
                    </a:moveTo>
                    <a:cubicBezTo>
                      <a:pt x="1271773" y="174597"/>
                      <a:pt x="1278158" y="194929"/>
                      <a:pt x="1281463" y="216156"/>
                    </a:cubicBezTo>
                    <a:cubicBezTo>
                      <a:pt x="1288744" y="262926"/>
                      <a:pt x="1279166" y="306726"/>
                      <a:pt x="1262643" y="349630"/>
                    </a:cubicBezTo>
                    <a:cubicBezTo>
                      <a:pt x="1237775" y="414433"/>
                      <a:pt x="1190838" y="455209"/>
                      <a:pt x="1122505" y="466523"/>
                    </a:cubicBezTo>
                    <a:cubicBezTo>
                      <a:pt x="1063638" y="476269"/>
                      <a:pt x="1008469" y="464507"/>
                      <a:pt x="959515" y="426980"/>
                    </a:cubicBezTo>
                    <a:cubicBezTo>
                      <a:pt x="930054" y="404407"/>
                      <a:pt x="910955" y="373994"/>
                      <a:pt x="889334" y="345316"/>
                    </a:cubicBezTo>
                    <a:cubicBezTo>
                      <a:pt x="891351" y="342012"/>
                      <a:pt x="894095" y="339660"/>
                      <a:pt x="898016" y="338987"/>
                    </a:cubicBezTo>
                    <a:cubicBezTo>
                      <a:pt x="948929" y="293955"/>
                      <a:pt x="987072" y="240073"/>
                      <a:pt x="1009981" y="175829"/>
                    </a:cubicBezTo>
                    <a:cubicBezTo>
                      <a:pt x="1012781" y="167987"/>
                      <a:pt x="1016926" y="169388"/>
                      <a:pt x="1023255" y="170844"/>
                    </a:cubicBezTo>
                    <a:cubicBezTo>
                      <a:pt x="1094668" y="187312"/>
                      <a:pt x="1165801" y="190056"/>
                      <a:pt x="1236318" y="166083"/>
                    </a:cubicBezTo>
                    <a:cubicBezTo>
                      <a:pt x="1243656" y="163563"/>
                      <a:pt x="1251049" y="160986"/>
                      <a:pt x="1258386" y="158466"/>
                    </a:cubicBezTo>
                    <a:cubicBezTo>
                      <a:pt x="1261635" y="156842"/>
                      <a:pt x="1264940" y="155162"/>
                      <a:pt x="1268188" y="153537"/>
                    </a:cubicBezTo>
                    <a:close/>
                    <a:moveTo>
                      <a:pt x="996399" y="698"/>
                    </a:moveTo>
                    <a:cubicBezTo>
                      <a:pt x="999536" y="2645"/>
                      <a:pt x="1000264" y="8722"/>
                      <a:pt x="1000236" y="19728"/>
                    </a:cubicBezTo>
                    <a:cubicBezTo>
                      <a:pt x="1000292" y="21857"/>
                      <a:pt x="1000292" y="23929"/>
                      <a:pt x="1000292" y="26001"/>
                    </a:cubicBezTo>
                    <a:cubicBezTo>
                      <a:pt x="998612" y="48293"/>
                      <a:pt x="996819" y="70586"/>
                      <a:pt x="991050" y="92374"/>
                    </a:cubicBezTo>
                    <a:cubicBezTo>
                      <a:pt x="988194" y="103184"/>
                      <a:pt x="982536" y="108169"/>
                      <a:pt x="970942" y="107273"/>
                    </a:cubicBezTo>
                    <a:cubicBezTo>
                      <a:pt x="942825" y="105144"/>
                      <a:pt x="915211" y="99991"/>
                      <a:pt x="887990" y="93102"/>
                    </a:cubicBezTo>
                    <a:cubicBezTo>
                      <a:pt x="874044" y="89574"/>
                      <a:pt x="872252" y="80892"/>
                      <a:pt x="882894" y="72154"/>
                    </a:cubicBezTo>
                    <a:cubicBezTo>
                      <a:pt x="912859" y="47733"/>
                      <a:pt x="944617" y="25722"/>
                      <a:pt x="978112" y="6454"/>
                    </a:cubicBezTo>
                    <a:cubicBezTo>
                      <a:pt x="987717" y="937"/>
                      <a:pt x="993263" y="-1248"/>
                      <a:pt x="996399" y="698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8022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xmlns="" id="{5C5B8DCE-A64D-4331-AFAA-383D1AF87D8F}"/>
                  </a:ext>
                </a:extLst>
              </p:cNvPr>
              <p:cNvSpPr/>
              <p:nvPr/>
            </p:nvSpPr>
            <p:spPr>
              <a:xfrm>
                <a:off x="1716233" y="3594719"/>
                <a:ext cx="366458" cy="297583"/>
              </a:xfrm>
              <a:custGeom>
                <a:avLst/>
                <a:gdLst>
                  <a:gd name="connsiteX0" fmla="*/ 511379 w 525407"/>
                  <a:gd name="connsiteY0" fmla="*/ 0 h 426657"/>
                  <a:gd name="connsiteX1" fmla="*/ 522621 w 525407"/>
                  <a:gd name="connsiteY1" fmla="*/ 71712 h 426657"/>
                  <a:gd name="connsiteX2" fmla="*/ 405859 w 525407"/>
                  <a:gd name="connsiteY2" fmla="*/ 384176 h 426657"/>
                  <a:gd name="connsiteX3" fmla="*/ 230393 w 525407"/>
                  <a:gd name="connsiteY3" fmla="*/ 424007 h 426657"/>
                  <a:gd name="connsiteX4" fmla="*/ 11644 w 525407"/>
                  <a:gd name="connsiteY4" fmla="*/ 271268 h 426657"/>
                  <a:gd name="connsiteX5" fmla="*/ 0 w 525407"/>
                  <a:gd name="connsiteY5" fmla="*/ 254083 h 426657"/>
                  <a:gd name="connsiteX6" fmla="*/ 155229 w 525407"/>
                  <a:gd name="connsiteY6" fmla="*/ 24894 h 426657"/>
                  <a:gd name="connsiteX7" fmla="*/ 174261 w 525407"/>
                  <a:gd name="connsiteY7" fmla="*/ 17747 h 426657"/>
                  <a:gd name="connsiteX8" fmla="*/ 479739 w 525407"/>
                  <a:gd name="connsiteY8" fmla="*/ 10921 h 426657"/>
                  <a:gd name="connsiteX9" fmla="*/ 511379 w 525407"/>
                  <a:gd name="connsiteY9" fmla="*/ 0 h 426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25407" h="426657">
                    <a:moveTo>
                      <a:pt x="511379" y="0"/>
                    </a:moveTo>
                    <a:cubicBezTo>
                      <a:pt x="515555" y="26259"/>
                      <a:pt x="520292" y="47460"/>
                      <a:pt x="522621" y="71712"/>
                    </a:cubicBezTo>
                    <a:cubicBezTo>
                      <a:pt x="534426" y="195140"/>
                      <a:pt x="511138" y="306040"/>
                      <a:pt x="405859" y="384176"/>
                    </a:cubicBezTo>
                    <a:cubicBezTo>
                      <a:pt x="354705" y="422080"/>
                      <a:pt x="294155" y="432198"/>
                      <a:pt x="230393" y="424007"/>
                    </a:cubicBezTo>
                    <a:cubicBezTo>
                      <a:pt x="130495" y="411159"/>
                      <a:pt x="63039" y="352858"/>
                      <a:pt x="11644" y="271268"/>
                    </a:cubicBezTo>
                    <a:cubicBezTo>
                      <a:pt x="7388" y="264523"/>
                      <a:pt x="4577" y="261471"/>
                      <a:pt x="0" y="254083"/>
                    </a:cubicBezTo>
                    <a:cubicBezTo>
                      <a:pt x="72997" y="189518"/>
                      <a:pt x="122384" y="117003"/>
                      <a:pt x="155229" y="24894"/>
                    </a:cubicBezTo>
                    <a:cubicBezTo>
                      <a:pt x="159244" y="13652"/>
                      <a:pt x="165186" y="15659"/>
                      <a:pt x="174261" y="17747"/>
                    </a:cubicBezTo>
                    <a:cubicBezTo>
                      <a:pt x="276569" y="41357"/>
                      <a:pt x="378635" y="45292"/>
                      <a:pt x="479739" y="10921"/>
                    </a:cubicBezTo>
                    <a:cubicBezTo>
                      <a:pt x="490259" y="7227"/>
                      <a:pt x="500779" y="3614"/>
                      <a:pt x="51137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80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xmlns="" id="{E03C6380-EC7A-45E0-9973-D6BF4221DA42}"/>
              </a:ext>
            </a:extLst>
          </p:cNvPr>
          <p:cNvSpPr txBox="1"/>
          <p:nvPr/>
        </p:nvSpPr>
        <p:spPr>
          <a:xfrm>
            <a:off x="5796013" y="2770473"/>
            <a:ext cx="2439848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I hope and I believe that this Template will your Time, Money and Reputation. I hope and I believe that this Template will your Time, Money and Reputation. Easy to change colors, photos and Text. You can simply impress your audience and add a unique zing and appeal to your Presentations. Easy to change colors, photos and Text. You can simply impress your audience and add a unique zing and appeal to your Presentations.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xmlns="" id="{85514AD2-CB00-4C47-A262-42EEE48E2566}"/>
              </a:ext>
            </a:extLst>
          </p:cNvPr>
          <p:cNvSpPr txBox="1"/>
          <p:nvPr/>
        </p:nvSpPr>
        <p:spPr>
          <a:xfrm>
            <a:off x="5796012" y="1828131"/>
            <a:ext cx="24398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 </a:t>
            </a:r>
            <a:endParaRPr lang="ko-KR" altLang="en-US" sz="1400" b="1" dirty="0">
              <a:solidFill>
                <a:srgbClr val="404040"/>
              </a:solidFill>
              <a:cs typeface="Arial" pitchFamily="34" charset="0"/>
            </a:endParaRP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xmlns="" id="{80207119-E42F-49F8-876A-AD323689FE80}"/>
              </a:ext>
            </a:extLst>
          </p:cNvPr>
          <p:cNvSpPr/>
          <p:nvPr/>
        </p:nvSpPr>
        <p:spPr>
          <a:xfrm>
            <a:off x="8708648" y="1814555"/>
            <a:ext cx="828093" cy="82809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xmlns="" id="{53E16293-D0D2-4630-AB88-2437B1F862EF}"/>
              </a:ext>
            </a:extLst>
          </p:cNvPr>
          <p:cNvSpPr/>
          <p:nvPr/>
        </p:nvSpPr>
        <p:spPr>
          <a:xfrm>
            <a:off x="8766828" y="4010393"/>
            <a:ext cx="828093" cy="82809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xmlns="" id="{7816BD25-F04D-4421-A84A-7A14BD3F3482}"/>
              </a:ext>
            </a:extLst>
          </p:cNvPr>
          <p:cNvGrpSpPr/>
          <p:nvPr/>
        </p:nvGrpSpPr>
        <p:grpSpPr>
          <a:xfrm>
            <a:off x="8670590" y="2761250"/>
            <a:ext cx="2880431" cy="1107996"/>
            <a:chOff x="2551705" y="4283314"/>
            <a:chExt cx="2357002" cy="1107996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xmlns="" id="{C3DAC471-B7FA-498B-8574-6991DB592433}"/>
                </a:ext>
              </a:extLst>
            </p:cNvPr>
            <p:cNvSpPr txBox="1"/>
            <p:nvPr/>
          </p:nvSpPr>
          <p:spPr>
            <a:xfrm>
              <a:off x="2551705" y="4560313"/>
              <a:ext cx="235700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xmlns="" id="{D2A7A2D9-55FF-49E5-8FFD-7C9D4CBE2F35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xmlns="" id="{0EAF5AEB-EB08-4757-B5FF-B4BC6A7A3ED6}"/>
              </a:ext>
            </a:extLst>
          </p:cNvPr>
          <p:cNvGrpSpPr/>
          <p:nvPr/>
        </p:nvGrpSpPr>
        <p:grpSpPr>
          <a:xfrm>
            <a:off x="8670590" y="4970473"/>
            <a:ext cx="2880431" cy="1125011"/>
            <a:chOff x="2521544" y="4266299"/>
            <a:chExt cx="2357002" cy="1125010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xmlns="" id="{CED7A3D8-7A1A-4D0C-B883-F1079C9BFAE5}"/>
                </a:ext>
              </a:extLst>
            </p:cNvPr>
            <p:cNvSpPr txBox="1"/>
            <p:nvPr/>
          </p:nvSpPr>
          <p:spPr>
            <a:xfrm>
              <a:off x="2521544" y="4560313"/>
              <a:ext cx="2357002" cy="830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xmlns="" id="{198A0D4E-30BD-4D8C-87F4-88EADC498ECE}"/>
                </a:ext>
              </a:extLst>
            </p:cNvPr>
            <p:cNvSpPr txBox="1"/>
            <p:nvPr/>
          </p:nvSpPr>
          <p:spPr>
            <a:xfrm>
              <a:off x="2521544" y="4266299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85" name="Isosceles Triangle 22">
            <a:extLst>
              <a:ext uri="{FF2B5EF4-FFF2-40B4-BE49-F238E27FC236}">
                <a16:creationId xmlns:a16="http://schemas.microsoft.com/office/drawing/2014/main" xmlns="" id="{2C70E278-3143-439C-80BF-275DCEE7349F}"/>
              </a:ext>
            </a:extLst>
          </p:cNvPr>
          <p:cNvSpPr/>
          <p:nvPr/>
        </p:nvSpPr>
        <p:spPr>
          <a:xfrm rot="19800000">
            <a:off x="8997247" y="4213872"/>
            <a:ext cx="404325" cy="404258"/>
          </a:xfrm>
          <a:custGeom>
            <a:avLst/>
            <a:gdLst/>
            <a:ahLst/>
            <a:cxnLst/>
            <a:rect l="l" t="t" r="r" b="b"/>
            <a:pathLst>
              <a:path w="3948369" h="3947711">
                <a:moveTo>
                  <a:pt x="1024184" y="1327019"/>
                </a:moveTo>
                <a:cubicBezTo>
                  <a:pt x="953964" y="1286477"/>
                  <a:pt x="864174" y="1310536"/>
                  <a:pt x="823632" y="1380756"/>
                </a:cubicBezTo>
                <a:cubicBezTo>
                  <a:pt x="783091" y="1450976"/>
                  <a:pt x="807150" y="1540767"/>
                  <a:pt x="877370" y="1581308"/>
                </a:cubicBezTo>
                <a:cubicBezTo>
                  <a:pt x="947590" y="1621850"/>
                  <a:pt x="1037380" y="1597790"/>
                  <a:pt x="1077922" y="1527570"/>
                </a:cubicBezTo>
                <a:cubicBezTo>
                  <a:pt x="1118463" y="1457350"/>
                  <a:pt x="1094404" y="1367560"/>
                  <a:pt x="1024184" y="1327019"/>
                </a:cubicBezTo>
                <a:close/>
                <a:moveTo>
                  <a:pt x="3610643" y="2228121"/>
                </a:moveTo>
                <a:cubicBezTo>
                  <a:pt x="3600833" y="2220477"/>
                  <a:pt x="3589363" y="2214630"/>
                  <a:pt x="3576595" y="2211209"/>
                </a:cubicBezTo>
                <a:cubicBezTo>
                  <a:pt x="3525522" y="2197524"/>
                  <a:pt x="3473024" y="2227833"/>
                  <a:pt x="3459339" y="2278906"/>
                </a:cubicBezTo>
                <a:cubicBezTo>
                  <a:pt x="3445654" y="2329979"/>
                  <a:pt x="3475964" y="2382476"/>
                  <a:pt x="3527037" y="2396161"/>
                </a:cubicBezTo>
                <a:cubicBezTo>
                  <a:pt x="3578110" y="2409846"/>
                  <a:pt x="3630607" y="2379537"/>
                  <a:pt x="3644292" y="2328464"/>
                </a:cubicBezTo>
                <a:cubicBezTo>
                  <a:pt x="3654556" y="2290159"/>
                  <a:pt x="3640073" y="2251053"/>
                  <a:pt x="3610643" y="2228121"/>
                </a:cubicBezTo>
                <a:close/>
                <a:moveTo>
                  <a:pt x="3948369" y="2177025"/>
                </a:moveTo>
                <a:lnTo>
                  <a:pt x="3902391" y="2247588"/>
                </a:lnTo>
                <a:cubicBezTo>
                  <a:pt x="3840166" y="2207044"/>
                  <a:pt x="3769677" y="2184131"/>
                  <a:pt x="3697935" y="2180296"/>
                </a:cubicBezTo>
                <a:cubicBezTo>
                  <a:pt x="3737123" y="2226403"/>
                  <a:pt x="3753617" y="2290363"/>
                  <a:pt x="3736768" y="2353243"/>
                </a:cubicBezTo>
                <a:cubicBezTo>
                  <a:pt x="3709398" y="2455390"/>
                  <a:pt x="3604404" y="2516008"/>
                  <a:pt x="3502258" y="2488638"/>
                </a:cubicBezTo>
                <a:cubicBezTo>
                  <a:pt x="3400111" y="2461268"/>
                  <a:pt x="3339493" y="2356274"/>
                  <a:pt x="3366863" y="2254127"/>
                </a:cubicBezTo>
                <a:cubicBezTo>
                  <a:pt x="3381032" y="2201247"/>
                  <a:pt x="3416004" y="2159497"/>
                  <a:pt x="3460818" y="2135698"/>
                </a:cubicBezTo>
                <a:cubicBezTo>
                  <a:pt x="3436032" y="2129730"/>
                  <a:pt x="3409996" y="2129302"/>
                  <a:pt x="3383900" y="2133133"/>
                </a:cubicBezTo>
                <a:cubicBezTo>
                  <a:pt x="3331988" y="2140756"/>
                  <a:pt x="3285146" y="2164460"/>
                  <a:pt x="3249703" y="2200200"/>
                </a:cubicBezTo>
                <a:cubicBezTo>
                  <a:pt x="3299772" y="2410806"/>
                  <a:pt x="3262997" y="2663063"/>
                  <a:pt x="3111944" y="2983361"/>
                </a:cubicBezTo>
                <a:cubicBezTo>
                  <a:pt x="2900481" y="3337269"/>
                  <a:pt x="2604169" y="3479398"/>
                  <a:pt x="2264290" y="3473876"/>
                </a:cubicBezTo>
                <a:lnTo>
                  <a:pt x="1854414" y="3947711"/>
                </a:lnTo>
                <a:lnTo>
                  <a:pt x="1615515" y="3809782"/>
                </a:lnTo>
                <a:lnTo>
                  <a:pt x="1764774" y="3379707"/>
                </a:lnTo>
                <a:cubicBezTo>
                  <a:pt x="1587770" y="3319643"/>
                  <a:pt x="1405350" y="3232972"/>
                  <a:pt x="1221865" y="3127037"/>
                </a:cubicBezTo>
                <a:cubicBezTo>
                  <a:pt x="1120271" y="3068382"/>
                  <a:pt x="1025311" y="3004264"/>
                  <a:pt x="938291" y="2935309"/>
                </a:cubicBezTo>
                <a:lnTo>
                  <a:pt x="509476" y="3157353"/>
                </a:lnTo>
                <a:lnTo>
                  <a:pt x="247593" y="2999226"/>
                </a:lnTo>
                <a:lnTo>
                  <a:pt x="599626" y="2603610"/>
                </a:lnTo>
                <a:cubicBezTo>
                  <a:pt x="384783" y="2338553"/>
                  <a:pt x="289709" y="2193107"/>
                  <a:pt x="174176" y="1843897"/>
                </a:cubicBezTo>
                <a:lnTo>
                  <a:pt x="0" y="1381252"/>
                </a:lnTo>
                <a:lnTo>
                  <a:pt x="107522" y="1111013"/>
                </a:lnTo>
                <a:cubicBezTo>
                  <a:pt x="159316" y="1021302"/>
                  <a:pt x="259400" y="1099908"/>
                  <a:pt x="349113" y="1151702"/>
                </a:cubicBezTo>
                <a:lnTo>
                  <a:pt x="486246" y="1217020"/>
                </a:lnTo>
                <a:cubicBezTo>
                  <a:pt x="628225" y="1148493"/>
                  <a:pt x="768311" y="1094036"/>
                  <a:pt x="908721" y="1057007"/>
                </a:cubicBezTo>
                <a:cubicBezTo>
                  <a:pt x="1011476" y="947354"/>
                  <a:pt x="1021990" y="857768"/>
                  <a:pt x="976491" y="611195"/>
                </a:cubicBezTo>
                <a:cubicBezTo>
                  <a:pt x="1335325" y="817429"/>
                  <a:pt x="1326102" y="899150"/>
                  <a:pt x="1389221" y="1007976"/>
                </a:cubicBezTo>
                <a:cubicBezTo>
                  <a:pt x="1615807" y="1002289"/>
                  <a:pt x="1836555" y="1044211"/>
                  <a:pt x="2066828" y="1133629"/>
                </a:cubicBezTo>
                <a:cubicBezTo>
                  <a:pt x="2047082" y="1203277"/>
                  <a:pt x="2048342" y="1275855"/>
                  <a:pt x="2067080" y="1343672"/>
                </a:cubicBezTo>
                <a:cubicBezTo>
                  <a:pt x="2009772" y="1325329"/>
                  <a:pt x="1950048" y="1312156"/>
                  <a:pt x="1888409" y="1302802"/>
                </a:cubicBezTo>
                <a:lnTo>
                  <a:pt x="1831983" y="1466454"/>
                </a:lnTo>
                <a:cubicBezTo>
                  <a:pt x="2171713" y="1545279"/>
                  <a:pt x="2334158" y="1639067"/>
                  <a:pt x="2533793" y="1871644"/>
                </a:cubicBezTo>
                <a:lnTo>
                  <a:pt x="2655130" y="1752801"/>
                </a:lnTo>
                <a:cubicBezTo>
                  <a:pt x="2623271" y="1710443"/>
                  <a:pt x="2589631" y="1671169"/>
                  <a:pt x="2553401" y="1635762"/>
                </a:cubicBezTo>
                <a:cubicBezTo>
                  <a:pt x="2626342" y="1620812"/>
                  <a:pt x="2694472" y="1585039"/>
                  <a:pt x="2748239" y="1530606"/>
                </a:cubicBezTo>
                <a:cubicBezTo>
                  <a:pt x="2959801" y="1699876"/>
                  <a:pt x="3152007" y="1908367"/>
                  <a:pt x="3223775" y="2111154"/>
                </a:cubicBezTo>
                <a:cubicBezTo>
                  <a:pt x="3265103" y="2076949"/>
                  <a:pt x="3316077" y="2055387"/>
                  <a:pt x="3371292" y="2047279"/>
                </a:cubicBezTo>
                <a:cubicBezTo>
                  <a:pt x="3454199" y="2035105"/>
                  <a:pt x="3536665" y="2054733"/>
                  <a:pt x="3603728" y="2099347"/>
                </a:cubicBezTo>
                <a:cubicBezTo>
                  <a:pt x="3679156" y="2088543"/>
                  <a:pt x="3756158" y="2095770"/>
                  <a:pt x="3828792" y="2119628"/>
                </a:cubicBezTo>
                <a:cubicBezTo>
                  <a:pt x="3870454" y="2133311"/>
                  <a:pt x="3910678" y="2152466"/>
                  <a:pt x="3948369" y="2177025"/>
                </a:cubicBezTo>
                <a:close/>
                <a:moveTo>
                  <a:pt x="2661401" y="883270"/>
                </a:moveTo>
                <a:cubicBezTo>
                  <a:pt x="2838812" y="985699"/>
                  <a:pt x="2899598" y="1212554"/>
                  <a:pt x="2797170" y="1389966"/>
                </a:cubicBezTo>
                <a:cubicBezTo>
                  <a:pt x="2694741" y="1567377"/>
                  <a:pt x="2467885" y="1628163"/>
                  <a:pt x="2290474" y="1525735"/>
                </a:cubicBezTo>
                <a:cubicBezTo>
                  <a:pt x="2113063" y="1423306"/>
                  <a:pt x="2052277" y="1196450"/>
                  <a:pt x="2154705" y="1019039"/>
                </a:cubicBezTo>
                <a:cubicBezTo>
                  <a:pt x="2257134" y="841627"/>
                  <a:pt x="2483990" y="780842"/>
                  <a:pt x="2661401" y="883270"/>
                </a:cubicBezTo>
                <a:close/>
                <a:moveTo>
                  <a:pt x="2494139" y="49756"/>
                </a:moveTo>
                <a:cubicBezTo>
                  <a:pt x="2671551" y="152184"/>
                  <a:pt x="2732337" y="379040"/>
                  <a:pt x="2629908" y="556451"/>
                </a:cubicBezTo>
                <a:cubicBezTo>
                  <a:pt x="2527480" y="733863"/>
                  <a:pt x="2300624" y="794648"/>
                  <a:pt x="2123212" y="692220"/>
                </a:cubicBezTo>
                <a:cubicBezTo>
                  <a:pt x="1945801" y="589791"/>
                  <a:pt x="1885015" y="362936"/>
                  <a:pt x="1987444" y="185524"/>
                </a:cubicBezTo>
                <a:cubicBezTo>
                  <a:pt x="2089872" y="8113"/>
                  <a:pt x="2316728" y="-52673"/>
                  <a:pt x="2494139" y="497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86" name="Donut 15">
            <a:extLst>
              <a:ext uri="{FF2B5EF4-FFF2-40B4-BE49-F238E27FC236}">
                <a16:creationId xmlns:a16="http://schemas.microsoft.com/office/drawing/2014/main" xmlns="" id="{8970631F-6F5E-4DC2-A444-905B80FB9BA2}"/>
              </a:ext>
            </a:extLst>
          </p:cNvPr>
          <p:cNvSpPr/>
          <p:nvPr/>
        </p:nvSpPr>
        <p:spPr>
          <a:xfrm>
            <a:off x="8908171" y="2012263"/>
            <a:ext cx="429048" cy="426062"/>
          </a:xfrm>
          <a:custGeom>
            <a:avLst/>
            <a:gdLst/>
            <a:ahLst/>
            <a:cxnLst/>
            <a:rect l="l" t="t" r="r" b="b"/>
            <a:pathLst>
              <a:path w="3821708" h="3795110">
                <a:moveTo>
                  <a:pt x="1910854" y="903842"/>
                </a:moveTo>
                <a:lnTo>
                  <a:pt x="1793831" y="1129420"/>
                </a:lnTo>
                <a:lnTo>
                  <a:pt x="1791613" y="1129420"/>
                </a:lnTo>
                <a:lnTo>
                  <a:pt x="1791892" y="1133157"/>
                </a:lnTo>
                <a:lnTo>
                  <a:pt x="1791613" y="1133695"/>
                </a:lnTo>
                <a:lnTo>
                  <a:pt x="1791933" y="1133695"/>
                </a:lnTo>
                <a:lnTo>
                  <a:pt x="1833002" y="1683464"/>
                </a:lnTo>
                <a:cubicBezTo>
                  <a:pt x="1744939" y="1714584"/>
                  <a:pt x="1682254" y="1798749"/>
                  <a:pt x="1682254" y="1897555"/>
                </a:cubicBezTo>
                <a:cubicBezTo>
                  <a:pt x="1682254" y="2023808"/>
                  <a:pt x="1784602" y="2126156"/>
                  <a:pt x="1910855" y="2126156"/>
                </a:cubicBezTo>
                <a:cubicBezTo>
                  <a:pt x="1975561" y="2126156"/>
                  <a:pt x="2033988" y="2099273"/>
                  <a:pt x="2075304" y="2055803"/>
                </a:cubicBezTo>
                <a:lnTo>
                  <a:pt x="2443125" y="2288080"/>
                </a:lnTo>
                <a:lnTo>
                  <a:pt x="2443003" y="2288309"/>
                </a:lnTo>
                <a:lnTo>
                  <a:pt x="2443494" y="2288314"/>
                </a:lnTo>
                <a:lnTo>
                  <a:pt x="2446061" y="2289935"/>
                </a:lnTo>
                <a:lnTo>
                  <a:pt x="2446904" y="2288348"/>
                </a:lnTo>
                <a:lnTo>
                  <a:pt x="2652725" y="2290436"/>
                </a:lnTo>
                <a:lnTo>
                  <a:pt x="2535900" y="2120971"/>
                </a:lnTo>
                <a:lnTo>
                  <a:pt x="2536744" y="2119385"/>
                </a:lnTo>
                <a:lnTo>
                  <a:pt x="2533964" y="2118163"/>
                </a:lnTo>
                <a:lnTo>
                  <a:pt x="2533686" y="2117759"/>
                </a:lnTo>
                <a:lnTo>
                  <a:pt x="2533565" y="2117988"/>
                </a:lnTo>
                <a:lnTo>
                  <a:pt x="2134900" y="1942755"/>
                </a:lnTo>
                <a:cubicBezTo>
                  <a:pt x="2137918" y="1928156"/>
                  <a:pt x="2139456" y="1913035"/>
                  <a:pt x="2139456" y="1897555"/>
                </a:cubicBezTo>
                <a:cubicBezTo>
                  <a:pt x="2139456" y="1798748"/>
                  <a:pt x="2076770" y="1714583"/>
                  <a:pt x="1988706" y="1683463"/>
                </a:cubicBezTo>
                <a:lnTo>
                  <a:pt x="2029775" y="1133695"/>
                </a:lnTo>
                <a:lnTo>
                  <a:pt x="2030094" y="1133695"/>
                </a:lnTo>
                <a:lnTo>
                  <a:pt x="2029815" y="1133157"/>
                </a:lnTo>
                <a:lnTo>
                  <a:pt x="2030094" y="1129420"/>
                </a:lnTo>
                <a:lnTo>
                  <a:pt x="2027877" y="1129420"/>
                </a:lnTo>
                <a:close/>
                <a:moveTo>
                  <a:pt x="1910854" y="565406"/>
                </a:moveTo>
                <a:cubicBezTo>
                  <a:pt x="2646579" y="565406"/>
                  <a:pt x="3243002" y="1161829"/>
                  <a:pt x="3243002" y="1897554"/>
                </a:cubicBezTo>
                <a:cubicBezTo>
                  <a:pt x="3243002" y="2633279"/>
                  <a:pt x="2646579" y="3229702"/>
                  <a:pt x="1910854" y="3229702"/>
                </a:cubicBezTo>
                <a:cubicBezTo>
                  <a:pt x="1175129" y="3229702"/>
                  <a:pt x="578706" y="2633279"/>
                  <a:pt x="578706" y="1897554"/>
                </a:cubicBezTo>
                <a:cubicBezTo>
                  <a:pt x="578706" y="1161829"/>
                  <a:pt x="1175129" y="565406"/>
                  <a:pt x="1910854" y="565406"/>
                </a:cubicBezTo>
                <a:close/>
                <a:moveTo>
                  <a:pt x="1766837" y="367010"/>
                </a:moveTo>
                <a:cubicBezTo>
                  <a:pt x="1050362" y="432397"/>
                  <a:pt x="475174" y="981146"/>
                  <a:pt x="377476" y="1681610"/>
                </a:cubicBezTo>
                <a:lnTo>
                  <a:pt x="426306" y="1681610"/>
                </a:lnTo>
                <a:cubicBezTo>
                  <a:pt x="510474" y="1681610"/>
                  <a:pt x="578706" y="1746088"/>
                  <a:pt x="578706" y="1825626"/>
                </a:cubicBezTo>
                <a:cubicBezTo>
                  <a:pt x="578706" y="1905164"/>
                  <a:pt x="510474" y="1969642"/>
                  <a:pt x="426306" y="1969642"/>
                </a:cubicBezTo>
                <a:lnTo>
                  <a:pt x="364094" y="1969642"/>
                </a:lnTo>
                <a:cubicBezTo>
                  <a:pt x="398055" y="2738400"/>
                  <a:pt x="1003246" y="3359660"/>
                  <a:pt x="1769417" y="3427809"/>
                </a:cubicBezTo>
                <a:lnTo>
                  <a:pt x="1769417" y="3382101"/>
                </a:lnTo>
                <a:cubicBezTo>
                  <a:pt x="1769417" y="3297933"/>
                  <a:pt x="1833895" y="3229701"/>
                  <a:pt x="1913433" y="3229701"/>
                </a:cubicBezTo>
                <a:cubicBezTo>
                  <a:pt x="1992971" y="3229701"/>
                  <a:pt x="2057449" y="3297933"/>
                  <a:pt x="2057449" y="3382101"/>
                </a:cubicBezTo>
                <a:lnTo>
                  <a:pt x="2057449" y="3427707"/>
                </a:lnTo>
                <a:cubicBezTo>
                  <a:pt x="2804164" y="3358467"/>
                  <a:pt x="3396856" y="2764020"/>
                  <a:pt x="3455018" y="2020616"/>
                </a:cubicBezTo>
                <a:lnTo>
                  <a:pt x="3395402" y="2020616"/>
                </a:lnTo>
                <a:cubicBezTo>
                  <a:pt x="3311234" y="2020616"/>
                  <a:pt x="3243002" y="1956138"/>
                  <a:pt x="3243002" y="1876600"/>
                </a:cubicBezTo>
                <a:cubicBezTo>
                  <a:pt x="3243002" y="1797062"/>
                  <a:pt x="3311234" y="1732584"/>
                  <a:pt x="3395402" y="1732584"/>
                </a:cubicBezTo>
                <a:lnTo>
                  <a:pt x="3451747" y="1732584"/>
                </a:lnTo>
                <a:cubicBezTo>
                  <a:pt x="3374444" y="1008025"/>
                  <a:pt x="2788738" y="434055"/>
                  <a:pt x="2054869" y="367632"/>
                </a:cubicBezTo>
                <a:lnTo>
                  <a:pt x="2054869" y="407296"/>
                </a:lnTo>
                <a:cubicBezTo>
                  <a:pt x="2054869" y="491464"/>
                  <a:pt x="1990391" y="559696"/>
                  <a:pt x="1910853" y="559696"/>
                </a:cubicBezTo>
                <a:cubicBezTo>
                  <a:pt x="1831315" y="559696"/>
                  <a:pt x="1766837" y="491464"/>
                  <a:pt x="1766837" y="407296"/>
                </a:cubicBezTo>
                <a:close/>
                <a:moveTo>
                  <a:pt x="1910854" y="0"/>
                </a:moveTo>
                <a:cubicBezTo>
                  <a:pt x="2966190" y="0"/>
                  <a:pt x="3821708" y="849564"/>
                  <a:pt x="3821708" y="1897555"/>
                </a:cubicBezTo>
                <a:cubicBezTo>
                  <a:pt x="3821708" y="2945546"/>
                  <a:pt x="2966190" y="3795110"/>
                  <a:pt x="1910854" y="3795110"/>
                </a:cubicBezTo>
                <a:cubicBezTo>
                  <a:pt x="855518" y="3795110"/>
                  <a:pt x="0" y="2945546"/>
                  <a:pt x="0" y="1897555"/>
                </a:cubicBezTo>
                <a:cubicBezTo>
                  <a:pt x="0" y="849564"/>
                  <a:pt x="855518" y="0"/>
                  <a:pt x="191085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xmlns="" id="{32999FF5-893B-40CA-9675-DE8E1550606A}"/>
              </a:ext>
            </a:extLst>
          </p:cNvPr>
          <p:cNvGrpSpPr/>
          <p:nvPr/>
        </p:nvGrpSpPr>
        <p:grpSpPr>
          <a:xfrm>
            <a:off x="2803536" y="5236957"/>
            <a:ext cx="1909517" cy="1627642"/>
            <a:chOff x="3431944" y="4587088"/>
            <a:chExt cx="2664859" cy="2271484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xmlns="" id="{5F412438-FBB7-4268-9EE1-EECAE095137E}"/>
                </a:ext>
              </a:extLst>
            </p:cNvPr>
            <p:cNvSpPr/>
            <p:nvPr/>
          </p:nvSpPr>
          <p:spPr>
            <a:xfrm>
              <a:off x="3431944" y="4587088"/>
              <a:ext cx="2664859" cy="2271484"/>
            </a:xfrm>
            <a:custGeom>
              <a:avLst/>
              <a:gdLst>
                <a:gd name="connsiteX0" fmla="*/ 802136 w 2664859"/>
                <a:gd name="connsiteY0" fmla="*/ 548146 h 2271484"/>
                <a:gd name="connsiteX1" fmla="*/ 831524 w 2664859"/>
                <a:gd name="connsiteY1" fmla="*/ 618144 h 2271484"/>
                <a:gd name="connsiteX2" fmla="*/ 1087431 w 2664859"/>
                <a:gd name="connsiteY2" fmla="*/ 1489068 h 2271484"/>
                <a:gd name="connsiteX3" fmla="*/ 1216969 w 2664859"/>
                <a:gd name="connsiteY3" fmla="*/ 2212859 h 2271484"/>
                <a:gd name="connsiteX4" fmla="*/ 1221243 w 2664859"/>
                <a:gd name="connsiteY4" fmla="*/ 2265300 h 2271484"/>
                <a:gd name="connsiteX5" fmla="*/ 766755 w 2664859"/>
                <a:gd name="connsiteY5" fmla="*/ 2271484 h 2271484"/>
                <a:gd name="connsiteX6" fmla="*/ 686605 w 2664859"/>
                <a:gd name="connsiteY6" fmla="*/ 2157136 h 2271484"/>
                <a:gd name="connsiteX7" fmla="*/ 559816 w 2664859"/>
                <a:gd name="connsiteY7" fmla="*/ 1973822 h 2271484"/>
                <a:gd name="connsiteX8" fmla="*/ 486040 w 2664859"/>
                <a:gd name="connsiteY8" fmla="*/ 1929816 h 2271484"/>
                <a:gd name="connsiteX9" fmla="*/ 163952 w 2664859"/>
                <a:gd name="connsiteY9" fmla="*/ 1802874 h 2271484"/>
                <a:gd name="connsiteX10" fmla="*/ 3194 w 2664859"/>
                <a:gd name="connsiteY10" fmla="*/ 1491358 h 2271484"/>
                <a:gd name="connsiteX11" fmla="*/ 34796 w 2664859"/>
                <a:gd name="connsiteY11" fmla="*/ 1186674 h 2271484"/>
                <a:gd name="connsiteX12" fmla="*/ 96779 w 2664859"/>
                <a:gd name="connsiteY12" fmla="*/ 1034809 h 2271484"/>
                <a:gd name="connsiteX13" fmla="*/ 343144 w 2664859"/>
                <a:gd name="connsiteY13" fmla="*/ 786459 h 2271484"/>
                <a:gd name="connsiteX14" fmla="*/ 565083 w 2664859"/>
                <a:gd name="connsiteY14" fmla="*/ 637761 h 2271484"/>
                <a:gd name="connsiteX15" fmla="*/ 778053 w 2664859"/>
                <a:gd name="connsiteY15" fmla="*/ 553184 h 2271484"/>
                <a:gd name="connsiteX16" fmla="*/ 802136 w 2664859"/>
                <a:gd name="connsiteY16" fmla="*/ 548146 h 2271484"/>
                <a:gd name="connsiteX17" fmla="*/ 2317490 w 2664859"/>
                <a:gd name="connsiteY17" fmla="*/ 394 h 2271484"/>
                <a:gd name="connsiteX18" fmla="*/ 2510091 w 2664859"/>
                <a:gd name="connsiteY18" fmla="*/ 83467 h 2271484"/>
                <a:gd name="connsiteX19" fmla="*/ 2640545 w 2664859"/>
                <a:gd name="connsiteY19" fmla="*/ 323841 h 2271484"/>
                <a:gd name="connsiteX20" fmla="*/ 2663216 w 2664859"/>
                <a:gd name="connsiteY20" fmla="*/ 547955 h 2271484"/>
                <a:gd name="connsiteX21" fmla="*/ 2584211 w 2664859"/>
                <a:gd name="connsiteY21" fmla="*/ 1007253 h 2271484"/>
                <a:gd name="connsiteX22" fmla="*/ 2184111 w 2664859"/>
                <a:gd name="connsiteY22" fmla="*/ 1914932 h 2271484"/>
                <a:gd name="connsiteX23" fmla="*/ 1965836 w 2664859"/>
                <a:gd name="connsiteY23" fmla="*/ 2255149 h 2271484"/>
                <a:gd name="connsiteX24" fmla="*/ 1455166 w 2664859"/>
                <a:gd name="connsiteY24" fmla="*/ 2262095 h 2271484"/>
                <a:gd name="connsiteX25" fmla="*/ 1459556 w 2664859"/>
                <a:gd name="connsiteY25" fmla="*/ 2252935 h 2271484"/>
                <a:gd name="connsiteX26" fmla="*/ 1492608 w 2664859"/>
                <a:gd name="connsiteY26" fmla="*/ 1971991 h 2271484"/>
                <a:gd name="connsiteX27" fmla="*/ 1564514 w 2664859"/>
                <a:gd name="connsiteY27" fmla="*/ 1509220 h 2271484"/>
                <a:gd name="connsiteX28" fmla="*/ 1659472 w 2664859"/>
                <a:gd name="connsiteY28" fmla="*/ 1060457 h 2271484"/>
                <a:gd name="connsiteX29" fmla="*/ 1838168 w 2664859"/>
                <a:gd name="connsiteY29" fmla="*/ 503606 h 2271484"/>
                <a:gd name="connsiteX30" fmla="*/ 2034993 w 2664859"/>
                <a:gd name="connsiteY30" fmla="*/ 165487 h 2271484"/>
                <a:gd name="connsiteX31" fmla="*/ 2244032 w 2664859"/>
                <a:gd name="connsiteY31" fmla="*/ 15569 h 2271484"/>
                <a:gd name="connsiteX32" fmla="*/ 2317490 w 2664859"/>
                <a:gd name="connsiteY32" fmla="*/ 394 h 2271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664859" h="2271484">
                  <a:moveTo>
                    <a:pt x="802136" y="548146"/>
                  </a:moveTo>
                  <a:cubicBezTo>
                    <a:pt x="816372" y="572764"/>
                    <a:pt x="822478" y="591656"/>
                    <a:pt x="831524" y="618144"/>
                  </a:cubicBezTo>
                  <a:cubicBezTo>
                    <a:pt x="929269" y="904775"/>
                    <a:pt x="1016136" y="1194651"/>
                    <a:pt x="1087431" y="1489068"/>
                  </a:cubicBezTo>
                  <a:cubicBezTo>
                    <a:pt x="1145215" y="1727686"/>
                    <a:pt x="1193382" y="1968097"/>
                    <a:pt x="1216969" y="2212859"/>
                  </a:cubicBezTo>
                  <a:cubicBezTo>
                    <a:pt x="1218648" y="2230302"/>
                    <a:pt x="1220098" y="2247820"/>
                    <a:pt x="1221243" y="2265300"/>
                  </a:cubicBezTo>
                  <a:lnTo>
                    <a:pt x="766755" y="2271484"/>
                  </a:lnTo>
                  <a:cubicBezTo>
                    <a:pt x="740000" y="2233393"/>
                    <a:pt x="713284" y="2195265"/>
                    <a:pt x="686605" y="2157136"/>
                  </a:cubicBezTo>
                  <a:cubicBezTo>
                    <a:pt x="644011" y="2096261"/>
                    <a:pt x="599738" y="2036415"/>
                    <a:pt x="559816" y="1973822"/>
                  </a:cubicBezTo>
                  <a:cubicBezTo>
                    <a:pt x="541229" y="1944701"/>
                    <a:pt x="520275" y="1933518"/>
                    <a:pt x="486040" y="1929816"/>
                  </a:cubicBezTo>
                  <a:cubicBezTo>
                    <a:pt x="367685" y="1916954"/>
                    <a:pt x="257613" y="1879207"/>
                    <a:pt x="163952" y="1802874"/>
                  </a:cubicBezTo>
                  <a:cubicBezTo>
                    <a:pt x="65405" y="1722571"/>
                    <a:pt x="15598" y="1616392"/>
                    <a:pt x="3194" y="1491358"/>
                  </a:cubicBezTo>
                  <a:cubicBezTo>
                    <a:pt x="-7073" y="1387697"/>
                    <a:pt x="8461" y="1286594"/>
                    <a:pt x="34796" y="1186674"/>
                  </a:cubicBezTo>
                  <a:cubicBezTo>
                    <a:pt x="43918" y="1152057"/>
                    <a:pt x="56169" y="1094959"/>
                    <a:pt x="96779" y="1034809"/>
                  </a:cubicBezTo>
                  <a:cubicBezTo>
                    <a:pt x="162349" y="937675"/>
                    <a:pt x="252269" y="860654"/>
                    <a:pt x="343144" y="786459"/>
                  </a:cubicBezTo>
                  <a:cubicBezTo>
                    <a:pt x="412493" y="729857"/>
                    <a:pt x="486040" y="679669"/>
                    <a:pt x="565083" y="637761"/>
                  </a:cubicBezTo>
                  <a:cubicBezTo>
                    <a:pt x="632905" y="601808"/>
                    <a:pt x="703704" y="572916"/>
                    <a:pt x="778053" y="553184"/>
                  </a:cubicBezTo>
                  <a:cubicBezTo>
                    <a:pt x="784198" y="551581"/>
                    <a:pt x="792861" y="548528"/>
                    <a:pt x="802136" y="548146"/>
                  </a:cubicBezTo>
                  <a:close/>
                  <a:moveTo>
                    <a:pt x="2317490" y="394"/>
                  </a:moveTo>
                  <a:cubicBezTo>
                    <a:pt x="2389580" y="-3753"/>
                    <a:pt x="2456620" y="24872"/>
                    <a:pt x="2510091" y="83467"/>
                  </a:cubicBezTo>
                  <a:cubicBezTo>
                    <a:pt x="2573486" y="152931"/>
                    <a:pt x="2609668" y="236630"/>
                    <a:pt x="2640545" y="323841"/>
                  </a:cubicBezTo>
                  <a:cubicBezTo>
                    <a:pt x="2666498" y="397121"/>
                    <a:pt x="2666842" y="472309"/>
                    <a:pt x="2663216" y="547955"/>
                  </a:cubicBezTo>
                  <a:cubicBezTo>
                    <a:pt x="2655735" y="704248"/>
                    <a:pt x="2626271" y="856915"/>
                    <a:pt x="2584211" y="1007253"/>
                  </a:cubicBezTo>
                  <a:cubicBezTo>
                    <a:pt x="2494291" y="1328921"/>
                    <a:pt x="2353036" y="1628033"/>
                    <a:pt x="2184111" y="1914932"/>
                  </a:cubicBezTo>
                  <a:cubicBezTo>
                    <a:pt x="2115678" y="2031187"/>
                    <a:pt x="2042741" y="2144466"/>
                    <a:pt x="1965836" y="2255149"/>
                  </a:cubicBezTo>
                  <a:lnTo>
                    <a:pt x="1455166" y="2262095"/>
                  </a:lnTo>
                  <a:cubicBezTo>
                    <a:pt x="1458220" y="2260683"/>
                    <a:pt x="1459098" y="2257630"/>
                    <a:pt x="1459556" y="2252935"/>
                  </a:cubicBezTo>
                  <a:cubicBezTo>
                    <a:pt x="1468906" y="2159084"/>
                    <a:pt x="1480242" y="2065499"/>
                    <a:pt x="1492608" y="1971991"/>
                  </a:cubicBezTo>
                  <a:cubicBezTo>
                    <a:pt x="1513065" y="1817187"/>
                    <a:pt x="1536767" y="1662879"/>
                    <a:pt x="1564514" y="1509220"/>
                  </a:cubicBezTo>
                  <a:cubicBezTo>
                    <a:pt x="1591688" y="1358691"/>
                    <a:pt x="1622603" y="1208925"/>
                    <a:pt x="1659472" y="1060457"/>
                  </a:cubicBezTo>
                  <a:cubicBezTo>
                    <a:pt x="1706570" y="870883"/>
                    <a:pt x="1761415" y="683676"/>
                    <a:pt x="1838168" y="503606"/>
                  </a:cubicBezTo>
                  <a:cubicBezTo>
                    <a:pt x="1889655" y="382770"/>
                    <a:pt x="1949195" y="266400"/>
                    <a:pt x="2034993" y="165487"/>
                  </a:cubicBezTo>
                  <a:cubicBezTo>
                    <a:pt x="2092167" y="98238"/>
                    <a:pt x="2159837" y="45301"/>
                    <a:pt x="2244032" y="15569"/>
                  </a:cubicBezTo>
                  <a:cubicBezTo>
                    <a:pt x="2268869" y="6800"/>
                    <a:pt x="2293460" y="1776"/>
                    <a:pt x="2317490" y="394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xmlns="" id="{666DF4E0-74F0-4AE4-8440-CD100D4A463C}"/>
                </a:ext>
              </a:extLst>
            </p:cNvPr>
            <p:cNvSpPr/>
            <p:nvPr/>
          </p:nvSpPr>
          <p:spPr>
            <a:xfrm>
              <a:off x="3828405" y="4599426"/>
              <a:ext cx="2255578" cy="2253842"/>
            </a:xfrm>
            <a:custGeom>
              <a:avLst/>
              <a:gdLst>
                <a:gd name="connsiteX0" fmla="*/ 424566 w 2255578"/>
                <a:gd name="connsiteY0" fmla="*/ 613669 h 2253842"/>
                <a:gd name="connsiteX1" fmla="*/ 456855 w 2255578"/>
                <a:gd name="connsiteY1" fmla="*/ 709391 h 2253842"/>
                <a:gd name="connsiteX2" fmla="*/ 558111 w 2255578"/>
                <a:gd name="connsiteY2" fmla="*/ 1032090 h 2253842"/>
                <a:gd name="connsiteX3" fmla="*/ 635628 w 2255578"/>
                <a:gd name="connsiteY3" fmla="*/ 1309638 h 2253842"/>
                <a:gd name="connsiteX4" fmla="*/ 704061 w 2255578"/>
                <a:gd name="connsiteY4" fmla="*/ 1586842 h 2253842"/>
                <a:gd name="connsiteX5" fmla="*/ 776845 w 2255578"/>
                <a:gd name="connsiteY5" fmla="*/ 1959806 h 2253842"/>
                <a:gd name="connsiteX6" fmla="*/ 811080 w 2255578"/>
                <a:gd name="connsiteY6" fmla="*/ 2234758 h 2253842"/>
                <a:gd name="connsiteX7" fmla="*/ 812530 w 2255578"/>
                <a:gd name="connsiteY7" fmla="*/ 2253116 h 2253842"/>
                <a:gd name="connsiteX8" fmla="*/ 760433 w 2255578"/>
                <a:gd name="connsiteY8" fmla="*/ 2253842 h 2253842"/>
                <a:gd name="connsiteX9" fmla="*/ 706809 w 2255578"/>
                <a:gd name="connsiteY9" fmla="*/ 2041979 h 2253842"/>
                <a:gd name="connsiteX10" fmla="*/ 649253 w 2255578"/>
                <a:gd name="connsiteY10" fmla="*/ 1812330 h 2253842"/>
                <a:gd name="connsiteX11" fmla="*/ 561661 w 2255578"/>
                <a:gd name="connsiteY11" fmla="*/ 1465243 h 2253842"/>
                <a:gd name="connsiteX12" fmla="*/ 498190 w 2255578"/>
                <a:gd name="connsiteY12" fmla="*/ 1218381 h 2253842"/>
                <a:gd name="connsiteX13" fmla="*/ 484832 w 2255578"/>
                <a:gd name="connsiteY13" fmla="*/ 1088577 h 2253842"/>
                <a:gd name="connsiteX14" fmla="*/ 469183 w 2255578"/>
                <a:gd name="connsiteY14" fmla="*/ 918010 h 2253842"/>
                <a:gd name="connsiteX15" fmla="*/ 443192 w 2255578"/>
                <a:gd name="connsiteY15" fmla="*/ 734696 h 2253842"/>
                <a:gd name="connsiteX16" fmla="*/ 425292 w 2255578"/>
                <a:gd name="connsiteY16" fmla="*/ 631837 h 2253842"/>
                <a:gd name="connsiteX17" fmla="*/ 422276 w 2255578"/>
                <a:gd name="connsiteY17" fmla="*/ 614318 h 2253842"/>
                <a:gd name="connsiteX18" fmla="*/ 424566 w 2255578"/>
                <a:gd name="connsiteY18" fmla="*/ 613669 h 2253842"/>
                <a:gd name="connsiteX19" fmla="*/ 394791 w 2255578"/>
                <a:gd name="connsiteY19" fmla="*/ 552292 h 2253842"/>
                <a:gd name="connsiteX20" fmla="*/ 398841 w 2255578"/>
                <a:gd name="connsiteY20" fmla="*/ 560580 h 2253842"/>
                <a:gd name="connsiteX21" fmla="*/ 443687 w 2255578"/>
                <a:gd name="connsiteY21" fmla="*/ 819845 h 2253842"/>
                <a:gd name="connsiteX22" fmla="*/ 471702 w 2255578"/>
                <a:gd name="connsiteY22" fmla="*/ 1087088 h 2253842"/>
                <a:gd name="connsiteX23" fmla="*/ 473457 w 2255578"/>
                <a:gd name="connsiteY23" fmla="*/ 1119034 h 2253842"/>
                <a:gd name="connsiteX24" fmla="*/ 462045 w 2255578"/>
                <a:gd name="connsiteY24" fmla="*/ 1399596 h 2253842"/>
                <a:gd name="connsiteX25" fmla="*/ 373155 w 2255578"/>
                <a:gd name="connsiteY25" fmla="*/ 1671877 h 2253842"/>
                <a:gd name="connsiteX26" fmla="*/ 228389 w 2255578"/>
                <a:gd name="connsiteY26" fmla="*/ 1844390 h 2253842"/>
                <a:gd name="connsiteX27" fmla="*/ 146522 w 2255578"/>
                <a:gd name="connsiteY27" fmla="*/ 1904655 h 2253842"/>
                <a:gd name="connsiteX28" fmla="*/ 107287 w 2255578"/>
                <a:gd name="connsiteY28" fmla="*/ 1907518 h 2253842"/>
                <a:gd name="connsiteX29" fmla="*/ 0 w 2255578"/>
                <a:gd name="connsiteY29" fmla="*/ 1888320 h 2253842"/>
                <a:gd name="connsiteX30" fmla="*/ 63433 w 2255578"/>
                <a:gd name="connsiteY30" fmla="*/ 1824544 h 2253842"/>
                <a:gd name="connsiteX31" fmla="*/ 173429 w 2255578"/>
                <a:gd name="connsiteY31" fmla="*/ 1683098 h 2253842"/>
                <a:gd name="connsiteX32" fmla="*/ 252091 w 2255578"/>
                <a:gd name="connsiteY32" fmla="*/ 1502074 h 2253842"/>
                <a:gd name="connsiteX33" fmla="*/ 322470 w 2255578"/>
                <a:gd name="connsiteY33" fmla="*/ 1256090 h 2253842"/>
                <a:gd name="connsiteX34" fmla="*/ 345408 w 2255578"/>
                <a:gd name="connsiteY34" fmla="*/ 962779 h 2253842"/>
                <a:gd name="connsiteX35" fmla="*/ 307890 w 2255578"/>
                <a:gd name="connsiteY35" fmla="*/ 709773 h 2253842"/>
                <a:gd name="connsiteX36" fmla="*/ 274991 w 2255578"/>
                <a:gd name="connsiteY36" fmla="*/ 604929 h 2253842"/>
                <a:gd name="connsiteX37" fmla="*/ 282853 w 2255578"/>
                <a:gd name="connsiteY37" fmla="*/ 586228 h 2253842"/>
                <a:gd name="connsiteX38" fmla="*/ 386017 w 2255578"/>
                <a:gd name="connsiteY38" fmla="*/ 552450 h 2253842"/>
                <a:gd name="connsiteX39" fmla="*/ 394791 w 2255578"/>
                <a:gd name="connsiteY39" fmla="*/ 552292 h 2253842"/>
                <a:gd name="connsiteX40" fmla="*/ 1938168 w 2255578"/>
                <a:gd name="connsiteY40" fmla="*/ 11 h 2253842"/>
                <a:gd name="connsiteX41" fmla="*/ 2081417 w 2255578"/>
                <a:gd name="connsiteY41" fmla="*/ 57848 h 2253842"/>
                <a:gd name="connsiteX42" fmla="*/ 2182139 w 2255578"/>
                <a:gd name="connsiteY42" fmla="*/ 194789 h 2253842"/>
                <a:gd name="connsiteX43" fmla="*/ 2245190 w 2255578"/>
                <a:gd name="connsiteY43" fmla="*/ 360852 h 2253842"/>
                <a:gd name="connsiteX44" fmla="*/ 2255534 w 2255578"/>
                <a:gd name="connsiteY44" fmla="*/ 470124 h 2253842"/>
                <a:gd name="connsiteX45" fmla="*/ 2233893 w 2255578"/>
                <a:gd name="connsiteY45" fmla="*/ 726260 h 2253842"/>
                <a:gd name="connsiteX46" fmla="*/ 2200307 w 2255578"/>
                <a:gd name="connsiteY46" fmla="*/ 898391 h 2253842"/>
                <a:gd name="connsiteX47" fmla="*/ 2143400 w 2255578"/>
                <a:gd name="connsiteY47" fmla="*/ 1099110 h 2253842"/>
                <a:gd name="connsiteX48" fmla="*/ 1987490 w 2255578"/>
                <a:gd name="connsiteY48" fmla="*/ 1496615 h 2253842"/>
                <a:gd name="connsiteX49" fmla="*/ 1861692 w 2255578"/>
                <a:gd name="connsiteY49" fmla="*/ 1746606 h 2253842"/>
                <a:gd name="connsiteX50" fmla="*/ 1736506 w 2255578"/>
                <a:gd name="connsiteY50" fmla="*/ 1963927 h 2253842"/>
                <a:gd name="connsiteX51" fmla="*/ 1554108 w 2255578"/>
                <a:gd name="connsiteY51" fmla="*/ 2243040 h 2253842"/>
                <a:gd name="connsiteX52" fmla="*/ 1524490 w 2255578"/>
                <a:gd name="connsiteY52" fmla="*/ 2243460 h 2253842"/>
                <a:gd name="connsiteX53" fmla="*/ 1642693 w 2255578"/>
                <a:gd name="connsiteY53" fmla="*/ 1988659 h 2253842"/>
                <a:gd name="connsiteX54" fmla="*/ 1778680 w 2255578"/>
                <a:gd name="connsiteY54" fmla="*/ 1678784 h 2253842"/>
                <a:gd name="connsiteX55" fmla="*/ 1967796 w 2255578"/>
                <a:gd name="connsiteY55" fmla="*/ 1207350 h 2253842"/>
                <a:gd name="connsiteX56" fmla="*/ 2070502 w 2255578"/>
                <a:gd name="connsiteY56" fmla="*/ 911864 h 2253842"/>
                <a:gd name="connsiteX57" fmla="*/ 2146492 w 2255578"/>
                <a:gd name="connsiteY57" fmla="*/ 628248 h 2253842"/>
                <a:gd name="connsiteX58" fmla="*/ 2155575 w 2255578"/>
                <a:gd name="connsiteY58" fmla="*/ 400164 h 2253842"/>
                <a:gd name="connsiteX59" fmla="*/ 2001726 w 2255578"/>
                <a:gd name="connsiteY59" fmla="*/ 173455 h 2253842"/>
                <a:gd name="connsiteX60" fmla="*/ 1793374 w 2255578"/>
                <a:gd name="connsiteY60" fmla="*/ 99449 h 2253842"/>
                <a:gd name="connsiteX61" fmla="*/ 1720438 w 2255578"/>
                <a:gd name="connsiteY61" fmla="*/ 91931 h 2253842"/>
                <a:gd name="connsiteX62" fmla="*/ 1734178 w 2255578"/>
                <a:gd name="connsiteY62" fmla="*/ 78419 h 2253842"/>
                <a:gd name="connsiteX63" fmla="*/ 1883562 w 2255578"/>
                <a:gd name="connsiteY63" fmla="*/ 5979 h 2253842"/>
                <a:gd name="connsiteX64" fmla="*/ 1938168 w 2255578"/>
                <a:gd name="connsiteY64" fmla="*/ 11 h 2253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2255578" h="2253842">
                  <a:moveTo>
                    <a:pt x="424566" y="613669"/>
                  </a:moveTo>
                  <a:cubicBezTo>
                    <a:pt x="435329" y="645577"/>
                    <a:pt x="446207" y="677446"/>
                    <a:pt x="456855" y="709391"/>
                  </a:cubicBezTo>
                  <a:cubicBezTo>
                    <a:pt x="492541" y="816372"/>
                    <a:pt x="526090" y="924002"/>
                    <a:pt x="558111" y="1032090"/>
                  </a:cubicBezTo>
                  <a:cubicBezTo>
                    <a:pt x="585401" y="1124186"/>
                    <a:pt x="611125" y="1216740"/>
                    <a:pt x="635628" y="1309638"/>
                  </a:cubicBezTo>
                  <a:cubicBezTo>
                    <a:pt x="659940" y="1401695"/>
                    <a:pt x="683107" y="1493982"/>
                    <a:pt x="704061" y="1586842"/>
                  </a:cubicBezTo>
                  <a:cubicBezTo>
                    <a:pt x="731961" y="1710425"/>
                    <a:pt x="757151" y="1834581"/>
                    <a:pt x="776845" y="1959806"/>
                  </a:cubicBezTo>
                  <a:cubicBezTo>
                    <a:pt x="791195" y="2051101"/>
                    <a:pt x="803027" y="2142700"/>
                    <a:pt x="811080" y="2234758"/>
                  </a:cubicBezTo>
                  <a:cubicBezTo>
                    <a:pt x="811614" y="2240865"/>
                    <a:pt x="812072" y="2246972"/>
                    <a:pt x="812530" y="2253116"/>
                  </a:cubicBezTo>
                  <a:lnTo>
                    <a:pt x="760433" y="2253842"/>
                  </a:lnTo>
                  <a:cubicBezTo>
                    <a:pt x="742456" y="2183233"/>
                    <a:pt x="724594" y="2112625"/>
                    <a:pt x="706809" y="2041979"/>
                  </a:cubicBezTo>
                  <a:cubicBezTo>
                    <a:pt x="687535" y="1965455"/>
                    <a:pt x="668528" y="1888854"/>
                    <a:pt x="649253" y="1812330"/>
                  </a:cubicBezTo>
                  <a:cubicBezTo>
                    <a:pt x="620132" y="1696609"/>
                    <a:pt x="590973" y="1580926"/>
                    <a:pt x="561661" y="1465243"/>
                  </a:cubicBezTo>
                  <a:cubicBezTo>
                    <a:pt x="540784" y="1382879"/>
                    <a:pt x="520746" y="1300287"/>
                    <a:pt x="498190" y="1218381"/>
                  </a:cubicBezTo>
                  <a:cubicBezTo>
                    <a:pt x="486396" y="1175520"/>
                    <a:pt x="487961" y="1131934"/>
                    <a:pt x="484832" y="1088577"/>
                  </a:cubicBezTo>
                  <a:cubicBezTo>
                    <a:pt x="480710" y="1031632"/>
                    <a:pt x="475900" y="974763"/>
                    <a:pt x="469183" y="918010"/>
                  </a:cubicBezTo>
                  <a:cubicBezTo>
                    <a:pt x="461932" y="856676"/>
                    <a:pt x="453230" y="795610"/>
                    <a:pt x="443192" y="734696"/>
                  </a:cubicBezTo>
                  <a:cubicBezTo>
                    <a:pt x="437505" y="700346"/>
                    <a:pt x="431284" y="666110"/>
                    <a:pt x="425292" y="631837"/>
                  </a:cubicBezTo>
                  <a:cubicBezTo>
                    <a:pt x="424261" y="625997"/>
                    <a:pt x="423269" y="620157"/>
                    <a:pt x="422276" y="614318"/>
                  </a:cubicBezTo>
                  <a:cubicBezTo>
                    <a:pt x="423040" y="614089"/>
                    <a:pt x="423803" y="613898"/>
                    <a:pt x="424566" y="613669"/>
                  </a:cubicBezTo>
                  <a:close/>
                  <a:moveTo>
                    <a:pt x="394791" y="552292"/>
                  </a:moveTo>
                  <a:cubicBezTo>
                    <a:pt x="396762" y="553471"/>
                    <a:pt x="397945" y="556057"/>
                    <a:pt x="398841" y="560580"/>
                  </a:cubicBezTo>
                  <a:cubicBezTo>
                    <a:pt x="416017" y="646607"/>
                    <a:pt x="431474" y="732978"/>
                    <a:pt x="443687" y="819845"/>
                  </a:cubicBezTo>
                  <a:cubicBezTo>
                    <a:pt x="456168" y="908583"/>
                    <a:pt x="467618" y="997473"/>
                    <a:pt x="471702" y="1087088"/>
                  </a:cubicBezTo>
                  <a:cubicBezTo>
                    <a:pt x="472198" y="1097736"/>
                    <a:pt x="474412" y="1108538"/>
                    <a:pt x="473457" y="1119034"/>
                  </a:cubicBezTo>
                  <a:cubicBezTo>
                    <a:pt x="465213" y="1212389"/>
                    <a:pt x="474221" y="1306317"/>
                    <a:pt x="462045" y="1399596"/>
                  </a:cubicBezTo>
                  <a:cubicBezTo>
                    <a:pt x="449451" y="1496196"/>
                    <a:pt x="418154" y="1586155"/>
                    <a:pt x="373155" y="1671877"/>
                  </a:cubicBezTo>
                  <a:cubicBezTo>
                    <a:pt x="337431" y="1739890"/>
                    <a:pt x="288845" y="1797827"/>
                    <a:pt x="228389" y="1844390"/>
                  </a:cubicBezTo>
                  <a:cubicBezTo>
                    <a:pt x="201711" y="1864962"/>
                    <a:pt x="176445" y="1887976"/>
                    <a:pt x="146522" y="1904655"/>
                  </a:cubicBezTo>
                  <a:cubicBezTo>
                    <a:pt x="133087" y="1912136"/>
                    <a:pt x="120378" y="1908472"/>
                    <a:pt x="107287" y="1907518"/>
                  </a:cubicBezTo>
                  <a:cubicBezTo>
                    <a:pt x="72097" y="1904884"/>
                    <a:pt x="37518" y="1898549"/>
                    <a:pt x="0" y="1888320"/>
                  </a:cubicBezTo>
                  <a:cubicBezTo>
                    <a:pt x="22366" y="1865840"/>
                    <a:pt x="42823" y="1845153"/>
                    <a:pt x="63433" y="1824544"/>
                  </a:cubicBezTo>
                  <a:cubicBezTo>
                    <a:pt x="106027" y="1781988"/>
                    <a:pt x="143545" y="1735424"/>
                    <a:pt x="173429" y="1683098"/>
                  </a:cubicBezTo>
                  <a:cubicBezTo>
                    <a:pt x="206215" y="1625657"/>
                    <a:pt x="230947" y="1564514"/>
                    <a:pt x="252091" y="1502074"/>
                  </a:cubicBezTo>
                  <a:cubicBezTo>
                    <a:pt x="279456" y="1421237"/>
                    <a:pt x="305066" y="1339751"/>
                    <a:pt x="322470" y="1256090"/>
                  </a:cubicBezTo>
                  <a:cubicBezTo>
                    <a:pt x="342622" y="1159414"/>
                    <a:pt x="350103" y="1061593"/>
                    <a:pt x="345408" y="962779"/>
                  </a:cubicBezTo>
                  <a:cubicBezTo>
                    <a:pt x="341363" y="877133"/>
                    <a:pt x="329111" y="792785"/>
                    <a:pt x="307890" y="709773"/>
                  </a:cubicBezTo>
                  <a:cubicBezTo>
                    <a:pt x="298807" y="674240"/>
                    <a:pt x="288502" y="639050"/>
                    <a:pt x="274991" y="604929"/>
                  </a:cubicBezTo>
                  <a:cubicBezTo>
                    <a:pt x="271021" y="594891"/>
                    <a:pt x="272701" y="589892"/>
                    <a:pt x="282853" y="586228"/>
                  </a:cubicBezTo>
                  <a:cubicBezTo>
                    <a:pt x="316898" y="573938"/>
                    <a:pt x="351019" y="561954"/>
                    <a:pt x="386017" y="552450"/>
                  </a:cubicBezTo>
                  <a:cubicBezTo>
                    <a:pt x="390063" y="551343"/>
                    <a:pt x="392821" y="551114"/>
                    <a:pt x="394791" y="552292"/>
                  </a:cubicBezTo>
                  <a:close/>
                  <a:moveTo>
                    <a:pt x="1938168" y="11"/>
                  </a:moveTo>
                  <a:cubicBezTo>
                    <a:pt x="1990984" y="548"/>
                    <a:pt x="2038509" y="20406"/>
                    <a:pt x="2081417" y="57848"/>
                  </a:cubicBezTo>
                  <a:cubicBezTo>
                    <a:pt x="2125080" y="95938"/>
                    <a:pt x="2155346" y="143951"/>
                    <a:pt x="2182139" y="194789"/>
                  </a:cubicBezTo>
                  <a:cubicBezTo>
                    <a:pt x="2210039" y="247688"/>
                    <a:pt x="2229084" y="303679"/>
                    <a:pt x="2245190" y="360852"/>
                  </a:cubicBezTo>
                  <a:cubicBezTo>
                    <a:pt x="2255228" y="396538"/>
                    <a:pt x="2255190" y="433484"/>
                    <a:pt x="2255534" y="470124"/>
                  </a:cubicBezTo>
                  <a:cubicBezTo>
                    <a:pt x="2256297" y="556151"/>
                    <a:pt x="2247251" y="641416"/>
                    <a:pt x="2233893" y="726260"/>
                  </a:cubicBezTo>
                  <a:cubicBezTo>
                    <a:pt x="2224771" y="784044"/>
                    <a:pt x="2214771" y="841714"/>
                    <a:pt x="2200307" y="898391"/>
                  </a:cubicBezTo>
                  <a:cubicBezTo>
                    <a:pt x="2183131" y="965755"/>
                    <a:pt x="2164468" y="1032738"/>
                    <a:pt x="2143400" y="1099110"/>
                  </a:cubicBezTo>
                  <a:cubicBezTo>
                    <a:pt x="2100234" y="1235136"/>
                    <a:pt x="2046991" y="1367078"/>
                    <a:pt x="1987490" y="1496615"/>
                  </a:cubicBezTo>
                  <a:cubicBezTo>
                    <a:pt x="1948522" y="1581421"/>
                    <a:pt x="1906042" y="1664472"/>
                    <a:pt x="1861692" y="1746606"/>
                  </a:cubicBezTo>
                  <a:cubicBezTo>
                    <a:pt x="1821961" y="1820230"/>
                    <a:pt x="1780207" y="1892670"/>
                    <a:pt x="1736506" y="1963927"/>
                  </a:cubicBezTo>
                  <a:cubicBezTo>
                    <a:pt x="1678416" y="2058695"/>
                    <a:pt x="1617846" y="2151936"/>
                    <a:pt x="1554108" y="2243040"/>
                  </a:cubicBezTo>
                  <a:lnTo>
                    <a:pt x="1524490" y="2243460"/>
                  </a:lnTo>
                  <a:cubicBezTo>
                    <a:pt x="1565061" y="2159073"/>
                    <a:pt x="1604297" y="2074076"/>
                    <a:pt x="1642693" y="1988659"/>
                  </a:cubicBezTo>
                  <a:cubicBezTo>
                    <a:pt x="1688950" y="1885800"/>
                    <a:pt x="1734559" y="1782598"/>
                    <a:pt x="1778680" y="1678784"/>
                  </a:cubicBezTo>
                  <a:cubicBezTo>
                    <a:pt x="1844899" y="1522912"/>
                    <a:pt x="1908523" y="1365971"/>
                    <a:pt x="1967796" y="1207350"/>
                  </a:cubicBezTo>
                  <a:cubicBezTo>
                    <a:pt x="2004321" y="1109682"/>
                    <a:pt x="2038938" y="1011327"/>
                    <a:pt x="2070502" y="911864"/>
                  </a:cubicBezTo>
                  <a:cubicBezTo>
                    <a:pt x="2100157" y="818432"/>
                    <a:pt x="2127370" y="724352"/>
                    <a:pt x="2146492" y="628248"/>
                  </a:cubicBezTo>
                  <a:cubicBezTo>
                    <a:pt x="2161491" y="552907"/>
                    <a:pt x="2170041" y="476917"/>
                    <a:pt x="2155575" y="400164"/>
                  </a:cubicBezTo>
                  <a:cubicBezTo>
                    <a:pt x="2137103" y="302228"/>
                    <a:pt x="2085730" y="226926"/>
                    <a:pt x="2001726" y="173455"/>
                  </a:cubicBezTo>
                  <a:cubicBezTo>
                    <a:pt x="1937873" y="132807"/>
                    <a:pt x="1867570" y="111014"/>
                    <a:pt x="1793374" y="99449"/>
                  </a:cubicBezTo>
                  <a:cubicBezTo>
                    <a:pt x="1770169" y="95861"/>
                    <a:pt x="1746849" y="93763"/>
                    <a:pt x="1720438" y="91931"/>
                  </a:cubicBezTo>
                  <a:cubicBezTo>
                    <a:pt x="1726506" y="85862"/>
                    <a:pt x="1729789" y="81320"/>
                    <a:pt x="1734178" y="78419"/>
                  </a:cubicBezTo>
                  <a:cubicBezTo>
                    <a:pt x="1780703" y="47581"/>
                    <a:pt x="1827800" y="18383"/>
                    <a:pt x="1883562" y="5979"/>
                  </a:cubicBezTo>
                  <a:cubicBezTo>
                    <a:pt x="1902368" y="1800"/>
                    <a:pt x="1920562" y="-168"/>
                    <a:pt x="1938168" y="1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xmlns="" id="{8ABCF9CD-FDA7-4F75-9465-A0E42D31A754}"/>
                </a:ext>
              </a:extLst>
            </p:cNvPr>
            <p:cNvSpPr/>
            <p:nvPr/>
          </p:nvSpPr>
          <p:spPr>
            <a:xfrm>
              <a:off x="4990122" y="4923246"/>
              <a:ext cx="714682" cy="1924601"/>
            </a:xfrm>
            <a:custGeom>
              <a:avLst/>
              <a:gdLst>
                <a:gd name="connsiteX0" fmla="*/ 1604677 w 1783586"/>
                <a:gd name="connsiteY0" fmla="*/ 2120388 h 4803104"/>
                <a:gd name="connsiteX1" fmla="*/ 1783556 w 1783586"/>
                <a:gd name="connsiteY1" fmla="*/ 944431 h 4803104"/>
                <a:gd name="connsiteX2" fmla="*/ 1622107 w 1783586"/>
                <a:gd name="connsiteY2" fmla="*/ 59178 h 4803104"/>
                <a:gd name="connsiteX3" fmla="*/ 1511903 w 1783586"/>
                <a:gd name="connsiteY3" fmla="*/ 38509 h 4803104"/>
                <a:gd name="connsiteX4" fmla="*/ 1421035 w 1783586"/>
                <a:gd name="connsiteY4" fmla="*/ 120519 h 4803104"/>
                <a:gd name="connsiteX5" fmla="*/ 1107091 w 1783586"/>
                <a:gd name="connsiteY5" fmla="*/ 609723 h 4803104"/>
                <a:gd name="connsiteX6" fmla="*/ 660654 w 1783586"/>
                <a:gd name="connsiteY6" fmla="*/ 1829875 h 4803104"/>
                <a:gd name="connsiteX7" fmla="*/ 272415 w 1783586"/>
                <a:gd name="connsiteY7" fmla="*/ 3389213 h 4803104"/>
                <a:gd name="connsiteX8" fmla="*/ 0 w 1783586"/>
                <a:gd name="connsiteY8" fmla="*/ 4803105 h 4803104"/>
                <a:gd name="connsiteX9" fmla="*/ 394716 w 1783586"/>
                <a:gd name="connsiteY9" fmla="*/ 4797771 h 4803104"/>
                <a:gd name="connsiteX10" fmla="*/ 922115 w 1783586"/>
                <a:gd name="connsiteY10" fmla="*/ 3855367 h 4803104"/>
                <a:gd name="connsiteX11" fmla="*/ 1604677 w 1783586"/>
                <a:gd name="connsiteY11" fmla="*/ 2120388 h 4803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83586" h="4803104">
                  <a:moveTo>
                    <a:pt x="1604677" y="2120388"/>
                  </a:moveTo>
                  <a:cubicBezTo>
                    <a:pt x="1709642" y="1735387"/>
                    <a:pt x="1781747" y="1345053"/>
                    <a:pt x="1783556" y="944431"/>
                  </a:cubicBezTo>
                  <a:cubicBezTo>
                    <a:pt x="1784890" y="639441"/>
                    <a:pt x="1742980" y="342070"/>
                    <a:pt x="1622107" y="59178"/>
                  </a:cubicBezTo>
                  <a:cubicBezTo>
                    <a:pt x="1590199" y="-15403"/>
                    <a:pt x="1589627" y="-16260"/>
                    <a:pt x="1511903" y="38509"/>
                  </a:cubicBezTo>
                  <a:cubicBezTo>
                    <a:pt x="1488853" y="54130"/>
                    <a:pt x="1453610" y="85753"/>
                    <a:pt x="1421035" y="120519"/>
                  </a:cubicBezTo>
                  <a:cubicBezTo>
                    <a:pt x="1286256" y="264251"/>
                    <a:pt x="1191863" y="434177"/>
                    <a:pt x="1107091" y="609723"/>
                  </a:cubicBezTo>
                  <a:cubicBezTo>
                    <a:pt x="917924" y="1001581"/>
                    <a:pt x="783050" y="1413538"/>
                    <a:pt x="660654" y="1829875"/>
                  </a:cubicBezTo>
                  <a:cubicBezTo>
                    <a:pt x="509492" y="2344225"/>
                    <a:pt x="384905" y="2865243"/>
                    <a:pt x="272415" y="3389213"/>
                  </a:cubicBezTo>
                  <a:cubicBezTo>
                    <a:pt x="171640" y="3858605"/>
                    <a:pt x="81248" y="4329997"/>
                    <a:pt x="0" y="4803105"/>
                  </a:cubicBezTo>
                  <a:lnTo>
                    <a:pt x="394716" y="4797771"/>
                  </a:lnTo>
                  <a:cubicBezTo>
                    <a:pt x="588264" y="4493637"/>
                    <a:pt x="761143" y="4177788"/>
                    <a:pt x="922115" y="3855367"/>
                  </a:cubicBezTo>
                  <a:cubicBezTo>
                    <a:pt x="1200722" y="3297107"/>
                    <a:pt x="1440276" y="2723416"/>
                    <a:pt x="1604677" y="2120388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1CF90A09-58FB-444F-8606-22D4E68AF23A}"/>
                </a:ext>
              </a:extLst>
            </p:cNvPr>
            <p:cNvSpPr/>
            <p:nvPr/>
          </p:nvSpPr>
          <p:spPr>
            <a:xfrm>
              <a:off x="4053912" y="6016426"/>
              <a:ext cx="423136" cy="840581"/>
            </a:xfrm>
            <a:custGeom>
              <a:avLst/>
              <a:gdLst>
                <a:gd name="connsiteX0" fmla="*/ 627844 w 1055993"/>
                <a:gd name="connsiteY0" fmla="*/ 0 h 2097785"/>
                <a:gd name="connsiteX1" fmla="*/ 567075 w 1055993"/>
                <a:gd name="connsiteY1" fmla="*/ 250222 h 2097785"/>
                <a:gd name="connsiteX2" fmla="*/ 15387 w 1055993"/>
                <a:gd name="connsiteY2" fmla="*/ 1103281 h 2097785"/>
                <a:gd name="connsiteX3" fmla="*/ 8719 w 1055993"/>
                <a:gd name="connsiteY3" fmla="*/ 1143953 h 2097785"/>
                <a:gd name="connsiteX4" fmla="*/ 364859 w 1055993"/>
                <a:gd name="connsiteY4" fmla="*/ 1675352 h 2097785"/>
                <a:gd name="connsiteX5" fmla="*/ 648133 w 1055993"/>
                <a:gd name="connsiteY5" fmla="*/ 2097786 h 2097785"/>
                <a:gd name="connsiteX6" fmla="*/ 1055993 w 1055993"/>
                <a:gd name="connsiteY6" fmla="*/ 2092261 h 2097785"/>
                <a:gd name="connsiteX7" fmla="*/ 715475 w 1055993"/>
                <a:gd name="connsiteY7" fmla="*/ 387858 h 2097785"/>
                <a:gd name="connsiteX8" fmla="*/ 627844 w 1055993"/>
                <a:gd name="connsiteY8" fmla="*/ 0 h 2097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5993" h="2097785">
                  <a:moveTo>
                    <a:pt x="627844" y="0"/>
                  </a:moveTo>
                  <a:cubicBezTo>
                    <a:pt x="608699" y="84582"/>
                    <a:pt x="588316" y="167545"/>
                    <a:pt x="567075" y="250222"/>
                  </a:cubicBezTo>
                  <a:cubicBezTo>
                    <a:pt x="478207" y="595694"/>
                    <a:pt x="330284" y="903732"/>
                    <a:pt x="15387" y="1103281"/>
                  </a:cubicBezTo>
                  <a:cubicBezTo>
                    <a:pt x="-4520" y="1115854"/>
                    <a:pt x="-3282" y="1126141"/>
                    <a:pt x="8719" y="1143953"/>
                  </a:cubicBezTo>
                  <a:cubicBezTo>
                    <a:pt x="127877" y="1320736"/>
                    <a:pt x="246178" y="1498187"/>
                    <a:pt x="364859" y="1675352"/>
                  </a:cubicBezTo>
                  <a:cubicBezTo>
                    <a:pt x="459252" y="1816227"/>
                    <a:pt x="553835" y="1956911"/>
                    <a:pt x="648133" y="2097786"/>
                  </a:cubicBezTo>
                  <a:lnTo>
                    <a:pt x="1055993" y="2092261"/>
                  </a:lnTo>
                  <a:cubicBezTo>
                    <a:pt x="947123" y="1523238"/>
                    <a:pt x="841205" y="953548"/>
                    <a:pt x="715475" y="387858"/>
                  </a:cubicBezTo>
                  <a:cubicBezTo>
                    <a:pt x="686804" y="258509"/>
                    <a:pt x="657086" y="129254"/>
                    <a:pt x="627844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27862699-5F0A-4D59-B9B5-9C22BADA6662}"/>
                </a:ext>
              </a:extLst>
            </p:cNvPr>
            <p:cNvSpPr/>
            <p:nvPr/>
          </p:nvSpPr>
          <p:spPr>
            <a:xfrm>
              <a:off x="4310188" y="4919364"/>
              <a:ext cx="1532240" cy="1935277"/>
            </a:xfrm>
            <a:custGeom>
              <a:avLst/>
              <a:gdLst>
                <a:gd name="connsiteX0" fmla="*/ 10415 w 1532240"/>
                <a:gd name="connsiteY0" fmla="*/ 923213 h 1935277"/>
                <a:gd name="connsiteX1" fmla="*/ 33964 w 1532240"/>
                <a:gd name="connsiteY1" fmla="*/ 1015691 h 1935277"/>
                <a:gd name="connsiteX2" fmla="*/ 266247 w 1532240"/>
                <a:gd name="connsiteY2" fmla="*/ 1934094 h 1935277"/>
                <a:gd name="connsiteX3" fmla="*/ 179647 w 1532240"/>
                <a:gd name="connsiteY3" fmla="*/ 1935277 h 1935277"/>
                <a:gd name="connsiteX4" fmla="*/ 46941 w 1532240"/>
                <a:gd name="connsiteY4" fmla="*/ 1270377 h 1935277"/>
                <a:gd name="connsiteX5" fmla="*/ 3202 w 1532240"/>
                <a:gd name="connsiteY5" fmla="*/ 1079429 h 1935277"/>
                <a:gd name="connsiteX6" fmla="*/ 836 w 1532240"/>
                <a:gd name="connsiteY6" fmla="*/ 1037484 h 1935277"/>
                <a:gd name="connsiteX7" fmla="*/ 7057 w 1532240"/>
                <a:gd name="connsiteY7" fmla="*/ 923786 h 1935277"/>
                <a:gd name="connsiteX8" fmla="*/ 10415 w 1532240"/>
                <a:gd name="connsiteY8" fmla="*/ 923213 h 1935277"/>
                <a:gd name="connsiteX9" fmla="*/ 1331668 w 1532240"/>
                <a:gd name="connsiteY9" fmla="*/ 0 h 1935277"/>
                <a:gd name="connsiteX10" fmla="*/ 1457045 w 1532240"/>
                <a:gd name="connsiteY10" fmla="*/ 70799 h 1935277"/>
                <a:gd name="connsiteX11" fmla="*/ 1530822 w 1532240"/>
                <a:gd name="connsiteY11" fmla="*/ 270563 h 1935277"/>
                <a:gd name="connsiteX12" fmla="*/ 1501319 w 1532240"/>
                <a:gd name="connsiteY12" fmla="*/ 533951 h 1935277"/>
                <a:gd name="connsiteX13" fmla="*/ 1192245 w 1532240"/>
                <a:gd name="connsiteY13" fmla="*/ 1427089 h 1935277"/>
                <a:gd name="connsiteX14" fmla="*/ 907293 w 1532240"/>
                <a:gd name="connsiteY14" fmla="*/ 1925430 h 1935277"/>
                <a:gd name="connsiteX15" fmla="*/ 852753 w 1532240"/>
                <a:gd name="connsiteY15" fmla="*/ 1926156 h 1935277"/>
                <a:gd name="connsiteX16" fmla="*/ 1199268 w 1532240"/>
                <a:gd name="connsiteY16" fmla="*/ 1249958 h 1935277"/>
                <a:gd name="connsiteX17" fmla="*/ 1363843 w 1532240"/>
                <a:gd name="connsiteY17" fmla="*/ 739898 h 1935277"/>
                <a:gd name="connsiteX18" fmla="*/ 1404108 w 1532240"/>
                <a:gd name="connsiteY18" fmla="*/ 294684 h 1935277"/>
                <a:gd name="connsiteX19" fmla="*/ 1331668 w 1532240"/>
                <a:gd name="connsiteY19" fmla="*/ 0 h 1935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32240" h="1935277">
                  <a:moveTo>
                    <a:pt x="10415" y="923213"/>
                  </a:moveTo>
                  <a:cubicBezTo>
                    <a:pt x="18278" y="954014"/>
                    <a:pt x="26178" y="984852"/>
                    <a:pt x="33964" y="1015691"/>
                  </a:cubicBezTo>
                  <a:cubicBezTo>
                    <a:pt x="111290" y="1321825"/>
                    <a:pt x="188539" y="1627998"/>
                    <a:pt x="266247" y="1934094"/>
                  </a:cubicBezTo>
                  <a:lnTo>
                    <a:pt x="179647" y="1935277"/>
                  </a:lnTo>
                  <a:cubicBezTo>
                    <a:pt x="138121" y="1716354"/>
                    <a:pt x="94420" y="1484835"/>
                    <a:pt x="46941" y="1270377"/>
                  </a:cubicBezTo>
                  <a:cubicBezTo>
                    <a:pt x="32819" y="1206600"/>
                    <a:pt x="18888" y="1142786"/>
                    <a:pt x="3202" y="1079429"/>
                  </a:cubicBezTo>
                  <a:cubicBezTo>
                    <a:pt x="-387" y="1065002"/>
                    <a:pt x="-615" y="1051644"/>
                    <a:pt x="836" y="1037484"/>
                  </a:cubicBezTo>
                  <a:cubicBezTo>
                    <a:pt x="4652" y="999699"/>
                    <a:pt x="6446" y="961761"/>
                    <a:pt x="7057" y="923786"/>
                  </a:cubicBezTo>
                  <a:cubicBezTo>
                    <a:pt x="8164" y="923595"/>
                    <a:pt x="9309" y="923404"/>
                    <a:pt x="10415" y="923213"/>
                  </a:cubicBezTo>
                  <a:close/>
                  <a:moveTo>
                    <a:pt x="1331668" y="0"/>
                  </a:moveTo>
                  <a:cubicBezTo>
                    <a:pt x="1382544" y="10496"/>
                    <a:pt x="1423993" y="33624"/>
                    <a:pt x="1457045" y="70799"/>
                  </a:cubicBezTo>
                  <a:cubicBezTo>
                    <a:pt x="1507616" y="127629"/>
                    <a:pt x="1525898" y="196787"/>
                    <a:pt x="1530822" y="270563"/>
                  </a:cubicBezTo>
                  <a:cubicBezTo>
                    <a:pt x="1536814" y="360064"/>
                    <a:pt x="1523226" y="447580"/>
                    <a:pt x="1501319" y="533951"/>
                  </a:cubicBezTo>
                  <a:cubicBezTo>
                    <a:pt x="1423649" y="840391"/>
                    <a:pt x="1323271" y="1139045"/>
                    <a:pt x="1192245" y="1427089"/>
                  </a:cubicBezTo>
                  <a:cubicBezTo>
                    <a:pt x="1112706" y="1602007"/>
                    <a:pt x="1021564" y="1770398"/>
                    <a:pt x="907293" y="1925430"/>
                  </a:cubicBezTo>
                  <a:lnTo>
                    <a:pt x="852753" y="1926156"/>
                  </a:lnTo>
                  <a:cubicBezTo>
                    <a:pt x="987596" y="1710743"/>
                    <a:pt x="1102096" y="1484797"/>
                    <a:pt x="1199268" y="1249958"/>
                  </a:cubicBezTo>
                  <a:cubicBezTo>
                    <a:pt x="1267777" y="1084390"/>
                    <a:pt x="1325256" y="915121"/>
                    <a:pt x="1363843" y="739898"/>
                  </a:cubicBezTo>
                  <a:cubicBezTo>
                    <a:pt x="1396093" y="593262"/>
                    <a:pt x="1414948" y="445252"/>
                    <a:pt x="1404108" y="294684"/>
                  </a:cubicBezTo>
                  <a:cubicBezTo>
                    <a:pt x="1396323" y="186291"/>
                    <a:pt x="1378765" y="115034"/>
                    <a:pt x="1331668" y="0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xmlns="" id="{1F8327B6-9128-416D-AD2C-52BBB30C912C}"/>
              </a:ext>
            </a:extLst>
          </p:cNvPr>
          <p:cNvGrpSpPr/>
          <p:nvPr/>
        </p:nvGrpSpPr>
        <p:grpSpPr>
          <a:xfrm>
            <a:off x="6623" y="2031843"/>
            <a:ext cx="4571325" cy="4827045"/>
            <a:chOff x="6623" y="2031843"/>
            <a:chExt cx="4571325" cy="4827045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xmlns="" id="{F6B61635-D595-4448-A374-3BCE9D7BFA3F}"/>
                </a:ext>
              </a:extLst>
            </p:cNvPr>
            <p:cNvSpPr/>
            <p:nvPr/>
          </p:nvSpPr>
          <p:spPr>
            <a:xfrm>
              <a:off x="6623" y="2031843"/>
              <a:ext cx="4571325" cy="4827045"/>
            </a:xfrm>
            <a:custGeom>
              <a:avLst/>
              <a:gdLst>
                <a:gd name="connsiteX0" fmla="*/ 1567553 w 3887083"/>
                <a:gd name="connsiteY0" fmla="*/ 4072564 h 4104526"/>
                <a:gd name="connsiteX1" fmla="*/ 1665507 w 3887083"/>
                <a:gd name="connsiteY1" fmla="*/ 3532839 h 4104526"/>
                <a:gd name="connsiteX2" fmla="*/ 1648114 w 3887083"/>
                <a:gd name="connsiteY2" fmla="*/ 3257934 h 4104526"/>
                <a:gd name="connsiteX3" fmla="*/ 1547439 w 3887083"/>
                <a:gd name="connsiteY3" fmla="*/ 2900504 h 4104526"/>
                <a:gd name="connsiteX4" fmla="*/ 1558126 w 3887083"/>
                <a:gd name="connsiteY4" fmla="*/ 2873280 h 4104526"/>
                <a:gd name="connsiteX5" fmla="*/ 2224440 w 3887083"/>
                <a:gd name="connsiteY5" fmla="*/ 2571456 h 4104526"/>
                <a:gd name="connsiteX6" fmla="*/ 3310293 w 3887083"/>
                <a:gd name="connsiteY6" fmla="*/ 1838243 h 4104526"/>
                <a:gd name="connsiteX7" fmla="*/ 3721717 w 3887083"/>
                <a:gd name="connsiteY7" fmla="*/ 1380339 h 4104526"/>
                <a:gd name="connsiteX8" fmla="*/ 3854052 w 3887083"/>
                <a:gd name="connsiteY8" fmla="*/ 1113702 h 4104526"/>
                <a:gd name="connsiteX9" fmla="*/ 3877343 w 3887083"/>
                <a:gd name="connsiteY9" fmla="*/ 753196 h 4104526"/>
                <a:gd name="connsiteX10" fmla="*/ 3627646 w 3887083"/>
                <a:gd name="connsiteY10" fmla="*/ 490089 h 4104526"/>
                <a:gd name="connsiteX11" fmla="*/ 3288464 w 3887083"/>
                <a:gd name="connsiteY11" fmla="*/ 510657 h 4104526"/>
                <a:gd name="connsiteX12" fmla="*/ 2830560 w 3887083"/>
                <a:gd name="connsiteY12" fmla="*/ 750222 h 4104526"/>
                <a:gd name="connsiteX13" fmla="*/ 2239060 w 3887083"/>
                <a:gd name="connsiteY13" fmla="*/ 1247046 h 4104526"/>
                <a:gd name="connsiteX14" fmla="*/ 1817200 w 3887083"/>
                <a:gd name="connsiteY14" fmla="*/ 1681912 h 4104526"/>
                <a:gd name="connsiteX15" fmla="*/ 1411272 w 3887083"/>
                <a:gd name="connsiteY15" fmla="*/ 2148689 h 4104526"/>
                <a:gd name="connsiteX16" fmla="*/ 1176699 w 3887083"/>
                <a:gd name="connsiteY16" fmla="*/ 2439524 h 4104526"/>
                <a:gd name="connsiteX17" fmla="*/ 1157794 w 3887083"/>
                <a:gd name="connsiteY17" fmla="*/ 2443355 h 4104526"/>
                <a:gd name="connsiteX18" fmla="*/ 903357 w 3887083"/>
                <a:gd name="connsiteY18" fmla="*/ 2312583 h 4104526"/>
                <a:gd name="connsiteX19" fmla="*/ 897056 w 3887083"/>
                <a:gd name="connsiteY19" fmla="*/ 2294031 h 4104526"/>
                <a:gd name="connsiteX20" fmla="*/ 933706 w 3887083"/>
                <a:gd name="connsiteY20" fmla="*/ 2223956 h 4104526"/>
                <a:gd name="connsiteX21" fmla="*/ 1298044 w 3887083"/>
                <a:gd name="connsiteY21" fmla="*/ 1323624 h 4104526"/>
                <a:gd name="connsiteX22" fmla="*/ 1624672 w 3887083"/>
                <a:gd name="connsiteY22" fmla="*/ 169964 h 4104526"/>
                <a:gd name="connsiteX23" fmla="*/ 1641056 w 3887083"/>
                <a:gd name="connsiteY23" fmla="*/ 71053 h 4104526"/>
                <a:gd name="connsiteX24" fmla="*/ 1610556 w 3887083"/>
                <a:gd name="connsiteY24" fmla="*/ 59760 h 4104526"/>
                <a:gd name="connsiteX25" fmla="*/ 1312966 w 3887083"/>
                <a:gd name="connsiteY25" fmla="*/ 4507 h 4104526"/>
                <a:gd name="connsiteX26" fmla="*/ 960224 w 3887083"/>
                <a:gd name="connsiteY26" fmla="*/ 14590 h 4104526"/>
                <a:gd name="connsiteX27" fmla="*/ 510083 w 3887083"/>
                <a:gd name="connsiteY27" fmla="*/ 118895 h 4104526"/>
                <a:gd name="connsiteX28" fmla="*/ 333989 w 3887083"/>
                <a:gd name="connsiteY28" fmla="*/ 245080 h 4104526"/>
                <a:gd name="connsiteX29" fmla="*/ 84342 w 3887083"/>
                <a:gd name="connsiteY29" fmla="*/ 563642 h 4104526"/>
                <a:gd name="connsiteX30" fmla="*/ 44918 w 3887083"/>
                <a:gd name="connsiteY30" fmla="*/ 1024975 h 4104526"/>
                <a:gd name="connsiteX31" fmla="*/ 315689 w 3887083"/>
                <a:gd name="connsiteY31" fmla="*/ 1393497 h 4104526"/>
                <a:gd name="connsiteX32" fmla="*/ 367211 w 3887083"/>
                <a:gd name="connsiteY32" fmla="*/ 1494575 h 4104526"/>
                <a:gd name="connsiteX33" fmla="*/ 379966 w 3887083"/>
                <a:gd name="connsiteY33" fmla="*/ 1788737 h 4104526"/>
                <a:gd name="connsiteX34" fmla="*/ 393275 w 3887083"/>
                <a:gd name="connsiteY34" fmla="*/ 2057138 h 4104526"/>
                <a:gd name="connsiteX35" fmla="*/ 401543 w 3887083"/>
                <a:gd name="connsiteY35" fmla="*/ 2222545 h 4104526"/>
                <a:gd name="connsiteX36" fmla="*/ 388990 w 3887083"/>
                <a:gd name="connsiteY36" fmla="*/ 2237517 h 4104526"/>
                <a:gd name="connsiteX37" fmla="*/ 372555 w 3887083"/>
                <a:gd name="connsiteY37" fmla="*/ 2239332 h 4104526"/>
                <a:gd name="connsiteX38" fmla="*/ 30551 w 3887083"/>
                <a:gd name="connsiteY38" fmla="*/ 2313289 h 4104526"/>
                <a:gd name="connsiteX39" fmla="*/ 151 w 3887083"/>
                <a:gd name="connsiteY39" fmla="*/ 2324531 h 4104526"/>
                <a:gd name="connsiteX40" fmla="*/ 0 w 3887083"/>
                <a:gd name="connsiteY40" fmla="*/ 4087789 h 4104526"/>
                <a:gd name="connsiteX41" fmla="*/ 17141 w 3887083"/>
                <a:gd name="connsiteY41" fmla="*/ 4104527 h 4104526"/>
                <a:gd name="connsiteX42" fmla="*/ 1559790 w 3887083"/>
                <a:gd name="connsiteY42" fmla="*/ 4104174 h 4104526"/>
                <a:gd name="connsiteX43" fmla="*/ 1567553 w 3887083"/>
                <a:gd name="connsiteY43" fmla="*/ 4072564 h 4104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887083" h="4104526">
                  <a:moveTo>
                    <a:pt x="1567553" y="4072564"/>
                  </a:moveTo>
                  <a:cubicBezTo>
                    <a:pt x="1631579" y="3898336"/>
                    <a:pt x="1660869" y="3717705"/>
                    <a:pt x="1665507" y="3532839"/>
                  </a:cubicBezTo>
                  <a:cubicBezTo>
                    <a:pt x="1667826" y="3440834"/>
                    <a:pt x="1661221" y="3349183"/>
                    <a:pt x="1648114" y="3257934"/>
                  </a:cubicBezTo>
                  <a:cubicBezTo>
                    <a:pt x="1630368" y="3134271"/>
                    <a:pt x="1600574" y="3014035"/>
                    <a:pt x="1547439" y="2900504"/>
                  </a:cubicBezTo>
                  <a:cubicBezTo>
                    <a:pt x="1540229" y="2885128"/>
                    <a:pt x="1542145" y="2879582"/>
                    <a:pt x="1558126" y="2873280"/>
                  </a:cubicBezTo>
                  <a:cubicBezTo>
                    <a:pt x="1785188" y="2783595"/>
                    <a:pt x="2007561" y="2683575"/>
                    <a:pt x="2224440" y="2571456"/>
                  </a:cubicBezTo>
                  <a:cubicBezTo>
                    <a:pt x="2615093" y="2369550"/>
                    <a:pt x="2983463" y="2134523"/>
                    <a:pt x="3310293" y="1838243"/>
                  </a:cubicBezTo>
                  <a:cubicBezTo>
                    <a:pt x="3463096" y="1699758"/>
                    <a:pt x="3603447" y="1549828"/>
                    <a:pt x="3721717" y="1380339"/>
                  </a:cubicBezTo>
                  <a:cubicBezTo>
                    <a:pt x="3779037" y="1298215"/>
                    <a:pt x="3831517" y="1213874"/>
                    <a:pt x="3854052" y="1113702"/>
                  </a:cubicBezTo>
                  <a:cubicBezTo>
                    <a:pt x="3880872" y="994475"/>
                    <a:pt x="3899323" y="875499"/>
                    <a:pt x="3877343" y="753196"/>
                  </a:cubicBezTo>
                  <a:cubicBezTo>
                    <a:pt x="3852590" y="615668"/>
                    <a:pt x="3763409" y="520791"/>
                    <a:pt x="3627646" y="490089"/>
                  </a:cubicBezTo>
                  <a:cubicBezTo>
                    <a:pt x="3512602" y="464075"/>
                    <a:pt x="3399727" y="475671"/>
                    <a:pt x="3288464" y="510657"/>
                  </a:cubicBezTo>
                  <a:cubicBezTo>
                    <a:pt x="3121546" y="563138"/>
                    <a:pt x="2973129" y="651311"/>
                    <a:pt x="2830560" y="750222"/>
                  </a:cubicBezTo>
                  <a:cubicBezTo>
                    <a:pt x="2618067" y="897530"/>
                    <a:pt x="2425085" y="1068229"/>
                    <a:pt x="2239060" y="1247046"/>
                  </a:cubicBezTo>
                  <a:cubicBezTo>
                    <a:pt x="2093365" y="1387094"/>
                    <a:pt x="1953468" y="1532738"/>
                    <a:pt x="1817200" y="1681912"/>
                  </a:cubicBezTo>
                  <a:cubicBezTo>
                    <a:pt x="1678110" y="1834210"/>
                    <a:pt x="1543002" y="1989988"/>
                    <a:pt x="1411272" y="2148689"/>
                  </a:cubicBezTo>
                  <a:cubicBezTo>
                    <a:pt x="1331669" y="2244525"/>
                    <a:pt x="1253176" y="2341218"/>
                    <a:pt x="1176699" y="2439524"/>
                  </a:cubicBezTo>
                  <a:cubicBezTo>
                    <a:pt x="1171002" y="2446834"/>
                    <a:pt x="1167070" y="2449657"/>
                    <a:pt x="1157794" y="2443355"/>
                  </a:cubicBezTo>
                  <a:cubicBezTo>
                    <a:pt x="1078493" y="2389161"/>
                    <a:pt x="993900" y="2344999"/>
                    <a:pt x="903357" y="2312583"/>
                  </a:cubicBezTo>
                  <a:cubicBezTo>
                    <a:pt x="891561" y="2308348"/>
                    <a:pt x="891913" y="2303458"/>
                    <a:pt x="897056" y="2294031"/>
                  </a:cubicBezTo>
                  <a:cubicBezTo>
                    <a:pt x="909709" y="2270941"/>
                    <a:pt x="921859" y="2247550"/>
                    <a:pt x="933706" y="2223956"/>
                  </a:cubicBezTo>
                  <a:cubicBezTo>
                    <a:pt x="1079552" y="1933726"/>
                    <a:pt x="1194797" y="1631095"/>
                    <a:pt x="1298044" y="1323624"/>
                  </a:cubicBezTo>
                  <a:cubicBezTo>
                    <a:pt x="1425438" y="944313"/>
                    <a:pt x="1532264" y="559155"/>
                    <a:pt x="1624672" y="169964"/>
                  </a:cubicBezTo>
                  <a:cubicBezTo>
                    <a:pt x="1633192" y="134019"/>
                    <a:pt x="1639645" y="108560"/>
                    <a:pt x="1641056" y="71053"/>
                  </a:cubicBezTo>
                  <a:cubicBezTo>
                    <a:pt x="1630419" y="64953"/>
                    <a:pt x="1618572" y="62230"/>
                    <a:pt x="1610556" y="59760"/>
                  </a:cubicBezTo>
                  <a:cubicBezTo>
                    <a:pt x="1513561" y="29512"/>
                    <a:pt x="1414045" y="12019"/>
                    <a:pt x="1312966" y="4507"/>
                  </a:cubicBezTo>
                  <a:cubicBezTo>
                    <a:pt x="1195150" y="-4265"/>
                    <a:pt x="1077586" y="121"/>
                    <a:pt x="960224" y="14590"/>
                  </a:cubicBezTo>
                  <a:cubicBezTo>
                    <a:pt x="806412" y="33596"/>
                    <a:pt x="651744" y="56433"/>
                    <a:pt x="510083" y="118895"/>
                  </a:cubicBezTo>
                  <a:cubicBezTo>
                    <a:pt x="422363" y="157562"/>
                    <a:pt x="368522" y="212815"/>
                    <a:pt x="333989" y="245080"/>
                  </a:cubicBezTo>
                  <a:cubicBezTo>
                    <a:pt x="234271" y="338395"/>
                    <a:pt x="145795" y="440482"/>
                    <a:pt x="84342" y="563642"/>
                  </a:cubicBezTo>
                  <a:cubicBezTo>
                    <a:pt x="10234" y="712109"/>
                    <a:pt x="-8772" y="865870"/>
                    <a:pt x="44918" y="1024975"/>
                  </a:cubicBezTo>
                  <a:cubicBezTo>
                    <a:pt x="95937" y="1176215"/>
                    <a:pt x="192377" y="1295846"/>
                    <a:pt x="315689" y="1393497"/>
                  </a:cubicBezTo>
                  <a:cubicBezTo>
                    <a:pt x="351381" y="1421728"/>
                    <a:pt x="366959" y="1448951"/>
                    <a:pt x="367211" y="1494575"/>
                  </a:cubicBezTo>
                  <a:cubicBezTo>
                    <a:pt x="367816" y="1592629"/>
                    <a:pt x="375227" y="1690683"/>
                    <a:pt x="379966" y="1788737"/>
                  </a:cubicBezTo>
                  <a:cubicBezTo>
                    <a:pt x="384301" y="1878221"/>
                    <a:pt x="388838" y="1967655"/>
                    <a:pt x="393275" y="2057138"/>
                  </a:cubicBezTo>
                  <a:cubicBezTo>
                    <a:pt x="395997" y="2112291"/>
                    <a:pt x="398619" y="2167443"/>
                    <a:pt x="401543" y="2222545"/>
                  </a:cubicBezTo>
                  <a:cubicBezTo>
                    <a:pt x="402047" y="2232123"/>
                    <a:pt x="400131" y="2237921"/>
                    <a:pt x="388990" y="2237517"/>
                  </a:cubicBezTo>
                  <a:cubicBezTo>
                    <a:pt x="383545" y="2237316"/>
                    <a:pt x="378050" y="2238979"/>
                    <a:pt x="372555" y="2239332"/>
                  </a:cubicBezTo>
                  <a:cubicBezTo>
                    <a:pt x="254991" y="2247600"/>
                    <a:pt x="141410" y="2274118"/>
                    <a:pt x="30551" y="2313289"/>
                  </a:cubicBezTo>
                  <a:cubicBezTo>
                    <a:pt x="4083" y="2322666"/>
                    <a:pt x="151" y="2324531"/>
                    <a:pt x="151" y="2324531"/>
                  </a:cubicBezTo>
                  <a:cubicBezTo>
                    <a:pt x="151" y="2922383"/>
                    <a:pt x="151" y="3489987"/>
                    <a:pt x="0" y="4087789"/>
                  </a:cubicBezTo>
                  <a:cubicBezTo>
                    <a:pt x="0" y="4102006"/>
                    <a:pt x="3630" y="4104527"/>
                    <a:pt x="17141" y="4104527"/>
                  </a:cubicBezTo>
                  <a:cubicBezTo>
                    <a:pt x="457451" y="4104123"/>
                    <a:pt x="1552228" y="4104174"/>
                    <a:pt x="1559790" y="4104174"/>
                  </a:cubicBezTo>
                  <a:cubicBezTo>
                    <a:pt x="1559790" y="4104224"/>
                    <a:pt x="1561907" y="4087940"/>
                    <a:pt x="1567553" y="4072564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50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xmlns="" id="{FF84B147-59E2-4250-B33F-76AFADEECAE5}"/>
                </a:ext>
              </a:extLst>
            </p:cNvPr>
            <p:cNvSpPr/>
            <p:nvPr/>
          </p:nvSpPr>
          <p:spPr>
            <a:xfrm>
              <a:off x="284207" y="2079177"/>
              <a:ext cx="4273793" cy="4779414"/>
            </a:xfrm>
            <a:custGeom>
              <a:avLst/>
              <a:gdLst>
                <a:gd name="connsiteX0" fmla="*/ 892220 w 4273793"/>
                <a:gd name="connsiteY0" fmla="*/ 2740275 h 4779414"/>
                <a:gd name="connsiteX1" fmla="*/ 986309 w 4273793"/>
                <a:gd name="connsiteY1" fmla="*/ 2788180 h 4779414"/>
                <a:gd name="connsiteX2" fmla="*/ 1288557 w 4273793"/>
                <a:gd name="connsiteY2" fmla="*/ 3024323 h 4779414"/>
                <a:gd name="connsiteX3" fmla="*/ 1482547 w 4273793"/>
                <a:gd name="connsiteY3" fmla="*/ 3288330 h 4779414"/>
                <a:gd name="connsiteX4" fmla="*/ 1637228 w 4273793"/>
                <a:gd name="connsiteY4" fmla="*/ 3758184 h 4779414"/>
                <a:gd name="connsiteX5" fmla="*/ 1656734 w 4273793"/>
                <a:gd name="connsiteY5" fmla="*/ 3940376 h 4779414"/>
                <a:gd name="connsiteX6" fmla="*/ 1659343 w 4273793"/>
                <a:gd name="connsiteY6" fmla="*/ 4158732 h 4779414"/>
                <a:gd name="connsiteX7" fmla="*/ 1638177 w 4273793"/>
                <a:gd name="connsiteY7" fmla="*/ 4377563 h 4779414"/>
                <a:gd name="connsiteX8" fmla="*/ 1559265 w 4273793"/>
                <a:gd name="connsiteY8" fmla="*/ 4702577 h 4779414"/>
                <a:gd name="connsiteX9" fmla="*/ 1530155 w 4273793"/>
                <a:gd name="connsiteY9" fmla="*/ 4779414 h 4779414"/>
                <a:gd name="connsiteX10" fmla="*/ 1290159 w 4273793"/>
                <a:gd name="connsiteY10" fmla="*/ 4779356 h 4779414"/>
                <a:gd name="connsiteX11" fmla="*/ 1310731 w 4273793"/>
                <a:gd name="connsiteY11" fmla="*/ 4661728 h 4779414"/>
                <a:gd name="connsiteX12" fmla="*/ 1326857 w 4273793"/>
                <a:gd name="connsiteY12" fmla="*/ 4500940 h 4779414"/>
                <a:gd name="connsiteX13" fmla="*/ 1334446 w 4273793"/>
                <a:gd name="connsiteY13" fmla="*/ 4127072 h 4779414"/>
                <a:gd name="connsiteX14" fmla="*/ 1318320 w 4273793"/>
                <a:gd name="connsiteY14" fmla="*/ 3918617 h 4779414"/>
                <a:gd name="connsiteX15" fmla="*/ 1270416 w 4273793"/>
                <a:gd name="connsiteY15" fmla="*/ 3624906 h 4779414"/>
                <a:gd name="connsiteX16" fmla="*/ 1134232 w 4273793"/>
                <a:gd name="connsiteY16" fmla="*/ 3187719 h 4779414"/>
                <a:gd name="connsiteX17" fmla="*/ 902180 w 4273793"/>
                <a:gd name="connsiteY17" fmla="*/ 2761144 h 4779414"/>
                <a:gd name="connsiteX18" fmla="*/ 892932 w 4273793"/>
                <a:gd name="connsiteY18" fmla="*/ 2746560 h 4779414"/>
                <a:gd name="connsiteX19" fmla="*/ 892220 w 4273793"/>
                <a:gd name="connsiteY19" fmla="*/ 2740275 h 4779414"/>
                <a:gd name="connsiteX20" fmla="*/ 3777275 w 4273793"/>
                <a:gd name="connsiteY20" fmla="*/ 534123 h 4779414"/>
                <a:gd name="connsiteX21" fmla="*/ 4033634 w 4273793"/>
                <a:gd name="connsiteY21" fmla="*/ 562462 h 4779414"/>
                <a:gd name="connsiteX22" fmla="*/ 4250864 w 4273793"/>
                <a:gd name="connsiteY22" fmla="*/ 794337 h 4779414"/>
                <a:gd name="connsiteX23" fmla="*/ 4269955 w 4273793"/>
                <a:gd name="connsiteY23" fmla="*/ 1057752 h 4779414"/>
                <a:gd name="connsiteX24" fmla="*/ 4215469 w 4273793"/>
                <a:gd name="connsiteY24" fmla="*/ 1328222 h 4779414"/>
                <a:gd name="connsiteX25" fmla="*/ 4138692 w 4273793"/>
                <a:gd name="connsiteY25" fmla="*/ 1480413 h 4779414"/>
                <a:gd name="connsiteX26" fmla="*/ 3898221 w 4273793"/>
                <a:gd name="connsiteY26" fmla="*/ 1799262 h 4779414"/>
                <a:gd name="connsiteX27" fmla="*/ 3711643 w 4273793"/>
                <a:gd name="connsiteY27" fmla="*/ 1997757 h 4779414"/>
                <a:gd name="connsiteX28" fmla="*/ 3470758 w 4273793"/>
                <a:gd name="connsiteY28" fmla="*/ 2214572 h 4779414"/>
                <a:gd name="connsiteX29" fmla="*/ 2936932 w 4273793"/>
                <a:gd name="connsiteY29" fmla="*/ 2608183 h 4779414"/>
                <a:gd name="connsiteX30" fmla="*/ 2564723 w 4273793"/>
                <a:gd name="connsiteY30" fmla="*/ 2832823 h 4779414"/>
                <a:gd name="connsiteX31" fmla="*/ 2220382 w 4273793"/>
                <a:gd name="connsiteY31" fmla="*/ 3014955 h 4779414"/>
                <a:gd name="connsiteX32" fmla="*/ 1678433 w 4273793"/>
                <a:gd name="connsiteY32" fmla="*/ 3260584 h 4779414"/>
                <a:gd name="connsiteX33" fmla="*/ 1539522 w 4273793"/>
                <a:gd name="connsiteY33" fmla="*/ 3317915 h 4779414"/>
                <a:gd name="connsiteX34" fmla="*/ 1538040 w 4273793"/>
                <a:gd name="connsiteY34" fmla="*/ 3314832 h 4779414"/>
                <a:gd name="connsiteX35" fmla="*/ 1652999 w 4273793"/>
                <a:gd name="connsiteY35" fmla="*/ 3243213 h 4779414"/>
                <a:gd name="connsiteX36" fmla="*/ 2076669 w 4273793"/>
                <a:gd name="connsiteY36" fmla="*/ 2969956 h 4779414"/>
                <a:gd name="connsiteX37" fmla="*/ 2511840 w 4273793"/>
                <a:gd name="connsiteY37" fmla="*/ 2675059 h 4779414"/>
                <a:gd name="connsiteX38" fmla="*/ 3150486 w 4273793"/>
                <a:gd name="connsiteY38" fmla="*/ 2211726 h 4779414"/>
                <a:gd name="connsiteX39" fmla="*/ 3529985 w 4273793"/>
                <a:gd name="connsiteY39" fmla="*/ 1908173 h 4779414"/>
                <a:gd name="connsiteX40" fmla="*/ 3864487 w 4273793"/>
                <a:gd name="connsiteY40" fmla="*/ 1598159 h 4779414"/>
                <a:gd name="connsiteX41" fmla="*/ 4065116 w 4273793"/>
                <a:gd name="connsiteY41" fmla="*/ 1305811 h 4779414"/>
                <a:gd name="connsiteX42" fmla="*/ 4050412 w 4273793"/>
                <a:gd name="connsiteY42" fmla="*/ 880482 h 4779414"/>
                <a:gd name="connsiteX43" fmla="*/ 3837688 w 4273793"/>
                <a:gd name="connsiteY43" fmla="*/ 610782 h 4779414"/>
                <a:gd name="connsiteX44" fmla="*/ 3748046 w 4273793"/>
                <a:gd name="connsiteY44" fmla="*/ 540526 h 4779414"/>
                <a:gd name="connsiteX45" fmla="*/ 3777275 w 4273793"/>
                <a:gd name="connsiteY45" fmla="*/ 534123 h 4779414"/>
                <a:gd name="connsiteX46" fmla="*/ 1609185 w 4273793"/>
                <a:gd name="connsiteY46" fmla="*/ 153319 h 4779414"/>
                <a:gd name="connsiteX47" fmla="*/ 1612801 w 4273793"/>
                <a:gd name="connsiteY47" fmla="*/ 154386 h 4779414"/>
                <a:gd name="connsiteX48" fmla="*/ 1576043 w 4273793"/>
                <a:gd name="connsiteY48" fmla="*/ 306992 h 4779414"/>
                <a:gd name="connsiteX49" fmla="*/ 1442172 w 4273793"/>
                <a:gd name="connsiteY49" fmla="*/ 814969 h 4779414"/>
                <a:gd name="connsiteX50" fmla="*/ 1314407 w 4273793"/>
                <a:gd name="connsiteY50" fmla="*/ 1243975 h 4779414"/>
                <a:gd name="connsiteX51" fmla="*/ 1175022 w 4273793"/>
                <a:gd name="connsiteY51" fmla="*/ 1665035 h 4779414"/>
                <a:gd name="connsiteX52" fmla="*/ 962120 w 4273793"/>
                <a:gd name="connsiteY52" fmla="*/ 2215581 h 4779414"/>
                <a:gd name="connsiteX53" fmla="*/ 779692 w 4273793"/>
                <a:gd name="connsiteY53" fmla="*/ 2605456 h 4779414"/>
                <a:gd name="connsiteX54" fmla="*/ 717380 w 4273793"/>
                <a:gd name="connsiteY54" fmla="*/ 2721779 h 4779414"/>
                <a:gd name="connsiteX55" fmla="*/ 696748 w 4273793"/>
                <a:gd name="connsiteY55" fmla="*/ 2730672 h 4779414"/>
                <a:gd name="connsiteX56" fmla="*/ 527542 w 4273793"/>
                <a:gd name="connsiteY56" fmla="*/ 2685376 h 4779414"/>
                <a:gd name="connsiteX57" fmla="*/ 514143 w 4273793"/>
                <a:gd name="connsiteY57" fmla="*/ 2671029 h 4779414"/>
                <a:gd name="connsiteX58" fmla="*/ 535842 w 4273793"/>
                <a:gd name="connsiteY58" fmla="*/ 2661483 h 4779414"/>
                <a:gd name="connsiteX59" fmla="*/ 641730 w 4273793"/>
                <a:gd name="connsiteY59" fmla="*/ 2699428 h 4779414"/>
                <a:gd name="connsiteX60" fmla="*/ 665326 w 4273793"/>
                <a:gd name="connsiteY60" fmla="*/ 2687629 h 4779414"/>
                <a:gd name="connsiteX61" fmla="*/ 802103 w 4273793"/>
                <a:gd name="connsiteY61" fmla="*/ 2265738 h 4779414"/>
                <a:gd name="connsiteX62" fmla="*/ 916409 w 4273793"/>
                <a:gd name="connsiteY62" fmla="*/ 1916178 h 4779414"/>
                <a:gd name="connsiteX63" fmla="*/ 1088403 w 4273793"/>
                <a:gd name="connsiteY63" fmla="*/ 1387332 h 4779414"/>
                <a:gd name="connsiteX64" fmla="*/ 1209171 w 4273793"/>
                <a:gd name="connsiteY64" fmla="*/ 1010322 h 4779414"/>
                <a:gd name="connsiteX65" fmla="*/ 1298992 w 4273793"/>
                <a:gd name="connsiteY65" fmla="*/ 828605 h 4779414"/>
                <a:gd name="connsiteX66" fmla="*/ 1419524 w 4273793"/>
                <a:gd name="connsiteY66" fmla="*/ 591395 h 4779414"/>
                <a:gd name="connsiteX67" fmla="*/ 1537032 w 4273793"/>
                <a:gd name="connsiteY67" fmla="*/ 328870 h 4779414"/>
                <a:gd name="connsiteX68" fmla="*/ 1598631 w 4273793"/>
                <a:gd name="connsiteY68" fmla="*/ 178872 h 4779414"/>
                <a:gd name="connsiteX69" fmla="*/ 1609185 w 4273793"/>
                <a:gd name="connsiteY69" fmla="*/ 153319 h 4779414"/>
                <a:gd name="connsiteX70" fmla="*/ 1449049 w 4273793"/>
                <a:gd name="connsiteY70" fmla="*/ 1068 h 4779414"/>
                <a:gd name="connsiteX71" fmla="*/ 1612624 w 4273793"/>
                <a:gd name="connsiteY71" fmla="*/ 42036 h 4779414"/>
                <a:gd name="connsiteX72" fmla="*/ 1622762 w 4273793"/>
                <a:gd name="connsiteY72" fmla="*/ 63320 h 4779414"/>
                <a:gd name="connsiteX73" fmla="*/ 1467251 w 4273793"/>
                <a:gd name="connsiteY73" fmla="*/ 441278 h 4779414"/>
                <a:gd name="connsiteX74" fmla="*/ 1282984 w 4273793"/>
                <a:gd name="connsiteY74" fmla="*/ 815858 h 4779414"/>
                <a:gd name="connsiteX75" fmla="*/ 1258914 w 4273793"/>
                <a:gd name="connsiteY75" fmla="*/ 859316 h 4779414"/>
                <a:gd name="connsiteX76" fmla="*/ 1011803 w 4273793"/>
                <a:gd name="connsiteY76" fmla="*/ 1218776 h 4779414"/>
                <a:gd name="connsiteX77" fmla="*/ 669654 w 4273793"/>
                <a:gd name="connsiteY77" fmla="*/ 1503179 h 4779414"/>
                <a:gd name="connsiteX78" fmla="*/ 336635 w 4273793"/>
                <a:gd name="connsiteY78" fmla="*/ 1610193 h 4779414"/>
                <a:gd name="connsiteX79" fmla="*/ 179167 w 4273793"/>
                <a:gd name="connsiteY79" fmla="*/ 1621696 h 4779414"/>
                <a:gd name="connsiteX80" fmla="*/ 125216 w 4273793"/>
                <a:gd name="connsiteY80" fmla="*/ 1593001 h 4779414"/>
                <a:gd name="connsiteX81" fmla="*/ 0 w 4273793"/>
                <a:gd name="connsiteY81" fmla="*/ 1478991 h 4779414"/>
                <a:gd name="connsiteX82" fmla="*/ 136184 w 4273793"/>
                <a:gd name="connsiteY82" fmla="*/ 1447627 h 4779414"/>
                <a:gd name="connsiteX83" fmla="*/ 397821 w 4273793"/>
                <a:gd name="connsiteY83" fmla="*/ 1352648 h 4779414"/>
                <a:gd name="connsiteX84" fmla="*/ 651037 w 4273793"/>
                <a:gd name="connsiteY84" fmla="*/ 1179706 h 4779414"/>
                <a:gd name="connsiteX85" fmla="*/ 947061 w 4273793"/>
                <a:gd name="connsiteY85" fmla="*/ 914513 h 4779414"/>
                <a:gd name="connsiteX86" fmla="*/ 1219843 w 4273793"/>
                <a:gd name="connsiteY86" fmla="*/ 547878 h 4779414"/>
                <a:gd name="connsiteX87" fmla="*/ 1379801 w 4273793"/>
                <a:gd name="connsiteY87" fmla="*/ 184208 h 4779414"/>
                <a:gd name="connsiteX88" fmla="*/ 1423260 w 4273793"/>
                <a:gd name="connsiteY88" fmla="*/ 19151 h 4779414"/>
                <a:gd name="connsiteX89" fmla="*/ 1449049 w 4273793"/>
                <a:gd name="connsiteY89" fmla="*/ 1068 h 4779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4273793" h="4779414">
                  <a:moveTo>
                    <a:pt x="892220" y="2740275"/>
                  </a:moveTo>
                  <a:cubicBezTo>
                    <a:pt x="926251" y="2752607"/>
                    <a:pt x="956191" y="2770809"/>
                    <a:pt x="986309" y="2788180"/>
                  </a:cubicBezTo>
                  <a:cubicBezTo>
                    <a:pt x="1098185" y="2852566"/>
                    <a:pt x="1199922" y="2930470"/>
                    <a:pt x="1288557" y="3024323"/>
                  </a:cubicBezTo>
                  <a:cubicBezTo>
                    <a:pt x="1363971" y="3104182"/>
                    <a:pt x="1428773" y="3192047"/>
                    <a:pt x="1482547" y="3288330"/>
                  </a:cubicBezTo>
                  <a:cubicBezTo>
                    <a:pt x="1564482" y="3435185"/>
                    <a:pt x="1610667" y="3593484"/>
                    <a:pt x="1637228" y="3758184"/>
                  </a:cubicBezTo>
                  <a:cubicBezTo>
                    <a:pt x="1646951" y="3818420"/>
                    <a:pt x="1652169" y="3879368"/>
                    <a:pt x="1656734" y="3940376"/>
                  </a:cubicBezTo>
                  <a:cubicBezTo>
                    <a:pt x="1662188" y="4013240"/>
                    <a:pt x="1661121" y="4086105"/>
                    <a:pt x="1659343" y="4158732"/>
                  </a:cubicBezTo>
                  <a:cubicBezTo>
                    <a:pt x="1657505" y="4231953"/>
                    <a:pt x="1649619" y="4304995"/>
                    <a:pt x="1638177" y="4377563"/>
                  </a:cubicBezTo>
                  <a:cubicBezTo>
                    <a:pt x="1620747" y="4488075"/>
                    <a:pt x="1595312" y="4596630"/>
                    <a:pt x="1559265" y="4702577"/>
                  </a:cubicBezTo>
                  <a:cubicBezTo>
                    <a:pt x="1550431" y="4728486"/>
                    <a:pt x="1539878" y="4753802"/>
                    <a:pt x="1530155" y="4779414"/>
                  </a:cubicBezTo>
                  <a:cubicBezTo>
                    <a:pt x="1452072" y="4779356"/>
                    <a:pt x="1368121" y="4779356"/>
                    <a:pt x="1290159" y="4779356"/>
                  </a:cubicBezTo>
                  <a:cubicBezTo>
                    <a:pt x="1301068" y="4737676"/>
                    <a:pt x="1306581" y="4701036"/>
                    <a:pt x="1310731" y="4661728"/>
                  </a:cubicBezTo>
                  <a:cubicBezTo>
                    <a:pt x="1316363" y="4608133"/>
                    <a:pt x="1321581" y="4554536"/>
                    <a:pt x="1326857" y="4500940"/>
                  </a:cubicBezTo>
                  <a:cubicBezTo>
                    <a:pt x="1339130" y="4376436"/>
                    <a:pt x="1335514" y="4251695"/>
                    <a:pt x="1334446" y="4127072"/>
                  </a:cubicBezTo>
                  <a:cubicBezTo>
                    <a:pt x="1333853" y="4057410"/>
                    <a:pt x="1325909" y="3987984"/>
                    <a:pt x="1318320" y="3918617"/>
                  </a:cubicBezTo>
                  <a:cubicBezTo>
                    <a:pt x="1307530" y="3819785"/>
                    <a:pt x="1291582" y="3721960"/>
                    <a:pt x="1270416" y="3624906"/>
                  </a:cubicBezTo>
                  <a:cubicBezTo>
                    <a:pt x="1237808" y="3475204"/>
                    <a:pt x="1192808" y="3329298"/>
                    <a:pt x="1134232" y="3187719"/>
                  </a:cubicBezTo>
                  <a:cubicBezTo>
                    <a:pt x="1071980" y="3037425"/>
                    <a:pt x="997515" y="2893534"/>
                    <a:pt x="902180" y="2761144"/>
                  </a:cubicBezTo>
                  <a:cubicBezTo>
                    <a:pt x="898801" y="2756461"/>
                    <a:pt x="895836" y="2751540"/>
                    <a:pt x="892932" y="2746560"/>
                  </a:cubicBezTo>
                  <a:cubicBezTo>
                    <a:pt x="892279" y="2745492"/>
                    <a:pt x="892575" y="2743833"/>
                    <a:pt x="892220" y="2740275"/>
                  </a:cubicBezTo>
                  <a:close/>
                  <a:moveTo>
                    <a:pt x="3777275" y="534123"/>
                  </a:moveTo>
                  <a:cubicBezTo>
                    <a:pt x="3863953" y="532108"/>
                    <a:pt x="3950038" y="532642"/>
                    <a:pt x="4033634" y="562462"/>
                  </a:cubicBezTo>
                  <a:cubicBezTo>
                    <a:pt x="4146399" y="602719"/>
                    <a:pt x="4216952" y="681394"/>
                    <a:pt x="4250864" y="794337"/>
                  </a:cubicBezTo>
                  <a:cubicBezTo>
                    <a:pt x="4276772" y="880541"/>
                    <a:pt x="4276772" y="968702"/>
                    <a:pt x="4269955" y="1057752"/>
                  </a:cubicBezTo>
                  <a:cubicBezTo>
                    <a:pt x="4262840" y="1150360"/>
                    <a:pt x="4241615" y="1239765"/>
                    <a:pt x="4215469" y="1328222"/>
                  </a:cubicBezTo>
                  <a:cubicBezTo>
                    <a:pt x="4199166" y="1383419"/>
                    <a:pt x="4168573" y="1431975"/>
                    <a:pt x="4138692" y="1480413"/>
                  </a:cubicBezTo>
                  <a:cubicBezTo>
                    <a:pt x="4068555" y="1594186"/>
                    <a:pt x="3986086" y="1698769"/>
                    <a:pt x="3898221" y="1799262"/>
                  </a:cubicBezTo>
                  <a:cubicBezTo>
                    <a:pt x="3838400" y="1867680"/>
                    <a:pt x="3777571" y="1935209"/>
                    <a:pt x="3711643" y="1997757"/>
                  </a:cubicBezTo>
                  <a:cubicBezTo>
                    <a:pt x="3633324" y="2072163"/>
                    <a:pt x="3553345" y="2144732"/>
                    <a:pt x="3470758" y="2214572"/>
                  </a:cubicBezTo>
                  <a:cubicBezTo>
                    <a:pt x="3301491" y="2357693"/>
                    <a:pt x="3122324" y="2487117"/>
                    <a:pt x="2936932" y="2608183"/>
                  </a:cubicBezTo>
                  <a:cubicBezTo>
                    <a:pt x="2815569" y="2687450"/>
                    <a:pt x="2690948" y="2761500"/>
                    <a:pt x="2564723" y="2832823"/>
                  </a:cubicBezTo>
                  <a:cubicBezTo>
                    <a:pt x="2451603" y="2896736"/>
                    <a:pt x="2336763" y="2957387"/>
                    <a:pt x="2220382" y="3014955"/>
                  </a:cubicBezTo>
                  <a:cubicBezTo>
                    <a:pt x="2042518" y="3102878"/>
                    <a:pt x="1862166" y="3185466"/>
                    <a:pt x="1678433" y="3260584"/>
                  </a:cubicBezTo>
                  <a:cubicBezTo>
                    <a:pt x="1632071" y="3279556"/>
                    <a:pt x="1585826" y="3298825"/>
                    <a:pt x="1539522" y="3317915"/>
                  </a:cubicBezTo>
                  <a:cubicBezTo>
                    <a:pt x="1539048" y="3316907"/>
                    <a:pt x="1538514" y="3315900"/>
                    <a:pt x="1538040" y="3314832"/>
                  </a:cubicBezTo>
                  <a:cubicBezTo>
                    <a:pt x="1576340" y="3290940"/>
                    <a:pt x="1614640" y="3266987"/>
                    <a:pt x="1652999" y="3243213"/>
                  </a:cubicBezTo>
                  <a:cubicBezTo>
                    <a:pt x="1795822" y="3154578"/>
                    <a:pt x="1936691" y="3062978"/>
                    <a:pt x="2076669" y="2969956"/>
                  </a:cubicBezTo>
                  <a:cubicBezTo>
                    <a:pt x="2222634" y="2872961"/>
                    <a:pt x="2367948" y="2775078"/>
                    <a:pt x="2511840" y="2675059"/>
                  </a:cubicBezTo>
                  <a:cubicBezTo>
                    <a:pt x="2727883" y="2524943"/>
                    <a:pt x="2941319" y="2371210"/>
                    <a:pt x="3150486" y="2211726"/>
                  </a:cubicBezTo>
                  <a:cubicBezTo>
                    <a:pt x="3279318" y="2113487"/>
                    <a:pt x="3406194" y="2012816"/>
                    <a:pt x="3529985" y="1908173"/>
                  </a:cubicBezTo>
                  <a:cubicBezTo>
                    <a:pt x="3646248" y="1809875"/>
                    <a:pt x="3759843" y="1708730"/>
                    <a:pt x="3864487" y="1598159"/>
                  </a:cubicBezTo>
                  <a:cubicBezTo>
                    <a:pt x="3946541" y="1511539"/>
                    <a:pt x="4020650" y="1418754"/>
                    <a:pt x="4065116" y="1305811"/>
                  </a:cubicBezTo>
                  <a:cubicBezTo>
                    <a:pt x="4121854" y="1161801"/>
                    <a:pt x="4116637" y="1020282"/>
                    <a:pt x="4050412" y="880482"/>
                  </a:cubicBezTo>
                  <a:cubicBezTo>
                    <a:pt x="4000077" y="774238"/>
                    <a:pt x="3925672" y="687381"/>
                    <a:pt x="3837688" y="610782"/>
                  </a:cubicBezTo>
                  <a:cubicBezTo>
                    <a:pt x="3810179" y="586830"/>
                    <a:pt x="3781246" y="564775"/>
                    <a:pt x="3748046" y="540526"/>
                  </a:cubicBezTo>
                  <a:cubicBezTo>
                    <a:pt x="3761030" y="537621"/>
                    <a:pt x="3769093" y="534360"/>
                    <a:pt x="3777275" y="534123"/>
                  </a:cubicBezTo>
                  <a:close/>
                  <a:moveTo>
                    <a:pt x="1609185" y="153319"/>
                  </a:moveTo>
                  <a:cubicBezTo>
                    <a:pt x="1610430" y="153674"/>
                    <a:pt x="1611616" y="154031"/>
                    <a:pt x="1612801" y="154386"/>
                  </a:cubicBezTo>
                  <a:cubicBezTo>
                    <a:pt x="1600588" y="205255"/>
                    <a:pt x="1588494" y="256183"/>
                    <a:pt x="1576043" y="306992"/>
                  </a:cubicBezTo>
                  <a:cubicBezTo>
                    <a:pt x="1534482" y="477148"/>
                    <a:pt x="1489483" y="646414"/>
                    <a:pt x="1442172" y="814969"/>
                  </a:cubicBezTo>
                  <a:cubicBezTo>
                    <a:pt x="1401857" y="958623"/>
                    <a:pt x="1359050" y="1101566"/>
                    <a:pt x="1314407" y="1243975"/>
                  </a:cubicBezTo>
                  <a:cubicBezTo>
                    <a:pt x="1270178" y="1385079"/>
                    <a:pt x="1224290" y="1525591"/>
                    <a:pt x="1175022" y="1665035"/>
                  </a:cubicBezTo>
                  <a:cubicBezTo>
                    <a:pt x="1109450" y="1850606"/>
                    <a:pt x="1039847" y="2034694"/>
                    <a:pt x="962120" y="2215581"/>
                  </a:cubicBezTo>
                  <a:cubicBezTo>
                    <a:pt x="905441" y="2347496"/>
                    <a:pt x="845264" y="2477751"/>
                    <a:pt x="779692" y="2605456"/>
                  </a:cubicBezTo>
                  <a:cubicBezTo>
                    <a:pt x="759593" y="2644586"/>
                    <a:pt x="737954" y="2682886"/>
                    <a:pt x="717380" y="2721779"/>
                  </a:cubicBezTo>
                  <a:cubicBezTo>
                    <a:pt x="712519" y="2730969"/>
                    <a:pt x="707302" y="2733636"/>
                    <a:pt x="696748" y="2730672"/>
                  </a:cubicBezTo>
                  <a:cubicBezTo>
                    <a:pt x="640485" y="2715198"/>
                    <a:pt x="583865" y="2700732"/>
                    <a:pt x="527542" y="2685376"/>
                  </a:cubicBezTo>
                  <a:cubicBezTo>
                    <a:pt x="521080" y="2683597"/>
                    <a:pt x="509162" y="2683657"/>
                    <a:pt x="514143" y="2671029"/>
                  </a:cubicBezTo>
                  <a:cubicBezTo>
                    <a:pt x="517878" y="2661543"/>
                    <a:pt x="523392" y="2656681"/>
                    <a:pt x="535842" y="2661483"/>
                  </a:cubicBezTo>
                  <a:cubicBezTo>
                    <a:pt x="570821" y="2675000"/>
                    <a:pt x="606573" y="2686384"/>
                    <a:pt x="641730" y="2699428"/>
                  </a:cubicBezTo>
                  <a:cubicBezTo>
                    <a:pt x="654951" y="2704348"/>
                    <a:pt x="660939" y="2701206"/>
                    <a:pt x="665326" y="2687629"/>
                  </a:cubicBezTo>
                  <a:cubicBezTo>
                    <a:pt x="710622" y="2546880"/>
                    <a:pt x="756333" y="2406309"/>
                    <a:pt x="802103" y="2265738"/>
                  </a:cubicBezTo>
                  <a:cubicBezTo>
                    <a:pt x="840046" y="2149179"/>
                    <a:pt x="878465" y="2032737"/>
                    <a:pt x="916409" y="1916178"/>
                  </a:cubicBezTo>
                  <a:cubicBezTo>
                    <a:pt x="973858" y="1739915"/>
                    <a:pt x="1031250" y="1563654"/>
                    <a:pt x="1088403" y="1387332"/>
                  </a:cubicBezTo>
                  <a:cubicBezTo>
                    <a:pt x="1129074" y="1261762"/>
                    <a:pt x="1171049" y="1136605"/>
                    <a:pt x="1209171" y="1010322"/>
                  </a:cubicBezTo>
                  <a:cubicBezTo>
                    <a:pt x="1229151" y="944217"/>
                    <a:pt x="1267273" y="888190"/>
                    <a:pt x="1298992" y="828605"/>
                  </a:cubicBezTo>
                  <a:cubicBezTo>
                    <a:pt x="1340730" y="750286"/>
                    <a:pt x="1381402" y="671552"/>
                    <a:pt x="1419524" y="591395"/>
                  </a:cubicBezTo>
                  <a:cubicBezTo>
                    <a:pt x="1460729" y="504777"/>
                    <a:pt x="1499799" y="417267"/>
                    <a:pt x="1537032" y="328870"/>
                  </a:cubicBezTo>
                  <a:cubicBezTo>
                    <a:pt x="1558019" y="279068"/>
                    <a:pt x="1578119" y="228852"/>
                    <a:pt x="1598631" y="178872"/>
                  </a:cubicBezTo>
                  <a:cubicBezTo>
                    <a:pt x="1602130" y="170335"/>
                    <a:pt x="1605687" y="161857"/>
                    <a:pt x="1609185" y="153319"/>
                  </a:cubicBezTo>
                  <a:close/>
                  <a:moveTo>
                    <a:pt x="1449049" y="1068"/>
                  </a:moveTo>
                  <a:cubicBezTo>
                    <a:pt x="1504008" y="13104"/>
                    <a:pt x="1558790" y="25554"/>
                    <a:pt x="1612624" y="42036"/>
                  </a:cubicBezTo>
                  <a:cubicBezTo>
                    <a:pt x="1625075" y="45830"/>
                    <a:pt x="1627861" y="49921"/>
                    <a:pt x="1622762" y="63320"/>
                  </a:cubicBezTo>
                  <a:cubicBezTo>
                    <a:pt x="1574146" y="190611"/>
                    <a:pt x="1523040" y="316952"/>
                    <a:pt x="1467251" y="441278"/>
                  </a:cubicBezTo>
                  <a:cubicBezTo>
                    <a:pt x="1410275" y="568273"/>
                    <a:pt x="1351758" y="694615"/>
                    <a:pt x="1282984" y="815858"/>
                  </a:cubicBezTo>
                  <a:cubicBezTo>
                    <a:pt x="1274803" y="830264"/>
                    <a:pt x="1268815" y="846272"/>
                    <a:pt x="1258914" y="859316"/>
                  </a:cubicBezTo>
                  <a:cubicBezTo>
                    <a:pt x="1170812" y="975223"/>
                    <a:pt x="1104944" y="1106130"/>
                    <a:pt x="1011803" y="1218776"/>
                  </a:cubicBezTo>
                  <a:cubicBezTo>
                    <a:pt x="915342" y="1335395"/>
                    <a:pt x="799790" y="1427706"/>
                    <a:pt x="669654" y="1503179"/>
                  </a:cubicBezTo>
                  <a:cubicBezTo>
                    <a:pt x="566434" y="1563060"/>
                    <a:pt x="454618" y="1599048"/>
                    <a:pt x="336635" y="1610193"/>
                  </a:cubicBezTo>
                  <a:cubicBezTo>
                    <a:pt x="284522" y="1615115"/>
                    <a:pt x="232290" y="1624542"/>
                    <a:pt x="179167" y="1621696"/>
                  </a:cubicBezTo>
                  <a:cubicBezTo>
                    <a:pt x="155334" y="1620392"/>
                    <a:pt x="141639" y="1605095"/>
                    <a:pt x="125216" y="1593001"/>
                  </a:cubicBezTo>
                  <a:cubicBezTo>
                    <a:pt x="81105" y="1560392"/>
                    <a:pt x="40908" y="1523456"/>
                    <a:pt x="0" y="1478991"/>
                  </a:cubicBezTo>
                  <a:cubicBezTo>
                    <a:pt x="47963" y="1467963"/>
                    <a:pt x="92074" y="1457647"/>
                    <a:pt x="136184" y="1447627"/>
                  </a:cubicBezTo>
                  <a:cubicBezTo>
                    <a:pt x="227368" y="1426876"/>
                    <a:pt x="315233" y="1396699"/>
                    <a:pt x="397821" y="1352648"/>
                  </a:cubicBezTo>
                  <a:cubicBezTo>
                    <a:pt x="488471" y="1304269"/>
                    <a:pt x="571533" y="1244330"/>
                    <a:pt x="651037" y="1179706"/>
                  </a:cubicBezTo>
                  <a:cubicBezTo>
                    <a:pt x="753901" y="1096052"/>
                    <a:pt x="854987" y="1010084"/>
                    <a:pt x="947061" y="914513"/>
                  </a:cubicBezTo>
                  <a:cubicBezTo>
                    <a:pt x="1053542" y="804060"/>
                    <a:pt x="1144311" y="681631"/>
                    <a:pt x="1219843" y="547878"/>
                  </a:cubicBezTo>
                  <a:cubicBezTo>
                    <a:pt x="1285356" y="431911"/>
                    <a:pt x="1339070" y="310905"/>
                    <a:pt x="1379801" y="184208"/>
                  </a:cubicBezTo>
                  <a:cubicBezTo>
                    <a:pt x="1397232" y="130018"/>
                    <a:pt x="1412825" y="75178"/>
                    <a:pt x="1423260" y="19151"/>
                  </a:cubicBezTo>
                  <a:cubicBezTo>
                    <a:pt x="1426342" y="2669"/>
                    <a:pt x="1432686" y="-2490"/>
                    <a:pt x="1449049" y="1068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504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xmlns="" id="{83CA03E6-3656-422B-8451-4381AC5A70BB}"/>
                </a:ext>
              </a:extLst>
            </p:cNvPr>
            <p:cNvSpPr/>
            <p:nvPr/>
          </p:nvSpPr>
          <p:spPr>
            <a:xfrm>
              <a:off x="335427" y="2982808"/>
              <a:ext cx="3609142" cy="3560669"/>
            </a:xfrm>
            <a:custGeom>
              <a:avLst/>
              <a:gdLst>
                <a:gd name="connsiteX0" fmla="*/ 26901 w 3609142"/>
                <a:gd name="connsiteY0" fmla="*/ 3253342 h 3560669"/>
                <a:gd name="connsiteX1" fmla="*/ 56920 w 3609142"/>
                <a:gd name="connsiteY1" fmla="*/ 3259607 h 3560669"/>
                <a:gd name="connsiteX2" fmla="*/ 291402 w 3609142"/>
                <a:gd name="connsiteY2" fmla="*/ 3338815 h 3560669"/>
                <a:gd name="connsiteX3" fmla="*/ 73342 w 3609142"/>
                <a:gd name="connsiteY3" fmla="*/ 3555334 h 3560669"/>
                <a:gd name="connsiteX4" fmla="*/ 57097 w 3609142"/>
                <a:gd name="connsiteY4" fmla="*/ 3560669 h 3560669"/>
                <a:gd name="connsiteX5" fmla="*/ 596 w 3609142"/>
                <a:gd name="connsiteY5" fmla="*/ 3302057 h 3560669"/>
                <a:gd name="connsiteX6" fmla="*/ 26901 w 3609142"/>
                <a:gd name="connsiteY6" fmla="*/ 3253342 h 3560669"/>
                <a:gd name="connsiteX7" fmla="*/ 965977 w 3609142"/>
                <a:gd name="connsiteY7" fmla="*/ 350363 h 3560669"/>
                <a:gd name="connsiteX8" fmla="*/ 883627 w 3609142"/>
                <a:gd name="connsiteY8" fmla="*/ 583778 h 3560669"/>
                <a:gd name="connsiteX9" fmla="*/ 453969 w 3609142"/>
                <a:gd name="connsiteY9" fmla="*/ 1707279 h 3560669"/>
                <a:gd name="connsiteX10" fmla="*/ 429246 w 3609142"/>
                <a:gd name="connsiteY10" fmla="*/ 1718069 h 3560669"/>
                <a:gd name="connsiteX11" fmla="*/ 307232 w 3609142"/>
                <a:gd name="connsiteY11" fmla="*/ 1674375 h 3560669"/>
                <a:gd name="connsiteX12" fmla="*/ 286126 w 3609142"/>
                <a:gd name="connsiteY12" fmla="*/ 1645501 h 3560669"/>
                <a:gd name="connsiteX13" fmla="*/ 272075 w 3609142"/>
                <a:gd name="connsiteY13" fmla="*/ 1145825 h 3560669"/>
                <a:gd name="connsiteX14" fmla="*/ 260632 w 3609142"/>
                <a:gd name="connsiteY14" fmla="*/ 747827 h 3560669"/>
                <a:gd name="connsiteX15" fmla="*/ 277648 w 3609142"/>
                <a:gd name="connsiteY15" fmla="*/ 728559 h 3560669"/>
                <a:gd name="connsiteX16" fmla="*/ 851078 w 3609142"/>
                <a:gd name="connsiteY16" fmla="*/ 462061 h 3560669"/>
                <a:gd name="connsiteX17" fmla="*/ 965977 w 3609142"/>
                <a:gd name="connsiteY17" fmla="*/ 350363 h 3560669"/>
                <a:gd name="connsiteX18" fmla="*/ 3588296 w 3609142"/>
                <a:gd name="connsiteY18" fmla="*/ 139 h 3560669"/>
                <a:gd name="connsiteX19" fmla="*/ 3605462 w 3609142"/>
                <a:gd name="connsiteY19" fmla="*/ 48470 h 3560669"/>
                <a:gd name="connsiteX20" fmla="*/ 3397066 w 3609142"/>
                <a:gd name="connsiteY20" fmla="*/ 568364 h 3560669"/>
                <a:gd name="connsiteX21" fmla="*/ 2912983 w 3609142"/>
                <a:gd name="connsiteY21" fmla="*/ 1128573 h 3560669"/>
                <a:gd name="connsiteX22" fmla="*/ 1978255 w 3609142"/>
                <a:gd name="connsiteY22" fmla="*/ 1816251 h 3560669"/>
                <a:gd name="connsiteX23" fmla="*/ 1344944 w 3609142"/>
                <a:gd name="connsiteY23" fmla="*/ 2158103 h 3560669"/>
                <a:gd name="connsiteX24" fmla="*/ 1286250 w 3609142"/>
                <a:gd name="connsiteY24" fmla="*/ 2145652 h 3560669"/>
                <a:gd name="connsiteX25" fmla="*/ 1179413 w 3609142"/>
                <a:gd name="connsiteY25" fmla="*/ 2038283 h 3560669"/>
                <a:gd name="connsiteX26" fmla="*/ 1178168 w 3609142"/>
                <a:gd name="connsiteY26" fmla="*/ 2010002 h 3560669"/>
                <a:gd name="connsiteX27" fmla="*/ 1790490 w 3609142"/>
                <a:gd name="connsiteY27" fmla="*/ 1355348 h 3560669"/>
                <a:gd name="connsiteX28" fmla="*/ 2511962 w 3609142"/>
                <a:gd name="connsiteY28" fmla="*/ 662572 h 3560669"/>
                <a:gd name="connsiteX29" fmla="*/ 3151616 w 3609142"/>
                <a:gd name="connsiteY29" fmla="*/ 167757 h 3560669"/>
                <a:gd name="connsiteX30" fmla="*/ 3479179 w 3609142"/>
                <a:gd name="connsiteY30" fmla="*/ 14142 h 3560669"/>
                <a:gd name="connsiteX31" fmla="*/ 3554238 w 3609142"/>
                <a:gd name="connsiteY31" fmla="*/ 1040 h 3560669"/>
                <a:gd name="connsiteX32" fmla="*/ 3588296 w 3609142"/>
                <a:gd name="connsiteY32" fmla="*/ 139 h 3560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609142" h="3560669">
                  <a:moveTo>
                    <a:pt x="26901" y="3253342"/>
                  </a:moveTo>
                  <a:cubicBezTo>
                    <a:pt x="34353" y="3254160"/>
                    <a:pt x="44099" y="3256450"/>
                    <a:pt x="56920" y="3259607"/>
                  </a:cubicBezTo>
                  <a:cubicBezTo>
                    <a:pt x="137313" y="3279350"/>
                    <a:pt x="216107" y="3303954"/>
                    <a:pt x="291402" y="3338815"/>
                  </a:cubicBezTo>
                  <a:cubicBezTo>
                    <a:pt x="241482" y="3433912"/>
                    <a:pt x="166068" y="3503339"/>
                    <a:pt x="73342" y="3555334"/>
                  </a:cubicBezTo>
                  <a:cubicBezTo>
                    <a:pt x="68480" y="3558061"/>
                    <a:pt x="62552" y="3558891"/>
                    <a:pt x="57097" y="3560669"/>
                  </a:cubicBezTo>
                  <a:cubicBezTo>
                    <a:pt x="22474" y="3477904"/>
                    <a:pt x="-4384" y="3393360"/>
                    <a:pt x="596" y="3302057"/>
                  </a:cubicBezTo>
                  <a:cubicBezTo>
                    <a:pt x="2820" y="3261682"/>
                    <a:pt x="4543" y="3250888"/>
                    <a:pt x="26901" y="3253342"/>
                  </a:cubicBezTo>
                  <a:close/>
                  <a:moveTo>
                    <a:pt x="965977" y="350363"/>
                  </a:moveTo>
                  <a:cubicBezTo>
                    <a:pt x="938528" y="428148"/>
                    <a:pt x="911373" y="506053"/>
                    <a:pt x="883627" y="583778"/>
                  </a:cubicBezTo>
                  <a:cubicBezTo>
                    <a:pt x="748747" y="961441"/>
                    <a:pt x="599343" y="1333589"/>
                    <a:pt x="453969" y="1707279"/>
                  </a:cubicBezTo>
                  <a:cubicBezTo>
                    <a:pt x="448159" y="1722161"/>
                    <a:pt x="442467" y="1723050"/>
                    <a:pt x="429246" y="1718069"/>
                  </a:cubicBezTo>
                  <a:cubicBezTo>
                    <a:pt x="388871" y="1702774"/>
                    <a:pt x="348200" y="1688070"/>
                    <a:pt x="307232" y="1674375"/>
                  </a:cubicBezTo>
                  <a:cubicBezTo>
                    <a:pt x="292173" y="1669335"/>
                    <a:pt x="286541" y="1662340"/>
                    <a:pt x="286126" y="1645501"/>
                  </a:cubicBezTo>
                  <a:cubicBezTo>
                    <a:pt x="282095" y="1478904"/>
                    <a:pt x="276876" y="1312365"/>
                    <a:pt x="272075" y="1145825"/>
                  </a:cubicBezTo>
                  <a:cubicBezTo>
                    <a:pt x="268280" y="1013139"/>
                    <a:pt x="264782" y="880454"/>
                    <a:pt x="260632" y="747827"/>
                  </a:cubicBezTo>
                  <a:cubicBezTo>
                    <a:pt x="260217" y="734429"/>
                    <a:pt x="262944" y="728618"/>
                    <a:pt x="277648" y="728559"/>
                  </a:cubicBezTo>
                  <a:cubicBezTo>
                    <a:pt x="509700" y="727848"/>
                    <a:pt x="689697" y="614608"/>
                    <a:pt x="851078" y="462061"/>
                  </a:cubicBezTo>
                  <a:cubicBezTo>
                    <a:pt x="889615" y="425540"/>
                    <a:pt x="927797" y="388604"/>
                    <a:pt x="965977" y="350363"/>
                  </a:cubicBezTo>
                  <a:close/>
                  <a:moveTo>
                    <a:pt x="3588296" y="139"/>
                  </a:moveTo>
                  <a:cubicBezTo>
                    <a:pt x="3612877" y="1359"/>
                    <a:pt x="3611420" y="11074"/>
                    <a:pt x="3605462" y="48470"/>
                  </a:cubicBezTo>
                  <a:cubicBezTo>
                    <a:pt x="3575404" y="237597"/>
                    <a:pt x="3498863" y="408109"/>
                    <a:pt x="3397066" y="568364"/>
                  </a:cubicBezTo>
                  <a:cubicBezTo>
                    <a:pt x="3263313" y="778835"/>
                    <a:pt x="3095885" y="960551"/>
                    <a:pt x="2912983" y="1128573"/>
                  </a:cubicBezTo>
                  <a:cubicBezTo>
                    <a:pt x="2626446" y="1391751"/>
                    <a:pt x="2310028" y="1614553"/>
                    <a:pt x="1978255" y="1816251"/>
                  </a:cubicBezTo>
                  <a:cubicBezTo>
                    <a:pt x="1773060" y="1940991"/>
                    <a:pt x="1563122" y="2057255"/>
                    <a:pt x="1344944" y="2158103"/>
                  </a:cubicBezTo>
                  <a:cubicBezTo>
                    <a:pt x="1310795" y="2173873"/>
                    <a:pt x="1310795" y="2173577"/>
                    <a:pt x="1286250" y="2145652"/>
                  </a:cubicBezTo>
                  <a:cubicBezTo>
                    <a:pt x="1252870" y="2107649"/>
                    <a:pt x="1217594" y="2071365"/>
                    <a:pt x="1179413" y="2038283"/>
                  </a:cubicBezTo>
                  <a:cubicBezTo>
                    <a:pt x="1166785" y="2027314"/>
                    <a:pt x="1167674" y="2021682"/>
                    <a:pt x="1178168" y="2010002"/>
                  </a:cubicBezTo>
                  <a:cubicBezTo>
                    <a:pt x="1377848" y="1787673"/>
                    <a:pt x="1581739" y="1569257"/>
                    <a:pt x="1790490" y="1355348"/>
                  </a:cubicBezTo>
                  <a:cubicBezTo>
                    <a:pt x="2023432" y="1116596"/>
                    <a:pt x="2261827" y="883418"/>
                    <a:pt x="2511962" y="662572"/>
                  </a:cubicBezTo>
                  <a:cubicBezTo>
                    <a:pt x="2714428" y="483819"/>
                    <a:pt x="2922054" y="311470"/>
                    <a:pt x="3151616" y="167757"/>
                  </a:cubicBezTo>
                  <a:cubicBezTo>
                    <a:pt x="3254420" y="103371"/>
                    <a:pt x="3360486" y="45150"/>
                    <a:pt x="3479179" y="14142"/>
                  </a:cubicBezTo>
                  <a:cubicBezTo>
                    <a:pt x="3507875" y="6613"/>
                    <a:pt x="3536926" y="1632"/>
                    <a:pt x="3554238" y="1040"/>
                  </a:cubicBezTo>
                  <a:cubicBezTo>
                    <a:pt x="3569015" y="269"/>
                    <a:pt x="3580102" y="-268"/>
                    <a:pt x="3588296" y="139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504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xmlns="" id="{0C0D3B36-CBEE-4B74-91AF-F846185002BB}"/>
                </a:ext>
              </a:extLst>
            </p:cNvPr>
            <p:cNvSpPr/>
            <p:nvPr/>
          </p:nvSpPr>
          <p:spPr>
            <a:xfrm>
              <a:off x="392525" y="2996418"/>
              <a:ext cx="3685350" cy="3669283"/>
            </a:xfrm>
            <a:custGeom>
              <a:avLst/>
              <a:gdLst>
                <a:gd name="connsiteX0" fmla="*/ 234305 w 3685350"/>
                <a:gd name="connsiteY0" fmla="*/ 3325207 h 3669283"/>
                <a:gd name="connsiteX1" fmla="*/ 439678 w 3685350"/>
                <a:gd name="connsiteY1" fmla="*/ 3454751 h 3669283"/>
                <a:gd name="connsiteX2" fmla="*/ 436951 w 3685350"/>
                <a:gd name="connsiteY2" fmla="*/ 3476509 h 3669283"/>
                <a:gd name="connsiteX3" fmla="*/ 67529 w 3685350"/>
                <a:gd name="connsiteY3" fmla="*/ 3665281 h 3669283"/>
                <a:gd name="connsiteX4" fmla="*/ 49209 w 3685350"/>
                <a:gd name="connsiteY4" fmla="*/ 3661842 h 3669283"/>
                <a:gd name="connsiteX5" fmla="*/ 0 w 3685350"/>
                <a:gd name="connsiteY5" fmla="*/ 3547062 h 3669283"/>
                <a:gd name="connsiteX6" fmla="*/ 18617 w 3685350"/>
                <a:gd name="connsiteY6" fmla="*/ 3530402 h 3669283"/>
                <a:gd name="connsiteX7" fmla="*/ 215511 w 3685350"/>
                <a:gd name="connsiteY7" fmla="*/ 3341748 h 3669283"/>
                <a:gd name="connsiteX8" fmla="*/ 234305 w 3685350"/>
                <a:gd name="connsiteY8" fmla="*/ 3325207 h 3669283"/>
                <a:gd name="connsiteX9" fmla="*/ 1067711 w 3685350"/>
                <a:gd name="connsiteY9" fmla="*/ 118634 h 3669283"/>
                <a:gd name="connsiteX10" fmla="*/ 1072573 w 3685350"/>
                <a:gd name="connsiteY10" fmla="*/ 120650 h 3669283"/>
                <a:gd name="connsiteX11" fmla="*/ 1027041 w 3685350"/>
                <a:gd name="connsiteY11" fmla="*/ 261696 h 3669283"/>
                <a:gd name="connsiteX12" fmla="*/ 547106 w 3685350"/>
                <a:gd name="connsiteY12" fmla="*/ 1739795 h 3669283"/>
                <a:gd name="connsiteX13" fmla="*/ 514854 w 3685350"/>
                <a:gd name="connsiteY13" fmla="*/ 1755744 h 3669283"/>
                <a:gd name="connsiteX14" fmla="*/ 422425 w 3685350"/>
                <a:gd name="connsiteY14" fmla="*/ 1721950 h 3669283"/>
                <a:gd name="connsiteX15" fmla="*/ 415725 w 3685350"/>
                <a:gd name="connsiteY15" fmla="*/ 1698235 h 3669283"/>
                <a:gd name="connsiteX16" fmla="*/ 833406 w 3685350"/>
                <a:gd name="connsiteY16" fmla="*/ 607224 h 3669283"/>
                <a:gd name="connsiteX17" fmla="*/ 933840 w 3685350"/>
                <a:gd name="connsiteY17" fmla="*/ 320034 h 3669283"/>
                <a:gd name="connsiteX18" fmla="*/ 965440 w 3685350"/>
                <a:gd name="connsiteY18" fmla="*/ 262940 h 3669283"/>
                <a:gd name="connsiteX19" fmla="*/ 1067711 w 3685350"/>
                <a:gd name="connsiteY19" fmla="*/ 118634 h 3669283"/>
                <a:gd name="connsiteX20" fmla="*/ 3573504 w 3685350"/>
                <a:gd name="connsiteY20" fmla="*/ 0 h 3669283"/>
                <a:gd name="connsiteX21" fmla="*/ 3679748 w 3685350"/>
                <a:gd name="connsiteY21" fmla="*/ 196835 h 3669283"/>
                <a:gd name="connsiteX22" fmla="*/ 3611449 w 3685350"/>
                <a:gd name="connsiteY22" fmla="*/ 520545 h 3669283"/>
                <a:gd name="connsiteX23" fmla="*/ 3354733 w 3685350"/>
                <a:gd name="connsiteY23" fmla="*/ 842419 h 3669283"/>
                <a:gd name="connsiteX24" fmla="*/ 2209533 w 3685350"/>
                <a:gd name="connsiteY24" fmla="*/ 1760903 h 3669283"/>
                <a:gd name="connsiteX25" fmla="*/ 1405118 w 3685350"/>
                <a:gd name="connsiteY25" fmla="*/ 2187241 h 3669283"/>
                <a:gd name="connsiteX26" fmla="*/ 1320100 w 3685350"/>
                <a:gd name="connsiteY26" fmla="*/ 2218781 h 3669283"/>
                <a:gd name="connsiteX27" fmla="*/ 1293302 w 3685350"/>
                <a:gd name="connsiteY27" fmla="*/ 2211667 h 3669283"/>
                <a:gd name="connsiteX28" fmla="*/ 1306404 w 3685350"/>
                <a:gd name="connsiteY28" fmla="*/ 2157240 h 3669283"/>
                <a:gd name="connsiteX29" fmla="*/ 2365282 w 3685350"/>
                <a:gd name="connsiteY29" fmla="*/ 1533832 h 3669283"/>
                <a:gd name="connsiteX30" fmla="*/ 3003632 w 3685350"/>
                <a:gd name="connsiteY30" fmla="*/ 999353 h 3669283"/>
                <a:gd name="connsiteX31" fmla="*/ 3424929 w 3685350"/>
                <a:gd name="connsiteY31" fmla="*/ 447326 h 3669283"/>
                <a:gd name="connsiteX32" fmla="*/ 3573504 w 3685350"/>
                <a:gd name="connsiteY32" fmla="*/ 0 h 3669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685350" h="3669283">
                  <a:moveTo>
                    <a:pt x="234305" y="3325207"/>
                  </a:moveTo>
                  <a:cubicBezTo>
                    <a:pt x="309956" y="3356985"/>
                    <a:pt x="379916" y="3397657"/>
                    <a:pt x="439678" y="3454751"/>
                  </a:cubicBezTo>
                  <a:cubicBezTo>
                    <a:pt x="449697" y="3464296"/>
                    <a:pt x="452484" y="3468683"/>
                    <a:pt x="436951" y="3476509"/>
                  </a:cubicBezTo>
                  <a:cubicBezTo>
                    <a:pt x="313513" y="3538880"/>
                    <a:pt x="190610" y="3602199"/>
                    <a:pt x="67529" y="3665281"/>
                  </a:cubicBezTo>
                  <a:cubicBezTo>
                    <a:pt x="60474" y="3668897"/>
                    <a:pt x="54426" y="3673463"/>
                    <a:pt x="49209" y="3661842"/>
                  </a:cubicBezTo>
                  <a:cubicBezTo>
                    <a:pt x="32193" y="3623839"/>
                    <a:pt x="12094" y="3587199"/>
                    <a:pt x="0" y="3547062"/>
                  </a:cubicBezTo>
                  <a:cubicBezTo>
                    <a:pt x="2490" y="3537338"/>
                    <a:pt x="11324" y="3534552"/>
                    <a:pt x="18617" y="3530402"/>
                  </a:cubicBezTo>
                  <a:cubicBezTo>
                    <a:pt x="100018" y="3483920"/>
                    <a:pt x="166835" y="3422320"/>
                    <a:pt x="215511" y="3341748"/>
                  </a:cubicBezTo>
                  <a:cubicBezTo>
                    <a:pt x="220075" y="3334278"/>
                    <a:pt x="224878" y="3327104"/>
                    <a:pt x="234305" y="3325207"/>
                  </a:cubicBezTo>
                  <a:close/>
                  <a:moveTo>
                    <a:pt x="1067711" y="118634"/>
                  </a:moveTo>
                  <a:cubicBezTo>
                    <a:pt x="1069312" y="119346"/>
                    <a:pt x="1070973" y="119998"/>
                    <a:pt x="1072573" y="120650"/>
                  </a:cubicBezTo>
                  <a:cubicBezTo>
                    <a:pt x="1057395" y="167665"/>
                    <a:pt x="1042277" y="214739"/>
                    <a:pt x="1027041" y="261696"/>
                  </a:cubicBezTo>
                  <a:cubicBezTo>
                    <a:pt x="866904" y="754376"/>
                    <a:pt x="706650" y="1246937"/>
                    <a:pt x="547106" y="1739795"/>
                  </a:cubicBezTo>
                  <a:cubicBezTo>
                    <a:pt x="540704" y="1759598"/>
                    <a:pt x="533944" y="1763985"/>
                    <a:pt x="514854" y="1755744"/>
                  </a:cubicBezTo>
                  <a:cubicBezTo>
                    <a:pt x="489123" y="1744598"/>
                    <a:pt x="448927" y="1731199"/>
                    <a:pt x="422425" y="1721950"/>
                  </a:cubicBezTo>
                  <a:cubicBezTo>
                    <a:pt x="414777" y="1719283"/>
                    <a:pt x="411752" y="1708433"/>
                    <a:pt x="415725" y="1698235"/>
                  </a:cubicBezTo>
                  <a:cubicBezTo>
                    <a:pt x="554161" y="1345236"/>
                    <a:pt x="705582" y="964314"/>
                    <a:pt x="833406" y="607224"/>
                  </a:cubicBezTo>
                  <a:cubicBezTo>
                    <a:pt x="867616" y="511712"/>
                    <a:pt x="902062" y="416318"/>
                    <a:pt x="933840" y="320034"/>
                  </a:cubicBezTo>
                  <a:cubicBezTo>
                    <a:pt x="941073" y="298097"/>
                    <a:pt x="951804" y="280371"/>
                    <a:pt x="965440" y="262940"/>
                  </a:cubicBezTo>
                  <a:cubicBezTo>
                    <a:pt x="1001783" y="216459"/>
                    <a:pt x="1035459" y="168080"/>
                    <a:pt x="1067711" y="118634"/>
                  </a:cubicBezTo>
                  <a:close/>
                  <a:moveTo>
                    <a:pt x="3573504" y="0"/>
                  </a:moveTo>
                  <a:cubicBezTo>
                    <a:pt x="3631725" y="55909"/>
                    <a:pt x="3667001" y="120591"/>
                    <a:pt x="3679748" y="196835"/>
                  </a:cubicBezTo>
                  <a:cubicBezTo>
                    <a:pt x="3699195" y="313395"/>
                    <a:pt x="3665993" y="419461"/>
                    <a:pt x="3611449" y="520545"/>
                  </a:cubicBezTo>
                  <a:cubicBezTo>
                    <a:pt x="3545283" y="643212"/>
                    <a:pt x="3454988" y="746965"/>
                    <a:pt x="3354733" y="842419"/>
                  </a:cubicBezTo>
                  <a:cubicBezTo>
                    <a:pt x="2999066" y="1181070"/>
                    <a:pt x="2619981" y="1490670"/>
                    <a:pt x="2209533" y="1760903"/>
                  </a:cubicBezTo>
                  <a:cubicBezTo>
                    <a:pt x="1955012" y="1928450"/>
                    <a:pt x="1690292" y="2077261"/>
                    <a:pt x="1405118" y="2187241"/>
                  </a:cubicBezTo>
                  <a:cubicBezTo>
                    <a:pt x="1376898" y="2198090"/>
                    <a:pt x="1348261" y="2207813"/>
                    <a:pt x="1320100" y="2218781"/>
                  </a:cubicBezTo>
                  <a:cubicBezTo>
                    <a:pt x="1308776" y="2223169"/>
                    <a:pt x="1301602" y="2222931"/>
                    <a:pt x="1293302" y="2211667"/>
                  </a:cubicBezTo>
                  <a:cubicBezTo>
                    <a:pt x="1266562" y="2175442"/>
                    <a:pt x="1266147" y="2176331"/>
                    <a:pt x="1306404" y="2157240"/>
                  </a:cubicBezTo>
                  <a:cubicBezTo>
                    <a:pt x="1678079" y="1981216"/>
                    <a:pt x="2030009" y="1771574"/>
                    <a:pt x="2365282" y="1533832"/>
                  </a:cubicBezTo>
                  <a:cubicBezTo>
                    <a:pt x="2592353" y="1372806"/>
                    <a:pt x="2807983" y="1197848"/>
                    <a:pt x="3003632" y="999353"/>
                  </a:cubicBezTo>
                  <a:cubicBezTo>
                    <a:pt x="3167384" y="833288"/>
                    <a:pt x="3314595" y="654299"/>
                    <a:pt x="3424929" y="447326"/>
                  </a:cubicBezTo>
                  <a:cubicBezTo>
                    <a:pt x="3504375" y="298395"/>
                    <a:pt x="3540303" y="190195"/>
                    <a:pt x="3573504" y="0"/>
                  </a:cubicBezTo>
                  <a:close/>
                </a:path>
              </a:pathLst>
            </a:custGeom>
            <a:solidFill>
              <a:schemeClr val="accent5"/>
            </a:solidFill>
            <a:ln w="504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xmlns="" id="{8A6731FC-E41A-4D89-8E30-314DFC73997C}"/>
                </a:ext>
              </a:extLst>
            </p:cNvPr>
            <p:cNvSpPr/>
            <p:nvPr/>
          </p:nvSpPr>
          <p:spPr>
            <a:xfrm>
              <a:off x="141742" y="5337353"/>
              <a:ext cx="1269581" cy="1040416"/>
            </a:xfrm>
            <a:custGeom>
              <a:avLst/>
              <a:gdLst>
                <a:gd name="connsiteX0" fmla="*/ 418277 w 1079548"/>
                <a:gd name="connsiteY0" fmla="*/ 636046 h 884685"/>
                <a:gd name="connsiteX1" fmla="*/ 291790 w 1079548"/>
                <a:gd name="connsiteY1" fmla="*/ 671638 h 884685"/>
                <a:gd name="connsiteX2" fmla="*/ 14869 w 1079548"/>
                <a:gd name="connsiteY2" fmla="*/ 476690 h 884685"/>
                <a:gd name="connsiteX3" fmla="*/ 111411 w 1079548"/>
                <a:gd name="connsiteY3" fmla="*/ 108520 h 884685"/>
                <a:gd name="connsiteX4" fmla="*/ 330154 w 1079548"/>
                <a:gd name="connsiteY4" fmla="*/ 535 h 884685"/>
                <a:gd name="connsiteX5" fmla="*/ 600420 w 1079548"/>
                <a:gd name="connsiteY5" fmla="*/ 177436 h 884685"/>
                <a:gd name="connsiteX6" fmla="*/ 622451 w 1079548"/>
                <a:gd name="connsiteY6" fmla="*/ 294445 h 884685"/>
                <a:gd name="connsiteX7" fmla="*/ 715060 w 1079548"/>
                <a:gd name="connsiteY7" fmla="*/ 260265 h 884685"/>
                <a:gd name="connsiteX8" fmla="*/ 935367 w 1079548"/>
                <a:gd name="connsiteY8" fmla="*/ 282245 h 884685"/>
                <a:gd name="connsiteX9" fmla="*/ 1066794 w 1079548"/>
                <a:gd name="connsiteY9" fmla="*/ 610386 h 884685"/>
                <a:gd name="connsiteX10" fmla="*/ 688896 w 1079548"/>
                <a:gd name="connsiteY10" fmla="*/ 884483 h 884685"/>
                <a:gd name="connsiteX11" fmla="*/ 421705 w 1079548"/>
                <a:gd name="connsiteY11" fmla="*/ 659942 h 884685"/>
                <a:gd name="connsiteX12" fmla="*/ 418277 w 1079548"/>
                <a:gd name="connsiteY12" fmla="*/ 636046 h 884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79548" h="884685">
                  <a:moveTo>
                    <a:pt x="418277" y="636046"/>
                  </a:moveTo>
                  <a:cubicBezTo>
                    <a:pt x="376938" y="655909"/>
                    <a:pt x="335901" y="669218"/>
                    <a:pt x="291790" y="671638"/>
                  </a:cubicBezTo>
                  <a:cubicBezTo>
                    <a:pt x="159555" y="678998"/>
                    <a:pt x="50158" y="604185"/>
                    <a:pt x="14869" y="476690"/>
                  </a:cubicBezTo>
                  <a:cubicBezTo>
                    <a:pt x="-23949" y="336439"/>
                    <a:pt x="14970" y="213733"/>
                    <a:pt x="111411" y="108520"/>
                  </a:cubicBezTo>
                  <a:cubicBezTo>
                    <a:pt x="169739" y="44899"/>
                    <a:pt x="242637" y="5627"/>
                    <a:pt x="330154" y="535"/>
                  </a:cubicBezTo>
                  <a:cubicBezTo>
                    <a:pt x="455179" y="-6724"/>
                    <a:pt x="555754" y="60275"/>
                    <a:pt x="600420" y="177436"/>
                  </a:cubicBezTo>
                  <a:cubicBezTo>
                    <a:pt x="614536" y="214490"/>
                    <a:pt x="620182" y="253106"/>
                    <a:pt x="622451" y="294445"/>
                  </a:cubicBezTo>
                  <a:cubicBezTo>
                    <a:pt x="653102" y="280481"/>
                    <a:pt x="683048" y="267625"/>
                    <a:pt x="715060" y="260265"/>
                  </a:cubicBezTo>
                  <a:cubicBezTo>
                    <a:pt x="791084" y="242771"/>
                    <a:pt x="865040" y="246754"/>
                    <a:pt x="935367" y="282245"/>
                  </a:cubicBezTo>
                  <a:cubicBezTo>
                    <a:pt x="1052880" y="341582"/>
                    <a:pt x="1105966" y="475177"/>
                    <a:pt x="1066794" y="610386"/>
                  </a:cubicBezTo>
                  <a:cubicBezTo>
                    <a:pt x="1019103" y="775086"/>
                    <a:pt x="860453" y="890180"/>
                    <a:pt x="688896" y="884483"/>
                  </a:cubicBezTo>
                  <a:cubicBezTo>
                    <a:pt x="552074" y="879946"/>
                    <a:pt x="447315" y="791924"/>
                    <a:pt x="421705" y="659942"/>
                  </a:cubicBezTo>
                  <a:cubicBezTo>
                    <a:pt x="420394" y="652834"/>
                    <a:pt x="419638" y="645524"/>
                    <a:pt x="418277" y="636046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0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xmlns="" id="{A0A43A34-034F-43BF-B2DB-C493E70A9C95}"/>
                </a:ext>
              </a:extLst>
            </p:cNvPr>
            <p:cNvSpPr/>
            <p:nvPr/>
          </p:nvSpPr>
          <p:spPr>
            <a:xfrm>
              <a:off x="159362" y="5354913"/>
              <a:ext cx="684306" cy="750396"/>
            </a:xfrm>
            <a:custGeom>
              <a:avLst/>
              <a:gdLst>
                <a:gd name="connsiteX0" fmla="*/ 332312 w 581878"/>
                <a:gd name="connsiteY0" fmla="*/ 123 h 638076"/>
                <a:gd name="connsiteX1" fmla="*/ 573187 w 581878"/>
                <a:gd name="connsiteY1" fmla="*/ 195929 h 638076"/>
                <a:gd name="connsiteX2" fmla="*/ 328229 w 581878"/>
                <a:gd name="connsiteY2" fmla="*/ 625955 h 638076"/>
                <a:gd name="connsiteX3" fmla="*/ 8003 w 581878"/>
                <a:gd name="connsiteY3" fmla="*/ 433830 h 638076"/>
                <a:gd name="connsiteX4" fmla="*/ 259868 w 581878"/>
                <a:gd name="connsiteY4" fmla="*/ 10256 h 638076"/>
                <a:gd name="connsiteX5" fmla="*/ 332312 w 581878"/>
                <a:gd name="connsiteY5" fmla="*/ 123 h 638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1878" h="638076">
                  <a:moveTo>
                    <a:pt x="332312" y="123"/>
                  </a:moveTo>
                  <a:cubicBezTo>
                    <a:pt x="451036" y="224"/>
                    <a:pt x="544099" y="76550"/>
                    <a:pt x="573187" y="195929"/>
                  </a:cubicBezTo>
                  <a:cubicBezTo>
                    <a:pt x="615434" y="369300"/>
                    <a:pt x="498828" y="573979"/>
                    <a:pt x="328229" y="625955"/>
                  </a:cubicBezTo>
                  <a:cubicBezTo>
                    <a:pt x="181122" y="670772"/>
                    <a:pt x="42990" y="587893"/>
                    <a:pt x="8003" y="433830"/>
                  </a:cubicBezTo>
                  <a:cubicBezTo>
                    <a:pt x="-32378" y="255870"/>
                    <a:pt x="84430" y="59409"/>
                    <a:pt x="259868" y="10256"/>
                  </a:cubicBezTo>
                  <a:cubicBezTo>
                    <a:pt x="284218" y="3400"/>
                    <a:pt x="308920" y="-784"/>
                    <a:pt x="332312" y="123"/>
                  </a:cubicBezTo>
                  <a:close/>
                </a:path>
              </a:pathLst>
            </a:custGeom>
            <a:solidFill>
              <a:schemeClr val="bg1"/>
            </a:solidFill>
            <a:ln w="50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xmlns="" id="{3951757F-0CF8-4C87-BF7B-1EDC21598FDB}"/>
                </a:ext>
              </a:extLst>
            </p:cNvPr>
            <p:cNvSpPr/>
            <p:nvPr/>
          </p:nvSpPr>
          <p:spPr>
            <a:xfrm>
              <a:off x="653210" y="5648972"/>
              <a:ext cx="734329" cy="700221"/>
            </a:xfrm>
            <a:custGeom>
              <a:avLst/>
              <a:gdLst>
                <a:gd name="connsiteX0" fmla="*/ 258069 w 624414"/>
                <a:gd name="connsiteY0" fmla="*/ 595411 h 595411"/>
                <a:gd name="connsiteX1" fmla="*/ 5699 w 624414"/>
                <a:gd name="connsiteY1" fmla="*/ 406159 h 595411"/>
                <a:gd name="connsiteX2" fmla="*/ 4590 w 624414"/>
                <a:gd name="connsiteY2" fmla="*/ 402681 h 595411"/>
                <a:gd name="connsiteX3" fmla="*/ 27075 w 624414"/>
                <a:gd name="connsiteY3" fmla="*/ 343395 h 595411"/>
                <a:gd name="connsiteX4" fmla="*/ 184465 w 624414"/>
                <a:gd name="connsiteY4" fmla="*/ 68037 h 595411"/>
                <a:gd name="connsiteX5" fmla="*/ 206345 w 624414"/>
                <a:gd name="connsiteY5" fmla="*/ 36881 h 595411"/>
                <a:gd name="connsiteX6" fmla="*/ 449438 w 624414"/>
                <a:gd name="connsiteY6" fmla="*/ 13489 h 595411"/>
                <a:gd name="connsiteX7" fmla="*/ 614189 w 624414"/>
                <a:gd name="connsiteY7" fmla="*/ 322523 h 595411"/>
                <a:gd name="connsiteX8" fmla="*/ 258069 w 624414"/>
                <a:gd name="connsiteY8" fmla="*/ 595411 h 595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4414" h="595411">
                  <a:moveTo>
                    <a:pt x="258069" y="595411"/>
                  </a:moveTo>
                  <a:cubicBezTo>
                    <a:pt x="131783" y="595562"/>
                    <a:pt x="34132" y="522362"/>
                    <a:pt x="5699" y="406159"/>
                  </a:cubicBezTo>
                  <a:cubicBezTo>
                    <a:pt x="5397" y="404950"/>
                    <a:pt x="4842" y="403840"/>
                    <a:pt x="4590" y="402681"/>
                  </a:cubicBezTo>
                  <a:cubicBezTo>
                    <a:pt x="-3678" y="365526"/>
                    <a:pt x="-3274" y="366030"/>
                    <a:pt x="27075" y="343395"/>
                  </a:cubicBezTo>
                  <a:cubicBezTo>
                    <a:pt x="119381" y="274480"/>
                    <a:pt x="172719" y="182828"/>
                    <a:pt x="184465" y="68037"/>
                  </a:cubicBezTo>
                  <a:cubicBezTo>
                    <a:pt x="186129" y="51904"/>
                    <a:pt x="191876" y="43637"/>
                    <a:pt x="206345" y="36881"/>
                  </a:cubicBezTo>
                  <a:cubicBezTo>
                    <a:pt x="284788" y="332"/>
                    <a:pt x="365651" y="-12070"/>
                    <a:pt x="449438" y="13489"/>
                  </a:cubicBezTo>
                  <a:cubicBezTo>
                    <a:pt x="583386" y="54425"/>
                    <a:pt x="651747" y="183887"/>
                    <a:pt x="614189" y="322523"/>
                  </a:cubicBezTo>
                  <a:cubicBezTo>
                    <a:pt x="572749" y="475679"/>
                    <a:pt x="416720" y="595210"/>
                    <a:pt x="258069" y="595411"/>
                  </a:cubicBezTo>
                  <a:close/>
                </a:path>
              </a:pathLst>
            </a:custGeom>
            <a:solidFill>
              <a:schemeClr val="bg1"/>
            </a:solidFill>
            <a:ln w="50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xmlns="" id="{25B092E7-4DFA-4797-9349-AB1460924141}"/>
                </a:ext>
              </a:extLst>
            </p:cNvPr>
            <p:cNvSpPr/>
            <p:nvPr/>
          </p:nvSpPr>
          <p:spPr>
            <a:xfrm>
              <a:off x="376576" y="5748010"/>
              <a:ext cx="737302" cy="548062"/>
            </a:xfrm>
            <a:custGeom>
              <a:avLst/>
              <a:gdLst>
                <a:gd name="connsiteX0" fmla="*/ 684179 w 737302"/>
                <a:gd name="connsiteY0" fmla="*/ 373104 h 548062"/>
                <a:gd name="connsiteX1" fmla="*/ 669061 w 737302"/>
                <a:gd name="connsiteY1" fmla="*/ 387629 h 548062"/>
                <a:gd name="connsiteX2" fmla="*/ 685305 w 737302"/>
                <a:gd name="connsiteY2" fmla="*/ 403399 h 548062"/>
                <a:gd name="connsiteX3" fmla="*/ 699890 w 737302"/>
                <a:gd name="connsiteY3" fmla="*/ 387510 h 548062"/>
                <a:gd name="connsiteX4" fmla="*/ 684179 w 737302"/>
                <a:gd name="connsiteY4" fmla="*/ 373104 h 548062"/>
                <a:gd name="connsiteX5" fmla="*/ 603251 w 737302"/>
                <a:gd name="connsiteY5" fmla="*/ 286069 h 548062"/>
                <a:gd name="connsiteX6" fmla="*/ 737301 w 737302"/>
                <a:gd name="connsiteY6" fmla="*/ 420830 h 548062"/>
                <a:gd name="connsiteX7" fmla="*/ 612086 w 737302"/>
                <a:gd name="connsiteY7" fmla="*/ 548061 h 548062"/>
                <a:gd name="connsiteX8" fmla="*/ 476494 w 737302"/>
                <a:gd name="connsiteY8" fmla="*/ 414189 h 548062"/>
                <a:gd name="connsiteX9" fmla="*/ 603251 w 737302"/>
                <a:gd name="connsiteY9" fmla="*/ 286069 h 548062"/>
                <a:gd name="connsiteX10" fmla="*/ 114959 w 737302"/>
                <a:gd name="connsiteY10" fmla="*/ 41686 h 548062"/>
                <a:gd name="connsiteX11" fmla="*/ 100255 w 737302"/>
                <a:gd name="connsiteY11" fmla="*/ 58761 h 548062"/>
                <a:gd name="connsiteX12" fmla="*/ 116737 w 737302"/>
                <a:gd name="connsiteY12" fmla="*/ 71981 h 548062"/>
                <a:gd name="connsiteX13" fmla="*/ 130551 w 737302"/>
                <a:gd name="connsiteY13" fmla="*/ 55797 h 548062"/>
                <a:gd name="connsiteX14" fmla="*/ 114959 w 737302"/>
                <a:gd name="connsiteY14" fmla="*/ 41686 h 548062"/>
                <a:gd name="connsiteX15" fmla="*/ 130966 w 737302"/>
                <a:gd name="connsiteY15" fmla="*/ 7 h 548062"/>
                <a:gd name="connsiteX16" fmla="*/ 264067 w 737302"/>
                <a:gd name="connsiteY16" fmla="*/ 133404 h 548062"/>
                <a:gd name="connsiteX17" fmla="*/ 134642 w 737302"/>
                <a:gd name="connsiteY17" fmla="*/ 258738 h 548062"/>
                <a:gd name="connsiteX18" fmla="*/ 0 w 737302"/>
                <a:gd name="connsiteY18" fmla="*/ 126408 h 548062"/>
                <a:gd name="connsiteX19" fmla="*/ 130966 w 737302"/>
                <a:gd name="connsiteY19" fmla="*/ 7 h 548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37302" h="548062">
                  <a:moveTo>
                    <a:pt x="684179" y="373104"/>
                  </a:moveTo>
                  <a:cubicBezTo>
                    <a:pt x="674930" y="373044"/>
                    <a:pt x="669061" y="378617"/>
                    <a:pt x="669061" y="387629"/>
                  </a:cubicBezTo>
                  <a:cubicBezTo>
                    <a:pt x="669061" y="397471"/>
                    <a:pt x="675108" y="403992"/>
                    <a:pt x="685305" y="403399"/>
                  </a:cubicBezTo>
                  <a:cubicBezTo>
                    <a:pt x="694198" y="402865"/>
                    <a:pt x="698941" y="396522"/>
                    <a:pt x="699890" y="387510"/>
                  </a:cubicBezTo>
                  <a:cubicBezTo>
                    <a:pt x="698112" y="379091"/>
                    <a:pt x="693369" y="373162"/>
                    <a:pt x="684179" y="373104"/>
                  </a:cubicBezTo>
                  <a:close/>
                  <a:moveTo>
                    <a:pt x="603251" y="286069"/>
                  </a:moveTo>
                  <a:cubicBezTo>
                    <a:pt x="678132" y="285950"/>
                    <a:pt x="737597" y="345713"/>
                    <a:pt x="737301" y="420830"/>
                  </a:cubicBezTo>
                  <a:cubicBezTo>
                    <a:pt x="737005" y="492330"/>
                    <a:pt x="682578" y="547646"/>
                    <a:pt x="612086" y="548061"/>
                  </a:cubicBezTo>
                  <a:cubicBezTo>
                    <a:pt x="537857" y="548416"/>
                    <a:pt x="476851" y="488299"/>
                    <a:pt x="476494" y="414189"/>
                  </a:cubicBezTo>
                  <a:cubicBezTo>
                    <a:pt x="476139" y="342333"/>
                    <a:pt x="531691" y="286128"/>
                    <a:pt x="603251" y="286069"/>
                  </a:cubicBezTo>
                  <a:close/>
                  <a:moveTo>
                    <a:pt x="114959" y="41686"/>
                  </a:moveTo>
                  <a:cubicBezTo>
                    <a:pt x="104524" y="41865"/>
                    <a:pt x="99485" y="49452"/>
                    <a:pt x="100255" y="58761"/>
                  </a:cubicBezTo>
                  <a:cubicBezTo>
                    <a:pt x="101026" y="67357"/>
                    <a:pt x="107725" y="72457"/>
                    <a:pt x="116737" y="71981"/>
                  </a:cubicBezTo>
                  <a:cubicBezTo>
                    <a:pt x="126342" y="71449"/>
                    <a:pt x="129662" y="64571"/>
                    <a:pt x="130551" y="55797"/>
                  </a:cubicBezTo>
                  <a:cubicBezTo>
                    <a:pt x="129128" y="47140"/>
                    <a:pt x="123911" y="41508"/>
                    <a:pt x="114959" y="41686"/>
                  </a:cubicBezTo>
                  <a:close/>
                  <a:moveTo>
                    <a:pt x="130966" y="7"/>
                  </a:moveTo>
                  <a:cubicBezTo>
                    <a:pt x="205253" y="778"/>
                    <a:pt x="264482" y="60065"/>
                    <a:pt x="264067" y="133404"/>
                  </a:cubicBezTo>
                  <a:cubicBezTo>
                    <a:pt x="263712" y="204549"/>
                    <a:pt x="207447" y="259035"/>
                    <a:pt x="134642" y="258738"/>
                  </a:cubicBezTo>
                  <a:cubicBezTo>
                    <a:pt x="60295" y="258382"/>
                    <a:pt x="0" y="199214"/>
                    <a:pt x="0" y="126408"/>
                  </a:cubicBezTo>
                  <a:cubicBezTo>
                    <a:pt x="0" y="54789"/>
                    <a:pt x="57509" y="-705"/>
                    <a:pt x="130966" y="7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04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xmlns="" id="{84CB0BE3-6AED-4DCA-9D25-40742A26BFFC}"/>
              </a:ext>
            </a:extLst>
          </p:cNvPr>
          <p:cNvGrpSpPr/>
          <p:nvPr/>
        </p:nvGrpSpPr>
        <p:grpSpPr>
          <a:xfrm>
            <a:off x="5107286" y="5236957"/>
            <a:ext cx="1909517" cy="1627642"/>
            <a:chOff x="3431944" y="4587088"/>
            <a:chExt cx="2664859" cy="2271484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xmlns="" id="{9AE24D2A-13B4-4973-AD47-D4424DD2E2E4}"/>
                </a:ext>
              </a:extLst>
            </p:cNvPr>
            <p:cNvSpPr/>
            <p:nvPr/>
          </p:nvSpPr>
          <p:spPr>
            <a:xfrm>
              <a:off x="3431944" y="4587088"/>
              <a:ext cx="2664859" cy="2271484"/>
            </a:xfrm>
            <a:custGeom>
              <a:avLst/>
              <a:gdLst>
                <a:gd name="connsiteX0" fmla="*/ 802136 w 2664859"/>
                <a:gd name="connsiteY0" fmla="*/ 548146 h 2271484"/>
                <a:gd name="connsiteX1" fmla="*/ 831524 w 2664859"/>
                <a:gd name="connsiteY1" fmla="*/ 618144 h 2271484"/>
                <a:gd name="connsiteX2" fmla="*/ 1087431 w 2664859"/>
                <a:gd name="connsiteY2" fmla="*/ 1489068 h 2271484"/>
                <a:gd name="connsiteX3" fmla="*/ 1216969 w 2664859"/>
                <a:gd name="connsiteY3" fmla="*/ 2212859 h 2271484"/>
                <a:gd name="connsiteX4" fmla="*/ 1221243 w 2664859"/>
                <a:gd name="connsiteY4" fmla="*/ 2265300 h 2271484"/>
                <a:gd name="connsiteX5" fmla="*/ 766755 w 2664859"/>
                <a:gd name="connsiteY5" fmla="*/ 2271484 h 2271484"/>
                <a:gd name="connsiteX6" fmla="*/ 686605 w 2664859"/>
                <a:gd name="connsiteY6" fmla="*/ 2157136 h 2271484"/>
                <a:gd name="connsiteX7" fmla="*/ 559816 w 2664859"/>
                <a:gd name="connsiteY7" fmla="*/ 1973822 h 2271484"/>
                <a:gd name="connsiteX8" fmla="*/ 486040 w 2664859"/>
                <a:gd name="connsiteY8" fmla="*/ 1929816 h 2271484"/>
                <a:gd name="connsiteX9" fmla="*/ 163952 w 2664859"/>
                <a:gd name="connsiteY9" fmla="*/ 1802874 h 2271484"/>
                <a:gd name="connsiteX10" fmla="*/ 3194 w 2664859"/>
                <a:gd name="connsiteY10" fmla="*/ 1491358 h 2271484"/>
                <a:gd name="connsiteX11" fmla="*/ 34796 w 2664859"/>
                <a:gd name="connsiteY11" fmla="*/ 1186674 h 2271484"/>
                <a:gd name="connsiteX12" fmla="*/ 96779 w 2664859"/>
                <a:gd name="connsiteY12" fmla="*/ 1034809 h 2271484"/>
                <a:gd name="connsiteX13" fmla="*/ 343144 w 2664859"/>
                <a:gd name="connsiteY13" fmla="*/ 786459 h 2271484"/>
                <a:gd name="connsiteX14" fmla="*/ 565083 w 2664859"/>
                <a:gd name="connsiteY14" fmla="*/ 637761 h 2271484"/>
                <a:gd name="connsiteX15" fmla="*/ 778053 w 2664859"/>
                <a:gd name="connsiteY15" fmla="*/ 553184 h 2271484"/>
                <a:gd name="connsiteX16" fmla="*/ 802136 w 2664859"/>
                <a:gd name="connsiteY16" fmla="*/ 548146 h 2271484"/>
                <a:gd name="connsiteX17" fmla="*/ 2317490 w 2664859"/>
                <a:gd name="connsiteY17" fmla="*/ 394 h 2271484"/>
                <a:gd name="connsiteX18" fmla="*/ 2510091 w 2664859"/>
                <a:gd name="connsiteY18" fmla="*/ 83467 h 2271484"/>
                <a:gd name="connsiteX19" fmla="*/ 2640545 w 2664859"/>
                <a:gd name="connsiteY19" fmla="*/ 323841 h 2271484"/>
                <a:gd name="connsiteX20" fmla="*/ 2663216 w 2664859"/>
                <a:gd name="connsiteY20" fmla="*/ 547955 h 2271484"/>
                <a:gd name="connsiteX21" fmla="*/ 2584211 w 2664859"/>
                <a:gd name="connsiteY21" fmla="*/ 1007253 h 2271484"/>
                <a:gd name="connsiteX22" fmla="*/ 2184111 w 2664859"/>
                <a:gd name="connsiteY22" fmla="*/ 1914932 h 2271484"/>
                <a:gd name="connsiteX23" fmla="*/ 1965836 w 2664859"/>
                <a:gd name="connsiteY23" fmla="*/ 2255149 h 2271484"/>
                <a:gd name="connsiteX24" fmla="*/ 1455166 w 2664859"/>
                <a:gd name="connsiteY24" fmla="*/ 2262095 h 2271484"/>
                <a:gd name="connsiteX25" fmla="*/ 1459556 w 2664859"/>
                <a:gd name="connsiteY25" fmla="*/ 2252935 h 2271484"/>
                <a:gd name="connsiteX26" fmla="*/ 1492608 w 2664859"/>
                <a:gd name="connsiteY26" fmla="*/ 1971991 h 2271484"/>
                <a:gd name="connsiteX27" fmla="*/ 1564514 w 2664859"/>
                <a:gd name="connsiteY27" fmla="*/ 1509220 h 2271484"/>
                <a:gd name="connsiteX28" fmla="*/ 1659472 w 2664859"/>
                <a:gd name="connsiteY28" fmla="*/ 1060457 h 2271484"/>
                <a:gd name="connsiteX29" fmla="*/ 1838168 w 2664859"/>
                <a:gd name="connsiteY29" fmla="*/ 503606 h 2271484"/>
                <a:gd name="connsiteX30" fmla="*/ 2034993 w 2664859"/>
                <a:gd name="connsiteY30" fmla="*/ 165487 h 2271484"/>
                <a:gd name="connsiteX31" fmla="*/ 2244032 w 2664859"/>
                <a:gd name="connsiteY31" fmla="*/ 15569 h 2271484"/>
                <a:gd name="connsiteX32" fmla="*/ 2317490 w 2664859"/>
                <a:gd name="connsiteY32" fmla="*/ 394 h 2271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664859" h="2271484">
                  <a:moveTo>
                    <a:pt x="802136" y="548146"/>
                  </a:moveTo>
                  <a:cubicBezTo>
                    <a:pt x="816372" y="572764"/>
                    <a:pt x="822478" y="591656"/>
                    <a:pt x="831524" y="618144"/>
                  </a:cubicBezTo>
                  <a:cubicBezTo>
                    <a:pt x="929269" y="904775"/>
                    <a:pt x="1016136" y="1194651"/>
                    <a:pt x="1087431" y="1489068"/>
                  </a:cubicBezTo>
                  <a:cubicBezTo>
                    <a:pt x="1145215" y="1727686"/>
                    <a:pt x="1193382" y="1968097"/>
                    <a:pt x="1216969" y="2212859"/>
                  </a:cubicBezTo>
                  <a:cubicBezTo>
                    <a:pt x="1218648" y="2230302"/>
                    <a:pt x="1220098" y="2247820"/>
                    <a:pt x="1221243" y="2265300"/>
                  </a:cubicBezTo>
                  <a:lnTo>
                    <a:pt x="766755" y="2271484"/>
                  </a:lnTo>
                  <a:cubicBezTo>
                    <a:pt x="740000" y="2233393"/>
                    <a:pt x="713284" y="2195265"/>
                    <a:pt x="686605" y="2157136"/>
                  </a:cubicBezTo>
                  <a:cubicBezTo>
                    <a:pt x="644011" y="2096261"/>
                    <a:pt x="599738" y="2036415"/>
                    <a:pt x="559816" y="1973822"/>
                  </a:cubicBezTo>
                  <a:cubicBezTo>
                    <a:pt x="541229" y="1944701"/>
                    <a:pt x="520275" y="1933518"/>
                    <a:pt x="486040" y="1929816"/>
                  </a:cubicBezTo>
                  <a:cubicBezTo>
                    <a:pt x="367685" y="1916954"/>
                    <a:pt x="257613" y="1879207"/>
                    <a:pt x="163952" y="1802874"/>
                  </a:cubicBezTo>
                  <a:cubicBezTo>
                    <a:pt x="65405" y="1722571"/>
                    <a:pt x="15598" y="1616392"/>
                    <a:pt x="3194" y="1491358"/>
                  </a:cubicBezTo>
                  <a:cubicBezTo>
                    <a:pt x="-7073" y="1387697"/>
                    <a:pt x="8461" y="1286594"/>
                    <a:pt x="34796" y="1186674"/>
                  </a:cubicBezTo>
                  <a:cubicBezTo>
                    <a:pt x="43918" y="1152057"/>
                    <a:pt x="56169" y="1094959"/>
                    <a:pt x="96779" y="1034809"/>
                  </a:cubicBezTo>
                  <a:cubicBezTo>
                    <a:pt x="162349" y="937675"/>
                    <a:pt x="252269" y="860654"/>
                    <a:pt x="343144" y="786459"/>
                  </a:cubicBezTo>
                  <a:cubicBezTo>
                    <a:pt x="412493" y="729857"/>
                    <a:pt x="486040" y="679669"/>
                    <a:pt x="565083" y="637761"/>
                  </a:cubicBezTo>
                  <a:cubicBezTo>
                    <a:pt x="632905" y="601808"/>
                    <a:pt x="703704" y="572916"/>
                    <a:pt x="778053" y="553184"/>
                  </a:cubicBezTo>
                  <a:cubicBezTo>
                    <a:pt x="784198" y="551581"/>
                    <a:pt x="792861" y="548528"/>
                    <a:pt x="802136" y="548146"/>
                  </a:cubicBezTo>
                  <a:close/>
                  <a:moveTo>
                    <a:pt x="2317490" y="394"/>
                  </a:moveTo>
                  <a:cubicBezTo>
                    <a:pt x="2389580" y="-3753"/>
                    <a:pt x="2456620" y="24872"/>
                    <a:pt x="2510091" y="83467"/>
                  </a:cubicBezTo>
                  <a:cubicBezTo>
                    <a:pt x="2573486" y="152931"/>
                    <a:pt x="2609668" y="236630"/>
                    <a:pt x="2640545" y="323841"/>
                  </a:cubicBezTo>
                  <a:cubicBezTo>
                    <a:pt x="2666498" y="397121"/>
                    <a:pt x="2666842" y="472309"/>
                    <a:pt x="2663216" y="547955"/>
                  </a:cubicBezTo>
                  <a:cubicBezTo>
                    <a:pt x="2655735" y="704248"/>
                    <a:pt x="2626271" y="856915"/>
                    <a:pt x="2584211" y="1007253"/>
                  </a:cubicBezTo>
                  <a:cubicBezTo>
                    <a:pt x="2494291" y="1328921"/>
                    <a:pt x="2353036" y="1628033"/>
                    <a:pt x="2184111" y="1914932"/>
                  </a:cubicBezTo>
                  <a:cubicBezTo>
                    <a:pt x="2115678" y="2031187"/>
                    <a:pt x="2042741" y="2144466"/>
                    <a:pt x="1965836" y="2255149"/>
                  </a:cubicBezTo>
                  <a:lnTo>
                    <a:pt x="1455166" y="2262095"/>
                  </a:lnTo>
                  <a:cubicBezTo>
                    <a:pt x="1458220" y="2260683"/>
                    <a:pt x="1459098" y="2257630"/>
                    <a:pt x="1459556" y="2252935"/>
                  </a:cubicBezTo>
                  <a:cubicBezTo>
                    <a:pt x="1468906" y="2159084"/>
                    <a:pt x="1480242" y="2065499"/>
                    <a:pt x="1492608" y="1971991"/>
                  </a:cubicBezTo>
                  <a:cubicBezTo>
                    <a:pt x="1513065" y="1817187"/>
                    <a:pt x="1536767" y="1662879"/>
                    <a:pt x="1564514" y="1509220"/>
                  </a:cubicBezTo>
                  <a:cubicBezTo>
                    <a:pt x="1591688" y="1358691"/>
                    <a:pt x="1622603" y="1208925"/>
                    <a:pt x="1659472" y="1060457"/>
                  </a:cubicBezTo>
                  <a:cubicBezTo>
                    <a:pt x="1706570" y="870883"/>
                    <a:pt x="1761415" y="683676"/>
                    <a:pt x="1838168" y="503606"/>
                  </a:cubicBezTo>
                  <a:cubicBezTo>
                    <a:pt x="1889655" y="382770"/>
                    <a:pt x="1949195" y="266400"/>
                    <a:pt x="2034993" y="165487"/>
                  </a:cubicBezTo>
                  <a:cubicBezTo>
                    <a:pt x="2092167" y="98238"/>
                    <a:pt x="2159837" y="45301"/>
                    <a:pt x="2244032" y="15569"/>
                  </a:cubicBezTo>
                  <a:cubicBezTo>
                    <a:pt x="2268869" y="6800"/>
                    <a:pt x="2293460" y="1776"/>
                    <a:pt x="2317490" y="394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xmlns="" id="{125803E5-A9E5-4769-9974-595B05E49F6D}"/>
                </a:ext>
              </a:extLst>
            </p:cNvPr>
            <p:cNvSpPr/>
            <p:nvPr/>
          </p:nvSpPr>
          <p:spPr>
            <a:xfrm>
              <a:off x="3828405" y="4599426"/>
              <a:ext cx="2255578" cy="2253842"/>
            </a:xfrm>
            <a:custGeom>
              <a:avLst/>
              <a:gdLst>
                <a:gd name="connsiteX0" fmla="*/ 424566 w 2255578"/>
                <a:gd name="connsiteY0" fmla="*/ 613669 h 2253842"/>
                <a:gd name="connsiteX1" fmla="*/ 456855 w 2255578"/>
                <a:gd name="connsiteY1" fmla="*/ 709391 h 2253842"/>
                <a:gd name="connsiteX2" fmla="*/ 558111 w 2255578"/>
                <a:gd name="connsiteY2" fmla="*/ 1032090 h 2253842"/>
                <a:gd name="connsiteX3" fmla="*/ 635628 w 2255578"/>
                <a:gd name="connsiteY3" fmla="*/ 1309638 h 2253842"/>
                <a:gd name="connsiteX4" fmla="*/ 704061 w 2255578"/>
                <a:gd name="connsiteY4" fmla="*/ 1586842 h 2253842"/>
                <a:gd name="connsiteX5" fmla="*/ 776845 w 2255578"/>
                <a:gd name="connsiteY5" fmla="*/ 1959806 h 2253842"/>
                <a:gd name="connsiteX6" fmla="*/ 811080 w 2255578"/>
                <a:gd name="connsiteY6" fmla="*/ 2234758 h 2253842"/>
                <a:gd name="connsiteX7" fmla="*/ 812530 w 2255578"/>
                <a:gd name="connsiteY7" fmla="*/ 2253116 h 2253842"/>
                <a:gd name="connsiteX8" fmla="*/ 760433 w 2255578"/>
                <a:gd name="connsiteY8" fmla="*/ 2253842 h 2253842"/>
                <a:gd name="connsiteX9" fmla="*/ 706809 w 2255578"/>
                <a:gd name="connsiteY9" fmla="*/ 2041979 h 2253842"/>
                <a:gd name="connsiteX10" fmla="*/ 649253 w 2255578"/>
                <a:gd name="connsiteY10" fmla="*/ 1812330 h 2253842"/>
                <a:gd name="connsiteX11" fmla="*/ 561661 w 2255578"/>
                <a:gd name="connsiteY11" fmla="*/ 1465243 h 2253842"/>
                <a:gd name="connsiteX12" fmla="*/ 498190 w 2255578"/>
                <a:gd name="connsiteY12" fmla="*/ 1218381 h 2253842"/>
                <a:gd name="connsiteX13" fmla="*/ 484832 w 2255578"/>
                <a:gd name="connsiteY13" fmla="*/ 1088577 h 2253842"/>
                <a:gd name="connsiteX14" fmla="*/ 469183 w 2255578"/>
                <a:gd name="connsiteY14" fmla="*/ 918010 h 2253842"/>
                <a:gd name="connsiteX15" fmla="*/ 443192 w 2255578"/>
                <a:gd name="connsiteY15" fmla="*/ 734696 h 2253842"/>
                <a:gd name="connsiteX16" fmla="*/ 425292 w 2255578"/>
                <a:gd name="connsiteY16" fmla="*/ 631837 h 2253842"/>
                <a:gd name="connsiteX17" fmla="*/ 422276 w 2255578"/>
                <a:gd name="connsiteY17" fmla="*/ 614318 h 2253842"/>
                <a:gd name="connsiteX18" fmla="*/ 424566 w 2255578"/>
                <a:gd name="connsiteY18" fmla="*/ 613669 h 2253842"/>
                <a:gd name="connsiteX19" fmla="*/ 394791 w 2255578"/>
                <a:gd name="connsiteY19" fmla="*/ 552292 h 2253842"/>
                <a:gd name="connsiteX20" fmla="*/ 398841 w 2255578"/>
                <a:gd name="connsiteY20" fmla="*/ 560580 h 2253842"/>
                <a:gd name="connsiteX21" fmla="*/ 443687 w 2255578"/>
                <a:gd name="connsiteY21" fmla="*/ 819845 h 2253842"/>
                <a:gd name="connsiteX22" fmla="*/ 471702 w 2255578"/>
                <a:gd name="connsiteY22" fmla="*/ 1087088 h 2253842"/>
                <a:gd name="connsiteX23" fmla="*/ 473457 w 2255578"/>
                <a:gd name="connsiteY23" fmla="*/ 1119034 h 2253842"/>
                <a:gd name="connsiteX24" fmla="*/ 462045 w 2255578"/>
                <a:gd name="connsiteY24" fmla="*/ 1399596 h 2253842"/>
                <a:gd name="connsiteX25" fmla="*/ 373155 w 2255578"/>
                <a:gd name="connsiteY25" fmla="*/ 1671877 h 2253842"/>
                <a:gd name="connsiteX26" fmla="*/ 228389 w 2255578"/>
                <a:gd name="connsiteY26" fmla="*/ 1844390 h 2253842"/>
                <a:gd name="connsiteX27" fmla="*/ 146522 w 2255578"/>
                <a:gd name="connsiteY27" fmla="*/ 1904655 h 2253842"/>
                <a:gd name="connsiteX28" fmla="*/ 107287 w 2255578"/>
                <a:gd name="connsiteY28" fmla="*/ 1907518 h 2253842"/>
                <a:gd name="connsiteX29" fmla="*/ 0 w 2255578"/>
                <a:gd name="connsiteY29" fmla="*/ 1888320 h 2253842"/>
                <a:gd name="connsiteX30" fmla="*/ 63433 w 2255578"/>
                <a:gd name="connsiteY30" fmla="*/ 1824544 h 2253842"/>
                <a:gd name="connsiteX31" fmla="*/ 173429 w 2255578"/>
                <a:gd name="connsiteY31" fmla="*/ 1683098 h 2253842"/>
                <a:gd name="connsiteX32" fmla="*/ 252091 w 2255578"/>
                <a:gd name="connsiteY32" fmla="*/ 1502074 h 2253842"/>
                <a:gd name="connsiteX33" fmla="*/ 322470 w 2255578"/>
                <a:gd name="connsiteY33" fmla="*/ 1256090 h 2253842"/>
                <a:gd name="connsiteX34" fmla="*/ 345408 w 2255578"/>
                <a:gd name="connsiteY34" fmla="*/ 962779 h 2253842"/>
                <a:gd name="connsiteX35" fmla="*/ 307890 w 2255578"/>
                <a:gd name="connsiteY35" fmla="*/ 709773 h 2253842"/>
                <a:gd name="connsiteX36" fmla="*/ 274991 w 2255578"/>
                <a:gd name="connsiteY36" fmla="*/ 604929 h 2253842"/>
                <a:gd name="connsiteX37" fmla="*/ 282853 w 2255578"/>
                <a:gd name="connsiteY37" fmla="*/ 586228 h 2253842"/>
                <a:gd name="connsiteX38" fmla="*/ 386017 w 2255578"/>
                <a:gd name="connsiteY38" fmla="*/ 552450 h 2253842"/>
                <a:gd name="connsiteX39" fmla="*/ 394791 w 2255578"/>
                <a:gd name="connsiteY39" fmla="*/ 552292 h 2253842"/>
                <a:gd name="connsiteX40" fmla="*/ 1938168 w 2255578"/>
                <a:gd name="connsiteY40" fmla="*/ 11 h 2253842"/>
                <a:gd name="connsiteX41" fmla="*/ 2081417 w 2255578"/>
                <a:gd name="connsiteY41" fmla="*/ 57848 h 2253842"/>
                <a:gd name="connsiteX42" fmla="*/ 2182139 w 2255578"/>
                <a:gd name="connsiteY42" fmla="*/ 194789 h 2253842"/>
                <a:gd name="connsiteX43" fmla="*/ 2245190 w 2255578"/>
                <a:gd name="connsiteY43" fmla="*/ 360852 h 2253842"/>
                <a:gd name="connsiteX44" fmla="*/ 2255534 w 2255578"/>
                <a:gd name="connsiteY44" fmla="*/ 470124 h 2253842"/>
                <a:gd name="connsiteX45" fmla="*/ 2233893 w 2255578"/>
                <a:gd name="connsiteY45" fmla="*/ 726260 h 2253842"/>
                <a:gd name="connsiteX46" fmla="*/ 2200307 w 2255578"/>
                <a:gd name="connsiteY46" fmla="*/ 898391 h 2253842"/>
                <a:gd name="connsiteX47" fmla="*/ 2143400 w 2255578"/>
                <a:gd name="connsiteY47" fmla="*/ 1099110 h 2253842"/>
                <a:gd name="connsiteX48" fmla="*/ 1987490 w 2255578"/>
                <a:gd name="connsiteY48" fmla="*/ 1496615 h 2253842"/>
                <a:gd name="connsiteX49" fmla="*/ 1861692 w 2255578"/>
                <a:gd name="connsiteY49" fmla="*/ 1746606 h 2253842"/>
                <a:gd name="connsiteX50" fmla="*/ 1736506 w 2255578"/>
                <a:gd name="connsiteY50" fmla="*/ 1963927 h 2253842"/>
                <a:gd name="connsiteX51" fmla="*/ 1554108 w 2255578"/>
                <a:gd name="connsiteY51" fmla="*/ 2243040 h 2253842"/>
                <a:gd name="connsiteX52" fmla="*/ 1524490 w 2255578"/>
                <a:gd name="connsiteY52" fmla="*/ 2243460 h 2253842"/>
                <a:gd name="connsiteX53" fmla="*/ 1642693 w 2255578"/>
                <a:gd name="connsiteY53" fmla="*/ 1988659 h 2253842"/>
                <a:gd name="connsiteX54" fmla="*/ 1778680 w 2255578"/>
                <a:gd name="connsiteY54" fmla="*/ 1678784 h 2253842"/>
                <a:gd name="connsiteX55" fmla="*/ 1967796 w 2255578"/>
                <a:gd name="connsiteY55" fmla="*/ 1207350 h 2253842"/>
                <a:gd name="connsiteX56" fmla="*/ 2070502 w 2255578"/>
                <a:gd name="connsiteY56" fmla="*/ 911864 h 2253842"/>
                <a:gd name="connsiteX57" fmla="*/ 2146492 w 2255578"/>
                <a:gd name="connsiteY57" fmla="*/ 628248 h 2253842"/>
                <a:gd name="connsiteX58" fmla="*/ 2155575 w 2255578"/>
                <a:gd name="connsiteY58" fmla="*/ 400164 h 2253842"/>
                <a:gd name="connsiteX59" fmla="*/ 2001726 w 2255578"/>
                <a:gd name="connsiteY59" fmla="*/ 173455 h 2253842"/>
                <a:gd name="connsiteX60" fmla="*/ 1793374 w 2255578"/>
                <a:gd name="connsiteY60" fmla="*/ 99449 h 2253842"/>
                <a:gd name="connsiteX61" fmla="*/ 1720438 w 2255578"/>
                <a:gd name="connsiteY61" fmla="*/ 91931 h 2253842"/>
                <a:gd name="connsiteX62" fmla="*/ 1734178 w 2255578"/>
                <a:gd name="connsiteY62" fmla="*/ 78419 h 2253842"/>
                <a:gd name="connsiteX63" fmla="*/ 1883562 w 2255578"/>
                <a:gd name="connsiteY63" fmla="*/ 5979 h 2253842"/>
                <a:gd name="connsiteX64" fmla="*/ 1938168 w 2255578"/>
                <a:gd name="connsiteY64" fmla="*/ 11 h 2253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2255578" h="2253842">
                  <a:moveTo>
                    <a:pt x="424566" y="613669"/>
                  </a:moveTo>
                  <a:cubicBezTo>
                    <a:pt x="435329" y="645577"/>
                    <a:pt x="446207" y="677446"/>
                    <a:pt x="456855" y="709391"/>
                  </a:cubicBezTo>
                  <a:cubicBezTo>
                    <a:pt x="492541" y="816372"/>
                    <a:pt x="526090" y="924002"/>
                    <a:pt x="558111" y="1032090"/>
                  </a:cubicBezTo>
                  <a:cubicBezTo>
                    <a:pt x="585401" y="1124186"/>
                    <a:pt x="611125" y="1216740"/>
                    <a:pt x="635628" y="1309638"/>
                  </a:cubicBezTo>
                  <a:cubicBezTo>
                    <a:pt x="659940" y="1401695"/>
                    <a:pt x="683107" y="1493982"/>
                    <a:pt x="704061" y="1586842"/>
                  </a:cubicBezTo>
                  <a:cubicBezTo>
                    <a:pt x="731961" y="1710425"/>
                    <a:pt x="757151" y="1834581"/>
                    <a:pt x="776845" y="1959806"/>
                  </a:cubicBezTo>
                  <a:cubicBezTo>
                    <a:pt x="791195" y="2051101"/>
                    <a:pt x="803027" y="2142700"/>
                    <a:pt x="811080" y="2234758"/>
                  </a:cubicBezTo>
                  <a:cubicBezTo>
                    <a:pt x="811614" y="2240865"/>
                    <a:pt x="812072" y="2246972"/>
                    <a:pt x="812530" y="2253116"/>
                  </a:cubicBezTo>
                  <a:lnTo>
                    <a:pt x="760433" y="2253842"/>
                  </a:lnTo>
                  <a:cubicBezTo>
                    <a:pt x="742456" y="2183233"/>
                    <a:pt x="724594" y="2112625"/>
                    <a:pt x="706809" y="2041979"/>
                  </a:cubicBezTo>
                  <a:cubicBezTo>
                    <a:pt x="687535" y="1965455"/>
                    <a:pt x="668528" y="1888854"/>
                    <a:pt x="649253" y="1812330"/>
                  </a:cubicBezTo>
                  <a:cubicBezTo>
                    <a:pt x="620132" y="1696609"/>
                    <a:pt x="590973" y="1580926"/>
                    <a:pt x="561661" y="1465243"/>
                  </a:cubicBezTo>
                  <a:cubicBezTo>
                    <a:pt x="540784" y="1382879"/>
                    <a:pt x="520746" y="1300287"/>
                    <a:pt x="498190" y="1218381"/>
                  </a:cubicBezTo>
                  <a:cubicBezTo>
                    <a:pt x="486396" y="1175520"/>
                    <a:pt x="487961" y="1131934"/>
                    <a:pt x="484832" y="1088577"/>
                  </a:cubicBezTo>
                  <a:cubicBezTo>
                    <a:pt x="480710" y="1031632"/>
                    <a:pt x="475900" y="974763"/>
                    <a:pt x="469183" y="918010"/>
                  </a:cubicBezTo>
                  <a:cubicBezTo>
                    <a:pt x="461932" y="856676"/>
                    <a:pt x="453230" y="795610"/>
                    <a:pt x="443192" y="734696"/>
                  </a:cubicBezTo>
                  <a:cubicBezTo>
                    <a:pt x="437505" y="700346"/>
                    <a:pt x="431284" y="666110"/>
                    <a:pt x="425292" y="631837"/>
                  </a:cubicBezTo>
                  <a:cubicBezTo>
                    <a:pt x="424261" y="625997"/>
                    <a:pt x="423269" y="620157"/>
                    <a:pt x="422276" y="614318"/>
                  </a:cubicBezTo>
                  <a:cubicBezTo>
                    <a:pt x="423040" y="614089"/>
                    <a:pt x="423803" y="613898"/>
                    <a:pt x="424566" y="613669"/>
                  </a:cubicBezTo>
                  <a:close/>
                  <a:moveTo>
                    <a:pt x="394791" y="552292"/>
                  </a:moveTo>
                  <a:cubicBezTo>
                    <a:pt x="396762" y="553471"/>
                    <a:pt x="397945" y="556057"/>
                    <a:pt x="398841" y="560580"/>
                  </a:cubicBezTo>
                  <a:cubicBezTo>
                    <a:pt x="416017" y="646607"/>
                    <a:pt x="431474" y="732978"/>
                    <a:pt x="443687" y="819845"/>
                  </a:cubicBezTo>
                  <a:cubicBezTo>
                    <a:pt x="456168" y="908583"/>
                    <a:pt x="467618" y="997473"/>
                    <a:pt x="471702" y="1087088"/>
                  </a:cubicBezTo>
                  <a:cubicBezTo>
                    <a:pt x="472198" y="1097736"/>
                    <a:pt x="474412" y="1108538"/>
                    <a:pt x="473457" y="1119034"/>
                  </a:cubicBezTo>
                  <a:cubicBezTo>
                    <a:pt x="465213" y="1212389"/>
                    <a:pt x="474221" y="1306317"/>
                    <a:pt x="462045" y="1399596"/>
                  </a:cubicBezTo>
                  <a:cubicBezTo>
                    <a:pt x="449451" y="1496196"/>
                    <a:pt x="418154" y="1586155"/>
                    <a:pt x="373155" y="1671877"/>
                  </a:cubicBezTo>
                  <a:cubicBezTo>
                    <a:pt x="337431" y="1739890"/>
                    <a:pt x="288845" y="1797827"/>
                    <a:pt x="228389" y="1844390"/>
                  </a:cubicBezTo>
                  <a:cubicBezTo>
                    <a:pt x="201711" y="1864962"/>
                    <a:pt x="176445" y="1887976"/>
                    <a:pt x="146522" y="1904655"/>
                  </a:cubicBezTo>
                  <a:cubicBezTo>
                    <a:pt x="133087" y="1912136"/>
                    <a:pt x="120378" y="1908472"/>
                    <a:pt x="107287" y="1907518"/>
                  </a:cubicBezTo>
                  <a:cubicBezTo>
                    <a:pt x="72097" y="1904884"/>
                    <a:pt x="37518" y="1898549"/>
                    <a:pt x="0" y="1888320"/>
                  </a:cubicBezTo>
                  <a:cubicBezTo>
                    <a:pt x="22366" y="1865840"/>
                    <a:pt x="42823" y="1845153"/>
                    <a:pt x="63433" y="1824544"/>
                  </a:cubicBezTo>
                  <a:cubicBezTo>
                    <a:pt x="106027" y="1781988"/>
                    <a:pt x="143545" y="1735424"/>
                    <a:pt x="173429" y="1683098"/>
                  </a:cubicBezTo>
                  <a:cubicBezTo>
                    <a:pt x="206215" y="1625657"/>
                    <a:pt x="230947" y="1564514"/>
                    <a:pt x="252091" y="1502074"/>
                  </a:cubicBezTo>
                  <a:cubicBezTo>
                    <a:pt x="279456" y="1421237"/>
                    <a:pt x="305066" y="1339751"/>
                    <a:pt x="322470" y="1256090"/>
                  </a:cubicBezTo>
                  <a:cubicBezTo>
                    <a:pt x="342622" y="1159414"/>
                    <a:pt x="350103" y="1061593"/>
                    <a:pt x="345408" y="962779"/>
                  </a:cubicBezTo>
                  <a:cubicBezTo>
                    <a:pt x="341363" y="877133"/>
                    <a:pt x="329111" y="792785"/>
                    <a:pt x="307890" y="709773"/>
                  </a:cubicBezTo>
                  <a:cubicBezTo>
                    <a:pt x="298807" y="674240"/>
                    <a:pt x="288502" y="639050"/>
                    <a:pt x="274991" y="604929"/>
                  </a:cubicBezTo>
                  <a:cubicBezTo>
                    <a:pt x="271021" y="594891"/>
                    <a:pt x="272701" y="589892"/>
                    <a:pt x="282853" y="586228"/>
                  </a:cubicBezTo>
                  <a:cubicBezTo>
                    <a:pt x="316898" y="573938"/>
                    <a:pt x="351019" y="561954"/>
                    <a:pt x="386017" y="552450"/>
                  </a:cubicBezTo>
                  <a:cubicBezTo>
                    <a:pt x="390063" y="551343"/>
                    <a:pt x="392821" y="551114"/>
                    <a:pt x="394791" y="552292"/>
                  </a:cubicBezTo>
                  <a:close/>
                  <a:moveTo>
                    <a:pt x="1938168" y="11"/>
                  </a:moveTo>
                  <a:cubicBezTo>
                    <a:pt x="1990984" y="548"/>
                    <a:pt x="2038509" y="20406"/>
                    <a:pt x="2081417" y="57848"/>
                  </a:cubicBezTo>
                  <a:cubicBezTo>
                    <a:pt x="2125080" y="95938"/>
                    <a:pt x="2155346" y="143951"/>
                    <a:pt x="2182139" y="194789"/>
                  </a:cubicBezTo>
                  <a:cubicBezTo>
                    <a:pt x="2210039" y="247688"/>
                    <a:pt x="2229084" y="303679"/>
                    <a:pt x="2245190" y="360852"/>
                  </a:cubicBezTo>
                  <a:cubicBezTo>
                    <a:pt x="2255228" y="396538"/>
                    <a:pt x="2255190" y="433484"/>
                    <a:pt x="2255534" y="470124"/>
                  </a:cubicBezTo>
                  <a:cubicBezTo>
                    <a:pt x="2256297" y="556151"/>
                    <a:pt x="2247251" y="641416"/>
                    <a:pt x="2233893" y="726260"/>
                  </a:cubicBezTo>
                  <a:cubicBezTo>
                    <a:pt x="2224771" y="784044"/>
                    <a:pt x="2214771" y="841714"/>
                    <a:pt x="2200307" y="898391"/>
                  </a:cubicBezTo>
                  <a:cubicBezTo>
                    <a:pt x="2183131" y="965755"/>
                    <a:pt x="2164468" y="1032738"/>
                    <a:pt x="2143400" y="1099110"/>
                  </a:cubicBezTo>
                  <a:cubicBezTo>
                    <a:pt x="2100234" y="1235136"/>
                    <a:pt x="2046991" y="1367078"/>
                    <a:pt x="1987490" y="1496615"/>
                  </a:cubicBezTo>
                  <a:cubicBezTo>
                    <a:pt x="1948522" y="1581421"/>
                    <a:pt x="1906042" y="1664472"/>
                    <a:pt x="1861692" y="1746606"/>
                  </a:cubicBezTo>
                  <a:cubicBezTo>
                    <a:pt x="1821961" y="1820230"/>
                    <a:pt x="1780207" y="1892670"/>
                    <a:pt x="1736506" y="1963927"/>
                  </a:cubicBezTo>
                  <a:cubicBezTo>
                    <a:pt x="1678416" y="2058695"/>
                    <a:pt x="1617846" y="2151936"/>
                    <a:pt x="1554108" y="2243040"/>
                  </a:cubicBezTo>
                  <a:lnTo>
                    <a:pt x="1524490" y="2243460"/>
                  </a:lnTo>
                  <a:cubicBezTo>
                    <a:pt x="1565061" y="2159073"/>
                    <a:pt x="1604297" y="2074076"/>
                    <a:pt x="1642693" y="1988659"/>
                  </a:cubicBezTo>
                  <a:cubicBezTo>
                    <a:pt x="1688950" y="1885800"/>
                    <a:pt x="1734559" y="1782598"/>
                    <a:pt x="1778680" y="1678784"/>
                  </a:cubicBezTo>
                  <a:cubicBezTo>
                    <a:pt x="1844899" y="1522912"/>
                    <a:pt x="1908523" y="1365971"/>
                    <a:pt x="1967796" y="1207350"/>
                  </a:cubicBezTo>
                  <a:cubicBezTo>
                    <a:pt x="2004321" y="1109682"/>
                    <a:pt x="2038938" y="1011327"/>
                    <a:pt x="2070502" y="911864"/>
                  </a:cubicBezTo>
                  <a:cubicBezTo>
                    <a:pt x="2100157" y="818432"/>
                    <a:pt x="2127370" y="724352"/>
                    <a:pt x="2146492" y="628248"/>
                  </a:cubicBezTo>
                  <a:cubicBezTo>
                    <a:pt x="2161491" y="552907"/>
                    <a:pt x="2170041" y="476917"/>
                    <a:pt x="2155575" y="400164"/>
                  </a:cubicBezTo>
                  <a:cubicBezTo>
                    <a:pt x="2137103" y="302228"/>
                    <a:pt x="2085730" y="226926"/>
                    <a:pt x="2001726" y="173455"/>
                  </a:cubicBezTo>
                  <a:cubicBezTo>
                    <a:pt x="1937873" y="132807"/>
                    <a:pt x="1867570" y="111014"/>
                    <a:pt x="1793374" y="99449"/>
                  </a:cubicBezTo>
                  <a:cubicBezTo>
                    <a:pt x="1770169" y="95861"/>
                    <a:pt x="1746849" y="93763"/>
                    <a:pt x="1720438" y="91931"/>
                  </a:cubicBezTo>
                  <a:cubicBezTo>
                    <a:pt x="1726506" y="85862"/>
                    <a:pt x="1729789" y="81320"/>
                    <a:pt x="1734178" y="78419"/>
                  </a:cubicBezTo>
                  <a:cubicBezTo>
                    <a:pt x="1780703" y="47581"/>
                    <a:pt x="1827800" y="18383"/>
                    <a:pt x="1883562" y="5979"/>
                  </a:cubicBezTo>
                  <a:cubicBezTo>
                    <a:pt x="1902368" y="1800"/>
                    <a:pt x="1920562" y="-168"/>
                    <a:pt x="1938168" y="1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xmlns="" id="{D5767716-6374-405E-B033-1785D74B59AB}"/>
                </a:ext>
              </a:extLst>
            </p:cNvPr>
            <p:cNvSpPr/>
            <p:nvPr/>
          </p:nvSpPr>
          <p:spPr>
            <a:xfrm>
              <a:off x="4990122" y="4923246"/>
              <a:ext cx="714682" cy="1924601"/>
            </a:xfrm>
            <a:custGeom>
              <a:avLst/>
              <a:gdLst>
                <a:gd name="connsiteX0" fmla="*/ 1604677 w 1783586"/>
                <a:gd name="connsiteY0" fmla="*/ 2120388 h 4803104"/>
                <a:gd name="connsiteX1" fmla="*/ 1783556 w 1783586"/>
                <a:gd name="connsiteY1" fmla="*/ 944431 h 4803104"/>
                <a:gd name="connsiteX2" fmla="*/ 1622107 w 1783586"/>
                <a:gd name="connsiteY2" fmla="*/ 59178 h 4803104"/>
                <a:gd name="connsiteX3" fmla="*/ 1511903 w 1783586"/>
                <a:gd name="connsiteY3" fmla="*/ 38509 h 4803104"/>
                <a:gd name="connsiteX4" fmla="*/ 1421035 w 1783586"/>
                <a:gd name="connsiteY4" fmla="*/ 120519 h 4803104"/>
                <a:gd name="connsiteX5" fmla="*/ 1107091 w 1783586"/>
                <a:gd name="connsiteY5" fmla="*/ 609723 h 4803104"/>
                <a:gd name="connsiteX6" fmla="*/ 660654 w 1783586"/>
                <a:gd name="connsiteY6" fmla="*/ 1829875 h 4803104"/>
                <a:gd name="connsiteX7" fmla="*/ 272415 w 1783586"/>
                <a:gd name="connsiteY7" fmla="*/ 3389213 h 4803104"/>
                <a:gd name="connsiteX8" fmla="*/ 0 w 1783586"/>
                <a:gd name="connsiteY8" fmla="*/ 4803105 h 4803104"/>
                <a:gd name="connsiteX9" fmla="*/ 394716 w 1783586"/>
                <a:gd name="connsiteY9" fmla="*/ 4797771 h 4803104"/>
                <a:gd name="connsiteX10" fmla="*/ 922115 w 1783586"/>
                <a:gd name="connsiteY10" fmla="*/ 3855367 h 4803104"/>
                <a:gd name="connsiteX11" fmla="*/ 1604677 w 1783586"/>
                <a:gd name="connsiteY11" fmla="*/ 2120388 h 4803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83586" h="4803104">
                  <a:moveTo>
                    <a:pt x="1604677" y="2120388"/>
                  </a:moveTo>
                  <a:cubicBezTo>
                    <a:pt x="1709642" y="1735387"/>
                    <a:pt x="1781747" y="1345053"/>
                    <a:pt x="1783556" y="944431"/>
                  </a:cubicBezTo>
                  <a:cubicBezTo>
                    <a:pt x="1784890" y="639441"/>
                    <a:pt x="1742980" y="342070"/>
                    <a:pt x="1622107" y="59178"/>
                  </a:cubicBezTo>
                  <a:cubicBezTo>
                    <a:pt x="1590199" y="-15403"/>
                    <a:pt x="1589627" y="-16260"/>
                    <a:pt x="1511903" y="38509"/>
                  </a:cubicBezTo>
                  <a:cubicBezTo>
                    <a:pt x="1488853" y="54130"/>
                    <a:pt x="1453610" y="85753"/>
                    <a:pt x="1421035" y="120519"/>
                  </a:cubicBezTo>
                  <a:cubicBezTo>
                    <a:pt x="1286256" y="264251"/>
                    <a:pt x="1191863" y="434177"/>
                    <a:pt x="1107091" y="609723"/>
                  </a:cubicBezTo>
                  <a:cubicBezTo>
                    <a:pt x="917924" y="1001581"/>
                    <a:pt x="783050" y="1413538"/>
                    <a:pt x="660654" y="1829875"/>
                  </a:cubicBezTo>
                  <a:cubicBezTo>
                    <a:pt x="509492" y="2344225"/>
                    <a:pt x="384905" y="2865243"/>
                    <a:pt x="272415" y="3389213"/>
                  </a:cubicBezTo>
                  <a:cubicBezTo>
                    <a:pt x="171640" y="3858605"/>
                    <a:pt x="81248" y="4329997"/>
                    <a:pt x="0" y="4803105"/>
                  </a:cubicBezTo>
                  <a:lnTo>
                    <a:pt x="394716" y="4797771"/>
                  </a:lnTo>
                  <a:cubicBezTo>
                    <a:pt x="588264" y="4493637"/>
                    <a:pt x="761143" y="4177788"/>
                    <a:pt x="922115" y="3855367"/>
                  </a:cubicBezTo>
                  <a:cubicBezTo>
                    <a:pt x="1200722" y="3297107"/>
                    <a:pt x="1440276" y="2723416"/>
                    <a:pt x="1604677" y="2120388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xmlns="" id="{6237080B-E8AE-4A9D-A2D9-2AB97CC9D0F9}"/>
                </a:ext>
              </a:extLst>
            </p:cNvPr>
            <p:cNvSpPr/>
            <p:nvPr/>
          </p:nvSpPr>
          <p:spPr>
            <a:xfrm>
              <a:off x="4053912" y="6016426"/>
              <a:ext cx="423136" cy="840581"/>
            </a:xfrm>
            <a:custGeom>
              <a:avLst/>
              <a:gdLst>
                <a:gd name="connsiteX0" fmla="*/ 627844 w 1055993"/>
                <a:gd name="connsiteY0" fmla="*/ 0 h 2097785"/>
                <a:gd name="connsiteX1" fmla="*/ 567075 w 1055993"/>
                <a:gd name="connsiteY1" fmla="*/ 250222 h 2097785"/>
                <a:gd name="connsiteX2" fmla="*/ 15387 w 1055993"/>
                <a:gd name="connsiteY2" fmla="*/ 1103281 h 2097785"/>
                <a:gd name="connsiteX3" fmla="*/ 8719 w 1055993"/>
                <a:gd name="connsiteY3" fmla="*/ 1143953 h 2097785"/>
                <a:gd name="connsiteX4" fmla="*/ 364859 w 1055993"/>
                <a:gd name="connsiteY4" fmla="*/ 1675352 h 2097785"/>
                <a:gd name="connsiteX5" fmla="*/ 648133 w 1055993"/>
                <a:gd name="connsiteY5" fmla="*/ 2097786 h 2097785"/>
                <a:gd name="connsiteX6" fmla="*/ 1055993 w 1055993"/>
                <a:gd name="connsiteY6" fmla="*/ 2092261 h 2097785"/>
                <a:gd name="connsiteX7" fmla="*/ 715475 w 1055993"/>
                <a:gd name="connsiteY7" fmla="*/ 387858 h 2097785"/>
                <a:gd name="connsiteX8" fmla="*/ 627844 w 1055993"/>
                <a:gd name="connsiteY8" fmla="*/ 0 h 2097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5993" h="2097785">
                  <a:moveTo>
                    <a:pt x="627844" y="0"/>
                  </a:moveTo>
                  <a:cubicBezTo>
                    <a:pt x="608699" y="84582"/>
                    <a:pt x="588316" y="167545"/>
                    <a:pt x="567075" y="250222"/>
                  </a:cubicBezTo>
                  <a:cubicBezTo>
                    <a:pt x="478207" y="595694"/>
                    <a:pt x="330284" y="903732"/>
                    <a:pt x="15387" y="1103281"/>
                  </a:cubicBezTo>
                  <a:cubicBezTo>
                    <a:pt x="-4520" y="1115854"/>
                    <a:pt x="-3282" y="1126141"/>
                    <a:pt x="8719" y="1143953"/>
                  </a:cubicBezTo>
                  <a:cubicBezTo>
                    <a:pt x="127877" y="1320736"/>
                    <a:pt x="246178" y="1498187"/>
                    <a:pt x="364859" y="1675352"/>
                  </a:cubicBezTo>
                  <a:cubicBezTo>
                    <a:pt x="459252" y="1816227"/>
                    <a:pt x="553835" y="1956911"/>
                    <a:pt x="648133" y="2097786"/>
                  </a:cubicBezTo>
                  <a:lnTo>
                    <a:pt x="1055993" y="2092261"/>
                  </a:lnTo>
                  <a:cubicBezTo>
                    <a:pt x="947123" y="1523238"/>
                    <a:pt x="841205" y="953548"/>
                    <a:pt x="715475" y="387858"/>
                  </a:cubicBezTo>
                  <a:cubicBezTo>
                    <a:pt x="686804" y="258509"/>
                    <a:pt x="657086" y="129254"/>
                    <a:pt x="627844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xmlns="" id="{51A9AC80-683E-4C77-A0AB-091AFE72188A}"/>
                </a:ext>
              </a:extLst>
            </p:cNvPr>
            <p:cNvSpPr/>
            <p:nvPr/>
          </p:nvSpPr>
          <p:spPr>
            <a:xfrm>
              <a:off x="4310188" y="4919364"/>
              <a:ext cx="1532240" cy="1935277"/>
            </a:xfrm>
            <a:custGeom>
              <a:avLst/>
              <a:gdLst>
                <a:gd name="connsiteX0" fmla="*/ 10415 w 1532240"/>
                <a:gd name="connsiteY0" fmla="*/ 923213 h 1935277"/>
                <a:gd name="connsiteX1" fmla="*/ 33964 w 1532240"/>
                <a:gd name="connsiteY1" fmla="*/ 1015691 h 1935277"/>
                <a:gd name="connsiteX2" fmla="*/ 266247 w 1532240"/>
                <a:gd name="connsiteY2" fmla="*/ 1934094 h 1935277"/>
                <a:gd name="connsiteX3" fmla="*/ 179647 w 1532240"/>
                <a:gd name="connsiteY3" fmla="*/ 1935277 h 1935277"/>
                <a:gd name="connsiteX4" fmla="*/ 46941 w 1532240"/>
                <a:gd name="connsiteY4" fmla="*/ 1270377 h 1935277"/>
                <a:gd name="connsiteX5" fmla="*/ 3202 w 1532240"/>
                <a:gd name="connsiteY5" fmla="*/ 1079429 h 1935277"/>
                <a:gd name="connsiteX6" fmla="*/ 836 w 1532240"/>
                <a:gd name="connsiteY6" fmla="*/ 1037484 h 1935277"/>
                <a:gd name="connsiteX7" fmla="*/ 7057 w 1532240"/>
                <a:gd name="connsiteY7" fmla="*/ 923786 h 1935277"/>
                <a:gd name="connsiteX8" fmla="*/ 10415 w 1532240"/>
                <a:gd name="connsiteY8" fmla="*/ 923213 h 1935277"/>
                <a:gd name="connsiteX9" fmla="*/ 1331668 w 1532240"/>
                <a:gd name="connsiteY9" fmla="*/ 0 h 1935277"/>
                <a:gd name="connsiteX10" fmla="*/ 1457045 w 1532240"/>
                <a:gd name="connsiteY10" fmla="*/ 70799 h 1935277"/>
                <a:gd name="connsiteX11" fmla="*/ 1530822 w 1532240"/>
                <a:gd name="connsiteY11" fmla="*/ 270563 h 1935277"/>
                <a:gd name="connsiteX12" fmla="*/ 1501319 w 1532240"/>
                <a:gd name="connsiteY12" fmla="*/ 533951 h 1935277"/>
                <a:gd name="connsiteX13" fmla="*/ 1192245 w 1532240"/>
                <a:gd name="connsiteY13" fmla="*/ 1427089 h 1935277"/>
                <a:gd name="connsiteX14" fmla="*/ 907293 w 1532240"/>
                <a:gd name="connsiteY14" fmla="*/ 1925430 h 1935277"/>
                <a:gd name="connsiteX15" fmla="*/ 852753 w 1532240"/>
                <a:gd name="connsiteY15" fmla="*/ 1926156 h 1935277"/>
                <a:gd name="connsiteX16" fmla="*/ 1199268 w 1532240"/>
                <a:gd name="connsiteY16" fmla="*/ 1249958 h 1935277"/>
                <a:gd name="connsiteX17" fmla="*/ 1363843 w 1532240"/>
                <a:gd name="connsiteY17" fmla="*/ 739898 h 1935277"/>
                <a:gd name="connsiteX18" fmla="*/ 1404108 w 1532240"/>
                <a:gd name="connsiteY18" fmla="*/ 294684 h 1935277"/>
                <a:gd name="connsiteX19" fmla="*/ 1331668 w 1532240"/>
                <a:gd name="connsiteY19" fmla="*/ 0 h 1935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32240" h="1935277">
                  <a:moveTo>
                    <a:pt x="10415" y="923213"/>
                  </a:moveTo>
                  <a:cubicBezTo>
                    <a:pt x="18278" y="954014"/>
                    <a:pt x="26178" y="984852"/>
                    <a:pt x="33964" y="1015691"/>
                  </a:cubicBezTo>
                  <a:cubicBezTo>
                    <a:pt x="111290" y="1321825"/>
                    <a:pt x="188539" y="1627998"/>
                    <a:pt x="266247" y="1934094"/>
                  </a:cubicBezTo>
                  <a:lnTo>
                    <a:pt x="179647" y="1935277"/>
                  </a:lnTo>
                  <a:cubicBezTo>
                    <a:pt x="138121" y="1716354"/>
                    <a:pt x="94420" y="1484835"/>
                    <a:pt x="46941" y="1270377"/>
                  </a:cubicBezTo>
                  <a:cubicBezTo>
                    <a:pt x="32819" y="1206600"/>
                    <a:pt x="18888" y="1142786"/>
                    <a:pt x="3202" y="1079429"/>
                  </a:cubicBezTo>
                  <a:cubicBezTo>
                    <a:pt x="-387" y="1065002"/>
                    <a:pt x="-615" y="1051644"/>
                    <a:pt x="836" y="1037484"/>
                  </a:cubicBezTo>
                  <a:cubicBezTo>
                    <a:pt x="4652" y="999699"/>
                    <a:pt x="6446" y="961761"/>
                    <a:pt x="7057" y="923786"/>
                  </a:cubicBezTo>
                  <a:cubicBezTo>
                    <a:pt x="8164" y="923595"/>
                    <a:pt x="9309" y="923404"/>
                    <a:pt x="10415" y="923213"/>
                  </a:cubicBezTo>
                  <a:close/>
                  <a:moveTo>
                    <a:pt x="1331668" y="0"/>
                  </a:moveTo>
                  <a:cubicBezTo>
                    <a:pt x="1382544" y="10496"/>
                    <a:pt x="1423993" y="33624"/>
                    <a:pt x="1457045" y="70799"/>
                  </a:cubicBezTo>
                  <a:cubicBezTo>
                    <a:pt x="1507616" y="127629"/>
                    <a:pt x="1525898" y="196787"/>
                    <a:pt x="1530822" y="270563"/>
                  </a:cubicBezTo>
                  <a:cubicBezTo>
                    <a:pt x="1536814" y="360064"/>
                    <a:pt x="1523226" y="447580"/>
                    <a:pt x="1501319" y="533951"/>
                  </a:cubicBezTo>
                  <a:cubicBezTo>
                    <a:pt x="1423649" y="840391"/>
                    <a:pt x="1323271" y="1139045"/>
                    <a:pt x="1192245" y="1427089"/>
                  </a:cubicBezTo>
                  <a:cubicBezTo>
                    <a:pt x="1112706" y="1602007"/>
                    <a:pt x="1021564" y="1770398"/>
                    <a:pt x="907293" y="1925430"/>
                  </a:cubicBezTo>
                  <a:lnTo>
                    <a:pt x="852753" y="1926156"/>
                  </a:lnTo>
                  <a:cubicBezTo>
                    <a:pt x="987596" y="1710743"/>
                    <a:pt x="1102096" y="1484797"/>
                    <a:pt x="1199268" y="1249958"/>
                  </a:cubicBezTo>
                  <a:cubicBezTo>
                    <a:pt x="1267777" y="1084390"/>
                    <a:pt x="1325256" y="915121"/>
                    <a:pt x="1363843" y="739898"/>
                  </a:cubicBezTo>
                  <a:cubicBezTo>
                    <a:pt x="1396093" y="593262"/>
                    <a:pt x="1414948" y="445252"/>
                    <a:pt x="1404108" y="294684"/>
                  </a:cubicBezTo>
                  <a:cubicBezTo>
                    <a:pt x="1396323" y="186291"/>
                    <a:pt x="1378765" y="115034"/>
                    <a:pt x="1331668" y="0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xmlns="" id="{B870EF44-F751-4CCE-B3C0-ADB7EA04CCF3}"/>
              </a:ext>
            </a:extLst>
          </p:cNvPr>
          <p:cNvGrpSpPr/>
          <p:nvPr/>
        </p:nvGrpSpPr>
        <p:grpSpPr>
          <a:xfrm>
            <a:off x="7411036" y="5236957"/>
            <a:ext cx="1909517" cy="1627642"/>
            <a:chOff x="3431944" y="4587088"/>
            <a:chExt cx="2664859" cy="2271484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xmlns="" id="{A5241271-B783-449F-A042-7A760A5C5D0B}"/>
                </a:ext>
              </a:extLst>
            </p:cNvPr>
            <p:cNvSpPr/>
            <p:nvPr/>
          </p:nvSpPr>
          <p:spPr>
            <a:xfrm>
              <a:off x="3431944" y="4587088"/>
              <a:ext cx="2664859" cy="2271484"/>
            </a:xfrm>
            <a:custGeom>
              <a:avLst/>
              <a:gdLst>
                <a:gd name="connsiteX0" fmla="*/ 802136 w 2664859"/>
                <a:gd name="connsiteY0" fmla="*/ 548146 h 2271484"/>
                <a:gd name="connsiteX1" fmla="*/ 831524 w 2664859"/>
                <a:gd name="connsiteY1" fmla="*/ 618144 h 2271484"/>
                <a:gd name="connsiteX2" fmla="*/ 1087431 w 2664859"/>
                <a:gd name="connsiteY2" fmla="*/ 1489068 h 2271484"/>
                <a:gd name="connsiteX3" fmla="*/ 1216969 w 2664859"/>
                <a:gd name="connsiteY3" fmla="*/ 2212859 h 2271484"/>
                <a:gd name="connsiteX4" fmla="*/ 1221243 w 2664859"/>
                <a:gd name="connsiteY4" fmla="*/ 2265300 h 2271484"/>
                <a:gd name="connsiteX5" fmla="*/ 766755 w 2664859"/>
                <a:gd name="connsiteY5" fmla="*/ 2271484 h 2271484"/>
                <a:gd name="connsiteX6" fmla="*/ 686605 w 2664859"/>
                <a:gd name="connsiteY6" fmla="*/ 2157136 h 2271484"/>
                <a:gd name="connsiteX7" fmla="*/ 559816 w 2664859"/>
                <a:gd name="connsiteY7" fmla="*/ 1973822 h 2271484"/>
                <a:gd name="connsiteX8" fmla="*/ 486040 w 2664859"/>
                <a:gd name="connsiteY8" fmla="*/ 1929816 h 2271484"/>
                <a:gd name="connsiteX9" fmla="*/ 163952 w 2664859"/>
                <a:gd name="connsiteY9" fmla="*/ 1802874 h 2271484"/>
                <a:gd name="connsiteX10" fmla="*/ 3194 w 2664859"/>
                <a:gd name="connsiteY10" fmla="*/ 1491358 h 2271484"/>
                <a:gd name="connsiteX11" fmla="*/ 34796 w 2664859"/>
                <a:gd name="connsiteY11" fmla="*/ 1186674 h 2271484"/>
                <a:gd name="connsiteX12" fmla="*/ 96779 w 2664859"/>
                <a:gd name="connsiteY12" fmla="*/ 1034809 h 2271484"/>
                <a:gd name="connsiteX13" fmla="*/ 343144 w 2664859"/>
                <a:gd name="connsiteY13" fmla="*/ 786459 h 2271484"/>
                <a:gd name="connsiteX14" fmla="*/ 565083 w 2664859"/>
                <a:gd name="connsiteY14" fmla="*/ 637761 h 2271484"/>
                <a:gd name="connsiteX15" fmla="*/ 778053 w 2664859"/>
                <a:gd name="connsiteY15" fmla="*/ 553184 h 2271484"/>
                <a:gd name="connsiteX16" fmla="*/ 802136 w 2664859"/>
                <a:gd name="connsiteY16" fmla="*/ 548146 h 2271484"/>
                <a:gd name="connsiteX17" fmla="*/ 2317490 w 2664859"/>
                <a:gd name="connsiteY17" fmla="*/ 394 h 2271484"/>
                <a:gd name="connsiteX18" fmla="*/ 2510091 w 2664859"/>
                <a:gd name="connsiteY18" fmla="*/ 83467 h 2271484"/>
                <a:gd name="connsiteX19" fmla="*/ 2640545 w 2664859"/>
                <a:gd name="connsiteY19" fmla="*/ 323841 h 2271484"/>
                <a:gd name="connsiteX20" fmla="*/ 2663216 w 2664859"/>
                <a:gd name="connsiteY20" fmla="*/ 547955 h 2271484"/>
                <a:gd name="connsiteX21" fmla="*/ 2584211 w 2664859"/>
                <a:gd name="connsiteY21" fmla="*/ 1007253 h 2271484"/>
                <a:gd name="connsiteX22" fmla="*/ 2184111 w 2664859"/>
                <a:gd name="connsiteY22" fmla="*/ 1914932 h 2271484"/>
                <a:gd name="connsiteX23" fmla="*/ 1965836 w 2664859"/>
                <a:gd name="connsiteY23" fmla="*/ 2255149 h 2271484"/>
                <a:gd name="connsiteX24" fmla="*/ 1455166 w 2664859"/>
                <a:gd name="connsiteY24" fmla="*/ 2262095 h 2271484"/>
                <a:gd name="connsiteX25" fmla="*/ 1459556 w 2664859"/>
                <a:gd name="connsiteY25" fmla="*/ 2252935 h 2271484"/>
                <a:gd name="connsiteX26" fmla="*/ 1492608 w 2664859"/>
                <a:gd name="connsiteY26" fmla="*/ 1971991 h 2271484"/>
                <a:gd name="connsiteX27" fmla="*/ 1564514 w 2664859"/>
                <a:gd name="connsiteY27" fmla="*/ 1509220 h 2271484"/>
                <a:gd name="connsiteX28" fmla="*/ 1659472 w 2664859"/>
                <a:gd name="connsiteY28" fmla="*/ 1060457 h 2271484"/>
                <a:gd name="connsiteX29" fmla="*/ 1838168 w 2664859"/>
                <a:gd name="connsiteY29" fmla="*/ 503606 h 2271484"/>
                <a:gd name="connsiteX30" fmla="*/ 2034993 w 2664859"/>
                <a:gd name="connsiteY30" fmla="*/ 165487 h 2271484"/>
                <a:gd name="connsiteX31" fmla="*/ 2244032 w 2664859"/>
                <a:gd name="connsiteY31" fmla="*/ 15569 h 2271484"/>
                <a:gd name="connsiteX32" fmla="*/ 2317490 w 2664859"/>
                <a:gd name="connsiteY32" fmla="*/ 394 h 2271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664859" h="2271484">
                  <a:moveTo>
                    <a:pt x="802136" y="548146"/>
                  </a:moveTo>
                  <a:cubicBezTo>
                    <a:pt x="816372" y="572764"/>
                    <a:pt x="822478" y="591656"/>
                    <a:pt x="831524" y="618144"/>
                  </a:cubicBezTo>
                  <a:cubicBezTo>
                    <a:pt x="929269" y="904775"/>
                    <a:pt x="1016136" y="1194651"/>
                    <a:pt x="1087431" y="1489068"/>
                  </a:cubicBezTo>
                  <a:cubicBezTo>
                    <a:pt x="1145215" y="1727686"/>
                    <a:pt x="1193382" y="1968097"/>
                    <a:pt x="1216969" y="2212859"/>
                  </a:cubicBezTo>
                  <a:cubicBezTo>
                    <a:pt x="1218648" y="2230302"/>
                    <a:pt x="1220098" y="2247820"/>
                    <a:pt x="1221243" y="2265300"/>
                  </a:cubicBezTo>
                  <a:lnTo>
                    <a:pt x="766755" y="2271484"/>
                  </a:lnTo>
                  <a:cubicBezTo>
                    <a:pt x="740000" y="2233393"/>
                    <a:pt x="713284" y="2195265"/>
                    <a:pt x="686605" y="2157136"/>
                  </a:cubicBezTo>
                  <a:cubicBezTo>
                    <a:pt x="644011" y="2096261"/>
                    <a:pt x="599738" y="2036415"/>
                    <a:pt x="559816" y="1973822"/>
                  </a:cubicBezTo>
                  <a:cubicBezTo>
                    <a:pt x="541229" y="1944701"/>
                    <a:pt x="520275" y="1933518"/>
                    <a:pt x="486040" y="1929816"/>
                  </a:cubicBezTo>
                  <a:cubicBezTo>
                    <a:pt x="367685" y="1916954"/>
                    <a:pt x="257613" y="1879207"/>
                    <a:pt x="163952" y="1802874"/>
                  </a:cubicBezTo>
                  <a:cubicBezTo>
                    <a:pt x="65405" y="1722571"/>
                    <a:pt x="15598" y="1616392"/>
                    <a:pt x="3194" y="1491358"/>
                  </a:cubicBezTo>
                  <a:cubicBezTo>
                    <a:pt x="-7073" y="1387697"/>
                    <a:pt x="8461" y="1286594"/>
                    <a:pt x="34796" y="1186674"/>
                  </a:cubicBezTo>
                  <a:cubicBezTo>
                    <a:pt x="43918" y="1152057"/>
                    <a:pt x="56169" y="1094959"/>
                    <a:pt x="96779" y="1034809"/>
                  </a:cubicBezTo>
                  <a:cubicBezTo>
                    <a:pt x="162349" y="937675"/>
                    <a:pt x="252269" y="860654"/>
                    <a:pt x="343144" y="786459"/>
                  </a:cubicBezTo>
                  <a:cubicBezTo>
                    <a:pt x="412493" y="729857"/>
                    <a:pt x="486040" y="679669"/>
                    <a:pt x="565083" y="637761"/>
                  </a:cubicBezTo>
                  <a:cubicBezTo>
                    <a:pt x="632905" y="601808"/>
                    <a:pt x="703704" y="572916"/>
                    <a:pt x="778053" y="553184"/>
                  </a:cubicBezTo>
                  <a:cubicBezTo>
                    <a:pt x="784198" y="551581"/>
                    <a:pt x="792861" y="548528"/>
                    <a:pt x="802136" y="548146"/>
                  </a:cubicBezTo>
                  <a:close/>
                  <a:moveTo>
                    <a:pt x="2317490" y="394"/>
                  </a:moveTo>
                  <a:cubicBezTo>
                    <a:pt x="2389580" y="-3753"/>
                    <a:pt x="2456620" y="24872"/>
                    <a:pt x="2510091" y="83467"/>
                  </a:cubicBezTo>
                  <a:cubicBezTo>
                    <a:pt x="2573486" y="152931"/>
                    <a:pt x="2609668" y="236630"/>
                    <a:pt x="2640545" y="323841"/>
                  </a:cubicBezTo>
                  <a:cubicBezTo>
                    <a:pt x="2666498" y="397121"/>
                    <a:pt x="2666842" y="472309"/>
                    <a:pt x="2663216" y="547955"/>
                  </a:cubicBezTo>
                  <a:cubicBezTo>
                    <a:pt x="2655735" y="704248"/>
                    <a:pt x="2626271" y="856915"/>
                    <a:pt x="2584211" y="1007253"/>
                  </a:cubicBezTo>
                  <a:cubicBezTo>
                    <a:pt x="2494291" y="1328921"/>
                    <a:pt x="2353036" y="1628033"/>
                    <a:pt x="2184111" y="1914932"/>
                  </a:cubicBezTo>
                  <a:cubicBezTo>
                    <a:pt x="2115678" y="2031187"/>
                    <a:pt x="2042741" y="2144466"/>
                    <a:pt x="1965836" y="2255149"/>
                  </a:cubicBezTo>
                  <a:lnTo>
                    <a:pt x="1455166" y="2262095"/>
                  </a:lnTo>
                  <a:cubicBezTo>
                    <a:pt x="1458220" y="2260683"/>
                    <a:pt x="1459098" y="2257630"/>
                    <a:pt x="1459556" y="2252935"/>
                  </a:cubicBezTo>
                  <a:cubicBezTo>
                    <a:pt x="1468906" y="2159084"/>
                    <a:pt x="1480242" y="2065499"/>
                    <a:pt x="1492608" y="1971991"/>
                  </a:cubicBezTo>
                  <a:cubicBezTo>
                    <a:pt x="1513065" y="1817187"/>
                    <a:pt x="1536767" y="1662879"/>
                    <a:pt x="1564514" y="1509220"/>
                  </a:cubicBezTo>
                  <a:cubicBezTo>
                    <a:pt x="1591688" y="1358691"/>
                    <a:pt x="1622603" y="1208925"/>
                    <a:pt x="1659472" y="1060457"/>
                  </a:cubicBezTo>
                  <a:cubicBezTo>
                    <a:pt x="1706570" y="870883"/>
                    <a:pt x="1761415" y="683676"/>
                    <a:pt x="1838168" y="503606"/>
                  </a:cubicBezTo>
                  <a:cubicBezTo>
                    <a:pt x="1889655" y="382770"/>
                    <a:pt x="1949195" y="266400"/>
                    <a:pt x="2034993" y="165487"/>
                  </a:cubicBezTo>
                  <a:cubicBezTo>
                    <a:pt x="2092167" y="98238"/>
                    <a:pt x="2159837" y="45301"/>
                    <a:pt x="2244032" y="15569"/>
                  </a:cubicBezTo>
                  <a:cubicBezTo>
                    <a:pt x="2268869" y="6800"/>
                    <a:pt x="2293460" y="1776"/>
                    <a:pt x="2317490" y="394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xmlns="" id="{C14C1243-4AD2-47E2-B9E2-1DACE6641360}"/>
                </a:ext>
              </a:extLst>
            </p:cNvPr>
            <p:cNvSpPr/>
            <p:nvPr/>
          </p:nvSpPr>
          <p:spPr>
            <a:xfrm>
              <a:off x="3828405" y="4599426"/>
              <a:ext cx="2255578" cy="2253842"/>
            </a:xfrm>
            <a:custGeom>
              <a:avLst/>
              <a:gdLst>
                <a:gd name="connsiteX0" fmla="*/ 424566 w 2255578"/>
                <a:gd name="connsiteY0" fmla="*/ 613669 h 2253842"/>
                <a:gd name="connsiteX1" fmla="*/ 456855 w 2255578"/>
                <a:gd name="connsiteY1" fmla="*/ 709391 h 2253842"/>
                <a:gd name="connsiteX2" fmla="*/ 558111 w 2255578"/>
                <a:gd name="connsiteY2" fmla="*/ 1032090 h 2253842"/>
                <a:gd name="connsiteX3" fmla="*/ 635628 w 2255578"/>
                <a:gd name="connsiteY3" fmla="*/ 1309638 h 2253842"/>
                <a:gd name="connsiteX4" fmla="*/ 704061 w 2255578"/>
                <a:gd name="connsiteY4" fmla="*/ 1586842 h 2253842"/>
                <a:gd name="connsiteX5" fmla="*/ 776845 w 2255578"/>
                <a:gd name="connsiteY5" fmla="*/ 1959806 h 2253842"/>
                <a:gd name="connsiteX6" fmla="*/ 811080 w 2255578"/>
                <a:gd name="connsiteY6" fmla="*/ 2234758 h 2253842"/>
                <a:gd name="connsiteX7" fmla="*/ 812530 w 2255578"/>
                <a:gd name="connsiteY7" fmla="*/ 2253116 h 2253842"/>
                <a:gd name="connsiteX8" fmla="*/ 760433 w 2255578"/>
                <a:gd name="connsiteY8" fmla="*/ 2253842 h 2253842"/>
                <a:gd name="connsiteX9" fmla="*/ 706809 w 2255578"/>
                <a:gd name="connsiteY9" fmla="*/ 2041979 h 2253842"/>
                <a:gd name="connsiteX10" fmla="*/ 649253 w 2255578"/>
                <a:gd name="connsiteY10" fmla="*/ 1812330 h 2253842"/>
                <a:gd name="connsiteX11" fmla="*/ 561661 w 2255578"/>
                <a:gd name="connsiteY11" fmla="*/ 1465243 h 2253842"/>
                <a:gd name="connsiteX12" fmla="*/ 498190 w 2255578"/>
                <a:gd name="connsiteY12" fmla="*/ 1218381 h 2253842"/>
                <a:gd name="connsiteX13" fmla="*/ 484832 w 2255578"/>
                <a:gd name="connsiteY13" fmla="*/ 1088577 h 2253842"/>
                <a:gd name="connsiteX14" fmla="*/ 469183 w 2255578"/>
                <a:gd name="connsiteY14" fmla="*/ 918010 h 2253842"/>
                <a:gd name="connsiteX15" fmla="*/ 443192 w 2255578"/>
                <a:gd name="connsiteY15" fmla="*/ 734696 h 2253842"/>
                <a:gd name="connsiteX16" fmla="*/ 425292 w 2255578"/>
                <a:gd name="connsiteY16" fmla="*/ 631837 h 2253842"/>
                <a:gd name="connsiteX17" fmla="*/ 422276 w 2255578"/>
                <a:gd name="connsiteY17" fmla="*/ 614318 h 2253842"/>
                <a:gd name="connsiteX18" fmla="*/ 424566 w 2255578"/>
                <a:gd name="connsiteY18" fmla="*/ 613669 h 2253842"/>
                <a:gd name="connsiteX19" fmla="*/ 394791 w 2255578"/>
                <a:gd name="connsiteY19" fmla="*/ 552292 h 2253842"/>
                <a:gd name="connsiteX20" fmla="*/ 398841 w 2255578"/>
                <a:gd name="connsiteY20" fmla="*/ 560580 h 2253842"/>
                <a:gd name="connsiteX21" fmla="*/ 443687 w 2255578"/>
                <a:gd name="connsiteY21" fmla="*/ 819845 h 2253842"/>
                <a:gd name="connsiteX22" fmla="*/ 471702 w 2255578"/>
                <a:gd name="connsiteY22" fmla="*/ 1087088 h 2253842"/>
                <a:gd name="connsiteX23" fmla="*/ 473457 w 2255578"/>
                <a:gd name="connsiteY23" fmla="*/ 1119034 h 2253842"/>
                <a:gd name="connsiteX24" fmla="*/ 462045 w 2255578"/>
                <a:gd name="connsiteY24" fmla="*/ 1399596 h 2253842"/>
                <a:gd name="connsiteX25" fmla="*/ 373155 w 2255578"/>
                <a:gd name="connsiteY25" fmla="*/ 1671877 h 2253842"/>
                <a:gd name="connsiteX26" fmla="*/ 228389 w 2255578"/>
                <a:gd name="connsiteY26" fmla="*/ 1844390 h 2253842"/>
                <a:gd name="connsiteX27" fmla="*/ 146522 w 2255578"/>
                <a:gd name="connsiteY27" fmla="*/ 1904655 h 2253842"/>
                <a:gd name="connsiteX28" fmla="*/ 107287 w 2255578"/>
                <a:gd name="connsiteY28" fmla="*/ 1907518 h 2253842"/>
                <a:gd name="connsiteX29" fmla="*/ 0 w 2255578"/>
                <a:gd name="connsiteY29" fmla="*/ 1888320 h 2253842"/>
                <a:gd name="connsiteX30" fmla="*/ 63433 w 2255578"/>
                <a:gd name="connsiteY30" fmla="*/ 1824544 h 2253842"/>
                <a:gd name="connsiteX31" fmla="*/ 173429 w 2255578"/>
                <a:gd name="connsiteY31" fmla="*/ 1683098 h 2253842"/>
                <a:gd name="connsiteX32" fmla="*/ 252091 w 2255578"/>
                <a:gd name="connsiteY32" fmla="*/ 1502074 h 2253842"/>
                <a:gd name="connsiteX33" fmla="*/ 322470 w 2255578"/>
                <a:gd name="connsiteY33" fmla="*/ 1256090 h 2253842"/>
                <a:gd name="connsiteX34" fmla="*/ 345408 w 2255578"/>
                <a:gd name="connsiteY34" fmla="*/ 962779 h 2253842"/>
                <a:gd name="connsiteX35" fmla="*/ 307890 w 2255578"/>
                <a:gd name="connsiteY35" fmla="*/ 709773 h 2253842"/>
                <a:gd name="connsiteX36" fmla="*/ 274991 w 2255578"/>
                <a:gd name="connsiteY36" fmla="*/ 604929 h 2253842"/>
                <a:gd name="connsiteX37" fmla="*/ 282853 w 2255578"/>
                <a:gd name="connsiteY37" fmla="*/ 586228 h 2253842"/>
                <a:gd name="connsiteX38" fmla="*/ 386017 w 2255578"/>
                <a:gd name="connsiteY38" fmla="*/ 552450 h 2253842"/>
                <a:gd name="connsiteX39" fmla="*/ 394791 w 2255578"/>
                <a:gd name="connsiteY39" fmla="*/ 552292 h 2253842"/>
                <a:gd name="connsiteX40" fmla="*/ 1938168 w 2255578"/>
                <a:gd name="connsiteY40" fmla="*/ 11 h 2253842"/>
                <a:gd name="connsiteX41" fmla="*/ 2081417 w 2255578"/>
                <a:gd name="connsiteY41" fmla="*/ 57848 h 2253842"/>
                <a:gd name="connsiteX42" fmla="*/ 2182139 w 2255578"/>
                <a:gd name="connsiteY42" fmla="*/ 194789 h 2253842"/>
                <a:gd name="connsiteX43" fmla="*/ 2245190 w 2255578"/>
                <a:gd name="connsiteY43" fmla="*/ 360852 h 2253842"/>
                <a:gd name="connsiteX44" fmla="*/ 2255534 w 2255578"/>
                <a:gd name="connsiteY44" fmla="*/ 470124 h 2253842"/>
                <a:gd name="connsiteX45" fmla="*/ 2233893 w 2255578"/>
                <a:gd name="connsiteY45" fmla="*/ 726260 h 2253842"/>
                <a:gd name="connsiteX46" fmla="*/ 2200307 w 2255578"/>
                <a:gd name="connsiteY46" fmla="*/ 898391 h 2253842"/>
                <a:gd name="connsiteX47" fmla="*/ 2143400 w 2255578"/>
                <a:gd name="connsiteY47" fmla="*/ 1099110 h 2253842"/>
                <a:gd name="connsiteX48" fmla="*/ 1987490 w 2255578"/>
                <a:gd name="connsiteY48" fmla="*/ 1496615 h 2253842"/>
                <a:gd name="connsiteX49" fmla="*/ 1861692 w 2255578"/>
                <a:gd name="connsiteY49" fmla="*/ 1746606 h 2253842"/>
                <a:gd name="connsiteX50" fmla="*/ 1736506 w 2255578"/>
                <a:gd name="connsiteY50" fmla="*/ 1963927 h 2253842"/>
                <a:gd name="connsiteX51" fmla="*/ 1554108 w 2255578"/>
                <a:gd name="connsiteY51" fmla="*/ 2243040 h 2253842"/>
                <a:gd name="connsiteX52" fmla="*/ 1524490 w 2255578"/>
                <a:gd name="connsiteY52" fmla="*/ 2243460 h 2253842"/>
                <a:gd name="connsiteX53" fmla="*/ 1642693 w 2255578"/>
                <a:gd name="connsiteY53" fmla="*/ 1988659 h 2253842"/>
                <a:gd name="connsiteX54" fmla="*/ 1778680 w 2255578"/>
                <a:gd name="connsiteY54" fmla="*/ 1678784 h 2253842"/>
                <a:gd name="connsiteX55" fmla="*/ 1967796 w 2255578"/>
                <a:gd name="connsiteY55" fmla="*/ 1207350 h 2253842"/>
                <a:gd name="connsiteX56" fmla="*/ 2070502 w 2255578"/>
                <a:gd name="connsiteY56" fmla="*/ 911864 h 2253842"/>
                <a:gd name="connsiteX57" fmla="*/ 2146492 w 2255578"/>
                <a:gd name="connsiteY57" fmla="*/ 628248 h 2253842"/>
                <a:gd name="connsiteX58" fmla="*/ 2155575 w 2255578"/>
                <a:gd name="connsiteY58" fmla="*/ 400164 h 2253842"/>
                <a:gd name="connsiteX59" fmla="*/ 2001726 w 2255578"/>
                <a:gd name="connsiteY59" fmla="*/ 173455 h 2253842"/>
                <a:gd name="connsiteX60" fmla="*/ 1793374 w 2255578"/>
                <a:gd name="connsiteY60" fmla="*/ 99449 h 2253842"/>
                <a:gd name="connsiteX61" fmla="*/ 1720438 w 2255578"/>
                <a:gd name="connsiteY61" fmla="*/ 91931 h 2253842"/>
                <a:gd name="connsiteX62" fmla="*/ 1734178 w 2255578"/>
                <a:gd name="connsiteY62" fmla="*/ 78419 h 2253842"/>
                <a:gd name="connsiteX63" fmla="*/ 1883562 w 2255578"/>
                <a:gd name="connsiteY63" fmla="*/ 5979 h 2253842"/>
                <a:gd name="connsiteX64" fmla="*/ 1938168 w 2255578"/>
                <a:gd name="connsiteY64" fmla="*/ 11 h 2253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2255578" h="2253842">
                  <a:moveTo>
                    <a:pt x="424566" y="613669"/>
                  </a:moveTo>
                  <a:cubicBezTo>
                    <a:pt x="435329" y="645577"/>
                    <a:pt x="446207" y="677446"/>
                    <a:pt x="456855" y="709391"/>
                  </a:cubicBezTo>
                  <a:cubicBezTo>
                    <a:pt x="492541" y="816372"/>
                    <a:pt x="526090" y="924002"/>
                    <a:pt x="558111" y="1032090"/>
                  </a:cubicBezTo>
                  <a:cubicBezTo>
                    <a:pt x="585401" y="1124186"/>
                    <a:pt x="611125" y="1216740"/>
                    <a:pt x="635628" y="1309638"/>
                  </a:cubicBezTo>
                  <a:cubicBezTo>
                    <a:pt x="659940" y="1401695"/>
                    <a:pt x="683107" y="1493982"/>
                    <a:pt x="704061" y="1586842"/>
                  </a:cubicBezTo>
                  <a:cubicBezTo>
                    <a:pt x="731961" y="1710425"/>
                    <a:pt x="757151" y="1834581"/>
                    <a:pt x="776845" y="1959806"/>
                  </a:cubicBezTo>
                  <a:cubicBezTo>
                    <a:pt x="791195" y="2051101"/>
                    <a:pt x="803027" y="2142700"/>
                    <a:pt x="811080" y="2234758"/>
                  </a:cubicBezTo>
                  <a:cubicBezTo>
                    <a:pt x="811614" y="2240865"/>
                    <a:pt x="812072" y="2246972"/>
                    <a:pt x="812530" y="2253116"/>
                  </a:cubicBezTo>
                  <a:lnTo>
                    <a:pt x="760433" y="2253842"/>
                  </a:lnTo>
                  <a:cubicBezTo>
                    <a:pt x="742456" y="2183233"/>
                    <a:pt x="724594" y="2112625"/>
                    <a:pt x="706809" y="2041979"/>
                  </a:cubicBezTo>
                  <a:cubicBezTo>
                    <a:pt x="687535" y="1965455"/>
                    <a:pt x="668528" y="1888854"/>
                    <a:pt x="649253" y="1812330"/>
                  </a:cubicBezTo>
                  <a:cubicBezTo>
                    <a:pt x="620132" y="1696609"/>
                    <a:pt x="590973" y="1580926"/>
                    <a:pt x="561661" y="1465243"/>
                  </a:cubicBezTo>
                  <a:cubicBezTo>
                    <a:pt x="540784" y="1382879"/>
                    <a:pt x="520746" y="1300287"/>
                    <a:pt x="498190" y="1218381"/>
                  </a:cubicBezTo>
                  <a:cubicBezTo>
                    <a:pt x="486396" y="1175520"/>
                    <a:pt x="487961" y="1131934"/>
                    <a:pt x="484832" y="1088577"/>
                  </a:cubicBezTo>
                  <a:cubicBezTo>
                    <a:pt x="480710" y="1031632"/>
                    <a:pt x="475900" y="974763"/>
                    <a:pt x="469183" y="918010"/>
                  </a:cubicBezTo>
                  <a:cubicBezTo>
                    <a:pt x="461932" y="856676"/>
                    <a:pt x="453230" y="795610"/>
                    <a:pt x="443192" y="734696"/>
                  </a:cubicBezTo>
                  <a:cubicBezTo>
                    <a:pt x="437505" y="700346"/>
                    <a:pt x="431284" y="666110"/>
                    <a:pt x="425292" y="631837"/>
                  </a:cubicBezTo>
                  <a:cubicBezTo>
                    <a:pt x="424261" y="625997"/>
                    <a:pt x="423269" y="620157"/>
                    <a:pt x="422276" y="614318"/>
                  </a:cubicBezTo>
                  <a:cubicBezTo>
                    <a:pt x="423040" y="614089"/>
                    <a:pt x="423803" y="613898"/>
                    <a:pt x="424566" y="613669"/>
                  </a:cubicBezTo>
                  <a:close/>
                  <a:moveTo>
                    <a:pt x="394791" y="552292"/>
                  </a:moveTo>
                  <a:cubicBezTo>
                    <a:pt x="396762" y="553471"/>
                    <a:pt x="397945" y="556057"/>
                    <a:pt x="398841" y="560580"/>
                  </a:cubicBezTo>
                  <a:cubicBezTo>
                    <a:pt x="416017" y="646607"/>
                    <a:pt x="431474" y="732978"/>
                    <a:pt x="443687" y="819845"/>
                  </a:cubicBezTo>
                  <a:cubicBezTo>
                    <a:pt x="456168" y="908583"/>
                    <a:pt x="467618" y="997473"/>
                    <a:pt x="471702" y="1087088"/>
                  </a:cubicBezTo>
                  <a:cubicBezTo>
                    <a:pt x="472198" y="1097736"/>
                    <a:pt x="474412" y="1108538"/>
                    <a:pt x="473457" y="1119034"/>
                  </a:cubicBezTo>
                  <a:cubicBezTo>
                    <a:pt x="465213" y="1212389"/>
                    <a:pt x="474221" y="1306317"/>
                    <a:pt x="462045" y="1399596"/>
                  </a:cubicBezTo>
                  <a:cubicBezTo>
                    <a:pt x="449451" y="1496196"/>
                    <a:pt x="418154" y="1586155"/>
                    <a:pt x="373155" y="1671877"/>
                  </a:cubicBezTo>
                  <a:cubicBezTo>
                    <a:pt x="337431" y="1739890"/>
                    <a:pt x="288845" y="1797827"/>
                    <a:pt x="228389" y="1844390"/>
                  </a:cubicBezTo>
                  <a:cubicBezTo>
                    <a:pt x="201711" y="1864962"/>
                    <a:pt x="176445" y="1887976"/>
                    <a:pt x="146522" y="1904655"/>
                  </a:cubicBezTo>
                  <a:cubicBezTo>
                    <a:pt x="133087" y="1912136"/>
                    <a:pt x="120378" y="1908472"/>
                    <a:pt x="107287" y="1907518"/>
                  </a:cubicBezTo>
                  <a:cubicBezTo>
                    <a:pt x="72097" y="1904884"/>
                    <a:pt x="37518" y="1898549"/>
                    <a:pt x="0" y="1888320"/>
                  </a:cubicBezTo>
                  <a:cubicBezTo>
                    <a:pt x="22366" y="1865840"/>
                    <a:pt x="42823" y="1845153"/>
                    <a:pt x="63433" y="1824544"/>
                  </a:cubicBezTo>
                  <a:cubicBezTo>
                    <a:pt x="106027" y="1781988"/>
                    <a:pt x="143545" y="1735424"/>
                    <a:pt x="173429" y="1683098"/>
                  </a:cubicBezTo>
                  <a:cubicBezTo>
                    <a:pt x="206215" y="1625657"/>
                    <a:pt x="230947" y="1564514"/>
                    <a:pt x="252091" y="1502074"/>
                  </a:cubicBezTo>
                  <a:cubicBezTo>
                    <a:pt x="279456" y="1421237"/>
                    <a:pt x="305066" y="1339751"/>
                    <a:pt x="322470" y="1256090"/>
                  </a:cubicBezTo>
                  <a:cubicBezTo>
                    <a:pt x="342622" y="1159414"/>
                    <a:pt x="350103" y="1061593"/>
                    <a:pt x="345408" y="962779"/>
                  </a:cubicBezTo>
                  <a:cubicBezTo>
                    <a:pt x="341363" y="877133"/>
                    <a:pt x="329111" y="792785"/>
                    <a:pt x="307890" y="709773"/>
                  </a:cubicBezTo>
                  <a:cubicBezTo>
                    <a:pt x="298807" y="674240"/>
                    <a:pt x="288502" y="639050"/>
                    <a:pt x="274991" y="604929"/>
                  </a:cubicBezTo>
                  <a:cubicBezTo>
                    <a:pt x="271021" y="594891"/>
                    <a:pt x="272701" y="589892"/>
                    <a:pt x="282853" y="586228"/>
                  </a:cubicBezTo>
                  <a:cubicBezTo>
                    <a:pt x="316898" y="573938"/>
                    <a:pt x="351019" y="561954"/>
                    <a:pt x="386017" y="552450"/>
                  </a:cubicBezTo>
                  <a:cubicBezTo>
                    <a:pt x="390063" y="551343"/>
                    <a:pt x="392821" y="551114"/>
                    <a:pt x="394791" y="552292"/>
                  </a:cubicBezTo>
                  <a:close/>
                  <a:moveTo>
                    <a:pt x="1938168" y="11"/>
                  </a:moveTo>
                  <a:cubicBezTo>
                    <a:pt x="1990984" y="548"/>
                    <a:pt x="2038509" y="20406"/>
                    <a:pt x="2081417" y="57848"/>
                  </a:cubicBezTo>
                  <a:cubicBezTo>
                    <a:pt x="2125080" y="95938"/>
                    <a:pt x="2155346" y="143951"/>
                    <a:pt x="2182139" y="194789"/>
                  </a:cubicBezTo>
                  <a:cubicBezTo>
                    <a:pt x="2210039" y="247688"/>
                    <a:pt x="2229084" y="303679"/>
                    <a:pt x="2245190" y="360852"/>
                  </a:cubicBezTo>
                  <a:cubicBezTo>
                    <a:pt x="2255228" y="396538"/>
                    <a:pt x="2255190" y="433484"/>
                    <a:pt x="2255534" y="470124"/>
                  </a:cubicBezTo>
                  <a:cubicBezTo>
                    <a:pt x="2256297" y="556151"/>
                    <a:pt x="2247251" y="641416"/>
                    <a:pt x="2233893" y="726260"/>
                  </a:cubicBezTo>
                  <a:cubicBezTo>
                    <a:pt x="2224771" y="784044"/>
                    <a:pt x="2214771" y="841714"/>
                    <a:pt x="2200307" y="898391"/>
                  </a:cubicBezTo>
                  <a:cubicBezTo>
                    <a:pt x="2183131" y="965755"/>
                    <a:pt x="2164468" y="1032738"/>
                    <a:pt x="2143400" y="1099110"/>
                  </a:cubicBezTo>
                  <a:cubicBezTo>
                    <a:pt x="2100234" y="1235136"/>
                    <a:pt x="2046991" y="1367078"/>
                    <a:pt x="1987490" y="1496615"/>
                  </a:cubicBezTo>
                  <a:cubicBezTo>
                    <a:pt x="1948522" y="1581421"/>
                    <a:pt x="1906042" y="1664472"/>
                    <a:pt x="1861692" y="1746606"/>
                  </a:cubicBezTo>
                  <a:cubicBezTo>
                    <a:pt x="1821961" y="1820230"/>
                    <a:pt x="1780207" y="1892670"/>
                    <a:pt x="1736506" y="1963927"/>
                  </a:cubicBezTo>
                  <a:cubicBezTo>
                    <a:pt x="1678416" y="2058695"/>
                    <a:pt x="1617846" y="2151936"/>
                    <a:pt x="1554108" y="2243040"/>
                  </a:cubicBezTo>
                  <a:lnTo>
                    <a:pt x="1524490" y="2243460"/>
                  </a:lnTo>
                  <a:cubicBezTo>
                    <a:pt x="1565061" y="2159073"/>
                    <a:pt x="1604297" y="2074076"/>
                    <a:pt x="1642693" y="1988659"/>
                  </a:cubicBezTo>
                  <a:cubicBezTo>
                    <a:pt x="1688950" y="1885800"/>
                    <a:pt x="1734559" y="1782598"/>
                    <a:pt x="1778680" y="1678784"/>
                  </a:cubicBezTo>
                  <a:cubicBezTo>
                    <a:pt x="1844899" y="1522912"/>
                    <a:pt x="1908523" y="1365971"/>
                    <a:pt x="1967796" y="1207350"/>
                  </a:cubicBezTo>
                  <a:cubicBezTo>
                    <a:pt x="2004321" y="1109682"/>
                    <a:pt x="2038938" y="1011327"/>
                    <a:pt x="2070502" y="911864"/>
                  </a:cubicBezTo>
                  <a:cubicBezTo>
                    <a:pt x="2100157" y="818432"/>
                    <a:pt x="2127370" y="724352"/>
                    <a:pt x="2146492" y="628248"/>
                  </a:cubicBezTo>
                  <a:cubicBezTo>
                    <a:pt x="2161491" y="552907"/>
                    <a:pt x="2170041" y="476917"/>
                    <a:pt x="2155575" y="400164"/>
                  </a:cubicBezTo>
                  <a:cubicBezTo>
                    <a:pt x="2137103" y="302228"/>
                    <a:pt x="2085730" y="226926"/>
                    <a:pt x="2001726" y="173455"/>
                  </a:cubicBezTo>
                  <a:cubicBezTo>
                    <a:pt x="1937873" y="132807"/>
                    <a:pt x="1867570" y="111014"/>
                    <a:pt x="1793374" y="99449"/>
                  </a:cubicBezTo>
                  <a:cubicBezTo>
                    <a:pt x="1770169" y="95861"/>
                    <a:pt x="1746849" y="93763"/>
                    <a:pt x="1720438" y="91931"/>
                  </a:cubicBezTo>
                  <a:cubicBezTo>
                    <a:pt x="1726506" y="85862"/>
                    <a:pt x="1729789" y="81320"/>
                    <a:pt x="1734178" y="78419"/>
                  </a:cubicBezTo>
                  <a:cubicBezTo>
                    <a:pt x="1780703" y="47581"/>
                    <a:pt x="1827800" y="18383"/>
                    <a:pt x="1883562" y="5979"/>
                  </a:cubicBezTo>
                  <a:cubicBezTo>
                    <a:pt x="1902368" y="1800"/>
                    <a:pt x="1920562" y="-168"/>
                    <a:pt x="1938168" y="1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xmlns="" id="{ABC47051-BCE0-4C61-B819-830CF75A1330}"/>
                </a:ext>
              </a:extLst>
            </p:cNvPr>
            <p:cNvSpPr/>
            <p:nvPr/>
          </p:nvSpPr>
          <p:spPr>
            <a:xfrm>
              <a:off x="4990122" y="4923246"/>
              <a:ext cx="714682" cy="1924601"/>
            </a:xfrm>
            <a:custGeom>
              <a:avLst/>
              <a:gdLst>
                <a:gd name="connsiteX0" fmla="*/ 1604677 w 1783586"/>
                <a:gd name="connsiteY0" fmla="*/ 2120388 h 4803104"/>
                <a:gd name="connsiteX1" fmla="*/ 1783556 w 1783586"/>
                <a:gd name="connsiteY1" fmla="*/ 944431 h 4803104"/>
                <a:gd name="connsiteX2" fmla="*/ 1622107 w 1783586"/>
                <a:gd name="connsiteY2" fmla="*/ 59178 h 4803104"/>
                <a:gd name="connsiteX3" fmla="*/ 1511903 w 1783586"/>
                <a:gd name="connsiteY3" fmla="*/ 38509 h 4803104"/>
                <a:gd name="connsiteX4" fmla="*/ 1421035 w 1783586"/>
                <a:gd name="connsiteY4" fmla="*/ 120519 h 4803104"/>
                <a:gd name="connsiteX5" fmla="*/ 1107091 w 1783586"/>
                <a:gd name="connsiteY5" fmla="*/ 609723 h 4803104"/>
                <a:gd name="connsiteX6" fmla="*/ 660654 w 1783586"/>
                <a:gd name="connsiteY6" fmla="*/ 1829875 h 4803104"/>
                <a:gd name="connsiteX7" fmla="*/ 272415 w 1783586"/>
                <a:gd name="connsiteY7" fmla="*/ 3389213 h 4803104"/>
                <a:gd name="connsiteX8" fmla="*/ 0 w 1783586"/>
                <a:gd name="connsiteY8" fmla="*/ 4803105 h 4803104"/>
                <a:gd name="connsiteX9" fmla="*/ 394716 w 1783586"/>
                <a:gd name="connsiteY9" fmla="*/ 4797771 h 4803104"/>
                <a:gd name="connsiteX10" fmla="*/ 922115 w 1783586"/>
                <a:gd name="connsiteY10" fmla="*/ 3855367 h 4803104"/>
                <a:gd name="connsiteX11" fmla="*/ 1604677 w 1783586"/>
                <a:gd name="connsiteY11" fmla="*/ 2120388 h 4803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83586" h="4803104">
                  <a:moveTo>
                    <a:pt x="1604677" y="2120388"/>
                  </a:moveTo>
                  <a:cubicBezTo>
                    <a:pt x="1709642" y="1735387"/>
                    <a:pt x="1781747" y="1345053"/>
                    <a:pt x="1783556" y="944431"/>
                  </a:cubicBezTo>
                  <a:cubicBezTo>
                    <a:pt x="1784890" y="639441"/>
                    <a:pt x="1742980" y="342070"/>
                    <a:pt x="1622107" y="59178"/>
                  </a:cubicBezTo>
                  <a:cubicBezTo>
                    <a:pt x="1590199" y="-15403"/>
                    <a:pt x="1589627" y="-16260"/>
                    <a:pt x="1511903" y="38509"/>
                  </a:cubicBezTo>
                  <a:cubicBezTo>
                    <a:pt x="1488853" y="54130"/>
                    <a:pt x="1453610" y="85753"/>
                    <a:pt x="1421035" y="120519"/>
                  </a:cubicBezTo>
                  <a:cubicBezTo>
                    <a:pt x="1286256" y="264251"/>
                    <a:pt x="1191863" y="434177"/>
                    <a:pt x="1107091" y="609723"/>
                  </a:cubicBezTo>
                  <a:cubicBezTo>
                    <a:pt x="917924" y="1001581"/>
                    <a:pt x="783050" y="1413538"/>
                    <a:pt x="660654" y="1829875"/>
                  </a:cubicBezTo>
                  <a:cubicBezTo>
                    <a:pt x="509492" y="2344225"/>
                    <a:pt x="384905" y="2865243"/>
                    <a:pt x="272415" y="3389213"/>
                  </a:cubicBezTo>
                  <a:cubicBezTo>
                    <a:pt x="171640" y="3858605"/>
                    <a:pt x="81248" y="4329997"/>
                    <a:pt x="0" y="4803105"/>
                  </a:cubicBezTo>
                  <a:lnTo>
                    <a:pt x="394716" y="4797771"/>
                  </a:lnTo>
                  <a:cubicBezTo>
                    <a:pt x="588264" y="4493637"/>
                    <a:pt x="761143" y="4177788"/>
                    <a:pt x="922115" y="3855367"/>
                  </a:cubicBezTo>
                  <a:cubicBezTo>
                    <a:pt x="1200722" y="3297107"/>
                    <a:pt x="1440276" y="2723416"/>
                    <a:pt x="1604677" y="2120388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xmlns="" id="{572B4A7D-6E5C-4B66-A5AE-FE822E4F340C}"/>
                </a:ext>
              </a:extLst>
            </p:cNvPr>
            <p:cNvSpPr/>
            <p:nvPr/>
          </p:nvSpPr>
          <p:spPr>
            <a:xfrm>
              <a:off x="4053912" y="6016426"/>
              <a:ext cx="423136" cy="840581"/>
            </a:xfrm>
            <a:custGeom>
              <a:avLst/>
              <a:gdLst>
                <a:gd name="connsiteX0" fmla="*/ 627844 w 1055993"/>
                <a:gd name="connsiteY0" fmla="*/ 0 h 2097785"/>
                <a:gd name="connsiteX1" fmla="*/ 567075 w 1055993"/>
                <a:gd name="connsiteY1" fmla="*/ 250222 h 2097785"/>
                <a:gd name="connsiteX2" fmla="*/ 15387 w 1055993"/>
                <a:gd name="connsiteY2" fmla="*/ 1103281 h 2097785"/>
                <a:gd name="connsiteX3" fmla="*/ 8719 w 1055993"/>
                <a:gd name="connsiteY3" fmla="*/ 1143953 h 2097785"/>
                <a:gd name="connsiteX4" fmla="*/ 364859 w 1055993"/>
                <a:gd name="connsiteY4" fmla="*/ 1675352 h 2097785"/>
                <a:gd name="connsiteX5" fmla="*/ 648133 w 1055993"/>
                <a:gd name="connsiteY5" fmla="*/ 2097786 h 2097785"/>
                <a:gd name="connsiteX6" fmla="*/ 1055993 w 1055993"/>
                <a:gd name="connsiteY6" fmla="*/ 2092261 h 2097785"/>
                <a:gd name="connsiteX7" fmla="*/ 715475 w 1055993"/>
                <a:gd name="connsiteY7" fmla="*/ 387858 h 2097785"/>
                <a:gd name="connsiteX8" fmla="*/ 627844 w 1055993"/>
                <a:gd name="connsiteY8" fmla="*/ 0 h 2097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5993" h="2097785">
                  <a:moveTo>
                    <a:pt x="627844" y="0"/>
                  </a:moveTo>
                  <a:cubicBezTo>
                    <a:pt x="608699" y="84582"/>
                    <a:pt x="588316" y="167545"/>
                    <a:pt x="567075" y="250222"/>
                  </a:cubicBezTo>
                  <a:cubicBezTo>
                    <a:pt x="478207" y="595694"/>
                    <a:pt x="330284" y="903732"/>
                    <a:pt x="15387" y="1103281"/>
                  </a:cubicBezTo>
                  <a:cubicBezTo>
                    <a:pt x="-4520" y="1115854"/>
                    <a:pt x="-3282" y="1126141"/>
                    <a:pt x="8719" y="1143953"/>
                  </a:cubicBezTo>
                  <a:cubicBezTo>
                    <a:pt x="127877" y="1320736"/>
                    <a:pt x="246178" y="1498187"/>
                    <a:pt x="364859" y="1675352"/>
                  </a:cubicBezTo>
                  <a:cubicBezTo>
                    <a:pt x="459252" y="1816227"/>
                    <a:pt x="553835" y="1956911"/>
                    <a:pt x="648133" y="2097786"/>
                  </a:cubicBezTo>
                  <a:lnTo>
                    <a:pt x="1055993" y="2092261"/>
                  </a:lnTo>
                  <a:cubicBezTo>
                    <a:pt x="947123" y="1523238"/>
                    <a:pt x="841205" y="953548"/>
                    <a:pt x="715475" y="387858"/>
                  </a:cubicBezTo>
                  <a:cubicBezTo>
                    <a:pt x="686804" y="258509"/>
                    <a:pt x="657086" y="129254"/>
                    <a:pt x="627844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xmlns="" id="{A6255646-CFB8-4546-AB03-C8B4187FE2A8}"/>
                </a:ext>
              </a:extLst>
            </p:cNvPr>
            <p:cNvSpPr/>
            <p:nvPr/>
          </p:nvSpPr>
          <p:spPr>
            <a:xfrm>
              <a:off x="4310188" y="4919364"/>
              <a:ext cx="1532240" cy="1935277"/>
            </a:xfrm>
            <a:custGeom>
              <a:avLst/>
              <a:gdLst>
                <a:gd name="connsiteX0" fmla="*/ 10415 w 1532240"/>
                <a:gd name="connsiteY0" fmla="*/ 923213 h 1935277"/>
                <a:gd name="connsiteX1" fmla="*/ 33964 w 1532240"/>
                <a:gd name="connsiteY1" fmla="*/ 1015691 h 1935277"/>
                <a:gd name="connsiteX2" fmla="*/ 266247 w 1532240"/>
                <a:gd name="connsiteY2" fmla="*/ 1934094 h 1935277"/>
                <a:gd name="connsiteX3" fmla="*/ 179647 w 1532240"/>
                <a:gd name="connsiteY3" fmla="*/ 1935277 h 1935277"/>
                <a:gd name="connsiteX4" fmla="*/ 46941 w 1532240"/>
                <a:gd name="connsiteY4" fmla="*/ 1270377 h 1935277"/>
                <a:gd name="connsiteX5" fmla="*/ 3202 w 1532240"/>
                <a:gd name="connsiteY5" fmla="*/ 1079429 h 1935277"/>
                <a:gd name="connsiteX6" fmla="*/ 836 w 1532240"/>
                <a:gd name="connsiteY6" fmla="*/ 1037484 h 1935277"/>
                <a:gd name="connsiteX7" fmla="*/ 7057 w 1532240"/>
                <a:gd name="connsiteY7" fmla="*/ 923786 h 1935277"/>
                <a:gd name="connsiteX8" fmla="*/ 10415 w 1532240"/>
                <a:gd name="connsiteY8" fmla="*/ 923213 h 1935277"/>
                <a:gd name="connsiteX9" fmla="*/ 1331668 w 1532240"/>
                <a:gd name="connsiteY9" fmla="*/ 0 h 1935277"/>
                <a:gd name="connsiteX10" fmla="*/ 1457045 w 1532240"/>
                <a:gd name="connsiteY10" fmla="*/ 70799 h 1935277"/>
                <a:gd name="connsiteX11" fmla="*/ 1530822 w 1532240"/>
                <a:gd name="connsiteY11" fmla="*/ 270563 h 1935277"/>
                <a:gd name="connsiteX12" fmla="*/ 1501319 w 1532240"/>
                <a:gd name="connsiteY12" fmla="*/ 533951 h 1935277"/>
                <a:gd name="connsiteX13" fmla="*/ 1192245 w 1532240"/>
                <a:gd name="connsiteY13" fmla="*/ 1427089 h 1935277"/>
                <a:gd name="connsiteX14" fmla="*/ 907293 w 1532240"/>
                <a:gd name="connsiteY14" fmla="*/ 1925430 h 1935277"/>
                <a:gd name="connsiteX15" fmla="*/ 852753 w 1532240"/>
                <a:gd name="connsiteY15" fmla="*/ 1926156 h 1935277"/>
                <a:gd name="connsiteX16" fmla="*/ 1199268 w 1532240"/>
                <a:gd name="connsiteY16" fmla="*/ 1249958 h 1935277"/>
                <a:gd name="connsiteX17" fmla="*/ 1363843 w 1532240"/>
                <a:gd name="connsiteY17" fmla="*/ 739898 h 1935277"/>
                <a:gd name="connsiteX18" fmla="*/ 1404108 w 1532240"/>
                <a:gd name="connsiteY18" fmla="*/ 294684 h 1935277"/>
                <a:gd name="connsiteX19" fmla="*/ 1331668 w 1532240"/>
                <a:gd name="connsiteY19" fmla="*/ 0 h 1935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32240" h="1935277">
                  <a:moveTo>
                    <a:pt x="10415" y="923213"/>
                  </a:moveTo>
                  <a:cubicBezTo>
                    <a:pt x="18278" y="954014"/>
                    <a:pt x="26178" y="984852"/>
                    <a:pt x="33964" y="1015691"/>
                  </a:cubicBezTo>
                  <a:cubicBezTo>
                    <a:pt x="111290" y="1321825"/>
                    <a:pt x="188539" y="1627998"/>
                    <a:pt x="266247" y="1934094"/>
                  </a:cubicBezTo>
                  <a:lnTo>
                    <a:pt x="179647" y="1935277"/>
                  </a:lnTo>
                  <a:cubicBezTo>
                    <a:pt x="138121" y="1716354"/>
                    <a:pt x="94420" y="1484835"/>
                    <a:pt x="46941" y="1270377"/>
                  </a:cubicBezTo>
                  <a:cubicBezTo>
                    <a:pt x="32819" y="1206600"/>
                    <a:pt x="18888" y="1142786"/>
                    <a:pt x="3202" y="1079429"/>
                  </a:cubicBezTo>
                  <a:cubicBezTo>
                    <a:pt x="-387" y="1065002"/>
                    <a:pt x="-615" y="1051644"/>
                    <a:pt x="836" y="1037484"/>
                  </a:cubicBezTo>
                  <a:cubicBezTo>
                    <a:pt x="4652" y="999699"/>
                    <a:pt x="6446" y="961761"/>
                    <a:pt x="7057" y="923786"/>
                  </a:cubicBezTo>
                  <a:cubicBezTo>
                    <a:pt x="8164" y="923595"/>
                    <a:pt x="9309" y="923404"/>
                    <a:pt x="10415" y="923213"/>
                  </a:cubicBezTo>
                  <a:close/>
                  <a:moveTo>
                    <a:pt x="1331668" y="0"/>
                  </a:moveTo>
                  <a:cubicBezTo>
                    <a:pt x="1382544" y="10496"/>
                    <a:pt x="1423993" y="33624"/>
                    <a:pt x="1457045" y="70799"/>
                  </a:cubicBezTo>
                  <a:cubicBezTo>
                    <a:pt x="1507616" y="127629"/>
                    <a:pt x="1525898" y="196787"/>
                    <a:pt x="1530822" y="270563"/>
                  </a:cubicBezTo>
                  <a:cubicBezTo>
                    <a:pt x="1536814" y="360064"/>
                    <a:pt x="1523226" y="447580"/>
                    <a:pt x="1501319" y="533951"/>
                  </a:cubicBezTo>
                  <a:cubicBezTo>
                    <a:pt x="1423649" y="840391"/>
                    <a:pt x="1323271" y="1139045"/>
                    <a:pt x="1192245" y="1427089"/>
                  </a:cubicBezTo>
                  <a:cubicBezTo>
                    <a:pt x="1112706" y="1602007"/>
                    <a:pt x="1021564" y="1770398"/>
                    <a:pt x="907293" y="1925430"/>
                  </a:cubicBezTo>
                  <a:lnTo>
                    <a:pt x="852753" y="1926156"/>
                  </a:lnTo>
                  <a:cubicBezTo>
                    <a:pt x="987596" y="1710743"/>
                    <a:pt x="1102096" y="1484797"/>
                    <a:pt x="1199268" y="1249958"/>
                  </a:cubicBezTo>
                  <a:cubicBezTo>
                    <a:pt x="1267777" y="1084390"/>
                    <a:pt x="1325256" y="915121"/>
                    <a:pt x="1363843" y="739898"/>
                  </a:cubicBezTo>
                  <a:cubicBezTo>
                    <a:pt x="1396093" y="593262"/>
                    <a:pt x="1414948" y="445252"/>
                    <a:pt x="1404108" y="294684"/>
                  </a:cubicBezTo>
                  <a:cubicBezTo>
                    <a:pt x="1396323" y="186291"/>
                    <a:pt x="1378765" y="115034"/>
                    <a:pt x="1331668" y="0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xmlns="" id="{34F664F5-ACEE-444B-AC27-809FB9869AFC}"/>
              </a:ext>
            </a:extLst>
          </p:cNvPr>
          <p:cNvGrpSpPr/>
          <p:nvPr/>
        </p:nvGrpSpPr>
        <p:grpSpPr>
          <a:xfrm>
            <a:off x="9714787" y="5236957"/>
            <a:ext cx="1909517" cy="1627642"/>
            <a:chOff x="3431944" y="4587088"/>
            <a:chExt cx="2664859" cy="2271484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xmlns="" id="{1E7D6B0A-95DA-48C2-A69A-821AD9166A0B}"/>
                </a:ext>
              </a:extLst>
            </p:cNvPr>
            <p:cNvSpPr/>
            <p:nvPr/>
          </p:nvSpPr>
          <p:spPr>
            <a:xfrm>
              <a:off x="3431944" y="4587088"/>
              <a:ext cx="2664859" cy="2271484"/>
            </a:xfrm>
            <a:custGeom>
              <a:avLst/>
              <a:gdLst>
                <a:gd name="connsiteX0" fmla="*/ 802136 w 2664859"/>
                <a:gd name="connsiteY0" fmla="*/ 548146 h 2271484"/>
                <a:gd name="connsiteX1" fmla="*/ 831524 w 2664859"/>
                <a:gd name="connsiteY1" fmla="*/ 618144 h 2271484"/>
                <a:gd name="connsiteX2" fmla="*/ 1087431 w 2664859"/>
                <a:gd name="connsiteY2" fmla="*/ 1489068 h 2271484"/>
                <a:gd name="connsiteX3" fmla="*/ 1216969 w 2664859"/>
                <a:gd name="connsiteY3" fmla="*/ 2212859 h 2271484"/>
                <a:gd name="connsiteX4" fmla="*/ 1221243 w 2664859"/>
                <a:gd name="connsiteY4" fmla="*/ 2265300 h 2271484"/>
                <a:gd name="connsiteX5" fmla="*/ 766755 w 2664859"/>
                <a:gd name="connsiteY5" fmla="*/ 2271484 h 2271484"/>
                <a:gd name="connsiteX6" fmla="*/ 686605 w 2664859"/>
                <a:gd name="connsiteY6" fmla="*/ 2157136 h 2271484"/>
                <a:gd name="connsiteX7" fmla="*/ 559816 w 2664859"/>
                <a:gd name="connsiteY7" fmla="*/ 1973822 h 2271484"/>
                <a:gd name="connsiteX8" fmla="*/ 486040 w 2664859"/>
                <a:gd name="connsiteY8" fmla="*/ 1929816 h 2271484"/>
                <a:gd name="connsiteX9" fmla="*/ 163952 w 2664859"/>
                <a:gd name="connsiteY9" fmla="*/ 1802874 h 2271484"/>
                <a:gd name="connsiteX10" fmla="*/ 3194 w 2664859"/>
                <a:gd name="connsiteY10" fmla="*/ 1491358 h 2271484"/>
                <a:gd name="connsiteX11" fmla="*/ 34796 w 2664859"/>
                <a:gd name="connsiteY11" fmla="*/ 1186674 h 2271484"/>
                <a:gd name="connsiteX12" fmla="*/ 96779 w 2664859"/>
                <a:gd name="connsiteY12" fmla="*/ 1034809 h 2271484"/>
                <a:gd name="connsiteX13" fmla="*/ 343144 w 2664859"/>
                <a:gd name="connsiteY13" fmla="*/ 786459 h 2271484"/>
                <a:gd name="connsiteX14" fmla="*/ 565083 w 2664859"/>
                <a:gd name="connsiteY14" fmla="*/ 637761 h 2271484"/>
                <a:gd name="connsiteX15" fmla="*/ 778053 w 2664859"/>
                <a:gd name="connsiteY15" fmla="*/ 553184 h 2271484"/>
                <a:gd name="connsiteX16" fmla="*/ 802136 w 2664859"/>
                <a:gd name="connsiteY16" fmla="*/ 548146 h 2271484"/>
                <a:gd name="connsiteX17" fmla="*/ 2317490 w 2664859"/>
                <a:gd name="connsiteY17" fmla="*/ 394 h 2271484"/>
                <a:gd name="connsiteX18" fmla="*/ 2510091 w 2664859"/>
                <a:gd name="connsiteY18" fmla="*/ 83467 h 2271484"/>
                <a:gd name="connsiteX19" fmla="*/ 2640545 w 2664859"/>
                <a:gd name="connsiteY19" fmla="*/ 323841 h 2271484"/>
                <a:gd name="connsiteX20" fmla="*/ 2663216 w 2664859"/>
                <a:gd name="connsiteY20" fmla="*/ 547955 h 2271484"/>
                <a:gd name="connsiteX21" fmla="*/ 2584211 w 2664859"/>
                <a:gd name="connsiteY21" fmla="*/ 1007253 h 2271484"/>
                <a:gd name="connsiteX22" fmla="*/ 2184111 w 2664859"/>
                <a:gd name="connsiteY22" fmla="*/ 1914932 h 2271484"/>
                <a:gd name="connsiteX23" fmla="*/ 1965836 w 2664859"/>
                <a:gd name="connsiteY23" fmla="*/ 2255149 h 2271484"/>
                <a:gd name="connsiteX24" fmla="*/ 1455166 w 2664859"/>
                <a:gd name="connsiteY24" fmla="*/ 2262095 h 2271484"/>
                <a:gd name="connsiteX25" fmla="*/ 1459556 w 2664859"/>
                <a:gd name="connsiteY25" fmla="*/ 2252935 h 2271484"/>
                <a:gd name="connsiteX26" fmla="*/ 1492608 w 2664859"/>
                <a:gd name="connsiteY26" fmla="*/ 1971991 h 2271484"/>
                <a:gd name="connsiteX27" fmla="*/ 1564514 w 2664859"/>
                <a:gd name="connsiteY27" fmla="*/ 1509220 h 2271484"/>
                <a:gd name="connsiteX28" fmla="*/ 1659472 w 2664859"/>
                <a:gd name="connsiteY28" fmla="*/ 1060457 h 2271484"/>
                <a:gd name="connsiteX29" fmla="*/ 1838168 w 2664859"/>
                <a:gd name="connsiteY29" fmla="*/ 503606 h 2271484"/>
                <a:gd name="connsiteX30" fmla="*/ 2034993 w 2664859"/>
                <a:gd name="connsiteY30" fmla="*/ 165487 h 2271484"/>
                <a:gd name="connsiteX31" fmla="*/ 2244032 w 2664859"/>
                <a:gd name="connsiteY31" fmla="*/ 15569 h 2271484"/>
                <a:gd name="connsiteX32" fmla="*/ 2317490 w 2664859"/>
                <a:gd name="connsiteY32" fmla="*/ 394 h 2271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664859" h="2271484">
                  <a:moveTo>
                    <a:pt x="802136" y="548146"/>
                  </a:moveTo>
                  <a:cubicBezTo>
                    <a:pt x="816372" y="572764"/>
                    <a:pt x="822478" y="591656"/>
                    <a:pt x="831524" y="618144"/>
                  </a:cubicBezTo>
                  <a:cubicBezTo>
                    <a:pt x="929269" y="904775"/>
                    <a:pt x="1016136" y="1194651"/>
                    <a:pt x="1087431" y="1489068"/>
                  </a:cubicBezTo>
                  <a:cubicBezTo>
                    <a:pt x="1145215" y="1727686"/>
                    <a:pt x="1193382" y="1968097"/>
                    <a:pt x="1216969" y="2212859"/>
                  </a:cubicBezTo>
                  <a:cubicBezTo>
                    <a:pt x="1218648" y="2230302"/>
                    <a:pt x="1220098" y="2247820"/>
                    <a:pt x="1221243" y="2265300"/>
                  </a:cubicBezTo>
                  <a:lnTo>
                    <a:pt x="766755" y="2271484"/>
                  </a:lnTo>
                  <a:cubicBezTo>
                    <a:pt x="740000" y="2233393"/>
                    <a:pt x="713284" y="2195265"/>
                    <a:pt x="686605" y="2157136"/>
                  </a:cubicBezTo>
                  <a:cubicBezTo>
                    <a:pt x="644011" y="2096261"/>
                    <a:pt x="599738" y="2036415"/>
                    <a:pt x="559816" y="1973822"/>
                  </a:cubicBezTo>
                  <a:cubicBezTo>
                    <a:pt x="541229" y="1944701"/>
                    <a:pt x="520275" y="1933518"/>
                    <a:pt x="486040" y="1929816"/>
                  </a:cubicBezTo>
                  <a:cubicBezTo>
                    <a:pt x="367685" y="1916954"/>
                    <a:pt x="257613" y="1879207"/>
                    <a:pt x="163952" y="1802874"/>
                  </a:cubicBezTo>
                  <a:cubicBezTo>
                    <a:pt x="65405" y="1722571"/>
                    <a:pt x="15598" y="1616392"/>
                    <a:pt x="3194" y="1491358"/>
                  </a:cubicBezTo>
                  <a:cubicBezTo>
                    <a:pt x="-7073" y="1387697"/>
                    <a:pt x="8461" y="1286594"/>
                    <a:pt x="34796" y="1186674"/>
                  </a:cubicBezTo>
                  <a:cubicBezTo>
                    <a:pt x="43918" y="1152057"/>
                    <a:pt x="56169" y="1094959"/>
                    <a:pt x="96779" y="1034809"/>
                  </a:cubicBezTo>
                  <a:cubicBezTo>
                    <a:pt x="162349" y="937675"/>
                    <a:pt x="252269" y="860654"/>
                    <a:pt x="343144" y="786459"/>
                  </a:cubicBezTo>
                  <a:cubicBezTo>
                    <a:pt x="412493" y="729857"/>
                    <a:pt x="486040" y="679669"/>
                    <a:pt x="565083" y="637761"/>
                  </a:cubicBezTo>
                  <a:cubicBezTo>
                    <a:pt x="632905" y="601808"/>
                    <a:pt x="703704" y="572916"/>
                    <a:pt x="778053" y="553184"/>
                  </a:cubicBezTo>
                  <a:cubicBezTo>
                    <a:pt x="784198" y="551581"/>
                    <a:pt x="792861" y="548528"/>
                    <a:pt x="802136" y="548146"/>
                  </a:cubicBezTo>
                  <a:close/>
                  <a:moveTo>
                    <a:pt x="2317490" y="394"/>
                  </a:moveTo>
                  <a:cubicBezTo>
                    <a:pt x="2389580" y="-3753"/>
                    <a:pt x="2456620" y="24872"/>
                    <a:pt x="2510091" y="83467"/>
                  </a:cubicBezTo>
                  <a:cubicBezTo>
                    <a:pt x="2573486" y="152931"/>
                    <a:pt x="2609668" y="236630"/>
                    <a:pt x="2640545" y="323841"/>
                  </a:cubicBezTo>
                  <a:cubicBezTo>
                    <a:pt x="2666498" y="397121"/>
                    <a:pt x="2666842" y="472309"/>
                    <a:pt x="2663216" y="547955"/>
                  </a:cubicBezTo>
                  <a:cubicBezTo>
                    <a:pt x="2655735" y="704248"/>
                    <a:pt x="2626271" y="856915"/>
                    <a:pt x="2584211" y="1007253"/>
                  </a:cubicBezTo>
                  <a:cubicBezTo>
                    <a:pt x="2494291" y="1328921"/>
                    <a:pt x="2353036" y="1628033"/>
                    <a:pt x="2184111" y="1914932"/>
                  </a:cubicBezTo>
                  <a:cubicBezTo>
                    <a:pt x="2115678" y="2031187"/>
                    <a:pt x="2042741" y="2144466"/>
                    <a:pt x="1965836" y="2255149"/>
                  </a:cubicBezTo>
                  <a:lnTo>
                    <a:pt x="1455166" y="2262095"/>
                  </a:lnTo>
                  <a:cubicBezTo>
                    <a:pt x="1458220" y="2260683"/>
                    <a:pt x="1459098" y="2257630"/>
                    <a:pt x="1459556" y="2252935"/>
                  </a:cubicBezTo>
                  <a:cubicBezTo>
                    <a:pt x="1468906" y="2159084"/>
                    <a:pt x="1480242" y="2065499"/>
                    <a:pt x="1492608" y="1971991"/>
                  </a:cubicBezTo>
                  <a:cubicBezTo>
                    <a:pt x="1513065" y="1817187"/>
                    <a:pt x="1536767" y="1662879"/>
                    <a:pt x="1564514" y="1509220"/>
                  </a:cubicBezTo>
                  <a:cubicBezTo>
                    <a:pt x="1591688" y="1358691"/>
                    <a:pt x="1622603" y="1208925"/>
                    <a:pt x="1659472" y="1060457"/>
                  </a:cubicBezTo>
                  <a:cubicBezTo>
                    <a:pt x="1706570" y="870883"/>
                    <a:pt x="1761415" y="683676"/>
                    <a:pt x="1838168" y="503606"/>
                  </a:cubicBezTo>
                  <a:cubicBezTo>
                    <a:pt x="1889655" y="382770"/>
                    <a:pt x="1949195" y="266400"/>
                    <a:pt x="2034993" y="165487"/>
                  </a:cubicBezTo>
                  <a:cubicBezTo>
                    <a:pt x="2092167" y="98238"/>
                    <a:pt x="2159837" y="45301"/>
                    <a:pt x="2244032" y="15569"/>
                  </a:cubicBezTo>
                  <a:cubicBezTo>
                    <a:pt x="2268869" y="6800"/>
                    <a:pt x="2293460" y="1776"/>
                    <a:pt x="2317490" y="394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xmlns="" id="{E3D6F5CA-CF03-4F6D-B6C3-9B5E9BD8AD4B}"/>
                </a:ext>
              </a:extLst>
            </p:cNvPr>
            <p:cNvSpPr/>
            <p:nvPr/>
          </p:nvSpPr>
          <p:spPr>
            <a:xfrm>
              <a:off x="3828405" y="4599426"/>
              <a:ext cx="2255578" cy="2253842"/>
            </a:xfrm>
            <a:custGeom>
              <a:avLst/>
              <a:gdLst>
                <a:gd name="connsiteX0" fmla="*/ 424566 w 2255578"/>
                <a:gd name="connsiteY0" fmla="*/ 613669 h 2253842"/>
                <a:gd name="connsiteX1" fmla="*/ 456855 w 2255578"/>
                <a:gd name="connsiteY1" fmla="*/ 709391 h 2253842"/>
                <a:gd name="connsiteX2" fmla="*/ 558111 w 2255578"/>
                <a:gd name="connsiteY2" fmla="*/ 1032090 h 2253842"/>
                <a:gd name="connsiteX3" fmla="*/ 635628 w 2255578"/>
                <a:gd name="connsiteY3" fmla="*/ 1309638 h 2253842"/>
                <a:gd name="connsiteX4" fmla="*/ 704061 w 2255578"/>
                <a:gd name="connsiteY4" fmla="*/ 1586842 h 2253842"/>
                <a:gd name="connsiteX5" fmla="*/ 776845 w 2255578"/>
                <a:gd name="connsiteY5" fmla="*/ 1959806 h 2253842"/>
                <a:gd name="connsiteX6" fmla="*/ 811080 w 2255578"/>
                <a:gd name="connsiteY6" fmla="*/ 2234758 h 2253842"/>
                <a:gd name="connsiteX7" fmla="*/ 812530 w 2255578"/>
                <a:gd name="connsiteY7" fmla="*/ 2253116 h 2253842"/>
                <a:gd name="connsiteX8" fmla="*/ 760433 w 2255578"/>
                <a:gd name="connsiteY8" fmla="*/ 2253842 h 2253842"/>
                <a:gd name="connsiteX9" fmla="*/ 706809 w 2255578"/>
                <a:gd name="connsiteY9" fmla="*/ 2041979 h 2253842"/>
                <a:gd name="connsiteX10" fmla="*/ 649253 w 2255578"/>
                <a:gd name="connsiteY10" fmla="*/ 1812330 h 2253842"/>
                <a:gd name="connsiteX11" fmla="*/ 561661 w 2255578"/>
                <a:gd name="connsiteY11" fmla="*/ 1465243 h 2253842"/>
                <a:gd name="connsiteX12" fmla="*/ 498190 w 2255578"/>
                <a:gd name="connsiteY12" fmla="*/ 1218381 h 2253842"/>
                <a:gd name="connsiteX13" fmla="*/ 484832 w 2255578"/>
                <a:gd name="connsiteY13" fmla="*/ 1088577 h 2253842"/>
                <a:gd name="connsiteX14" fmla="*/ 469183 w 2255578"/>
                <a:gd name="connsiteY14" fmla="*/ 918010 h 2253842"/>
                <a:gd name="connsiteX15" fmla="*/ 443192 w 2255578"/>
                <a:gd name="connsiteY15" fmla="*/ 734696 h 2253842"/>
                <a:gd name="connsiteX16" fmla="*/ 425292 w 2255578"/>
                <a:gd name="connsiteY16" fmla="*/ 631837 h 2253842"/>
                <a:gd name="connsiteX17" fmla="*/ 422276 w 2255578"/>
                <a:gd name="connsiteY17" fmla="*/ 614318 h 2253842"/>
                <a:gd name="connsiteX18" fmla="*/ 424566 w 2255578"/>
                <a:gd name="connsiteY18" fmla="*/ 613669 h 2253842"/>
                <a:gd name="connsiteX19" fmla="*/ 394791 w 2255578"/>
                <a:gd name="connsiteY19" fmla="*/ 552292 h 2253842"/>
                <a:gd name="connsiteX20" fmla="*/ 398841 w 2255578"/>
                <a:gd name="connsiteY20" fmla="*/ 560580 h 2253842"/>
                <a:gd name="connsiteX21" fmla="*/ 443687 w 2255578"/>
                <a:gd name="connsiteY21" fmla="*/ 819845 h 2253842"/>
                <a:gd name="connsiteX22" fmla="*/ 471702 w 2255578"/>
                <a:gd name="connsiteY22" fmla="*/ 1087088 h 2253842"/>
                <a:gd name="connsiteX23" fmla="*/ 473457 w 2255578"/>
                <a:gd name="connsiteY23" fmla="*/ 1119034 h 2253842"/>
                <a:gd name="connsiteX24" fmla="*/ 462045 w 2255578"/>
                <a:gd name="connsiteY24" fmla="*/ 1399596 h 2253842"/>
                <a:gd name="connsiteX25" fmla="*/ 373155 w 2255578"/>
                <a:gd name="connsiteY25" fmla="*/ 1671877 h 2253842"/>
                <a:gd name="connsiteX26" fmla="*/ 228389 w 2255578"/>
                <a:gd name="connsiteY26" fmla="*/ 1844390 h 2253842"/>
                <a:gd name="connsiteX27" fmla="*/ 146522 w 2255578"/>
                <a:gd name="connsiteY27" fmla="*/ 1904655 h 2253842"/>
                <a:gd name="connsiteX28" fmla="*/ 107287 w 2255578"/>
                <a:gd name="connsiteY28" fmla="*/ 1907518 h 2253842"/>
                <a:gd name="connsiteX29" fmla="*/ 0 w 2255578"/>
                <a:gd name="connsiteY29" fmla="*/ 1888320 h 2253842"/>
                <a:gd name="connsiteX30" fmla="*/ 63433 w 2255578"/>
                <a:gd name="connsiteY30" fmla="*/ 1824544 h 2253842"/>
                <a:gd name="connsiteX31" fmla="*/ 173429 w 2255578"/>
                <a:gd name="connsiteY31" fmla="*/ 1683098 h 2253842"/>
                <a:gd name="connsiteX32" fmla="*/ 252091 w 2255578"/>
                <a:gd name="connsiteY32" fmla="*/ 1502074 h 2253842"/>
                <a:gd name="connsiteX33" fmla="*/ 322470 w 2255578"/>
                <a:gd name="connsiteY33" fmla="*/ 1256090 h 2253842"/>
                <a:gd name="connsiteX34" fmla="*/ 345408 w 2255578"/>
                <a:gd name="connsiteY34" fmla="*/ 962779 h 2253842"/>
                <a:gd name="connsiteX35" fmla="*/ 307890 w 2255578"/>
                <a:gd name="connsiteY35" fmla="*/ 709773 h 2253842"/>
                <a:gd name="connsiteX36" fmla="*/ 274991 w 2255578"/>
                <a:gd name="connsiteY36" fmla="*/ 604929 h 2253842"/>
                <a:gd name="connsiteX37" fmla="*/ 282853 w 2255578"/>
                <a:gd name="connsiteY37" fmla="*/ 586228 h 2253842"/>
                <a:gd name="connsiteX38" fmla="*/ 386017 w 2255578"/>
                <a:gd name="connsiteY38" fmla="*/ 552450 h 2253842"/>
                <a:gd name="connsiteX39" fmla="*/ 394791 w 2255578"/>
                <a:gd name="connsiteY39" fmla="*/ 552292 h 2253842"/>
                <a:gd name="connsiteX40" fmla="*/ 1938168 w 2255578"/>
                <a:gd name="connsiteY40" fmla="*/ 11 h 2253842"/>
                <a:gd name="connsiteX41" fmla="*/ 2081417 w 2255578"/>
                <a:gd name="connsiteY41" fmla="*/ 57848 h 2253842"/>
                <a:gd name="connsiteX42" fmla="*/ 2182139 w 2255578"/>
                <a:gd name="connsiteY42" fmla="*/ 194789 h 2253842"/>
                <a:gd name="connsiteX43" fmla="*/ 2245190 w 2255578"/>
                <a:gd name="connsiteY43" fmla="*/ 360852 h 2253842"/>
                <a:gd name="connsiteX44" fmla="*/ 2255534 w 2255578"/>
                <a:gd name="connsiteY44" fmla="*/ 470124 h 2253842"/>
                <a:gd name="connsiteX45" fmla="*/ 2233893 w 2255578"/>
                <a:gd name="connsiteY45" fmla="*/ 726260 h 2253842"/>
                <a:gd name="connsiteX46" fmla="*/ 2200307 w 2255578"/>
                <a:gd name="connsiteY46" fmla="*/ 898391 h 2253842"/>
                <a:gd name="connsiteX47" fmla="*/ 2143400 w 2255578"/>
                <a:gd name="connsiteY47" fmla="*/ 1099110 h 2253842"/>
                <a:gd name="connsiteX48" fmla="*/ 1987490 w 2255578"/>
                <a:gd name="connsiteY48" fmla="*/ 1496615 h 2253842"/>
                <a:gd name="connsiteX49" fmla="*/ 1861692 w 2255578"/>
                <a:gd name="connsiteY49" fmla="*/ 1746606 h 2253842"/>
                <a:gd name="connsiteX50" fmla="*/ 1736506 w 2255578"/>
                <a:gd name="connsiteY50" fmla="*/ 1963927 h 2253842"/>
                <a:gd name="connsiteX51" fmla="*/ 1554108 w 2255578"/>
                <a:gd name="connsiteY51" fmla="*/ 2243040 h 2253842"/>
                <a:gd name="connsiteX52" fmla="*/ 1524490 w 2255578"/>
                <a:gd name="connsiteY52" fmla="*/ 2243460 h 2253842"/>
                <a:gd name="connsiteX53" fmla="*/ 1642693 w 2255578"/>
                <a:gd name="connsiteY53" fmla="*/ 1988659 h 2253842"/>
                <a:gd name="connsiteX54" fmla="*/ 1778680 w 2255578"/>
                <a:gd name="connsiteY54" fmla="*/ 1678784 h 2253842"/>
                <a:gd name="connsiteX55" fmla="*/ 1967796 w 2255578"/>
                <a:gd name="connsiteY55" fmla="*/ 1207350 h 2253842"/>
                <a:gd name="connsiteX56" fmla="*/ 2070502 w 2255578"/>
                <a:gd name="connsiteY56" fmla="*/ 911864 h 2253842"/>
                <a:gd name="connsiteX57" fmla="*/ 2146492 w 2255578"/>
                <a:gd name="connsiteY57" fmla="*/ 628248 h 2253842"/>
                <a:gd name="connsiteX58" fmla="*/ 2155575 w 2255578"/>
                <a:gd name="connsiteY58" fmla="*/ 400164 h 2253842"/>
                <a:gd name="connsiteX59" fmla="*/ 2001726 w 2255578"/>
                <a:gd name="connsiteY59" fmla="*/ 173455 h 2253842"/>
                <a:gd name="connsiteX60" fmla="*/ 1793374 w 2255578"/>
                <a:gd name="connsiteY60" fmla="*/ 99449 h 2253842"/>
                <a:gd name="connsiteX61" fmla="*/ 1720438 w 2255578"/>
                <a:gd name="connsiteY61" fmla="*/ 91931 h 2253842"/>
                <a:gd name="connsiteX62" fmla="*/ 1734178 w 2255578"/>
                <a:gd name="connsiteY62" fmla="*/ 78419 h 2253842"/>
                <a:gd name="connsiteX63" fmla="*/ 1883562 w 2255578"/>
                <a:gd name="connsiteY63" fmla="*/ 5979 h 2253842"/>
                <a:gd name="connsiteX64" fmla="*/ 1938168 w 2255578"/>
                <a:gd name="connsiteY64" fmla="*/ 11 h 2253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2255578" h="2253842">
                  <a:moveTo>
                    <a:pt x="424566" y="613669"/>
                  </a:moveTo>
                  <a:cubicBezTo>
                    <a:pt x="435329" y="645577"/>
                    <a:pt x="446207" y="677446"/>
                    <a:pt x="456855" y="709391"/>
                  </a:cubicBezTo>
                  <a:cubicBezTo>
                    <a:pt x="492541" y="816372"/>
                    <a:pt x="526090" y="924002"/>
                    <a:pt x="558111" y="1032090"/>
                  </a:cubicBezTo>
                  <a:cubicBezTo>
                    <a:pt x="585401" y="1124186"/>
                    <a:pt x="611125" y="1216740"/>
                    <a:pt x="635628" y="1309638"/>
                  </a:cubicBezTo>
                  <a:cubicBezTo>
                    <a:pt x="659940" y="1401695"/>
                    <a:pt x="683107" y="1493982"/>
                    <a:pt x="704061" y="1586842"/>
                  </a:cubicBezTo>
                  <a:cubicBezTo>
                    <a:pt x="731961" y="1710425"/>
                    <a:pt x="757151" y="1834581"/>
                    <a:pt x="776845" y="1959806"/>
                  </a:cubicBezTo>
                  <a:cubicBezTo>
                    <a:pt x="791195" y="2051101"/>
                    <a:pt x="803027" y="2142700"/>
                    <a:pt x="811080" y="2234758"/>
                  </a:cubicBezTo>
                  <a:cubicBezTo>
                    <a:pt x="811614" y="2240865"/>
                    <a:pt x="812072" y="2246972"/>
                    <a:pt x="812530" y="2253116"/>
                  </a:cubicBezTo>
                  <a:lnTo>
                    <a:pt x="760433" y="2253842"/>
                  </a:lnTo>
                  <a:cubicBezTo>
                    <a:pt x="742456" y="2183233"/>
                    <a:pt x="724594" y="2112625"/>
                    <a:pt x="706809" y="2041979"/>
                  </a:cubicBezTo>
                  <a:cubicBezTo>
                    <a:pt x="687535" y="1965455"/>
                    <a:pt x="668528" y="1888854"/>
                    <a:pt x="649253" y="1812330"/>
                  </a:cubicBezTo>
                  <a:cubicBezTo>
                    <a:pt x="620132" y="1696609"/>
                    <a:pt x="590973" y="1580926"/>
                    <a:pt x="561661" y="1465243"/>
                  </a:cubicBezTo>
                  <a:cubicBezTo>
                    <a:pt x="540784" y="1382879"/>
                    <a:pt x="520746" y="1300287"/>
                    <a:pt x="498190" y="1218381"/>
                  </a:cubicBezTo>
                  <a:cubicBezTo>
                    <a:pt x="486396" y="1175520"/>
                    <a:pt x="487961" y="1131934"/>
                    <a:pt x="484832" y="1088577"/>
                  </a:cubicBezTo>
                  <a:cubicBezTo>
                    <a:pt x="480710" y="1031632"/>
                    <a:pt x="475900" y="974763"/>
                    <a:pt x="469183" y="918010"/>
                  </a:cubicBezTo>
                  <a:cubicBezTo>
                    <a:pt x="461932" y="856676"/>
                    <a:pt x="453230" y="795610"/>
                    <a:pt x="443192" y="734696"/>
                  </a:cubicBezTo>
                  <a:cubicBezTo>
                    <a:pt x="437505" y="700346"/>
                    <a:pt x="431284" y="666110"/>
                    <a:pt x="425292" y="631837"/>
                  </a:cubicBezTo>
                  <a:cubicBezTo>
                    <a:pt x="424261" y="625997"/>
                    <a:pt x="423269" y="620157"/>
                    <a:pt x="422276" y="614318"/>
                  </a:cubicBezTo>
                  <a:cubicBezTo>
                    <a:pt x="423040" y="614089"/>
                    <a:pt x="423803" y="613898"/>
                    <a:pt x="424566" y="613669"/>
                  </a:cubicBezTo>
                  <a:close/>
                  <a:moveTo>
                    <a:pt x="394791" y="552292"/>
                  </a:moveTo>
                  <a:cubicBezTo>
                    <a:pt x="396762" y="553471"/>
                    <a:pt x="397945" y="556057"/>
                    <a:pt x="398841" y="560580"/>
                  </a:cubicBezTo>
                  <a:cubicBezTo>
                    <a:pt x="416017" y="646607"/>
                    <a:pt x="431474" y="732978"/>
                    <a:pt x="443687" y="819845"/>
                  </a:cubicBezTo>
                  <a:cubicBezTo>
                    <a:pt x="456168" y="908583"/>
                    <a:pt x="467618" y="997473"/>
                    <a:pt x="471702" y="1087088"/>
                  </a:cubicBezTo>
                  <a:cubicBezTo>
                    <a:pt x="472198" y="1097736"/>
                    <a:pt x="474412" y="1108538"/>
                    <a:pt x="473457" y="1119034"/>
                  </a:cubicBezTo>
                  <a:cubicBezTo>
                    <a:pt x="465213" y="1212389"/>
                    <a:pt x="474221" y="1306317"/>
                    <a:pt x="462045" y="1399596"/>
                  </a:cubicBezTo>
                  <a:cubicBezTo>
                    <a:pt x="449451" y="1496196"/>
                    <a:pt x="418154" y="1586155"/>
                    <a:pt x="373155" y="1671877"/>
                  </a:cubicBezTo>
                  <a:cubicBezTo>
                    <a:pt x="337431" y="1739890"/>
                    <a:pt x="288845" y="1797827"/>
                    <a:pt x="228389" y="1844390"/>
                  </a:cubicBezTo>
                  <a:cubicBezTo>
                    <a:pt x="201711" y="1864962"/>
                    <a:pt x="176445" y="1887976"/>
                    <a:pt x="146522" y="1904655"/>
                  </a:cubicBezTo>
                  <a:cubicBezTo>
                    <a:pt x="133087" y="1912136"/>
                    <a:pt x="120378" y="1908472"/>
                    <a:pt x="107287" y="1907518"/>
                  </a:cubicBezTo>
                  <a:cubicBezTo>
                    <a:pt x="72097" y="1904884"/>
                    <a:pt x="37518" y="1898549"/>
                    <a:pt x="0" y="1888320"/>
                  </a:cubicBezTo>
                  <a:cubicBezTo>
                    <a:pt x="22366" y="1865840"/>
                    <a:pt x="42823" y="1845153"/>
                    <a:pt x="63433" y="1824544"/>
                  </a:cubicBezTo>
                  <a:cubicBezTo>
                    <a:pt x="106027" y="1781988"/>
                    <a:pt x="143545" y="1735424"/>
                    <a:pt x="173429" y="1683098"/>
                  </a:cubicBezTo>
                  <a:cubicBezTo>
                    <a:pt x="206215" y="1625657"/>
                    <a:pt x="230947" y="1564514"/>
                    <a:pt x="252091" y="1502074"/>
                  </a:cubicBezTo>
                  <a:cubicBezTo>
                    <a:pt x="279456" y="1421237"/>
                    <a:pt x="305066" y="1339751"/>
                    <a:pt x="322470" y="1256090"/>
                  </a:cubicBezTo>
                  <a:cubicBezTo>
                    <a:pt x="342622" y="1159414"/>
                    <a:pt x="350103" y="1061593"/>
                    <a:pt x="345408" y="962779"/>
                  </a:cubicBezTo>
                  <a:cubicBezTo>
                    <a:pt x="341363" y="877133"/>
                    <a:pt x="329111" y="792785"/>
                    <a:pt x="307890" y="709773"/>
                  </a:cubicBezTo>
                  <a:cubicBezTo>
                    <a:pt x="298807" y="674240"/>
                    <a:pt x="288502" y="639050"/>
                    <a:pt x="274991" y="604929"/>
                  </a:cubicBezTo>
                  <a:cubicBezTo>
                    <a:pt x="271021" y="594891"/>
                    <a:pt x="272701" y="589892"/>
                    <a:pt x="282853" y="586228"/>
                  </a:cubicBezTo>
                  <a:cubicBezTo>
                    <a:pt x="316898" y="573938"/>
                    <a:pt x="351019" y="561954"/>
                    <a:pt x="386017" y="552450"/>
                  </a:cubicBezTo>
                  <a:cubicBezTo>
                    <a:pt x="390063" y="551343"/>
                    <a:pt x="392821" y="551114"/>
                    <a:pt x="394791" y="552292"/>
                  </a:cubicBezTo>
                  <a:close/>
                  <a:moveTo>
                    <a:pt x="1938168" y="11"/>
                  </a:moveTo>
                  <a:cubicBezTo>
                    <a:pt x="1990984" y="548"/>
                    <a:pt x="2038509" y="20406"/>
                    <a:pt x="2081417" y="57848"/>
                  </a:cubicBezTo>
                  <a:cubicBezTo>
                    <a:pt x="2125080" y="95938"/>
                    <a:pt x="2155346" y="143951"/>
                    <a:pt x="2182139" y="194789"/>
                  </a:cubicBezTo>
                  <a:cubicBezTo>
                    <a:pt x="2210039" y="247688"/>
                    <a:pt x="2229084" y="303679"/>
                    <a:pt x="2245190" y="360852"/>
                  </a:cubicBezTo>
                  <a:cubicBezTo>
                    <a:pt x="2255228" y="396538"/>
                    <a:pt x="2255190" y="433484"/>
                    <a:pt x="2255534" y="470124"/>
                  </a:cubicBezTo>
                  <a:cubicBezTo>
                    <a:pt x="2256297" y="556151"/>
                    <a:pt x="2247251" y="641416"/>
                    <a:pt x="2233893" y="726260"/>
                  </a:cubicBezTo>
                  <a:cubicBezTo>
                    <a:pt x="2224771" y="784044"/>
                    <a:pt x="2214771" y="841714"/>
                    <a:pt x="2200307" y="898391"/>
                  </a:cubicBezTo>
                  <a:cubicBezTo>
                    <a:pt x="2183131" y="965755"/>
                    <a:pt x="2164468" y="1032738"/>
                    <a:pt x="2143400" y="1099110"/>
                  </a:cubicBezTo>
                  <a:cubicBezTo>
                    <a:pt x="2100234" y="1235136"/>
                    <a:pt x="2046991" y="1367078"/>
                    <a:pt x="1987490" y="1496615"/>
                  </a:cubicBezTo>
                  <a:cubicBezTo>
                    <a:pt x="1948522" y="1581421"/>
                    <a:pt x="1906042" y="1664472"/>
                    <a:pt x="1861692" y="1746606"/>
                  </a:cubicBezTo>
                  <a:cubicBezTo>
                    <a:pt x="1821961" y="1820230"/>
                    <a:pt x="1780207" y="1892670"/>
                    <a:pt x="1736506" y="1963927"/>
                  </a:cubicBezTo>
                  <a:cubicBezTo>
                    <a:pt x="1678416" y="2058695"/>
                    <a:pt x="1617846" y="2151936"/>
                    <a:pt x="1554108" y="2243040"/>
                  </a:cubicBezTo>
                  <a:lnTo>
                    <a:pt x="1524490" y="2243460"/>
                  </a:lnTo>
                  <a:cubicBezTo>
                    <a:pt x="1565061" y="2159073"/>
                    <a:pt x="1604297" y="2074076"/>
                    <a:pt x="1642693" y="1988659"/>
                  </a:cubicBezTo>
                  <a:cubicBezTo>
                    <a:pt x="1688950" y="1885800"/>
                    <a:pt x="1734559" y="1782598"/>
                    <a:pt x="1778680" y="1678784"/>
                  </a:cubicBezTo>
                  <a:cubicBezTo>
                    <a:pt x="1844899" y="1522912"/>
                    <a:pt x="1908523" y="1365971"/>
                    <a:pt x="1967796" y="1207350"/>
                  </a:cubicBezTo>
                  <a:cubicBezTo>
                    <a:pt x="2004321" y="1109682"/>
                    <a:pt x="2038938" y="1011327"/>
                    <a:pt x="2070502" y="911864"/>
                  </a:cubicBezTo>
                  <a:cubicBezTo>
                    <a:pt x="2100157" y="818432"/>
                    <a:pt x="2127370" y="724352"/>
                    <a:pt x="2146492" y="628248"/>
                  </a:cubicBezTo>
                  <a:cubicBezTo>
                    <a:pt x="2161491" y="552907"/>
                    <a:pt x="2170041" y="476917"/>
                    <a:pt x="2155575" y="400164"/>
                  </a:cubicBezTo>
                  <a:cubicBezTo>
                    <a:pt x="2137103" y="302228"/>
                    <a:pt x="2085730" y="226926"/>
                    <a:pt x="2001726" y="173455"/>
                  </a:cubicBezTo>
                  <a:cubicBezTo>
                    <a:pt x="1937873" y="132807"/>
                    <a:pt x="1867570" y="111014"/>
                    <a:pt x="1793374" y="99449"/>
                  </a:cubicBezTo>
                  <a:cubicBezTo>
                    <a:pt x="1770169" y="95861"/>
                    <a:pt x="1746849" y="93763"/>
                    <a:pt x="1720438" y="91931"/>
                  </a:cubicBezTo>
                  <a:cubicBezTo>
                    <a:pt x="1726506" y="85862"/>
                    <a:pt x="1729789" y="81320"/>
                    <a:pt x="1734178" y="78419"/>
                  </a:cubicBezTo>
                  <a:cubicBezTo>
                    <a:pt x="1780703" y="47581"/>
                    <a:pt x="1827800" y="18383"/>
                    <a:pt x="1883562" y="5979"/>
                  </a:cubicBezTo>
                  <a:cubicBezTo>
                    <a:pt x="1902368" y="1800"/>
                    <a:pt x="1920562" y="-168"/>
                    <a:pt x="1938168" y="1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xmlns="" id="{E664326B-541B-4806-B325-40FEA55EE27C}"/>
                </a:ext>
              </a:extLst>
            </p:cNvPr>
            <p:cNvSpPr/>
            <p:nvPr/>
          </p:nvSpPr>
          <p:spPr>
            <a:xfrm>
              <a:off x="4990122" y="4923246"/>
              <a:ext cx="714682" cy="1924601"/>
            </a:xfrm>
            <a:custGeom>
              <a:avLst/>
              <a:gdLst>
                <a:gd name="connsiteX0" fmla="*/ 1604677 w 1783586"/>
                <a:gd name="connsiteY0" fmla="*/ 2120388 h 4803104"/>
                <a:gd name="connsiteX1" fmla="*/ 1783556 w 1783586"/>
                <a:gd name="connsiteY1" fmla="*/ 944431 h 4803104"/>
                <a:gd name="connsiteX2" fmla="*/ 1622107 w 1783586"/>
                <a:gd name="connsiteY2" fmla="*/ 59178 h 4803104"/>
                <a:gd name="connsiteX3" fmla="*/ 1511903 w 1783586"/>
                <a:gd name="connsiteY3" fmla="*/ 38509 h 4803104"/>
                <a:gd name="connsiteX4" fmla="*/ 1421035 w 1783586"/>
                <a:gd name="connsiteY4" fmla="*/ 120519 h 4803104"/>
                <a:gd name="connsiteX5" fmla="*/ 1107091 w 1783586"/>
                <a:gd name="connsiteY5" fmla="*/ 609723 h 4803104"/>
                <a:gd name="connsiteX6" fmla="*/ 660654 w 1783586"/>
                <a:gd name="connsiteY6" fmla="*/ 1829875 h 4803104"/>
                <a:gd name="connsiteX7" fmla="*/ 272415 w 1783586"/>
                <a:gd name="connsiteY7" fmla="*/ 3389213 h 4803104"/>
                <a:gd name="connsiteX8" fmla="*/ 0 w 1783586"/>
                <a:gd name="connsiteY8" fmla="*/ 4803105 h 4803104"/>
                <a:gd name="connsiteX9" fmla="*/ 394716 w 1783586"/>
                <a:gd name="connsiteY9" fmla="*/ 4797771 h 4803104"/>
                <a:gd name="connsiteX10" fmla="*/ 922115 w 1783586"/>
                <a:gd name="connsiteY10" fmla="*/ 3855367 h 4803104"/>
                <a:gd name="connsiteX11" fmla="*/ 1604677 w 1783586"/>
                <a:gd name="connsiteY11" fmla="*/ 2120388 h 4803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83586" h="4803104">
                  <a:moveTo>
                    <a:pt x="1604677" y="2120388"/>
                  </a:moveTo>
                  <a:cubicBezTo>
                    <a:pt x="1709642" y="1735387"/>
                    <a:pt x="1781747" y="1345053"/>
                    <a:pt x="1783556" y="944431"/>
                  </a:cubicBezTo>
                  <a:cubicBezTo>
                    <a:pt x="1784890" y="639441"/>
                    <a:pt x="1742980" y="342070"/>
                    <a:pt x="1622107" y="59178"/>
                  </a:cubicBezTo>
                  <a:cubicBezTo>
                    <a:pt x="1590199" y="-15403"/>
                    <a:pt x="1589627" y="-16260"/>
                    <a:pt x="1511903" y="38509"/>
                  </a:cubicBezTo>
                  <a:cubicBezTo>
                    <a:pt x="1488853" y="54130"/>
                    <a:pt x="1453610" y="85753"/>
                    <a:pt x="1421035" y="120519"/>
                  </a:cubicBezTo>
                  <a:cubicBezTo>
                    <a:pt x="1286256" y="264251"/>
                    <a:pt x="1191863" y="434177"/>
                    <a:pt x="1107091" y="609723"/>
                  </a:cubicBezTo>
                  <a:cubicBezTo>
                    <a:pt x="917924" y="1001581"/>
                    <a:pt x="783050" y="1413538"/>
                    <a:pt x="660654" y="1829875"/>
                  </a:cubicBezTo>
                  <a:cubicBezTo>
                    <a:pt x="509492" y="2344225"/>
                    <a:pt x="384905" y="2865243"/>
                    <a:pt x="272415" y="3389213"/>
                  </a:cubicBezTo>
                  <a:cubicBezTo>
                    <a:pt x="171640" y="3858605"/>
                    <a:pt x="81248" y="4329997"/>
                    <a:pt x="0" y="4803105"/>
                  </a:cubicBezTo>
                  <a:lnTo>
                    <a:pt x="394716" y="4797771"/>
                  </a:lnTo>
                  <a:cubicBezTo>
                    <a:pt x="588264" y="4493637"/>
                    <a:pt x="761143" y="4177788"/>
                    <a:pt x="922115" y="3855367"/>
                  </a:cubicBezTo>
                  <a:cubicBezTo>
                    <a:pt x="1200722" y="3297107"/>
                    <a:pt x="1440276" y="2723416"/>
                    <a:pt x="1604677" y="2120388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xmlns="" id="{D7E9F0AA-3488-4E68-833F-02D929319146}"/>
                </a:ext>
              </a:extLst>
            </p:cNvPr>
            <p:cNvSpPr/>
            <p:nvPr/>
          </p:nvSpPr>
          <p:spPr>
            <a:xfrm>
              <a:off x="4053912" y="6016426"/>
              <a:ext cx="423136" cy="840581"/>
            </a:xfrm>
            <a:custGeom>
              <a:avLst/>
              <a:gdLst>
                <a:gd name="connsiteX0" fmla="*/ 627844 w 1055993"/>
                <a:gd name="connsiteY0" fmla="*/ 0 h 2097785"/>
                <a:gd name="connsiteX1" fmla="*/ 567075 w 1055993"/>
                <a:gd name="connsiteY1" fmla="*/ 250222 h 2097785"/>
                <a:gd name="connsiteX2" fmla="*/ 15387 w 1055993"/>
                <a:gd name="connsiteY2" fmla="*/ 1103281 h 2097785"/>
                <a:gd name="connsiteX3" fmla="*/ 8719 w 1055993"/>
                <a:gd name="connsiteY3" fmla="*/ 1143953 h 2097785"/>
                <a:gd name="connsiteX4" fmla="*/ 364859 w 1055993"/>
                <a:gd name="connsiteY4" fmla="*/ 1675352 h 2097785"/>
                <a:gd name="connsiteX5" fmla="*/ 648133 w 1055993"/>
                <a:gd name="connsiteY5" fmla="*/ 2097786 h 2097785"/>
                <a:gd name="connsiteX6" fmla="*/ 1055993 w 1055993"/>
                <a:gd name="connsiteY6" fmla="*/ 2092261 h 2097785"/>
                <a:gd name="connsiteX7" fmla="*/ 715475 w 1055993"/>
                <a:gd name="connsiteY7" fmla="*/ 387858 h 2097785"/>
                <a:gd name="connsiteX8" fmla="*/ 627844 w 1055993"/>
                <a:gd name="connsiteY8" fmla="*/ 0 h 2097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5993" h="2097785">
                  <a:moveTo>
                    <a:pt x="627844" y="0"/>
                  </a:moveTo>
                  <a:cubicBezTo>
                    <a:pt x="608699" y="84582"/>
                    <a:pt x="588316" y="167545"/>
                    <a:pt x="567075" y="250222"/>
                  </a:cubicBezTo>
                  <a:cubicBezTo>
                    <a:pt x="478207" y="595694"/>
                    <a:pt x="330284" y="903732"/>
                    <a:pt x="15387" y="1103281"/>
                  </a:cubicBezTo>
                  <a:cubicBezTo>
                    <a:pt x="-4520" y="1115854"/>
                    <a:pt x="-3282" y="1126141"/>
                    <a:pt x="8719" y="1143953"/>
                  </a:cubicBezTo>
                  <a:cubicBezTo>
                    <a:pt x="127877" y="1320736"/>
                    <a:pt x="246178" y="1498187"/>
                    <a:pt x="364859" y="1675352"/>
                  </a:cubicBezTo>
                  <a:cubicBezTo>
                    <a:pt x="459252" y="1816227"/>
                    <a:pt x="553835" y="1956911"/>
                    <a:pt x="648133" y="2097786"/>
                  </a:cubicBezTo>
                  <a:lnTo>
                    <a:pt x="1055993" y="2092261"/>
                  </a:lnTo>
                  <a:cubicBezTo>
                    <a:pt x="947123" y="1523238"/>
                    <a:pt x="841205" y="953548"/>
                    <a:pt x="715475" y="387858"/>
                  </a:cubicBezTo>
                  <a:cubicBezTo>
                    <a:pt x="686804" y="258509"/>
                    <a:pt x="657086" y="129254"/>
                    <a:pt x="627844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xmlns="" id="{3EFE3A79-6AEA-46B9-B976-EE29BBD68666}"/>
                </a:ext>
              </a:extLst>
            </p:cNvPr>
            <p:cNvSpPr/>
            <p:nvPr/>
          </p:nvSpPr>
          <p:spPr>
            <a:xfrm>
              <a:off x="4310188" y="4919364"/>
              <a:ext cx="1532240" cy="1935277"/>
            </a:xfrm>
            <a:custGeom>
              <a:avLst/>
              <a:gdLst>
                <a:gd name="connsiteX0" fmla="*/ 10415 w 1532240"/>
                <a:gd name="connsiteY0" fmla="*/ 923213 h 1935277"/>
                <a:gd name="connsiteX1" fmla="*/ 33964 w 1532240"/>
                <a:gd name="connsiteY1" fmla="*/ 1015691 h 1935277"/>
                <a:gd name="connsiteX2" fmla="*/ 266247 w 1532240"/>
                <a:gd name="connsiteY2" fmla="*/ 1934094 h 1935277"/>
                <a:gd name="connsiteX3" fmla="*/ 179647 w 1532240"/>
                <a:gd name="connsiteY3" fmla="*/ 1935277 h 1935277"/>
                <a:gd name="connsiteX4" fmla="*/ 46941 w 1532240"/>
                <a:gd name="connsiteY4" fmla="*/ 1270377 h 1935277"/>
                <a:gd name="connsiteX5" fmla="*/ 3202 w 1532240"/>
                <a:gd name="connsiteY5" fmla="*/ 1079429 h 1935277"/>
                <a:gd name="connsiteX6" fmla="*/ 836 w 1532240"/>
                <a:gd name="connsiteY6" fmla="*/ 1037484 h 1935277"/>
                <a:gd name="connsiteX7" fmla="*/ 7057 w 1532240"/>
                <a:gd name="connsiteY7" fmla="*/ 923786 h 1935277"/>
                <a:gd name="connsiteX8" fmla="*/ 10415 w 1532240"/>
                <a:gd name="connsiteY8" fmla="*/ 923213 h 1935277"/>
                <a:gd name="connsiteX9" fmla="*/ 1331668 w 1532240"/>
                <a:gd name="connsiteY9" fmla="*/ 0 h 1935277"/>
                <a:gd name="connsiteX10" fmla="*/ 1457045 w 1532240"/>
                <a:gd name="connsiteY10" fmla="*/ 70799 h 1935277"/>
                <a:gd name="connsiteX11" fmla="*/ 1530822 w 1532240"/>
                <a:gd name="connsiteY11" fmla="*/ 270563 h 1935277"/>
                <a:gd name="connsiteX12" fmla="*/ 1501319 w 1532240"/>
                <a:gd name="connsiteY12" fmla="*/ 533951 h 1935277"/>
                <a:gd name="connsiteX13" fmla="*/ 1192245 w 1532240"/>
                <a:gd name="connsiteY13" fmla="*/ 1427089 h 1935277"/>
                <a:gd name="connsiteX14" fmla="*/ 907293 w 1532240"/>
                <a:gd name="connsiteY14" fmla="*/ 1925430 h 1935277"/>
                <a:gd name="connsiteX15" fmla="*/ 852753 w 1532240"/>
                <a:gd name="connsiteY15" fmla="*/ 1926156 h 1935277"/>
                <a:gd name="connsiteX16" fmla="*/ 1199268 w 1532240"/>
                <a:gd name="connsiteY16" fmla="*/ 1249958 h 1935277"/>
                <a:gd name="connsiteX17" fmla="*/ 1363843 w 1532240"/>
                <a:gd name="connsiteY17" fmla="*/ 739898 h 1935277"/>
                <a:gd name="connsiteX18" fmla="*/ 1404108 w 1532240"/>
                <a:gd name="connsiteY18" fmla="*/ 294684 h 1935277"/>
                <a:gd name="connsiteX19" fmla="*/ 1331668 w 1532240"/>
                <a:gd name="connsiteY19" fmla="*/ 0 h 1935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32240" h="1935277">
                  <a:moveTo>
                    <a:pt x="10415" y="923213"/>
                  </a:moveTo>
                  <a:cubicBezTo>
                    <a:pt x="18278" y="954014"/>
                    <a:pt x="26178" y="984852"/>
                    <a:pt x="33964" y="1015691"/>
                  </a:cubicBezTo>
                  <a:cubicBezTo>
                    <a:pt x="111290" y="1321825"/>
                    <a:pt x="188539" y="1627998"/>
                    <a:pt x="266247" y="1934094"/>
                  </a:cubicBezTo>
                  <a:lnTo>
                    <a:pt x="179647" y="1935277"/>
                  </a:lnTo>
                  <a:cubicBezTo>
                    <a:pt x="138121" y="1716354"/>
                    <a:pt x="94420" y="1484835"/>
                    <a:pt x="46941" y="1270377"/>
                  </a:cubicBezTo>
                  <a:cubicBezTo>
                    <a:pt x="32819" y="1206600"/>
                    <a:pt x="18888" y="1142786"/>
                    <a:pt x="3202" y="1079429"/>
                  </a:cubicBezTo>
                  <a:cubicBezTo>
                    <a:pt x="-387" y="1065002"/>
                    <a:pt x="-615" y="1051644"/>
                    <a:pt x="836" y="1037484"/>
                  </a:cubicBezTo>
                  <a:cubicBezTo>
                    <a:pt x="4652" y="999699"/>
                    <a:pt x="6446" y="961761"/>
                    <a:pt x="7057" y="923786"/>
                  </a:cubicBezTo>
                  <a:cubicBezTo>
                    <a:pt x="8164" y="923595"/>
                    <a:pt x="9309" y="923404"/>
                    <a:pt x="10415" y="923213"/>
                  </a:cubicBezTo>
                  <a:close/>
                  <a:moveTo>
                    <a:pt x="1331668" y="0"/>
                  </a:moveTo>
                  <a:cubicBezTo>
                    <a:pt x="1382544" y="10496"/>
                    <a:pt x="1423993" y="33624"/>
                    <a:pt x="1457045" y="70799"/>
                  </a:cubicBezTo>
                  <a:cubicBezTo>
                    <a:pt x="1507616" y="127629"/>
                    <a:pt x="1525898" y="196787"/>
                    <a:pt x="1530822" y="270563"/>
                  </a:cubicBezTo>
                  <a:cubicBezTo>
                    <a:pt x="1536814" y="360064"/>
                    <a:pt x="1523226" y="447580"/>
                    <a:pt x="1501319" y="533951"/>
                  </a:cubicBezTo>
                  <a:cubicBezTo>
                    <a:pt x="1423649" y="840391"/>
                    <a:pt x="1323271" y="1139045"/>
                    <a:pt x="1192245" y="1427089"/>
                  </a:cubicBezTo>
                  <a:cubicBezTo>
                    <a:pt x="1112706" y="1602007"/>
                    <a:pt x="1021564" y="1770398"/>
                    <a:pt x="907293" y="1925430"/>
                  </a:cubicBezTo>
                  <a:lnTo>
                    <a:pt x="852753" y="1926156"/>
                  </a:lnTo>
                  <a:cubicBezTo>
                    <a:pt x="987596" y="1710743"/>
                    <a:pt x="1102096" y="1484797"/>
                    <a:pt x="1199268" y="1249958"/>
                  </a:cubicBezTo>
                  <a:cubicBezTo>
                    <a:pt x="1267777" y="1084390"/>
                    <a:pt x="1325256" y="915121"/>
                    <a:pt x="1363843" y="739898"/>
                  </a:cubicBezTo>
                  <a:cubicBezTo>
                    <a:pt x="1396093" y="593262"/>
                    <a:pt x="1414948" y="445252"/>
                    <a:pt x="1404108" y="294684"/>
                  </a:cubicBezTo>
                  <a:cubicBezTo>
                    <a:pt x="1396323" y="186291"/>
                    <a:pt x="1378765" y="115034"/>
                    <a:pt x="1331668" y="0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grpSp>
        <p:nvGrpSpPr>
          <p:cNvPr id="58" name="그룹 29">
            <a:extLst>
              <a:ext uri="{FF2B5EF4-FFF2-40B4-BE49-F238E27FC236}">
                <a16:creationId xmlns:a16="http://schemas.microsoft.com/office/drawing/2014/main" xmlns="" id="{F0250F55-D82A-4EDE-82BE-6245973D2259}"/>
              </a:ext>
            </a:extLst>
          </p:cNvPr>
          <p:cNvGrpSpPr/>
          <p:nvPr/>
        </p:nvGrpSpPr>
        <p:grpSpPr>
          <a:xfrm>
            <a:off x="5336782" y="1528378"/>
            <a:ext cx="6377127" cy="1175739"/>
            <a:chOff x="539552" y="1772816"/>
            <a:chExt cx="5184576" cy="1175739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xmlns="" id="{FA3E82B2-D682-4BBE-8848-60AD5C400C17}"/>
                </a:ext>
              </a:extLst>
            </p:cNvPr>
            <p:cNvSpPr txBox="1"/>
            <p:nvPr/>
          </p:nvSpPr>
          <p:spPr>
            <a:xfrm>
              <a:off x="539552" y="2117558"/>
              <a:ext cx="51845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 Easy to change colors, photos and Text. You can simply impress your audience and add a unique zing and appeal to your Presentations. You can simply impress your audience and add a unique zing and appeal to your Presentations. 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xmlns="" id="{121CDFB3-262A-4187-8AA4-FA834A9A0E73}"/>
                </a:ext>
              </a:extLst>
            </p:cNvPr>
            <p:cNvSpPr txBox="1"/>
            <p:nvPr/>
          </p:nvSpPr>
          <p:spPr>
            <a:xfrm>
              <a:off x="539552" y="1772816"/>
              <a:ext cx="51845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xmlns="" id="{FC6195CA-2264-417A-BEA3-002AF69DC661}"/>
              </a:ext>
            </a:extLst>
          </p:cNvPr>
          <p:cNvGrpSpPr/>
          <p:nvPr/>
        </p:nvGrpSpPr>
        <p:grpSpPr>
          <a:xfrm>
            <a:off x="6037378" y="2730767"/>
            <a:ext cx="2241213" cy="1048024"/>
            <a:chOff x="803640" y="3362835"/>
            <a:chExt cx="2059657" cy="1048024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xmlns="" id="{02567FD6-A28B-4123-AC84-A4296FC3B090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xmlns="" id="{83363936-B728-4E29-9D2D-73546335983C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xmlns="" id="{B9C7847D-5702-4CBA-BB14-3892261303F4}"/>
              </a:ext>
            </a:extLst>
          </p:cNvPr>
          <p:cNvGrpSpPr/>
          <p:nvPr/>
        </p:nvGrpSpPr>
        <p:grpSpPr>
          <a:xfrm>
            <a:off x="9279146" y="2730771"/>
            <a:ext cx="2191703" cy="1048025"/>
            <a:chOff x="803640" y="3362835"/>
            <a:chExt cx="2059657" cy="104802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xmlns="" id="{444A7C0B-FBCB-4C26-8EAD-40268C98E840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830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xmlns="" id="{936A569C-B385-46D8-8DBD-45692719470F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67" name="Oval 66">
            <a:extLst>
              <a:ext uri="{FF2B5EF4-FFF2-40B4-BE49-F238E27FC236}">
                <a16:creationId xmlns:a16="http://schemas.microsoft.com/office/drawing/2014/main" xmlns="" id="{669B0659-D82D-4AC5-9FED-62498CE4C9A0}"/>
              </a:ext>
            </a:extLst>
          </p:cNvPr>
          <p:cNvSpPr/>
          <p:nvPr/>
        </p:nvSpPr>
        <p:spPr>
          <a:xfrm>
            <a:off x="8628325" y="2968947"/>
            <a:ext cx="571672" cy="5716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xmlns="" id="{8E7DD81B-D439-4B34-AA36-53405B23F341}"/>
              </a:ext>
            </a:extLst>
          </p:cNvPr>
          <p:cNvSpPr/>
          <p:nvPr/>
        </p:nvSpPr>
        <p:spPr>
          <a:xfrm>
            <a:off x="5375869" y="2968947"/>
            <a:ext cx="571672" cy="57167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 dirty="0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xmlns="" id="{C94B5F38-E969-4967-B1E2-F3DCC6B8F3DB}"/>
              </a:ext>
            </a:extLst>
          </p:cNvPr>
          <p:cNvGrpSpPr/>
          <p:nvPr/>
        </p:nvGrpSpPr>
        <p:grpSpPr>
          <a:xfrm>
            <a:off x="6037378" y="4006500"/>
            <a:ext cx="2241213" cy="1048024"/>
            <a:chOff x="803640" y="3362835"/>
            <a:chExt cx="2059657" cy="1048024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xmlns="" id="{86F15BBB-8594-4832-AF9C-D99D6A40BE45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xmlns="" id="{726A882F-4CB6-43FB-BFD1-B9EF92206458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xmlns="" id="{3BBCEDB7-80F8-4FFF-86C7-9770CFE72FBE}"/>
              </a:ext>
            </a:extLst>
          </p:cNvPr>
          <p:cNvGrpSpPr/>
          <p:nvPr/>
        </p:nvGrpSpPr>
        <p:grpSpPr>
          <a:xfrm>
            <a:off x="9279146" y="4006503"/>
            <a:ext cx="2191703" cy="1048025"/>
            <a:chOff x="803640" y="3362835"/>
            <a:chExt cx="2059657" cy="1048023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xmlns="" id="{6603BF93-52E1-42DC-A524-FA3473BB0968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830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xmlns="" id="{65D9FB96-00D4-4F2A-8408-13A31FD9FC89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75" name="Oval 74">
            <a:extLst>
              <a:ext uri="{FF2B5EF4-FFF2-40B4-BE49-F238E27FC236}">
                <a16:creationId xmlns:a16="http://schemas.microsoft.com/office/drawing/2014/main" xmlns="" id="{4EE8B240-DCDB-4B70-A178-74C5D801F679}"/>
              </a:ext>
            </a:extLst>
          </p:cNvPr>
          <p:cNvSpPr/>
          <p:nvPr/>
        </p:nvSpPr>
        <p:spPr>
          <a:xfrm>
            <a:off x="8628325" y="4244679"/>
            <a:ext cx="571672" cy="5716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xmlns="" id="{DD389F4A-AC72-4AC3-8830-6A8195E14F78}"/>
              </a:ext>
            </a:extLst>
          </p:cNvPr>
          <p:cNvSpPr/>
          <p:nvPr/>
        </p:nvSpPr>
        <p:spPr>
          <a:xfrm>
            <a:off x="5375869" y="4244679"/>
            <a:ext cx="571672" cy="57167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77" name="Oval 21">
            <a:extLst>
              <a:ext uri="{FF2B5EF4-FFF2-40B4-BE49-F238E27FC236}">
                <a16:creationId xmlns:a16="http://schemas.microsoft.com/office/drawing/2014/main" xmlns="" id="{4EA57235-7BD6-48AF-BEE0-27E77D0ACB95}"/>
              </a:ext>
            </a:extLst>
          </p:cNvPr>
          <p:cNvSpPr/>
          <p:nvPr/>
        </p:nvSpPr>
        <p:spPr>
          <a:xfrm rot="20700000">
            <a:off x="8736437" y="3088071"/>
            <a:ext cx="355455" cy="311531"/>
          </a:xfrm>
          <a:custGeom>
            <a:avLst/>
            <a:gdLst/>
            <a:ahLst/>
            <a:cxnLst/>
            <a:rect l="l" t="t" r="r" b="b"/>
            <a:pathLst>
              <a:path w="4088377" h="3321003">
                <a:moveTo>
                  <a:pt x="1365628" y="1622218"/>
                </a:moveTo>
                <a:cubicBezTo>
                  <a:pt x="1121373" y="1556771"/>
                  <a:pt x="870309" y="1701722"/>
                  <a:pt x="804861" y="1945977"/>
                </a:cubicBezTo>
                <a:cubicBezTo>
                  <a:pt x="739413" y="2190232"/>
                  <a:pt x="884365" y="2441296"/>
                  <a:pt x="1128620" y="2506744"/>
                </a:cubicBezTo>
                <a:cubicBezTo>
                  <a:pt x="1372875" y="2572191"/>
                  <a:pt x="1623939" y="2427240"/>
                  <a:pt x="1689387" y="2182985"/>
                </a:cubicBezTo>
                <a:cubicBezTo>
                  <a:pt x="1754835" y="1938730"/>
                  <a:pt x="1609883" y="1687666"/>
                  <a:pt x="1365628" y="1622218"/>
                </a:cubicBezTo>
                <a:close/>
                <a:moveTo>
                  <a:pt x="1447099" y="1318163"/>
                </a:moveTo>
                <a:cubicBezTo>
                  <a:pt x="1859279" y="1428606"/>
                  <a:pt x="2103885" y="1852277"/>
                  <a:pt x="1993442" y="2264456"/>
                </a:cubicBezTo>
                <a:cubicBezTo>
                  <a:pt x="1882999" y="2676636"/>
                  <a:pt x="1459328" y="2921242"/>
                  <a:pt x="1047149" y="2810799"/>
                </a:cubicBezTo>
                <a:cubicBezTo>
                  <a:pt x="634969" y="2700356"/>
                  <a:pt x="390363" y="2276685"/>
                  <a:pt x="500806" y="1864505"/>
                </a:cubicBezTo>
                <a:cubicBezTo>
                  <a:pt x="611249" y="1452326"/>
                  <a:pt x="1034920" y="1207720"/>
                  <a:pt x="1447099" y="1318163"/>
                </a:cubicBezTo>
                <a:close/>
                <a:moveTo>
                  <a:pt x="1476725" y="1207597"/>
                </a:moveTo>
                <a:cubicBezTo>
                  <a:pt x="1003481" y="1080792"/>
                  <a:pt x="517045" y="1361635"/>
                  <a:pt x="390240" y="1834879"/>
                </a:cubicBezTo>
                <a:cubicBezTo>
                  <a:pt x="263435" y="2308124"/>
                  <a:pt x="544279" y="2794559"/>
                  <a:pt x="1017523" y="2921365"/>
                </a:cubicBezTo>
                <a:cubicBezTo>
                  <a:pt x="1490767" y="3048170"/>
                  <a:pt x="1977202" y="2767326"/>
                  <a:pt x="2104008" y="2294082"/>
                </a:cubicBezTo>
                <a:cubicBezTo>
                  <a:pt x="2230813" y="1820838"/>
                  <a:pt x="1949969" y="1334403"/>
                  <a:pt x="1476725" y="1207597"/>
                </a:cubicBezTo>
                <a:close/>
                <a:moveTo>
                  <a:pt x="3290290" y="1590224"/>
                </a:moveTo>
                <a:cubicBezTo>
                  <a:pt x="3269727" y="1586016"/>
                  <a:pt x="3248437" y="1583806"/>
                  <a:pt x="3226630" y="1583806"/>
                </a:cubicBezTo>
                <a:cubicBezTo>
                  <a:pt x="3052179" y="1583806"/>
                  <a:pt x="2910758" y="1725227"/>
                  <a:pt x="2910758" y="1899678"/>
                </a:cubicBezTo>
                <a:cubicBezTo>
                  <a:pt x="2910758" y="2074130"/>
                  <a:pt x="3052179" y="2215551"/>
                  <a:pt x="3226630" y="2215550"/>
                </a:cubicBezTo>
                <a:cubicBezTo>
                  <a:pt x="3401082" y="2215551"/>
                  <a:pt x="3542503" y="2074130"/>
                  <a:pt x="3542502" y="1899678"/>
                </a:cubicBezTo>
                <a:cubicBezTo>
                  <a:pt x="3542503" y="1747033"/>
                  <a:pt x="3434228" y="1619677"/>
                  <a:pt x="3290290" y="1590224"/>
                </a:cubicBezTo>
                <a:close/>
                <a:moveTo>
                  <a:pt x="3334055" y="1377473"/>
                </a:moveTo>
                <a:cubicBezTo>
                  <a:pt x="3576950" y="1427177"/>
                  <a:pt x="3759665" y="1642090"/>
                  <a:pt x="3759665" y="1899678"/>
                </a:cubicBezTo>
                <a:cubicBezTo>
                  <a:pt x="3759665" y="2194064"/>
                  <a:pt x="3521017" y="2432713"/>
                  <a:pt x="3226630" y="2432713"/>
                </a:cubicBezTo>
                <a:cubicBezTo>
                  <a:pt x="2932244" y="2432712"/>
                  <a:pt x="2693596" y="2194065"/>
                  <a:pt x="2693596" y="1899678"/>
                </a:cubicBezTo>
                <a:cubicBezTo>
                  <a:pt x="2693596" y="1605292"/>
                  <a:pt x="2932244" y="1366644"/>
                  <a:pt x="3226630" y="1366644"/>
                </a:cubicBezTo>
                <a:cubicBezTo>
                  <a:pt x="3263429" y="1366644"/>
                  <a:pt x="3299356" y="1370373"/>
                  <a:pt x="3334055" y="1377473"/>
                </a:cubicBezTo>
                <a:close/>
                <a:moveTo>
                  <a:pt x="1391137" y="789478"/>
                </a:moveTo>
                <a:lnTo>
                  <a:pt x="1759910" y="888290"/>
                </a:lnTo>
                <a:lnTo>
                  <a:pt x="1754625" y="1202375"/>
                </a:lnTo>
                <a:lnTo>
                  <a:pt x="1744979" y="1199790"/>
                </a:lnTo>
                <a:cubicBezTo>
                  <a:pt x="1823578" y="1244024"/>
                  <a:pt x="1894617" y="1298265"/>
                  <a:pt x="1954704" y="1362586"/>
                </a:cubicBezTo>
                <a:lnTo>
                  <a:pt x="2234317" y="1293059"/>
                </a:lnTo>
                <a:lnTo>
                  <a:pt x="2413554" y="1630152"/>
                </a:lnTo>
                <a:lnTo>
                  <a:pt x="2214321" y="1809770"/>
                </a:lnTo>
                <a:cubicBezTo>
                  <a:pt x="2239296" y="1900740"/>
                  <a:pt x="2251067" y="1995997"/>
                  <a:pt x="2246841" y="2092825"/>
                </a:cubicBezTo>
                <a:lnTo>
                  <a:pt x="2495698" y="2230974"/>
                </a:lnTo>
                <a:lnTo>
                  <a:pt x="2396885" y="2599747"/>
                </a:lnTo>
                <a:lnTo>
                  <a:pt x="2094912" y="2594668"/>
                </a:lnTo>
                <a:cubicBezTo>
                  <a:pt x="2056732" y="2658461"/>
                  <a:pt x="2010475" y="2715996"/>
                  <a:pt x="1958644" y="2767359"/>
                </a:cubicBezTo>
                <a:lnTo>
                  <a:pt x="2057814" y="3026193"/>
                </a:lnTo>
                <a:lnTo>
                  <a:pt x="1745078" y="3245174"/>
                </a:lnTo>
                <a:lnTo>
                  <a:pt x="1507869" y="3039237"/>
                </a:lnTo>
                <a:lnTo>
                  <a:pt x="1536736" y="3019025"/>
                </a:lnTo>
                <a:cubicBezTo>
                  <a:pt x="1445878" y="3048429"/>
                  <a:pt x="1349798" y="3062567"/>
                  <a:pt x="1251837" y="3062021"/>
                </a:cubicBezTo>
                <a:lnTo>
                  <a:pt x="1108065" y="3321003"/>
                </a:lnTo>
                <a:lnTo>
                  <a:pt x="739291" y="3222191"/>
                </a:lnTo>
                <a:lnTo>
                  <a:pt x="744274" y="2926021"/>
                </a:lnTo>
                <a:cubicBezTo>
                  <a:pt x="666128" y="2881484"/>
                  <a:pt x="595548" y="2827017"/>
                  <a:pt x="535891" y="2762576"/>
                </a:cubicBezTo>
                <a:lnTo>
                  <a:pt x="540671" y="2772825"/>
                </a:lnTo>
                <a:lnTo>
                  <a:pt x="232276" y="2832568"/>
                </a:lnTo>
                <a:lnTo>
                  <a:pt x="70927" y="2486556"/>
                </a:lnTo>
                <a:lnTo>
                  <a:pt x="279495" y="2317444"/>
                </a:lnTo>
                <a:cubicBezTo>
                  <a:pt x="257233" y="2235849"/>
                  <a:pt x="245603" y="2150814"/>
                  <a:pt x="245586" y="2064274"/>
                </a:cubicBezTo>
                <a:lnTo>
                  <a:pt x="0" y="1927940"/>
                </a:lnTo>
                <a:lnTo>
                  <a:pt x="98812" y="1559167"/>
                </a:lnTo>
                <a:lnTo>
                  <a:pt x="380240" y="1563901"/>
                </a:lnTo>
                <a:cubicBezTo>
                  <a:pt x="418421" y="1496524"/>
                  <a:pt x="464524" y="1435092"/>
                  <a:pt x="516679" y="1380105"/>
                </a:cubicBezTo>
                <a:lnTo>
                  <a:pt x="422419" y="1089378"/>
                </a:lnTo>
                <a:lnTo>
                  <a:pt x="746189" y="887063"/>
                </a:lnTo>
                <a:lnTo>
                  <a:pt x="972292" y="1105134"/>
                </a:lnTo>
                <a:lnTo>
                  <a:pt x="970019" y="1106554"/>
                </a:lnTo>
                <a:cubicBezTo>
                  <a:pt x="1058903" y="1078586"/>
                  <a:pt x="1152743" y="1065659"/>
                  <a:pt x="1248316" y="1066709"/>
                </a:cubicBezTo>
                <a:lnTo>
                  <a:pt x="1238669" y="1064125"/>
                </a:lnTo>
                <a:close/>
                <a:moveTo>
                  <a:pt x="3349970" y="1300109"/>
                </a:moveTo>
                <a:cubicBezTo>
                  <a:pt x="3310130" y="1291957"/>
                  <a:pt x="3268880" y="1287676"/>
                  <a:pt x="3226630" y="1287676"/>
                </a:cubicBezTo>
                <a:cubicBezTo>
                  <a:pt x="2888631" y="1287676"/>
                  <a:pt x="2614628" y="1561679"/>
                  <a:pt x="2614628" y="1899678"/>
                </a:cubicBezTo>
                <a:cubicBezTo>
                  <a:pt x="2614628" y="2237678"/>
                  <a:pt x="2888630" y="2511680"/>
                  <a:pt x="3226630" y="2511681"/>
                </a:cubicBezTo>
                <a:cubicBezTo>
                  <a:pt x="3564630" y="2511681"/>
                  <a:pt x="3838633" y="2237678"/>
                  <a:pt x="3838633" y="1899678"/>
                </a:cubicBezTo>
                <a:cubicBezTo>
                  <a:pt x="3838632" y="1603928"/>
                  <a:pt x="3628849" y="1357176"/>
                  <a:pt x="3349970" y="1300109"/>
                </a:cubicBezTo>
                <a:close/>
                <a:moveTo>
                  <a:pt x="3358324" y="1024334"/>
                </a:moveTo>
                <a:lnTo>
                  <a:pt x="3410883" y="1234575"/>
                </a:lnTo>
                <a:lnTo>
                  <a:pt x="3403994" y="1234575"/>
                </a:lnTo>
                <a:cubicBezTo>
                  <a:pt x="3464268" y="1250018"/>
                  <a:pt x="3521292" y="1273478"/>
                  <a:pt x="3572818" y="1305612"/>
                </a:cubicBezTo>
                <a:lnTo>
                  <a:pt x="3746730" y="1209354"/>
                </a:lnTo>
                <a:lnTo>
                  <a:pt x="3926358" y="1401981"/>
                </a:lnTo>
                <a:lnTo>
                  <a:pt x="3825667" y="1557247"/>
                </a:lnTo>
                <a:cubicBezTo>
                  <a:pt x="3858552" y="1613408"/>
                  <a:pt x="3883404" y="1674784"/>
                  <a:pt x="3897877" y="1740062"/>
                </a:cubicBezTo>
                <a:lnTo>
                  <a:pt x="4088377" y="1787686"/>
                </a:lnTo>
                <a:lnTo>
                  <a:pt x="4088377" y="2051071"/>
                </a:lnTo>
                <a:lnTo>
                  <a:pt x="3886243" y="2101605"/>
                </a:lnTo>
                <a:cubicBezTo>
                  <a:pt x="3872191" y="2150933"/>
                  <a:pt x="3851639" y="2197531"/>
                  <a:pt x="3826272" y="2241013"/>
                </a:cubicBezTo>
                <a:lnTo>
                  <a:pt x="3938572" y="2395786"/>
                </a:lnTo>
                <a:lnTo>
                  <a:pt x="3769272" y="2597551"/>
                </a:lnTo>
                <a:lnTo>
                  <a:pt x="3574432" y="2502674"/>
                </a:lnTo>
                <a:lnTo>
                  <a:pt x="3590059" y="2484050"/>
                </a:lnTo>
                <a:cubicBezTo>
                  <a:pt x="3534764" y="2519868"/>
                  <a:pt x="3473263" y="2546445"/>
                  <a:pt x="3407886" y="2563572"/>
                </a:cubicBezTo>
                <a:lnTo>
                  <a:pt x="3358323" y="2761823"/>
                </a:lnTo>
                <a:lnTo>
                  <a:pt x="3094938" y="2761823"/>
                </a:lnTo>
                <a:lnTo>
                  <a:pt x="3045375" y="2563574"/>
                </a:lnTo>
                <a:cubicBezTo>
                  <a:pt x="2985349" y="2547848"/>
                  <a:pt x="2928591" y="2524155"/>
                  <a:pt x="2877330" y="2491865"/>
                </a:cubicBezTo>
                <a:lnTo>
                  <a:pt x="2882346" y="2497841"/>
                </a:lnTo>
                <a:lnTo>
                  <a:pt x="2687507" y="2592718"/>
                </a:lnTo>
                <a:lnTo>
                  <a:pt x="2518206" y="2390954"/>
                </a:lnTo>
                <a:lnTo>
                  <a:pt x="2626994" y="2241021"/>
                </a:lnTo>
                <a:cubicBezTo>
                  <a:pt x="2597591" y="2190623"/>
                  <a:pt x="2574657" y="2136035"/>
                  <a:pt x="2559194" y="2078370"/>
                </a:cubicBezTo>
                <a:lnTo>
                  <a:pt x="2371198" y="2031371"/>
                </a:lnTo>
                <a:lnTo>
                  <a:pt x="2371198" y="1767986"/>
                </a:lnTo>
                <a:lnTo>
                  <a:pt x="2559579" y="1720890"/>
                </a:lnTo>
                <a:cubicBezTo>
                  <a:pt x="2572992" y="1669175"/>
                  <a:pt x="2592745" y="1620006"/>
                  <a:pt x="2617681" y="1574051"/>
                </a:cubicBezTo>
                <a:lnTo>
                  <a:pt x="2502958" y="1397149"/>
                </a:lnTo>
                <a:lnTo>
                  <a:pt x="2682587" y="1204520"/>
                </a:lnTo>
                <a:lnTo>
                  <a:pt x="2872193" y="1309466"/>
                </a:lnTo>
                <a:lnTo>
                  <a:pt x="2870932" y="1310818"/>
                </a:lnTo>
                <a:cubicBezTo>
                  <a:pt x="2925169" y="1276310"/>
                  <a:pt x="2985393" y="1250941"/>
                  <a:pt x="3049268" y="1234575"/>
                </a:cubicBezTo>
                <a:lnTo>
                  <a:pt x="3042378" y="1234576"/>
                </a:lnTo>
                <a:lnTo>
                  <a:pt x="3094939" y="1024334"/>
                </a:lnTo>
                <a:close/>
                <a:moveTo>
                  <a:pt x="2786480" y="402820"/>
                </a:moveTo>
                <a:cubicBezTo>
                  <a:pt x="2745900" y="389943"/>
                  <a:pt x="2701172" y="388627"/>
                  <a:pt x="2657264" y="401580"/>
                </a:cubicBezTo>
                <a:cubicBezTo>
                  <a:pt x="2540176" y="436121"/>
                  <a:pt x="2473258" y="559041"/>
                  <a:pt x="2507800" y="676128"/>
                </a:cubicBezTo>
                <a:cubicBezTo>
                  <a:pt x="2542340" y="793216"/>
                  <a:pt x="2665260" y="860133"/>
                  <a:pt x="2782348" y="825592"/>
                </a:cubicBezTo>
                <a:cubicBezTo>
                  <a:pt x="2899435" y="791051"/>
                  <a:pt x="2966353" y="668132"/>
                  <a:pt x="2931812" y="551045"/>
                </a:cubicBezTo>
                <a:cubicBezTo>
                  <a:pt x="2910223" y="477864"/>
                  <a:pt x="2854113" y="424282"/>
                  <a:pt x="2786480" y="402820"/>
                </a:cubicBezTo>
                <a:close/>
                <a:moveTo>
                  <a:pt x="2932202" y="47278"/>
                </a:moveTo>
                <a:lnTo>
                  <a:pt x="3090904" y="140999"/>
                </a:lnTo>
                <a:lnTo>
                  <a:pt x="3054065" y="265147"/>
                </a:lnTo>
                <a:cubicBezTo>
                  <a:pt x="3087256" y="296329"/>
                  <a:pt x="3116089" y="332603"/>
                  <a:pt x="3138727" y="373550"/>
                </a:cubicBezTo>
                <a:lnTo>
                  <a:pt x="3276016" y="367796"/>
                </a:lnTo>
                <a:lnTo>
                  <a:pt x="3328165" y="544574"/>
                </a:lnTo>
                <a:lnTo>
                  <a:pt x="3202503" y="618514"/>
                </a:lnTo>
                <a:cubicBezTo>
                  <a:pt x="3202838" y="654403"/>
                  <a:pt x="3198271" y="689748"/>
                  <a:pt x="3189855" y="723955"/>
                </a:cubicBezTo>
                <a:lnTo>
                  <a:pt x="3295873" y="805599"/>
                </a:lnTo>
                <a:lnTo>
                  <a:pt x="3222192" y="974540"/>
                </a:lnTo>
                <a:lnTo>
                  <a:pt x="3072634" y="949439"/>
                </a:lnTo>
                <a:lnTo>
                  <a:pt x="3079435" y="933845"/>
                </a:lnTo>
                <a:cubicBezTo>
                  <a:pt x="3049413" y="968833"/>
                  <a:pt x="3013398" y="998848"/>
                  <a:pt x="2972910" y="1023288"/>
                </a:cubicBezTo>
                <a:lnTo>
                  <a:pt x="2978897" y="1166163"/>
                </a:lnTo>
                <a:lnTo>
                  <a:pt x="2802119" y="1218312"/>
                </a:lnTo>
                <a:lnTo>
                  <a:pt x="2729602" y="1095065"/>
                </a:lnTo>
                <a:cubicBezTo>
                  <a:pt x="2686199" y="1096396"/>
                  <a:pt x="2643414" y="1091732"/>
                  <a:pt x="2602615" y="1080209"/>
                </a:cubicBezTo>
                <a:lnTo>
                  <a:pt x="2607165" y="1083226"/>
                </a:lnTo>
                <a:lnTo>
                  <a:pt x="2495179" y="1185484"/>
                </a:lnTo>
                <a:lnTo>
                  <a:pt x="2341599" y="1083585"/>
                </a:lnTo>
                <a:lnTo>
                  <a:pt x="2384929" y="961414"/>
                </a:lnTo>
                <a:cubicBezTo>
                  <a:pt x="2355215" y="933409"/>
                  <a:pt x="2329015" y="901312"/>
                  <a:pt x="2307218" y="865670"/>
                </a:cubicBezTo>
                <a:lnTo>
                  <a:pt x="2171734" y="871348"/>
                </a:lnTo>
                <a:lnTo>
                  <a:pt x="2119584" y="694571"/>
                </a:lnTo>
                <a:lnTo>
                  <a:pt x="2236697" y="625662"/>
                </a:lnTo>
                <a:cubicBezTo>
                  <a:pt x="2235459" y="588297"/>
                  <a:pt x="2238982" y="551385"/>
                  <a:pt x="2246620" y="515603"/>
                </a:cubicBezTo>
                <a:lnTo>
                  <a:pt x="2134594" y="419585"/>
                </a:lnTo>
                <a:lnTo>
                  <a:pt x="2217016" y="254732"/>
                </a:lnTo>
                <a:lnTo>
                  <a:pt x="2365055" y="287627"/>
                </a:lnTo>
                <a:lnTo>
                  <a:pt x="2364476" y="288784"/>
                </a:lnTo>
                <a:cubicBezTo>
                  <a:pt x="2394046" y="254885"/>
                  <a:pt x="2429444" y="225933"/>
                  <a:pt x="2469075" y="202302"/>
                </a:cubicBezTo>
                <a:lnTo>
                  <a:pt x="2464452" y="203666"/>
                </a:lnTo>
                <a:lnTo>
                  <a:pt x="2458102" y="52150"/>
                </a:lnTo>
                <a:lnTo>
                  <a:pt x="2634880" y="0"/>
                </a:lnTo>
                <a:lnTo>
                  <a:pt x="2711784" y="130703"/>
                </a:lnTo>
                <a:lnTo>
                  <a:pt x="2707159" y="132067"/>
                </a:lnTo>
                <a:cubicBezTo>
                  <a:pt x="2750672" y="130497"/>
                  <a:pt x="2793590" y="134953"/>
                  <a:pt x="2834535" y="1463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78" name="Trapezoid 3">
            <a:extLst>
              <a:ext uri="{FF2B5EF4-FFF2-40B4-BE49-F238E27FC236}">
                <a16:creationId xmlns:a16="http://schemas.microsoft.com/office/drawing/2014/main" xmlns="" id="{858D518F-72F9-4EEA-A1B6-55B98294AB5B}"/>
              </a:ext>
            </a:extLst>
          </p:cNvPr>
          <p:cNvSpPr/>
          <p:nvPr/>
        </p:nvSpPr>
        <p:spPr>
          <a:xfrm>
            <a:off x="8768194" y="4333530"/>
            <a:ext cx="316346" cy="322413"/>
          </a:xfrm>
          <a:custGeom>
            <a:avLst/>
            <a:gdLst/>
            <a:ahLst/>
            <a:cxnLst/>
            <a:rect l="l" t="t" r="r" b="b"/>
            <a:pathLst>
              <a:path w="3890855" h="3965475">
                <a:moveTo>
                  <a:pt x="513635" y="2426125"/>
                </a:moveTo>
                <a:lnTo>
                  <a:pt x="1518439" y="2426125"/>
                </a:lnTo>
                <a:cubicBezTo>
                  <a:pt x="1550976" y="2510415"/>
                  <a:pt x="1581900" y="2596962"/>
                  <a:pt x="1610725" y="2683637"/>
                </a:cubicBezTo>
                <a:lnTo>
                  <a:pt x="901668" y="2683637"/>
                </a:lnTo>
                <a:lnTo>
                  <a:pt x="559881" y="3707964"/>
                </a:lnTo>
                <a:lnTo>
                  <a:pt x="1917114" y="3707964"/>
                </a:lnTo>
                <a:cubicBezTo>
                  <a:pt x="1925031" y="3729959"/>
                  <a:pt x="1931702" y="3744180"/>
                  <a:pt x="1936944" y="3749452"/>
                </a:cubicBezTo>
                <a:cubicBezTo>
                  <a:pt x="1940579" y="3743065"/>
                  <a:pt x="1945876" y="3728913"/>
                  <a:pt x="1952632" y="3707964"/>
                </a:cubicBezTo>
                <a:lnTo>
                  <a:pt x="3330974" y="3707964"/>
                </a:lnTo>
                <a:lnTo>
                  <a:pt x="2989187" y="2683637"/>
                </a:lnTo>
                <a:lnTo>
                  <a:pt x="2271337" y="2683637"/>
                </a:lnTo>
                <a:cubicBezTo>
                  <a:pt x="2301469" y="2597098"/>
                  <a:pt x="2333531" y="2510572"/>
                  <a:pt x="2366939" y="2426125"/>
                </a:cubicBezTo>
                <a:lnTo>
                  <a:pt x="3377220" y="2426125"/>
                </a:lnTo>
                <a:lnTo>
                  <a:pt x="3890855" y="3965475"/>
                </a:lnTo>
                <a:lnTo>
                  <a:pt x="0" y="3965475"/>
                </a:lnTo>
                <a:close/>
                <a:moveTo>
                  <a:pt x="1936944" y="620869"/>
                </a:moveTo>
                <a:cubicBezTo>
                  <a:pt x="1782578" y="620869"/>
                  <a:pt x="1657440" y="746006"/>
                  <a:pt x="1657440" y="900372"/>
                </a:cubicBezTo>
                <a:cubicBezTo>
                  <a:pt x="1657440" y="1054738"/>
                  <a:pt x="1782578" y="1179876"/>
                  <a:pt x="1936944" y="1179876"/>
                </a:cubicBezTo>
                <a:cubicBezTo>
                  <a:pt x="2091310" y="1179876"/>
                  <a:pt x="2216447" y="1054738"/>
                  <a:pt x="2216447" y="900372"/>
                </a:cubicBezTo>
                <a:cubicBezTo>
                  <a:pt x="2216447" y="746006"/>
                  <a:pt x="2091310" y="620869"/>
                  <a:pt x="1936944" y="620869"/>
                </a:cubicBezTo>
                <a:close/>
                <a:moveTo>
                  <a:pt x="1936944" y="0"/>
                </a:moveTo>
                <a:cubicBezTo>
                  <a:pt x="2169175" y="0"/>
                  <a:pt x="2401406" y="88593"/>
                  <a:pt x="2578592" y="265779"/>
                </a:cubicBezTo>
                <a:lnTo>
                  <a:pt x="2578592" y="265780"/>
                </a:lnTo>
                <a:cubicBezTo>
                  <a:pt x="2932964" y="620153"/>
                  <a:pt x="2888999" y="1155622"/>
                  <a:pt x="2578592" y="1549077"/>
                </a:cubicBezTo>
                <a:cubicBezTo>
                  <a:pt x="2248849" y="1967039"/>
                  <a:pt x="1976153" y="3125749"/>
                  <a:pt x="1936944" y="3194660"/>
                </a:cubicBezTo>
                <a:cubicBezTo>
                  <a:pt x="1883033" y="3140450"/>
                  <a:pt x="1647095" y="1944983"/>
                  <a:pt x="1295295" y="1549076"/>
                </a:cubicBezTo>
                <a:cubicBezTo>
                  <a:pt x="962406" y="1174450"/>
                  <a:pt x="940923" y="620152"/>
                  <a:pt x="1295295" y="265779"/>
                </a:cubicBezTo>
                <a:cubicBezTo>
                  <a:pt x="1472481" y="88593"/>
                  <a:pt x="1704713" y="0"/>
                  <a:pt x="193694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</a:endParaRPr>
          </a:p>
        </p:txBody>
      </p:sp>
      <p:sp>
        <p:nvSpPr>
          <p:cNvPr id="79" name="Down Arrow 1">
            <a:extLst>
              <a:ext uri="{FF2B5EF4-FFF2-40B4-BE49-F238E27FC236}">
                <a16:creationId xmlns:a16="http://schemas.microsoft.com/office/drawing/2014/main" xmlns="" id="{CA2711E8-411A-4B17-AABD-58397442CB0E}"/>
              </a:ext>
            </a:extLst>
          </p:cNvPr>
          <p:cNvSpPr/>
          <p:nvPr/>
        </p:nvSpPr>
        <p:spPr>
          <a:xfrm rot="10800000" flipH="1">
            <a:off x="5494786" y="4380868"/>
            <a:ext cx="296600" cy="333082"/>
          </a:xfrm>
          <a:custGeom>
            <a:avLst/>
            <a:gdLst/>
            <a:ahLst/>
            <a:cxnLst/>
            <a:rect l="l" t="t" r="r" b="b"/>
            <a:pathLst>
              <a:path w="3496146" h="3926159">
                <a:moveTo>
                  <a:pt x="1476067" y="1782198"/>
                </a:moveTo>
                <a:lnTo>
                  <a:pt x="2085005" y="1782198"/>
                </a:lnTo>
                <a:lnTo>
                  <a:pt x="2085005" y="560436"/>
                </a:lnTo>
                <a:lnTo>
                  <a:pt x="2389473" y="560436"/>
                </a:lnTo>
                <a:lnTo>
                  <a:pt x="1780536" y="0"/>
                </a:lnTo>
                <a:lnTo>
                  <a:pt x="1171598" y="560436"/>
                </a:lnTo>
                <a:lnTo>
                  <a:pt x="1476067" y="560436"/>
                </a:lnTo>
                <a:close/>
                <a:moveTo>
                  <a:pt x="2794909" y="2376264"/>
                </a:moveTo>
                <a:lnTo>
                  <a:pt x="3403846" y="1815828"/>
                </a:lnTo>
                <a:lnTo>
                  <a:pt x="3099377" y="1815828"/>
                </a:lnTo>
                <a:lnTo>
                  <a:pt x="3099377" y="594066"/>
                </a:lnTo>
                <a:lnTo>
                  <a:pt x="2490440" y="594066"/>
                </a:lnTo>
                <a:lnTo>
                  <a:pt x="2490440" y="1815828"/>
                </a:lnTo>
                <a:lnTo>
                  <a:pt x="2185971" y="1815828"/>
                </a:lnTo>
                <a:close/>
                <a:moveTo>
                  <a:pt x="1738539" y="2704452"/>
                </a:moveTo>
                <a:cubicBezTo>
                  <a:pt x="2025742" y="2708651"/>
                  <a:pt x="2249289" y="2617027"/>
                  <a:pt x="2474392" y="2519294"/>
                </a:cubicBezTo>
                <a:cubicBezTo>
                  <a:pt x="2631335" y="2431624"/>
                  <a:pt x="2641220" y="2356014"/>
                  <a:pt x="2614641" y="2282563"/>
                </a:cubicBezTo>
                <a:cubicBezTo>
                  <a:pt x="2582745" y="2203226"/>
                  <a:pt x="2511446" y="2141129"/>
                  <a:pt x="2374721" y="2203680"/>
                </a:cubicBezTo>
                <a:cubicBezTo>
                  <a:pt x="2195292" y="2350932"/>
                  <a:pt x="1621166" y="2470817"/>
                  <a:pt x="1266317" y="2262320"/>
                </a:cubicBezTo>
                <a:cubicBezTo>
                  <a:pt x="1169173" y="2191011"/>
                  <a:pt x="970584" y="2135007"/>
                  <a:pt x="918755" y="2260582"/>
                </a:cubicBezTo>
                <a:cubicBezTo>
                  <a:pt x="905798" y="2301917"/>
                  <a:pt x="901034" y="2336556"/>
                  <a:pt x="904186" y="2366667"/>
                </a:cubicBezTo>
                <a:cubicBezTo>
                  <a:pt x="913642" y="2457000"/>
                  <a:pt x="994333" y="2506589"/>
                  <a:pt x="1138739" y="2574025"/>
                </a:cubicBezTo>
                <a:cubicBezTo>
                  <a:pt x="1370979" y="2664916"/>
                  <a:pt x="1566218" y="2701932"/>
                  <a:pt x="1738539" y="2704452"/>
                </a:cubicBezTo>
                <a:close/>
                <a:moveTo>
                  <a:pt x="1709810" y="3318171"/>
                </a:moveTo>
                <a:cubicBezTo>
                  <a:pt x="2287461" y="3321186"/>
                  <a:pt x="2747532" y="3089987"/>
                  <a:pt x="2907033" y="2982480"/>
                </a:cubicBezTo>
                <a:cubicBezTo>
                  <a:pt x="3019837" y="2919930"/>
                  <a:pt x="3127019" y="2830470"/>
                  <a:pt x="3047283" y="2692494"/>
                </a:cubicBezTo>
                <a:cubicBezTo>
                  <a:pt x="2931427" y="2583612"/>
                  <a:pt x="2859428" y="2623285"/>
                  <a:pt x="2747560" y="2705958"/>
                </a:cubicBezTo>
                <a:cubicBezTo>
                  <a:pt x="2476410" y="2811508"/>
                  <a:pt x="1878339" y="3347087"/>
                  <a:pt x="714142" y="2686413"/>
                </a:cubicBezTo>
                <a:cubicBezTo>
                  <a:pt x="581403" y="2592588"/>
                  <a:pt x="478211" y="2639047"/>
                  <a:pt x="434354" y="2730111"/>
                </a:cubicBezTo>
                <a:cubicBezTo>
                  <a:pt x="423118" y="2754726"/>
                  <a:pt x="419107" y="2778362"/>
                  <a:pt x="421326" y="2801084"/>
                </a:cubicBezTo>
                <a:cubicBezTo>
                  <a:pt x="427982" y="2869247"/>
                  <a:pt x="490703" y="2929162"/>
                  <a:pt x="582577" y="2982481"/>
                </a:cubicBezTo>
                <a:cubicBezTo>
                  <a:pt x="974299" y="3230234"/>
                  <a:pt x="1363219" y="3316361"/>
                  <a:pt x="1709810" y="3318171"/>
                </a:cubicBezTo>
                <a:close/>
                <a:moveTo>
                  <a:pt x="1650124" y="3925606"/>
                </a:moveTo>
                <a:cubicBezTo>
                  <a:pt x="2273556" y="3938577"/>
                  <a:pt x="2858828" y="3722251"/>
                  <a:pt x="3329308" y="3414392"/>
                </a:cubicBezTo>
                <a:cubicBezTo>
                  <a:pt x="3434138" y="3367480"/>
                  <a:pt x="3549293" y="3215474"/>
                  <a:pt x="3469556" y="3100952"/>
                </a:cubicBezTo>
                <a:cubicBezTo>
                  <a:pt x="3361675" y="3005103"/>
                  <a:pt x="3225886" y="3077348"/>
                  <a:pt x="3149901" y="3145689"/>
                </a:cubicBezTo>
                <a:cubicBezTo>
                  <a:pt x="2987266" y="3247333"/>
                  <a:pt x="1796029" y="4146474"/>
                  <a:pt x="297808" y="3098777"/>
                </a:cubicBezTo>
                <a:cubicBezTo>
                  <a:pt x="177029" y="2997135"/>
                  <a:pt x="65861" y="3063139"/>
                  <a:pt x="18020" y="3134657"/>
                </a:cubicBezTo>
                <a:cubicBezTo>
                  <a:pt x="4124" y="3161552"/>
                  <a:pt x="-1298" y="3188690"/>
                  <a:pt x="257" y="3215218"/>
                </a:cubicBezTo>
                <a:cubicBezTo>
                  <a:pt x="4919" y="3294803"/>
                  <a:pt x="72375" y="3368892"/>
                  <a:pt x="162256" y="3414392"/>
                </a:cubicBezTo>
                <a:cubicBezTo>
                  <a:pt x="657258" y="3766720"/>
                  <a:pt x="1165233" y="3915518"/>
                  <a:pt x="1650124" y="392560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</a:endParaRPr>
          </a:p>
        </p:txBody>
      </p:sp>
      <p:sp>
        <p:nvSpPr>
          <p:cNvPr id="80" name="Rectangle 15">
            <a:extLst>
              <a:ext uri="{FF2B5EF4-FFF2-40B4-BE49-F238E27FC236}">
                <a16:creationId xmlns:a16="http://schemas.microsoft.com/office/drawing/2014/main" xmlns="" id="{B2B60254-6F76-4B9B-8B31-A97EFBC6DF1F}"/>
              </a:ext>
            </a:extLst>
          </p:cNvPr>
          <p:cNvSpPr/>
          <p:nvPr/>
        </p:nvSpPr>
        <p:spPr>
          <a:xfrm rot="14270044">
            <a:off x="5503625" y="3081964"/>
            <a:ext cx="316158" cy="329338"/>
          </a:xfrm>
          <a:custGeom>
            <a:avLst/>
            <a:gdLst/>
            <a:ahLst/>
            <a:cxnLst/>
            <a:rect l="l" t="t" r="r" b="b"/>
            <a:pathLst>
              <a:path w="4088964" h="4259405">
                <a:moveTo>
                  <a:pt x="1480605" y="2231940"/>
                </a:moveTo>
                <a:lnTo>
                  <a:pt x="1199818" y="2044620"/>
                </a:lnTo>
                <a:lnTo>
                  <a:pt x="761621" y="2687221"/>
                </a:lnTo>
                <a:cubicBezTo>
                  <a:pt x="501536" y="2652619"/>
                  <a:pt x="265323" y="2467912"/>
                  <a:pt x="39127" y="2272940"/>
                </a:cubicBezTo>
                <a:cubicBezTo>
                  <a:pt x="-80639" y="2070133"/>
                  <a:pt x="269496" y="1743507"/>
                  <a:pt x="374515" y="1494038"/>
                </a:cubicBezTo>
                <a:lnTo>
                  <a:pt x="93728" y="1306717"/>
                </a:lnTo>
                <a:lnTo>
                  <a:pt x="1091841" y="1312633"/>
                </a:lnTo>
                <a:close/>
                <a:moveTo>
                  <a:pt x="2759566" y="226796"/>
                </a:moveTo>
                <a:cubicBezTo>
                  <a:pt x="2331051" y="377379"/>
                  <a:pt x="2150002" y="492309"/>
                  <a:pt x="1991062" y="643648"/>
                </a:cubicBezTo>
                <a:lnTo>
                  <a:pt x="1463599" y="1446568"/>
                </a:lnTo>
                <a:lnTo>
                  <a:pt x="610317" y="909936"/>
                </a:lnTo>
                <a:cubicBezTo>
                  <a:pt x="810411" y="627556"/>
                  <a:pt x="1020899" y="239191"/>
                  <a:pt x="1244930" y="61882"/>
                </a:cubicBezTo>
                <a:cubicBezTo>
                  <a:pt x="1491876" y="-75367"/>
                  <a:pt x="1697752" y="31605"/>
                  <a:pt x="2759566" y="226796"/>
                </a:cubicBezTo>
                <a:close/>
                <a:moveTo>
                  <a:pt x="1722488" y="3820535"/>
                </a:moveTo>
                <a:cubicBezTo>
                  <a:pt x="1376925" y="3801485"/>
                  <a:pt x="936112" y="3830060"/>
                  <a:pt x="666750" y="3734810"/>
                </a:cubicBezTo>
                <a:cubicBezTo>
                  <a:pt x="419100" y="3598835"/>
                  <a:pt x="400050" y="3367610"/>
                  <a:pt x="0" y="2364860"/>
                </a:cubicBezTo>
                <a:cubicBezTo>
                  <a:pt x="355600" y="2647435"/>
                  <a:pt x="549276" y="2739510"/>
                  <a:pt x="762000" y="2793485"/>
                </a:cubicBezTo>
                <a:lnTo>
                  <a:pt x="1722487" y="2812535"/>
                </a:lnTo>
                <a:close/>
                <a:moveTo>
                  <a:pt x="3605396" y="869465"/>
                </a:moveTo>
                <a:lnTo>
                  <a:pt x="3069019" y="1711228"/>
                </a:lnTo>
                <a:lnTo>
                  <a:pt x="2083849" y="1550906"/>
                </a:lnTo>
                <a:lnTo>
                  <a:pt x="2391902" y="1412941"/>
                </a:lnTo>
                <a:lnTo>
                  <a:pt x="2081217" y="699900"/>
                </a:lnTo>
                <a:cubicBezTo>
                  <a:pt x="2248971" y="498156"/>
                  <a:pt x="2531081" y="396532"/>
                  <a:pt x="2816547" y="308854"/>
                </a:cubicBezTo>
                <a:cubicBezTo>
                  <a:pt x="3051986" y="315439"/>
                  <a:pt x="3142075" y="785719"/>
                  <a:pt x="3297344" y="1007430"/>
                </a:cubicBezTo>
                <a:close/>
                <a:moveTo>
                  <a:pt x="3222215" y="3788662"/>
                </a:moveTo>
                <a:cubicBezTo>
                  <a:pt x="3089072" y="3954283"/>
                  <a:pt x="2662122" y="3869088"/>
                  <a:pt x="2413930" y="3921936"/>
                </a:cubicBezTo>
                <a:lnTo>
                  <a:pt x="2420658" y="4259405"/>
                </a:lnTo>
                <a:lnTo>
                  <a:pt x="1855155" y="3436926"/>
                </a:lnTo>
                <a:lnTo>
                  <a:pt x="2387428" y="2592563"/>
                </a:lnTo>
                <a:lnTo>
                  <a:pt x="2394156" y="2930032"/>
                </a:lnTo>
                <a:lnTo>
                  <a:pt x="3171906" y="2922431"/>
                </a:lnTo>
                <a:cubicBezTo>
                  <a:pt x="3292132" y="3155642"/>
                  <a:pt x="3275533" y="3455038"/>
                  <a:pt x="3244786" y="3752078"/>
                </a:cubicBezTo>
                <a:cubicBezTo>
                  <a:pt x="3238662" y="3765464"/>
                  <a:pt x="3231091" y="3777620"/>
                  <a:pt x="3222215" y="3788662"/>
                </a:cubicBezTo>
                <a:close/>
                <a:moveTo>
                  <a:pt x="3948285" y="2834020"/>
                </a:moveTo>
                <a:cubicBezTo>
                  <a:pt x="3833022" y="3018741"/>
                  <a:pt x="3639730" y="3281008"/>
                  <a:pt x="3342579" y="3731662"/>
                </a:cubicBezTo>
                <a:cubicBezTo>
                  <a:pt x="3371271" y="3278367"/>
                  <a:pt x="3336159" y="3066813"/>
                  <a:pt x="3258895" y="2861397"/>
                </a:cubicBezTo>
                <a:lnTo>
                  <a:pt x="2725671" y="2062291"/>
                </a:lnTo>
                <a:lnTo>
                  <a:pt x="3552883" y="1486284"/>
                </a:lnTo>
                <a:cubicBezTo>
                  <a:pt x="3734716" y="1780754"/>
                  <a:pt x="4010062" y="2126176"/>
                  <a:pt x="4085819" y="2401657"/>
                </a:cubicBezTo>
                <a:cubicBezTo>
                  <a:pt x="4100783" y="2542124"/>
                  <a:pt x="4063549" y="2649298"/>
                  <a:pt x="3948285" y="28340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</p:spTree>
    <p:extLst>
      <p:ext uri="{BB962C8B-B14F-4D97-AF65-F5344CB8AC3E}">
        <p14:creationId xmlns:p14="http://schemas.microsoft.com/office/powerpoint/2010/main" val="4201278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36E5F7A4-4C17-479F-A8F0-3B6A7370B25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grpSp>
        <p:nvGrpSpPr>
          <p:cNvPr id="12" name="그룹 26">
            <a:extLst>
              <a:ext uri="{FF2B5EF4-FFF2-40B4-BE49-F238E27FC236}">
                <a16:creationId xmlns:a16="http://schemas.microsoft.com/office/drawing/2014/main" xmlns="" id="{54978151-567E-48BC-93FF-88543862B7E5}"/>
              </a:ext>
            </a:extLst>
          </p:cNvPr>
          <p:cNvGrpSpPr/>
          <p:nvPr/>
        </p:nvGrpSpPr>
        <p:grpSpPr>
          <a:xfrm>
            <a:off x="1446178" y="5079121"/>
            <a:ext cx="2072832" cy="938257"/>
            <a:chOff x="6816080" y="2294563"/>
            <a:chExt cx="4627500" cy="93825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B9517E9B-4006-4192-92C0-6F5978F06820}"/>
                </a:ext>
              </a:extLst>
            </p:cNvPr>
            <p:cNvSpPr txBox="1"/>
            <p:nvPr/>
          </p:nvSpPr>
          <p:spPr>
            <a:xfrm>
              <a:off x="6816080" y="2586489"/>
              <a:ext cx="46275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B8A43357-C783-4C48-9100-738EFF8D410B}"/>
                </a:ext>
              </a:extLst>
            </p:cNvPr>
            <p:cNvSpPr txBox="1"/>
            <p:nvPr/>
          </p:nvSpPr>
          <p:spPr>
            <a:xfrm>
              <a:off x="6816080" y="2294563"/>
              <a:ext cx="4627500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accent1"/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15" name="그룹 26">
            <a:extLst>
              <a:ext uri="{FF2B5EF4-FFF2-40B4-BE49-F238E27FC236}">
                <a16:creationId xmlns:a16="http://schemas.microsoft.com/office/drawing/2014/main" xmlns="" id="{8EE1C692-0AF4-46FF-8DB0-9687F7FCE606}"/>
              </a:ext>
            </a:extLst>
          </p:cNvPr>
          <p:cNvGrpSpPr/>
          <p:nvPr/>
        </p:nvGrpSpPr>
        <p:grpSpPr>
          <a:xfrm>
            <a:off x="4597638" y="5737833"/>
            <a:ext cx="2963264" cy="753591"/>
            <a:chOff x="6816080" y="2294563"/>
            <a:chExt cx="4627500" cy="75359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B50CFFC2-95B5-4CF7-B977-55D5196F18EE}"/>
                </a:ext>
              </a:extLst>
            </p:cNvPr>
            <p:cNvSpPr txBox="1"/>
            <p:nvPr/>
          </p:nvSpPr>
          <p:spPr>
            <a:xfrm>
              <a:off x="6816080" y="2586489"/>
              <a:ext cx="46275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8307A29E-3BEB-49BC-8257-C039B7CF97A4}"/>
                </a:ext>
              </a:extLst>
            </p:cNvPr>
            <p:cNvSpPr txBox="1"/>
            <p:nvPr/>
          </p:nvSpPr>
          <p:spPr>
            <a:xfrm>
              <a:off x="6816080" y="2294563"/>
              <a:ext cx="4627500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accent2"/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grpSp>
        <p:nvGrpSpPr>
          <p:cNvPr id="18" name="그룹 26">
            <a:extLst>
              <a:ext uri="{FF2B5EF4-FFF2-40B4-BE49-F238E27FC236}">
                <a16:creationId xmlns:a16="http://schemas.microsoft.com/office/drawing/2014/main" xmlns="" id="{5C482C0C-3450-492D-A448-ADA567B26AE4}"/>
              </a:ext>
            </a:extLst>
          </p:cNvPr>
          <p:cNvGrpSpPr/>
          <p:nvPr/>
        </p:nvGrpSpPr>
        <p:grpSpPr>
          <a:xfrm>
            <a:off x="8639530" y="5079121"/>
            <a:ext cx="2072832" cy="938257"/>
            <a:chOff x="6816080" y="2294563"/>
            <a:chExt cx="4627500" cy="93825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F17765F8-E964-45EB-BF41-B6C71832A1D0}"/>
                </a:ext>
              </a:extLst>
            </p:cNvPr>
            <p:cNvSpPr txBox="1"/>
            <p:nvPr/>
          </p:nvSpPr>
          <p:spPr>
            <a:xfrm>
              <a:off x="6816080" y="2586489"/>
              <a:ext cx="46275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80D4F499-504F-475D-939D-58CF9022882C}"/>
                </a:ext>
              </a:extLst>
            </p:cNvPr>
            <p:cNvSpPr txBox="1"/>
            <p:nvPr/>
          </p:nvSpPr>
          <p:spPr>
            <a:xfrm>
              <a:off x="6816080" y="2294563"/>
              <a:ext cx="4627500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accent3"/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68009AB0-3DDD-4AB8-B142-8B257C9BE162}"/>
              </a:ext>
            </a:extLst>
          </p:cNvPr>
          <p:cNvSpPr txBox="1"/>
          <p:nvPr/>
        </p:nvSpPr>
        <p:spPr>
          <a:xfrm>
            <a:off x="2130344" y="262198"/>
            <a:ext cx="7931313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Awesome </a:t>
            </a:r>
            <a:r>
              <a:rPr lang="en-GB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</a:t>
            </a:r>
            <a:r>
              <a:rPr lang="en-US" altLang="ko-KR" sz="4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resentation</a:t>
            </a:r>
            <a:endParaRPr lang="en-US" altLang="ko-KR" sz="44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50F5FC7D-8C1E-43AB-B2EA-98EEC6BE91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4570AA00-21C9-4E94-A08A-7547500A6E0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34A6A53D-A2CE-4BBF-8CA5-7833FD7BDE2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</p:spTree>
    <p:extLst>
      <p:ext uri="{BB962C8B-B14F-4D97-AF65-F5344CB8AC3E}">
        <p14:creationId xmlns:p14="http://schemas.microsoft.com/office/powerpoint/2010/main" val="26178593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xmlns="" id="{5684370B-92D6-4328-94E3-F7D2A0633BEC}"/>
              </a:ext>
            </a:extLst>
          </p:cNvPr>
          <p:cNvGrpSpPr/>
          <p:nvPr/>
        </p:nvGrpSpPr>
        <p:grpSpPr>
          <a:xfrm>
            <a:off x="7061703" y="1720863"/>
            <a:ext cx="4539520" cy="4540442"/>
            <a:chOff x="7468735" y="2127978"/>
            <a:chExt cx="3725456" cy="3726212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xmlns="" id="{F5B8013A-939C-4A42-A601-DFCC736F2D0D}"/>
                </a:ext>
              </a:extLst>
            </p:cNvPr>
            <p:cNvSpPr/>
            <p:nvPr/>
          </p:nvSpPr>
          <p:spPr>
            <a:xfrm>
              <a:off x="7468735" y="2127978"/>
              <a:ext cx="3725456" cy="3725456"/>
            </a:xfrm>
            <a:custGeom>
              <a:avLst/>
              <a:gdLst>
                <a:gd name="connsiteX0" fmla="*/ 3725457 w 3725456"/>
                <a:gd name="connsiteY0" fmla="*/ 1862728 h 3725456"/>
                <a:gd name="connsiteX1" fmla="*/ 1862729 w 3725456"/>
                <a:gd name="connsiteY1" fmla="*/ 3725457 h 3725456"/>
                <a:gd name="connsiteX2" fmla="*/ 0 w 3725456"/>
                <a:gd name="connsiteY2" fmla="*/ 1862728 h 3725456"/>
                <a:gd name="connsiteX3" fmla="*/ 1862729 w 3725456"/>
                <a:gd name="connsiteY3" fmla="*/ 0 h 3725456"/>
                <a:gd name="connsiteX4" fmla="*/ 3725457 w 3725456"/>
                <a:gd name="connsiteY4" fmla="*/ 1862728 h 3725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25456" h="3725456">
                  <a:moveTo>
                    <a:pt x="3725457" y="1862728"/>
                  </a:moveTo>
                  <a:cubicBezTo>
                    <a:pt x="3725457" y="2891485"/>
                    <a:pt x="2891485" y="3725457"/>
                    <a:pt x="1862729" y="3725457"/>
                  </a:cubicBezTo>
                  <a:cubicBezTo>
                    <a:pt x="833972" y="3725457"/>
                    <a:pt x="0" y="2891485"/>
                    <a:pt x="0" y="1862728"/>
                  </a:cubicBezTo>
                  <a:cubicBezTo>
                    <a:pt x="0" y="833972"/>
                    <a:pt x="833972" y="0"/>
                    <a:pt x="1862729" y="0"/>
                  </a:cubicBezTo>
                  <a:cubicBezTo>
                    <a:pt x="2891485" y="0"/>
                    <a:pt x="3725457" y="833972"/>
                    <a:pt x="3725457" y="1862728"/>
                  </a:cubicBezTo>
                  <a:close/>
                </a:path>
              </a:pathLst>
            </a:custGeom>
            <a:solidFill>
              <a:schemeClr val="accent1"/>
            </a:solidFill>
            <a:ln w="29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xmlns="" id="{C5DE4828-296F-4044-A50D-D280CBAE1A81}"/>
                </a:ext>
              </a:extLst>
            </p:cNvPr>
            <p:cNvSpPr/>
            <p:nvPr/>
          </p:nvSpPr>
          <p:spPr>
            <a:xfrm>
              <a:off x="7931873" y="4859068"/>
              <a:ext cx="2808745" cy="995122"/>
            </a:xfrm>
            <a:custGeom>
              <a:avLst/>
              <a:gdLst>
                <a:gd name="connsiteX0" fmla="*/ 1399096 w 2808745"/>
                <a:gd name="connsiteY0" fmla="*/ 0 h 995122"/>
                <a:gd name="connsiteX1" fmla="*/ 0 w 2808745"/>
                <a:gd name="connsiteY1" fmla="*/ 353095 h 995122"/>
                <a:gd name="connsiteX2" fmla="*/ 1407004 w 2808745"/>
                <a:gd name="connsiteY2" fmla="*/ 995122 h 995122"/>
                <a:gd name="connsiteX3" fmla="*/ 2808746 w 2808745"/>
                <a:gd name="connsiteY3" fmla="*/ 359114 h 995122"/>
                <a:gd name="connsiteX4" fmla="*/ 1399096 w 2808745"/>
                <a:gd name="connsiteY4" fmla="*/ 0 h 995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08745" h="995122">
                  <a:moveTo>
                    <a:pt x="1399096" y="0"/>
                  </a:moveTo>
                  <a:cubicBezTo>
                    <a:pt x="877491" y="0"/>
                    <a:pt x="394554" y="130801"/>
                    <a:pt x="0" y="353095"/>
                  </a:cubicBezTo>
                  <a:cubicBezTo>
                    <a:pt x="341524" y="746400"/>
                    <a:pt x="845220" y="995122"/>
                    <a:pt x="1407004" y="995122"/>
                  </a:cubicBezTo>
                  <a:cubicBezTo>
                    <a:pt x="1965910" y="995122"/>
                    <a:pt x="2467309" y="748929"/>
                    <a:pt x="2808746" y="359114"/>
                  </a:cubicBezTo>
                  <a:cubicBezTo>
                    <a:pt x="2412273" y="133156"/>
                    <a:pt x="1925382" y="0"/>
                    <a:pt x="1399096" y="0"/>
                  </a:cubicBezTo>
                  <a:close/>
                </a:path>
              </a:pathLst>
            </a:custGeom>
            <a:solidFill>
              <a:schemeClr val="accent2"/>
            </a:solidFill>
            <a:ln w="29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xmlns="" id="{29793D38-2526-4D75-AB64-C1AA11E74631}"/>
                </a:ext>
              </a:extLst>
            </p:cNvPr>
            <p:cNvSpPr/>
            <p:nvPr/>
          </p:nvSpPr>
          <p:spPr>
            <a:xfrm>
              <a:off x="8264339" y="2321818"/>
              <a:ext cx="2132324" cy="3052937"/>
            </a:xfrm>
            <a:custGeom>
              <a:avLst/>
              <a:gdLst>
                <a:gd name="connsiteX0" fmla="*/ 2114578 w 2132324"/>
                <a:gd name="connsiteY0" fmla="*/ 2884240 h 3052937"/>
                <a:gd name="connsiteX1" fmla="*/ 2066781 w 2132324"/>
                <a:gd name="connsiteY1" fmla="*/ 2857551 h 3052937"/>
                <a:gd name="connsiteX2" fmla="*/ 1828874 w 2132324"/>
                <a:gd name="connsiteY2" fmla="*/ 2819291 h 3052937"/>
                <a:gd name="connsiteX3" fmla="*/ 1781543 w 2132324"/>
                <a:gd name="connsiteY3" fmla="*/ 2810510 h 3052937"/>
                <a:gd name="connsiteX4" fmla="*/ 1827944 w 2132324"/>
                <a:gd name="connsiteY4" fmla="*/ 2760882 h 3052937"/>
                <a:gd name="connsiteX5" fmla="*/ 1868472 w 2132324"/>
                <a:gd name="connsiteY5" fmla="*/ 2650985 h 3052937"/>
                <a:gd name="connsiteX6" fmla="*/ 1872164 w 2132324"/>
                <a:gd name="connsiteY6" fmla="*/ 2632552 h 3052937"/>
                <a:gd name="connsiteX7" fmla="*/ 1881381 w 2132324"/>
                <a:gd name="connsiteY7" fmla="*/ 2514980 h 3052937"/>
                <a:gd name="connsiteX8" fmla="*/ 1791311 w 2132324"/>
                <a:gd name="connsiteY8" fmla="*/ 2406856 h 3052937"/>
                <a:gd name="connsiteX9" fmla="*/ 1616552 w 2132324"/>
                <a:gd name="connsiteY9" fmla="*/ 2402641 h 3052937"/>
                <a:gd name="connsiteX10" fmla="*/ 1593642 w 2132324"/>
                <a:gd name="connsiteY10" fmla="*/ 2386418 h 3052937"/>
                <a:gd name="connsiteX11" fmla="*/ 1534652 w 2132324"/>
                <a:gd name="connsiteY11" fmla="*/ 2149586 h 3052937"/>
                <a:gd name="connsiteX12" fmla="*/ 1538693 w 2132324"/>
                <a:gd name="connsiteY12" fmla="*/ 2128014 h 3052937"/>
                <a:gd name="connsiteX13" fmla="*/ 1603120 w 2132324"/>
                <a:gd name="connsiteY13" fmla="*/ 1990323 h 3052937"/>
                <a:gd name="connsiteX14" fmla="*/ 1602655 w 2132324"/>
                <a:gd name="connsiteY14" fmla="*/ 1956656 h 3052937"/>
                <a:gd name="connsiteX15" fmla="*/ 1353612 w 2132324"/>
                <a:gd name="connsiteY15" fmla="*/ 1806986 h 3052937"/>
                <a:gd name="connsiteX16" fmla="*/ 1338320 w 2132324"/>
                <a:gd name="connsiteY16" fmla="*/ 1804166 h 3052937"/>
                <a:gd name="connsiteX17" fmla="*/ 1272847 w 2132324"/>
                <a:gd name="connsiteY17" fmla="*/ 1739885 h 3052937"/>
                <a:gd name="connsiteX18" fmla="*/ 1277179 w 2132324"/>
                <a:gd name="connsiteY18" fmla="*/ 1737646 h 3052937"/>
                <a:gd name="connsiteX19" fmla="*/ 1286918 w 2132324"/>
                <a:gd name="connsiteY19" fmla="*/ 1734913 h 3052937"/>
                <a:gd name="connsiteX20" fmla="*/ 1527355 w 2132324"/>
                <a:gd name="connsiteY20" fmla="*/ 1601932 h 3052937"/>
                <a:gd name="connsiteX21" fmla="*/ 1574308 w 2132324"/>
                <a:gd name="connsiteY21" fmla="*/ 1409903 h 3052937"/>
                <a:gd name="connsiteX22" fmla="*/ 1462754 w 2132324"/>
                <a:gd name="connsiteY22" fmla="*/ 1225287 h 3052937"/>
                <a:gd name="connsiteX23" fmla="*/ 1325528 w 2132324"/>
                <a:gd name="connsiteY23" fmla="*/ 1116756 h 3052937"/>
                <a:gd name="connsiteX24" fmla="*/ 1319422 w 2132324"/>
                <a:gd name="connsiteY24" fmla="*/ 1096550 h 3052937"/>
                <a:gd name="connsiteX25" fmla="*/ 1354397 w 2132324"/>
                <a:gd name="connsiteY25" fmla="*/ 1028024 h 3052937"/>
                <a:gd name="connsiteX26" fmla="*/ 1541368 w 2132324"/>
                <a:gd name="connsiteY26" fmla="*/ 626900 h 3052937"/>
                <a:gd name="connsiteX27" fmla="*/ 1584804 w 2132324"/>
                <a:gd name="connsiteY27" fmla="*/ 318112 h 3052937"/>
                <a:gd name="connsiteX28" fmla="*/ 1399636 w 2132324"/>
                <a:gd name="connsiteY28" fmla="*/ 75698 h 3052937"/>
                <a:gd name="connsiteX29" fmla="*/ 1276772 w 2132324"/>
                <a:gd name="connsiteY29" fmla="*/ 110267 h 3052937"/>
                <a:gd name="connsiteX30" fmla="*/ 1207199 w 2132324"/>
                <a:gd name="connsiteY30" fmla="*/ 251563 h 3052937"/>
                <a:gd name="connsiteX31" fmla="*/ 1117566 w 2132324"/>
                <a:gd name="connsiteY31" fmla="*/ 715515 h 3052937"/>
                <a:gd name="connsiteX32" fmla="*/ 1108350 w 2132324"/>
                <a:gd name="connsiteY32" fmla="*/ 966418 h 3052937"/>
                <a:gd name="connsiteX33" fmla="*/ 1108670 w 2132324"/>
                <a:gd name="connsiteY33" fmla="*/ 1033258 h 3052937"/>
                <a:gd name="connsiteX34" fmla="*/ 1095383 w 2132324"/>
                <a:gd name="connsiteY34" fmla="*/ 1046311 h 3052937"/>
                <a:gd name="connsiteX35" fmla="*/ 1060553 w 2132324"/>
                <a:gd name="connsiteY35" fmla="*/ 1046224 h 3052937"/>
                <a:gd name="connsiteX36" fmla="*/ 1044185 w 2132324"/>
                <a:gd name="connsiteY36" fmla="*/ 1030292 h 3052937"/>
                <a:gd name="connsiteX37" fmla="*/ 1036248 w 2132324"/>
                <a:gd name="connsiteY37" fmla="*/ 757526 h 3052937"/>
                <a:gd name="connsiteX38" fmla="*/ 1010053 w 2132324"/>
                <a:gd name="connsiteY38" fmla="*/ 508339 h 3052937"/>
                <a:gd name="connsiteX39" fmla="*/ 925624 w 2132324"/>
                <a:gd name="connsiteY39" fmla="*/ 168559 h 3052937"/>
                <a:gd name="connsiteX40" fmla="*/ 857941 w 2132324"/>
                <a:gd name="connsiteY40" fmla="*/ 39299 h 3052937"/>
                <a:gd name="connsiteX41" fmla="*/ 739991 w 2132324"/>
                <a:gd name="connsiteY41" fmla="*/ 9091 h 3052937"/>
                <a:gd name="connsiteX42" fmla="*/ 671843 w 2132324"/>
                <a:gd name="connsiteY42" fmla="*/ 52556 h 3052937"/>
                <a:gd name="connsiteX43" fmla="*/ 564330 w 2132324"/>
                <a:gd name="connsiteY43" fmla="*/ 223391 h 3052937"/>
                <a:gd name="connsiteX44" fmla="*/ 559125 w 2132324"/>
                <a:gd name="connsiteY44" fmla="*/ 380823 h 3052937"/>
                <a:gd name="connsiteX45" fmla="*/ 600729 w 2132324"/>
                <a:gd name="connsiteY45" fmla="*/ 577213 h 3052937"/>
                <a:gd name="connsiteX46" fmla="*/ 732810 w 2132324"/>
                <a:gd name="connsiteY46" fmla="*/ 883617 h 3052937"/>
                <a:gd name="connsiteX47" fmla="*/ 834043 w 2132324"/>
                <a:gd name="connsiteY47" fmla="*/ 1092684 h 3052937"/>
                <a:gd name="connsiteX48" fmla="*/ 830525 w 2132324"/>
                <a:gd name="connsiteY48" fmla="*/ 1110098 h 3052937"/>
                <a:gd name="connsiteX49" fmla="*/ 738159 w 2132324"/>
                <a:gd name="connsiteY49" fmla="*/ 1172606 h 3052937"/>
                <a:gd name="connsiteX50" fmla="*/ 583867 w 2132324"/>
                <a:gd name="connsiteY50" fmla="*/ 1369607 h 3052937"/>
                <a:gd name="connsiteX51" fmla="*/ 564213 w 2132324"/>
                <a:gd name="connsiteY51" fmla="*/ 1501077 h 3052937"/>
                <a:gd name="connsiteX52" fmla="*/ 650736 w 2132324"/>
                <a:gd name="connsiteY52" fmla="*/ 1634727 h 3052937"/>
                <a:gd name="connsiteX53" fmla="*/ 846835 w 2132324"/>
                <a:gd name="connsiteY53" fmla="*/ 1732064 h 3052937"/>
                <a:gd name="connsiteX54" fmla="*/ 860907 w 2132324"/>
                <a:gd name="connsiteY54" fmla="*/ 1737966 h 3052937"/>
                <a:gd name="connsiteX55" fmla="*/ 802411 w 2132324"/>
                <a:gd name="connsiteY55" fmla="*/ 1795270 h 3052937"/>
                <a:gd name="connsiteX56" fmla="*/ 786101 w 2132324"/>
                <a:gd name="connsiteY56" fmla="*/ 1797741 h 3052937"/>
                <a:gd name="connsiteX57" fmla="*/ 668528 w 2132324"/>
                <a:gd name="connsiteY57" fmla="*/ 1788118 h 3052937"/>
                <a:gd name="connsiteX58" fmla="*/ 530197 w 2132324"/>
                <a:gd name="connsiteY58" fmla="*/ 1965523 h 3052937"/>
                <a:gd name="connsiteX59" fmla="*/ 583169 w 2132324"/>
                <a:gd name="connsiteY59" fmla="*/ 2098243 h 3052937"/>
                <a:gd name="connsiteX60" fmla="*/ 594101 w 2132324"/>
                <a:gd name="connsiteY60" fmla="*/ 2160896 h 3052937"/>
                <a:gd name="connsiteX61" fmla="*/ 537262 w 2132324"/>
                <a:gd name="connsiteY61" fmla="*/ 2394122 h 3052937"/>
                <a:gd name="connsiteX62" fmla="*/ 523772 w 2132324"/>
                <a:gd name="connsiteY62" fmla="*/ 2404007 h 3052937"/>
                <a:gd name="connsiteX63" fmla="*/ 379598 w 2132324"/>
                <a:gd name="connsiteY63" fmla="*/ 2397553 h 3052937"/>
                <a:gd name="connsiteX64" fmla="*/ 248448 w 2132324"/>
                <a:gd name="connsiteY64" fmla="*/ 2541873 h 3052937"/>
                <a:gd name="connsiteX65" fmla="*/ 263740 w 2132324"/>
                <a:gd name="connsiteY65" fmla="*/ 2650665 h 3052937"/>
                <a:gd name="connsiteX66" fmla="*/ 324882 w 2132324"/>
                <a:gd name="connsiteY66" fmla="*/ 2805423 h 3052937"/>
                <a:gd name="connsiteX67" fmla="*/ 316363 w 2132324"/>
                <a:gd name="connsiteY67" fmla="*/ 2818796 h 3052937"/>
                <a:gd name="connsiteX68" fmla="*/ 142039 w 2132324"/>
                <a:gd name="connsiteY68" fmla="*/ 2836909 h 3052937"/>
                <a:gd name="connsiteX69" fmla="*/ 25426 w 2132324"/>
                <a:gd name="connsiteY69" fmla="*/ 2878106 h 3052937"/>
                <a:gd name="connsiteX70" fmla="*/ 9291 w 2132324"/>
                <a:gd name="connsiteY70" fmla="*/ 2949684 h 3052937"/>
                <a:gd name="connsiteX71" fmla="*/ 106628 w 2132324"/>
                <a:gd name="connsiteY71" fmla="*/ 3019548 h 3052937"/>
                <a:gd name="connsiteX72" fmla="*/ 260978 w 2132324"/>
                <a:gd name="connsiteY72" fmla="*/ 3044492 h 3052937"/>
                <a:gd name="connsiteX73" fmla="*/ 318718 w 2132324"/>
                <a:gd name="connsiteY73" fmla="*/ 3049290 h 3052937"/>
                <a:gd name="connsiteX74" fmla="*/ 318718 w 2132324"/>
                <a:gd name="connsiteY74" fmla="*/ 3049290 h 3052937"/>
                <a:gd name="connsiteX75" fmla="*/ 318863 w 2132324"/>
                <a:gd name="connsiteY75" fmla="*/ 3049290 h 3052937"/>
                <a:gd name="connsiteX76" fmla="*/ 442047 w 2132324"/>
                <a:gd name="connsiteY76" fmla="*/ 3052895 h 3052937"/>
                <a:gd name="connsiteX77" fmla="*/ 443355 w 2132324"/>
                <a:gd name="connsiteY77" fmla="*/ 3048883 h 3052937"/>
                <a:gd name="connsiteX78" fmla="*/ 1798202 w 2132324"/>
                <a:gd name="connsiteY78" fmla="*/ 3044434 h 3052937"/>
                <a:gd name="connsiteX79" fmla="*/ 1796632 w 2132324"/>
                <a:gd name="connsiteY79" fmla="*/ 3049668 h 3052937"/>
                <a:gd name="connsiteX80" fmla="*/ 2013432 w 2132324"/>
                <a:gd name="connsiteY80" fmla="*/ 3022717 h 3052937"/>
                <a:gd name="connsiteX81" fmla="*/ 2126440 w 2132324"/>
                <a:gd name="connsiteY81" fmla="*/ 2943056 h 3052937"/>
                <a:gd name="connsiteX82" fmla="*/ 2114578 w 2132324"/>
                <a:gd name="connsiteY82" fmla="*/ 2884240 h 3052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2132324" h="3052937">
                  <a:moveTo>
                    <a:pt x="2114578" y="2884240"/>
                  </a:moveTo>
                  <a:cubicBezTo>
                    <a:pt x="2100681" y="2871797"/>
                    <a:pt x="2084196" y="2863656"/>
                    <a:pt x="2066781" y="2857551"/>
                  </a:cubicBezTo>
                  <a:cubicBezTo>
                    <a:pt x="1989795" y="2830484"/>
                    <a:pt x="1909582" y="2823244"/>
                    <a:pt x="1828874" y="2819291"/>
                  </a:cubicBezTo>
                  <a:cubicBezTo>
                    <a:pt x="1818379" y="2836909"/>
                    <a:pt x="1794510" y="2830716"/>
                    <a:pt x="1781543" y="2810510"/>
                  </a:cubicBezTo>
                  <a:cubicBezTo>
                    <a:pt x="1805994" y="2785478"/>
                    <a:pt x="1827246" y="2762394"/>
                    <a:pt x="1827944" y="2760882"/>
                  </a:cubicBezTo>
                  <a:cubicBezTo>
                    <a:pt x="1843760" y="2725093"/>
                    <a:pt x="1855796" y="2687908"/>
                    <a:pt x="1868472" y="2650985"/>
                  </a:cubicBezTo>
                  <a:cubicBezTo>
                    <a:pt x="1869693" y="2644851"/>
                    <a:pt x="1870827" y="2638687"/>
                    <a:pt x="1872164" y="2632552"/>
                  </a:cubicBezTo>
                  <a:cubicBezTo>
                    <a:pt x="1880654" y="2593798"/>
                    <a:pt x="1887312" y="2555101"/>
                    <a:pt x="1881381" y="2514980"/>
                  </a:cubicBezTo>
                  <a:cubicBezTo>
                    <a:pt x="1873240" y="2460148"/>
                    <a:pt x="1843382" y="2423980"/>
                    <a:pt x="1791311" y="2406856"/>
                  </a:cubicBezTo>
                  <a:cubicBezTo>
                    <a:pt x="1733688" y="2387900"/>
                    <a:pt x="1674989" y="2393366"/>
                    <a:pt x="1616552" y="2402641"/>
                  </a:cubicBezTo>
                  <a:cubicBezTo>
                    <a:pt x="1596142" y="2405868"/>
                    <a:pt x="1596258" y="2406624"/>
                    <a:pt x="1593642" y="2386418"/>
                  </a:cubicBezTo>
                  <a:cubicBezTo>
                    <a:pt x="1583146" y="2305187"/>
                    <a:pt x="1562446" y="2226485"/>
                    <a:pt x="1534652" y="2149586"/>
                  </a:cubicBezTo>
                  <a:cubicBezTo>
                    <a:pt x="1531454" y="2140748"/>
                    <a:pt x="1532065" y="2135311"/>
                    <a:pt x="1538693" y="2128014"/>
                  </a:cubicBezTo>
                  <a:cubicBezTo>
                    <a:pt x="1574192" y="2088852"/>
                    <a:pt x="1599369" y="2044515"/>
                    <a:pt x="1603120" y="1990323"/>
                  </a:cubicBezTo>
                  <a:cubicBezTo>
                    <a:pt x="1602655" y="1978897"/>
                    <a:pt x="1602655" y="1969913"/>
                    <a:pt x="1602655" y="1956656"/>
                  </a:cubicBezTo>
                  <a:cubicBezTo>
                    <a:pt x="1587536" y="1841234"/>
                    <a:pt x="1470516" y="1762795"/>
                    <a:pt x="1353612" y="1806986"/>
                  </a:cubicBezTo>
                  <a:cubicBezTo>
                    <a:pt x="1347652" y="1809254"/>
                    <a:pt x="1343233" y="1809457"/>
                    <a:pt x="1338320" y="1804166"/>
                  </a:cubicBezTo>
                  <a:cubicBezTo>
                    <a:pt x="1317678" y="1781867"/>
                    <a:pt x="1296134" y="1760440"/>
                    <a:pt x="1272847" y="1739885"/>
                  </a:cubicBezTo>
                  <a:cubicBezTo>
                    <a:pt x="1274824" y="1738838"/>
                    <a:pt x="1275958" y="1738024"/>
                    <a:pt x="1277179" y="1737646"/>
                  </a:cubicBezTo>
                  <a:cubicBezTo>
                    <a:pt x="1280406" y="1736629"/>
                    <a:pt x="1283691" y="1735815"/>
                    <a:pt x="1286918" y="1734913"/>
                  </a:cubicBezTo>
                  <a:cubicBezTo>
                    <a:pt x="1377598" y="1709620"/>
                    <a:pt x="1462143" y="1673104"/>
                    <a:pt x="1527355" y="1601932"/>
                  </a:cubicBezTo>
                  <a:cubicBezTo>
                    <a:pt x="1577971" y="1546693"/>
                    <a:pt x="1595125" y="1482615"/>
                    <a:pt x="1574308" y="1409903"/>
                  </a:cubicBezTo>
                  <a:cubicBezTo>
                    <a:pt x="1553840" y="1338382"/>
                    <a:pt x="1512673" y="1279014"/>
                    <a:pt x="1462754" y="1225287"/>
                  </a:cubicBezTo>
                  <a:cubicBezTo>
                    <a:pt x="1422632" y="1182113"/>
                    <a:pt x="1376638" y="1146062"/>
                    <a:pt x="1325528" y="1116756"/>
                  </a:cubicBezTo>
                  <a:cubicBezTo>
                    <a:pt x="1315962" y="1111261"/>
                    <a:pt x="1313782" y="1106755"/>
                    <a:pt x="1319422" y="1096550"/>
                  </a:cubicBezTo>
                  <a:cubicBezTo>
                    <a:pt x="1331836" y="1074135"/>
                    <a:pt x="1343030" y="1051021"/>
                    <a:pt x="1354397" y="1028024"/>
                  </a:cubicBezTo>
                  <a:cubicBezTo>
                    <a:pt x="1419725" y="895712"/>
                    <a:pt x="1489501" y="765492"/>
                    <a:pt x="1541368" y="626900"/>
                  </a:cubicBezTo>
                  <a:cubicBezTo>
                    <a:pt x="1578698" y="527178"/>
                    <a:pt x="1595793" y="424462"/>
                    <a:pt x="1584804" y="318112"/>
                  </a:cubicBezTo>
                  <a:cubicBezTo>
                    <a:pt x="1572593" y="199841"/>
                    <a:pt x="1502730" y="123902"/>
                    <a:pt x="1399636" y="75698"/>
                  </a:cubicBezTo>
                  <a:cubicBezTo>
                    <a:pt x="1351665" y="53283"/>
                    <a:pt x="1309217" y="68052"/>
                    <a:pt x="1276772" y="110267"/>
                  </a:cubicBezTo>
                  <a:cubicBezTo>
                    <a:pt x="1244093" y="152743"/>
                    <a:pt x="1224207" y="201528"/>
                    <a:pt x="1207199" y="251563"/>
                  </a:cubicBezTo>
                  <a:cubicBezTo>
                    <a:pt x="1156030" y="402046"/>
                    <a:pt x="1128905" y="557356"/>
                    <a:pt x="1117566" y="715515"/>
                  </a:cubicBezTo>
                  <a:cubicBezTo>
                    <a:pt x="1111577" y="798985"/>
                    <a:pt x="1107449" y="882629"/>
                    <a:pt x="1108350" y="966418"/>
                  </a:cubicBezTo>
                  <a:cubicBezTo>
                    <a:pt x="1108582" y="988688"/>
                    <a:pt x="1107972" y="1011017"/>
                    <a:pt x="1108670" y="1033258"/>
                  </a:cubicBezTo>
                  <a:cubicBezTo>
                    <a:pt x="1108989" y="1043579"/>
                    <a:pt x="1105501" y="1047009"/>
                    <a:pt x="1095383" y="1046311"/>
                  </a:cubicBezTo>
                  <a:cubicBezTo>
                    <a:pt x="1083812" y="1045527"/>
                    <a:pt x="1072066" y="1045119"/>
                    <a:pt x="1060553" y="1046224"/>
                  </a:cubicBezTo>
                  <a:cubicBezTo>
                    <a:pt x="1047790" y="1047445"/>
                    <a:pt x="1043981" y="1043346"/>
                    <a:pt x="1044185" y="1030292"/>
                  </a:cubicBezTo>
                  <a:cubicBezTo>
                    <a:pt x="1045522" y="939263"/>
                    <a:pt x="1042121" y="848380"/>
                    <a:pt x="1036248" y="757526"/>
                  </a:cubicBezTo>
                  <a:cubicBezTo>
                    <a:pt x="1030869" y="674086"/>
                    <a:pt x="1022729" y="591023"/>
                    <a:pt x="1010053" y="508339"/>
                  </a:cubicBezTo>
                  <a:cubicBezTo>
                    <a:pt x="992260" y="392452"/>
                    <a:pt x="964873" y="279008"/>
                    <a:pt x="925624" y="168559"/>
                  </a:cubicBezTo>
                  <a:cubicBezTo>
                    <a:pt x="909227" y="122419"/>
                    <a:pt x="889311" y="77850"/>
                    <a:pt x="857941" y="39299"/>
                  </a:cubicBezTo>
                  <a:cubicBezTo>
                    <a:pt x="826571" y="747"/>
                    <a:pt x="786101" y="-9690"/>
                    <a:pt x="739991" y="9091"/>
                  </a:cubicBezTo>
                  <a:cubicBezTo>
                    <a:pt x="714522" y="19471"/>
                    <a:pt x="692717" y="35112"/>
                    <a:pt x="671843" y="52556"/>
                  </a:cubicBezTo>
                  <a:cubicBezTo>
                    <a:pt x="617592" y="97939"/>
                    <a:pt x="578256" y="152336"/>
                    <a:pt x="564330" y="223391"/>
                  </a:cubicBezTo>
                  <a:cubicBezTo>
                    <a:pt x="554067" y="275723"/>
                    <a:pt x="554823" y="328084"/>
                    <a:pt x="559125" y="380823"/>
                  </a:cubicBezTo>
                  <a:cubicBezTo>
                    <a:pt x="564591" y="448128"/>
                    <a:pt x="578459" y="513514"/>
                    <a:pt x="600729" y="577213"/>
                  </a:cubicBezTo>
                  <a:cubicBezTo>
                    <a:pt x="637536" y="682488"/>
                    <a:pt x="684955" y="783140"/>
                    <a:pt x="732810" y="883617"/>
                  </a:cubicBezTo>
                  <a:cubicBezTo>
                    <a:pt x="766098" y="953538"/>
                    <a:pt x="800231" y="1023053"/>
                    <a:pt x="834043" y="1092684"/>
                  </a:cubicBezTo>
                  <a:cubicBezTo>
                    <a:pt x="837386" y="1099545"/>
                    <a:pt x="840468" y="1104778"/>
                    <a:pt x="830525" y="1110098"/>
                  </a:cubicBezTo>
                  <a:cubicBezTo>
                    <a:pt x="797643" y="1127746"/>
                    <a:pt x="767087" y="1148853"/>
                    <a:pt x="738159" y="1172606"/>
                  </a:cubicBezTo>
                  <a:cubicBezTo>
                    <a:pt x="672075" y="1226886"/>
                    <a:pt x="618813" y="1291080"/>
                    <a:pt x="583867" y="1369607"/>
                  </a:cubicBezTo>
                  <a:cubicBezTo>
                    <a:pt x="565231" y="1411502"/>
                    <a:pt x="556015" y="1455257"/>
                    <a:pt x="564213" y="1501077"/>
                  </a:cubicBezTo>
                  <a:cubicBezTo>
                    <a:pt x="574302" y="1557537"/>
                    <a:pt x="608405" y="1599345"/>
                    <a:pt x="650736" y="1634727"/>
                  </a:cubicBezTo>
                  <a:cubicBezTo>
                    <a:pt x="708155" y="1682727"/>
                    <a:pt x="775576" y="1711509"/>
                    <a:pt x="846835" y="1732064"/>
                  </a:cubicBezTo>
                  <a:cubicBezTo>
                    <a:pt x="851661" y="1733460"/>
                    <a:pt x="857011" y="1733721"/>
                    <a:pt x="860907" y="1737966"/>
                  </a:cubicBezTo>
                  <a:cubicBezTo>
                    <a:pt x="841427" y="1757823"/>
                    <a:pt x="819303" y="1773901"/>
                    <a:pt x="802411" y="1795270"/>
                  </a:cubicBezTo>
                  <a:cubicBezTo>
                    <a:pt x="797440" y="1801520"/>
                    <a:pt x="792730" y="1800590"/>
                    <a:pt x="786101" y="1797741"/>
                  </a:cubicBezTo>
                  <a:cubicBezTo>
                    <a:pt x="748073" y="1781402"/>
                    <a:pt x="708766" y="1778058"/>
                    <a:pt x="668528" y="1788118"/>
                  </a:cubicBezTo>
                  <a:cubicBezTo>
                    <a:pt x="587152" y="1808498"/>
                    <a:pt x="530837" y="1881501"/>
                    <a:pt x="530197" y="1965523"/>
                  </a:cubicBezTo>
                  <a:cubicBezTo>
                    <a:pt x="529790" y="2017303"/>
                    <a:pt x="548485" y="2062395"/>
                    <a:pt x="583169" y="2098243"/>
                  </a:cubicBezTo>
                  <a:cubicBezTo>
                    <a:pt x="603782" y="2119554"/>
                    <a:pt x="603549" y="2135806"/>
                    <a:pt x="594101" y="2160896"/>
                  </a:cubicBezTo>
                  <a:cubicBezTo>
                    <a:pt x="565754" y="2236167"/>
                    <a:pt x="547671" y="2314316"/>
                    <a:pt x="537262" y="2394122"/>
                  </a:cubicBezTo>
                  <a:cubicBezTo>
                    <a:pt x="536041" y="2403542"/>
                    <a:pt x="533425" y="2405722"/>
                    <a:pt x="523772" y="2404007"/>
                  </a:cubicBezTo>
                  <a:cubicBezTo>
                    <a:pt x="476063" y="2395576"/>
                    <a:pt x="428208" y="2392029"/>
                    <a:pt x="379598" y="2397553"/>
                  </a:cubicBezTo>
                  <a:cubicBezTo>
                    <a:pt x="298425" y="2406740"/>
                    <a:pt x="249262" y="2460467"/>
                    <a:pt x="248448" y="2541873"/>
                  </a:cubicBezTo>
                  <a:cubicBezTo>
                    <a:pt x="248070" y="2579058"/>
                    <a:pt x="256588" y="2614702"/>
                    <a:pt x="263740" y="2650665"/>
                  </a:cubicBezTo>
                  <a:cubicBezTo>
                    <a:pt x="280806" y="2703550"/>
                    <a:pt x="300024" y="2755649"/>
                    <a:pt x="324882" y="2805423"/>
                  </a:cubicBezTo>
                  <a:cubicBezTo>
                    <a:pt x="330813" y="2817284"/>
                    <a:pt x="327556" y="2818564"/>
                    <a:pt x="316363" y="2818796"/>
                  </a:cubicBezTo>
                  <a:cubicBezTo>
                    <a:pt x="257780" y="2819901"/>
                    <a:pt x="199605" y="2825948"/>
                    <a:pt x="142039" y="2836909"/>
                  </a:cubicBezTo>
                  <a:cubicBezTo>
                    <a:pt x="101162" y="2844701"/>
                    <a:pt x="60430" y="2853801"/>
                    <a:pt x="25426" y="2878106"/>
                  </a:cubicBezTo>
                  <a:cubicBezTo>
                    <a:pt x="-2223" y="2897294"/>
                    <a:pt x="-6874" y="2920262"/>
                    <a:pt x="9291" y="2949684"/>
                  </a:cubicBezTo>
                  <a:cubicBezTo>
                    <a:pt x="30630" y="2988526"/>
                    <a:pt x="65664" y="3008441"/>
                    <a:pt x="106628" y="3019548"/>
                  </a:cubicBezTo>
                  <a:cubicBezTo>
                    <a:pt x="157157" y="3033241"/>
                    <a:pt x="209053" y="3039230"/>
                    <a:pt x="260978" y="3044492"/>
                  </a:cubicBezTo>
                  <a:cubicBezTo>
                    <a:pt x="280196" y="3046441"/>
                    <a:pt x="299442" y="3048011"/>
                    <a:pt x="318718" y="3049290"/>
                  </a:cubicBezTo>
                  <a:lnTo>
                    <a:pt x="318718" y="3049290"/>
                  </a:lnTo>
                  <a:lnTo>
                    <a:pt x="318863" y="3049290"/>
                  </a:lnTo>
                  <a:cubicBezTo>
                    <a:pt x="359857" y="3051994"/>
                    <a:pt x="400908" y="3053185"/>
                    <a:pt x="442047" y="3052895"/>
                  </a:cubicBezTo>
                  <a:cubicBezTo>
                    <a:pt x="442745" y="3051528"/>
                    <a:pt x="443123" y="3050191"/>
                    <a:pt x="443355" y="3048883"/>
                  </a:cubicBezTo>
                  <a:lnTo>
                    <a:pt x="1798202" y="3044434"/>
                  </a:lnTo>
                  <a:cubicBezTo>
                    <a:pt x="1797678" y="3046179"/>
                    <a:pt x="1797155" y="3047923"/>
                    <a:pt x="1796632" y="3049668"/>
                  </a:cubicBezTo>
                  <a:cubicBezTo>
                    <a:pt x="1869635" y="3046615"/>
                    <a:pt x="1942086" y="3038707"/>
                    <a:pt x="2013432" y="3022717"/>
                  </a:cubicBezTo>
                  <a:cubicBezTo>
                    <a:pt x="2061868" y="3011872"/>
                    <a:pt x="2103559" y="2990533"/>
                    <a:pt x="2126440" y="2943056"/>
                  </a:cubicBezTo>
                  <a:cubicBezTo>
                    <a:pt x="2137197" y="2920640"/>
                    <a:pt x="2133185" y="2900899"/>
                    <a:pt x="2114578" y="2884240"/>
                  </a:cubicBezTo>
                  <a:close/>
                </a:path>
              </a:pathLst>
            </a:custGeom>
            <a:solidFill>
              <a:schemeClr val="bg1"/>
            </a:solidFill>
            <a:ln w="29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xmlns="" id="{D2012A06-EFE4-4C90-9460-2B3A91EAD226}"/>
                </a:ext>
              </a:extLst>
            </p:cNvPr>
            <p:cNvSpPr/>
            <p:nvPr/>
          </p:nvSpPr>
          <p:spPr>
            <a:xfrm>
              <a:off x="8930379" y="4114151"/>
              <a:ext cx="800598" cy="914501"/>
            </a:xfrm>
            <a:custGeom>
              <a:avLst/>
              <a:gdLst>
                <a:gd name="connsiteX0" fmla="*/ 258450 w 800598"/>
                <a:gd name="connsiteY0" fmla="*/ 910519 h 914501"/>
                <a:gd name="connsiteX1" fmla="*/ 51535 w 800598"/>
                <a:gd name="connsiteY1" fmla="*/ 812426 h 914501"/>
                <a:gd name="connsiteX2" fmla="*/ 540 w 800598"/>
                <a:gd name="connsiteY2" fmla="*/ 640399 h 914501"/>
                <a:gd name="connsiteX3" fmla="*/ 32434 w 800598"/>
                <a:gd name="connsiteY3" fmla="*/ 419529 h 914501"/>
                <a:gd name="connsiteX4" fmla="*/ 67525 w 800598"/>
                <a:gd name="connsiteY4" fmla="*/ 398218 h 914501"/>
                <a:gd name="connsiteX5" fmla="*/ 192395 w 800598"/>
                <a:gd name="connsiteY5" fmla="*/ 343735 h 914501"/>
                <a:gd name="connsiteX6" fmla="*/ 233301 w 800598"/>
                <a:gd name="connsiteY6" fmla="*/ 215986 h 914501"/>
                <a:gd name="connsiteX7" fmla="*/ 215683 w 800598"/>
                <a:gd name="connsiteY7" fmla="*/ 100943 h 914501"/>
                <a:gd name="connsiteX8" fmla="*/ 218416 w 800598"/>
                <a:gd name="connsiteY8" fmla="*/ 86755 h 914501"/>
                <a:gd name="connsiteX9" fmla="*/ 363056 w 800598"/>
                <a:gd name="connsiteY9" fmla="*/ 3577 h 914501"/>
                <a:gd name="connsiteX10" fmla="*/ 510690 w 800598"/>
                <a:gd name="connsiteY10" fmla="*/ 31109 h 914501"/>
                <a:gd name="connsiteX11" fmla="*/ 584565 w 800598"/>
                <a:gd name="connsiteY11" fmla="*/ 89081 h 914501"/>
                <a:gd name="connsiteX12" fmla="*/ 587560 w 800598"/>
                <a:gd name="connsiteY12" fmla="*/ 109025 h 914501"/>
                <a:gd name="connsiteX13" fmla="*/ 575291 w 800598"/>
                <a:gd name="connsiteY13" fmla="*/ 274453 h 914501"/>
                <a:gd name="connsiteX14" fmla="*/ 582327 w 800598"/>
                <a:gd name="connsiteY14" fmla="*/ 300648 h 914501"/>
                <a:gd name="connsiteX15" fmla="*/ 627419 w 800598"/>
                <a:gd name="connsiteY15" fmla="*/ 376995 h 914501"/>
                <a:gd name="connsiteX16" fmla="*/ 747754 w 800598"/>
                <a:gd name="connsiteY16" fmla="*/ 411795 h 914501"/>
                <a:gd name="connsiteX17" fmla="*/ 770111 w 800598"/>
                <a:gd name="connsiteY17" fmla="*/ 424704 h 914501"/>
                <a:gd name="connsiteX18" fmla="*/ 799301 w 800598"/>
                <a:gd name="connsiteY18" fmla="*/ 659209 h 914501"/>
                <a:gd name="connsiteX19" fmla="*/ 644776 w 800598"/>
                <a:gd name="connsiteY19" fmla="*/ 881504 h 914501"/>
                <a:gd name="connsiteX20" fmla="*/ 511678 w 800598"/>
                <a:gd name="connsiteY20" fmla="*/ 913863 h 914501"/>
                <a:gd name="connsiteX21" fmla="*/ 258450 w 800598"/>
                <a:gd name="connsiteY21" fmla="*/ 910519 h 91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00598" h="914501">
                  <a:moveTo>
                    <a:pt x="258450" y="910519"/>
                  </a:moveTo>
                  <a:cubicBezTo>
                    <a:pt x="234813" y="907060"/>
                    <a:pt x="131981" y="901506"/>
                    <a:pt x="51535" y="812426"/>
                  </a:cubicBezTo>
                  <a:cubicBezTo>
                    <a:pt x="15338" y="756140"/>
                    <a:pt x="6965" y="691452"/>
                    <a:pt x="540" y="640399"/>
                  </a:cubicBezTo>
                  <a:cubicBezTo>
                    <a:pt x="-2978" y="564721"/>
                    <a:pt x="11036" y="491572"/>
                    <a:pt x="32434" y="419529"/>
                  </a:cubicBezTo>
                  <a:cubicBezTo>
                    <a:pt x="40167" y="393421"/>
                    <a:pt x="40312" y="394700"/>
                    <a:pt x="67525" y="398218"/>
                  </a:cubicBezTo>
                  <a:cubicBezTo>
                    <a:pt x="119595" y="404963"/>
                    <a:pt x="161519" y="385658"/>
                    <a:pt x="192395" y="343735"/>
                  </a:cubicBezTo>
                  <a:cubicBezTo>
                    <a:pt x="220218" y="305968"/>
                    <a:pt x="231557" y="262446"/>
                    <a:pt x="233301" y="215986"/>
                  </a:cubicBezTo>
                  <a:cubicBezTo>
                    <a:pt x="234784" y="176476"/>
                    <a:pt x="231818" y="137721"/>
                    <a:pt x="215683" y="100943"/>
                  </a:cubicBezTo>
                  <a:cubicBezTo>
                    <a:pt x="213241" y="95419"/>
                    <a:pt x="213880" y="91233"/>
                    <a:pt x="218416" y="86755"/>
                  </a:cubicBezTo>
                  <a:cubicBezTo>
                    <a:pt x="259409" y="46372"/>
                    <a:pt x="305229" y="14217"/>
                    <a:pt x="363056" y="3577"/>
                  </a:cubicBezTo>
                  <a:cubicBezTo>
                    <a:pt x="415562" y="-6076"/>
                    <a:pt x="464870" y="4042"/>
                    <a:pt x="510690" y="31109"/>
                  </a:cubicBezTo>
                  <a:cubicBezTo>
                    <a:pt x="537844" y="47128"/>
                    <a:pt x="562179" y="66782"/>
                    <a:pt x="584565" y="89081"/>
                  </a:cubicBezTo>
                  <a:cubicBezTo>
                    <a:pt x="591339" y="95826"/>
                    <a:pt x="591310" y="100769"/>
                    <a:pt x="587560" y="109025"/>
                  </a:cubicBezTo>
                  <a:cubicBezTo>
                    <a:pt x="563138" y="162550"/>
                    <a:pt x="561161" y="217963"/>
                    <a:pt x="575291" y="274453"/>
                  </a:cubicBezTo>
                  <a:cubicBezTo>
                    <a:pt x="579652" y="293060"/>
                    <a:pt x="579652" y="293060"/>
                    <a:pt x="582327" y="300648"/>
                  </a:cubicBezTo>
                  <a:cubicBezTo>
                    <a:pt x="591252" y="329721"/>
                    <a:pt x="605702" y="355219"/>
                    <a:pt x="627419" y="376995"/>
                  </a:cubicBezTo>
                  <a:cubicBezTo>
                    <a:pt x="661377" y="411039"/>
                    <a:pt x="701411" y="422640"/>
                    <a:pt x="747754" y="411795"/>
                  </a:cubicBezTo>
                  <a:cubicBezTo>
                    <a:pt x="760575" y="408801"/>
                    <a:pt x="766390" y="411301"/>
                    <a:pt x="770111" y="424704"/>
                  </a:cubicBezTo>
                  <a:cubicBezTo>
                    <a:pt x="791480" y="501487"/>
                    <a:pt x="804970" y="579374"/>
                    <a:pt x="799301" y="659209"/>
                  </a:cubicBezTo>
                  <a:cubicBezTo>
                    <a:pt x="792033" y="761693"/>
                    <a:pt x="744876" y="839755"/>
                    <a:pt x="644776" y="881504"/>
                  </a:cubicBezTo>
                  <a:cubicBezTo>
                    <a:pt x="602097" y="899297"/>
                    <a:pt x="557178" y="907699"/>
                    <a:pt x="511678" y="913863"/>
                  </a:cubicBezTo>
                  <a:cubicBezTo>
                    <a:pt x="503654" y="915694"/>
                    <a:pt x="267230" y="913281"/>
                    <a:pt x="258450" y="910519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29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xmlns="" id="{B06E2800-0234-4EF1-9120-64FD6AF2775F}"/>
                </a:ext>
              </a:extLst>
            </p:cNvPr>
            <p:cNvSpPr/>
            <p:nvPr/>
          </p:nvSpPr>
          <p:spPr>
            <a:xfrm>
              <a:off x="9957122" y="4125481"/>
              <a:ext cx="559692" cy="513608"/>
            </a:xfrm>
            <a:custGeom>
              <a:avLst/>
              <a:gdLst>
                <a:gd name="connsiteX0" fmla="*/ 103675 w 559692"/>
                <a:gd name="connsiteY0" fmla="*/ 169274 h 513608"/>
                <a:gd name="connsiteX1" fmla="*/ 83323 w 559692"/>
                <a:gd name="connsiteY1" fmla="*/ 80425 h 513608"/>
                <a:gd name="connsiteX2" fmla="*/ 153390 w 559692"/>
                <a:gd name="connsiteY2" fmla="*/ 28791 h 513608"/>
                <a:gd name="connsiteX3" fmla="*/ 247849 w 559692"/>
                <a:gd name="connsiteY3" fmla="*/ 86821 h 513608"/>
                <a:gd name="connsiteX4" fmla="*/ 256397 w 559692"/>
                <a:gd name="connsiteY4" fmla="*/ 96910 h 513608"/>
                <a:gd name="connsiteX5" fmla="*/ 286750 w 559692"/>
                <a:gd name="connsiteY5" fmla="*/ 48241 h 513608"/>
                <a:gd name="connsiteX6" fmla="*/ 334343 w 559692"/>
                <a:gd name="connsiteY6" fmla="*/ 8672 h 513608"/>
                <a:gd name="connsiteX7" fmla="*/ 426302 w 559692"/>
                <a:gd name="connsiteY7" fmla="*/ 53794 h 513608"/>
                <a:gd name="connsiteX8" fmla="*/ 413974 w 559692"/>
                <a:gd name="connsiteY8" fmla="*/ 155900 h 513608"/>
                <a:gd name="connsiteX9" fmla="*/ 408363 w 559692"/>
                <a:gd name="connsiteY9" fmla="*/ 169041 h 513608"/>
                <a:gd name="connsiteX10" fmla="*/ 467876 w 559692"/>
                <a:gd name="connsiteY10" fmla="*/ 172501 h 513608"/>
                <a:gd name="connsiteX11" fmla="*/ 531402 w 559692"/>
                <a:gd name="connsiteY11" fmla="*/ 198899 h 513608"/>
                <a:gd name="connsiteX12" fmla="*/ 536780 w 559692"/>
                <a:gd name="connsiteY12" fmla="*/ 295684 h 513608"/>
                <a:gd name="connsiteX13" fmla="*/ 460841 w 559692"/>
                <a:gd name="connsiteY13" fmla="*/ 332433 h 513608"/>
                <a:gd name="connsiteX14" fmla="*/ 443862 w 559692"/>
                <a:gd name="connsiteY14" fmla="*/ 336009 h 513608"/>
                <a:gd name="connsiteX15" fmla="*/ 468487 w 559692"/>
                <a:gd name="connsiteY15" fmla="*/ 398807 h 513608"/>
                <a:gd name="connsiteX16" fmla="*/ 469068 w 559692"/>
                <a:gd name="connsiteY16" fmla="*/ 437824 h 513608"/>
                <a:gd name="connsiteX17" fmla="*/ 394524 w 559692"/>
                <a:gd name="connsiteY17" fmla="*/ 485213 h 513608"/>
                <a:gd name="connsiteX18" fmla="*/ 303816 w 559692"/>
                <a:gd name="connsiteY18" fmla="*/ 426282 h 513608"/>
                <a:gd name="connsiteX19" fmla="*/ 289628 w 559692"/>
                <a:gd name="connsiteY19" fmla="*/ 427852 h 513608"/>
                <a:gd name="connsiteX20" fmla="*/ 225521 w 559692"/>
                <a:gd name="connsiteY20" fmla="*/ 501000 h 513608"/>
                <a:gd name="connsiteX21" fmla="*/ 124230 w 559692"/>
                <a:gd name="connsiteY21" fmla="*/ 448087 h 513608"/>
                <a:gd name="connsiteX22" fmla="*/ 143069 w 559692"/>
                <a:gd name="connsiteY22" fmla="*/ 347522 h 513608"/>
                <a:gd name="connsiteX23" fmla="*/ 66432 w 559692"/>
                <a:gd name="connsiteY23" fmla="*/ 338160 h 513608"/>
                <a:gd name="connsiteX24" fmla="*/ 20380 w 559692"/>
                <a:gd name="connsiteY24" fmla="*/ 311616 h 513608"/>
                <a:gd name="connsiteX25" fmla="*/ 17356 w 559692"/>
                <a:gd name="connsiteY25" fmla="*/ 226751 h 513608"/>
                <a:gd name="connsiteX26" fmla="*/ 96813 w 559692"/>
                <a:gd name="connsiteY26" fmla="*/ 185584 h 513608"/>
                <a:gd name="connsiteX27" fmla="*/ 103675 w 559692"/>
                <a:gd name="connsiteY27" fmla="*/ 169274 h 513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59692" h="513608">
                  <a:moveTo>
                    <a:pt x="103675" y="169274"/>
                  </a:moveTo>
                  <a:cubicBezTo>
                    <a:pt x="89283" y="141421"/>
                    <a:pt x="79399" y="112609"/>
                    <a:pt x="83323" y="80425"/>
                  </a:cubicBezTo>
                  <a:cubicBezTo>
                    <a:pt x="87714" y="44374"/>
                    <a:pt x="117659" y="22191"/>
                    <a:pt x="153390" y="28791"/>
                  </a:cubicBezTo>
                  <a:cubicBezTo>
                    <a:pt x="192378" y="35972"/>
                    <a:pt x="222061" y="58242"/>
                    <a:pt x="247849" y="86821"/>
                  </a:cubicBezTo>
                  <a:cubicBezTo>
                    <a:pt x="250437" y="89671"/>
                    <a:pt x="252850" y="92694"/>
                    <a:pt x="256397" y="96910"/>
                  </a:cubicBezTo>
                  <a:cubicBezTo>
                    <a:pt x="265933" y="79698"/>
                    <a:pt x="274597" y="62865"/>
                    <a:pt x="286750" y="48241"/>
                  </a:cubicBezTo>
                  <a:cubicBezTo>
                    <a:pt x="300181" y="32047"/>
                    <a:pt x="315358" y="18092"/>
                    <a:pt x="334343" y="8672"/>
                  </a:cubicBezTo>
                  <a:cubicBezTo>
                    <a:pt x="377487" y="-12697"/>
                    <a:pt x="416475" y="6579"/>
                    <a:pt x="426302" y="53794"/>
                  </a:cubicBezTo>
                  <a:cubicBezTo>
                    <a:pt x="433686" y="89293"/>
                    <a:pt x="426447" y="122872"/>
                    <a:pt x="413974" y="155900"/>
                  </a:cubicBezTo>
                  <a:cubicBezTo>
                    <a:pt x="412463" y="159883"/>
                    <a:pt x="410631" y="163720"/>
                    <a:pt x="408363" y="169041"/>
                  </a:cubicBezTo>
                  <a:cubicBezTo>
                    <a:pt x="428918" y="171018"/>
                    <a:pt x="448572" y="168459"/>
                    <a:pt x="467876" y="172501"/>
                  </a:cubicBezTo>
                  <a:cubicBezTo>
                    <a:pt x="490844" y="177327"/>
                    <a:pt x="512591" y="184595"/>
                    <a:pt x="531402" y="198899"/>
                  </a:cubicBezTo>
                  <a:cubicBezTo>
                    <a:pt x="567017" y="226025"/>
                    <a:pt x="569226" y="264866"/>
                    <a:pt x="536780" y="295684"/>
                  </a:cubicBezTo>
                  <a:cubicBezTo>
                    <a:pt x="515469" y="315948"/>
                    <a:pt x="489071" y="326211"/>
                    <a:pt x="460841" y="332433"/>
                  </a:cubicBezTo>
                  <a:cubicBezTo>
                    <a:pt x="455666" y="333567"/>
                    <a:pt x="450490" y="334614"/>
                    <a:pt x="443862" y="336009"/>
                  </a:cubicBezTo>
                  <a:cubicBezTo>
                    <a:pt x="454735" y="356331"/>
                    <a:pt x="464591" y="376421"/>
                    <a:pt x="468487" y="398807"/>
                  </a:cubicBezTo>
                  <a:cubicBezTo>
                    <a:pt x="470755" y="411832"/>
                    <a:pt x="471307" y="425002"/>
                    <a:pt x="469068" y="437824"/>
                  </a:cubicBezTo>
                  <a:cubicBezTo>
                    <a:pt x="462701" y="474340"/>
                    <a:pt x="431535" y="493703"/>
                    <a:pt x="394524" y="485213"/>
                  </a:cubicBezTo>
                  <a:cubicBezTo>
                    <a:pt x="357078" y="476608"/>
                    <a:pt x="328266" y="454657"/>
                    <a:pt x="303816" y="426282"/>
                  </a:cubicBezTo>
                  <a:cubicBezTo>
                    <a:pt x="297332" y="418752"/>
                    <a:pt x="294570" y="417676"/>
                    <a:pt x="289628" y="427852"/>
                  </a:cubicBezTo>
                  <a:cubicBezTo>
                    <a:pt x="275033" y="457972"/>
                    <a:pt x="254623" y="483585"/>
                    <a:pt x="225521" y="501000"/>
                  </a:cubicBezTo>
                  <a:cubicBezTo>
                    <a:pt x="175806" y="530684"/>
                    <a:pt x="128910" y="505914"/>
                    <a:pt x="124230" y="448087"/>
                  </a:cubicBezTo>
                  <a:cubicBezTo>
                    <a:pt x="121439" y="413635"/>
                    <a:pt x="127835" y="380927"/>
                    <a:pt x="143069" y="347522"/>
                  </a:cubicBezTo>
                  <a:cubicBezTo>
                    <a:pt x="115886" y="348249"/>
                    <a:pt x="90621" y="346708"/>
                    <a:pt x="66432" y="338160"/>
                  </a:cubicBezTo>
                  <a:cubicBezTo>
                    <a:pt x="49453" y="332171"/>
                    <a:pt x="33492" y="324438"/>
                    <a:pt x="20380" y="311616"/>
                  </a:cubicBezTo>
                  <a:cubicBezTo>
                    <a:pt x="-6252" y="285567"/>
                    <a:pt x="-6281" y="255563"/>
                    <a:pt x="17356" y="226751"/>
                  </a:cubicBezTo>
                  <a:cubicBezTo>
                    <a:pt x="36632" y="203260"/>
                    <a:pt x="68525" y="191544"/>
                    <a:pt x="96813" y="185584"/>
                  </a:cubicBezTo>
                  <a:cubicBezTo>
                    <a:pt x="104314" y="183287"/>
                    <a:pt x="115188" y="184217"/>
                    <a:pt x="103675" y="169274"/>
                  </a:cubicBezTo>
                  <a:close/>
                </a:path>
              </a:pathLst>
            </a:custGeom>
            <a:solidFill>
              <a:schemeClr val="accent3"/>
            </a:solidFill>
            <a:ln w="29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xmlns="" id="{68CA7947-5AAC-48C7-B624-C6CC41CBA71C}"/>
                </a:ext>
              </a:extLst>
            </p:cNvPr>
            <p:cNvSpPr/>
            <p:nvPr/>
          </p:nvSpPr>
          <p:spPr>
            <a:xfrm>
              <a:off x="8934249" y="2657963"/>
              <a:ext cx="810382" cy="1275962"/>
            </a:xfrm>
            <a:custGeom>
              <a:avLst/>
              <a:gdLst>
                <a:gd name="connsiteX0" fmla="*/ 609565 w 810382"/>
                <a:gd name="connsiteY0" fmla="*/ 1081868 h 1275962"/>
                <a:gd name="connsiteX1" fmla="*/ 706612 w 810382"/>
                <a:gd name="connsiteY1" fmla="*/ 1178915 h 1275962"/>
                <a:gd name="connsiteX2" fmla="*/ 609565 w 810382"/>
                <a:gd name="connsiteY2" fmla="*/ 1275962 h 1275962"/>
                <a:gd name="connsiteX3" fmla="*/ 512518 w 810382"/>
                <a:gd name="connsiteY3" fmla="*/ 1178915 h 1275962"/>
                <a:gd name="connsiteX4" fmla="*/ 609565 w 810382"/>
                <a:gd name="connsiteY4" fmla="*/ 1081868 h 1275962"/>
                <a:gd name="connsiteX5" fmla="*/ 194252 w 810382"/>
                <a:gd name="connsiteY5" fmla="*/ 1081752 h 1275962"/>
                <a:gd name="connsiteX6" fmla="*/ 291299 w 810382"/>
                <a:gd name="connsiteY6" fmla="*/ 1178799 h 1275962"/>
                <a:gd name="connsiteX7" fmla="*/ 194252 w 810382"/>
                <a:gd name="connsiteY7" fmla="*/ 1275846 h 1275962"/>
                <a:gd name="connsiteX8" fmla="*/ 97205 w 810382"/>
                <a:gd name="connsiteY8" fmla="*/ 1178799 h 1275962"/>
                <a:gd name="connsiteX9" fmla="*/ 194252 w 810382"/>
                <a:gd name="connsiteY9" fmla="*/ 1081752 h 1275962"/>
                <a:gd name="connsiteX10" fmla="*/ 659498 w 810382"/>
                <a:gd name="connsiteY10" fmla="*/ 43729 h 1275962"/>
                <a:gd name="connsiteX11" fmla="*/ 710740 w 810382"/>
                <a:gd name="connsiteY11" fmla="*/ 45724 h 1275962"/>
                <a:gd name="connsiteX12" fmla="*/ 810374 w 810382"/>
                <a:gd name="connsiteY12" fmla="*/ 174344 h 1275962"/>
                <a:gd name="connsiteX13" fmla="*/ 770078 w 810382"/>
                <a:gd name="connsiteY13" fmla="*/ 353843 h 1275962"/>
                <a:gd name="connsiteX14" fmla="*/ 623840 w 810382"/>
                <a:gd name="connsiteY14" fmla="*/ 620678 h 1275962"/>
                <a:gd name="connsiteX15" fmla="*/ 538597 w 810382"/>
                <a:gd name="connsiteY15" fmla="*/ 725866 h 1275962"/>
                <a:gd name="connsiteX16" fmla="*/ 528770 w 810382"/>
                <a:gd name="connsiteY16" fmla="*/ 656671 h 1275962"/>
                <a:gd name="connsiteX17" fmla="*/ 523042 w 810382"/>
                <a:gd name="connsiteY17" fmla="*/ 432050 h 1275962"/>
                <a:gd name="connsiteX18" fmla="*/ 577991 w 810382"/>
                <a:gd name="connsiteY18" fmla="*/ 136084 h 1275962"/>
                <a:gd name="connsiteX19" fmla="*/ 615932 w 810382"/>
                <a:gd name="connsiteY19" fmla="*/ 71367 h 1275962"/>
                <a:gd name="connsiteX20" fmla="*/ 659498 w 810382"/>
                <a:gd name="connsiteY20" fmla="*/ 43729 h 1275962"/>
                <a:gd name="connsiteX21" fmla="*/ 118661 w 810382"/>
                <a:gd name="connsiteY21" fmla="*/ 660 h 1275962"/>
                <a:gd name="connsiteX22" fmla="*/ 219982 w 810382"/>
                <a:gd name="connsiteY22" fmla="*/ 69854 h 1275962"/>
                <a:gd name="connsiteX23" fmla="*/ 269872 w 810382"/>
                <a:gd name="connsiteY23" fmla="*/ 223914 h 1275962"/>
                <a:gd name="connsiteX24" fmla="*/ 288159 w 810382"/>
                <a:gd name="connsiteY24" fmla="*/ 357070 h 1275962"/>
                <a:gd name="connsiteX25" fmla="*/ 291677 w 810382"/>
                <a:gd name="connsiteY25" fmla="*/ 456937 h 1275962"/>
                <a:gd name="connsiteX26" fmla="*/ 288333 w 810382"/>
                <a:gd name="connsiteY26" fmla="*/ 564043 h 1275962"/>
                <a:gd name="connsiteX27" fmla="*/ 281995 w 810382"/>
                <a:gd name="connsiteY27" fmla="*/ 644809 h 1275962"/>
                <a:gd name="connsiteX28" fmla="*/ 270628 w 810382"/>
                <a:gd name="connsiteY28" fmla="*/ 725691 h 1275962"/>
                <a:gd name="connsiteX29" fmla="*/ 203614 w 810382"/>
                <a:gd name="connsiteY29" fmla="*/ 634749 h 1275962"/>
                <a:gd name="connsiteX30" fmla="*/ 72609 w 810382"/>
                <a:gd name="connsiteY30" fmla="*/ 395592 h 1275962"/>
                <a:gd name="connsiteX31" fmla="*/ 10654 w 810382"/>
                <a:gd name="connsiteY31" fmla="*/ 228769 h 1275962"/>
                <a:gd name="connsiteX32" fmla="*/ 5595 w 810382"/>
                <a:gd name="connsiteY32" fmla="*/ 91049 h 1275962"/>
                <a:gd name="connsiteX33" fmla="*/ 118661 w 810382"/>
                <a:gd name="connsiteY33" fmla="*/ 660 h 1275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10382" h="1275962">
                  <a:moveTo>
                    <a:pt x="609565" y="1081868"/>
                  </a:moveTo>
                  <a:cubicBezTo>
                    <a:pt x="663162" y="1081868"/>
                    <a:pt x="706612" y="1125317"/>
                    <a:pt x="706612" y="1178915"/>
                  </a:cubicBezTo>
                  <a:cubicBezTo>
                    <a:pt x="706612" y="1232512"/>
                    <a:pt x="663162" y="1275962"/>
                    <a:pt x="609565" y="1275962"/>
                  </a:cubicBezTo>
                  <a:cubicBezTo>
                    <a:pt x="555967" y="1275962"/>
                    <a:pt x="512518" y="1232512"/>
                    <a:pt x="512518" y="1178915"/>
                  </a:cubicBezTo>
                  <a:cubicBezTo>
                    <a:pt x="512518" y="1125317"/>
                    <a:pt x="555967" y="1081868"/>
                    <a:pt x="609565" y="1081868"/>
                  </a:cubicBezTo>
                  <a:close/>
                  <a:moveTo>
                    <a:pt x="194252" y="1081752"/>
                  </a:moveTo>
                  <a:cubicBezTo>
                    <a:pt x="247849" y="1081752"/>
                    <a:pt x="291299" y="1125201"/>
                    <a:pt x="291299" y="1178799"/>
                  </a:cubicBezTo>
                  <a:cubicBezTo>
                    <a:pt x="291299" y="1232396"/>
                    <a:pt x="247849" y="1275846"/>
                    <a:pt x="194252" y="1275846"/>
                  </a:cubicBezTo>
                  <a:cubicBezTo>
                    <a:pt x="140654" y="1275846"/>
                    <a:pt x="97205" y="1232396"/>
                    <a:pt x="97205" y="1178799"/>
                  </a:cubicBezTo>
                  <a:cubicBezTo>
                    <a:pt x="97205" y="1125201"/>
                    <a:pt x="140654" y="1081752"/>
                    <a:pt x="194252" y="1081752"/>
                  </a:cubicBezTo>
                  <a:close/>
                  <a:moveTo>
                    <a:pt x="659498" y="43729"/>
                  </a:moveTo>
                  <a:cubicBezTo>
                    <a:pt x="675372" y="39851"/>
                    <a:pt x="692526" y="40912"/>
                    <a:pt x="710740" y="45724"/>
                  </a:cubicBezTo>
                  <a:cubicBezTo>
                    <a:pt x="779207" y="63779"/>
                    <a:pt x="809909" y="103958"/>
                    <a:pt x="810374" y="174344"/>
                  </a:cubicBezTo>
                  <a:cubicBezTo>
                    <a:pt x="810781" y="237375"/>
                    <a:pt x="795866" y="296976"/>
                    <a:pt x="770078" y="353843"/>
                  </a:cubicBezTo>
                  <a:cubicBezTo>
                    <a:pt x="728096" y="446471"/>
                    <a:pt x="681056" y="536424"/>
                    <a:pt x="623840" y="620678"/>
                  </a:cubicBezTo>
                  <a:cubicBezTo>
                    <a:pt x="598662" y="657747"/>
                    <a:pt x="570315" y="692344"/>
                    <a:pt x="538597" y="725866"/>
                  </a:cubicBezTo>
                  <a:cubicBezTo>
                    <a:pt x="531386" y="702549"/>
                    <a:pt x="531212" y="679377"/>
                    <a:pt x="528770" y="656671"/>
                  </a:cubicBezTo>
                  <a:cubicBezTo>
                    <a:pt x="520775" y="581982"/>
                    <a:pt x="521065" y="506943"/>
                    <a:pt x="523042" y="432050"/>
                  </a:cubicBezTo>
                  <a:cubicBezTo>
                    <a:pt x="525717" y="330672"/>
                    <a:pt x="540370" y="231096"/>
                    <a:pt x="577991" y="136084"/>
                  </a:cubicBezTo>
                  <a:cubicBezTo>
                    <a:pt x="587265" y="112680"/>
                    <a:pt x="599040" y="90642"/>
                    <a:pt x="615932" y="71367"/>
                  </a:cubicBezTo>
                  <a:cubicBezTo>
                    <a:pt x="629030" y="56423"/>
                    <a:pt x="643624" y="47607"/>
                    <a:pt x="659498" y="43729"/>
                  </a:cubicBezTo>
                  <a:close/>
                  <a:moveTo>
                    <a:pt x="118661" y="660"/>
                  </a:moveTo>
                  <a:cubicBezTo>
                    <a:pt x="172185" y="-5242"/>
                    <a:pt x="198933" y="29239"/>
                    <a:pt x="219982" y="69854"/>
                  </a:cubicBezTo>
                  <a:cubicBezTo>
                    <a:pt x="245072" y="118262"/>
                    <a:pt x="258533" y="170855"/>
                    <a:pt x="269872" y="223914"/>
                  </a:cubicBezTo>
                  <a:cubicBezTo>
                    <a:pt x="279263" y="267844"/>
                    <a:pt x="284031" y="312326"/>
                    <a:pt x="288159" y="357070"/>
                  </a:cubicBezTo>
                  <a:cubicBezTo>
                    <a:pt x="291241" y="390388"/>
                    <a:pt x="291590" y="423880"/>
                    <a:pt x="291677" y="456937"/>
                  </a:cubicBezTo>
                  <a:cubicBezTo>
                    <a:pt x="291764" y="492406"/>
                    <a:pt x="291851" y="528341"/>
                    <a:pt x="288333" y="564043"/>
                  </a:cubicBezTo>
                  <a:cubicBezTo>
                    <a:pt x="285688" y="590878"/>
                    <a:pt x="283972" y="617887"/>
                    <a:pt x="281995" y="644809"/>
                  </a:cubicBezTo>
                  <a:cubicBezTo>
                    <a:pt x="280048" y="671847"/>
                    <a:pt x="274785" y="698245"/>
                    <a:pt x="270628" y="725691"/>
                  </a:cubicBezTo>
                  <a:cubicBezTo>
                    <a:pt x="245188" y="697228"/>
                    <a:pt x="223878" y="666323"/>
                    <a:pt x="203614" y="634749"/>
                  </a:cubicBezTo>
                  <a:cubicBezTo>
                    <a:pt x="154422" y="558083"/>
                    <a:pt x="112236" y="477492"/>
                    <a:pt x="72609" y="395592"/>
                  </a:cubicBezTo>
                  <a:cubicBezTo>
                    <a:pt x="46705" y="342068"/>
                    <a:pt x="22225" y="287701"/>
                    <a:pt x="10654" y="228769"/>
                  </a:cubicBezTo>
                  <a:cubicBezTo>
                    <a:pt x="1699" y="183182"/>
                    <a:pt x="-5395" y="137450"/>
                    <a:pt x="5595" y="91049"/>
                  </a:cubicBezTo>
                  <a:cubicBezTo>
                    <a:pt x="18911" y="34763"/>
                    <a:pt x="66068" y="6475"/>
                    <a:pt x="118661" y="660"/>
                  </a:cubicBezTo>
                  <a:close/>
                </a:path>
              </a:pathLst>
            </a:custGeom>
            <a:solidFill>
              <a:schemeClr val="accent5"/>
            </a:solidFill>
            <a:ln w="2907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xmlns="" id="{465259C2-8142-4BE3-AF2F-4CACEA70FE14}"/>
                </a:ext>
              </a:extLst>
            </p:cNvPr>
            <p:cNvSpPr/>
            <p:nvPr/>
          </p:nvSpPr>
          <p:spPr>
            <a:xfrm>
              <a:off x="9147283" y="3611006"/>
              <a:ext cx="378013" cy="328366"/>
            </a:xfrm>
            <a:custGeom>
              <a:avLst/>
              <a:gdLst>
                <a:gd name="connsiteX0" fmla="*/ 155485 w 378013"/>
                <a:gd name="connsiteY0" fmla="*/ 152665 h 328366"/>
                <a:gd name="connsiteX1" fmla="*/ 222179 w 378013"/>
                <a:gd name="connsiteY1" fmla="*/ 152665 h 328366"/>
                <a:gd name="connsiteX2" fmla="*/ 240640 w 378013"/>
                <a:gd name="connsiteY2" fmla="*/ 185925 h 328366"/>
                <a:gd name="connsiteX3" fmla="*/ 206479 w 378013"/>
                <a:gd name="connsiteY3" fmla="*/ 244740 h 328366"/>
                <a:gd name="connsiteX4" fmla="*/ 203107 w 378013"/>
                <a:gd name="connsiteY4" fmla="*/ 272215 h 328366"/>
                <a:gd name="connsiteX5" fmla="*/ 261050 w 378013"/>
                <a:gd name="connsiteY5" fmla="*/ 308440 h 328366"/>
                <a:gd name="connsiteX6" fmla="*/ 306840 w 378013"/>
                <a:gd name="connsiteY6" fmla="*/ 257068 h 328366"/>
                <a:gd name="connsiteX7" fmla="*/ 324052 w 378013"/>
                <a:gd name="connsiteY7" fmla="*/ 248346 h 328366"/>
                <a:gd name="connsiteX8" fmla="*/ 330361 w 378013"/>
                <a:gd name="connsiteY8" fmla="*/ 265644 h 328366"/>
                <a:gd name="connsiteX9" fmla="*/ 321987 w 378013"/>
                <a:gd name="connsiteY9" fmla="*/ 291374 h 328366"/>
                <a:gd name="connsiteX10" fmla="*/ 193396 w 378013"/>
                <a:gd name="connsiteY10" fmla="*/ 300125 h 328366"/>
                <a:gd name="connsiteX11" fmla="*/ 183976 w 378013"/>
                <a:gd name="connsiteY11" fmla="*/ 299660 h 328366"/>
                <a:gd name="connsiteX12" fmla="*/ 54513 w 378013"/>
                <a:gd name="connsiteY12" fmla="*/ 288234 h 328366"/>
                <a:gd name="connsiteX13" fmla="*/ 47681 w 378013"/>
                <a:gd name="connsiteY13" fmla="*/ 265034 h 328366"/>
                <a:gd name="connsiteX14" fmla="*/ 55472 w 378013"/>
                <a:gd name="connsiteY14" fmla="*/ 246078 h 328366"/>
                <a:gd name="connsiteX15" fmla="*/ 71056 w 378013"/>
                <a:gd name="connsiteY15" fmla="*/ 257213 h 328366"/>
                <a:gd name="connsiteX16" fmla="*/ 123591 w 378013"/>
                <a:gd name="connsiteY16" fmla="*/ 309312 h 328366"/>
                <a:gd name="connsiteX17" fmla="*/ 176999 w 378013"/>
                <a:gd name="connsiteY17" fmla="*/ 260847 h 328366"/>
                <a:gd name="connsiteX18" fmla="*/ 174208 w 378013"/>
                <a:gd name="connsiteY18" fmla="*/ 248869 h 328366"/>
                <a:gd name="connsiteX19" fmla="*/ 136965 w 378013"/>
                <a:gd name="connsiteY19" fmla="*/ 185140 h 328366"/>
                <a:gd name="connsiteX20" fmla="*/ 155485 w 378013"/>
                <a:gd name="connsiteY20" fmla="*/ 152665 h 328366"/>
                <a:gd name="connsiteX21" fmla="*/ 50937 w 378013"/>
                <a:gd name="connsiteY21" fmla="*/ 1658 h 328366"/>
                <a:gd name="connsiteX22" fmla="*/ 101205 w 378013"/>
                <a:gd name="connsiteY22" fmla="*/ 52740 h 328366"/>
                <a:gd name="connsiteX23" fmla="*/ 50675 w 378013"/>
                <a:gd name="connsiteY23" fmla="*/ 103095 h 328366"/>
                <a:gd name="connsiteX24" fmla="*/ 0 w 378013"/>
                <a:gd name="connsiteY24" fmla="*/ 52449 h 328366"/>
                <a:gd name="connsiteX25" fmla="*/ 50937 w 378013"/>
                <a:gd name="connsiteY25" fmla="*/ 1658 h 328366"/>
                <a:gd name="connsiteX26" fmla="*/ 327803 w 378013"/>
                <a:gd name="connsiteY26" fmla="*/ 1 h 328366"/>
                <a:gd name="connsiteX27" fmla="*/ 378012 w 378013"/>
                <a:gd name="connsiteY27" fmla="*/ 50822 h 328366"/>
                <a:gd name="connsiteX28" fmla="*/ 327076 w 378013"/>
                <a:gd name="connsiteY28" fmla="*/ 100857 h 328366"/>
                <a:gd name="connsiteX29" fmla="*/ 277070 w 378013"/>
                <a:gd name="connsiteY29" fmla="*/ 50066 h 328366"/>
                <a:gd name="connsiteX30" fmla="*/ 327803 w 378013"/>
                <a:gd name="connsiteY30" fmla="*/ 1 h 328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78013" h="328366">
                  <a:moveTo>
                    <a:pt x="155485" y="152665"/>
                  </a:moveTo>
                  <a:cubicBezTo>
                    <a:pt x="177696" y="152287"/>
                    <a:pt x="199938" y="152345"/>
                    <a:pt x="222179" y="152665"/>
                  </a:cubicBezTo>
                  <a:cubicBezTo>
                    <a:pt x="243286" y="152956"/>
                    <a:pt x="251165" y="167231"/>
                    <a:pt x="240640" y="185925"/>
                  </a:cubicBezTo>
                  <a:cubicBezTo>
                    <a:pt x="229534" y="205695"/>
                    <a:pt x="218719" y="225697"/>
                    <a:pt x="206479" y="244740"/>
                  </a:cubicBezTo>
                  <a:cubicBezTo>
                    <a:pt x="200519" y="254015"/>
                    <a:pt x="200257" y="262853"/>
                    <a:pt x="203107" y="272215"/>
                  </a:cubicBezTo>
                  <a:cubicBezTo>
                    <a:pt x="210317" y="295648"/>
                    <a:pt x="237093" y="312132"/>
                    <a:pt x="261050" y="308440"/>
                  </a:cubicBezTo>
                  <a:cubicBezTo>
                    <a:pt x="287826" y="304312"/>
                    <a:pt x="306346" y="283524"/>
                    <a:pt x="306840" y="257068"/>
                  </a:cubicBezTo>
                  <a:cubicBezTo>
                    <a:pt x="310707" y="250468"/>
                    <a:pt x="315359" y="244915"/>
                    <a:pt x="324052" y="248346"/>
                  </a:cubicBezTo>
                  <a:cubicBezTo>
                    <a:pt x="332280" y="251602"/>
                    <a:pt x="330681" y="258986"/>
                    <a:pt x="330361" y="265644"/>
                  </a:cubicBezTo>
                  <a:cubicBezTo>
                    <a:pt x="329925" y="275006"/>
                    <a:pt x="325651" y="283088"/>
                    <a:pt x="321987" y="291374"/>
                  </a:cubicBezTo>
                  <a:cubicBezTo>
                    <a:pt x="286809" y="337106"/>
                    <a:pt x="232703" y="340915"/>
                    <a:pt x="193396" y="300125"/>
                  </a:cubicBezTo>
                  <a:cubicBezTo>
                    <a:pt x="189558" y="296142"/>
                    <a:pt x="188512" y="295357"/>
                    <a:pt x="183976" y="299660"/>
                  </a:cubicBezTo>
                  <a:cubicBezTo>
                    <a:pt x="141471" y="340043"/>
                    <a:pt x="91756" y="335478"/>
                    <a:pt x="54513" y="288234"/>
                  </a:cubicBezTo>
                  <a:cubicBezTo>
                    <a:pt x="52623" y="280413"/>
                    <a:pt x="48437" y="273319"/>
                    <a:pt x="47681" y="265034"/>
                  </a:cubicBezTo>
                  <a:cubicBezTo>
                    <a:pt x="46954" y="257068"/>
                    <a:pt x="45878" y="248869"/>
                    <a:pt x="55472" y="246078"/>
                  </a:cubicBezTo>
                  <a:cubicBezTo>
                    <a:pt x="64310" y="243519"/>
                    <a:pt x="68177" y="250206"/>
                    <a:pt x="71056" y="257213"/>
                  </a:cubicBezTo>
                  <a:cubicBezTo>
                    <a:pt x="72044" y="287100"/>
                    <a:pt x="94285" y="309167"/>
                    <a:pt x="123591" y="309312"/>
                  </a:cubicBezTo>
                  <a:cubicBezTo>
                    <a:pt x="151880" y="309458"/>
                    <a:pt x="175284" y="288118"/>
                    <a:pt x="176999" y="260847"/>
                  </a:cubicBezTo>
                  <a:cubicBezTo>
                    <a:pt x="177261" y="256457"/>
                    <a:pt x="176766" y="252997"/>
                    <a:pt x="174208" y="248869"/>
                  </a:cubicBezTo>
                  <a:cubicBezTo>
                    <a:pt x="161328" y="227907"/>
                    <a:pt x="149030" y="206567"/>
                    <a:pt x="136965" y="185140"/>
                  </a:cubicBezTo>
                  <a:cubicBezTo>
                    <a:pt x="126993" y="167464"/>
                    <a:pt x="135249" y="153014"/>
                    <a:pt x="155485" y="152665"/>
                  </a:cubicBezTo>
                  <a:close/>
                  <a:moveTo>
                    <a:pt x="50937" y="1658"/>
                  </a:moveTo>
                  <a:cubicBezTo>
                    <a:pt x="78818" y="1716"/>
                    <a:pt x="101263" y="24510"/>
                    <a:pt x="101205" y="52740"/>
                  </a:cubicBezTo>
                  <a:cubicBezTo>
                    <a:pt x="101176" y="81232"/>
                    <a:pt x="79254" y="103095"/>
                    <a:pt x="50675" y="103095"/>
                  </a:cubicBezTo>
                  <a:cubicBezTo>
                    <a:pt x="22561" y="103095"/>
                    <a:pt x="-87" y="80447"/>
                    <a:pt x="0" y="52449"/>
                  </a:cubicBezTo>
                  <a:cubicBezTo>
                    <a:pt x="117" y="24655"/>
                    <a:pt x="23230" y="1571"/>
                    <a:pt x="50937" y="1658"/>
                  </a:cubicBezTo>
                  <a:close/>
                  <a:moveTo>
                    <a:pt x="327803" y="1"/>
                  </a:moveTo>
                  <a:cubicBezTo>
                    <a:pt x="356149" y="205"/>
                    <a:pt x="378216" y="22504"/>
                    <a:pt x="378012" y="50822"/>
                  </a:cubicBezTo>
                  <a:cubicBezTo>
                    <a:pt x="377809" y="79110"/>
                    <a:pt x="355539" y="101002"/>
                    <a:pt x="327076" y="100857"/>
                  </a:cubicBezTo>
                  <a:cubicBezTo>
                    <a:pt x="298526" y="100682"/>
                    <a:pt x="276924" y="78761"/>
                    <a:pt x="277070" y="50066"/>
                  </a:cubicBezTo>
                  <a:cubicBezTo>
                    <a:pt x="277215" y="21516"/>
                    <a:pt x="299224" y="-202"/>
                    <a:pt x="327803" y="1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2907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xmlns="" id="{18AAFFC8-3823-4E48-B48B-6FC6ACE770B8}"/>
                </a:ext>
              </a:extLst>
            </p:cNvPr>
            <p:cNvSpPr/>
            <p:nvPr/>
          </p:nvSpPr>
          <p:spPr>
            <a:xfrm>
              <a:off x="9370299" y="4277901"/>
              <a:ext cx="695806" cy="236191"/>
            </a:xfrm>
            <a:custGeom>
              <a:avLst/>
              <a:gdLst>
                <a:gd name="connsiteX0" fmla="*/ 135342 w 695806"/>
                <a:gd name="connsiteY0" fmla="*/ 110732 h 236191"/>
                <a:gd name="connsiteX1" fmla="*/ 142377 w 695806"/>
                <a:gd name="connsiteY1" fmla="*/ 136898 h 236191"/>
                <a:gd name="connsiteX2" fmla="*/ 133684 w 695806"/>
                <a:gd name="connsiteY2" fmla="*/ 148556 h 236191"/>
                <a:gd name="connsiteX3" fmla="*/ 32422 w 695806"/>
                <a:gd name="connsiteY3" fmla="*/ 227926 h 236191"/>
                <a:gd name="connsiteX4" fmla="*/ 4831 w 695806"/>
                <a:gd name="connsiteY4" fmla="*/ 230775 h 236191"/>
                <a:gd name="connsiteX5" fmla="*/ 9570 w 695806"/>
                <a:gd name="connsiteY5" fmla="*/ 203417 h 236191"/>
                <a:gd name="connsiteX6" fmla="*/ 124846 w 695806"/>
                <a:gd name="connsiteY6" fmla="*/ 113988 h 236191"/>
                <a:gd name="connsiteX7" fmla="*/ 135342 w 695806"/>
                <a:gd name="connsiteY7" fmla="*/ 110732 h 236191"/>
                <a:gd name="connsiteX8" fmla="*/ 496723 w 695806"/>
                <a:gd name="connsiteY8" fmla="*/ 631 h 236191"/>
                <a:gd name="connsiteX9" fmla="*/ 690497 w 695806"/>
                <a:gd name="connsiteY9" fmla="*/ 16854 h 236191"/>
                <a:gd name="connsiteX10" fmla="*/ 683694 w 695806"/>
                <a:gd name="connsiteY10" fmla="*/ 33222 h 236191"/>
                <a:gd name="connsiteX11" fmla="*/ 645579 w 695806"/>
                <a:gd name="connsiteY11" fmla="*/ 45666 h 236191"/>
                <a:gd name="connsiteX12" fmla="*/ 569203 w 695806"/>
                <a:gd name="connsiteY12" fmla="*/ 35199 h 236191"/>
                <a:gd name="connsiteX13" fmla="*/ 497188 w 695806"/>
                <a:gd name="connsiteY13" fmla="*/ 34269 h 236191"/>
                <a:gd name="connsiteX14" fmla="*/ 496723 w 695806"/>
                <a:gd name="connsiteY14" fmla="*/ 631 h 236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95806" h="236191">
                  <a:moveTo>
                    <a:pt x="135342" y="110732"/>
                  </a:moveTo>
                  <a:cubicBezTo>
                    <a:pt x="135952" y="119890"/>
                    <a:pt x="139441" y="128321"/>
                    <a:pt x="142377" y="136898"/>
                  </a:cubicBezTo>
                  <a:cubicBezTo>
                    <a:pt x="143802" y="143991"/>
                    <a:pt x="137929" y="145823"/>
                    <a:pt x="133684" y="148556"/>
                  </a:cubicBezTo>
                  <a:cubicBezTo>
                    <a:pt x="97488" y="171902"/>
                    <a:pt x="63967" y="198649"/>
                    <a:pt x="32422" y="227926"/>
                  </a:cubicBezTo>
                  <a:cubicBezTo>
                    <a:pt x="21781" y="237811"/>
                    <a:pt x="11809" y="238916"/>
                    <a:pt x="4831" y="230775"/>
                  </a:cubicBezTo>
                  <a:cubicBezTo>
                    <a:pt x="-4443" y="219960"/>
                    <a:pt x="1023" y="211587"/>
                    <a:pt x="9570" y="203417"/>
                  </a:cubicBezTo>
                  <a:cubicBezTo>
                    <a:pt x="44924" y="169634"/>
                    <a:pt x="83533" y="140037"/>
                    <a:pt x="124846" y="113988"/>
                  </a:cubicBezTo>
                  <a:cubicBezTo>
                    <a:pt x="128015" y="111982"/>
                    <a:pt x="130951" y="108958"/>
                    <a:pt x="135342" y="110732"/>
                  </a:cubicBezTo>
                  <a:close/>
                  <a:moveTo>
                    <a:pt x="496723" y="631"/>
                  </a:moveTo>
                  <a:cubicBezTo>
                    <a:pt x="561993" y="-2189"/>
                    <a:pt x="626477" y="4643"/>
                    <a:pt x="690497" y="16854"/>
                  </a:cubicBezTo>
                  <a:cubicBezTo>
                    <a:pt x="699103" y="26855"/>
                    <a:pt x="697533" y="31362"/>
                    <a:pt x="683694" y="33222"/>
                  </a:cubicBezTo>
                  <a:cubicBezTo>
                    <a:pt x="670494" y="34996"/>
                    <a:pt x="657731" y="39851"/>
                    <a:pt x="645579" y="45666"/>
                  </a:cubicBezTo>
                  <a:cubicBezTo>
                    <a:pt x="620953" y="36275"/>
                    <a:pt x="594817" y="36944"/>
                    <a:pt x="569203" y="35199"/>
                  </a:cubicBezTo>
                  <a:cubicBezTo>
                    <a:pt x="545276" y="33571"/>
                    <a:pt x="521203" y="34472"/>
                    <a:pt x="497188" y="34269"/>
                  </a:cubicBezTo>
                  <a:cubicBezTo>
                    <a:pt x="497043" y="23046"/>
                    <a:pt x="496869" y="11824"/>
                    <a:pt x="496723" y="63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907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xmlns="" id="{DC5CFB99-7E79-45F1-970E-CD34B640106A}"/>
                </a:ext>
              </a:extLst>
            </p:cNvPr>
            <p:cNvSpPr/>
            <p:nvPr/>
          </p:nvSpPr>
          <p:spPr>
            <a:xfrm>
              <a:off x="10023298" y="4187736"/>
              <a:ext cx="420319" cy="389901"/>
            </a:xfrm>
            <a:custGeom>
              <a:avLst/>
              <a:gdLst>
                <a:gd name="connsiteX0" fmla="*/ 310992 w 420319"/>
                <a:gd name="connsiteY0" fmla="*/ 125683 h 389901"/>
                <a:gd name="connsiteX1" fmla="*/ 390420 w 420319"/>
                <a:gd name="connsiteY1" fmla="*/ 142808 h 389901"/>
                <a:gd name="connsiteX2" fmla="*/ 394898 w 420319"/>
                <a:gd name="connsiteY2" fmla="*/ 228894 h 389901"/>
                <a:gd name="connsiteX3" fmla="*/ 347305 w 420319"/>
                <a:gd name="connsiteY3" fmla="*/ 249274 h 389901"/>
                <a:gd name="connsiteX4" fmla="*/ 341635 w 420319"/>
                <a:gd name="connsiteY4" fmla="*/ 263258 h 389901"/>
                <a:gd name="connsiteX5" fmla="*/ 357219 w 420319"/>
                <a:gd name="connsiteY5" fmla="*/ 315532 h 389901"/>
                <a:gd name="connsiteX6" fmla="*/ 284622 w 420319"/>
                <a:gd name="connsiteY6" fmla="*/ 363445 h 389901"/>
                <a:gd name="connsiteX7" fmla="*/ 233919 w 420319"/>
                <a:gd name="connsiteY7" fmla="*/ 325621 h 389901"/>
                <a:gd name="connsiteX8" fmla="*/ 218015 w 420319"/>
                <a:gd name="connsiteY8" fmla="*/ 327772 h 389901"/>
                <a:gd name="connsiteX9" fmla="*/ 168969 w 420319"/>
                <a:gd name="connsiteY9" fmla="*/ 381645 h 389901"/>
                <a:gd name="connsiteX10" fmla="*/ 98379 w 420319"/>
                <a:gd name="connsiteY10" fmla="*/ 355392 h 389901"/>
                <a:gd name="connsiteX11" fmla="*/ 102623 w 420319"/>
                <a:gd name="connsiteY11" fmla="*/ 280382 h 389901"/>
                <a:gd name="connsiteX12" fmla="*/ 93087 w 420319"/>
                <a:gd name="connsiteY12" fmla="*/ 263869 h 389901"/>
                <a:gd name="connsiteX13" fmla="*/ 17031 w 420319"/>
                <a:gd name="connsiteY13" fmla="*/ 236714 h 389901"/>
                <a:gd name="connsiteX14" fmla="*/ 23079 w 420319"/>
                <a:gd name="connsiteY14" fmla="*/ 162955 h 389901"/>
                <a:gd name="connsiteX15" fmla="*/ 74393 w 420319"/>
                <a:gd name="connsiteY15" fmla="*/ 140191 h 389901"/>
                <a:gd name="connsiteX16" fmla="*/ 79714 w 420319"/>
                <a:gd name="connsiteY16" fmla="*/ 128155 h 389901"/>
                <a:gd name="connsiteX17" fmla="*/ 63665 w 420319"/>
                <a:gd name="connsiteY17" fmla="*/ 61606 h 389901"/>
                <a:gd name="connsiteX18" fmla="*/ 114776 w 420319"/>
                <a:gd name="connsiteY18" fmla="*/ 21281 h 389901"/>
                <a:gd name="connsiteX19" fmla="*/ 186791 w 420319"/>
                <a:gd name="connsiteY19" fmla="*/ 64019 h 389901"/>
                <a:gd name="connsiteX20" fmla="*/ 201880 w 420319"/>
                <a:gd name="connsiteY20" fmla="*/ 61402 h 389901"/>
                <a:gd name="connsiteX21" fmla="*/ 252584 w 420319"/>
                <a:gd name="connsiteY21" fmla="*/ 7326 h 389901"/>
                <a:gd name="connsiteX22" fmla="*/ 325412 w 420319"/>
                <a:gd name="connsiteY22" fmla="*/ 50558 h 389901"/>
                <a:gd name="connsiteX23" fmla="*/ 310992 w 420319"/>
                <a:gd name="connsiteY23" fmla="*/ 125683 h 389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20319" h="389901">
                  <a:moveTo>
                    <a:pt x="310992" y="125683"/>
                  </a:moveTo>
                  <a:cubicBezTo>
                    <a:pt x="339716" y="126090"/>
                    <a:pt x="366028" y="129376"/>
                    <a:pt x="390420" y="142808"/>
                  </a:cubicBezTo>
                  <a:cubicBezTo>
                    <a:pt x="428390" y="163711"/>
                    <a:pt x="430541" y="203774"/>
                    <a:pt x="394898" y="228894"/>
                  </a:cubicBezTo>
                  <a:cubicBezTo>
                    <a:pt x="380361" y="239127"/>
                    <a:pt x="364312" y="245872"/>
                    <a:pt x="347305" y="249274"/>
                  </a:cubicBezTo>
                  <a:cubicBezTo>
                    <a:pt x="335530" y="251629"/>
                    <a:pt x="336984" y="255001"/>
                    <a:pt x="341635" y="263258"/>
                  </a:cubicBezTo>
                  <a:cubicBezTo>
                    <a:pt x="350735" y="279365"/>
                    <a:pt x="356870" y="296780"/>
                    <a:pt x="357219" y="315532"/>
                  </a:cubicBezTo>
                  <a:cubicBezTo>
                    <a:pt x="358091" y="360712"/>
                    <a:pt x="326343" y="381383"/>
                    <a:pt x="284622" y="363445"/>
                  </a:cubicBezTo>
                  <a:cubicBezTo>
                    <a:pt x="264591" y="354839"/>
                    <a:pt x="247961" y="341931"/>
                    <a:pt x="233919" y="325621"/>
                  </a:cubicBezTo>
                  <a:cubicBezTo>
                    <a:pt x="226795" y="317335"/>
                    <a:pt x="223103" y="317480"/>
                    <a:pt x="218015" y="327772"/>
                  </a:cubicBezTo>
                  <a:cubicBezTo>
                    <a:pt x="206909" y="350246"/>
                    <a:pt x="191035" y="368678"/>
                    <a:pt x="168969" y="381645"/>
                  </a:cubicBezTo>
                  <a:cubicBezTo>
                    <a:pt x="139256" y="399118"/>
                    <a:pt x="109601" y="388157"/>
                    <a:pt x="98379" y="355392"/>
                  </a:cubicBezTo>
                  <a:cubicBezTo>
                    <a:pt x="89569" y="329662"/>
                    <a:pt x="94221" y="304804"/>
                    <a:pt x="102623" y="280382"/>
                  </a:cubicBezTo>
                  <a:cubicBezTo>
                    <a:pt x="106286" y="269713"/>
                    <a:pt x="108235" y="264886"/>
                    <a:pt x="93087" y="263869"/>
                  </a:cubicBezTo>
                  <a:cubicBezTo>
                    <a:pt x="65613" y="262037"/>
                    <a:pt x="38255" y="257269"/>
                    <a:pt x="17031" y="236714"/>
                  </a:cubicBezTo>
                  <a:cubicBezTo>
                    <a:pt x="-7710" y="212700"/>
                    <a:pt x="-5326" y="183278"/>
                    <a:pt x="23079" y="162955"/>
                  </a:cubicBezTo>
                  <a:cubicBezTo>
                    <a:pt x="38604" y="151820"/>
                    <a:pt x="55786" y="143796"/>
                    <a:pt x="74393" y="140191"/>
                  </a:cubicBezTo>
                  <a:cubicBezTo>
                    <a:pt x="84394" y="138272"/>
                    <a:pt x="83784" y="135248"/>
                    <a:pt x="79714" y="128155"/>
                  </a:cubicBezTo>
                  <a:cubicBezTo>
                    <a:pt x="67823" y="107600"/>
                    <a:pt x="62095" y="85708"/>
                    <a:pt x="63665" y="61606"/>
                  </a:cubicBezTo>
                  <a:cubicBezTo>
                    <a:pt x="65351" y="35498"/>
                    <a:pt x="88784" y="16687"/>
                    <a:pt x="114776" y="21281"/>
                  </a:cubicBezTo>
                  <a:cubicBezTo>
                    <a:pt x="144285" y="26485"/>
                    <a:pt x="167602" y="42185"/>
                    <a:pt x="186791" y="64019"/>
                  </a:cubicBezTo>
                  <a:cubicBezTo>
                    <a:pt x="195193" y="73584"/>
                    <a:pt x="197344" y="70240"/>
                    <a:pt x="201880" y="61402"/>
                  </a:cubicBezTo>
                  <a:cubicBezTo>
                    <a:pt x="213596" y="38696"/>
                    <a:pt x="229470" y="19275"/>
                    <a:pt x="252584" y="7326"/>
                  </a:cubicBezTo>
                  <a:cubicBezTo>
                    <a:pt x="289768" y="-11921"/>
                    <a:pt x="322912" y="8227"/>
                    <a:pt x="325412" y="50558"/>
                  </a:cubicBezTo>
                  <a:cubicBezTo>
                    <a:pt x="327011" y="76637"/>
                    <a:pt x="322331" y="101378"/>
                    <a:pt x="310992" y="125683"/>
                  </a:cubicBezTo>
                  <a:close/>
                </a:path>
              </a:pathLst>
            </a:custGeom>
            <a:solidFill>
              <a:schemeClr val="accent4"/>
            </a:solidFill>
            <a:ln w="29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xmlns="" id="{1F6D68AD-FCAB-4343-83C0-99778D470B16}"/>
                </a:ext>
              </a:extLst>
            </p:cNvPr>
            <p:cNvSpPr/>
            <p:nvPr/>
          </p:nvSpPr>
          <p:spPr>
            <a:xfrm>
              <a:off x="10165605" y="4321037"/>
              <a:ext cx="132785" cy="126440"/>
            </a:xfrm>
            <a:custGeom>
              <a:avLst/>
              <a:gdLst>
                <a:gd name="connsiteX0" fmla="*/ 69195 w 132785"/>
                <a:gd name="connsiteY0" fmla="*/ 126440 h 126440"/>
                <a:gd name="connsiteX1" fmla="*/ 1 w 132785"/>
                <a:gd name="connsiteY1" fmla="*/ 59484 h 126440"/>
                <a:gd name="connsiteX2" fmla="*/ 63177 w 132785"/>
                <a:gd name="connsiteY2" fmla="*/ 0 h 126440"/>
                <a:gd name="connsiteX3" fmla="*/ 132779 w 132785"/>
                <a:gd name="connsiteY3" fmla="*/ 66840 h 126440"/>
                <a:gd name="connsiteX4" fmla="*/ 69195 w 132785"/>
                <a:gd name="connsiteY4" fmla="*/ 126440 h 126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785" h="126440">
                  <a:moveTo>
                    <a:pt x="69195" y="126440"/>
                  </a:moveTo>
                  <a:cubicBezTo>
                    <a:pt x="30731" y="126295"/>
                    <a:pt x="-174" y="96407"/>
                    <a:pt x="1" y="59484"/>
                  </a:cubicBezTo>
                  <a:cubicBezTo>
                    <a:pt x="175" y="25439"/>
                    <a:pt x="27242" y="-58"/>
                    <a:pt x="63177" y="0"/>
                  </a:cubicBezTo>
                  <a:cubicBezTo>
                    <a:pt x="101379" y="58"/>
                    <a:pt x="133331" y="30731"/>
                    <a:pt x="132779" y="66840"/>
                  </a:cubicBezTo>
                  <a:cubicBezTo>
                    <a:pt x="132284" y="100797"/>
                    <a:pt x="104781" y="126556"/>
                    <a:pt x="69195" y="12644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29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xmlns="" id="{DCD509E8-80C5-491C-B9BD-5610CF5E483B}"/>
                </a:ext>
              </a:extLst>
            </p:cNvPr>
            <p:cNvGrpSpPr/>
            <p:nvPr/>
          </p:nvGrpSpPr>
          <p:grpSpPr>
            <a:xfrm>
              <a:off x="8651338" y="4755976"/>
              <a:ext cx="640439" cy="793807"/>
              <a:chOff x="8651338" y="4755976"/>
              <a:chExt cx="640439" cy="793807"/>
            </a:xfrm>
          </p:grpSpPr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xmlns="" id="{24688281-C991-400B-9781-88E677F3A0DB}"/>
                  </a:ext>
                </a:extLst>
              </p:cNvPr>
              <p:cNvSpPr/>
              <p:nvPr/>
            </p:nvSpPr>
            <p:spPr>
              <a:xfrm>
                <a:off x="8651338" y="4755976"/>
                <a:ext cx="635781" cy="793807"/>
              </a:xfrm>
              <a:custGeom>
                <a:avLst/>
                <a:gdLst>
                  <a:gd name="connsiteX0" fmla="*/ 634567 w 635781"/>
                  <a:gd name="connsiteY0" fmla="*/ 467439 h 793807"/>
                  <a:gd name="connsiteX1" fmla="*/ 456958 w 635781"/>
                  <a:gd name="connsiteY1" fmla="*/ 121524 h 793807"/>
                  <a:gd name="connsiteX2" fmla="*/ 171545 w 635781"/>
                  <a:gd name="connsiteY2" fmla="*/ 7615 h 793807"/>
                  <a:gd name="connsiteX3" fmla="*/ 86389 w 635781"/>
                  <a:gd name="connsiteY3" fmla="*/ 68523 h 793807"/>
                  <a:gd name="connsiteX4" fmla="*/ 81650 w 635781"/>
                  <a:gd name="connsiteY4" fmla="*/ 76809 h 793807"/>
                  <a:gd name="connsiteX5" fmla="*/ 62113 w 635781"/>
                  <a:gd name="connsiteY5" fmla="*/ 620888 h 793807"/>
                  <a:gd name="connsiteX6" fmla="*/ 192070 w 635781"/>
                  <a:gd name="connsiteY6" fmla="*/ 761196 h 793807"/>
                  <a:gd name="connsiteX7" fmla="*/ 463179 w 635781"/>
                  <a:gd name="connsiteY7" fmla="*/ 761341 h 793807"/>
                  <a:gd name="connsiteX8" fmla="*/ 629624 w 635781"/>
                  <a:gd name="connsiteY8" fmla="*/ 556519 h 793807"/>
                  <a:gd name="connsiteX9" fmla="*/ 634567 w 635781"/>
                  <a:gd name="connsiteY9" fmla="*/ 467439 h 793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35781" h="793807">
                    <a:moveTo>
                      <a:pt x="634567" y="467439"/>
                    </a:moveTo>
                    <a:cubicBezTo>
                      <a:pt x="623141" y="331695"/>
                      <a:pt x="552115" y="215489"/>
                      <a:pt x="456958" y="121524"/>
                    </a:cubicBezTo>
                    <a:cubicBezTo>
                      <a:pt x="385728" y="51196"/>
                      <a:pt x="276965" y="-24540"/>
                      <a:pt x="171545" y="7615"/>
                    </a:cubicBezTo>
                    <a:cubicBezTo>
                      <a:pt x="136162" y="18401"/>
                      <a:pt x="110316" y="42009"/>
                      <a:pt x="86389" y="68523"/>
                    </a:cubicBezTo>
                    <a:cubicBezTo>
                      <a:pt x="84819" y="71285"/>
                      <a:pt x="83452" y="74193"/>
                      <a:pt x="81650" y="76809"/>
                    </a:cubicBezTo>
                    <a:cubicBezTo>
                      <a:pt x="-25718" y="232206"/>
                      <a:pt x="-21880" y="456216"/>
                      <a:pt x="62113" y="620888"/>
                    </a:cubicBezTo>
                    <a:cubicBezTo>
                      <a:pt x="91360" y="678220"/>
                      <a:pt x="133778" y="731454"/>
                      <a:pt x="192070" y="761196"/>
                    </a:cubicBezTo>
                    <a:cubicBezTo>
                      <a:pt x="282401" y="807248"/>
                      <a:pt x="373284" y="801986"/>
                      <a:pt x="463179" y="761341"/>
                    </a:cubicBezTo>
                    <a:cubicBezTo>
                      <a:pt x="552231" y="721074"/>
                      <a:pt x="609389" y="653537"/>
                      <a:pt x="629624" y="556519"/>
                    </a:cubicBezTo>
                    <a:cubicBezTo>
                      <a:pt x="635904" y="526399"/>
                      <a:pt x="637038" y="496716"/>
                      <a:pt x="634567" y="467439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29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xmlns="" id="{2DE666BC-5C97-4886-910B-3108196A665F}"/>
                  </a:ext>
                </a:extLst>
              </p:cNvPr>
              <p:cNvSpPr/>
              <p:nvPr/>
            </p:nvSpPr>
            <p:spPr>
              <a:xfrm>
                <a:off x="8658850" y="4763242"/>
                <a:ext cx="580479" cy="770240"/>
              </a:xfrm>
              <a:custGeom>
                <a:avLst/>
                <a:gdLst>
                  <a:gd name="connsiteX0" fmla="*/ 175993 w 580479"/>
                  <a:gd name="connsiteY0" fmla="*/ 719391 h 770240"/>
                  <a:gd name="connsiteX1" fmla="*/ 203921 w 580479"/>
                  <a:gd name="connsiteY1" fmla="*/ 723956 h 770240"/>
                  <a:gd name="connsiteX2" fmla="*/ 234913 w 580479"/>
                  <a:gd name="connsiteY2" fmla="*/ 770240 h 770240"/>
                  <a:gd name="connsiteX3" fmla="*/ 150397 w 580479"/>
                  <a:gd name="connsiteY3" fmla="*/ 731922 h 770240"/>
                  <a:gd name="connsiteX4" fmla="*/ 175993 w 580479"/>
                  <a:gd name="connsiteY4" fmla="*/ 719391 h 770240"/>
                  <a:gd name="connsiteX5" fmla="*/ 407027 w 580479"/>
                  <a:gd name="connsiteY5" fmla="*/ 665518 h 770240"/>
                  <a:gd name="connsiteX6" fmla="*/ 456771 w 580479"/>
                  <a:gd name="connsiteY6" fmla="*/ 717908 h 770240"/>
                  <a:gd name="connsiteX7" fmla="*/ 408248 w 580479"/>
                  <a:gd name="connsiteY7" fmla="*/ 766025 h 770240"/>
                  <a:gd name="connsiteX8" fmla="*/ 357660 w 580479"/>
                  <a:gd name="connsiteY8" fmla="*/ 714129 h 770240"/>
                  <a:gd name="connsiteX9" fmla="*/ 407027 w 580479"/>
                  <a:gd name="connsiteY9" fmla="*/ 665518 h 770240"/>
                  <a:gd name="connsiteX10" fmla="*/ 127109 w 580479"/>
                  <a:gd name="connsiteY10" fmla="*/ 539078 h 770240"/>
                  <a:gd name="connsiteX11" fmla="*/ 176853 w 580479"/>
                  <a:gd name="connsiteY11" fmla="*/ 591468 h 770240"/>
                  <a:gd name="connsiteX12" fmla="*/ 128330 w 580479"/>
                  <a:gd name="connsiteY12" fmla="*/ 639585 h 770240"/>
                  <a:gd name="connsiteX13" fmla="*/ 77742 w 580479"/>
                  <a:gd name="connsiteY13" fmla="*/ 587689 h 770240"/>
                  <a:gd name="connsiteX14" fmla="*/ 127109 w 580479"/>
                  <a:gd name="connsiteY14" fmla="*/ 539078 h 770240"/>
                  <a:gd name="connsiteX15" fmla="*/ 420692 w 580479"/>
                  <a:gd name="connsiteY15" fmla="*/ 439850 h 770240"/>
                  <a:gd name="connsiteX16" fmla="*/ 470436 w 580479"/>
                  <a:gd name="connsiteY16" fmla="*/ 492212 h 770240"/>
                  <a:gd name="connsiteX17" fmla="*/ 421913 w 580479"/>
                  <a:gd name="connsiteY17" fmla="*/ 540357 h 770240"/>
                  <a:gd name="connsiteX18" fmla="*/ 371325 w 580479"/>
                  <a:gd name="connsiteY18" fmla="*/ 488461 h 770240"/>
                  <a:gd name="connsiteX19" fmla="*/ 420692 w 580479"/>
                  <a:gd name="connsiteY19" fmla="*/ 439850 h 770240"/>
                  <a:gd name="connsiteX20" fmla="*/ 236076 w 580479"/>
                  <a:gd name="connsiteY20" fmla="*/ 363446 h 770240"/>
                  <a:gd name="connsiteX21" fmla="*/ 286867 w 580479"/>
                  <a:gd name="connsiteY21" fmla="*/ 413626 h 770240"/>
                  <a:gd name="connsiteX22" fmla="*/ 236687 w 580479"/>
                  <a:gd name="connsiteY22" fmla="*/ 464941 h 770240"/>
                  <a:gd name="connsiteX23" fmla="*/ 185489 w 580479"/>
                  <a:gd name="connsiteY23" fmla="*/ 412725 h 770240"/>
                  <a:gd name="connsiteX24" fmla="*/ 236076 w 580479"/>
                  <a:gd name="connsiteY24" fmla="*/ 363446 h 770240"/>
                  <a:gd name="connsiteX25" fmla="*/ 529688 w 580479"/>
                  <a:gd name="connsiteY25" fmla="*/ 264190 h 770240"/>
                  <a:gd name="connsiteX26" fmla="*/ 580479 w 580479"/>
                  <a:gd name="connsiteY26" fmla="*/ 314371 h 770240"/>
                  <a:gd name="connsiteX27" fmla="*/ 530299 w 580479"/>
                  <a:gd name="connsiteY27" fmla="*/ 365685 h 770240"/>
                  <a:gd name="connsiteX28" fmla="*/ 479101 w 580479"/>
                  <a:gd name="connsiteY28" fmla="*/ 313469 h 770240"/>
                  <a:gd name="connsiteX29" fmla="*/ 529688 w 580479"/>
                  <a:gd name="connsiteY29" fmla="*/ 264190 h 770240"/>
                  <a:gd name="connsiteX30" fmla="*/ 25962 w 580479"/>
                  <a:gd name="connsiteY30" fmla="*/ 173655 h 770240"/>
                  <a:gd name="connsiteX31" fmla="*/ 64804 w 580479"/>
                  <a:gd name="connsiteY31" fmla="*/ 242791 h 770240"/>
                  <a:gd name="connsiteX32" fmla="*/ 15700 w 580479"/>
                  <a:gd name="connsiteY32" fmla="*/ 272243 h 770240"/>
                  <a:gd name="connsiteX33" fmla="*/ 0 w 580479"/>
                  <a:gd name="connsiteY33" fmla="*/ 259712 h 770240"/>
                  <a:gd name="connsiteX34" fmla="*/ 25962 w 580479"/>
                  <a:gd name="connsiteY34" fmla="*/ 173655 h 770240"/>
                  <a:gd name="connsiteX35" fmla="*/ 307073 w 580479"/>
                  <a:gd name="connsiteY35" fmla="*/ 86987 h 770240"/>
                  <a:gd name="connsiteX36" fmla="*/ 354114 w 580479"/>
                  <a:gd name="connsiteY36" fmla="*/ 137226 h 770240"/>
                  <a:gd name="connsiteX37" fmla="*/ 306637 w 580479"/>
                  <a:gd name="connsiteY37" fmla="*/ 186186 h 770240"/>
                  <a:gd name="connsiteX38" fmla="*/ 257794 w 580479"/>
                  <a:gd name="connsiteY38" fmla="*/ 134697 h 770240"/>
                  <a:gd name="connsiteX39" fmla="*/ 307073 w 580479"/>
                  <a:gd name="connsiteY39" fmla="*/ 86987 h 770240"/>
                  <a:gd name="connsiteX40" fmla="*/ 165835 w 580479"/>
                  <a:gd name="connsiteY40" fmla="*/ 0 h 770240"/>
                  <a:gd name="connsiteX41" fmla="*/ 176243 w 580479"/>
                  <a:gd name="connsiteY41" fmla="*/ 49541 h 770240"/>
                  <a:gd name="connsiteX42" fmla="*/ 137634 w 580479"/>
                  <a:gd name="connsiteY42" fmla="*/ 96669 h 770240"/>
                  <a:gd name="connsiteX43" fmla="*/ 82191 w 580479"/>
                  <a:gd name="connsiteY43" fmla="*/ 72567 h 770240"/>
                  <a:gd name="connsiteX44" fmla="*/ 81726 w 580479"/>
                  <a:gd name="connsiteY44" fmla="*/ 58089 h 770240"/>
                  <a:gd name="connsiteX45" fmla="*/ 165835 w 580479"/>
                  <a:gd name="connsiteY45" fmla="*/ 0 h 770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580479" h="770240">
                    <a:moveTo>
                      <a:pt x="175993" y="719391"/>
                    </a:moveTo>
                    <a:cubicBezTo>
                      <a:pt x="184973" y="718229"/>
                      <a:pt x="194342" y="719915"/>
                      <a:pt x="203921" y="723956"/>
                    </a:cubicBezTo>
                    <a:cubicBezTo>
                      <a:pt x="224069" y="732474"/>
                      <a:pt x="234215" y="748348"/>
                      <a:pt x="234913" y="770240"/>
                    </a:cubicBezTo>
                    <a:cubicBezTo>
                      <a:pt x="202933" y="765821"/>
                      <a:pt x="175749" y="750907"/>
                      <a:pt x="150397" y="731922"/>
                    </a:cubicBezTo>
                    <a:cubicBezTo>
                      <a:pt x="158422" y="724567"/>
                      <a:pt x="167013" y="720554"/>
                      <a:pt x="175993" y="719391"/>
                    </a:cubicBezTo>
                    <a:close/>
                    <a:moveTo>
                      <a:pt x="407027" y="665518"/>
                    </a:moveTo>
                    <a:cubicBezTo>
                      <a:pt x="435432" y="665460"/>
                      <a:pt x="457033" y="688195"/>
                      <a:pt x="456771" y="717908"/>
                    </a:cubicBezTo>
                    <a:cubicBezTo>
                      <a:pt x="456539" y="746110"/>
                      <a:pt x="436391" y="766112"/>
                      <a:pt x="408248" y="766025"/>
                    </a:cubicBezTo>
                    <a:cubicBezTo>
                      <a:pt x="379262" y="765938"/>
                      <a:pt x="357224" y="743347"/>
                      <a:pt x="357660" y="714129"/>
                    </a:cubicBezTo>
                    <a:cubicBezTo>
                      <a:pt x="358067" y="687469"/>
                      <a:pt x="380221" y="665635"/>
                      <a:pt x="407027" y="665518"/>
                    </a:cubicBezTo>
                    <a:close/>
                    <a:moveTo>
                      <a:pt x="127109" y="539078"/>
                    </a:moveTo>
                    <a:cubicBezTo>
                      <a:pt x="155484" y="538991"/>
                      <a:pt x="177086" y="561726"/>
                      <a:pt x="176853" y="591468"/>
                    </a:cubicBezTo>
                    <a:cubicBezTo>
                      <a:pt x="176621" y="619670"/>
                      <a:pt x="156473" y="639672"/>
                      <a:pt x="128330" y="639585"/>
                    </a:cubicBezTo>
                    <a:cubicBezTo>
                      <a:pt x="99344" y="639498"/>
                      <a:pt x="77306" y="616908"/>
                      <a:pt x="77742" y="587689"/>
                    </a:cubicBezTo>
                    <a:cubicBezTo>
                      <a:pt x="78149" y="561029"/>
                      <a:pt x="100303" y="539195"/>
                      <a:pt x="127109" y="539078"/>
                    </a:cubicBezTo>
                    <a:close/>
                    <a:moveTo>
                      <a:pt x="420692" y="439850"/>
                    </a:moveTo>
                    <a:cubicBezTo>
                      <a:pt x="449097" y="439734"/>
                      <a:pt x="470698" y="462470"/>
                      <a:pt x="470436" y="492212"/>
                    </a:cubicBezTo>
                    <a:cubicBezTo>
                      <a:pt x="470204" y="520413"/>
                      <a:pt x="450056" y="540415"/>
                      <a:pt x="421913" y="540357"/>
                    </a:cubicBezTo>
                    <a:cubicBezTo>
                      <a:pt x="392927" y="540270"/>
                      <a:pt x="370889" y="517680"/>
                      <a:pt x="371325" y="488461"/>
                    </a:cubicBezTo>
                    <a:cubicBezTo>
                      <a:pt x="371732" y="461801"/>
                      <a:pt x="393886" y="439967"/>
                      <a:pt x="420692" y="439850"/>
                    </a:cubicBezTo>
                    <a:close/>
                    <a:moveTo>
                      <a:pt x="236076" y="363446"/>
                    </a:moveTo>
                    <a:cubicBezTo>
                      <a:pt x="264394" y="363417"/>
                      <a:pt x="286722" y="385483"/>
                      <a:pt x="286867" y="413626"/>
                    </a:cubicBezTo>
                    <a:cubicBezTo>
                      <a:pt x="287013" y="441275"/>
                      <a:pt x="264219" y="464592"/>
                      <a:pt x="236687" y="464941"/>
                    </a:cubicBezTo>
                    <a:cubicBezTo>
                      <a:pt x="209532" y="465290"/>
                      <a:pt x="185256" y="440519"/>
                      <a:pt x="185489" y="412725"/>
                    </a:cubicBezTo>
                    <a:cubicBezTo>
                      <a:pt x="185750" y="386210"/>
                      <a:pt x="209067" y="363475"/>
                      <a:pt x="236076" y="363446"/>
                    </a:cubicBezTo>
                    <a:close/>
                    <a:moveTo>
                      <a:pt x="529688" y="264190"/>
                    </a:moveTo>
                    <a:cubicBezTo>
                      <a:pt x="558006" y="264161"/>
                      <a:pt x="580334" y="286228"/>
                      <a:pt x="580479" y="314371"/>
                    </a:cubicBezTo>
                    <a:cubicBezTo>
                      <a:pt x="580625" y="342020"/>
                      <a:pt x="557831" y="365336"/>
                      <a:pt x="530299" y="365685"/>
                    </a:cubicBezTo>
                    <a:cubicBezTo>
                      <a:pt x="503144" y="366034"/>
                      <a:pt x="478868" y="341263"/>
                      <a:pt x="479101" y="313469"/>
                    </a:cubicBezTo>
                    <a:cubicBezTo>
                      <a:pt x="479362" y="286954"/>
                      <a:pt x="502650" y="264219"/>
                      <a:pt x="529688" y="264190"/>
                    </a:cubicBezTo>
                    <a:close/>
                    <a:moveTo>
                      <a:pt x="25962" y="173655"/>
                    </a:moveTo>
                    <a:cubicBezTo>
                      <a:pt x="60909" y="173829"/>
                      <a:pt x="76870" y="219736"/>
                      <a:pt x="64804" y="242791"/>
                    </a:cubicBezTo>
                    <a:cubicBezTo>
                      <a:pt x="55268" y="261020"/>
                      <a:pt x="36458" y="272737"/>
                      <a:pt x="15700" y="272243"/>
                    </a:cubicBezTo>
                    <a:cubicBezTo>
                      <a:pt x="6338" y="272010"/>
                      <a:pt x="1599" y="268434"/>
                      <a:pt x="0" y="259712"/>
                    </a:cubicBezTo>
                    <a:cubicBezTo>
                      <a:pt x="5291" y="230028"/>
                      <a:pt x="13112" y="201071"/>
                      <a:pt x="25962" y="173655"/>
                    </a:cubicBezTo>
                    <a:close/>
                    <a:moveTo>
                      <a:pt x="307073" y="86987"/>
                    </a:moveTo>
                    <a:cubicBezTo>
                      <a:pt x="336292" y="87133"/>
                      <a:pt x="354259" y="106321"/>
                      <a:pt x="354114" y="137226"/>
                    </a:cubicBezTo>
                    <a:cubicBezTo>
                      <a:pt x="353997" y="165921"/>
                      <a:pt x="334227" y="186302"/>
                      <a:pt x="306637" y="186186"/>
                    </a:cubicBezTo>
                    <a:cubicBezTo>
                      <a:pt x="278174" y="186098"/>
                      <a:pt x="257474" y="164264"/>
                      <a:pt x="257794" y="134697"/>
                    </a:cubicBezTo>
                    <a:cubicBezTo>
                      <a:pt x="258084" y="107484"/>
                      <a:pt x="279395" y="86871"/>
                      <a:pt x="307073" y="86987"/>
                    </a:cubicBezTo>
                    <a:close/>
                    <a:moveTo>
                      <a:pt x="165835" y="0"/>
                    </a:moveTo>
                    <a:cubicBezTo>
                      <a:pt x="173016" y="13374"/>
                      <a:pt x="178511" y="21689"/>
                      <a:pt x="176243" y="49541"/>
                    </a:cubicBezTo>
                    <a:cubicBezTo>
                      <a:pt x="174266" y="73643"/>
                      <a:pt x="160747" y="90156"/>
                      <a:pt x="137634" y="96669"/>
                    </a:cubicBezTo>
                    <a:cubicBezTo>
                      <a:pt x="119347" y="101844"/>
                      <a:pt x="95507" y="89778"/>
                      <a:pt x="82191" y="72567"/>
                    </a:cubicBezTo>
                    <a:cubicBezTo>
                      <a:pt x="76144" y="64746"/>
                      <a:pt x="76580" y="65473"/>
                      <a:pt x="81726" y="58089"/>
                    </a:cubicBezTo>
                    <a:cubicBezTo>
                      <a:pt x="97513" y="37621"/>
                      <a:pt x="131587" y="9827"/>
                      <a:pt x="16583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907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xmlns="" id="{A646D652-E6DE-40D0-A640-8CA62D4589F4}"/>
                  </a:ext>
                </a:extLst>
              </p:cNvPr>
              <p:cNvSpPr/>
              <p:nvPr/>
            </p:nvSpPr>
            <p:spPr>
              <a:xfrm>
                <a:off x="8679173" y="4867120"/>
                <a:ext cx="612604" cy="582108"/>
              </a:xfrm>
              <a:custGeom>
                <a:avLst/>
                <a:gdLst>
                  <a:gd name="connsiteX0" fmla="*/ 509829 w 612604"/>
                  <a:gd name="connsiteY0" fmla="*/ 479712 h 582108"/>
                  <a:gd name="connsiteX1" fmla="*/ 561929 w 612604"/>
                  <a:gd name="connsiteY1" fmla="*/ 530764 h 582108"/>
                  <a:gd name="connsiteX2" fmla="*/ 507096 w 612604"/>
                  <a:gd name="connsiteY2" fmla="*/ 582108 h 582108"/>
                  <a:gd name="connsiteX3" fmla="*/ 457032 w 612604"/>
                  <a:gd name="connsiteY3" fmla="*/ 530910 h 582108"/>
                  <a:gd name="connsiteX4" fmla="*/ 509829 w 612604"/>
                  <a:gd name="connsiteY4" fmla="*/ 479712 h 582108"/>
                  <a:gd name="connsiteX5" fmla="*/ 272533 w 612604"/>
                  <a:gd name="connsiteY5" fmla="*/ 442061 h 582108"/>
                  <a:gd name="connsiteX6" fmla="*/ 324633 w 612604"/>
                  <a:gd name="connsiteY6" fmla="*/ 493114 h 582108"/>
                  <a:gd name="connsiteX7" fmla="*/ 269800 w 612604"/>
                  <a:gd name="connsiteY7" fmla="*/ 544457 h 582108"/>
                  <a:gd name="connsiteX8" fmla="*/ 219736 w 612604"/>
                  <a:gd name="connsiteY8" fmla="*/ 493259 h 582108"/>
                  <a:gd name="connsiteX9" fmla="*/ 272533 w 612604"/>
                  <a:gd name="connsiteY9" fmla="*/ 442061 h 582108"/>
                  <a:gd name="connsiteX10" fmla="*/ 560504 w 612604"/>
                  <a:gd name="connsiteY10" fmla="*/ 330478 h 582108"/>
                  <a:gd name="connsiteX11" fmla="*/ 612604 w 612604"/>
                  <a:gd name="connsiteY11" fmla="*/ 381531 h 582108"/>
                  <a:gd name="connsiteX12" fmla="*/ 557771 w 612604"/>
                  <a:gd name="connsiteY12" fmla="*/ 432874 h 582108"/>
                  <a:gd name="connsiteX13" fmla="*/ 507707 w 612604"/>
                  <a:gd name="connsiteY13" fmla="*/ 381676 h 582108"/>
                  <a:gd name="connsiteX14" fmla="*/ 560504 w 612604"/>
                  <a:gd name="connsiteY14" fmla="*/ 330478 h 582108"/>
                  <a:gd name="connsiteX15" fmla="*/ 52884 w 612604"/>
                  <a:gd name="connsiteY15" fmla="*/ 250439 h 582108"/>
                  <a:gd name="connsiteX16" fmla="*/ 104780 w 612604"/>
                  <a:gd name="connsiteY16" fmla="*/ 302480 h 582108"/>
                  <a:gd name="connsiteX17" fmla="*/ 52594 w 612604"/>
                  <a:gd name="connsiteY17" fmla="*/ 355074 h 582108"/>
                  <a:gd name="connsiteX18" fmla="*/ 0 w 612604"/>
                  <a:gd name="connsiteY18" fmla="*/ 302131 h 582108"/>
                  <a:gd name="connsiteX19" fmla="*/ 52884 w 612604"/>
                  <a:gd name="connsiteY19" fmla="*/ 250439 h 582108"/>
                  <a:gd name="connsiteX20" fmla="*/ 342251 w 612604"/>
                  <a:gd name="connsiteY20" fmla="*/ 163161 h 582108"/>
                  <a:gd name="connsiteX21" fmla="*/ 391966 w 612604"/>
                  <a:gd name="connsiteY21" fmla="*/ 216743 h 582108"/>
                  <a:gd name="connsiteX22" fmla="*/ 340913 w 612604"/>
                  <a:gd name="connsiteY22" fmla="*/ 268232 h 582108"/>
                  <a:gd name="connsiteX23" fmla="*/ 287476 w 612604"/>
                  <a:gd name="connsiteY23" fmla="*/ 214447 h 582108"/>
                  <a:gd name="connsiteX24" fmla="*/ 342251 w 612604"/>
                  <a:gd name="connsiteY24" fmla="*/ 163161 h 582108"/>
                  <a:gd name="connsiteX25" fmla="*/ 161880 w 612604"/>
                  <a:gd name="connsiteY25" fmla="*/ 73586 h 582108"/>
                  <a:gd name="connsiteX26" fmla="*/ 213427 w 612604"/>
                  <a:gd name="connsiteY26" fmla="*/ 127313 h 582108"/>
                  <a:gd name="connsiteX27" fmla="*/ 160513 w 612604"/>
                  <a:gd name="connsiteY27" fmla="*/ 178599 h 582108"/>
                  <a:gd name="connsiteX28" fmla="*/ 107861 w 612604"/>
                  <a:gd name="connsiteY28" fmla="*/ 126616 h 582108"/>
                  <a:gd name="connsiteX29" fmla="*/ 161880 w 612604"/>
                  <a:gd name="connsiteY29" fmla="*/ 73586 h 582108"/>
                  <a:gd name="connsiteX30" fmla="*/ 420109 w 612604"/>
                  <a:gd name="connsiteY30" fmla="*/ 176 h 582108"/>
                  <a:gd name="connsiteX31" fmla="*/ 480262 w 612604"/>
                  <a:gd name="connsiteY31" fmla="*/ 66143 h 582108"/>
                  <a:gd name="connsiteX32" fmla="*/ 484623 w 612604"/>
                  <a:gd name="connsiteY32" fmla="*/ 76697 h 582108"/>
                  <a:gd name="connsiteX33" fmla="*/ 412376 w 612604"/>
                  <a:gd name="connsiteY33" fmla="*/ 77511 h 582108"/>
                  <a:gd name="connsiteX34" fmla="*/ 409904 w 612604"/>
                  <a:gd name="connsiteY34" fmla="*/ 4217 h 582108"/>
                  <a:gd name="connsiteX35" fmla="*/ 420109 w 612604"/>
                  <a:gd name="connsiteY35" fmla="*/ 176 h 582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612604" h="582108">
                    <a:moveTo>
                      <a:pt x="509829" y="479712"/>
                    </a:moveTo>
                    <a:cubicBezTo>
                      <a:pt x="538496" y="479915"/>
                      <a:pt x="561754" y="502738"/>
                      <a:pt x="561929" y="530764"/>
                    </a:cubicBezTo>
                    <a:cubicBezTo>
                      <a:pt x="562074" y="559780"/>
                      <a:pt x="538118" y="582224"/>
                      <a:pt x="507096" y="582108"/>
                    </a:cubicBezTo>
                    <a:cubicBezTo>
                      <a:pt x="479796" y="582021"/>
                      <a:pt x="457061" y="558762"/>
                      <a:pt x="457032" y="530910"/>
                    </a:cubicBezTo>
                    <a:cubicBezTo>
                      <a:pt x="457003" y="501313"/>
                      <a:pt x="479506" y="479479"/>
                      <a:pt x="509829" y="479712"/>
                    </a:cubicBezTo>
                    <a:close/>
                    <a:moveTo>
                      <a:pt x="272533" y="442061"/>
                    </a:moveTo>
                    <a:cubicBezTo>
                      <a:pt x="301199" y="442265"/>
                      <a:pt x="324458" y="465087"/>
                      <a:pt x="324633" y="493114"/>
                    </a:cubicBezTo>
                    <a:cubicBezTo>
                      <a:pt x="324807" y="522129"/>
                      <a:pt x="300851" y="544544"/>
                      <a:pt x="269800" y="544457"/>
                    </a:cubicBezTo>
                    <a:cubicBezTo>
                      <a:pt x="242500" y="544370"/>
                      <a:pt x="219765" y="521111"/>
                      <a:pt x="219736" y="493259"/>
                    </a:cubicBezTo>
                    <a:cubicBezTo>
                      <a:pt x="219707" y="463662"/>
                      <a:pt x="242210" y="441828"/>
                      <a:pt x="272533" y="442061"/>
                    </a:cubicBezTo>
                    <a:close/>
                    <a:moveTo>
                      <a:pt x="560504" y="330478"/>
                    </a:moveTo>
                    <a:cubicBezTo>
                      <a:pt x="589171" y="330682"/>
                      <a:pt x="612429" y="353504"/>
                      <a:pt x="612604" y="381531"/>
                    </a:cubicBezTo>
                    <a:cubicBezTo>
                      <a:pt x="612749" y="410546"/>
                      <a:pt x="588793" y="432961"/>
                      <a:pt x="557771" y="432874"/>
                    </a:cubicBezTo>
                    <a:cubicBezTo>
                      <a:pt x="530471" y="432787"/>
                      <a:pt x="507736" y="409558"/>
                      <a:pt x="507707" y="381676"/>
                    </a:cubicBezTo>
                    <a:cubicBezTo>
                      <a:pt x="507678" y="352079"/>
                      <a:pt x="530181" y="330245"/>
                      <a:pt x="560504" y="330478"/>
                    </a:cubicBezTo>
                    <a:close/>
                    <a:moveTo>
                      <a:pt x="52884" y="250439"/>
                    </a:moveTo>
                    <a:cubicBezTo>
                      <a:pt x="83004" y="250468"/>
                      <a:pt x="104838" y="272389"/>
                      <a:pt x="104780" y="302480"/>
                    </a:cubicBezTo>
                    <a:cubicBezTo>
                      <a:pt x="104693" y="331582"/>
                      <a:pt x="81202" y="355277"/>
                      <a:pt x="52594" y="355074"/>
                    </a:cubicBezTo>
                    <a:cubicBezTo>
                      <a:pt x="24393" y="354899"/>
                      <a:pt x="-29" y="330332"/>
                      <a:pt x="0" y="302131"/>
                    </a:cubicBezTo>
                    <a:cubicBezTo>
                      <a:pt x="0" y="273029"/>
                      <a:pt x="23142" y="250410"/>
                      <a:pt x="52884" y="250439"/>
                    </a:cubicBezTo>
                    <a:close/>
                    <a:moveTo>
                      <a:pt x="342251" y="163161"/>
                    </a:moveTo>
                    <a:cubicBezTo>
                      <a:pt x="372778" y="163597"/>
                      <a:pt x="392344" y="184705"/>
                      <a:pt x="391966" y="216743"/>
                    </a:cubicBezTo>
                    <a:cubicBezTo>
                      <a:pt x="391617" y="246573"/>
                      <a:pt x="369928" y="268465"/>
                      <a:pt x="340913" y="268232"/>
                    </a:cubicBezTo>
                    <a:cubicBezTo>
                      <a:pt x="311811" y="268000"/>
                      <a:pt x="287098" y="243142"/>
                      <a:pt x="287476" y="214447"/>
                    </a:cubicBezTo>
                    <a:cubicBezTo>
                      <a:pt x="287854" y="184734"/>
                      <a:pt x="311375" y="162725"/>
                      <a:pt x="342251" y="163161"/>
                    </a:cubicBezTo>
                    <a:close/>
                    <a:moveTo>
                      <a:pt x="161880" y="73586"/>
                    </a:moveTo>
                    <a:cubicBezTo>
                      <a:pt x="190459" y="74225"/>
                      <a:pt x="213863" y="98618"/>
                      <a:pt x="213427" y="127313"/>
                    </a:cubicBezTo>
                    <a:cubicBezTo>
                      <a:pt x="212961" y="156968"/>
                      <a:pt x="190517" y="178715"/>
                      <a:pt x="160513" y="178599"/>
                    </a:cubicBezTo>
                    <a:cubicBezTo>
                      <a:pt x="130858" y="178482"/>
                      <a:pt x="107978" y="155893"/>
                      <a:pt x="107861" y="126616"/>
                    </a:cubicBezTo>
                    <a:cubicBezTo>
                      <a:pt x="107745" y="98124"/>
                      <a:pt x="133388" y="72946"/>
                      <a:pt x="161880" y="73586"/>
                    </a:cubicBezTo>
                    <a:close/>
                    <a:moveTo>
                      <a:pt x="420109" y="176"/>
                    </a:moveTo>
                    <a:cubicBezTo>
                      <a:pt x="443484" y="19131"/>
                      <a:pt x="461422" y="43059"/>
                      <a:pt x="480262" y="66143"/>
                    </a:cubicBezTo>
                    <a:cubicBezTo>
                      <a:pt x="482559" y="68963"/>
                      <a:pt x="483198" y="73150"/>
                      <a:pt x="484623" y="76697"/>
                    </a:cubicBezTo>
                    <a:cubicBezTo>
                      <a:pt x="466481" y="96321"/>
                      <a:pt x="432465" y="96699"/>
                      <a:pt x="412376" y="77511"/>
                    </a:cubicBezTo>
                    <a:cubicBezTo>
                      <a:pt x="393013" y="58991"/>
                      <a:pt x="391821" y="22213"/>
                      <a:pt x="409904" y="4217"/>
                    </a:cubicBezTo>
                    <a:cubicBezTo>
                      <a:pt x="412841" y="1309"/>
                      <a:pt x="415864" y="-609"/>
                      <a:pt x="420109" y="176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2907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xmlns="" id="{DCF456BC-FFA7-4312-8C1A-584D8850C9C4}"/>
                </a:ext>
              </a:extLst>
            </p:cNvPr>
            <p:cNvGrpSpPr/>
            <p:nvPr/>
          </p:nvGrpSpPr>
          <p:grpSpPr>
            <a:xfrm>
              <a:off x="9538981" y="4900168"/>
              <a:ext cx="567610" cy="663788"/>
              <a:chOff x="9538981" y="4900168"/>
              <a:chExt cx="567610" cy="663788"/>
            </a:xfrm>
          </p:grpSpPr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xmlns="" id="{6F170095-AE36-4D36-8B89-32800952B91A}"/>
                  </a:ext>
                </a:extLst>
              </p:cNvPr>
              <p:cNvSpPr/>
              <p:nvPr/>
            </p:nvSpPr>
            <p:spPr>
              <a:xfrm>
                <a:off x="9538981" y="4900168"/>
                <a:ext cx="567610" cy="663788"/>
              </a:xfrm>
              <a:custGeom>
                <a:avLst/>
                <a:gdLst>
                  <a:gd name="connsiteX0" fmla="*/ 450760 w 567610"/>
                  <a:gd name="connsiteY0" fmla="*/ 579529 h 663788"/>
                  <a:gd name="connsiteX1" fmla="*/ 567199 w 567610"/>
                  <a:gd name="connsiteY1" fmla="*/ 265973 h 663788"/>
                  <a:gd name="connsiteX2" fmla="*/ 473786 w 567610"/>
                  <a:gd name="connsiteY2" fmla="*/ 18704 h 663788"/>
                  <a:gd name="connsiteX3" fmla="*/ 385694 w 567610"/>
                  <a:gd name="connsiteY3" fmla="*/ 10 h 663788"/>
                  <a:gd name="connsiteX4" fmla="*/ 377699 w 567610"/>
                  <a:gd name="connsiteY4" fmla="*/ 1813 h 663788"/>
                  <a:gd name="connsiteX5" fmla="*/ 21056 w 567610"/>
                  <a:gd name="connsiteY5" fmla="*/ 305251 h 663788"/>
                  <a:gd name="connsiteX6" fmla="*/ 7450 w 567610"/>
                  <a:gd name="connsiteY6" fmla="*/ 469196 h 663788"/>
                  <a:gd name="connsiteX7" fmla="*/ 164736 w 567610"/>
                  <a:gd name="connsiteY7" fmla="*/ 641368 h 663788"/>
                  <a:gd name="connsiteX8" fmla="*/ 391363 w 567610"/>
                  <a:gd name="connsiteY8" fmla="*/ 628111 h 663788"/>
                  <a:gd name="connsiteX9" fmla="*/ 450760 w 567610"/>
                  <a:gd name="connsiteY9" fmla="*/ 579529 h 663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67610" h="663788">
                    <a:moveTo>
                      <a:pt x="450760" y="579529"/>
                    </a:moveTo>
                    <a:cubicBezTo>
                      <a:pt x="530275" y="493472"/>
                      <a:pt x="562809" y="380929"/>
                      <a:pt x="567199" y="265973"/>
                    </a:cubicBezTo>
                    <a:cubicBezTo>
                      <a:pt x="570484" y="179916"/>
                      <a:pt x="555424" y="66937"/>
                      <a:pt x="473786" y="18704"/>
                    </a:cubicBezTo>
                    <a:cubicBezTo>
                      <a:pt x="446399" y="2511"/>
                      <a:pt x="416424" y="-193"/>
                      <a:pt x="385694" y="10"/>
                    </a:cubicBezTo>
                    <a:cubicBezTo>
                      <a:pt x="383019" y="621"/>
                      <a:pt x="380373" y="1435"/>
                      <a:pt x="377699" y="1813"/>
                    </a:cubicBezTo>
                    <a:cubicBezTo>
                      <a:pt x="216749" y="23879"/>
                      <a:pt x="76790" y="156337"/>
                      <a:pt x="21056" y="305251"/>
                    </a:cubicBezTo>
                    <a:cubicBezTo>
                      <a:pt x="1635" y="357089"/>
                      <a:pt x="-7523" y="414945"/>
                      <a:pt x="7450" y="469196"/>
                    </a:cubicBezTo>
                    <a:cubicBezTo>
                      <a:pt x="30650" y="553247"/>
                      <a:pt x="86762" y="607904"/>
                      <a:pt x="164736" y="641368"/>
                    </a:cubicBezTo>
                    <a:cubicBezTo>
                      <a:pt x="241984" y="674512"/>
                      <a:pt x="318040" y="671575"/>
                      <a:pt x="391363" y="628111"/>
                    </a:cubicBezTo>
                    <a:cubicBezTo>
                      <a:pt x="414069" y="614621"/>
                      <a:pt x="433578" y="598107"/>
                      <a:pt x="450760" y="579529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29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xmlns="" id="{5B55D0C8-9290-4665-94C1-BD7DE2CF86E1}"/>
                  </a:ext>
                </a:extLst>
              </p:cNvPr>
              <p:cNvSpPr/>
              <p:nvPr/>
            </p:nvSpPr>
            <p:spPr>
              <a:xfrm>
                <a:off x="9613646" y="5018942"/>
                <a:ext cx="490736" cy="537225"/>
              </a:xfrm>
              <a:custGeom>
                <a:avLst/>
                <a:gdLst>
                  <a:gd name="connsiteX0" fmla="*/ 169702 w 490736"/>
                  <a:gd name="connsiteY0" fmla="*/ 447264 h 537225"/>
                  <a:gd name="connsiteX1" fmla="*/ 202352 w 490736"/>
                  <a:gd name="connsiteY1" fmla="*/ 490467 h 537225"/>
                  <a:gd name="connsiteX2" fmla="*/ 167580 w 490736"/>
                  <a:gd name="connsiteY2" fmla="*/ 534775 h 537225"/>
                  <a:gd name="connsiteX3" fmla="*/ 162492 w 490736"/>
                  <a:gd name="connsiteY3" fmla="*/ 537217 h 537225"/>
                  <a:gd name="connsiteX4" fmla="*/ 128389 w 490736"/>
                  <a:gd name="connsiteY4" fmla="*/ 530821 h 537225"/>
                  <a:gd name="connsiteX5" fmla="*/ 122487 w 490736"/>
                  <a:gd name="connsiteY5" fmla="*/ 521285 h 537225"/>
                  <a:gd name="connsiteX6" fmla="*/ 118795 w 490736"/>
                  <a:gd name="connsiteY6" fmla="*/ 465144 h 537225"/>
                  <a:gd name="connsiteX7" fmla="*/ 169702 w 490736"/>
                  <a:gd name="connsiteY7" fmla="*/ 447264 h 537225"/>
                  <a:gd name="connsiteX8" fmla="*/ 324606 w 490736"/>
                  <a:gd name="connsiteY8" fmla="*/ 400951 h 537225"/>
                  <a:gd name="connsiteX9" fmla="*/ 368972 w 490736"/>
                  <a:gd name="connsiteY9" fmla="*/ 446450 h 537225"/>
                  <a:gd name="connsiteX10" fmla="*/ 323268 w 490736"/>
                  <a:gd name="connsiteY10" fmla="*/ 491223 h 537225"/>
                  <a:gd name="connsiteX11" fmla="*/ 278990 w 490736"/>
                  <a:gd name="connsiteY11" fmla="*/ 445142 h 537225"/>
                  <a:gd name="connsiteX12" fmla="*/ 324606 w 490736"/>
                  <a:gd name="connsiteY12" fmla="*/ 400951 h 537225"/>
                  <a:gd name="connsiteX13" fmla="*/ 87076 w 490736"/>
                  <a:gd name="connsiteY13" fmla="*/ 301840 h 537225"/>
                  <a:gd name="connsiteX14" fmla="*/ 131268 w 490736"/>
                  <a:gd name="connsiteY14" fmla="*/ 347223 h 537225"/>
                  <a:gd name="connsiteX15" fmla="*/ 86204 w 490736"/>
                  <a:gd name="connsiteY15" fmla="*/ 392374 h 537225"/>
                  <a:gd name="connsiteX16" fmla="*/ 40879 w 490736"/>
                  <a:gd name="connsiteY16" fmla="*/ 345595 h 537225"/>
                  <a:gd name="connsiteX17" fmla="*/ 87076 w 490736"/>
                  <a:gd name="connsiteY17" fmla="*/ 301840 h 537225"/>
                  <a:gd name="connsiteX18" fmla="*/ 281519 w 490736"/>
                  <a:gd name="connsiteY18" fmla="*/ 155281 h 537225"/>
                  <a:gd name="connsiteX19" fmla="*/ 327862 w 490736"/>
                  <a:gd name="connsiteY19" fmla="*/ 199705 h 537225"/>
                  <a:gd name="connsiteX20" fmla="*/ 282798 w 490736"/>
                  <a:gd name="connsiteY20" fmla="*/ 246833 h 537225"/>
                  <a:gd name="connsiteX21" fmla="*/ 236310 w 490736"/>
                  <a:gd name="connsiteY21" fmla="*/ 200984 h 537225"/>
                  <a:gd name="connsiteX22" fmla="*/ 281519 w 490736"/>
                  <a:gd name="connsiteY22" fmla="*/ 155281 h 537225"/>
                  <a:gd name="connsiteX23" fmla="*/ 449981 w 490736"/>
                  <a:gd name="connsiteY23" fmla="*/ 89408 h 537225"/>
                  <a:gd name="connsiteX24" fmla="*/ 484713 w 490736"/>
                  <a:gd name="connsiteY24" fmla="*/ 95215 h 537225"/>
                  <a:gd name="connsiteX25" fmla="*/ 489975 w 490736"/>
                  <a:gd name="connsiteY25" fmla="*/ 112107 h 537225"/>
                  <a:gd name="connsiteX26" fmla="*/ 487388 w 490736"/>
                  <a:gd name="connsiteY26" fmla="*/ 166358 h 537225"/>
                  <a:gd name="connsiteX27" fmla="*/ 430636 w 490736"/>
                  <a:gd name="connsiteY27" fmla="*/ 168713 h 537225"/>
                  <a:gd name="connsiteX28" fmla="*/ 422728 w 490736"/>
                  <a:gd name="connsiteY28" fmla="*/ 107542 h 537225"/>
                  <a:gd name="connsiteX29" fmla="*/ 449981 w 490736"/>
                  <a:gd name="connsiteY29" fmla="*/ 89408 h 537225"/>
                  <a:gd name="connsiteX30" fmla="*/ 51007 w 490736"/>
                  <a:gd name="connsiteY30" fmla="*/ 57242 h 537225"/>
                  <a:gd name="connsiteX31" fmla="*/ 75330 w 490736"/>
                  <a:gd name="connsiteY31" fmla="*/ 69108 h 537225"/>
                  <a:gd name="connsiteX32" fmla="*/ 85390 w 490736"/>
                  <a:gd name="connsiteY32" fmla="*/ 122050 h 537225"/>
                  <a:gd name="connsiteX33" fmla="*/ 40442 w 490736"/>
                  <a:gd name="connsiteY33" fmla="*/ 147635 h 537225"/>
                  <a:gd name="connsiteX34" fmla="*/ 466 w 490736"/>
                  <a:gd name="connsiteY34" fmla="*/ 112776 h 537225"/>
                  <a:gd name="connsiteX35" fmla="*/ 2909 w 490736"/>
                  <a:gd name="connsiteY35" fmla="*/ 94343 h 537225"/>
                  <a:gd name="connsiteX36" fmla="*/ 25092 w 490736"/>
                  <a:gd name="connsiteY36" fmla="*/ 62624 h 537225"/>
                  <a:gd name="connsiteX37" fmla="*/ 51007 w 490736"/>
                  <a:gd name="connsiteY37" fmla="*/ 57242 h 537225"/>
                  <a:gd name="connsiteX38" fmla="*/ 211540 w 490736"/>
                  <a:gd name="connsiteY38" fmla="*/ 0 h 537225"/>
                  <a:gd name="connsiteX39" fmla="*/ 257737 w 490736"/>
                  <a:gd name="connsiteY39" fmla="*/ 45704 h 537225"/>
                  <a:gd name="connsiteX40" fmla="*/ 211598 w 490736"/>
                  <a:gd name="connsiteY40" fmla="*/ 90186 h 537225"/>
                  <a:gd name="connsiteX41" fmla="*/ 166272 w 490736"/>
                  <a:gd name="connsiteY41" fmla="*/ 44919 h 537225"/>
                  <a:gd name="connsiteX42" fmla="*/ 211540 w 490736"/>
                  <a:gd name="connsiteY42" fmla="*/ 0 h 537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490736" h="537225">
                    <a:moveTo>
                      <a:pt x="169702" y="447264"/>
                    </a:moveTo>
                    <a:cubicBezTo>
                      <a:pt x="188862" y="453224"/>
                      <a:pt x="202148" y="470784"/>
                      <a:pt x="202352" y="490467"/>
                    </a:cubicBezTo>
                    <a:cubicBezTo>
                      <a:pt x="202584" y="511109"/>
                      <a:pt x="189007" y="528320"/>
                      <a:pt x="167580" y="534775"/>
                    </a:cubicBezTo>
                    <a:cubicBezTo>
                      <a:pt x="165806" y="535298"/>
                      <a:pt x="164207" y="536403"/>
                      <a:pt x="162492" y="537217"/>
                    </a:cubicBezTo>
                    <a:cubicBezTo>
                      <a:pt x="150688" y="537449"/>
                      <a:pt x="139786" y="532769"/>
                      <a:pt x="128389" y="530821"/>
                    </a:cubicBezTo>
                    <a:cubicBezTo>
                      <a:pt x="128418" y="526402"/>
                      <a:pt x="124900" y="524221"/>
                      <a:pt x="122487" y="521285"/>
                    </a:cubicBezTo>
                    <a:cubicBezTo>
                      <a:pt x="107951" y="503637"/>
                      <a:pt x="106613" y="482850"/>
                      <a:pt x="118795" y="465144"/>
                    </a:cubicBezTo>
                    <a:cubicBezTo>
                      <a:pt x="130221" y="448543"/>
                      <a:pt x="150688" y="441333"/>
                      <a:pt x="169702" y="447264"/>
                    </a:cubicBezTo>
                    <a:close/>
                    <a:moveTo>
                      <a:pt x="324606" y="400951"/>
                    </a:moveTo>
                    <a:cubicBezTo>
                      <a:pt x="350016" y="401154"/>
                      <a:pt x="369146" y="420808"/>
                      <a:pt x="368972" y="446450"/>
                    </a:cubicBezTo>
                    <a:cubicBezTo>
                      <a:pt x="368826" y="471134"/>
                      <a:pt x="347922" y="491572"/>
                      <a:pt x="323268" y="491223"/>
                    </a:cubicBezTo>
                    <a:cubicBezTo>
                      <a:pt x="298614" y="490845"/>
                      <a:pt x="278728" y="470203"/>
                      <a:pt x="278990" y="445142"/>
                    </a:cubicBezTo>
                    <a:cubicBezTo>
                      <a:pt x="279251" y="419732"/>
                      <a:pt x="298876" y="400747"/>
                      <a:pt x="324606" y="400951"/>
                    </a:cubicBezTo>
                    <a:close/>
                    <a:moveTo>
                      <a:pt x="87076" y="301840"/>
                    </a:moveTo>
                    <a:cubicBezTo>
                      <a:pt x="112748" y="302102"/>
                      <a:pt x="131413" y="321261"/>
                      <a:pt x="131268" y="347223"/>
                    </a:cubicBezTo>
                    <a:cubicBezTo>
                      <a:pt x="131122" y="372430"/>
                      <a:pt x="111265" y="392345"/>
                      <a:pt x="86204" y="392374"/>
                    </a:cubicBezTo>
                    <a:cubicBezTo>
                      <a:pt x="61230" y="392403"/>
                      <a:pt x="40443" y="370947"/>
                      <a:pt x="40879" y="345595"/>
                    </a:cubicBezTo>
                    <a:cubicBezTo>
                      <a:pt x="41315" y="320621"/>
                      <a:pt x="61405" y="301578"/>
                      <a:pt x="87076" y="301840"/>
                    </a:cubicBezTo>
                    <a:close/>
                    <a:moveTo>
                      <a:pt x="281519" y="155281"/>
                    </a:moveTo>
                    <a:cubicBezTo>
                      <a:pt x="305563" y="154874"/>
                      <a:pt x="327048" y="175458"/>
                      <a:pt x="327862" y="199705"/>
                    </a:cubicBezTo>
                    <a:cubicBezTo>
                      <a:pt x="328676" y="224417"/>
                      <a:pt x="307714" y="246338"/>
                      <a:pt x="282798" y="246833"/>
                    </a:cubicBezTo>
                    <a:cubicBezTo>
                      <a:pt x="258289" y="247298"/>
                      <a:pt x="236339" y="225638"/>
                      <a:pt x="236310" y="200984"/>
                    </a:cubicBezTo>
                    <a:cubicBezTo>
                      <a:pt x="236281" y="177086"/>
                      <a:pt x="257446" y="155688"/>
                      <a:pt x="281519" y="155281"/>
                    </a:cubicBezTo>
                    <a:close/>
                    <a:moveTo>
                      <a:pt x="449981" y="89408"/>
                    </a:moveTo>
                    <a:cubicBezTo>
                      <a:pt x="460284" y="87358"/>
                      <a:pt x="471834" y="89299"/>
                      <a:pt x="484713" y="95215"/>
                    </a:cubicBezTo>
                    <a:cubicBezTo>
                      <a:pt x="488725" y="100129"/>
                      <a:pt x="488754" y="106292"/>
                      <a:pt x="489975" y="112107"/>
                    </a:cubicBezTo>
                    <a:cubicBezTo>
                      <a:pt x="488085" y="130132"/>
                      <a:pt x="494278" y="148565"/>
                      <a:pt x="487388" y="166358"/>
                    </a:cubicBezTo>
                    <a:cubicBezTo>
                      <a:pt x="472124" y="182610"/>
                      <a:pt x="447993" y="183598"/>
                      <a:pt x="430636" y="168713"/>
                    </a:cubicBezTo>
                    <a:cubicBezTo>
                      <a:pt x="412262" y="152955"/>
                      <a:pt x="408715" y="125393"/>
                      <a:pt x="422728" y="107542"/>
                    </a:cubicBezTo>
                    <a:cubicBezTo>
                      <a:pt x="430622" y="97498"/>
                      <a:pt x="439678" y="91458"/>
                      <a:pt x="449981" y="89408"/>
                    </a:cubicBezTo>
                    <a:close/>
                    <a:moveTo>
                      <a:pt x="51007" y="57242"/>
                    </a:moveTo>
                    <a:cubicBezTo>
                      <a:pt x="59616" y="58350"/>
                      <a:pt x="67960" y="62333"/>
                      <a:pt x="75330" y="69108"/>
                    </a:cubicBezTo>
                    <a:cubicBezTo>
                      <a:pt x="90187" y="82772"/>
                      <a:pt x="94199" y="103792"/>
                      <a:pt x="85390" y="122050"/>
                    </a:cubicBezTo>
                    <a:cubicBezTo>
                      <a:pt x="77395" y="138651"/>
                      <a:pt x="57741" y="149815"/>
                      <a:pt x="40442" y="147635"/>
                    </a:cubicBezTo>
                    <a:cubicBezTo>
                      <a:pt x="21341" y="145221"/>
                      <a:pt x="3636" y="129784"/>
                      <a:pt x="466" y="112776"/>
                    </a:cubicBezTo>
                    <a:cubicBezTo>
                      <a:pt x="-725" y="106379"/>
                      <a:pt x="466" y="100303"/>
                      <a:pt x="2909" y="94343"/>
                    </a:cubicBezTo>
                    <a:cubicBezTo>
                      <a:pt x="10264" y="83731"/>
                      <a:pt x="17678" y="73178"/>
                      <a:pt x="25092" y="62624"/>
                    </a:cubicBezTo>
                    <a:cubicBezTo>
                      <a:pt x="33523" y="57899"/>
                      <a:pt x="42398" y="56133"/>
                      <a:pt x="51007" y="57242"/>
                    </a:cubicBezTo>
                    <a:close/>
                    <a:moveTo>
                      <a:pt x="211540" y="0"/>
                    </a:moveTo>
                    <a:cubicBezTo>
                      <a:pt x="236892" y="-116"/>
                      <a:pt x="258202" y="20962"/>
                      <a:pt x="257737" y="45704"/>
                    </a:cubicBezTo>
                    <a:cubicBezTo>
                      <a:pt x="257301" y="70125"/>
                      <a:pt x="236281" y="90418"/>
                      <a:pt x="211598" y="90186"/>
                    </a:cubicBezTo>
                    <a:cubicBezTo>
                      <a:pt x="186973" y="89954"/>
                      <a:pt x="166476" y="69486"/>
                      <a:pt x="166272" y="44919"/>
                    </a:cubicBezTo>
                    <a:cubicBezTo>
                      <a:pt x="166069" y="20555"/>
                      <a:pt x="186711" y="88"/>
                      <a:pt x="21154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2907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xmlns="" id="{1AE09F01-D261-4F68-BF94-DEA74B62A8D8}"/>
                  </a:ext>
                </a:extLst>
              </p:cNvPr>
              <p:cNvSpPr/>
              <p:nvPr/>
            </p:nvSpPr>
            <p:spPr>
              <a:xfrm>
                <a:off x="9555240" y="4900994"/>
                <a:ext cx="488173" cy="513346"/>
              </a:xfrm>
              <a:custGeom>
                <a:avLst/>
                <a:gdLst>
                  <a:gd name="connsiteX0" fmla="*/ 278407 w 488173"/>
                  <a:gd name="connsiteY0" fmla="*/ 427056 h 513346"/>
                  <a:gd name="connsiteX1" fmla="*/ 322511 w 488173"/>
                  <a:gd name="connsiteY1" fmla="*/ 469823 h 513346"/>
                  <a:gd name="connsiteX2" fmla="*/ 279511 w 488173"/>
                  <a:gd name="connsiteY2" fmla="*/ 513346 h 513346"/>
                  <a:gd name="connsiteX3" fmla="*/ 236134 w 488173"/>
                  <a:gd name="connsiteY3" fmla="*/ 470201 h 513346"/>
                  <a:gd name="connsiteX4" fmla="*/ 278407 w 488173"/>
                  <a:gd name="connsiteY4" fmla="*/ 427056 h 513346"/>
                  <a:gd name="connsiteX5" fmla="*/ 444619 w 488173"/>
                  <a:gd name="connsiteY5" fmla="*/ 370421 h 513346"/>
                  <a:gd name="connsiteX6" fmla="*/ 488171 w 488173"/>
                  <a:gd name="connsiteY6" fmla="*/ 413304 h 513346"/>
                  <a:gd name="connsiteX7" fmla="*/ 445520 w 488173"/>
                  <a:gd name="connsiteY7" fmla="*/ 455635 h 513346"/>
                  <a:gd name="connsiteX8" fmla="*/ 401882 w 488173"/>
                  <a:gd name="connsiteY8" fmla="*/ 412752 h 513346"/>
                  <a:gd name="connsiteX9" fmla="*/ 444619 w 488173"/>
                  <a:gd name="connsiteY9" fmla="*/ 370421 h 513346"/>
                  <a:gd name="connsiteX10" fmla="*/ 42186 w 488173"/>
                  <a:gd name="connsiteY10" fmla="*/ 327712 h 513346"/>
                  <a:gd name="connsiteX11" fmla="*/ 85331 w 488173"/>
                  <a:gd name="connsiteY11" fmla="*/ 370275 h 513346"/>
                  <a:gd name="connsiteX12" fmla="*/ 42186 w 488173"/>
                  <a:gd name="connsiteY12" fmla="*/ 413130 h 513346"/>
                  <a:gd name="connsiteX13" fmla="*/ 1 w 488173"/>
                  <a:gd name="connsiteY13" fmla="*/ 369520 h 513346"/>
                  <a:gd name="connsiteX14" fmla="*/ 42186 w 488173"/>
                  <a:gd name="connsiteY14" fmla="*/ 327712 h 513346"/>
                  <a:gd name="connsiteX15" fmla="*/ 207148 w 488173"/>
                  <a:gd name="connsiteY15" fmla="*/ 271397 h 513346"/>
                  <a:gd name="connsiteX16" fmla="*/ 250293 w 488173"/>
                  <a:gd name="connsiteY16" fmla="*/ 313960 h 513346"/>
                  <a:gd name="connsiteX17" fmla="*/ 207148 w 488173"/>
                  <a:gd name="connsiteY17" fmla="*/ 356815 h 513346"/>
                  <a:gd name="connsiteX18" fmla="*/ 164963 w 488173"/>
                  <a:gd name="connsiteY18" fmla="*/ 313205 h 513346"/>
                  <a:gd name="connsiteX19" fmla="*/ 207148 w 488173"/>
                  <a:gd name="connsiteY19" fmla="*/ 271397 h 513346"/>
                  <a:gd name="connsiteX20" fmla="*/ 404265 w 488173"/>
                  <a:gd name="connsiteY20" fmla="*/ 123675 h 513346"/>
                  <a:gd name="connsiteX21" fmla="*/ 446421 w 488173"/>
                  <a:gd name="connsiteY21" fmla="*/ 166297 h 513346"/>
                  <a:gd name="connsiteX22" fmla="*/ 403073 w 488173"/>
                  <a:gd name="connsiteY22" fmla="*/ 209326 h 513346"/>
                  <a:gd name="connsiteX23" fmla="*/ 360626 w 488173"/>
                  <a:gd name="connsiteY23" fmla="*/ 165832 h 513346"/>
                  <a:gd name="connsiteX24" fmla="*/ 404265 w 488173"/>
                  <a:gd name="connsiteY24" fmla="*/ 123675 h 513346"/>
                  <a:gd name="connsiteX25" fmla="*/ 207177 w 488173"/>
                  <a:gd name="connsiteY25" fmla="*/ 64308 h 513346"/>
                  <a:gd name="connsiteX26" fmla="*/ 208340 w 488173"/>
                  <a:gd name="connsiteY26" fmla="*/ 76490 h 513346"/>
                  <a:gd name="connsiteX27" fmla="*/ 151560 w 488173"/>
                  <a:gd name="connsiteY27" fmla="*/ 107482 h 513346"/>
                  <a:gd name="connsiteX28" fmla="*/ 165573 w 488173"/>
                  <a:gd name="connsiteY28" fmla="*/ 92654 h 513346"/>
                  <a:gd name="connsiteX29" fmla="*/ 195635 w 488173"/>
                  <a:gd name="connsiteY29" fmla="*/ 68000 h 513346"/>
                  <a:gd name="connsiteX30" fmla="*/ 207177 w 488173"/>
                  <a:gd name="connsiteY30" fmla="*/ 64308 h 513346"/>
                  <a:gd name="connsiteX31" fmla="*/ 370889 w 488173"/>
                  <a:gd name="connsiteY31" fmla="*/ 56 h 513346"/>
                  <a:gd name="connsiteX32" fmla="*/ 345013 w 488173"/>
                  <a:gd name="connsiteY32" fmla="*/ 53580 h 513346"/>
                  <a:gd name="connsiteX33" fmla="*/ 293379 w 488173"/>
                  <a:gd name="connsiteY33" fmla="*/ 29420 h 513346"/>
                  <a:gd name="connsiteX34" fmla="*/ 298147 w 488173"/>
                  <a:gd name="connsiteY34" fmla="*/ 11278 h 513346"/>
                  <a:gd name="connsiteX35" fmla="*/ 370889 w 488173"/>
                  <a:gd name="connsiteY35" fmla="*/ 56 h 513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488173" h="513346">
                    <a:moveTo>
                      <a:pt x="278407" y="427056"/>
                    </a:moveTo>
                    <a:cubicBezTo>
                      <a:pt x="301549" y="426388"/>
                      <a:pt x="322220" y="446448"/>
                      <a:pt x="322511" y="469823"/>
                    </a:cubicBezTo>
                    <a:cubicBezTo>
                      <a:pt x="322802" y="493518"/>
                      <a:pt x="303323" y="513259"/>
                      <a:pt x="279511" y="513346"/>
                    </a:cubicBezTo>
                    <a:cubicBezTo>
                      <a:pt x="255700" y="513433"/>
                      <a:pt x="236076" y="493925"/>
                      <a:pt x="236134" y="470201"/>
                    </a:cubicBezTo>
                    <a:cubicBezTo>
                      <a:pt x="236192" y="447408"/>
                      <a:pt x="255497" y="427725"/>
                      <a:pt x="278407" y="427056"/>
                    </a:cubicBezTo>
                    <a:close/>
                    <a:moveTo>
                      <a:pt x="444619" y="370421"/>
                    </a:moveTo>
                    <a:cubicBezTo>
                      <a:pt x="468808" y="370247"/>
                      <a:pt x="488404" y="389523"/>
                      <a:pt x="488171" y="413304"/>
                    </a:cubicBezTo>
                    <a:cubicBezTo>
                      <a:pt x="487997" y="436592"/>
                      <a:pt x="468983" y="455461"/>
                      <a:pt x="445520" y="455635"/>
                    </a:cubicBezTo>
                    <a:cubicBezTo>
                      <a:pt x="421332" y="455810"/>
                      <a:pt x="401678" y="436505"/>
                      <a:pt x="401882" y="412752"/>
                    </a:cubicBezTo>
                    <a:cubicBezTo>
                      <a:pt x="402085" y="389464"/>
                      <a:pt x="421157" y="370596"/>
                      <a:pt x="444619" y="370421"/>
                    </a:cubicBezTo>
                    <a:close/>
                    <a:moveTo>
                      <a:pt x="42186" y="327712"/>
                    </a:moveTo>
                    <a:cubicBezTo>
                      <a:pt x="67422" y="327741"/>
                      <a:pt x="85447" y="345534"/>
                      <a:pt x="85331" y="370275"/>
                    </a:cubicBezTo>
                    <a:cubicBezTo>
                      <a:pt x="85244" y="394813"/>
                      <a:pt x="66753" y="413159"/>
                      <a:pt x="42186" y="413130"/>
                    </a:cubicBezTo>
                    <a:cubicBezTo>
                      <a:pt x="17736" y="413100"/>
                      <a:pt x="-203" y="394552"/>
                      <a:pt x="1" y="369520"/>
                    </a:cubicBezTo>
                    <a:cubicBezTo>
                      <a:pt x="204" y="345011"/>
                      <a:pt x="17677" y="327683"/>
                      <a:pt x="42186" y="327712"/>
                    </a:cubicBezTo>
                    <a:close/>
                    <a:moveTo>
                      <a:pt x="207148" y="271397"/>
                    </a:moveTo>
                    <a:cubicBezTo>
                      <a:pt x="232384" y="271426"/>
                      <a:pt x="250409" y="289219"/>
                      <a:pt x="250293" y="313960"/>
                    </a:cubicBezTo>
                    <a:cubicBezTo>
                      <a:pt x="250177" y="338498"/>
                      <a:pt x="231715" y="356844"/>
                      <a:pt x="207148" y="356815"/>
                    </a:cubicBezTo>
                    <a:cubicBezTo>
                      <a:pt x="182698" y="356785"/>
                      <a:pt x="164759" y="338237"/>
                      <a:pt x="164963" y="313205"/>
                    </a:cubicBezTo>
                    <a:cubicBezTo>
                      <a:pt x="165166" y="288696"/>
                      <a:pt x="182639" y="271368"/>
                      <a:pt x="207148" y="271397"/>
                    </a:cubicBezTo>
                    <a:close/>
                    <a:moveTo>
                      <a:pt x="404265" y="123675"/>
                    </a:moveTo>
                    <a:cubicBezTo>
                      <a:pt x="427552" y="123937"/>
                      <a:pt x="446392" y="142980"/>
                      <a:pt x="446421" y="166297"/>
                    </a:cubicBezTo>
                    <a:cubicBezTo>
                      <a:pt x="446421" y="190341"/>
                      <a:pt x="427233" y="209413"/>
                      <a:pt x="403073" y="209326"/>
                    </a:cubicBezTo>
                    <a:cubicBezTo>
                      <a:pt x="378884" y="209238"/>
                      <a:pt x="360422" y="190311"/>
                      <a:pt x="360626" y="165832"/>
                    </a:cubicBezTo>
                    <a:cubicBezTo>
                      <a:pt x="360829" y="141497"/>
                      <a:pt x="379581" y="123385"/>
                      <a:pt x="404265" y="123675"/>
                    </a:cubicBezTo>
                    <a:close/>
                    <a:moveTo>
                      <a:pt x="207177" y="64308"/>
                    </a:moveTo>
                    <a:cubicBezTo>
                      <a:pt x="210928" y="67099"/>
                      <a:pt x="209183" y="72274"/>
                      <a:pt x="208340" y="76490"/>
                    </a:cubicBezTo>
                    <a:cubicBezTo>
                      <a:pt x="202816" y="104080"/>
                      <a:pt x="174790" y="119751"/>
                      <a:pt x="151560" y="107482"/>
                    </a:cubicBezTo>
                    <a:cubicBezTo>
                      <a:pt x="156299" y="102481"/>
                      <a:pt x="160922" y="97597"/>
                      <a:pt x="165573" y="92654"/>
                    </a:cubicBezTo>
                    <a:cubicBezTo>
                      <a:pt x="175633" y="84427"/>
                      <a:pt x="185634" y="76199"/>
                      <a:pt x="195635" y="68000"/>
                    </a:cubicBezTo>
                    <a:cubicBezTo>
                      <a:pt x="199473" y="66517"/>
                      <a:pt x="202904" y="61139"/>
                      <a:pt x="207177" y="64308"/>
                    </a:cubicBezTo>
                    <a:close/>
                    <a:moveTo>
                      <a:pt x="370889" y="56"/>
                    </a:moveTo>
                    <a:cubicBezTo>
                      <a:pt x="382867" y="18459"/>
                      <a:pt x="369173" y="46835"/>
                      <a:pt x="345013" y="53580"/>
                    </a:cubicBezTo>
                    <a:cubicBezTo>
                      <a:pt x="324342" y="59365"/>
                      <a:pt x="302392" y="48928"/>
                      <a:pt x="293379" y="29420"/>
                    </a:cubicBezTo>
                    <a:cubicBezTo>
                      <a:pt x="289803" y="21715"/>
                      <a:pt x="289774" y="15581"/>
                      <a:pt x="298147" y="11278"/>
                    </a:cubicBezTo>
                    <a:cubicBezTo>
                      <a:pt x="321842" y="3806"/>
                      <a:pt x="345973" y="-555"/>
                      <a:pt x="370889" y="56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907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xmlns="" id="{76C0284C-5A8F-4DEF-929E-D3D6C27F0F45}"/>
                </a:ext>
              </a:extLst>
            </p:cNvPr>
            <p:cNvGrpSpPr/>
            <p:nvPr/>
          </p:nvGrpSpPr>
          <p:grpSpPr>
            <a:xfrm>
              <a:off x="9069995" y="4943181"/>
              <a:ext cx="554439" cy="728686"/>
              <a:chOff x="9043464" y="4956456"/>
              <a:chExt cx="554439" cy="728686"/>
            </a:xfrm>
          </p:grpSpPr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xmlns="" id="{C0D073CF-83C1-46EF-9DB8-99E1952EFC8D}"/>
                  </a:ext>
                </a:extLst>
              </p:cNvPr>
              <p:cNvSpPr/>
              <p:nvPr/>
            </p:nvSpPr>
            <p:spPr>
              <a:xfrm>
                <a:off x="9043464" y="4956456"/>
                <a:ext cx="552338" cy="728686"/>
              </a:xfrm>
              <a:custGeom>
                <a:avLst/>
                <a:gdLst>
                  <a:gd name="connsiteX0" fmla="*/ 547479 w 552338"/>
                  <a:gd name="connsiteY0" fmla="*/ 501290 h 728686"/>
                  <a:gd name="connsiteX1" fmla="*/ 465318 w 552338"/>
                  <a:gd name="connsiteY1" fmla="*/ 160609 h 728686"/>
                  <a:gd name="connsiteX2" fmla="*/ 239505 w 552338"/>
                  <a:gd name="connsiteY2" fmla="*/ 269 h 728686"/>
                  <a:gd name="connsiteX3" fmla="*/ 151994 w 552338"/>
                  <a:gd name="connsiteY3" fmla="*/ 35535 h 728686"/>
                  <a:gd name="connsiteX4" fmla="*/ 146093 w 552338"/>
                  <a:gd name="connsiteY4" fmla="*/ 41786 h 728686"/>
                  <a:gd name="connsiteX5" fmla="*/ 13518 w 552338"/>
                  <a:gd name="connsiteY5" fmla="*/ 514199 h 728686"/>
                  <a:gd name="connsiteX6" fmla="*/ 97569 w 552338"/>
                  <a:gd name="connsiteY6" fmla="*/ 664682 h 728686"/>
                  <a:gd name="connsiteX7" fmla="*/ 335011 w 552338"/>
                  <a:gd name="connsiteY7" fmla="*/ 722364 h 728686"/>
                  <a:gd name="connsiteX8" fmla="*/ 524249 w 552338"/>
                  <a:gd name="connsiteY8" fmla="*/ 578276 h 728686"/>
                  <a:gd name="connsiteX9" fmla="*/ 547479 w 552338"/>
                  <a:gd name="connsiteY9" fmla="*/ 501290 h 728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52338" h="728686">
                    <a:moveTo>
                      <a:pt x="547479" y="501290"/>
                    </a:moveTo>
                    <a:cubicBezTo>
                      <a:pt x="566289" y="379967"/>
                      <a:pt x="528727" y="263121"/>
                      <a:pt x="465318" y="160609"/>
                    </a:cubicBezTo>
                    <a:cubicBezTo>
                      <a:pt x="417841" y="83884"/>
                      <a:pt x="338645" y="-5545"/>
                      <a:pt x="239505" y="269"/>
                    </a:cubicBezTo>
                    <a:cubicBezTo>
                      <a:pt x="206216" y="2217"/>
                      <a:pt x="178596" y="17394"/>
                      <a:pt x="151994" y="35535"/>
                    </a:cubicBezTo>
                    <a:cubicBezTo>
                      <a:pt x="150017" y="37629"/>
                      <a:pt x="148215" y="39867"/>
                      <a:pt x="146093" y="41786"/>
                    </a:cubicBezTo>
                    <a:cubicBezTo>
                      <a:pt x="19071" y="155114"/>
                      <a:pt x="-25120" y="352115"/>
                      <a:pt x="13518" y="514199"/>
                    </a:cubicBezTo>
                    <a:cubicBezTo>
                      <a:pt x="26979" y="570630"/>
                      <a:pt x="52825" y="626277"/>
                      <a:pt x="97569" y="664682"/>
                    </a:cubicBezTo>
                    <a:cubicBezTo>
                      <a:pt x="166909" y="724195"/>
                      <a:pt x="247646" y="738878"/>
                      <a:pt x="335011" y="722364"/>
                    </a:cubicBezTo>
                    <a:cubicBezTo>
                      <a:pt x="421562" y="705995"/>
                      <a:pt x="485960" y="658955"/>
                      <a:pt x="524249" y="578276"/>
                    </a:cubicBezTo>
                    <a:cubicBezTo>
                      <a:pt x="536111" y="553244"/>
                      <a:pt x="543438" y="527485"/>
                      <a:pt x="547479" y="50129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29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xmlns="" id="{6030EB4A-E4E1-49F3-AD87-350B92DF71C1}"/>
                  </a:ext>
                </a:extLst>
              </p:cNvPr>
              <p:cNvSpPr/>
              <p:nvPr/>
            </p:nvSpPr>
            <p:spPr>
              <a:xfrm>
                <a:off x="9043702" y="5232535"/>
                <a:ext cx="549363" cy="221191"/>
              </a:xfrm>
              <a:custGeom>
                <a:avLst/>
                <a:gdLst>
                  <a:gd name="connsiteX0" fmla="*/ 2988 w 549363"/>
                  <a:gd name="connsiteY0" fmla="*/ 179042 h 221191"/>
                  <a:gd name="connsiteX1" fmla="*/ 4936 w 549363"/>
                  <a:gd name="connsiteY1" fmla="*/ 48619 h 221191"/>
                  <a:gd name="connsiteX2" fmla="*/ 36626 w 549363"/>
                  <a:gd name="connsiteY2" fmla="*/ 63621 h 221191"/>
                  <a:gd name="connsiteX3" fmla="*/ 103204 w 549363"/>
                  <a:gd name="connsiteY3" fmla="*/ 101823 h 221191"/>
                  <a:gd name="connsiteX4" fmla="*/ 130184 w 549363"/>
                  <a:gd name="connsiteY4" fmla="*/ 97026 h 221191"/>
                  <a:gd name="connsiteX5" fmla="*/ 188796 w 549363"/>
                  <a:gd name="connsiteY5" fmla="*/ 32658 h 221191"/>
                  <a:gd name="connsiteX6" fmla="*/ 214322 w 549363"/>
                  <a:gd name="connsiteY6" fmla="*/ 31611 h 221191"/>
                  <a:gd name="connsiteX7" fmla="*/ 265695 w 549363"/>
                  <a:gd name="connsiteY7" fmla="*/ 82867 h 221191"/>
                  <a:gd name="connsiteX8" fmla="*/ 285639 w 549363"/>
                  <a:gd name="connsiteY8" fmla="*/ 81443 h 221191"/>
                  <a:gd name="connsiteX9" fmla="*/ 329976 w 549363"/>
                  <a:gd name="connsiteY9" fmla="*/ 18674 h 221191"/>
                  <a:gd name="connsiteX10" fmla="*/ 348205 w 549363"/>
                  <a:gd name="connsiteY10" fmla="*/ 16348 h 221191"/>
                  <a:gd name="connsiteX11" fmla="*/ 420307 w 549363"/>
                  <a:gd name="connsiteY11" fmla="*/ 74785 h 221191"/>
                  <a:gd name="connsiteX12" fmla="*/ 439844 w 549363"/>
                  <a:gd name="connsiteY12" fmla="*/ 73913 h 221191"/>
                  <a:gd name="connsiteX13" fmla="*/ 512905 w 549363"/>
                  <a:gd name="connsiteY13" fmla="*/ 7567 h 221191"/>
                  <a:gd name="connsiteX14" fmla="*/ 523459 w 549363"/>
                  <a:gd name="connsiteY14" fmla="*/ 5154 h 221191"/>
                  <a:gd name="connsiteX15" fmla="*/ 549363 w 549363"/>
                  <a:gd name="connsiteY15" fmla="*/ 116796 h 221191"/>
                  <a:gd name="connsiteX16" fmla="*/ 513254 w 549363"/>
                  <a:gd name="connsiteY16" fmla="*/ 150725 h 221191"/>
                  <a:gd name="connsiteX17" fmla="*/ 472959 w 549363"/>
                  <a:gd name="connsiteY17" fmla="*/ 186194 h 221191"/>
                  <a:gd name="connsiteX18" fmla="*/ 442403 w 549363"/>
                  <a:gd name="connsiteY18" fmla="*/ 190497 h 221191"/>
                  <a:gd name="connsiteX19" fmla="*/ 373673 w 549363"/>
                  <a:gd name="connsiteY19" fmla="*/ 155929 h 221191"/>
                  <a:gd name="connsiteX20" fmla="*/ 344251 w 549363"/>
                  <a:gd name="connsiteY20" fmla="*/ 160493 h 221191"/>
                  <a:gd name="connsiteX21" fmla="*/ 305322 w 549363"/>
                  <a:gd name="connsiteY21" fmla="*/ 199597 h 221191"/>
                  <a:gd name="connsiteX22" fmla="*/ 268660 w 549363"/>
                  <a:gd name="connsiteY22" fmla="*/ 201603 h 221191"/>
                  <a:gd name="connsiteX23" fmla="*/ 218189 w 549363"/>
                  <a:gd name="connsiteY23" fmla="*/ 162441 h 221191"/>
                  <a:gd name="connsiteX24" fmla="*/ 190918 w 549363"/>
                  <a:gd name="connsiteY24" fmla="*/ 162906 h 221191"/>
                  <a:gd name="connsiteX25" fmla="*/ 126666 w 549363"/>
                  <a:gd name="connsiteY25" fmla="*/ 212738 h 221191"/>
                  <a:gd name="connsiteX26" fmla="*/ 91371 w 549363"/>
                  <a:gd name="connsiteY26" fmla="*/ 218349 h 221191"/>
                  <a:gd name="connsiteX27" fmla="*/ 14065 w 549363"/>
                  <a:gd name="connsiteY27" fmla="*/ 185002 h 221191"/>
                  <a:gd name="connsiteX28" fmla="*/ 2988 w 549363"/>
                  <a:gd name="connsiteY28" fmla="*/ 179042 h 221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49363" h="221191">
                    <a:moveTo>
                      <a:pt x="2988" y="179042"/>
                    </a:moveTo>
                    <a:cubicBezTo>
                      <a:pt x="-2041" y="150172"/>
                      <a:pt x="-268" y="61499"/>
                      <a:pt x="4936" y="48619"/>
                    </a:cubicBezTo>
                    <a:cubicBezTo>
                      <a:pt x="15606" y="49404"/>
                      <a:pt x="27904" y="58824"/>
                      <a:pt x="36626" y="63621"/>
                    </a:cubicBezTo>
                    <a:cubicBezTo>
                      <a:pt x="59042" y="75977"/>
                      <a:pt x="81573" y="88217"/>
                      <a:pt x="103204" y="101823"/>
                    </a:cubicBezTo>
                    <a:cubicBezTo>
                      <a:pt x="114862" y="109179"/>
                      <a:pt x="121840" y="106620"/>
                      <a:pt x="130184" y="97026"/>
                    </a:cubicBezTo>
                    <a:cubicBezTo>
                      <a:pt x="149227" y="75134"/>
                      <a:pt x="169142" y="53998"/>
                      <a:pt x="188796" y="32658"/>
                    </a:cubicBezTo>
                    <a:cubicBezTo>
                      <a:pt x="201443" y="18935"/>
                      <a:pt x="201559" y="18993"/>
                      <a:pt x="214322" y="31611"/>
                    </a:cubicBezTo>
                    <a:cubicBezTo>
                      <a:pt x="231534" y="48619"/>
                      <a:pt x="249123" y="65249"/>
                      <a:pt x="265695" y="82867"/>
                    </a:cubicBezTo>
                    <a:cubicBezTo>
                      <a:pt x="273981" y="91648"/>
                      <a:pt x="278981" y="91182"/>
                      <a:pt x="285639" y="81443"/>
                    </a:cubicBezTo>
                    <a:cubicBezTo>
                      <a:pt x="300089" y="60307"/>
                      <a:pt x="315614" y="39868"/>
                      <a:pt x="329976" y="18674"/>
                    </a:cubicBezTo>
                    <a:cubicBezTo>
                      <a:pt x="335878" y="9981"/>
                      <a:pt x="340413" y="9864"/>
                      <a:pt x="348205" y="16348"/>
                    </a:cubicBezTo>
                    <a:cubicBezTo>
                      <a:pt x="371987" y="36118"/>
                      <a:pt x="396612" y="54899"/>
                      <a:pt x="420307" y="74785"/>
                    </a:cubicBezTo>
                    <a:cubicBezTo>
                      <a:pt x="428040" y="81269"/>
                      <a:pt x="432925" y="80658"/>
                      <a:pt x="439844" y="73913"/>
                    </a:cubicBezTo>
                    <a:cubicBezTo>
                      <a:pt x="463742" y="50596"/>
                      <a:pt x="488862" y="30710"/>
                      <a:pt x="512905" y="7567"/>
                    </a:cubicBezTo>
                    <a:cubicBezTo>
                      <a:pt x="519999" y="677"/>
                      <a:pt x="520406" y="-4149"/>
                      <a:pt x="523459" y="5154"/>
                    </a:cubicBezTo>
                    <a:cubicBezTo>
                      <a:pt x="532181" y="28035"/>
                      <a:pt x="549363" y="88944"/>
                      <a:pt x="549363" y="116796"/>
                    </a:cubicBezTo>
                    <a:cubicBezTo>
                      <a:pt x="538345" y="128018"/>
                      <a:pt x="525669" y="138892"/>
                      <a:pt x="513254" y="150725"/>
                    </a:cubicBezTo>
                    <a:cubicBezTo>
                      <a:pt x="500317" y="163023"/>
                      <a:pt x="486332" y="174303"/>
                      <a:pt x="472959" y="186194"/>
                    </a:cubicBezTo>
                    <a:cubicBezTo>
                      <a:pt x="463335" y="194742"/>
                      <a:pt x="453741" y="196166"/>
                      <a:pt x="442403" y="190497"/>
                    </a:cubicBezTo>
                    <a:cubicBezTo>
                      <a:pt x="419464" y="179042"/>
                      <a:pt x="396321" y="167907"/>
                      <a:pt x="373673" y="155929"/>
                    </a:cubicBezTo>
                    <a:cubicBezTo>
                      <a:pt x="362102" y="149823"/>
                      <a:pt x="353380" y="150492"/>
                      <a:pt x="344251" y="160493"/>
                    </a:cubicBezTo>
                    <a:cubicBezTo>
                      <a:pt x="331866" y="174070"/>
                      <a:pt x="318608" y="186863"/>
                      <a:pt x="305322" y="199597"/>
                    </a:cubicBezTo>
                    <a:cubicBezTo>
                      <a:pt x="291308" y="213000"/>
                      <a:pt x="284331" y="213436"/>
                      <a:pt x="268660" y="201603"/>
                    </a:cubicBezTo>
                    <a:cubicBezTo>
                      <a:pt x="251652" y="188782"/>
                      <a:pt x="234906" y="175641"/>
                      <a:pt x="218189" y="162441"/>
                    </a:cubicBezTo>
                    <a:cubicBezTo>
                      <a:pt x="208537" y="154824"/>
                      <a:pt x="200338" y="155493"/>
                      <a:pt x="190918" y="162906"/>
                    </a:cubicBezTo>
                    <a:cubicBezTo>
                      <a:pt x="169607" y="179653"/>
                      <a:pt x="147948" y="195934"/>
                      <a:pt x="126666" y="212738"/>
                    </a:cubicBezTo>
                    <a:cubicBezTo>
                      <a:pt x="115793" y="221315"/>
                      <a:pt x="104222" y="223699"/>
                      <a:pt x="91371" y="218349"/>
                    </a:cubicBezTo>
                    <a:cubicBezTo>
                      <a:pt x="65467" y="207563"/>
                      <a:pt x="39911" y="195963"/>
                      <a:pt x="14065" y="185002"/>
                    </a:cubicBezTo>
                    <a:cubicBezTo>
                      <a:pt x="9849" y="183112"/>
                      <a:pt x="5169" y="182967"/>
                      <a:pt x="2988" y="17904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29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xmlns="" id="{8DC0A9F7-45C4-4BA9-9233-83D020C35836}"/>
                  </a:ext>
                </a:extLst>
              </p:cNvPr>
              <p:cNvSpPr/>
              <p:nvPr/>
            </p:nvSpPr>
            <p:spPr>
              <a:xfrm>
                <a:off x="9045730" y="5345843"/>
                <a:ext cx="552173" cy="190672"/>
              </a:xfrm>
              <a:custGeom>
                <a:avLst/>
                <a:gdLst>
                  <a:gd name="connsiteX0" fmla="*/ 0 w 552173"/>
                  <a:gd name="connsiteY0" fmla="*/ 63380 h 190672"/>
                  <a:gd name="connsiteX1" fmla="*/ 89168 w 552173"/>
                  <a:gd name="connsiteY1" fmla="*/ 100041 h 190672"/>
                  <a:gd name="connsiteX2" fmla="*/ 121120 w 552173"/>
                  <a:gd name="connsiteY2" fmla="*/ 96000 h 190672"/>
                  <a:gd name="connsiteX3" fmla="*/ 190779 w 552173"/>
                  <a:gd name="connsiteY3" fmla="*/ 41371 h 190672"/>
                  <a:gd name="connsiteX4" fmla="*/ 215317 w 552173"/>
                  <a:gd name="connsiteY4" fmla="*/ 41778 h 190672"/>
                  <a:gd name="connsiteX5" fmla="*/ 274772 w 552173"/>
                  <a:gd name="connsiteY5" fmla="*/ 88267 h 190672"/>
                  <a:gd name="connsiteX6" fmla="*/ 295763 w 552173"/>
                  <a:gd name="connsiteY6" fmla="*/ 86551 h 190672"/>
                  <a:gd name="connsiteX7" fmla="*/ 343618 w 552173"/>
                  <a:gd name="connsiteY7" fmla="*/ 37882 h 190672"/>
                  <a:gd name="connsiteX8" fmla="*/ 366702 w 552173"/>
                  <a:gd name="connsiteY8" fmla="*/ 34103 h 190672"/>
                  <a:gd name="connsiteX9" fmla="*/ 438804 w 552173"/>
                  <a:gd name="connsiteY9" fmla="*/ 71520 h 190672"/>
                  <a:gd name="connsiteX10" fmla="*/ 469360 w 552173"/>
                  <a:gd name="connsiteY10" fmla="*/ 67857 h 190672"/>
                  <a:gd name="connsiteX11" fmla="*/ 546840 w 552173"/>
                  <a:gd name="connsiteY11" fmla="*/ 0 h 190672"/>
                  <a:gd name="connsiteX12" fmla="*/ 544602 w 552173"/>
                  <a:gd name="connsiteY12" fmla="*/ 109955 h 190672"/>
                  <a:gd name="connsiteX13" fmla="*/ 478256 w 552173"/>
                  <a:gd name="connsiteY13" fmla="*/ 156792 h 190672"/>
                  <a:gd name="connsiteX14" fmla="*/ 449503 w 552173"/>
                  <a:gd name="connsiteY14" fmla="*/ 158478 h 190672"/>
                  <a:gd name="connsiteX15" fmla="*/ 373243 w 552173"/>
                  <a:gd name="connsiteY15" fmla="*/ 113648 h 190672"/>
                  <a:gd name="connsiteX16" fmla="*/ 350188 w 552173"/>
                  <a:gd name="connsiteY16" fmla="*/ 115363 h 190672"/>
                  <a:gd name="connsiteX17" fmla="*/ 291257 w 552173"/>
                  <a:gd name="connsiteY17" fmla="*/ 167026 h 190672"/>
                  <a:gd name="connsiteX18" fmla="*/ 262968 w 552173"/>
                  <a:gd name="connsiteY18" fmla="*/ 167811 h 190672"/>
                  <a:gd name="connsiteX19" fmla="*/ 221103 w 552173"/>
                  <a:gd name="connsiteY19" fmla="*/ 131906 h 190672"/>
                  <a:gd name="connsiteX20" fmla="*/ 203659 w 552173"/>
                  <a:gd name="connsiteY20" fmla="*/ 131964 h 190672"/>
                  <a:gd name="connsiteX21" fmla="*/ 150803 w 552173"/>
                  <a:gd name="connsiteY21" fmla="*/ 179557 h 190672"/>
                  <a:gd name="connsiteX22" fmla="*/ 111118 w 552173"/>
                  <a:gd name="connsiteY22" fmla="*/ 187116 h 190672"/>
                  <a:gd name="connsiteX23" fmla="*/ 36545 w 552173"/>
                  <a:gd name="connsiteY23" fmla="*/ 159060 h 190672"/>
                  <a:gd name="connsiteX24" fmla="*/ 18403 w 552173"/>
                  <a:gd name="connsiteY24" fmla="*/ 150978 h 190672"/>
                  <a:gd name="connsiteX25" fmla="*/ 0 w 552173"/>
                  <a:gd name="connsiteY25" fmla="*/ 63380 h 190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552173" h="190672">
                    <a:moveTo>
                      <a:pt x="0" y="63380"/>
                    </a:moveTo>
                    <a:cubicBezTo>
                      <a:pt x="28870" y="75707"/>
                      <a:pt x="60531" y="87191"/>
                      <a:pt x="89168" y="100041"/>
                    </a:cubicBezTo>
                    <a:cubicBezTo>
                      <a:pt x="101175" y="105420"/>
                      <a:pt x="110740" y="104518"/>
                      <a:pt x="121120" y="96000"/>
                    </a:cubicBezTo>
                    <a:cubicBezTo>
                      <a:pt x="143942" y="77306"/>
                      <a:pt x="167637" y="59658"/>
                      <a:pt x="190779" y="41371"/>
                    </a:cubicBezTo>
                    <a:cubicBezTo>
                      <a:pt x="199327" y="34626"/>
                      <a:pt x="206624" y="34684"/>
                      <a:pt x="215317" y="41778"/>
                    </a:cubicBezTo>
                    <a:cubicBezTo>
                      <a:pt x="234796" y="57652"/>
                      <a:pt x="255206" y="72421"/>
                      <a:pt x="274772" y="88267"/>
                    </a:cubicBezTo>
                    <a:cubicBezTo>
                      <a:pt x="283029" y="94953"/>
                      <a:pt x="288815" y="93819"/>
                      <a:pt x="295763" y="86551"/>
                    </a:cubicBezTo>
                    <a:cubicBezTo>
                      <a:pt x="311463" y="70096"/>
                      <a:pt x="328005" y="54425"/>
                      <a:pt x="343618" y="37882"/>
                    </a:cubicBezTo>
                    <a:cubicBezTo>
                      <a:pt x="350828" y="30236"/>
                      <a:pt x="357602" y="29306"/>
                      <a:pt x="366702" y="34103"/>
                    </a:cubicBezTo>
                    <a:cubicBezTo>
                      <a:pt x="390629" y="46779"/>
                      <a:pt x="415167" y="58321"/>
                      <a:pt x="438804" y="71520"/>
                    </a:cubicBezTo>
                    <a:cubicBezTo>
                      <a:pt x="450782" y="78207"/>
                      <a:pt x="458923" y="77626"/>
                      <a:pt x="469360" y="67857"/>
                    </a:cubicBezTo>
                    <a:cubicBezTo>
                      <a:pt x="494421" y="44424"/>
                      <a:pt x="520936" y="22532"/>
                      <a:pt x="546840" y="0"/>
                    </a:cubicBezTo>
                    <a:cubicBezTo>
                      <a:pt x="552219" y="36777"/>
                      <a:pt x="556376" y="73526"/>
                      <a:pt x="544602" y="109955"/>
                    </a:cubicBezTo>
                    <a:cubicBezTo>
                      <a:pt x="522448" y="125509"/>
                      <a:pt x="499974" y="140656"/>
                      <a:pt x="478256" y="156792"/>
                    </a:cubicBezTo>
                    <a:cubicBezTo>
                      <a:pt x="468430" y="164090"/>
                      <a:pt x="460347" y="165224"/>
                      <a:pt x="449503" y="158478"/>
                    </a:cubicBezTo>
                    <a:cubicBezTo>
                      <a:pt x="424471" y="142924"/>
                      <a:pt x="398479" y="128911"/>
                      <a:pt x="373243" y="113648"/>
                    </a:cubicBezTo>
                    <a:cubicBezTo>
                      <a:pt x="364551" y="108385"/>
                      <a:pt x="358184" y="108007"/>
                      <a:pt x="350188" y="115363"/>
                    </a:cubicBezTo>
                    <a:cubicBezTo>
                      <a:pt x="330942" y="133039"/>
                      <a:pt x="310445" y="149321"/>
                      <a:pt x="291257" y="167026"/>
                    </a:cubicBezTo>
                    <a:cubicBezTo>
                      <a:pt x="281314" y="176213"/>
                      <a:pt x="273551" y="178016"/>
                      <a:pt x="262968" y="167811"/>
                    </a:cubicBezTo>
                    <a:cubicBezTo>
                      <a:pt x="249740" y="155106"/>
                      <a:pt x="234825" y="144145"/>
                      <a:pt x="221103" y="131906"/>
                    </a:cubicBezTo>
                    <a:cubicBezTo>
                      <a:pt x="214707" y="126207"/>
                      <a:pt x="209880" y="126236"/>
                      <a:pt x="203659" y="131964"/>
                    </a:cubicBezTo>
                    <a:cubicBezTo>
                      <a:pt x="186215" y="148012"/>
                      <a:pt x="168073" y="163305"/>
                      <a:pt x="150803" y="179557"/>
                    </a:cubicBezTo>
                    <a:cubicBezTo>
                      <a:pt x="138854" y="190779"/>
                      <a:pt x="126178" y="193890"/>
                      <a:pt x="111118" y="187116"/>
                    </a:cubicBezTo>
                    <a:cubicBezTo>
                      <a:pt x="86871" y="176155"/>
                      <a:pt x="61694" y="167578"/>
                      <a:pt x="36545" y="159060"/>
                    </a:cubicBezTo>
                    <a:cubicBezTo>
                      <a:pt x="30033" y="156850"/>
                      <a:pt x="25556" y="155368"/>
                      <a:pt x="18403" y="150978"/>
                    </a:cubicBezTo>
                    <a:cubicBezTo>
                      <a:pt x="8257" y="123067"/>
                      <a:pt x="1832" y="92889"/>
                      <a:pt x="0" y="6338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9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xmlns="" id="{6C642BEA-B8B2-4E85-BAF2-8CC108B52A06}"/>
                  </a:ext>
                </a:extLst>
              </p:cNvPr>
              <p:cNvSpPr/>
              <p:nvPr/>
            </p:nvSpPr>
            <p:spPr>
              <a:xfrm>
                <a:off x="9048405" y="5133084"/>
                <a:ext cx="518173" cy="209532"/>
              </a:xfrm>
              <a:custGeom>
                <a:avLst/>
                <a:gdLst>
                  <a:gd name="connsiteX0" fmla="*/ 494218 w 518173"/>
                  <a:gd name="connsiteY0" fmla="*/ 44976 h 209532"/>
                  <a:gd name="connsiteX1" fmla="*/ 470029 w 518173"/>
                  <a:gd name="connsiteY1" fmla="*/ 0 h 209532"/>
                  <a:gd name="connsiteX2" fmla="*/ 453457 w 518173"/>
                  <a:gd name="connsiteY2" fmla="*/ 13664 h 209532"/>
                  <a:gd name="connsiteX3" fmla="*/ 425372 w 518173"/>
                  <a:gd name="connsiteY3" fmla="*/ 40935 h 209532"/>
                  <a:gd name="connsiteX4" fmla="*/ 392955 w 518173"/>
                  <a:gd name="connsiteY4" fmla="*/ 44133 h 209532"/>
                  <a:gd name="connsiteX5" fmla="*/ 350421 w 518173"/>
                  <a:gd name="connsiteY5" fmla="*/ 13868 h 209532"/>
                  <a:gd name="connsiteX6" fmla="*/ 315039 w 518173"/>
                  <a:gd name="connsiteY6" fmla="*/ 18461 h 209532"/>
                  <a:gd name="connsiteX7" fmla="*/ 284715 w 518173"/>
                  <a:gd name="connsiteY7" fmla="*/ 55501 h 209532"/>
                  <a:gd name="connsiteX8" fmla="*/ 256456 w 518173"/>
                  <a:gd name="connsiteY8" fmla="*/ 58525 h 209532"/>
                  <a:gd name="connsiteX9" fmla="*/ 218951 w 518173"/>
                  <a:gd name="connsiteY9" fmla="*/ 31196 h 209532"/>
                  <a:gd name="connsiteX10" fmla="*/ 179179 w 518173"/>
                  <a:gd name="connsiteY10" fmla="*/ 34656 h 209532"/>
                  <a:gd name="connsiteX11" fmla="*/ 125364 w 518173"/>
                  <a:gd name="connsiteY11" fmla="*/ 91494 h 209532"/>
                  <a:gd name="connsiteX12" fmla="*/ 98471 w 518173"/>
                  <a:gd name="connsiteY12" fmla="*/ 96088 h 209532"/>
                  <a:gd name="connsiteX13" fmla="*/ 43436 w 518173"/>
                  <a:gd name="connsiteY13" fmla="*/ 70038 h 209532"/>
                  <a:gd name="connsiteX14" fmla="*/ 20584 w 518173"/>
                  <a:gd name="connsiteY14" fmla="*/ 56373 h 209532"/>
                  <a:gd name="connsiteX15" fmla="*/ 0 w 518173"/>
                  <a:gd name="connsiteY15" fmla="*/ 150367 h 209532"/>
                  <a:gd name="connsiteX16" fmla="*/ 92976 w 518173"/>
                  <a:gd name="connsiteY16" fmla="*/ 203106 h 209532"/>
                  <a:gd name="connsiteX17" fmla="*/ 132894 w 518173"/>
                  <a:gd name="connsiteY17" fmla="*/ 195402 h 209532"/>
                  <a:gd name="connsiteX18" fmla="*/ 184819 w 518173"/>
                  <a:gd name="connsiteY18" fmla="*/ 138796 h 209532"/>
                  <a:gd name="connsiteX19" fmla="*/ 211509 w 518173"/>
                  <a:gd name="connsiteY19" fmla="*/ 139174 h 209532"/>
                  <a:gd name="connsiteX20" fmla="*/ 252560 w 518173"/>
                  <a:gd name="connsiteY20" fmla="*/ 180167 h 209532"/>
                  <a:gd name="connsiteX21" fmla="*/ 289629 w 518173"/>
                  <a:gd name="connsiteY21" fmla="*/ 176533 h 209532"/>
                  <a:gd name="connsiteX22" fmla="*/ 324923 w 518173"/>
                  <a:gd name="connsiteY22" fmla="*/ 126876 h 209532"/>
                  <a:gd name="connsiteX23" fmla="*/ 345944 w 518173"/>
                  <a:gd name="connsiteY23" fmla="*/ 124056 h 209532"/>
                  <a:gd name="connsiteX24" fmla="*/ 408160 w 518173"/>
                  <a:gd name="connsiteY24" fmla="*/ 173946 h 209532"/>
                  <a:gd name="connsiteX25" fmla="*/ 440810 w 518173"/>
                  <a:gd name="connsiteY25" fmla="*/ 173684 h 209532"/>
                  <a:gd name="connsiteX26" fmla="*/ 507388 w 518173"/>
                  <a:gd name="connsiteY26" fmla="*/ 111235 h 209532"/>
                  <a:gd name="connsiteX27" fmla="*/ 518174 w 518173"/>
                  <a:gd name="connsiteY27" fmla="*/ 102861 h 209532"/>
                  <a:gd name="connsiteX28" fmla="*/ 494218 w 518173"/>
                  <a:gd name="connsiteY28" fmla="*/ 44976 h 209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18173" h="209532">
                    <a:moveTo>
                      <a:pt x="494218" y="44976"/>
                    </a:moveTo>
                    <a:cubicBezTo>
                      <a:pt x="487734" y="31108"/>
                      <a:pt x="479681" y="12182"/>
                      <a:pt x="470029" y="0"/>
                    </a:cubicBezTo>
                    <a:cubicBezTo>
                      <a:pt x="464243" y="3925"/>
                      <a:pt x="458893" y="9187"/>
                      <a:pt x="453457" y="13664"/>
                    </a:cubicBezTo>
                    <a:cubicBezTo>
                      <a:pt x="443368" y="21979"/>
                      <a:pt x="434675" y="31777"/>
                      <a:pt x="425372" y="40935"/>
                    </a:cubicBezTo>
                    <a:cubicBezTo>
                      <a:pt x="410050" y="56053"/>
                      <a:pt x="410050" y="56112"/>
                      <a:pt x="392955" y="44133"/>
                    </a:cubicBezTo>
                    <a:cubicBezTo>
                      <a:pt x="378680" y="34161"/>
                      <a:pt x="364754" y="23724"/>
                      <a:pt x="350421" y="13868"/>
                    </a:cubicBezTo>
                    <a:cubicBezTo>
                      <a:pt x="333442" y="2180"/>
                      <a:pt x="328093" y="2791"/>
                      <a:pt x="315039" y="18461"/>
                    </a:cubicBezTo>
                    <a:cubicBezTo>
                      <a:pt x="304834" y="30730"/>
                      <a:pt x="294920" y="43232"/>
                      <a:pt x="284715" y="55501"/>
                    </a:cubicBezTo>
                    <a:cubicBezTo>
                      <a:pt x="273115" y="69369"/>
                      <a:pt x="271312" y="69660"/>
                      <a:pt x="256456" y="58525"/>
                    </a:cubicBezTo>
                    <a:cubicBezTo>
                      <a:pt x="244070" y="49250"/>
                      <a:pt x="231540" y="40179"/>
                      <a:pt x="218951" y="31196"/>
                    </a:cubicBezTo>
                    <a:cubicBezTo>
                      <a:pt x="200809" y="18258"/>
                      <a:pt x="194791" y="18345"/>
                      <a:pt x="179179" y="34656"/>
                    </a:cubicBezTo>
                    <a:cubicBezTo>
                      <a:pt x="161124" y="53495"/>
                      <a:pt x="143913" y="73120"/>
                      <a:pt x="125364" y="91494"/>
                    </a:cubicBezTo>
                    <a:cubicBezTo>
                      <a:pt x="116904" y="99867"/>
                      <a:pt x="109112" y="102106"/>
                      <a:pt x="98471" y="96088"/>
                    </a:cubicBezTo>
                    <a:cubicBezTo>
                      <a:pt x="80795" y="86086"/>
                      <a:pt x="61548" y="79254"/>
                      <a:pt x="43436" y="70038"/>
                    </a:cubicBezTo>
                    <a:cubicBezTo>
                      <a:pt x="37069" y="66810"/>
                      <a:pt x="29975" y="62769"/>
                      <a:pt x="20584" y="56373"/>
                    </a:cubicBezTo>
                    <a:cubicBezTo>
                      <a:pt x="15816" y="68962"/>
                      <a:pt x="3111" y="122399"/>
                      <a:pt x="0" y="150367"/>
                    </a:cubicBezTo>
                    <a:cubicBezTo>
                      <a:pt x="15351" y="160514"/>
                      <a:pt x="65444" y="187988"/>
                      <a:pt x="92976" y="203106"/>
                    </a:cubicBezTo>
                    <a:cubicBezTo>
                      <a:pt x="111816" y="213457"/>
                      <a:pt x="118474" y="211596"/>
                      <a:pt x="132894" y="195402"/>
                    </a:cubicBezTo>
                    <a:cubicBezTo>
                      <a:pt x="149902" y="176272"/>
                      <a:pt x="166532" y="156793"/>
                      <a:pt x="184819" y="138796"/>
                    </a:cubicBezTo>
                    <a:cubicBezTo>
                      <a:pt x="197466" y="126353"/>
                      <a:pt x="198542" y="126382"/>
                      <a:pt x="211509" y="139174"/>
                    </a:cubicBezTo>
                    <a:cubicBezTo>
                      <a:pt x="225260" y="152751"/>
                      <a:pt x="238808" y="166561"/>
                      <a:pt x="252560" y="180167"/>
                    </a:cubicBezTo>
                    <a:cubicBezTo>
                      <a:pt x="269830" y="197262"/>
                      <a:pt x="275208" y="196739"/>
                      <a:pt x="289629" y="176533"/>
                    </a:cubicBezTo>
                    <a:cubicBezTo>
                      <a:pt x="301432" y="160020"/>
                      <a:pt x="313498" y="143651"/>
                      <a:pt x="324923" y="126876"/>
                    </a:cubicBezTo>
                    <a:cubicBezTo>
                      <a:pt x="331262" y="117572"/>
                      <a:pt x="337134" y="116759"/>
                      <a:pt x="345944" y="124056"/>
                    </a:cubicBezTo>
                    <a:cubicBezTo>
                      <a:pt x="366411" y="141006"/>
                      <a:pt x="387257" y="157548"/>
                      <a:pt x="408160" y="173946"/>
                    </a:cubicBezTo>
                    <a:cubicBezTo>
                      <a:pt x="423017" y="185575"/>
                      <a:pt x="426070" y="185168"/>
                      <a:pt x="440810" y="173684"/>
                    </a:cubicBezTo>
                    <a:cubicBezTo>
                      <a:pt x="464912" y="154903"/>
                      <a:pt x="483693" y="130423"/>
                      <a:pt x="507388" y="111235"/>
                    </a:cubicBezTo>
                    <a:cubicBezTo>
                      <a:pt x="509975" y="109141"/>
                      <a:pt x="515296" y="105943"/>
                      <a:pt x="518174" y="102861"/>
                    </a:cubicBezTo>
                    <a:cubicBezTo>
                      <a:pt x="510382" y="78440"/>
                      <a:pt x="500701" y="58873"/>
                      <a:pt x="494218" y="44976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29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xmlns="" id="{CC4A091C-D2E6-4BE5-A661-85693C8CB44A}"/>
              </a:ext>
            </a:extLst>
          </p:cNvPr>
          <p:cNvGrpSpPr/>
          <p:nvPr/>
        </p:nvGrpSpPr>
        <p:grpSpPr>
          <a:xfrm>
            <a:off x="1394716" y="3216842"/>
            <a:ext cx="4689974" cy="657567"/>
            <a:chOff x="2551705" y="4319146"/>
            <a:chExt cx="3683695" cy="657567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xmlns="" id="{25DC6BC9-C13A-4F8A-A5E7-A32672781DDA}"/>
                </a:ext>
              </a:extLst>
            </p:cNvPr>
            <p:cNvSpPr txBox="1"/>
            <p:nvPr/>
          </p:nvSpPr>
          <p:spPr>
            <a:xfrm>
              <a:off x="2551705" y="4515048"/>
              <a:ext cx="36836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xmlns="" id="{1ED6CC0A-1A02-4F0D-84AD-109D2466EFB1}"/>
                </a:ext>
              </a:extLst>
            </p:cNvPr>
            <p:cNvSpPr txBox="1"/>
            <p:nvPr/>
          </p:nvSpPr>
          <p:spPr>
            <a:xfrm>
              <a:off x="2551705" y="4319146"/>
              <a:ext cx="36836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4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xmlns="" id="{2543BBDC-0F5B-42BD-9D28-85D5FD32D508}"/>
              </a:ext>
            </a:extLst>
          </p:cNvPr>
          <p:cNvGrpSpPr/>
          <p:nvPr/>
        </p:nvGrpSpPr>
        <p:grpSpPr>
          <a:xfrm>
            <a:off x="1394716" y="3950553"/>
            <a:ext cx="4689974" cy="666620"/>
            <a:chOff x="2551705" y="4296700"/>
            <a:chExt cx="3552136" cy="666620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xmlns="" id="{E993EDF1-256A-4C35-8D84-81CB4FB57558}"/>
                </a:ext>
              </a:extLst>
            </p:cNvPr>
            <p:cNvSpPr txBox="1"/>
            <p:nvPr/>
          </p:nvSpPr>
          <p:spPr>
            <a:xfrm>
              <a:off x="2551706" y="4501655"/>
              <a:ext cx="355213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xmlns="" id="{D4EA6E11-29FD-48E9-91F8-5A30FE767E4F}"/>
                </a:ext>
              </a:extLst>
            </p:cNvPr>
            <p:cNvSpPr txBox="1"/>
            <p:nvPr/>
          </p:nvSpPr>
          <p:spPr>
            <a:xfrm>
              <a:off x="2551705" y="4296700"/>
              <a:ext cx="35521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3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xmlns="" id="{EB2AACA4-84F0-4096-9875-776669B941FC}"/>
              </a:ext>
            </a:extLst>
          </p:cNvPr>
          <p:cNvGrpSpPr/>
          <p:nvPr/>
        </p:nvGrpSpPr>
        <p:grpSpPr>
          <a:xfrm>
            <a:off x="1394716" y="4693309"/>
            <a:ext cx="4689978" cy="675673"/>
            <a:chOff x="2551704" y="4319146"/>
            <a:chExt cx="2894333" cy="67567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xmlns="" id="{C1833770-E7BC-4304-9ED1-1B0CEFC15538}"/>
                </a:ext>
              </a:extLst>
            </p:cNvPr>
            <p:cNvSpPr txBox="1"/>
            <p:nvPr/>
          </p:nvSpPr>
          <p:spPr>
            <a:xfrm>
              <a:off x="2551705" y="4533154"/>
              <a:ext cx="28943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xmlns="" id="{60DAE8BF-9164-4A03-8596-17D8358C04E3}"/>
                </a:ext>
              </a:extLst>
            </p:cNvPr>
            <p:cNvSpPr txBox="1"/>
            <p:nvPr/>
          </p:nvSpPr>
          <p:spPr>
            <a:xfrm>
              <a:off x="2551704" y="4319146"/>
              <a:ext cx="288589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2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xmlns="" id="{F56351A2-1E6F-48A0-B09B-AAC38FCFC56A}"/>
              </a:ext>
            </a:extLst>
          </p:cNvPr>
          <p:cNvGrpSpPr/>
          <p:nvPr/>
        </p:nvGrpSpPr>
        <p:grpSpPr>
          <a:xfrm>
            <a:off x="1394718" y="5445123"/>
            <a:ext cx="4676301" cy="675673"/>
            <a:chOff x="2729835" y="4319146"/>
            <a:chExt cx="2208570" cy="67567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xmlns="" id="{E9D51CE2-9DE6-49CC-ABB8-522F9E710692}"/>
                </a:ext>
              </a:extLst>
            </p:cNvPr>
            <p:cNvSpPr txBox="1"/>
            <p:nvPr/>
          </p:nvSpPr>
          <p:spPr>
            <a:xfrm>
              <a:off x="2729838" y="4533154"/>
              <a:ext cx="22085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xmlns="" id="{065231F9-A571-4FC6-8030-4E95FB41AC13}"/>
                </a:ext>
              </a:extLst>
            </p:cNvPr>
            <p:cNvSpPr txBox="1"/>
            <p:nvPr/>
          </p:nvSpPr>
          <p:spPr>
            <a:xfrm>
              <a:off x="2729835" y="4319146"/>
              <a:ext cx="22085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xmlns="" id="{8BFE175F-878A-49E0-8E24-3BE0CC394EB2}"/>
              </a:ext>
            </a:extLst>
          </p:cNvPr>
          <p:cNvGrpSpPr/>
          <p:nvPr/>
        </p:nvGrpSpPr>
        <p:grpSpPr>
          <a:xfrm>
            <a:off x="1013075" y="1785367"/>
            <a:ext cx="6046284" cy="1292662"/>
            <a:chOff x="2551704" y="4283314"/>
            <a:chExt cx="2360407" cy="1292662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xmlns="" id="{359664AD-4157-4B46-8834-BDBE54C1D4F3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 I hope and I believe that this Template will your Time, Money and Reputation. Easy to change colors, photos. 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xmlns="" id="{62928F63-A975-45E1-9FB3-C7EBBC875005}"/>
                </a:ext>
              </a:extLst>
            </p:cNvPr>
            <p:cNvSpPr txBox="1"/>
            <p:nvPr/>
          </p:nvSpPr>
          <p:spPr>
            <a:xfrm>
              <a:off x="2551704" y="4283314"/>
              <a:ext cx="23604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88" name="Oval 87">
            <a:extLst>
              <a:ext uri="{FF2B5EF4-FFF2-40B4-BE49-F238E27FC236}">
                <a16:creationId xmlns:a16="http://schemas.microsoft.com/office/drawing/2014/main" xmlns="" id="{25758933-CFFA-44D1-A200-077164E1AA58}"/>
              </a:ext>
            </a:extLst>
          </p:cNvPr>
          <p:cNvSpPr/>
          <p:nvPr/>
        </p:nvSpPr>
        <p:spPr>
          <a:xfrm>
            <a:off x="830324" y="3271305"/>
            <a:ext cx="548640" cy="5486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/>
              <a:t>01</a:t>
            </a:r>
            <a:endParaRPr lang="ko-KR" altLang="en-US" sz="1200" b="1" dirty="0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xmlns="" id="{81DBCC44-0A7C-4EAE-9FFE-ED0A374845A4}"/>
              </a:ext>
            </a:extLst>
          </p:cNvPr>
          <p:cNvSpPr/>
          <p:nvPr/>
        </p:nvSpPr>
        <p:spPr>
          <a:xfrm>
            <a:off x="830324" y="4017083"/>
            <a:ext cx="548640" cy="548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/>
              <a:t>02</a:t>
            </a:r>
            <a:endParaRPr lang="ko-KR" altLang="en-US" sz="1200" b="1" dirty="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xmlns="" id="{F78B709A-6607-47C1-A96E-4728D569C544}"/>
              </a:ext>
            </a:extLst>
          </p:cNvPr>
          <p:cNvSpPr/>
          <p:nvPr/>
        </p:nvSpPr>
        <p:spPr>
          <a:xfrm>
            <a:off x="830324" y="4762861"/>
            <a:ext cx="548640" cy="5486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/>
              <a:t>03</a:t>
            </a:r>
            <a:endParaRPr lang="ko-KR" altLang="en-US" sz="1200" b="1" dirty="0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xmlns="" id="{D7D30763-BCA2-4417-8259-07473E911165}"/>
              </a:ext>
            </a:extLst>
          </p:cNvPr>
          <p:cNvSpPr/>
          <p:nvPr/>
        </p:nvSpPr>
        <p:spPr>
          <a:xfrm>
            <a:off x="830324" y="5508639"/>
            <a:ext cx="548640" cy="5486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/>
              <a:t>04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5603533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C1357CD0-D49D-412E-A8F5-DE00F5188CA6}"/>
              </a:ext>
            </a:extLst>
          </p:cNvPr>
          <p:cNvGrpSpPr/>
          <p:nvPr/>
        </p:nvGrpSpPr>
        <p:grpSpPr>
          <a:xfrm>
            <a:off x="4616614" y="3172257"/>
            <a:ext cx="3030282" cy="1527908"/>
            <a:chOff x="6553564" y="2496527"/>
            <a:chExt cx="3849849" cy="1941145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xmlns="" id="{0087101A-2B2A-4900-812D-75FE533747DF}"/>
                </a:ext>
              </a:extLst>
            </p:cNvPr>
            <p:cNvSpPr/>
            <p:nvPr/>
          </p:nvSpPr>
          <p:spPr>
            <a:xfrm>
              <a:off x="9382692" y="2505731"/>
              <a:ext cx="823672" cy="825918"/>
            </a:xfrm>
            <a:custGeom>
              <a:avLst/>
              <a:gdLst>
                <a:gd name="connsiteX0" fmla="*/ 22305 w 2608300"/>
                <a:gd name="connsiteY0" fmla="*/ 129064 h 2615413"/>
                <a:gd name="connsiteX1" fmla="*/ 84096 w 2608300"/>
                <a:gd name="connsiteY1" fmla="*/ 191897 h 2615413"/>
                <a:gd name="connsiteX2" fmla="*/ 221066 w 2608300"/>
                <a:gd name="connsiteY2" fmla="*/ 459386 h 2615413"/>
                <a:gd name="connsiteX3" fmla="*/ 468027 w 2608300"/>
                <a:gd name="connsiteY3" fmla="*/ 760787 h 2615413"/>
                <a:gd name="connsiteX4" fmla="*/ 540222 w 2608300"/>
                <a:gd name="connsiteY4" fmla="*/ 859197 h 2615413"/>
                <a:gd name="connsiteX5" fmla="*/ 589115 w 2608300"/>
                <a:gd name="connsiteY5" fmla="*/ 964195 h 2615413"/>
                <a:gd name="connsiteX6" fmla="*/ 566853 w 2608300"/>
                <a:gd name="connsiteY6" fmla="*/ 992213 h 2615413"/>
                <a:gd name="connsiteX7" fmla="*/ 475378 w 2608300"/>
                <a:gd name="connsiteY7" fmla="*/ 1159143 h 2615413"/>
                <a:gd name="connsiteX8" fmla="*/ 402490 w 2608300"/>
                <a:gd name="connsiteY8" fmla="*/ 1499867 h 2615413"/>
                <a:gd name="connsiteX9" fmla="*/ 410396 w 2608300"/>
                <a:gd name="connsiteY9" fmla="*/ 1681776 h 2615413"/>
                <a:gd name="connsiteX10" fmla="*/ 472188 w 2608300"/>
                <a:gd name="connsiteY10" fmla="*/ 1740517 h 2615413"/>
                <a:gd name="connsiteX11" fmla="*/ 658189 w 2608300"/>
                <a:gd name="connsiteY11" fmla="*/ 1776233 h 2615413"/>
                <a:gd name="connsiteX12" fmla="*/ 766793 w 2608300"/>
                <a:gd name="connsiteY12" fmla="*/ 1997464 h 2615413"/>
                <a:gd name="connsiteX13" fmla="*/ 799597 w 2608300"/>
                <a:gd name="connsiteY13" fmla="*/ 2069936 h 2615413"/>
                <a:gd name="connsiteX14" fmla="*/ 798071 w 2608300"/>
                <a:gd name="connsiteY14" fmla="*/ 2159955 h 2615413"/>
                <a:gd name="connsiteX15" fmla="*/ 745086 w 2608300"/>
                <a:gd name="connsiteY15" fmla="*/ 2235062 h 2615413"/>
                <a:gd name="connsiteX16" fmla="*/ 683641 w 2608300"/>
                <a:gd name="connsiteY16" fmla="*/ 2257879 h 2615413"/>
                <a:gd name="connsiteX17" fmla="*/ 585093 w 2608300"/>
                <a:gd name="connsiteY17" fmla="*/ 2354625 h 2615413"/>
                <a:gd name="connsiteX18" fmla="*/ 643209 w 2608300"/>
                <a:gd name="connsiteY18" fmla="*/ 2447764 h 2615413"/>
                <a:gd name="connsiteX19" fmla="*/ 750149 w 2608300"/>
                <a:gd name="connsiteY19" fmla="*/ 2449705 h 2615413"/>
                <a:gd name="connsiteX20" fmla="*/ 931156 w 2608300"/>
                <a:gd name="connsiteY20" fmla="*/ 2442146 h 2615413"/>
                <a:gd name="connsiteX21" fmla="*/ 978385 w 2608300"/>
                <a:gd name="connsiteY21" fmla="*/ 2393808 h 2615413"/>
                <a:gd name="connsiteX22" fmla="*/ 1031370 w 2608300"/>
                <a:gd name="connsiteY22" fmla="*/ 2278754 h 2615413"/>
                <a:gd name="connsiteX23" fmla="*/ 1132901 w 2608300"/>
                <a:gd name="connsiteY23" fmla="*/ 2244494 h 2615413"/>
                <a:gd name="connsiteX24" fmla="*/ 1112233 w 2608300"/>
                <a:gd name="connsiteY24" fmla="*/ 2309962 h 2615413"/>
                <a:gd name="connsiteX25" fmla="*/ 1025336 w 2608300"/>
                <a:gd name="connsiteY25" fmla="*/ 2437638 h 2615413"/>
                <a:gd name="connsiteX26" fmla="*/ 979148 w 2608300"/>
                <a:gd name="connsiteY26" fmla="*/ 2508446 h 2615413"/>
                <a:gd name="connsiteX27" fmla="*/ 1042813 w 2608300"/>
                <a:gd name="connsiteY27" fmla="*/ 2608035 h 2615413"/>
                <a:gd name="connsiteX28" fmla="*/ 1302187 w 2608300"/>
                <a:gd name="connsiteY28" fmla="*/ 2612751 h 2615413"/>
                <a:gd name="connsiteX29" fmla="*/ 1366893 w 2608300"/>
                <a:gd name="connsiteY29" fmla="*/ 2550196 h 2615413"/>
                <a:gd name="connsiteX30" fmla="*/ 1376047 w 2608300"/>
                <a:gd name="connsiteY30" fmla="*/ 2516977 h 2615413"/>
                <a:gd name="connsiteX31" fmla="*/ 1489644 w 2608300"/>
                <a:gd name="connsiteY31" fmla="*/ 2311696 h 2615413"/>
                <a:gd name="connsiteX32" fmla="*/ 1517454 w 2608300"/>
                <a:gd name="connsiteY32" fmla="*/ 2299490 h 2615413"/>
                <a:gd name="connsiteX33" fmla="*/ 1798050 w 2608300"/>
                <a:gd name="connsiteY33" fmla="*/ 2296300 h 2615413"/>
                <a:gd name="connsiteX34" fmla="*/ 1940638 w 2608300"/>
                <a:gd name="connsiteY34" fmla="*/ 2285550 h 2615413"/>
                <a:gd name="connsiteX35" fmla="*/ 1920734 w 2608300"/>
                <a:gd name="connsiteY35" fmla="*/ 2314401 h 2615413"/>
                <a:gd name="connsiteX36" fmla="*/ 1845557 w 2608300"/>
                <a:gd name="connsiteY36" fmla="*/ 2395334 h 2615413"/>
                <a:gd name="connsiteX37" fmla="*/ 1871286 w 2608300"/>
                <a:gd name="connsiteY37" fmla="*/ 2511428 h 2615413"/>
                <a:gd name="connsiteX38" fmla="*/ 1970320 w 2608300"/>
                <a:gd name="connsiteY38" fmla="*/ 2532164 h 2615413"/>
                <a:gd name="connsiteX39" fmla="*/ 2035649 w 2608300"/>
                <a:gd name="connsiteY39" fmla="*/ 2535077 h 2615413"/>
                <a:gd name="connsiteX40" fmla="*/ 2207572 w 2608300"/>
                <a:gd name="connsiteY40" fmla="*/ 2510388 h 2615413"/>
                <a:gd name="connsiteX41" fmla="*/ 2437333 w 2608300"/>
                <a:gd name="connsiteY41" fmla="*/ 2417804 h 2615413"/>
                <a:gd name="connsiteX42" fmla="*/ 2532414 w 2608300"/>
                <a:gd name="connsiteY42" fmla="*/ 2284579 h 2615413"/>
                <a:gd name="connsiteX43" fmla="*/ 2537407 w 2608300"/>
                <a:gd name="connsiteY43" fmla="*/ 2129163 h 2615413"/>
                <a:gd name="connsiteX44" fmla="*/ 2532275 w 2608300"/>
                <a:gd name="connsiteY44" fmla="*/ 2057453 h 2615413"/>
                <a:gd name="connsiteX45" fmla="*/ 2536575 w 2608300"/>
                <a:gd name="connsiteY45" fmla="*/ 2017645 h 2615413"/>
                <a:gd name="connsiteX46" fmla="*/ 2592681 w 2608300"/>
                <a:gd name="connsiteY46" fmla="*/ 1874157 h 2615413"/>
                <a:gd name="connsiteX47" fmla="*/ 2591086 w 2608300"/>
                <a:gd name="connsiteY47" fmla="*/ 1533641 h 2615413"/>
                <a:gd name="connsiteX48" fmla="*/ 2515562 w 2608300"/>
                <a:gd name="connsiteY48" fmla="*/ 1270244 h 2615413"/>
                <a:gd name="connsiteX49" fmla="*/ 2194395 w 2608300"/>
                <a:gd name="connsiteY49" fmla="*/ 974321 h 2615413"/>
                <a:gd name="connsiteX50" fmla="*/ 2035303 w 2608300"/>
                <a:gd name="connsiteY50" fmla="*/ 926884 h 2615413"/>
                <a:gd name="connsiteX51" fmla="*/ 1601717 w 2608300"/>
                <a:gd name="connsiteY51" fmla="*/ 923139 h 2615413"/>
                <a:gd name="connsiteX52" fmla="*/ 1295946 w 2608300"/>
                <a:gd name="connsiteY52" fmla="*/ 1032299 h 2615413"/>
                <a:gd name="connsiteX53" fmla="*/ 1245735 w 2608300"/>
                <a:gd name="connsiteY53" fmla="*/ 1034102 h 2615413"/>
                <a:gd name="connsiteX54" fmla="*/ 1226317 w 2608300"/>
                <a:gd name="connsiteY54" fmla="*/ 971547 h 2615413"/>
                <a:gd name="connsiteX55" fmla="*/ 1254612 w 2608300"/>
                <a:gd name="connsiteY55" fmla="*/ 861833 h 2615413"/>
                <a:gd name="connsiteX56" fmla="*/ 1303921 w 2608300"/>
                <a:gd name="connsiteY56" fmla="*/ 784991 h 2615413"/>
                <a:gd name="connsiteX57" fmla="*/ 1484790 w 2608300"/>
                <a:gd name="connsiteY57" fmla="*/ 484699 h 2615413"/>
                <a:gd name="connsiteX58" fmla="*/ 1498452 w 2608300"/>
                <a:gd name="connsiteY58" fmla="*/ 90505 h 2615413"/>
                <a:gd name="connsiteX59" fmla="*/ 1456564 w 2608300"/>
                <a:gd name="connsiteY59" fmla="*/ 9086 h 2615413"/>
                <a:gd name="connsiteX60" fmla="*/ 1342966 w 2608300"/>
                <a:gd name="connsiteY60" fmla="*/ 26840 h 2615413"/>
                <a:gd name="connsiteX61" fmla="*/ 1239701 w 2608300"/>
                <a:gd name="connsiteY61" fmla="*/ 102225 h 2615413"/>
                <a:gd name="connsiteX62" fmla="*/ 972213 w 2608300"/>
                <a:gd name="connsiteY62" fmla="*/ 482202 h 2615413"/>
                <a:gd name="connsiteX63" fmla="*/ 949465 w 2608300"/>
                <a:gd name="connsiteY63" fmla="*/ 691505 h 2615413"/>
                <a:gd name="connsiteX64" fmla="*/ 909657 w 2608300"/>
                <a:gd name="connsiteY64" fmla="*/ 814951 h 2615413"/>
                <a:gd name="connsiteX65" fmla="*/ 794742 w 2608300"/>
                <a:gd name="connsiteY65" fmla="*/ 808917 h 2615413"/>
                <a:gd name="connsiteX66" fmla="*/ 759719 w 2608300"/>
                <a:gd name="connsiteY66" fmla="*/ 733671 h 2615413"/>
                <a:gd name="connsiteX67" fmla="*/ 216489 w 2608300"/>
                <a:gd name="connsiteY67" fmla="*/ 172756 h 2615413"/>
                <a:gd name="connsiteX68" fmla="*/ 19946 w 2608300"/>
                <a:gd name="connsiteY68" fmla="*/ 73514 h 2615413"/>
                <a:gd name="connsiteX69" fmla="*/ 2817 w 2608300"/>
                <a:gd name="connsiteY69" fmla="*/ 70740 h 2615413"/>
                <a:gd name="connsiteX70" fmla="*/ 22305 w 2608300"/>
                <a:gd name="connsiteY70" fmla="*/ 129064 h 2615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2608300" h="2615413">
                  <a:moveTo>
                    <a:pt x="22305" y="129064"/>
                  </a:moveTo>
                  <a:cubicBezTo>
                    <a:pt x="44844" y="147928"/>
                    <a:pt x="70365" y="167069"/>
                    <a:pt x="84096" y="191897"/>
                  </a:cubicBezTo>
                  <a:cubicBezTo>
                    <a:pt x="132366" y="279626"/>
                    <a:pt x="178554" y="368743"/>
                    <a:pt x="221066" y="459386"/>
                  </a:cubicBezTo>
                  <a:cubicBezTo>
                    <a:pt x="278143" y="581167"/>
                    <a:pt x="357550" y="683044"/>
                    <a:pt x="468027" y="760787"/>
                  </a:cubicBezTo>
                  <a:cubicBezTo>
                    <a:pt x="502425" y="784991"/>
                    <a:pt x="526837" y="817170"/>
                    <a:pt x="540222" y="859197"/>
                  </a:cubicBezTo>
                  <a:cubicBezTo>
                    <a:pt x="551180" y="893526"/>
                    <a:pt x="570528" y="925081"/>
                    <a:pt x="589115" y="964195"/>
                  </a:cubicBezTo>
                  <a:cubicBezTo>
                    <a:pt x="585161" y="969258"/>
                    <a:pt x="577048" y="981741"/>
                    <a:pt x="566853" y="992213"/>
                  </a:cubicBezTo>
                  <a:cubicBezTo>
                    <a:pt x="520943" y="1039581"/>
                    <a:pt x="488208" y="1092704"/>
                    <a:pt x="475378" y="1159143"/>
                  </a:cubicBezTo>
                  <a:cubicBezTo>
                    <a:pt x="453393" y="1273157"/>
                    <a:pt x="428220" y="1386616"/>
                    <a:pt x="402490" y="1499867"/>
                  </a:cubicBezTo>
                  <a:cubicBezTo>
                    <a:pt x="388411" y="1561798"/>
                    <a:pt x="378703" y="1623937"/>
                    <a:pt x="410396" y="1681776"/>
                  </a:cubicBezTo>
                  <a:cubicBezTo>
                    <a:pt x="423642" y="1705979"/>
                    <a:pt x="447638" y="1733373"/>
                    <a:pt x="472188" y="1740517"/>
                  </a:cubicBezTo>
                  <a:cubicBezTo>
                    <a:pt x="533287" y="1758340"/>
                    <a:pt x="597576" y="1765344"/>
                    <a:pt x="658189" y="1776233"/>
                  </a:cubicBezTo>
                  <a:cubicBezTo>
                    <a:pt x="672128" y="1861396"/>
                    <a:pt x="701811" y="1937960"/>
                    <a:pt x="766793" y="1997464"/>
                  </a:cubicBezTo>
                  <a:cubicBezTo>
                    <a:pt x="788292" y="2017090"/>
                    <a:pt x="801747" y="2039144"/>
                    <a:pt x="799597" y="2069936"/>
                  </a:cubicBezTo>
                  <a:cubicBezTo>
                    <a:pt x="797517" y="2099827"/>
                    <a:pt x="798695" y="2129925"/>
                    <a:pt x="798071" y="2159955"/>
                  </a:cubicBezTo>
                  <a:cubicBezTo>
                    <a:pt x="796892" y="2213217"/>
                    <a:pt x="793980" y="2217170"/>
                    <a:pt x="745086" y="2235062"/>
                  </a:cubicBezTo>
                  <a:cubicBezTo>
                    <a:pt x="724559" y="2242622"/>
                    <a:pt x="703614" y="2249210"/>
                    <a:pt x="683641" y="2257879"/>
                  </a:cubicBezTo>
                  <a:cubicBezTo>
                    <a:pt x="638563" y="2277436"/>
                    <a:pt x="604580" y="2309893"/>
                    <a:pt x="585093" y="2354625"/>
                  </a:cubicBezTo>
                  <a:cubicBezTo>
                    <a:pt x="558739" y="2415168"/>
                    <a:pt x="577949" y="2445059"/>
                    <a:pt x="643209" y="2447764"/>
                  </a:cubicBezTo>
                  <a:cubicBezTo>
                    <a:pt x="678925" y="2449220"/>
                    <a:pt x="716305" y="2441730"/>
                    <a:pt x="750149" y="2449705"/>
                  </a:cubicBezTo>
                  <a:cubicBezTo>
                    <a:pt x="812357" y="2464477"/>
                    <a:pt x="871168" y="2454005"/>
                    <a:pt x="931156" y="2442146"/>
                  </a:cubicBezTo>
                  <a:cubicBezTo>
                    <a:pt x="959313" y="2436598"/>
                    <a:pt x="969162" y="2418220"/>
                    <a:pt x="978385" y="2393808"/>
                  </a:cubicBezTo>
                  <a:cubicBezTo>
                    <a:pt x="993365" y="2354347"/>
                    <a:pt x="1009663" y="2314747"/>
                    <a:pt x="1031370" y="2278754"/>
                  </a:cubicBezTo>
                  <a:cubicBezTo>
                    <a:pt x="1059319" y="2232427"/>
                    <a:pt x="1073189" y="2230069"/>
                    <a:pt x="1132901" y="2244494"/>
                  </a:cubicBezTo>
                  <a:cubicBezTo>
                    <a:pt x="1125896" y="2266409"/>
                    <a:pt x="1117712" y="2287839"/>
                    <a:pt x="1112233" y="2309962"/>
                  </a:cubicBezTo>
                  <a:cubicBezTo>
                    <a:pt x="1099057" y="2363502"/>
                    <a:pt x="1072495" y="2405390"/>
                    <a:pt x="1025336" y="2437638"/>
                  </a:cubicBezTo>
                  <a:cubicBezTo>
                    <a:pt x="1003699" y="2452410"/>
                    <a:pt x="989551" y="2482509"/>
                    <a:pt x="979148" y="2508446"/>
                  </a:cubicBezTo>
                  <a:cubicBezTo>
                    <a:pt x="955222" y="2568366"/>
                    <a:pt x="973669" y="2598950"/>
                    <a:pt x="1042813" y="2608035"/>
                  </a:cubicBezTo>
                  <a:cubicBezTo>
                    <a:pt x="1128045" y="2619201"/>
                    <a:pt x="1215706" y="2614970"/>
                    <a:pt x="1302187" y="2612751"/>
                  </a:cubicBezTo>
                  <a:cubicBezTo>
                    <a:pt x="1351288" y="2611502"/>
                    <a:pt x="1359957" y="2598395"/>
                    <a:pt x="1366893" y="2550196"/>
                  </a:cubicBezTo>
                  <a:cubicBezTo>
                    <a:pt x="1368487" y="2538891"/>
                    <a:pt x="1370706" y="2526894"/>
                    <a:pt x="1376047" y="2516977"/>
                  </a:cubicBezTo>
                  <a:cubicBezTo>
                    <a:pt x="1413149" y="2448110"/>
                    <a:pt x="1450738" y="2379522"/>
                    <a:pt x="1489644" y="2311696"/>
                  </a:cubicBezTo>
                  <a:cubicBezTo>
                    <a:pt x="1493805" y="2304483"/>
                    <a:pt x="1507884" y="2299698"/>
                    <a:pt x="1517454" y="2299490"/>
                  </a:cubicBezTo>
                  <a:cubicBezTo>
                    <a:pt x="1610940" y="2297895"/>
                    <a:pt x="1704495" y="2298450"/>
                    <a:pt x="1798050" y="2296300"/>
                  </a:cubicBezTo>
                  <a:cubicBezTo>
                    <a:pt x="1843476" y="2295260"/>
                    <a:pt x="1888832" y="2289642"/>
                    <a:pt x="1940638" y="2285550"/>
                  </a:cubicBezTo>
                  <a:cubicBezTo>
                    <a:pt x="1931830" y="2298450"/>
                    <a:pt x="1927252" y="2307257"/>
                    <a:pt x="1920734" y="2314401"/>
                  </a:cubicBezTo>
                  <a:cubicBezTo>
                    <a:pt x="1895905" y="2341586"/>
                    <a:pt x="1868859" y="2366900"/>
                    <a:pt x="1845557" y="2395334"/>
                  </a:cubicBezTo>
                  <a:cubicBezTo>
                    <a:pt x="1808592" y="2440482"/>
                    <a:pt x="1818995" y="2484936"/>
                    <a:pt x="1871286" y="2511428"/>
                  </a:cubicBezTo>
                  <a:cubicBezTo>
                    <a:pt x="1902147" y="2527032"/>
                    <a:pt x="1933079" y="2540070"/>
                    <a:pt x="1970320" y="2532164"/>
                  </a:cubicBezTo>
                  <a:cubicBezTo>
                    <a:pt x="1990987" y="2527795"/>
                    <a:pt x="2013872" y="2532719"/>
                    <a:pt x="2035649" y="2535077"/>
                  </a:cubicBezTo>
                  <a:cubicBezTo>
                    <a:pt x="2095153" y="2541527"/>
                    <a:pt x="2153963" y="2540417"/>
                    <a:pt x="2207572" y="2510388"/>
                  </a:cubicBezTo>
                  <a:cubicBezTo>
                    <a:pt x="2280321" y="2469679"/>
                    <a:pt x="2357301" y="2440967"/>
                    <a:pt x="2437333" y="2417804"/>
                  </a:cubicBezTo>
                  <a:cubicBezTo>
                    <a:pt x="2508904" y="2397137"/>
                    <a:pt x="2531305" y="2360519"/>
                    <a:pt x="2532414" y="2284579"/>
                  </a:cubicBezTo>
                  <a:cubicBezTo>
                    <a:pt x="2533177" y="2232774"/>
                    <a:pt x="2536783" y="2180968"/>
                    <a:pt x="2537407" y="2129163"/>
                  </a:cubicBezTo>
                  <a:cubicBezTo>
                    <a:pt x="2537685" y="2105306"/>
                    <a:pt x="2533039" y="2081379"/>
                    <a:pt x="2532275" y="2057453"/>
                  </a:cubicBezTo>
                  <a:cubicBezTo>
                    <a:pt x="2531860" y="2044207"/>
                    <a:pt x="2531998" y="2029782"/>
                    <a:pt x="2536575" y="2017645"/>
                  </a:cubicBezTo>
                  <a:cubicBezTo>
                    <a:pt x="2554676" y="1969515"/>
                    <a:pt x="2580752" y="1923605"/>
                    <a:pt x="2592681" y="1874157"/>
                  </a:cubicBezTo>
                  <a:cubicBezTo>
                    <a:pt x="2619866" y="1761322"/>
                    <a:pt x="2606412" y="1647100"/>
                    <a:pt x="2591086" y="1533641"/>
                  </a:cubicBezTo>
                  <a:cubicBezTo>
                    <a:pt x="2578741" y="1442236"/>
                    <a:pt x="2565079" y="1351871"/>
                    <a:pt x="2515562" y="1270244"/>
                  </a:cubicBezTo>
                  <a:cubicBezTo>
                    <a:pt x="2436709" y="1140279"/>
                    <a:pt x="2344749" y="1025641"/>
                    <a:pt x="2194395" y="974321"/>
                  </a:cubicBezTo>
                  <a:cubicBezTo>
                    <a:pt x="2142035" y="956428"/>
                    <a:pt x="2088634" y="941726"/>
                    <a:pt x="2035303" y="926884"/>
                  </a:cubicBezTo>
                  <a:cubicBezTo>
                    <a:pt x="1891190" y="886660"/>
                    <a:pt x="1745691" y="878408"/>
                    <a:pt x="1601717" y="923139"/>
                  </a:cubicBezTo>
                  <a:cubicBezTo>
                    <a:pt x="1498452" y="955249"/>
                    <a:pt x="1398170" y="996652"/>
                    <a:pt x="1295946" y="1032299"/>
                  </a:cubicBezTo>
                  <a:cubicBezTo>
                    <a:pt x="1280134" y="1037847"/>
                    <a:pt x="1251907" y="1042008"/>
                    <a:pt x="1245735" y="1034102"/>
                  </a:cubicBezTo>
                  <a:cubicBezTo>
                    <a:pt x="1232974" y="1017735"/>
                    <a:pt x="1224029" y="992005"/>
                    <a:pt x="1226317" y="971547"/>
                  </a:cubicBezTo>
                  <a:cubicBezTo>
                    <a:pt x="1230478" y="934305"/>
                    <a:pt x="1240533" y="896716"/>
                    <a:pt x="1254612" y="861833"/>
                  </a:cubicBezTo>
                  <a:cubicBezTo>
                    <a:pt x="1265847" y="833884"/>
                    <a:pt x="1281798" y="804340"/>
                    <a:pt x="1303921" y="784991"/>
                  </a:cubicBezTo>
                  <a:cubicBezTo>
                    <a:pt x="1396783" y="703711"/>
                    <a:pt x="1451432" y="600932"/>
                    <a:pt x="1484790" y="484699"/>
                  </a:cubicBezTo>
                  <a:cubicBezTo>
                    <a:pt x="1522171" y="354457"/>
                    <a:pt x="1511699" y="222481"/>
                    <a:pt x="1498452" y="90505"/>
                  </a:cubicBezTo>
                  <a:cubicBezTo>
                    <a:pt x="1495193" y="57910"/>
                    <a:pt x="1490685" y="23442"/>
                    <a:pt x="1456564" y="9086"/>
                  </a:cubicBezTo>
                  <a:cubicBezTo>
                    <a:pt x="1416756" y="-7628"/>
                    <a:pt x="1378058" y="-1039"/>
                    <a:pt x="1342966" y="26840"/>
                  </a:cubicBezTo>
                  <a:cubicBezTo>
                    <a:pt x="1309608" y="53332"/>
                    <a:pt x="1276666" y="81697"/>
                    <a:pt x="1239701" y="102225"/>
                  </a:cubicBezTo>
                  <a:cubicBezTo>
                    <a:pt x="1088654" y="186141"/>
                    <a:pt x="1005432" y="317700"/>
                    <a:pt x="972213" y="482202"/>
                  </a:cubicBezTo>
                  <a:cubicBezTo>
                    <a:pt x="958412" y="550722"/>
                    <a:pt x="960631" y="622292"/>
                    <a:pt x="949465" y="691505"/>
                  </a:cubicBezTo>
                  <a:cubicBezTo>
                    <a:pt x="942599" y="733879"/>
                    <a:pt x="929839" y="777362"/>
                    <a:pt x="909657" y="814951"/>
                  </a:cubicBezTo>
                  <a:cubicBezTo>
                    <a:pt x="881778" y="866757"/>
                    <a:pt x="820194" y="861347"/>
                    <a:pt x="794742" y="808917"/>
                  </a:cubicBezTo>
                  <a:cubicBezTo>
                    <a:pt x="782675" y="784020"/>
                    <a:pt x="771232" y="758846"/>
                    <a:pt x="759719" y="733671"/>
                  </a:cubicBezTo>
                  <a:cubicBezTo>
                    <a:pt x="644874" y="482688"/>
                    <a:pt x="457555" y="301542"/>
                    <a:pt x="216489" y="172756"/>
                  </a:cubicBezTo>
                  <a:cubicBezTo>
                    <a:pt x="151784" y="138149"/>
                    <a:pt x="85623" y="106248"/>
                    <a:pt x="19946" y="73514"/>
                  </a:cubicBezTo>
                  <a:cubicBezTo>
                    <a:pt x="15161" y="71156"/>
                    <a:pt x="8920" y="71641"/>
                    <a:pt x="2817" y="70740"/>
                  </a:cubicBezTo>
                  <a:cubicBezTo>
                    <a:pt x="-4673" y="95914"/>
                    <a:pt x="3094" y="112975"/>
                    <a:pt x="22305" y="129064"/>
                  </a:cubicBezTo>
                  <a:close/>
                </a:path>
              </a:pathLst>
            </a:custGeom>
            <a:solidFill>
              <a:schemeClr val="accent5"/>
            </a:solidFill>
            <a:ln w="69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295F3601-0512-4F36-BF95-4A11811F8044}"/>
                </a:ext>
              </a:extLst>
            </p:cNvPr>
            <p:cNvSpPr/>
            <p:nvPr/>
          </p:nvSpPr>
          <p:spPr>
            <a:xfrm>
              <a:off x="6553564" y="3024662"/>
              <a:ext cx="3849849" cy="1413010"/>
            </a:xfrm>
            <a:custGeom>
              <a:avLst/>
              <a:gdLst>
                <a:gd name="connsiteX0" fmla="*/ 1175254 w 3849849"/>
                <a:gd name="connsiteY0" fmla="*/ 596841 h 1413010"/>
                <a:gd name="connsiteX1" fmla="*/ 1152730 w 3849849"/>
                <a:gd name="connsiteY1" fmla="*/ 599721 h 1413010"/>
                <a:gd name="connsiteX2" fmla="*/ 1111776 w 3849849"/>
                <a:gd name="connsiteY2" fmla="*/ 630075 h 1413010"/>
                <a:gd name="connsiteX3" fmla="*/ 979322 w 3849849"/>
                <a:gd name="connsiteY3" fmla="*/ 870257 h 1413010"/>
                <a:gd name="connsiteX4" fmla="*/ 967978 w 3849849"/>
                <a:gd name="connsiteY4" fmla="*/ 981773 h 1413010"/>
                <a:gd name="connsiteX5" fmla="*/ 984425 w 3849849"/>
                <a:gd name="connsiteY5" fmla="*/ 1027567 h 1413010"/>
                <a:gd name="connsiteX6" fmla="*/ 1053258 w 3849849"/>
                <a:gd name="connsiteY6" fmla="*/ 1030721 h 1413010"/>
                <a:gd name="connsiteX7" fmla="*/ 1159738 w 3849849"/>
                <a:gd name="connsiteY7" fmla="*/ 940338 h 1413010"/>
                <a:gd name="connsiteX8" fmla="*/ 1184004 w 3849849"/>
                <a:gd name="connsiteY8" fmla="*/ 899472 h 1413010"/>
                <a:gd name="connsiteX9" fmla="*/ 1231221 w 3849849"/>
                <a:gd name="connsiteY9" fmla="*/ 692206 h 1413010"/>
                <a:gd name="connsiteX10" fmla="*/ 1233104 w 3849849"/>
                <a:gd name="connsiteY10" fmla="*/ 666933 h 1413010"/>
                <a:gd name="connsiteX11" fmla="*/ 1169878 w 3849849"/>
                <a:gd name="connsiteY11" fmla="*/ 680358 h 1413010"/>
                <a:gd name="connsiteX12" fmla="*/ 1177412 w 3849849"/>
                <a:gd name="connsiteY12" fmla="*/ 661414 h 1413010"/>
                <a:gd name="connsiteX13" fmla="*/ 1184113 w 3849849"/>
                <a:gd name="connsiteY13" fmla="*/ 617613 h 1413010"/>
                <a:gd name="connsiteX14" fmla="*/ 1175254 w 3849849"/>
                <a:gd name="connsiteY14" fmla="*/ 596841 h 1413010"/>
                <a:gd name="connsiteX15" fmla="*/ 2831053 w 3849849"/>
                <a:gd name="connsiteY15" fmla="*/ 590032 h 1413010"/>
                <a:gd name="connsiteX16" fmla="*/ 2813483 w 3849849"/>
                <a:gd name="connsiteY16" fmla="*/ 593259 h 1413010"/>
                <a:gd name="connsiteX17" fmla="*/ 2773186 w 3849849"/>
                <a:gd name="connsiteY17" fmla="*/ 618598 h 1413010"/>
                <a:gd name="connsiteX18" fmla="*/ 2678861 w 3849849"/>
                <a:gd name="connsiteY18" fmla="*/ 776084 h 1413010"/>
                <a:gd name="connsiteX19" fmla="*/ 2658778 w 3849849"/>
                <a:gd name="connsiteY19" fmla="*/ 852144 h 1413010"/>
                <a:gd name="connsiteX20" fmla="*/ 2664275 w 3849849"/>
                <a:gd name="connsiteY20" fmla="*/ 850326 h 1413010"/>
                <a:gd name="connsiteX21" fmla="*/ 2755841 w 3849849"/>
                <a:gd name="connsiteY21" fmla="*/ 783158 h 1413010"/>
                <a:gd name="connsiteX22" fmla="*/ 2840617 w 3849849"/>
                <a:gd name="connsiteY22" fmla="*/ 692928 h 1413010"/>
                <a:gd name="connsiteX23" fmla="*/ 2860043 w 3849849"/>
                <a:gd name="connsiteY23" fmla="*/ 624796 h 1413010"/>
                <a:gd name="connsiteX24" fmla="*/ 2831053 w 3849849"/>
                <a:gd name="connsiteY24" fmla="*/ 590032 h 1413010"/>
                <a:gd name="connsiteX25" fmla="*/ 1813727 w 3849849"/>
                <a:gd name="connsiteY25" fmla="*/ 452946 h 1413010"/>
                <a:gd name="connsiteX26" fmla="*/ 1880656 w 3849849"/>
                <a:gd name="connsiteY26" fmla="*/ 492868 h 1413010"/>
                <a:gd name="connsiteX27" fmla="*/ 1882211 w 3849849"/>
                <a:gd name="connsiteY27" fmla="*/ 520835 h 1413010"/>
                <a:gd name="connsiteX28" fmla="*/ 1830329 w 3849849"/>
                <a:gd name="connsiteY28" fmla="*/ 598779 h 1413010"/>
                <a:gd name="connsiteX29" fmla="*/ 1824569 w 3849849"/>
                <a:gd name="connsiteY29" fmla="*/ 620613 h 1413010"/>
                <a:gd name="connsiteX30" fmla="*/ 1877634 w 3849849"/>
                <a:gd name="connsiteY30" fmla="*/ 780553 h 1413010"/>
                <a:gd name="connsiteX31" fmla="*/ 1940094 w 3849849"/>
                <a:gd name="connsiteY31" fmla="*/ 912765 h 1413010"/>
                <a:gd name="connsiteX32" fmla="*/ 1934510 w 3849849"/>
                <a:gd name="connsiteY32" fmla="*/ 1016157 h 1413010"/>
                <a:gd name="connsiteX33" fmla="*/ 1783265 w 3849849"/>
                <a:gd name="connsiteY33" fmla="*/ 1167840 h 1413010"/>
                <a:gd name="connsiteX34" fmla="*/ 1648118 w 3849849"/>
                <a:gd name="connsiteY34" fmla="*/ 1165321 h 1413010"/>
                <a:gd name="connsiteX35" fmla="*/ 1587804 w 3849849"/>
                <a:gd name="connsiteY35" fmla="*/ 1103168 h 1413010"/>
                <a:gd name="connsiteX36" fmla="*/ 1565487 w 3849849"/>
                <a:gd name="connsiteY36" fmla="*/ 1052709 h 1413010"/>
                <a:gd name="connsiteX37" fmla="*/ 1569123 w 3849849"/>
                <a:gd name="connsiteY37" fmla="*/ 1024633 h 1413010"/>
                <a:gd name="connsiteX38" fmla="*/ 1652213 w 3849849"/>
                <a:gd name="connsiteY38" fmla="*/ 953062 h 1413010"/>
                <a:gd name="connsiteX39" fmla="*/ 1670938 w 3849849"/>
                <a:gd name="connsiteY39" fmla="*/ 947018 h 1413010"/>
                <a:gd name="connsiteX40" fmla="*/ 1673654 w 3849849"/>
                <a:gd name="connsiteY40" fmla="*/ 946996 h 1413010"/>
                <a:gd name="connsiteX41" fmla="*/ 1697350 w 3849849"/>
                <a:gd name="connsiteY41" fmla="*/ 1009740 h 1413010"/>
                <a:gd name="connsiteX42" fmla="*/ 1721988 w 3849849"/>
                <a:gd name="connsiteY42" fmla="*/ 1062104 h 1413010"/>
                <a:gd name="connsiteX43" fmla="*/ 1777987 w 3849849"/>
                <a:gd name="connsiteY43" fmla="*/ 1085866 h 1413010"/>
                <a:gd name="connsiteX44" fmla="*/ 1835344 w 3849849"/>
                <a:gd name="connsiteY44" fmla="*/ 1033656 h 1413010"/>
                <a:gd name="connsiteX45" fmla="*/ 1833176 w 3849849"/>
                <a:gd name="connsiteY45" fmla="*/ 988519 h 1413010"/>
                <a:gd name="connsiteX46" fmla="*/ 1794325 w 3849849"/>
                <a:gd name="connsiteY46" fmla="*/ 870541 h 1413010"/>
                <a:gd name="connsiteX47" fmla="*/ 1733157 w 3849849"/>
                <a:gd name="connsiteY47" fmla="*/ 705916 h 1413010"/>
                <a:gd name="connsiteX48" fmla="*/ 1728317 w 3849849"/>
                <a:gd name="connsiteY48" fmla="*/ 693192 h 1413010"/>
                <a:gd name="connsiteX49" fmla="*/ 1697569 w 3849849"/>
                <a:gd name="connsiteY49" fmla="*/ 737102 h 1413010"/>
                <a:gd name="connsiteX50" fmla="*/ 1554384 w 3849849"/>
                <a:gd name="connsiteY50" fmla="*/ 931600 h 1413010"/>
                <a:gd name="connsiteX51" fmla="*/ 1424339 w 3849849"/>
                <a:gd name="connsiteY51" fmla="*/ 1089042 h 1413010"/>
                <a:gd name="connsiteX52" fmla="*/ 1351608 w 3849849"/>
                <a:gd name="connsiteY52" fmla="*/ 1143377 h 1413010"/>
                <a:gd name="connsiteX53" fmla="*/ 1266656 w 3849849"/>
                <a:gd name="connsiteY53" fmla="*/ 1151809 h 1413010"/>
                <a:gd name="connsiteX54" fmla="*/ 1206320 w 3849849"/>
                <a:gd name="connsiteY54" fmla="*/ 1099970 h 1413010"/>
                <a:gd name="connsiteX55" fmla="*/ 1190574 w 3849849"/>
                <a:gd name="connsiteY55" fmla="*/ 1013573 h 1413010"/>
                <a:gd name="connsiteX56" fmla="*/ 1190311 w 3849849"/>
                <a:gd name="connsiteY56" fmla="*/ 1004835 h 1413010"/>
                <a:gd name="connsiteX57" fmla="*/ 1188778 w 3849849"/>
                <a:gd name="connsiteY57" fmla="*/ 1002973 h 1413010"/>
                <a:gd name="connsiteX58" fmla="*/ 1154745 w 3849849"/>
                <a:gd name="connsiteY58" fmla="*/ 1047957 h 1413010"/>
                <a:gd name="connsiteX59" fmla="*/ 967189 w 3849849"/>
                <a:gd name="connsiteY59" fmla="*/ 1153539 h 1413010"/>
                <a:gd name="connsiteX60" fmla="*/ 876018 w 3849849"/>
                <a:gd name="connsiteY60" fmla="*/ 1129711 h 1413010"/>
                <a:gd name="connsiteX61" fmla="*/ 836334 w 3849849"/>
                <a:gd name="connsiteY61" fmla="*/ 1053454 h 1413010"/>
                <a:gd name="connsiteX62" fmla="*/ 843715 w 3849849"/>
                <a:gd name="connsiteY62" fmla="*/ 896822 h 1413010"/>
                <a:gd name="connsiteX63" fmla="*/ 1006829 w 3849849"/>
                <a:gd name="connsiteY63" fmla="*/ 608765 h 1413010"/>
                <a:gd name="connsiteX64" fmla="*/ 1150540 w 3849849"/>
                <a:gd name="connsiteY64" fmla="*/ 509907 h 1413010"/>
                <a:gd name="connsiteX65" fmla="*/ 1273708 w 3849849"/>
                <a:gd name="connsiteY65" fmla="*/ 527843 h 1413010"/>
                <a:gd name="connsiteX66" fmla="*/ 1296791 w 3849849"/>
                <a:gd name="connsiteY66" fmla="*/ 598253 h 1413010"/>
                <a:gd name="connsiteX67" fmla="*/ 1277343 w 3849849"/>
                <a:gd name="connsiteY67" fmla="*/ 645142 h 1413010"/>
                <a:gd name="connsiteX68" fmla="*/ 1311574 w 3849849"/>
                <a:gd name="connsiteY68" fmla="*/ 640543 h 1413010"/>
                <a:gd name="connsiteX69" fmla="*/ 1321341 w 3849849"/>
                <a:gd name="connsiteY69" fmla="*/ 639404 h 1413010"/>
                <a:gd name="connsiteX70" fmla="*/ 1343614 w 3849849"/>
                <a:gd name="connsiteY70" fmla="*/ 664414 h 1413010"/>
                <a:gd name="connsiteX71" fmla="*/ 1323685 w 3849849"/>
                <a:gd name="connsiteY71" fmla="*/ 770500 h 1413010"/>
                <a:gd name="connsiteX72" fmla="*/ 1280453 w 3849849"/>
                <a:gd name="connsiteY72" fmla="*/ 981971 h 1413010"/>
                <a:gd name="connsiteX73" fmla="*/ 1284790 w 3849849"/>
                <a:gd name="connsiteY73" fmla="*/ 1041168 h 1413010"/>
                <a:gd name="connsiteX74" fmla="*/ 1349199 w 3849849"/>
                <a:gd name="connsiteY74" fmla="*/ 1062542 h 1413010"/>
                <a:gd name="connsiteX75" fmla="*/ 1425084 w 3849849"/>
                <a:gd name="connsiteY75" fmla="*/ 993775 h 1413010"/>
                <a:gd name="connsiteX76" fmla="*/ 1637321 w 3849849"/>
                <a:gd name="connsiteY76" fmla="*/ 712311 h 1413010"/>
                <a:gd name="connsiteX77" fmla="*/ 1659966 w 3849849"/>
                <a:gd name="connsiteY77" fmla="*/ 678825 h 1413010"/>
                <a:gd name="connsiteX78" fmla="*/ 1662813 w 3849849"/>
                <a:gd name="connsiteY78" fmla="*/ 647201 h 1413010"/>
                <a:gd name="connsiteX79" fmla="*/ 1670325 w 3849849"/>
                <a:gd name="connsiteY79" fmla="*/ 557716 h 1413010"/>
                <a:gd name="connsiteX80" fmla="*/ 1784995 w 3849849"/>
                <a:gd name="connsiteY80" fmla="*/ 459930 h 1413010"/>
                <a:gd name="connsiteX81" fmla="*/ 1813727 w 3849849"/>
                <a:gd name="connsiteY81" fmla="*/ 452946 h 1413010"/>
                <a:gd name="connsiteX82" fmla="*/ 2378036 w 3849849"/>
                <a:gd name="connsiteY82" fmla="*/ 70080 h 1413010"/>
                <a:gd name="connsiteX83" fmla="*/ 2408610 w 3849849"/>
                <a:gd name="connsiteY83" fmla="*/ 70605 h 1413010"/>
                <a:gd name="connsiteX84" fmla="*/ 2437036 w 3849849"/>
                <a:gd name="connsiteY84" fmla="*/ 100040 h 1413010"/>
                <a:gd name="connsiteX85" fmla="*/ 2433598 w 3849849"/>
                <a:gd name="connsiteY85" fmla="*/ 195898 h 1413010"/>
                <a:gd name="connsiteX86" fmla="*/ 2422779 w 3849849"/>
                <a:gd name="connsiteY86" fmla="*/ 268629 h 1413010"/>
                <a:gd name="connsiteX87" fmla="*/ 2475077 w 3849849"/>
                <a:gd name="connsiteY87" fmla="*/ 271126 h 1413010"/>
                <a:gd name="connsiteX88" fmla="*/ 2704878 w 3849849"/>
                <a:gd name="connsiteY88" fmla="*/ 319197 h 1413010"/>
                <a:gd name="connsiteX89" fmla="*/ 2715631 w 3849849"/>
                <a:gd name="connsiteY89" fmla="*/ 333870 h 1413010"/>
                <a:gd name="connsiteX90" fmla="*/ 2659150 w 3849849"/>
                <a:gd name="connsiteY90" fmla="*/ 386410 h 1413010"/>
                <a:gd name="connsiteX91" fmla="*/ 2586047 w 3849849"/>
                <a:gd name="connsiteY91" fmla="*/ 373707 h 1413010"/>
                <a:gd name="connsiteX92" fmla="*/ 2404843 w 3849849"/>
                <a:gd name="connsiteY92" fmla="*/ 366042 h 1413010"/>
                <a:gd name="connsiteX93" fmla="*/ 2396280 w 3849849"/>
                <a:gd name="connsiteY93" fmla="*/ 372875 h 1413010"/>
                <a:gd name="connsiteX94" fmla="*/ 2210958 w 3849849"/>
                <a:gd name="connsiteY94" fmla="*/ 884163 h 1413010"/>
                <a:gd name="connsiteX95" fmla="*/ 2217638 w 3849849"/>
                <a:gd name="connsiteY95" fmla="*/ 1031531 h 1413010"/>
                <a:gd name="connsiteX96" fmla="*/ 2304911 w 3849849"/>
                <a:gd name="connsiteY96" fmla="*/ 1066396 h 1413010"/>
                <a:gd name="connsiteX97" fmla="*/ 2382877 w 3849849"/>
                <a:gd name="connsiteY97" fmla="*/ 1019157 h 1413010"/>
                <a:gd name="connsiteX98" fmla="*/ 2523696 w 3849849"/>
                <a:gd name="connsiteY98" fmla="*/ 875797 h 1413010"/>
                <a:gd name="connsiteX99" fmla="*/ 2529018 w 3849849"/>
                <a:gd name="connsiteY99" fmla="*/ 865372 h 1413010"/>
                <a:gd name="connsiteX100" fmla="*/ 2640053 w 3849849"/>
                <a:gd name="connsiteY100" fmla="*/ 640586 h 1413010"/>
                <a:gd name="connsiteX101" fmla="*/ 2768039 w 3849849"/>
                <a:gd name="connsiteY101" fmla="*/ 531303 h 1413010"/>
                <a:gd name="connsiteX102" fmla="*/ 2895347 w 3849849"/>
                <a:gd name="connsiteY102" fmla="*/ 505504 h 1413010"/>
                <a:gd name="connsiteX103" fmla="*/ 2975196 w 3849849"/>
                <a:gd name="connsiteY103" fmla="*/ 610385 h 1413010"/>
                <a:gd name="connsiteX104" fmla="*/ 2894252 w 3849849"/>
                <a:gd name="connsiteY104" fmla="*/ 762922 h 1413010"/>
                <a:gd name="connsiteX105" fmla="*/ 2740379 w 3849849"/>
                <a:gd name="connsiteY105" fmla="*/ 883309 h 1413010"/>
                <a:gd name="connsiteX106" fmla="*/ 2662655 w 3849849"/>
                <a:gd name="connsiteY106" fmla="*/ 936220 h 1413010"/>
                <a:gd name="connsiteX107" fmla="*/ 2653960 w 3849849"/>
                <a:gd name="connsiteY107" fmla="*/ 953018 h 1413010"/>
                <a:gd name="connsiteX108" fmla="*/ 2743161 w 3849849"/>
                <a:gd name="connsiteY108" fmla="*/ 1070995 h 1413010"/>
                <a:gd name="connsiteX109" fmla="*/ 2849312 w 3849849"/>
                <a:gd name="connsiteY109" fmla="*/ 1064535 h 1413010"/>
                <a:gd name="connsiteX110" fmla="*/ 2956470 w 3849849"/>
                <a:gd name="connsiteY110" fmla="*/ 1001856 h 1413010"/>
                <a:gd name="connsiteX111" fmla="*/ 3116322 w 3849849"/>
                <a:gd name="connsiteY111" fmla="*/ 853393 h 1413010"/>
                <a:gd name="connsiteX112" fmla="*/ 3131192 w 3849849"/>
                <a:gd name="connsiteY112" fmla="*/ 828141 h 1413010"/>
                <a:gd name="connsiteX113" fmla="*/ 3215597 w 3849849"/>
                <a:gd name="connsiteY113" fmla="*/ 665268 h 1413010"/>
                <a:gd name="connsiteX114" fmla="*/ 3212750 w 3849849"/>
                <a:gd name="connsiteY114" fmla="*/ 648842 h 1413010"/>
                <a:gd name="connsiteX115" fmla="*/ 3191440 w 3849849"/>
                <a:gd name="connsiteY115" fmla="*/ 575126 h 1413010"/>
                <a:gd name="connsiteX116" fmla="*/ 3272932 w 3849849"/>
                <a:gd name="connsiteY116" fmla="*/ 443438 h 1413010"/>
                <a:gd name="connsiteX117" fmla="*/ 3328756 w 3849849"/>
                <a:gd name="connsiteY117" fmla="*/ 421625 h 1413010"/>
                <a:gd name="connsiteX118" fmla="*/ 3391851 w 3849849"/>
                <a:gd name="connsiteY118" fmla="*/ 471756 h 1413010"/>
                <a:gd name="connsiteX119" fmla="*/ 3376937 w 3849849"/>
                <a:gd name="connsiteY119" fmla="*/ 604494 h 1413010"/>
                <a:gd name="connsiteX120" fmla="*/ 3375054 w 3849849"/>
                <a:gd name="connsiteY120" fmla="*/ 609685 h 1413010"/>
                <a:gd name="connsiteX121" fmla="*/ 3400655 w 3849849"/>
                <a:gd name="connsiteY121" fmla="*/ 617153 h 1413010"/>
                <a:gd name="connsiteX122" fmla="*/ 3449384 w 3849849"/>
                <a:gd name="connsiteY122" fmla="*/ 613692 h 1413010"/>
                <a:gd name="connsiteX123" fmla="*/ 3538628 w 3849849"/>
                <a:gd name="connsiteY123" fmla="*/ 648492 h 1413010"/>
                <a:gd name="connsiteX124" fmla="*/ 3558316 w 3849849"/>
                <a:gd name="connsiteY124" fmla="*/ 792115 h 1413010"/>
                <a:gd name="connsiteX125" fmla="*/ 3521524 w 3849849"/>
                <a:gd name="connsiteY125" fmla="*/ 856327 h 1413010"/>
                <a:gd name="connsiteX126" fmla="*/ 3447434 w 3849849"/>
                <a:gd name="connsiteY126" fmla="*/ 970976 h 1413010"/>
                <a:gd name="connsiteX127" fmla="*/ 3431820 w 3849849"/>
                <a:gd name="connsiteY127" fmla="*/ 1054307 h 1413010"/>
                <a:gd name="connsiteX128" fmla="*/ 3462940 w 3849849"/>
                <a:gd name="connsiteY128" fmla="*/ 1081420 h 1413010"/>
                <a:gd name="connsiteX129" fmla="*/ 3538518 w 3849849"/>
                <a:gd name="connsiteY129" fmla="*/ 1062936 h 1413010"/>
                <a:gd name="connsiteX130" fmla="*/ 3656606 w 3849849"/>
                <a:gd name="connsiteY130" fmla="*/ 959588 h 1413010"/>
                <a:gd name="connsiteX131" fmla="*/ 3795958 w 3849849"/>
                <a:gd name="connsiteY131" fmla="*/ 783136 h 1413010"/>
                <a:gd name="connsiteX132" fmla="*/ 3813434 w 3849849"/>
                <a:gd name="connsiteY132" fmla="*/ 767171 h 1413010"/>
                <a:gd name="connsiteX133" fmla="*/ 3840022 w 3849849"/>
                <a:gd name="connsiteY133" fmla="*/ 767411 h 1413010"/>
                <a:gd name="connsiteX134" fmla="*/ 3848716 w 3849849"/>
                <a:gd name="connsiteY134" fmla="*/ 792553 h 1413010"/>
                <a:gd name="connsiteX135" fmla="*/ 3831568 w 3849849"/>
                <a:gd name="connsiteY135" fmla="*/ 829959 h 1413010"/>
                <a:gd name="connsiteX136" fmla="*/ 3658489 w 3849849"/>
                <a:gd name="connsiteY136" fmla="*/ 1054636 h 1413010"/>
                <a:gd name="connsiteX137" fmla="*/ 3523582 w 3849849"/>
                <a:gd name="connsiteY137" fmla="*/ 1161312 h 1413010"/>
                <a:gd name="connsiteX138" fmla="*/ 3421636 w 3849849"/>
                <a:gd name="connsiteY138" fmla="*/ 1182052 h 1413010"/>
                <a:gd name="connsiteX139" fmla="*/ 3326697 w 3849849"/>
                <a:gd name="connsiteY139" fmla="*/ 1111357 h 1413010"/>
                <a:gd name="connsiteX140" fmla="*/ 3325449 w 3849849"/>
                <a:gd name="connsiteY140" fmla="*/ 985386 h 1413010"/>
                <a:gd name="connsiteX141" fmla="*/ 3417475 w 3849849"/>
                <a:gd name="connsiteY141" fmla="*/ 814322 h 1413010"/>
                <a:gd name="connsiteX142" fmla="*/ 3443317 w 3849849"/>
                <a:gd name="connsiteY142" fmla="*/ 752213 h 1413010"/>
                <a:gd name="connsiteX143" fmla="*/ 3442770 w 3849849"/>
                <a:gd name="connsiteY143" fmla="*/ 728604 h 1413010"/>
                <a:gd name="connsiteX144" fmla="*/ 3412744 w 3849849"/>
                <a:gd name="connsiteY144" fmla="*/ 707295 h 1413010"/>
                <a:gd name="connsiteX145" fmla="*/ 3317521 w 3849849"/>
                <a:gd name="connsiteY145" fmla="*/ 697790 h 1413010"/>
                <a:gd name="connsiteX146" fmla="*/ 3309790 w 3849849"/>
                <a:gd name="connsiteY146" fmla="*/ 695644 h 1413010"/>
                <a:gd name="connsiteX147" fmla="*/ 3255937 w 3849849"/>
                <a:gd name="connsiteY147" fmla="*/ 784516 h 1413010"/>
                <a:gd name="connsiteX148" fmla="*/ 3080953 w 3849849"/>
                <a:gd name="connsiteY148" fmla="*/ 1074302 h 1413010"/>
                <a:gd name="connsiteX149" fmla="*/ 3047861 w 3849849"/>
                <a:gd name="connsiteY149" fmla="*/ 1126994 h 1413010"/>
                <a:gd name="connsiteX150" fmla="*/ 3018690 w 3849849"/>
                <a:gd name="connsiteY150" fmla="*/ 1150296 h 1413010"/>
                <a:gd name="connsiteX151" fmla="*/ 2988840 w 3849849"/>
                <a:gd name="connsiteY151" fmla="*/ 1124366 h 1413010"/>
                <a:gd name="connsiteX152" fmla="*/ 2998476 w 3849849"/>
                <a:gd name="connsiteY152" fmla="*/ 1096794 h 1413010"/>
                <a:gd name="connsiteX153" fmla="*/ 3029903 w 3849849"/>
                <a:gd name="connsiteY153" fmla="*/ 1029516 h 1413010"/>
                <a:gd name="connsiteX154" fmla="*/ 2984284 w 3849849"/>
                <a:gd name="connsiteY154" fmla="*/ 1065235 h 1413010"/>
                <a:gd name="connsiteX155" fmla="*/ 2802335 w 3849849"/>
                <a:gd name="connsiteY155" fmla="*/ 1160152 h 1413010"/>
                <a:gd name="connsiteX156" fmla="*/ 2592858 w 3849849"/>
                <a:gd name="connsiteY156" fmla="*/ 1111292 h 1413010"/>
                <a:gd name="connsiteX157" fmla="*/ 2526762 w 3849849"/>
                <a:gd name="connsiteY157" fmla="*/ 977721 h 1413010"/>
                <a:gd name="connsiteX158" fmla="*/ 2525536 w 3849849"/>
                <a:gd name="connsiteY158" fmla="*/ 973056 h 1413010"/>
                <a:gd name="connsiteX159" fmla="*/ 2517104 w 3849849"/>
                <a:gd name="connsiteY159" fmla="*/ 982408 h 1413010"/>
                <a:gd name="connsiteX160" fmla="*/ 2354318 w 3849849"/>
                <a:gd name="connsiteY160" fmla="*/ 1138886 h 1413010"/>
                <a:gd name="connsiteX161" fmla="*/ 2126247 w 3849849"/>
                <a:gd name="connsiteY161" fmla="*/ 1067798 h 1413010"/>
                <a:gd name="connsiteX162" fmla="*/ 2116304 w 3849849"/>
                <a:gd name="connsiteY162" fmla="*/ 944038 h 1413010"/>
                <a:gd name="connsiteX163" fmla="*/ 2170574 w 3849849"/>
                <a:gd name="connsiteY163" fmla="*/ 625825 h 1413010"/>
                <a:gd name="connsiteX164" fmla="*/ 2217966 w 3849849"/>
                <a:gd name="connsiteY164" fmla="*/ 402966 h 1413010"/>
                <a:gd name="connsiteX165" fmla="*/ 2220638 w 3849849"/>
                <a:gd name="connsiteY165" fmla="*/ 388928 h 1413010"/>
                <a:gd name="connsiteX166" fmla="*/ 2168997 w 3849849"/>
                <a:gd name="connsiteY166" fmla="*/ 394885 h 1413010"/>
                <a:gd name="connsiteX167" fmla="*/ 1971455 w 3849849"/>
                <a:gd name="connsiteY167" fmla="*/ 365626 h 1413010"/>
                <a:gd name="connsiteX168" fmla="*/ 1959782 w 3849849"/>
                <a:gd name="connsiteY168" fmla="*/ 340703 h 1413010"/>
                <a:gd name="connsiteX169" fmla="*/ 2027213 w 3849849"/>
                <a:gd name="connsiteY169" fmla="*/ 298216 h 1413010"/>
                <a:gd name="connsiteX170" fmla="*/ 2237479 w 3849849"/>
                <a:gd name="connsiteY170" fmla="*/ 292325 h 1413010"/>
                <a:gd name="connsiteX171" fmla="*/ 2249612 w 3849849"/>
                <a:gd name="connsiteY171" fmla="*/ 281134 h 1413010"/>
                <a:gd name="connsiteX172" fmla="*/ 2301232 w 3849849"/>
                <a:gd name="connsiteY172" fmla="*/ 123692 h 1413010"/>
                <a:gd name="connsiteX173" fmla="*/ 2378036 w 3849849"/>
                <a:gd name="connsiteY173" fmla="*/ 70080 h 1413010"/>
                <a:gd name="connsiteX174" fmla="*/ 647275 w 3849849"/>
                <a:gd name="connsiteY174" fmla="*/ 94 h 1413010"/>
                <a:gd name="connsiteX175" fmla="*/ 727642 w 3849849"/>
                <a:gd name="connsiteY175" fmla="*/ 8759 h 1413010"/>
                <a:gd name="connsiteX176" fmla="*/ 875273 w 3849849"/>
                <a:gd name="connsiteY176" fmla="*/ 176341 h 1413010"/>
                <a:gd name="connsiteX177" fmla="*/ 860972 w 3849849"/>
                <a:gd name="connsiteY177" fmla="*/ 294910 h 1413010"/>
                <a:gd name="connsiteX178" fmla="*/ 793693 w 3849849"/>
                <a:gd name="connsiteY178" fmla="*/ 429729 h 1413010"/>
                <a:gd name="connsiteX179" fmla="*/ 765836 w 3849849"/>
                <a:gd name="connsiteY179" fmla="*/ 457367 h 1413010"/>
                <a:gd name="connsiteX180" fmla="*/ 701952 w 3849849"/>
                <a:gd name="connsiteY180" fmla="*/ 470770 h 1413010"/>
                <a:gd name="connsiteX181" fmla="*/ 595976 w 3849849"/>
                <a:gd name="connsiteY181" fmla="*/ 421472 h 1413010"/>
                <a:gd name="connsiteX182" fmla="*/ 646851 w 3849849"/>
                <a:gd name="connsiteY182" fmla="*/ 390746 h 1413010"/>
                <a:gd name="connsiteX183" fmla="*/ 748820 w 3849849"/>
                <a:gd name="connsiteY183" fmla="*/ 222813 h 1413010"/>
                <a:gd name="connsiteX184" fmla="*/ 751404 w 3849849"/>
                <a:gd name="connsiteY184" fmla="*/ 149031 h 1413010"/>
                <a:gd name="connsiteX185" fmla="*/ 656575 w 3849849"/>
                <a:gd name="connsiteY185" fmla="*/ 72927 h 1413010"/>
                <a:gd name="connsiteX186" fmla="*/ 515865 w 3849849"/>
                <a:gd name="connsiteY186" fmla="*/ 115742 h 1413010"/>
                <a:gd name="connsiteX187" fmla="*/ 331441 w 3849849"/>
                <a:gd name="connsiteY187" fmla="*/ 392410 h 1413010"/>
                <a:gd name="connsiteX188" fmla="*/ 347823 w 3849849"/>
                <a:gd name="connsiteY188" fmla="*/ 555722 h 1413010"/>
                <a:gd name="connsiteX189" fmla="*/ 420138 w 3849849"/>
                <a:gd name="connsiteY189" fmla="*/ 657559 h 1413010"/>
                <a:gd name="connsiteX190" fmla="*/ 470158 w 3849849"/>
                <a:gd name="connsiteY190" fmla="*/ 666473 h 1413010"/>
                <a:gd name="connsiteX191" fmla="*/ 568623 w 3849849"/>
                <a:gd name="connsiteY191" fmla="*/ 671488 h 1413010"/>
                <a:gd name="connsiteX192" fmla="*/ 593436 w 3849849"/>
                <a:gd name="connsiteY192" fmla="*/ 717807 h 1413010"/>
                <a:gd name="connsiteX193" fmla="*/ 481963 w 3849849"/>
                <a:gd name="connsiteY193" fmla="*/ 781954 h 1413010"/>
                <a:gd name="connsiteX194" fmla="*/ 418649 w 3849849"/>
                <a:gd name="connsiteY194" fmla="*/ 758279 h 1413010"/>
                <a:gd name="connsiteX195" fmla="*/ 401106 w 3849849"/>
                <a:gd name="connsiteY195" fmla="*/ 756440 h 1413010"/>
                <a:gd name="connsiteX196" fmla="*/ 225114 w 3849849"/>
                <a:gd name="connsiteY196" fmla="*/ 874483 h 1413010"/>
                <a:gd name="connsiteX197" fmla="*/ 163443 w 3849849"/>
                <a:gd name="connsiteY197" fmla="*/ 1025092 h 1413010"/>
                <a:gd name="connsiteX198" fmla="*/ 224589 w 3849849"/>
                <a:gd name="connsiteY198" fmla="*/ 1237505 h 1413010"/>
                <a:gd name="connsiteX199" fmla="*/ 366854 w 3849849"/>
                <a:gd name="connsiteY199" fmla="*/ 1301936 h 1413010"/>
                <a:gd name="connsiteX200" fmla="*/ 523157 w 3849849"/>
                <a:gd name="connsiteY200" fmla="*/ 1246769 h 1413010"/>
                <a:gd name="connsiteX201" fmla="*/ 678694 w 3849849"/>
                <a:gd name="connsiteY201" fmla="*/ 1057198 h 1413010"/>
                <a:gd name="connsiteX202" fmla="*/ 704362 w 3849849"/>
                <a:gd name="connsiteY202" fmla="*/ 1008974 h 1413010"/>
                <a:gd name="connsiteX203" fmla="*/ 711523 w 3849849"/>
                <a:gd name="connsiteY203" fmla="*/ 998111 h 1413010"/>
                <a:gd name="connsiteX204" fmla="*/ 737103 w 3849849"/>
                <a:gd name="connsiteY204" fmla="*/ 990840 h 1413010"/>
                <a:gd name="connsiteX205" fmla="*/ 750331 w 3849849"/>
                <a:gd name="connsiteY205" fmla="*/ 1013682 h 1413010"/>
                <a:gd name="connsiteX206" fmla="*/ 734978 w 3849849"/>
                <a:gd name="connsiteY206" fmla="*/ 1074828 h 1413010"/>
                <a:gd name="connsiteX207" fmla="*/ 567046 w 3849849"/>
                <a:gd name="connsiteY207" fmla="*/ 1324734 h 1413010"/>
                <a:gd name="connsiteX208" fmla="*/ 389258 w 3849849"/>
                <a:gd name="connsiteY208" fmla="*/ 1410014 h 1413010"/>
                <a:gd name="connsiteX209" fmla="*/ 52692 w 3849849"/>
                <a:gd name="connsiteY209" fmla="*/ 1272567 h 1413010"/>
                <a:gd name="connsiteX210" fmla="*/ 175 w 3849849"/>
                <a:gd name="connsiteY210" fmla="*/ 1093619 h 1413010"/>
                <a:gd name="connsiteX211" fmla="*/ 41151 w 3849849"/>
                <a:gd name="connsiteY211" fmla="*/ 931139 h 1413010"/>
                <a:gd name="connsiteX212" fmla="*/ 197958 w 3849849"/>
                <a:gd name="connsiteY212" fmla="*/ 763076 h 1413010"/>
                <a:gd name="connsiteX213" fmla="*/ 314096 w 3849849"/>
                <a:gd name="connsiteY213" fmla="*/ 705105 h 1413010"/>
                <a:gd name="connsiteX214" fmla="*/ 322878 w 3849849"/>
                <a:gd name="connsiteY214" fmla="*/ 701207 h 1413010"/>
                <a:gd name="connsiteX215" fmla="*/ 284749 w 3849849"/>
                <a:gd name="connsiteY215" fmla="*/ 675123 h 1413010"/>
                <a:gd name="connsiteX216" fmla="*/ 167012 w 3849849"/>
                <a:gd name="connsiteY216" fmla="*/ 510169 h 1413010"/>
                <a:gd name="connsiteX217" fmla="*/ 162808 w 3849849"/>
                <a:gd name="connsiteY217" fmla="*/ 414530 h 1413010"/>
                <a:gd name="connsiteX218" fmla="*/ 281574 w 3849849"/>
                <a:gd name="connsiteY218" fmla="*/ 166398 h 1413010"/>
                <a:gd name="connsiteX219" fmla="*/ 567221 w 3849849"/>
                <a:gd name="connsiteY219" fmla="*/ 9941 h 1413010"/>
                <a:gd name="connsiteX220" fmla="*/ 647275 w 3849849"/>
                <a:gd name="connsiteY220" fmla="*/ 94 h 1413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</a:cxnLst>
              <a:rect l="l" t="t" r="r" b="b"/>
              <a:pathLst>
                <a:path w="3849849" h="1413010">
                  <a:moveTo>
                    <a:pt x="1175254" y="596841"/>
                  </a:moveTo>
                  <a:cubicBezTo>
                    <a:pt x="1169686" y="593670"/>
                    <a:pt x="1161840" y="594443"/>
                    <a:pt x="1152730" y="599721"/>
                  </a:cubicBezTo>
                  <a:cubicBezTo>
                    <a:pt x="1138078" y="608218"/>
                    <a:pt x="1123077" y="617766"/>
                    <a:pt x="1111776" y="630075"/>
                  </a:cubicBezTo>
                  <a:cubicBezTo>
                    <a:pt x="1048221" y="699280"/>
                    <a:pt x="1001376" y="778078"/>
                    <a:pt x="979322" y="870257"/>
                  </a:cubicBezTo>
                  <a:cubicBezTo>
                    <a:pt x="970562" y="906896"/>
                    <a:pt x="965174" y="944017"/>
                    <a:pt x="967978" y="981773"/>
                  </a:cubicBezTo>
                  <a:cubicBezTo>
                    <a:pt x="969204" y="998286"/>
                    <a:pt x="970146" y="1015479"/>
                    <a:pt x="984425" y="1027567"/>
                  </a:cubicBezTo>
                  <a:cubicBezTo>
                    <a:pt x="1006544" y="1046270"/>
                    <a:pt x="1030328" y="1041299"/>
                    <a:pt x="1053258" y="1030721"/>
                  </a:cubicBezTo>
                  <a:cubicBezTo>
                    <a:pt x="1097015" y="1010573"/>
                    <a:pt x="1130851" y="978029"/>
                    <a:pt x="1159738" y="940338"/>
                  </a:cubicBezTo>
                  <a:cubicBezTo>
                    <a:pt x="1169374" y="927767"/>
                    <a:pt x="1180346" y="914233"/>
                    <a:pt x="1184004" y="899472"/>
                  </a:cubicBezTo>
                  <a:cubicBezTo>
                    <a:pt x="1201064" y="830704"/>
                    <a:pt x="1215913" y="761390"/>
                    <a:pt x="1231221" y="692206"/>
                  </a:cubicBezTo>
                  <a:cubicBezTo>
                    <a:pt x="1232951" y="684388"/>
                    <a:pt x="1232513" y="676065"/>
                    <a:pt x="1233104" y="666933"/>
                  </a:cubicBezTo>
                  <a:cubicBezTo>
                    <a:pt x="1211554" y="671510"/>
                    <a:pt x="1192151" y="675627"/>
                    <a:pt x="1169878" y="680358"/>
                  </a:cubicBezTo>
                  <a:cubicBezTo>
                    <a:pt x="1173250" y="672079"/>
                    <a:pt x="1176339" y="666933"/>
                    <a:pt x="1177412" y="661414"/>
                  </a:cubicBezTo>
                  <a:cubicBezTo>
                    <a:pt x="1180259" y="646894"/>
                    <a:pt x="1184113" y="632221"/>
                    <a:pt x="1184113" y="617613"/>
                  </a:cubicBezTo>
                  <a:cubicBezTo>
                    <a:pt x="1184113" y="607123"/>
                    <a:pt x="1180823" y="600011"/>
                    <a:pt x="1175254" y="596841"/>
                  </a:cubicBezTo>
                  <a:close/>
                  <a:moveTo>
                    <a:pt x="2831053" y="590032"/>
                  </a:moveTo>
                  <a:cubicBezTo>
                    <a:pt x="2825654" y="589680"/>
                    <a:pt x="2819730" y="590691"/>
                    <a:pt x="2813483" y="593259"/>
                  </a:cubicBezTo>
                  <a:cubicBezTo>
                    <a:pt x="2798963" y="599216"/>
                    <a:pt x="2784793" y="608064"/>
                    <a:pt x="2773186" y="618598"/>
                  </a:cubicBezTo>
                  <a:cubicBezTo>
                    <a:pt x="2725991" y="661413"/>
                    <a:pt x="2699294" y="717194"/>
                    <a:pt x="2678861" y="776084"/>
                  </a:cubicBezTo>
                  <a:cubicBezTo>
                    <a:pt x="2670473" y="800262"/>
                    <a:pt x="2665633" y="825666"/>
                    <a:pt x="2658778" y="852144"/>
                  </a:cubicBezTo>
                  <a:cubicBezTo>
                    <a:pt x="2662370" y="850983"/>
                    <a:pt x="2663508" y="850896"/>
                    <a:pt x="2664275" y="850326"/>
                  </a:cubicBezTo>
                  <a:cubicBezTo>
                    <a:pt x="2694870" y="828032"/>
                    <a:pt x="2725991" y="806394"/>
                    <a:pt x="2755841" y="783158"/>
                  </a:cubicBezTo>
                  <a:cubicBezTo>
                    <a:pt x="2788691" y="757578"/>
                    <a:pt x="2819440" y="729633"/>
                    <a:pt x="2840617" y="692928"/>
                  </a:cubicBezTo>
                  <a:cubicBezTo>
                    <a:pt x="2852794" y="671816"/>
                    <a:pt x="2861642" y="649894"/>
                    <a:pt x="2860043" y="624796"/>
                  </a:cubicBezTo>
                  <a:cubicBezTo>
                    <a:pt x="2858729" y="604412"/>
                    <a:pt x="2847252" y="591087"/>
                    <a:pt x="2831053" y="590032"/>
                  </a:cubicBezTo>
                  <a:close/>
                  <a:moveTo>
                    <a:pt x="1813727" y="452946"/>
                  </a:moveTo>
                  <a:cubicBezTo>
                    <a:pt x="1840755" y="451735"/>
                    <a:pt x="1862769" y="467146"/>
                    <a:pt x="1880656" y="492868"/>
                  </a:cubicBezTo>
                  <a:cubicBezTo>
                    <a:pt x="1886657" y="501519"/>
                    <a:pt x="1886657" y="510848"/>
                    <a:pt x="1882211" y="520835"/>
                  </a:cubicBezTo>
                  <a:cubicBezTo>
                    <a:pt x="1869312" y="549810"/>
                    <a:pt x="1850718" y="574973"/>
                    <a:pt x="1830329" y="598779"/>
                  </a:cubicBezTo>
                  <a:cubicBezTo>
                    <a:pt x="1824241" y="605875"/>
                    <a:pt x="1823080" y="612379"/>
                    <a:pt x="1824569" y="620613"/>
                  </a:cubicBezTo>
                  <a:cubicBezTo>
                    <a:pt x="1834687" y="676438"/>
                    <a:pt x="1852361" y="729634"/>
                    <a:pt x="1877634" y="780553"/>
                  </a:cubicBezTo>
                  <a:cubicBezTo>
                    <a:pt x="1899293" y="824178"/>
                    <a:pt x="1919552" y="868504"/>
                    <a:pt x="1940094" y="912765"/>
                  </a:cubicBezTo>
                  <a:cubicBezTo>
                    <a:pt x="1956498" y="948091"/>
                    <a:pt x="1953694" y="982255"/>
                    <a:pt x="1934510" y="1016157"/>
                  </a:cubicBezTo>
                  <a:cubicBezTo>
                    <a:pt x="1898002" y="1080742"/>
                    <a:pt x="1850565" y="1134617"/>
                    <a:pt x="1783265" y="1167840"/>
                  </a:cubicBezTo>
                  <a:cubicBezTo>
                    <a:pt x="1738610" y="1189872"/>
                    <a:pt x="1692532" y="1194755"/>
                    <a:pt x="1648118" y="1165321"/>
                  </a:cubicBezTo>
                  <a:cubicBezTo>
                    <a:pt x="1623523" y="1149027"/>
                    <a:pt x="1602521" y="1128748"/>
                    <a:pt x="1587804" y="1103168"/>
                  </a:cubicBezTo>
                  <a:cubicBezTo>
                    <a:pt x="1578671" y="1087268"/>
                    <a:pt x="1570875" y="1070186"/>
                    <a:pt x="1565487" y="1052709"/>
                  </a:cubicBezTo>
                  <a:cubicBezTo>
                    <a:pt x="1562925" y="1044409"/>
                    <a:pt x="1565224" y="1032889"/>
                    <a:pt x="1569123" y="1024633"/>
                  </a:cubicBezTo>
                  <a:cubicBezTo>
                    <a:pt x="1586074" y="988760"/>
                    <a:pt x="1612486" y="963005"/>
                    <a:pt x="1652213" y="953062"/>
                  </a:cubicBezTo>
                  <a:cubicBezTo>
                    <a:pt x="1658564" y="951463"/>
                    <a:pt x="1664696" y="949010"/>
                    <a:pt x="1670938" y="947018"/>
                  </a:cubicBezTo>
                  <a:cubicBezTo>
                    <a:pt x="1671573" y="946820"/>
                    <a:pt x="1672339" y="946996"/>
                    <a:pt x="1673654" y="946996"/>
                  </a:cubicBezTo>
                  <a:cubicBezTo>
                    <a:pt x="1681450" y="967823"/>
                    <a:pt x="1688765" y="989045"/>
                    <a:pt x="1697350" y="1009740"/>
                  </a:cubicBezTo>
                  <a:cubicBezTo>
                    <a:pt x="1704752" y="1027545"/>
                    <a:pt x="1712987" y="1045066"/>
                    <a:pt x="1721988" y="1062104"/>
                  </a:cubicBezTo>
                  <a:cubicBezTo>
                    <a:pt x="1735347" y="1087377"/>
                    <a:pt x="1749911" y="1093729"/>
                    <a:pt x="1777987" y="1085866"/>
                  </a:cubicBezTo>
                  <a:cubicBezTo>
                    <a:pt x="1805538" y="1078158"/>
                    <a:pt x="1829015" y="1063528"/>
                    <a:pt x="1835344" y="1033656"/>
                  </a:cubicBezTo>
                  <a:cubicBezTo>
                    <a:pt x="1838388" y="1019311"/>
                    <a:pt x="1837293" y="1002688"/>
                    <a:pt x="1833176" y="988519"/>
                  </a:cubicBezTo>
                  <a:cubicBezTo>
                    <a:pt x="1821635" y="948770"/>
                    <a:pt x="1808297" y="909502"/>
                    <a:pt x="1794325" y="870541"/>
                  </a:cubicBezTo>
                  <a:cubicBezTo>
                    <a:pt x="1774571" y="815440"/>
                    <a:pt x="1753612" y="760776"/>
                    <a:pt x="1733157" y="705916"/>
                  </a:cubicBezTo>
                  <a:cubicBezTo>
                    <a:pt x="1731799" y="702280"/>
                    <a:pt x="1730397" y="698645"/>
                    <a:pt x="1728317" y="693192"/>
                  </a:cubicBezTo>
                  <a:cubicBezTo>
                    <a:pt x="1717389" y="708828"/>
                    <a:pt x="1707753" y="723173"/>
                    <a:pt x="1697569" y="737102"/>
                  </a:cubicBezTo>
                  <a:cubicBezTo>
                    <a:pt x="1650045" y="802102"/>
                    <a:pt x="1603572" y="867892"/>
                    <a:pt x="1554384" y="931600"/>
                  </a:cubicBezTo>
                  <a:cubicBezTo>
                    <a:pt x="1512795" y="985453"/>
                    <a:pt x="1468578" y="1037313"/>
                    <a:pt x="1424339" y="1089042"/>
                  </a:cubicBezTo>
                  <a:cubicBezTo>
                    <a:pt x="1404475" y="1112300"/>
                    <a:pt x="1381677" y="1132930"/>
                    <a:pt x="1351608" y="1143377"/>
                  </a:cubicBezTo>
                  <a:cubicBezTo>
                    <a:pt x="1323904" y="1153013"/>
                    <a:pt x="1295718" y="1156210"/>
                    <a:pt x="1266656" y="1151809"/>
                  </a:cubicBezTo>
                  <a:cubicBezTo>
                    <a:pt x="1235667" y="1147100"/>
                    <a:pt x="1216789" y="1128682"/>
                    <a:pt x="1206320" y="1099970"/>
                  </a:cubicBezTo>
                  <a:cubicBezTo>
                    <a:pt x="1196137" y="1072025"/>
                    <a:pt x="1189588" y="1043511"/>
                    <a:pt x="1190574" y="1013573"/>
                  </a:cubicBezTo>
                  <a:cubicBezTo>
                    <a:pt x="1190683" y="1010660"/>
                    <a:pt x="1190508" y="1007747"/>
                    <a:pt x="1190311" y="1004835"/>
                  </a:cubicBezTo>
                  <a:cubicBezTo>
                    <a:pt x="1190267" y="1004287"/>
                    <a:pt x="1189479" y="1003805"/>
                    <a:pt x="1188778" y="1002973"/>
                  </a:cubicBezTo>
                  <a:cubicBezTo>
                    <a:pt x="1177434" y="1018084"/>
                    <a:pt x="1167075" y="1033875"/>
                    <a:pt x="1154745" y="1047957"/>
                  </a:cubicBezTo>
                  <a:cubicBezTo>
                    <a:pt x="1104724" y="1105073"/>
                    <a:pt x="1042176" y="1139938"/>
                    <a:pt x="967189" y="1153539"/>
                  </a:cubicBezTo>
                  <a:cubicBezTo>
                    <a:pt x="932411" y="1159846"/>
                    <a:pt x="901816" y="1154108"/>
                    <a:pt x="876018" y="1129711"/>
                  </a:cubicBezTo>
                  <a:cubicBezTo>
                    <a:pt x="854161" y="1109037"/>
                    <a:pt x="843014" y="1082362"/>
                    <a:pt x="836334" y="1053454"/>
                  </a:cubicBezTo>
                  <a:cubicBezTo>
                    <a:pt x="824113" y="1000498"/>
                    <a:pt x="831494" y="948594"/>
                    <a:pt x="843715" y="896822"/>
                  </a:cubicBezTo>
                  <a:cubicBezTo>
                    <a:pt x="870083" y="784954"/>
                    <a:pt x="927177" y="690366"/>
                    <a:pt x="1006829" y="608765"/>
                  </a:cubicBezTo>
                  <a:cubicBezTo>
                    <a:pt x="1048089" y="566476"/>
                    <a:pt x="1094606" y="531413"/>
                    <a:pt x="1150540" y="509907"/>
                  </a:cubicBezTo>
                  <a:cubicBezTo>
                    <a:pt x="1195261" y="492715"/>
                    <a:pt x="1235886" y="502592"/>
                    <a:pt x="1273708" y="527843"/>
                  </a:cubicBezTo>
                  <a:cubicBezTo>
                    <a:pt x="1294907" y="541991"/>
                    <a:pt x="1304675" y="573571"/>
                    <a:pt x="1296791" y="598253"/>
                  </a:cubicBezTo>
                  <a:cubicBezTo>
                    <a:pt x="1291776" y="614000"/>
                    <a:pt x="1284176" y="628936"/>
                    <a:pt x="1277343" y="645142"/>
                  </a:cubicBezTo>
                  <a:cubicBezTo>
                    <a:pt x="1288469" y="643653"/>
                    <a:pt x="1300010" y="642076"/>
                    <a:pt x="1311574" y="640543"/>
                  </a:cubicBezTo>
                  <a:cubicBezTo>
                    <a:pt x="1314815" y="640127"/>
                    <a:pt x="1318078" y="639601"/>
                    <a:pt x="1321341" y="639404"/>
                  </a:cubicBezTo>
                  <a:cubicBezTo>
                    <a:pt x="1344577" y="637959"/>
                    <a:pt x="1347731" y="641069"/>
                    <a:pt x="1343614" y="664414"/>
                  </a:cubicBezTo>
                  <a:cubicBezTo>
                    <a:pt x="1337372" y="699849"/>
                    <a:pt x="1330868" y="735240"/>
                    <a:pt x="1323685" y="770500"/>
                  </a:cubicBezTo>
                  <a:cubicBezTo>
                    <a:pt x="1309296" y="840998"/>
                    <a:pt x="1293287" y="911188"/>
                    <a:pt x="1280453" y="981971"/>
                  </a:cubicBezTo>
                  <a:cubicBezTo>
                    <a:pt x="1277015" y="1000915"/>
                    <a:pt x="1279906" y="1022202"/>
                    <a:pt x="1284790" y="1041168"/>
                  </a:cubicBezTo>
                  <a:cubicBezTo>
                    <a:pt x="1292192" y="1069813"/>
                    <a:pt x="1323137" y="1078924"/>
                    <a:pt x="1349199" y="1062542"/>
                  </a:cubicBezTo>
                  <a:cubicBezTo>
                    <a:pt x="1378545" y="1044102"/>
                    <a:pt x="1402022" y="1019158"/>
                    <a:pt x="1425084" y="993775"/>
                  </a:cubicBezTo>
                  <a:cubicBezTo>
                    <a:pt x="1504451" y="906458"/>
                    <a:pt x="1573919" y="811673"/>
                    <a:pt x="1637321" y="712311"/>
                  </a:cubicBezTo>
                  <a:cubicBezTo>
                    <a:pt x="1644570" y="700944"/>
                    <a:pt x="1651972" y="689644"/>
                    <a:pt x="1659966" y="678825"/>
                  </a:cubicBezTo>
                  <a:cubicBezTo>
                    <a:pt x="1667521" y="668598"/>
                    <a:pt x="1669449" y="657472"/>
                    <a:pt x="1662813" y="647201"/>
                  </a:cubicBezTo>
                  <a:cubicBezTo>
                    <a:pt x="1642117" y="615117"/>
                    <a:pt x="1651512" y="585814"/>
                    <a:pt x="1670325" y="557716"/>
                  </a:cubicBezTo>
                  <a:cubicBezTo>
                    <a:pt x="1699277" y="514462"/>
                    <a:pt x="1736442" y="480604"/>
                    <a:pt x="1784995" y="459930"/>
                  </a:cubicBezTo>
                  <a:cubicBezTo>
                    <a:pt x="1795152" y="455599"/>
                    <a:pt x="1804718" y="453349"/>
                    <a:pt x="1813727" y="452946"/>
                  </a:cubicBezTo>
                  <a:close/>
                  <a:moveTo>
                    <a:pt x="2378036" y="70080"/>
                  </a:moveTo>
                  <a:cubicBezTo>
                    <a:pt x="2388220" y="69773"/>
                    <a:pt x="2398492" y="69664"/>
                    <a:pt x="2408610" y="70605"/>
                  </a:cubicBezTo>
                  <a:cubicBezTo>
                    <a:pt x="2427312" y="72335"/>
                    <a:pt x="2437058" y="81337"/>
                    <a:pt x="2437036" y="100040"/>
                  </a:cubicBezTo>
                  <a:cubicBezTo>
                    <a:pt x="2437014" y="132014"/>
                    <a:pt x="2436138" y="164055"/>
                    <a:pt x="2433598" y="195898"/>
                  </a:cubicBezTo>
                  <a:cubicBezTo>
                    <a:pt x="2431649" y="220098"/>
                    <a:pt x="2426546" y="244057"/>
                    <a:pt x="2422779" y="268629"/>
                  </a:cubicBezTo>
                  <a:cubicBezTo>
                    <a:pt x="2440256" y="269461"/>
                    <a:pt x="2457666" y="270228"/>
                    <a:pt x="2475077" y="271126"/>
                  </a:cubicBezTo>
                  <a:cubicBezTo>
                    <a:pt x="2554182" y="275199"/>
                    <a:pt x="2631052" y="289872"/>
                    <a:pt x="2704878" y="319197"/>
                  </a:cubicBezTo>
                  <a:cubicBezTo>
                    <a:pt x="2712040" y="322044"/>
                    <a:pt x="2715040" y="326709"/>
                    <a:pt x="2715631" y="333870"/>
                  </a:cubicBezTo>
                  <a:cubicBezTo>
                    <a:pt x="2718391" y="367882"/>
                    <a:pt x="2692680" y="391972"/>
                    <a:pt x="2659150" y="386410"/>
                  </a:cubicBezTo>
                  <a:cubicBezTo>
                    <a:pt x="2634754" y="382380"/>
                    <a:pt x="2610531" y="376970"/>
                    <a:pt x="2586047" y="373707"/>
                  </a:cubicBezTo>
                  <a:cubicBezTo>
                    <a:pt x="2525908" y="365670"/>
                    <a:pt x="2465463" y="363108"/>
                    <a:pt x="2404843" y="366042"/>
                  </a:cubicBezTo>
                  <a:cubicBezTo>
                    <a:pt x="2401798" y="366195"/>
                    <a:pt x="2397002" y="369984"/>
                    <a:pt x="2396280" y="372875"/>
                  </a:cubicBezTo>
                  <a:cubicBezTo>
                    <a:pt x="2352216" y="549721"/>
                    <a:pt x="2279967" y="716318"/>
                    <a:pt x="2210958" y="884163"/>
                  </a:cubicBezTo>
                  <a:cubicBezTo>
                    <a:pt x="2190635" y="933592"/>
                    <a:pt x="2191686" y="983678"/>
                    <a:pt x="2217638" y="1031531"/>
                  </a:cubicBezTo>
                  <a:cubicBezTo>
                    <a:pt x="2234216" y="1062082"/>
                    <a:pt x="2271316" y="1076514"/>
                    <a:pt x="2304911" y="1066396"/>
                  </a:cubicBezTo>
                  <a:cubicBezTo>
                    <a:pt x="2334915" y="1057373"/>
                    <a:pt x="2359531" y="1038933"/>
                    <a:pt x="2382877" y="1019157"/>
                  </a:cubicBezTo>
                  <a:cubicBezTo>
                    <a:pt x="2434167" y="975706"/>
                    <a:pt x="2480005" y="926759"/>
                    <a:pt x="2523696" y="875797"/>
                  </a:cubicBezTo>
                  <a:cubicBezTo>
                    <a:pt x="2526171" y="872906"/>
                    <a:pt x="2528273" y="869073"/>
                    <a:pt x="2529018" y="865372"/>
                  </a:cubicBezTo>
                  <a:cubicBezTo>
                    <a:pt x="2546232" y="780661"/>
                    <a:pt x="2586594" y="707404"/>
                    <a:pt x="2640053" y="640586"/>
                  </a:cubicBezTo>
                  <a:cubicBezTo>
                    <a:pt x="2675707" y="595997"/>
                    <a:pt x="2717844" y="558832"/>
                    <a:pt x="2768039" y="531303"/>
                  </a:cubicBezTo>
                  <a:cubicBezTo>
                    <a:pt x="2807679" y="509556"/>
                    <a:pt x="2849859" y="499898"/>
                    <a:pt x="2895347" y="505504"/>
                  </a:cubicBezTo>
                  <a:cubicBezTo>
                    <a:pt x="2950010" y="512228"/>
                    <a:pt x="2982882" y="555963"/>
                    <a:pt x="2975196" y="610385"/>
                  </a:cubicBezTo>
                  <a:cubicBezTo>
                    <a:pt x="2966610" y="671269"/>
                    <a:pt x="2935315" y="719691"/>
                    <a:pt x="2894252" y="762922"/>
                  </a:cubicBezTo>
                  <a:cubicBezTo>
                    <a:pt x="2848962" y="810599"/>
                    <a:pt x="2793991" y="846143"/>
                    <a:pt x="2740379" y="883309"/>
                  </a:cubicBezTo>
                  <a:cubicBezTo>
                    <a:pt x="2714624" y="901157"/>
                    <a:pt x="2688738" y="918853"/>
                    <a:pt x="2662655" y="936220"/>
                  </a:cubicBezTo>
                  <a:cubicBezTo>
                    <a:pt x="2656260" y="940490"/>
                    <a:pt x="2653500" y="945024"/>
                    <a:pt x="2653960" y="953018"/>
                  </a:cubicBezTo>
                  <a:cubicBezTo>
                    <a:pt x="2657333" y="1011382"/>
                    <a:pt x="2691322" y="1056869"/>
                    <a:pt x="2743161" y="1070995"/>
                  </a:cubicBezTo>
                  <a:cubicBezTo>
                    <a:pt x="2779187" y="1080807"/>
                    <a:pt x="2814578" y="1077346"/>
                    <a:pt x="2849312" y="1064535"/>
                  </a:cubicBezTo>
                  <a:cubicBezTo>
                    <a:pt x="2888733" y="1049992"/>
                    <a:pt x="2923051" y="1026515"/>
                    <a:pt x="2956470" y="1001856"/>
                  </a:cubicBezTo>
                  <a:cubicBezTo>
                    <a:pt x="3015317" y="958427"/>
                    <a:pt x="3067550" y="907705"/>
                    <a:pt x="3116322" y="853393"/>
                  </a:cubicBezTo>
                  <a:cubicBezTo>
                    <a:pt x="3122717" y="846275"/>
                    <a:pt x="3126681" y="836814"/>
                    <a:pt x="3131192" y="828141"/>
                  </a:cubicBezTo>
                  <a:cubicBezTo>
                    <a:pt x="3159356" y="773872"/>
                    <a:pt x="3187192" y="719406"/>
                    <a:pt x="3215597" y="665268"/>
                  </a:cubicBezTo>
                  <a:cubicBezTo>
                    <a:pt x="3219386" y="658085"/>
                    <a:pt x="3219210" y="653770"/>
                    <a:pt x="3212750" y="648842"/>
                  </a:cubicBezTo>
                  <a:cubicBezTo>
                    <a:pt x="3187542" y="629614"/>
                    <a:pt x="3183578" y="602961"/>
                    <a:pt x="3191440" y="575126"/>
                  </a:cubicBezTo>
                  <a:cubicBezTo>
                    <a:pt x="3205916" y="523747"/>
                    <a:pt x="3232066" y="479114"/>
                    <a:pt x="3272932" y="443438"/>
                  </a:cubicBezTo>
                  <a:cubicBezTo>
                    <a:pt x="3289379" y="429093"/>
                    <a:pt x="3306221" y="420464"/>
                    <a:pt x="3328756" y="421625"/>
                  </a:cubicBezTo>
                  <a:cubicBezTo>
                    <a:pt x="3362417" y="423377"/>
                    <a:pt x="3381032" y="442628"/>
                    <a:pt x="3391851" y="471756"/>
                  </a:cubicBezTo>
                  <a:cubicBezTo>
                    <a:pt x="3409174" y="518360"/>
                    <a:pt x="3401027" y="562380"/>
                    <a:pt x="3376937" y="604494"/>
                  </a:cubicBezTo>
                  <a:cubicBezTo>
                    <a:pt x="3376433" y="605392"/>
                    <a:pt x="3376214" y="606443"/>
                    <a:pt x="3375054" y="609685"/>
                  </a:cubicBezTo>
                  <a:cubicBezTo>
                    <a:pt x="3383748" y="612378"/>
                    <a:pt x="3392180" y="617043"/>
                    <a:pt x="3400655" y="617153"/>
                  </a:cubicBezTo>
                  <a:cubicBezTo>
                    <a:pt x="3416883" y="617372"/>
                    <a:pt x="3433155" y="615116"/>
                    <a:pt x="3449384" y="613692"/>
                  </a:cubicBezTo>
                  <a:cubicBezTo>
                    <a:pt x="3490666" y="610101"/>
                    <a:pt x="3514121" y="609838"/>
                    <a:pt x="3538628" y="648492"/>
                  </a:cubicBezTo>
                  <a:cubicBezTo>
                    <a:pt x="3566551" y="692534"/>
                    <a:pt x="3578093" y="741459"/>
                    <a:pt x="3558316" y="792115"/>
                  </a:cubicBezTo>
                  <a:cubicBezTo>
                    <a:pt x="3549446" y="814848"/>
                    <a:pt x="3534730" y="835478"/>
                    <a:pt x="3521524" y="856327"/>
                  </a:cubicBezTo>
                  <a:cubicBezTo>
                    <a:pt x="3497192" y="894784"/>
                    <a:pt x="3471372" y="932300"/>
                    <a:pt x="3447434" y="970976"/>
                  </a:cubicBezTo>
                  <a:cubicBezTo>
                    <a:pt x="3431754" y="996337"/>
                    <a:pt x="3423038" y="1023887"/>
                    <a:pt x="3431820" y="1054307"/>
                  </a:cubicBezTo>
                  <a:cubicBezTo>
                    <a:pt x="3437032" y="1072375"/>
                    <a:pt x="3444390" y="1078222"/>
                    <a:pt x="3462940" y="1081420"/>
                  </a:cubicBezTo>
                  <a:cubicBezTo>
                    <a:pt x="3490995" y="1086260"/>
                    <a:pt x="3515392" y="1077259"/>
                    <a:pt x="3538518" y="1062936"/>
                  </a:cubicBezTo>
                  <a:cubicBezTo>
                    <a:pt x="3583590" y="1035013"/>
                    <a:pt x="3620908" y="998198"/>
                    <a:pt x="3656606" y="959588"/>
                  </a:cubicBezTo>
                  <a:cubicBezTo>
                    <a:pt x="3707655" y="904398"/>
                    <a:pt x="3753077" y="844786"/>
                    <a:pt x="3795958" y="783136"/>
                  </a:cubicBezTo>
                  <a:cubicBezTo>
                    <a:pt x="3800360" y="776785"/>
                    <a:pt x="3806864" y="771397"/>
                    <a:pt x="3813434" y="767171"/>
                  </a:cubicBezTo>
                  <a:cubicBezTo>
                    <a:pt x="3821844" y="761761"/>
                    <a:pt x="3831393" y="760951"/>
                    <a:pt x="3840022" y="767411"/>
                  </a:cubicBezTo>
                  <a:cubicBezTo>
                    <a:pt x="3848475" y="773741"/>
                    <a:pt x="3851804" y="783267"/>
                    <a:pt x="3848716" y="792553"/>
                  </a:cubicBezTo>
                  <a:cubicBezTo>
                    <a:pt x="3844380" y="805496"/>
                    <a:pt x="3838817" y="818417"/>
                    <a:pt x="3831568" y="829959"/>
                  </a:cubicBezTo>
                  <a:cubicBezTo>
                    <a:pt x="3781109" y="910377"/>
                    <a:pt x="3724168" y="985934"/>
                    <a:pt x="3658489" y="1054636"/>
                  </a:cubicBezTo>
                  <a:cubicBezTo>
                    <a:pt x="3618564" y="1096400"/>
                    <a:pt x="3574632" y="1133477"/>
                    <a:pt x="3523582" y="1161312"/>
                  </a:cubicBezTo>
                  <a:cubicBezTo>
                    <a:pt x="3491783" y="1178657"/>
                    <a:pt x="3458319" y="1187439"/>
                    <a:pt x="3421636" y="1182052"/>
                  </a:cubicBezTo>
                  <a:cubicBezTo>
                    <a:pt x="3377025" y="1175504"/>
                    <a:pt x="3346057" y="1150450"/>
                    <a:pt x="3326697" y="1111357"/>
                  </a:cubicBezTo>
                  <a:cubicBezTo>
                    <a:pt x="3306242" y="1070053"/>
                    <a:pt x="3303483" y="1027172"/>
                    <a:pt x="3325449" y="985386"/>
                  </a:cubicBezTo>
                  <a:cubicBezTo>
                    <a:pt x="3355562" y="928073"/>
                    <a:pt x="3387427" y="871679"/>
                    <a:pt x="3417475" y="814322"/>
                  </a:cubicBezTo>
                  <a:cubicBezTo>
                    <a:pt x="3427856" y="794524"/>
                    <a:pt x="3435827" y="773324"/>
                    <a:pt x="3443317" y="752213"/>
                  </a:cubicBezTo>
                  <a:cubicBezTo>
                    <a:pt x="3445792" y="745226"/>
                    <a:pt x="3444347" y="736269"/>
                    <a:pt x="3442770" y="728604"/>
                  </a:cubicBezTo>
                  <a:cubicBezTo>
                    <a:pt x="3439353" y="712047"/>
                    <a:pt x="3429695" y="705192"/>
                    <a:pt x="3412744" y="707295"/>
                  </a:cubicBezTo>
                  <a:cubicBezTo>
                    <a:pt x="3380200" y="711346"/>
                    <a:pt x="3348072" y="713142"/>
                    <a:pt x="3317521" y="697790"/>
                  </a:cubicBezTo>
                  <a:cubicBezTo>
                    <a:pt x="3315331" y="696695"/>
                    <a:pt x="3312725" y="696432"/>
                    <a:pt x="3309790" y="695644"/>
                  </a:cubicBezTo>
                  <a:cubicBezTo>
                    <a:pt x="3291722" y="725428"/>
                    <a:pt x="3273786" y="754950"/>
                    <a:pt x="3255937" y="784516"/>
                  </a:cubicBezTo>
                  <a:cubicBezTo>
                    <a:pt x="3197594" y="881096"/>
                    <a:pt x="3139361" y="977743"/>
                    <a:pt x="3080953" y="1074302"/>
                  </a:cubicBezTo>
                  <a:cubicBezTo>
                    <a:pt x="3070221" y="1092063"/>
                    <a:pt x="3059118" y="1109584"/>
                    <a:pt x="3047861" y="1126994"/>
                  </a:cubicBezTo>
                  <a:cubicBezTo>
                    <a:pt x="3040787" y="1137901"/>
                    <a:pt x="3032049" y="1147012"/>
                    <a:pt x="3018690" y="1150296"/>
                  </a:cubicBezTo>
                  <a:cubicBezTo>
                    <a:pt x="3000162" y="1154852"/>
                    <a:pt x="2985883" y="1143135"/>
                    <a:pt x="2988840" y="1124366"/>
                  </a:cubicBezTo>
                  <a:cubicBezTo>
                    <a:pt x="2990329" y="1114884"/>
                    <a:pt x="2994315" y="1105576"/>
                    <a:pt x="2998476" y="1096794"/>
                  </a:cubicBezTo>
                  <a:cubicBezTo>
                    <a:pt x="3009032" y="1074565"/>
                    <a:pt x="3020332" y="1052686"/>
                    <a:pt x="3029903" y="1029516"/>
                  </a:cubicBezTo>
                  <a:cubicBezTo>
                    <a:pt x="3014704" y="1041451"/>
                    <a:pt x="2999812" y="1053781"/>
                    <a:pt x="2984284" y="1065235"/>
                  </a:cubicBezTo>
                  <a:cubicBezTo>
                    <a:pt x="2928613" y="1106320"/>
                    <a:pt x="2869854" y="1141536"/>
                    <a:pt x="2802335" y="1160152"/>
                  </a:cubicBezTo>
                  <a:cubicBezTo>
                    <a:pt x="2723494" y="1181899"/>
                    <a:pt x="2652383" y="1168890"/>
                    <a:pt x="2592858" y="1111292"/>
                  </a:cubicBezTo>
                  <a:cubicBezTo>
                    <a:pt x="2555452" y="1075069"/>
                    <a:pt x="2534274" y="1029406"/>
                    <a:pt x="2526762" y="977721"/>
                  </a:cubicBezTo>
                  <a:cubicBezTo>
                    <a:pt x="2526631" y="976758"/>
                    <a:pt x="2526280" y="975838"/>
                    <a:pt x="2525536" y="973056"/>
                  </a:cubicBezTo>
                  <a:cubicBezTo>
                    <a:pt x="2522141" y="976801"/>
                    <a:pt x="2519535" y="979539"/>
                    <a:pt x="2517104" y="982408"/>
                  </a:cubicBezTo>
                  <a:cubicBezTo>
                    <a:pt x="2468201" y="1040137"/>
                    <a:pt x="2415421" y="1093487"/>
                    <a:pt x="2354318" y="1138886"/>
                  </a:cubicBezTo>
                  <a:cubicBezTo>
                    <a:pt x="2267943" y="1203055"/>
                    <a:pt x="2159054" y="1154173"/>
                    <a:pt x="2126247" y="1067798"/>
                  </a:cubicBezTo>
                  <a:cubicBezTo>
                    <a:pt x="2110873" y="1027304"/>
                    <a:pt x="2109428" y="985846"/>
                    <a:pt x="2116304" y="944038"/>
                  </a:cubicBezTo>
                  <a:cubicBezTo>
                    <a:pt x="2133759" y="837843"/>
                    <a:pt x="2150951" y="731604"/>
                    <a:pt x="2170574" y="625825"/>
                  </a:cubicBezTo>
                  <a:cubicBezTo>
                    <a:pt x="2184415" y="551189"/>
                    <a:pt x="2202044" y="477231"/>
                    <a:pt x="2217966" y="402966"/>
                  </a:cubicBezTo>
                  <a:cubicBezTo>
                    <a:pt x="2218864" y="398805"/>
                    <a:pt x="2219565" y="394578"/>
                    <a:pt x="2220638" y="388928"/>
                  </a:cubicBezTo>
                  <a:cubicBezTo>
                    <a:pt x="2202789" y="390987"/>
                    <a:pt x="2185882" y="392826"/>
                    <a:pt x="2168997" y="394885"/>
                  </a:cubicBezTo>
                  <a:cubicBezTo>
                    <a:pt x="2100470" y="403229"/>
                    <a:pt x="2034660" y="392958"/>
                    <a:pt x="1971455" y="365626"/>
                  </a:cubicBezTo>
                  <a:cubicBezTo>
                    <a:pt x="1957921" y="359778"/>
                    <a:pt x="1955971" y="354588"/>
                    <a:pt x="1959782" y="340703"/>
                  </a:cubicBezTo>
                  <a:cubicBezTo>
                    <a:pt x="1968235" y="309867"/>
                    <a:pt x="1993246" y="294231"/>
                    <a:pt x="2027213" y="298216"/>
                  </a:cubicBezTo>
                  <a:cubicBezTo>
                    <a:pt x="2097580" y="306473"/>
                    <a:pt x="2167639" y="303626"/>
                    <a:pt x="2237479" y="292325"/>
                  </a:cubicBezTo>
                  <a:cubicBezTo>
                    <a:pt x="2244619" y="291165"/>
                    <a:pt x="2247357" y="288186"/>
                    <a:pt x="2249612" y="281134"/>
                  </a:cubicBezTo>
                  <a:cubicBezTo>
                    <a:pt x="2266454" y="228529"/>
                    <a:pt x="2284500" y="176319"/>
                    <a:pt x="2301232" y="123692"/>
                  </a:cubicBezTo>
                  <a:cubicBezTo>
                    <a:pt x="2313299" y="85717"/>
                    <a:pt x="2340828" y="71218"/>
                    <a:pt x="2378036" y="70080"/>
                  </a:cubicBezTo>
                  <a:close/>
                  <a:moveTo>
                    <a:pt x="647275" y="94"/>
                  </a:moveTo>
                  <a:cubicBezTo>
                    <a:pt x="674046" y="-533"/>
                    <a:pt x="700869" y="1926"/>
                    <a:pt x="727642" y="8759"/>
                  </a:cubicBezTo>
                  <a:cubicBezTo>
                    <a:pt x="805563" y="28644"/>
                    <a:pt x="866951" y="97412"/>
                    <a:pt x="875273" y="176341"/>
                  </a:cubicBezTo>
                  <a:cubicBezTo>
                    <a:pt x="879521" y="216615"/>
                    <a:pt x="872711" y="256189"/>
                    <a:pt x="860972" y="294910"/>
                  </a:cubicBezTo>
                  <a:cubicBezTo>
                    <a:pt x="846167" y="343660"/>
                    <a:pt x="826763" y="390176"/>
                    <a:pt x="793693" y="429729"/>
                  </a:cubicBezTo>
                  <a:cubicBezTo>
                    <a:pt x="785349" y="439737"/>
                    <a:pt x="775823" y="448979"/>
                    <a:pt x="765836" y="457367"/>
                  </a:cubicBezTo>
                  <a:cubicBezTo>
                    <a:pt x="747155" y="473048"/>
                    <a:pt x="725386" y="475545"/>
                    <a:pt x="701952" y="470770"/>
                  </a:cubicBezTo>
                  <a:cubicBezTo>
                    <a:pt x="662773" y="462777"/>
                    <a:pt x="626725" y="448453"/>
                    <a:pt x="595976" y="421472"/>
                  </a:cubicBezTo>
                  <a:cubicBezTo>
                    <a:pt x="613540" y="411004"/>
                    <a:pt x="631477" y="402528"/>
                    <a:pt x="646851" y="390746"/>
                  </a:cubicBezTo>
                  <a:cubicBezTo>
                    <a:pt x="702434" y="348128"/>
                    <a:pt x="734956" y="290946"/>
                    <a:pt x="748820" y="222813"/>
                  </a:cubicBezTo>
                  <a:cubicBezTo>
                    <a:pt x="753769" y="198394"/>
                    <a:pt x="755631" y="173822"/>
                    <a:pt x="751404" y="149031"/>
                  </a:cubicBezTo>
                  <a:cubicBezTo>
                    <a:pt x="742118" y="94564"/>
                    <a:pt x="711873" y="70386"/>
                    <a:pt x="656575" y="72927"/>
                  </a:cubicBezTo>
                  <a:cubicBezTo>
                    <a:pt x="605985" y="75248"/>
                    <a:pt x="558965" y="89790"/>
                    <a:pt x="515865" y="115742"/>
                  </a:cubicBezTo>
                  <a:cubicBezTo>
                    <a:pt x="411005" y="178881"/>
                    <a:pt x="350626" y="272768"/>
                    <a:pt x="331441" y="392410"/>
                  </a:cubicBezTo>
                  <a:cubicBezTo>
                    <a:pt x="322615" y="447534"/>
                    <a:pt x="326185" y="502964"/>
                    <a:pt x="347823" y="555722"/>
                  </a:cubicBezTo>
                  <a:cubicBezTo>
                    <a:pt x="364029" y="595230"/>
                    <a:pt x="392740" y="625760"/>
                    <a:pt x="420138" y="657559"/>
                  </a:cubicBezTo>
                  <a:cubicBezTo>
                    <a:pt x="435818" y="675758"/>
                    <a:pt x="453032" y="668225"/>
                    <a:pt x="470158" y="666473"/>
                  </a:cubicBezTo>
                  <a:cubicBezTo>
                    <a:pt x="503316" y="663078"/>
                    <a:pt x="536232" y="660275"/>
                    <a:pt x="568623" y="671488"/>
                  </a:cubicBezTo>
                  <a:cubicBezTo>
                    <a:pt x="594684" y="680511"/>
                    <a:pt x="600685" y="691461"/>
                    <a:pt x="593436" y="717807"/>
                  </a:cubicBezTo>
                  <a:cubicBezTo>
                    <a:pt x="579945" y="766820"/>
                    <a:pt x="531501" y="795510"/>
                    <a:pt x="481963" y="781954"/>
                  </a:cubicBezTo>
                  <a:cubicBezTo>
                    <a:pt x="460325" y="776018"/>
                    <a:pt x="439870" y="765879"/>
                    <a:pt x="418649" y="758279"/>
                  </a:cubicBezTo>
                  <a:cubicBezTo>
                    <a:pt x="413217" y="756352"/>
                    <a:pt x="406516" y="755126"/>
                    <a:pt x="401106" y="756440"/>
                  </a:cubicBezTo>
                  <a:cubicBezTo>
                    <a:pt x="328112" y="774310"/>
                    <a:pt x="269923" y="814695"/>
                    <a:pt x="225114" y="874483"/>
                  </a:cubicBezTo>
                  <a:cubicBezTo>
                    <a:pt x="191563" y="919269"/>
                    <a:pt x="167757" y="969071"/>
                    <a:pt x="163443" y="1025092"/>
                  </a:cubicBezTo>
                  <a:cubicBezTo>
                    <a:pt x="157442" y="1102817"/>
                    <a:pt x="171612" y="1176512"/>
                    <a:pt x="224589" y="1237505"/>
                  </a:cubicBezTo>
                  <a:cubicBezTo>
                    <a:pt x="261732" y="1280276"/>
                    <a:pt x="310789" y="1299001"/>
                    <a:pt x="366854" y="1301936"/>
                  </a:cubicBezTo>
                  <a:cubicBezTo>
                    <a:pt x="426774" y="1305067"/>
                    <a:pt x="476947" y="1281371"/>
                    <a:pt x="523157" y="1246769"/>
                  </a:cubicBezTo>
                  <a:cubicBezTo>
                    <a:pt x="590479" y="1196354"/>
                    <a:pt x="638069" y="1129557"/>
                    <a:pt x="678694" y="1057198"/>
                  </a:cubicBezTo>
                  <a:cubicBezTo>
                    <a:pt x="687608" y="1041320"/>
                    <a:pt x="695733" y="1025005"/>
                    <a:pt x="704362" y="1008974"/>
                  </a:cubicBezTo>
                  <a:cubicBezTo>
                    <a:pt x="706398" y="1005163"/>
                    <a:pt x="708588" y="1001221"/>
                    <a:pt x="711523" y="998111"/>
                  </a:cubicBezTo>
                  <a:cubicBezTo>
                    <a:pt x="718487" y="990752"/>
                    <a:pt x="727050" y="986657"/>
                    <a:pt x="737103" y="990840"/>
                  </a:cubicBezTo>
                  <a:cubicBezTo>
                    <a:pt x="746958" y="994935"/>
                    <a:pt x="752324" y="1003630"/>
                    <a:pt x="750331" y="1013682"/>
                  </a:cubicBezTo>
                  <a:cubicBezTo>
                    <a:pt x="746257" y="1034290"/>
                    <a:pt x="741987" y="1055096"/>
                    <a:pt x="734978" y="1074828"/>
                  </a:cubicBezTo>
                  <a:cubicBezTo>
                    <a:pt x="700398" y="1172351"/>
                    <a:pt x="647048" y="1257675"/>
                    <a:pt x="567046" y="1324734"/>
                  </a:cubicBezTo>
                  <a:cubicBezTo>
                    <a:pt x="515164" y="1368206"/>
                    <a:pt x="457960" y="1402590"/>
                    <a:pt x="389258" y="1410014"/>
                  </a:cubicBezTo>
                  <a:cubicBezTo>
                    <a:pt x="252775" y="1424753"/>
                    <a:pt x="136637" y="1386077"/>
                    <a:pt x="52692" y="1272567"/>
                  </a:cubicBezTo>
                  <a:cubicBezTo>
                    <a:pt x="13732" y="1219897"/>
                    <a:pt x="-1862" y="1159145"/>
                    <a:pt x="175" y="1093619"/>
                  </a:cubicBezTo>
                  <a:cubicBezTo>
                    <a:pt x="1971" y="1036349"/>
                    <a:pt x="14520" y="982233"/>
                    <a:pt x="41151" y="931139"/>
                  </a:cubicBezTo>
                  <a:cubicBezTo>
                    <a:pt x="77944" y="860511"/>
                    <a:pt x="130965" y="805321"/>
                    <a:pt x="197958" y="763076"/>
                  </a:cubicBezTo>
                  <a:cubicBezTo>
                    <a:pt x="234707" y="739905"/>
                    <a:pt x="273449" y="720589"/>
                    <a:pt x="314096" y="705105"/>
                  </a:cubicBezTo>
                  <a:cubicBezTo>
                    <a:pt x="316768" y="704098"/>
                    <a:pt x="319308" y="702805"/>
                    <a:pt x="322878" y="701207"/>
                  </a:cubicBezTo>
                  <a:cubicBezTo>
                    <a:pt x="309650" y="692206"/>
                    <a:pt x="296816" y="684168"/>
                    <a:pt x="284749" y="675123"/>
                  </a:cubicBezTo>
                  <a:cubicBezTo>
                    <a:pt x="228093" y="632593"/>
                    <a:pt x="186460" y="579134"/>
                    <a:pt x="167012" y="510169"/>
                  </a:cubicBezTo>
                  <a:cubicBezTo>
                    <a:pt x="158165" y="478764"/>
                    <a:pt x="160223" y="446460"/>
                    <a:pt x="162808" y="414530"/>
                  </a:cubicBezTo>
                  <a:cubicBezTo>
                    <a:pt x="170714" y="316832"/>
                    <a:pt x="215916" y="236348"/>
                    <a:pt x="281574" y="166398"/>
                  </a:cubicBezTo>
                  <a:cubicBezTo>
                    <a:pt x="359539" y="83330"/>
                    <a:pt x="456208" y="32937"/>
                    <a:pt x="567221" y="9941"/>
                  </a:cubicBezTo>
                  <a:cubicBezTo>
                    <a:pt x="593786" y="4433"/>
                    <a:pt x="620505" y="721"/>
                    <a:pt x="647275" y="94"/>
                  </a:cubicBezTo>
                  <a:close/>
                </a:path>
              </a:pathLst>
            </a:custGeom>
            <a:solidFill>
              <a:schemeClr val="accent3"/>
            </a:solidFill>
            <a:ln w="693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xmlns="" id="{B106B812-0426-45E5-9B1F-F70C94F40A2B}"/>
                </a:ext>
              </a:extLst>
            </p:cNvPr>
            <p:cNvSpPr/>
            <p:nvPr/>
          </p:nvSpPr>
          <p:spPr>
            <a:xfrm>
              <a:off x="7559297" y="2536256"/>
              <a:ext cx="1774789" cy="606794"/>
            </a:xfrm>
            <a:custGeom>
              <a:avLst/>
              <a:gdLst>
                <a:gd name="connsiteX0" fmla="*/ 546788 w 1774789"/>
                <a:gd name="connsiteY0" fmla="*/ 137122 h 606794"/>
                <a:gd name="connsiteX1" fmla="*/ 544948 w 1774789"/>
                <a:gd name="connsiteY1" fmla="*/ 137210 h 606794"/>
                <a:gd name="connsiteX2" fmla="*/ 502965 w 1774789"/>
                <a:gd name="connsiteY2" fmla="*/ 389064 h 606794"/>
                <a:gd name="connsiteX3" fmla="*/ 588903 w 1774789"/>
                <a:gd name="connsiteY3" fmla="*/ 389064 h 606794"/>
                <a:gd name="connsiteX4" fmla="*/ 546788 w 1774789"/>
                <a:gd name="connsiteY4" fmla="*/ 137122 h 606794"/>
                <a:gd name="connsiteX5" fmla="*/ 855475 w 1774789"/>
                <a:gd name="connsiteY5" fmla="*/ 66012 h 606794"/>
                <a:gd name="connsiteX6" fmla="*/ 855453 w 1774789"/>
                <a:gd name="connsiteY6" fmla="*/ 260816 h 606794"/>
                <a:gd name="connsiteX7" fmla="*/ 927330 w 1774789"/>
                <a:gd name="connsiteY7" fmla="*/ 255670 h 606794"/>
                <a:gd name="connsiteX8" fmla="*/ 982256 w 1774789"/>
                <a:gd name="connsiteY8" fmla="*/ 197283 h 606794"/>
                <a:gd name="connsiteX9" fmla="*/ 979913 w 1774789"/>
                <a:gd name="connsiteY9" fmla="*/ 124552 h 606794"/>
                <a:gd name="connsiteX10" fmla="*/ 937032 w 1774789"/>
                <a:gd name="connsiteY10" fmla="*/ 72845 h 606794"/>
                <a:gd name="connsiteX11" fmla="*/ 855475 w 1774789"/>
                <a:gd name="connsiteY11" fmla="*/ 66012 h 606794"/>
                <a:gd name="connsiteX12" fmla="*/ 1206714 w 1774789"/>
                <a:gd name="connsiteY12" fmla="*/ 65771 h 606794"/>
                <a:gd name="connsiteX13" fmla="*/ 1206692 w 1774789"/>
                <a:gd name="connsiteY13" fmla="*/ 259129 h 606794"/>
                <a:gd name="connsiteX14" fmla="*/ 1292783 w 1774789"/>
                <a:gd name="connsiteY14" fmla="*/ 252056 h 606794"/>
                <a:gd name="connsiteX15" fmla="*/ 1332707 w 1774789"/>
                <a:gd name="connsiteY15" fmla="*/ 209569 h 606794"/>
                <a:gd name="connsiteX16" fmla="*/ 1329663 w 1774789"/>
                <a:gd name="connsiteY16" fmla="*/ 114477 h 606794"/>
                <a:gd name="connsiteX17" fmla="*/ 1308025 w 1774789"/>
                <a:gd name="connsiteY17" fmla="*/ 83378 h 606794"/>
                <a:gd name="connsiteX18" fmla="*/ 1206714 w 1774789"/>
                <a:gd name="connsiteY18" fmla="*/ 65771 h 606794"/>
                <a:gd name="connsiteX19" fmla="*/ 0 w 1774789"/>
                <a:gd name="connsiteY19" fmla="*/ 726 h 606794"/>
                <a:gd name="connsiteX20" fmla="*/ 85674 w 1774789"/>
                <a:gd name="connsiteY20" fmla="*/ 726 h 606794"/>
                <a:gd name="connsiteX21" fmla="*/ 85674 w 1774789"/>
                <a:gd name="connsiteY21" fmla="*/ 259523 h 606794"/>
                <a:gd name="connsiteX22" fmla="*/ 103129 w 1774789"/>
                <a:gd name="connsiteY22" fmla="*/ 259523 h 606794"/>
                <a:gd name="connsiteX23" fmla="*/ 224567 w 1774789"/>
                <a:gd name="connsiteY23" fmla="*/ 259786 h 606794"/>
                <a:gd name="connsiteX24" fmla="*/ 237664 w 1774789"/>
                <a:gd name="connsiteY24" fmla="*/ 246033 h 606794"/>
                <a:gd name="connsiteX25" fmla="*/ 237554 w 1774789"/>
                <a:gd name="connsiteY25" fmla="*/ 13100 h 606794"/>
                <a:gd name="connsiteX26" fmla="*/ 237554 w 1774789"/>
                <a:gd name="connsiteY26" fmla="*/ 1230 h 606794"/>
                <a:gd name="connsiteX27" fmla="*/ 322944 w 1774789"/>
                <a:gd name="connsiteY27" fmla="*/ 1230 h 606794"/>
                <a:gd name="connsiteX28" fmla="*/ 322944 w 1774789"/>
                <a:gd name="connsiteY28" fmla="*/ 605725 h 606794"/>
                <a:gd name="connsiteX29" fmla="*/ 237532 w 1774789"/>
                <a:gd name="connsiteY29" fmla="*/ 605725 h 606794"/>
                <a:gd name="connsiteX30" fmla="*/ 237532 w 1774789"/>
                <a:gd name="connsiteY30" fmla="*/ 593198 h 606794"/>
                <a:gd name="connsiteX31" fmla="*/ 237708 w 1774789"/>
                <a:gd name="connsiteY31" fmla="*/ 337270 h 606794"/>
                <a:gd name="connsiteX32" fmla="*/ 225684 w 1774789"/>
                <a:gd name="connsiteY32" fmla="*/ 324765 h 606794"/>
                <a:gd name="connsiteX33" fmla="*/ 96493 w 1774789"/>
                <a:gd name="connsiteY33" fmla="*/ 325006 h 606794"/>
                <a:gd name="connsiteX34" fmla="*/ 85871 w 1774789"/>
                <a:gd name="connsiteY34" fmla="*/ 325487 h 606794"/>
                <a:gd name="connsiteX35" fmla="*/ 85850 w 1774789"/>
                <a:gd name="connsiteY35" fmla="*/ 605594 h 606794"/>
                <a:gd name="connsiteX36" fmla="*/ 0 w 1774789"/>
                <a:gd name="connsiteY36" fmla="*/ 605594 h 606794"/>
                <a:gd name="connsiteX37" fmla="*/ 0 w 1774789"/>
                <a:gd name="connsiteY37" fmla="*/ 726 h 606794"/>
                <a:gd name="connsiteX38" fmla="*/ 589494 w 1774789"/>
                <a:gd name="connsiteY38" fmla="*/ 441 h 606794"/>
                <a:gd name="connsiteX39" fmla="*/ 719429 w 1774789"/>
                <a:gd name="connsiteY39" fmla="*/ 606339 h 606794"/>
                <a:gd name="connsiteX40" fmla="*/ 636689 w 1774789"/>
                <a:gd name="connsiteY40" fmla="*/ 606011 h 606794"/>
                <a:gd name="connsiteX41" fmla="*/ 630732 w 1774789"/>
                <a:gd name="connsiteY41" fmla="*/ 598718 h 606794"/>
                <a:gd name="connsiteX42" fmla="*/ 603423 w 1774789"/>
                <a:gd name="connsiteY42" fmla="*/ 471914 h 606794"/>
                <a:gd name="connsiteX43" fmla="*/ 582683 w 1774789"/>
                <a:gd name="connsiteY43" fmla="*/ 455291 h 606794"/>
                <a:gd name="connsiteX44" fmla="*/ 501739 w 1774789"/>
                <a:gd name="connsiteY44" fmla="*/ 454941 h 606794"/>
                <a:gd name="connsiteX45" fmla="*/ 489650 w 1774789"/>
                <a:gd name="connsiteY45" fmla="*/ 465059 h 606794"/>
                <a:gd name="connsiteX46" fmla="*/ 462647 w 1774789"/>
                <a:gd name="connsiteY46" fmla="*/ 593133 h 606794"/>
                <a:gd name="connsiteX47" fmla="*/ 446966 w 1774789"/>
                <a:gd name="connsiteY47" fmla="*/ 606120 h 606794"/>
                <a:gd name="connsiteX48" fmla="*/ 383652 w 1774789"/>
                <a:gd name="connsiteY48" fmla="*/ 606449 h 606794"/>
                <a:gd name="connsiteX49" fmla="*/ 372680 w 1774789"/>
                <a:gd name="connsiteY49" fmla="*/ 605813 h 606794"/>
                <a:gd name="connsiteX50" fmla="*/ 385010 w 1774789"/>
                <a:gd name="connsiteY50" fmla="*/ 546507 h 606794"/>
                <a:gd name="connsiteX51" fmla="*/ 454806 w 1774789"/>
                <a:gd name="connsiteY51" fmla="*/ 221592 h 606794"/>
                <a:gd name="connsiteX52" fmla="*/ 500731 w 1774789"/>
                <a:gd name="connsiteY52" fmla="*/ 9683 h 606794"/>
                <a:gd name="connsiteX53" fmla="*/ 507389 w 1774789"/>
                <a:gd name="connsiteY53" fmla="*/ 835 h 606794"/>
                <a:gd name="connsiteX54" fmla="*/ 589494 w 1774789"/>
                <a:gd name="connsiteY54" fmla="*/ 441 h 606794"/>
                <a:gd name="connsiteX55" fmla="*/ 772297 w 1774789"/>
                <a:gd name="connsiteY55" fmla="*/ 398 h 606794"/>
                <a:gd name="connsiteX56" fmla="*/ 926607 w 1774789"/>
                <a:gd name="connsiteY56" fmla="*/ 727 h 606794"/>
                <a:gd name="connsiteX57" fmla="*/ 1066989 w 1774789"/>
                <a:gd name="connsiteY57" fmla="*/ 120916 h 606794"/>
                <a:gd name="connsiteX58" fmla="*/ 1065325 w 1774789"/>
                <a:gd name="connsiteY58" fmla="*/ 226082 h 606794"/>
                <a:gd name="connsiteX59" fmla="*/ 956392 w 1774789"/>
                <a:gd name="connsiteY59" fmla="*/ 321941 h 606794"/>
                <a:gd name="connsiteX60" fmla="*/ 870104 w 1774789"/>
                <a:gd name="connsiteY60" fmla="*/ 324919 h 606794"/>
                <a:gd name="connsiteX61" fmla="*/ 855015 w 1774789"/>
                <a:gd name="connsiteY61" fmla="*/ 324941 h 606794"/>
                <a:gd name="connsiteX62" fmla="*/ 855015 w 1774789"/>
                <a:gd name="connsiteY62" fmla="*/ 337161 h 606794"/>
                <a:gd name="connsiteX63" fmla="*/ 855190 w 1774789"/>
                <a:gd name="connsiteY63" fmla="*/ 594010 h 606794"/>
                <a:gd name="connsiteX64" fmla="*/ 842334 w 1774789"/>
                <a:gd name="connsiteY64" fmla="*/ 606778 h 606794"/>
                <a:gd name="connsiteX65" fmla="*/ 768508 w 1774789"/>
                <a:gd name="connsiteY65" fmla="*/ 606581 h 606794"/>
                <a:gd name="connsiteX66" fmla="*/ 768508 w 1774789"/>
                <a:gd name="connsiteY66" fmla="*/ 1471 h 606794"/>
                <a:gd name="connsiteX67" fmla="*/ 772297 w 1774789"/>
                <a:gd name="connsiteY67" fmla="*/ 398 h 606794"/>
                <a:gd name="connsiteX68" fmla="*/ 1121061 w 1774789"/>
                <a:gd name="connsiteY68" fmla="*/ 354 h 606794"/>
                <a:gd name="connsiteX69" fmla="*/ 1170403 w 1774789"/>
                <a:gd name="connsiteY69" fmla="*/ 354 h 606794"/>
                <a:gd name="connsiteX70" fmla="*/ 1287526 w 1774789"/>
                <a:gd name="connsiteY70" fmla="*/ 989 h 606794"/>
                <a:gd name="connsiteX71" fmla="*/ 1398102 w 1774789"/>
                <a:gd name="connsiteY71" fmla="*/ 60186 h 606794"/>
                <a:gd name="connsiteX72" fmla="*/ 1421776 w 1774789"/>
                <a:gd name="connsiteY72" fmla="*/ 137801 h 606794"/>
                <a:gd name="connsiteX73" fmla="*/ 1415841 w 1774789"/>
                <a:gd name="connsiteY73" fmla="*/ 233112 h 606794"/>
                <a:gd name="connsiteX74" fmla="*/ 1309033 w 1774789"/>
                <a:gd name="connsiteY74" fmla="*/ 321786 h 606794"/>
                <a:gd name="connsiteX75" fmla="*/ 1220643 w 1774789"/>
                <a:gd name="connsiteY75" fmla="*/ 324962 h 606794"/>
                <a:gd name="connsiteX76" fmla="*/ 1207962 w 1774789"/>
                <a:gd name="connsiteY76" fmla="*/ 324984 h 606794"/>
                <a:gd name="connsiteX77" fmla="*/ 1207020 w 1774789"/>
                <a:gd name="connsiteY77" fmla="*/ 336547 h 606794"/>
                <a:gd name="connsiteX78" fmla="*/ 1207458 w 1774789"/>
                <a:gd name="connsiteY78" fmla="*/ 593527 h 606794"/>
                <a:gd name="connsiteX79" fmla="*/ 1193858 w 1774789"/>
                <a:gd name="connsiteY79" fmla="*/ 606755 h 606794"/>
                <a:gd name="connsiteX80" fmla="*/ 1121061 w 1774789"/>
                <a:gd name="connsiteY80" fmla="*/ 606514 h 606794"/>
                <a:gd name="connsiteX81" fmla="*/ 1121061 w 1774789"/>
                <a:gd name="connsiteY81" fmla="*/ 354 h 606794"/>
                <a:gd name="connsiteX82" fmla="*/ 1698817 w 1774789"/>
                <a:gd name="connsiteY82" fmla="*/ 178 h 606794"/>
                <a:gd name="connsiteX83" fmla="*/ 1774789 w 1774789"/>
                <a:gd name="connsiteY83" fmla="*/ 376 h 606794"/>
                <a:gd name="connsiteX84" fmla="*/ 1756546 w 1774789"/>
                <a:gd name="connsiteY84" fmla="*/ 59288 h 606794"/>
                <a:gd name="connsiteX85" fmla="*/ 1647197 w 1774789"/>
                <a:gd name="connsiteY85" fmla="*/ 405358 h 606794"/>
                <a:gd name="connsiteX86" fmla="*/ 1645292 w 1774789"/>
                <a:gd name="connsiteY86" fmla="*/ 422572 h 606794"/>
                <a:gd name="connsiteX87" fmla="*/ 1645182 w 1774789"/>
                <a:gd name="connsiteY87" fmla="*/ 594206 h 606794"/>
                <a:gd name="connsiteX88" fmla="*/ 1644635 w 1774789"/>
                <a:gd name="connsiteY88" fmla="*/ 605703 h 606794"/>
                <a:gd name="connsiteX89" fmla="*/ 1558304 w 1774789"/>
                <a:gd name="connsiteY89" fmla="*/ 605703 h 606794"/>
                <a:gd name="connsiteX90" fmla="*/ 1558304 w 1774789"/>
                <a:gd name="connsiteY90" fmla="*/ 593417 h 606794"/>
                <a:gd name="connsiteX91" fmla="*/ 1557866 w 1774789"/>
                <a:gd name="connsiteY91" fmla="*/ 427215 h 606794"/>
                <a:gd name="connsiteX92" fmla="*/ 1547989 w 1774789"/>
                <a:gd name="connsiteY92" fmla="*/ 380808 h 606794"/>
                <a:gd name="connsiteX93" fmla="*/ 1431829 w 1774789"/>
                <a:gd name="connsiteY93" fmla="*/ 12684 h 606794"/>
                <a:gd name="connsiteX94" fmla="*/ 1428675 w 1774789"/>
                <a:gd name="connsiteY94" fmla="*/ 376 h 606794"/>
                <a:gd name="connsiteX95" fmla="*/ 1509882 w 1774789"/>
                <a:gd name="connsiteY95" fmla="*/ 748 h 606794"/>
                <a:gd name="connsiteX96" fmla="*/ 1517394 w 1774789"/>
                <a:gd name="connsiteY96" fmla="*/ 9070 h 606794"/>
                <a:gd name="connsiteX97" fmla="*/ 1571816 w 1774789"/>
                <a:gd name="connsiteY97" fmla="*/ 198837 h 606794"/>
                <a:gd name="connsiteX98" fmla="*/ 1601447 w 1774789"/>
                <a:gd name="connsiteY98" fmla="*/ 301572 h 606794"/>
                <a:gd name="connsiteX99" fmla="*/ 1619713 w 1774789"/>
                <a:gd name="connsiteY99" fmla="*/ 238674 h 606794"/>
                <a:gd name="connsiteX100" fmla="*/ 1684669 w 1774789"/>
                <a:gd name="connsiteY100" fmla="*/ 11216 h 606794"/>
                <a:gd name="connsiteX101" fmla="*/ 1698817 w 1774789"/>
                <a:gd name="connsiteY101" fmla="*/ 178 h 60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1774789" h="606794">
                  <a:moveTo>
                    <a:pt x="546788" y="137122"/>
                  </a:moveTo>
                  <a:cubicBezTo>
                    <a:pt x="546175" y="137166"/>
                    <a:pt x="545562" y="137187"/>
                    <a:pt x="544948" y="137210"/>
                  </a:cubicBezTo>
                  <a:cubicBezTo>
                    <a:pt x="530998" y="220891"/>
                    <a:pt x="517047" y="304595"/>
                    <a:pt x="502965" y="389064"/>
                  </a:cubicBezTo>
                  <a:cubicBezTo>
                    <a:pt x="531896" y="389064"/>
                    <a:pt x="559753" y="389064"/>
                    <a:pt x="588903" y="389064"/>
                  </a:cubicBezTo>
                  <a:cubicBezTo>
                    <a:pt x="574755" y="304485"/>
                    <a:pt x="560782" y="220804"/>
                    <a:pt x="546788" y="137122"/>
                  </a:cubicBezTo>
                  <a:close/>
                  <a:moveTo>
                    <a:pt x="855475" y="66012"/>
                  </a:moveTo>
                  <a:cubicBezTo>
                    <a:pt x="855475" y="130728"/>
                    <a:pt x="855475" y="194283"/>
                    <a:pt x="855453" y="260816"/>
                  </a:cubicBezTo>
                  <a:cubicBezTo>
                    <a:pt x="880310" y="259174"/>
                    <a:pt x="904137" y="259393"/>
                    <a:pt x="927330" y="255670"/>
                  </a:cubicBezTo>
                  <a:cubicBezTo>
                    <a:pt x="961144" y="250216"/>
                    <a:pt x="980482" y="229652"/>
                    <a:pt x="982256" y="197283"/>
                  </a:cubicBezTo>
                  <a:cubicBezTo>
                    <a:pt x="983592" y="173127"/>
                    <a:pt x="982782" y="148577"/>
                    <a:pt x="979913" y="124552"/>
                  </a:cubicBezTo>
                  <a:cubicBezTo>
                    <a:pt x="976891" y="99213"/>
                    <a:pt x="961714" y="81167"/>
                    <a:pt x="937032" y="72845"/>
                  </a:cubicBezTo>
                  <a:cubicBezTo>
                    <a:pt x="910664" y="63953"/>
                    <a:pt x="883310" y="65837"/>
                    <a:pt x="855475" y="66012"/>
                  </a:cubicBezTo>
                  <a:close/>
                  <a:moveTo>
                    <a:pt x="1206714" y="65771"/>
                  </a:moveTo>
                  <a:cubicBezTo>
                    <a:pt x="1206714" y="130683"/>
                    <a:pt x="1206714" y="194085"/>
                    <a:pt x="1206692" y="259129"/>
                  </a:cubicBezTo>
                  <a:cubicBezTo>
                    <a:pt x="1236892" y="259414"/>
                    <a:pt x="1265363" y="261517"/>
                    <a:pt x="1292783" y="252056"/>
                  </a:cubicBezTo>
                  <a:cubicBezTo>
                    <a:pt x="1313303" y="244982"/>
                    <a:pt x="1327889" y="231600"/>
                    <a:pt x="1332707" y="209569"/>
                  </a:cubicBezTo>
                  <a:cubicBezTo>
                    <a:pt x="1339671" y="177638"/>
                    <a:pt x="1338598" y="145532"/>
                    <a:pt x="1329663" y="114477"/>
                  </a:cubicBezTo>
                  <a:cubicBezTo>
                    <a:pt x="1326334" y="102870"/>
                    <a:pt x="1317662" y="90803"/>
                    <a:pt x="1308025" y="83378"/>
                  </a:cubicBezTo>
                  <a:cubicBezTo>
                    <a:pt x="1278219" y="60405"/>
                    <a:pt x="1242477" y="67106"/>
                    <a:pt x="1206714" y="65771"/>
                  </a:cubicBezTo>
                  <a:close/>
                  <a:moveTo>
                    <a:pt x="0" y="726"/>
                  </a:moveTo>
                  <a:cubicBezTo>
                    <a:pt x="28361" y="726"/>
                    <a:pt x="56328" y="726"/>
                    <a:pt x="85674" y="726"/>
                  </a:cubicBezTo>
                  <a:cubicBezTo>
                    <a:pt x="85674" y="86838"/>
                    <a:pt x="85674" y="172513"/>
                    <a:pt x="85674" y="259523"/>
                  </a:cubicBezTo>
                  <a:cubicBezTo>
                    <a:pt x="92398" y="259523"/>
                    <a:pt x="97763" y="259523"/>
                    <a:pt x="103129" y="259523"/>
                  </a:cubicBezTo>
                  <a:cubicBezTo>
                    <a:pt x="143601" y="259523"/>
                    <a:pt x="184095" y="259129"/>
                    <a:pt x="224567" y="259786"/>
                  </a:cubicBezTo>
                  <a:cubicBezTo>
                    <a:pt x="235605" y="259961"/>
                    <a:pt x="237708" y="256085"/>
                    <a:pt x="237664" y="246033"/>
                  </a:cubicBezTo>
                  <a:cubicBezTo>
                    <a:pt x="237335" y="168396"/>
                    <a:pt x="237532" y="90737"/>
                    <a:pt x="237554" y="13100"/>
                  </a:cubicBezTo>
                  <a:cubicBezTo>
                    <a:pt x="237554" y="9486"/>
                    <a:pt x="237554" y="5873"/>
                    <a:pt x="237554" y="1230"/>
                  </a:cubicBezTo>
                  <a:cubicBezTo>
                    <a:pt x="266025" y="1230"/>
                    <a:pt x="293926" y="1230"/>
                    <a:pt x="322944" y="1230"/>
                  </a:cubicBezTo>
                  <a:cubicBezTo>
                    <a:pt x="322944" y="202210"/>
                    <a:pt x="322944" y="403541"/>
                    <a:pt x="322944" y="605725"/>
                  </a:cubicBezTo>
                  <a:cubicBezTo>
                    <a:pt x="295109" y="605725"/>
                    <a:pt x="267207" y="605725"/>
                    <a:pt x="237532" y="605725"/>
                  </a:cubicBezTo>
                  <a:cubicBezTo>
                    <a:pt x="237532" y="601564"/>
                    <a:pt x="237532" y="597381"/>
                    <a:pt x="237532" y="593198"/>
                  </a:cubicBezTo>
                  <a:cubicBezTo>
                    <a:pt x="237532" y="507896"/>
                    <a:pt x="237379" y="422572"/>
                    <a:pt x="237708" y="337270"/>
                  </a:cubicBezTo>
                  <a:cubicBezTo>
                    <a:pt x="237751" y="327918"/>
                    <a:pt x="235671" y="324633"/>
                    <a:pt x="225684" y="324765"/>
                  </a:cubicBezTo>
                  <a:cubicBezTo>
                    <a:pt x="182628" y="325312"/>
                    <a:pt x="139550" y="324984"/>
                    <a:pt x="96493" y="325006"/>
                  </a:cubicBezTo>
                  <a:cubicBezTo>
                    <a:pt x="93296" y="325006"/>
                    <a:pt x="90120" y="325290"/>
                    <a:pt x="85871" y="325487"/>
                  </a:cubicBezTo>
                  <a:cubicBezTo>
                    <a:pt x="85871" y="419002"/>
                    <a:pt x="85871" y="511816"/>
                    <a:pt x="85850" y="605594"/>
                  </a:cubicBezTo>
                  <a:cubicBezTo>
                    <a:pt x="56897" y="605594"/>
                    <a:pt x="28996" y="605594"/>
                    <a:pt x="0" y="605594"/>
                  </a:cubicBezTo>
                  <a:cubicBezTo>
                    <a:pt x="0" y="404679"/>
                    <a:pt x="0" y="203349"/>
                    <a:pt x="0" y="726"/>
                  </a:cubicBezTo>
                  <a:close/>
                  <a:moveTo>
                    <a:pt x="589494" y="441"/>
                  </a:moveTo>
                  <a:cubicBezTo>
                    <a:pt x="632879" y="202670"/>
                    <a:pt x="676001" y="403760"/>
                    <a:pt x="719429" y="606339"/>
                  </a:cubicBezTo>
                  <a:cubicBezTo>
                    <a:pt x="690477" y="606339"/>
                    <a:pt x="663583" y="606514"/>
                    <a:pt x="636689" y="606011"/>
                  </a:cubicBezTo>
                  <a:cubicBezTo>
                    <a:pt x="634609" y="605967"/>
                    <a:pt x="631346" y="601543"/>
                    <a:pt x="630732" y="598718"/>
                  </a:cubicBezTo>
                  <a:cubicBezTo>
                    <a:pt x="621468" y="556472"/>
                    <a:pt x="612884" y="514094"/>
                    <a:pt x="603423" y="471914"/>
                  </a:cubicBezTo>
                  <a:cubicBezTo>
                    <a:pt x="599393" y="453912"/>
                    <a:pt x="603838" y="455182"/>
                    <a:pt x="582683" y="455291"/>
                  </a:cubicBezTo>
                  <a:cubicBezTo>
                    <a:pt x="555701" y="455423"/>
                    <a:pt x="528698" y="455576"/>
                    <a:pt x="501739" y="454941"/>
                  </a:cubicBezTo>
                  <a:cubicBezTo>
                    <a:pt x="493614" y="454744"/>
                    <a:pt x="491139" y="457876"/>
                    <a:pt x="489650" y="465059"/>
                  </a:cubicBezTo>
                  <a:cubicBezTo>
                    <a:pt x="480802" y="507787"/>
                    <a:pt x="471450" y="550405"/>
                    <a:pt x="462647" y="593133"/>
                  </a:cubicBezTo>
                  <a:cubicBezTo>
                    <a:pt x="460785" y="602222"/>
                    <a:pt x="459296" y="607237"/>
                    <a:pt x="446966" y="606120"/>
                  </a:cubicBezTo>
                  <a:cubicBezTo>
                    <a:pt x="426051" y="604236"/>
                    <a:pt x="404808" y="606186"/>
                    <a:pt x="383652" y="606449"/>
                  </a:cubicBezTo>
                  <a:cubicBezTo>
                    <a:pt x="380476" y="606470"/>
                    <a:pt x="377301" y="606098"/>
                    <a:pt x="372680" y="605813"/>
                  </a:cubicBezTo>
                  <a:cubicBezTo>
                    <a:pt x="376928" y="585380"/>
                    <a:pt x="380849" y="565911"/>
                    <a:pt x="385010" y="546507"/>
                  </a:cubicBezTo>
                  <a:cubicBezTo>
                    <a:pt x="408246" y="438209"/>
                    <a:pt x="431504" y="329890"/>
                    <a:pt x="454806" y="221592"/>
                  </a:cubicBezTo>
                  <a:cubicBezTo>
                    <a:pt x="470027" y="150941"/>
                    <a:pt x="485226" y="80290"/>
                    <a:pt x="500731" y="9683"/>
                  </a:cubicBezTo>
                  <a:cubicBezTo>
                    <a:pt x="501476" y="6288"/>
                    <a:pt x="505046" y="879"/>
                    <a:pt x="507389" y="835"/>
                  </a:cubicBezTo>
                  <a:cubicBezTo>
                    <a:pt x="534655" y="222"/>
                    <a:pt x="561943" y="441"/>
                    <a:pt x="589494" y="441"/>
                  </a:cubicBezTo>
                  <a:close/>
                  <a:moveTo>
                    <a:pt x="772297" y="398"/>
                  </a:moveTo>
                  <a:cubicBezTo>
                    <a:pt x="823719" y="376"/>
                    <a:pt x="875207" y="-675"/>
                    <a:pt x="926607" y="727"/>
                  </a:cubicBezTo>
                  <a:cubicBezTo>
                    <a:pt x="1008603" y="2960"/>
                    <a:pt x="1051834" y="40213"/>
                    <a:pt x="1066989" y="120916"/>
                  </a:cubicBezTo>
                  <a:cubicBezTo>
                    <a:pt x="1073559" y="155869"/>
                    <a:pt x="1074194" y="191326"/>
                    <a:pt x="1065325" y="226082"/>
                  </a:cubicBezTo>
                  <a:cubicBezTo>
                    <a:pt x="1051418" y="280614"/>
                    <a:pt x="1012413" y="315655"/>
                    <a:pt x="956392" y="321941"/>
                  </a:cubicBezTo>
                  <a:cubicBezTo>
                    <a:pt x="927877" y="325116"/>
                    <a:pt x="898881" y="324087"/>
                    <a:pt x="870104" y="324919"/>
                  </a:cubicBezTo>
                  <a:cubicBezTo>
                    <a:pt x="865461" y="325050"/>
                    <a:pt x="860818" y="324941"/>
                    <a:pt x="855015" y="324941"/>
                  </a:cubicBezTo>
                  <a:cubicBezTo>
                    <a:pt x="855015" y="330065"/>
                    <a:pt x="855015" y="333613"/>
                    <a:pt x="855015" y="337161"/>
                  </a:cubicBezTo>
                  <a:cubicBezTo>
                    <a:pt x="854993" y="422770"/>
                    <a:pt x="854796" y="508401"/>
                    <a:pt x="855190" y="594010"/>
                  </a:cubicBezTo>
                  <a:cubicBezTo>
                    <a:pt x="855256" y="604237"/>
                    <a:pt x="852299" y="607040"/>
                    <a:pt x="842334" y="606778"/>
                  </a:cubicBezTo>
                  <a:cubicBezTo>
                    <a:pt x="817959" y="606121"/>
                    <a:pt x="793540" y="606559"/>
                    <a:pt x="768508" y="606581"/>
                  </a:cubicBezTo>
                  <a:cubicBezTo>
                    <a:pt x="768508" y="404067"/>
                    <a:pt x="768508" y="203043"/>
                    <a:pt x="768508" y="1471"/>
                  </a:cubicBezTo>
                  <a:cubicBezTo>
                    <a:pt x="769690" y="1121"/>
                    <a:pt x="770983" y="398"/>
                    <a:pt x="772297" y="398"/>
                  </a:cubicBezTo>
                  <a:close/>
                  <a:moveTo>
                    <a:pt x="1121061" y="354"/>
                  </a:moveTo>
                  <a:cubicBezTo>
                    <a:pt x="1137793" y="354"/>
                    <a:pt x="1154109" y="310"/>
                    <a:pt x="1170403" y="354"/>
                  </a:cubicBezTo>
                  <a:cubicBezTo>
                    <a:pt x="1209451" y="442"/>
                    <a:pt x="1248544" y="-566"/>
                    <a:pt x="1287526" y="989"/>
                  </a:cubicBezTo>
                  <a:cubicBezTo>
                    <a:pt x="1333452" y="2829"/>
                    <a:pt x="1372829" y="19298"/>
                    <a:pt x="1398102" y="60186"/>
                  </a:cubicBezTo>
                  <a:cubicBezTo>
                    <a:pt x="1412710" y="83838"/>
                    <a:pt x="1419367" y="110338"/>
                    <a:pt x="1421776" y="137801"/>
                  </a:cubicBezTo>
                  <a:cubicBezTo>
                    <a:pt x="1424601" y="169841"/>
                    <a:pt x="1425456" y="201904"/>
                    <a:pt x="1415841" y="233112"/>
                  </a:cubicBezTo>
                  <a:cubicBezTo>
                    <a:pt x="1399591" y="285716"/>
                    <a:pt x="1362229" y="314669"/>
                    <a:pt x="1309033" y="321786"/>
                  </a:cubicBezTo>
                  <a:cubicBezTo>
                    <a:pt x="1279949" y="325663"/>
                    <a:pt x="1250142" y="324108"/>
                    <a:pt x="1220643" y="324962"/>
                  </a:cubicBezTo>
                  <a:cubicBezTo>
                    <a:pt x="1216700" y="325093"/>
                    <a:pt x="1212736" y="324984"/>
                    <a:pt x="1207962" y="324984"/>
                  </a:cubicBezTo>
                  <a:cubicBezTo>
                    <a:pt x="1207590" y="329473"/>
                    <a:pt x="1207020" y="332999"/>
                    <a:pt x="1207020" y="336547"/>
                  </a:cubicBezTo>
                  <a:cubicBezTo>
                    <a:pt x="1207042" y="422222"/>
                    <a:pt x="1206955" y="507874"/>
                    <a:pt x="1207458" y="593527"/>
                  </a:cubicBezTo>
                  <a:cubicBezTo>
                    <a:pt x="1207524" y="604302"/>
                    <a:pt x="1204129" y="607039"/>
                    <a:pt x="1193858" y="606755"/>
                  </a:cubicBezTo>
                  <a:cubicBezTo>
                    <a:pt x="1169877" y="606076"/>
                    <a:pt x="1145852" y="606536"/>
                    <a:pt x="1121061" y="606514"/>
                  </a:cubicBezTo>
                  <a:cubicBezTo>
                    <a:pt x="1121061" y="404176"/>
                    <a:pt x="1121061" y="202867"/>
                    <a:pt x="1121061" y="354"/>
                  </a:cubicBezTo>
                  <a:close/>
                  <a:moveTo>
                    <a:pt x="1698817" y="178"/>
                  </a:moveTo>
                  <a:cubicBezTo>
                    <a:pt x="1723542" y="748"/>
                    <a:pt x="1748290" y="376"/>
                    <a:pt x="1774789" y="376"/>
                  </a:cubicBezTo>
                  <a:cubicBezTo>
                    <a:pt x="1768460" y="20809"/>
                    <a:pt x="1762613" y="40081"/>
                    <a:pt x="1756546" y="59288"/>
                  </a:cubicBezTo>
                  <a:cubicBezTo>
                    <a:pt x="1720082" y="174637"/>
                    <a:pt x="1683508" y="289965"/>
                    <a:pt x="1647197" y="405358"/>
                  </a:cubicBezTo>
                  <a:cubicBezTo>
                    <a:pt x="1645489" y="410768"/>
                    <a:pt x="1645314" y="416812"/>
                    <a:pt x="1645292" y="422572"/>
                  </a:cubicBezTo>
                  <a:cubicBezTo>
                    <a:pt x="1645161" y="479798"/>
                    <a:pt x="1645226" y="537001"/>
                    <a:pt x="1645182" y="594206"/>
                  </a:cubicBezTo>
                  <a:cubicBezTo>
                    <a:pt x="1645182" y="597775"/>
                    <a:pt x="1644854" y="601345"/>
                    <a:pt x="1644635" y="605703"/>
                  </a:cubicBezTo>
                  <a:cubicBezTo>
                    <a:pt x="1616055" y="605703"/>
                    <a:pt x="1588154" y="605703"/>
                    <a:pt x="1558304" y="605703"/>
                  </a:cubicBezTo>
                  <a:cubicBezTo>
                    <a:pt x="1558304" y="601761"/>
                    <a:pt x="1558304" y="597578"/>
                    <a:pt x="1558304" y="593417"/>
                  </a:cubicBezTo>
                  <a:cubicBezTo>
                    <a:pt x="1558326" y="538009"/>
                    <a:pt x="1559048" y="482601"/>
                    <a:pt x="1557866" y="427215"/>
                  </a:cubicBezTo>
                  <a:cubicBezTo>
                    <a:pt x="1557537" y="411665"/>
                    <a:pt x="1552719" y="395875"/>
                    <a:pt x="1547989" y="380808"/>
                  </a:cubicBezTo>
                  <a:cubicBezTo>
                    <a:pt x="1509531" y="258034"/>
                    <a:pt x="1470592" y="135392"/>
                    <a:pt x="1431829" y="12684"/>
                  </a:cubicBezTo>
                  <a:cubicBezTo>
                    <a:pt x="1430734" y="9267"/>
                    <a:pt x="1430033" y="5741"/>
                    <a:pt x="1428675" y="376"/>
                  </a:cubicBezTo>
                  <a:cubicBezTo>
                    <a:pt x="1456751" y="376"/>
                    <a:pt x="1483339" y="135"/>
                    <a:pt x="1509882" y="748"/>
                  </a:cubicBezTo>
                  <a:cubicBezTo>
                    <a:pt x="1512510" y="814"/>
                    <a:pt x="1516430" y="5719"/>
                    <a:pt x="1517394" y="9070"/>
                  </a:cubicBezTo>
                  <a:cubicBezTo>
                    <a:pt x="1535746" y="72275"/>
                    <a:pt x="1553705" y="135567"/>
                    <a:pt x="1571816" y="198837"/>
                  </a:cubicBezTo>
                  <a:cubicBezTo>
                    <a:pt x="1581299" y="231994"/>
                    <a:pt x="1590935" y="265130"/>
                    <a:pt x="1601447" y="301572"/>
                  </a:cubicBezTo>
                  <a:cubicBezTo>
                    <a:pt x="1608127" y="278599"/>
                    <a:pt x="1613974" y="258647"/>
                    <a:pt x="1619713" y="238674"/>
                  </a:cubicBezTo>
                  <a:cubicBezTo>
                    <a:pt x="1641438" y="162877"/>
                    <a:pt x="1663250" y="87101"/>
                    <a:pt x="1684669" y="11216"/>
                  </a:cubicBezTo>
                  <a:cubicBezTo>
                    <a:pt x="1686925" y="3266"/>
                    <a:pt x="1690144" y="-19"/>
                    <a:pt x="1698817" y="178"/>
                  </a:cubicBezTo>
                  <a:close/>
                </a:path>
              </a:pathLst>
            </a:custGeom>
            <a:solidFill>
              <a:schemeClr val="accent4"/>
            </a:solidFill>
            <a:ln w="693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xmlns="" id="{6014FCAE-B9AD-4347-84DA-1087FFD38797}"/>
                </a:ext>
              </a:extLst>
            </p:cNvPr>
            <p:cNvSpPr/>
            <p:nvPr/>
          </p:nvSpPr>
          <p:spPr>
            <a:xfrm>
              <a:off x="7042790" y="2496527"/>
              <a:ext cx="316818" cy="475189"/>
            </a:xfrm>
            <a:custGeom>
              <a:avLst/>
              <a:gdLst>
                <a:gd name="connsiteX0" fmla="*/ 503376 w 1003261"/>
                <a:gd name="connsiteY0" fmla="*/ 1503421 h 1504769"/>
                <a:gd name="connsiteX1" fmla="*/ 938487 w 1003261"/>
                <a:gd name="connsiteY1" fmla="*/ 1183295 h 1504769"/>
                <a:gd name="connsiteX2" fmla="*/ 1003262 w 1003261"/>
                <a:gd name="connsiteY2" fmla="*/ 728764 h 1504769"/>
                <a:gd name="connsiteX3" fmla="*/ 957490 w 1003261"/>
                <a:gd name="connsiteY3" fmla="*/ 364461 h 1504769"/>
                <a:gd name="connsiteX4" fmla="*/ 866639 w 1003261"/>
                <a:gd name="connsiteY4" fmla="*/ 104878 h 1504769"/>
                <a:gd name="connsiteX5" fmla="*/ 606918 w 1003261"/>
                <a:gd name="connsiteY5" fmla="*/ 26233 h 1504769"/>
                <a:gd name="connsiteX6" fmla="*/ 485483 w 1003261"/>
                <a:gd name="connsiteY6" fmla="*/ 110426 h 1504769"/>
                <a:gd name="connsiteX7" fmla="*/ 61607 w 1003261"/>
                <a:gd name="connsiteY7" fmla="*/ 728695 h 1504769"/>
                <a:gd name="connsiteX8" fmla="*/ 31092 w 1003261"/>
                <a:gd name="connsiteY8" fmla="*/ 1176567 h 1504769"/>
                <a:gd name="connsiteX9" fmla="*/ 503376 w 1003261"/>
                <a:gd name="connsiteY9" fmla="*/ 1503421 h 1504769"/>
                <a:gd name="connsiteX10" fmla="*/ 426396 w 1003261"/>
                <a:gd name="connsiteY10" fmla="*/ 213413 h 1504769"/>
                <a:gd name="connsiteX11" fmla="*/ 464470 w 1003261"/>
                <a:gd name="connsiteY11" fmla="*/ 216326 h 1504769"/>
                <a:gd name="connsiteX12" fmla="*/ 755330 w 1003261"/>
                <a:gd name="connsiteY12" fmla="*/ 415642 h 1504769"/>
                <a:gd name="connsiteX13" fmla="*/ 926628 w 1003261"/>
                <a:gd name="connsiteY13" fmla="*/ 532430 h 1504769"/>
                <a:gd name="connsiteX14" fmla="*/ 959570 w 1003261"/>
                <a:gd name="connsiteY14" fmla="*/ 587842 h 1504769"/>
                <a:gd name="connsiteX15" fmla="*/ 959432 w 1003261"/>
                <a:gd name="connsiteY15" fmla="*/ 722037 h 1504769"/>
                <a:gd name="connsiteX16" fmla="*/ 350109 w 1003261"/>
                <a:gd name="connsiteY16" fmla="*/ 301282 h 1504769"/>
                <a:gd name="connsiteX17" fmla="*/ 426396 w 1003261"/>
                <a:gd name="connsiteY17" fmla="*/ 213413 h 1504769"/>
                <a:gd name="connsiteX18" fmla="*/ 189699 w 1003261"/>
                <a:gd name="connsiteY18" fmla="*/ 537909 h 1504769"/>
                <a:gd name="connsiteX19" fmla="*/ 609345 w 1003261"/>
                <a:gd name="connsiteY19" fmla="*/ 822805 h 1504769"/>
                <a:gd name="connsiteX20" fmla="*/ 921705 w 1003261"/>
                <a:gd name="connsiteY20" fmla="*/ 1034813 h 1504769"/>
                <a:gd name="connsiteX21" fmla="*/ 938626 w 1003261"/>
                <a:gd name="connsiteY21" fmla="*/ 1080169 h 1504769"/>
                <a:gd name="connsiteX22" fmla="*/ 899859 w 1003261"/>
                <a:gd name="connsiteY22" fmla="*/ 1186831 h 1504769"/>
                <a:gd name="connsiteX23" fmla="*/ 125271 w 1003261"/>
                <a:gd name="connsiteY23" fmla="*/ 658026 h 1504769"/>
                <a:gd name="connsiteX24" fmla="*/ 189699 w 1003261"/>
                <a:gd name="connsiteY24" fmla="*/ 537909 h 1504769"/>
                <a:gd name="connsiteX25" fmla="*/ 41772 w 1003261"/>
                <a:gd name="connsiteY25" fmla="*/ 946251 h 1504769"/>
                <a:gd name="connsiteX26" fmla="*/ 695272 w 1003261"/>
                <a:gd name="connsiteY26" fmla="*/ 1393707 h 1504769"/>
                <a:gd name="connsiteX27" fmla="*/ 543323 w 1003261"/>
                <a:gd name="connsiteY27" fmla="*/ 1450229 h 1504769"/>
                <a:gd name="connsiteX28" fmla="*/ 515790 w 1003261"/>
                <a:gd name="connsiteY28" fmla="*/ 1438647 h 1504769"/>
                <a:gd name="connsiteX29" fmla="*/ 80401 w 1003261"/>
                <a:gd name="connsiteY29" fmla="*/ 1138563 h 1504769"/>
                <a:gd name="connsiteX30" fmla="*/ 47736 w 1003261"/>
                <a:gd name="connsiteY30" fmla="*/ 1090294 h 1504769"/>
                <a:gd name="connsiteX31" fmla="*/ 30815 w 1003261"/>
                <a:gd name="connsiteY31" fmla="*/ 949372 h 1504769"/>
                <a:gd name="connsiteX32" fmla="*/ 41772 w 1003261"/>
                <a:gd name="connsiteY32" fmla="*/ 946251 h 1504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003261" h="1504769">
                  <a:moveTo>
                    <a:pt x="503376" y="1503421"/>
                  </a:moveTo>
                  <a:cubicBezTo>
                    <a:pt x="711639" y="1487956"/>
                    <a:pt x="851521" y="1365897"/>
                    <a:pt x="938487" y="1183295"/>
                  </a:cubicBezTo>
                  <a:cubicBezTo>
                    <a:pt x="996743" y="1060958"/>
                    <a:pt x="1000419" y="926832"/>
                    <a:pt x="1003262" y="728764"/>
                  </a:cubicBezTo>
                  <a:cubicBezTo>
                    <a:pt x="993622" y="649842"/>
                    <a:pt x="979613" y="506493"/>
                    <a:pt x="957490" y="364461"/>
                  </a:cubicBezTo>
                  <a:cubicBezTo>
                    <a:pt x="943342" y="273472"/>
                    <a:pt x="915810" y="184771"/>
                    <a:pt x="866639" y="104878"/>
                  </a:cubicBezTo>
                  <a:cubicBezTo>
                    <a:pt x="803183" y="1752"/>
                    <a:pt x="714760" y="-27098"/>
                    <a:pt x="606918" y="26233"/>
                  </a:cubicBezTo>
                  <a:cubicBezTo>
                    <a:pt x="563088" y="47871"/>
                    <a:pt x="520090" y="76236"/>
                    <a:pt x="485483" y="110426"/>
                  </a:cubicBezTo>
                  <a:cubicBezTo>
                    <a:pt x="304337" y="288798"/>
                    <a:pt x="162375" y="495327"/>
                    <a:pt x="61607" y="728695"/>
                  </a:cubicBezTo>
                  <a:cubicBezTo>
                    <a:pt x="-879" y="873362"/>
                    <a:pt x="-24042" y="1023092"/>
                    <a:pt x="31092" y="1176567"/>
                  </a:cubicBezTo>
                  <a:cubicBezTo>
                    <a:pt x="114938" y="1409589"/>
                    <a:pt x="302811" y="1518332"/>
                    <a:pt x="503376" y="1503421"/>
                  </a:cubicBezTo>
                  <a:close/>
                  <a:moveTo>
                    <a:pt x="426396" y="213413"/>
                  </a:moveTo>
                  <a:cubicBezTo>
                    <a:pt x="441445" y="195243"/>
                    <a:pt x="452611" y="208212"/>
                    <a:pt x="464470" y="216326"/>
                  </a:cubicBezTo>
                  <a:cubicBezTo>
                    <a:pt x="561493" y="282695"/>
                    <a:pt x="658377" y="349134"/>
                    <a:pt x="755330" y="415642"/>
                  </a:cubicBezTo>
                  <a:cubicBezTo>
                    <a:pt x="812337" y="454757"/>
                    <a:pt x="868720" y="494703"/>
                    <a:pt x="926628" y="532430"/>
                  </a:cubicBezTo>
                  <a:cubicBezTo>
                    <a:pt x="947989" y="546301"/>
                    <a:pt x="959917" y="562182"/>
                    <a:pt x="959570" y="587842"/>
                  </a:cubicBezTo>
                  <a:cubicBezTo>
                    <a:pt x="959016" y="630285"/>
                    <a:pt x="959432" y="672728"/>
                    <a:pt x="959432" y="722037"/>
                  </a:cubicBezTo>
                  <a:cubicBezTo>
                    <a:pt x="755954" y="581531"/>
                    <a:pt x="554766" y="442620"/>
                    <a:pt x="350109" y="301282"/>
                  </a:cubicBezTo>
                  <a:cubicBezTo>
                    <a:pt x="377226" y="270212"/>
                    <a:pt x="402400" y="242333"/>
                    <a:pt x="426396" y="213413"/>
                  </a:cubicBezTo>
                  <a:close/>
                  <a:moveTo>
                    <a:pt x="189699" y="537909"/>
                  </a:moveTo>
                  <a:cubicBezTo>
                    <a:pt x="332633" y="634932"/>
                    <a:pt x="471058" y="728764"/>
                    <a:pt x="609345" y="822805"/>
                  </a:cubicBezTo>
                  <a:cubicBezTo>
                    <a:pt x="713372" y="893544"/>
                    <a:pt x="816845" y="965253"/>
                    <a:pt x="921705" y="1034813"/>
                  </a:cubicBezTo>
                  <a:cubicBezTo>
                    <a:pt x="941123" y="1047712"/>
                    <a:pt x="945700" y="1060473"/>
                    <a:pt x="938626" y="1080169"/>
                  </a:cubicBezTo>
                  <a:cubicBezTo>
                    <a:pt x="926351" y="1114428"/>
                    <a:pt x="913798" y="1148480"/>
                    <a:pt x="899859" y="1186831"/>
                  </a:cubicBezTo>
                  <a:cubicBezTo>
                    <a:pt x="639374" y="1009014"/>
                    <a:pt x="383398" y="834248"/>
                    <a:pt x="125271" y="658026"/>
                  </a:cubicBezTo>
                  <a:cubicBezTo>
                    <a:pt x="146978" y="617594"/>
                    <a:pt x="167437" y="579451"/>
                    <a:pt x="189699" y="537909"/>
                  </a:cubicBezTo>
                  <a:close/>
                  <a:moveTo>
                    <a:pt x="41772" y="946251"/>
                  </a:moveTo>
                  <a:cubicBezTo>
                    <a:pt x="258218" y="1094386"/>
                    <a:pt x="474595" y="1242590"/>
                    <a:pt x="695272" y="1393707"/>
                  </a:cubicBezTo>
                  <a:cubicBezTo>
                    <a:pt x="646240" y="1424083"/>
                    <a:pt x="596030" y="1440935"/>
                    <a:pt x="543323" y="1450229"/>
                  </a:cubicBezTo>
                  <a:cubicBezTo>
                    <a:pt x="535000" y="1451685"/>
                    <a:pt x="523973" y="1444264"/>
                    <a:pt x="515790" y="1438647"/>
                  </a:cubicBezTo>
                  <a:cubicBezTo>
                    <a:pt x="370360" y="1339127"/>
                    <a:pt x="224791" y="1239677"/>
                    <a:pt x="80401" y="1138563"/>
                  </a:cubicBezTo>
                  <a:cubicBezTo>
                    <a:pt x="65282" y="1127952"/>
                    <a:pt x="51204" y="1108048"/>
                    <a:pt x="47736" y="1090294"/>
                  </a:cubicBezTo>
                  <a:cubicBezTo>
                    <a:pt x="38790" y="1043967"/>
                    <a:pt x="36016" y="996392"/>
                    <a:pt x="30815" y="949372"/>
                  </a:cubicBezTo>
                  <a:cubicBezTo>
                    <a:pt x="34421" y="948331"/>
                    <a:pt x="38097" y="947291"/>
                    <a:pt x="41772" y="946251"/>
                  </a:cubicBezTo>
                  <a:close/>
                </a:path>
              </a:pathLst>
            </a:custGeom>
            <a:solidFill>
              <a:schemeClr val="accent1"/>
            </a:solidFill>
            <a:ln w="69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2D12DA8F-9AD5-4B7E-AD8F-887BD48DDAF1}"/>
                </a:ext>
              </a:extLst>
            </p:cNvPr>
            <p:cNvSpPr/>
            <p:nvPr/>
          </p:nvSpPr>
          <p:spPr>
            <a:xfrm>
              <a:off x="6620721" y="2574343"/>
              <a:ext cx="331275" cy="458915"/>
            </a:xfrm>
            <a:custGeom>
              <a:avLst/>
              <a:gdLst>
                <a:gd name="connsiteX0" fmla="*/ 146159 w 1049039"/>
                <a:gd name="connsiteY0" fmla="*/ 1201313 h 1453236"/>
                <a:gd name="connsiteX1" fmla="*/ 669347 w 1049039"/>
                <a:gd name="connsiteY1" fmla="*/ 1444460 h 1453236"/>
                <a:gd name="connsiteX2" fmla="*/ 1048978 w 1049039"/>
                <a:gd name="connsiteY2" fmla="*/ 984936 h 1453236"/>
                <a:gd name="connsiteX3" fmla="*/ 951608 w 1049039"/>
                <a:gd name="connsiteY3" fmla="*/ 634988 h 1453236"/>
                <a:gd name="connsiteX4" fmla="*/ 529396 w 1049039"/>
                <a:gd name="connsiteY4" fmla="*/ 152995 h 1453236"/>
                <a:gd name="connsiteX5" fmla="*/ 286943 w 1049039"/>
                <a:gd name="connsiteY5" fmla="*/ 9923 h 1453236"/>
                <a:gd name="connsiteX6" fmla="*/ 54962 w 1049039"/>
                <a:gd name="connsiteY6" fmla="*/ 117903 h 1453236"/>
                <a:gd name="connsiteX7" fmla="*/ 2463 w 1049039"/>
                <a:gd name="connsiteY7" fmla="*/ 373464 h 1453236"/>
                <a:gd name="connsiteX8" fmla="*/ 23338 w 1049039"/>
                <a:gd name="connsiteY8" fmla="*/ 818978 h 1453236"/>
                <a:gd name="connsiteX9" fmla="*/ 146159 w 1049039"/>
                <a:gd name="connsiteY9" fmla="*/ 1201313 h 1453236"/>
                <a:gd name="connsiteX10" fmla="*/ 868941 w 1049039"/>
                <a:gd name="connsiteY10" fmla="*/ 742969 h 1453236"/>
                <a:gd name="connsiteX11" fmla="*/ 927543 w 1049039"/>
                <a:gd name="connsiteY11" fmla="*/ 651425 h 1453236"/>
                <a:gd name="connsiteX12" fmla="*/ 1012221 w 1049039"/>
                <a:gd name="connsiteY12" fmla="*/ 842627 h 1453236"/>
                <a:gd name="connsiteX13" fmla="*/ 1002582 w 1049039"/>
                <a:gd name="connsiteY13" fmla="*/ 870714 h 1453236"/>
                <a:gd name="connsiteX14" fmla="*/ 954590 w 1049039"/>
                <a:gd name="connsiteY14" fmla="*/ 946515 h 1453236"/>
                <a:gd name="connsiteX15" fmla="*/ 902715 w 1049039"/>
                <a:gd name="connsiteY15" fmla="*/ 967945 h 1453236"/>
                <a:gd name="connsiteX16" fmla="*/ 774138 w 1049039"/>
                <a:gd name="connsiteY16" fmla="*/ 941869 h 1453236"/>
                <a:gd name="connsiteX17" fmla="*/ 721500 w 1049039"/>
                <a:gd name="connsiteY17" fmla="*/ 965726 h 1453236"/>
                <a:gd name="connsiteX18" fmla="*/ 642231 w 1049039"/>
                <a:gd name="connsiteY18" fmla="*/ 1087299 h 1453236"/>
                <a:gd name="connsiteX19" fmla="*/ 606238 w 1049039"/>
                <a:gd name="connsiteY19" fmla="*/ 1102487 h 1453236"/>
                <a:gd name="connsiteX20" fmla="*/ 474053 w 1049039"/>
                <a:gd name="connsiteY20" fmla="*/ 1077104 h 1453236"/>
                <a:gd name="connsiteX21" fmla="*/ 415243 w 1049039"/>
                <a:gd name="connsiteY21" fmla="*/ 1100545 h 1453236"/>
                <a:gd name="connsiteX22" fmla="*/ 350885 w 1049039"/>
                <a:gd name="connsiteY22" fmla="*/ 1206931 h 1453236"/>
                <a:gd name="connsiteX23" fmla="*/ 299080 w 1049039"/>
                <a:gd name="connsiteY23" fmla="*/ 1233076 h 1453236"/>
                <a:gd name="connsiteX24" fmla="*/ 190059 w 1049039"/>
                <a:gd name="connsiteY24" fmla="*/ 1214490 h 1453236"/>
                <a:gd name="connsiteX25" fmla="*/ 165162 w 1049039"/>
                <a:gd name="connsiteY25" fmla="*/ 1200481 h 1453236"/>
                <a:gd name="connsiteX26" fmla="*/ 87488 w 1049039"/>
                <a:gd name="connsiteY26" fmla="*/ 1011775 h 1453236"/>
                <a:gd name="connsiteX27" fmla="*/ 221753 w 1049039"/>
                <a:gd name="connsiteY27" fmla="*/ 1031748 h 1453236"/>
                <a:gd name="connsiteX28" fmla="*/ 254209 w 1049039"/>
                <a:gd name="connsiteY28" fmla="*/ 1017739 h 1453236"/>
                <a:gd name="connsiteX29" fmla="*/ 330565 w 1049039"/>
                <a:gd name="connsiteY29" fmla="*/ 894432 h 1453236"/>
                <a:gd name="connsiteX30" fmla="*/ 378002 w 1049039"/>
                <a:gd name="connsiteY30" fmla="*/ 873488 h 1453236"/>
                <a:gd name="connsiteX31" fmla="*/ 516427 w 1049039"/>
                <a:gd name="connsiteY31" fmla="*/ 902547 h 1453236"/>
                <a:gd name="connsiteX32" fmla="*/ 555472 w 1049039"/>
                <a:gd name="connsiteY32" fmla="*/ 886041 h 1453236"/>
                <a:gd name="connsiteX33" fmla="*/ 642162 w 1049039"/>
                <a:gd name="connsiteY33" fmla="*/ 752817 h 1453236"/>
                <a:gd name="connsiteX34" fmla="*/ 674271 w 1049039"/>
                <a:gd name="connsiteY34" fmla="*/ 739917 h 1453236"/>
                <a:gd name="connsiteX35" fmla="*/ 809854 w 1049039"/>
                <a:gd name="connsiteY35" fmla="*/ 766479 h 1453236"/>
                <a:gd name="connsiteX36" fmla="*/ 868941 w 1049039"/>
                <a:gd name="connsiteY36" fmla="*/ 742969 h 1453236"/>
                <a:gd name="connsiteX37" fmla="*/ 58776 w 1049039"/>
                <a:gd name="connsiteY37" fmla="*/ 546912 h 1453236"/>
                <a:gd name="connsiteX38" fmla="*/ 134924 w 1049039"/>
                <a:gd name="connsiteY38" fmla="*/ 431719 h 1453236"/>
                <a:gd name="connsiteX39" fmla="*/ 169947 w 1049039"/>
                <a:gd name="connsiteY39" fmla="*/ 416115 h 1453236"/>
                <a:gd name="connsiteX40" fmla="*/ 305876 w 1049039"/>
                <a:gd name="connsiteY40" fmla="*/ 439972 h 1453236"/>
                <a:gd name="connsiteX41" fmla="*/ 359277 w 1049039"/>
                <a:gd name="connsiteY41" fmla="*/ 417224 h 1453236"/>
                <a:gd name="connsiteX42" fmla="*/ 440973 w 1049039"/>
                <a:gd name="connsiteY42" fmla="*/ 297246 h 1453236"/>
                <a:gd name="connsiteX43" fmla="*/ 476411 w 1049039"/>
                <a:gd name="connsiteY43" fmla="*/ 282474 h 1453236"/>
                <a:gd name="connsiteX44" fmla="*/ 612618 w 1049039"/>
                <a:gd name="connsiteY44" fmla="*/ 302794 h 1453236"/>
                <a:gd name="connsiteX45" fmla="*/ 710958 w 1049039"/>
                <a:gd name="connsiteY45" fmla="*/ 359871 h 1453236"/>
                <a:gd name="connsiteX46" fmla="*/ 745010 w 1049039"/>
                <a:gd name="connsiteY46" fmla="*/ 398985 h 1453236"/>
                <a:gd name="connsiteX47" fmla="*/ 754234 w 1049039"/>
                <a:gd name="connsiteY47" fmla="*/ 491569 h 1453236"/>
                <a:gd name="connsiteX48" fmla="*/ 707352 w 1049039"/>
                <a:gd name="connsiteY48" fmla="*/ 512930 h 1453236"/>
                <a:gd name="connsiteX49" fmla="*/ 572186 w 1049039"/>
                <a:gd name="connsiteY49" fmla="*/ 484496 h 1453236"/>
                <a:gd name="connsiteX50" fmla="*/ 524056 w 1049039"/>
                <a:gd name="connsiteY50" fmla="*/ 504261 h 1453236"/>
                <a:gd name="connsiteX51" fmla="*/ 441736 w 1049039"/>
                <a:gd name="connsiteY51" fmla="*/ 631937 h 1453236"/>
                <a:gd name="connsiteX52" fmla="*/ 406020 w 1049039"/>
                <a:gd name="connsiteY52" fmla="*/ 646501 h 1453236"/>
                <a:gd name="connsiteX53" fmla="*/ 264126 w 1049039"/>
                <a:gd name="connsiteY53" fmla="*/ 618067 h 1453236"/>
                <a:gd name="connsiteX54" fmla="*/ 219256 w 1049039"/>
                <a:gd name="connsiteY54" fmla="*/ 637138 h 1453236"/>
                <a:gd name="connsiteX55" fmla="*/ 148864 w 1049039"/>
                <a:gd name="connsiteY55" fmla="*/ 756007 h 1453236"/>
                <a:gd name="connsiteX56" fmla="*/ 102468 w 1049039"/>
                <a:gd name="connsiteY56" fmla="*/ 777228 h 1453236"/>
                <a:gd name="connsiteX57" fmla="*/ 27984 w 1049039"/>
                <a:gd name="connsiteY57" fmla="*/ 699485 h 1453236"/>
                <a:gd name="connsiteX58" fmla="*/ 17859 w 1049039"/>
                <a:gd name="connsiteY58" fmla="*/ 588245 h 1453236"/>
                <a:gd name="connsiteX59" fmla="*/ 58776 w 1049039"/>
                <a:gd name="connsiteY59" fmla="*/ 546912 h 1453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049039" h="1453236">
                  <a:moveTo>
                    <a:pt x="146159" y="1201313"/>
                  </a:moveTo>
                  <a:cubicBezTo>
                    <a:pt x="257607" y="1382529"/>
                    <a:pt x="477798" y="1484891"/>
                    <a:pt x="669347" y="1444460"/>
                  </a:cubicBezTo>
                  <a:cubicBezTo>
                    <a:pt x="901744" y="1395428"/>
                    <a:pt x="1048978" y="1205474"/>
                    <a:pt x="1048978" y="984936"/>
                  </a:cubicBezTo>
                  <a:cubicBezTo>
                    <a:pt x="1050850" y="837772"/>
                    <a:pt x="1009794" y="733606"/>
                    <a:pt x="951608" y="634988"/>
                  </a:cubicBezTo>
                  <a:cubicBezTo>
                    <a:pt x="841201" y="447878"/>
                    <a:pt x="694037" y="292530"/>
                    <a:pt x="529396" y="152995"/>
                  </a:cubicBezTo>
                  <a:cubicBezTo>
                    <a:pt x="456993" y="91619"/>
                    <a:pt x="380429" y="35791"/>
                    <a:pt x="286943" y="9923"/>
                  </a:cubicBezTo>
                  <a:cubicBezTo>
                    <a:pt x="179587" y="-19760"/>
                    <a:pt x="101913" y="17413"/>
                    <a:pt x="54962" y="117903"/>
                  </a:cubicBezTo>
                  <a:cubicBezTo>
                    <a:pt x="17027" y="199114"/>
                    <a:pt x="5931" y="285873"/>
                    <a:pt x="2463" y="373464"/>
                  </a:cubicBezTo>
                  <a:cubicBezTo>
                    <a:pt x="-3501" y="522431"/>
                    <a:pt x="591" y="671398"/>
                    <a:pt x="23338" y="818978"/>
                  </a:cubicBezTo>
                  <a:cubicBezTo>
                    <a:pt x="43797" y="952757"/>
                    <a:pt x="73964" y="1083901"/>
                    <a:pt x="146159" y="1201313"/>
                  </a:cubicBezTo>
                  <a:close/>
                  <a:moveTo>
                    <a:pt x="868941" y="742969"/>
                  </a:moveTo>
                  <a:cubicBezTo>
                    <a:pt x="884545" y="712454"/>
                    <a:pt x="905836" y="684852"/>
                    <a:pt x="927543" y="651425"/>
                  </a:cubicBezTo>
                  <a:cubicBezTo>
                    <a:pt x="975326" y="710304"/>
                    <a:pt x="1000362" y="773761"/>
                    <a:pt x="1012221" y="842627"/>
                  </a:cubicBezTo>
                  <a:cubicBezTo>
                    <a:pt x="1013678" y="851226"/>
                    <a:pt x="1007644" y="862323"/>
                    <a:pt x="1002582" y="870714"/>
                  </a:cubicBezTo>
                  <a:cubicBezTo>
                    <a:pt x="987116" y="896305"/>
                    <a:pt x="969362" y="920578"/>
                    <a:pt x="954590" y="946515"/>
                  </a:cubicBezTo>
                  <a:cubicBezTo>
                    <a:pt x="942246" y="968153"/>
                    <a:pt x="925948" y="973077"/>
                    <a:pt x="902715" y="967945"/>
                  </a:cubicBezTo>
                  <a:cubicBezTo>
                    <a:pt x="859995" y="958513"/>
                    <a:pt x="816719" y="951717"/>
                    <a:pt x="774138" y="941869"/>
                  </a:cubicBezTo>
                  <a:cubicBezTo>
                    <a:pt x="749102" y="936113"/>
                    <a:pt x="734746" y="943256"/>
                    <a:pt x="721500" y="965726"/>
                  </a:cubicBezTo>
                  <a:cubicBezTo>
                    <a:pt x="696949" y="1007337"/>
                    <a:pt x="667406" y="1046035"/>
                    <a:pt x="642231" y="1087299"/>
                  </a:cubicBezTo>
                  <a:cubicBezTo>
                    <a:pt x="632522" y="1103181"/>
                    <a:pt x="623783" y="1106301"/>
                    <a:pt x="606238" y="1102487"/>
                  </a:cubicBezTo>
                  <a:cubicBezTo>
                    <a:pt x="562407" y="1092847"/>
                    <a:pt x="517606" y="1087576"/>
                    <a:pt x="474053" y="1077104"/>
                  </a:cubicBezTo>
                  <a:cubicBezTo>
                    <a:pt x="446798" y="1070516"/>
                    <a:pt x="429460" y="1073637"/>
                    <a:pt x="415243" y="1100545"/>
                  </a:cubicBezTo>
                  <a:cubicBezTo>
                    <a:pt x="395964" y="1137163"/>
                    <a:pt x="370928" y="1170729"/>
                    <a:pt x="350885" y="1206931"/>
                  </a:cubicBezTo>
                  <a:cubicBezTo>
                    <a:pt x="338679" y="1228984"/>
                    <a:pt x="325017" y="1238624"/>
                    <a:pt x="299080" y="1233076"/>
                  </a:cubicBezTo>
                  <a:cubicBezTo>
                    <a:pt x="263086" y="1225378"/>
                    <a:pt x="226260" y="1221494"/>
                    <a:pt x="190059" y="1214490"/>
                  </a:cubicBezTo>
                  <a:cubicBezTo>
                    <a:pt x="181043" y="1212756"/>
                    <a:pt x="169739" y="1207624"/>
                    <a:pt x="165162" y="1200481"/>
                  </a:cubicBezTo>
                  <a:cubicBezTo>
                    <a:pt x="128683" y="1143127"/>
                    <a:pt x="100179" y="1082167"/>
                    <a:pt x="87488" y="1011775"/>
                  </a:cubicBezTo>
                  <a:cubicBezTo>
                    <a:pt x="133607" y="1018918"/>
                    <a:pt x="177506" y="1026963"/>
                    <a:pt x="221753" y="1031748"/>
                  </a:cubicBezTo>
                  <a:cubicBezTo>
                    <a:pt x="232225" y="1032858"/>
                    <a:pt x="248453" y="1026131"/>
                    <a:pt x="254209" y="1017739"/>
                  </a:cubicBezTo>
                  <a:cubicBezTo>
                    <a:pt x="281395" y="977793"/>
                    <a:pt x="307957" y="937084"/>
                    <a:pt x="330565" y="894432"/>
                  </a:cubicBezTo>
                  <a:cubicBezTo>
                    <a:pt x="342563" y="871824"/>
                    <a:pt x="356849" y="869050"/>
                    <a:pt x="378002" y="873488"/>
                  </a:cubicBezTo>
                  <a:cubicBezTo>
                    <a:pt x="424120" y="883197"/>
                    <a:pt x="470863" y="890687"/>
                    <a:pt x="516427" y="902547"/>
                  </a:cubicBezTo>
                  <a:cubicBezTo>
                    <a:pt x="536678" y="907817"/>
                    <a:pt x="545694" y="901645"/>
                    <a:pt x="555472" y="886041"/>
                  </a:cubicBezTo>
                  <a:cubicBezTo>
                    <a:pt x="583490" y="841101"/>
                    <a:pt x="611855" y="796231"/>
                    <a:pt x="642162" y="752817"/>
                  </a:cubicBezTo>
                  <a:cubicBezTo>
                    <a:pt x="647848" y="744702"/>
                    <a:pt x="664215" y="738391"/>
                    <a:pt x="674271" y="739917"/>
                  </a:cubicBezTo>
                  <a:cubicBezTo>
                    <a:pt x="719766" y="746922"/>
                    <a:pt x="764914" y="756215"/>
                    <a:pt x="809854" y="766479"/>
                  </a:cubicBezTo>
                  <a:cubicBezTo>
                    <a:pt x="836069" y="772582"/>
                    <a:pt x="854863" y="770571"/>
                    <a:pt x="868941" y="742969"/>
                  </a:cubicBezTo>
                  <a:close/>
                  <a:moveTo>
                    <a:pt x="58776" y="546912"/>
                  </a:moveTo>
                  <a:cubicBezTo>
                    <a:pt x="84922" y="509046"/>
                    <a:pt x="108016" y="469030"/>
                    <a:pt x="134924" y="431719"/>
                  </a:cubicBezTo>
                  <a:cubicBezTo>
                    <a:pt x="141582" y="422495"/>
                    <a:pt x="158781" y="414728"/>
                    <a:pt x="169947" y="416115"/>
                  </a:cubicBezTo>
                  <a:cubicBezTo>
                    <a:pt x="215580" y="421732"/>
                    <a:pt x="261214" y="429153"/>
                    <a:pt x="305876" y="439972"/>
                  </a:cubicBezTo>
                  <a:cubicBezTo>
                    <a:pt x="332091" y="446352"/>
                    <a:pt x="345823" y="438793"/>
                    <a:pt x="359277" y="417224"/>
                  </a:cubicBezTo>
                  <a:cubicBezTo>
                    <a:pt x="384867" y="376168"/>
                    <a:pt x="411984" y="335945"/>
                    <a:pt x="440973" y="297246"/>
                  </a:cubicBezTo>
                  <a:cubicBezTo>
                    <a:pt x="447769" y="288231"/>
                    <a:pt x="465038" y="281087"/>
                    <a:pt x="476411" y="282474"/>
                  </a:cubicBezTo>
                  <a:cubicBezTo>
                    <a:pt x="522114" y="287953"/>
                    <a:pt x="567678" y="304875"/>
                    <a:pt x="612618" y="302794"/>
                  </a:cubicBezTo>
                  <a:cubicBezTo>
                    <a:pt x="662412" y="300506"/>
                    <a:pt x="684327" y="330743"/>
                    <a:pt x="710958" y="359871"/>
                  </a:cubicBezTo>
                  <a:cubicBezTo>
                    <a:pt x="722609" y="372631"/>
                    <a:pt x="733567" y="386016"/>
                    <a:pt x="745010" y="398985"/>
                  </a:cubicBezTo>
                  <a:cubicBezTo>
                    <a:pt x="783847" y="443093"/>
                    <a:pt x="782876" y="442538"/>
                    <a:pt x="754234" y="491569"/>
                  </a:cubicBezTo>
                  <a:cubicBezTo>
                    <a:pt x="742583" y="511543"/>
                    <a:pt x="730515" y="518547"/>
                    <a:pt x="707352" y="512930"/>
                  </a:cubicBezTo>
                  <a:cubicBezTo>
                    <a:pt x="662620" y="502041"/>
                    <a:pt x="617056" y="494829"/>
                    <a:pt x="572186" y="484496"/>
                  </a:cubicBezTo>
                  <a:cubicBezTo>
                    <a:pt x="550271" y="479433"/>
                    <a:pt x="536123" y="484079"/>
                    <a:pt x="524056" y="504261"/>
                  </a:cubicBezTo>
                  <a:cubicBezTo>
                    <a:pt x="498118" y="547744"/>
                    <a:pt x="471002" y="590673"/>
                    <a:pt x="441736" y="631937"/>
                  </a:cubicBezTo>
                  <a:cubicBezTo>
                    <a:pt x="435286" y="641022"/>
                    <a:pt x="417185" y="648234"/>
                    <a:pt x="406020" y="646501"/>
                  </a:cubicBezTo>
                  <a:cubicBezTo>
                    <a:pt x="358375" y="639080"/>
                    <a:pt x="311285" y="628469"/>
                    <a:pt x="264126" y="618067"/>
                  </a:cubicBezTo>
                  <a:cubicBezTo>
                    <a:pt x="243806" y="613559"/>
                    <a:pt x="230422" y="616055"/>
                    <a:pt x="219256" y="637138"/>
                  </a:cubicBezTo>
                  <a:cubicBezTo>
                    <a:pt x="197688" y="677778"/>
                    <a:pt x="171403" y="715852"/>
                    <a:pt x="148864" y="756007"/>
                  </a:cubicBezTo>
                  <a:cubicBezTo>
                    <a:pt x="137768" y="775772"/>
                    <a:pt x="126533" y="781944"/>
                    <a:pt x="102468" y="777228"/>
                  </a:cubicBezTo>
                  <a:cubicBezTo>
                    <a:pt x="36723" y="764260"/>
                    <a:pt x="35821" y="765993"/>
                    <a:pt x="27984" y="699485"/>
                  </a:cubicBezTo>
                  <a:cubicBezTo>
                    <a:pt x="23269" y="659608"/>
                    <a:pt x="20633" y="619523"/>
                    <a:pt x="17859" y="588245"/>
                  </a:cubicBezTo>
                  <a:cubicBezTo>
                    <a:pt x="35336" y="570908"/>
                    <a:pt x="49414" y="560505"/>
                    <a:pt x="58776" y="546912"/>
                  </a:cubicBezTo>
                  <a:close/>
                </a:path>
              </a:pathLst>
            </a:custGeom>
            <a:solidFill>
              <a:schemeClr val="accent2"/>
            </a:solidFill>
            <a:ln w="69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xmlns="" id="{F71D29A6-484E-4926-9B7E-125B1A584FD1}"/>
              </a:ext>
            </a:extLst>
          </p:cNvPr>
          <p:cNvGrpSpPr/>
          <p:nvPr/>
        </p:nvGrpSpPr>
        <p:grpSpPr>
          <a:xfrm>
            <a:off x="7677040" y="5158614"/>
            <a:ext cx="2943819" cy="863315"/>
            <a:chOff x="993672" y="3698889"/>
            <a:chExt cx="1998939" cy="863315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xmlns="" id="{9264C624-B21B-4EDD-9403-0C166B625384}"/>
                </a:ext>
              </a:extLst>
            </p:cNvPr>
            <p:cNvSpPr txBox="1"/>
            <p:nvPr/>
          </p:nvSpPr>
          <p:spPr>
            <a:xfrm>
              <a:off x="993672" y="3698889"/>
              <a:ext cx="198941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xmlns="" id="{FB1D86AF-DAD4-48B7-8E52-654A28779DA6}"/>
                </a:ext>
              </a:extLst>
            </p:cNvPr>
            <p:cNvSpPr txBox="1"/>
            <p:nvPr/>
          </p:nvSpPr>
          <p:spPr>
            <a:xfrm>
              <a:off x="1003197" y="3915873"/>
              <a:ext cx="198941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 Easy to change colors, photos.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xmlns="" id="{91A57C05-58B1-414C-9685-BDB80DB2ED6D}"/>
              </a:ext>
            </a:extLst>
          </p:cNvPr>
          <p:cNvGrpSpPr/>
          <p:nvPr/>
        </p:nvGrpSpPr>
        <p:grpSpPr>
          <a:xfrm>
            <a:off x="1569110" y="5158614"/>
            <a:ext cx="2930470" cy="863315"/>
            <a:chOff x="993672" y="3698889"/>
            <a:chExt cx="1998939" cy="863315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xmlns="" id="{3F9C2125-0D8C-4073-954F-019F95351098}"/>
                </a:ext>
              </a:extLst>
            </p:cNvPr>
            <p:cNvSpPr txBox="1"/>
            <p:nvPr/>
          </p:nvSpPr>
          <p:spPr>
            <a:xfrm>
              <a:off x="993672" y="3698889"/>
              <a:ext cx="198941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xmlns="" id="{8CF4E7BB-0CFB-4D55-8B3E-26104AA2371A}"/>
                </a:ext>
              </a:extLst>
            </p:cNvPr>
            <p:cNvSpPr txBox="1"/>
            <p:nvPr/>
          </p:nvSpPr>
          <p:spPr>
            <a:xfrm>
              <a:off x="1003197" y="3915873"/>
              <a:ext cx="198941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 Easy to change colors, photos.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xmlns="" id="{56997F70-CD14-4D8B-9C20-4E61B4354FE6}"/>
              </a:ext>
            </a:extLst>
          </p:cNvPr>
          <p:cNvGrpSpPr/>
          <p:nvPr/>
        </p:nvGrpSpPr>
        <p:grpSpPr>
          <a:xfrm>
            <a:off x="1569110" y="1807987"/>
            <a:ext cx="2930470" cy="863315"/>
            <a:chOff x="993672" y="3698889"/>
            <a:chExt cx="1998939" cy="863315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xmlns="" id="{487F736A-84ED-4A85-96EB-6B36B43FF18B}"/>
                </a:ext>
              </a:extLst>
            </p:cNvPr>
            <p:cNvSpPr txBox="1"/>
            <p:nvPr/>
          </p:nvSpPr>
          <p:spPr>
            <a:xfrm>
              <a:off x="993672" y="3698889"/>
              <a:ext cx="198941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xmlns="" id="{CB544994-2275-4CB6-A0DF-824F7FD0D4E7}"/>
                </a:ext>
              </a:extLst>
            </p:cNvPr>
            <p:cNvSpPr txBox="1"/>
            <p:nvPr/>
          </p:nvSpPr>
          <p:spPr>
            <a:xfrm>
              <a:off x="1003197" y="3915873"/>
              <a:ext cx="198941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 Easy to change colors, photos.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xmlns="" id="{E04FB8BD-62BE-4110-8B80-D704DFD0B20A}"/>
              </a:ext>
            </a:extLst>
          </p:cNvPr>
          <p:cNvGrpSpPr/>
          <p:nvPr/>
        </p:nvGrpSpPr>
        <p:grpSpPr>
          <a:xfrm>
            <a:off x="7677040" y="1807987"/>
            <a:ext cx="2943819" cy="863315"/>
            <a:chOff x="993672" y="3698889"/>
            <a:chExt cx="1998939" cy="863315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xmlns="" id="{B889928E-50A5-4B0B-8A23-193076EB5326}"/>
                </a:ext>
              </a:extLst>
            </p:cNvPr>
            <p:cNvSpPr txBox="1"/>
            <p:nvPr/>
          </p:nvSpPr>
          <p:spPr>
            <a:xfrm>
              <a:off x="993672" y="3698889"/>
              <a:ext cx="198941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xmlns="" id="{FD9F8215-BE29-4B0A-89F3-4CE6FFBB951F}"/>
                </a:ext>
              </a:extLst>
            </p:cNvPr>
            <p:cNvSpPr txBox="1"/>
            <p:nvPr/>
          </p:nvSpPr>
          <p:spPr>
            <a:xfrm>
              <a:off x="1003197" y="3915873"/>
              <a:ext cx="198941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 Easy to change colors, photos.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xmlns="" id="{89A6F372-5510-4F7F-95CE-7467BD0C49C8}"/>
              </a:ext>
            </a:extLst>
          </p:cNvPr>
          <p:cNvGrpSpPr/>
          <p:nvPr/>
        </p:nvGrpSpPr>
        <p:grpSpPr>
          <a:xfrm>
            <a:off x="8585170" y="3472049"/>
            <a:ext cx="2943819" cy="863315"/>
            <a:chOff x="993672" y="3698889"/>
            <a:chExt cx="1998939" cy="863315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xmlns="" id="{A7EC5D51-4065-4A86-8C80-4321D3238247}"/>
                </a:ext>
              </a:extLst>
            </p:cNvPr>
            <p:cNvSpPr txBox="1"/>
            <p:nvPr/>
          </p:nvSpPr>
          <p:spPr>
            <a:xfrm>
              <a:off x="993672" y="3698889"/>
              <a:ext cx="198941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xmlns="" id="{5BF72637-1CFC-476F-BAD6-D1D87EDB3701}"/>
                </a:ext>
              </a:extLst>
            </p:cNvPr>
            <p:cNvSpPr txBox="1"/>
            <p:nvPr/>
          </p:nvSpPr>
          <p:spPr>
            <a:xfrm>
              <a:off x="1003197" y="3915873"/>
              <a:ext cx="198941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Easy to change colors, photos.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xmlns="" id="{E51E5CAC-F2C0-40AC-A9BC-F1C191FB2DA4}"/>
              </a:ext>
            </a:extLst>
          </p:cNvPr>
          <p:cNvGrpSpPr/>
          <p:nvPr/>
        </p:nvGrpSpPr>
        <p:grpSpPr>
          <a:xfrm>
            <a:off x="663012" y="3472049"/>
            <a:ext cx="2930470" cy="863315"/>
            <a:chOff x="993672" y="3698889"/>
            <a:chExt cx="1998939" cy="863315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xmlns="" id="{21C59539-1743-47A5-A04E-BE875A67DA86}"/>
                </a:ext>
              </a:extLst>
            </p:cNvPr>
            <p:cNvSpPr txBox="1"/>
            <p:nvPr/>
          </p:nvSpPr>
          <p:spPr>
            <a:xfrm>
              <a:off x="993672" y="3698889"/>
              <a:ext cx="198941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xmlns="" id="{6402926D-E262-4DDE-B3F4-9098D3260CDF}"/>
                </a:ext>
              </a:extLst>
            </p:cNvPr>
            <p:cNvSpPr txBox="1"/>
            <p:nvPr/>
          </p:nvSpPr>
          <p:spPr>
            <a:xfrm>
              <a:off x="1003197" y="3915873"/>
              <a:ext cx="198941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 Easy to change colors, photos.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69" name="Donut 6">
            <a:extLst>
              <a:ext uri="{FF2B5EF4-FFF2-40B4-BE49-F238E27FC236}">
                <a16:creationId xmlns:a16="http://schemas.microsoft.com/office/drawing/2014/main" xmlns="" id="{CDE94DC7-3859-4F7F-BCD0-D6F5F2AF47B5}"/>
              </a:ext>
            </a:extLst>
          </p:cNvPr>
          <p:cNvSpPr/>
          <p:nvPr/>
        </p:nvSpPr>
        <p:spPr>
          <a:xfrm>
            <a:off x="4053811" y="1872905"/>
            <a:ext cx="4064474" cy="4064477"/>
          </a:xfrm>
          <a:prstGeom prst="donut">
            <a:avLst>
              <a:gd name="adj" fmla="val 190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xmlns="" id="{34BA377A-9CFA-4C17-914F-6FD27D7BE76D}"/>
              </a:ext>
            </a:extLst>
          </p:cNvPr>
          <p:cNvSpPr/>
          <p:nvPr/>
        </p:nvSpPr>
        <p:spPr>
          <a:xfrm>
            <a:off x="4638230" y="1840969"/>
            <a:ext cx="720554" cy="720552"/>
          </a:xfrm>
          <a:prstGeom prst="ellipse">
            <a:avLst/>
          </a:prstGeom>
          <a:solidFill>
            <a:schemeClr val="accent1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xmlns="" id="{EEE37453-F8FA-44DF-9833-9D32023555BB}"/>
              </a:ext>
            </a:extLst>
          </p:cNvPr>
          <p:cNvSpPr/>
          <p:nvPr/>
        </p:nvSpPr>
        <p:spPr>
          <a:xfrm>
            <a:off x="6814731" y="1840969"/>
            <a:ext cx="720554" cy="720552"/>
          </a:xfrm>
          <a:prstGeom prst="ellipse">
            <a:avLst/>
          </a:prstGeom>
          <a:solidFill>
            <a:schemeClr val="accent6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xmlns="" id="{EE8B39BE-3662-4082-9E46-F85CC5ADD624}"/>
              </a:ext>
            </a:extLst>
          </p:cNvPr>
          <p:cNvSpPr/>
          <p:nvPr/>
        </p:nvSpPr>
        <p:spPr>
          <a:xfrm>
            <a:off x="3790220" y="3544870"/>
            <a:ext cx="720554" cy="720552"/>
          </a:xfrm>
          <a:prstGeom prst="ellipse">
            <a:avLst/>
          </a:prstGeom>
          <a:solidFill>
            <a:schemeClr val="accent2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xmlns="" id="{C2FA3886-5DD0-4D18-8227-882C63EC2745}"/>
              </a:ext>
            </a:extLst>
          </p:cNvPr>
          <p:cNvSpPr/>
          <p:nvPr/>
        </p:nvSpPr>
        <p:spPr>
          <a:xfrm>
            <a:off x="7681229" y="3544870"/>
            <a:ext cx="720554" cy="720552"/>
          </a:xfrm>
          <a:prstGeom prst="ellipse">
            <a:avLst/>
          </a:prstGeom>
          <a:solidFill>
            <a:schemeClr val="accent3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xmlns="" id="{2485815A-CA77-4F4B-9B6F-A791616A22C1}"/>
              </a:ext>
            </a:extLst>
          </p:cNvPr>
          <p:cNvSpPr/>
          <p:nvPr/>
        </p:nvSpPr>
        <p:spPr>
          <a:xfrm>
            <a:off x="6814731" y="5233860"/>
            <a:ext cx="720554" cy="720552"/>
          </a:xfrm>
          <a:prstGeom prst="ellipse">
            <a:avLst/>
          </a:prstGeom>
          <a:solidFill>
            <a:schemeClr val="accent4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xmlns="" id="{951645DC-1964-422C-B2C3-BF2650CA159D}"/>
              </a:ext>
            </a:extLst>
          </p:cNvPr>
          <p:cNvSpPr/>
          <p:nvPr/>
        </p:nvSpPr>
        <p:spPr>
          <a:xfrm>
            <a:off x="4638230" y="5233860"/>
            <a:ext cx="720554" cy="720552"/>
          </a:xfrm>
          <a:prstGeom prst="ellipse">
            <a:avLst/>
          </a:prstGeom>
          <a:solidFill>
            <a:schemeClr val="accent5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6" name="Rectangle 7">
            <a:extLst>
              <a:ext uri="{FF2B5EF4-FFF2-40B4-BE49-F238E27FC236}">
                <a16:creationId xmlns:a16="http://schemas.microsoft.com/office/drawing/2014/main" xmlns="" id="{EDA57D8D-3088-4BDD-94FA-23D34234A4AC}"/>
              </a:ext>
            </a:extLst>
          </p:cNvPr>
          <p:cNvSpPr/>
          <p:nvPr/>
        </p:nvSpPr>
        <p:spPr>
          <a:xfrm>
            <a:off x="4869409" y="2084547"/>
            <a:ext cx="237872" cy="23787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77" name="Rounded Rectangle 10">
            <a:extLst>
              <a:ext uri="{FF2B5EF4-FFF2-40B4-BE49-F238E27FC236}">
                <a16:creationId xmlns:a16="http://schemas.microsoft.com/office/drawing/2014/main" xmlns="" id="{9FB43ECC-875B-4EFF-AA2D-BBEA4478919B}"/>
              </a:ext>
            </a:extLst>
          </p:cNvPr>
          <p:cNvSpPr/>
          <p:nvPr/>
        </p:nvSpPr>
        <p:spPr>
          <a:xfrm>
            <a:off x="4040945" y="3811990"/>
            <a:ext cx="187732" cy="248442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78" name="Rounded Rectangle 5">
            <a:extLst>
              <a:ext uri="{FF2B5EF4-FFF2-40B4-BE49-F238E27FC236}">
                <a16:creationId xmlns:a16="http://schemas.microsoft.com/office/drawing/2014/main" xmlns="" id="{9C71077A-604C-4994-A953-3131155EC479}"/>
              </a:ext>
            </a:extLst>
          </p:cNvPr>
          <p:cNvSpPr/>
          <p:nvPr/>
        </p:nvSpPr>
        <p:spPr>
          <a:xfrm flipH="1">
            <a:off x="4858060" y="5513559"/>
            <a:ext cx="289310" cy="23866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79" name="Round Same Side Corner Rectangle 11">
            <a:extLst>
              <a:ext uri="{FF2B5EF4-FFF2-40B4-BE49-F238E27FC236}">
                <a16:creationId xmlns:a16="http://schemas.microsoft.com/office/drawing/2014/main" xmlns="" id="{4759221F-5BF7-4826-B59B-E612D00B3743}"/>
              </a:ext>
            </a:extLst>
          </p:cNvPr>
          <p:cNvSpPr>
            <a:spLocks noChangeAspect="1"/>
          </p:cNvSpPr>
          <p:nvPr/>
        </p:nvSpPr>
        <p:spPr>
          <a:xfrm rot="9900000">
            <a:off x="7103868" y="5470801"/>
            <a:ext cx="292500" cy="248424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80" name="Block Arc 10">
            <a:extLst>
              <a:ext uri="{FF2B5EF4-FFF2-40B4-BE49-F238E27FC236}">
                <a16:creationId xmlns:a16="http://schemas.microsoft.com/office/drawing/2014/main" xmlns="" id="{45DD238B-46B6-4886-B458-8984AB28BB7E}"/>
              </a:ext>
            </a:extLst>
          </p:cNvPr>
          <p:cNvSpPr/>
          <p:nvPr/>
        </p:nvSpPr>
        <p:spPr>
          <a:xfrm>
            <a:off x="7913643" y="3828267"/>
            <a:ext cx="318728" cy="215890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81" name="Round Same Side Corner Rectangle 36">
            <a:extLst>
              <a:ext uri="{FF2B5EF4-FFF2-40B4-BE49-F238E27FC236}">
                <a16:creationId xmlns:a16="http://schemas.microsoft.com/office/drawing/2014/main" xmlns="" id="{2757B081-DB7C-4661-883C-6FF624C383CC}"/>
              </a:ext>
            </a:extLst>
          </p:cNvPr>
          <p:cNvSpPr>
            <a:spLocks noChangeAspect="1"/>
          </p:cNvSpPr>
          <p:nvPr/>
        </p:nvSpPr>
        <p:spPr>
          <a:xfrm>
            <a:off x="7047386" y="2050990"/>
            <a:ext cx="292502" cy="231256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573097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15DDA722-B322-4AEB-81B3-DDA3F6207CD9}"/>
              </a:ext>
            </a:extLst>
          </p:cNvPr>
          <p:cNvGrpSpPr/>
          <p:nvPr/>
        </p:nvGrpSpPr>
        <p:grpSpPr>
          <a:xfrm>
            <a:off x="1909952" y="698502"/>
            <a:ext cx="3661294" cy="1111258"/>
            <a:chOff x="4571999" y="1832136"/>
            <a:chExt cx="1868038" cy="1111258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81AA0C17-CBA5-440A-B660-DD5B53CDEBCB}"/>
                </a:ext>
              </a:extLst>
            </p:cNvPr>
            <p:cNvSpPr txBox="1"/>
            <p:nvPr/>
          </p:nvSpPr>
          <p:spPr>
            <a:xfrm>
              <a:off x="4800633" y="2297063"/>
              <a:ext cx="163940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Example Text : designed. I hope and I believe that this Template will your Time, Money and Reputation.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1F4B7757-4125-4507-925F-2CB20B3862A5}"/>
                </a:ext>
              </a:extLst>
            </p:cNvPr>
            <p:cNvSpPr txBox="1"/>
            <p:nvPr/>
          </p:nvSpPr>
          <p:spPr>
            <a:xfrm>
              <a:off x="4571999" y="1832136"/>
              <a:ext cx="937638" cy="369332"/>
            </a:xfrm>
            <a:prstGeom prst="rect">
              <a:avLst/>
            </a:prstGeom>
            <a:solidFill>
              <a:schemeClr val="accent1"/>
            </a:solidFill>
            <a:ln w="254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ko-KR" b="1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Contents Here</a:t>
              </a:r>
              <a:endParaRPr lang="ko-KR" altLang="en-US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2AA1B2E5-A113-494A-A087-9E58B6347FF0}"/>
              </a:ext>
            </a:extLst>
          </p:cNvPr>
          <p:cNvGrpSpPr/>
          <p:nvPr/>
        </p:nvGrpSpPr>
        <p:grpSpPr>
          <a:xfrm>
            <a:off x="527420" y="2103251"/>
            <a:ext cx="3661294" cy="1111258"/>
            <a:chOff x="4571999" y="1832136"/>
            <a:chExt cx="1868038" cy="1111258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BA29CC35-D837-4857-AA85-A4B2CEBA6390}"/>
                </a:ext>
              </a:extLst>
            </p:cNvPr>
            <p:cNvSpPr txBox="1"/>
            <p:nvPr/>
          </p:nvSpPr>
          <p:spPr>
            <a:xfrm>
              <a:off x="4800633" y="2297063"/>
              <a:ext cx="163940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Example Text : designed. I hope and I believe that this Template will your Time, Money and Reputation.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CF07194A-C9E7-4AB4-B1C9-B1A4A76BCE6F}"/>
                </a:ext>
              </a:extLst>
            </p:cNvPr>
            <p:cNvSpPr txBox="1"/>
            <p:nvPr/>
          </p:nvSpPr>
          <p:spPr>
            <a:xfrm>
              <a:off x="4571999" y="1832136"/>
              <a:ext cx="937638" cy="369332"/>
            </a:xfrm>
            <a:prstGeom prst="rect">
              <a:avLst/>
            </a:prstGeom>
            <a:solidFill>
              <a:schemeClr val="accent3"/>
            </a:solidFill>
            <a:ln w="254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ko-KR" b="1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Contents Here</a:t>
              </a:r>
              <a:endParaRPr lang="ko-KR" altLang="en-US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6B85AF6-1EA0-4E50-B30B-D0C49AC317B3}"/>
              </a:ext>
            </a:extLst>
          </p:cNvPr>
          <p:cNvSpPr txBox="1"/>
          <p:nvPr/>
        </p:nvSpPr>
        <p:spPr>
          <a:xfrm>
            <a:off x="8154174" y="367772"/>
            <a:ext cx="3568440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4800" b="1" dirty="0">
                <a:solidFill>
                  <a:schemeClr val="bg1"/>
                </a:solidFill>
                <a:cs typeface="Arial" pitchFamily="34" charset="0"/>
              </a:rPr>
              <a:t>AWESOME</a:t>
            </a:r>
          </a:p>
          <a:p>
            <a:pPr algn="r"/>
            <a:r>
              <a:rPr lang="en-GB" altLang="ko-KR" sz="4800" b="1" dirty="0">
                <a:solidFill>
                  <a:schemeClr val="bg1"/>
                </a:solidFill>
                <a:cs typeface="Arial" pitchFamily="34" charset="0"/>
              </a:rPr>
              <a:t>S</a:t>
            </a:r>
            <a:r>
              <a:rPr lang="en-US" altLang="ko-KR" sz="4800" b="1" dirty="0">
                <a:solidFill>
                  <a:schemeClr val="bg1"/>
                </a:solidFill>
                <a:cs typeface="Arial" pitchFamily="34" charset="0"/>
              </a:rPr>
              <a:t>LIDE</a:t>
            </a:r>
            <a:endParaRPr lang="ko-KR" altLang="en-US" sz="4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D5B393E-657A-431B-AA1F-9BC9175C0FE3}"/>
              </a:ext>
            </a:extLst>
          </p:cNvPr>
          <p:cNvSpPr txBox="1"/>
          <p:nvPr/>
        </p:nvSpPr>
        <p:spPr>
          <a:xfrm>
            <a:off x="8751773" y="1872418"/>
            <a:ext cx="297084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1200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OREM IPSUM DOLOR SIT AMET,</a:t>
            </a:r>
          </a:p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CU USU AGAM INTEGRE IMPEDIT.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6298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0E907EF-324C-497D-8CA6-03FE26B28F2B}"/>
              </a:ext>
            </a:extLst>
          </p:cNvPr>
          <p:cNvSpPr txBox="1"/>
          <p:nvPr/>
        </p:nvSpPr>
        <p:spPr>
          <a:xfrm>
            <a:off x="1796024" y="3824632"/>
            <a:ext cx="6026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01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7584DEF-CEA0-4120-B64D-240EA4D5C636}"/>
              </a:ext>
            </a:extLst>
          </p:cNvPr>
          <p:cNvSpPr txBox="1"/>
          <p:nvPr/>
        </p:nvSpPr>
        <p:spPr>
          <a:xfrm>
            <a:off x="4556106" y="3824632"/>
            <a:ext cx="6026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02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9E5BA78-B0C0-4B5E-8683-2499985020CC}"/>
              </a:ext>
            </a:extLst>
          </p:cNvPr>
          <p:cNvSpPr txBox="1"/>
          <p:nvPr/>
        </p:nvSpPr>
        <p:spPr>
          <a:xfrm>
            <a:off x="7318621" y="3824632"/>
            <a:ext cx="6026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03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4D9F659-2A4F-4E2B-9AB2-E5076EB17AF8}"/>
              </a:ext>
            </a:extLst>
          </p:cNvPr>
          <p:cNvSpPr txBox="1"/>
          <p:nvPr/>
        </p:nvSpPr>
        <p:spPr>
          <a:xfrm>
            <a:off x="10076271" y="3824632"/>
            <a:ext cx="6026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04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C88A0EC7-FAF2-4C2B-BFC2-7DED00DB6C4B}"/>
              </a:ext>
            </a:extLst>
          </p:cNvPr>
          <p:cNvGrpSpPr/>
          <p:nvPr/>
        </p:nvGrpSpPr>
        <p:grpSpPr>
          <a:xfrm>
            <a:off x="3978959" y="4366107"/>
            <a:ext cx="1756993" cy="1692772"/>
            <a:chOff x="1067114" y="2905199"/>
            <a:chExt cx="1756993" cy="169277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4F2661C9-8EB2-4AFB-8B59-9656C60FE0DB}"/>
                </a:ext>
              </a:extLst>
            </p:cNvPr>
            <p:cNvSpPr txBox="1"/>
            <p:nvPr/>
          </p:nvSpPr>
          <p:spPr>
            <a:xfrm>
              <a:off x="1067114" y="3212976"/>
              <a:ext cx="1756993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7FC409C0-D9F6-4AA7-A218-FA7B79F75100}"/>
                </a:ext>
              </a:extLst>
            </p:cNvPr>
            <p:cNvSpPr txBox="1"/>
            <p:nvPr/>
          </p:nvSpPr>
          <p:spPr>
            <a:xfrm>
              <a:off x="1067114" y="2905199"/>
              <a:ext cx="17569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312D08B6-9ADF-4B00-88EF-34EA8E7F1F67}"/>
              </a:ext>
            </a:extLst>
          </p:cNvPr>
          <p:cNvGrpSpPr/>
          <p:nvPr/>
        </p:nvGrpSpPr>
        <p:grpSpPr>
          <a:xfrm>
            <a:off x="1218877" y="4366107"/>
            <a:ext cx="1756993" cy="1692772"/>
            <a:chOff x="1067114" y="2905199"/>
            <a:chExt cx="1756993" cy="169277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066DDBAB-51AB-42F8-B123-5E3B9FFC9F91}"/>
                </a:ext>
              </a:extLst>
            </p:cNvPr>
            <p:cNvSpPr txBox="1"/>
            <p:nvPr/>
          </p:nvSpPr>
          <p:spPr>
            <a:xfrm>
              <a:off x="1067114" y="3212976"/>
              <a:ext cx="1756993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 Easy to change colors, photos and Text. 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4C23F2C8-6FCF-465A-A0F6-A5485068EBC1}"/>
                </a:ext>
              </a:extLst>
            </p:cNvPr>
            <p:cNvSpPr txBox="1"/>
            <p:nvPr/>
          </p:nvSpPr>
          <p:spPr>
            <a:xfrm>
              <a:off x="1067114" y="2905199"/>
              <a:ext cx="17569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536092B5-778A-438D-B555-D3285452C28E}"/>
              </a:ext>
            </a:extLst>
          </p:cNvPr>
          <p:cNvGrpSpPr/>
          <p:nvPr/>
        </p:nvGrpSpPr>
        <p:grpSpPr>
          <a:xfrm>
            <a:off x="6741474" y="4366107"/>
            <a:ext cx="1756993" cy="1692772"/>
            <a:chOff x="1067114" y="2905199"/>
            <a:chExt cx="1756993" cy="1692772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B6D832C9-FD89-43C8-BFD7-3B95FBC1FAC8}"/>
                </a:ext>
              </a:extLst>
            </p:cNvPr>
            <p:cNvSpPr txBox="1"/>
            <p:nvPr/>
          </p:nvSpPr>
          <p:spPr>
            <a:xfrm>
              <a:off x="1067114" y="3212976"/>
              <a:ext cx="1756993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 Easy to change colors, photos and Text. 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5F0333DC-18DD-4D62-B4C9-00523116AE09}"/>
                </a:ext>
              </a:extLst>
            </p:cNvPr>
            <p:cNvSpPr txBox="1"/>
            <p:nvPr/>
          </p:nvSpPr>
          <p:spPr>
            <a:xfrm>
              <a:off x="1067114" y="2905199"/>
              <a:ext cx="17569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52F98598-3BFA-4419-B11C-AFE9B17D129F}"/>
              </a:ext>
            </a:extLst>
          </p:cNvPr>
          <p:cNvGrpSpPr/>
          <p:nvPr/>
        </p:nvGrpSpPr>
        <p:grpSpPr>
          <a:xfrm>
            <a:off x="9499124" y="4366107"/>
            <a:ext cx="1756993" cy="1692772"/>
            <a:chOff x="1067114" y="2905199"/>
            <a:chExt cx="1756993" cy="169277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3159C532-D19F-46D4-91AD-ACF4E3DD4410}"/>
                </a:ext>
              </a:extLst>
            </p:cNvPr>
            <p:cNvSpPr txBox="1"/>
            <p:nvPr/>
          </p:nvSpPr>
          <p:spPr>
            <a:xfrm>
              <a:off x="1067114" y="3212976"/>
              <a:ext cx="1756993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 Easy to change colors, photos and Text. 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57BFEF2C-B007-47AE-935B-F15D49A6DE17}"/>
                </a:ext>
              </a:extLst>
            </p:cNvPr>
            <p:cNvSpPr txBox="1"/>
            <p:nvPr/>
          </p:nvSpPr>
          <p:spPr>
            <a:xfrm>
              <a:off x="1067114" y="2905199"/>
              <a:ext cx="17569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9ED3E8A7-017A-458F-AEB0-2068C297E33D}"/>
              </a:ext>
            </a:extLst>
          </p:cNvPr>
          <p:cNvGrpSpPr/>
          <p:nvPr/>
        </p:nvGrpSpPr>
        <p:grpSpPr>
          <a:xfrm>
            <a:off x="9613928" y="1665098"/>
            <a:ext cx="1563874" cy="2119629"/>
            <a:chOff x="8992467" y="149608"/>
            <a:chExt cx="2744671" cy="3720047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xmlns="" id="{2599A99D-EECB-4145-8768-F68100BCF1BD}"/>
                </a:ext>
              </a:extLst>
            </p:cNvPr>
            <p:cNvSpPr/>
            <p:nvPr/>
          </p:nvSpPr>
          <p:spPr>
            <a:xfrm>
              <a:off x="8992467" y="149608"/>
              <a:ext cx="2598266" cy="3720047"/>
            </a:xfrm>
            <a:custGeom>
              <a:avLst/>
              <a:gdLst>
                <a:gd name="connsiteX0" fmla="*/ 2114578 w 2132324"/>
                <a:gd name="connsiteY0" fmla="*/ 2884240 h 3052937"/>
                <a:gd name="connsiteX1" fmla="*/ 2066781 w 2132324"/>
                <a:gd name="connsiteY1" fmla="*/ 2857551 h 3052937"/>
                <a:gd name="connsiteX2" fmla="*/ 1828874 w 2132324"/>
                <a:gd name="connsiteY2" fmla="*/ 2819291 h 3052937"/>
                <a:gd name="connsiteX3" fmla="*/ 1781543 w 2132324"/>
                <a:gd name="connsiteY3" fmla="*/ 2810510 h 3052937"/>
                <a:gd name="connsiteX4" fmla="*/ 1827944 w 2132324"/>
                <a:gd name="connsiteY4" fmla="*/ 2760882 h 3052937"/>
                <a:gd name="connsiteX5" fmla="*/ 1868472 w 2132324"/>
                <a:gd name="connsiteY5" fmla="*/ 2650985 h 3052937"/>
                <a:gd name="connsiteX6" fmla="*/ 1872164 w 2132324"/>
                <a:gd name="connsiteY6" fmla="*/ 2632552 h 3052937"/>
                <a:gd name="connsiteX7" fmla="*/ 1881381 w 2132324"/>
                <a:gd name="connsiteY7" fmla="*/ 2514980 h 3052937"/>
                <a:gd name="connsiteX8" fmla="*/ 1791311 w 2132324"/>
                <a:gd name="connsiteY8" fmla="*/ 2406856 h 3052937"/>
                <a:gd name="connsiteX9" fmla="*/ 1616552 w 2132324"/>
                <a:gd name="connsiteY9" fmla="*/ 2402641 h 3052937"/>
                <a:gd name="connsiteX10" fmla="*/ 1593642 w 2132324"/>
                <a:gd name="connsiteY10" fmla="*/ 2386418 h 3052937"/>
                <a:gd name="connsiteX11" fmla="*/ 1534652 w 2132324"/>
                <a:gd name="connsiteY11" fmla="*/ 2149586 h 3052937"/>
                <a:gd name="connsiteX12" fmla="*/ 1538693 w 2132324"/>
                <a:gd name="connsiteY12" fmla="*/ 2128014 h 3052937"/>
                <a:gd name="connsiteX13" fmla="*/ 1603120 w 2132324"/>
                <a:gd name="connsiteY13" fmla="*/ 1990323 h 3052937"/>
                <a:gd name="connsiteX14" fmla="*/ 1602655 w 2132324"/>
                <a:gd name="connsiteY14" fmla="*/ 1956656 h 3052937"/>
                <a:gd name="connsiteX15" fmla="*/ 1353612 w 2132324"/>
                <a:gd name="connsiteY15" fmla="*/ 1806986 h 3052937"/>
                <a:gd name="connsiteX16" fmla="*/ 1338320 w 2132324"/>
                <a:gd name="connsiteY16" fmla="*/ 1804166 h 3052937"/>
                <a:gd name="connsiteX17" fmla="*/ 1272847 w 2132324"/>
                <a:gd name="connsiteY17" fmla="*/ 1739885 h 3052937"/>
                <a:gd name="connsiteX18" fmla="*/ 1277179 w 2132324"/>
                <a:gd name="connsiteY18" fmla="*/ 1737646 h 3052937"/>
                <a:gd name="connsiteX19" fmla="*/ 1286918 w 2132324"/>
                <a:gd name="connsiteY19" fmla="*/ 1734913 h 3052937"/>
                <a:gd name="connsiteX20" fmla="*/ 1527355 w 2132324"/>
                <a:gd name="connsiteY20" fmla="*/ 1601932 h 3052937"/>
                <a:gd name="connsiteX21" fmla="*/ 1574308 w 2132324"/>
                <a:gd name="connsiteY21" fmla="*/ 1409903 h 3052937"/>
                <a:gd name="connsiteX22" fmla="*/ 1462754 w 2132324"/>
                <a:gd name="connsiteY22" fmla="*/ 1225287 h 3052937"/>
                <a:gd name="connsiteX23" fmla="*/ 1325528 w 2132324"/>
                <a:gd name="connsiteY23" fmla="*/ 1116756 h 3052937"/>
                <a:gd name="connsiteX24" fmla="*/ 1319422 w 2132324"/>
                <a:gd name="connsiteY24" fmla="*/ 1096550 h 3052937"/>
                <a:gd name="connsiteX25" fmla="*/ 1354397 w 2132324"/>
                <a:gd name="connsiteY25" fmla="*/ 1028024 h 3052937"/>
                <a:gd name="connsiteX26" fmla="*/ 1541368 w 2132324"/>
                <a:gd name="connsiteY26" fmla="*/ 626900 h 3052937"/>
                <a:gd name="connsiteX27" fmla="*/ 1584804 w 2132324"/>
                <a:gd name="connsiteY27" fmla="*/ 318112 h 3052937"/>
                <a:gd name="connsiteX28" fmla="*/ 1399636 w 2132324"/>
                <a:gd name="connsiteY28" fmla="*/ 75698 h 3052937"/>
                <a:gd name="connsiteX29" fmla="*/ 1276772 w 2132324"/>
                <a:gd name="connsiteY29" fmla="*/ 110267 h 3052937"/>
                <a:gd name="connsiteX30" fmla="*/ 1207199 w 2132324"/>
                <a:gd name="connsiteY30" fmla="*/ 251563 h 3052937"/>
                <a:gd name="connsiteX31" fmla="*/ 1117566 w 2132324"/>
                <a:gd name="connsiteY31" fmla="*/ 715515 h 3052937"/>
                <a:gd name="connsiteX32" fmla="*/ 1108350 w 2132324"/>
                <a:gd name="connsiteY32" fmla="*/ 966418 h 3052937"/>
                <a:gd name="connsiteX33" fmla="*/ 1108670 w 2132324"/>
                <a:gd name="connsiteY33" fmla="*/ 1033258 h 3052937"/>
                <a:gd name="connsiteX34" fmla="*/ 1095383 w 2132324"/>
                <a:gd name="connsiteY34" fmla="*/ 1046311 h 3052937"/>
                <a:gd name="connsiteX35" fmla="*/ 1060553 w 2132324"/>
                <a:gd name="connsiteY35" fmla="*/ 1046224 h 3052937"/>
                <a:gd name="connsiteX36" fmla="*/ 1044185 w 2132324"/>
                <a:gd name="connsiteY36" fmla="*/ 1030292 h 3052937"/>
                <a:gd name="connsiteX37" fmla="*/ 1036248 w 2132324"/>
                <a:gd name="connsiteY37" fmla="*/ 757526 h 3052937"/>
                <a:gd name="connsiteX38" fmla="*/ 1010053 w 2132324"/>
                <a:gd name="connsiteY38" fmla="*/ 508339 h 3052937"/>
                <a:gd name="connsiteX39" fmla="*/ 925624 w 2132324"/>
                <a:gd name="connsiteY39" fmla="*/ 168559 h 3052937"/>
                <a:gd name="connsiteX40" fmla="*/ 857941 w 2132324"/>
                <a:gd name="connsiteY40" fmla="*/ 39299 h 3052937"/>
                <a:gd name="connsiteX41" fmla="*/ 739991 w 2132324"/>
                <a:gd name="connsiteY41" fmla="*/ 9091 h 3052937"/>
                <a:gd name="connsiteX42" fmla="*/ 671843 w 2132324"/>
                <a:gd name="connsiteY42" fmla="*/ 52556 h 3052937"/>
                <a:gd name="connsiteX43" fmla="*/ 564330 w 2132324"/>
                <a:gd name="connsiteY43" fmla="*/ 223391 h 3052937"/>
                <a:gd name="connsiteX44" fmla="*/ 559125 w 2132324"/>
                <a:gd name="connsiteY44" fmla="*/ 380823 h 3052937"/>
                <a:gd name="connsiteX45" fmla="*/ 600729 w 2132324"/>
                <a:gd name="connsiteY45" fmla="*/ 577213 h 3052937"/>
                <a:gd name="connsiteX46" fmla="*/ 732810 w 2132324"/>
                <a:gd name="connsiteY46" fmla="*/ 883617 h 3052937"/>
                <a:gd name="connsiteX47" fmla="*/ 834043 w 2132324"/>
                <a:gd name="connsiteY47" fmla="*/ 1092684 h 3052937"/>
                <a:gd name="connsiteX48" fmla="*/ 830525 w 2132324"/>
                <a:gd name="connsiteY48" fmla="*/ 1110098 h 3052937"/>
                <a:gd name="connsiteX49" fmla="*/ 738159 w 2132324"/>
                <a:gd name="connsiteY49" fmla="*/ 1172606 h 3052937"/>
                <a:gd name="connsiteX50" fmla="*/ 583867 w 2132324"/>
                <a:gd name="connsiteY50" fmla="*/ 1369607 h 3052937"/>
                <a:gd name="connsiteX51" fmla="*/ 564213 w 2132324"/>
                <a:gd name="connsiteY51" fmla="*/ 1501077 h 3052937"/>
                <a:gd name="connsiteX52" fmla="*/ 650736 w 2132324"/>
                <a:gd name="connsiteY52" fmla="*/ 1634727 h 3052937"/>
                <a:gd name="connsiteX53" fmla="*/ 846835 w 2132324"/>
                <a:gd name="connsiteY53" fmla="*/ 1732064 h 3052937"/>
                <a:gd name="connsiteX54" fmla="*/ 860907 w 2132324"/>
                <a:gd name="connsiteY54" fmla="*/ 1737966 h 3052937"/>
                <a:gd name="connsiteX55" fmla="*/ 802411 w 2132324"/>
                <a:gd name="connsiteY55" fmla="*/ 1795270 h 3052937"/>
                <a:gd name="connsiteX56" fmla="*/ 786101 w 2132324"/>
                <a:gd name="connsiteY56" fmla="*/ 1797741 h 3052937"/>
                <a:gd name="connsiteX57" fmla="*/ 668528 w 2132324"/>
                <a:gd name="connsiteY57" fmla="*/ 1788118 h 3052937"/>
                <a:gd name="connsiteX58" fmla="*/ 530197 w 2132324"/>
                <a:gd name="connsiteY58" fmla="*/ 1965523 h 3052937"/>
                <a:gd name="connsiteX59" fmla="*/ 583169 w 2132324"/>
                <a:gd name="connsiteY59" fmla="*/ 2098243 h 3052937"/>
                <a:gd name="connsiteX60" fmla="*/ 594101 w 2132324"/>
                <a:gd name="connsiteY60" fmla="*/ 2160896 h 3052937"/>
                <a:gd name="connsiteX61" fmla="*/ 537262 w 2132324"/>
                <a:gd name="connsiteY61" fmla="*/ 2394122 h 3052937"/>
                <a:gd name="connsiteX62" fmla="*/ 523772 w 2132324"/>
                <a:gd name="connsiteY62" fmla="*/ 2404007 h 3052937"/>
                <a:gd name="connsiteX63" fmla="*/ 379598 w 2132324"/>
                <a:gd name="connsiteY63" fmla="*/ 2397553 h 3052937"/>
                <a:gd name="connsiteX64" fmla="*/ 248448 w 2132324"/>
                <a:gd name="connsiteY64" fmla="*/ 2541873 h 3052937"/>
                <a:gd name="connsiteX65" fmla="*/ 263740 w 2132324"/>
                <a:gd name="connsiteY65" fmla="*/ 2650665 h 3052937"/>
                <a:gd name="connsiteX66" fmla="*/ 324882 w 2132324"/>
                <a:gd name="connsiteY66" fmla="*/ 2805423 h 3052937"/>
                <a:gd name="connsiteX67" fmla="*/ 316363 w 2132324"/>
                <a:gd name="connsiteY67" fmla="*/ 2818796 h 3052937"/>
                <a:gd name="connsiteX68" fmla="*/ 142039 w 2132324"/>
                <a:gd name="connsiteY68" fmla="*/ 2836909 h 3052937"/>
                <a:gd name="connsiteX69" fmla="*/ 25426 w 2132324"/>
                <a:gd name="connsiteY69" fmla="*/ 2878106 h 3052937"/>
                <a:gd name="connsiteX70" fmla="*/ 9291 w 2132324"/>
                <a:gd name="connsiteY70" fmla="*/ 2949684 h 3052937"/>
                <a:gd name="connsiteX71" fmla="*/ 106628 w 2132324"/>
                <a:gd name="connsiteY71" fmla="*/ 3019548 h 3052937"/>
                <a:gd name="connsiteX72" fmla="*/ 260978 w 2132324"/>
                <a:gd name="connsiteY72" fmla="*/ 3044492 h 3052937"/>
                <a:gd name="connsiteX73" fmla="*/ 318718 w 2132324"/>
                <a:gd name="connsiteY73" fmla="*/ 3049290 h 3052937"/>
                <a:gd name="connsiteX74" fmla="*/ 318718 w 2132324"/>
                <a:gd name="connsiteY74" fmla="*/ 3049290 h 3052937"/>
                <a:gd name="connsiteX75" fmla="*/ 318863 w 2132324"/>
                <a:gd name="connsiteY75" fmla="*/ 3049290 h 3052937"/>
                <a:gd name="connsiteX76" fmla="*/ 442047 w 2132324"/>
                <a:gd name="connsiteY76" fmla="*/ 3052895 h 3052937"/>
                <a:gd name="connsiteX77" fmla="*/ 443355 w 2132324"/>
                <a:gd name="connsiteY77" fmla="*/ 3048883 h 3052937"/>
                <a:gd name="connsiteX78" fmla="*/ 1798202 w 2132324"/>
                <a:gd name="connsiteY78" fmla="*/ 3044434 h 3052937"/>
                <a:gd name="connsiteX79" fmla="*/ 1796632 w 2132324"/>
                <a:gd name="connsiteY79" fmla="*/ 3049668 h 3052937"/>
                <a:gd name="connsiteX80" fmla="*/ 2013432 w 2132324"/>
                <a:gd name="connsiteY80" fmla="*/ 3022717 h 3052937"/>
                <a:gd name="connsiteX81" fmla="*/ 2126440 w 2132324"/>
                <a:gd name="connsiteY81" fmla="*/ 2943056 h 3052937"/>
                <a:gd name="connsiteX82" fmla="*/ 2114578 w 2132324"/>
                <a:gd name="connsiteY82" fmla="*/ 2884240 h 3052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2132324" h="3052937">
                  <a:moveTo>
                    <a:pt x="2114578" y="2884240"/>
                  </a:moveTo>
                  <a:cubicBezTo>
                    <a:pt x="2100681" y="2871797"/>
                    <a:pt x="2084196" y="2863656"/>
                    <a:pt x="2066781" y="2857551"/>
                  </a:cubicBezTo>
                  <a:cubicBezTo>
                    <a:pt x="1989795" y="2830484"/>
                    <a:pt x="1909582" y="2823244"/>
                    <a:pt x="1828874" y="2819291"/>
                  </a:cubicBezTo>
                  <a:cubicBezTo>
                    <a:pt x="1818379" y="2836909"/>
                    <a:pt x="1794510" y="2830716"/>
                    <a:pt x="1781543" y="2810510"/>
                  </a:cubicBezTo>
                  <a:cubicBezTo>
                    <a:pt x="1805994" y="2785478"/>
                    <a:pt x="1827246" y="2762394"/>
                    <a:pt x="1827944" y="2760882"/>
                  </a:cubicBezTo>
                  <a:cubicBezTo>
                    <a:pt x="1843760" y="2725093"/>
                    <a:pt x="1855796" y="2687908"/>
                    <a:pt x="1868472" y="2650985"/>
                  </a:cubicBezTo>
                  <a:cubicBezTo>
                    <a:pt x="1869693" y="2644851"/>
                    <a:pt x="1870827" y="2638687"/>
                    <a:pt x="1872164" y="2632552"/>
                  </a:cubicBezTo>
                  <a:cubicBezTo>
                    <a:pt x="1880654" y="2593798"/>
                    <a:pt x="1887312" y="2555101"/>
                    <a:pt x="1881381" y="2514980"/>
                  </a:cubicBezTo>
                  <a:cubicBezTo>
                    <a:pt x="1873240" y="2460148"/>
                    <a:pt x="1843382" y="2423980"/>
                    <a:pt x="1791311" y="2406856"/>
                  </a:cubicBezTo>
                  <a:cubicBezTo>
                    <a:pt x="1733688" y="2387900"/>
                    <a:pt x="1674989" y="2393366"/>
                    <a:pt x="1616552" y="2402641"/>
                  </a:cubicBezTo>
                  <a:cubicBezTo>
                    <a:pt x="1596142" y="2405868"/>
                    <a:pt x="1596258" y="2406624"/>
                    <a:pt x="1593642" y="2386418"/>
                  </a:cubicBezTo>
                  <a:cubicBezTo>
                    <a:pt x="1583146" y="2305187"/>
                    <a:pt x="1562446" y="2226485"/>
                    <a:pt x="1534652" y="2149586"/>
                  </a:cubicBezTo>
                  <a:cubicBezTo>
                    <a:pt x="1531454" y="2140748"/>
                    <a:pt x="1532065" y="2135311"/>
                    <a:pt x="1538693" y="2128014"/>
                  </a:cubicBezTo>
                  <a:cubicBezTo>
                    <a:pt x="1574192" y="2088852"/>
                    <a:pt x="1599369" y="2044515"/>
                    <a:pt x="1603120" y="1990323"/>
                  </a:cubicBezTo>
                  <a:cubicBezTo>
                    <a:pt x="1602655" y="1978897"/>
                    <a:pt x="1602655" y="1969913"/>
                    <a:pt x="1602655" y="1956656"/>
                  </a:cubicBezTo>
                  <a:cubicBezTo>
                    <a:pt x="1587536" y="1841234"/>
                    <a:pt x="1470516" y="1762795"/>
                    <a:pt x="1353612" y="1806986"/>
                  </a:cubicBezTo>
                  <a:cubicBezTo>
                    <a:pt x="1347652" y="1809254"/>
                    <a:pt x="1343233" y="1809457"/>
                    <a:pt x="1338320" y="1804166"/>
                  </a:cubicBezTo>
                  <a:cubicBezTo>
                    <a:pt x="1317678" y="1781867"/>
                    <a:pt x="1296134" y="1760440"/>
                    <a:pt x="1272847" y="1739885"/>
                  </a:cubicBezTo>
                  <a:cubicBezTo>
                    <a:pt x="1274824" y="1738838"/>
                    <a:pt x="1275958" y="1738024"/>
                    <a:pt x="1277179" y="1737646"/>
                  </a:cubicBezTo>
                  <a:cubicBezTo>
                    <a:pt x="1280406" y="1736629"/>
                    <a:pt x="1283691" y="1735815"/>
                    <a:pt x="1286918" y="1734913"/>
                  </a:cubicBezTo>
                  <a:cubicBezTo>
                    <a:pt x="1377598" y="1709620"/>
                    <a:pt x="1462143" y="1673104"/>
                    <a:pt x="1527355" y="1601932"/>
                  </a:cubicBezTo>
                  <a:cubicBezTo>
                    <a:pt x="1577971" y="1546693"/>
                    <a:pt x="1595125" y="1482615"/>
                    <a:pt x="1574308" y="1409903"/>
                  </a:cubicBezTo>
                  <a:cubicBezTo>
                    <a:pt x="1553840" y="1338382"/>
                    <a:pt x="1512673" y="1279014"/>
                    <a:pt x="1462754" y="1225287"/>
                  </a:cubicBezTo>
                  <a:cubicBezTo>
                    <a:pt x="1422632" y="1182113"/>
                    <a:pt x="1376638" y="1146062"/>
                    <a:pt x="1325528" y="1116756"/>
                  </a:cubicBezTo>
                  <a:cubicBezTo>
                    <a:pt x="1315962" y="1111261"/>
                    <a:pt x="1313782" y="1106755"/>
                    <a:pt x="1319422" y="1096550"/>
                  </a:cubicBezTo>
                  <a:cubicBezTo>
                    <a:pt x="1331836" y="1074135"/>
                    <a:pt x="1343030" y="1051021"/>
                    <a:pt x="1354397" y="1028024"/>
                  </a:cubicBezTo>
                  <a:cubicBezTo>
                    <a:pt x="1419725" y="895712"/>
                    <a:pt x="1489501" y="765492"/>
                    <a:pt x="1541368" y="626900"/>
                  </a:cubicBezTo>
                  <a:cubicBezTo>
                    <a:pt x="1578698" y="527178"/>
                    <a:pt x="1595793" y="424462"/>
                    <a:pt x="1584804" y="318112"/>
                  </a:cubicBezTo>
                  <a:cubicBezTo>
                    <a:pt x="1572593" y="199841"/>
                    <a:pt x="1502730" y="123902"/>
                    <a:pt x="1399636" y="75698"/>
                  </a:cubicBezTo>
                  <a:cubicBezTo>
                    <a:pt x="1351665" y="53283"/>
                    <a:pt x="1309217" y="68052"/>
                    <a:pt x="1276772" y="110267"/>
                  </a:cubicBezTo>
                  <a:cubicBezTo>
                    <a:pt x="1244093" y="152743"/>
                    <a:pt x="1224207" y="201528"/>
                    <a:pt x="1207199" y="251563"/>
                  </a:cubicBezTo>
                  <a:cubicBezTo>
                    <a:pt x="1156030" y="402046"/>
                    <a:pt x="1128905" y="557356"/>
                    <a:pt x="1117566" y="715515"/>
                  </a:cubicBezTo>
                  <a:cubicBezTo>
                    <a:pt x="1111577" y="798985"/>
                    <a:pt x="1107449" y="882629"/>
                    <a:pt x="1108350" y="966418"/>
                  </a:cubicBezTo>
                  <a:cubicBezTo>
                    <a:pt x="1108582" y="988688"/>
                    <a:pt x="1107972" y="1011017"/>
                    <a:pt x="1108670" y="1033258"/>
                  </a:cubicBezTo>
                  <a:cubicBezTo>
                    <a:pt x="1108989" y="1043579"/>
                    <a:pt x="1105501" y="1047009"/>
                    <a:pt x="1095383" y="1046311"/>
                  </a:cubicBezTo>
                  <a:cubicBezTo>
                    <a:pt x="1083812" y="1045527"/>
                    <a:pt x="1072066" y="1045119"/>
                    <a:pt x="1060553" y="1046224"/>
                  </a:cubicBezTo>
                  <a:cubicBezTo>
                    <a:pt x="1047790" y="1047445"/>
                    <a:pt x="1043981" y="1043346"/>
                    <a:pt x="1044185" y="1030292"/>
                  </a:cubicBezTo>
                  <a:cubicBezTo>
                    <a:pt x="1045522" y="939263"/>
                    <a:pt x="1042121" y="848380"/>
                    <a:pt x="1036248" y="757526"/>
                  </a:cubicBezTo>
                  <a:cubicBezTo>
                    <a:pt x="1030869" y="674086"/>
                    <a:pt x="1022729" y="591023"/>
                    <a:pt x="1010053" y="508339"/>
                  </a:cubicBezTo>
                  <a:cubicBezTo>
                    <a:pt x="992260" y="392452"/>
                    <a:pt x="964873" y="279008"/>
                    <a:pt x="925624" y="168559"/>
                  </a:cubicBezTo>
                  <a:cubicBezTo>
                    <a:pt x="909227" y="122419"/>
                    <a:pt x="889311" y="77850"/>
                    <a:pt x="857941" y="39299"/>
                  </a:cubicBezTo>
                  <a:cubicBezTo>
                    <a:pt x="826571" y="747"/>
                    <a:pt x="786101" y="-9690"/>
                    <a:pt x="739991" y="9091"/>
                  </a:cubicBezTo>
                  <a:cubicBezTo>
                    <a:pt x="714522" y="19471"/>
                    <a:pt x="692717" y="35112"/>
                    <a:pt x="671843" y="52556"/>
                  </a:cubicBezTo>
                  <a:cubicBezTo>
                    <a:pt x="617592" y="97939"/>
                    <a:pt x="578256" y="152336"/>
                    <a:pt x="564330" y="223391"/>
                  </a:cubicBezTo>
                  <a:cubicBezTo>
                    <a:pt x="554067" y="275723"/>
                    <a:pt x="554823" y="328084"/>
                    <a:pt x="559125" y="380823"/>
                  </a:cubicBezTo>
                  <a:cubicBezTo>
                    <a:pt x="564591" y="448128"/>
                    <a:pt x="578459" y="513514"/>
                    <a:pt x="600729" y="577213"/>
                  </a:cubicBezTo>
                  <a:cubicBezTo>
                    <a:pt x="637536" y="682488"/>
                    <a:pt x="684955" y="783140"/>
                    <a:pt x="732810" y="883617"/>
                  </a:cubicBezTo>
                  <a:cubicBezTo>
                    <a:pt x="766098" y="953538"/>
                    <a:pt x="800231" y="1023053"/>
                    <a:pt x="834043" y="1092684"/>
                  </a:cubicBezTo>
                  <a:cubicBezTo>
                    <a:pt x="837386" y="1099545"/>
                    <a:pt x="840468" y="1104778"/>
                    <a:pt x="830525" y="1110098"/>
                  </a:cubicBezTo>
                  <a:cubicBezTo>
                    <a:pt x="797643" y="1127746"/>
                    <a:pt x="767087" y="1148853"/>
                    <a:pt x="738159" y="1172606"/>
                  </a:cubicBezTo>
                  <a:cubicBezTo>
                    <a:pt x="672075" y="1226886"/>
                    <a:pt x="618813" y="1291080"/>
                    <a:pt x="583867" y="1369607"/>
                  </a:cubicBezTo>
                  <a:cubicBezTo>
                    <a:pt x="565231" y="1411502"/>
                    <a:pt x="556015" y="1455257"/>
                    <a:pt x="564213" y="1501077"/>
                  </a:cubicBezTo>
                  <a:cubicBezTo>
                    <a:pt x="574302" y="1557537"/>
                    <a:pt x="608405" y="1599345"/>
                    <a:pt x="650736" y="1634727"/>
                  </a:cubicBezTo>
                  <a:cubicBezTo>
                    <a:pt x="708155" y="1682727"/>
                    <a:pt x="775576" y="1711509"/>
                    <a:pt x="846835" y="1732064"/>
                  </a:cubicBezTo>
                  <a:cubicBezTo>
                    <a:pt x="851661" y="1733460"/>
                    <a:pt x="857011" y="1733721"/>
                    <a:pt x="860907" y="1737966"/>
                  </a:cubicBezTo>
                  <a:cubicBezTo>
                    <a:pt x="841427" y="1757823"/>
                    <a:pt x="819303" y="1773901"/>
                    <a:pt x="802411" y="1795270"/>
                  </a:cubicBezTo>
                  <a:cubicBezTo>
                    <a:pt x="797440" y="1801520"/>
                    <a:pt x="792730" y="1800590"/>
                    <a:pt x="786101" y="1797741"/>
                  </a:cubicBezTo>
                  <a:cubicBezTo>
                    <a:pt x="748073" y="1781402"/>
                    <a:pt x="708766" y="1778058"/>
                    <a:pt x="668528" y="1788118"/>
                  </a:cubicBezTo>
                  <a:cubicBezTo>
                    <a:pt x="587152" y="1808498"/>
                    <a:pt x="530837" y="1881501"/>
                    <a:pt x="530197" y="1965523"/>
                  </a:cubicBezTo>
                  <a:cubicBezTo>
                    <a:pt x="529790" y="2017303"/>
                    <a:pt x="548485" y="2062395"/>
                    <a:pt x="583169" y="2098243"/>
                  </a:cubicBezTo>
                  <a:cubicBezTo>
                    <a:pt x="603782" y="2119554"/>
                    <a:pt x="603549" y="2135806"/>
                    <a:pt x="594101" y="2160896"/>
                  </a:cubicBezTo>
                  <a:cubicBezTo>
                    <a:pt x="565754" y="2236167"/>
                    <a:pt x="547671" y="2314316"/>
                    <a:pt x="537262" y="2394122"/>
                  </a:cubicBezTo>
                  <a:cubicBezTo>
                    <a:pt x="536041" y="2403542"/>
                    <a:pt x="533425" y="2405722"/>
                    <a:pt x="523772" y="2404007"/>
                  </a:cubicBezTo>
                  <a:cubicBezTo>
                    <a:pt x="476063" y="2395576"/>
                    <a:pt x="428208" y="2392029"/>
                    <a:pt x="379598" y="2397553"/>
                  </a:cubicBezTo>
                  <a:cubicBezTo>
                    <a:pt x="298425" y="2406740"/>
                    <a:pt x="249262" y="2460467"/>
                    <a:pt x="248448" y="2541873"/>
                  </a:cubicBezTo>
                  <a:cubicBezTo>
                    <a:pt x="248070" y="2579058"/>
                    <a:pt x="256588" y="2614702"/>
                    <a:pt x="263740" y="2650665"/>
                  </a:cubicBezTo>
                  <a:cubicBezTo>
                    <a:pt x="280806" y="2703550"/>
                    <a:pt x="300024" y="2755649"/>
                    <a:pt x="324882" y="2805423"/>
                  </a:cubicBezTo>
                  <a:cubicBezTo>
                    <a:pt x="330813" y="2817284"/>
                    <a:pt x="327556" y="2818564"/>
                    <a:pt x="316363" y="2818796"/>
                  </a:cubicBezTo>
                  <a:cubicBezTo>
                    <a:pt x="257780" y="2819901"/>
                    <a:pt x="199605" y="2825948"/>
                    <a:pt x="142039" y="2836909"/>
                  </a:cubicBezTo>
                  <a:cubicBezTo>
                    <a:pt x="101162" y="2844701"/>
                    <a:pt x="60430" y="2853801"/>
                    <a:pt x="25426" y="2878106"/>
                  </a:cubicBezTo>
                  <a:cubicBezTo>
                    <a:pt x="-2223" y="2897294"/>
                    <a:pt x="-6874" y="2920262"/>
                    <a:pt x="9291" y="2949684"/>
                  </a:cubicBezTo>
                  <a:cubicBezTo>
                    <a:pt x="30630" y="2988526"/>
                    <a:pt x="65664" y="3008441"/>
                    <a:pt x="106628" y="3019548"/>
                  </a:cubicBezTo>
                  <a:cubicBezTo>
                    <a:pt x="157157" y="3033241"/>
                    <a:pt x="209053" y="3039230"/>
                    <a:pt x="260978" y="3044492"/>
                  </a:cubicBezTo>
                  <a:cubicBezTo>
                    <a:pt x="280196" y="3046441"/>
                    <a:pt x="299442" y="3048011"/>
                    <a:pt x="318718" y="3049290"/>
                  </a:cubicBezTo>
                  <a:lnTo>
                    <a:pt x="318718" y="3049290"/>
                  </a:lnTo>
                  <a:lnTo>
                    <a:pt x="318863" y="3049290"/>
                  </a:lnTo>
                  <a:cubicBezTo>
                    <a:pt x="359857" y="3051994"/>
                    <a:pt x="400908" y="3053185"/>
                    <a:pt x="442047" y="3052895"/>
                  </a:cubicBezTo>
                  <a:cubicBezTo>
                    <a:pt x="442745" y="3051528"/>
                    <a:pt x="443123" y="3050191"/>
                    <a:pt x="443355" y="3048883"/>
                  </a:cubicBezTo>
                  <a:lnTo>
                    <a:pt x="1798202" y="3044434"/>
                  </a:lnTo>
                  <a:cubicBezTo>
                    <a:pt x="1797678" y="3046179"/>
                    <a:pt x="1797155" y="3047923"/>
                    <a:pt x="1796632" y="3049668"/>
                  </a:cubicBezTo>
                  <a:cubicBezTo>
                    <a:pt x="1869635" y="3046615"/>
                    <a:pt x="1942086" y="3038707"/>
                    <a:pt x="2013432" y="3022717"/>
                  </a:cubicBezTo>
                  <a:cubicBezTo>
                    <a:pt x="2061868" y="3011872"/>
                    <a:pt x="2103559" y="2990533"/>
                    <a:pt x="2126440" y="2943056"/>
                  </a:cubicBezTo>
                  <a:cubicBezTo>
                    <a:pt x="2137197" y="2920640"/>
                    <a:pt x="2133185" y="2900899"/>
                    <a:pt x="2114578" y="288424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9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xmlns="" id="{B55E13F9-8AA6-4443-90D5-59B6DC650A3D}"/>
                </a:ext>
              </a:extLst>
            </p:cNvPr>
            <p:cNvSpPr/>
            <p:nvPr/>
          </p:nvSpPr>
          <p:spPr>
            <a:xfrm>
              <a:off x="9804046" y="2333591"/>
              <a:ext cx="975540" cy="1114332"/>
            </a:xfrm>
            <a:custGeom>
              <a:avLst/>
              <a:gdLst>
                <a:gd name="connsiteX0" fmla="*/ 258450 w 800598"/>
                <a:gd name="connsiteY0" fmla="*/ 910519 h 914501"/>
                <a:gd name="connsiteX1" fmla="*/ 51535 w 800598"/>
                <a:gd name="connsiteY1" fmla="*/ 812426 h 914501"/>
                <a:gd name="connsiteX2" fmla="*/ 540 w 800598"/>
                <a:gd name="connsiteY2" fmla="*/ 640399 h 914501"/>
                <a:gd name="connsiteX3" fmla="*/ 32434 w 800598"/>
                <a:gd name="connsiteY3" fmla="*/ 419529 h 914501"/>
                <a:gd name="connsiteX4" fmla="*/ 67525 w 800598"/>
                <a:gd name="connsiteY4" fmla="*/ 398218 h 914501"/>
                <a:gd name="connsiteX5" fmla="*/ 192395 w 800598"/>
                <a:gd name="connsiteY5" fmla="*/ 343735 h 914501"/>
                <a:gd name="connsiteX6" fmla="*/ 233301 w 800598"/>
                <a:gd name="connsiteY6" fmla="*/ 215986 h 914501"/>
                <a:gd name="connsiteX7" fmla="*/ 215683 w 800598"/>
                <a:gd name="connsiteY7" fmla="*/ 100943 h 914501"/>
                <a:gd name="connsiteX8" fmla="*/ 218416 w 800598"/>
                <a:gd name="connsiteY8" fmla="*/ 86755 h 914501"/>
                <a:gd name="connsiteX9" fmla="*/ 363056 w 800598"/>
                <a:gd name="connsiteY9" fmla="*/ 3577 h 914501"/>
                <a:gd name="connsiteX10" fmla="*/ 510690 w 800598"/>
                <a:gd name="connsiteY10" fmla="*/ 31109 h 914501"/>
                <a:gd name="connsiteX11" fmla="*/ 584565 w 800598"/>
                <a:gd name="connsiteY11" fmla="*/ 89081 h 914501"/>
                <a:gd name="connsiteX12" fmla="*/ 587560 w 800598"/>
                <a:gd name="connsiteY12" fmla="*/ 109025 h 914501"/>
                <a:gd name="connsiteX13" fmla="*/ 575291 w 800598"/>
                <a:gd name="connsiteY13" fmla="*/ 274453 h 914501"/>
                <a:gd name="connsiteX14" fmla="*/ 582327 w 800598"/>
                <a:gd name="connsiteY14" fmla="*/ 300648 h 914501"/>
                <a:gd name="connsiteX15" fmla="*/ 627419 w 800598"/>
                <a:gd name="connsiteY15" fmla="*/ 376995 h 914501"/>
                <a:gd name="connsiteX16" fmla="*/ 747754 w 800598"/>
                <a:gd name="connsiteY16" fmla="*/ 411795 h 914501"/>
                <a:gd name="connsiteX17" fmla="*/ 770111 w 800598"/>
                <a:gd name="connsiteY17" fmla="*/ 424704 h 914501"/>
                <a:gd name="connsiteX18" fmla="*/ 799301 w 800598"/>
                <a:gd name="connsiteY18" fmla="*/ 659209 h 914501"/>
                <a:gd name="connsiteX19" fmla="*/ 644776 w 800598"/>
                <a:gd name="connsiteY19" fmla="*/ 881504 h 914501"/>
                <a:gd name="connsiteX20" fmla="*/ 511678 w 800598"/>
                <a:gd name="connsiteY20" fmla="*/ 913863 h 914501"/>
                <a:gd name="connsiteX21" fmla="*/ 258450 w 800598"/>
                <a:gd name="connsiteY21" fmla="*/ 910519 h 91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00598" h="914501">
                  <a:moveTo>
                    <a:pt x="258450" y="910519"/>
                  </a:moveTo>
                  <a:cubicBezTo>
                    <a:pt x="234813" y="907060"/>
                    <a:pt x="131981" y="901506"/>
                    <a:pt x="51535" y="812426"/>
                  </a:cubicBezTo>
                  <a:cubicBezTo>
                    <a:pt x="15338" y="756140"/>
                    <a:pt x="6965" y="691452"/>
                    <a:pt x="540" y="640399"/>
                  </a:cubicBezTo>
                  <a:cubicBezTo>
                    <a:pt x="-2978" y="564721"/>
                    <a:pt x="11036" y="491572"/>
                    <a:pt x="32434" y="419529"/>
                  </a:cubicBezTo>
                  <a:cubicBezTo>
                    <a:pt x="40167" y="393421"/>
                    <a:pt x="40312" y="394700"/>
                    <a:pt x="67525" y="398218"/>
                  </a:cubicBezTo>
                  <a:cubicBezTo>
                    <a:pt x="119595" y="404963"/>
                    <a:pt x="161519" y="385658"/>
                    <a:pt x="192395" y="343735"/>
                  </a:cubicBezTo>
                  <a:cubicBezTo>
                    <a:pt x="220218" y="305968"/>
                    <a:pt x="231557" y="262446"/>
                    <a:pt x="233301" y="215986"/>
                  </a:cubicBezTo>
                  <a:cubicBezTo>
                    <a:pt x="234784" y="176476"/>
                    <a:pt x="231818" y="137721"/>
                    <a:pt x="215683" y="100943"/>
                  </a:cubicBezTo>
                  <a:cubicBezTo>
                    <a:pt x="213241" y="95419"/>
                    <a:pt x="213880" y="91233"/>
                    <a:pt x="218416" y="86755"/>
                  </a:cubicBezTo>
                  <a:cubicBezTo>
                    <a:pt x="259409" y="46372"/>
                    <a:pt x="305229" y="14217"/>
                    <a:pt x="363056" y="3577"/>
                  </a:cubicBezTo>
                  <a:cubicBezTo>
                    <a:pt x="415562" y="-6076"/>
                    <a:pt x="464870" y="4042"/>
                    <a:pt x="510690" y="31109"/>
                  </a:cubicBezTo>
                  <a:cubicBezTo>
                    <a:pt x="537844" y="47128"/>
                    <a:pt x="562179" y="66782"/>
                    <a:pt x="584565" y="89081"/>
                  </a:cubicBezTo>
                  <a:cubicBezTo>
                    <a:pt x="591339" y="95826"/>
                    <a:pt x="591310" y="100769"/>
                    <a:pt x="587560" y="109025"/>
                  </a:cubicBezTo>
                  <a:cubicBezTo>
                    <a:pt x="563138" y="162550"/>
                    <a:pt x="561161" y="217963"/>
                    <a:pt x="575291" y="274453"/>
                  </a:cubicBezTo>
                  <a:cubicBezTo>
                    <a:pt x="579652" y="293060"/>
                    <a:pt x="579652" y="293060"/>
                    <a:pt x="582327" y="300648"/>
                  </a:cubicBezTo>
                  <a:cubicBezTo>
                    <a:pt x="591252" y="329721"/>
                    <a:pt x="605702" y="355219"/>
                    <a:pt x="627419" y="376995"/>
                  </a:cubicBezTo>
                  <a:cubicBezTo>
                    <a:pt x="661377" y="411039"/>
                    <a:pt x="701411" y="422640"/>
                    <a:pt x="747754" y="411795"/>
                  </a:cubicBezTo>
                  <a:cubicBezTo>
                    <a:pt x="760575" y="408801"/>
                    <a:pt x="766390" y="411301"/>
                    <a:pt x="770111" y="424704"/>
                  </a:cubicBezTo>
                  <a:cubicBezTo>
                    <a:pt x="791480" y="501487"/>
                    <a:pt x="804970" y="579374"/>
                    <a:pt x="799301" y="659209"/>
                  </a:cubicBezTo>
                  <a:cubicBezTo>
                    <a:pt x="792033" y="761693"/>
                    <a:pt x="744876" y="839755"/>
                    <a:pt x="644776" y="881504"/>
                  </a:cubicBezTo>
                  <a:cubicBezTo>
                    <a:pt x="602097" y="899297"/>
                    <a:pt x="557178" y="907699"/>
                    <a:pt x="511678" y="913863"/>
                  </a:cubicBezTo>
                  <a:cubicBezTo>
                    <a:pt x="503654" y="915694"/>
                    <a:pt x="267230" y="913281"/>
                    <a:pt x="258450" y="910519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29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xmlns="" id="{442191D4-65CE-4C3F-B8CC-14D07F59ED81}"/>
                </a:ext>
              </a:extLst>
            </p:cNvPr>
            <p:cNvSpPr/>
            <p:nvPr/>
          </p:nvSpPr>
          <p:spPr>
            <a:xfrm>
              <a:off x="11055146" y="2347397"/>
              <a:ext cx="681992" cy="625839"/>
            </a:xfrm>
            <a:custGeom>
              <a:avLst/>
              <a:gdLst>
                <a:gd name="connsiteX0" fmla="*/ 103675 w 559692"/>
                <a:gd name="connsiteY0" fmla="*/ 169274 h 513608"/>
                <a:gd name="connsiteX1" fmla="*/ 83323 w 559692"/>
                <a:gd name="connsiteY1" fmla="*/ 80425 h 513608"/>
                <a:gd name="connsiteX2" fmla="*/ 153390 w 559692"/>
                <a:gd name="connsiteY2" fmla="*/ 28791 h 513608"/>
                <a:gd name="connsiteX3" fmla="*/ 247849 w 559692"/>
                <a:gd name="connsiteY3" fmla="*/ 86821 h 513608"/>
                <a:gd name="connsiteX4" fmla="*/ 256397 w 559692"/>
                <a:gd name="connsiteY4" fmla="*/ 96910 h 513608"/>
                <a:gd name="connsiteX5" fmla="*/ 286750 w 559692"/>
                <a:gd name="connsiteY5" fmla="*/ 48241 h 513608"/>
                <a:gd name="connsiteX6" fmla="*/ 334343 w 559692"/>
                <a:gd name="connsiteY6" fmla="*/ 8672 h 513608"/>
                <a:gd name="connsiteX7" fmla="*/ 426302 w 559692"/>
                <a:gd name="connsiteY7" fmla="*/ 53794 h 513608"/>
                <a:gd name="connsiteX8" fmla="*/ 413974 w 559692"/>
                <a:gd name="connsiteY8" fmla="*/ 155900 h 513608"/>
                <a:gd name="connsiteX9" fmla="*/ 408363 w 559692"/>
                <a:gd name="connsiteY9" fmla="*/ 169041 h 513608"/>
                <a:gd name="connsiteX10" fmla="*/ 467876 w 559692"/>
                <a:gd name="connsiteY10" fmla="*/ 172501 h 513608"/>
                <a:gd name="connsiteX11" fmla="*/ 531402 w 559692"/>
                <a:gd name="connsiteY11" fmla="*/ 198899 h 513608"/>
                <a:gd name="connsiteX12" fmla="*/ 536780 w 559692"/>
                <a:gd name="connsiteY12" fmla="*/ 295684 h 513608"/>
                <a:gd name="connsiteX13" fmla="*/ 460841 w 559692"/>
                <a:gd name="connsiteY13" fmla="*/ 332433 h 513608"/>
                <a:gd name="connsiteX14" fmla="*/ 443862 w 559692"/>
                <a:gd name="connsiteY14" fmla="*/ 336009 h 513608"/>
                <a:gd name="connsiteX15" fmla="*/ 468487 w 559692"/>
                <a:gd name="connsiteY15" fmla="*/ 398807 h 513608"/>
                <a:gd name="connsiteX16" fmla="*/ 469068 w 559692"/>
                <a:gd name="connsiteY16" fmla="*/ 437824 h 513608"/>
                <a:gd name="connsiteX17" fmla="*/ 394524 w 559692"/>
                <a:gd name="connsiteY17" fmla="*/ 485213 h 513608"/>
                <a:gd name="connsiteX18" fmla="*/ 303816 w 559692"/>
                <a:gd name="connsiteY18" fmla="*/ 426282 h 513608"/>
                <a:gd name="connsiteX19" fmla="*/ 289628 w 559692"/>
                <a:gd name="connsiteY19" fmla="*/ 427852 h 513608"/>
                <a:gd name="connsiteX20" fmla="*/ 225521 w 559692"/>
                <a:gd name="connsiteY20" fmla="*/ 501000 h 513608"/>
                <a:gd name="connsiteX21" fmla="*/ 124230 w 559692"/>
                <a:gd name="connsiteY21" fmla="*/ 448087 h 513608"/>
                <a:gd name="connsiteX22" fmla="*/ 143069 w 559692"/>
                <a:gd name="connsiteY22" fmla="*/ 347522 h 513608"/>
                <a:gd name="connsiteX23" fmla="*/ 66432 w 559692"/>
                <a:gd name="connsiteY23" fmla="*/ 338160 h 513608"/>
                <a:gd name="connsiteX24" fmla="*/ 20380 w 559692"/>
                <a:gd name="connsiteY24" fmla="*/ 311616 h 513608"/>
                <a:gd name="connsiteX25" fmla="*/ 17356 w 559692"/>
                <a:gd name="connsiteY25" fmla="*/ 226751 h 513608"/>
                <a:gd name="connsiteX26" fmla="*/ 96813 w 559692"/>
                <a:gd name="connsiteY26" fmla="*/ 185584 h 513608"/>
                <a:gd name="connsiteX27" fmla="*/ 103675 w 559692"/>
                <a:gd name="connsiteY27" fmla="*/ 169274 h 513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59692" h="513608">
                  <a:moveTo>
                    <a:pt x="103675" y="169274"/>
                  </a:moveTo>
                  <a:cubicBezTo>
                    <a:pt x="89283" y="141421"/>
                    <a:pt x="79399" y="112609"/>
                    <a:pt x="83323" y="80425"/>
                  </a:cubicBezTo>
                  <a:cubicBezTo>
                    <a:pt x="87714" y="44374"/>
                    <a:pt x="117659" y="22191"/>
                    <a:pt x="153390" y="28791"/>
                  </a:cubicBezTo>
                  <a:cubicBezTo>
                    <a:pt x="192378" y="35972"/>
                    <a:pt x="222061" y="58242"/>
                    <a:pt x="247849" y="86821"/>
                  </a:cubicBezTo>
                  <a:cubicBezTo>
                    <a:pt x="250437" y="89671"/>
                    <a:pt x="252850" y="92694"/>
                    <a:pt x="256397" y="96910"/>
                  </a:cubicBezTo>
                  <a:cubicBezTo>
                    <a:pt x="265933" y="79698"/>
                    <a:pt x="274597" y="62865"/>
                    <a:pt x="286750" y="48241"/>
                  </a:cubicBezTo>
                  <a:cubicBezTo>
                    <a:pt x="300181" y="32047"/>
                    <a:pt x="315358" y="18092"/>
                    <a:pt x="334343" y="8672"/>
                  </a:cubicBezTo>
                  <a:cubicBezTo>
                    <a:pt x="377487" y="-12697"/>
                    <a:pt x="416475" y="6579"/>
                    <a:pt x="426302" y="53794"/>
                  </a:cubicBezTo>
                  <a:cubicBezTo>
                    <a:pt x="433686" y="89293"/>
                    <a:pt x="426447" y="122872"/>
                    <a:pt x="413974" y="155900"/>
                  </a:cubicBezTo>
                  <a:cubicBezTo>
                    <a:pt x="412463" y="159883"/>
                    <a:pt x="410631" y="163720"/>
                    <a:pt x="408363" y="169041"/>
                  </a:cubicBezTo>
                  <a:cubicBezTo>
                    <a:pt x="428918" y="171018"/>
                    <a:pt x="448572" y="168459"/>
                    <a:pt x="467876" y="172501"/>
                  </a:cubicBezTo>
                  <a:cubicBezTo>
                    <a:pt x="490844" y="177327"/>
                    <a:pt x="512591" y="184595"/>
                    <a:pt x="531402" y="198899"/>
                  </a:cubicBezTo>
                  <a:cubicBezTo>
                    <a:pt x="567017" y="226025"/>
                    <a:pt x="569226" y="264866"/>
                    <a:pt x="536780" y="295684"/>
                  </a:cubicBezTo>
                  <a:cubicBezTo>
                    <a:pt x="515469" y="315948"/>
                    <a:pt x="489071" y="326211"/>
                    <a:pt x="460841" y="332433"/>
                  </a:cubicBezTo>
                  <a:cubicBezTo>
                    <a:pt x="455666" y="333567"/>
                    <a:pt x="450490" y="334614"/>
                    <a:pt x="443862" y="336009"/>
                  </a:cubicBezTo>
                  <a:cubicBezTo>
                    <a:pt x="454735" y="356331"/>
                    <a:pt x="464591" y="376421"/>
                    <a:pt x="468487" y="398807"/>
                  </a:cubicBezTo>
                  <a:cubicBezTo>
                    <a:pt x="470755" y="411832"/>
                    <a:pt x="471307" y="425002"/>
                    <a:pt x="469068" y="437824"/>
                  </a:cubicBezTo>
                  <a:cubicBezTo>
                    <a:pt x="462701" y="474340"/>
                    <a:pt x="431535" y="493703"/>
                    <a:pt x="394524" y="485213"/>
                  </a:cubicBezTo>
                  <a:cubicBezTo>
                    <a:pt x="357078" y="476608"/>
                    <a:pt x="328266" y="454657"/>
                    <a:pt x="303816" y="426282"/>
                  </a:cubicBezTo>
                  <a:cubicBezTo>
                    <a:pt x="297332" y="418752"/>
                    <a:pt x="294570" y="417676"/>
                    <a:pt x="289628" y="427852"/>
                  </a:cubicBezTo>
                  <a:cubicBezTo>
                    <a:pt x="275033" y="457972"/>
                    <a:pt x="254623" y="483585"/>
                    <a:pt x="225521" y="501000"/>
                  </a:cubicBezTo>
                  <a:cubicBezTo>
                    <a:pt x="175806" y="530684"/>
                    <a:pt x="128910" y="505914"/>
                    <a:pt x="124230" y="448087"/>
                  </a:cubicBezTo>
                  <a:cubicBezTo>
                    <a:pt x="121439" y="413635"/>
                    <a:pt x="127835" y="380927"/>
                    <a:pt x="143069" y="347522"/>
                  </a:cubicBezTo>
                  <a:cubicBezTo>
                    <a:pt x="115886" y="348249"/>
                    <a:pt x="90621" y="346708"/>
                    <a:pt x="66432" y="338160"/>
                  </a:cubicBezTo>
                  <a:cubicBezTo>
                    <a:pt x="49453" y="332171"/>
                    <a:pt x="33492" y="324438"/>
                    <a:pt x="20380" y="311616"/>
                  </a:cubicBezTo>
                  <a:cubicBezTo>
                    <a:pt x="-6252" y="285567"/>
                    <a:pt x="-6281" y="255563"/>
                    <a:pt x="17356" y="226751"/>
                  </a:cubicBezTo>
                  <a:cubicBezTo>
                    <a:pt x="36632" y="203260"/>
                    <a:pt x="68525" y="191544"/>
                    <a:pt x="96813" y="185584"/>
                  </a:cubicBezTo>
                  <a:cubicBezTo>
                    <a:pt x="104314" y="183287"/>
                    <a:pt x="115188" y="184217"/>
                    <a:pt x="103675" y="169274"/>
                  </a:cubicBezTo>
                  <a:close/>
                </a:path>
              </a:pathLst>
            </a:custGeom>
            <a:solidFill>
              <a:schemeClr val="accent3"/>
            </a:solidFill>
            <a:ln w="29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xmlns="" id="{456A96BD-783F-414B-A25B-09F72DB9B720}"/>
                </a:ext>
              </a:extLst>
            </p:cNvPr>
            <p:cNvSpPr/>
            <p:nvPr/>
          </p:nvSpPr>
          <p:spPr>
            <a:xfrm>
              <a:off x="9808761" y="559205"/>
              <a:ext cx="987462" cy="1554778"/>
            </a:xfrm>
            <a:custGeom>
              <a:avLst/>
              <a:gdLst>
                <a:gd name="connsiteX0" fmla="*/ 609565 w 810382"/>
                <a:gd name="connsiteY0" fmla="*/ 1081868 h 1275962"/>
                <a:gd name="connsiteX1" fmla="*/ 706612 w 810382"/>
                <a:gd name="connsiteY1" fmla="*/ 1178915 h 1275962"/>
                <a:gd name="connsiteX2" fmla="*/ 609565 w 810382"/>
                <a:gd name="connsiteY2" fmla="*/ 1275962 h 1275962"/>
                <a:gd name="connsiteX3" fmla="*/ 512518 w 810382"/>
                <a:gd name="connsiteY3" fmla="*/ 1178915 h 1275962"/>
                <a:gd name="connsiteX4" fmla="*/ 609565 w 810382"/>
                <a:gd name="connsiteY4" fmla="*/ 1081868 h 1275962"/>
                <a:gd name="connsiteX5" fmla="*/ 194252 w 810382"/>
                <a:gd name="connsiteY5" fmla="*/ 1081752 h 1275962"/>
                <a:gd name="connsiteX6" fmla="*/ 291299 w 810382"/>
                <a:gd name="connsiteY6" fmla="*/ 1178799 h 1275962"/>
                <a:gd name="connsiteX7" fmla="*/ 194252 w 810382"/>
                <a:gd name="connsiteY7" fmla="*/ 1275846 h 1275962"/>
                <a:gd name="connsiteX8" fmla="*/ 97205 w 810382"/>
                <a:gd name="connsiteY8" fmla="*/ 1178799 h 1275962"/>
                <a:gd name="connsiteX9" fmla="*/ 194252 w 810382"/>
                <a:gd name="connsiteY9" fmla="*/ 1081752 h 1275962"/>
                <a:gd name="connsiteX10" fmla="*/ 659498 w 810382"/>
                <a:gd name="connsiteY10" fmla="*/ 43729 h 1275962"/>
                <a:gd name="connsiteX11" fmla="*/ 710740 w 810382"/>
                <a:gd name="connsiteY11" fmla="*/ 45724 h 1275962"/>
                <a:gd name="connsiteX12" fmla="*/ 810374 w 810382"/>
                <a:gd name="connsiteY12" fmla="*/ 174344 h 1275962"/>
                <a:gd name="connsiteX13" fmla="*/ 770078 w 810382"/>
                <a:gd name="connsiteY13" fmla="*/ 353843 h 1275962"/>
                <a:gd name="connsiteX14" fmla="*/ 623840 w 810382"/>
                <a:gd name="connsiteY14" fmla="*/ 620678 h 1275962"/>
                <a:gd name="connsiteX15" fmla="*/ 538597 w 810382"/>
                <a:gd name="connsiteY15" fmla="*/ 725866 h 1275962"/>
                <a:gd name="connsiteX16" fmla="*/ 528770 w 810382"/>
                <a:gd name="connsiteY16" fmla="*/ 656671 h 1275962"/>
                <a:gd name="connsiteX17" fmla="*/ 523042 w 810382"/>
                <a:gd name="connsiteY17" fmla="*/ 432050 h 1275962"/>
                <a:gd name="connsiteX18" fmla="*/ 577991 w 810382"/>
                <a:gd name="connsiteY18" fmla="*/ 136084 h 1275962"/>
                <a:gd name="connsiteX19" fmla="*/ 615932 w 810382"/>
                <a:gd name="connsiteY19" fmla="*/ 71367 h 1275962"/>
                <a:gd name="connsiteX20" fmla="*/ 659498 w 810382"/>
                <a:gd name="connsiteY20" fmla="*/ 43729 h 1275962"/>
                <a:gd name="connsiteX21" fmla="*/ 118661 w 810382"/>
                <a:gd name="connsiteY21" fmla="*/ 660 h 1275962"/>
                <a:gd name="connsiteX22" fmla="*/ 219982 w 810382"/>
                <a:gd name="connsiteY22" fmla="*/ 69854 h 1275962"/>
                <a:gd name="connsiteX23" fmla="*/ 269872 w 810382"/>
                <a:gd name="connsiteY23" fmla="*/ 223914 h 1275962"/>
                <a:gd name="connsiteX24" fmla="*/ 288159 w 810382"/>
                <a:gd name="connsiteY24" fmla="*/ 357070 h 1275962"/>
                <a:gd name="connsiteX25" fmla="*/ 291677 w 810382"/>
                <a:gd name="connsiteY25" fmla="*/ 456937 h 1275962"/>
                <a:gd name="connsiteX26" fmla="*/ 288333 w 810382"/>
                <a:gd name="connsiteY26" fmla="*/ 564043 h 1275962"/>
                <a:gd name="connsiteX27" fmla="*/ 281995 w 810382"/>
                <a:gd name="connsiteY27" fmla="*/ 644809 h 1275962"/>
                <a:gd name="connsiteX28" fmla="*/ 270628 w 810382"/>
                <a:gd name="connsiteY28" fmla="*/ 725691 h 1275962"/>
                <a:gd name="connsiteX29" fmla="*/ 203614 w 810382"/>
                <a:gd name="connsiteY29" fmla="*/ 634749 h 1275962"/>
                <a:gd name="connsiteX30" fmla="*/ 72609 w 810382"/>
                <a:gd name="connsiteY30" fmla="*/ 395592 h 1275962"/>
                <a:gd name="connsiteX31" fmla="*/ 10654 w 810382"/>
                <a:gd name="connsiteY31" fmla="*/ 228769 h 1275962"/>
                <a:gd name="connsiteX32" fmla="*/ 5595 w 810382"/>
                <a:gd name="connsiteY32" fmla="*/ 91049 h 1275962"/>
                <a:gd name="connsiteX33" fmla="*/ 118661 w 810382"/>
                <a:gd name="connsiteY33" fmla="*/ 660 h 1275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10382" h="1275962">
                  <a:moveTo>
                    <a:pt x="609565" y="1081868"/>
                  </a:moveTo>
                  <a:cubicBezTo>
                    <a:pt x="663162" y="1081868"/>
                    <a:pt x="706612" y="1125317"/>
                    <a:pt x="706612" y="1178915"/>
                  </a:cubicBezTo>
                  <a:cubicBezTo>
                    <a:pt x="706612" y="1232512"/>
                    <a:pt x="663162" y="1275962"/>
                    <a:pt x="609565" y="1275962"/>
                  </a:cubicBezTo>
                  <a:cubicBezTo>
                    <a:pt x="555967" y="1275962"/>
                    <a:pt x="512518" y="1232512"/>
                    <a:pt x="512518" y="1178915"/>
                  </a:cubicBezTo>
                  <a:cubicBezTo>
                    <a:pt x="512518" y="1125317"/>
                    <a:pt x="555967" y="1081868"/>
                    <a:pt x="609565" y="1081868"/>
                  </a:cubicBezTo>
                  <a:close/>
                  <a:moveTo>
                    <a:pt x="194252" y="1081752"/>
                  </a:moveTo>
                  <a:cubicBezTo>
                    <a:pt x="247849" y="1081752"/>
                    <a:pt x="291299" y="1125201"/>
                    <a:pt x="291299" y="1178799"/>
                  </a:cubicBezTo>
                  <a:cubicBezTo>
                    <a:pt x="291299" y="1232396"/>
                    <a:pt x="247849" y="1275846"/>
                    <a:pt x="194252" y="1275846"/>
                  </a:cubicBezTo>
                  <a:cubicBezTo>
                    <a:pt x="140654" y="1275846"/>
                    <a:pt x="97205" y="1232396"/>
                    <a:pt x="97205" y="1178799"/>
                  </a:cubicBezTo>
                  <a:cubicBezTo>
                    <a:pt x="97205" y="1125201"/>
                    <a:pt x="140654" y="1081752"/>
                    <a:pt x="194252" y="1081752"/>
                  </a:cubicBezTo>
                  <a:close/>
                  <a:moveTo>
                    <a:pt x="659498" y="43729"/>
                  </a:moveTo>
                  <a:cubicBezTo>
                    <a:pt x="675372" y="39851"/>
                    <a:pt x="692526" y="40912"/>
                    <a:pt x="710740" y="45724"/>
                  </a:cubicBezTo>
                  <a:cubicBezTo>
                    <a:pt x="779207" y="63779"/>
                    <a:pt x="809909" y="103958"/>
                    <a:pt x="810374" y="174344"/>
                  </a:cubicBezTo>
                  <a:cubicBezTo>
                    <a:pt x="810781" y="237375"/>
                    <a:pt x="795866" y="296976"/>
                    <a:pt x="770078" y="353843"/>
                  </a:cubicBezTo>
                  <a:cubicBezTo>
                    <a:pt x="728096" y="446471"/>
                    <a:pt x="681056" y="536424"/>
                    <a:pt x="623840" y="620678"/>
                  </a:cubicBezTo>
                  <a:cubicBezTo>
                    <a:pt x="598662" y="657747"/>
                    <a:pt x="570315" y="692344"/>
                    <a:pt x="538597" y="725866"/>
                  </a:cubicBezTo>
                  <a:cubicBezTo>
                    <a:pt x="531386" y="702549"/>
                    <a:pt x="531212" y="679377"/>
                    <a:pt x="528770" y="656671"/>
                  </a:cubicBezTo>
                  <a:cubicBezTo>
                    <a:pt x="520775" y="581982"/>
                    <a:pt x="521065" y="506943"/>
                    <a:pt x="523042" y="432050"/>
                  </a:cubicBezTo>
                  <a:cubicBezTo>
                    <a:pt x="525717" y="330672"/>
                    <a:pt x="540370" y="231096"/>
                    <a:pt x="577991" y="136084"/>
                  </a:cubicBezTo>
                  <a:cubicBezTo>
                    <a:pt x="587265" y="112680"/>
                    <a:pt x="599040" y="90642"/>
                    <a:pt x="615932" y="71367"/>
                  </a:cubicBezTo>
                  <a:cubicBezTo>
                    <a:pt x="629030" y="56423"/>
                    <a:pt x="643624" y="47607"/>
                    <a:pt x="659498" y="43729"/>
                  </a:cubicBezTo>
                  <a:close/>
                  <a:moveTo>
                    <a:pt x="118661" y="660"/>
                  </a:moveTo>
                  <a:cubicBezTo>
                    <a:pt x="172185" y="-5242"/>
                    <a:pt x="198933" y="29239"/>
                    <a:pt x="219982" y="69854"/>
                  </a:cubicBezTo>
                  <a:cubicBezTo>
                    <a:pt x="245072" y="118262"/>
                    <a:pt x="258533" y="170855"/>
                    <a:pt x="269872" y="223914"/>
                  </a:cubicBezTo>
                  <a:cubicBezTo>
                    <a:pt x="279263" y="267844"/>
                    <a:pt x="284031" y="312326"/>
                    <a:pt x="288159" y="357070"/>
                  </a:cubicBezTo>
                  <a:cubicBezTo>
                    <a:pt x="291241" y="390388"/>
                    <a:pt x="291590" y="423880"/>
                    <a:pt x="291677" y="456937"/>
                  </a:cubicBezTo>
                  <a:cubicBezTo>
                    <a:pt x="291764" y="492406"/>
                    <a:pt x="291851" y="528341"/>
                    <a:pt x="288333" y="564043"/>
                  </a:cubicBezTo>
                  <a:cubicBezTo>
                    <a:pt x="285688" y="590878"/>
                    <a:pt x="283972" y="617887"/>
                    <a:pt x="281995" y="644809"/>
                  </a:cubicBezTo>
                  <a:cubicBezTo>
                    <a:pt x="280048" y="671847"/>
                    <a:pt x="274785" y="698245"/>
                    <a:pt x="270628" y="725691"/>
                  </a:cubicBezTo>
                  <a:cubicBezTo>
                    <a:pt x="245188" y="697228"/>
                    <a:pt x="223878" y="666323"/>
                    <a:pt x="203614" y="634749"/>
                  </a:cubicBezTo>
                  <a:cubicBezTo>
                    <a:pt x="154422" y="558083"/>
                    <a:pt x="112236" y="477492"/>
                    <a:pt x="72609" y="395592"/>
                  </a:cubicBezTo>
                  <a:cubicBezTo>
                    <a:pt x="46705" y="342068"/>
                    <a:pt x="22225" y="287701"/>
                    <a:pt x="10654" y="228769"/>
                  </a:cubicBezTo>
                  <a:cubicBezTo>
                    <a:pt x="1699" y="183182"/>
                    <a:pt x="-5395" y="137450"/>
                    <a:pt x="5595" y="91049"/>
                  </a:cubicBezTo>
                  <a:cubicBezTo>
                    <a:pt x="18911" y="34763"/>
                    <a:pt x="66068" y="6475"/>
                    <a:pt x="118661" y="660"/>
                  </a:cubicBezTo>
                  <a:close/>
                </a:path>
              </a:pathLst>
            </a:custGeom>
            <a:solidFill>
              <a:schemeClr val="accent5"/>
            </a:solidFill>
            <a:ln w="2907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xmlns="" id="{FE173AE1-2D97-416A-9426-B5CA8D7B6080}"/>
                </a:ext>
              </a:extLst>
            </p:cNvPr>
            <p:cNvSpPr/>
            <p:nvPr/>
          </p:nvSpPr>
          <p:spPr>
            <a:xfrm>
              <a:off x="10068346" y="1720502"/>
              <a:ext cx="460614" cy="400119"/>
            </a:xfrm>
            <a:custGeom>
              <a:avLst/>
              <a:gdLst>
                <a:gd name="connsiteX0" fmla="*/ 155485 w 378013"/>
                <a:gd name="connsiteY0" fmla="*/ 152665 h 328366"/>
                <a:gd name="connsiteX1" fmla="*/ 222179 w 378013"/>
                <a:gd name="connsiteY1" fmla="*/ 152665 h 328366"/>
                <a:gd name="connsiteX2" fmla="*/ 240640 w 378013"/>
                <a:gd name="connsiteY2" fmla="*/ 185925 h 328366"/>
                <a:gd name="connsiteX3" fmla="*/ 206479 w 378013"/>
                <a:gd name="connsiteY3" fmla="*/ 244740 h 328366"/>
                <a:gd name="connsiteX4" fmla="*/ 203107 w 378013"/>
                <a:gd name="connsiteY4" fmla="*/ 272215 h 328366"/>
                <a:gd name="connsiteX5" fmla="*/ 261050 w 378013"/>
                <a:gd name="connsiteY5" fmla="*/ 308440 h 328366"/>
                <a:gd name="connsiteX6" fmla="*/ 306840 w 378013"/>
                <a:gd name="connsiteY6" fmla="*/ 257068 h 328366"/>
                <a:gd name="connsiteX7" fmla="*/ 324052 w 378013"/>
                <a:gd name="connsiteY7" fmla="*/ 248346 h 328366"/>
                <a:gd name="connsiteX8" fmla="*/ 330361 w 378013"/>
                <a:gd name="connsiteY8" fmla="*/ 265644 h 328366"/>
                <a:gd name="connsiteX9" fmla="*/ 321987 w 378013"/>
                <a:gd name="connsiteY9" fmla="*/ 291374 h 328366"/>
                <a:gd name="connsiteX10" fmla="*/ 193396 w 378013"/>
                <a:gd name="connsiteY10" fmla="*/ 300125 h 328366"/>
                <a:gd name="connsiteX11" fmla="*/ 183976 w 378013"/>
                <a:gd name="connsiteY11" fmla="*/ 299660 h 328366"/>
                <a:gd name="connsiteX12" fmla="*/ 54513 w 378013"/>
                <a:gd name="connsiteY12" fmla="*/ 288234 h 328366"/>
                <a:gd name="connsiteX13" fmla="*/ 47681 w 378013"/>
                <a:gd name="connsiteY13" fmla="*/ 265034 h 328366"/>
                <a:gd name="connsiteX14" fmla="*/ 55472 w 378013"/>
                <a:gd name="connsiteY14" fmla="*/ 246078 h 328366"/>
                <a:gd name="connsiteX15" fmla="*/ 71056 w 378013"/>
                <a:gd name="connsiteY15" fmla="*/ 257213 h 328366"/>
                <a:gd name="connsiteX16" fmla="*/ 123591 w 378013"/>
                <a:gd name="connsiteY16" fmla="*/ 309312 h 328366"/>
                <a:gd name="connsiteX17" fmla="*/ 176999 w 378013"/>
                <a:gd name="connsiteY17" fmla="*/ 260847 h 328366"/>
                <a:gd name="connsiteX18" fmla="*/ 174208 w 378013"/>
                <a:gd name="connsiteY18" fmla="*/ 248869 h 328366"/>
                <a:gd name="connsiteX19" fmla="*/ 136965 w 378013"/>
                <a:gd name="connsiteY19" fmla="*/ 185140 h 328366"/>
                <a:gd name="connsiteX20" fmla="*/ 155485 w 378013"/>
                <a:gd name="connsiteY20" fmla="*/ 152665 h 328366"/>
                <a:gd name="connsiteX21" fmla="*/ 50937 w 378013"/>
                <a:gd name="connsiteY21" fmla="*/ 1658 h 328366"/>
                <a:gd name="connsiteX22" fmla="*/ 101205 w 378013"/>
                <a:gd name="connsiteY22" fmla="*/ 52740 h 328366"/>
                <a:gd name="connsiteX23" fmla="*/ 50675 w 378013"/>
                <a:gd name="connsiteY23" fmla="*/ 103095 h 328366"/>
                <a:gd name="connsiteX24" fmla="*/ 0 w 378013"/>
                <a:gd name="connsiteY24" fmla="*/ 52449 h 328366"/>
                <a:gd name="connsiteX25" fmla="*/ 50937 w 378013"/>
                <a:gd name="connsiteY25" fmla="*/ 1658 h 328366"/>
                <a:gd name="connsiteX26" fmla="*/ 327803 w 378013"/>
                <a:gd name="connsiteY26" fmla="*/ 1 h 328366"/>
                <a:gd name="connsiteX27" fmla="*/ 378012 w 378013"/>
                <a:gd name="connsiteY27" fmla="*/ 50822 h 328366"/>
                <a:gd name="connsiteX28" fmla="*/ 327076 w 378013"/>
                <a:gd name="connsiteY28" fmla="*/ 100857 h 328366"/>
                <a:gd name="connsiteX29" fmla="*/ 277070 w 378013"/>
                <a:gd name="connsiteY29" fmla="*/ 50066 h 328366"/>
                <a:gd name="connsiteX30" fmla="*/ 327803 w 378013"/>
                <a:gd name="connsiteY30" fmla="*/ 1 h 328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78013" h="328366">
                  <a:moveTo>
                    <a:pt x="155485" y="152665"/>
                  </a:moveTo>
                  <a:cubicBezTo>
                    <a:pt x="177696" y="152287"/>
                    <a:pt x="199938" y="152345"/>
                    <a:pt x="222179" y="152665"/>
                  </a:cubicBezTo>
                  <a:cubicBezTo>
                    <a:pt x="243286" y="152956"/>
                    <a:pt x="251165" y="167231"/>
                    <a:pt x="240640" y="185925"/>
                  </a:cubicBezTo>
                  <a:cubicBezTo>
                    <a:pt x="229534" y="205695"/>
                    <a:pt x="218719" y="225697"/>
                    <a:pt x="206479" y="244740"/>
                  </a:cubicBezTo>
                  <a:cubicBezTo>
                    <a:pt x="200519" y="254015"/>
                    <a:pt x="200257" y="262853"/>
                    <a:pt x="203107" y="272215"/>
                  </a:cubicBezTo>
                  <a:cubicBezTo>
                    <a:pt x="210317" y="295648"/>
                    <a:pt x="237093" y="312132"/>
                    <a:pt x="261050" y="308440"/>
                  </a:cubicBezTo>
                  <a:cubicBezTo>
                    <a:pt x="287826" y="304312"/>
                    <a:pt x="306346" y="283524"/>
                    <a:pt x="306840" y="257068"/>
                  </a:cubicBezTo>
                  <a:cubicBezTo>
                    <a:pt x="310707" y="250468"/>
                    <a:pt x="315359" y="244915"/>
                    <a:pt x="324052" y="248346"/>
                  </a:cubicBezTo>
                  <a:cubicBezTo>
                    <a:pt x="332280" y="251602"/>
                    <a:pt x="330681" y="258986"/>
                    <a:pt x="330361" y="265644"/>
                  </a:cubicBezTo>
                  <a:cubicBezTo>
                    <a:pt x="329925" y="275006"/>
                    <a:pt x="325651" y="283088"/>
                    <a:pt x="321987" y="291374"/>
                  </a:cubicBezTo>
                  <a:cubicBezTo>
                    <a:pt x="286809" y="337106"/>
                    <a:pt x="232703" y="340915"/>
                    <a:pt x="193396" y="300125"/>
                  </a:cubicBezTo>
                  <a:cubicBezTo>
                    <a:pt x="189558" y="296142"/>
                    <a:pt x="188512" y="295357"/>
                    <a:pt x="183976" y="299660"/>
                  </a:cubicBezTo>
                  <a:cubicBezTo>
                    <a:pt x="141471" y="340043"/>
                    <a:pt x="91756" y="335478"/>
                    <a:pt x="54513" y="288234"/>
                  </a:cubicBezTo>
                  <a:cubicBezTo>
                    <a:pt x="52623" y="280413"/>
                    <a:pt x="48437" y="273319"/>
                    <a:pt x="47681" y="265034"/>
                  </a:cubicBezTo>
                  <a:cubicBezTo>
                    <a:pt x="46954" y="257068"/>
                    <a:pt x="45878" y="248869"/>
                    <a:pt x="55472" y="246078"/>
                  </a:cubicBezTo>
                  <a:cubicBezTo>
                    <a:pt x="64310" y="243519"/>
                    <a:pt x="68177" y="250206"/>
                    <a:pt x="71056" y="257213"/>
                  </a:cubicBezTo>
                  <a:cubicBezTo>
                    <a:pt x="72044" y="287100"/>
                    <a:pt x="94285" y="309167"/>
                    <a:pt x="123591" y="309312"/>
                  </a:cubicBezTo>
                  <a:cubicBezTo>
                    <a:pt x="151880" y="309458"/>
                    <a:pt x="175284" y="288118"/>
                    <a:pt x="176999" y="260847"/>
                  </a:cubicBezTo>
                  <a:cubicBezTo>
                    <a:pt x="177261" y="256457"/>
                    <a:pt x="176766" y="252997"/>
                    <a:pt x="174208" y="248869"/>
                  </a:cubicBezTo>
                  <a:cubicBezTo>
                    <a:pt x="161328" y="227907"/>
                    <a:pt x="149030" y="206567"/>
                    <a:pt x="136965" y="185140"/>
                  </a:cubicBezTo>
                  <a:cubicBezTo>
                    <a:pt x="126993" y="167464"/>
                    <a:pt x="135249" y="153014"/>
                    <a:pt x="155485" y="152665"/>
                  </a:cubicBezTo>
                  <a:close/>
                  <a:moveTo>
                    <a:pt x="50937" y="1658"/>
                  </a:moveTo>
                  <a:cubicBezTo>
                    <a:pt x="78818" y="1716"/>
                    <a:pt x="101263" y="24510"/>
                    <a:pt x="101205" y="52740"/>
                  </a:cubicBezTo>
                  <a:cubicBezTo>
                    <a:pt x="101176" y="81232"/>
                    <a:pt x="79254" y="103095"/>
                    <a:pt x="50675" y="103095"/>
                  </a:cubicBezTo>
                  <a:cubicBezTo>
                    <a:pt x="22561" y="103095"/>
                    <a:pt x="-87" y="80447"/>
                    <a:pt x="0" y="52449"/>
                  </a:cubicBezTo>
                  <a:cubicBezTo>
                    <a:pt x="117" y="24655"/>
                    <a:pt x="23230" y="1571"/>
                    <a:pt x="50937" y="1658"/>
                  </a:cubicBezTo>
                  <a:close/>
                  <a:moveTo>
                    <a:pt x="327803" y="1"/>
                  </a:moveTo>
                  <a:cubicBezTo>
                    <a:pt x="356149" y="205"/>
                    <a:pt x="378216" y="22504"/>
                    <a:pt x="378012" y="50822"/>
                  </a:cubicBezTo>
                  <a:cubicBezTo>
                    <a:pt x="377809" y="79110"/>
                    <a:pt x="355539" y="101002"/>
                    <a:pt x="327076" y="100857"/>
                  </a:cubicBezTo>
                  <a:cubicBezTo>
                    <a:pt x="298526" y="100682"/>
                    <a:pt x="276924" y="78761"/>
                    <a:pt x="277070" y="50066"/>
                  </a:cubicBezTo>
                  <a:cubicBezTo>
                    <a:pt x="277215" y="21516"/>
                    <a:pt x="299224" y="-202"/>
                    <a:pt x="327803" y="1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2907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xmlns="" id="{3FF92CFF-7E36-46E9-9A1B-0DAD4C18F437}"/>
                </a:ext>
              </a:extLst>
            </p:cNvPr>
            <p:cNvSpPr/>
            <p:nvPr/>
          </p:nvSpPr>
          <p:spPr>
            <a:xfrm>
              <a:off x="10340094" y="2533123"/>
              <a:ext cx="847849" cy="287802"/>
            </a:xfrm>
            <a:custGeom>
              <a:avLst/>
              <a:gdLst>
                <a:gd name="connsiteX0" fmla="*/ 135342 w 695806"/>
                <a:gd name="connsiteY0" fmla="*/ 110732 h 236191"/>
                <a:gd name="connsiteX1" fmla="*/ 142377 w 695806"/>
                <a:gd name="connsiteY1" fmla="*/ 136898 h 236191"/>
                <a:gd name="connsiteX2" fmla="*/ 133684 w 695806"/>
                <a:gd name="connsiteY2" fmla="*/ 148556 h 236191"/>
                <a:gd name="connsiteX3" fmla="*/ 32422 w 695806"/>
                <a:gd name="connsiteY3" fmla="*/ 227926 h 236191"/>
                <a:gd name="connsiteX4" fmla="*/ 4831 w 695806"/>
                <a:gd name="connsiteY4" fmla="*/ 230775 h 236191"/>
                <a:gd name="connsiteX5" fmla="*/ 9570 w 695806"/>
                <a:gd name="connsiteY5" fmla="*/ 203417 h 236191"/>
                <a:gd name="connsiteX6" fmla="*/ 124846 w 695806"/>
                <a:gd name="connsiteY6" fmla="*/ 113988 h 236191"/>
                <a:gd name="connsiteX7" fmla="*/ 135342 w 695806"/>
                <a:gd name="connsiteY7" fmla="*/ 110732 h 236191"/>
                <a:gd name="connsiteX8" fmla="*/ 496723 w 695806"/>
                <a:gd name="connsiteY8" fmla="*/ 631 h 236191"/>
                <a:gd name="connsiteX9" fmla="*/ 690497 w 695806"/>
                <a:gd name="connsiteY9" fmla="*/ 16854 h 236191"/>
                <a:gd name="connsiteX10" fmla="*/ 683694 w 695806"/>
                <a:gd name="connsiteY10" fmla="*/ 33222 h 236191"/>
                <a:gd name="connsiteX11" fmla="*/ 645579 w 695806"/>
                <a:gd name="connsiteY11" fmla="*/ 45666 h 236191"/>
                <a:gd name="connsiteX12" fmla="*/ 569203 w 695806"/>
                <a:gd name="connsiteY12" fmla="*/ 35199 h 236191"/>
                <a:gd name="connsiteX13" fmla="*/ 497188 w 695806"/>
                <a:gd name="connsiteY13" fmla="*/ 34269 h 236191"/>
                <a:gd name="connsiteX14" fmla="*/ 496723 w 695806"/>
                <a:gd name="connsiteY14" fmla="*/ 631 h 236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95806" h="236191">
                  <a:moveTo>
                    <a:pt x="135342" y="110732"/>
                  </a:moveTo>
                  <a:cubicBezTo>
                    <a:pt x="135952" y="119890"/>
                    <a:pt x="139441" y="128321"/>
                    <a:pt x="142377" y="136898"/>
                  </a:cubicBezTo>
                  <a:cubicBezTo>
                    <a:pt x="143802" y="143991"/>
                    <a:pt x="137929" y="145823"/>
                    <a:pt x="133684" y="148556"/>
                  </a:cubicBezTo>
                  <a:cubicBezTo>
                    <a:pt x="97488" y="171902"/>
                    <a:pt x="63967" y="198649"/>
                    <a:pt x="32422" y="227926"/>
                  </a:cubicBezTo>
                  <a:cubicBezTo>
                    <a:pt x="21781" y="237811"/>
                    <a:pt x="11809" y="238916"/>
                    <a:pt x="4831" y="230775"/>
                  </a:cubicBezTo>
                  <a:cubicBezTo>
                    <a:pt x="-4443" y="219960"/>
                    <a:pt x="1023" y="211587"/>
                    <a:pt x="9570" y="203417"/>
                  </a:cubicBezTo>
                  <a:cubicBezTo>
                    <a:pt x="44924" y="169634"/>
                    <a:pt x="83533" y="140037"/>
                    <a:pt x="124846" y="113988"/>
                  </a:cubicBezTo>
                  <a:cubicBezTo>
                    <a:pt x="128015" y="111982"/>
                    <a:pt x="130951" y="108958"/>
                    <a:pt x="135342" y="110732"/>
                  </a:cubicBezTo>
                  <a:close/>
                  <a:moveTo>
                    <a:pt x="496723" y="631"/>
                  </a:moveTo>
                  <a:cubicBezTo>
                    <a:pt x="561993" y="-2189"/>
                    <a:pt x="626477" y="4643"/>
                    <a:pt x="690497" y="16854"/>
                  </a:cubicBezTo>
                  <a:cubicBezTo>
                    <a:pt x="699103" y="26855"/>
                    <a:pt x="697533" y="31362"/>
                    <a:pt x="683694" y="33222"/>
                  </a:cubicBezTo>
                  <a:cubicBezTo>
                    <a:pt x="670494" y="34996"/>
                    <a:pt x="657731" y="39851"/>
                    <a:pt x="645579" y="45666"/>
                  </a:cubicBezTo>
                  <a:cubicBezTo>
                    <a:pt x="620953" y="36275"/>
                    <a:pt x="594817" y="36944"/>
                    <a:pt x="569203" y="35199"/>
                  </a:cubicBezTo>
                  <a:cubicBezTo>
                    <a:pt x="545276" y="33571"/>
                    <a:pt x="521203" y="34472"/>
                    <a:pt x="497188" y="34269"/>
                  </a:cubicBezTo>
                  <a:cubicBezTo>
                    <a:pt x="497043" y="23046"/>
                    <a:pt x="496869" y="11824"/>
                    <a:pt x="496723" y="63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907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xmlns="" id="{DFBCA801-1845-4104-B1A3-DAB989B56780}"/>
                </a:ext>
              </a:extLst>
            </p:cNvPr>
            <p:cNvSpPr/>
            <p:nvPr/>
          </p:nvSpPr>
          <p:spPr>
            <a:xfrm>
              <a:off x="11135783" y="2423255"/>
              <a:ext cx="512165" cy="475100"/>
            </a:xfrm>
            <a:custGeom>
              <a:avLst/>
              <a:gdLst>
                <a:gd name="connsiteX0" fmla="*/ 310992 w 420319"/>
                <a:gd name="connsiteY0" fmla="*/ 125683 h 389901"/>
                <a:gd name="connsiteX1" fmla="*/ 390420 w 420319"/>
                <a:gd name="connsiteY1" fmla="*/ 142808 h 389901"/>
                <a:gd name="connsiteX2" fmla="*/ 394898 w 420319"/>
                <a:gd name="connsiteY2" fmla="*/ 228894 h 389901"/>
                <a:gd name="connsiteX3" fmla="*/ 347305 w 420319"/>
                <a:gd name="connsiteY3" fmla="*/ 249274 h 389901"/>
                <a:gd name="connsiteX4" fmla="*/ 341635 w 420319"/>
                <a:gd name="connsiteY4" fmla="*/ 263258 h 389901"/>
                <a:gd name="connsiteX5" fmla="*/ 357219 w 420319"/>
                <a:gd name="connsiteY5" fmla="*/ 315532 h 389901"/>
                <a:gd name="connsiteX6" fmla="*/ 284622 w 420319"/>
                <a:gd name="connsiteY6" fmla="*/ 363445 h 389901"/>
                <a:gd name="connsiteX7" fmla="*/ 233919 w 420319"/>
                <a:gd name="connsiteY7" fmla="*/ 325621 h 389901"/>
                <a:gd name="connsiteX8" fmla="*/ 218015 w 420319"/>
                <a:gd name="connsiteY8" fmla="*/ 327772 h 389901"/>
                <a:gd name="connsiteX9" fmla="*/ 168969 w 420319"/>
                <a:gd name="connsiteY9" fmla="*/ 381645 h 389901"/>
                <a:gd name="connsiteX10" fmla="*/ 98379 w 420319"/>
                <a:gd name="connsiteY10" fmla="*/ 355392 h 389901"/>
                <a:gd name="connsiteX11" fmla="*/ 102623 w 420319"/>
                <a:gd name="connsiteY11" fmla="*/ 280382 h 389901"/>
                <a:gd name="connsiteX12" fmla="*/ 93087 w 420319"/>
                <a:gd name="connsiteY12" fmla="*/ 263869 h 389901"/>
                <a:gd name="connsiteX13" fmla="*/ 17031 w 420319"/>
                <a:gd name="connsiteY13" fmla="*/ 236714 h 389901"/>
                <a:gd name="connsiteX14" fmla="*/ 23079 w 420319"/>
                <a:gd name="connsiteY14" fmla="*/ 162955 h 389901"/>
                <a:gd name="connsiteX15" fmla="*/ 74393 w 420319"/>
                <a:gd name="connsiteY15" fmla="*/ 140191 h 389901"/>
                <a:gd name="connsiteX16" fmla="*/ 79714 w 420319"/>
                <a:gd name="connsiteY16" fmla="*/ 128155 h 389901"/>
                <a:gd name="connsiteX17" fmla="*/ 63665 w 420319"/>
                <a:gd name="connsiteY17" fmla="*/ 61606 h 389901"/>
                <a:gd name="connsiteX18" fmla="*/ 114776 w 420319"/>
                <a:gd name="connsiteY18" fmla="*/ 21281 h 389901"/>
                <a:gd name="connsiteX19" fmla="*/ 186791 w 420319"/>
                <a:gd name="connsiteY19" fmla="*/ 64019 h 389901"/>
                <a:gd name="connsiteX20" fmla="*/ 201880 w 420319"/>
                <a:gd name="connsiteY20" fmla="*/ 61402 h 389901"/>
                <a:gd name="connsiteX21" fmla="*/ 252584 w 420319"/>
                <a:gd name="connsiteY21" fmla="*/ 7326 h 389901"/>
                <a:gd name="connsiteX22" fmla="*/ 325412 w 420319"/>
                <a:gd name="connsiteY22" fmla="*/ 50558 h 389901"/>
                <a:gd name="connsiteX23" fmla="*/ 310992 w 420319"/>
                <a:gd name="connsiteY23" fmla="*/ 125683 h 389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20319" h="389901">
                  <a:moveTo>
                    <a:pt x="310992" y="125683"/>
                  </a:moveTo>
                  <a:cubicBezTo>
                    <a:pt x="339716" y="126090"/>
                    <a:pt x="366028" y="129376"/>
                    <a:pt x="390420" y="142808"/>
                  </a:cubicBezTo>
                  <a:cubicBezTo>
                    <a:pt x="428390" y="163711"/>
                    <a:pt x="430541" y="203774"/>
                    <a:pt x="394898" y="228894"/>
                  </a:cubicBezTo>
                  <a:cubicBezTo>
                    <a:pt x="380361" y="239127"/>
                    <a:pt x="364312" y="245872"/>
                    <a:pt x="347305" y="249274"/>
                  </a:cubicBezTo>
                  <a:cubicBezTo>
                    <a:pt x="335530" y="251629"/>
                    <a:pt x="336984" y="255001"/>
                    <a:pt x="341635" y="263258"/>
                  </a:cubicBezTo>
                  <a:cubicBezTo>
                    <a:pt x="350735" y="279365"/>
                    <a:pt x="356870" y="296780"/>
                    <a:pt x="357219" y="315532"/>
                  </a:cubicBezTo>
                  <a:cubicBezTo>
                    <a:pt x="358091" y="360712"/>
                    <a:pt x="326343" y="381383"/>
                    <a:pt x="284622" y="363445"/>
                  </a:cubicBezTo>
                  <a:cubicBezTo>
                    <a:pt x="264591" y="354839"/>
                    <a:pt x="247961" y="341931"/>
                    <a:pt x="233919" y="325621"/>
                  </a:cubicBezTo>
                  <a:cubicBezTo>
                    <a:pt x="226795" y="317335"/>
                    <a:pt x="223103" y="317480"/>
                    <a:pt x="218015" y="327772"/>
                  </a:cubicBezTo>
                  <a:cubicBezTo>
                    <a:pt x="206909" y="350246"/>
                    <a:pt x="191035" y="368678"/>
                    <a:pt x="168969" y="381645"/>
                  </a:cubicBezTo>
                  <a:cubicBezTo>
                    <a:pt x="139256" y="399118"/>
                    <a:pt x="109601" y="388157"/>
                    <a:pt x="98379" y="355392"/>
                  </a:cubicBezTo>
                  <a:cubicBezTo>
                    <a:pt x="89569" y="329662"/>
                    <a:pt x="94221" y="304804"/>
                    <a:pt x="102623" y="280382"/>
                  </a:cubicBezTo>
                  <a:cubicBezTo>
                    <a:pt x="106286" y="269713"/>
                    <a:pt x="108235" y="264886"/>
                    <a:pt x="93087" y="263869"/>
                  </a:cubicBezTo>
                  <a:cubicBezTo>
                    <a:pt x="65613" y="262037"/>
                    <a:pt x="38255" y="257269"/>
                    <a:pt x="17031" y="236714"/>
                  </a:cubicBezTo>
                  <a:cubicBezTo>
                    <a:pt x="-7710" y="212700"/>
                    <a:pt x="-5326" y="183278"/>
                    <a:pt x="23079" y="162955"/>
                  </a:cubicBezTo>
                  <a:cubicBezTo>
                    <a:pt x="38604" y="151820"/>
                    <a:pt x="55786" y="143796"/>
                    <a:pt x="74393" y="140191"/>
                  </a:cubicBezTo>
                  <a:cubicBezTo>
                    <a:pt x="84394" y="138272"/>
                    <a:pt x="83784" y="135248"/>
                    <a:pt x="79714" y="128155"/>
                  </a:cubicBezTo>
                  <a:cubicBezTo>
                    <a:pt x="67823" y="107600"/>
                    <a:pt x="62095" y="85708"/>
                    <a:pt x="63665" y="61606"/>
                  </a:cubicBezTo>
                  <a:cubicBezTo>
                    <a:pt x="65351" y="35498"/>
                    <a:pt x="88784" y="16687"/>
                    <a:pt x="114776" y="21281"/>
                  </a:cubicBezTo>
                  <a:cubicBezTo>
                    <a:pt x="144285" y="26485"/>
                    <a:pt x="167602" y="42185"/>
                    <a:pt x="186791" y="64019"/>
                  </a:cubicBezTo>
                  <a:cubicBezTo>
                    <a:pt x="195193" y="73584"/>
                    <a:pt x="197344" y="70240"/>
                    <a:pt x="201880" y="61402"/>
                  </a:cubicBezTo>
                  <a:cubicBezTo>
                    <a:pt x="213596" y="38696"/>
                    <a:pt x="229470" y="19275"/>
                    <a:pt x="252584" y="7326"/>
                  </a:cubicBezTo>
                  <a:cubicBezTo>
                    <a:pt x="289768" y="-11921"/>
                    <a:pt x="322912" y="8227"/>
                    <a:pt x="325412" y="50558"/>
                  </a:cubicBezTo>
                  <a:cubicBezTo>
                    <a:pt x="327011" y="76637"/>
                    <a:pt x="322331" y="101378"/>
                    <a:pt x="310992" y="125683"/>
                  </a:cubicBezTo>
                  <a:close/>
                </a:path>
              </a:pathLst>
            </a:custGeom>
            <a:solidFill>
              <a:schemeClr val="accent4"/>
            </a:solidFill>
            <a:ln w="29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xmlns="" id="{789DC041-4CC3-4C08-AD71-F686BC2AA0F8}"/>
                </a:ext>
              </a:extLst>
            </p:cNvPr>
            <p:cNvSpPr/>
            <p:nvPr/>
          </p:nvSpPr>
          <p:spPr>
            <a:xfrm>
              <a:off x="11309186" y="2585684"/>
              <a:ext cx="161800" cy="154069"/>
            </a:xfrm>
            <a:custGeom>
              <a:avLst/>
              <a:gdLst>
                <a:gd name="connsiteX0" fmla="*/ 69195 w 132785"/>
                <a:gd name="connsiteY0" fmla="*/ 126440 h 126440"/>
                <a:gd name="connsiteX1" fmla="*/ 1 w 132785"/>
                <a:gd name="connsiteY1" fmla="*/ 59484 h 126440"/>
                <a:gd name="connsiteX2" fmla="*/ 63177 w 132785"/>
                <a:gd name="connsiteY2" fmla="*/ 0 h 126440"/>
                <a:gd name="connsiteX3" fmla="*/ 132779 w 132785"/>
                <a:gd name="connsiteY3" fmla="*/ 66840 h 126440"/>
                <a:gd name="connsiteX4" fmla="*/ 69195 w 132785"/>
                <a:gd name="connsiteY4" fmla="*/ 126440 h 126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785" h="126440">
                  <a:moveTo>
                    <a:pt x="69195" y="126440"/>
                  </a:moveTo>
                  <a:cubicBezTo>
                    <a:pt x="30731" y="126295"/>
                    <a:pt x="-174" y="96407"/>
                    <a:pt x="1" y="59484"/>
                  </a:cubicBezTo>
                  <a:cubicBezTo>
                    <a:pt x="175" y="25439"/>
                    <a:pt x="27242" y="-58"/>
                    <a:pt x="63177" y="0"/>
                  </a:cubicBezTo>
                  <a:cubicBezTo>
                    <a:pt x="101379" y="58"/>
                    <a:pt x="133331" y="30731"/>
                    <a:pt x="132779" y="66840"/>
                  </a:cubicBezTo>
                  <a:cubicBezTo>
                    <a:pt x="132284" y="100797"/>
                    <a:pt x="104781" y="126556"/>
                    <a:pt x="69195" y="12644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29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E6082439-050F-4F52-91EB-35B3A41541A6}"/>
              </a:ext>
            </a:extLst>
          </p:cNvPr>
          <p:cNvGrpSpPr/>
          <p:nvPr/>
        </p:nvGrpSpPr>
        <p:grpSpPr>
          <a:xfrm>
            <a:off x="1550317" y="2579610"/>
            <a:ext cx="934438" cy="1158211"/>
            <a:chOff x="8651338" y="4755976"/>
            <a:chExt cx="640439" cy="793807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xmlns="" id="{7F6C67AA-D802-4B2D-9A5A-933D6EE1465C}"/>
                </a:ext>
              </a:extLst>
            </p:cNvPr>
            <p:cNvSpPr/>
            <p:nvPr/>
          </p:nvSpPr>
          <p:spPr>
            <a:xfrm>
              <a:off x="8651338" y="4755976"/>
              <a:ext cx="635781" cy="793807"/>
            </a:xfrm>
            <a:custGeom>
              <a:avLst/>
              <a:gdLst>
                <a:gd name="connsiteX0" fmla="*/ 634567 w 635781"/>
                <a:gd name="connsiteY0" fmla="*/ 467439 h 793807"/>
                <a:gd name="connsiteX1" fmla="*/ 456958 w 635781"/>
                <a:gd name="connsiteY1" fmla="*/ 121524 h 793807"/>
                <a:gd name="connsiteX2" fmla="*/ 171545 w 635781"/>
                <a:gd name="connsiteY2" fmla="*/ 7615 h 793807"/>
                <a:gd name="connsiteX3" fmla="*/ 86389 w 635781"/>
                <a:gd name="connsiteY3" fmla="*/ 68523 h 793807"/>
                <a:gd name="connsiteX4" fmla="*/ 81650 w 635781"/>
                <a:gd name="connsiteY4" fmla="*/ 76809 h 793807"/>
                <a:gd name="connsiteX5" fmla="*/ 62113 w 635781"/>
                <a:gd name="connsiteY5" fmla="*/ 620888 h 793807"/>
                <a:gd name="connsiteX6" fmla="*/ 192070 w 635781"/>
                <a:gd name="connsiteY6" fmla="*/ 761196 h 793807"/>
                <a:gd name="connsiteX7" fmla="*/ 463179 w 635781"/>
                <a:gd name="connsiteY7" fmla="*/ 761341 h 793807"/>
                <a:gd name="connsiteX8" fmla="*/ 629624 w 635781"/>
                <a:gd name="connsiteY8" fmla="*/ 556519 h 793807"/>
                <a:gd name="connsiteX9" fmla="*/ 634567 w 635781"/>
                <a:gd name="connsiteY9" fmla="*/ 467439 h 793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5781" h="793807">
                  <a:moveTo>
                    <a:pt x="634567" y="467439"/>
                  </a:moveTo>
                  <a:cubicBezTo>
                    <a:pt x="623141" y="331695"/>
                    <a:pt x="552115" y="215489"/>
                    <a:pt x="456958" y="121524"/>
                  </a:cubicBezTo>
                  <a:cubicBezTo>
                    <a:pt x="385728" y="51196"/>
                    <a:pt x="276965" y="-24540"/>
                    <a:pt x="171545" y="7615"/>
                  </a:cubicBezTo>
                  <a:cubicBezTo>
                    <a:pt x="136162" y="18401"/>
                    <a:pt x="110316" y="42009"/>
                    <a:pt x="86389" y="68523"/>
                  </a:cubicBezTo>
                  <a:cubicBezTo>
                    <a:pt x="84819" y="71285"/>
                    <a:pt x="83452" y="74193"/>
                    <a:pt x="81650" y="76809"/>
                  </a:cubicBezTo>
                  <a:cubicBezTo>
                    <a:pt x="-25718" y="232206"/>
                    <a:pt x="-21880" y="456216"/>
                    <a:pt x="62113" y="620888"/>
                  </a:cubicBezTo>
                  <a:cubicBezTo>
                    <a:pt x="91360" y="678220"/>
                    <a:pt x="133778" y="731454"/>
                    <a:pt x="192070" y="761196"/>
                  </a:cubicBezTo>
                  <a:cubicBezTo>
                    <a:pt x="282401" y="807248"/>
                    <a:pt x="373284" y="801986"/>
                    <a:pt x="463179" y="761341"/>
                  </a:cubicBezTo>
                  <a:cubicBezTo>
                    <a:pt x="552231" y="721074"/>
                    <a:pt x="609389" y="653537"/>
                    <a:pt x="629624" y="556519"/>
                  </a:cubicBezTo>
                  <a:cubicBezTo>
                    <a:pt x="635904" y="526399"/>
                    <a:pt x="637038" y="496716"/>
                    <a:pt x="634567" y="46743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29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xmlns="" id="{DE4B9455-0661-4AA2-9888-24C7FD9A3134}"/>
                </a:ext>
              </a:extLst>
            </p:cNvPr>
            <p:cNvSpPr/>
            <p:nvPr/>
          </p:nvSpPr>
          <p:spPr>
            <a:xfrm>
              <a:off x="8658850" y="4763242"/>
              <a:ext cx="580479" cy="770240"/>
            </a:xfrm>
            <a:custGeom>
              <a:avLst/>
              <a:gdLst>
                <a:gd name="connsiteX0" fmla="*/ 175993 w 580479"/>
                <a:gd name="connsiteY0" fmla="*/ 719391 h 770240"/>
                <a:gd name="connsiteX1" fmla="*/ 203921 w 580479"/>
                <a:gd name="connsiteY1" fmla="*/ 723956 h 770240"/>
                <a:gd name="connsiteX2" fmla="*/ 234913 w 580479"/>
                <a:gd name="connsiteY2" fmla="*/ 770240 h 770240"/>
                <a:gd name="connsiteX3" fmla="*/ 150397 w 580479"/>
                <a:gd name="connsiteY3" fmla="*/ 731922 h 770240"/>
                <a:gd name="connsiteX4" fmla="*/ 175993 w 580479"/>
                <a:gd name="connsiteY4" fmla="*/ 719391 h 770240"/>
                <a:gd name="connsiteX5" fmla="*/ 407027 w 580479"/>
                <a:gd name="connsiteY5" fmla="*/ 665518 h 770240"/>
                <a:gd name="connsiteX6" fmla="*/ 456771 w 580479"/>
                <a:gd name="connsiteY6" fmla="*/ 717908 h 770240"/>
                <a:gd name="connsiteX7" fmla="*/ 408248 w 580479"/>
                <a:gd name="connsiteY7" fmla="*/ 766025 h 770240"/>
                <a:gd name="connsiteX8" fmla="*/ 357660 w 580479"/>
                <a:gd name="connsiteY8" fmla="*/ 714129 h 770240"/>
                <a:gd name="connsiteX9" fmla="*/ 407027 w 580479"/>
                <a:gd name="connsiteY9" fmla="*/ 665518 h 770240"/>
                <a:gd name="connsiteX10" fmla="*/ 127109 w 580479"/>
                <a:gd name="connsiteY10" fmla="*/ 539078 h 770240"/>
                <a:gd name="connsiteX11" fmla="*/ 176853 w 580479"/>
                <a:gd name="connsiteY11" fmla="*/ 591468 h 770240"/>
                <a:gd name="connsiteX12" fmla="*/ 128330 w 580479"/>
                <a:gd name="connsiteY12" fmla="*/ 639585 h 770240"/>
                <a:gd name="connsiteX13" fmla="*/ 77742 w 580479"/>
                <a:gd name="connsiteY13" fmla="*/ 587689 h 770240"/>
                <a:gd name="connsiteX14" fmla="*/ 127109 w 580479"/>
                <a:gd name="connsiteY14" fmla="*/ 539078 h 770240"/>
                <a:gd name="connsiteX15" fmla="*/ 420692 w 580479"/>
                <a:gd name="connsiteY15" fmla="*/ 439850 h 770240"/>
                <a:gd name="connsiteX16" fmla="*/ 470436 w 580479"/>
                <a:gd name="connsiteY16" fmla="*/ 492212 h 770240"/>
                <a:gd name="connsiteX17" fmla="*/ 421913 w 580479"/>
                <a:gd name="connsiteY17" fmla="*/ 540357 h 770240"/>
                <a:gd name="connsiteX18" fmla="*/ 371325 w 580479"/>
                <a:gd name="connsiteY18" fmla="*/ 488461 h 770240"/>
                <a:gd name="connsiteX19" fmla="*/ 420692 w 580479"/>
                <a:gd name="connsiteY19" fmla="*/ 439850 h 770240"/>
                <a:gd name="connsiteX20" fmla="*/ 236076 w 580479"/>
                <a:gd name="connsiteY20" fmla="*/ 363446 h 770240"/>
                <a:gd name="connsiteX21" fmla="*/ 286867 w 580479"/>
                <a:gd name="connsiteY21" fmla="*/ 413626 h 770240"/>
                <a:gd name="connsiteX22" fmla="*/ 236687 w 580479"/>
                <a:gd name="connsiteY22" fmla="*/ 464941 h 770240"/>
                <a:gd name="connsiteX23" fmla="*/ 185489 w 580479"/>
                <a:gd name="connsiteY23" fmla="*/ 412725 h 770240"/>
                <a:gd name="connsiteX24" fmla="*/ 236076 w 580479"/>
                <a:gd name="connsiteY24" fmla="*/ 363446 h 770240"/>
                <a:gd name="connsiteX25" fmla="*/ 529688 w 580479"/>
                <a:gd name="connsiteY25" fmla="*/ 264190 h 770240"/>
                <a:gd name="connsiteX26" fmla="*/ 580479 w 580479"/>
                <a:gd name="connsiteY26" fmla="*/ 314371 h 770240"/>
                <a:gd name="connsiteX27" fmla="*/ 530299 w 580479"/>
                <a:gd name="connsiteY27" fmla="*/ 365685 h 770240"/>
                <a:gd name="connsiteX28" fmla="*/ 479101 w 580479"/>
                <a:gd name="connsiteY28" fmla="*/ 313469 h 770240"/>
                <a:gd name="connsiteX29" fmla="*/ 529688 w 580479"/>
                <a:gd name="connsiteY29" fmla="*/ 264190 h 770240"/>
                <a:gd name="connsiteX30" fmla="*/ 25962 w 580479"/>
                <a:gd name="connsiteY30" fmla="*/ 173655 h 770240"/>
                <a:gd name="connsiteX31" fmla="*/ 64804 w 580479"/>
                <a:gd name="connsiteY31" fmla="*/ 242791 h 770240"/>
                <a:gd name="connsiteX32" fmla="*/ 15700 w 580479"/>
                <a:gd name="connsiteY32" fmla="*/ 272243 h 770240"/>
                <a:gd name="connsiteX33" fmla="*/ 0 w 580479"/>
                <a:gd name="connsiteY33" fmla="*/ 259712 h 770240"/>
                <a:gd name="connsiteX34" fmla="*/ 25962 w 580479"/>
                <a:gd name="connsiteY34" fmla="*/ 173655 h 770240"/>
                <a:gd name="connsiteX35" fmla="*/ 307073 w 580479"/>
                <a:gd name="connsiteY35" fmla="*/ 86987 h 770240"/>
                <a:gd name="connsiteX36" fmla="*/ 354114 w 580479"/>
                <a:gd name="connsiteY36" fmla="*/ 137226 h 770240"/>
                <a:gd name="connsiteX37" fmla="*/ 306637 w 580479"/>
                <a:gd name="connsiteY37" fmla="*/ 186186 h 770240"/>
                <a:gd name="connsiteX38" fmla="*/ 257794 w 580479"/>
                <a:gd name="connsiteY38" fmla="*/ 134697 h 770240"/>
                <a:gd name="connsiteX39" fmla="*/ 307073 w 580479"/>
                <a:gd name="connsiteY39" fmla="*/ 86987 h 770240"/>
                <a:gd name="connsiteX40" fmla="*/ 165835 w 580479"/>
                <a:gd name="connsiteY40" fmla="*/ 0 h 770240"/>
                <a:gd name="connsiteX41" fmla="*/ 176243 w 580479"/>
                <a:gd name="connsiteY41" fmla="*/ 49541 h 770240"/>
                <a:gd name="connsiteX42" fmla="*/ 137634 w 580479"/>
                <a:gd name="connsiteY42" fmla="*/ 96669 h 770240"/>
                <a:gd name="connsiteX43" fmla="*/ 82191 w 580479"/>
                <a:gd name="connsiteY43" fmla="*/ 72567 h 770240"/>
                <a:gd name="connsiteX44" fmla="*/ 81726 w 580479"/>
                <a:gd name="connsiteY44" fmla="*/ 58089 h 770240"/>
                <a:gd name="connsiteX45" fmla="*/ 165835 w 580479"/>
                <a:gd name="connsiteY45" fmla="*/ 0 h 77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80479" h="770240">
                  <a:moveTo>
                    <a:pt x="175993" y="719391"/>
                  </a:moveTo>
                  <a:cubicBezTo>
                    <a:pt x="184973" y="718229"/>
                    <a:pt x="194342" y="719915"/>
                    <a:pt x="203921" y="723956"/>
                  </a:cubicBezTo>
                  <a:cubicBezTo>
                    <a:pt x="224069" y="732474"/>
                    <a:pt x="234215" y="748348"/>
                    <a:pt x="234913" y="770240"/>
                  </a:cubicBezTo>
                  <a:cubicBezTo>
                    <a:pt x="202933" y="765821"/>
                    <a:pt x="175749" y="750907"/>
                    <a:pt x="150397" y="731922"/>
                  </a:cubicBezTo>
                  <a:cubicBezTo>
                    <a:pt x="158422" y="724567"/>
                    <a:pt x="167013" y="720554"/>
                    <a:pt x="175993" y="719391"/>
                  </a:cubicBezTo>
                  <a:close/>
                  <a:moveTo>
                    <a:pt x="407027" y="665518"/>
                  </a:moveTo>
                  <a:cubicBezTo>
                    <a:pt x="435432" y="665460"/>
                    <a:pt x="457033" y="688195"/>
                    <a:pt x="456771" y="717908"/>
                  </a:cubicBezTo>
                  <a:cubicBezTo>
                    <a:pt x="456539" y="746110"/>
                    <a:pt x="436391" y="766112"/>
                    <a:pt x="408248" y="766025"/>
                  </a:cubicBezTo>
                  <a:cubicBezTo>
                    <a:pt x="379262" y="765938"/>
                    <a:pt x="357224" y="743347"/>
                    <a:pt x="357660" y="714129"/>
                  </a:cubicBezTo>
                  <a:cubicBezTo>
                    <a:pt x="358067" y="687469"/>
                    <a:pt x="380221" y="665635"/>
                    <a:pt x="407027" y="665518"/>
                  </a:cubicBezTo>
                  <a:close/>
                  <a:moveTo>
                    <a:pt x="127109" y="539078"/>
                  </a:moveTo>
                  <a:cubicBezTo>
                    <a:pt x="155484" y="538991"/>
                    <a:pt x="177086" y="561726"/>
                    <a:pt x="176853" y="591468"/>
                  </a:cubicBezTo>
                  <a:cubicBezTo>
                    <a:pt x="176621" y="619670"/>
                    <a:pt x="156473" y="639672"/>
                    <a:pt x="128330" y="639585"/>
                  </a:cubicBezTo>
                  <a:cubicBezTo>
                    <a:pt x="99344" y="639498"/>
                    <a:pt x="77306" y="616908"/>
                    <a:pt x="77742" y="587689"/>
                  </a:cubicBezTo>
                  <a:cubicBezTo>
                    <a:pt x="78149" y="561029"/>
                    <a:pt x="100303" y="539195"/>
                    <a:pt x="127109" y="539078"/>
                  </a:cubicBezTo>
                  <a:close/>
                  <a:moveTo>
                    <a:pt x="420692" y="439850"/>
                  </a:moveTo>
                  <a:cubicBezTo>
                    <a:pt x="449097" y="439734"/>
                    <a:pt x="470698" y="462470"/>
                    <a:pt x="470436" y="492212"/>
                  </a:cubicBezTo>
                  <a:cubicBezTo>
                    <a:pt x="470204" y="520413"/>
                    <a:pt x="450056" y="540415"/>
                    <a:pt x="421913" y="540357"/>
                  </a:cubicBezTo>
                  <a:cubicBezTo>
                    <a:pt x="392927" y="540270"/>
                    <a:pt x="370889" y="517680"/>
                    <a:pt x="371325" y="488461"/>
                  </a:cubicBezTo>
                  <a:cubicBezTo>
                    <a:pt x="371732" y="461801"/>
                    <a:pt x="393886" y="439967"/>
                    <a:pt x="420692" y="439850"/>
                  </a:cubicBezTo>
                  <a:close/>
                  <a:moveTo>
                    <a:pt x="236076" y="363446"/>
                  </a:moveTo>
                  <a:cubicBezTo>
                    <a:pt x="264394" y="363417"/>
                    <a:pt x="286722" y="385483"/>
                    <a:pt x="286867" y="413626"/>
                  </a:cubicBezTo>
                  <a:cubicBezTo>
                    <a:pt x="287013" y="441275"/>
                    <a:pt x="264219" y="464592"/>
                    <a:pt x="236687" y="464941"/>
                  </a:cubicBezTo>
                  <a:cubicBezTo>
                    <a:pt x="209532" y="465290"/>
                    <a:pt x="185256" y="440519"/>
                    <a:pt x="185489" y="412725"/>
                  </a:cubicBezTo>
                  <a:cubicBezTo>
                    <a:pt x="185750" y="386210"/>
                    <a:pt x="209067" y="363475"/>
                    <a:pt x="236076" y="363446"/>
                  </a:cubicBezTo>
                  <a:close/>
                  <a:moveTo>
                    <a:pt x="529688" y="264190"/>
                  </a:moveTo>
                  <a:cubicBezTo>
                    <a:pt x="558006" y="264161"/>
                    <a:pt x="580334" y="286228"/>
                    <a:pt x="580479" y="314371"/>
                  </a:cubicBezTo>
                  <a:cubicBezTo>
                    <a:pt x="580625" y="342020"/>
                    <a:pt x="557831" y="365336"/>
                    <a:pt x="530299" y="365685"/>
                  </a:cubicBezTo>
                  <a:cubicBezTo>
                    <a:pt x="503144" y="366034"/>
                    <a:pt x="478868" y="341263"/>
                    <a:pt x="479101" y="313469"/>
                  </a:cubicBezTo>
                  <a:cubicBezTo>
                    <a:pt x="479362" y="286954"/>
                    <a:pt x="502650" y="264219"/>
                    <a:pt x="529688" y="264190"/>
                  </a:cubicBezTo>
                  <a:close/>
                  <a:moveTo>
                    <a:pt x="25962" y="173655"/>
                  </a:moveTo>
                  <a:cubicBezTo>
                    <a:pt x="60909" y="173829"/>
                    <a:pt x="76870" y="219736"/>
                    <a:pt x="64804" y="242791"/>
                  </a:cubicBezTo>
                  <a:cubicBezTo>
                    <a:pt x="55268" y="261020"/>
                    <a:pt x="36458" y="272737"/>
                    <a:pt x="15700" y="272243"/>
                  </a:cubicBezTo>
                  <a:cubicBezTo>
                    <a:pt x="6338" y="272010"/>
                    <a:pt x="1599" y="268434"/>
                    <a:pt x="0" y="259712"/>
                  </a:cubicBezTo>
                  <a:cubicBezTo>
                    <a:pt x="5291" y="230028"/>
                    <a:pt x="13112" y="201071"/>
                    <a:pt x="25962" y="173655"/>
                  </a:cubicBezTo>
                  <a:close/>
                  <a:moveTo>
                    <a:pt x="307073" y="86987"/>
                  </a:moveTo>
                  <a:cubicBezTo>
                    <a:pt x="336292" y="87133"/>
                    <a:pt x="354259" y="106321"/>
                    <a:pt x="354114" y="137226"/>
                  </a:cubicBezTo>
                  <a:cubicBezTo>
                    <a:pt x="353997" y="165921"/>
                    <a:pt x="334227" y="186302"/>
                    <a:pt x="306637" y="186186"/>
                  </a:cubicBezTo>
                  <a:cubicBezTo>
                    <a:pt x="278174" y="186098"/>
                    <a:pt x="257474" y="164264"/>
                    <a:pt x="257794" y="134697"/>
                  </a:cubicBezTo>
                  <a:cubicBezTo>
                    <a:pt x="258084" y="107484"/>
                    <a:pt x="279395" y="86871"/>
                    <a:pt x="307073" y="86987"/>
                  </a:cubicBezTo>
                  <a:close/>
                  <a:moveTo>
                    <a:pt x="165835" y="0"/>
                  </a:moveTo>
                  <a:cubicBezTo>
                    <a:pt x="173016" y="13374"/>
                    <a:pt x="178511" y="21689"/>
                    <a:pt x="176243" y="49541"/>
                  </a:cubicBezTo>
                  <a:cubicBezTo>
                    <a:pt x="174266" y="73643"/>
                    <a:pt x="160747" y="90156"/>
                    <a:pt x="137634" y="96669"/>
                  </a:cubicBezTo>
                  <a:cubicBezTo>
                    <a:pt x="119347" y="101844"/>
                    <a:pt x="95507" y="89778"/>
                    <a:pt x="82191" y="72567"/>
                  </a:cubicBezTo>
                  <a:cubicBezTo>
                    <a:pt x="76144" y="64746"/>
                    <a:pt x="76580" y="65473"/>
                    <a:pt x="81726" y="58089"/>
                  </a:cubicBezTo>
                  <a:cubicBezTo>
                    <a:pt x="97513" y="37621"/>
                    <a:pt x="131587" y="9827"/>
                    <a:pt x="165835" y="0"/>
                  </a:cubicBezTo>
                  <a:close/>
                </a:path>
              </a:pathLst>
            </a:custGeom>
            <a:solidFill>
              <a:schemeClr val="accent1"/>
            </a:solidFill>
            <a:ln w="2907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xmlns="" id="{18A5B572-71CC-4950-8268-C41EC0108FFA}"/>
                </a:ext>
              </a:extLst>
            </p:cNvPr>
            <p:cNvSpPr/>
            <p:nvPr/>
          </p:nvSpPr>
          <p:spPr>
            <a:xfrm>
              <a:off x="8679173" y="4867120"/>
              <a:ext cx="612604" cy="582108"/>
            </a:xfrm>
            <a:custGeom>
              <a:avLst/>
              <a:gdLst>
                <a:gd name="connsiteX0" fmla="*/ 509829 w 612604"/>
                <a:gd name="connsiteY0" fmla="*/ 479712 h 582108"/>
                <a:gd name="connsiteX1" fmla="*/ 561929 w 612604"/>
                <a:gd name="connsiteY1" fmla="*/ 530764 h 582108"/>
                <a:gd name="connsiteX2" fmla="*/ 507096 w 612604"/>
                <a:gd name="connsiteY2" fmla="*/ 582108 h 582108"/>
                <a:gd name="connsiteX3" fmla="*/ 457032 w 612604"/>
                <a:gd name="connsiteY3" fmla="*/ 530910 h 582108"/>
                <a:gd name="connsiteX4" fmla="*/ 509829 w 612604"/>
                <a:gd name="connsiteY4" fmla="*/ 479712 h 582108"/>
                <a:gd name="connsiteX5" fmla="*/ 272533 w 612604"/>
                <a:gd name="connsiteY5" fmla="*/ 442061 h 582108"/>
                <a:gd name="connsiteX6" fmla="*/ 324633 w 612604"/>
                <a:gd name="connsiteY6" fmla="*/ 493114 h 582108"/>
                <a:gd name="connsiteX7" fmla="*/ 269800 w 612604"/>
                <a:gd name="connsiteY7" fmla="*/ 544457 h 582108"/>
                <a:gd name="connsiteX8" fmla="*/ 219736 w 612604"/>
                <a:gd name="connsiteY8" fmla="*/ 493259 h 582108"/>
                <a:gd name="connsiteX9" fmla="*/ 272533 w 612604"/>
                <a:gd name="connsiteY9" fmla="*/ 442061 h 582108"/>
                <a:gd name="connsiteX10" fmla="*/ 560504 w 612604"/>
                <a:gd name="connsiteY10" fmla="*/ 330478 h 582108"/>
                <a:gd name="connsiteX11" fmla="*/ 612604 w 612604"/>
                <a:gd name="connsiteY11" fmla="*/ 381531 h 582108"/>
                <a:gd name="connsiteX12" fmla="*/ 557771 w 612604"/>
                <a:gd name="connsiteY12" fmla="*/ 432874 h 582108"/>
                <a:gd name="connsiteX13" fmla="*/ 507707 w 612604"/>
                <a:gd name="connsiteY13" fmla="*/ 381676 h 582108"/>
                <a:gd name="connsiteX14" fmla="*/ 560504 w 612604"/>
                <a:gd name="connsiteY14" fmla="*/ 330478 h 582108"/>
                <a:gd name="connsiteX15" fmla="*/ 52884 w 612604"/>
                <a:gd name="connsiteY15" fmla="*/ 250439 h 582108"/>
                <a:gd name="connsiteX16" fmla="*/ 104780 w 612604"/>
                <a:gd name="connsiteY16" fmla="*/ 302480 h 582108"/>
                <a:gd name="connsiteX17" fmla="*/ 52594 w 612604"/>
                <a:gd name="connsiteY17" fmla="*/ 355074 h 582108"/>
                <a:gd name="connsiteX18" fmla="*/ 0 w 612604"/>
                <a:gd name="connsiteY18" fmla="*/ 302131 h 582108"/>
                <a:gd name="connsiteX19" fmla="*/ 52884 w 612604"/>
                <a:gd name="connsiteY19" fmla="*/ 250439 h 582108"/>
                <a:gd name="connsiteX20" fmla="*/ 342251 w 612604"/>
                <a:gd name="connsiteY20" fmla="*/ 163161 h 582108"/>
                <a:gd name="connsiteX21" fmla="*/ 391966 w 612604"/>
                <a:gd name="connsiteY21" fmla="*/ 216743 h 582108"/>
                <a:gd name="connsiteX22" fmla="*/ 340913 w 612604"/>
                <a:gd name="connsiteY22" fmla="*/ 268232 h 582108"/>
                <a:gd name="connsiteX23" fmla="*/ 287476 w 612604"/>
                <a:gd name="connsiteY23" fmla="*/ 214447 h 582108"/>
                <a:gd name="connsiteX24" fmla="*/ 342251 w 612604"/>
                <a:gd name="connsiteY24" fmla="*/ 163161 h 582108"/>
                <a:gd name="connsiteX25" fmla="*/ 161880 w 612604"/>
                <a:gd name="connsiteY25" fmla="*/ 73586 h 582108"/>
                <a:gd name="connsiteX26" fmla="*/ 213427 w 612604"/>
                <a:gd name="connsiteY26" fmla="*/ 127313 h 582108"/>
                <a:gd name="connsiteX27" fmla="*/ 160513 w 612604"/>
                <a:gd name="connsiteY27" fmla="*/ 178599 h 582108"/>
                <a:gd name="connsiteX28" fmla="*/ 107861 w 612604"/>
                <a:gd name="connsiteY28" fmla="*/ 126616 h 582108"/>
                <a:gd name="connsiteX29" fmla="*/ 161880 w 612604"/>
                <a:gd name="connsiteY29" fmla="*/ 73586 h 582108"/>
                <a:gd name="connsiteX30" fmla="*/ 420109 w 612604"/>
                <a:gd name="connsiteY30" fmla="*/ 176 h 582108"/>
                <a:gd name="connsiteX31" fmla="*/ 480262 w 612604"/>
                <a:gd name="connsiteY31" fmla="*/ 66143 h 582108"/>
                <a:gd name="connsiteX32" fmla="*/ 484623 w 612604"/>
                <a:gd name="connsiteY32" fmla="*/ 76697 h 582108"/>
                <a:gd name="connsiteX33" fmla="*/ 412376 w 612604"/>
                <a:gd name="connsiteY33" fmla="*/ 77511 h 582108"/>
                <a:gd name="connsiteX34" fmla="*/ 409904 w 612604"/>
                <a:gd name="connsiteY34" fmla="*/ 4217 h 582108"/>
                <a:gd name="connsiteX35" fmla="*/ 420109 w 612604"/>
                <a:gd name="connsiteY35" fmla="*/ 176 h 582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12604" h="582108">
                  <a:moveTo>
                    <a:pt x="509829" y="479712"/>
                  </a:moveTo>
                  <a:cubicBezTo>
                    <a:pt x="538496" y="479915"/>
                    <a:pt x="561754" y="502738"/>
                    <a:pt x="561929" y="530764"/>
                  </a:cubicBezTo>
                  <a:cubicBezTo>
                    <a:pt x="562074" y="559780"/>
                    <a:pt x="538118" y="582224"/>
                    <a:pt x="507096" y="582108"/>
                  </a:cubicBezTo>
                  <a:cubicBezTo>
                    <a:pt x="479796" y="582021"/>
                    <a:pt x="457061" y="558762"/>
                    <a:pt x="457032" y="530910"/>
                  </a:cubicBezTo>
                  <a:cubicBezTo>
                    <a:pt x="457003" y="501313"/>
                    <a:pt x="479506" y="479479"/>
                    <a:pt x="509829" y="479712"/>
                  </a:cubicBezTo>
                  <a:close/>
                  <a:moveTo>
                    <a:pt x="272533" y="442061"/>
                  </a:moveTo>
                  <a:cubicBezTo>
                    <a:pt x="301199" y="442265"/>
                    <a:pt x="324458" y="465087"/>
                    <a:pt x="324633" y="493114"/>
                  </a:cubicBezTo>
                  <a:cubicBezTo>
                    <a:pt x="324807" y="522129"/>
                    <a:pt x="300851" y="544544"/>
                    <a:pt x="269800" y="544457"/>
                  </a:cubicBezTo>
                  <a:cubicBezTo>
                    <a:pt x="242500" y="544370"/>
                    <a:pt x="219765" y="521111"/>
                    <a:pt x="219736" y="493259"/>
                  </a:cubicBezTo>
                  <a:cubicBezTo>
                    <a:pt x="219707" y="463662"/>
                    <a:pt x="242210" y="441828"/>
                    <a:pt x="272533" y="442061"/>
                  </a:cubicBezTo>
                  <a:close/>
                  <a:moveTo>
                    <a:pt x="560504" y="330478"/>
                  </a:moveTo>
                  <a:cubicBezTo>
                    <a:pt x="589171" y="330682"/>
                    <a:pt x="612429" y="353504"/>
                    <a:pt x="612604" y="381531"/>
                  </a:cubicBezTo>
                  <a:cubicBezTo>
                    <a:pt x="612749" y="410546"/>
                    <a:pt x="588793" y="432961"/>
                    <a:pt x="557771" y="432874"/>
                  </a:cubicBezTo>
                  <a:cubicBezTo>
                    <a:pt x="530471" y="432787"/>
                    <a:pt x="507736" y="409558"/>
                    <a:pt x="507707" y="381676"/>
                  </a:cubicBezTo>
                  <a:cubicBezTo>
                    <a:pt x="507678" y="352079"/>
                    <a:pt x="530181" y="330245"/>
                    <a:pt x="560504" y="330478"/>
                  </a:cubicBezTo>
                  <a:close/>
                  <a:moveTo>
                    <a:pt x="52884" y="250439"/>
                  </a:moveTo>
                  <a:cubicBezTo>
                    <a:pt x="83004" y="250468"/>
                    <a:pt x="104838" y="272389"/>
                    <a:pt x="104780" y="302480"/>
                  </a:cubicBezTo>
                  <a:cubicBezTo>
                    <a:pt x="104693" y="331582"/>
                    <a:pt x="81202" y="355277"/>
                    <a:pt x="52594" y="355074"/>
                  </a:cubicBezTo>
                  <a:cubicBezTo>
                    <a:pt x="24393" y="354899"/>
                    <a:pt x="-29" y="330332"/>
                    <a:pt x="0" y="302131"/>
                  </a:cubicBezTo>
                  <a:cubicBezTo>
                    <a:pt x="0" y="273029"/>
                    <a:pt x="23142" y="250410"/>
                    <a:pt x="52884" y="250439"/>
                  </a:cubicBezTo>
                  <a:close/>
                  <a:moveTo>
                    <a:pt x="342251" y="163161"/>
                  </a:moveTo>
                  <a:cubicBezTo>
                    <a:pt x="372778" y="163597"/>
                    <a:pt x="392344" y="184705"/>
                    <a:pt x="391966" y="216743"/>
                  </a:cubicBezTo>
                  <a:cubicBezTo>
                    <a:pt x="391617" y="246573"/>
                    <a:pt x="369928" y="268465"/>
                    <a:pt x="340913" y="268232"/>
                  </a:cubicBezTo>
                  <a:cubicBezTo>
                    <a:pt x="311811" y="268000"/>
                    <a:pt x="287098" y="243142"/>
                    <a:pt x="287476" y="214447"/>
                  </a:cubicBezTo>
                  <a:cubicBezTo>
                    <a:pt x="287854" y="184734"/>
                    <a:pt x="311375" y="162725"/>
                    <a:pt x="342251" y="163161"/>
                  </a:cubicBezTo>
                  <a:close/>
                  <a:moveTo>
                    <a:pt x="161880" y="73586"/>
                  </a:moveTo>
                  <a:cubicBezTo>
                    <a:pt x="190459" y="74225"/>
                    <a:pt x="213863" y="98618"/>
                    <a:pt x="213427" y="127313"/>
                  </a:cubicBezTo>
                  <a:cubicBezTo>
                    <a:pt x="212961" y="156968"/>
                    <a:pt x="190517" y="178715"/>
                    <a:pt x="160513" y="178599"/>
                  </a:cubicBezTo>
                  <a:cubicBezTo>
                    <a:pt x="130858" y="178482"/>
                    <a:pt x="107978" y="155893"/>
                    <a:pt x="107861" y="126616"/>
                  </a:cubicBezTo>
                  <a:cubicBezTo>
                    <a:pt x="107745" y="98124"/>
                    <a:pt x="133388" y="72946"/>
                    <a:pt x="161880" y="73586"/>
                  </a:cubicBezTo>
                  <a:close/>
                  <a:moveTo>
                    <a:pt x="420109" y="176"/>
                  </a:moveTo>
                  <a:cubicBezTo>
                    <a:pt x="443484" y="19131"/>
                    <a:pt x="461422" y="43059"/>
                    <a:pt x="480262" y="66143"/>
                  </a:cubicBezTo>
                  <a:cubicBezTo>
                    <a:pt x="482559" y="68963"/>
                    <a:pt x="483198" y="73150"/>
                    <a:pt x="484623" y="76697"/>
                  </a:cubicBezTo>
                  <a:cubicBezTo>
                    <a:pt x="466481" y="96321"/>
                    <a:pt x="432465" y="96699"/>
                    <a:pt x="412376" y="77511"/>
                  </a:cubicBezTo>
                  <a:cubicBezTo>
                    <a:pt x="393013" y="58991"/>
                    <a:pt x="391821" y="22213"/>
                    <a:pt x="409904" y="4217"/>
                  </a:cubicBezTo>
                  <a:cubicBezTo>
                    <a:pt x="412841" y="1309"/>
                    <a:pt x="415864" y="-609"/>
                    <a:pt x="420109" y="176"/>
                  </a:cubicBezTo>
                  <a:close/>
                </a:path>
              </a:pathLst>
            </a:custGeom>
            <a:solidFill>
              <a:schemeClr val="accent5"/>
            </a:solidFill>
            <a:ln w="2907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B0179C34-3303-4310-B390-028DE9CD85D4}"/>
              </a:ext>
            </a:extLst>
          </p:cNvPr>
          <p:cNvGrpSpPr/>
          <p:nvPr/>
        </p:nvGrpSpPr>
        <p:grpSpPr>
          <a:xfrm rot="18994702">
            <a:off x="7105834" y="2566869"/>
            <a:ext cx="976727" cy="1142227"/>
            <a:chOff x="9538981" y="4900168"/>
            <a:chExt cx="567610" cy="663788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xmlns="" id="{D0E10CF3-72E2-4466-B47C-3BFCE3E3B0AB}"/>
                </a:ext>
              </a:extLst>
            </p:cNvPr>
            <p:cNvSpPr/>
            <p:nvPr/>
          </p:nvSpPr>
          <p:spPr>
            <a:xfrm>
              <a:off x="9538981" y="4900168"/>
              <a:ext cx="567610" cy="663788"/>
            </a:xfrm>
            <a:custGeom>
              <a:avLst/>
              <a:gdLst>
                <a:gd name="connsiteX0" fmla="*/ 450760 w 567610"/>
                <a:gd name="connsiteY0" fmla="*/ 579529 h 663788"/>
                <a:gd name="connsiteX1" fmla="*/ 567199 w 567610"/>
                <a:gd name="connsiteY1" fmla="*/ 265973 h 663788"/>
                <a:gd name="connsiteX2" fmla="*/ 473786 w 567610"/>
                <a:gd name="connsiteY2" fmla="*/ 18704 h 663788"/>
                <a:gd name="connsiteX3" fmla="*/ 385694 w 567610"/>
                <a:gd name="connsiteY3" fmla="*/ 10 h 663788"/>
                <a:gd name="connsiteX4" fmla="*/ 377699 w 567610"/>
                <a:gd name="connsiteY4" fmla="*/ 1813 h 663788"/>
                <a:gd name="connsiteX5" fmla="*/ 21056 w 567610"/>
                <a:gd name="connsiteY5" fmla="*/ 305251 h 663788"/>
                <a:gd name="connsiteX6" fmla="*/ 7450 w 567610"/>
                <a:gd name="connsiteY6" fmla="*/ 469196 h 663788"/>
                <a:gd name="connsiteX7" fmla="*/ 164736 w 567610"/>
                <a:gd name="connsiteY7" fmla="*/ 641368 h 663788"/>
                <a:gd name="connsiteX8" fmla="*/ 391363 w 567610"/>
                <a:gd name="connsiteY8" fmla="*/ 628111 h 663788"/>
                <a:gd name="connsiteX9" fmla="*/ 450760 w 567610"/>
                <a:gd name="connsiteY9" fmla="*/ 579529 h 663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7610" h="663788">
                  <a:moveTo>
                    <a:pt x="450760" y="579529"/>
                  </a:moveTo>
                  <a:cubicBezTo>
                    <a:pt x="530275" y="493472"/>
                    <a:pt x="562809" y="380929"/>
                    <a:pt x="567199" y="265973"/>
                  </a:cubicBezTo>
                  <a:cubicBezTo>
                    <a:pt x="570484" y="179916"/>
                    <a:pt x="555424" y="66937"/>
                    <a:pt x="473786" y="18704"/>
                  </a:cubicBezTo>
                  <a:cubicBezTo>
                    <a:pt x="446399" y="2511"/>
                    <a:pt x="416424" y="-193"/>
                    <a:pt x="385694" y="10"/>
                  </a:cubicBezTo>
                  <a:cubicBezTo>
                    <a:pt x="383019" y="621"/>
                    <a:pt x="380373" y="1435"/>
                    <a:pt x="377699" y="1813"/>
                  </a:cubicBezTo>
                  <a:cubicBezTo>
                    <a:pt x="216749" y="23879"/>
                    <a:pt x="76790" y="156337"/>
                    <a:pt x="21056" y="305251"/>
                  </a:cubicBezTo>
                  <a:cubicBezTo>
                    <a:pt x="1635" y="357089"/>
                    <a:pt x="-7523" y="414945"/>
                    <a:pt x="7450" y="469196"/>
                  </a:cubicBezTo>
                  <a:cubicBezTo>
                    <a:pt x="30650" y="553247"/>
                    <a:pt x="86762" y="607904"/>
                    <a:pt x="164736" y="641368"/>
                  </a:cubicBezTo>
                  <a:cubicBezTo>
                    <a:pt x="241984" y="674512"/>
                    <a:pt x="318040" y="671575"/>
                    <a:pt x="391363" y="628111"/>
                  </a:cubicBezTo>
                  <a:cubicBezTo>
                    <a:pt x="414069" y="614621"/>
                    <a:pt x="433578" y="598107"/>
                    <a:pt x="450760" y="579529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29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xmlns="" id="{0D29221E-4FA8-409E-BA72-A9B779022BA3}"/>
                </a:ext>
              </a:extLst>
            </p:cNvPr>
            <p:cNvSpPr/>
            <p:nvPr/>
          </p:nvSpPr>
          <p:spPr>
            <a:xfrm>
              <a:off x="9613646" y="5018942"/>
              <a:ext cx="490736" cy="537225"/>
            </a:xfrm>
            <a:custGeom>
              <a:avLst/>
              <a:gdLst>
                <a:gd name="connsiteX0" fmla="*/ 169702 w 490736"/>
                <a:gd name="connsiteY0" fmla="*/ 447264 h 537225"/>
                <a:gd name="connsiteX1" fmla="*/ 202352 w 490736"/>
                <a:gd name="connsiteY1" fmla="*/ 490467 h 537225"/>
                <a:gd name="connsiteX2" fmla="*/ 167580 w 490736"/>
                <a:gd name="connsiteY2" fmla="*/ 534775 h 537225"/>
                <a:gd name="connsiteX3" fmla="*/ 162492 w 490736"/>
                <a:gd name="connsiteY3" fmla="*/ 537217 h 537225"/>
                <a:gd name="connsiteX4" fmla="*/ 128389 w 490736"/>
                <a:gd name="connsiteY4" fmla="*/ 530821 h 537225"/>
                <a:gd name="connsiteX5" fmla="*/ 122487 w 490736"/>
                <a:gd name="connsiteY5" fmla="*/ 521285 h 537225"/>
                <a:gd name="connsiteX6" fmla="*/ 118795 w 490736"/>
                <a:gd name="connsiteY6" fmla="*/ 465144 h 537225"/>
                <a:gd name="connsiteX7" fmla="*/ 169702 w 490736"/>
                <a:gd name="connsiteY7" fmla="*/ 447264 h 537225"/>
                <a:gd name="connsiteX8" fmla="*/ 324606 w 490736"/>
                <a:gd name="connsiteY8" fmla="*/ 400951 h 537225"/>
                <a:gd name="connsiteX9" fmla="*/ 368972 w 490736"/>
                <a:gd name="connsiteY9" fmla="*/ 446450 h 537225"/>
                <a:gd name="connsiteX10" fmla="*/ 323268 w 490736"/>
                <a:gd name="connsiteY10" fmla="*/ 491223 h 537225"/>
                <a:gd name="connsiteX11" fmla="*/ 278990 w 490736"/>
                <a:gd name="connsiteY11" fmla="*/ 445142 h 537225"/>
                <a:gd name="connsiteX12" fmla="*/ 324606 w 490736"/>
                <a:gd name="connsiteY12" fmla="*/ 400951 h 537225"/>
                <a:gd name="connsiteX13" fmla="*/ 87076 w 490736"/>
                <a:gd name="connsiteY13" fmla="*/ 301840 h 537225"/>
                <a:gd name="connsiteX14" fmla="*/ 131268 w 490736"/>
                <a:gd name="connsiteY14" fmla="*/ 347223 h 537225"/>
                <a:gd name="connsiteX15" fmla="*/ 86204 w 490736"/>
                <a:gd name="connsiteY15" fmla="*/ 392374 h 537225"/>
                <a:gd name="connsiteX16" fmla="*/ 40879 w 490736"/>
                <a:gd name="connsiteY16" fmla="*/ 345595 h 537225"/>
                <a:gd name="connsiteX17" fmla="*/ 87076 w 490736"/>
                <a:gd name="connsiteY17" fmla="*/ 301840 h 537225"/>
                <a:gd name="connsiteX18" fmla="*/ 281519 w 490736"/>
                <a:gd name="connsiteY18" fmla="*/ 155281 h 537225"/>
                <a:gd name="connsiteX19" fmla="*/ 327862 w 490736"/>
                <a:gd name="connsiteY19" fmla="*/ 199705 h 537225"/>
                <a:gd name="connsiteX20" fmla="*/ 282798 w 490736"/>
                <a:gd name="connsiteY20" fmla="*/ 246833 h 537225"/>
                <a:gd name="connsiteX21" fmla="*/ 236310 w 490736"/>
                <a:gd name="connsiteY21" fmla="*/ 200984 h 537225"/>
                <a:gd name="connsiteX22" fmla="*/ 281519 w 490736"/>
                <a:gd name="connsiteY22" fmla="*/ 155281 h 537225"/>
                <a:gd name="connsiteX23" fmla="*/ 449981 w 490736"/>
                <a:gd name="connsiteY23" fmla="*/ 89408 h 537225"/>
                <a:gd name="connsiteX24" fmla="*/ 484713 w 490736"/>
                <a:gd name="connsiteY24" fmla="*/ 95215 h 537225"/>
                <a:gd name="connsiteX25" fmla="*/ 489975 w 490736"/>
                <a:gd name="connsiteY25" fmla="*/ 112107 h 537225"/>
                <a:gd name="connsiteX26" fmla="*/ 487388 w 490736"/>
                <a:gd name="connsiteY26" fmla="*/ 166358 h 537225"/>
                <a:gd name="connsiteX27" fmla="*/ 430636 w 490736"/>
                <a:gd name="connsiteY27" fmla="*/ 168713 h 537225"/>
                <a:gd name="connsiteX28" fmla="*/ 422728 w 490736"/>
                <a:gd name="connsiteY28" fmla="*/ 107542 h 537225"/>
                <a:gd name="connsiteX29" fmla="*/ 449981 w 490736"/>
                <a:gd name="connsiteY29" fmla="*/ 89408 h 537225"/>
                <a:gd name="connsiteX30" fmla="*/ 51007 w 490736"/>
                <a:gd name="connsiteY30" fmla="*/ 57242 h 537225"/>
                <a:gd name="connsiteX31" fmla="*/ 75330 w 490736"/>
                <a:gd name="connsiteY31" fmla="*/ 69108 h 537225"/>
                <a:gd name="connsiteX32" fmla="*/ 85390 w 490736"/>
                <a:gd name="connsiteY32" fmla="*/ 122050 h 537225"/>
                <a:gd name="connsiteX33" fmla="*/ 40442 w 490736"/>
                <a:gd name="connsiteY33" fmla="*/ 147635 h 537225"/>
                <a:gd name="connsiteX34" fmla="*/ 466 w 490736"/>
                <a:gd name="connsiteY34" fmla="*/ 112776 h 537225"/>
                <a:gd name="connsiteX35" fmla="*/ 2909 w 490736"/>
                <a:gd name="connsiteY35" fmla="*/ 94343 h 537225"/>
                <a:gd name="connsiteX36" fmla="*/ 25092 w 490736"/>
                <a:gd name="connsiteY36" fmla="*/ 62624 h 537225"/>
                <a:gd name="connsiteX37" fmla="*/ 51007 w 490736"/>
                <a:gd name="connsiteY37" fmla="*/ 57242 h 537225"/>
                <a:gd name="connsiteX38" fmla="*/ 211540 w 490736"/>
                <a:gd name="connsiteY38" fmla="*/ 0 h 537225"/>
                <a:gd name="connsiteX39" fmla="*/ 257737 w 490736"/>
                <a:gd name="connsiteY39" fmla="*/ 45704 h 537225"/>
                <a:gd name="connsiteX40" fmla="*/ 211598 w 490736"/>
                <a:gd name="connsiteY40" fmla="*/ 90186 h 537225"/>
                <a:gd name="connsiteX41" fmla="*/ 166272 w 490736"/>
                <a:gd name="connsiteY41" fmla="*/ 44919 h 537225"/>
                <a:gd name="connsiteX42" fmla="*/ 211540 w 490736"/>
                <a:gd name="connsiteY42" fmla="*/ 0 h 537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490736" h="537225">
                  <a:moveTo>
                    <a:pt x="169702" y="447264"/>
                  </a:moveTo>
                  <a:cubicBezTo>
                    <a:pt x="188862" y="453224"/>
                    <a:pt x="202148" y="470784"/>
                    <a:pt x="202352" y="490467"/>
                  </a:cubicBezTo>
                  <a:cubicBezTo>
                    <a:pt x="202584" y="511109"/>
                    <a:pt x="189007" y="528320"/>
                    <a:pt x="167580" y="534775"/>
                  </a:cubicBezTo>
                  <a:cubicBezTo>
                    <a:pt x="165806" y="535298"/>
                    <a:pt x="164207" y="536403"/>
                    <a:pt x="162492" y="537217"/>
                  </a:cubicBezTo>
                  <a:cubicBezTo>
                    <a:pt x="150688" y="537449"/>
                    <a:pt x="139786" y="532769"/>
                    <a:pt x="128389" y="530821"/>
                  </a:cubicBezTo>
                  <a:cubicBezTo>
                    <a:pt x="128418" y="526402"/>
                    <a:pt x="124900" y="524221"/>
                    <a:pt x="122487" y="521285"/>
                  </a:cubicBezTo>
                  <a:cubicBezTo>
                    <a:pt x="107951" y="503637"/>
                    <a:pt x="106613" y="482850"/>
                    <a:pt x="118795" y="465144"/>
                  </a:cubicBezTo>
                  <a:cubicBezTo>
                    <a:pt x="130221" y="448543"/>
                    <a:pt x="150688" y="441333"/>
                    <a:pt x="169702" y="447264"/>
                  </a:cubicBezTo>
                  <a:close/>
                  <a:moveTo>
                    <a:pt x="324606" y="400951"/>
                  </a:moveTo>
                  <a:cubicBezTo>
                    <a:pt x="350016" y="401154"/>
                    <a:pt x="369146" y="420808"/>
                    <a:pt x="368972" y="446450"/>
                  </a:cubicBezTo>
                  <a:cubicBezTo>
                    <a:pt x="368826" y="471134"/>
                    <a:pt x="347922" y="491572"/>
                    <a:pt x="323268" y="491223"/>
                  </a:cubicBezTo>
                  <a:cubicBezTo>
                    <a:pt x="298614" y="490845"/>
                    <a:pt x="278728" y="470203"/>
                    <a:pt x="278990" y="445142"/>
                  </a:cubicBezTo>
                  <a:cubicBezTo>
                    <a:pt x="279251" y="419732"/>
                    <a:pt x="298876" y="400747"/>
                    <a:pt x="324606" y="400951"/>
                  </a:cubicBezTo>
                  <a:close/>
                  <a:moveTo>
                    <a:pt x="87076" y="301840"/>
                  </a:moveTo>
                  <a:cubicBezTo>
                    <a:pt x="112748" y="302102"/>
                    <a:pt x="131413" y="321261"/>
                    <a:pt x="131268" y="347223"/>
                  </a:cubicBezTo>
                  <a:cubicBezTo>
                    <a:pt x="131122" y="372430"/>
                    <a:pt x="111265" y="392345"/>
                    <a:pt x="86204" y="392374"/>
                  </a:cubicBezTo>
                  <a:cubicBezTo>
                    <a:pt x="61230" y="392403"/>
                    <a:pt x="40443" y="370947"/>
                    <a:pt x="40879" y="345595"/>
                  </a:cubicBezTo>
                  <a:cubicBezTo>
                    <a:pt x="41315" y="320621"/>
                    <a:pt x="61405" y="301578"/>
                    <a:pt x="87076" y="301840"/>
                  </a:cubicBezTo>
                  <a:close/>
                  <a:moveTo>
                    <a:pt x="281519" y="155281"/>
                  </a:moveTo>
                  <a:cubicBezTo>
                    <a:pt x="305563" y="154874"/>
                    <a:pt x="327048" y="175458"/>
                    <a:pt x="327862" y="199705"/>
                  </a:cubicBezTo>
                  <a:cubicBezTo>
                    <a:pt x="328676" y="224417"/>
                    <a:pt x="307714" y="246338"/>
                    <a:pt x="282798" y="246833"/>
                  </a:cubicBezTo>
                  <a:cubicBezTo>
                    <a:pt x="258289" y="247298"/>
                    <a:pt x="236339" y="225638"/>
                    <a:pt x="236310" y="200984"/>
                  </a:cubicBezTo>
                  <a:cubicBezTo>
                    <a:pt x="236281" y="177086"/>
                    <a:pt x="257446" y="155688"/>
                    <a:pt x="281519" y="155281"/>
                  </a:cubicBezTo>
                  <a:close/>
                  <a:moveTo>
                    <a:pt x="449981" y="89408"/>
                  </a:moveTo>
                  <a:cubicBezTo>
                    <a:pt x="460284" y="87358"/>
                    <a:pt x="471834" y="89299"/>
                    <a:pt x="484713" y="95215"/>
                  </a:cubicBezTo>
                  <a:cubicBezTo>
                    <a:pt x="488725" y="100129"/>
                    <a:pt x="488754" y="106292"/>
                    <a:pt x="489975" y="112107"/>
                  </a:cubicBezTo>
                  <a:cubicBezTo>
                    <a:pt x="488085" y="130132"/>
                    <a:pt x="494278" y="148565"/>
                    <a:pt x="487388" y="166358"/>
                  </a:cubicBezTo>
                  <a:cubicBezTo>
                    <a:pt x="472124" y="182610"/>
                    <a:pt x="447993" y="183598"/>
                    <a:pt x="430636" y="168713"/>
                  </a:cubicBezTo>
                  <a:cubicBezTo>
                    <a:pt x="412262" y="152955"/>
                    <a:pt x="408715" y="125393"/>
                    <a:pt x="422728" y="107542"/>
                  </a:cubicBezTo>
                  <a:cubicBezTo>
                    <a:pt x="430622" y="97498"/>
                    <a:pt x="439678" y="91458"/>
                    <a:pt x="449981" y="89408"/>
                  </a:cubicBezTo>
                  <a:close/>
                  <a:moveTo>
                    <a:pt x="51007" y="57242"/>
                  </a:moveTo>
                  <a:cubicBezTo>
                    <a:pt x="59616" y="58350"/>
                    <a:pt x="67960" y="62333"/>
                    <a:pt x="75330" y="69108"/>
                  </a:cubicBezTo>
                  <a:cubicBezTo>
                    <a:pt x="90187" y="82772"/>
                    <a:pt x="94199" y="103792"/>
                    <a:pt x="85390" y="122050"/>
                  </a:cubicBezTo>
                  <a:cubicBezTo>
                    <a:pt x="77395" y="138651"/>
                    <a:pt x="57741" y="149815"/>
                    <a:pt x="40442" y="147635"/>
                  </a:cubicBezTo>
                  <a:cubicBezTo>
                    <a:pt x="21341" y="145221"/>
                    <a:pt x="3636" y="129784"/>
                    <a:pt x="466" y="112776"/>
                  </a:cubicBezTo>
                  <a:cubicBezTo>
                    <a:pt x="-725" y="106379"/>
                    <a:pt x="466" y="100303"/>
                    <a:pt x="2909" y="94343"/>
                  </a:cubicBezTo>
                  <a:cubicBezTo>
                    <a:pt x="10264" y="83731"/>
                    <a:pt x="17678" y="73178"/>
                    <a:pt x="25092" y="62624"/>
                  </a:cubicBezTo>
                  <a:cubicBezTo>
                    <a:pt x="33523" y="57899"/>
                    <a:pt x="42398" y="56133"/>
                    <a:pt x="51007" y="57242"/>
                  </a:cubicBezTo>
                  <a:close/>
                  <a:moveTo>
                    <a:pt x="211540" y="0"/>
                  </a:moveTo>
                  <a:cubicBezTo>
                    <a:pt x="236892" y="-116"/>
                    <a:pt x="258202" y="20962"/>
                    <a:pt x="257737" y="45704"/>
                  </a:cubicBezTo>
                  <a:cubicBezTo>
                    <a:pt x="257301" y="70125"/>
                    <a:pt x="236281" y="90418"/>
                    <a:pt x="211598" y="90186"/>
                  </a:cubicBezTo>
                  <a:cubicBezTo>
                    <a:pt x="186973" y="89954"/>
                    <a:pt x="166476" y="69486"/>
                    <a:pt x="166272" y="44919"/>
                  </a:cubicBezTo>
                  <a:cubicBezTo>
                    <a:pt x="166069" y="20555"/>
                    <a:pt x="186711" y="88"/>
                    <a:pt x="21154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907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xmlns="" id="{1B7E8A33-6E4D-45A2-A6D8-73EBD3EE27D8}"/>
                </a:ext>
              </a:extLst>
            </p:cNvPr>
            <p:cNvSpPr/>
            <p:nvPr/>
          </p:nvSpPr>
          <p:spPr>
            <a:xfrm>
              <a:off x="9555240" y="4900994"/>
              <a:ext cx="488173" cy="513346"/>
            </a:xfrm>
            <a:custGeom>
              <a:avLst/>
              <a:gdLst>
                <a:gd name="connsiteX0" fmla="*/ 278407 w 488173"/>
                <a:gd name="connsiteY0" fmla="*/ 427056 h 513346"/>
                <a:gd name="connsiteX1" fmla="*/ 322511 w 488173"/>
                <a:gd name="connsiteY1" fmla="*/ 469823 h 513346"/>
                <a:gd name="connsiteX2" fmla="*/ 279511 w 488173"/>
                <a:gd name="connsiteY2" fmla="*/ 513346 h 513346"/>
                <a:gd name="connsiteX3" fmla="*/ 236134 w 488173"/>
                <a:gd name="connsiteY3" fmla="*/ 470201 h 513346"/>
                <a:gd name="connsiteX4" fmla="*/ 278407 w 488173"/>
                <a:gd name="connsiteY4" fmla="*/ 427056 h 513346"/>
                <a:gd name="connsiteX5" fmla="*/ 444619 w 488173"/>
                <a:gd name="connsiteY5" fmla="*/ 370421 h 513346"/>
                <a:gd name="connsiteX6" fmla="*/ 488171 w 488173"/>
                <a:gd name="connsiteY6" fmla="*/ 413304 h 513346"/>
                <a:gd name="connsiteX7" fmla="*/ 445520 w 488173"/>
                <a:gd name="connsiteY7" fmla="*/ 455635 h 513346"/>
                <a:gd name="connsiteX8" fmla="*/ 401882 w 488173"/>
                <a:gd name="connsiteY8" fmla="*/ 412752 h 513346"/>
                <a:gd name="connsiteX9" fmla="*/ 444619 w 488173"/>
                <a:gd name="connsiteY9" fmla="*/ 370421 h 513346"/>
                <a:gd name="connsiteX10" fmla="*/ 42186 w 488173"/>
                <a:gd name="connsiteY10" fmla="*/ 327712 h 513346"/>
                <a:gd name="connsiteX11" fmla="*/ 85331 w 488173"/>
                <a:gd name="connsiteY11" fmla="*/ 370275 h 513346"/>
                <a:gd name="connsiteX12" fmla="*/ 42186 w 488173"/>
                <a:gd name="connsiteY12" fmla="*/ 413130 h 513346"/>
                <a:gd name="connsiteX13" fmla="*/ 1 w 488173"/>
                <a:gd name="connsiteY13" fmla="*/ 369520 h 513346"/>
                <a:gd name="connsiteX14" fmla="*/ 42186 w 488173"/>
                <a:gd name="connsiteY14" fmla="*/ 327712 h 513346"/>
                <a:gd name="connsiteX15" fmla="*/ 207148 w 488173"/>
                <a:gd name="connsiteY15" fmla="*/ 271397 h 513346"/>
                <a:gd name="connsiteX16" fmla="*/ 250293 w 488173"/>
                <a:gd name="connsiteY16" fmla="*/ 313960 h 513346"/>
                <a:gd name="connsiteX17" fmla="*/ 207148 w 488173"/>
                <a:gd name="connsiteY17" fmla="*/ 356815 h 513346"/>
                <a:gd name="connsiteX18" fmla="*/ 164963 w 488173"/>
                <a:gd name="connsiteY18" fmla="*/ 313205 h 513346"/>
                <a:gd name="connsiteX19" fmla="*/ 207148 w 488173"/>
                <a:gd name="connsiteY19" fmla="*/ 271397 h 513346"/>
                <a:gd name="connsiteX20" fmla="*/ 404265 w 488173"/>
                <a:gd name="connsiteY20" fmla="*/ 123675 h 513346"/>
                <a:gd name="connsiteX21" fmla="*/ 446421 w 488173"/>
                <a:gd name="connsiteY21" fmla="*/ 166297 h 513346"/>
                <a:gd name="connsiteX22" fmla="*/ 403073 w 488173"/>
                <a:gd name="connsiteY22" fmla="*/ 209326 h 513346"/>
                <a:gd name="connsiteX23" fmla="*/ 360626 w 488173"/>
                <a:gd name="connsiteY23" fmla="*/ 165832 h 513346"/>
                <a:gd name="connsiteX24" fmla="*/ 404265 w 488173"/>
                <a:gd name="connsiteY24" fmla="*/ 123675 h 513346"/>
                <a:gd name="connsiteX25" fmla="*/ 207177 w 488173"/>
                <a:gd name="connsiteY25" fmla="*/ 64308 h 513346"/>
                <a:gd name="connsiteX26" fmla="*/ 208340 w 488173"/>
                <a:gd name="connsiteY26" fmla="*/ 76490 h 513346"/>
                <a:gd name="connsiteX27" fmla="*/ 151560 w 488173"/>
                <a:gd name="connsiteY27" fmla="*/ 107482 h 513346"/>
                <a:gd name="connsiteX28" fmla="*/ 165573 w 488173"/>
                <a:gd name="connsiteY28" fmla="*/ 92654 h 513346"/>
                <a:gd name="connsiteX29" fmla="*/ 195635 w 488173"/>
                <a:gd name="connsiteY29" fmla="*/ 68000 h 513346"/>
                <a:gd name="connsiteX30" fmla="*/ 207177 w 488173"/>
                <a:gd name="connsiteY30" fmla="*/ 64308 h 513346"/>
                <a:gd name="connsiteX31" fmla="*/ 370889 w 488173"/>
                <a:gd name="connsiteY31" fmla="*/ 56 h 513346"/>
                <a:gd name="connsiteX32" fmla="*/ 345013 w 488173"/>
                <a:gd name="connsiteY32" fmla="*/ 53580 h 513346"/>
                <a:gd name="connsiteX33" fmla="*/ 293379 w 488173"/>
                <a:gd name="connsiteY33" fmla="*/ 29420 h 513346"/>
                <a:gd name="connsiteX34" fmla="*/ 298147 w 488173"/>
                <a:gd name="connsiteY34" fmla="*/ 11278 h 513346"/>
                <a:gd name="connsiteX35" fmla="*/ 370889 w 488173"/>
                <a:gd name="connsiteY35" fmla="*/ 56 h 51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88173" h="513346">
                  <a:moveTo>
                    <a:pt x="278407" y="427056"/>
                  </a:moveTo>
                  <a:cubicBezTo>
                    <a:pt x="301549" y="426388"/>
                    <a:pt x="322220" y="446448"/>
                    <a:pt x="322511" y="469823"/>
                  </a:cubicBezTo>
                  <a:cubicBezTo>
                    <a:pt x="322802" y="493518"/>
                    <a:pt x="303323" y="513259"/>
                    <a:pt x="279511" y="513346"/>
                  </a:cubicBezTo>
                  <a:cubicBezTo>
                    <a:pt x="255700" y="513433"/>
                    <a:pt x="236076" y="493925"/>
                    <a:pt x="236134" y="470201"/>
                  </a:cubicBezTo>
                  <a:cubicBezTo>
                    <a:pt x="236192" y="447408"/>
                    <a:pt x="255497" y="427725"/>
                    <a:pt x="278407" y="427056"/>
                  </a:cubicBezTo>
                  <a:close/>
                  <a:moveTo>
                    <a:pt x="444619" y="370421"/>
                  </a:moveTo>
                  <a:cubicBezTo>
                    <a:pt x="468808" y="370247"/>
                    <a:pt x="488404" y="389523"/>
                    <a:pt x="488171" y="413304"/>
                  </a:cubicBezTo>
                  <a:cubicBezTo>
                    <a:pt x="487997" y="436592"/>
                    <a:pt x="468983" y="455461"/>
                    <a:pt x="445520" y="455635"/>
                  </a:cubicBezTo>
                  <a:cubicBezTo>
                    <a:pt x="421332" y="455810"/>
                    <a:pt x="401678" y="436505"/>
                    <a:pt x="401882" y="412752"/>
                  </a:cubicBezTo>
                  <a:cubicBezTo>
                    <a:pt x="402085" y="389464"/>
                    <a:pt x="421157" y="370596"/>
                    <a:pt x="444619" y="370421"/>
                  </a:cubicBezTo>
                  <a:close/>
                  <a:moveTo>
                    <a:pt x="42186" y="327712"/>
                  </a:moveTo>
                  <a:cubicBezTo>
                    <a:pt x="67422" y="327741"/>
                    <a:pt x="85447" y="345534"/>
                    <a:pt x="85331" y="370275"/>
                  </a:cubicBezTo>
                  <a:cubicBezTo>
                    <a:pt x="85244" y="394813"/>
                    <a:pt x="66753" y="413159"/>
                    <a:pt x="42186" y="413130"/>
                  </a:cubicBezTo>
                  <a:cubicBezTo>
                    <a:pt x="17736" y="413100"/>
                    <a:pt x="-203" y="394552"/>
                    <a:pt x="1" y="369520"/>
                  </a:cubicBezTo>
                  <a:cubicBezTo>
                    <a:pt x="204" y="345011"/>
                    <a:pt x="17677" y="327683"/>
                    <a:pt x="42186" y="327712"/>
                  </a:cubicBezTo>
                  <a:close/>
                  <a:moveTo>
                    <a:pt x="207148" y="271397"/>
                  </a:moveTo>
                  <a:cubicBezTo>
                    <a:pt x="232384" y="271426"/>
                    <a:pt x="250409" y="289219"/>
                    <a:pt x="250293" y="313960"/>
                  </a:cubicBezTo>
                  <a:cubicBezTo>
                    <a:pt x="250177" y="338498"/>
                    <a:pt x="231715" y="356844"/>
                    <a:pt x="207148" y="356815"/>
                  </a:cubicBezTo>
                  <a:cubicBezTo>
                    <a:pt x="182698" y="356785"/>
                    <a:pt x="164759" y="338237"/>
                    <a:pt x="164963" y="313205"/>
                  </a:cubicBezTo>
                  <a:cubicBezTo>
                    <a:pt x="165166" y="288696"/>
                    <a:pt x="182639" y="271368"/>
                    <a:pt x="207148" y="271397"/>
                  </a:cubicBezTo>
                  <a:close/>
                  <a:moveTo>
                    <a:pt x="404265" y="123675"/>
                  </a:moveTo>
                  <a:cubicBezTo>
                    <a:pt x="427552" y="123937"/>
                    <a:pt x="446392" y="142980"/>
                    <a:pt x="446421" y="166297"/>
                  </a:cubicBezTo>
                  <a:cubicBezTo>
                    <a:pt x="446421" y="190341"/>
                    <a:pt x="427233" y="209413"/>
                    <a:pt x="403073" y="209326"/>
                  </a:cubicBezTo>
                  <a:cubicBezTo>
                    <a:pt x="378884" y="209238"/>
                    <a:pt x="360422" y="190311"/>
                    <a:pt x="360626" y="165832"/>
                  </a:cubicBezTo>
                  <a:cubicBezTo>
                    <a:pt x="360829" y="141497"/>
                    <a:pt x="379581" y="123385"/>
                    <a:pt x="404265" y="123675"/>
                  </a:cubicBezTo>
                  <a:close/>
                  <a:moveTo>
                    <a:pt x="207177" y="64308"/>
                  </a:moveTo>
                  <a:cubicBezTo>
                    <a:pt x="210928" y="67099"/>
                    <a:pt x="209183" y="72274"/>
                    <a:pt x="208340" y="76490"/>
                  </a:cubicBezTo>
                  <a:cubicBezTo>
                    <a:pt x="202816" y="104080"/>
                    <a:pt x="174790" y="119751"/>
                    <a:pt x="151560" y="107482"/>
                  </a:cubicBezTo>
                  <a:cubicBezTo>
                    <a:pt x="156299" y="102481"/>
                    <a:pt x="160922" y="97597"/>
                    <a:pt x="165573" y="92654"/>
                  </a:cubicBezTo>
                  <a:cubicBezTo>
                    <a:pt x="175633" y="84427"/>
                    <a:pt x="185634" y="76199"/>
                    <a:pt x="195635" y="68000"/>
                  </a:cubicBezTo>
                  <a:cubicBezTo>
                    <a:pt x="199473" y="66517"/>
                    <a:pt x="202904" y="61139"/>
                    <a:pt x="207177" y="64308"/>
                  </a:cubicBezTo>
                  <a:close/>
                  <a:moveTo>
                    <a:pt x="370889" y="56"/>
                  </a:moveTo>
                  <a:cubicBezTo>
                    <a:pt x="382867" y="18459"/>
                    <a:pt x="369173" y="46835"/>
                    <a:pt x="345013" y="53580"/>
                  </a:cubicBezTo>
                  <a:cubicBezTo>
                    <a:pt x="324342" y="59365"/>
                    <a:pt x="302392" y="48928"/>
                    <a:pt x="293379" y="29420"/>
                  </a:cubicBezTo>
                  <a:cubicBezTo>
                    <a:pt x="289803" y="21715"/>
                    <a:pt x="289774" y="15581"/>
                    <a:pt x="298147" y="11278"/>
                  </a:cubicBezTo>
                  <a:cubicBezTo>
                    <a:pt x="321842" y="3806"/>
                    <a:pt x="345973" y="-555"/>
                    <a:pt x="370889" y="56"/>
                  </a:cubicBezTo>
                  <a:close/>
                </a:path>
              </a:pathLst>
            </a:custGeom>
            <a:solidFill>
              <a:schemeClr val="accent4"/>
            </a:solidFill>
            <a:ln w="2907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xmlns="" id="{D20D75CA-E677-4018-9870-DFF914BE0AA7}"/>
              </a:ext>
            </a:extLst>
          </p:cNvPr>
          <p:cNvGrpSpPr/>
          <p:nvPr/>
        </p:nvGrpSpPr>
        <p:grpSpPr>
          <a:xfrm rot="20641752">
            <a:off x="4393635" y="2461460"/>
            <a:ext cx="927641" cy="1219176"/>
            <a:chOff x="9043464" y="4956456"/>
            <a:chExt cx="554439" cy="728686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xmlns="" id="{6E0D009A-9012-4F21-AF1F-EA5E5AE3C242}"/>
                </a:ext>
              </a:extLst>
            </p:cNvPr>
            <p:cNvSpPr/>
            <p:nvPr/>
          </p:nvSpPr>
          <p:spPr>
            <a:xfrm>
              <a:off x="9043464" y="4956456"/>
              <a:ext cx="552338" cy="728686"/>
            </a:xfrm>
            <a:custGeom>
              <a:avLst/>
              <a:gdLst>
                <a:gd name="connsiteX0" fmla="*/ 547479 w 552338"/>
                <a:gd name="connsiteY0" fmla="*/ 501290 h 728686"/>
                <a:gd name="connsiteX1" fmla="*/ 465318 w 552338"/>
                <a:gd name="connsiteY1" fmla="*/ 160609 h 728686"/>
                <a:gd name="connsiteX2" fmla="*/ 239505 w 552338"/>
                <a:gd name="connsiteY2" fmla="*/ 269 h 728686"/>
                <a:gd name="connsiteX3" fmla="*/ 151994 w 552338"/>
                <a:gd name="connsiteY3" fmla="*/ 35535 h 728686"/>
                <a:gd name="connsiteX4" fmla="*/ 146093 w 552338"/>
                <a:gd name="connsiteY4" fmla="*/ 41786 h 728686"/>
                <a:gd name="connsiteX5" fmla="*/ 13518 w 552338"/>
                <a:gd name="connsiteY5" fmla="*/ 514199 h 728686"/>
                <a:gd name="connsiteX6" fmla="*/ 97569 w 552338"/>
                <a:gd name="connsiteY6" fmla="*/ 664682 h 728686"/>
                <a:gd name="connsiteX7" fmla="*/ 335011 w 552338"/>
                <a:gd name="connsiteY7" fmla="*/ 722364 h 728686"/>
                <a:gd name="connsiteX8" fmla="*/ 524249 w 552338"/>
                <a:gd name="connsiteY8" fmla="*/ 578276 h 728686"/>
                <a:gd name="connsiteX9" fmla="*/ 547479 w 552338"/>
                <a:gd name="connsiteY9" fmla="*/ 501290 h 728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2338" h="728686">
                  <a:moveTo>
                    <a:pt x="547479" y="501290"/>
                  </a:moveTo>
                  <a:cubicBezTo>
                    <a:pt x="566289" y="379967"/>
                    <a:pt x="528727" y="263121"/>
                    <a:pt x="465318" y="160609"/>
                  </a:cubicBezTo>
                  <a:cubicBezTo>
                    <a:pt x="417841" y="83884"/>
                    <a:pt x="338645" y="-5545"/>
                    <a:pt x="239505" y="269"/>
                  </a:cubicBezTo>
                  <a:cubicBezTo>
                    <a:pt x="206216" y="2217"/>
                    <a:pt x="178596" y="17394"/>
                    <a:pt x="151994" y="35535"/>
                  </a:cubicBezTo>
                  <a:cubicBezTo>
                    <a:pt x="150017" y="37629"/>
                    <a:pt x="148215" y="39867"/>
                    <a:pt x="146093" y="41786"/>
                  </a:cubicBezTo>
                  <a:cubicBezTo>
                    <a:pt x="19071" y="155114"/>
                    <a:pt x="-25120" y="352115"/>
                    <a:pt x="13518" y="514199"/>
                  </a:cubicBezTo>
                  <a:cubicBezTo>
                    <a:pt x="26979" y="570630"/>
                    <a:pt x="52825" y="626277"/>
                    <a:pt x="97569" y="664682"/>
                  </a:cubicBezTo>
                  <a:cubicBezTo>
                    <a:pt x="166909" y="724195"/>
                    <a:pt x="247646" y="738878"/>
                    <a:pt x="335011" y="722364"/>
                  </a:cubicBezTo>
                  <a:cubicBezTo>
                    <a:pt x="421562" y="705995"/>
                    <a:pt x="485960" y="658955"/>
                    <a:pt x="524249" y="578276"/>
                  </a:cubicBezTo>
                  <a:cubicBezTo>
                    <a:pt x="536111" y="553244"/>
                    <a:pt x="543438" y="527485"/>
                    <a:pt x="547479" y="501290"/>
                  </a:cubicBezTo>
                  <a:close/>
                </a:path>
              </a:pathLst>
            </a:custGeom>
            <a:solidFill>
              <a:schemeClr val="accent5"/>
            </a:solidFill>
            <a:ln w="29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xmlns="" id="{D5A8350A-0512-458E-BBEB-3D05D4B530A0}"/>
                </a:ext>
              </a:extLst>
            </p:cNvPr>
            <p:cNvSpPr/>
            <p:nvPr/>
          </p:nvSpPr>
          <p:spPr>
            <a:xfrm>
              <a:off x="9043702" y="5232535"/>
              <a:ext cx="549363" cy="221191"/>
            </a:xfrm>
            <a:custGeom>
              <a:avLst/>
              <a:gdLst>
                <a:gd name="connsiteX0" fmla="*/ 2988 w 549363"/>
                <a:gd name="connsiteY0" fmla="*/ 179042 h 221191"/>
                <a:gd name="connsiteX1" fmla="*/ 4936 w 549363"/>
                <a:gd name="connsiteY1" fmla="*/ 48619 h 221191"/>
                <a:gd name="connsiteX2" fmla="*/ 36626 w 549363"/>
                <a:gd name="connsiteY2" fmla="*/ 63621 h 221191"/>
                <a:gd name="connsiteX3" fmla="*/ 103204 w 549363"/>
                <a:gd name="connsiteY3" fmla="*/ 101823 h 221191"/>
                <a:gd name="connsiteX4" fmla="*/ 130184 w 549363"/>
                <a:gd name="connsiteY4" fmla="*/ 97026 h 221191"/>
                <a:gd name="connsiteX5" fmla="*/ 188796 w 549363"/>
                <a:gd name="connsiteY5" fmla="*/ 32658 h 221191"/>
                <a:gd name="connsiteX6" fmla="*/ 214322 w 549363"/>
                <a:gd name="connsiteY6" fmla="*/ 31611 h 221191"/>
                <a:gd name="connsiteX7" fmla="*/ 265695 w 549363"/>
                <a:gd name="connsiteY7" fmla="*/ 82867 h 221191"/>
                <a:gd name="connsiteX8" fmla="*/ 285639 w 549363"/>
                <a:gd name="connsiteY8" fmla="*/ 81443 h 221191"/>
                <a:gd name="connsiteX9" fmla="*/ 329976 w 549363"/>
                <a:gd name="connsiteY9" fmla="*/ 18674 h 221191"/>
                <a:gd name="connsiteX10" fmla="*/ 348205 w 549363"/>
                <a:gd name="connsiteY10" fmla="*/ 16348 h 221191"/>
                <a:gd name="connsiteX11" fmla="*/ 420307 w 549363"/>
                <a:gd name="connsiteY11" fmla="*/ 74785 h 221191"/>
                <a:gd name="connsiteX12" fmla="*/ 439844 w 549363"/>
                <a:gd name="connsiteY12" fmla="*/ 73913 h 221191"/>
                <a:gd name="connsiteX13" fmla="*/ 512905 w 549363"/>
                <a:gd name="connsiteY13" fmla="*/ 7567 h 221191"/>
                <a:gd name="connsiteX14" fmla="*/ 523459 w 549363"/>
                <a:gd name="connsiteY14" fmla="*/ 5154 h 221191"/>
                <a:gd name="connsiteX15" fmla="*/ 549363 w 549363"/>
                <a:gd name="connsiteY15" fmla="*/ 116796 h 221191"/>
                <a:gd name="connsiteX16" fmla="*/ 513254 w 549363"/>
                <a:gd name="connsiteY16" fmla="*/ 150725 h 221191"/>
                <a:gd name="connsiteX17" fmla="*/ 472959 w 549363"/>
                <a:gd name="connsiteY17" fmla="*/ 186194 h 221191"/>
                <a:gd name="connsiteX18" fmla="*/ 442403 w 549363"/>
                <a:gd name="connsiteY18" fmla="*/ 190497 h 221191"/>
                <a:gd name="connsiteX19" fmla="*/ 373673 w 549363"/>
                <a:gd name="connsiteY19" fmla="*/ 155929 h 221191"/>
                <a:gd name="connsiteX20" fmla="*/ 344251 w 549363"/>
                <a:gd name="connsiteY20" fmla="*/ 160493 h 221191"/>
                <a:gd name="connsiteX21" fmla="*/ 305322 w 549363"/>
                <a:gd name="connsiteY21" fmla="*/ 199597 h 221191"/>
                <a:gd name="connsiteX22" fmla="*/ 268660 w 549363"/>
                <a:gd name="connsiteY22" fmla="*/ 201603 h 221191"/>
                <a:gd name="connsiteX23" fmla="*/ 218189 w 549363"/>
                <a:gd name="connsiteY23" fmla="*/ 162441 h 221191"/>
                <a:gd name="connsiteX24" fmla="*/ 190918 w 549363"/>
                <a:gd name="connsiteY24" fmla="*/ 162906 h 221191"/>
                <a:gd name="connsiteX25" fmla="*/ 126666 w 549363"/>
                <a:gd name="connsiteY25" fmla="*/ 212738 h 221191"/>
                <a:gd name="connsiteX26" fmla="*/ 91371 w 549363"/>
                <a:gd name="connsiteY26" fmla="*/ 218349 h 221191"/>
                <a:gd name="connsiteX27" fmla="*/ 14065 w 549363"/>
                <a:gd name="connsiteY27" fmla="*/ 185002 h 221191"/>
                <a:gd name="connsiteX28" fmla="*/ 2988 w 549363"/>
                <a:gd name="connsiteY28" fmla="*/ 179042 h 221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49363" h="221191">
                  <a:moveTo>
                    <a:pt x="2988" y="179042"/>
                  </a:moveTo>
                  <a:cubicBezTo>
                    <a:pt x="-2041" y="150172"/>
                    <a:pt x="-268" y="61499"/>
                    <a:pt x="4936" y="48619"/>
                  </a:cubicBezTo>
                  <a:cubicBezTo>
                    <a:pt x="15606" y="49404"/>
                    <a:pt x="27904" y="58824"/>
                    <a:pt x="36626" y="63621"/>
                  </a:cubicBezTo>
                  <a:cubicBezTo>
                    <a:pt x="59042" y="75977"/>
                    <a:pt x="81573" y="88217"/>
                    <a:pt x="103204" y="101823"/>
                  </a:cubicBezTo>
                  <a:cubicBezTo>
                    <a:pt x="114862" y="109179"/>
                    <a:pt x="121840" y="106620"/>
                    <a:pt x="130184" y="97026"/>
                  </a:cubicBezTo>
                  <a:cubicBezTo>
                    <a:pt x="149227" y="75134"/>
                    <a:pt x="169142" y="53998"/>
                    <a:pt x="188796" y="32658"/>
                  </a:cubicBezTo>
                  <a:cubicBezTo>
                    <a:pt x="201443" y="18935"/>
                    <a:pt x="201559" y="18993"/>
                    <a:pt x="214322" y="31611"/>
                  </a:cubicBezTo>
                  <a:cubicBezTo>
                    <a:pt x="231534" y="48619"/>
                    <a:pt x="249123" y="65249"/>
                    <a:pt x="265695" y="82867"/>
                  </a:cubicBezTo>
                  <a:cubicBezTo>
                    <a:pt x="273981" y="91648"/>
                    <a:pt x="278981" y="91182"/>
                    <a:pt x="285639" y="81443"/>
                  </a:cubicBezTo>
                  <a:cubicBezTo>
                    <a:pt x="300089" y="60307"/>
                    <a:pt x="315614" y="39868"/>
                    <a:pt x="329976" y="18674"/>
                  </a:cubicBezTo>
                  <a:cubicBezTo>
                    <a:pt x="335878" y="9981"/>
                    <a:pt x="340413" y="9864"/>
                    <a:pt x="348205" y="16348"/>
                  </a:cubicBezTo>
                  <a:cubicBezTo>
                    <a:pt x="371987" y="36118"/>
                    <a:pt x="396612" y="54899"/>
                    <a:pt x="420307" y="74785"/>
                  </a:cubicBezTo>
                  <a:cubicBezTo>
                    <a:pt x="428040" y="81269"/>
                    <a:pt x="432925" y="80658"/>
                    <a:pt x="439844" y="73913"/>
                  </a:cubicBezTo>
                  <a:cubicBezTo>
                    <a:pt x="463742" y="50596"/>
                    <a:pt x="488862" y="30710"/>
                    <a:pt x="512905" y="7567"/>
                  </a:cubicBezTo>
                  <a:cubicBezTo>
                    <a:pt x="519999" y="677"/>
                    <a:pt x="520406" y="-4149"/>
                    <a:pt x="523459" y="5154"/>
                  </a:cubicBezTo>
                  <a:cubicBezTo>
                    <a:pt x="532181" y="28035"/>
                    <a:pt x="549363" y="88944"/>
                    <a:pt x="549363" y="116796"/>
                  </a:cubicBezTo>
                  <a:cubicBezTo>
                    <a:pt x="538345" y="128018"/>
                    <a:pt x="525669" y="138892"/>
                    <a:pt x="513254" y="150725"/>
                  </a:cubicBezTo>
                  <a:cubicBezTo>
                    <a:pt x="500317" y="163023"/>
                    <a:pt x="486332" y="174303"/>
                    <a:pt x="472959" y="186194"/>
                  </a:cubicBezTo>
                  <a:cubicBezTo>
                    <a:pt x="463335" y="194742"/>
                    <a:pt x="453741" y="196166"/>
                    <a:pt x="442403" y="190497"/>
                  </a:cubicBezTo>
                  <a:cubicBezTo>
                    <a:pt x="419464" y="179042"/>
                    <a:pt x="396321" y="167907"/>
                    <a:pt x="373673" y="155929"/>
                  </a:cubicBezTo>
                  <a:cubicBezTo>
                    <a:pt x="362102" y="149823"/>
                    <a:pt x="353380" y="150492"/>
                    <a:pt x="344251" y="160493"/>
                  </a:cubicBezTo>
                  <a:cubicBezTo>
                    <a:pt x="331866" y="174070"/>
                    <a:pt x="318608" y="186863"/>
                    <a:pt x="305322" y="199597"/>
                  </a:cubicBezTo>
                  <a:cubicBezTo>
                    <a:pt x="291308" y="213000"/>
                    <a:pt x="284331" y="213436"/>
                    <a:pt x="268660" y="201603"/>
                  </a:cubicBezTo>
                  <a:cubicBezTo>
                    <a:pt x="251652" y="188782"/>
                    <a:pt x="234906" y="175641"/>
                    <a:pt x="218189" y="162441"/>
                  </a:cubicBezTo>
                  <a:cubicBezTo>
                    <a:pt x="208537" y="154824"/>
                    <a:pt x="200338" y="155493"/>
                    <a:pt x="190918" y="162906"/>
                  </a:cubicBezTo>
                  <a:cubicBezTo>
                    <a:pt x="169607" y="179653"/>
                    <a:pt x="147948" y="195934"/>
                    <a:pt x="126666" y="212738"/>
                  </a:cubicBezTo>
                  <a:cubicBezTo>
                    <a:pt x="115793" y="221315"/>
                    <a:pt x="104222" y="223699"/>
                    <a:pt x="91371" y="218349"/>
                  </a:cubicBezTo>
                  <a:cubicBezTo>
                    <a:pt x="65467" y="207563"/>
                    <a:pt x="39911" y="195963"/>
                    <a:pt x="14065" y="185002"/>
                  </a:cubicBezTo>
                  <a:cubicBezTo>
                    <a:pt x="9849" y="183112"/>
                    <a:pt x="5169" y="182967"/>
                    <a:pt x="2988" y="179042"/>
                  </a:cubicBezTo>
                  <a:close/>
                </a:path>
              </a:pathLst>
            </a:custGeom>
            <a:solidFill>
              <a:schemeClr val="accent3"/>
            </a:solidFill>
            <a:ln w="29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xmlns="" id="{51A38CD6-09FD-4A6C-B8D3-B3E90D02B864}"/>
                </a:ext>
              </a:extLst>
            </p:cNvPr>
            <p:cNvSpPr/>
            <p:nvPr/>
          </p:nvSpPr>
          <p:spPr>
            <a:xfrm>
              <a:off x="9045730" y="5345843"/>
              <a:ext cx="552173" cy="190672"/>
            </a:xfrm>
            <a:custGeom>
              <a:avLst/>
              <a:gdLst>
                <a:gd name="connsiteX0" fmla="*/ 0 w 552173"/>
                <a:gd name="connsiteY0" fmla="*/ 63380 h 190672"/>
                <a:gd name="connsiteX1" fmla="*/ 89168 w 552173"/>
                <a:gd name="connsiteY1" fmla="*/ 100041 h 190672"/>
                <a:gd name="connsiteX2" fmla="*/ 121120 w 552173"/>
                <a:gd name="connsiteY2" fmla="*/ 96000 h 190672"/>
                <a:gd name="connsiteX3" fmla="*/ 190779 w 552173"/>
                <a:gd name="connsiteY3" fmla="*/ 41371 h 190672"/>
                <a:gd name="connsiteX4" fmla="*/ 215317 w 552173"/>
                <a:gd name="connsiteY4" fmla="*/ 41778 h 190672"/>
                <a:gd name="connsiteX5" fmla="*/ 274772 w 552173"/>
                <a:gd name="connsiteY5" fmla="*/ 88267 h 190672"/>
                <a:gd name="connsiteX6" fmla="*/ 295763 w 552173"/>
                <a:gd name="connsiteY6" fmla="*/ 86551 h 190672"/>
                <a:gd name="connsiteX7" fmla="*/ 343618 w 552173"/>
                <a:gd name="connsiteY7" fmla="*/ 37882 h 190672"/>
                <a:gd name="connsiteX8" fmla="*/ 366702 w 552173"/>
                <a:gd name="connsiteY8" fmla="*/ 34103 h 190672"/>
                <a:gd name="connsiteX9" fmla="*/ 438804 w 552173"/>
                <a:gd name="connsiteY9" fmla="*/ 71520 h 190672"/>
                <a:gd name="connsiteX10" fmla="*/ 469360 w 552173"/>
                <a:gd name="connsiteY10" fmla="*/ 67857 h 190672"/>
                <a:gd name="connsiteX11" fmla="*/ 546840 w 552173"/>
                <a:gd name="connsiteY11" fmla="*/ 0 h 190672"/>
                <a:gd name="connsiteX12" fmla="*/ 544602 w 552173"/>
                <a:gd name="connsiteY12" fmla="*/ 109955 h 190672"/>
                <a:gd name="connsiteX13" fmla="*/ 478256 w 552173"/>
                <a:gd name="connsiteY13" fmla="*/ 156792 h 190672"/>
                <a:gd name="connsiteX14" fmla="*/ 449503 w 552173"/>
                <a:gd name="connsiteY14" fmla="*/ 158478 h 190672"/>
                <a:gd name="connsiteX15" fmla="*/ 373243 w 552173"/>
                <a:gd name="connsiteY15" fmla="*/ 113648 h 190672"/>
                <a:gd name="connsiteX16" fmla="*/ 350188 w 552173"/>
                <a:gd name="connsiteY16" fmla="*/ 115363 h 190672"/>
                <a:gd name="connsiteX17" fmla="*/ 291257 w 552173"/>
                <a:gd name="connsiteY17" fmla="*/ 167026 h 190672"/>
                <a:gd name="connsiteX18" fmla="*/ 262968 w 552173"/>
                <a:gd name="connsiteY18" fmla="*/ 167811 h 190672"/>
                <a:gd name="connsiteX19" fmla="*/ 221103 w 552173"/>
                <a:gd name="connsiteY19" fmla="*/ 131906 h 190672"/>
                <a:gd name="connsiteX20" fmla="*/ 203659 w 552173"/>
                <a:gd name="connsiteY20" fmla="*/ 131964 h 190672"/>
                <a:gd name="connsiteX21" fmla="*/ 150803 w 552173"/>
                <a:gd name="connsiteY21" fmla="*/ 179557 h 190672"/>
                <a:gd name="connsiteX22" fmla="*/ 111118 w 552173"/>
                <a:gd name="connsiteY22" fmla="*/ 187116 h 190672"/>
                <a:gd name="connsiteX23" fmla="*/ 36545 w 552173"/>
                <a:gd name="connsiteY23" fmla="*/ 159060 h 190672"/>
                <a:gd name="connsiteX24" fmla="*/ 18403 w 552173"/>
                <a:gd name="connsiteY24" fmla="*/ 150978 h 190672"/>
                <a:gd name="connsiteX25" fmla="*/ 0 w 552173"/>
                <a:gd name="connsiteY25" fmla="*/ 63380 h 190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52173" h="190672">
                  <a:moveTo>
                    <a:pt x="0" y="63380"/>
                  </a:moveTo>
                  <a:cubicBezTo>
                    <a:pt x="28870" y="75707"/>
                    <a:pt x="60531" y="87191"/>
                    <a:pt x="89168" y="100041"/>
                  </a:cubicBezTo>
                  <a:cubicBezTo>
                    <a:pt x="101175" y="105420"/>
                    <a:pt x="110740" y="104518"/>
                    <a:pt x="121120" y="96000"/>
                  </a:cubicBezTo>
                  <a:cubicBezTo>
                    <a:pt x="143942" y="77306"/>
                    <a:pt x="167637" y="59658"/>
                    <a:pt x="190779" y="41371"/>
                  </a:cubicBezTo>
                  <a:cubicBezTo>
                    <a:pt x="199327" y="34626"/>
                    <a:pt x="206624" y="34684"/>
                    <a:pt x="215317" y="41778"/>
                  </a:cubicBezTo>
                  <a:cubicBezTo>
                    <a:pt x="234796" y="57652"/>
                    <a:pt x="255206" y="72421"/>
                    <a:pt x="274772" y="88267"/>
                  </a:cubicBezTo>
                  <a:cubicBezTo>
                    <a:pt x="283029" y="94953"/>
                    <a:pt x="288815" y="93819"/>
                    <a:pt x="295763" y="86551"/>
                  </a:cubicBezTo>
                  <a:cubicBezTo>
                    <a:pt x="311463" y="70096"/>
                    <a:pt x="328005" y="54425"/>
                    <a:pt x="343618" y="37882"/>
                  </a:cubicBezTo>
                  <a:cubicBezTo>
                    <a:pt x="350828" y="30236"/>
                    <a:pt x="357602" y="29306"/>
                    <a:pt x="366702" y="34103"/>
                  </a:cubicBezTo>
                  <a:cubicBezTo>
                    <a:pt x="390629" y="46779"/>
                    <a:pt x="415167" y="58321"/>
                    <a:pt x="438804" y="71520"/>
                  </a:cubicBezTo>
                  <a:cubicBezTo>
                    <a:pt x="450782" y="78207"/>
                    <a:pt x="458923" y="77626"/>
                    <a:pt x="469360" y="67857"/>
                  </a:cubicBezTo>
                  <a:cubicBezTo>
                    <a:pt x="494421" y="44424"/>
                    <a:pt x="520936" y="22532"/>
                    <a:pt x="546840" y="0"/>
                  </a:cubicBezTo>
                  <a:cubicBezTo>
                    <a:pt x="552219" y="36777"/>
                    <a:pt x="556376" y="73526"/>
                    <a:pt x="544602" y="109955"/>
                  </a:cubicBezTo>
                  <a:cubicBezTo>
                    <a:pt x="522448" y="125509"/>
                    <a:pt x="499974" y="140656"/>
                    <a:pt x="478256" y="156792"/>
                  </a:cubicBezTo>
                  <a:cubicBezTo>
                    <a:pt x="468430" y="164090"/>
                    <a:pt x="460347" y="165224"/>
                    <a:pt x="449503" y="158478"/>
                  </a:cubicBezTo>
                  <a:cubicBezTo>
                    <a:pt x="424471" y="142924"/>
                    <a:pt x="398479" y="128911"/>
                    <a:pt x="373243" y="113648"/>
                  </a:cubicBezTo>
                  <a:cubicBezTo>
                    <a:pt x="364551" y="108385"/>
                    <a:pt x="358184" y="108007"/>
                    <a:pt x="350188" y="115363"/>
                  </a:cubicBezTo>
                  <a:cubicBezTo>
                    <a:pt x="330942" y="133039"/>
                    <a:pt x="310445" y="149321"/>
                    <a:pt x="291257" y="167026"/>
                  </a:cubicBezTo>
                  <a:cubicBezTo>
                    <a:pt x="281314" y="176213"/>
                    <a:pt x="273551" y="178016"/>
                    <a:pt x="262968" y="167811"/>
                  </a:cubicBezTo>
                  <a:cubicBezTo>
                    <a:pt x="249740" y="155106"/>
                    <a:pt x="234825" y="144145"/>
                    <a:pt x="221103" y="131906"/>
                  </a:cubicBezTo>
                  <a:cubicBezTo>
                    <a:pt x="214707" y="126207"/>
                    <a:pt x="209880" y="126236"/>
                    <a:pt x="203659" y="131964"/>
                  </a:cubicBezTo>
                  <a:cubicBezTo>
                    <a:pt x="186215" y="148012"/>
                    <a:pt x="168073" y="163305"/>
                    <a:pt x="150803" y="179557"/>
                  </a:cubicBezTo>
                  <a:cubicBezTo>
                    <a:pt x="138854" y="190779"/>
                    <a:pt x="126178" y="193890"/>
                    <a:pt x="111118" y="187116"/>
                  </a:cubicBezTo>
                  <a:cubicBezTo>
                    <a:pt x="86871" y="176155"/>
                    <a:pt x="61694" y="167578"/>
                    <a:pt x="36545" y="159060"/>
                  </a:cubicBezTo>
                  <a:cubicBezTo>
                    <a:pt x="30033" y="156850"/>
                    <a:pt x="25556" y="155368"/>
                    <a:pt x="18403" y="150978"/>
                  </a:cubicBezTo>
                  <a:cubicBezTo>
                    <a:pt x="8257" y="123067"/>
                    <a:pt x="1832" y="92889"/>
                    <a:pt x="0" y="63380"/>
                  </a:cubicBezTo>
                  <a:close/>
                </a:path>
              </a:pathLst>
            </a:custGeom>
            <a:solidFill>
              <a:schemeClr val="accent1"/>
            </a:solidFill>
            <a:ln w="29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xmlns="" id="{53A1988D-F2DA-43D4-AA4F-AF882D681541}"/>
                </a:ext>
              </a:extLst>
            </p:cNvPr>
            <p:cNvSpPr/>
            <p:nvPr/>
          </p:nvSpPr>
          <p:spPr>
            <a:xfrm>
              <a:off x="9048405" y="5133084"/>
              <a:ext cx="518173" cy="209532"/>
            </a:xfrm>
            <a:custGeom>
              <a:avLst/>
              <a:gdLst>
                <a:gd name="connsiteX0" fmla="*/ 494218 w 518173"/>
                <a:gd name="connsiteY0" fmla="*/ 44976 h 209532"/>
                <a:gd name="connsiteX1" fmla="*/ 470029 w 518173"/>
                <a:gd name="connsiteY1" fmla="*/ 0 h 209532"/>
                <a:gd name="connsiteX2" fmla="*/ 453457 w 518173"/>
                <a:gd name="connsiteY2" fmla="*/ 13664 h 209532"/>
                <a:gd name="connsiteX3" fmla="*/ 425372 w 518173"/>
                <a:gd name="connsiteY3" fmla="*/ 40935 h 209532"/>
                <a:gd name="connsiteX4" fmla="*/ 392955 w 518173"/>
                <a:gd name="connsiteY4" fmla="*/ 44133 h 209532"/>
                <a:gd name="connsiteX5" fmla="*/ 350421 w 518173"/>
                <a:gd name="connsiteY5" fmla="*/ 13868 h 209532"/>
                <a:gd name="connsiteX6" fmla="*/ 315039 w 518173"/>
                <a:gd name="connsiteY6" fmla="*/ 18461 h 209532"/>
                <a:gd name="connsiteX7" fmla="*/ 284715 w 518173"/>
                <a:gd name="connsiteY7" fmla="*/ 55501 h 209532"/>
                <a:gd name="connsiteX8" fmla="*/ 256456 w 518173"/>
                <a:gd name="connsiteY8" fmla="*/ 58525 h 209532"/>
                <a:gd name="connsiteX9" fmla="*/ 218951 w 518173"/>
                <a:gd name="connsiteY9" fmla="*/ 31196 h 209532"/>
                <a:gd name="connsiteX10" fmla="*/ 179179 w 518173"/>
                <a:gd name="connsiteY10" fmla="*/ 34656 h 209532"/>
                <a:gd name="connsiteX11" fmla="*/ 125364 w 518173"/>
                <a:gd name="connsiteY11" fmla="*/ 91494 h 209532"/>
                <a:gd name="connsiteX12" fmla="*/ 98471 w 518173"/>
                <a:gd name="connsiteY12" fmla="*/ 96088 h 209532"/>
                <a:gd name="connsiteX13" fmla="*/ 43436 w 518173"/>
                <a:gd name="connsiteY13" fmla="*/ 70038 h 209532"/>
                <a:gd name="connsiteX14" fmla="*/ 20584 w 518173"/>
                <a:gd name="connsiteY14" fmla="*/ 56373 h 209532"/>
                <a:gd name="connsiteX15" fmla="*/ 0 w 518173"/>
                <a:gd name="connsiteY15" fmla="*/ 150367 h 209532"/>
                <a:gd name="connsiteX16" fmla="*/ 92976 w 518173"/>
                <a:gd name="connsiteY16" fmla="*/ 203106 h 209532"/>
                <a:gd name="connsiteX17" fmla="*/ 132894 w 518173"/>
                <a:gd name="connsiteY17" fmla="*/ 195402 h 209532"/>
                <a:gd name="connsiteX18" fmla="*/ 184819 w 518173"/>
                <a:gd name="connsiteY18" fmla="*/ 138796 h 209532"/>
                <a:gd name="connsiteX19" fmla="*/ 211509 w 518173"/>
                <a:gd name="connsiteY19" fmla="*/ 139174 h 209532"/>
                <a:gd name="connsiteX20" fmla="*/ 252560 w 518173"/>
                <a:gd name="connsiteY20" fmla="*/ 180167 h 209532"/>
                <a:gd name="connsiteX21" fmla="*/ 289629 w 518173"/>
                <a:gd name="connsiteY21" fmla="*/ 176533 h 209532"/>
                <a:gd name="connsiteX22" fmla="*/ 324923 w 518173"/>
                <a:gd name="connsiteY22" fmla="*/ 126876 h 209532"/>
                <a:gd name="connsiteX23" fmla="*/ 345944 w 518173"/>
                <a:gd name="connsiteY23" fmla="*/ 124056 h 209532"/>
                <a:gd name="connsiteX24" fmla="*/ 408160 w 518173"/>
                <a:gd name="connsiteY24" fmla="*/ 173946 h 209532"/>
                <a:gd name="connsiteX25" fmla="*/ 440810 w 518173"/>
                <a:gd name="connsiteY25" fmla="*/ 173684 h 209532"/>
                <a:gd name="connsiteX26" fmla="*/ 507388 w 518173"/>
                <a:gd name="connsiteY26" fmla="*/ 111235 h 209532"/>
                <a:gd name="connsiteX27" fmla="*/ 518174 w 518173"/>
                <a:gd name="connsiteY27" fmla="*/ 102861 h 209532"/>
                <a:gd name="connsiteX28" fmla="*/ 494218 w 518173"/>
                <a:gd name="connsiteY28" fmla="*/ 44976 h 209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18173" h="209532">
                  <a:moveTo>
                    <a:pt x="494218" y="44976"/>
                  </a:moveTo>
                  <a:cubicBezTo>
                    <a:pt x="487734" y="31108"/>
                    <a:pt x="479681" y="12182"/>
                    <a:pt x="470029" y="0"/>
                  </a:cubicBezTo>
                  <a:cubicBezTo>
                    <a:pt x="464243" y="3925"/>
                    <a:pt x="458893" y="9187"/>
                    <a:pt x="453457" y="13664"/>
                  </a:cubicBezTo>
                  <a:cubicBezTo>
                    <a:pt x="443368" y="21979"/>
                    <a:pt x="434675" y="31777"/>
                    <a:pt x="425372" y="40935"/>
                  </a:cubicBezTo>
                  <a:cubicBezTo>
                    <a:pt x="410050" y="56053"/>
                    <a:pt x="410050" y="56112"/>
                    <a:pt x="392955" y="44133"/>
                  </a:cubicBezTo>
                  <a:cubicBezTo>
                    <a:pt x="378680" y="34161"/>
                    <a:pt x="364754" y="23724"/>
                    <a:pt x="350421" y="13868"/>
                  </a:cubicBezTo>
                  <a:cubicBezTo>
                    <a:pt x="333442" y="2180"/>
                    <a:pt x="328093" y="2791"/>
                    <a:pt x="315039" y="18461"/>
                  </a:cubicBezTo>
                  <a:cubicBezTo>
                    <a:pt x="304834" y="30730"/>
                    <a:pt x="294920" y="43232"/>
                    <a:pt x="284715" y="55501"/>
                  </a:cubicBezTo>
                  <a:cubicBezTo>
                    <a:pt x="273115" y="69369"/>
                    <a:pt x="271312" y="69660"/>
                    <a:pt x="256456" y="58525"/>
                  </a:cubicBezTo>
                  <a:cubicBezTo>
                    <a:pt x="244070" y="49250"/>
                    <a:pt x="231540" y="40179"/>
                    <a:pt x="218951" y="31196"/>
                  </a:cubicBezTo>
                  <a:cubicBezTo>
                    <a:pt x="200809" y="18258"/>
                    <a:pt x="194791" y="18345"/>
                    <a:pt x="179179" y="34656"/>
                  </a:cubicBezTo>
                  <a:cubicBezTo>
                    <a:pt x="161124" y="53495"/>
                    <a:pt x="143913" y="73120"/>
                    <a:pt x="125364" y="91494"/>
                  </a:cubicBezTo>
                  <a:cubicBezTo>
                    <a:pt x="116904" y="99867"/>
                    <a:pt x="109112" y="102106"/>
                    <a:pt x="98471" y="96088"/>
                  </a:cubicBezTo>
                  <a:cubicBezTo>
                    <a:pt x="80795" y="86086"/>
                    <a:pt x="61548" y="79254"/>
                    <a:pt x="43436" y="70038"/>
                  </a:cubicBezTo>
                  <a:cubicBezTo>
                    <a:pt x="37069" y="66810"/>
                    <a:pt x="29975" y="62769"/>
                    <a:pt x="20584" y="56373"/>
                  </a:cubicBezTo>
                  <a:cubicBezTo>
                    <a:pt x="15816" y="68962"/>
                    <a:pt x="3111" y="122399"/>
                    <a:pt x="0" y="150367"/>
                  </a:cubicBezTo>
                  <a:cubicBezTo>
                    <a:pt x="15351" y="160514"/>
                    <a:pt x="65444" y="187988"/>
                    <a:pt x="92976" y="203106"/>
                  </a:cubicBezTo>
                  <a:cubicBezTo>
                    <a:pt x="111816" y="213457"/>
                    <a:pt x="118474" y="211596"/>
                    <a:pt x="132894" y="195402"/>
                  </a:cubicBezTo>
                  <a:cubicBezTo>
                    <a:pt x="149902" y="176272"/>
                    <a:pt x="166532" y="156793"/>
                    <a:pt x="184819" y="138796"/>
                  </a:cubicBezTo>
                  <a:cubicBezTo>
                    <a:pt x="197466" y="126353"/>
                    <a:pt x="198542" y="126382"/>
                    <a:pt x="211509" y="139174"/>
                  </a:cubicBezTo>
                  <a:cubicBezTo>
                    <a:pt x="225260" y="152751"/>
                    <a:pt x="238808" y="166561"/>
                    <a:pt x="252560" y="180167"/>
                  </a:cubicBezTo>
                  <a:cubicBezTo>
                    <a:pt x="269830" y="197262"/>
                    <a:pt x="275208" y="196739"/>
                    <a:pt x="289629" y="176533"/>
                  </a:cubicBezTo>
                  <a:cubicBezTo>
                    <a:pt x="301432" y="160020"/>
                    <a:pt x="313498" y="143651"/>
                    <a:pt x="324923" y="126876"/>
                  </a:cubicBezTo>
                  <a:cubicBezTo>
                    <a:pt x="331262" y="117572"/>
                    <a:pt x="337134" y="116759"/>
                    <a:pt x="345944" y="124056"/>
                  </a:cubicBezTo>
                  <a:cubicBezTo>
                    <a:pt x="366411" y="141006"/>
                    <a:pt x="387257" y="157548"/>
                    <a:pt x="408160" y="173946"/>
                  </a:cubicBezTo>
                  <a:cubicBezTo>
                    <a:pt x="423017" y="185575"/>
                    <a:pt x="426070" y="185168"/>
                    <a:pt x="440810" y="173684"/>
                  </a:cubicBezTo>
                  <a:cubicBezTo>
                    <a:pt x="464912" y="154903"/>
                    <a:pt x="483693" y="130423"/>
                    <a:pt x="507388" y="111235"/>
                  </a:cubicBezTo>
                  <a:cubicBezTo>
                    <a:pt x="509975" y="109141"/>
                    <a:pt x="515296" y="105943"/>
                    <a:pt x="518174" y="102861"/>
                  </a:cubicBezTo>
                  <a:cubicBezTo>
                    <a:pt x="510382" y="78440"/>
                    <a:pt x="500701" y="58873"/>
                    <a:pt x="494218" y="44976"/>
                  </a:cubicBezTo>
                  <a:close/>
                </a:path>
              </a:pathLst>
            </a:custGeom>
            <a:solidFill>
              <a:schemeClr val="accent6"/>
            </a:solidFill>
            <a:ln w="29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272960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132" name="Group 131">
            <a:extLst>
              <a:ext uri="{FF2B5EF4-FFF2-40B4-BE49-F238E27FC236}">
                <a16:creationId xmlns:a16="http://schemas.microsoft.com/office/drawing/2014/main" xmlns="" id="{F12BFAC5-9BAA-49AE-835A-91F8D6EB0357}"/>
              </a:ext>
            </a:extLst>
          </p:cNvPr>
          <p:cNvGrpSpPr/>
          <p:nvPr/>
        </p:nvGrpSpPr>
        <p:grpSpPr>
          <a:xfrm>
            <a:off x="4168641" y="2500922"/>
            <a:ext cx="3569060" cy="2842050"/>
            <a:chOff x="4010622" y="2375090"/>
            <a:chExt cx="3885098" cy="3093713"/>
          </a:xfrm>
        </p:grpSpPr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xmlns="" id="{8322EC9E-9BC2-4092-BF17-A20BD1C5DB65}"/>
                </a:ext>
              </a:extLst>
            </p:cNvPr>
            <p:cNvGrpSpPr/>
            <p:nvPr/>
          </p:nvGrpSpPr>
          <p:grpSpPr>
            <a:xfrm>
              <a:off x="4965954" y="2375090"/>
              <a:ext cx="2164081" cy="3093713"/>
              <a:chOff x="4965954" y="2375090"/>
              <a:chExt cx="2164081" cy="3093713"/>
            </a:xfrm>
          </p:grpSpPr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xmlns="" id="{4E61C006-8A24-4761-843C-0C1AEAE57788}"/>
                  </a:ext>
                </a:extLst>
              </p:cNvPr>
              <p:cNvSpPr/>
              <p:nvPr/>
            </p:nvSpPr>
            <p:spPr>
              <a:xfrm>
                <a:off x="4965954" y="2375090"/>
                <a:ext cx="2164081" cy="3093713"/>
              </a:xfrm>
              <a:custGeom>
                <a:avLst/>
                <a:gdLst>
                  <a:gd name="connsiteX0" fmla="*/ 1475110 w 2164081"/>
                  <a:gd name="connsiteY0" fmla="*/ 179705 h 3093713"/>
                  <a:gd name="connsiteX1" fmla="*/ 1706242 w 2164081"/>
                  <a:gd name="connsiteY1" fmla="*/ 468548 h 3093713"/>
                  <a:gd name="connsiteX2" fmla="*/ 2123742 w 2164081"/>
                  <a:gd name="connsiteY2" fmla="*/ 1649223 h 3093713"/>
                  <a:gd name="connsiteX3" fmla="*/ 2153140 w 2164081"/>
                  <a:gd name="connsiteY3" fmla="*/ 2161723 h 3093713"/>
                  <a:gd name="connsiteX4" fmla="*/ 1649242 w 2164081"/>
                  <a:gd name="connsiteY4" fmla="*/ 2933042 h 3093713"/>
                  <a:gd name="connsiteX5" fmla="*/ 860385 w 2164081"/>
                  <a:gd name="connsiteY5" fmla="*/ 3067169 h 3093713"/>
                  <a:gd name="connsiteX6" fmla="*/ 130115 w 2164081"/>
                  <a:gd name="connsiteY6" fmla="*/ 2506313 h 3093713"/>
                  <a:gd name="connsiteX7" fmla="*/ 386010 w 2164081"/>
                  <a:gd name="connsiteY7" fmla="*/ 668361 h 3093713"/>
                  <a:gd name="connsiteX8" fmla="*/ 872370 w 2164081"/>
                  <a:gd name="connsiteY8" fmla="*/ 66081 h 3093713"/>
                  <a:gd name="connsiteX9" fmla="*/ 1475110 w 2164081"/>
                  <a:gd name="connsiteY9" fmla="*/ 179705 h 3093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64081" h="3093713">
                    <a:moveTo>
                      <a:pt x="1475110" y="179705"/>
                    </a:moveTo>
                    <a:cubicBezTo>
                      <a:pt x="1566644" y="265811"/>
                      <a:pt x="1645191" y="371209"/>
                      <a:pt x="1706242" y="468548"/>
                    </a:cubicBezTo>
                    <a:cubicBezTo>
                      <a:pt x="1929190" y="823995"/>
                      <a:pt x="2046739" y="1240117"/>
                      <a:pt x="2123742" y="1649223"/>
                    </a:cubicBezTo>
                    <a:cubicBezTo>
                      <a:pt x="2155603" y="1818470"/>
                      <a:pt x="2178696" y="1989387"/>
                      <a:pt x="2153140" y="2161723"/>
                    </a:cubicBezTo>
                    <a:cubicBezTo>
                      <a:pt x="2103614" y="2495498"/>
                      <a:pt x="1935704" y="2755026"/>
                      <a:pt x="1649242" y="2933042"/>
                    </a:cubicBezTo>
                    <a:cubicBezTo>
                      <a:pt x="1405833" y="3084248"/>
                      <a:pt x="1139498" y="3128178"/>
                      <a:pt x="860385" y="3067169"/>
                    </a:cubicBezTo>
                    <a:cubicBezTo>
                      <a:pt x="549286" y="2999145"/>
                      <a:pt x="279819" y="2785844"/>
                      <a:pt x="130115" y="2506313"/>
                    </a:cubicBezTo>
                    <a:cubicBezTo>
                      <a:pt x="-170419" y="1945081"/>
                      <a:pt x="106689" y="1186332"/>
                      <a:pt x="386010" y="668361"/>
                    </a:cubicBezTo>
                    <a:cubicBezTo>
                      <a:pt x="505439" y="446875"/>
                      <a:pt x="651176" y="199624"/>
                      <a:pt x="872370" y="66081"/>
                    </a:cubicBezTo>
                    <a:cubicBezTo>
                      <a:pt x="1098199" y="-70344"/>
                      <a:pt x="1308243" y="22694"/>
                      <a:pt x="1475110" y="17970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41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6" name="Graphic 2">
                <a:extLst>
                  <a:ext uri="{FF2B5EF4-FFF2-40B4-BE49-F238E27FC236}">
                    <a16:creationId xmlns:a16="http://schemas.microsoft.com/office/drawing/2014/main" xmlns="" id="{60B19826-AAB1-4739-858E-67D982B96A7B}"/>
                  </a:ext>
                </a:extLst>
              </p:cNvPr>
              <p:cNvGrpSpPr/>
              <p:nvPr/>
            </p:nvGrpSpPr>
            <p:grpSpPr>
              <a:xfrm>
                <a:off x="5145555" y="2577925"/>
                <a:ext cx="1815107" cy="2632470"/>
                <a:chOff x="5145555" y="2577925"/>
                <a:chExt cx="1815107" cy="2632470"/>
              </a:xfrm>
              <a:solidFill>
                <a:schemeClr val="bg1"/>
              </a:solidFill>
            </p:grpSpPr>
            <p:sp>
              <p:nvSpPr>
                <p:cNvPr id="7" name="Freeform: Shape 6">
                  <a:extLst>
                    <a:ext uri="{FF2B5EF4-FFF2-40B4-BE49-F238E27FC236}">
                      <a16:creationId xmlns:a16="http://schemas.microsoft.com/office/drawing/2014/main" xmlns="" id="{304D2639-6BCF-42A2-8D89-9B7BD1060CB3}"/>
                    </a:ext>
                  </a:extLst>
                </p:cNvPr>
                <p:cNvSpPr/>
                <p:nvPr/>
              </p:nvSpPr>
              <p:spPr>
                <a:xfrm>
                  <a:off x="5265503" y="3286512"/>
                  <a:ext cx="1594983" cy="598756"/>
                </a:xfrm>
                <a:custGeom>
                  <a:avLst/>
                  <a:gdLst>
                    <a:gd name="connsiteX0" fmla="*/ 47250 w 1594983"/>
                    <a:gd name="connsiteY0" fmla="*/ 560161 h 598756"/>
                    <a:gd name="connsiteX1" fmla="*/ 100325 w 1594983"/>
                    <a:gd name="connsiteY1" fmla="*/ 561581 h 598756"/>
                    <a:gd name="connsiteX2" fmla="*/ 132604 w 1594983"/>
                    <a:gd name="connsiteY2" fmla="*/ 509425 h 598756"/>
                    <a:gd name="connsiteX3" fmla="*/ 258589 w 1594983"/>
                    <a:gd name="connsiteY3" fmla="*/ 298002 h 598756"/>
                    <a:gd name="connsiteX4" fmla="*/ 407332 w 1594983"/>
                    <a:gd name="connsiteY4" fmla="*/ 561790 h 598756"/>
                    <a:gd name="connsiteX5" fmla="*/ 466755 w 1594983"/>
                    <a:gd name="connsiteY5" fmla="*/ 560119 h 598756"/>
                    <a:gd name="connsiteX6" fmla="*/ 617168 w 1594983"/>
                    <a:gd name="connsiteY6" fmla="*/ 306813 h 598756"/>
                    <a:gd name="connsiteX7" fmla="*/ 630531 w 1594983"/>
                    <a:gd name="connsiteY7" fmla="*/ 321596 h 598756"/>
                    <a:gd name="connsiteX8" fmla="*/ 766663 w 1594983"/>
                    <a:gd name="connsiteY8" fmla="*/ 565131 h 598756"/>
                    <a:gd name="connsiteX9" fmla="*/ 825166 w 1594983"/>
                    <a:gd name="connsiteY9" fmla="*/ 567386 h 598756"/>
                    <a:gd name="connsiteX10" fmla="*/ 890226 w 1594983"/>
                    <a:gd name="connsiteY10" fmla="*/ 459691 h 598756"/>
                    <a:gd name="connsiteX11" fmla="*/ 981468 w 1594983"/>
                    <a:gd name="connsiteY11" fmla="*/ 307607 h 598756"/>
                    <a:gd name="connsiteX12" fmla="*/ 1129084 w 1594983"/>
                    <a:gd name="connsiteY12" fmla="*/ 572355 h 598756"/>
                    <a:gd name="connsiteX13" fmla="*/ 1187253 w 1594983"/>
                    <a:gd name="connsiteY13" fmla="*/ 573691 h 598756"/>
                    <a:gd name="connsiteX14" fmla="*/ 1326893 w 1594983"/>
                    <a:gd name="connsiteY14" fmla="*/ 337673 h 598756"/>
                    <a:gd name="connsiteX15" fmla="*/ 1357543 w 1594983"/>
                    <a:gd name="connsiteY15" fmla="*/ 338633 h 598756"/>
                    <a:gd name="connsiteX16" fmla="*/ 1491796 w 1594983"/>
                    <a:gd name="connsiteY16" fmla="*/ 579495 h 598756"/>
                    <a:gd name="connsiteX17" fmla="*/ 1545163 w 1594983"/>
                    <a:gd name="connsiteY17" fmla="*/ 581374 h 598756"/>
                    <a:gd name="connsiteX18" fmla="*/ 1580533 w 1594983"/>
                    <a:gd name="connsiteY18" fmla="*/ 523748 h 598756"/>
                    <a:gd name="connsiteX19" fmla="*/ 1581535 w 1594983"/>
                    <a:gd name="connsiteY19" fmla="*/ 444198 h 598756"/>
                    <a:gd name="connsiteX20" fmla="*/ 1519566 w 1594983"/>
                    <a:gd name="connsiteY20" fmla="*/ 546005 h 598756"/>
                    <a:gd name="connsiteX21" fmla="*/ 1370864 w 1594983"/>
                    <a:gd name="connsiteY21" fmla="*/ 279963 h 598756"/>
                    <a:gd name="connsiteX22" fmla="*/ 1445194 w 1594983"/>
                    <a:gd name="connsiteY22" fmla="*/ 318005 h 598756"/>
                    <a:gd name="connsiteX23" fmla="*/ 1495053 w 1594983"/>
                    <a:gd name="connsiteY23" fmla="*/ 408996 h 598756"/>
                    <a:gd name="connsiteX24" fmla="*/ 1548421 w 1594983"/>
                    <a:gd name="connsiteY24" fmla="*/ 410625 h 598756"/>
                    <a:gd name="connsiteX25" fmla="*/ 1546834 w 1594983"/>
                    <a:gd name="connsiteY25" fmla="*/ 330490 h 598756"/>
                    <a:gd name="connsiteX26" fmla="*/ 1520693 w 1594983"/>
                    <a:gd name="connsiteY26" fmla="*/ 371581 h 598756"/>
                    <a:gd name="connsiteX27" fmla="*/ 1469623 w 1594983"/>
                    <a:gd name="connsiteY27" fmla="*/ 279796 h 598756"/>
                    <a:gd name="connsiteX28" fmla="*/ 1510713 w 1594983"/>
                    <a:gd name="connsiteY28" fmla="*/ 278919 h 598756"/>
                    <a:gd name="connsiteX29" fmla="*/ 1527082 w 1594983"/>
                    <a:gd name="connsiteY29" fmla="*/ 258499 h 598756"/>
                    <a:gd name="connsiteX30" fmla="*/ 1496265 w 1594983"/>
                    <a:gd name="connsiteY30" fmla="*/ 168510 h 598756"/>
                    <a:gd name="connsiteX31" fmla="*/ 1384018 w 1594983"/>
                    <a:gd name="connsiteY31" fmla="*/ 220207 h 598756"/>
                    <a:gd name="connsiteX32" fmla="*/ 1338167 w 1594983"/>
                    <a:gd name="connsiteY32" fmla="*/ 123954 h 598756"/>
                    <a:gd name="connsiteX33" fmla="*/ 1370739 w 1594983"/>
                    <a:gd name="connsiteY33" fmla="*/ 80984 h 598756"/>
                    <a:gd name="connsiteX34" fmla="*/ 1460102 w 1594983"/>
                    <a:gd name="connsiteY34" fmla="*/ 77936 h 598756"/>
                    <a:gd name="connsiteX35" fmla="*/ 1397130 w 1594983"/>
                    <a:gd name="connsiteY35" fmla="*/ 16134 h 598756"/>
                    <a:gd name="connsiteX36" fmla="*/ 702063 w 1594983"/>
                    <a:gd name="connsiteY36" fmla="*/ 6989 h 598756"/>
                    <a:gd name="connsiteX37" fmla="*/ 196829 w 1594983"/>
                    <a:gd name="connsiteY37" fmla="*/ 474 h 598756"/>
                    <a:gd name="connsiteX38" fmla="*/ 162002 w 1594983"/>
                    <a:gd name="connsiteY38" fmla="*/ 14923 h 598756"/>
                    <a:gd name="connsiteX39" fmla="*/ 130892 w 1594983"/>
                    <a:gd name="connsiteY39" fmla="*/ 128380 h 598756"/>
                    <a:gd name="connsiteX40" fmla="*/ 106380 w 1594983"/>
                    <a:gd name="connsiteY40" fmla="*/ 185505 h 598756"/>
                    <a:gd name="connsiteX41" fmla="*/ 66250 w 1594983"/>
                    <a:gd name="connsiteY41" fmla="*/ 258332 h 598756"/>
                    <a:gd name="connsiteX42" fmla="*/ 133481 w 1594983"/>
                    <a:gd name="connsiteY42" fmla="*/ 260879 h 598756"/>
                    <a:gd name="connsiteX43" fmla="*/ 77650 w 1594983"/>
                    <a:gd name="connsiteY43" fmla="*/ 352831 h 598756"/>
                    <a:gd name="connsiteX44" fmla="*/ 49380 w 1594983"/>
                    <a:gd name="connsiteY44" fmla="*/ 308860 h 598756"/>
                    <a:gd name="connsiteX45" fmla="*/ 35934 w 1594983"/>
                    <a:gd name="connsiteY45" fmla="*/ 347611 h 598756"/>
                    <a:gd name="connsiteX46" fmla="*/ 64872 w 1594983"/>
                    <a:gd name="connsiteY46" fmla="*/ 404152 h 598756"/>
                    <a:gd name="connsiteX47" fmla="*/ 111683 w 1594983"/>
                    <a:gd name="connsiteY47" fmla="*/ 377301 h 598756"/>
                    <a:gd name="connsiteX48" fmla="*/ 159706 w 1594983"/>
                    <a:gd name="connsiteY48" fmla="*/ 297042 h 598756"/>
                    <a:gd name="connsiteX49" fmla="*/ 230569 w 1594983"/>
                    <a:gd name="connsiteY49" fmla="*/ 265431 h 598756"/>
                    <a:gd name="connsiteX50" fmla="*/ 74811 w 1594983"/>
                    <a:gd name="connsiteY50" fmla="*/ 526629 h 598756"/>
                    <a:gd name="connsiteX51" fmla="*/ 14929 w 1594983"/>
                    <a:gd name="connsiteY51" fmla="*/ 420229 h 598756"/>
                    <a:gd name="connsiteX52" fmla="*/ 15639 w 1594983"/>
                    <a:gd name="connsiteY52" fmla="*/ 503453 h 598756"/>
                    <a:gd name="connsiteX53" fmla="*/ 47250 w 1594983"/>
                    <a:gd name="connsiteY53" fmla="*/ 560161 h 598756"/>
                    <a:gd name="connsiteX54" fmla="*/ 797648 w 1594983"/>
                    <a:gd name="connsiteY54" fmla="*/ 536735 h 598756"/>
                    <a:gd name="connsiteX55" fmla="*/ 648111 w 1594983"/>
                    <a:gd name="connsiteY55" fmla="*/ 270150 h 598756"/>
                    <a:gd name="connsiteX56" fmla="*/ 721105 w 1594983"/>
                    <a:gd name="connsiteY56" fmla="*/ 305978 h 598756"/>
                    <a:gd name="connsiteX57" fmla="*/ 771716 w 1594983"/>
                    <a:gd name="connsiteY57" fmla="*/ 396302 h 598756"/>
                    <a:gd name="connsiteX58" fmla="*/ 827630 w 1594983"/>
                    <a:gd name="connsiteY58" fmla="*/ 398222 h 598756"/>
                    <a:gd name="connsiteX59" fmla="*/ 883043 w 1594983"/>
                    <a:gd name="connsiteY59" fmla="*/ 303765 h 598756"/>
                    <a:gd name="connsiteX60" fmla="*/ 952989 w 1594983"/>
                    <a:gd name="connsiteY60" fmla="*/ 274618 h 598756"/>
                    <a:gd name="connsiteX61" fmla="*/ 797648 w 1594983"/>
                    <a:gd name="connsiteY61" fmla="*/ 536735 h 598756"/>
                    <a:gd name="connsiteX62" fmla="*/ 746368 w 1594983"/>
                    <a:gd name="connsiteY62" fmla="*/ 268688 h 598756"/>
                    <a:gd name="connsiteX63" fmla="*/ 856318 w 1594983"/>
                    <a:gd name="connsiteY63" fmla="*/ 270275 h 598756"/>
                    <a:gd name="connsiteX64" fmla="*/ 799443 w 1594983"/>
                    <a:gd name="connsiteY64" fmla="*/ 363897 h 598756"/>
                    <a:gd name="connsiteX65" fmla="*/ 746368 w 1594983"/>
                    <a:gd name="connsiteY65" fmla="*/ 268688 h 598756"/>
                    <a:gd name="connsiteX66" fmla="*/ 1213644 w 1594983"/>
                    <a:gd name="connsiteY66" fmla="*/ 68833 h 598756"/>
                    <a:gd name="connsiteX67" fmla="*/ 1264506 w 1594983"/>
                    <a:gd name="connsiteY67" fmla="*/ 170556 h 598756"/>
                    <a:gd name="connsiteX68" fmla="*/ 1162198 w 1594983"/>
                    <a:gd name="connsiteY68" fmla="*/ 219747 h 598756"/>
                    <a:gd name="connsiteX69" fmla="*/ 1111420 w 1594983"/>
                    <a:gd name="connsiteY69" fmla="*/ 118442 h 598756"/>
                    <a:gd name="connsiteX70" fmla="*/ 1213644 w 1594983"/>
                    <a:gd name="connsiteY70" fmla="*/ 68833 h 598756"/>
                    <a:gd name="connsiteX71" fmla="*/ 1162156 w 1594983"/>
                    <a:gd name="connsiteY71" fmla="*/ 371288 h 598756"/>
                    <a:gd name="connsiteX72" fmla="*/ 1107453 w 1594983"/>
                    <a:gd name="connsiteY72" fmla="*/ 273407 h 598756"/>
                    <a:gd name="connsiteX73" fmla="*/ 1212934 w 1594983"/>
                    <a:gd name="connsiteY73" fmla="*/ 275161 h 598756"/>
                    <a:gd name="connsiteX74" fmla="*/ 1162156 w 1594983"/>
                    <a:gd name="connsiteY74" fmla="*/ 371288 h 598756"/>
                    <a:gd name="connsiteX75" fmla="*/ 1081688 w 1594983"/>
                    <a:gd name="connsiteY75" fmla="*/ 308860 h 598756"/>
                    <a:gd name="connsiteX76" fmla="*/ 1135055 w 1594983"/>
                    <a:gd name="connsiteY76" fmla="*/ 405071 h 598756"/>
                    <a:gd name="connsiteX77" fmla="*/ 1186543 w 1594983"/>
                    <a:gd name="connsiteY77" fmla="*/ 405363 h 598756"/>
                    <a:gd name="connsiteX78" fmla="*/ 1238950 w 1594983"/>
                    <a:gd name="connsiteY78" fmla="*/ 316668 h 598756"/>
                    <a:gd name="connsiteX79" fmla="*/ 1314532 w 1594983"/>
                    <a:gd name="connsiteY79" fmla="*/ 279963 h 598756"/>
                    <a:gd name="connsiteX80" fmla="*/ 1158690 w 1594983"/>
                    <a:gd name="connsiteY80" fmla="*/ 541454 h 598756"/>
                    <a:gd name="connsiteX81" fmla="*/ 1009780 w 1594983"/>
                    <a:gd name="connsiteY81" fmla="*/ 275495 h 598756"/>
                    <a:gd name="connsiteX82" fmla="*/ 1081688 w 1594983"/>
                    <a:gd name="connsiteY82" fmla="*/ 308860 h 598756"/>
                    <a:gd name="connsiteX83" fmla="*/ 988650 w 1594983"/>
                    <a:gd name="connsiteY83" fmla="*/ 66870 h 598756"/>
                    <a:gd name="connsiteX84" fmla="*/ 1036505 w 1594983"/>
                    <a:gd name="connsiteY84" fmla="*/ 169345 h 598756"/>
                    <a:gd name="connsiteX85" fmla="*/ 932819 w 1594983"/>
                    <a:gd name="connsiteY85" fmla="*/ 215697 h 598756"/>
                    <a:gd name="connsiteX86" fmla="*/ 885048 w 1594983"/>
                    <a:gd name="connsiteY86" fmla="*/ 112762 h 598756"/>
                    <a:gd name="connsiteX87" fmla="*/ 988650 w 1594983"/>
                    <a:gd name="connsiteY87" fmla="*/ 66870 h 598756"/>
                    <a:gd name="connsiteX88" fmla="*/ 760525 w 1594983"/>
                    <a:gd name="connsiteY88" fmla="*/ 62318 h 598756"/>
                    <a:gd name="connsiteX89" fmla="*/ 809298 w 1594983"/>
                    <a:gd name="connsiteY89" fmla="*/ 165420 h 598756"/>
                    <a:gd name="connsiteX90" fmla="*/ 706322 w 1594983"/>
                    <a:gd name="connsiteY90" fmla="*/ 213275 h 598756"/>
                    <a:gd name="connsiteX91" fmla="*/ 657674 w 1594983"/>
                    <a:gd name="connsiteY91" fmla="*/ 110925 h 598756"/>
                    <a:gd name="connsiteX92" fmla="*/ 760525 w 1594983"/>
                    <a:gd name="connsiteY92" fmla="*/ 62318 h 598756"/>
                    <a:gd name="connsiteX93" fmla="*/ 534779 w 1594983"/>
                    <a:gd name="connsiteY93" fmla="*/ 60899 h 598756"/>
                    <a:gd name="connsiteX94" fmla="*/ 581674 w 1594983"/>
                    <a:gd name="connsiteY94" fmla="*/ 163833 h 598756"/>
                    <a:gd name="connsiteX95" fmla="*/ 477904 w 1594983"/>
                    <a:gd name="connsiteY95" fmla="*/ 208556 h 598756"/>
                    <a:gd name="connsiteX96" fmla="*/ 431218 w 1594983"/>
                    <a:gd name="connsiteY96" fmla="*/ 106039 h 598756"/>
                    <a:gd name="connsiteX97" fmla="*/ 534779 w 1594983"/>
                    <a:gd name="connsiteY97" fmla="*/ 60899 h 598756"/>
                    <a:gd name="connsiteX98" fmla="*/ 490974 w 1594983"/>
                    <a:gd name="connsiteY98" fmla="*/ 264888 h 598756"/>
                    <a:gd name="connsiteX99" fmla="*/ 439570 w 1594983"/>
                    <a:gd name="connsiteY99" fmla="*/ 361600 h 598756"/>
                    <a:gd name="connsiteX100" fmla="*/ 385159 w 1594983"/>
                    <a:gd name="connsiteY100" fmla="*/ 264220 h 598756"/>
                    <a:gd name="connsiteX101" fmla="*/ 490974 w 1594983"/>
                    <a:gd name="connsiteY101" fmla="*/ 264888 h 598756"/>
                    <a:gd name="connsiteX102" fmla="*/ 356220 w 1594983"/>
                    <a:gd name="connsiteY102" fmla="*/ 294369 h 598756"/>
                    <a:gd name="connsiteX103" fmla="*/ 410757 w 1594983"/>
                    <a:gd name="connsiteY103" fmla="*/ 393462 h 598756"/>
                    <a:gd name="connsiteX104" fmla="*/ 465084 w 1594983"/>
                    <a:gd name="connsiteY104" fmla="*/ 393420 h 598756"/>
                    <a:gd name="connsiteX105" fmla="*/ 518660 w 1594983"/>
                    <a:gd name="connsiteY105" fmla="*/ 301761 h 598756"/>
                    <a:gd name="connsiteX106" fmla="*/ 592781 w 1594983"/>
                    <a:gd name="connsiteY106" fmla="*/ 268897 h 598756"/>
                    <a:gd name="connsiteX107" fmla="*/ 436104 w 1594983"/>
                    <a:gd name="connsiteY107" fmla="*/ 531599 h 598756"/>
                    <a:gd name="connsiteX108" fmla="*/ 287486 w 1594983"/>
                    <a:gd name="connsiteY108" fmla="*/ 265723 h 598756"/>
                    <a:gd name="connsiteX109" fmla="*/ 356220 w 1594983"/>
                    <a:gd name="connsiteY109" fmla="*/ 294369 h 598756"/>
                    <a:gd name="connsiteX110" fmla="*/ 250363 w 1594983"/>
                    <a:gd name="connsiteY110" fmla="*/ 206635 h 598756"/>
                    <a:gd name="connsiteX111" fmla="*/ 204136 w 1594983"/>
                    <a:gd name="connsiteY111" fmla="*/ 103325 h 598756"/>
                    <a:gd name="connsiteX112" fmla="*/ 307321 w 1594983"/>
                    <a:gd name="connsiteY112" fmla="*/ 56681 h 598756"/>
                    <a:gd name="connsiteX113" fmla="*/ 353757 w 1594983"/>
                    <a:gd name="connsiteY113" fmla="*/ 160409 h 598756"/>
                    <a:gd name="connsiteX114" fmla="*/ 250363 w 1594983"/>
                    <a:gd name="connsiteY114" fmla="*/ 206635 h 5987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</a:cxnLst>
                  <a:rect l="l" t="t" r="r" b="b"/>
                  <a:pathLst>
                    <a:path w="1594983" h="598756">
                      <a:moveTo>
                        <a:pt x="47250" y="560161"/>
                      </a:moveTo>
                      <a:cubicBezTo>
                        <a:pt x="61031" y="584506"/>
                        <a:pt x="85125" y="585258"/>
                        <a:pt x="100325" y="561581"/>
                      </a:cubicBezTo>
                      <a:cubicBezTo>
                        <a:pt x="111391" y="544418"/>
                        <a:pt x="122123" y="526963"/>
                        <a:pt x="132604" y="509425"/>
                      </a:cubicBezTo>
                      <a:cubicBezTo>
                        <a:pt x="174154" y="439939"/>
                        <a:pt x="215536" y="370328"/>
                        <a:pt x="258589" y="298002"/>
                      </a:cubicBezTo>
                      <a:cubicBezTo>
                        <a:pt x="309701" y="388743"/>
                        <a:pt x="358225" y="475434"/>
                        <a:pt x="407332" y="561790"/>
                      </a:cubicBezTo>
                      <a:cubicBezTo>
                        <a:pt x="424662" y="592190"/>
                        <a:pt x="448798" y="590645"/>
                        <a:pt x="466755" y="560119"/>
                      </a:cubicBezTo>
                      <a:cubicBezTo>
                        <a:pt x="516656" y="475266"/>
                        <a:pt x="567225" y="390789"/>
                        <a:pt x="617168" y="306813"/>
                      </a:cubicBezTo>
                      <a:cubicBezTo>
                        <a:pt x="627399" y="308567"/>
                        <a:pt x="627608" y="316334"/>
                        <a:pt x="630531" y="321596"/>
                      </a:cubicBezTo>
                      <a:cubicBezTo>
                        <a:pt x="675964" y="402732"/>
                        <a:pt x="721021" y="484119"/>
                        <a:pt x="766663" y="565131"/>
                      </a:cubicBezTo>
                      <a:cubicBezTo>
                        <a:pt x="784494" y="596825"/>
                        <a:pt x="806333" y="597619"/>
                        <a:pt x="825166" y="567386"/>
                      </a:cubicBezTo>
                      <a:cubicBezTo>
                        <a:pt x="847340" y="531807"/>
                        <a:pt x="868637" y="495645"/>
                        <a:pt x="890226" y="459691"/>
                      </a:cubicBezTo>
                      <a:cubicBezTo>
                        <a:pt x="919832" y="410374"/>
                        <a:pt x="949397" y="361058"/>
                        <a:pt x="981468" y="307607"/>
                      </a:cubicBezTo>
                      <a:cubicBezTo>
                        <a:pt x="1032413" y="399016"/>
                        <a:pt x="1080686" y="485748"/>
                        <a:pt x="1129084" y="572355"/>
                      </a:cubicBezTo>
                      <a:cubicBezTo>
                        <a:pt x="1145578" y="601920"/>
                        <a:pt x="1170174" y="602379"/>
                        <a:pt x="1187253" y="573691"/>
                      </a:cubicBezTo>
                      <a:cubicBezTo>
                        <a:pt x="1234064" y="495185"/>
                        <a:pt x="1282587" y="417598"/>
                        <a:pt x="1326893" y="337673"/>
                      </a:cubicBezTo>
                      <a:cubicBezTo>
                        <a:pt x="1342803" y="308985"/>
                        <a:pt x="1347438" y="320427"/>
                        <a:pt x="1357543" y="338633"/>
                      </a:cubicBezTo>
                      <a:cubicBezTo>
                        <a:pt x="1402141" y="419018"/>
                        <a:pt x="1446948" y="499278"/>
                        <a:pt x="1491796" y="579495"/>
                      </a:cubicBezTo>
                      <a:cubicBezTo>
                        <a:pt x="1505702" y="604342"/>
                        <a:pt x="1529755" y="605344"/>
                        <a:pt x="1545163" y="581374"/>
                      </a:cubicBezTo>
                      <a:cubicBezTo>
                        <a:pt x="1557357" y="562374"/>
                        <a:pt x="1565918" y="540493"/>
                        <a:pt x="1580533" y="523748"/>
                      </a:cubicBezTo>
                      <a:cubicBezTo>
                        <a:pt x="1604043" y="496730"/>
                        <a:pt x="1594772" y="472678"/>
                        <a:pt x="1581535" y="444198"/>
                      </a:cubicBezTo>
                      <a:cubicBezTo>
                        <a:pt x="1560489" y="478774"/>
                        <a:pt x="1541113" y="510594"/>
                        <a:pt x="1519566" y="546005"/>
                      </a:cubicBezTo>
                      <a:cubicBezTo>
                        <a:pt x="1468829" y="455181"/>
                        <a:pt x="1419638" y="367154"/>
                        <a:pt x="1370864" y="279963"/>
                      </a:cubicBezTo>
                      <a:cubicBezTo>
                        <a:pt x="1410493" y="267435"/>
                        <a:pt x="1430370" y="285684"/>
                        <a:pt x="1445194" y="318005"/>
                      </a:cubicBezTo>
                      <a:cubicBezTo>
                        <a:pt x="1459601" y="349365"/>
                        <a:pt x="1477724" y="379097"/>
                        <a:pt x="1495053" y="408996"/>
                      </a:cubicBezTo>
                      <a:cubicBezTo>
                        <a:pt x="1508082" y="431462"/>
                        <a:pt x="1532260" y="431379"/>
                        <a:pt x="1548421" y="410625"/>
                      </a:cubicBezTo>
                      <a:cubicBezTo>
                        <a:pt x="1569216" y="383899"/>
                        <a:pt x="1563997" y="358719"/>
                        <a:pt x="1546834" y="330490"/>
                      </a:cubicBezTo>
                      <a:cubicBezTo>
                        <a:pt x="1540069" y="346317"/>
                        <a:pt x="1533471" y="358677"/>
                        <a:pt x="1520693" y="371581"/>
                      </a:cubicBezTo>
                      <a:cubicBezTo>
                        <a:pt x="1503405" y="340512"/>
                        <a:pt x="1487328" y="311616"/>
                        <a:pt x="1469623" y="279796"/>
                      </a:cubicBezTo>
                      <a:cubicBezTo>
                        <a:pt x="1485908" y="279253"/>
                        <a:pt x="1498686" y="276831"/>
                        <a:pt x="1510713" y="278919"/>
                      </a:cubicBezTo>
                      <a:cubicBezTo>
                        <a:pt x="1530799" y="282343"/>
                        <a:pt x="1533346" y="275703"/>
                        <a:pt x="1527082" y="258499"/>
                      </a:cubicBezTo>
                      <a:cubicBezTo>
                        <a:pt x="1516434" y="229310"/>
                        <a:pt x="1506871" y="199703"/>
                        <a:pt x="1496265" y="168510"/>
                      </a:cubicBezTo>
                      <a:cubicBezTo>
                        <a:pt x="1465322" y="221835"/>
                        <a:pt x="1427363" y="238706"/>
                        <a:pt x="1384018" y="220207"/>
                      </a:cubicBezTo>
                      <a:cubicBezTo>
                        <a:pt x="1346895" y="204380"/>
                        <a:pt x="1326601" y="162831"/>
                        <a:pt x="1338167" y="123954"/>
                      </a:cubicBezTo>
                      <a:cubicBezTo>
                        <a:pt x="1343513" y="105998"/>
                        <a:pt x="1355122" y="91591"/>
                        <a:pt x="1370739" y="80984"/>
                      </a:cubicBezTo>
                      <a:cubicBezTo>
                        <a:pt x="1398801" y="61901"/>
                        <a:pt x="1428741" y="65450"/>
                        <a:pt x="1460102" y="77936"/>
                      </a:cubicBezTo>
                      <a:cubicBezTo>
                        <a:pt x="1441185" y="16718"/>
                        <a:pt x="1441185" y="16718"/>
                        <a:pt x="1397130" y="16134"/>
                      </a:cubicBezTo>
                      <a:cubicBezTo>
                        <a:pt x="1165455" y="13085"/>
                        <a:pt x="933738" y="9995"/>
                        <a:pt x="702063" y="6989"/>
                      </a:cubicBezTo>
                      <a:cubicBezTo>
                        <a:pt x="533651" y="4775"/>
                        <a:pt x="365240" y="2604"/>
                        <a:pt x="196829" y="474"/>
                      </a:cubicBezTo>
                      <a:cubicBezTo>
                        <a:pt x="183174" y="307"/>
                        <a:pt x="167848" y="-3702"/>
                        <a:pt x="162002" y="14923"/>
                      </a:cubicBezTo>
                      <a:cubicBezTo>
                        <a:pt x="150310" y="52296"/>
                        <a:pt x="124127" y="84993"/>
                        <a:pt x="130892" y="128380"/>
                      </a:cubicBezTo>
                      <a:cubicBezTo>
                        <a:pt x="134275" y="150053"/>
                        <a:pt x="124963" y="172560"/>
                        <a:pt x="106380" y="185505"/>
                      </a:cubicBezTo>
                      <a:cubicBezTo>
                        <a:pt x="80699" y="203378"/>
                        <a:pt x="76064" y="230312"/>
                        <a:pt x="66250" y="258332"/>
                      </a:cubicBezTo>
                      <a:cubicBezTo>
                        <a:pt x="89050" y="259209"/>
                        <a:pt x="109679" y="259960"/>
                        <a:pt x="133481" y="260879"/>
                      </a:cubicBezTo>
                      <a:cubicBezTo>
                        <a:pt x="114105" y="292783"/>
                        <a:pt x="96609" y="321596"/>
                        <a:pt x="77650" y="352831"/>
                      </a:cubicBezTo>
                      <a:cubicBezTo>
                        <a:pt x="67336" y="336796"/>
                        <a:pt x="58901" y="323684"/>
                        <a:pt x="49380" y="308860"/>
                      </a:cubicBezTo>
                      <a:cubicBezTo>
                        <a:pt x="43951" y="323809"/>
                        <a:pt x="36727" y="335501"/>
                        <a:pt x="35934" y="347611"/>
                      </a:cubicBezTo>
                      <a:cubicBezTo>
                        <a:pt x="34389" y="371288"/>
                        <a:pt x="44285" y="394422"/>
                        <a:pt x="64872" y="404152"/>
                      </a:cubicBezTo>
                      <a:cubicBezTo>
                        <a:pt x="87213" y="414717"/>
                        <a:pt x="101035" y="396803"/>
                        <a:pt x="111683" y="377301"/>
                      </a:cubicBezTo>
                      <a:cubicBezTo>
                        <a:pt x="126591" y="349950"/>
                        <a:pt x="143462" y="323684"/>
                        <a:pt x="159706" y="297042"/>
                      </a:cubicBezTo>
                      <a:cubicBezTo>
                        <a:pt x="183717" y="257580"/>
                        <a:pt x="183800" y="257622"/>
                        <a:pt x="230569" y="265431"/>
                      </a:cubicBezTo>
                      <a:cubicBezTo>
                        <a:pt x="178831" y="352163"/>
                        <a:pt x="127635" y="438018"/>
                        <a:pt x="74811" y="526629"/>
                      </a:cubicBezTo>
                      <a:cubicBezTo>
                        <a:pt x="53514" y="488796"/>
                        <a:pt x="34723" y="455431"/>
                        <a:pt x="14929" y="420229"/>
                      </a:cubicBezTo>
                      <a:cubicBezTo>
                        <a:pt x="-5031" y="464827"/>
                        <a:pt x="-5156" y="464911"/>
                        <a:pt x="15639" y="503453"/>
                      </a:cubicBezTo>
                      <a:cubicBezTo>
                        <a:pt x="25954" y="522495"/>
                        <a:pt x="36560" y="541328"/>
                        <a:pt x="47250" y="560161"/>
                      </a:cubicBezTo>
                      <a:close/>
                      <a:moveTo>
                        <a:pt x="797648" y="536735"/>
                      </a:moveTo>
                      <a:cubicBezTo>
                        <a:pt x="746869" y="446203"/>
                        <a:pt x="697970" y="359095"/>
                        <a:pt x="648111" y="270150"/>
                      </a:cubicBezTo>
                      <a:cubicBezTo>
                        <a:pt x="685819" y="260044"/>
                        <a:pt x="706740" y="272530"/>
                        <a:pt x="721105" y="305978"/>
                      </a:cubicBezTo>
                      <a:cubicBezTo>
                        <a:pt x="734634" y="337506"/>
                        <a:pt x="754511" y="366361"/>
                        <a:pt x="771716" y="396302"/>
                      </a:cubicBezTo>
                      <a:cubicBezTo>
                        <a:pt x="787125" y="423069"/>
                        <a:pt x="811470" y="424196"/>
                        <a:pt x="827630" y="398222"/>
                      </a:cubicBezTo>
                      <a:cubicBezTo>
                        <a:pt x="846881" y="367196"/>
                        <a:pt x="867760" y="336754"/>
                        <a:pt x="883043" y="303765"/>
                      </a:cubicBezTo>
                      <a:cubicBezTo>
                        <a:pt x="897033" y="273616"/>
                        <a:pt x="916450" y="264470"/>
                        <a:pt x="952989" y="274618"/>
                      </a:cubicBezTo>
                      <a:cubicBezTo>
                        <a:pt x="901584" y="361392"/>
                        <a:pt x="850889" y="446913"/>
                        <a:pt x="797648" y="536735"/>
                      </a:cubicBezTo>
                      <a:close/>
                      <a:moveTo>
                        <a:pt x="746368" y="268688"/>
                      </a:moveTo>
                      <a:cubicBezTo>
                        <a:pt x="784703" y="269231"/>
                        <a:pt x="818151" y="269732"/>
                        <a:pt x="856318" y="270275"/>
                      </a:cubicBezTo>
                      <a:cubicBezTo>
                        <a:pt x="835856" y="303932"/>
                        <a:pt x="818777" y="332077"/>
                        <a:pt x="799443" y="363897"/>
                      </a:cubicBezTo>
                      <a:cubicBezTo>
                        <a:pt x="781529" y="331701"/>
                        <a:pt x="765160" y="302387"/>
                        <a:pt x="746368" y="268688"/>
                      </a:cubicBezTo>
                      <a:close/>
                      <a:moveTo>
                        <a:pt x="1213644" y="68833"/>
                      </a:moveTo>
                      <a:cubicBezTo>
                        <a:pt x="1254818" y="82780"/>
                        <a:pt x="1278286" y="129716"/>
                        <a:pt x="1264506" y="170556"/>
                      </a:cubicBezTo>
                      <a:cubicBezTo>
                        <a:pt x="1250934" y="210769"/>
                        <a:pt x="1202996" y="233820"/>
                        <a:pt x="1162198" y="219747"/>
                      </a:cubicBezTo>
                      <a:cubicBezTo>
                        <a:pt x="1121024" y="205549"/>
                        <a:pt x="1097932" y="159490"/>
                        <a:pt x="1111420" y="118442"/>
                      </a:cubicBezTo>
                      <a:cubicBezTo>
                        <a:pt x="1124782" y="77894"/>
                        <a:pt x="1172262" y="54844"/>
                        <a:pt x="1213644" y="68833"/>
                      </a:cubicBezTo>
                      <a:close/>
                      <a:moveTo>
                        <a:pt x="1162156" y="371288"/>
                      </a:moveTo>
                      <a:cubicBezTo>
                        <a:pt x="1141903" y="335084"/>
                        <a:pt x="1125409" y="305561"/>
                        <a:pt x="1107453" y="273407"/>
                      </a:cubicBezTo>
                      <a:cubicBezTo>
                        <a:pt x="1144492" y="274033"/>
                        <a:pt x="1177231" y="274576"/>
                        <a:pt x="1212934" y="275161"/>
                      </a:cubicBezTo>
                      <a:cubicBezTo>
                        <a:pt x="1202328" y="309737"/>
                        <a:pt x="1178108" y="334332"/>
                        <a:pt x="1162156" y="371288"/>
                      </a:cubicBezTo>
                      <a:close/>
                      <a:moveTo>
                        <a:pt x="1081688" y="308860"/>
                      </a:moveTo>
                      <a:cubicBezTo>
                        <a:pt x="1096930" y="342099"/>
                        <a:pt x="1116473" y="373418"/>
                        <a:pt x="1135055" y="405071"/>
                      </a:cubicBezTo>
                      <a:cubicBezTo>
                        <a:pt x="1148418" y="427829"/>
                        <a:pt x="1173097" y="427620"/>
                        <a:pt x="1186543" y="405363"/>
                      </a:cubicBezTo>
                      <a:cubicBezTo>
                        <a:pt x="1204290" y="375965"/>
                        <a:pt x="1223624" y="347319"/>
                        <a:pt x="1238950" y="316668"/>
                      </a:cubicBezTo>
                      <a:cubicBezTo>
                        <a:pt x="1254985" y="284598"/>
                        <a:pt x="1274611" y="264638"/>
                        <a:pt x="1314532" y="279963"/>
                      </a:cubicBezTo>
                      <a:cubicBezTo>
                        <a:pt x="1263921" y="364899"/>
                        <a:pt x="1212559" y="451047"/>
                        <a:pt x="1158690" y="541454"/>
                      </a:cubicBezTo>
                      <a:cubicBezTo>
                        <a:pt x="1107536" y="450086"/>
                        <a:pt x="1058846" y="363145"/>
                        <a:pt x="1009780" y="275495"/>
                      </a:cubicBezTo>
                      <a:cubicBezTo>
                        <a:pt x="1046820" y="263886"/>
                        <a:pt x="1067072" y="276998"/>
                        <a:pt x="1081688" y="308860"/>
                      </a:cubicBezTo>
                      <a:close/>
                      <a:moveTo>
                        <a:pt x="988650" y="66870"/>
                      </a:moveTo>
                      <a:cubicBezTo>
                        <a:pt x="1029448" y="81945"/>
                        <a:pt x="1051622" y="129466"/>
                        <a:pt x="1036505" y="169345"/>
                      </a:cubicBezTo>
                      <a:cubicBezTo>
                        <a:pt x="1021305" y="209475"/>
                        <a:pt x="973283" y="230939"/>
                        <a:pt x="932819" y="215697"/>
                      </a:cubicBezTo>
                      <a:cubicBezTo>
                        <a:pt x="891896" y="200288"/>
                        <a:pt x="869764" y="152558"/>
                        <a:pt x="885048" y="112762"/>
                      </a:cubicBezTo>
                      <a:cubicBezTo>
                        <a:pt x="900582" y="72382"/>
                        <a:pt x="947476" y="51628"/>
                        <a:pt x="988650" y="66870"/>
                      </a:cubicBezTo>
                      <a:close/>
                      <a:moveTo>
                        <a:pt x="760525" y="62318"/>
                      </a:moveTo>
                      <a:cubicBezTo>
                        <a:pt x="800404" y="76391"/>
                        <a:pt x="823872" y="126000"/>
                        <a:pt x="809298" y="165420"/>
                      </a:cubicBezTo>
                      <a:cubicBezTo>
                        <a:pt x="794140" y="206426"/>
                        <a:pt x="747579" y="228057"/>
                        <a:pt x="706322" y="213275"/>
                      </a:cubicBezTo>
                      <a:cubicBezTo>
                        <a:pt x="665566" y="198659"/>
                        <a:pt x="643142" y="151472"/>
                        <a:pt x="657674" y="110925"/>
                      </a:cubicBezTo>
                      <a:cubicBezTo>
                        <a:pt x="672122" y="70586"/>
                        <a:pt x="719935" y="47995"/>
                        <a:pt x="760525" y="62318"/>
                      </a:cubicBezTo>
                      <a:close/>
                      <a:moveTo>
                        <a:pt x="534779" y="60899"/>
                      </a:moveTo>
                      <a:cubicBezTo>
                        <a:pt x="575452" y="76224"/>
                        <a:pt x="597291" y="124121"/>
                        <a:pt x="581674" y="163833"/>
                      </a:cubicBezTo>
                      <a:cubicBezTo>
                        <a:pt x="565847" y="204046"/>
                        <a:pt x="519161" y="224174"/>
                        <a:pt x="477904" y="208556"/>
                      </a:cubicBezTo>
                      <a:cubicBezTo>
                        <a:pt x="436146" y="192771"/>
                        <a:pt x="415392" y="147130"/>
                        <a:pt x="431218" y="106039"/>
                      </a:cubicBezTo>
                      <a:cubicBezTo>
                        <a:pt x="446836" y="65575"/>
                        <a:pt x="493313" y="45281"/>
                        <a:pt x="534779" y="60899"/>
                      </a:cubicBezTo>
                      <a:close/>
                      <a:moveTo>
                        <a:pt x="490974" y="264888"/>
                      </a:moveTo>
                      <a:cubicBezTo>
                        <a:pt x="479616" y="299756"/>
                        <a:pt x="455605" y="324895"/>
                        <a:pt x="439570" y="361600"/>
                      </a:cubicBezTo>
                      <a:cubicBezTo>
                        <a:pt x="419860" y="326356"/>
                        <a:pt x="403658" y="297334"/>
                        <a:pt x="385159" y="264220"/>
                      </a:cubicBezTo>
                      <a:cubicBezTo>
                        <a:pt x="421697" y="264470"/>
                        <a:pt x="455021" y="264679"/>
                        <a:pt x="490974" y="264888"/>
                      </a:cubicBezTo>
                      <a:close/>
                      <a:moveTo>
                        <a:pt x="356220" y="294369"/>
                      </a:moveTo>
                      <a:cubicBezTo>
                        <a:pt x="370961" y="328862"/>
                        <a:pt x="392007" y="360723"/>
                        <a:pt x="410757" y="393462"/>
                      </a:cubicBezTo>
                      <a:cubicBezTo>
                        <a:pt x="424495" y="417473"/>
                        <a:pt x="450803" y="417306"/>
                        <a:pt x="465084" y="393420"/>
                      </a:cubicBezTo>
                      <a:cubicBezTo>
                        <a:pt x="483249" y="363020"/>
                        <a:pt x="503084" y="333413"/>
                        <a:pt x="518660" y="301761"/>
                      </a:cubicBezTo>
                      <a:cubicBezTo>
                        <a:pt x="534278" y="270024"/>
                        <a:pt x="556285" y="258457"/>
                        <a:pt x="592781" y="268897"/>
                      </a:cubicBezTo>
                      <a:cubicBezTo>
                        <a:pt x="540249" y="357007"/>
                        <a:pt x="489262" y="442486"/>
                        <a:pt x="436104" y="531599"/>
                      </a:cubicBezTo>
                      <a:cubicBezTo>
                        <a:pt x="385618" y="441317"/>
                        <a:pt x="337053" y="354376"/>
                        <a:pt x="287486" y="265723"/>
                      </a:cubicBezTo>
                      <a:cubicBezTo>
                        <a:pt x="320141" y="257455"/>
                        <a:pt x="341981" y="260963"/>
                        <a:pt x="356220" y="294369"/>
                      </a:cubicBezTo>
                      <a:close/>
                      <a:moveTo>
                        <a:pt x="250363" y="206635"/>
                      </a:moveTo>
                      <a:cubicBezTo>
                        <a:pt x="209941" y="191352"/>
                        <a:pt x="188728" y="143914"/>
                        <a:pt x="204136" y="103325"/>
                      </a:cubicBezTo>
                      <a:cubicBezTo>
                        <a:pt x="219587" y="62569"/>
                        <a:pt x="266941" y="41189"/>
                        <a:pt x="307321" y="56681"/>
                      </a:cubicBezTo>
                      <a:cubicBezTo>
                        <a:pt x="347743" y="72173"/>
                        <a:pt x="369332" y="120446"/>
                        <a:pt x="353757" y="160409"/>
                      </a:cubicBezTo>
                      <a:cubicBezTo>
                        <a:pt x="337721" y="201457"/>
                        <a:pt x="291453" y="222169"/>
                        <a:pt x="250363" y="206635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" name="Freeform: Shape 7">
                  <a:extLst>
                    <a:ext uri="{FF2B5EF4-FFF2-40B4-BE49-F238E27FC236}">
                      <a16:creationId xmlns:a16="http://schemas.microsoft.com/office/drawing/2014/main" xmlns="" id="{5155612F-6AD7-4A05-B7F3-FA75B585478C}"/>
                    </a:ext>
                  </a:extLst>
                </p:cNvPr>
                <p:cNvSpPr/>
                <p:nvPr/>
              </p:nvSpPr>
              <p:spPr>
                <a:xfrm>
                  <a:off x="5151071" y="3980664"/>
                  <a:ext cx="1809591" cy="396473"/>
                </a:xfrm>
                <a:custGeom>
                  <a:avLst/>
                  <a:gdLst>
                    <a:gd name="connsiteX0" fmla="*/ 65722 w 1809591"/>
                    <a:gd name="connsiteY0" fmla="*/ 375043 h 396473"/>
                    <a:gd name="connsiteX1" fmla="*/ 203817 w 1809591"/>
                    <a:gd name="connsiteY1" fmla="*/ 289898 h 396473"/>
                    <a:gd name="connsiteX2" fmla="*/ 354147 w 1809591"/>
                    <a:gd name="connsiteY2" fmla="*/ 379553 h 396473"/>
                    <a:gd name="connsiteX3" fmla="*/ 508569 w 1809591"/>
                    <a:gd name="connsiteY3" fmla="*/ 295577 h 396473"/>
                    <a:gd name="connsiteX4" fmla="*/ 813739 w 1809591"/>
                    <a:gd name="connsiteY4" fmla="*/ 300588 h 396473"/>
                    <a:gd name="connsiteX5" fmla="*/ 962733 w 1809591"/>
                    <a:gd name="connsiteY5" fmla="*/ 387779 h 396473"/>
                    <a:gd name="connsiteX6" fmla="*/ 1116863 w 1809591"/>
                    <a:gd name="connsiteY6" fmla="*/ 303344 h 396473"/>
                    <a:gd name="connsiteX7" fmla="*/ 1268237 w 1809591"/>
                    <a:gd name="connsiteY7" fmla="*/ 392164 h 396473"/>
                    <a:gd name="connsiteX8" fmla="*/ 1420153 w 1809591"/>
                    <a:gd name="connsiteY8" fmla="*/ 306643 h 396473"/>
                    <a:gd name="connsiteX9" fmla="*/ 1570108 w 1809591"/>
                    <a:gd name="connsiteY9" fmla="*/ 396465 h 396473"/>
                    <a:gd name="connsiteX10" fmla="*/ 1722860 w 1809591"/>
                    <a:gd name="connsiteY10" fmla="*/ 311737 h 396473"/>
                    <a:gd name="connsiteX11" fmla="*/ 1808798 w 1809591"/>
                    <a:gd name="connsiteY11" fmla="*/ 383269 h 396473"/>
                    <a:gd name="connsiteX12" fmla="*/ 1785080 w 1809591"/>
                    <a:gd name="connsiteY12" fmla="*/ 316164 h 396473"/>
                    <a:gd name="connsiteX13" fmla="*/ 1749251 w 1809591"/>
                    <a:gd name="connsiteY13" fmla="*/ 242252 h 396473"/>
                    <a:gd name="connsiteX14" fmla="*/ 1759607 w 1809591"/>
                    <a:gd name="connsiteY14" fmla="*/ 224504 h 396473"/>
                    <a:gd name="connsiteX15" fmla="*/ 1787836 w 1809591"/>
                    <a:gd name="connsiteY15" fmla="*/ 170636 h 396473"/>
                    <a:gd name="connsiteX16" fmla="*/ 1601218 w 1809591"/>
                    <a:gd name="connsiteY16" fmla="*/ 85407 h 396473"/>
                    <a:gd name="connsiteX17" fmla="*/ 1620468 w 1809591"/>
                    <a:gd name="connsiteY17" fmla="*/ 62148 h 396473"/>
                    <a:gd name="connsiteX18" fmla="*/ 1770589 w 1809591"/>
                    <a:gd name="connsiteY18" fmla="*/ 63902 h 396473"/>
                    <a:gd name="connsiteX19" fmla="*/ 1731378 w 1809591"/>
                    <a:gd name="connsiteY19" fmla="*/ 22310 h 396473"/>
                    <a:gd name="connsiteX20" fmla="*/ 83469 w 1809591"/>
                    <a:gd name="connsiteY20" fmla="*/ 11 h 396473"/>
                    <a:gd name="connsiteX21" fmla="*/ 45051 w 1809591"/>
                    <a:gd name="connsiteY21" fmla="*/ 30787 h 396473"/>
                    <a:gd name="connsiteX22" fmla="*/ 24214 w 1809591"/>
                    <a:gd name="connsiteY22" fmla="*/ 147669 h 396473"/>
                    <a:gd name="connsiteX23" fmla="*/ 55575 w 1809591"/>
                    <a:gd name="connsiteY23" fmla="*/ 119524 h 396473"/>
                    <a:gd name="connsiteX24" fmla="*/ 142348 w 1809591"/>
                    <a:gd name="connsiteY24" fmla="*/ 193144 h 396473"/>
                    <a:gd name="connsiteX25" fmla="*/ 168781 w 1809591"/>
                    <a:gd name="connsiteY25" fmla="*/ 259038 h 396473"/>
                    <a:gd name="connsiteX26" fmla="*/ 158634 w 1809591"/>
                    <a:gd name="connsiteY26" fmla="*/ 275366 h 396473"/>
                    <a:gd name="connsiteX27" fmla="*/ 1456 w 1809591"/>
                    <a:gd name="connsiteY27" fmla="*/ 322887 h 396473"/>
                    <a:gd name="connsiteX28" fmla="*/ 46471 w 1809591"/>
                    <a:gd name="connsiteY28" fmla="*/ 375920 h 396473"/>
                    <a:gd name="connsiteX29" fmla="*/ 65722 w 1809591"/>
                    <a:gd name="connsiteY29" fmla="*/ 375043 h 396473"/>
                    <a:gd name="connsiteX30" fmla="*/ 358364 w 1809591"/>
                    <a:gd name="connsiteY30" fmla="*/ 334830 h 396473"/>
                    <a:gd name="connsiteX31" fmla="*/ 230166 w 1809591"/>
                    <a:gd name="connsiteY31" fmla="*/ 229390 h 396473"/>
                    <a:gd name="connsiteX32" fmla="*/ 238476 w 1809591"/>
                    <a:gd name="connsiteY32" fmla="*/ 203959 h 396473"/>
                    <a:gd name="connsiteX33" fmla="*/ 358657 w 1809591"/>
                    <a:gd name="connsiteY33" fmla="*/ 120902 h 396473"/>
                    <a:gd name="connsiteX34" fmla="*/ 472365 w 1809591"/>
                    <a:gd name="connsiteY34" fmla="*/ 206757 h 396473"/>
                    <a:gd name="connsiteX35" fmla="*/ 484808 w 1809591"/>
                    <a:gd name="connsiteY35" fmla="*/ 227135 h 396473"/>
                    <a:gd name="connsiteX36" fmla="*/ 358364 w 1809591"/>
                    <a:gd name="connsiteY36" fmla="*/ 334830 h 396473"/>
                    <a:gd name="connsiteX37" fmla="*/ 897965 w 1809591"/>
                    <a:gd name="connsiteY37" fmla="*/ 324724 h 396473"/>
                    <a:gd name="connsiteX38" fmla="*/ 837750 w 1809591"/>
                    <a:gd name="connsiteY38" fmla="*/ 236781 h 396473"/>
                    <a:gd name="connsiteX39" fmla="*/ 853576 w 1809591"/>
                    <a:gd name="connsiteY39" fmla="*/ 210098 h 396473"/>
                    <a:gd name="connsiteX40" fmla="*/ 966199 w 1809591"/>
                    <a:gd name="connsiteY40" fmla="*/ 128084 h 396473"/>
                    <a:gd name="connsiteX41" fmla="*/ 1072390 w 1809591"/>
                    <a:gd name="connsiteY41" fmla="*/ 211476 h 396473"/>
                    <a:gd name="connsiteX42" fmla="*/ 1091599 w 1809591"/>
                    <a:gd name="connsiteY42" fmla="*/ 246386 h 396473"/>
                    <a:gd name="connsiteX43" fmla="*/ 897965 w 1809591"/>
                    <a:gd name="connsiteY43" fmla="*/ 324724 h 396473"/>
                    <a:gd name="connsiteX44" fmla="*/ 1575160 w 1809591"/>
                    <a:gd name="connsiteY44" fmla="*/ 138315 h 396473"/>
                    <a:gd name="connsiteX45" fmla="*/ 1686488 w 1809591"/>
                    <a:gd name="connsiteY45" fmla="*/ 221414 h 396473"/>
                    <a:gd name="connsiteX46" fmla="*/ 1700686 w 1809591"/>
                    <a:gd name="connsiteY46" fmla="*/ 247388 h 396473"/>
                    <a:gd name="connsiteX47" fmla="*/ 1577666 w 1809591"/>
                    <a:gd name="connsiteY47" fmla="*/ 352076 h 396473"/>
                    <a:gd name="connsiteX48" fmla="*/ 1446712 w 1809591"/>
                    <a:gd name="connsiteY48" fmla="*/ 249058 h 396473"/>
                    <a:gd name="connsiteX49" fmla="*/ 1455398 w 1809591"/>
                    <a:gd name="connsiteY49" fmla="*/ 220370 h 396473"/>
                    <a:gd name="connsiteX50" fmla="*/ 1523297 w 1809591"/>
                    <a:gd name="connsiteY50" fmla="*/ 191724 h 396473"/>
                    <a:gd name="connsiteX51" fmla="*/ 1575160 w 1809591"/>
                    <a:gd name="connsiteY51" fmla="*/ 138315 h 396473"/>
                    <a:gd name="connsiteX52" fmla="*/ 1316301 w 1809591"/>
                    <a:gd name="connsiteY52" fmla="*/ 57930 h 396473"/>
                    <a:gd name="connsiteX53" fmla="*/ 1550815 w 1809591"/>
                    <a:gd name="connsiteY53" fmla="*/ 61354 h 396473"/>
                    <a:gd name="connsiteX54" fmla="*/ 1434894 w 1809591"/>
                    <a:gd name="connsiteY54" fmla="*/ 179155 h 396473"/>
                    <a:gd name="connsiteX55" fmla="*/ 1296883 w 1809591"/>
                    <a:gd name="connsiteY55" fmla="*/ 81148 h 396473"/>
                    <a:gd name="connsiteX56" fmla="*/ 1316301 w 1809591"/>
                    <a:gd name="connsiteY56" fmla="*/ 57930 h 396473"/>
                    <a:gd name="connsiteX57" fmla="*/ 1387039 w 1809591"/>
                    <a:gd name="connsiteY57" fmla="*/ 219285 h 396473"/>
                    <a:gd name="connsiteX58" fmla="*/ 1397186 w 1809591"/>
                    <a:gd name="connsiteY58" fmla="*/ 241500 h 396473"/>
                    <a:gd name="connsiteX59" fmla="*/ 1265105 w 1809591"/>
                    <a:gd name="connsiteY59" fmla="*/ 348151 h 396473"/>
                    <a:gd name="connsiteX60" fmla="*/ 1140581 w 1809591"/>
                    <a:gd name="connsiteY60" fmla="*/ 235821 h 396473"/>
                    <a:gd name="connsiteX61" fmla="*/ 1154654 w 1809591"/>
                    <a:gd name="connsiteY61" fmla="*/ 214983 h 396473"/>
                    <a:gd name="connsiteX62" fmla="*/ 1269949 w 1809591"/>
                    <a:gd name="connsiteY62" fmla="*/ 132845 h 396473"/>
                    <a:gd name="connsiteX63" fmla="*/ 1387039 w 1809591"/>
                    <a:gd name="connsiteY63" fmla="*/ 219285 h 396473"/>
                    <a:gd name="connsiteX64" fmla="*/ 1226478 w 1809591"/>
                    <a:gd name="connsiteY64" fmla="*/ 56803 h 396473"/>
                    <a:gd name="connsiteX65" fmla="*/ 1244142 w 1809591"/>
                    <a:gd name="connsiteY65" fmla="*/ 80981 h 396473"/>
                    <a:gd name="connsiteX66" fmla="*/ 1110641 w 1809591"/>
                    <a:gd name="connsiteY66" fmla="*/ 176440 h 396473"/>
                    <a:gd name="connsiteX67" fmla="*/ 990377 w 1809591"/>
                    <a:gd name="connsiteY67" fmla="*/ 53629 h 396473"/>
                    <a:gd name="connsiteX68" fmla="*/ 1226478 w 1809591"/>
                    <a:gd name="connsiteY68" fmla="*/ 56803 h 396473"/>
                    <a:gd name="connsiteX69" fmla="*/ 706044 w 1809591"/>
                    <a:gd name="connsiteY69" fmla="*/ 49579 h 396473"/>
                    <a:gd name="connsiteX70" fmla="*/ 911746 w 1809591"/>
                    <a:gd name="connsiteY70" fmla="*/ 52585 h 396473"/>
                    <a:gd name="connsiteX71" fmla="*/ 936592 w 1809591"/>
                    <a:gd name="connsiteY71" fmla="*/ 86785 h 396473"/>
                    <a:gd name="connsiteX72" fmla="*/ 808770 w 1809591"/>
                    <a:gd name="connsiteY72" fmla="*/ 171680 h 396473"/>
                    <a:gd name="connsiteX73" fmla="*/ 688506 w 1809591"/>
                    <a:gd name="connsiteY73" fmla="*/ 71335 h 396473"/>
                    <a:gd name="connsiteX74" fmla="*/ 706044 w 1809591"/>
                    <a:gd name="connsiteY74" fmla="*/ 49579 h 396473"/>
                    <a:gd name="connsiteX75" fmla="*/ 779831 w 1809591"/>
                    <a:gd name="connsiteY75" fmla="*/ 210390 h 396473"/>
                    <a:gd name="connsiteX76" fmla="*/ 789227 w 1809591"/>
                    <a:gd name="connsiteY76" fmla="*/ 226801 h 396473"/>
                    <a:gd name="connsiteX77" fmla="*/ 664035 w 1809591"/>
                    <a:gd name="connsiteY77" fmla="*/ 339423 h 396473"/>
                    <a:gd name="connsiteX78" fmla="*/ 532664 w 1809591"/>
                    <a:gd name="connsiteY78" fmla="*/ 225506 h 396473"/>
                    <a:gd name="connsiteX79" fmla="*/ 546820 w 1809591"/>
                    <a:gd name="connsiteY79" fmla="*/ 206715 h 396473"/>
                    <a:gd name="connsiteX80" fmla="*/ 662073 w 1809591"/>
                    <a:gd name="connsiteY80" fmla="*/ 124952 h 396473"/>
                    <a:gd name="connsiteX81" fmla="*/ 779831 w 1809591"/>
                    <a:gd name="connsiteY81" fmla="*/ 210390 h 396473"/>
                    <a:gd name="connsiteX82" fmla="*/ 400624 w 1809591"/>
                    <a:gd name="connsiteY82" fmla="*/ 45069 h 396473"/>
                    <a:gd name="connsiteX83" fmla="*/ 622319 w 1809591"/>
                    <a:gd name="connsiteY83" fmla="*/ 48242 h 396473"/>
                    <a:gd name="connsiteX84" fmla="*/ 637811 w 1809591"/>
                    <a:gd name="connsiteY84" fmla="*/ 72295 h 396473"/>
                    <a:gd name="connsiteX85" fmla="*/ 466059 w 1809591"/>
                    <a:gd name="connsiteY85" fmla="*/ 158526 h 396473"/>
                    <a:gd name="connsiteX86" fmla="*/ 384338 w 1809591"/>
                    <a:gd name="connsiteY86" fmla="*/ 66031 h 396473"/>
                    <a:gd name="connsiteX87" fmla="*/ 400624 w 1809591"/>
                    <a:gd name="connsiteY87" fmla="*/ 45069 h 396473"/>
                    <a:gd name="connsiteX88" fmla="*/ 160472 w 1809591"/>
                    <a:gd name="connsiteY88" fmla="*/ 155895 h 396473"/>
                    <a:gd name="connsiteX89" fmla="*/ 81298 w 1809591"/>
                    <a:gd name="connsiteY89" fmla="*/ 66031 h 396473"/>
                    <a:gd name="connsiteX90" fmla="*/ 101634 w 1809591"/>
                    <a:gd name="connsiteY90" fmla="*/ 40768 h 396473"/>
                    <a:gd name="connsiteX91" fmla="*/ 310050 w 1809591"/>
                    <a:gd name="connsiteY91" fmla="*/ 44108 h 396473"/>
                    <a:gd name="connsiteX92" fmla="*/ 330720 w 1809591"/>
                    <a:gd name="connsiteY92" fmla="*/ 77390 h 396473"/>
                    <a:gd name="connsiteX93" fmla="*/ 160472 w 1809591"/>
                    <a:gd name="connsiteY93" fmla="*/ 155895 h 3964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</a:cxnLst>
                  <a:rect l="l" t="t" r="r" b="b"/>
                  <a:pathLst>
                    <a:path w="1809591" h="396473">
                      <a:moveTo>
                        <a:pt x="65722" y="375043"/>
                      </a:moveTo>
                      <a:cubicBezTo>
                        <a:pt x="125227" y="370283"/>
                        <a:pt x="170118" y="340592"/>
                        <a:pt x="203817" y="289898"/>
                      </a:cubicBezTo>
                      <a:cubicBezTo>
                        <a:pt x="240272" y="346689"/>
                        <a:pt x="288837" y="378217"/>
                        <a:pt x="354147" y="379553"/>
                      </a:cubicBezTo>
                      <a:cubicBezTo>
                        <a:pt x="420542" y="380889"/>
                        <a:pt x="469942" y="348067"/>
                        <a:pt x="508569" y="295577"/>
                      </a:cubicBezTo>
                      <a:cubicBezTo>
                        <a:pt x="568910" y="394335"/>
                        <a:pt x="715106" y="429162"/>
                        <a:pt x="813739" y="300588"/>
                      </a:cubicBezTo>
                      <a:cubicBezTo>
                        <a:pt x="848691" y="354832"/>
                        <a:pt x="896754" y="386861"/>
                        <a:pt x="962733" y="387779"/>
                      </a:cubicBezTo>
                      <a:cubicBezTo>
                        <a:pt x="1029087" y="388698"/>
                        <a:pt x="1078153" y="356461"/>
                        <a:pt x="1116863" y="303344"/>
                      </a:cubicBezTo>
                      <a:cubicBezTo>
                        <a:pt x="1153109" y="361054"/>
                        <a:pt x="1203595" y="391245"/>
                        <a:pt x="1268237" y="392164"/>
                      </a:cubicBezTo>
                      <a:cubicBezTo>
                        <a:pt x="1332795" y="393083"/>
                        <a:pt x="1382780" y="362307"/>
                        <a:pt x="1420153" y="306643"/>
                      </a:cubicBezTo>
                      <a:cubicBezTo>
                        <a:pt x="1456191" y="363100"/>
                        <a:pt x="1504714" y="395880"/>
                        <a:pt x="1570108" y="396465"/>
                      </a:cubicBezTo>
                      <a:cubicBezTo>
                        <a:pt x="1635961" y="397050"/>
                        <a:pt x="1687073" y="367485"/>
                        <a:pt x="1722860" y="311737"/>
                      </a:cubicBezTo>
                      <a:cubicBezTo>
                        <a:pt x="1763908" y="363017"/>
                        <a:pt x="1769044" y="367276"/>
                        <a:pt x="1808798" y="383269"/>
                      </a:cubicBezTo>
                      <a:cubicBezTo>
                        <a:pt x="1811053" y="357254"/>
                        <a:pt x="1810009" y="335080"/>
                        <a:pt x="1785080" y="316164"/>
                      </a:cubicBezTo>
                      <a:cubicBezTo>
                        <a:pt x="1762697" y="299210"/>
                        <a:pt x="1751798" y="271608"/>
                        <a:pt x="1749251" y="242252"/>
                      </a:cubicBezTo>
                      <a:cubicBezTo>
                        <a:pt x="1748457" y="233232"/>
                        <a:pt x="1745534" y="225256"/>
                        <a:pt x="1759607" y="224504"/>
                      </a:cubicBezTo>
                      <a:cubicBezTo>
                        <a:pt x="1798651" y="222458"/>
                        <a:pt x="1799987" y="199909"/>
                        <a:pt x="1787836" y="170636"/>
                      </a:cubicBezTo>
                      <a:cubicBezTo>
                        <a:pt x="1699475" y="202289"/>
                        <a:pt x="1619716" y="165375"/>
                        <a:pt x="1601218" y="85407"/>
                      </a:cubicBezTo>
                      <a:cubicBezTo>
                        <a:pt x="1596791" y="66324"/>
                        <a:pt x="1600090" y="61313"/>
                        <a:pt x="1620468" y="62148"/>
                      </a:cubicBezTo>
                      <a:cubicBezTo>
                        <a:pt x="1670620" y="64194"/>
                        <a:pt x="1720897" y="63484"/>
                        <a:pt x="1770589" y="63902"/>
                      </a:cubicBezTo>
                      <a:cubicBezTo>
                        <a:pt x="1771759" y="33919"/>
                        <a:pt x="1761611" y="22686"/>
                        <a:pt x="1731378" y="22310"/>
                      </a:cubicBezTo>
                      <a:cubicBezTo>
                        <a:pt x="1182089" y="15796"/>
                        <a:pt x="632758" y="8280"/>
                        <a:pt x="83469" y="11"/>
                      </a:cubicBezTo>
                      <a:cubicBezTo>
                        <a:pt x="58623" y="-364"/>
                        <a:pt x="48768" y="8488"/>
                        <a:pt x="45051" y="30787"/>
                      </a:cubicBezTo>
                      <a:cubicBezTo>
                        <a:pt x="38537" y="69623"/>
                        <a:pt x="31271" y="108291"/>
                        <a:pt x="24214" y="147669"/>
                      </a:cubicBezTo>
                      <a:cubicBezTo>
                        <a:pt x="41627" y="144829"/>
                        <a:pt x="40416" y="123992"/>
                        <a:pt x="55575" y="119524"/>
                      </a:cubicBezTo>
                      <a:cubicBezTo>
                        <a:pt x="78333" y="151344"/>
                        <a:pt x="103889" y="179447"/>
                        <a:pt x="142348" y="193144"/>
                      </a:cubicBezTo>
                      <a:cubicBezTo>
                        <a:pt x="188408" y="209555"/>
                        <a:pt x="189493" y="213438"/>
                        <a:pt x="168781" y="259038"/>
                      </a:cubicBezTo>
                      <a:cubicBezTo>
                        <a:pt x="166151" y="264843"/>
                        <a:pt x="162392" y="270188"/>
                        <a:pt x="158634" y="275366"/>
                      </a:cubicBezTo>
                      <a:cubicBezTo>
                        <a:pt x="118463" y="330988"/>
                        <a:pt x="63717" y="339924"/>
                        <a:pt x="1456" y="322887"/>
                      </a:cubicBezTo>
                      <a:cubicBezTo>
                        <a:pt x="-2303" y="374041"/>
                        <a:pt x="-2303" y="374083"/>
                        <a:pt x="46471" y="375920"/>
                      </a:cubicBezTo>
                      <a:cubicBezTo>
                        <a:pt x="52902" y="376171"/>
                        <a:pt x="59333" y="375544"/>
                        <a:pt x="65722" y="375043"/>
                      </a:cubicBezTo>
                      <a:close/>
                      <a:moveTo>
                        <a:pt x="358364" y="334830"/>
                      </a:moveTo>
                      <a:cubicBezTo>
                        <a:pt x="297021" y="336166"/>
                        <a:pt x="239603" y="289564"/>
                        <a:pt x="230166" y="229390"/>
                      </a:cubicBezTo>
                      <a:cubicBezTo>
                        <a:pt x="228872" y="221164"/>
                        <a:pt x="219643" y="207383"/>
                        <a:pt x="238476" y="203959"/>
                      </a:cubicBezTo>
                      <a:cubicBezTo>
                        <a:pt x="290131" y="194564"/>
                        <a:pt x="328298" y="164706"/>
                        <a:pt x="358657" y="120902"/>
                      </a:cubicBezTo>
                      <a:cubicBezTo>
                        <a:pt x="386802" y="164790"/>
                        <a:pt x="422630" y="195733"/>
                        <a:pt x="472365" y="206757"/>
                      </a:cubicBezTo>
                      <a:cubicBezTo>
                        <a:pt x="485727" y="209722"/>
                        <a:pt x="486604" y="215944"/>
                        <a:pt x="484808" y="227135"/>
                      </a:cubicBezTo>
                      <a:cubicBezTo>
                        <a:pt x="474870" y="288645"/>
                        <a:pt x="422589" y="333410"/>
                        <a:pt x="358364" y="334830"/>
                      </a:cubicBezTo>
                      <a:close/>
                      <a:moveTo>
                        <a:pt x="897965" y="324724"/>
                      </a:moveTo>
                      <a:cubicBezTo>
                        <a:pt x="865937" y="303970"/>
                        <a:pt x="844598" y="275366"/>
                        <a:pt x="837750" y="236781"/>
                      </a:cubicBezTo>
                      <a:cubicBezTo>
                        <a:pt x="835203" y="222416"/>
                        <a:pt x="835370" y="213898"/>
                        <a:pt x="853576" y="210098"/>
                      </a:cubicBezTo>
                      <a:cubicBezTo>
                        <a:pt x="901139" y="200201"/>
                        <a:pt x="937594" y="172849"/>
                        <a:pt x="966199" y="128084"/>
                      </a:cubicBezTo>
                      <a:cubicBezTo>
                        <a:pt x="992715" y="171137"/>
                        <a:pt x="1026122" y="200827"/>
                        <a:pt x="1072390" y="211476"/>
                      </a:cubicBezTo>
                      <a:cubicBezTo>
                        <a:pt x="1094564" y="216612"/>
                        <a:pt x="1096401" y="229849"/>
                        <a:pt x="1091599" y="246386"/>
                      </a:cubicBezTo>
                      <a:cubicBezTo>
                        <a:pt x="1065751" y="335289"/>
                        <a:pt x="965113" y="368236"/>
                        <a:pt x="897965" y="324724"/>
                      </a:cubicBezTo>
                      <a:close/>
                      <a:moveTo>
                        <a:pt x="1575160" y="138315"/>
                      </a:moveTo>
                      <a:cubicBezTo>
                        <a:pt x="1602428" y="181159"/>
                        <a:pt x="1637714" y="210891"/>
                        <a:pt x="1686488" y="221414"/>
                      </a:cubicBezTo>
                      <a:cubicBezTo>
                        <a:pt x="1702899" y="224964"/>
                        <a:pt x="1703525" y="233858"/>
                        <a:pt x="1700686" y="247388"/>
                      </a:cubicBezTo>
                      <a:cubicBezTo>
                        <a:pt x="1688576" y="305474"/>
                        <a:pt x="1635459" y="350949"/>
                        <a:pt x="1577666" y="352076"/>
                      </a:cubicBezTo>
                      <a:cubicBezTo>
                        <a:pt x="1515404" y="353287"/>
                        <a:pt x="1458863" y="309399"/>
                        <a:pt x="1446712" y="249058"/>
                      </a:cubicBezTo>
                      <a:cubicBezTo>
                        <a:pt x="1444791" y="239537"/>
                        <a:pt x="1435980" y="224504"/>
                        <a:pt x="1455398" y="220370"/>
                      </a:cubicBezTo>
                      <a:cubicBezTo>
                        <a:pt x="1479910" y="215150"/>
                        <a:pt x="1502501" y="206214"/>
                        <a:pt x="1523297" y="191724"/>
                      </a:cubicBezTo>
                      <a:cubicBezTo>
                        <a:pt x="1543800" y="177484"/>
                        <a:pt x="1557956" y="157357"/>
                        <a:pt x="1575160" y="138315"/>
                      </a:cubicBezTo>
                      <a:close/>
                      <a:moveTo>
                        <a:pt x="1316301" y="57930"/>
                      </a:moveTo>
                      <a:cubicBezTo>
                        <a:pt x="1394430" y="59976"/>
                        <a:pt x="1472644" y="60352"/>
                        <a:pt x="1550815" y="61354"/>
                      </a:cubicBezTo>
                      <a:cubicBezTo>
                        <a:pt x="1546222" y="125495"/>
                        <a:pt x="1498074" y="174227"/>
                        <a:pt x="1434894" y="179155"/>
                      </a:cubicBezTo>
                      <a:cubicBezTo>
                        <a:pt x="1370210" y="184207"/>
                        <a:pt x="1312250" y="142533"/>
                        <a:pt x="1296883" y="81148"/>
                      </a:cubicBezTo>
                      <a:cubicBezTo>
                        <a:pt x="1292164" y="62357"/>
                        <a:pt x="1296716" y="57387"/>
                        <a:pt x="1316301" y="57930"/>
                      </a:cubicBezTo>
                      <a:close/>
                      <a:moveTo>
                        <a:pt x="1387039" y="219285"/>
                      </a:moveTo>
                      <a:cubicBezTo>
                        <a:pt x="1403241" y="222208"/>
                        <a:pt x="1397896" y="234025"/>
                        <a:pt x="1397186" y="241500"/>
                      </a:cubicBezTo>
                      <a:cubicBezTo>
                        <a:pt x="1391841" y="298291"/>
                        <a:pt x="1327700" y="349570"/>
                        <a:pt x="1265105" y="348151"/>
                      </a:cubicBezTo>
                      <a:cubicBezTo>
                        <a:pt x="1205516" y="346814"/>
                        <a:pt x="1143964" y="291025"/>
                        <a:pt x="1140581" y="235821"/>
                      </a:cubicBezTo>
                      <a:cubicBezTo>
                        <a:pt x="1139872" y="224379"/>
                        <a:pt x="1142586" y="217197"/>
                        <a:pt x="1154654" y="214983"/>
                      </a:cubicBezTo>
                      <a:cubicBezTo>
                        <a:pt x="1204096" y="205880"/>
                        <a:pt x="1240217" y="177150"/>
                        <a:pt x="1269949" y="132845"/>
                      </a:cubicBezTo>
                      <a:cubicBezTo>
                        <a:pt x="1300724" y="178111"/>
                        <a:pt x="1336052" y="210139"/>
                        <a:pt x="1387039" y="219285"/>
                      </a:cubicBezTo>
                      <a:close/>
                      <a:moveTo>
                        <a:pt x="1226478" y="56803"/>
                      </a:moveTo>
                      <a:cubicBezTo>
                        <a:pt x="1247483" y="56803"/>
                        <a:pt x="1249738" y="62691"/>
                        <a:pt x="1244142" y="80981"/>
                      </a:cubicBezTo>
                      <a:cubicBezTo>
                        <a:pt x="1225894" y="140779"/>
                        <a:pt x="1170230" y="181243"/>
                        <a:pt x="1110641" y="176440"/>
                      </a:cubicBezTo>
                      <a:cubicBezTo>
                        <a:pt x="1046291" y="171262"/>
                        <a:pt x="1000064" y="125328"/>
                        <a:pt x="990377" y="53629"/>
                      </a:cubicBezTo>
                      <a:cubicBezTo>
                        <a:pt x="1070135" y="54882"/>
                        <a:pt x="1148307" y="56844"/>
                        <a:pt x="1226478" y="56803"/>
                      </a:cubicBezTo>
                      <a:close/>
                      <a:moveTo>
                        <a:pt x="706044" y="49579"/>
                      </a:moveTo>
                      <a:cubicBezTo>
                        <a:pt x="774528" y="52335"/>
                        <a:pt x="843137" y="51792"/>
                        <a:pt x="911746" y="52585"/>
                      </a:cubicBezTo>
                      <a:cubicBezTo>
                        <a:pt x="948911" y="53003"/>
                        <a:pt x="948911" y="53045"/>
                        <a:pt x="936592" y="86785"/>
                      </a:cubicBezTo>
                      <a:cubicBezTo>
                        <a:pt x="916715" y="141196"/>
                        <a:pt x="865143" y="175480"/>
                        <a:pt x="808770" y="171680"/>
                      </a:cubicBezTo>
                      <a:cubicBezTo>
                        <a:pt x="750350" y="167755"/>
                        <a:pt x="700866" y="126289"/>
                        <a:pt x="688506" y="71335"/>
                      </a:cubicBezTo>
                      <a:cubicBezTo>
                        <a:pt x="685123" y="56218"/>
                        <a:pt x="684831" y="48743"/>
                        <a:pt x="706044" y="49579"/>
                      </a:cubicBezTo>
                      <a:close/>
                      <a:moveTo>
                        <a:pt x="779831" y="210390"/>
                      </a:moveTo>
                      <a:cubicBezTo>
                        <a:pt x="789895" y="212060"/>
                        <a:pt x="789770" y="217948"/>
                        <a:pt x="789227" y="226801"/>
                      </a:cubicBezTo>
                      <a:cubicBezTo>
                        <a:pt x="785761" y="285137"/>
                        <a:pt x="726589" y="338797"/>
                        <a:pt x="664035" y="339423"/>
                      </a:cubicBezTo>
                      <a:cubicBezTo>
                        <a:pt x="597514" y="340050"/>
                        <a:pt x="536463" y="286432"/>
                        <a:pt x="532664" y="225506"/>
                      </a:cubicBezTo>
                      <a:cubicBezTo>
                        <a:pt x="531870" y="212854"/>
                        <a:pt x="534793" y="209137"/>
                        <a:pt x="546820" y="206715"/>
                      </a:cubicBezTo>
                      <a:cubicBezTo>
                        <a:pt x="595760" y="196902"/>
                        <a:pt x="632717" y="169007"/>
                        <a:pt x="662073" y="124952"/>
                      </a:cubicBezTo>
                      <a:cubicBezTo>
                        <a:pt x="691888" y="168882"/>
                        <a:pt x="727257" y="201788"/>
                        <a:pt x="779831" y="210390"/>
                      </a:cubicBezTo>
                      <a:close/>
                      <a:moveTo>
                        <a:pt x="400624" y="45069"/>
                      </a:moveTo>
                      <a:cubicBezTo>
                        <a:pt x="474536" y="46405"/>
                        <a:pt x="548406" y="47825"/>
                        <a:pt x="622319" y="48242"/>
                      </a:cubicBezTo>
                      <a:cubicBezTo>
                        <a:pt x="642363" y="48368"/>
                        <a:pt x="641695" y="57471"/>
                        <a:pt x="637811" y="72295"/>
                      </a:cubicBezTo>
                      <a:cubicBezTo>
                        <a:pt x="618560" y="145330"/>
                        <a:pt x="539220" y="185335"/>
                        <a:pt x="466059" y="158526"/>
                      </a:cubicBezTo>
                      <a:cubicBezTo>
                        <a:pt x="421670" y="142867"/>
                        <a:pt x="396657" y="110421"/>
                        <a:pt x="384338" y="66031"/>
                      </a:cubicBezTo>
                      <a:cubicBezTo>
                        <a:pt x="379828" y="49787"/>
                        <a:pt x="385006" y="44776"/>
                        <a:pt x="400624" y="45069"/>
                      </a:cubicBezTo>
                      <a:close/>
                      <a:moveTo>
                        <a:pt x="160472" y="155895"/>
                      </a:moveTo>
                      <a:cubicBezTo>
                        <a:pt x="122471" y="137647"/>
                        <a:pt x="93700" y="109836"/>
                        <a:pt x="81298" y="66031"/>
                      </a:cubicBezTo>
                      <a:cubicBezTo>
                        <a:pt x="75326" y="44985"/>
                        <a:pt x="82383" y="40267"/>
                        <a:pt x="101634" y="40768"/>
                      </a:cubicBezTo>
                      <a:cubicBezTo>
                        <a:pt x="171078" y="42563"/>
                        <a:pt x="240606" y="45319"/>
                        <a:pt x="310050" y="44108"/>
                      </a:cubicBezTo>
                      <a:cubicBezTo>
                        <a:pt x="342078" y="43565"/>
                        <a:pt x="337276" y="58390"/>
                        <a:pt x="330720" y="77390"/>
                      </a:cubicBezTo>
                      <a:cubicBezTo>
                        <a:pt x="307795" y="143535"/>
                        <a:pt x="227410" y="181117"/>
                        <a:pt x="160472" y="155895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" name="Freeform: Shape 8">
                  <a:extLst>
                    <a:ext uri="{FF2B5EF4-FFF2-40B4-BE49-F238E27FC236}">
                      <a16:creationId xmlns:a16="http://schemas.microsoft.com/office/drawing/2014/main" xmlns="" id="{8D1B0D0D-97F2-4F72-BF0B-C22AE377D777}"/>
                    </a:ext>
                  </a:extLst>
                </p:cNvPr>
                <p:cNvSpPr/>
                <p:nvPr/>
              </p:nvSpPr>
              <p:spPr>
                <a:xfrm>
                  <a:off x="5380360" y="4994276"/>
                  <a:ext cx="1328583" cy="216120"/>
                </a:xfrm>
                <a:custGeom>
                  <a:avLst/>
                  <a:gdLst>
                    <a:gd name="connsiteX0" fmla="*/ 83350 w 1328583"/>
                    <a:gd name="connsiteY0" fmla="*/ 42510 h 216120"/>
                    <a:gd name="connsiteX1" fmla="*/ 111954 w 1328583"/>
                    <a:gd name="connsiteY1" fmla="*/ 82013 h 216120"/>
                    <a:gd name="connsiteX2" fmla="*/ 133794 w 1328583"/>
                    <a:gd name="connsiteY2" fmla="*/ 122686 h 216120"/>
                    <a:gd name="connsiteX3" fmla="*/ 156803 w 1328583"/>
                    <a:gd name="connsiteY3" fmla="*/ 136341 h 216120"/>
                    <a:gd name="connsiteX4" fmla="*/ 347388 w 1328583"/>
                    <a:gd name="connsiteY4" fmla="*/ 200900 h 216120"/>
                    <a:gd name="connsiteX5" fmla="*/ 447315 w 1328583"/>
                    <a:gd name="connsiteY5" fmla="*/ 122018 h 216120"/>
                    <a:gd name="connsiteX6" fmla="*/ 598063 w 1328583"/>
                    <a:gd name="connsiteY6" fmla="*/ 212508 h 216120"/>
                    <a:gd name="connsiteX7" fmla="*/ 751859 w 1328583"/>
                    <a:gd name="connsiteY7" fmla="*/ 125818 h 216120"/>
                    <a:gd name="connsiteX8" fmla="*/ 901688 w 1328583"/>
                    <a:gd name="connsiteY8" fmla="*/ 216099 h 216120"/>
                    <a:gd name="connsiteX9" fmla="*/ 1055693 w 1328583"/>
                    <a:gd name="connsiteY9" fmla="*/ 131622 h 216120"/>
                    <a:gd name="connsiteX10" fmla="*/ 1154200 w 1328583"/>
                    <a:gd name="connsiteY10" fmla="*/ 164444 h 216120"/>
                    <a:gd name="connsiteX11" fmla="*/ 1084506 w 1328583"/>
                    <a:gd name="connsiteY11" fmla="*/ 84101 h 216120"/>
                    <a:gd name="connsiteX12" fmla="*/ 1105385 w 1328583"/>
                    <a:gd name="connsiteY12" fmla="*/ 54536 h 216120"/>
                    <a:gd name="connsiteX13" fmla="*/ 1266196 w 1328583"/>
                    <a:gd name="connsiteY13" fmla="*/ 57251 h 216120"/>
                    <a:gd name="connsiteX14" fmla="*/ 1328583 w 1328583"/>
                    <a:gd name="connsiteY14" fmla="*/ 18081 h 216120"/>
                    <a:gd name="connsiteX15" fmla="*/ 0 w 1328583"/>
                    <a:gd name="connsiteY15" fmla="*/ 0 h 216120"/>
                    <a:gd name="connsiteX16" fmla="*/ 83350 w 1328583"/>
                    <a:gd name="connsiteY16" fmla="*/ 42510 h 216120"/>
                    <a:gd name="connsiteX17" fmla="*/ 792698 w 1328583"/>
                    <a:gd name="connsiteY17" fmla="*/ 50778 h 216120"/>
                    <a:gd name="connsiteX18" fmla="*/ 1017609 w 1328583"/>
                    <a:gd name="connsiteY18" fmla="*/ 54119 h 216120"/>
                    <a:gd name="connsiteX19" fmla="*/ 1030512 w 1328583"/>
                    <a:gd name="connsiteY19" fmla="*/ 76376 h 216120"/>
                    <a:gd name="connsiteX20" fmla="*/ 849114 w 1328583"/>
                    <a:gd name="connsiteY20" fmla="*/ 161312 h 216120"/>
                    <a:gd name="connsiteX21" fmla="*/ 777749 w 1328583"/>
                    <a:gd name="connsiteY21" fmla="*/ 69945 h 216120"/>
                    <a:gd name="connsiteX22" fmla="*/ 792698 w 1328583"/>
                    <a:gd name="connsiteY22" fmla="*/ 50778 h 216120"/>
                    <a:gd name="connsiteX23" fmla="*/ 490201 w 1328583"/>
                    <a:gd name="connsiteY23" fmla="*/ 46686 h 216120"/>
                    <a:gd name="connsiteX24" fmla="*/ 711646 w 1328583"/>
                    <a:gd name="connsiteY24" fmla="*/ 49776 h 216120"/>
                    <a:gd name="connsiteX25" fmla="*/ 726512 w 1328583"/>
                    <a:gd name="connsiteY25" fmla="*/ 71198 h 216120"/>
                    <a:gd name="connsiteX26" fmla="*/ 557432 w 1328583"/>
                    <a:gd name="connsiteY26" fmla="*/ 160352 h 216120"/>
                    <a:gd name="connsiteX27" fmla="*/ 474500 w 1328583"/>
                    <a:gd name="connsiteY27" fmla="*/ 69319 h 216120"/>
                    <a:gd name="connsiteX28" fmla="*/ 490201 w 1328583"/>
                    <a:gd name="connsiteY28" fmla="*/ 46686 h 216120"/>
                    <a:gd name="connsiteX29" fmla="*/ 183862 w 1328583"/>
                    <a:gd name="connsiteY29" fmla="*/ 42886 h 216120"/>
                    <a:gd name="connsiteX30" fmla="*/ 409023 w 1328583"/>
                    <a:gd name="connsiteY30" fmla="*/ 46519 h 216120"/>
                    <a:gd name="connsiteX31" fmla="*/ 417876 w 1328583"/>
                    <a:gd name="connsiteY31" fmla="*/ 80761 h 216120"/>
                    <a:gd name="connsiteX32" fmla="*/ 287089 w 1328583"/>
                    <a:gd name="connsiteY32" fmla="*/ 164612 h 216120"/>
                    <a:gd name="connsiteX33" fmla="*/ 169205 w 1328583"/>
                    <a:gd name="connsiteY33" fmla="*/ 61468 h 216120"/>
                    <a:gd name="connsiteX34" fmla="*/ 183862 w 1328583"/>
                    <a:gd name="connsiteY34" fmla="*/ 42886 h 2161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1328583" h="216120">
                      <a:moveTo>
                        <a:pt x="83350" y="42510"/>
                      </a:moveTo>
                      <a:cubicBezTo>
                        <a:pt x="127321" y="41174"/>
                        <a:pt x="129534" y="43888"/>
                        <a:pt x="111954" y="82013"/>
                      </a:cubicBezTo>
                      <a:cubicBezTo>
                        <a:pt x="99260" y="109532"/>
                        <a:pt x="117007" y="122352"/>
                        <a:pt x="133794" y="122686"/>
                      </a:cubicBezTo>
                      <a:cubicBezTo>
                        <a:pt x="148326" y="122978"/>
                        <a:pt x="149829" y="129785"/>
                        <a:pt x="156803" y="136341"/>
                      </a:cubicBezTo>
                      <a:cubicBezTo>
                        <a:pt x="211422" y="187704"/>
                        <a:pt x="272431" y="225119"/>
                        <a:pt x="347388" y="200900"/>
                      </a:cubicBezTo>
                      <a:cubicBezTo>
                        <a:pt x="389480" y="187286"/>
                        <a:pt x="422302" y="161354"/>
                        <a:pt x="447315" y="122018"/>
                      </a:cubicBezTo>
                      <a:cubicBezTo>
                        <a:pt x="484271" y="178308"/>
                        <a:pt x="532544" y="211798"/>
                        <a:pt x="598063" y="212508"/>
                      </a:cubicBezTo>
                      <a:cubicBezTo>
                        <a:pt x="664125" y="213177"/>
                        <a:pt x="714986" y="182609"/>
                        <a:pt x="751859" y="125818"/>
                      </a:cubicBezTo>
                      <a:cubicBezTo>
                        <a:pt x="788564" y="181816"/>
                        <a:pt x="835125" y="215181"/>
                        <a:pt x="901688" y="216099"/>
                      </a:cubicBezTo>
                      <a:cubicBezTo>
                        <a:pt x="969086" y="217060"/>
                        <a:pt x="1018068" y="185073"/>
                        <a:pt x="1055693" y="131622"/>
                      </a:cubicBezTo>
                      <a:cubicBezTo>
                        <a:pt x="1106220" y="198269"/>
                        <a:pt x="1108893" y="199187"/>
                        <a:pt x="1154200" y="164444"/>
                      </a:cubicBezTo>
                      <a:cubicBezTo>
                        <a:pt x="1118539" y="147699"/>
                        <a:pt x="1096658" y="120473"/>
                        <a:pt x="1084506" y="84101"/>
                      </a:cubicBezTo>
                      <a:cubicBezTo>
                        <a:pt x="1077115" y="61969"/>
                        <a:pt x="1079578" y="53451"/>
                        <a:pt x="1105385" y="54536"/>
                      </a:cubicBezTo>
                      <a:cubicBezTo>
                        <a:pt x="1158919" y="56791"/>
                        <a:pt x="1212579" y="56416"/>
                        <a:pt x="1266196" y="57251"/>
                      </a:cubicBezTo>
                      <a:cubicBezTo>
                        <a:pt x="1302651" y="57835"/>
                        <a:pt x="1311295" y="52532"/>
                        <a:pt x="1328583" y="18081"/>
                      </a:cubicBezTo>
                      <a:cubicBezTo>
                        <a:pt x="885861" y="12068"/>
                        <a:pt x="443348" y="6013"/>
                        <a:pt x="0" y="0"/>
                      </a:cubicBezTo>
                      <a:cubicBezTo>
                        <a:pt x="17205" y="37917"/>
                        <a:pt x="47396" y="43596"/>
                        <a:pt x="83350" y="42510"/>
                      </a:cubicBezTo>
                      <a:close/>
                      <a:moveTo>
                        <a:pt x="792698" y="50778"/>
                      </a:moveTo>
                      <a:cubicBezTo>
                        <a:pt x="867655" y="52699"/>
                        <a:pt x="942653" y="54662"/>
                        <a:pt x="1017609" y="54119"/>
                      </a:cubicBezTo>
                      <a:cubicBezTo>
                        <a:pt x="1041161" y="53952"/>
                        <a:pt x="1032475" y="66813"/>
                        <a:pt x="1030512" y="76376"/>
                      </a:cubicBezTo>
                      <a:cubicBezTo>
                        <a:pt x="1015980" y="147407"/>
                        <a:pt x="931545" y="191587"/>
                        <a:pt x="849114" y="161312"/>
                      </a:cubicBezTo>
                      <a:cubicBezTo>
                        <a:pt x="816835" y="147908"/>
                        <a:pt x="789024" y="116214"/>
                        <a:pt x="777749" y="69945"/>
                      </a:cubicBezTo>
                      <a:cubicBezTo>
                        <a:pt x="774492" y="56708"/>
                        <a:pt x="776538" y="50361"/>
                        <a:pt x="792698" y="50778"/>
                      </a:cubicBezTo>
                      <a:close/>
                      <a:moveTo>
                        <a:pt x="490201" y="46686"/>
                      </a:moveTo>
                      <a:cubicBezTo>
                        <a:pt x="563988" y="48440"/>
                        <a:pt x="637817" y="49024"/>
                        <a:pt x="711646" y="49776"/>
                      </a:cubicBezTo>
                      <a:cubicBezTo>
                        <a:pt x="727472" y="49943"/>
                        <a:pt x="731021" y="55037"/>
                        <a:pt x="726512" y="71198"/>
                      </a:cubicBezTo>
                      <a:cubicBezTo>
                        <a:pt x="705507" y="146906"/>
                        <a:pt x="630927" y="186785"/>
                        <a:pt x="557432" y="160352"/>
                      </a:cubicBezTo>
                      <a:cubicBezTo>
                        <a:pt x="513377" y="144985"/>
                        <a:pt x="486610" y="114251"/>
                        <a:pt x="474500" y="69319"/>
                      </a:cubicBezTo>
                      <a:cubicBezTo>
                        <a:pt x="470282" y="53701"/>
                        <a:pt x="470491" y="46227"/>
                        <a:pt x="490201" y="46686"/>
                      </a:cubicBezTo>
                      <a:close/>
                      <a:moveTo>
                        <a:pt x="183862" y="42886"/>
                      </a:moveTo>
                      <a:cubicBezTo>
                        <a:pt x="258902" y="45141"/>
                        <a:pt x="334025" y="43804"/>
                        <a:pt x="409023" y="46519"/>
                      </a:cubicBezTo>
                      <a:cubicBezTo>
                        <a:pt x="447816" y="47939"/>
                        <a:pt x="411487" y="71323"/>
                        <a:pt x="417876" y="80761"/>
                      </a:cubicBezTo>
                      <a:cubicBezTo>
                        <a:pt x="397247" y="135464"/>
                        <a:pt x="342878" y="169622"/>
                        <a:pt x="287089" y="164612"/>
                      </a:cubicBezTo>
                      <a:cubicBezTo>
                        <a:pt x="229546" y="159475"/>
                        <a:pt x="178851" y="115003"/>
                        <a:pt x="169205" y="61468"/>
                      </a:cubicBezTo>
                      <a:cubicBezTo>
                        <a:pt x="167075" y="49484"/>
                        <a:pt x="165864" y="42343"/>
                        <a:pt x="183862" y="42886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" name="Freeform: Shape 9">
                  <a:extLst>
                    <a:ext uri="{FF2B5EF4-FFF2-40B4-BE49-F238E27FC236}">
                      <a16:creationId xmlns:a16="http://schemas.microsoft.com/office/drawing/2014/main" xmlns="" id="{84B4B0B2-165A-4AC5-AFF0-E89F3DD16126}"/>
                    </a:ext>
                  </a:extLst>
                </p:cNvPr>
                <p:cNvSpPr/>
                <p:nvPr/>
              </p:nvSpPr>
              <p:spPr>
                <a:xfrm>
                  <a:off x="5145555" y="4420134"/>
                  <a:ext cx="1814451" cy="65787"/>
                </a:xfrm>
                <a:custGeom>
                  <a:avLst/>
                  <a:gdLst>
                    <a:gd name="connsiteX0" fmla="*/ 1783288 w 1814451"/>
                    <a:gd name="connsiteY0" fmla="*/ 64273 h 65787"/>
                    <a:gd name="connsiteX1" fmla="*/ 1811307 w 1814451"/>
                    <a:gd name="connsiteY1" fmla="*/ 54459 h 65787"/>
                    <a:gd name="connsiteX2" fmla="*/ 1788382 w 1814451"/>
                    <a:gd name="connsiteY2" fmla="*/ 23517 h 65787"/>
                    <a:gd name="connsiteX3" fmla="*/ 27600 w 1814451"/>
                    <a:gd name="connsiteY3" fmla="*/ 7 h 65787"/>
                    <a:gd name="connsiteX4" fmla="*/ 4174 w 1814451"/>
                    <a:gd name="connsiteY4" fmla="*/ 33204 h 65787"/>
                    <a:gd name="connsiteX5" fmla="*/ 38666 w 1814451"/>
                    <a:gd name="connsiteY5" fmla="*/ 40470 h 65787"/>
                    <a:gd name="connsiteX6" fmla="*/ 1329458 w 1814451"/>
                    <a:gd name="connsiteY6" fmla="*/ 58176 h 65787"/>
                    <a:gd name="connsiteX7" fmla="*/ 1783288 w 1814451"/>
                    <a:gd name="connsiteY7" fmla="*/ 64273 h 657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814451" h="65787">
                      <a:moveTo>
                        <a:pt x="1783288" y="64273"/>
                      </a:moveTo>
                      <a:cubicBezTo>
                        <a:pt x="1793811" y="64398"/>
                        <a:pt x="1807340" y="71330"/>
                        <a:pt x="1811307" y="54459"/>
                      </a:cubicBezTo>
                      <a:cubicBezTo>
                        <a:pt x="1818448" y="32411"/>
                        <a:pt x="1814481" y="23809"/>
                        <a:pt x="1788382" y="23517"/>
                      </a:cubicBezTo>
                      <a:cubicBezTo>
                        <a:pt x="1201427" y="16292"/>
                        <a:pt x="614514" y="8024"/>
                        <a:pt x="27600" y="7"/>
                      </a:cubicBezTo>
                      <a:cubicBezTo>
                        <a:pt x="2921" y="-327"/>
                        <a:pt x="-6099" y="12158"/>
                        <a:pt x="4174" y="33204"/>
                      </a:cubicBezTo>
                      <a:cubicBezTo>
                        <a:pt x="11982" y="49198"/>
                        <a:pt x="27308" y="40303"/>
                        <a:pt x="38666" y="40470"/>
                      </a:cubicBezTo>
                      <a:cubicBezTo>
                        <a:pt x="468944" y="46734"/>
                        <a:pt x="899222" y="52413"/>
                        <a:pt x="1329458" y="58176"/>
                      </a:cubicBezTo>
                      <a:cubicBezTo>
                        <a:pt x="1480748" y="60180"/>
                        <a:pt x="1632039" y="62310"/>
                        <a:pt x="1783288" y="64273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" name="Freeform: Shape 10">
                  <a:extLst>
                    <a:ext uri="{FF2B5EF4-FFF2-40B4-BE49-F238E27FC236}">
                      <a16:creationId xmlns:a16="http://schemas.microsoft.com/office/drawing/2014/main" xmlns="" id="{5D8FD903-3ED8-4139-83E8-CFFE4B872EF7}"/>
                    </a:ext>
                  </a:extLst>
                </p:cNvPr>
                <p:cNvSpPr/>
                <p:nvPr/>
              </p:nvSpPr>
              <p:spPr>
                <a:xfrm>
                  <a:off x="5256255" y="4813295"/>
                  <a:ext cx="1587818" cy="61946"/>
                </a:xfrm>
                <a:custGeom>
                  <a:avLst/>
                  <a:gdLst>
                    <a:gd name="connsiteX0" fmla="*/ 0 w 1587818"/>
                    <a:gd name="connsiteY0" fmla="*/ 0 h 61946"/>
                    <a:gd name="connsiteX1" fmla="*/ 52866 w 1587818"/>
                    <a:gd name="connsiteY1" fmla="*/ 42176 h 61946"/>
                    <a:gd name="connsiteX2" fmla="*/ 1530234 w 1587818"/>
                    <a:gd name="connsiteY2" fmla="*/ 61927 h 61946"/>
                    <a:gd name="connsiteX3" fmla="*/ 1587819 w 1587818"/>
                    <a:gd name="connsiteY3" fmla="*/ 21714 h 61946"/>
                    <a:gd name="connsiteX4" fmla="*/ 0 w 1587818"/>
                    <a:gd name="connsiteY4" fmla="*/ 0 h 619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87818" h="61946">
                      <a:moveTo>
                        <a:pt x="0" y="0"/>
                      </a:moveTo>
                      <a:cubicBezTo>
                        <a:pt x="3174" y="34618"/>
                        <a:pt x="22842" y="41800"/>
                        <a:pt x="52866" y="42176"/>
                      </a:cubicBezTo>
                      <a:cubicBezTo>
                        <a:pt x="545322" y="47938"/>
                        <a:pt x="1037778" y="54160"/>
                        <a:pt x="1530234" y="61927"/>
                      </a:cubicBezTo>
                      <a:cubicBezTo>
                        <a:pt x="1561720" y="62429"/>
                        <a:pt x="1578215" y="53242"/>
                        <a:pt x="1587819" y="21714"/>
                      </a:cubicBezTo>
                      <a:cubicBezTo>
                        <a:pt x="1057822" y="14448"/>
                        <a:pt x="529245" y="7224"/>
                        <a:pt x="0" y="0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xmlns="" id="{4CABF40C-A208-42A7-89ED-57CC39A4E35B}"/>
                    </a:ext>
                  </a:extLst>
                </p:cNvPr>
                <p:cNvSpPr/>
                <p:nvPr/>
              </p:nvSpPr>
              <p:spPr>
                <a:xfrm>
                  <a:off x="5670998" y="2667402"/>
                  <a:ext cx="768104" cy="210498"/>
                </a:xfrm>
                <a:custGeom>
                  <a:avLst/>
                  <a:gdLst>
                    <a:gd name="connsiteX0" fmla="*/ 189082 w 768104"/>
                    <a:gd name="connsiteY0" fmla="*/ 116772 h 210498"/>
                    <a:gd name="connsiteX1" fmla="*/ 339913 w 768104"/>
                    <a:gd name="connsiteY1" fmla="*/ 206594 h 210498"/>
                    <a:gd name="connsiteX2" fmla="*/ 493458 w 768104"/>
                    <a:gd name="connsiteY2" fmla="*/ 120572 h 210498"/>
                    <a:gd name="connsiteX3" fmla="*/ 752318 w 768104"/>
                    <a:gd name="connsiteY3" fmla="*/ 174983 h 210498"/>
                    <a:gd name="connsiteX4" fmla="*/ 760586 w 768104"/>
                    <a:gd name="connsiteY4" fmla="*/ 137192 h 210498"/>
                    <a:gd name="connsiteX5" fmla="*/ 727555 w 768104"/>
                    <a:gd name="connsiteY5" fmla="*/ 139196 h 210498"/>
                    <a:gd name="connsiteX6" fmla="*/ 519933 w 768104"/>
                    <a:gd name="connsiteY6" fmla="*/ 67706 h 210498"/>
                    <a:gd name="connsiteX7" fmla="*/ 537639 w 768104"/>
                    <a:gd name="connsiteY7" fmla="*/ 45658 h 210498"/>
                    <a:gd name="connsiteX8" fmla="*/ 682122 w 768104"/>
                    <a:gd name="connsiteY8" fmla="*/ 47203 h 210498"/>
                    <a:gd name="connsiteX9" fmla="*/ 609045 w 768104"/>
                    <a:gd name="connsiteY9" fmla="*/ 5110 h 210498"/>
                    <a:gd name="connsiteX10" fmla="*/ 194343 w 768104"/>
                    <a:gd name="connsiteY10" fmla="*/ 16 h 210498"/>
                    <a:gd name="connsiteX11" fmla="*/ 134378 w 768104"/>
                    <a:gd name="connsiteY11" fmla="*/ 38684 h 210498"/>
                    <a:gd name="connsiteX12" fmla="*/ 164528 w 768104"/>
                    <a:gd name="connsiteY12" fmla="*/ 58853 h 210498"/>
                    <a:gd name="connsiteX13" fmla="*/ 57292 w 768104"/>
                    <a:gd name="connsiteY13" fmla="*/ 156484 h 210498"/>
                    <a:gd name="connsiteX14" fmla="*/ 0 w 768104"/>
                    <a:gd name="connsiteY14" fmla="*/ 198493 h 210498"/>
                    <a:gd name="connsiteX15" fmla="*/ 189082 w 768104"/>
                    <a:gd name="connsiteY15" fmla="*/ 116772 h 210498"/>
                    <a:gd name="connsiteX16" fmla="*/ 231466 w 768104"/>
                    <a:gd name="connsiteY16" fmla="*/ 40730 h 210498"/>
                    <a:gd name="connsiteX17" fmla="*/ 453328 w 768104"/>
                    <a:gd name="connsiteY17" fmla="*/ 44196 h 210498"/>
                    <a:gd name="connsiteX18" fmla="*/ 468111 w 768104"/>
                    <a:gd name="connsiteY18" fmla="*/ 65034 h 210498"/>
                    <a:gd name="connsiteX19" fmla="*/ 303500 w 768104"/>
                    <a:gd name="connsiteY19" fmla="*/ 156526 h 210498"/>
                    <a:gd name="connsiteX20" fmla="*/ 215849 w 768104"/>
                    <a:gd name="connsiteY20" fmla="*/ 63530 h 210498"/>
                    <a:gd name="connsiteX21" fmla="*/ 231466 w 768104"/>
                    <a:gd name="connsiteY21" fmla="*/ 40730 h 2104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68104" h="210498">
                      <a:moveTo>
                        <a:pt x="189082" y="116772"/>
                      </a:moveTo>
                      <a:cubicBezTo>
                        <a:pt x="226247" y="172520"/>
                        <a:pt x="273684" y="206093"/>
                        <a:pt x="339913" y="206594"/>
                      </a:cubicBezTo>
                      <a:cubicBezTo>
                        <a:pt x="406851" y="207137"/>
                        <a:pt x="456460" y="175359"/>
                        <a:pt x="493458" y="120572"/>
                      </a:cubicBezTo>
                      <a:cubicBezTo>
                        <a:pt x="559353" y="226847"/>
                        <a:pt x="682665" y="230647"/>
                        <a:pt x="752318" y="174983"/>
                      </a:cubicBezTo>
                      <a:cubicBezTo>
                        <a:pt x="765848" y="164168"/>
                        <a:pt x="775494" y="156693"/>
                        <a:pt x="760586" y="137192"/>
                      </a:cubicBezTo>
                      <a:cubicBezTo>
                        <a:pt x="745136" y="116939"/>
                        <a:pt x="738496" y="130719"/>
                        <a:pt x="727555" y="139196"/>
                      </a:cubicBezTo>
                      <a:cubicBezTo>
                        <a:pt x="651138" y="198451"/>
                        <a:pt x="539726" y="159658"/>
                        <a:pt x="519933" y="67706"/>
                      </a:cubicBezTo>
                      <a:cubicBezTo>
                        <a:pt x="516258" y="50710"/>
                        <a:pt x="517887" y="44822"/>
                        <a:pt x="537639" y="45658"/>
                      </a:cubicBezTo>
                      <a:cubicBezTo>
                        <a:pt x="584867" y="47662"/>
                        <a:pt x="632221" y="46869"/>
                        <a:pt x="682122" y="47203"/>
                      </a:cubicBezTo>
                      <a:cubicBezTo>
                        <a:pt x="663456" y="18389"/>
                        <a:pt x="642410" y="5152"/>
                        <a:pt x="609045" y="5110"/>
                      </a:cubicBezTo>
                      <a:cubicBezTo>
                        <a:pt x="470825" y="4902"/>
                        <a:pt x="332563" y="1978"/>
                        <a:pt x="194343" y="16"/>
                      </a:cubicBezTo>
                      <a:cubicBezTo>
                        <a:pt x="163567" y="-402"/>
                        <a:pt x="151541" y="7324"/>
                        <a:pt x="134378" y="38684"/>
                      </a:cubicBezTo>
                      <a:cubicBezTo>
                        <a:pt x="168537" y="41315"/>
                        <a:pt x="168537" y="41315"/>
                        <a:pt x="164528" y="58853"/>
                      </a:cubicBezTo>
                      <a:cubicBezTo>
                        <a:pt x="152585" y="111218"/>
                        <a:pt x="111244" y="151974"/>
                        <a:pt x="57292" y="156484"/>
                      </a:cubicBezTo>
                      <a:cubicBezTo>
                        <a:pt x="28938" y="158865"/>
                        <a:pt x="11609" y="169513"/>
                        <a:pt x="0" y="198493"/>
                      </a:cubicBezTo>
                      <a:cubicBezTo>
                        <a:pt x="80427" y="212190"/>
                        <a:pt x="142438" y="184922"/>
                        <a:pt x="189082" y="116772"/>
                      </a:cubicBezTo>
                      <a:close/>
                      <a:moveTo>
                        <a:pt x="231466" y="40730"/>
                      </a:moveTo>
                      <a:cubicBezTo>
                        <a:pt x="305421" y="42484"/>
                        <a:pt x="379374" y="43820"/>
                        <a:pt x="453328" y="44196"/>
                      </a:cubicBezTo>
                      <a:cubicBezTo>
                        <a:pt x="470825" y="44280"/>
                        <a:pt x="471619" y="50293"/>
                        <a:pt x="468111" y="65034"/>
                      </a:cubicBezTo>
                      <a:cubicBezTo>
                        <a:pt x="450489" y="139196"/>
                        <a:pt x="372359" y="181163"/>
                        <a:pt x="303500" y="156526"/>
                      </a:cubicBezTo>
                      <a:cubicBezTo>
                        <a:pt x="254308" y="140032"/>
                        <a:pt x="228836" y="107711"/>
                        <a:pt x="215849" y="63530"/>
                      </a:cubicBezTo>
                      <a:cubicBezTo>
                        <a:pt x="211339" y="48163"/>
                        <a:pt x="212466" y="40271"/>
                        <a:pt x="231466" y="40730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xmlns="" id="{8F3385EE-6BE7-4A2E-AF99-C947656FA857}"/>
                    </a:ext>
                  </a:extLst>
                </p:cNvPr>
                <p:cNvSpPr/>
                <p:nvPr/>
              </p:nvSpPr>
              <p:spPr>
                <a:xfrm>
                  <a:off x="5305989" y="4902282"/>
                  <a:ext cx="1480792" cy="61068"/>
                </a:xfrm>
                <a:custGeom>
                  <a:avLst/>
                  <a:gdLst>
                    <a:gd name="connsiteX0" fmla="*/ 62095 w 1480792"/>
                    <a:gd name="connsiteY0" fmla="*/ 42635 h 61068"/>
                    <a:gd name="connsiteX1" fmla="*/ 1419950 w 1480792"/>
                    <a:gd name="connsiteY1" fmla="*/ 61051 h 61068"/>
                    <a:gd name="connsiteX2" fmla="*/ 1480792 w 1480792"/>
                    <a:gd name="connsiteY2" fmla="*/ 20253 h 61068"/>
                    <a:gd name="connsiteX3" fmla="*/ 0 w 1480792"/>
                    <a:gd name="connsiteY3" fmla="*/ 0 h 61068"/>
                    <a:gd name="connsiteX4" fmla="*/ 62095 w 1480792"/>
                    <a:gd name="connsiteY4" fmla="*/ 42635 h 610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80792" h="61068">
                      <a:moveTo>
                        <a:pt x="62095" y="42635"/>
                      </a:moveTo>
                      <a:cubicBezTo>
                        <a:pt x="514713" y="47479"/>
                        <a:pt x="967332" y="53743"/>
                        <a:pt x="1419950" y="61051"/>
                      </a:cubicBezTo>
                      <a:cubicBezTo>
                        <a:pt x="1452397" y="61594"/>
                        <a:pt x="1469100" y="49692"/>
                        <a:pt x="1480792" y="20253"/>
                      </a:cubicBezTo>
                      <a:cubicBezTo>
                        <a:pt x="986624" y="13488"/>
                        <a:pt x="494962" y="6765"/>
                        <a:pt x="0" y="0"/>
                      </a:cubicBezTo>
                      <a:cubicBezTo>
                        <a:pt x="15242" y="26600"/>
                        <a:pt x="29273" y="42259"/>
                        <a:pt x="62095" y="42635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xmlns="" id="{F3A4C88A-1B93-4203-91BF-8FC8ABC02F96}"/>
                    </a:ext>
                  </a:extLst>
                </p:cNvPr>
                <p:cNvSpPr/>
                <p:nvPr/>
              </p:nvSpPr>
              <p:spPr>
                <a:xfrm>
                  <a:off x="5482877" y="3148411"/>
                  <a:ext cx="1174661" cy="56895"/>
                </a:xfrm>
                <a:custGeom>
                  <a:avLst/>
                  <a:gdLst>
                    <a:gd name="connsiteX0" fmla="*/ 1174662 w 1174661"/>
                    <a:gd name="connsiteY0" fmla="*/ 56896 h 56895"/>
                    <a:gd name="connsiteX1" fmla="*/ 1127350 w 1174661"/>
                    <a:gd name="connsiteY1" fmla="*/ 15263 h 56895"/>
                    <a:gd name="connsiteX2" fmla="*/ 53325 w 1174661"/>
                    <a:gd name="connsiteY2" fmla="*/ 21 h 56895"/>
                    <a:gd name="connsiteX3" fmla="*/ 0 w 1174661"/>
                    <a:gd name="connsiteY3" fmla="*/ 40902 h 56895"/>
                    <a:gd name="connsiteX4" fmla="*/ 1174662 w 1174661"/>
                    <a:gd name="connsiteY4" fmla="*/ 56896 h 56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74661" h="56895">
                      <a:moveTo>
                        <a:pt x="1174662" y="56896"/>
                      </a:moveTo>
                      <a:cubicBezTo>
                        <a:pt x="1168941" y="28458"/>
                        <a:pt x="1158167" y="15597"/>
                        <a:pt x="1127350" y="15263"/>
                      </a:cubicBezTo>
                      <a:cubicBezTo>
                        <a:pt x="769314" y="11379"/>
                        <a:pt x="411320" y="6118"/>
                        <a:pt x="53325" y="21"/>
                      </a:cubicBezTo>
                      <a:cubicBezTo>
                        <a:pt x="21881" y="-522"/>
                        <a:pt x="4719" y="9375"/>
                        <a:pt x="0" y="40902"/>
                      </a:cubicBezTo>
                      <a:cubicBezTo>
                        <a:pt x="391359" y="46206"/>
                        <a:pt x="782217" y="51551"/>
                        <a:pt x="1174662" y="56896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xmlns="" id="{1420A8AF-2F2C-49ED-AC78-EB0BA9524ADC}"/>
                    </a:ext>
                  </a:extLst>
                </p:cNvPr>
                <p:cNvSpPr/>
                <p:nvPr/>
              </p:nvSpPr>
              <p:spPr>
                <a:xfrm>
                  <a:off x="5535743" y="3045136"/>
                  <a:ext cx="1071017" cy="55524"/>
                </a:xfrm>
                <a:custGeom>
                  <a:avLst/>
                  <a:gdLst>
                    <a:gd name="connsiteX0" fmla="*/ 1071018 w 1071017"/>
                    <a:gd name="connsiteY0" fmla="*/ 55525 h 55524"/>
                    <a:gd name="connsiteX1" fmla="*/ 1027798 w 1071017"/>
                    <a:gd name="connsiteY1" fmla="*/ 13224 h 55524"/>
                    <a:gd name="connsiteX2" fmla="*/ 58921 w 1071017"/>
                    <a:gd name="connsiteY2" fmla="*/ 28 h 55524"/>
                    <a:gd name="connsiteX3" fmla="*/ 0 w 1071017"/>
                    <a:gd name="connsiteY3" fmla="*/ 40993 h 55524"/>
                    <a:gd name="connsiteX4" fmla="*/ 1071018 w 1071017"/>
                    <a:gd name="connsiteY4" fmla="*/ 55525 h 55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1017" h="55524">
                      <a:moveTo>
                        <a:pt x="1071018" y="55525"/>
                      </a:moveTo>
                      <a:cubicBezTo>
                        <a:pt x="1062123" y="31597"/>
                        <a:pt x="1057029" y="13516"/>
                        <a:pt x="1027798" y="13224"/>
                      </a:cubicBezTo>
                      <a:cubicBezTo>
                        <a:pt x="704839" y="9841"/>
                        <a:pt x="381880" y="5540"/>
                        <a:pt x="58921" y="28"/>
                      </a:cubicBezTo>
                      <a:cubicBezTo>
                        <a:pt x="27978" y="-515"/>
                        <a:pt x="8310" y="6626"/>
                        <a:pt x="0" y="40993"/>
                      </a:cubicBezTo>
                      <a:cubicBezTo>
                        <a:pt x="357994" y="45837"/>
                        <a:pt x="713525" y="50639"/>
                        <a:pt x="1071018" y="55525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xmlns="" id="{A422DB52-8DB9-46D5-9FB1-17378704C670}"/>
                    </a:ext>
                  </a:extLst>
                </p:cNvPr>
                <p:cNvSpPr/>
                <p:nvPr/>
              </p:nvSpPr>
              <p:spPr>
                <a:xfrm>
                  <a:off x="5595583" y="2942319"/>
                  <a:ext cx="957142" cy="53653"/>
                </a:xfrm>
                <a:custGeom>
                  <a:avLst/>
                  <a:gdLst>
                    <a:gd name="connsiteX0" fmla="*/ 957143 w 957142"/>
                    <a:gd name="connsiteY0" fmla="*/ 53653 h 53653"/>
                    <a:gd name="connsiteX1" fmla="*/ 906365 w 957142"/>
                    <a:gd name="connsiteY1" fmla="*/ 11143 h 53653"/>
                    <a:gd name="connsiteX2" fmla="*/ 60383 w 957142"/>
                    <a:gd name="connsiteY2" fmla="*/ 36 h 53653"/>
                    <a:gd name="connsiteX3" fmla="*/ 0 w 957142"/>
                    <a:gd name="connsiteY3" fmla="*/ 40625 h 53653"/>
                    <a:gd name="connsiteX4" fmla="*/ 957143 w 957142"/>
                    <a:gd name="connsiteY4" fmla="*/ 53653 h 536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57142" h="53653">
                      <a:moveTo>
                        <a:pt x="957143" y="53653"/>
                      </a:moveTo>
                      <a:cubicBezTo>
                        <a:pt x="946035" y="28849"/>
                        <a:pt x="937725" y="11394"/>
                        <a:pt x="906365" y="11143"/>
                      </a:cubicBezTo>
                      <a:cubicBezTo>
                        <a:pt x="624371" y="8763"/>
                        <a:pt x="342335" y="4671"/>
                        <a:pt x="60383" y="36"/>
                      </a:cubicBezTo>
                      <a:cubicBezTo>
                        <a:pt x="30400" y="-465"/>
                        <a:pt x="7475" y="3877"/>
                        <a:pt x="0" y="40625"/>
                      </a:cubicBezTo>
                      <a:cubicBezTo>
                        <a:pt x="319368" y="44968"/>
                        <a:pt x="637065" y="49311"/>
                        <a:pt x="957143" y="53653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xmlns="" id="{B0CD4227-4BC6-4666-994D-27E33DFCD8BC}"/>
                    </a:ext>
                  </a:extLst>
                </p:cNvPr>
                <p:cNvSpPr/>
                <p:nvPr/>
              </p:nvSpPr>
              <p:spPr>
                <a:xfrm>
                  <a:off x="5644969" y="4523614"/>
                  <a:ext cx="99948" cy="241827"/>
                </a:xfrm>
                <a:custGeom>
                  <a:avLst/>
                  <a:gdLst>
                    <a:gd name="connsiteX0" fmla="*/ 1141 w 99948"/>
                    <a:gd name="connsiteY0" fmla="*/ 231052 h 241827"/>
                    <a:gd name="connsiteX1" fmla="*/ 67370 w 99948"/>
                    <a:gd name="connsiteY1" fmla="*/ 239571 h 241827"/>
                    <a:gd name="connsiteX2" fmla="*/ 97687 w 99948"/>
                    <a:gd name="connsiteY2" fmla="*/ 234811 h 241827"/>
                    <a:gd name="connsiteX3" fmla="*/ 98480 w 99948"/>
                    <a:gd name="connsiteY3" fmla="*/ 216520 h 241827"/>
                    <a:gd name="connsiteX4" fmla="*/ 99816 w 99948"/>
                    <a:gd name="connsiteY4" fmla="*/ 71911 h 241827"/>
                    <a:gd name="connsiteX5" fmla="*/ 27825 w 99948"/>
                    <a:gd name="connsiteY5" fmla="*/ 4 h 241827"/>
                    <a:gd name="connsiteX6" fmla="*/ 3898 w 99948"/>
                    <a:gd name="connsiteY6" fmla="*/ 22678 h 241827"/>
                    <a:gd name="connsiteX7" fmla="*/ 1141 w 99948"/>
                    <a:gd name="connsiteY7" fmla="*/ 215435 h 241827"/>
                    <a:gd name="connsiteX8" fmla="*/ 1141 w 99948"/>
                    <a:gd name="connsiteY8" fmla="*/ 231052 h 2418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9948" h="241827">
                      <a:moveTo>
                        <a:pt x="1141" y="231052"/>
                      </a:moveTo>
                      <a:cubicBezTo>
                        <a:pt x="20851" y="248424"/>
                        <a:pt x="45196" y="236899"/>
                        <a:pt x="67370" y="239571"/>
                      </a:cubicBezTo>
                      <a:cubicBezTo>
                        <a:pt x="77100" y="240740"/>
                        <a:pt x="90212" y="246002"/>
                        <a:pt x="97687" y="234811"/>
                      </a:cubicBezTo>
                      <a:cubicBezTo>
                        <a:pt x="98021" y="227252"/>
                        <a:pt x="98438" y="221866"/>
                        <a:pt x="98480" y="216520"/>
                      </a:cubicBezTo>
                      <a:cubicBezTo>
                        <a:pt x="98981" y="168331"/>
                        <a:pt x="99357" y="120101"/>
                        <a:pt x="99816" y="71911"/>
                      </a:cubicBezTo>
                      <a:cubicBezTo>
                        <a:pt x="100568" y="-707"/>
                        <a:pt x="100568" y="-38"/>
                        <a:pt x="27825" y="4"/>
                      </a:cubicBezTo>
                      <a:cubicBezTo>
                        <a:pt x="9952" y="4"/>
                        <a:pt x="3689" y="2634"/>
                        <a:pt x="3898" y="22678"/>
                      </a:cubicBezTo>
                      <a:cubicBezTo>
                        <a:pt x="4482" y="86903"/>
                        <a:pt x="2269" y="151169"/>
                        <a:pt x="1141" y="215435"/>
                      </a:cubicBezTo>
                      <a:cubicBezTo>
                        <a:pt x="1100" y="220780"/>
                        <a:pt x="-1406" y="228797"/>
                        <a:pt x="1141" y="231052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xmlns="" id="{50710895-320F-4E11-BC2C-7C691F26EE79}"/>
                    </a:ext>
                  </a:extLst>
                </p:cNvPr>
                <p:cNvSpPr/>
                <p:nvPr/>
              </p:nvSpPr>
              <p:spPr>
                <a:xfrm>
                  <a:off x="6576105" y="4535298"/>
                  <a:ext cx="102133" cy="241801"/>
                </a:xfrm>
                <a:custGeom>
                  <a:avLst/>
                  <a:gdLst>
                    <a:gd name="connsiteX0" fmla="*/ 5 w 102133"/>
                    <a:gd name="connsiteY0" fmla="*/ 229850 h 241801"/>
                    <a:gd name="connsiteX1" fmla="*/ 18755 w 102133"/>
                    <a:gd name="connsiteY1" fmla="*/ 240499 h 241801"/>
                    <a:gd name="connsiteX2" fmla="*/ 96843 w 102133"/>
                    <a:gd name="connsiteY2" fmla="*/ 237617 h 241801"/>
                    <a:gd name="connsiteX3" fmla="*/ 98012 w 102133"/>
                    <a:gd name="connsiteY3" fmla="*/ 218116 h 241801"/>
                    <a:gd name="connsiteX4" fmla="*/ 99474 w 102133"/>
                    <a:gd name="connsiteY4" fmla="*/ 73674 h 241801"/>
                    <a:gd name="connsiteX5" fmla="*/ 95548 w 102133"/>
                    <a:gd name="connsiteY5" fmla="*/ 5858 h 241801"/>
                    <a:gd name="connsiteX6" fmla="*/ 28401 w 102133"/>
                    <a:gd name="connsiteY6" fmla="*/ 1307 h 241801"/>
                    <a:gd name="connsiteX7" fmla="*/ 2803 w 102133"/>
                    <a:gd name="connsiteY7" fmla="*/ 24525 h 241801"/>
                    <a:gd name="connsiteX8" fmla="*/ 924 w 102133"/>
                    <a:gd name="connsiteY8" fmla="*/ 220246 h 241801"/>
                    <a:gd name="connsiteX9" fmla="*/ 5 w 102133"/>
                    <a:gd name="connsiteY9" fmla="*/ 229850 h 2418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2133" h="241801">
                      <a:moveTo>
                        <a:pt x="5" y="229850"/>
                      </a:moveTo>
                      <a:cubicBezTo>
                        <a:pt x="339" y="243422"/>
                        <a:pt x="11990" y="241209"/>
                        <a:pt x="18755" y="240499"/>
                      </a:cubicBezTo>
                      <a:cubicBezTo>
                        <a:pt x="45021" y="237784"/>
                        <a:pt x="72289" y="246679"/>
                        <a:pt x="96843" y="237617"/>
                      </a:cubicBezTo>
                      <a:cubicBezTo>
                        <a:pt x="97386" y="228723"/>
                        <a:pt x="97928" y="223420"/>
                        <a:pt x="98012" y="218116"/>
                      </a:cubicBezTo>
                      <a:cubicBezTo>
                        <a:pt x="98555" y="169969"/>
                        <a:pt x="99265" y="121821"/>
                        <a:pt x="99474" y="73674"/>
                      </a:cubicBezTo>
                      <a:cubicBezTo>
                        <a:pt x="99557" y="50248"/>
                        <a:pt x="107491" y="18303"/>
                        <a:pt x="95548" y="5858"/>
                      </a:cubicBezTo>
                      <a:cubicBezTo>
                        <a:pt x="84148" y="-6043"/>
                        <a:pt x="51326" y="4397"/>
                        <a:pt x="28401" y="1307"/>
                      </a:cubicBezTo>
                      <a:cubicBezTo>
                        <a:pt x="7814" y="-1491"/>
                        <a:pt x="2720" y="4898"/>
                        <a:pt x="2803" y="24525"/>
                      </a:cubicBezTo>
                      <a:cubicBezTo>
                        <a:pt x="3053" y="89751"/>
                        <a:pt x="1717" y="155019"/>
                        <a:pt x="924" y="220246"/>
                      </a:cubicBezTo>
                      <a:cubicBezTo>
                        <a:pt x="882" y="223461"/>
                        <a:pt x="-78" y="226677"/>
                        <a:pt x="5" y="229850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xmlns="" id="{FBEB4C2D-1F76-461B-89BC-63262BC48755}"/>
                    </a:ext>
                  </a:extLst>
                </p:cNvPr>
                <p:cNvSpPr/>
                <p:nvPr/>
              </p:nvSpPr>
              <p:spPr>
                <a:xfrm>
                  <a:off x="6266512" y="4530912"/>
                  <a:ext cx="99491" cy="242197"/>
                </a:xfrm>
                <a:custGeom>
                  <a:avLst/>
                  <a:gdLst>
                    <a:gd name="connsiteX0" fmla="*/ 7602 w 99491"/>
                    <a:gd name="connsiteY0" fmla="*/ 240207 h 242197"/>
                    <a:gd name="connsiteX1" fmla="*/ 76211 w 99491"/>
                    <a:gd name="connsiteY1" fmla="*/ 242087 h 242197"/>
                    <a:gd name="connsiteX2" fmla="*/ 98009 w 99491"/>
                    <a:gd name="connsiteY2" fmla="*/ 221249 h 242197"/>
                    <a:gd name="connsiteX3" fmla="*/ 99345 w 99491"/>
                    <a:gd name="connsiteY3" fmla="*/ 76431 h 242197"/>
                    <a:gd name="connsiteX4" fmla="*/ 19336 w 99491"/>
                    <a:gd name="connsiteY4" fmla="*/ 1099 h 242197"/>
                    <a:gd name="connsiteX5" fmla="*/ 2675 w 99491"/>
                    <a:gd name="connsiteY5" fmla="*/ 16675 h 242197"/>
                    <a:gd name="connsiteX6" fmla="*/ 44 w 99491"/>
                    <a:gd name="connsiteY6" fmla="*/ 222502 h 242197"/>
                    <a:gd name="connsiteX7" fmla="*/ 7602 w 99491"/>
                    <a:gd name="connsiteY7" fmla="*/ 240207 h 242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9491" h="242197">
                      <a:moveTo>
                        <a:pt x="7602" y="240207"/>
                      </a:moveTo>
                      <a:cubicBezTo>
                        <a:pt x="31238" y="240792"/>
                        <a:pt x="53745" y="240834"/>
                        <a:pt x="76211" y="242087"/>
                      </a:cubicBezTo>
                      <a:cubicBezTo>
                        <a:pt x="91787" y="242964"/>
                        <a:pt x="98301" y="238871"/>
                        <a:pt x="98009" y="221249"/>
                      </a:cubicBezTo>
                      <a:cubicBezTo>
                        <a:pt x="97257" y="172977"/>
                        <a:pt x="98844" y="124704"/>
                        <a:pt x="99345" y="76431"/>
                      </a:cubicBezTo>
                      <a:cubicBezTo>
                        <a:pt x="100180" y="-2784"/>
                        <a:pt x="100139" y="-2283"/>
                        <a:pt x="19336" y="1099"/>
                      </a:cubicBezTo>
                      <a:cubicBezTo>
                        <a:pt x="6349" y="1642"/>
                        <a:pt x="2717" y="3438"/>
                        <a:pt x="2675" y="16675"/>
                      </a:cubicBezTo>
                      <a:cubicBezTo>
                        <a:pt x="2466" y="85284"/>
                        <a:pt x="1422" y="153893"/>
                        <a:pt x="44" y="222502"/>
                      </a:cubicBezTo>
                      <a:cubicBezTo>
                        <a:pt x="-81" y="230895"/>
                        <a:pt x="-457" y="237451"/>
                        <a:pt x="7602" y="240207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xmlns="" id="{A214FA0D-40E2-4308-970F-A036BCDCB774}"/>
                    </a:ext>
                  </a:extLst>
                </p:cNvPr>
                <p:cNvSpPr/>
                <p:nvPr/>
              </p:nvSpPr>
              <p:spPr>
                <a:xfrm>
                  <a:off x="5801111" y="4525399"/>
                  <a:ext cx="101947" cy="239162"/>
                </a:xfrm>
                <a:custGeom>
                  <a:avLst/>
                  <a:gdLst>
                    <a:gd name="connsiteX0" fmla="*/ 3054 w 101947"/>
                    <a:gd name="connsiteY0" fmla="*/ 238329 h 239162"/>
                    <a:gd name="connsiteX1" fmla="*/ 92793 w 101947"/>
                    <a:gd name="connsiteY1" fmla="*/ 238872 h 239162"/>
                    <a:gd name="connsiteX2" fmla="*/ 97428 w 101947"/>
                    <a:gd name="connsiteY2" fmla="*/ 232399 h 239162"/>
                    <a:gd name="connsiteX3" fmla="*/ 97303 w 101947"/>
                    <a:gd name="connsiteY3" fmla="*/ 215028 h 239162"/>
                    <a:gd name="connsiteX4" fmla="*/ 99600 w 101947"/>
                    <a:gd name="connsiteY4" fmla="*/ 28660 h 239162"/>
                    <a:gd name="connsiteX5" fmla="*/ 88116 w 101947"/>
                    <a:gd name="connsiteY5" fmla="*/ 1935 h 239162"/>
                    <a:gd name="connsiteX6" fmla="*/ 3430 w 101947"/>
                    <a:gd name="connsiteY6" fmla="*/ 5443 h 239162"/>
                    <a:gd name="connsiteX7" fmla="*/ 3221 w 101947"/>
                    <a:gd name="connsiteY7" fmla="*/ 17845 h 239162"/>
                    <a:gd name="connsiteX8" fmla="*/ 6 w 101947"/>
                    <a:gd name="connsiteY8" fmla="*/ 220248 h 239162"/>
                    <a:gd name="connsiteX9" fmla="*/ 3054 w 101947"/>
                    <a:gd name="connsiteY9" fmla="*/ 238329 h 239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1947" h="239162">
                      <a:moveTo>
                        <a:pt x="3054" y="238329"/>
                      </a:moveTo>
                      <a:cubicBezTo>
                        <a:pt x="32953" y="239373"/>
                        <a:pt x="62894" y="239289"/>
                        <a:pt x="92793" y="238872"/>
                      </a:cubicBezTo>
                      <a:cubicBezTo>
                        <a:pt x="94589" y="238830"/>
                        <a:pt x="96301" y="234070"/>
                        <a:pt x="97428" y="232399"/>
                      </a:cubicBezTo>
                      <a:cubicBezTo>
                        <a:pt x="97386" y="225760"/>
                        <a:pt x="97219" y="220373"/>
                        <a:pt x="97303" y="215028"/>
                      </a:cubicBezTo>
                      <a:cubicBezTo>
                        <a:pt x="98263" y="152891"/>
                        <a:pt x="99725" y="90797"/>
                        <a:pt x="99600" y="28660"/>
                      </a:cubicBezTo>
                      <a:cubicBezTo>
                        <a:pt x="99600" y="19766"/>
                        <a:pt x="109663" y="2018"/>
                        <a:pt x="88116" y="1935"/>
                      </a:cubicBezTo>
                      <a:cubicBezTo>
                        <a:pt x="59804" y="1852"/>
                        <a:pt x="31199" y="-4162"/>
                        <a:pt x="3430" y="5443"/>
                      </a:cubicBezTo>
                      <a:cubicBezTo>
                        <a:pt x="2094" y="5902"/>
                        <a:pt x="3305" y="13544"/>
                        <a:pt x="3221" y="17845"/>
                      </a:cubicBezTo>
                      <a:cubicBezTo>
                        <a:pt x="2094" y="85326"/>
                        <a:pt x="883" y="152766"/>
                        <a:pt x="6" y="220248"/>
                      </a:cubicBezTo>
                      <a:cubicBezTo>
                        <a:pt x="-119" y="226553"/>
                        <a:pt x="1760" y="238287"/>
                        <a:pt x="3054" y="238329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xmlns="" id="{974311E1-2CD5-4AB1-8831-7EC8B31274AC}"/>
                    </a:ext>
                  </a:extLst>
                </p:cNvPr>
                <p:cNvSpPr/>
                <p:nvPr/>
              </p:nvSpPr>
              <p:spPr>
                <a:xfrm>
                  <a:off x="6112764" y="4529307"/>
                  <a:ext cx="98732" cy="242079"/>
                </a:xfrm>
                <a:custGeom>
                  <a:avLst/>
                  <a:gdLst>
                    <a:gd name="connsiteX0" fmla="*/ 77666 w 98732"/>
                    <a:gd name="connsiteY0" fmla="*/ 240978 h 242079"/>
                    <a:gd name="connsiteX1" fmla="*/ 95831 w 98732"/>
                    <a:gd name="connsiteY1" fmla="*/ 223021 h 242079"/>
                    <a:gd name="connsiteX2" fmla="*/ 98629 w 98732"/>
                    <a:gd name="connsiteY2" fmla="*/ 17403 h 242079"/>
                    <a:gd name="connsiteX3" fmla="*/ 90277 w 98732"/>
                    <a:gd name="connsiteY3" fmla="*/ 1786 h 242079"/>
                    <a:gd name="connsiteX4" fmla="*/ 24007 w 98732"/>
                    <a:gd name="connsiteY4" fmla="*/ 199 h 242079"/>
                    <a:gd name="connsiteX5" fmla="*/ 831 w 98732"/>
                    <a:gd name="connsiteY5" fmla="*/ 23082 h 242079"/>
                    <a:gd name="connsiteX6" fmla="*/ 163 w 98732"/>
                    <a:gd name="connsiteY6" fmla="*/ 167650 h 242079"/>
                    <a:gd name="connsiteX7" fmla="*/ 77666 w 98732"/>
                    <a:gd name="connsiteY7" fmla="*/ 240978 h 2420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8732" h="242079">
                      <a:moveTo>
                        <a:pt x="77666" y="240978"/>
                      </a:moveTo>
                      <a:cubicBezTo>
                        <a:pt x="92282" y="240351"/>
                        <a:pt x="95789" y="237094"/>
                        <a:pt x="95831" y="223021"/>
                      </a:cubicBezTo>
                      <a:cubicBezTo>
                        <a:pt x="96123" y="154496"/>
                        <a:pt x="97293" y="85929"/>
                        <a:pt x="98629" y="17403"/>
                      </a:cubicBezTo>
                      <a:cubicBezTo>
                        <a:pt x="98754" y="10430"/>
                        <a:pt x="99882" y="4417"/>
                        <a:pt x="90277" y="1786"/>
                      </a:cubicBezTo>
                      <a:cubicBezTo>
                        <a:pt x="68981" y="1368"/>
                        <a:pt x="46389" y="2120"/>
                        <a:pt x="24007" y="199"/>
                      </a:cubicBezTo>
                      <a:cubicBezTo>
                        <a:pt x="5550" y="-1388"/>
                        <a:pt x="747" y="6546"/>
                        <a:pt x="831" y="23082"/>
                      </a:cubicBezTo>
                      <a:cubicBezTo>
                        <a:pt x="1040" y="71272"/>
                        <a:pt x="664" y="119461"/>
                        <a:pt x="163" y="167650"/>
                      </a:cubicBezTo>
                      <a:cubicBezTo>
                        <a:pt x="-714" y="244944"/>
                        <a:pt x="-839" y="244318"/>
                        <a:pt x="77666" y="240978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xmlns="" id="{81FFC773-9657-448F-A05E-65CD42729C94}"/>
                    </a:ext>
                  </a:extLst>
                </p:cNvPr>
                <p:cNvSpPr/>
                <p:nvPr/>
              </p:nvSpPr>
              <p:spPr>
                <a:xfrm>
                  <a:off x="5335904" y="4518947"/>
                  <a:ext cx="99067" cy="240355"/>
                </a:xfrm>
                <a:custGeom>
                  <a:avLst/>
                  <a:gdLst>
                    <a:gd name="connsiteX0" fmla="*/ 98784 w 99067"/>
                    <a:gd name="connsiteY0" fmla="*/ 74908 h 240355"/>
                    <a:gd name="connsiteX1" fmla="*/ 23744 w 99067"/>
                    <a:gd name="connsiteY1" fmla="*/ 411 h 240355"/>
                    <a:gd name="connsiteX2" fmla="*/ 2531 w 99067"/>
                    <a:gd name="connsiteY2" fmla="*/ 19286 h 240355"/>
                    <a:gd name="connsiteX3" fmla="*/ 944 w 99067"/>
                    <a:gd name="connsiteY3" fmla="*/ 221480 h 240355"/>
                    <a:gd name="connsiteX4" fmla="*/ 8126 w 99067"/>
                    <a:gd name="connsiteY4" fmla="*/ 239018 h 240355"/>
                    <a:gd name="connsiteX5" fmla="*/ 88511 w 99067"/>
                    <a:gd name="connsiteY5" fmla="*/ 240355 h 240355"/>
                    <a:gd name="connsiteX6" fmla="*/ 97155 w 99067"/>
                    <a:gd name="connsiteY6" fmla="*/ 226700 h 240355"/>
                    <a:gd name="connsiteX7" fmla="*/ 96821 w 99067"/>
                    <a:gd name="connsiteY7" fmla="*/ 212961 h 240355"/>
                    <a:gd name="connsiteX8" fmla="*/ 98784 w 99067"/>
                    <a:gd name="connsiteY8" fmla="*/ 74908 h 2403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9067" h="240355">
                      <a:moveTo>
                        <a:pt x="98784" y="74908"/>
                      </a:moveTo>
                      <a:cubicBezTo>
                        <a:pt x="100078" y="-1719"/>
                        <a:pt x="100162" y="-1217"/>
                        <a:pt x="23744" y="411"/>
                      </a:cubicBezTo>
                      <a:cubicBezTo>
                        <a:pt x="8961" y="745"/>
                        <a:pt x="2489" y="2625"/>
                        <a:pt x="2531" y="19286"/>
                      </a:cubicBezTo>
                      <a:cubicBezTo>
                        <a:pt x="2698" y="86684"/>
                        <a:pt x="1570" y="154082"/>
                        <a:pt x="944" y="221480"/>
                      </a:cubicBezTo>
                      <a:cubicBezTo>
                        <a:pt x="860" y="228370"/>
                        <a:pt x="-3733" y="238476"/>
                        <a:pt x="8126" y="239018"/>
                      </a:cubicBezTo>
                      <a:cubicBezTo>
                        <a:pt x="34893" y="240229"/>
                        <a:pt x="61702" y="240062"/>
                        <a:pt x="88511" y="240355"/>
                      </a:cubicBezTo>
                      <a:cubicBezTo>
                        <a:pt x="93689" y="240396"/>
                        <a:pt x="95944" y="236972"/>
                        <a:pt x="97155" y="226700"/>
                      </a:cubicBezTo>
                      <a:cubicBezTo>
                        <a:pt x="97113" y="225781"/>
                        <a:pt x="96738" y="219350"/>
                        <a:pt x="96821" y="212961"/>
                      </a:cubicBezTo>
                      <a:cubicBezTo>
                        <a:pt x="97406" y="166943"/>
                        <a:pt x="97990" y="120926"/>
                        <a:pt x="98784" y="74908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xmlns="" id="{5D725543-DFC5-4C2A-80E1-5DAC56029130}"/>
                    </a:ext>
                  </a:extLst>
                </p:cNvPr>
                <p:cNvSpPr/>
                <p:nvPr/>
              </p:nvSpPr>
              <p:spPr>
                <a:xfrm>
                  <a:off x="5956933" y="4527644"/>
                  <a:ext cx="99596" cy="241316"/>
                </a:xfrm>
                <a:custGeom>
                  <a:avLst/>
                  <a:gdLst>
                    <a:gd name="connsiteX0" fmla="*/ 78323 w 99596"/>
                    <a:gd name="connsiteY0" fmla="*/ 240553 h 241316"/>
                    <a:gd name="connsiteX1" fmla="*/ 96864 w 99596"/>
                    <a:gd name="connsiteY1" fmla="*/ 223682 h 241316"/>
                    <a:gd name="connsiteX2" fmla="*/ 99369 w 99596"/>
                    <a:gd name="connsiteY2" fmla="*/ 21238 h 241316"/>
                    <a:gd name="connsiteX3" fmla="*/ 85338 w 99596"/>
                    <a:gd name="connsiteY3" fmla="*/ 1194 h 241316"/>
                    <a:gd name="connsiteX4" fmla="*/ 21365 w 99596"/>
                    <a:gd name="connsiteY4" fmla="*/ 66 h 241316"/>
                    <a:gd name="connsiteX5" fmla="*/ 2197 w 99596"/>
                    <a:gd name="connsiteY5" fmla="*/ 20277 h 241316"/>
                    <a:gd name="connsiteX6" fmla="*/ 277 w 99596"/>
                    <a:gd name="connsiteY6" fmla="*/ 164886 h 241316"/>
                    <a:gd name="connsiteX7" fmla="*/ 78323 w 99596"/>
                    <a:gd name="connsiteY7" fmla="*/ 240553 h 2413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9596" h="241316">
                      <a:moveTo>
                        <a:pt x="78323" y="240553"/>
                      </a:moveTo>
                      <a:cubicBezTo>
                        <a:pt x="91853" y="240093"/>
                        <a:pt x="96822" y="238339"/>
                        <a:pt x="96864" y="223682"/>
                      </a:cubicBezTo>
                      <a:cubicBezTo>
                        <a:pt x="97156" y="156201"/>
                        <a:pt x="98743" y="88719"/>
                        <a:pt x="99369" y="21238"/>
                      </a:cubicBezTo>
                      <a:cubicBezTo>
                        <a:pt x="99453" y="13679"/>
                        <a:pt x="102292" y="2781"/>
                        <a:pt x="85338" y="1194"/>
                      </a:cubicBezTo>
                      <a:cubicBezTo>
                        <a:pt x="66422" y="901"/>
                        <a:pt x="43831" y="1110"/>
                        <a:pt x="21365" y="66"/>
                      </a:cubicBezTo>
                      <a:cubicBezTo>
                        <a:pt x="6081" y="-644"/>
                        <a:pt x="1947" y="4242"/>
                        <a:pt x="2197" y="20277"/>
                      </a:cubicBezTo>
                      <a:cubicBezTo>
                        <a:pt x="2949" y="68466"/>
                        <a:pt x="1028" y="116697"/>
                        <a:pt x="277" y="164886"/>
                      </a:cubicBezTo>
                      <a:cubicBezTo>
                        <a:pt x="-1018" y="243601"/>
                        <a:pt x="-1018" y="243142"/>
                        <a:pt x="78323" y="240553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xmlns="" id="{54828D1D-D609-4312-8F6E-DE5E68A3A4BE}"/>
                    </a:ext>
                  </a:extLst>
                </p:cNvPr>
                <p:cNvSpPr/>
                <p:nvPr/>
              </p:nvSpPr>
              <p:spPr>
                <a:xfrm>
                  <a:off x="6421411" y="4533444"/>
                  <a:ext cx="99203" cy="241738"/>
                </a:xfrm>
                <a:custGeom>
                  <a:avLst/>
                  <a:gdLst>
                    <a:gd name="connsiteX0" fmla="*/ 27 w 99203"/>
                    <a:gd name="connsiteY0" fmla="*/ 220346 h 241738"/>
                    <a:gd name="connsiteX1" fmla="*/ 16813 w 99203"/>
                    <a:gd name="connsiteY1" fmla="*/ 240473 h 241738"/>
                    <a:gd name="connsiteX2" fmla="*/ 97407 w 99203"/>
                    <a:gd name="connsiteY2" fmla="*/ 235796 h 241738"/>
                    <a:gd name="connsiteX3" fmla="*/ 97115 w 99203"/>
                    <a:gd name="connsiteY3" fmla="*/ 214332 h 241738"/>
                    <a:gd name="connsiteX4" fmla="*/ 98869 w 99203"/>
                    <a:gd name="connsiteY4" fmla="*/ 76363 h 241738"/>
                    <a:gd name="connsiteX5" fmla="*/ 21073 w 99203"/>
                    <a:gd name="connsiteY5" fmla="*/ 321 h 241738"/>
                    <a:gd name="connsiteX6" fmla="*/ 2699 w 99203"/>
                    <a:gd name="connsiteY6" fmla="*/ 18193 h 241738"/>
                    <a:gd name="connsiteX7" fmla="*/ 1697 w 99203"/>
                    <a:gd name="connsiteY7" fmla="*/ 124134 h 241738"/>
                    <a:gd name="connsiteX8" fmla="*/ 27 w 99203"/>
                    <a:gd name="connsiteY8" fmla="*/ 220346 h 2417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9203" h="241738">
                      <a:moveTo>
                        <a:pt x="27" y="220346"/>
                      </a:moveTo>
                      <a:cubicBezTo>
                        <a:pt x="-266" y="232330"/>
                        <a:pt x="1614" y="242561"/>
                        <a:pt x="16813" y="240473"/>
                      </a:cubicBezTo>
                      <a:cubicBezTo>
                        <a:pt x="43539" y="236798"/>
                        <a:pt x="72185" y="248157"/>
                        <a:pt x="97407" y="235796"/>
                      </a:cubicBezTo>
                      <a:cubicBezTo>
                        <a:pt x="97240" y="225022"/>
                        <a:pt x="97031" y="219677"/>
                        <a:pt x="97115" y="214332"/>
                      </a:cubicBezTo>
                      <a:cubicBezTo>
                        <a:pt x="97658" y="168356"/>
                        <a:pt x="98033" y="122339"/>
                        <a:pt x="98869" y="76363"/>
                      </a:cubicBezTo>
                      <a:cubicBezTo>
                        <a:pt x="100330" y="-1767"/>
                        <a:pt x="100497" y="-1015"/>
                        <a:pt x="21073" y="321"/>
                      </a:cubicBezTo>
                      <a:cubicBezTo>
                        <a:pt x="5622" y="571"/>
                        <a:pt x="2783" y="5833"/>
                        <a:pt x="2699" y="18193"/>
                      </a:cubicBezTo>
                      <a:cubicBezTo>
                        <a:pt x="2449" y="53521"/>
                        <a:pt x="2156" y="88849"/>
                        <a:pt x="1697" y="124134"/>
                      </a:cubicBezTo>
                      <a:cubicBezTo>
                        <a:pt x="1279" y="156205"/>
                        <a:pt x="778" y="188317"/>
                        <a:pt x="27" y="220346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xmlns="" id="{4B61CD84-029C-4751-BBAD-BF5369F3A252}"/>
                    </a:ext>
                  </a:extLst>
                </p:cNvPr>
                <p:cNvSpPr/>
                <p:nvPr/>
              </p:nvSpPr>
              <p:spPr>
                <a:xfrm>
                  <a:off x="6731684" y="4536432"/>
                  <a:ext cx="100747" cy="242033"/>
                </a:xfrm>
                <a:custGeom>
                  <a:avLst/>
                  <a:gdLst>
                    <a:gd name="connsiteX0" fmla="*/ 7994 w 100747"/>
                    <a:gd name="connsiteY0" fmla="*/ 241494 h 242033"/>
                    <a:gd name="connsiteX1" fmla="*/ 88045 w 100747"/>
                    <a:gd name="connsiteY1" fmla="*/ 241995 h 242033"/>
                    <a:gd name="connsiteX2" fmla="*/ 96521 w 100747"/>
                    <a:gd name="connsiteY2" fmla="*/ 234061 h 242033"/>
                    <a:gd name="connsiteX3" fmla="*/ 97398 w 100747"/>
                    <a:gd name="connsiteY3" fmla="*/ 227630 h 242033"/>
                    <a:gd name="connsiteX4" fmla="*/ 96772 w 100747"/>
                    <a:gd name="connsiteY4" fmla="*/ 16207 h 242033"/>
                    <a:gd name="connsiteX5" fmla="*/ 25699 w 100747"/>
                    <a:gd name="connsiteY5" fmla="*/ 2552 h 242033"/>
                    <a:gd name="connsiteX6" fmla="*/ 2356 w 100747"/>
                    <a:gd name="connsiteY6" fmla="*/ 19214 h 242033"/>
                    <a:gd name="connsiteX7" fmla="*/ 477 w 100747"/>
                    <a:gd name="connsiteY7" fmla="*/ 227713 h 242033"/>
                    <a:gd name="connsiteX8" fmla="*/ 7994 w 100747"/>
                    <a:gd name="connsiteY8" fmla="*/ 241494 h 2420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0747" h="242033">
                      <a:moveTo>
                        <a:pt x="7994" y="241494"/>
                      </a:moveTo>
                      <a:cubicBezTo>
                        <a:pt x="34677" y="241744"/>
                        <a:pt x="61361" y="242162"/>
                        <a:pt x="88045" y="241995"/>
                      </a:cubicBezTo>
                      <a:cubicBezTo>
                        <a:pt x="92095" y="241953"/>
                        <a:pt x="96313" y="239447"/>
                        <a:pt x="96521" y="234061"/>
                      </a:cubicBezTo>
                      <a:cubicBezTo>
                        <a:pt x="96814" y="231931"/>
                        <a:pt x="97398" y="229759"/>
                        <a:pt x="97398" y="227630"/>
                      </a:cubicBezTo>
                      <a:cubicBezTo>
                        <a:pt x="98150" y="157058"/>
                        <a:pt x="104915" y="85735"/>
                        <a:pt x="96772" y="16207"/>
                      </a:cubicBezTo>
                      <a:cubicBezTo>
                        <a:pt x="93097" y="-15153"/>
                        <a:pt x="49877" y="10027"/>
                        <a:pt x="25699" y="2552"/>
                      </a:cubicBezTo>
                      <a:cubicBezTo>
                        <a:pt x="13423" y="-1248"/>
                        <a:pt x="2440" y="1968"/>
                        <a:pt x="2356" y="19214"/>
                      </a:cubicBezTo>
                      <a:cubicBezTo>
                        <a:pt x="1939" y="88700"/>
                        <a:pt x="1062" y="158186"/>
                        <a:pt x="477" y="227713"/>
                      </a:cubicBezTo>
                      <a:cubicBezTo>
                        <a:pt x="394" y="233560"/>
                        <a:pt x="-2696" y="241410"/>
                        <a:pt x="7994" y="241494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xmlns="" id="{59942CE5-5465-4D4F-9D0B-D3D03B463076}"/>
                    </a:ext>
                  </a:extLst>
                </p:cNvPr>
                <p:cNvSpPr/>
                <p:nvPr/>
              </p:nvSpPr>
              <p:spPr>
                <a:xfrm>
                  <a:off x="5490862" y="4520314"/>
                  <a:ext cx="99974" cy="240911"/>
                </a:xfrm>
                <a:custGeom>
                  <a:avLst/>
                  <a:gdLst>
                    <a:gd name="connsiteX0" fmla="*/ 13479 w 99974"/>
                    <a:gd name="connsiteY0" fmla="*/ 240533 h 240911"/>
                    <a:gd name="connsiteX1" fmla="*/ 87266 w 99974"/>
                    <a:gd name="connsiteY1" fmla="*/ 240909 h 240911"/>
                    <a:gd name="connsiteX2" fmla="*/ 96954 w 99974"/>
                    <a:gd name="connsiteY2" fmla="*/ 232432 h 240911"/>
                    <a:gd name="connsiteX3" fmla="*/ 99751 w 99974"/>
                    <a:gd name="connsiteY3" fmla="*/ 75420 h 240911"/>
                    <a:gd name="connsiteX4" fmla="*/ 20202 w 99974"/>
                    <a:gd name="connsiteY4" fmla="*/ 756 h 240911"/>
                    <a:gd name="connsiteX5" fmla="*/ 3164 w 99974"/>
                    <a:gd name="connsiteY5" fmla="*/ 18587 h 240911"/>
                    <a:gd name="connsiteX6" fmla="*/ 74 w 99974"/>
                    <a:gd name="connsiteY6" fmla="*/ 220531 h 240911"/>
                    <a:gd name="connsiteX7" fmla="*/ 13479 w 99974"/>
                    <a:gd name="connsiteY7" fmla="*/ 240533 h 2409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9974" h="240911">
                      <a:moveTo>
                        <a:pt x="13479" y="240533"/>
                      </a:moveTo>
                      <a:cubicBezTo>
                        <a:pt x="38074" y="240491"/>
                        <a:pt x="62670" y="240533"/>
                        <a:pt x="87266" y="240909"/>
                      </a:cubicBezTo>
                      <a:cubicBezTo>
                        <a:pt x="93613" y="240992"/>
                        <a:pt x="97705" y="239531"/>
                        <a:pt x="96954" y="232432"/>
                      </a:cubicBezTo>
                      <a:cubicBezTo>
                        <a:pt x="97914" y="180108"/>
                        <a:pt x="99000" y="127785"/>
                        <a:pt x="99751" y="75420"/>
                      </a:cubicBezTo>
                      <a:cubicBezTo>
                        <a:pt x="100879" y="-2334"/>
                        <a:pt x="100795" y="-1791"/>
                        <a:pt x="20202" y="756"/>
                      </a:cubicBezTo>
                      <a:cubicBezTo>
                        <a:pt x="5628" y="1216"/>
                        <a:pt x="3248" y="4932"/>
                        <a:pt x="3164" y="18587"/>
                      </a:cubicBezTo>
                      <a:cubicBezTo>
                        <a:pt x="2872" y="85902"/>
                        <a:pt x="1202" y="153216"/>
                        <a:pt x="74" y="220531"/>
                      </a:cubicBezTo>
                      <a:cubicBezTo>
                        <a:pt x="-51" y="230177"/>
                        <a:pt x="-1262" y="240533"/>
                        <a:pt x="13479" y="240533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xmlns="" id="{2C011453-485F-48B2-8720-8FE607BA7B3E}"/>
                    </a:ext>
                  </a:extLst>
                </p:cNvPr>
                <p:cNvSpPr/>
                <p:nvPr/>
              </p:nvSpPr>
              <p:spPr>
                <a:xfrm>
                  <a:off x="5181912" y="4517144"/>
                  <a:ext cx="99486" cy="241514"/>
                </a:xfrm>
                <a:custGeom>
                  <a:avLst/>
                  <a:gdLst>
                    <a:gd name="connsiteX0" fmla="*/ 99481 w 99486"/>
                    <a:gd name="connsiteY0" fmla="*/ 16162 h 241514"/>
                    <a:gd name="connsiteX1" fmla="*/ 91380 w 99486"/>
                    <a:gd name="connsiteY1" fmla="*/ 1337 h 241514"/>
                    <a:gd name="connsiteX2" fmla="*/ 10243 w 99486"/>
                    <a:gd name="connsiteY2" fmla="*/ 1 h 241514"/>
                    <a:gd name="connsiteX3" fmla="*/ 1557 w 99486"/>
                    <a:gd name="connsiteY3" fmla="*/ 10524 h 241514"/>
                    <a:gd name="connsiteX4" fmla="*/ 38305 w 99486"/>
                    <a:gd name="connsiteY4" fmla="*/ 229213 h 241514"/>
                    <a:gd name="connsiteX5" fmla="*/ 87287 w 99486"/>
                    <a:gd name="connsiteY5" fmla="*/ 240237 h 241514"/>
                    <a:gd name="connsiteX6" fmla="*/ 96474 w 99486"/>
                    <a:gd name="connsiteY6" fmla="*/ 227751 h 241514"/>
                    <a:gd name="connsiteX7" fmla="*/ 99481 w 99486"/>
                    <a:gd name="connsiteY7" fmla="*/ 16162 h 2415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9486" h="241514">
                      <a:moveTo>
                        <a:pt x="99481" y="16162"/>
                      </a:moveTo>
                      <a:cubicBezTo>
                        <a:pt x="99564" y="9648"/>
                        <a:pt x="98729" y="2966"/>
                        <a:pt x="91380" y="1337"/>
                      </a:cubicBezTo>
                      <a:cubicBezTo>
                        <a:pt x="63736" y="878"/>
                        <a:pt x="36969" y="335"/>
                        <a:pt x="10243" y="1"/>
                      </a:cubicBezTo>
                      <a:cubicBezTo>
                        <a:pt x="3311" y="-82"/>
                        <a:pt x="1933" y="4261"/>
                        <a:pt x="1557" y="10524"/>
                      </a:cubicBezTo>
                      <a:cubicBezTo>
                        <a:pt x="-3036" y="86274"/>
                        <a:pt x="681" y="160604"/>
                        <a:pt x="38305" y="229213"/>
                      </a:cubicBezTo>
                      <a:cubicBezTo>
                        <a:pt x="50331" y="251136"/>
                        <a:pt x="71002" y="236228"/>
                        <a:pt x="87287" y="240237"/>
                      </a:cubicBezTo>
                      <a:cubicBezTo>
                        <a:pt x="95681" y="242325"/>
                        <a:pt x="96391" y="235184"/>
                        <a:pt x="96474" y="227751"/>
                      </a:cubicBezTo>
                      <a:cubicBezTo>
                        <a:pt x="97184" y="157221"/>
                        <a:pt x="98478" y="86692"/>
                        <a:pt x="99481" y="16162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xmlns="" id="{33570FED-FBF8-4262-AAE9-27117523CDC5}"/>
                    </a:ext>
                  </a:extLst>
                </p:cNvPr>
                <p:cNvSpPr/>
                <p:nvPr/>
              </p:nvSpPr>
              <p:spPr>
                <a:xfrm>
                  <a:off x="5902214" y="2577925"/>
                  <a:ext cx="353317" cy="44810"/>
                </a:xfrm>
                <a:custGeom>
                  <a:avLst/>
                  <a:gdLst>
                    <a:gd name="connsiteX0" fmla="*/ 256020 w 353317"/>
                    <a:gd name="connsiteY0" fmla="*/ 1967 h 44810"/>
                    <a:gd name="connsiteX1" fmla="*/ 111244 w 353317"/>
                    <a:gd name="connsiteY1" fmla="*/ 589 h 44810"/>
                    <a:gd name="connsiteX2" fmla="*/ 0 w 353317"/>
                    <a:gd name="connsiteY2" fmla="*/ 39967 h 44810"/>
                    <a:gd name="connsiteX3" fmla="*/ 353317 w 353317"/>
                    <a:gd name="connsiteY3" fmla="*/ 44811 h 44810"/>
                    <a:gd name="connsiteX4" fmla="*/ 256020 w 353317"/>
                    <a:gd name="connsiteY4" fmla="*/ 1967 h 44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53317" h="44810">
                      <a:moveTo>
                        <a:pt x="256020" y="1967"/>
                      </a:moveTo>
                      <a:cubicBezTo>
                        <a:pt x="207790" y="3595"/>
                        <a:pt x="159183" y="4848"/>
                        <a:pt x="111244" y="589"/>
                      </a:cubicBezTo>
                      <a:cubicBezTo>
                        <a:pt x="68860" y="-3170"/>
                        <a:pt x="35620" y="11195"/>
                        <a:pt x="0" y="39967"/>
                      </a:cubicBezTo>
                      <a:cubicBezTo>
                        <a:pt x="118761" y="41595"/>
                        <a:pt x="232803" y="43140"/>
                        <a:pt x="353317" y="44811"/>
                      </a:cubicBezTo>
                      <a:cubicBezTo>
                        <a:pt x="320579" y="20800"/>
                        <a:pt x="294104" y="714"/>
                        <a:pt x="256020" y="1967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xmlns="" id="{016EF282-1DC5-42C8-BF96-7ACCB24558E7}"/>
                    </a:ext>
                  </a:extLst>
                </p:cNvPr>
                <p:cNvSpPr/>
                <p:nvPr/>
              </p:nvSpPr>
              <p:spPr>
                <a:xfrm>
                  <a:off x="6887377" y="4539001"/>
                  <a:ext cx="59970" cy="200924"/>
                </a:xfrm>
                <a:custGeom>
                  <a:avLst/>
                  <a:gdLst>
                    <a:gd name="connsiteX0" fmla="*/ 58671 w 59970"/>
                    <a:gd name="connsiteY0" fmla="*/ 21072 h 200924"/>
                    <a:gd name="connsiteX1" fmla="*/ 47897 w 59970"/>
                    <a:gd name="connsiteY1" fmla="*/ 2531 h 200924"/>
                    <a:gd name="connsiteX2" fmla="*/ 3591 w 59970"/>
                    <a:gd name="connsiteY2" fmla="*/ 13347 h 200924"/>
                    <a:gd name="connsiteX3" fmla="*/ 0 w 59970"/>
                    <a:gd name="connsiteY3" fmla="*/ 200925 h 200924"/>
                    <a:gd name="connsiteX4" fmla="*/ 58671 w 59970"/>
                    <a:gd name="connsiteY4" fmla="*/ 21072 h 2009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970" h="200924">
                      <a:moveTo>
                        <a:pt x="58671" y="21072"/>
                      </a:moveTo>
                      <a:cubicBezTo>
                        <a:pt x="60800" y="9588"/>
                        <a:pt x="62053" y="-267"/>
                        <a:pt x="47897" y="2531"/>
                      </a:cubicBezTo>
                      <a:cubicBezTo>
                        <a:pt x="32655" y="5496"/>
                        <a:pt x="5429" y="-10498"/>
                        <a:pt x="3591" y="13347"/>
                      </a:cubicBezTo>
                      <a:cubicBezTo>
                        <a:pt x="-1253" y="75608"/>
                        <a:pt x="710" y="138371"/>
                        <a:pt x="0" y="200925"/>
                      </a:cubicBezTo>
                      <a:cubicBezTo>
                        <a:pt x="30024" y="142756"/>
                        <a:pt x="47145" y="82791"/>
                        <a:pt x="58671" y="21072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xmlns="" id="{46DA8FF2-61C1-4D5A-B42E-9E6D0734B8D3}"/>
                    </a:ext>
                  </a:extLst>
                </p:cNvPr>
                <p:cNvSpPr/>
                <p:nvPr/>
              </p:nvSpPr>
              <p:spPr>
                <a:xfrm>
                  <a:off x="6201147" y="3830640"/>
                  <a:ext cx="91426" cy="91434"/>
                </a:xfrm>
                <a:custGeom>
                  <a:avLst/>
                  <a:gdLst>
                    <a:gd name="connsiteX0" fmla="*/ 60230 w 91426"/>
                    <a:gd name="connsiteY0" fmla="*/ 2378 h 91434"/>
                    <a:gd name="connsiteX1" fmla="*/ 3022 w 91426"/>
                    <a:gd name="connsiteY1" fmla="*/ 29981 h 91434"/>
                    <a:gd name="connsiteX2" fmla="*/ 31543 w 91426"/>
                    <a:gd name="connsiteY2" fmla="*/ 88818 h 91434"/>
                    <a:gd name="connsiteX3" fmla="*/ 89420 w 91426"/>
                    <a:gd name="connsiteY3" fmla="*/ 58669 h 91434"/>
                    <a:gd name="connsiteX4" fmla="*/ 60230 w 91426"/>
                    <a:gd name="connsiteY4" fmla="*/ 2378 h 914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26" h="91434">
                      <a:moveTo>
                        <a:pt x="60230" y="2378"/>
                      </a:moveTo>
                      <a:cubicBezTo>
                        <a:pt x="36971" y="-5472"/>
                        <a:pt x="11666" y="6721"/>
                        <a:pt x="3022" y="29981"/>
                      </a:cubicBezTo>
                      <a:cubicBezTo>
                        <a:pt x="-6165" y="54702"/>
                        <a:pt x="6237" y="80299"/>
                        <a:pt x="31543" y="88818"/>
                      </a:cubicBezTo>
                      <a:cubicBezTo>
                        <a:pt x="56848" y="97337"/>
                        <a:pt x="81527" y="84475"/>
                        <a:pt x="89420" y="58669"/>
                      </a:cubicBezTo>
                      <a:cubicBezTo>
                        <a:pt x="96644" y="35033"/>
                        <a:pt x="83782" y="10312"/>
                        <a:pt x="60230" y="2378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xmlns="" id="{42D66782-63A8-4C89-BB72-A4C824C6A063}"/>
                    </a:ext>
                  </a:extLst>
                </p:cNvPr>
                <p:cNvSpPr/>
                <p:nvPr/>
              </p:nvSpPr>
              <p:spPr>
                <a:xfrm>
                  <a:off x="6564891" y="3835975"/>
                  <a:ext cx="91308" cy="91914"/>
                </a:xfrm>
                <a:custGeom>
                  <a:avLst/>
                  <a:gdLst>
                    <a:gd name="connsiteX0" fmla="*/ 3787 w 91308"/>
                    <a:gd name="connsiteY0" fmla="*/ 27067 h 91914"/>
                    <a:gd name="connsiteX1" fmla="*/ 27296 w 91308"/>
                    <a:gd name="connsiteY1" fmla="*/ 88953 h 91914"/>
                    <a:gd name="connsiteX2" fmla="*/ 88473 w 91308"/>
                    <a:gd name="connsiteY2" fmla="*/ 61810 h 91914"/>
                    <a:gd name="connsiteX3" fmla="*/ 62081 w 91308"/>
                    <a:gd name="connsiteY3" fmla="*/ 3933 h 91914"/>
                    <a:gd name="connsiteX4" fmla="*/ 3787 w 91308"/>
                    <a:gd name="connsiteY4" fmla="*/ 27067 h 919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308" h="91914">
                      <a:moveTo>
                        <a:pt x="3787" y="27067"/>
                      </a:moveTo>
                      <a:cubicBezTo>
                        <a:pt x="-6235" y="51496"/>
                        <a:pt x="4329" y="79307"/>
                        <a:pt x="27296" y="88953"/>
                      </a:cubicBezTo>
                      <a:cubicBezTo>
                        <a:pt x="49387" y="98224"/>
                        <a:pt x="79745" y="84778"/>
                        <a:pt x="88473" y="61810"/>
                      </a:cubicBezTo>
                      <a:cubicBezTo>
                        <a:pt x="97117" y="39094"/>
                        <a:pt x="85341" y="13329"/>
                        <a:pt x="62081" y="3933"/>
                      </a:cubicBezTo>
                      <a:cubicBezTo>
                        <a:pt x="37360" y="-6047"/>
                        <a:pt x="13516" y="3432"/>
                        <a:pt x="3787" y="27067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xmlns="" id="{4989C637-3219-4D66-8090-96AE5D856549}"/>
                    </a:ext>
                  </a:extLst>
                </p:cNvPr>
                <p:cNvSpPr/>
                <p:nvPr/>
              </p:nvSpPr>
              <p:spPr>
                <a:xfrm>
                  <a:off x="5837588" y="3825098"/>
                  <a:ext cx="91524" cy="91855"/>
                </a:xfrm>
                <a:custGeom>
                  <a:avLst/>
                  <a:gdLst>
                    <a:gd name="connsiteX0" fmla="*/ 3075 w 91524"/>
                    <a:gd name="connsiteY0" fmla="*/ 29301 h 91855"/>
                    <a:gd name="connsiteX1" fmla="*/ 31345 w 91524"/>
                    <a:gd name="connsiteY1" fmla="*/ 89057 h 91855"/>
                    <a:gd name="connsiteX2" fmla="*/ 88596 w 91524"/>
                    <a:gd name="connsiteY2" fmla="*/ 62582 h 91855"/>
                    <a:gd name="connsiteX3" fmla="*/ 61871 w 91524"/>
                    <a:gd name="connsiteY3" fmla="*/ 1991 h 91855"/>
                    <a:gd name="connsiteX4" fmla="*/ 3075 w 91524"/>
                    <a:gd name="connsiteY4" fmla="*/ 29301 h 91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24" h="91855">
                      <a:moveTo>
                        <a:pt x="3075" y="29301"/>
                      </a:moveTo>
                      <a:cubicBezTo>
                        <a:pt x="-6404" y="52519"/>
                        <a:pt x="6875" y="80580"/>
                        <a:pt x="31345" y="89057"/>
                      </a:cubicBezTo>
                      <a:cubicBezTo>
                        <a:pt x="55774" y="97492"/>
                        <a:pt x="79952" y="86343"/>
                        <a:pt x="88596" y="62582"/>
                      </a:cubicBezTo>
                      <a:cubicBezTo>
                        <a:pt x="97574" y="38028"/>
                        <a:pt x="85130" y="9800"/>
                        <a:pt x="61871" y="1991"/>
                      </a:cubicBezTo>
                      <a:cubicBezTo>
                        <a:pt x="40240" y="-5233"/>
                        <a:pt x="11761" y="7962"/>
                        <a:pt x="3075" y="29301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xmlns="" id="{8AE1E583-C171-4ECD-A3DA-84E388D6BEF5}"/>
                    </a:ext>
                  </a:extLst>
                </p:cNvPr>
                <p:cNvSpPr/>
                <p:nvPr/>
              </p:nvSpPr>
              <p:spPr>
                <a:xfrm>
                  <a:off x="5475189" y="3821399"/>
                  <a:ext cx="92471" cy="91449"/>
                </a:xfrm>
                <a:custGeom>
                  <a:avLst/>
                  <a:gdLst>
                    <a:gd name="connsiteX0" fmla="*/ 2552 w 92471"/>
                    <a:gd name="connsiteY0" fmla="*/ 28573 h 91449"/>
                    <a:gd name="connsiteX1" fmla="*/ 30823 w 92471"/>
                    <a:gd name="connsiteY1" fmla="*/ 89457 h 91449"/>
                    <a:gd name="connsiteX2" fmla="*/ 89827 w 92471"/>
                    <a:gd name="connsiteY2" fmla="*/ 62272 h 91449"/>
                    <a:gd name="connsiteX3" fmla="*/ 60930 w 92471"/>
                    <a:gd name="connsiteY3" fmla="*/ 2391 h 91449"/>
                    <a:gd name="connsiteX4" fmla="*/ 2552 w 92471"/>
                    <a:gd name="connsiteY4" fmla="*/ 28573 h 914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2471" h="91449">
                      <a:moveTo>
                        <a:pt x="2552" y="28573"/>
                      </a:moveTo>
                      <a:cubicBezTo>
                        <a:pt x="-6050" y="51540"/>
                        <a:pt x="8023" y="81815"/>
                        <a:pt x="30823" y="89457"/>
                      </a:cubicBezTo>
                      <a:cubicBezTo>
                        <a:pt x="52537" y="96723"/>
                        <a:pt x="81601" y="83319"/>
                        <a:pt x="89827" y="62272"/>
                      </a:cubicBezTo>
                      <a:cubicBezTo>
                        <a:pt x="98638" y="39681"/>
                        <a:pt x="84524" y="10408"/>
                        <a:pt x="60930" y="2391"/>
                      </a:cubicBezTo>
                      <a:cubicBezTo>
                        <a:pt x="37922" y="-5460"/>
                        <a:pt x="10779" y="6734"/>
                        <a:pt x="2552" y="28573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xmlns="" id="{6D042653-F841-4C89-A03C-FDBD97A02079}"/>
                    </a:ext>
                  </a:extLst>
                </p:cNvPr>
                <p:cNvSpPr/>
                <p:nvPr/>
              </p:nvSpPr>
              <p:spPr>
                <a:xfrm>
                  <a:off x="5182389" y="4197356"/>
                  <a:ext cx="43465" cy="44957"/>
                </a:xfrm>
                <a:custGeom>
                  <a:avLst/>
                  <a:gdLst>
                    <a:gd name="connsiteX0" fmla="*/ 13442 w 43465"/>
                    <a:gd name="connsiteY0" fmla="*/ 43099 h 44957"/>
                    <a:gd name="connsiteX1" fmla="*/ 43048 w 43465"/>
                    <a:gd name="connsiteY1" fmla="*/ 30070 h 44957"/>
                    <a:gd name="connsiteX2" fmla="*/ 28725 w 43465"/>
                    <a:gd name="connsiteY2" fmla="*/ 1299 h 44957"/>
                    <a:gd name="connsiteX3" fmla="*/ 2459 w 43465"/>
                    <a:gd name="connsiteY3" fmla="*/ 13576 h 44957"/>
                    <a:gd name="connsiteX4" fmla="*/ 13442 w 43465"/>
                    <a:gd name="connsiteY4" fmla="*/ 43099 h 449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3465" h="44957">
                      <a:moveTo>
                        <a:pt x="13442" y="43099"/>
                      </a:moveTo>
                      <a:cubicBezTo>
                        <a:pt x="26387" y="48653"/>
                        <a:pt x="35991" y="41011"/>
                        <a:pt x="43048" y="30070"/>
                      </a:cubicBezTo>
                      <a:cubicBezTo>
                        <a:pt x="44510" y="17375"/>
                        <a:pt x="42672" y="5683"/>
                        <a:pt x="28725" y="1299"/>
                      </a:cubicBezTo>
                      <a:cubicBezTo>
                        <a:pt x="17033" y="-2376"/>
                        <a:pt x="7470" y="1758"/>
                        <a:pt x="2459" y="13576"/>
                      </a:cubicBezTo>
                      <a:cubicBezTo>
                        <a:pt x="-3178" y="26771"/>
                        <a:pt x="1039" y="37754"/>
                        <a:pt x="13442" y="43099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xmlns="" id="{36F7A474-A4FB-4F2B-B2A3-4DA1292CF035}"/>
                    </a:ext>
                  </a:extLst>
                </p:cNvPr>
                <p:cNvSpPr/>
                <p:nvPr/>
              </p:nvSpPr>
              <p:spPr>
                <a:xfrm>
                  <a:off x="6705789" y="4218167"/>
                  <a:ext cx="44042" cy="44409"/>
                </a:xfrm>
                <a:custGeom>
                  <a:avLst/>
                  <a:gdLst>
                    <a:gd name="connsiteX0" fmla="*/ 15139 w 44042"/>
                    <a:gd name="connsiteY0" fmla="*/ 44085 h 44409"/>
                    <a:gd name="connsiteX1" fmla="*/ 42616 w 44042"/>
                    <a:gd name="connsiteY1" fmla="*/ 28885 h 44409"/>
                    <a:gd name="connsiteX2" fmla="*/ 31258 w 44042"/>
                    <a:gd name="connsiteY2" fmla="*/ 2160 h 44409"/>
                    <a:gd name="connsiteX3" fmla="*/ 1902 w 44042"/>
                    <a:gd name="connsiteY3" fmla="*/ 14353 h 44409"/>
                    <a:gd name="connsiteX4" fmla="*/ 15139 w 44042"/>
                    <a:gd name="connsiteY4" fmla="*/ 44085 h 444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4042" h="44409">
                      <a:moveTo>
                        <a:pt x="15139" y="44085"/>
                      </a:moveTo>
                      <a:cubicBezTo>
                        <a:pt x="27416" y="45463"/>
                        <a:pt x="38065" y="42832"/>
                        <a:pt x="42616" y="28885"/>
                      </a:cubicBezTo>
                      <a:cubicBezTo>
                        <a:pt x="46542" y="16775"/>
                        <a:pt x="42241" y="7045"/>
                        <a:pt x="31258" y="2160"/>
                      </a:cubicBezTo>
                      <a:cubicBezTo>
                        <a:pt x="18229" y="-3603"/>
                        <a:pt x="6746" y="2744"/>
                        <a:pt x="1902" y="14353"/>
                      </a:cubicBezTo>
                      <a:cubicBezTo>
                        <a:pt x="-3109" y="26212"/>
                        <a:pt x="1944" y="37445"/>
                        <a:pt x="15139" y="44085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xmlns="" id="{26985D46-5E8C-4ADF-B18B-7B9455B02160}"/>
                    </a:ext>
                  </a:extLst>
                </p:cNvPr>
                <p:cNvSpPr/>
                <p:nvPr/>
              </p:nvSpPr>
              <p:spPr>
                <a:xfrm>
                  <a:off x="6096968" y="4210385"/>
                  <a:ext cx="43095" cy="44149"/>
                </a:xfrm>
                <a:custGeom>
                  <a:avLst/>
                  <a:gdLst>
                    <a:gd name="connsiteX0" fmla="*/ 28862 w 43095"/>
                    <a:gd name="connsiteY0" fmla="*/ 1757 h 44149"/>
                    <a:gd name="connsiteX1" fmla="*/ 2763 w 43095"/>
                    <a:gd name="connsiteY1" fmla="*/ 12573 h 44149"/>
                    <a:gd name="connsiteX2" fmla="*/ 12869 w 43095"/>
                    <a:gd name="connsiteY2" fmla="*/ 42012 h 44149"/>
                    <a:gd name="connsiteX3" fmla="*/ 42684 w 43095"/>
                    <a:gd name="connsiteY3" fmla="*/ 29443 h 44149"/>
                    <a:gd name="connsiteX4" fmla="*/ 28862 w 43095"/>
                    <a:gd name="connsiteY4" fmla="*/ 1757 h 441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3095" h="44149">
                      <a:moveTo>
                        <a:pt x="28862" y="1757"/>
                      </a:moveTo>
                      <a:cubicBezTo>
                        <a:pt x="16794" y="-2544"/>
                        <a:pt x="8275" y="1047"/>
                        <a:pt x="2763" y="12573"/>
                      </a:cubicBezTo>
                      <a:cubicBezTo>
                        <a:pt x="-3584" y="25810"/>
                        <a:pt x="1510" y="36625"/>
                        <a:pt x="12869" y="42012"/>
                      </a:cubicBezTo>
                      <a:cubicBezTo>
                        <a:pt x="24853" y="47650"/>
                        <a:pt x="35502" y="41678"/>
                        <a:pt x="42684" y="29443"/>
                      </a:cubicBezTo>
                      <a:cubicBezTo>
                        <a:pt x="43979" y="17876"/>
                        <a:pt x="42935" y="6810"/>
                        <a:pt x="28862" y="1757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xmlns="" id="{14F9C14D-C60B-4A6F-B9A4-A356761B1780}"/>
                    </a:ext>
                  </a:extLst>
                </p:cNvPr>
                <p:cNvSpPr/>
                <p:nvPr/>
              </p:nvSpPr>
              <p:spPr>
                <a:xfrm>
                  <a:off x="5791447" y="4205576"/>
                  <a:ext cx="43654" cy="44609"/>
                </a:xfrm>
                <a:custGeom>
                  <a:avLst/>
                  <a:gdLst>
                    <a:gd name="connsiteX0" fmla="*/ 15182 w 43654"/>
                    <a:gd name="connsiteY0" fmla="*/ 43021 h 44609"/>
                    <a:gd name="connsiteX1" fmla="*/ 43077 w 43654"/>
                    <a:gd name="connsiteY1" fmla="*/ 27279 h 44609"/>
                    <a:gd name="connsiteX2" fmla="*/ 27542 w 43654"/>
                    <a:gd name="connsiteY2" fmla="*/ 887 h 44609"/>
                    <a:gd name="connsiteX3" fmla="*/ 1402 w 43654"/>
                    <a:gd name="connsiteY3" fmla="*/ 14500 h 44609"/>
                    <a:gd name="connsiteX4" fmla="*/ 15182 w 43654"/>
                    <a:gd name="connsiteY4" fmla="*/ 43021 h 446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3654" h="44609">
                      <a:moveTo>
                        <a:pt x="15182" y="43021"/>
                      </a:moveTo>
                      <a:cubicBezTo>
                        <a:pt x="29171" y="47865"/>
                        <a:pt x="37690" y="41351"/>
                        <a:pt x="43077" y="27279"/>
                      </a:cubicBezTo>
                      <a:cubicBezTo>
                        <a:pt x="45457" y="14918"/>
                        <a:pt x="40529" y="4604"/>
                        <a:pt x="27542" y="887"/>
                      </a:cubicBezTo>
                      <a:cubicBezTo>
                        <a:pt x="15850" y="-2453"/>
                        <a:pt x="4868" y="3977"/>
                        <a:pt x="1402" y="14500"/>
                      </a:cubicBezTo>
                      <a:cubicBezTo>
                        <a:pt x="-2440" y="26151"/>
                        <a:pt x="1443" y="38219"/>
                        <a:pt x="15182" y="43021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xmlns="" id="{C934D259-22DE-4455-B2D4-5E8F929B5F71}"/>
                    </a:ext>
                  </a:extLst>
                </p:cNvPr>
                <p:cNvSpPr/>
                <p:nvPr/>
              </p:nvSpPr>
              <p:spPr>
                <a:xfrm>
                  <a:off x="6400996" y="4214080"/>
                  <a:ext cx="44652" cy="43738"/>
                </a:xfrm>
                <a:custGeom>
                  <a:avLst/>
                  <a:gdLst>
                    <a:gd name="connsiteX0" fmla="*/ 13718 w 44652"/>
                    <a:gd name="connsiteY0" fmla="*/ 41407 h 43738"/>
                    <a:gd name="connsiteX1" fmla="*/ 43366 w 44652"/>
                    <a:gd name="connsiteY1" fmla="*/ 31218 h 43738"/>
                    <a:gd name="connsiteX2" fmla="*/ 29837 w 44652"/>
                    <a:gd name="connsiteY2" fmla="*/ 1569 h 43738"/>
                    <a:gd name="connsiteX3" fmla="*/ 1316 w 44652"/>
                    <a:gd name="connsiteY3" fmla="*/ 15391 h 43738"/>
                    <a:gd name="connsiteX4" fmla="*/ 13718 w 44652"/>
                    <a:gd name="connsiteY4" fmla="*/ 41407 h 437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4652" h="43738">
                      <a:moveTo>
                        <a:pt x="13718" y="41407"/>
                      </a:moveTo>
                      <a:cubicBezTo>
                        <a:pt x="27080" y="47128"/>
                        <a:pt x="36351" y="41783"/>
                        <a:pt x="43366" y="31218"/>
                      </a:cubicBezTo>
                      <a:cubicBezTo>
                        <a:pt x="47500" y="16811"/>
                        <a:pt x="41320" y="5745"/>
                        <a:pt x="29837" y="1569"/>
                      </a:cubicBezTo>
                      <a:cubicBezTo>
                        <a:pt x="18228" y="-2648"/>
                        <a:pt x="5700" y="1528"/>
                        <a:pt x="1316" y="15391"/>
                      </a:cubicBezTo>
                      <a:cubicBezTo>
                        <a:pt x="-2443" y="27126"/>
                        <a:pt x="1900" y="36354"/>
                        <a:pt x="13718" y="41407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xmlns="" id="{581BC007-88E2-4A0F-9EF9-E13807508697}"/>
                    </a:ext>
                  </a:extLst>
                </p:cNvPr>
                <p:cNvSpPr/>
                <p:nvPr/>
              </p:nvSpPr>
              <p:spPr>
                <a:xfrm>
                  <a:off x="5486276" y="4202701"/>
                  <a:ext cx="45326" cy="43067"/>
                </a:xfrm>
                <a:custGeom>
                  <a:avLst/>
                  <a:gdLst>
                    <a:gd name="connsiteX0" fmla="*/ 31344 w 45326"/>
                    <a:gd name="connsiteY0" fmla="*/ 1925 h 43067"/>
                    <a:gd name="connsiteX1" fmla="*/ 1236 w 45326"/>
                    <a:gd name="connsiteY1" fmla="*/ 14619 h 43067"/>
                    <a:gd name="connsiteX2" fmla="*/ 14056 w 45326"/>
                    <a:gd name="connsiteY2" fmla="*/ 40843 h 43067"/>
                    <a:gd name="connsiteX3" fmla="*/ 43454 w 45326"/>
                    <a:gd name="connsiteY3" fmla="*/ 29402 h 43067"/>
                    <a:gd name="connsiteX4" fmla="*/ 31344 w 45326"/>
                    <a:gd name="connsiteY4" fmla="*/ 1925 h 43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5326" h="43067">
                      <a:moveTo>
                        <a:pt x="31344" y="1925"/>
                      </a:moveTo>
                      <a:cubicBezTo>
                        <a:pt x="16227" y="-2711"/>
                        <a:pt x="5746" y="839"/>
                        <a:pt x="1236" y="14619"/>
                      </a:cubicBezTo>
                      <a:cubicBezTo>
                        <a:pt x="-2731" y="26771"/>
                        <a:pt x="3199" y="36333"/>
                        <a:pt x="14056" y="40843"/>
                      </a:cubicBezTo>
                      <a:cubicBezTo>
                        <a:pt x="26416" y="45938"/>
                        <a:pt x="38276" y="42347"/>
                        <a:pt x="43454" y="29402"/>
                      </a:cubicBezTo>
                      <a:cubicBezTo>
                        <a:pt x="48715" y="16331"/>
                        <a:pt x="42326" y="6685"/>
                        <a:pt x="31344" y="1925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xmlns="" id="{26BDFB79-36D1-47DE-99CB-22DCB47C7CA9}"/>
                </a:ext>
              </a:extLst>
            </p:cNvPr>
            <p:cNvGrpSpPr/>
            <p:nvPr/>
          </p:nvGrpSpPr>
          <p:grpSpPr>
            <a:xfrm>
              <a:off x="4010622" y="2886656"/>
              <a:ext cx="1737898" cy="2457463"/>
              <a:chOff x="4010622" y="2886656"/>
              <a:chExt cx="1737898" cy="2457463"/>
            </a:xfrm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xmlns="" id="{1607AD05-8E3E-4A40-871D-B95CF9BE3B0D}"/>
                  </a:ext>
                </a:extLst>
              </p:cNvPr>
              <p:cNvSpPr/>
              <p:nvPr/>
            </p:nvSpPr>
            <p:spPr>
              <a:xfrm>
                <a:off x="4010622" y="2886656"/>
                <a:ext cx="1737898" cy="2457463"/>
              </a:xfrm>
              <a:custGeom>
                <a:avLst/>
                <a:gdLst>
                  <a:gd name="connsiteX0" fmla="*/ 1496057 w 1737898"/>
                  <a:gd name="connsiteY0" fmla="*/ 2180864 h 2457463"/>
                  <a:gd name="connsiteX1" fmla="*/ 1278747 w 1737898"/>
                  <a:gd name="connsiteY1" fmla="*/ 2350821 h 2457463"/>
                  <a:gd name="connsiteX2" fmla="*/ 891397 w 1737898"/>
                  <a:gd name="connsiteY2" fmla="*/ 2457096 h 2457463"/>
                  <a:gd name="connsiteX3" fmla="*/ 311875 w 1737898"/>
                  <a:gd name="connsiteY3" fmla="*/ 2259203 h 2457463"/>
                  <a:gd name="connsiteX4" fmla="*/ 10338 w 1737898"/>
                  <a:gd name="connsiteY4" fmla="*/ 1728162 h 2457463"/>
                  <a:gd name="connsiteX5" fmla="*/ 63120 w 1737898"/>
                  <a:gd name="connsiteY5" fmla="*/ 1251324 h 2457463"/>
                  <a:gd name="connsiteX6" fmla="*/ 491686 w 1737898"/>
                  <a:gd name="connsiteY6" fmla="*/ 416073 h 2457463"/>
                  <a:gd name="connsiteX7" fmla="*/ 789339 w 1737898"/>
                  <a:gd name="connsiteY7" fmla="*/ 106101 h 2457463"/>
                  <a:gd name="connsiteX8" fmla="*/ 980091 w 1737898"/>
                  <a:gd name="connsiteY8" fmla="*/ 11184 h 2457463"/>
                  <a:gd name="connsiteX9" fmla="*/ 1518983 w 1737898"/>
                  <a:gd name="connsiteY9" fmla="*/ 418036 h 2457463"/>
                  <a:gd name="connsiteX10" fmla="*/ 1727816 w 1737898"/>
                  <a:gd name="connsiteY10" fmla="*/ 1239130 h 2457463"/>
                  <a:gd name="connsiteX11" fmla="*/ 1694744 w 1737898"/>
                  <a:gd name="connsiteY11" fmla="*/ 1824958 h 2457463"/>
                  <a:gd name="connsiteX12" fmla="*/ 1496057 w 1737898"/>
                  <a:gd name="connsiteY12" fmla="*/ 2180864 h 2457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37898" h="2457463">
                    <a:moveTo>
                      <a:pt x="1496057" y="2180864"/>
                    </a:moveTo>
                    <a:cubicBezTo>
                      <a:pt x="1433295" y="2248763"/>
                      <a:pt x="1359842" y="2306724"/>
                      <a:pt x="1278747" y="2350821"/>
                    </a:cubicBezTo>
                    <a:cubicBezTo>
                      <a:pt x="1158024" y="2416465"/>
                      <a:pt x="1029450" y="2453379"/>
                      <a:pt x="891397" y="2457096"/>
                    </a:cubicBezTo>
                    <a:cubicBezTo>
                      <a:pt x="673460" y="2462984"/>
                      <a:pt x="479158" y="2398300"/>
                      <a:pt x="311875" y="2259203"/>
                    </a:cubicBezTo>
                    <a:cubicBezTo>
                      <a:pt x="145342" y="2120732"/>
                      <a:pt x="45373" y="1942549"/>
                      <a:pt x="10338" y="1728162"/>
                    </a:cubicBezTo>
                    <a:cubicBezTo>
                      <a:pt x="-16471" y="1564177"/>
                      <a:pt x="11590" y="1406205"/>
                      <a:pt x="63120" y="1251324"/>
                    </a:cubicBezTo>
                    <a:cubicBezTo>
                      <a:pt x="162964" y="950997"/>
                      <a:pt x="304692" y="671718"/>
                      <a:pt x="491686" y="416073"/>
                    </a:cubicBezTo>
                    <a:cubicBezTo>
                      <a:pt x="576873" y="299609"/>
                      <a:pt x="671664" y="191706"/>
                      <a:pt x="789339" y="106101"/>
                    </a:cubicBezTo>
                    <a:cubicBezTo>
                      <a:pt x="847592" y="63758"/>
                      <a:pt x="909854" y="29182"/>
                      <a:pt x="980091" y="11184"/>
                    </a:cubicBezTo>
                    <a:cubicBezTo>
                      <a:pt x="1252064" y="-58427"/>
                      <a:pt x="1421519" y="211457"/>
                      <a:pt x="1518983" y="418036"/>
                    </a:cubicBezTo>
                    <a:cubicBezTo>
                      <a:pt x="1640124" y="674850"/>
                      <a:pt x="1704974" y="956885"/>
                      <a:pt x="1727816" y="1239130"/>
                    </a:cubicBezTo>
                    <a:cubicBezTo>
                      <a:pt x="1743601" y="1434058"/>
                      <a:pt x="1746357" y="1634707"/>
                      <a:pt x="1694744" y="1824958"/>
                    </a:cubicBezTo>
                    <a:cubicBezTo>
                      <a:pt x="1658873" y="1957081"/>
                      <a:pt x="1589304" y="2079976"/>
                      <a:pt x="1496057" y="2180864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41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42" name="Graphic 2">
                <a:extLst>
                  <a:ext uri="{FF2B5EF4-FFF2-40B4-BE49-F238E27FC236}">
                    <a16:creationId xmlns:a16="http://schemas.microsoft.com/office/drawing/2014/main" xmlns="" id="{60B19826-AAB1-4739-858E-67D982B96A7B}"/>
                  </a:ext>
                </a:extLst>
              </p:cNvPr>
              <p:cNvGrpSpPr/>
              <p:nvPr/>
            </p:nvGrpSpPr>
            <p:grpSpPr>
              <a:xfrm>
                <a:off x="4118387" y="3047693"/>
                <a:ext cx="1512744" cy="2176014"/>
                <a:chOff x="4118387" y="3047693"/>
                <a:chExt cx="1512744" cy="2176014"/>
              </a:xfrm>
              <a:solidFill>
                <a:schemeClr val="bg1"/>
              </a:solidFill>
            </p:grpSpPr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xmlns="" id="{EA774275-60F5-4973-9DCE-086C5AC18DAC}"/>
                    </a:ext>
                  </a:extLst>
                </p:cNvPr>
                <p:cNvSpPr/>
                <p:nvPr/>
              </p:nvSpPr>
              <p:spPr>
                <a:xfrm>
                  <a:off x="4118387" y="4095305"/>
                  <a:ext cx="1512744" cy="590380"/>
                </a:xfrm>
                <a:custGeom>
                  <a:avLst/>
                  <a:gdLst>
                    <a:gd name="connsiteX0" fmla="*/ 1493649 w 1512744"/>
                    <a:gd name="connsiteY0" fmla="*/ 375697 h 590380"/>
                    <a:gd name="connsiteX1" fmla="*/ 1420989 w 1512744"/>
                    <a:gd name="connsiteY1" fmla="*/ 369809 h 590380"/>
                    <a:gd name="connsiteX2" fmla="*/ 1473688 w 1512744"/>
                    <a:gd name="connsiteY2" fmla="*/ 295479 h 590380"/>
                    <a:gd name="connsiteX3" fmla="*/ 1509099 w 1512744"/>
                    <a:gd name="connsiteY3" fmla="*/ 370101 h 590380"/>
                    <a:gd name="connsiteX4" fmla="*/ 1498576 w 1512744"/>
                    <a:gd name="connsiteY4" fmla="*/ 268253 h 590380"/>
                    <a:gd name="connsiteX5" fmla="*/ 1455022 w 1512744"/>
                    <a:gd name="connsiteY5" fmla="*/ 264453 h 590380"/>
                    <a:gd name="connsiteX6" fmla="*/ 1403743 w 1512744"/>
                    <a:gd name="connsiteY6" fmla="*/ 337655 h 590380"/>
                    <a:gd name="connsiteX7" fmla="*/ 1341147 w 1512744"/>
                    <a:gd name="connsiteY7" fmla="*/ 359411 h 590380"/>
                    <a:gd name="connsiteX8" fmla="*/ 1486675 w 1512744"/>
                    <a:gd name="connsiteY8" fmla="*/ 153793 h 590380"/>
                    <a:gd name="connsiteX9" fmla="*/ 1509767 w 1512744"/>
                    <a:gd name="connsiteY9" fmla="*/ 200228 h 590380"/>
                    <a:gd name="connsiteX10" fmla="*/ 1506469 w 1512744"/>
                    <a:gd name="connsiteY10" fmla="*/ 133499 h 590380"/>
                    <a:gd name="connsiteX11" fmla="*/ 1498660 w 1512744"/>
                    <a:gd name="connsiteY11" fmla="*/ 112954 h 590380"/>
                    <a:gd name="connsiteX12" fmla="*/ 1466422 w 1512744"/>
                    <a:gd name="connsiteY12" fmla="*/ 123852 h 590380"/>
                    <a:gd name="connsiteX13" fmla="*/ 1391216 w 1512744"/>
                    <a:gd name="connsiteY13" fmla="*/ 231171 h 590380"/>
                    <a:gd name="connsiteX14" fmla="*/ 1320519 w 1512744"/>
                    <a:gd name="connsiteY14" fmla="*/ 330431 h 590380"/>
                    <a:gd name="connsiteX15" fmla="*/ 1213325 w 1512744"/>
                    <a:gd name="connsiteY15" fmla="*/ 98296 h 590380"/>
                    <a:gd name="connsiteX16" fmla="*/ 1171274 w 1512744"/>
                    <a:gd name="connsiteY16" fmla="*/ 93954 h 590380"/>
                    <a:gd name="connsiteX17" fmla="*/ 1125507 w 1512744"/>
                    <a:gd name="connsiteY17" fmla="*/ 158428 h 590380"/>
                    <a:gd name="connsiteX18" fmla="*/ 1023408 w 1512744"/>
                    <a:gd name="connsiteY18" fmla="*/ 302453 h 590380"/>
                    <a:gd name="connsiteX19" fmla="*/ 1013135 w 1512744"/>
                    <a:gd name="connsiteY19" fmla="*/ 281741 h 590380"/>
                    <a:gd name="connsiteX20" fmla="*/ 917592 w 1512744"/>
                    <a:gd name="connsiteY20" fmla="*/ 74452 h 590380"/>
                    <a:gd name="connsiteX21" fmla="*/ 871199 w 1512744"/>
                    <a:gd name="connsiteY21" fmla="*/ 69483 h 590380"/>
                    <a:gd name="connsiteX22" fmla="*/ 757199 w 1512744"/>
                    <a:gd name="connsiteY22" fmla="*/ 231004 h 590380"/>
                    <a:gd name="connsiteX23" fmla="*/ 725212 w 1512744"/>
                    <a:gd name="connsiteY23" fmla="*/ 275268 h 590380"/>
                    <a:gd name="connsiteX24" fmla="*/ 620732 w 1512744"/>
                    <a:gd name="connsiteY24" fmla="*/ 47685 h 590380"/>
                    <a:gd name="connsiteX25" fmla="*/ 572961 w 1512744"/>
                    <a:gd name="connsiteY25" fmla="*/ 42966 h 590380"/>
                    <a:gd name="connsiteX26" fmla="*/ 510574 w 1512744"/>
                    <a:gd name="connsiteY26" fmla="*/ 131411 h 590380"/>
                    <a:gd name="connsiteX27" fmla="*/ 427892 w 1512744"/>
                    <a:gd name="connsiteY27" fmla="*/ 247791 h 590380"/>
                    <a:gd name="connsiteX28" fmla="*/ 321534 w 1512744"/>
                    <a:gd name="connsiteY28" fmla="*/ 17577 h 590380"/>
                    <a:gd name="connsiteX29" fmla="*/ 277354 w 1512744"/>
                    <a:gd name="connsiteY29" fmla="*/ 12775 h 590380"/>
                    <a:gd name="connsiteX30" fmla="*/ 233006 w 1512744"/>
                    <a:gd name="connsiteY30" fmla="*/ 75705 h 590380"/>
                    <a:gd name="connsiteX31" fmla="*/ 130406 w 1512744"/>
                    <a:gd name="connsiteY31" fmla="*/ 220147 h 590380"/>
                    <a:gd name="connsiteX32" fmla="*/ 60920 w 1512744"/>
                    <a:gd name="connsiteY32" fmla="*/ 70276 h 590380"/>
                    <a:gd name="connsiteX33" fmla="*/ 60336 w 1512744"/>
                    <a:gd name="connsiteY33" fmla="*/ 149200 h 590380"/>
                    <a:gd name="connsiteX34" fmla="*/ 104641 w 1512744"/>
                    <a:gd name="connsiteY34" fmla="*/ 245119 h 590380"/>
                    <a:gd name="connsiteX35" fmla="*/ 49311 w 1512744"/>
                    <a:gd name="connsiteY35" fmla="*/ 214635 h 590380"/>
                    <a:gd name="connsiteX36" fmla="*/ 30687 w 1512744"/>
                    <a:gd name="connsiteY36" fmla="*/ 174965 h 590380"/>
                    <a:gd name="connsiteX37" fmla="*/ 12355 w 1512744"/>
                    <a:gd name="connsiteY37" fmla="*/ 257062 h 590380"/>
                    <a:gd name="connsiteX38" fmla="*/ 2751 w 1512744"/>
                    <a:gd name="connsiteY38" fmla="*/ 355820 h 590380"/>
                    <a:gd name="connsiteX39" fmla="*/ 2292 w 1512744"/>
                    <a:gd name="connsiteY39" fmla="*/ 442719 h 590380"/>
                    <a:gd name="connsiteX40" fmla="*/ 14443 w 1512744"/>
                    <a:gd name="connsiteY40" fmla="*/ 455163 h 590380"/>
                    <a:gd name="connsiteX41" fmla="*/ 182270 w 1512744"/>
                    <a:gd name="connsiteY41" fmla="*/ 471157 h 590380"/>
                    <a:gd name="connsiteX42" fmla="*/ 383378 w 1512744"/>
                    <a:gd name="connsiteY42" fmla="*/ 489155 h 590380"/>
                    <a:gd name="connsiteX43" fmla="*/ 627831 w 1512744"/>
                    <a:gd name="connsiteY43" fmla="*/ 512664 h 590380"/>
                    <a:gd name="connsiteX44" fmla="*/ 874498 w 1512744"/>
                    <a:gd name="connsiteY44" fmla="*/ 534755 h 590380"/>
                    <a:gd name="connsiteX45" fmla="*/ 1166597 w 1512744"/>
                    <a:gd name="connsiteY45" fmla="*/ 562649 h 590380"/>
                    <a:gd name="connsiteX46" fmla="*/ 1467132 w 1512744"/>
                    <a:gd name="connsiteY46" fmla="*/ 590126 h 590380"/>
                    <a:gd name="connsiteX47" fmla="*/ 1484420 w 1512744"/>
                    <a:gd name="connsiteY47" fmla="*/ 578893 h 590380"/>
                    <a:gd name="connsiteX48" fmla="*/ 1498367 w 1512744"/>
                    <a:gd name="connsiteY48" fmla="*/ 508155 h 590380"/>
                    <a:gd name="connsiteX49" fmla="*/ 1411677 w 1512744"/>
                    <a:gd name="connsiteY49" fmla="*/ 540183 h 590380"/>
                    <a:gd name="connsiteX50" fmla="*/ 1371798 w 1512744"/>
                    <a:gd name="connsiteY50" fmla="*/ 467565 h 590380"/>
                    <a:gd name="connsiteX51" fmla="*/ 1427712 w 1512744"/>
                    <a:gd name="connsiteY51" fmla="*/ 413112 h 590380"/>
                    <a:gd name="connsiteX52" fmla="*/ 1504088 w 1512744"/>
                    <a:gd name="connsiteY52" fmla="*/ 466689 h 590380"/>
                    <a:gd name="connsiteX53" fmla="*/ 1510728 w 1512744"/>
                    <a:gd name="connsiteY53" fmla="*/ 394154 h 590380"/>
                    <a:gd name="connsiteX54" fmla="*/ 1493649 w 1512744"/>
                    <a:gd name="connsiteY54" fmla="*/ 375697 h 590380"/>
                    <a:gd name="connsiteX55" fmla="*/ 126523 w 1512744"/>
                    <a:gd name="connsiteY55" fmla="*/ 424512 h 590380"/>
                    <a:gd name="connsiteX56" fmla="*/ 61087 w 1512744"/>
                    <a:gd name="connsiteY56" fmla="*/ 357866 h 590380"/>
                    <a:gd name="connsiteX57" fmla="*/ 126564 w 1512744"/>
                    <a:gd name="connsiteY57" fmla="*/ 291930 h 590380"/>
                    <a:gd name="connsiteX58" fmla="*/ 192167 w 1512744"/>
                    <a:gd name="connsiteY58" fmla="*/ 357950 h 590380"/>
                    <a:gd name="connsiteX59" fmla="*/ 126523 w 1512744"/>
                    <a:gd name="connsiteY59" fmla="*/ 424512 h 590380"/>
                    <a:gd name="connsiteX60" fmla="*/ 313934 w 1512744"/>
                    <a:gd name="connsiteY60" fmla="*/ 441884 h 590380"/>
                    <a:gd name="connsiteX61" fmla="*/ 247789 w 1512744"/>
                    <a:gd name="connsiteY61" fmla="*/ 375906 h 590380"/>
                    <a:gd name="connsiteX62" fmla="*/ 314560 w 1512744"/>
                    <a:gd name="connsiteY62" fmla="*/ 308633 h 590380"/>
                    <a:gd name="connsiteX63" fmla="*/ 379286 w 1512744"/>
                    <a:gd name="connsiteY63" fmla="*/ 375572 h 590380"/>
                    <a:gd name="connsiteX64" fmla="*/ 313934 w 1512744"/>
                    <a:gd name="connsiteY64" fmla="*/ 441884 h 590380"/>
                    <a:gd name="connsiteX65" fmla="*/ 231002 w 1512744"/>
                    <a:gd name="connsiteY65" fmla="*/ 259442 h 590380"/>
                    <a:gd name="connsiteX66" fmla="*/ 283617 w 1512744"/>
                    <a:gd name="connsiteY66" fmla="*/ 184527 h 590380"/>
                    <a:gd name="connsiteX67" fmla="*/ 321743 w 1512744"/>
                    <a:gd name="connsiteY67" fmla="*/ 267543 h 590380"/>
                    <a:gd name="connsiteX68" fmla="*/ 231002 w 1512744"/>
                    <a:gd name="connsiteY68" fmla="*/ 259442 h 590380"/>
                    <a:gd name="connsiteX69" fmla="*/ 345754 w 1512744"/>
                    <a:gd name="connsiteY69" fmla="*/ 242070 h 590380"/>
                    <a:gd name="connsiteX70" fmla="*/ 308380 w 1512744"/>
                    <a:gd name="connsiteY70" fmla="*/ 158846 h 590380"/>
                    <a:gd name="connsiteX71" fmla="*/ 264242 w 1512744"/>
                    <a:gd name="connsiteY71" fmla="*/ 154670 h 590380"/>
                    <a:gd name="connsiteX72" fmla="*/ 212879 w 1512744"/>
                    <a:gd name="connsiteY72" fmla="*/ 227789 h 590380"/>
                    <a:gd name="connsiteX73" fmla="*/ 149824 w 1512744"/>
                    <a:gd name="connsiteY73" fmla="*/ 250631 h 590380"/>
                    <a:gd name="connsiteX74" fmla="*/ 296688 w 1512744"/>
                    <a:gd name="connsiteY74" fmla="*/ 42925 h 590380"/>
                    <a:gd name="connsiteX75" fmla="*/ 403046 w 1512744"/>
                    <a:gd name="connsiteY75" fmla="*/ 273848 h 590380"/>
                    <a:gd name="connsiteX76" fmla="*/ 345754 w 1512744"/>
                    <a:gd name="connsiteY76" fmla="*/ 242070 h 590380"/>
                    <a:gd name="connsiteX77" fmla="*/ 1189398 w 1512744"/>
                    <a:gd name="connsiteY77" fmla="*/ 125732 h 590380"/>
                    <a:gd name="connsiteX78" fmla="*/ 1295756 w 1512744"/>
                    <a:gd name="connsiteY78" fmla="*/ 356613 h 590380"/>
                    <a:gd name="connsiteX79" fmla="*/ 1237044 w 1512744"/>
                    <a:gd name="connsiteY79" fmla="*/ 321411 h 590380"/>
                    <a:gd name="connsiteX80" fmla="*/ 1202176 w 1512744"/>
                    <a:gd name="connsiteY80" fmla="*/ 243991 h 590380"/>
                    <a:gd name="connsiteX81" fmla="*/ 1154613 w 1512744"/>
                    <a:gd name="connsiteY81" fmla="*/ 240191 h 590380"/>
                    <a:gd name="connsiteX82" fmla="*/ 1103041 w 1512744"/>
                    <a:gd name="connsiteY82" fmla="*/ 313185 h 590380"/>
                    <a:gd name="connsiteX83" fmla="*/ 1043160 w 1512744"/>
                    <a:gd name="connsiteY83" fmla="*/ 332352 h 590380"/>
                    <a:gd name="connsiteX84" fmla="*/ 1189398 w 1512744"/>
                    <a:gd name="connsiteY84" fmla="*/ 125732 h 590380"/>
                    <a:gd name="connsiteX85" fmla="*/ 594299 w 1512744"/>
                    <a:gd name="connsiteY85" fmla="*/ 70610 h 590380"/>
                    <a:gd name="connsiteX86" fmla="*/ 700324 w 1512744"/>
                    <a:gd name="connsiteY86" fmla="*/ 300783 h 590380"/>
                    <a:gd name="connsiteX87" fmla="*/ 695730 w 1512744"/>
                    <a:gd name="connsiteY87" fmla="*/ 302578 h 590380"/>
                    <a:gd name="connsiteX88" fmla="*/ 639941 w 1512744"/>
                    <a:gd name="connsiteY88" fmla="*/ 261363 h 590380"/>
                    <a:gd name="connsiteX89" fmla="*/ 608247 w 1512744"/>
                    <a:gd name="connsiteY89" fmla="*/ 191584 h 590380"/>
                    <a:gd name="connsiteX90" fmla="*/ 589080 w 1512744"/>
                    <a:gd name="connsiteY90" fmla="*/ 170538 h 590380"/>
                    <a:gd name="connsiteX91" fmla="*/ 558554 w 1512744"/>
                    <a:gd name="connsiteY91" fmla="*/ 185905 h 590380"/>
                    <a:gd name="connsiteX92" fmla="*/ 505312 w 1512744"/>
                    <a:gd name="connsiteY92" fmla="*/ 262741 h 590380"/>
                    <a:gd name="connsiteX93" fmla="*/ 463304 w 1512744"/>
                    <a:gd name="connsiteY93" fmla="*/ 280404 h 590380"/>
                    <a:gd name="connsiteX94" fmla="*/ 447310 w 1512744"/>
                    <a:gd name="connsiteY94" fmla="*/ 278484 h 590380"/>
                    <a:gd name="connsiteX95" fmla="*/ 594299 w 1512744"/>
                    <a:gd name="connsiteY95" fmla="*/ 70610 h 590380"/>
                    <a:gd name="connsiteX96" fmla="*/ 500009 w 1512744"/>
                    <a:gd name="connsiteY96" fmla="*/ 458796 h 590380"/>
                    <a:gd name="connsiteX97" fmla="*/ 434449 w 1512744"/>
                    <a:gd name="connsiteY97" fmla="*/ 392233 h 590380"/>
                    <a:gd name="connsiteX98" fmla="*/ 500677 w 1512744"/>
                    <a:gd name="connsiteY98" fmla="*/ 325879 h 590380"/>
                    <a:gd name="connsiteX99" fmla="*/ 566614 w 1512744"/>
                    <a:gd name="connsiteY99" fmla="*/ 393904 h 590380"/>
                    <a:gd name="connsiteX100" fmla="*/ 500009 w 1512744"/>
                    <a:gd name="connsiteY100" fmla="*/ 458796 h 590380"/>
                    <a:gd name="connsiteX101" fmla="*/ 528697 w 1512744"/>
                    <a:gd name="connsiteY101" fmla="*/ 286710 h 590380"/>
                    <a:gd name="connsiteX102" fmla="*/ 581229 w 1512744"/>
                    <a:gd name="connsiteY102" fmla="*/ 212171 h 590380"/>
                    <a:gd name="connsiteX103" fmla="*/ 614469 w 1512744"/>
                    <a:gd name="connsiteY103" fmla="*/ 284873 h 590380"/>
                    <a:gd name="connsiteX104" fmla="*/ 618018 w 1512744"/>
                    <a:gd name="connsiteY104" fmla="*/ 295103 h 590380"/>
                    <a:gd name="connsiteX105" fmla="*/ 528697 w 1512744"/>
                    <a:gd name="connsiteY105" fmla="*/ 286710 h 590380"/>
                    <a:gd name="connsiteX106" fmla="*/ 688172 w 1512744"/>
                    <a:gd name="connsiteY106" fmla="*/ 475499 h 590380"/>
                    <a:gd name="connsiteX107" fmla="*/ 621359 w 1512744"/>
                    <a:gd name="connsiteY107" fmla="*/ 410440 h 590380"/>
                    <a:gd name="connsiteX108" fmla="*/ 687003 w 1512744"/>
                    <a:gd name="connsiteY108" fmla="*/ 343460 h 590380"/>
                    <a:gd name="connsiteX109" fmla="*/ 754317 w 1512744"/>
                    <a:gd name="connsiteY109" fmla="*/ 410231 h 590380"/>
                    <a:gd name="connsiteX110" fmla="*/ 688172 w 1512744"/>
                    <a:gd name="connsiteY110" fmla="*/ 475499 h 590380"/>
                    <a:gd name="connsiteX111" fmla="*/ 874999 w 1512744"/>
                    <a:gd name="connsiteY111" fmla="*/ 492704 h 590380"/>
                    <a:gd name="connsiteX112" fmla="*/ 808728 w 1512744"/>
                    <a:gd name="connsiteY112" fmla="*/ 426851 h 590380"/>
                    <a:gd name="connsiteX113" fmla="*/ 875709 w 1512744"/>
                    <a:gd name="connsiteY113" fmla="*/ 361666 h 590380"/>
                    <a:gd name="connsiteX114" fmla="*/ 941938 w 1512744"/>
                    <a:gd name="connsiteY114" fmla="*/ 427519 h 590380"/>
                    <a:gd name="connsiteX115" fmla="*/ 874999 w 1512744"/>
                    <a:gd name="connsiteY115" fmla="*/ 492704 h 590380"/>
                    <a:gd name="connsiteX116" fmla="*/ 833909 w 1512744"/>
                    <a:gd name="connsiteY116" fmla="*/ 302954 h 590380"/>
                    <a:gd name="connsiteX117" fmla="*/ 878799 w 1512744"/>
                    <a:gd name="connsiteY117" fmla="*/ 239857 h 590380"/>
                    <a:gd name="connsiteX118" fmla="*/ 915839 w 1512744"/>
                    <a:gd name="connsiteY118" fmla="*/ 320576 h 590380"/>
                    <a:gd name="connsiteX119" fmla="*/ 838419 w 1512744"/>
                    <a:gd name="connsiteY119" fmla="*/ 316024 h 590380"/>
                    <a:gd name="connsiteX120" fmla="*/ 833909 w 1512744"/>
                    <a:gd name="connsiteY120" fmla="*/ 302954 h 590380"/>
                    <a:gd name="connsiteX121" fmla="*/ 944777 w 1512744"/>
                    <a:gd name="connsiteY121" fmla="*/ 303246 h 590380"/>
                    <a:gd name="connsiteX122" fmla="*/ 904230 w 1512744"/>
                    <a:gd name="connsiteY122" fmla="*/ 214760 h 590380"/>
                    <a:gd name="connsiteX123" fmla="*/ 858546 w 1512744"/>
                    <a:gd name="connsiteY123" fmla="*/ 210710 h 590380"/>
                    <a:gd name="connsiteX124" fmla="*/ 810023 w 1512744"/>
                    <a:gd name="connsiteY124" fmla="*/ 280572 h 590380"/>
                    <a:gd name="connsiteX125" fmla="*/ 745089 w 1512744"/>
                    <a:gd name="connsiteY125" fmla="*/ 305543 h 590380"/>
                    <a:gd name="connsiteX126" fmla="*/ 891828 w 1512744"/>
                    <a:gd name="connsiteY126" fmla="*/ 98129 h 590380"/>
                    <a:gd name="connsiteX127" fmla="*/ 996808 w 1512744"/>
                    <a:gd name="connsiteY127" fmla="*/ 325963 h 590380"/>
                    <a:gd name="connsiteX128" fmla="*/ 944777 w 1512744"/>
                    <a:gd name="connsiteY128" fmla="*/ 303246 h 590380"/>
                    <a:gd name="connsiteX129" fmla="*/ 1062786 w 1512744"/>
                    <a:gd name="connsiteY129" fmla="*/ 510368 h 590380"/>
                    <a:gd name="connsiteX130" fmla="*/ 996307 w 1512744"/>
                    <a:gd name="connsiteY130" fmla="*/ 445308 h 590380"/>
                    <a:gd name="connsiteX131" fmla="*/ 1063371 w 1512744"/>
                    <a:gd name="connsiteY131" fmla="*/ 379038 h 590380"/>
                    <a:gd name="connsiteX132" fmla="*/ 1129349 w 1512744"/>
                    <a:gd name="connsiteY132" fmla="*/ 444765 h 590380"/>
                    <a:gd name="connsiteX133" fmla="*/ 1062786 w 1512744"/>
                    <a:gd name="connsiteY133" fmla="*/ 510368 h 590380"/>
                    <a:gd name="connsiteX134" fmla="*/ 1123712 w 1512744"/>
                    <a:gd name="connsiteY134" fmla="*/ 341831 h 590380"/>
                    <a:gd name="connsiteX135" fmla="*/ 1176118 w 1512744"/>
                    <a:gd name="connsiteY135" fmla="*/ 267501 h 590380"/>
                    <a:gd name="connsiteX136" fmla="*/ 1214661 w 1512744"/>
                    <a:gd name="connsiteY136" fmla="*/ 350642 h 590380"/>
                    <a:gd name="connsiteX137" fmla="*/ 1123712 w 1512744"/>
                    <a:gd name="connsiteY137" fmla="*/ 341831 h 590380"/>
                    <a:gd name="connsiteX138" fmla="*/ 1248987 w 1512744"/>
                    <a:gd name="connsiteY138" fmla="*/ 528616 h 590380"/>
                    <a:gd name="connsiteX139" fmla="*/ 1183969 w 1512744"/>
                    <a:gd name="connsiteY139" fmla="*/ 461636 h 590380"/>
                    <a:gd name="connsiteX140" fmla="*/ 1249571 w 1512744"/>
                    <a:gd name="connsiteY140" fmla="*/ 396117 h 590380"/>
                    <a:gd name="connsiteX141" fmla="*/ 1316343 w 1512744"/>
                    <a:gd name="connsiteY141" fmla="*/ 461176 h 590380"/>
                    <a:gd name="connsiteX142" fmla="*/ 1248987 w 1512744"/>
                    <a:gd name="connsiteY142" fmla="*/ 528616 h 5903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</a:cxnLst>
                  <a:rect l="l" t="t" r="r" b="b"/>
                  <a:pathLst>
                    <a:path w="1512744" h="590380">
                      <a:moveTo>
                        <a:pt x="1493649" y="375697"/>
                      </a:moveTo>
                      <a:cubicBezTo>
                        <a:pt x="1470431" y="373985"/>
                        <a:pt x="1447255" y="371980"/>
                        <a:pt x="1420989" y="369809"/>
                      </a:cubicBezTo>
                      <a:cubicBezTo>
                        <a:pt x="1439405" y="343835"/>
                        <a:pt x="1456066" y="320325"/>
                        <a:pt x="1473688" y="295479"/>
                      </a:cubicBezTo>
                      <a:cubicBezTo>
                        <a:pt x="1486132" y="321662"/>
                        <a:pt x="1497616" y="345882"/>
                        <a:pt x="1509099" y="370101"/>
                      </a:cubicBezTo>
                      <a:cubicBezTo>
                        <a:pt x="1512482" y="334565"/>
                        <a:pt x="1518745" y="300156"/>
                        <a:pt x="1498576" y="268253"/>
                      </a:cubicBezTo>
                      <a:cubicBezTo>
                        <a:pt x="1487552" y="250756"/>
                        <a:pt x="1467299" y="247541"/>
                        <a:pt x="1455022" y="264453"/>
                      </a:cubicBezTo>
                      <a:cubicBezTo>
                        <a:pt x="1437484" y="288589"/>
                        <a:pt x="1418275" y="311807"/>
                        <a:pt x="1403743" y="337655"/>
                      </a:cubicBezTo>
                      <a:cubicBezTo>
                        <a:pt x="1388961" y="363963"/>
                        <a:pt x="1370378" y="371104"/>
                        <a:pt x="1341147" y="359411"/>
                      </a:cubicBezTo>
                      <a:cubicBezTo>
                        <a:pt x="1389378" y="291262"/>
                        <a:pt x="1437525" y="223237"/>
                        <a:pt x="1486675" y="153793"/>
                      </a:cubicBezTo>
                      <a:cubicBezTo>
                        <a:pt x="1494150" y="168826"/>
                        <a:pt x="1500622" y="181855"/>
                        <a:pt x="1509767" y="200228"/>
                      </a:cubicBezTo>
                      <a:cubicBezTo>
                        <a:pt x="1509183" y="173545"/>
                        <a:pt x="1511020" y="153250"/>
                        <a:pt x="1506469" y="133499"/>
                      </a:cubicBezTo>
                      <a:cubicBezTo>
                        <a:pt x="1504840" y="126483"/>
                        <a:pt x="1511229" y="114791"/>
                        <a:pt x="1498660" y="112954"/>
                      </a:cubicBezTo>
                      <a:cubicBezTo>
                        <a:pt x="1486717" y="111158"/>
                        <a:pt x="1475484" y="110030"/>
                        <a:pt x="1466422" y="123852"/>
                      </a:cubicBezTo>
                      <a:cubicBezTo>
                        <a:pt x="1442495" y="160391"/>
                        <a:pt x="1416479" y="195551"/>
                        <a:pt x="1391216" y="231171"/>
                      </a:cubicBezTo>
                      <a:cubicBezTo>
                        <a:pt x="1368081" y="263785"/>
                        <a:pt x="1344822" y="296314"/>
                        <a:pt x="1320519" y="330431"/>
                      </a:cubicBezTo>
                      <a:cubicBezTo>
                        <a:pt x="1284022" y="251299"/>
                        <a:pt x="1248861" y="174714"/>
                        <a:pt x="1213325" y="98296"/>
                      </a:cubicBezTo>
                      <a:cubicBezTo>
                        <a:pt x="1204514" y="79338"/>
                        <a:pt x="1183343" y="77334"/>
                        <a:pt x="1171274" y="93954"/>
                      </a:cubicBezTo>
                      <a:cubicBezTo>
                        <a:pt x="1155824" y="115292"/>
                        <a:pt x="1140749" y="136923"/>
                        <a:pt x="1125507" y="158428"/>
                      </a:cubicBezTo>
                      <a:cubicBezTo>
                        <a:pt x="1091892" y="205866"/>
                        <a:pt x="1058235" y="253303"/>
                        <a:pt x="1023408" y="302453"/>
                      </a:cubicBezTo>
                      <a:cubicBezTo>
                        <a:pt x="1019232" y="294018"/>
                        <a:pt x="1016017" y="287963"/>
                        <a:pt x="1013135" y="281741"/>
                      </a:cubicBezTo>
                      <a:cubicBezTo>
                        <a:pt x="981274" y="212672"/>
                        <a:pt x="949538" y="143521"/>
                        <a:pt x="917592" y="74452"/>
                      </a:cubicBezTo>
                      <a:cubicBezTo>
                        <a:pt x="906610" y="50734"/>
                        <a:pt x="886023" y="48562"/>
                        <a:pt x="871199" y="69483"/>
                      </a:cubicBezTo>
                      <a:cubicBezTo>
                        <a:pt x="833115" y="123268"/>
                        <a:pt x="795241" y="177178"/>
                        <a:pt x="757199" y="231004"/>
                      </a:cubicBezTo>
                      <a:cubicBezTo>
                        <a:pt x="747177" y="245202"/>
                        <a:pt x="736862" y="259191"/>
                        <a:pt x="725212" y="275268"/>
                      </a:cubicBezTo>
                      <a:cubicBezTo>
                        <a:pt x="689341" y="197138"/>
                        <a:pt x="655100" y="122391"/>
                        <a:pt x="620732" y="47685"/>
                      </a:cubicBezTo>
                      <a:cubicBezTo>
                        <a:pt x="609124" y="22505"/>
                        <a:pt x="588829" y="20542"/>
                        <a:pt x="572961" y="42966"/>
                      </a:cubicBezTo>
                      <a:cubicBezTo>
                        <a:pt x="552165" y="72448"/>
                        <a:pt x="531453" y="101971"/>
                        <a:pt x="510574" y="131411"/>
                      </a:cubicBezTo>
                      <a:cubicBezTo>
                        <a:pt x="483473" y="169661"/>
                        <a:pt x="456246" y="207828"/>
                        <a:pt x="427892" y="247791"/>
                      </a:cubicBezTo>
                      <a:cubicBezTo>
                        <a:pt x="391646" y="169244"/>
                        <a:pt x="356736" y="93369"/>
                        <a:pt x="321534" y="17577"/>
                      </a:cubicBezTo>
                      <a:cubicBezTo>
                        <a:pt x="311596" y="-3845"/>
                        <a:pt x="290716" y="-5974"/>
                        <a:pt x="277354" y="12775"/>
                      </a:cubicBezTo>
                      <a:cubicBezTo>
                        <a:pt x="262488" y="33696"/>
                        <a:pt x="247831" y="54742"/>
                        <a:pt x="233006" y="75705"/>
                      </a:cubicBezTo>
                      <a:cubicBezTo>
                        <a:pt x="199391" y="123143"/>
                        <a:pt x="165692" y="170496"/>
                        <a:pt x="130406" y="220147"/>
                      </a:cubicBezTo>
                      <a:cubicBezTo>
                        <a:pt x="106562" y="168743"/>
                        <a:pt x="83971" y="120011"/>
                        <a:pt x="60920" y="70276"/>
                      </a:cubicBezTo>
                      <a:cubicBezTo>
                        <a:pt x="46054" y="97920"/>
                        <a:pt x="44969" y="122182"/>
                        <a:pt x="60336" y="149200"/>
                      </a:cubicBezTo>
                      <a:cubicBezTo>
                        <a:pt x="77540" y="179433"/>
                        <a:pt x="89859" y="212464"/>
                        <a:pt x="104641" y="245119"/>
                      </a:cubicBezTo>
                      <a:cubicBezTo>
                        <a:pt x="64678" y="247290"/>
                        <a:pt x="64678" y="247290"/>
                        <a:pt x="49311" y="214635"/>
                      </a:cubicBezTo>
                      <a:cubicBezTo>
                        <a:pt x="43465" y="202149"/>
                        <a:pt x="37619" y="189664"/>
                        <a:pt x="30687" y="174965"/>
                      </a:cubicBezTo>
                      <a:cubicBezTo>
                        <a:pt x="17074" y="201982"/>
                        <a:pt x="21584" y="230712"/>
                        <a:pt x="12355" y="257062"/>
                      </a:cubicBezTo>
                      <a:cubicBezTo>
                        <a:pt x="1248" y="288673"/>
                        <a:pt x="7010" y="323082"/>
                        <a:pt x="2751" y="355820"/>
                      </a:cubicBezTo>
                      <a:cubicBezTo>
                        <a:pt x="-1091" y="385176"/>
                        <a:pt x="-590" y="413697"/>
                        <a:pt x="2292" y="442719"/>
                      </a:cubicBezTo>
                      <a:cubicBezTo>
                        <a:pt x="3127" y="451071"/>
                        <a:pt x="5423" y="454370"/>
                        <a:pt x="14443" y="455163"/>
                      </a:cubicBezTo>
                      <a:cubicBezTo>
                        <a:pt x="70399" y="460091"/>
                        <a:pt x="126314" y="465978"/>
                        <a:pt x="182270" y="471157"/>
                      </a:cubicBezTo>
                      <a:cubicBezTo>
                        <a:pt x="249292" y="477337"/>
                        <a:pt x="316356" y="482891"/>
                        <a:pt x="383378" y="489155"/>
                      </a:cubicBezTo>
                      <a:cubicBezTo>
                        <a:pt x="464890" y="496796"/>
                        <a:pt x="546319" y="505106"/>
                        <a:pt x="627831" y="512664"/>
                      </a:cubicBezTo>
                      <a:cubicBezTo>
                        <a:pt x="710054" y="520306"/>
                        <a:pt x="792317" y="527113"/>
                        <a:pt x="874498" y="534755"/>
                      </a:cubicBezTo>
                      <a:cubicBezTo>
                        <a:pt x="971878" y="543816"/>
                        <a:pt x="1069217" y="553629"/>
                        <a:pt x="1166597" y="562649"/>
                      </a:cubicBezTo>
                      <a:cubicBezTo>
                        <a:pt x="1266776" y="571961"/>
                        <a:pt x="1366996" y="580480"/>
                        <a:pt x="1467132" y="590126"/>
                      </a:cubicBezTo>
                      <a:cubicBezTo>
                        <a:pt x="1477781" y="591170"/>
                        <a:pt x="1482290" y="589291"/>
                        <a:pt x="1484420" y="578893"/>
                      </a:cubicBezTo>
                      <a:cubicBezTo>
                        <a:pt x="1489181" y="555842"/>
                        <a:pt x="1496279" y="533210"/>
                        <a:pt x="1498367" y="508155"/>
                      </a:cubicBezTo>
                      <a:cubicBezTo>
                        <a:pt x="1470139" y="543983"/>
                        <a:pt x="1443706" y="553462"/>
                        <a:pt x="1411677" y="540183"/>
                      </a:cubicBezTo>
                      <a:cubicBezTo>
                        <a:pt x="1383073" y="528324"/>
                        <a:pt x="1367538" y="500012"/>
                        <a:pt x="1371798" y="467565"/>
                      </a:cubicBezTo>
                      <a:cubicBezTo>
                        <a:pt x="1375222" y="441592"/>
                        <a:pt x="1400319" y="417163"/>
                        <a:pt x="1427712" y="413112"/>
                      </a:cubicBezTo>
                      <a:cubicBezTo>
                        <a:pt x="1460325" y="408310"/>
                        <a:pt x="1486926" y="426851"/>
                        <a:pt x="1504088" y="466689"/>
                      </a:cubicBezTo>
                      <a:cubicBezTo>
                        <a:pt x="1507638" y="442302"/>
                        <a:pt x="1508556" y="418165"/>
                        <a:pt x="1510728" y="394154"/>
                      </a:cubicBezTo>
                      <a:cubicBezTo>
                        <a:pt x="1512106" y="378912"/>
                        <a:pt x="1505383" y="376532"/>
                        <a:pt x="1493649" y="375697"/>
                      </a:cubicBezTo>
                      <a:close/>
                      <a:moveTo>
                        <a:pt x="126523" y="424512"/>
                      </a:moveTo>
                      <a:cubicBezTo>
                        <a:pt x="90193" y="424387"/>
                        <a:pt x="61045" y="394739"/>
                        <a:pt x="61087" y="357866"/>
                      </a:cubicBezTo>
                      <a:cubicBezTo>
                        <a:pt x="61129" y="320242"/>
                        <a:pt x="89316" y="291846"/>
                        <a:pt x="126564" y="291930"/>
                      </a:cubicBezTo>
                      <a:cubicBezTo>
                        <a:pt x="163896" y="292013"/>
                        <a:pt x="192208" y="320451"/>
                        <a:pt x="192167" y="357950"/>
                      </a:cubicBezTo>
                      <a:cubicBezTo>
                        <a:pt x="192167" y="394614"/>
                        <a:pt x="162602" y="424638"/>
                        <a:pt x="126523" y="424512"/>
                      </a:cubicBezTo>
                      <a:close/>
                      <a:moveTo>
                        <a:pt x="313934" y="441884"/>
                      </a:moveTo>
                      <a:cubicBezTo>
                        <a:pt x="278022" y="441926"/>
                        <a:pt x="248123" y="412110"/>
                        <a:pt x="247789" y="375906"/>
                      </a:cubicBezTo>
                      <a:cubicBezTo>
                        <a:pt x="247455" y="338741"/>
                        <a:pt x="277980" y="307965"/>
                        <a:pt x="314560" y="308633"/>
                      </a:cubicBezTo>
                      <a:cubicBezTo>
                        <a:pt x="350681" y="309301"/>
                        <a:pt x="379411" y="338991"/>
                        <a:pt x="379286" y="375572"/>
                      </a:cubicBezTo>
                      <a:cubicBezTo>
                        <a:pt x="379202" y="411901"/>
                        <a:pt x="349679" y="441842"/>
                        <a:pt x="313934" y="441884"/>
                      </a:cubicBezTo>
                      <a:close/>
                      <a:moveTo>
                        <a:pt x="231002" y="259442"/>
                      </a:moveTo>
                      <a:cubicBezTo>
                        <a:pt x="249042" y="233760"/>
                        <a:pt x="265202" y="210793"/>
                        <a:pt x="283617" y="184527"/>
                      </a:cubicBezTo>
                      <a:cubicBezTo>
                        <a:pt x="296813" y="213215"/>
                        <a:pt x="308464" y="238604"/>
                        <a:pt x="321743" y="267543"/>
                      </a:cubicBezTo>
                      <a:cubicBezTo>
                        <a:pt x="290591" y="264745"/>
                        <a:pt x="262321" y="262240"/>
                        <a:pt x="231002" y="259442"/>
                      </a:cubicBezTo>
                      <a:close/>
                      <a:moveTo>
                        <a:pt x="345754" y="242070"/>
                      </a:moveTo>
                      <a:cubicBezTo>
                        <a:pt x="335982" y="213424"/>
                        <a:pt x="321158" y="186490"/>
                        <a:pt x="308380" y="158846"/>
                      </a:cubicBezTo>
                      <a:cubicBezTo>
                        <a:pt x="298692" y="137883"/>
                        <a:pt x="277771" y="135921"/>
                        <a:pt x="264242" y="154670"/>
                      </a:cubicBezTo>
                      <a:cubicBezTo>
                        <a:pt x="246828" y="178848"/>
                        <a:pt x="227160" y="201857"/>
                        <a:pt x="212879" y="227789"/>
                      </a:cubicBezTo>
                      <a:cubicBezTo>
                        <a:pt x="198430" y="254055"/>
                        <a:pt x="179347" y="259233"/>
                        <a:pt x="149824" y="250631"/>
                      </a:cubicBezTo>
                      <a:cubicBezTo>
                        <a:pt x="198639" y="181604"/>
                        <a:pt x="246536" y="113872"/>
                        <a:pt x="296688" y="42925"/>
                      </a:cubicBezTo>
                      <a:cubicBezTo>
                        <a:pt x="332850" y="121430"/>
                        <a:pt x="367802" y="197347"/>
                        <a:pt x="403046" y="273848"/>
                      </a:cubicBezTo>
                      <a:cubicBezTo>
                        <a:pt x="374943" y="276813"/>
                        <a:pt x="355609" y="270967"/>
                        <a:pt x="345754" y="242070"/>
                      </a:cubicBezTo>
                      <a:close/>
                      <a:moveTo>
                        <a:pt x="1189398" y="125732"/>
                      </a:moveTo>
                      <a:cubicBezTo>
                        <a:pt x="1225644" y="204404"/>
                        <a:pt x="1260595" y="280279"/>
                        <a:pt x="1295756" y="356613"/>
                      </a:cubicBezTo>
                      <a:cubicBezTo>
                        <a:pt x="1265606" y="360330"/>
                        <a:pt x="1246648" y="351602"/>
                        <a:pt x="1237044" y="321411"/>
                      </a:cubicBezTo>
                      <a:cubicBezTo>
                        <a:pt x="1228483" y="294644"/>
                        <a:pt x="1214077" y="269714"/>
                        <a:pt x="1202176" y="243991"/>
                      </a:cubicBezTo>
                      <a:cubicBezTo>
                        <a:pt x="1190567" y="218978"/>
                        <a:pt x="1170773" y="217391"/>
                        <a:pt x="1154613" y="240191"/>
                      </a:cubicBezTo>
                      <a:cubicBezTo>
                        <a:pt x="1137408" y="264495"/>
                        <a:pt x="1120204" y="288840"/>
                        <a:pt x="1103041" y="313185"/>
                      </a:cubicBezTo>
                      <a:cubicBezTo>
                        <a:pt x="1082538" y="342332"/>
                        <a:pt x="1081369" y="342750"/>
                        <a:pt x="1043160" y="332352"/>
                      </a:cubicBezTo>
                      <a:cubicBezTo>
                        <a:pt x="1091892" y="263492"/>
                        <a:pt x="1139454" y="196303"/>
                        <a:pt x="1189398" y="125732"/>
                      </a:cubicBezTo>
                      <a:close/>
                      <a:moveTo>
                        <a:pt x="594299" y="70610"/>
                      </a:moveTo>
                      <a:cubicBezTo>
                        <a:pt x="630212" y="148573"/>
                        <a:pt x="665080" y="224281"/>
                        <a:pt x="700324" y="300783"/>
                      </a:cubicBezTo>
                      <a:cubicBezTo>
                        <a:pt x="697025" y="302119"/>
                        <a:pt x="696399" y="302536"/>
                        <a:pt x="695730" y="302578"/>
                      </a:cubicBezTo>
                      <a:cubicBezTo>
                        <a:pt x="664286" y="306169"/>
                        <a:pt x="649462" y="289174"/>
                        <a:pt x="639941" y="261363"/>
                      </a:cubicBezTo>
                      <a:cubicBezTo>
                        <a:pt x="631673" y="237310"/>
                        <a:pt x="619480" y="214551"/>
                        <a:pt x="608247" y="191584"/>
                      </a:cubicBezTo>
                      <a:cubicBezTo>
                        <a:pt x="604113" y="183107"/>
                        <a:pt x="603820" y="171457"/>
                        <a:pt x="589080" y="170538"/>
                      </a:cubicBezTo>
                      <a:cubicBezTo>
                        <a:pt x="574882" y="169661"/>
                        <a:pt x="566238" y="174297"/>
                        <a:pt x="558554" y="185905"/>
                      </a:cubicBezTo>
                      <a:cubicBezTo>
                        <a:pt x="541308" y="211879"/>
                        <a:pt x="521974" y="236475"/>
                        <a:pt x="505312" y="262741"/>
                      </a:cubicBezTo>
                      <a:cubicBezTo>
                        <a:pt x="494748" y="279402"/>
                        <a:pt x="483264" y="288255"/>
                        <a:pt x="463304" y="280404"/>
                      </a:cubicBezTo>
                      <a:cubicBezTo>
                        <a:pt x="459587" y="278943"/>
                        <a:pt x="455119" y="279361"/>
                        <a:pt x="447310" y="278484"/>
                      </a:cubicBezTo>
                      <a:cubicBezTo>
                        <a:pt x="496668" y="208705"/>
                        <a:pt x="544732" y="140681"/>
                        <a:pt x="594299" y="70610"/>
                      </a:cubicBezTo>
                      <a:close/>
                      <a:moveTo>
                        <a:pt x="500009" y="458796"/>
                      </a:moveTo>
                      <a:cubicBezTo>
                        <a:pt x="463805" y="458253"/>
                        <a:pt x="434156" y="428104"/>
                        <a:pt x="434449" y="392233"/>
                      </a:cubicBezTo>
                      <a:cubicBezTo>
                        <a:pt x="434741" y="356572"/>
                        <a:pt x="465350" y="325879"/>
                        <a:pt x="500677" y="325879"/>
                      </a:cubicBezTo>
                      <a:cubicBezTo>
                        <a:pt x="537550" y="325879"/>
                        <a:pt x="567031" y="356279"/>
                        <a:pt x="566614" y="393904"/>
                      </a:cubicBezTo>
                      <a:cubicBezTo>
                        <a:pt x="566196" y="430233"/>
                        <a:pt x="536381" y="459339"/>
                        <a:pt x="500009" y="458796"/>
                      </a:cubicBezTo>
                      <a:close/>
                      <a:moveTo>
                        <a:pt x="528697" y="286710"/>
                      </a:moveTo>
                      <a:cubicBezTo>
                        <a:pt x="546570" y="261363"/>
                        <a:pt x="563022" y="237978"/>
                        <a:pt x="581229" y="212171"/>
                      </a:cubicBezTo>
                      <a:cubicBezTo>
                        <a:pt x="593339" y="238604"/>
                        <a:pt x="603946" y="261738"/>
                        <a:pt x="614469" y="284873"/>
                      </a:cubicBezTo>
                      <a:cubicBezTo>
                        <a:pt x="615596" y="287295"/>
                        <a:pt x="616223" y="289925"/>
                        <a:pt x="618018" y="295103"/>
                      </a:cubicBezTo>
                      <a:cubicBezTo>
                        <a:pt x="588119" y="292347"/>
                        <a:pt x="559974" y="289675"/>
                        <a:pt x="528697" y="286710"/>
                      </a:cubicBezTo>
                      <a:close/>
                      <a:moveTo>
                        <a:pt x="688172" y="475499"/>
                      </a:moveTo>
                      <a:cubicBezTo>
                        <a:pt x="651759" y="475499"/>
                        <a:pt x="621735" y="446310"/>
                        <a:pt x="621359" y="410440"/>
                      </a:cubicBezTo>
                      <a:cubicBezTo>
                        <a:pt x="620983" y="375196"/>
                        <a:pt x="651383" y="344169"/>
                        <a:pt x="687003" y="343460"/>
                      </a:cubicBezTo>
                      <a:cubicBezTo>
                        <a:pt x="723876" y="342750"/>
                        <a:pt x="754443" y="373066"/>
                        <a:pt x="754317" y="410231"/>
                      </a:cubicBezTo>
                      <a:cubicBezTo>
                        <a:pt x="754192" y="446728"/>
                        <a:pt x="725003" y="475458"/>
                        <a:pt x="688172" y="475499"/>
                      </a:cubicBezTo>
                      <a:close/>
                      <a:moveTo>
                        <a:pt x="874999" y="492704"/>
                      </a:moveTo>
                      <a:cubicBezTo>
                        <a:pt x="838419" y="492620"/>
                        <a:pt x="808394" y="462763"/>
                        <a:pt x="808728" y="426851"/>
                      </a:cubicBezTo>
                      <a:cubicBezTo>
                        <a:pt x="809063" y="390563"/>
                        <a:pt x="838962" y="361457"/>
                        <a:pt x="875709" y="361666"/>
                      </a:cubicBezTo>
                      <a:cubicBezTo>
                        <a:pt x="912707" y="361875"/>
                        <a:pt x="942272" y="391273"/>
                        <a:pt x="941938" y="427519"/>
                      </a:cubicBezTo>
                      <a:cubicBezTo>
                        <a:pt x="941604" y="463807"/>
                        <a:pt x="911788" y="492787"/>
                        <a:pt x="874999" y="492704"/>
                      </a:cubicBezTo>
                      <a:close/>
                      <a:moveTo>
                        <a:pt x="833909" y="302954"/>
                      </a:moveTo>
                      <a:cubicBezTo>
                        <a:pt x="848274" y="282785"/>
                        <a:pt x="862638" y="262615"/>
                        <a:pt x="878799" y="239857"/>
                      </a:cubicBezTo>
                      <a:cubicBezTo>
                        <a:pt x="891995" y="268587"/>
                        <a:pt x="903645" y="294018"/>
                        <a:pt x="915839" y="320576"/>
                      </a:cubicBezTo>
                      <a:cubicBezTo>
                        <a:pt x="888570" y="323583"/>
                        <a:pt x="863682" y="316066"/>
                        <a:pt x="838419" y="316024"/>
                      </a:cubicBezTo>
                      <a:cubicBezTo>
                        <a:pt x="826100" y="316024"/>
                        <a:pt x="829232" y="309510"/>
                        <a:pt x="833909" y="302954"/>
                      </a:cubicBezTo>
                      <a:close/>
                      <a:moveTo>
                        <a:pt x="944777" y="303246"/>
                      </a:moveTo>
                      <a:cubicBezTo>
                        <a:pt x="931164" y="273807"/>
                        <a:pt x="917843" y="244242"/>
                        <a:pt x="904230" y="214760"/>
                      </a:cubicBezTo>
                      <a:cubicBezTo>
                        <a:pt x="894083" y="192837"/>
                        <a:pt x="872619" y="190916"/>
                        <a:pt x="858546" y="210710"/>
                      </a:cubicBezTo>
                      <a:cubicBezTo>
                        <a:pt x="842093" y="233844"/>
                        <a:pt x="823511" y="255809"/>
                        <a:pt x="810023" y="280572"/>
                      </a:cubicBezTo>
                      <a:cubicBezTo>
                        <a:pt x="795282" y="307589"/>
                        <a:pt x="775698" y="314980"/>
                        <a:pt x="745089" y="305543"/>
                      </a:cubicBezTo>
                      <a:cubicBezTo>
                        <a:pt x="793904" y="236516"/>
                        <a:pt x="841801" y="168868"/>
                        <a:pt x="891828" y="98129"/>
                      </a:cubicBezTo>
                      <a:cubicBezTo>
                        <a:pt x="927406" y="175340"/>
                        <a:pt x="962065" y="250547"/>
                        <a:pt x="996808" y="325963"/>
                      </a:cubicBezTo>
                      <a:cubicBezTo>
                        <a:pt x="965823" y="333688"/>
                        <a:pt x="957054" y="329805"/>
                        <a:pt x="944777" y="303246"/>
                      </a:cubicBezTo>
                      <a:close/>
                      <a:moveTo>
                        <a:pt x="1062786" y="510368"/>
                      </a:moveTo>
                      <a:cubicBezTo>
                        <a:pt x="1026081" y="510451"/>
                        <a:pt x="996641" y="481680"/>
                        <a:pt x="996307" y="445308"/>
                      </a:cubicBezTo>
                      <a:cubicBezTo>
                        <a:pt x="995931" y="408060"/>
                        <a:pt x="1025454" y="378871"/>
                        <a:pt x="1063371" y="379038"/>
                      </a:cubicBezTo>
                      <a:cubicBezTo>
                        <a:pt x="1099617" y="379205"/>
                        <a:pt x="1129474" y="408937"/>
                        <a:pt x="1129349" y="444765"/>
                      </a:cubicBezTo>
                      <a:cubicBezTo>
                        <a:pt x="1129224" y="480302"/>
                        <a:pt x="1098824" y="510284"/>
                        <a:pt x="1062786" y="510368"/>
                      </a:cubicBezTo>
                      <a:close/>
                      <a:moveTo>
                        <a:pt x="1123712" y="341831"/>
                      </a:moveTo>
                      <a:cubicBezTo>
                        <a:pt x="1142085" y="315774"/>
                        <a:pt x="1157953" y="293224"/>
                        <a:pt x="1176118" y="267501"/>
                      </a:cubicBezTo>
                      <a:cubicBezTo>
                        <a:pt x="1189314" y="295939"/>
                        <a:pt x="1201382" y="322038"/>
                        <a:pt x="1214661" y="350642"/>
                      </a:cubicBezTo>
                      <a:cubicBezTo>
                        <a:pt x="1183426" y="347594"/>
                        <a:pt x="1155281" y="344879"/>
                        <a:pt x="1123712" y="341831"/>
                      </a:cubicBezTo>
                      <a:close/>
                      <a:moveTo>
                        <a:pt x="1248987" y="528616"/>
                      </a:moveTo>
                      <a:cubicBezTo>
                        <a:pt x="1212490" y="527697"/>
                        <a:pt x="1183885" y="498216"/>
                        <a:pt x="1183969" y="461636"/>
                      </a:cubicBezTo>
                      <a:cubicBezTo>
                        <a:pt x="1184052" y="424680"/>
                        <a:pt x="1212699" y="396117"/>
                        <a:pt x="1249571" y="396117"/>
                      </a:cubicBezTo>
                      <a:cubicBezTo>
                        <a:pt x="1286444" y="396117"/>
                        <a:pt x="1315591" y="424554"/>
                        <a:pt x="1316343" y="461176"/>
                      </a:cubicBezTo>
                      <a:cubicBezTo>
                        <a:pt x="1317053" y="497005"/>
                        <a:pt x="1284565" y="529535"/>
                        <a:pt x="1248987" y="528616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xmlns="" id="{A4312BC1-6409-4B25-935C-E8FB9CBEE83B}"/>
                    </a:ext>
                  </a:extLst>
                </p:cNvPr>
                <p:cNvSpPr/>
                <p:nvPr/>
              </p:nvSpPr>
              <p:spPr>
                <a:xfrm>
                  <a:off x="4248668" y="3685079"/>
                  <a:ext cx="1365488" cy="423261"/>
                </a:xfrm>
                <a:custGeom>
                  <a:avLst/>
                  <a:gdLst>
                    <a:gd name="connsiteX0" fmla="*/ 429109 w 1365488"/>
                    <a:gd name="connsiteY0" fmla="*/ 336353 h 423261"/>
                    <a:gd name="connsiteX1" fmla="*/ 638401 w 1365488"/>
                    <a:gd name="connsiteY1" fmla="*/ 355895 h 423261"/>
                    <a:gd name="connsiteX2" fmla="*/ 837380 w 1365488"/>
                    <a:gd name="connsiteY2" fmla="*/ 374102 h 423261"/>
                    <a:gd name="connsiteX3" fmla="*/ 1042497 w 1365488"/>
                    <a:gd name="connsiteY3" fmla="*/ 393436 h 423261"/>
                    <a:gd name="connsiteX4" fmla="*/ 1245568 w 1365488"/>
                    <a:gd name="connsiteY4" fmla="*/ 412603 h 423261"/>
                    <a:gd name="connsiteX5" fmla="*/ 1351258 w 1365488"/>
                    <a:gd name="connsiteY5" fmla="*/ 422333 h 423261"/>
                    <a:gd name="connsiteX6" fmla="*/ 1365163 w 1365488"/>
                    <a:gd name="connsiteY6" fmla="*/ 412353 h 423261"/>
                    <a:gd name="connsiteX7" fmla="*/ 1353930 w 1365488"/>
                    <a:gd name="connsiteY7" fmla="*/ 321654 h 423261"/>
                    <a:gd name="connsiteX8" fmla="*/ 1305533 w 1365488"/>
                    <a:gd name="connsiteY8" fmla="*/ 256552 h 423261"/>
                    <a:gd name="connsiteX9" fmla="*/ 1289414 w 1365488"/>
                    <a:gd name="connsiteY9" fmla="*/ 207445 h 423261"/>
                    <a:gd name="connsiteX10" fmla="*/ 1306994 w 1365488"/>
                    <a:gd name="connsiteY10" fmla="*/ 184561 h 423261"/>
                    <a:gd name="connsiteX11" fmla="*/ 1317559 w 1365488"/>
                    <a:gd name="connsiteY11" fmla="*/ 131236 h 423261"/>
                    <a:gd name="connsiteX12" fmla="*/ 1265111 w 1365488"/>
                    <a:gd name="connsiteY12" fmla="*/ 175332 h 423261"/>
                    <a:gd name="connsiteX13" fmla="*/ 1013851 w 1365488"/>
                    <a:gd name="connsiteY13" fmla="*/ 151572 h 423261"/>
                    <a:gd name="connsiteX14" fmla="*/ 895090 w 1365488"/>
                    <a:gd name="connsiteY14" fmla="*/ 68556 h 423261"/>
                    <a:gd name="connsiteX15" fmla="*/ 763969 w 1365488"/>
                    <a:gd name="connsiteY15" fmla="*/ 130150 h 423261"/>
                    <a:gd name="connsiteX16" fmla="*/ 645918 w 1365488"/>
                    <a:gd name="connsiteY16" fmla="*/ 46633 h 423261"/>
                    <a:gd name="connsiteX17" fmla="*/ 514003 w 1365488"/>
                    <a:gd name="connsiteY17" fmla="*/ 106765 h 423261"/>
                    <a:gd name="connsiteX18" fmla="*/ 262702 w 1365488"/>
                    <a:gd name="connsiteY18" fmla="*/ 83464 h 423261"/>
                    <a:gd name="connsiteX19" fmla="*/ 174884 w 1365488"/>
                    <a:gd name="connsiteY19" fmla="*/ 5752 h 423261"/>
                    <a:gd name="connsiteX20" fmla="*/ 123229 w 1365488"/>
                    <a:gd name="connsiteY20" fmla="*/ 33980 h 423261"/>
                    <a:gd name="connsiteX21" fmla="*/ 133501 w 1365488"/>
                    <a:gd name="connsiteY21" fmla="*/ 34690 h 423261"/>
                    <a:gd name="connsiteX22" fmla="*/ 239359 w 1365488"/>
                    <a:gd name="connsiteY22" fmla="*/ 132739 h 423261"/>
                    <a:gd name="connsiteX23" fmla="*/ 230506 w 1365488"/>
                    <a:gd name="connsiteY23" fmla="*/ 151614 h 423261"/>
                    <a:gd name="connsiteX24" fmla="*/ 124816 w 1365488"/>
                    <a:gd name="connsiteY24" fmla="*/ 212998 h 423261"/>
                    <a:gd name="connsiteX25" fmla="*/ 79884 w 1365488"/>
                    <a:gd name="connsiteY25" fmla="*/ 157168 h 423261"/>
                    <a:gd name="connsiteX26" fmla="*/ 62345 w 1365488"/>
                    <a:gd name="connsiteY26" fmla="*/ 152198 h 423261"/>
                    <a:gd name="connsiteX27" fmla="*/ 58670 w 1365488"/>
                    <a:gd name="connsiteY27" fmla="*/ 185229 h 423261"/>
                    <a:gd name="connsiteX28" fmla="*/ 100972 w 1365488"/>
                    <a:gd name="connsiteY28" fmla="*/ 259141 h 423261"/>
                    <a:gd name="connsiteX29" fmla="*/ 89029 w 1365488"/>
                    <a:gd name="connsiteY29" fmla="*/ 272421 h 423261"/>
                    <a:gd name="connsiteX30" fmla="*/ 37207 w 1365488"/>
                    <a:gd name="connsiteY30" fmla="*/ 267702 h 423261"/>
                    <a:gd name="connsiteX31" fmla="*/ 0 w 1365488"/>
                    <a:gd name="connsiteY31" fmla="*/ 297183 h 423261"/>
                    <a:gd name="connsiteX32" fmla="*/ 240444 w 1365488"/>
                    <a:gd name="connsiteY32" fmla="*/ 318814 h 423261"/>
                    <a:gd name="connsiteX33" fmla="*/ 429109 w 1365488"/>
                    <a:gd name="connsiteY33" fmla="*/ 336353 h 423261"/>
                    <a:gd name="connsiteX34" fmla="*/ 1353722 w 1365488"/>
                    <a:gd name="connsiteY34" fmla="*/ 375313 h 423261"/>
                    <a:gd name="connsiteX35" fmla="*/ 1339649 w 1365488"/>
                    <a:gd name="connsiteY35" fmla="*/ 388551 h 423261"/>
                    <a:gd name="connsiteX36" fmla="*/ 1161800 w 1365488"/>
                    <a:gd name="connsiteY36" fmla="*/ 371889 h 423261"/>
                    <a:gd name="connsiteX37" fmla="*/ 1146308 w 1365488"/>
                    <a:gd name="connsiteY37" fmla="*/ 345205 h 423261"/>
                    <a:gd name="connsiteX38" fmla="*/ 1245902 w 1365488"/>
                    <a:gd name="connsiteY38" fmla="*/ 279854 h 423261"/>
                    <a:gd name="connsiteX39" fmla="*/ 1353722 w 1365488"/>
                    <a:gd name="connsiteY39" fmla="*/ 375313 h 423261"/>
                    <a:gd name="connsiteX40" fmla="*/ 1029928 w 1365488"/>
                    <a:gd name="connsiteY40" fmla="*/ 206442 h 423261"/>
                    <a:gd name="connsiteX41" fmla="*/ 1132737 w 1365488"/>
                    <a:gd name="connsiteY41" fmla="*/ 127603 h 423261"/>
                    <a:gd name="connsiteX42" fmla="*/ 1236840 w 1365488"/>
                    <a:gd name="connsiteY42" fmla="*/ 204981 h 423261"/>
                    <a:gd name="connsiteX43" fmla="*/ 1240849 w 1365488"/>
                    <a:gd name="connsiteY43" fmla="*/ 223062 h 423261"/>
                    <a:gd name="connsiteX44" fmla="*/ 1225649 w 1365488"/>
                    <a:gd name="connsiteY44" fmla="*/ 245445 h 423261"/>
                    <a:gd name="connsiteX45" fmla="*/ 1126723 w 1365488"/>
                    <a:gd name="connsiteY45" fmla="*/ 305911 h 423261"/>
                    <a:gd name="connsiteX46" fmla="*/ 1038279 w 1365488"/>
                    <a:gd name="connsiteY46" fmla="*/ 227321 h 423261"/>
                    <a:gd name="connsiteX47" fmla="*/ 1029928 w 1365488"/>
                    <a:gd name="connsiteY47" fmla="*/ 206442 h 423261"/>
                    <a:gd name="connsiteX48" fmla="*/ 1049387 w 1365488"/>
                    <a:gd name="connsiteY48" fmla="*/ 270667 h 423261"/>
                    <a:gd name="connsiteX49" fmla="*/ 1101000 w 1365488"/>
                    <a:gd name="connsiteY49" fmla="*/ 342742 h 423261"/>
                    <a:gd name="connsiteX50" fmla="*/ 1082293 w 1365488"/>
                    <a:gd name="connsiteY50" fmla="*/ 363830 h 423261"/>
                    <a:gd name="connsiteX51" fmla="*/ 901437 w 1365488"/>
                    <a:gd name="connsiteY51" fmla="*/ 347711 h 423261"/>
                    <a:gd name="connsiteX52" fmla="*/ 892250 w 1365488"/>
                    <a:gd name="connsiteY52" fmla="*/ 330840 h 423261"/>
                    <a:gd name="connsiteX53" fmla="*/ 1049387 w 1365488"/>
                    <a:gd name="connsiteY53" fmla="*/ 270667 h 423261"/>
                    <a:gd name="connsiteX54" fmla="*/ 779837 w 1365488"/>
                    <a:gd name="connsiteY54" fmla="*/ 182014 h 423261"/>
                    <a:gd name="connsiteX55" fmla="*/ 955138 w 1365488"/>
                    <a:gd name="connsiteY55" fmla="*/ 132447 h 423261"/>
                    <a:gd name="connsiteX56" fmla="*/ 990382 w 1365488"/>
                    <a:gd name="connsiteY56" fmla="*/ 203060 h 423261"/>
                    <a:gd name="connsiteX57" fmla="*/ 980862 w 1365488"/>
                    <a:gd name="connsiteY57" fmla="*/ 221851 h 423261"/>
                    <a:gd name="connsiteX58" fmla="*/ 875923 w 1365488"/>
                    <a:gd name="connsiteY58" fmla="*/ 281440 h 423261"/>
                    <a:gd name="connsiteX59" fmla="*/ 786644 w 1365488"/>
                    <a:gd name="connsiteY59" fmla="*/ 203686 h 423261"/>
                    <a:gd name="connsiteX60" fmla="*/ 779837 w 1365488"/>
                    <a:gd name="connsiteY60" fmla="*/ 182014 h 423261"/>
                    <a:gd name="connsiteX61" fmla="*/ 852747 w 1365488"/>
                    <a:gd name="connsiteY61" fmla="*/ 330381 h 423261"/>
                    <a:gd name="connsiteX62" fmla="*/ 841430 w 1365488"/>
                    <a:gd name="connsiteY62" fmla="*/ 341990 h 423261"/>
                    <a:gd name="connsiteX63" fmla="*/ 655272 w 1365488"/>
                    <a:gd name="connsiteY63" fmla="*/ 324159 h 423261"/>
                    <a:gd name="connsiteX64" fmla="*/ 643746 w 1365488"/>
                    <a:gd name="connsiteY64" fmla="*/ 303071 h 423261"/>
                    <a:gd name="connsiteX65" fmla="*/ 744426 w 1365488"/>
                    <a:gd name="connsiteY65" fmla="*/ 232458 h 423261"/>
                    <a:gd name="connsiteX66" fmla="*/ 852747 w 1365488"/>
                    <a:gd name="connsiteY66" fmla="*/ 330381 h 423261"/>
                    <a:gd name="connsiteX67" fmla="*/ 529872 w 1365488"/>
                    <a:gd name="connsiteY67" fmla="*/ 156499 h 423261"/>
                    <a:gd name="connsiteX68" fmla="*/ 622533 w 1365488"/>
                    <a:gd name="connsiteY68" fmla="*/ 80750 h 423261"/>
                    <a:gd name="connsiteX69" fmla="*/ 728474 w 1365488"/>
                    <a:gd name="connsiteY69" fmla="*/ 140172 h 423261"/>
                    <a:gd name="connsiteX70" fmla="*/ 734362 w 1365488"/>
                    <a:gd name="connsiteY70" fmla="*/ 153451 h 423261"/>
                    <a:gd name="connsiteX71" fmla="*/ 710017 w 1365488"/>
                    <a:gd name="connsiteY71" fmla="*/ 201640 h 423261"/>
                    <a:gd name="connsiteX72" fmla="*/ 626124 w 1365488"/>
                    <a:gd name="connsiteY72" fmla="*/ 259643 h 423261"/>
                    <a:gd name="connsiteX73" fmla="*/ 534632 w 1365488"/>
                    <a:gd name="connsiteY73" fmla="*/ 180260 h 423261"/>
                    <a:gd name="connsiteX74" fmla="*/ 529872 w 1365488"/>
                    <a:gd name="connsiteY74" fmla="*/ 156499 h 423261"/>
                    <a:gd name="connsiteX75" fmla="*/ 590296 w 1365488"/>
                    <a:gd name="connsiteY75" fmla="*/ 268119 h 423261"/>
                    <a:gd name="connsiteX76" fmla="*/ 601111 w 1365488"/>
                    <a:gd name="connsiteY76" fmla="*/ 301401 h 423261"/>
                    <a:gd name="connsiteX77" fmla="*/ 579773 w 1365488"/>
                    <a:gd name="connsiteY77" fmla="*/ 317144 h 423261"/>
                    <a:gd name="connsiteX78" fmla="*/ 401673 w 1365488"/>
                    <a:gd name="connsiteY78" fmla="*/ 301568 h 423261"/>
                    <a:gd name="connsiteX79" fmla="*/ 391944 w 1365488"/>
                    <a:gd name="connsiteY79" fmla="*/ 283111 h 423261"/>
                    <a:gd name="connsiteX80" fmla="*/ 484021 w 1365488"/>
                    <a:gd name="connsiteY80" fmla="*/ 209867 h 423261"/>
                    <a:gd name="connsiteX81" fmla="*/ 590296 w 1365488"/>
                    <a:gd name="connsiteY81" fmla="*/ 268119 h 423261"/>
                    <a:gd name="connsiteX82" fmla="*/ 277776 w 1365488"/>
                    <a:gd name="connsiteY82" fmla="*/ 140548 h 423261"/>
                    <a:gd name="connsiteX83" fmla="*/ 379249 w 1365488"/>
                    <a:gd name="connsiteY83" fmla="*/ 57908 h 423261"/>
                    <a:gd name="connsiteX84" fmla="*/ 486109 w 1365488"/>
                    <a:gd name="connsiteY84" fmla="*/ 136873 h 423261"/>
                    <a:gd name="connsiteX85" fmla="*/ 490159 w 1365488"/>
                    <a:gd name="connsiteY85" fmla="*/ 159255 h 423261"/>
                    <a:gd name="connsiteX86" fmla="*/ 479511 w 1365488"/>
                    <a:gd name="connsiteY86" fmla="*/ 175458 h 423261"/>
                    <a:gd name="connsiteX87" fmla="*/ 374990 w 1365488"/>
                    <a:gd name="connsiteY87" fmla="*/ 234838 h 423261"/>
                    <a:gd name="connsiteX88" fmla="*/ 283080 w 1365488"/>
                    <a:gd name="connsiteY88" fmla="*/ 156374 h 423261"/>
                    <a:gd name="connsiteX89" fmla="*/ 277776 w 1365488"/>
                    <a:gd name="connsiteY89" fmla="*/ 140548 h 423261"/>
                    <a:gd name="connsiteX90" fmla="*/ 140350 w 1365488"/>
                    <a:gd name="connsiteY90" fmla="*/ 263192 h 423261"/>
                    <a:gd name="connsiteX91" fmla="*/ 251135 w 1365488"/>
                    <a:gd name="connsiteY91" fmla="*/ 186231 h 423261"/>
                    <a:gd name="connsiteX92" fmla="*/ 351814 w 1365488"/>
                    <a:gd name="connsiteY92" fmla="*/ 285407 h 423261"/>
                    <a:gd name="connsiteX93" fmla="*/ 341333 w 1365488"/>
                    <a:gd name="connsiteY93" fmla="*/ 295346 h 423261"/>
                    <a:gd name="connsiteX94" fmla="*/ 324880 w 1365488"/>
                    <a:gd name="connsiteY94" fmla="*/ 292966 h 423261"/>
                    <a:gd name="connsiteX95" fmla="*/ 324755 w 1365488"/>
                    <a:gd name="connsiteY95" fmla="*/ 294051 h 423261"/>
                    <a:gd name="connsiteX96" fmla="*/ 150873 w 1365488"/>
                    <a:gd name="connsiteY96" fmla="*/ 277306 h 423261"/>
                    <a:gd name="connsiteX97" fmla="*/ 140350 w 1365488"/>
                    <a:gd name="connsiteY97" fmla="*/ 263192 h 4232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</a:cxnLst>
                  <a:rect l="l" t="t" r="r" b="b"/>
                  <a:pathLst>
                    <a:path w="1365488" h="423261">
                      <a:moveTo>
                        <a:pt x="429109" y="336353"/>
                      </a:moveTo>
                      <a:cubicBezTo>
                        <a:pt x="498887" y="342867"/>
                        <a:pt x="568623" y="349423"/>
                        <a:pt x="638401" y="355895"/>
                      </a:cubicBezTo>
                      <a:cubicBezTo>
                        <a:pt x="704714" y="362034"/>
                        <a:pt x="771068" y="367964"/>
                        <a:pt x="837380" y="374102"/>
                      </a:cubicBezTo>
                      <a:cubicBezTo>
                        <a:pt x="905738" y="380449"/>
                        <a:pt x="974138" y="386964"/>
                        <a:pt x="1042497" y="393436"/>
                      </a:cubicBezTo>
                      <a:cubicBezTo>
                        <a:pt x="1110187" y="399825"/>
                        <a:pt x="1177877" y="406214"/>
                        <a:pt x="1245568" y="412603"/>
                      </a:cubicBezTo>
                      <a:cubicBezTo>
                        <a:pt x="1280812" y="415944"/>
                        <a:pt x="1316014" y="419452"/>
                        <a:pt x="1351258" y="422333"/>
                      </a:cubicBezTo>
                      <a:cubicBezTo>
                        <a:pt x="1357438" y="422834"/>
                        <a:pt x="1367418" y="427010"/>
                        <a:pt x="1365163" y="412353"/>
                      </a:cubicBezTo>
                      <a:cubicBezTo>
                        <a:pt x="1360528" y="382245"/>
                        <a:pt x="1355100" y="351970"/>
                        <a:pt x="1353930" y="321654"/>
                      </a:cubicBezTo>
                      <a:cubicBezTo>
                        <a:pt x="1352594" y="287495"/>
                        <a:pt x="1334095" y="269205"/>
                        <a:pt x="1305533" y="256552"/>
                      </a:cubicBezTo>
                      <a:cubicBezTo>
                        <a:pt x="1274590" y="242856"/>
                        <a:pt x="1272752" y="237135"/>
                        <a:pt x="1289414" y="207445"/>
                      </a:cubicBezTo>
                      <a:cubicBezTo>
                        <a:pt x="1294133" y="199093"/>
                        <a:pt x="1299436" y="189697"/>
                        <a:pt x="1306994" y="184561"/>
                      </a:cubicBezTo>
                      <a:cubicBezTo>
                        <a:pt x="1328834" y="169862"/>
                        <a:pt x="1327665" y="152156"/>
                        <a:pt x="1317559" y="131236"/>
                      </a:cubicBezTo>
                      <a:cubicBezTo>
                        <a:pt x="1295594" y="140882"/>
                        <a:pt x="1281062" y="158838"/>
                        <a:pt x="1265111" y="175332"/>
                      </a:cubicBezTo>
                      <a:cubicBezTo>
                        <a:pt x="1217214" y="80708"/>
                        <a:pt x="1092482" y="57240"/>
                        <a:pt x="1013851" y="151572"/>
                      </a:cubicBezTo>
                      <a:cubicBezTo>
                        <a:pt x="989004" y="102548"/>
                        <a:pt x="949250" y="73484"/>
                        <a:pt x="895090" y="68556"/>
                      </a:cubicBezTo>
                      <a:cubicBezTo>
                        <a:pt x="840762" y="63587"/>
                        <a:pt x="797501" y="87348"/>
                        <a:pt x="763969" y="130150"/>
                      </a:cubicBezTo>
                      <a:cubicBezTo>
                        <a:pt x="737828" y="81501"/>
                        <a:pt x="700580" y="51477"/>
                        <a:pt x="645918" y="46633"/>
                      </a:cubicBezTo>
                      <a:cubicBezTo>
                        <a:pt x="591048" y="41747"/>
                        <a:pt x="547828" y="63838"/>
                        <a:pt x="514003" y="106765"/>
                      </a:cubicBezTo>
                      <a:cubicBezTo>
                        <a:pt x="463517" y="8591"/>
                        <a:pt x="336990" y="-10367"/>
                        <a:pt x="262702" y="83464"/>
                      </a:cubicBezTo>
                      <a:cubicBezTo>
                        <a:pt x="243618" y="45840"/>
                        <a:pt x="215222" y="18739"/>
                        <a:pt x="174884" y="5752"/>
                      </a:cubicBezTo>
                      <a:cubicBezTo>
                        <a:pt x="140517" y="-5356"/>
                        <a:pt x="135840" y="-2600"/>
                        <a:pt x="123229" y="33980"/>
                      </a:cubicBezTo>
                      <a:cubicBezTo>
                        <a:pt x="126778" y="34231"/>
                        <a:pt x="130161" y="34565"/>
                        <a:pt x="133501" y="34690"/>
                      </a:cubicBezTo>
                      <a:cubicBezTo>
                        <a:pt x="188873" y="36486"/>
                        <a:pt x="233888" y="77827"/>
                        <a:pt x="239359" y="132739"/>
                      </a:cubicBezTo>
                      <a:cubicBezTo>
                        <a:pt x="240027" y="139587"/>
                        <a:pt x="244787" y="150194"/>
                        <a:pt x="230506" y="151614"/>
                      </a:cubicBezTo>
                      <a:cubicBezTo>
                        <a:pt x="186785" y="155873"/>
                        <a:pt x="152543" y="177337"/>
                        <a:pt x="124816" y="212998"/>
                      </a:cubicBezTo>
                      <a:cubicBezTo>
                        <a:pt x="113457" y="190031"/>
                        <a:pt x="98967" y="171449"/>
                        <a:pt x="79884" y="157168"/>
                      </a:cubicBezTo>
                      <a:cubicBezTo>
                        <a:pt x="75207" y="153660"/>
                        <a:pt x="67523" y="141800"/>
                        <a:pt x="62345" y="152198"/>
                      </a:cubicBezTo>
                      <a:cubicBezTo>
                        <a:pt x="57877" y="161218"/>
                        <a:pt x="41132" y="171658"/>
                        <a:pt x="58670" y="185229"/>
                      </a:cubicBezTo>
                      <a:cubicBezTo>
                        <a:pt x="82723" y="203812"/>
                        <a:pt x="96378" y="228950"/>
                        <a:pt x="100972" y="259141"/>
                      </a:cubicBezTo>
                      <a:cubicBezTo>
                        <a:pt x="102517" y="269205"/>
                        <a:pt x="99468" y="273465"/>
                        <a:pt x="89029" y="272421"/>
                      </a:cubicBezTo>
                      <a:cubicBezTo>
                        <a:pt x="71783" y="270625"/>
                        <a:pt x="54453" y="269456"/>
                        <a:pt x="37207" y="267702"/>
                      </a:cubicBezTo>
                      <a:cubicBezTo>
                        <a:pt x="5804" y="264486"/>
                        <a:pt x="5804" y="264361"/>
                        <a:pt x="0" y="297183"/>
                      </a:cubicBezTo>
                      <a:cubicBezTo>
                        <a:pt x="80176" y="304366"/>
                        <a:pt x="160310" y="311506"/>
                        <a:pt x="240444" y="318814"/>
                      </a:cubicBezTo>
                      <a:cubicBezTo>
                        <a:pt x="303416" y="324451"/>
                        <a:pt x="366262" y="330465"/>
                        <a:pt x="429109" y="336353"/>
                      </a:cubicBezTo>
                      <a:close/>
                      <a:moveTo>
                        <a:pt x="1353722" y="375313"/>
                      </a:moveTo>
                      <a:cubicBezTo>
                        <a:pt x="1354933" y="386797"/>
                        <a:pt x="1350632" y="389636"/>
                        <a:pt x="1339649" y="388551"/>
                      </a:cubicBezTo>
                      <a:cubicBezTo>
                        <a:pt x="1280394" y="382704"/>
                        <a:pt x="1221056" y="377526"/>
                        <a:pt x="1161800" y="371889"/>
                      </a:cubicBezTo>
                      <a:cubicBezTo>
                        <a:pt x="1138374" y="369676"/>
                        <a:pt x="1137121" y="367212"/>
                        <a:pt x="1146308" y="345205"/>
                      </a:cubicBezTo>
                      <a:cubicBezTo>
                        <a:pt x="1163220" y="304700"/>
                        <a:pt x="1201095" y="279854"/>
                        <a:pt x="1245902" y="279854"/>
                      </a:cubicBezTo>
                      <a:cubicBezTo>
                        <a:pt x="1301106" y="279854"/>
                        <a:pt x="1348084" y="321654"/>
                        <a:pt x="1353722" y="375313"/>
                      </a:cubicBezTo>
                      <a:close/>
                      <a:moveTo>
                        <a:pt x="1029928" y="206442"/>
                      </a:moveTo>
                      <a:cubicBezTo>
                        <a:pt x="1040868" y="161677"/>
                        <a:pt x="1085132" y="128062"/>
                        <a:pt x="1132737" y="127603"/>
                      </a:cubicBezTo>
                      <a:cubicBezTo>
                        <a:pt x="1179924" y="127143"/>
                        <a:pt x="1224814" y="160508"/>
                        <a:pt x="1236840" y="204981"/>
                      </a:cubicBezTo>
                      <a:cubicBezTo>
                        <a:pt x="1238469" y="210952"/>
                        <a:pt x="1239888" y="217007"/>
                        <a:pt x="1240849" y="223062"/>
                      </a:cubicBezTo>
                      <a:cubicBezTo>
                        <a:pt x="1242728" y="235047"/>
                        <a:pt x="1241601" y="243482"/>
                        <a:pt x="1225649" y="245445"/>
                      </a:cubicBezTo>
                      <a:cubicBezTo>
                        <a:pt x="1184392" y="250497"/>
                        <a:pt x="1152321" y="272504"/>
                        <a:pt x="1126723" y="305911"/>
                      </a:cubicBezTo>
                      <a:cubicBezTo>
                        <a:pt x="1107556" y="266700"/>
                        <a:pt x="1078701" y="239724"/>
                        <a:pt x="1038279" y="227321"/>
                      </a:cubicBezTo>
                      <a:cubicBezTo>
                        <a:pt x="1023956" y="222895"/>
                        <a:pt x="1028007" y="214251"/>
                        <a:pt x="1029928" y="206442"/>
                      </a:cubicBezTo>
                      <a:close/>
                      <a:moveTo>
                        <a:pt x="1049387" y="270667"/>
                      </a:moveTo>
                      <a:cubicBezTo>
                        <a:pt x="1076655" y="287245"/>
                        <a:pt x="1093233" y="311089"/>
                        <a:pt x="1101000" y="342742"/>
                      </a:cubicBezTo>
                      <a:cubicBezTo>
                        <a:pt x="1106095" y="363496"/>
                        <a:pt x="1099873" y="367797"/>
                        <a:pt x="1082293" y="363830"/>
                      </a:cubicBezTo>
                      <a:cubicBezTo>
                        <a:pt x="1021492" y="358317"/>
                        <a:pt x="961527" y="352513"/>
                        <a:pt x="901437" y="347711"/>
                      </a:cubicBezTo>
                      <a:cubicBezTo>
                        <a:pt x="887281" y="346583"/>
                        <a:pt x="889954" y="338858"/>
                        <a:pt x="892250" y="330840"/>
                      </a:cubicBezTo>
                      <a:cubicBezTo>
                        <a:pt x="910624" y="266658"/>
                        <a:pt x="991552" y="235548"/>
                        <a:pt x="1049387" y="270667"/>
                      </a:cubicBezTo>
                      <a:close/>
                      <a:moveTo>
                        <a:pt x="779837" y="182014"/>
                      </a:moveTo>
                      <a:cubicBezTo>
                        <a:pt x="800090" y="106556"/>
                        <a:pt x="897303" y="79288"/>
                        <a:pt x="955138" y="132447"/>
                      </a:cubicBezTo>
                      <a:cubicBezTo>
                        <a:pt x="975976" y="151572"/>
                        <a:pt x="986875" y="175583"/>
                        <a:pt x="990382" y="203060"/>
                      </a:cubicBezTo>
                      <a:cubicBezTo>
                        <a:pt x="991301" y="210368"/>
                        <a:pt x="994308" y="220473"/>
                        <a:pt x="980862" y="221851"/>
                      </a:cubicBezTo>
                      <a:cubicBezTo>
                        <a:pt x="932505" y="226779"/>
                        <a:pt x="909371" y="245403"/>
                        <a:pt x="875923" y="281440"/>
                      </a:cubicBezTo>
                      <a:cubicBezTo>
                        <a:pt x="855879" y="242772"/>
                        <a:pt x="827358" y="215963"/>
                        <a:pt x="786644" y="203686"/>
                      </a:cubicBezTo>
                      <a:cubicBezTo>
                        <a:pt x="773072" y="199636"/>
                        <a:pt x="777707" y="189906"/>
                        <a:pt x="779837" y="182014"/>
                      </a:cubicBezTo>
                      <a:close/>
                      <a:moveTo>
                        <a:pt x="852747" y="330381"/>
                      </a:moveTo>
                      <a:cubicBezTo>
                        <a:pt x="853290" y="338733"/>
                        <a:pt x="851912" y="343076"/>
                        <a:pt x="841430" y="341990"/>
                      </a:cubicBezTo>
                      <a:cubicBezTo>
                        <a:pt x="779419" y="335559"/>
                        <a:pt x="717408" y="329421"/>
                        <a:pt x="655272" y="324159"/>
                      </a:cubicBezTo>
                      <a:cubicBezTo>
                        <a:pt x="638318" y="322739"/>
                        <a:pt x="638568" y="316225"/>
                        <a:pt x="643746" y="303071"/>
                      </a:cubicBezTo>
                      <a:cubicBezTo>
                        <a:pt x="660450" y="260603"/>
                        <a:pt x="699452" y="232750"/>
                        <a:pt x="744426" y="232458"/>
                      </a:cubicBezTo>
                      <a:cubicBezTo>
                        <a:pt x="799422" y="232124"/>
                        <a:pt x="849365" y="277348"/>
                        <a:pt x="852747" y="330381"/>
                      </a:cubicBezTo>
                      <a:close/>
                      <a:moveTo>
                        <a:pt x="529872" y="156499"/>
                      </a:moveTo>
                      <a:cubicBezTo>
                        <a:pt x="541021" y="116370"/>
                        <a:pt x="580900" y="84592"/>
                        <a:pt x="622533" y="80750"/>
                      </a:cubicBezTo>
                      <a:cubicBezTo>
                        <a:pt x="665628" y="76741"/>
                        <a:pt x="708806" y="100919"/>
                        <a:pt x="728474" y="140172"/>
                      </a:cubicBezTo>
                      <a:cubicBezTo>
                        <a:pt x="730646" y="144515"/>
                        <a:pt x="732733" y="148899"/>
                        <a:pt x="734362" y="153451"/>
                      </a:cubicBezTo>
                      <a:cubicBezTo>
                        <a:pt x="747015" y="188194"/>
                        <a:pt x="744468" y="192954"/>
                        <a:pt x="710017" y="201640"/>
                      </a:cubicBezTo>
                      <a:cubicBezTo>
                        <a:pt x="675775" y="210284"/>
                        <a:pt x="648590" y="229660"/>
                        <a:pt x="626124" y="259643"/>
                      </a:cubicBezTo>
                      <a:cubicBezTo>
                        <a:pt x="605287" y="219721"/>
                        <a:pt x="576599" y="192161"/>
                        <a:pt x="534632" y="180260"/>
                      </a:cubicBezTo>
                      <a:cubicBezTo>
                        <a:pt x="518054" y="175499"/>
                        <a:pt x="527951" y="163389"/>
                        <a:pt x="529872" y="156499"/>
                      </a:cubicBezTo>
                      <a:close/>
                      <a:moveTo>
                        <a:pt x="590296" y="268119"/>
                      </a:moveTo>
                      <a:cubicBezTo>
                        <a:pt x="595599" y="278643"/>
                        <a:pt x="598063" y="290084"/>
                        <a:pt x="601111" y="301401"/>
                      </a:cubicBezTo>
                      <a:cubicBezTo>
                        <a:pt x="605329" y="316977"/>
                        <a:pt x="598898" y="320109"/>
                        <a:pt x="579773" y="317144"/>
                      </a:cubicBezTo>
                      <a:cubicBezTo>
                        <a:pt x="524359" y="312258"/>
                        <a:pt x="463058" y="306537"/>
                        <a:pt x="401673" y="301568"/>
                      </a:cubicBezTo>
                      <a:cubicBezTo>
                        <a:pt x="386891" y="300357"/>
                        <a:pt x="389062" y="292339"/>
                        <a:pt x="391944" y="283111"/>
                      </a:cubicBezTo>
                      <a:cubicBezTo>
                        <a:pt x="404137" y="244275"/>
                        <a:pt x="443975" y="212623"/>
                        <a:pt x="484021" y="209867"/>
                      </a:cubicBezTo>
                      <a:cubicBezTo>
                        <a:pt x="529496" y="206735"/>
                        <a:pt x="570795" y="229326"/>
                        <a:pt x="590296" y="268119"/>
                      </a:cubicBezTo>
                      <a:close/>
                      <a:moveTo>
                        <a:pt x="277776" y="140548"/>
                      </a:moveTo>
                      <a:cubicBezTo>
                        <a:pt x="286462" y="94613"/>
                        <a:pt x="330016" y="59203"/>
                        <a:pt x="379249" y="57908"/>
                      </a:cubicBezTo>
                      <a:cubicBezTo>
                        <a:pt x="428983" y="56613"/>
                        <a:pt x="474333" y="90020"/>
                        <a:pt x="486109" y="136873"/>
                      </a:cubicBezTo>
                      <a:cubicBezTo>
                        <a:pt x="487946" y="144222"/>
                        <a:pt x="489074" y="151739"/>
                        <a:pt x="490159" y="159255"/>
                      </a:cubicBezTo>
                      <a:cubicBezTo>
                        <a:pt x="491370" y="167649"/>
                        <a:pt x="489616" y="172994"/>
                        <a:pt x="479511" y="175458"/>
                      </a:cubicBezTo>
                      <a:cubicBezTo>
                        <a:pt x="420924" y="189656"/>
                        <a:pt x="421008" y="189948"/>
                        <a:pt x="374990" y="234838"/>
                      </a:cubicBezTo>
                      <a:cubicBezTo>
                        <a:pt x="355322" y="195710"/>
                        <a:pt x="325256" y="168442"/>
                        <a:pt x="283080" y="156374"/>
                      </a:cubicBezTo>
                      <a:cubicBezTo>
                        <a:pt x="271220" y="152992"/>
                        <a:pt x="276649" y="146477"/>
                        <a:pt x="277776" y="140548"/>
                      </a:cubicBezTo>
                      <a:close/>
                      <a:moveTo>
                        <a:pt x="140350" y="263192"/>
                      </a:moveTo>
                      <a:cubicBezTo>
                        <a:pt x="149662" y="219429"/>
                        <a:pt x="203906" y="181304"/>
                        <a:pt x="251135" y="186231"/>
                      </a:cubicBezTo>
                      <a:cubicBezTo>
                        <a:pt x="313814" y="192787"/>
                        <a:pt x="346218" y="238012"/>
                        <a:pt x="351814" y="285407"/>
                      </a:cubicBezTo>
                      <a:cubicBezTo>
                        <a:pt x="352691" y="293007"/>
                        <a:pt x="350519" y="297643"/>
                        <a:pt x="341333" y="295346"/>
                      </a:cubicBezTo>
                      <a:cubicBezTo>
                        <a:pt x="335988" y="294010"/>
                        <a:pt x="330350" y="293717"/>
                        <a:pt x="324880" y="292966"/>
                      </a:cubicBezTo>
                      <a:cubicBezTo>
                        <a:pt x="324838" y="293341"/>
                        <a:pt x="324796" y="293676"/>
                        <a:pt x="324755" y="294051"/>
                      </a:cubicBezTo>
                      <a:cubicBezTo>
                        <a:pt x="266794" y="288372"/>
                        <a:pt x="208875" y="282359"/>
                        <a:pt x="150873" y="277306"/>
                      </a:cubicBezTo>
                      <a:cubicBezTo>
                        <a:pt x="140057" y="276346"/>
                        <a:pt x="138387" y="272379"/>
                        <a:pt x="140350" y="263192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xmlns="" id="{F9D94D6F-A182-4B35-BCD9-D6DED62520F9}"/>
                    </a:ext>
                  </a:extLst>
                </p:cNvPr>
                <p:cNvSpPr/>
                <p:nvPr/>
              </p:nvSpPr>
              <p:spPr>
                <a:xfrm>
                  <a:off x="4284007" y="4922498"/>
                  <a:ext cx="1117691" cy="242561"/>
                </a:xfrm>
                <a:custGeom>
                  <a:avLst/>
                  <a:gdLst>
                    <a:gd name="connsiteX0" fmla="*/ 967195 w 1117691"/>
                    <a:gd name="connsiteY0" fmla="*/ 154793 h 242561"/>
                    <a:gd name="connsiteX1" fmla="*/ 716060 w 1117691"/>
                    <a:gd name="connsiteY1" fmla="*/ 130657 h 242561"/>
                    <a:gd name="connsiteX2" fmla="*/ 597926 w 1117691"/>
                    <a:gd name="connsiteY2" fmla="*/ 47516 h 242561"/>
                    <a:gd name="connsiteX3" fmla="*/ 466220 w 1117691"/>
                    <a:gd name="connsiteY3" fmla="*/ 108149 h 242561"/>
                    <a:gd name="connsiteX4" fmla="*/ 215503 w 1117691"/>
                    <a:gd name="connsiteY4" fmla="*/ 84013 h 242561"/>
                    <a:gd name="connsiteX5" fmla="*/ 202474 w 1117691"/>
                    <a:gd name="connsiteY5" fmla="*/ 63301 h 242561"/>
                    <a:gd name="connsiteX6" fmla="*/ 13267 w 1117691"/>
                    <a:gd name="connsiteY6" fmla="*/ 19329 h 242561"/>
                    <a:gd name="connsiteX7" fmla="*/ 3746 w 1117691"/>
                    <a:gd name="connsiteY7" fmla="*/ 36116 h 242561"/>
                    <a:gd name="connsiteX8" fmla="*/ 31724 w 1117691"/>
                    <a:gd name="connsiteY8" fmla="*/ 49771 h 242561"/>
                    <a:gd name="connsiteX9" fmla="*/ 191492 w 1117691"/>
                    <a:gd name="connsiteY9" fmla="*/ 128945 h 242561"/>
                    <a:gd name="connsiteX10" fmla="*/ 176208 w 1117691"/>
                    <a:gd name="connsiteY10" fmla="*/ 144646 h 242561"/>
                    <a:gd name="connsiteX11" fmla="*/ 107056 w 1117691"/>
                    <a:gd name="connsiteY11" fmla="*/ 137547 h 242561"/>
                    <a:gd name="connsiteX12" fmla="*/ 170153 w 1117691"/>
                    <a:gd name="connsiteY12" fmla="*/ 177802 h 242561"/>
                    <a:gd name="connsiteX13" fmla="*/ 489187 w 1117691"/>
                    <a:gd name="connsiteY13" fmla="*/ 207033 h 242561"/>
                    <a:gd name="connsiteX14" fmla="*/ 847474 w 1117691"/>
                    <a:gd name="connsiteY14" fmla="*/ 240857 h 242561"/>
                    <a:gd name="connsiteX15" fmla="*/ 961056 w 1117691"/>
                    <a:gd name="connsiteY15" fmla="*/ 216470 h 242561"/>
                    <a:gd name="connsiteX16" fmla="*/ 971997 w 1117691"/>
                    <a:gd name="connsiteY16" fmla="*/ 210457 h 242561"/>
                    <a:gd name="connsiteX17" fmla="*/ 986905 w 1117691"/>
                    <a:gd name="connsiteY17" fmla="*/ 194130 h 242561"/>
                    <a:gd name="connsiteX18" fmla="*/ 1070004 w 1117691"/>
                    <a:gd name="connsiteY18" fmla="*/ 129864 h 242561"/>
                    <a:gd name="connsiteX19" fmla="*/ 1117692 w 1117691"/>
                    <a:gd name="connsiteY19" fmla="*/ 96373 h 242561"/>
                    <a:gd name="connsiteX20" fmla="*/ 967195 w 1117691"/>
                    <a:gd name="connsiteY20" fmla="*/ 154793 h 242561"/>
                    <a:gd name="connsiteX21" fmla="*/ 430475 w 1117691"/>
                    <a:gd name="connsiteY21" fmla="*/ 167739 h 242561"/>
                    <a:gd name="connsiteX22" fmla="*/ 245778 w 1117691"/>
                    <a:gd name="connsiteY22" fmla="*/ 150492 h 242561"/>
                    <a:gd name="connsiteX23" fmla="*/ 233709 w 1117691"/>
                    <a:gd name="connsiteY23" fmla="*/ 128235 h 242561"/>
                    <a:gd name="connsiteX24" fmla="*/ 343576 w 1117691"/>
                    <a:gd name="connsiteY24" fmla="*/ 58874 h 242561"/>
                    <a:gd name="connsiteX25" fmla="*/ 442000 w 1117691"/>
                    <a:gd name="connsiteY25" fmla="*/ 153624 h 242561"/>
                    <a:gd name="connsiteX26" fmla="*/ 430475 w 1117691"/>
                    <a:gd name="connsiteY26" fmla="*/ 167739 h 242561"/>
                    <a:gd name="connsiteX27" fmla="*/ 674469 w 1117691"/>
                    <a:gd name="connsiteY27" fmla="*/ 190079 h 242561"/>
                    <a:gd name="connsiteX28" fmla="*/ 491191 w 1117691"/>
                    <a:gd name="connsiteY28" fmla="*/ 173919 h 242561"/>
                    <a:gd name="connsiteX29" fmla="*/ 481963 w 1117691"/>
                    <a:gd name="connsiteY29" fmla="*/ 157090 h 242561"/>
                    <a:gd name="connsiteX30" fmla="*/ 587820 w 1117691"/>
                    <a:gd name="connsiteY30" fmla="*/ 82134 h 242561"/>
                    <a:gd name="connsiteX31" fmla="*/ 688750 w 1117691"/>
                    <a:gd name="connsiteY31" fmla="*/ 160598 h 242561"/>
                    <a:gd name="connsiteX32" fmla="*/ 690963 w 1117691"/>
                    <a:gd name="connsiteY32" fmla="*/ 170703 h 242561"/>
                    <a:gd name="connsiteX33" fmla="*/ 674469 w 1117691"/>
                    <a:gd name="connsiteY33" fmla="*/ 190079 h 242561"/>
                    <a:gd name="connsiteX34" fmla="*/ 928234 w 1117691"/>
                    <a:gd name="connsiteY34" fmla="*/ 213589 h 242561"/>
                    <a:gd name="connsiteX35" fmla="*/ 748214 w 1117691"/>
                    <a:gd name="connsiteY35" fmla="*/ 197387 h 242561"/>
                    <a:gd name="connsiteX36" fmla="*/ 734601 w 1117691"/>
                    <a:gd name="connsiteY36" fmla="*/ 174211 h 242561"/>
                    <a:gd name="connsiteX37" fmla="*/ 849060 w 1117691"/>
                    <a:gd name="connsiteY37" fmla="*/ 106479 h 242561"/>
                    <a:gd name="connsiteX38" fmla="*/ 942641 w 1117691"/>
                    <a:gd name="connsiteY38" fmla="*/ 198431 h 242561"/>
                    <a:gd name="connsiteX39" fmla="*/ 928234 w 1117691"/>
                    <a:gd name="connsiteY39" fmla="*/ 213589 h 2425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117691" h="242561">
                      <a:moveTo>
                        <a:pt x="967195" y="154793"/>
                      </a:moveTo>
                      <a:cubicBezTo>
                        <a:pt x="921553" y="61630"/>
                        <a:pt x="795777" y="32859"/>
                        <a:pt x="716060" y="130657"/>
                      </a:cubicBezTo>
                      <a:cubicBezTo>
                        <a:pt x="690629" y="82969"/>
                        <a:pt x="653005" y="52402"/>
                        <a:pt x="597926" y="47516"/>
                      </a:cubicBezTo>
                      <a:cubicBezTo>
                        <a:pt x="543055" y="42630"/>
                        <a:pt x="500086" y="65472"/>
                        <a:pt x="466220" y="108149"/>
                      </a:cubicBezTo>
                      <a:cubicBezTo>
                        <a:pt x="419576" y="12732"/>
                        <a:pt x="291545" y="-11113"/>
                        <a:pt x="215503" y="84013"/>
                      </a:cubicBezTo>
                      <a:cubicBezTo>
                        <a:pt x="211118" y="76997"/>
                        <a:pt x="207026" y="69982"/>
                        <a:pt x="202474" y="63301"/>
                      </a:cubicBezTo>
                      <a:cubicBezTo>
                        <a:pt x="160089" y="872"/>
                        <a:pt x="77157" y="-18546"/>
                        <a:pt x="13267" y="19329"/>
                      </a:cubicBezTo>
                      <a:cubicBezTo>
                        <a:pt x="7505" y="22753"/>
                        <a:pt x="-6735" y="25092"/>
                        <a:pt x="3746" y="36116"/>
                      </a:cubicBezTo>
                      <a:cubicBezTo>
                        <a:pt x="10469" y="43173"/>
                        <a:pt x="12014" y="60420"/>
                        <a:pt x="31724" y="49771"/>
                      </a:cubicBezTo>
                      <a:cubicBezTo>
                        <a:pt x="100041" y="12815"/>
                        <a:pt x="178004" y="52485"/>
                        <a:pt x="191492" y="128945"/>
                      </a:cubicBezTo>
                      <a:cubicBezTo>
                        <a:pt x="193997" y="143017"/>
                        <a:pt x="188652" y="146066"/>
                        <a:pt x="176208" y="144646"/>
                      </a:cubicBezTo>
                      <a:cubicBezTo>
                        <a:pt x="153199" y="142015"/>
                        <a:pt x="130107" y="139886"/>
                        <a:pt x="107056" y="137547"/>
                      </a:cubicBezTo>
                      <a:cubicBezTo>
                        <a:pt x="126683" y="153749"/>
                        <a:pt x="141507" y="175339"/>
                        <a:pt x="170153" y="177802"/>
                      </a:cubicBezTo>
                      <a:cubicBezTo>
                        <a:pt x="276553" y="186864"/>
                        <a:pt x="382870" y="197220"/>
                        <a:pt x="489187" y="207033"/>
                      </a:cubicBezTo>
                      <a:cubicBezTo>
                        <a:pt x="608658" y="218099"/>
                        <a:pt x="728253" y="227870"/>
                        <a:pt x="847474" y="240857"/>
                      </a:cubicBezTo>
                      <a:cubicBezTo>
                        <a:pt x="889232" y="245409"/>
                        <a:pt x="926856" y="241985"/>
                        <a:pt x="961056" y="216470"/>
                      </a:cubicBezTo>
                      <a:cubicBezTo>
                        <a:pt x="964355" y="214007"/>
                        <a:pt x="968280" y="212378"/>
                        <a:pt x="971997" y="210457"/>
                      </a:cubicBezTo>
                      <a:cubicBezTo>
                        <a:pt x="978970" y="206824"/>
                        <a:pt x="983689" y="201688"/>
                        <a:pt x="986905" y="194130"/>
                      </a:cubicBezTo>
                      <a:cubicBezTo>
                        <a:pt x="1002564" y="157340"/>
                        <a:pt x="1031294" y="135209"/>
                        <a:pt x="1070004" y="129864"/>
                      </a:cubicBezTo>
                      <a:cubicBezTo>
                        <a:pt x="1093012" y="126690"/>
                        <a:pt x="1103076" y="111573"/>
                        <a:pt x="1117692" y="96373"/>
                      </a:cubicBezTo>
                      <a:cubicBezTo>
                        <a:pt x="1055221" y="86685"/>
                        <a:pt x="1006072" y="104809"/>
                        <a:pt x="967195" y="154793"/>
                      </a:cubicBezTo>
                      <a:close/>
                      <a:moveTo>
                        <a:pt x="430475" y="167739"/>
                      </a:moveTo>
                      <a:cubicBezTo>
                        <a:pt x="368714" y="161892"/>
                        <a:pt x="307288" y="155587"/>
                        <a:pt x="245778" y="150492"/>
                      </a:cubicBezTo>
                      <a:cubicBezTo>
                        <a:pt x="227780" y="148989"/>
                        <a:pt x="228072" y="142099"/>
                        <a:pt x="233709" y="128235"/>
                      </a:cubicBezTo>
                      <a:cubicBezTo>
                        <a:pt x="252083" y="83094"/>
                        <a:pt x="298143" y="53571"/>
                        <a:pt x="343576" y="58874"/>
                      </a:cubicBezTo>
                      <a:cubicBezTo>
                        <a:pt x="395774" y="64971"/>
                        <a:pt x="435152" y="102763"/>
                        <a:pt x="442000" y="153624"/>
                      </a:cubicBezTo>
                      <a:cubicBezTo>
                        <a:pt x="443253" y="162393"/>
                        <a:pt x="444380" y="171747"/>
                        <a:pt x="430475" y="167739"/>
                      </a:cubicBezTo>
                      <a:close/>
                      <a:moveTo>
                        <a:pt x="674469" y="190079"/>
                      </a:moveTo>
                      <a:cubicBezTo>
                        <a:pt x="614044" y="184692"/>
                        <a:pt x="552660" y="178930"/>
                        <a:pt x="491191" y="173919"/>
                      </a:cubicBezTo>
                      <a:cubicBezTo>
                        <a:pt x="477703" y="172833"/>
                        <a:pt x="479290" y="165943"/>
                        <a:pt x="481963" y="157090"/>
                      </a:cubicBezTo>
                      <a:cubicBezTo>
                        <a:pt x="495284" y="112826"/>
                        <a:pt x="539589" y="81424"/>
                        <a:pt x="587820" y="82134"/>
                      </a:cubicBezTo>
                      <a:cubicBezTo>
                        <a:pt x="633963" y="82802"/>
                        <a:pt x="677225" y="116417"/>
                        <a:pt x="688750" y="160598"/>
                      </a:cubicBezTo>
                      <a:cubicBezTo>
                        <a:pt x="689627" y="163938"/>
                        <a:pt x="689836" y="167488"/>
                        <a:pt x="690963" y="170703"/>
                      </a:cubicBezTo>
                      <a:cubicBezTo>
                        <a:pt x="696058" y="185569"/>
                        <a:pt x="693176" y="193837"/>
                        <a:pt x="674469" y="190079"/>
                      </a:cubicBezTo>
                      <a:close/>
                      <a:moveTo>
                        <a:pt x="928234" y="213589"/>
                      </a:moveTo>
                      <a:cubicBezTo>
                        <a:pt x="869605" y="208244"/>
                        <a:pt x="808931" y="202356"/>
                        <a:pt x="748214" y="197387"/>
                      </a:cubicBezTo>
                      <a:cubicBezTo>
                        <a:pt x="730759" y="195967"/>
                        <a:pt x="727794" y="190371"/>
                        <a:pt x="734601" y="174211"/>
                      </a:cubicBezTo>
                      <a:cubicBezTo>
                        <a:pt x="754352" y="127358"/>
                        <a:pt x="798073" y="100758"/>
                        <a:pt x="849060" y="106479"/>
                      </a:cubicBezTo>
                      <a:cubicBezTo>
                        <a:pt x="896748" y="111824"/>
                        <a:pt x="935333" y="149532"/>
                        <a:pt x="942641" y="198431"/>
                      </a:cubicBezTo>
                      <a:cubicBezTo>
                        <a:pt x="943977" y="207284"/>
                        <a:pt x="946190" y="218224"/>
                        <a:pt x="928234" y="213589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xmlns="" id="{C6599BBE-4EC4-4168-AAE6-048D603F7FD8}"/>
                    </a:ext>
                  </a:extLst>
                </p:cNvPr>
                <p:cNvSpPr/>
                <p:nvPr/>
              </p:nvSpPr>
              <p:spPr>
                <a:xfrm>
                  <a:off x="4135414" y="4632455"/>
                  <a:ext cx="1434612" cy="164396"/>
                </a:xfrm>
                <a:custGeom>
                  <a:avLst/>
                  <a:gdLst>
                    <a:gd name="connsiteX0" fmla="*/ 1184480 w 1434612"/>
                    <a:gd name="connsiteY0" fmla="*/ 109600 h 164396"/>
                    <a:gd name="connsiteX1" fmla="*/ 937897 w 1434612"/>
                    <a:gd name="connsiteY1" fmla="*/ 87593 h 164396"/>
                    <a:gd name="connsiteX2" fmla="*/ 645881 w 1434612"/>
                    <a:gd name="connsiteY2" fmla="*/ 59657 h 164396"/>
                    <a:gd name="connsiteX3" fmla="*/ 351610 w 1434612"/>
                    <a:gd name="connsiteY3" fmla="*/ 33433 h 164396"/>
                    <a:gd name="connsiteX4" fmla="*/ 18170 w 1434612"/>
                    <a:gd name="connsiteY4" fmla="*/ 1655 h 164396"/>
                    <a:gd name="connsiteX5" fmla="*/ 88 w 1434612"/>
                    <a:gd name="connsiteY5" fmla="*/ 6582 h 164396"/>
                    <a:gd name="connsiteX6" fmla="*/ 15873 w 1434612"/>
                    <a:gd name="connsiteY6" fmla="*/ 34686 h 164396"/>
                    <a:gd name="connsiteX7" fmla="*/ 179440 w 1434612"/>
                    <a:gd name="connsiteY7" fmla="*/ 50596 h 164396"/>
                    <a:gd name="connsiteX8" fmla="*/ 473711 w 1434612"/>
                    <a:gd name="connsiteY8" fmla="*/ 76861 h 164396"/>
                    <a:gd name="connsiteX9" fmla="*/ 765686 w 1434612"/>
                    <a:gd name="connsiteY9" fmla="*/ 105007 h 164396"/>
                    <a:gd name="connsiteX10" fmla="*/ 1057869 w 1434612"/>
                    <a:gd name="connsiteY10" fmla="*/ 131147 h 164396"/>
                    <a:gd name="connsiteX11" fmla="*/ 1395443 w 1434612"/>
                    <a:gd name="connsiteY11" fmla="*/ 163343 h 164396"/>
                    <a:gd name="connsiteX12" fmla="*/ 1434613 w 1434612"/>
                    <a:gd name="connsiteY12" fmla="*/ 134780 h 164396"/>
                    <a:gd name="connsiteX13" fmla="*/ 1416448 w 1434612"/>
                    <a:gd name="connsiteY13" fmla="*/ 131022 h 164396"/>
                    <a:gd name="connsiteX14" fmla="*/ 1184480 w 1434612"/>
                    <a:gd name="connsiteY14" fmla="*/ 109600 h 1643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434612" h="164396">
                      <a:moveTo>
                        <a:pt x="1184480" y="109600"/>
                      </a:moveTo>
                      <a:cubicBezTo>
                        <a:pt x="1102300" y="102167"/>
                        <a:pt x="1020036" y="95235"/>
                        <a:pt x="937897" y="87593"/>
                      </a:cubicBezTo>
                      <a:cubicBezTo>
                        <a:pt x="840558" y="78532"/>
                        <a:pt x="743262" y="68677"/>
                        <a:pt x="645881" y="59657"/>
                      </a:cubicBezTo>
                      <a:cubicBezTo>
                        <a:pt x="547833" y="50596"/>
                        <a:pt x="449659" y="42536"/>
                        <a:pt x="351610" y="33433"/>
                      </a:cubicBezTo>
                      <a:cubicBezTo>
                        <a:pt x="240449" y="23118"/>
                        <a:pt x="129330" y="11969"/>
                        <a:pt x="18170" y="1655"/>
                      </a:cubicBezTo>
                      <a:cubicBezTo>
                        <a:pt x="11948" y="1070"/>
                        <a:pt x="-580" y="-3816"/>
                        <a:pt x="88" y="6582"/>
                      </a:cubicBezTo>
                      <a:cubicBezTo>
                        <a:pt x="715" y="16270"/>
                        <a:pt x="-4087" y="32932"/>
                        <a:pt x="15873" y="34686"/>
                      </a:cubicBezTo>
                      <a:cubicBezTo>
                        <a:pt x="70451" y="39529"/>
                        <a:pt x="124904" y="45626"/>
                        <a:pt x="179440" y="50596"/>
                      </a:cubicBezTo>
                      <a:cubicBezTo>
                        <a:pt x="277531" y="59573"/>
                        <a:pt x="375663" y="67758"/>
                        <a:pt x="473711" y="76861"/>
                      </a:cubicBezTo>
                      <a:cubicBezTo>
                        <a:pt x="571050" y="85881"/>
                        <a:pt x="668347" y="95945"/>
                        <a:pt x="765686" y="105007"/>
                      </a:cubicBezTo>
                      <a:cubicBezTo>
                        <a:pt x="863066" y="114068"/>
                        <a:pt x="960488" y="122086"/>
                        <a:pt x="1057869" y="131147"/>
                      </a:cubicBezTo>
                      <a:cubicBezTo>
                        <a:pt x="1170408" y="141587"/>
                        <a:pt x="1282904" y="152778"/>
                        <a:pt x="1395443" y="163343"/>
                      </a:cubicBezTo>
                      <a:cubicBezTo>
                        <a:pt x="1424883" y="166099"/>
                        <a:pt x="1424925" y="165556"/>
                        <a:pt x="1434613" y="134780"/>
                      </a:cubicBezTo>
                      <a:cubicBezTo>
                        <a:pt x="1428516" y="133486"/>
                        <a:pt x="1422544" y="131565"/>
                        <a:pt x="1416448" y="131022"/>
                      </a:cubicBezTo>
                      <a:cubicBezTo>
                        <a:pt x="1339195" y="123756"/>
                        <a:pt x="1261858" y="116574"/>
                        <a:pt x="1184480" y="109600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xmlns="" id="{A98441DD-8E68-4D51-BB83-65C8CF84EDB9}"/>
                    </a:ext>
                  </a:extLst>
                </p:cNvPr>
                <p:cNvSpPr/>
                <p:nvPr/>
              </p:nvSpPr>
              <p:spPr>
                <a:xfrm>
                  <a:off x="4157885" y="4721176"/>
                  <a:ext cx="1373139" cy="157603"/>
                </a:xfrm>
                <a:custGeom>
                  <a:avLst/>
                  <a:gdLst>
                    <a:gd name="connsiteX0" fmla="*/ 42761 w 1373139"/>
                    <a:gd name="connsiteY0" fmla="*/ 37457 h 157603"/>
                    <a:gd name="connsiteX1" fmla="*/ 107027 w 1373139"/>
                    <a:gd name="connsiteY1" fmla="*/ 42927 h 157603"/>
                    <a:gd name="connsiteX2" fmla="*/ 316278 w 1373139"/>
                    <a:gd name="connsiteY2" fmla="*/ 62387 h 157603"/>
                    <a:gd name="connsiteX3" fmla="*/ 515214 w 1373139"/>
                    <a:gd name="connsiteY3" fmla="*/ 80677 h 157603"/>
                    <a:gd name="connsiteX4" fmla="*/ 718202 w 1373139"/>
                    <a:gd name="connsiteY4" fmla="*/ 99886 h 157603"/>
                    <a:gd name="connsiteX5" fmla="*/ 917138 w 1373139"/>
                    <a:gd name="connsiteY5" fmla="*/ 117967 h 157603"/>
                    <a:gd name="connsiteX6" fmla="*/ 1128436 w 1373139"/>
                    <a:gd name="connsiteY6" fmla="*/ 137552 h 157603"/>
                    <a:gd name="connsiteX7" fmla="*/ 1325243 w 1373139"/>
                    <a:gd name="connsiteY7" fmla="*/ 155926 h 157603"/>
                    <a:gd name="connsiteX8" fmla="*/ 1373139 w 1373139"/>
                    <a:gd name="connsiteY8" fmla="*/ 127196 h 157603"/>
                    <a:gd name="connsiteX9" fmla="*/ 0 w 1373139"/>
                    <a:gd name="connsiteY9" fmla="*/ 0 h 157603"/>
                    <a:gd name="connsiteX10" fmla="*/ 42761 w 1373139"/>
                    <a:gd name="connsiteY10" fmla="*/ 37457 h 1576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73139" h="157603">
                      <a:moveTo>
                        <a:pt x="42761" y="37457"/>
                      </a:moveTo>
                      <a:cubicBezTo>
                        <a:pt x="64224" y="38585"/>
                        <a:pt x="85605" y="40923"/>
                        <a:pt x="107027" y="42927"/>
                      </a:cubicBezTo>
                      <a:cubicBezTo>
                        <a:pt x="176763" y="49358"/>
                        <a:pt x="246499" y="55914"/>
                        <a:pt x="316278" y="62387"/>
                      </a:cubicBezTo>
                      <a:cubicBezTo>
                        <a:pt x="382590" y="68525"/>
                        <a:pt x="448902" y="74455"/>
                        <a:pt x="515214" y="80677"/>
                      </a:cubicBezTo>
                      <a:cubicBezTo>
                        <a:pt x="582863" y="86982"/>
                        <a:pt x="650511" y="93622"/>
                        <a:pt x="718202" y="99886"/>
                      </a:cubicBezTo>
                      <a:cubicBezTo>
                        <a:pt x="784514" y="106024"/>
                        <a:pt x="850826" y="111871"/>
                        <a:pt x="917138" y="117967"/>
                      </a:cubicBezTo>
                      <a:cubicBezTo>
                        <a:pt x="987585" y="124440"/>
                        <a:pt x="1058031" y="131038"/>
                        <a:pt x="1128436" y="137552"/>
                      </a:cubicBezTo>
                      <a:cubicBezTo>
                        <a:pt x="1194038" y="143607"/>
                        <a:pt x="1259724" y="148994"/>
                        <a:pt x="1325243" y="155926"/>
                      </a:cubicBezTo>
                      <a:cubicBezTo>
                        <a:pt x="1358065" y="159392"/>
                        <a:pt x="1357939" y="160602"/>
                        <a:pt x="1373139" y="127196"/>
                      </a:cubicBezTo>
                      <a:cubicBezTo>
                        <a:pt x="915217" y="84769"/>
                        <a:pt x="457964" y="42426"/>
                        <a:pt x="0" y="0"/>
                      </a:cubicBezTo>
                      <a:cubicBezTo>
                        <a:pt x="8895" y="35369"/>
                        <a:pt x="9813" y="35745"/>
                        <a:pt x="42761" y="37457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xmlns="" id="{B47A27B5-1703-4590-8EE5-F99D37A17276}"/>
                    </a:ext>
                  </a:extLst>
                </p:cNvPr>
                <p:cNvSpPr/>
                <p:nvPr/>
              </p:nvSpPr>
              <p:spPr>
                <a:xfrm>
                  <a:off x="4195426" y="4810957"/>
                  <a:ext cx="1283317" cy="148832"/>
                </a:xfrm>
                <a:custGeom>
                  <a:avLst/>
                  <a:gdLst>
                    <a:gd name="connsiteX0" fmla="*/ 38418 w 1283317"/>
                    <a:gd name="connsiteY0" fmla="*/ 37374 h 148832"/>
                    <a:gd name="connsiteX1" fmla="*/ 218647 w 1283317"/>
                    <a:gd name="connsiteY1" fmla="*/ 53284 h 148832"/>
                    <a:gd name="connsiteX2" fmla="*/ 423680 w 1283317"/>
                    <a:gd name="connsiteY2" fmla="*/ 72659 h 148832"/>
                    <a:gd name="connsiteX3" fmla="*/ 624663 w 1283317"/>
                    <a:gd name="connsiteY3" fmla="*/ 90699 h 148832"/>
                    <a:gd name="connsiteX4" fmla="*/ 833830 w 1283317"/>
                    <a:gd name="connsiteY4" fmla="*/ 110284 h 148832"/>
                    <a:gd name="connsiteX5" fmla="*/ 1028550 w 1283317"/>
                    <a:gd name="connsiteY5" fmla="*/ 128240 h 148832"/>
                    <a:gd name="connsiteX6" fmla="*/ 1237675 w 1283317"/>
                    <a:gd name="connsiteY6" fmla="*/ 148409 h 148832"/>
                    <a:gd name="connsiteX7" fmla="*/ 1283317 w 1283317"/>
                    <a:gd name="connsiteY7" fmla="*/ 118844 h 148832"/>
                    <a:gd name="connsiteX8" fmla="*/ 0 w 1283317"/>
                    <a:gd name="connsiteY8" fmla="*/ 0 h 148832"/>
                    <a:gd name="connsiteX9" fmla="*/ 38418 w 1283317"/>
                    <a:gd name="connsiteY9" fmla="*/ 37374 h 1488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283317" h="148832">
                      <a:moveTo>
                        <a:pt x="38418" y="37374"/>
                      </a:moveTo>
                      <a:cubicBezTo>
                        <a:pt x="98591" y="40589"/>
                        <a:pt x="158598" y="47646"/>
                        <a:pt x="218647" y="53284"/>
                      </a:cubicBezTo>
                      <a:cubicBezTo>
                        <a:pt x="287005" y="59673"/>
                        <a:pt x="355322" y="66354"/>
                        <a:pt x="423680" y="72659"/>
                      </a:cubicBezTo>
                      <a:cubicBezTo>
                        <a:pt x="490660" y="78840"/>
                        <a:pt x="557683" y="84561"/>
                        <a:pt x="624663" y="90699"/>
                      </a:cubicBezTo>
                      <a:cubicBezTo>
                        <a:pt x="694399" y="97088"/>
                        <a:pt x="764094" y="103811"/>
                        <a:pt x="833830" y="110284"/>
                      </a:cubicBezTo>
                      <a:cubicBezTo>
                        <a:pt x="898723" y="116297"/>
                        <a:pt x="963657" y="122185"/>
                        <a:pt x="1028550" y="128240"/>
                      </a:cubicBezTo>
                      <a:cubicBezTo>
                        <a:pt x="1098286" y="134712"/>
                        <a:pt x="1168106" y="140266"/>
                        <a:pt x="1237675" y="148409"/>
                      </a:cubicBezTo>
                      <a:cubicBezTo>
                        <a:pt x="1262062" y="151290"/>
                        <a:pt x="1272502" y="139264"/>
                        <a:pt x="1283317" y="118844"/>
                      </a:cubicBezTo>
                      <a:cubicBezTo>
                        <a:pt x="855169" y="79174"/>
                        <a:pt x="428900" y="39712"/>
                        <a:pt x="0" y="0"/>
                      </a:cubicBezTo>
                      <a:cubicBezTo>
                        <a:pt x="7182" y="22800"/>
                        <a:pt x="13989" y="36079"/>
                        <a:pt x="38418" y="37374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xmlns="" id="{CAA431B1-284B-4448-A364-27BDFAB3677C}"/>
                    </a:ext>
                  </a:extLst>
                </p:cNvPr>
                <p:cNvSpPr/>
                <p:nvPr/>
              </p:nvSpPr>
              <p:spPr>
                <a:xfrm>
                  <a:off x="4740831" y="3047693"/>
                  <a:ext cx="631970" cy="198787"/>
                </a:xfrm>
                <a:custGeom>
                  <a:avLst/>
                  <a:gdLst>
                    <a:gd name="connsiteX0" fmla="*/ 603408 w 631970"/>
                    <a:gd name="connsiteY0" fmla="*/ 163335 h 198787"/>
                    <a:gd name="connsiteX1" fmla="*/ 468821 w 631970"/>
                    <a:gd name="connsiteY1" fmla="*/ 151016 h 198787"/>
                    <a:gd name="connsiteX2" fmla="*/ 454999 w 631970"/>
                    <a:gd name="connsiteY2" fmla="*/ 130053 h 198787"/>
                    <a:gd name="connsiteX3" fmla="*/ 535801 w 631970"/>
                    <a:gd name="connsiteY3" fmla="*/ 60150 h 198787"/>
                    <a:gd name="connsiteX4" fmla="*/ 477715 w 631970"/>
                    <a:gd name="connsiteY4" fmla="*/ 46704 h 198787"/>
                    <a:gd name="connsiteX5" fmla="*/ 437544 w 631970"/>
                    <a:gd name="connsiteY5" fmla="*/ 84579 h 198787"/>
                    <a:gd name="connsiteX6" fmla="*/ 318574 w 631970"/>
                    <a:gd name="connsiteY6" fmla="*/ 644 h 198787"/>
                    <a:gd name="connsiteX7" fmla="*/ 187286 w 631970"/>
                    <a:gd name="connsiteY7" fmla="*/ 61695 h 198787"/>
                    <a:gd name="connsiteX8" fmla="*/ 155884 w 631970"/>
                    <a:gd name="connsiteY8" fmla="*/ 18433 h 198787"/>
                    <a:gd name="connsiteX9" fmla="*/ 127112 w 631970"/>
                    <a:gd name="connsiteY9" fmla="*/ 28873 h 198787"/>
                    <a:gd name="connsiteX10" fmla="*/ 130787 w 631970"/>
                    <a:gd name="connsiteY10" fmla="*/ 42737 h 198787"/>
                    <a:gd name="connsiteX11" fmla="*/ 162273 w 631970"/>
                    <a:gd name="connsiteY11" fmla="*/ 104539 h 198787"/>
                    <a:gd name="connsiteX12" fmla="*/ 146238 w 631970"/>
                    <a:gd name="connsiteY12" fmla="*/ 121159 h 198787"/>
                    <a:gd name="connsiteX13" fmla="*/ 53242 w 631970"/>
                    <a:gd name="connsiteY13" fmla="*/ 111638 h 198787"/>
                    <a:gd name="connsiteX14" fmla="*/ 0 w 631970"/>
                    <a:gd name="connsiteY14" fmla="*/ 140326 h 198787"/>
                    <a:gd name="connsiteX15" fmla="*/ 631971 w 631970"/>
                    <a:gd name="connsiteY15" fmla="*/ 198788 h 198787"/>
                    <a:gd name="connsiteX16" fmla="*/ 603408 w 631970"/>
                    <a:gd name="connsiteY16" fmla="*/ 163335 h 198787"/>
                    <a:gd name="connsiteX17" fmla="*/ 403594 w 631970"/>
                    <a:gd name="connsiteY17" fmla="*/ 144669 h 198787"/>
                    <a:gd name="connsiteX18" fmla="*/ 215181 w 631970"/>
                    <a:gd name="connsiteY18" fmla="*/ 126838 h 198787"/>
                    <a:gd name="connsiteX19" fmla="*/ 203572 w 631970"/>
                    <a:gd name="connsiteY19" fmla="*/ 109133 h 198787"/>
                    <a:gd name="connsiteX20" fmla="*/ 306423 w 631970"/>
                    <a:gd name="connsiteY20" fmla="*/ 35095 h 198787"/>
                    <a:gd name="connsiteX21" fmla="*/ 413658 w 631970"/>
                    <a:gd name="connsiteY21" fmla="*/ 132058 h 198787"/>
                    <a:gd name="connsiteX22" fmla="*/ 403594 w 631970"/>
                    <a:gd name="connsiteY22" fmla="*/ 144669 h 1987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631970" h="198787">
                      <a:moveTo>
                        <a:pt x="603408" y="163335"/>
                      </a:moveTo>
                      <a:cubicBezTo>
                        <a:pt x="558643" y="158282"/>
                        <a:pt x="513795" y="153647"/>
                        <a:pt x="468821" y="151016"/>
                      </a:cubicBezTo>
                      <a:cubicBezTo>
                        <a:pt x="451115" y="149972"/>
                        <a:pt x="449320" y="144544"/>
                        <a:pt x="454999" y="130053"/>
                      </a:cubicBezTo>
                      <a:cubicBezTo>
                        <a:pt x="469614" y="92638"/>
                        <a:pt x="497049" y="70005"/>
                        <a:pt x="535801" y="60150"/>
                      </a:cubicBezTo>
                      <a:cubicBezTo>
                        <a:pt x="511957" y="27620"/>
                        <a:pt x="508282" y="26910"/>
                        <a:pt x="477715" y="46704"/>
                      </a:cubicBezTo>
                      <a:cubicBezTo>
                        <a:pt x="462432" y="56601"/>
                        <a:pt x="450990" y="70631"/>
                        <a:pt x="437544" y="84579"/>
                      </a:cubicBezTo>
                      <a:cubicBezTo>
                        <a:pt x="411988" y="35721"/>
                        <a:pt x="373361" y="5488"/>
                        <a:pt x="318574" y="644"/>
                      </a:cubicBezTo>
                      <a:cubicBezTo>
                        <a:pt x="264330" y="-4200"/>
                        <a:pt x="221110" y="18475"/>
                        <a:pt x="187286" y="61695"/>
                      </a:cubicBezTo>
                      <a:cubicBezTo>
                        <a:pt x="177598" y="45075"/>
                        <a:pt x="169831" y="28998"/>
                        <a:pt x="155884" y="18433"/>
                      </a:cubicBezTo>
                      <a:cubicBezTo>
                        <a:pt x="142730" y="8453"/>
                        <a:pt x="135798" y="23611"/>
                        <a:pt x="127112" y="28873"/>
                      </a:cubicBezTo>
                      <a:cubicBezTo>
                        <a:pt x="117090" y="34928"/>
                        <a:pt x="127321" y="39229"/>
                        <a:pt x="130787" y="42737"/>
                      </a:cubicBezTo>
                      <a:cubicBezTo>
                        <a:pt x="147741" y="60150"/>
                        <a:pt x="157847" y="80361"/>
                        <a:pt x="162273" y="104539"/>
                      </a:cubicBezTo>
                      <a:cubicBezTo>
                        <a:pt x="165238" y="120616"/>
                        <a:pt x="159099" y="122453"/>
                        <a:pt x="146238" y="121159"/>
                      </a:cubicBezTo>
                      <a:cubicBezTo>
                        <a:pt x="115211" y="118069"/>
                        <a:pt x="83517" y="118194"/>
                        <a:pt x="53242" y="111638"/>
                      </a:cubicBezTo>
                      <a:cubicBezTo>
                        <a:pt x="25514" y="105667"/>
                        <a:pt x="15492" y="122829"/>
                        <a:pt x="0" y="140326"/>
                      </a:cubicBezTo>
                      <a:cubicBezTo>
                        <a:pt x="211422" y="159869"/>
                        <a:pt x="420047" y="179203"/>
                        <a:pt x="631971" y="198788"/>
                      </a:cubicBezTo>
                      <a:cubicBezTo>
                        <a:pt x="621949" y="184423"/>
                        <a:pt x="621990" y="165464"/>
                        <a:pt x="603408" y="163335"/>
                      </a:cubicBezTo>
                      <a:close/>
                      <a:moveTo>
                        <a:pt x="403594" y="144669"/>
                      </a:moveTo>
                      <a:cubicBezTo>
                        <a:pt x="340832" y="138238"/>
                        <a:pt x="278069" y="131849"/>
                        <a:pt x="215181" y="126838"/>
                      </a:cubicBezTo>
                      <a:cubicBezTo>
                        <a:pt x="200398" y="125669"/>
                        <a:pt x="200064" y="120198"/>
                        <a:pt x="203572" y="109133"/>
                      </a:cubicBezTo>
                      <a:cubicBezTo>
                        <a:pt x="217018" y="66623"/>
                        <a:pt x="260948" y="34844"/>
                        <a:pt x="306423" y="35095"/>
                      </a:cubicBezTo>
                      <a:cubicBezTo>
                        <a:pt x="360500" y="35387"/>
                        <a:pt x="409148" y="79317"/>
                        <a:pt x="413658" y="132058"/>
                      </a:cubicBezTo>
                      <a:cubicBezTo>
                        <a:pt x="414243" y="139199"/>
                        <a:pt x="415328" y="145880"/>
                        <a:pt x="403594" y="144669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0" name="Freeform: Shape 49">
                  <a:extLst>
                    <a:ext uri="{FF2B5EF4-FFF2-40B4-BE49-F238E27FC236}">
                      <a16:creationId xmlns:a16="http://schemas.microsoft.com/office/drawing/2014/main" xmlns="" id="{7E026BA0-6EB1-4015-B9B0-57CF1752C3CC}"/>
                    </a:ext>
                  </a:extLst>
                </p:cNvPr>
                <p:cNvSpPr/>
                <p:nvPr/>
              </p:nvSpPr>
              <p:spPr>
                <a:xfrm>
                  <a:off x="4419459" y="3601887"/>
                  <a:ext cx="1128115" cy="135384"/>
                </a:xfrm>
                <a:custGeom>
                  <a:avLst/>
                  <a:gdLst>
                    <a:gd name="connsiteX0" fmla="*/ 415955 w 1128115"/>
                    <a:gd name="connsiteY0" fmla="*/ 68649 h 135384"/>
                    <a:gd name="connsiteX1" fmla="*/ 753571 w 1128115"/>
                    <a:gd name="connsiteY1" fmla="*/ 100887 h 135384"/>
                    <a:gd name="connsiteX2" fmla="*/ 1109937 w 1128115"/>
                    <a:gd name="connsiteY2" fmla="*/ 133750 h 135384"/>
                    <a:gd name="connsiteX3" fmla="*/ 1127976 w 1128115"/>
                    <a:gd name="connsiteY3" fmla="*/ 128781 h 135384"/>
                    <a:gd name="connsiteX4" fmla="*/ 1112317 w 1128115"/>
                    <a:gd name="connsiteY4" fmla="*/ 100720 h 135384"/>
                    <a:gd name="connsiteX5" fmla="*/ 1056361 w 1128115"/>
                    <a:gd name="connsiteY5" fmla="*/ 95583 h 135384"/>
                    <a:gd name="connsiteX6" fmla="*/ 849239 w 1128115"/>
                    <a:gd name="connsiteY6" fmla="*/ 76082 h 135384"/>
                    <a:gd name="connsiteX7" fmla="*/ 648298 w 1128115"/>
                    <a:gd name="connsiteY7" fmla="*/ 57166 h 135384"/>
                    <a:gd name="connsiteX8" fmla="*/ 445227 w 1128115"/>
                    <a:gd name="connsiteY8" fmla="*/ 38541 h 135384"/>
                    <a:gd name="connsiteX9" fmla="*/ 244203 w 1128115"/>
                    <a:gd name="connsiteY9" fmla="*/ 20209 h 135384"/>
                    <a:gd name="connsiteX10" fmla="*/ 41257 w 1128115"/>
                    <a:gd name="connsiteY10" fmla="*/ 500 h 135384"/>
                    <a:gd name="connsiteX11" fmla="*/ 0 w 1128115"/>
                    <a:gd name="connsiteY11" fmla="*/ 30106 h 135384"/>
                    <a:gd name="connsiteX12" fmla="*/ 125776 w 1128115"/>
                    <a:gd name="connsiteY12" fmla="*/ 42592 h 135384"/>
                    <a:gd name="connsiteX13" fmla="*/ 415955 w 1128115"/>
                    <a:gd name="connsiteY13" fmla="*/ 68649 h 135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128115" h="135384">
                      <a:moveTo>
                        <a:pt x="415955" y="68649"/>
                      </a:moveTo>
                      <a:cubicBezTo>
                        <a:pt x="528535" y="79130"/>
                        <a:pt x="641032" y="90280"/>
                        <a:pt x="753571" y="100887"/>
                      </a:cubicBezTo>
                      <a:cubicBezTo>
                        <a:pt x="872332" y="112078"/>
                        <a:pt x="991134" y="123018"/>
                        <a:pt x="1109937" y="133750"/>
                      </a:cubicBezTo>
                      <a:cubicBezTo>
                        <a:pt x="1116242" y="134335"/>
                        <a:pt x="1128394" y="139179"/>
                        <a:pt x="1127976" y="128781"/>
                      </a:cubicBezTo>
                      <a:cubicBezTo>
                        <a:pt x="1127559" y="118926"/>
                        <a:pt x="1131901" y="102098"/>
                        <a:pt x="1112317" y="100720"/>
                      </a:cubicBezTo>
                      <a:cubicBezTo>
                        <a:pt x="1093651" y="99425"/>
                        <a:pt x="1075027" y="97337"/>
                        <a:pt x="1056361" y="95583"/>
                      </a:cubicBezTo>
                      <a:cubicBezTo>
                        <a:pt x="987334" y="89069"/>
                        <a:pt x="918266" y="82596"/>
                        <a:pt x="849239" y="76082"/>
                      </a:cubicBezTo>
                      <a:cubicBezTo>
                        <a:pt x="782259" y="69777"/>
                        <a:pt x="715279" y="63388"/>
                        <a:pt x="648298" y="57166"/>
                      </a:cubicBezTo>
                      <a:cubicBezTo>
                        <a:pt x="580608" y="50860"/>
                        <a:pt x="512918" y="44722"/>
                        <a:pt x="445227" y="38541"/>
                      </a:cubicBezTo>
                      <a:cubicBezTo>
                        <a:pt x="378205" y="32403"/>
                        <a:pt x="311225" y="26431"/>
                        <a:pt x="244203" y="20209"/>
                      </a:cubicBezTo>
                      <a:cubicBezTo>
                        <a:pt x="176512" y="13904"/>
                        <a:pt x="108739" y="8350"/>
                        <a:pt x="41257" y="500"/>
                      </a:cubicBezTo>
                      <a:cubicBezTo>
                        <a:pt x="17037" y="-2340"/>
                        <a:pt x="5512" y="6847"/>
                        <a:pt x="0" y="30106"/>
                      </a:cubicBezTo>
                      <a:cubicBezTo>
                        <a:pt x="42051" y="34324"/>
                        <a:pt x="83892" y="38792"/>
                        <a:pt x="125776" y="42592"/>
                      </a:cubicBezTo>
                      <a:cubicBezTo>
                        <a:pt x="222488" y="51445"/>
                        <a:pt x="319242" y="59671"/>
                        <a:pt x="415955" y="68649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1" name="Freeform: Shape 50">
                  <a:extLst>
                    <a:ext uri="{FF2B5EF4-FFF2-40B4-BE49-F238E27FC236}">
                      <a16:creationId xmlns:a16="http://schemas.microsoft.com/office/drawing/2014/main" xmlns="" id="{E839BA21-9DD4-4156-8FDA-2E37C695CB44}"/>
                    </a:ext>
                  </a:extLst>
                </p:cNvPr>
                <p:cNvSpPr/>
                <p:nvPr/>
              </p:nvSpPr>
              <p:spPr>
                <a:xfrm>
                  <a:off x="4621653" y="3296241"/>
                  <a:ext cx="823098" cy="105914"/>
                </a:xfrm>
                <a:custGeom>
                  <a:avLst/>
                  <a:gdLst>
                    <a:gd name="connsiteX0" fmla="*/ 793492 w 823098"/>
                    <a:gd name="connsiteY0" fmla="*/ 69251 h 105914"/>
                    <a:gd name="connsiteX1" fmla="*/ 478509 w 823098"/>
                    <a:gd name="connsiteY1" fmla="*/ 40104 h 105914"/>
                    <a:gd name="connsiteX2" fmla="*/ 49567 w 823098"/>
                    <a:gd name="connsiteY2" fmla="*/ 475 h 105914"/>
                    <a:gd name="connsiteX3" fmla="*/ 0 w 823098"/>
                    <a:gd name="connsiteY3" fmla="*/ 29706 h 105914"/>
                    <a:gd name="connsiteX4" fmla="*/ 823099 w 823098"/>
                    <a:gd name="connsiteY4" fmla="*/ 105915 h 105914"/>
                    <a:gd name="connsiteX5" fmla="*/ 793492 w 823098"/>
                    <a:gd name="connsiteY5" fmla="*/ 69251 h 1059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23098" h="105914">
                      <a:moveTo>
                        <a:pt x="793492" y="69251"/>
                      </a:moveTo>
                      <a:cubicBezTo>
                        <a:pt x="688511" y="59563"/>
                        <a:pt x="583531" y="49625"/>
                        <a:pt x="478509" y="40104"/>
                      </a:cubicBezTo>
                      <a:cubicBezTo>
                        <a:pt x="335486" y="27117"/>
                        <a:pt x="192339" y="15759"/>
                        <a:pt x="49567" y="475"/>
                      </a:cubicBezTo>
                      <a:cubicBezTo>
                        <a:pt x="21547" y="-2531"/>
                        <a:pt x="11609" y="8910"/>
                        <a:pt x="0" y="29706"/>
                      </a:cubicBezTo>
                      <a:cubicBezTo>
                        <a:pt x="275020" y="55179"/>
                        <a:pt x="548203" y="80442"/>
                        <a:pt x="823099" y="105915"/>
                      </a:cubicBezTo>
                      <a:cubicBezTo>
                        <a:pt x="811991" y="70880"/>
                        <a:pt x="811991" y="70963"/>
                        <a:pt x="793492" y="69251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xmlns="" id="{13060969-57AE-4ED5-8D66-8368292DAF1C}"/>
                    </a:ext>
                  </a:extLst>
                </p:cNvPr>
                <p:cNvSpPr/>
                <p:nvPr/>
              </p:nvSpPr>
              <p:spPr>
                <a:xfrm>
                  <a:off x="4677150" y="3228652"/>
                  <a:ext cx="734570" cy="97043"/>
                </a:xfrm>
                <a:custGeom>
                  <a:avLst/>
                  <a:gdLst>
                    <a:gd name="connsiteX0" fmla="*/ 692270 w 734570"/>
                    <a:gd name="connsiteY0" fmla="*/ 60589 h 97043"/>
                    <a:gd name="connsiteX1" fmla="*/ 557683 w 734570"/>
                    <a:gd name="connsiteY1" fmla="*/ 47811 h 97043"/>
                    <a:gd name="connsiteX2" fmla="*/ 309179 w 734570"/>
                    <a:gd name="connsiteY2" fmla="*/ 23925 h 97043"/>
                    <a:gd name="connsiteX3" fmla="*/ 60633 w 734570"/>
                    <a:gd name="connsiteY3" fmla="*/ 916 h 97043"/>
                    <a:gd name="connsiteX4" fmla="*/ 0 w 734570"/>
                    <a:gd name="connsiteY4" fmla="*/ 29103 h 97043"/>
                    <a:gd name="connsiteX5" fmla="*/ 734571 w 734570"/>
                    <a:gd name="connsiteY5" fmla="*/ 97044 h 97043"/>
                    <a:gd name="connsiteX6" fmla="*/ 692270 w 734570"/>
                    <a:gd name="connsiteY6" fmla="*/ 60589 h 970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34570" h="97043">
                      <a:moveTo>
                        <a:pt x="692270" y="60589"/>
                      </a:moveTo>
                      <a:cubicBezTo>
                        <a:pt x="647421" y="55954"/>
                        <a:pt x="602531" y="52112"/>
                        <a:pt x="557683" y="47811"/>
                      </a:cubicBezTo>
                      <a:cubicBezTo>
                        <a:pt x="474834" y="39877"/>
                        <a:pt x="392069" y="31567"/>
                        <a:pt x="309179" y="23925"/>
                      </a:cubicBezTo>
                      <a:cubicBezTo>
                        <a:pt x="226330" y="16283"/>
                        <a:pt x="143189" y="10980"/>
                        <a:pt x="60633" y="916"/>
                      </a:cubicBezTo>
                      <a:cubicBezTo>
                        <a:pt x="33198" y="-2425"/>
                        <a:pt x="15200" y="2586"/>
                        <a:pt x="0" y="29103"/>
                      </a:cubicBezTo>
                      <a:cubicBezTo>
                        <a:pt x="245163" y="51778"/>
                        <a:pt x="488948" y="74327"/>
                        <a:pt x="734571" y="97044"/>
                      </a:cubicBezTo>
                      <a:cubicBezTo>
                        <a:pt x="721250" y="64055"/>
                        <a:pt x="721292" y="63595"/>
                        <a:pt x="692270" y="60589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xmlns="" id="{C1CE8E2C-F446-45DA-9FA8-13A68B037702}"/>
                    </a:ext>
                  </a:extLst>
                </p:cNvPr>
                <p:cNvSpPr/>
                <p:nvPr/>
              </p:nvSpPr>
              <p:spPr>
                <a:xfrm>
                  <a:off x="4517591" y="5147445"/>
                  <a:ext cx="580190" cy="76262"/>
                </a:xfrm>
                <a:custGeom>
                  <a:avLst/>
                  <a:gdLst>
                    <a:gd name="connsiteX0" fmla="*/ 11358 w 580190"/>
                    <a:gd name="connsiteY0" fmla="*/ 7475 h 76262"/>
                    <a:gd name="connsiteX1" fmla="*/ 213719 w 580190"/>
                    <a:gd name="connsiteY1" fmla="*/ 53284 h 76262"/>
                    <a:gd name="connsiteX2" fmla="*/ 422887 w 580190"/>
                    <a:gd name="connsiteY2" fmla="*/ 73369 h 76262"/>
                    <a:gd name="connsiteX3" fmla="*/ 580190 w 580190"/>
                    <a:gd name="connsiteY3" fmla="*/ 53785 h 76262"/>
                    <a:gd name="connsiteX4" fmla="*/ 0 w 580190"/>
                    <a:gd name="connsiteY4" fmla="*/ 0 h 76262"/>
                    <a:gd name="connsiteX5" fmla="*/ 11358 w 580190"/>
                    <a:gd name="connsiteY5" fmla="*/ 7475 h 76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80190" h="76262">
                      <a:moveTo>
                        <a:pt x="11358" y="7475"/>
                      </a:moveTo>
                      <a:cubicBezTo>
                        <a:pt x="73286" y="47104"/>
                        <a:pt x="144317" y="46728"/>
                        <a:pt x="213719" y="53284"/>
                      </a:cubicBezTo>
                      <a:cubicBezTo>
                        <a:pt x="283456" y="59882"/>
                        <a:pt x="353401" y="64725"/>
                        <a:pt x="422887" y="73369"/>
                      </a:cubicBezTo>
                      <a:cubicBezTo>
                        <a:pt x="476212" y="80009"/>
                        <a:pt x="527115" y="75917"/>
                        <a:pt x="580190" y="53785"/>
                      </a:cubicBezTo>
                      <a:cubicBezTo>
                        <a:pt x="385638" y="35745"/>
                        <a:pt x="194719" y="18040"/>
                        <a:pt x="0" y="0"/>
                      </a:cubicBezTo>
                      <a:cubicBezTo>
                        <a:pt x="5888" y="3842"/>
                        <a:pt x="8602" y="5679"/>
                        <a:pt x="11358" y="7475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xmlns="" id="{20062151-71C0-4F28-AA91-6BA4F364B033}"/>
                    </a:ext>
                  </a:extLst>
                </p:cNvPr>
                <p:cNvSpPr/>
                <p:nvPr/>
              </p:nvSpPr>
              <p:spPr>
                <a:xfrm>
                  <a:off x="4934803" y="3403489"/>
                  <a:ext cx="95029" cy="203500"/>
                </a:xfrm>
                <a:custGeom>
                  <a:avLst/>
                  <a:gdLst>
                    <a:gd name="connsiteX0" fmla="*/ 30604 w 95029"/>
                    <a:gd name="connsiteY0" fmla="*/ 587 h 203500"/>
                    <a:gd name="connsiteX1" fmla="*/ 13818 w 95029"/>
                    <a:gd name="connsiteY1" fmla="*/ 14034 h 203500"/>
                    <a:gd name="connsiteX2" fmla="*/ 371 w 95029"/>
                    <a:gd name="connsiteY2" fmla="*/ 169458 h 203500"/>
                    <a:gd name="connsiteX3" fmla="*/ 29143 w 95029"/>
                    <a:gd name="connsiteY3" fmla="*/ 199524 h 203500"/>
                    <a:gd name="connsiteX4" fmla="*/ 64303 w 95029"/>
                    <a:gd name="connsiteY4" fmla="*/ 203241 h 203500"/>
                    <a:gd name="connsiteX5" fmla="*/ 79044 w 95029"/>
                    <a:gd name="connsiteY5" fmla="*/ 191214 h 203500"/>
                    <a:gd name="connsiteX6" fmla="*/ 94912 w 95029"/>
                    <a:gd name="connsiteY6" fmla="*/ 17249 h 203500"/>
                    <a:gd name="connsiteX7" fmla="*/ 84306 w 95029"/>
                    <a:gd name="connsiteY7" fmla="*/ 6517 h 203500"/>
                    <a:gd name="connsiteX8" fmla="*/ 30604 w 95029"/>
                    <a:gd name="connsiteY8" fmla="*/ 587 h 2035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029" h="203500">
                      <a:moveTo>
                        <a:pt x="30604" y="587"/>
                      </a:moveTo>
                      <a:cubicBezTo>
                        <a:pt x="17910" y="-1793"/>
                        <a:pt x="14736" y="3135"/>
                        <a:pt x="13818" y="14034"/>
                      </a:cubicBezTo>
                      <a:cubicBezTo>
                        <a:pt x="9475" y="65856"/>
                        <a:pt x="4881" y="117636"/>
                        <a:pt x="371" y="169458"/>
                      </a:cubicBezTo>
                      <a:cubicBezTo>
                        <a:pt x="-840" y="198313"/>
                        <a:pt x="-840" y="198104"/>
                        <a:pt x="29143" y="199524"/>
                      </a:cubicBezTo>
                      <a:cubicBezTo>
                        <a:pt x="40877" y="200067"/>
                        <a:pt x="52611" y="201612"/>
                        <a:pt x="64303" y="203241"/>
                      </a:cubicBezTo>
                      <a:cubicBezTo>
                        <a:pt x="73866" y="204535"/>
                        <a:pt x="78167" y="201069"/>
                        <a:pt x="79044" y="191214"/>
                      </a:cubicBezTo>
                      <a:cubicBezTo>
                        <a:pt x="84055" y="133212"/>
                        <a:pt x="89150" y="75168"/>
                        <a:pt x="94912" y="17249"/>
                      </a:cubicBezTo>
                      <a:cubicBezTo>
                        <a:pt x="95873" y="7478"/>
                        <a:pt x="90820" y="7185"/>
                        <a:pt x="84306" y="6517"/>
                      </a:cubicBezTo>
                      <a:cubicBezTo>
                        <a:pt x="66350" y="4680"/>
                        <a:pt x="48226" y="3928"/>
                        <a:pt x="30604" y="587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xmlns="" id="{1B77A40E-0F23-46E9-A6FE-B675C6F6FB29}"/>
                    </a:ext>
                  </a:extLst>
                </p:cNvPr>
                <p:cNvSpPr/>
                <p:nvPr/>
              </p:nvSpPr>
              <p:spPr>
                <a:xfrm>
                  <a:off x="5316974" y="3439587"/>
                  <a:ext cx="95371" cy="201659"/>
                </a:xfrm>
                <a:custGeom>
                  <a:avLst/>
                  <a:gdLst>
                    <a:gd name="connsiteX0" fmla="*/ 35158 w 95371"/>
                    <a:gd name="connsiteY0" fmla="*/ 443 h 201659"/>
                    <a:gd name="connsiteX1" fmla="*/ 14153 w 95371"/>
                    <a:gd name="connsiteY1" fmla="*/ 19026 h 201659"/>
                    <a:gd name="connsiteX2" fmla="*/ 2795 w 95371"/>
                    <a:gd name="connsiteY2" fmla="*/ 143048 h 201659"/>
                    <a:gd name="connsiteX3" fmla="*/ 55118 w 95371"/>
                    <a:gd name="connsiteY3" fmla="*/ 200925 h 201659"/>
                    <a:gd name="connsiteX4" fmla="*/ 80340 w 95371"/>
                    <a:gd name="connsiteY4" fmla="*/ 187395 h 201659"/>
                    <a:gd name="connsiteX5" fmla="*/ 95248 w 95371"/>
                    <a:gd name="connsiteY5" fmla="*/ 15685 h 201659"/>
                    <a:gd name="connsiteX6" fmla="*/ 86854 w 95371"/>
                    <a:gd name="connsiteY6" fmla="*/ 4953 h 201659"/>
                    <a:gd name="connsiteX7" fmla="*/ 35158 w 95371"/>
                    <a:gd name="connsiteY7" fmla="*/ 443 h 201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5371" h="201659">
                      <a:moveTo>
                        <a:pt x="35158" y="443"/>
                      </a:moveTo>
                      <a:cubicBezTo>
                        <a:pt x="20041" y="-1603"/>
                        <a:pt x="15114" y="3241"/>
                        <a:pt x="14153" y="19026"/>
                      </a:cubicBezTo>
                      <a:cubicBezTo>
                        <a:pt x="11689" y="60450"/>
                        <a:pt x="7722" y="101833"/>
                        <a:pt x="2795" y="143048"/>
                      </a:cubicBezTo>
                      <a:cubicBezTo>
                        <a:pt x="-3761" y="197626"/>
                        <a:pt x="-3218" y="198921"/>
                        <a:pt x="55118" y="200925"/>
                      </a:cubicBezTo>
                      <a:cubicBezTo>
                        <a:pt x="63386" y="198837"/>
                        <a:pt x="78712" y="209360"/>
                        <a:pt x="80340" y="187395"/>
                      </a:cubicBezTo>
                      <a:cubicBezTo>
                        <a:pt x="84641" y="130103"/>
                        <a:pt x="89945" y="72894"/>
                        <a:pt x="95248" y="15685"/>
                      </a:cubicBezTo>
                      <a:cubicBezTo>
                        <a:pt x="95916" y="8461"/>
                        <a:pt x="93995" y="5496"/>
                        <a:pt x="86854" y="4953"/>
                      </a:cubicBezTo>
                      <a:cubicBezTo>
                        <a:pt x="69608" y="3700"/>
                        <a:pt x="52320" y="2740"/>
                        <a:pt x="35158" y="443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xmlns="" id="{3AFF63A7-AEB6-48EE-AA3A-F5648D8FE88B}"/>
                    </a:ext>
                  </a:extLst>
                </p:cNvPr>
                <p:cNvSpPr/>
                <p:nvPr/>
              </p:nvSpPr>
              <p:spPr>
                <a:xfrm>
                  <a:off x="5060466" y="3415329"/>
                  <a:ext cx="97429" cy="203618"/>
                </a:xfrm>
                <a:custGeom>
                  <a:avLst/>
                  <a:gdLst>
                    <a:gd name="connsiteX0" fmla="*/ 29716 w 97429"/>
                    <a:gd name="connsiteY0" fmla="*/ 189 h 203618"/>
                    <a:gd name="connsiteX1" fmla="*/ 16437 w 97429"/>
                    <a:gd name="connsiteY1" fmla="*/ 10670 h 203618"/>
                    <a:gd name="connsiteX2" fmla="*/ 193 w 97429"/>
                    <a:gd name="connsiteY2" fmla="*/ 182130 h 203618"/>
                    <a:gd name="connsiteX3" fmla="*/ 13221 w 97429"/>
                    <a:gd name="connsiteY3" fmla="*/ 197455 h 203618"/>
                    <a:gd name="connsiteX4" fmla="*/ 68885 w 97429"/>
                    <a:gd name="connsiteY4" fmla="*/ 203385 h 203618"/>
                    <a:gd name="connsiteX5" fmla="*/ 79617 w 97429"/>
                    <a:gd name="connsiteY5" fmla="*/ 193196 h 203618"/>
                    <a:gd name="connsiteX6" fmla="*/ 96446 w 97429"/>
                    <a:gd name="connsiteY6" fmla="*/ 22279 h 203618"/>
                    <a:gd name="connsiteX7" fmla="*/ 77195 w 97429"/>
                    <a:gd name="connsiteY7" fmla="*/ 4532 h 203618"/>
                    <a:gd name="connsiteX8" fmla="*/ 29716 w 97429"/>
                    <a:gd name="connsiteY8" fmla="*/ 189 h 2036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7429" h="203618">
                      <a:moveTo>
                        <a:pt x="29716" y="189"/>
                      </a:moveTo>
                      <a:cubicBezTo>
                        <a:pt x="21698" y="-604"/>
                        <a:pt x="17272" y="774"/>
                        <a:pt x="16437" y="10670"/>
                      </a:cubicBezTo>
                      <a:cubicBezTo>
                        <a:pt x="11551" y="67879"/>
                        <a:pt x="6080" y="125005"/>
                        <a:pt x="193" y="182130"/>
                      </a:cubicBezTo>
                      <a:cubicBezTo>
                        <a:pt x="-935" y="193238"/>
                        <a:pt x="2823" y="196704"/>
                        <a:pt x="13221" y="197455"/>
                      </a:cubicBezTo>
                      <a:cubicBezTo>
                        <a:pt x="31845" y="198792"/>
                        <a:pt x="50428" y="200754"/>
                        <a:pt x="68885" y="203385"/>
                      </a:cubicBezTo>
                      <a:cubicBezTo>
                        <a:pt x="77988" y="204680"/>
                        <a:pt x="78949" y="200504"/>
                        <a:pt x="79617" y="193196"/>
                      </a:cubicBezTo>
                      <a:cubicBezTo>
                        <a:pt x="84920" y="137407"/>
                        <a:pt x="90558" y="81660"/>
                        <a:pt x="96446" y="22279"/>
                      </a:cubicBezTo>
                      <a:cubicBezTo>
                        <a:pt x="100705" y="9084"/>
                        <a:pt x="90558" y="5576"/>
                        <a:pt x="77195" y="4532"/>
                      </a:cubicBezTo>
                      <a:cubicBezTo>
                        <a:pt x="61368" y="3279"/>
                        <a:pt x="45542" y="1776"/>
                        <a:pt x="29716" y="189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xmlns="" id="{F8D7408E-C5FF-4FC4-911B-68BB1934DD13}"/>
                    </a:ext>
                  </a:extLst>
                </p:cNvPr>
                <p:cNvSpPr/>
                <p:nvPr/>
              </p:nvSpPr>
              <p:spPr>
                <a:xfrm>
                  <a:off x="4805764" y="3391964"/>
                  <a:ext cx="96264" cy="202745"/>
                </a:xfrm>
                <a:custGeom>
                  <a:avLst/>
                  <a:gdLst>
                    <a:gd name="connsiteX0" fmla="*/ 10776 w 96264"/>
                    <a:gd name="connsiteY0" fmla="*/ 197937 h 202745"/>
                    <a:gd name="connsiteX1" fmla="*/ 66648 w 96264"/>
                    <a:gd name="connsiteY1" fmla="*/ 202489 h 202745"/>
                    <a:gd name="connsiteX2" fmla="*/ 79593 w 96264"/>
                    <a:gd name="connsiteY2" fmla="*/ 194096 h 202745"/>
                    <a:gd name="connsiteX3" fmla="*/ 96130 w 96264"/>
                    <a:gd name="connsiteY3" fmla="*/ 18376 h 202745"/>
                    <a:gd name="connsiteX4" fmla="*/ 84646 w 96264"/>
                    <a:gd name="connsiteY4" fmla="*/ 6016 h 202745"/>
                    <a:gd name="connsiteX5" fmla="*/ 28899 w 96264"/>
                    <a:gd name="connsiteY5" fmla="*/ 379 h 202745"/>
                    <a:gd name="connsiteX6" fmla="*/ 16455 w 96264"/>
                    <a:gd name="connsiteY6" fmla="*/ 10735 h 202745"/>
                    <a:gd name="connsiteX7" fmla="*/ 169 w 96264"/>
                    <a:gd name="connsiteY7" fmla="*/ 178353 h 202745"/>
                    <a:gd name="connsiteX8" fmla="*/ 10776 w 96264"/>
                    <a:gd name="connsiteY8" fmla="*/ 197937 h 2027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6264" h="202745">
                      <a:moveTo>
                        <a:pt x="10776" y="197937"/>
                      </a:moveTo>
                      <a:cubicBezTo>
                        <a:pt x="29442" y="198940"/>
                        <a:pt x="48024" y="201153"/>
                        <a:pt x="66648" y="202489"/>
                      </a:cubicBezTo>
                      <a:cubicBezTo>
                        <a:pt x="72620" y="202906"/>
                        <a:pt x="78717" y="203992"/>
                        <a:pt x="79593" y="194096"/>
                      </a:cubicBezTo>
                      <a:cubicBezTo>
                        <a:pt x="84730" y="135509"/>
                        <a:pt x="90451" y="76922"/>
                        <a:pt x="96130" y="18376"/>
                      </a:cubicBezTo>
                      <a:cubicBezTo>
                        <a:pt x="97007" y="9440"/>
                        <a:pt x="93666" y="6517"/>
                        <a:pt x="84646" y="6016"/>
                      </a:cubicBezTo>
                      <a:cubicBezTo>
                        <a:pt x="66022" y="4972"/>
                        <a:pt x="47314" y="3302"/>
                        <a:pt x="28899" y="379"/>
                      </a:cubicBezTo>
                      <a:cubicBezTo>
                        <a:pt x="19127" y="-1166"/>
                        <a:pt x="17248" y="1965"/>
                        <a:pt x="16455" y="10735"/>
                      </a:cubicBezTo>
                      <a:cubicBezTo>
                        <a:pt x="11319" y="66566"/>
                        <a:pt x="5681" y="122355"/>
                        <a:pt x="169" y="178353"/>
                      </a:cubicBezTo>
                      <a:cubicBezTo>
                        <a:pt x="1464" y="185869"/>
                        <a:pt x="-4717" y="197102"/>
                        <a:pt x="10776" y="197937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xmlns="" id="{33C69B95-1543-4E1D-BF04-107946E97977}"/>
                    </a:ext>
                  </a:extLst>
                </p:cNvPr>
                <p:cNvSpPr/>
                <p:nvPr/>
              </p:nvSpPr>
              <p:spPr>
                <a:xfrm>
                  <a:off x="5187992" y="3427414"/>
                  <a:ext cx="97247" cy="203061"/>
                </a:xfrm>
                <a:custGeom>
                  <a:avLst/>
                  <a:gdLst>
                    <a:gd name="connsiteX0" fmla="*/ 36610 w 97247"/>
                    <a:gd name="connsiteY0" fmla="*/ 423 h 203061"/>
                    <a:gd name="connsiteX1" fmla="*/ 16775 w 97247"/>
                    <a:gd name="connsiteY1" fmla="*/ 15372 h 203061"/>
                    <a:gd name="connsiteX2" fmla="*/ 1199 w 97247"/>
                    <a:gd name="connsiteY2" fmla="*/ 177979 h 203061"/>
                    <a:gd name="connsiteX3" fmla="*/ 21243 w 97247"/>
                    <a:gd name="connsiteY3" fmla="*/ 197856 h 203061"/>
                    <a:gd name="connsiteX4" fmla="*/ 68639 w 97247"/>
                    <a:gd name="connsiteY4" fmla="*/ 202742 h 203061"/>
                    <a:gd name="connsiteX5" fmla="*/ 80999 w 97247"/>
                    <a:gd name="connsiteY5" fmla="*/ 191593 h 203061"/>
                    <a:gd name="connsiteX6" fmla="*/ 97034 w 97247"/>
                    <a:gd name="connsiteY6" fmla="*/ 20133 h 203061"/>
                    <a:gd name="connsiteX7" fmla="*/ 84089 w 97247"/>
                    <a:gd name="connsiteY7" fmla="*/ 4724 h 203061"/>
                    <a:gd name="connsiteX8" fmla="*/ 36610 w 97247"/>
                    <a:gd name="connsiteY8" fmla="*/ 423 h 2030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7247" h="203061">
                      <a:moveTo>
                        <a:pt x="36610" y="423"/>
                      </a:moveTo>
                      <a:cubicBezTo>
                        <a:pt x="24960" y="-913"/>
                        <a:pt x="17986" y="131"/>
                        <a:pt x="16775" y="15372"/>
                      </a:cubicBezTo>
                      <a:cubicBezTo>
                        <a:pt x="12683" y="68447"/>
                        <a:pt x="6753" y="121397"/>
                        <a:pt x="1199" y="177979"/>
                      </a:cubicBezTo>
                      <a:cubicBezTo>
                        <a:pt x="-3060" y="191634"/>
                        <a:pt x="4122" y="197689"/>
                        <a:pt x="21243" y="197856"/>
                      </a:cubicBezTo>
                      <a:cubicBezTo>
                        <a:pt x="37069" y="198023"/>
                        <a:pt x="52979" y="200278"/>
                        <a:pt x="68639" y="202742"/>
                      </a:cubicBezTo>
                      <a:cubicBezTo>
                        <a:pt x="78619" y="204329"/>
                        <a:pt x="80248" y="199902"/>
                        <a:pt x="80999" y="191593"/>
                      </a:cubicBezTo>
                      <a:cubicBezTo>
                        <a:pt x="86052" y="134425"/>
                        <a:pt x="91230" y="77258"/>
                        <a:pt x="97034" y="20133"/>
                      </a:cubicBezTo>
                      <a:cubicBezTo>
                        <a:pt x="98162" y="9150"/>
                        <a:pt x="94947" y="5225"/>
                        <a:pt x="84089" y="4724"/>
                      </a:cubicBezTo>
                      <a:cubicBezTo>
                        <a:pt x="68263" y="4014"/>
                        <a:pt x="52395" y="2218"/>
                        <a:pt x="36610" y="423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xmlns="" id="{06B1AD03-3D44-477F-8CAF-BE7DD790805D}"/>
                    </a:ext>
                  </a:extLst>
                </p:cNvPr>
                <p:cNvSpPr/>
                <p:nvPr/>
              </p:nvSpPr>
              <p:spPr>
                <a:xfrm>
                  <a:off x="4677262" y="3381000"/>
                  <a:ext cx="96434" cy="201471"/>
                </a:xfrm>
                <a:custGeom>
                  <a:avLst/>
                  <a:gdLst>
                    <a:gd name="connsiteX0" fmla="*/ 87079 w 96434"/>
                    <a:gd name="connsiteY0" fmla="*/ 5079 h 201471"/>
                    <a:gd name="connsiteX1" fmla="*/ 31165 w 96434"/>
                    <a:gd name="connsiteY1" fmla="*/ 235 h 201471"/>
                    <a:gd name="connsiteX2" fmla="*/ 15839 w 96434"/>
                    <a:gd name="connsiteY2" fmla="*/ 13347 h 201471"/>
                    <a:gd name="connsiteX3" fmla="*/ 263 w 96434"/>
                    <a:gd name="connsiteY3" fmla="*/ 183011 h 201471"/>
                    <a:gd name="connsiteX4" fmla="*/ 9951 w 96434"/>
                    <a:gd name="connsiteY4" fmla="*/ 196875 h 201471"/>
                    <a:gd name="connsiteX5" fmla="*/ 63778 w 96434"/>
                    <a:gd name="connsiteY5" fmla="*/ 201218 h 201471"/>
                    <a:gd name="connsiteX6" fmla="*/ 80398 w 96434"/>
                    <a:gd name="connsiteY6" fmla="*/ 187062 h 201471"/>
                    <a:gd name="connsiteX7" fmla="*/ 95681 w 96434"/>
                    <a:gd name="connsiteY7" fmla="*/ 26835 h 201471"/>
                    <a:gd name="connsiteX8" fmla="*/ 87079 w 96434"/>
                    <a:gd name="connsiteY8" fmla="*/ 5079 h 2014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6434" h="201471">
                      <a:moveTo>
                        <a:pt x="87079" y="5079"/>
                      </a:moveTo>
                      <a:cubicBezTo>
                        <a:pt x="68497" y="3158"/>
                        <a:pt x="49747" y="2365"/>
                        <a:pt x="31165" y="235"/>
                      </a:cubicBezTo>
                      <a:cubicBezTo>
                        <a:pt x="20474" y="-976"/>
                        <a:pt x="16758" y="2365"/>
                        <a:pt x="15839" y="13347"/>
                      </a:cubicBezTo>
                      <a:cubicBezTo>
                        <a:pt x="11162" y="69930"/>
                        <a:pt x="5734" y="126470"/>
                        <a:pt x="263" y="183011"/>
                      </a:cubicBezTo>
                      <a:cubicBezTo>
                        <a:pt x="-530" y="191070"/>
                        <a:pt x="-112" y="196332"/>
                        <a:pt x="9951" y="196875"/>
                      </a:cubicBezTo>
                      <a:cubicBezTo>
                        <a:pt x="27949" y="197794"/>
                        <a:pt x="45905" y="199088"/>
                        <a:pt x="63778" y="201218"/>
                      </a:cubicBezTo>
                      <a:cubicBezTo>
                        <a:pt x="75345" y="202596"/>
                        <a:pt x="79395" y="198420"/>
                        <a:pt x="80398" y="187062"/>
                      </a:cubicBezTo>
                      <a:cubicBezTo>
                        <a:pt x="85075" y="133945"/>
                        <a:pt x="90461" y="80870"/>
                        <a:pt x="95681" y="26835"/>
                      </a:cubicBezTo>
                      <a:cubicBezTo>
                        <a:pt x="91088" y="20738"/>
                        <a:pt x="104743" y="6916"/>
                        <a:pt x="87079" y="5079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xmlns="" id="{E2AD8B8A-FDC4-43A9-A4C8-321762D73D83}"/>
                    </a:ext>
                  </a:extLst>
                </p:cNvPr>
                <p:cNvSpPr/>
                <p:nvPr/>
              </p:nvSpPr>
              <p:spPr>
                <a:xfrm>
                  <a:off x="4550602" y="3371769"/>
                  <a:ext cx="96443" cy="199211"/>
                </a:xfrm>
                <a:custGeom>
                  <a:avLst/>
                  <a:gdLst>
                    <a:gd name="connsiteX0" fmla="*/ 26537 w 96443"/>
                    <a:gd name="connsiteY0" fmla="*/ 195040 h 199211"/>
                    <a:gd name="connsiteX1" fmla="*/ 56353 w 96443"/>
                    <a:gd name="connsiteY1" fmla="*/ 198589 h 199211"/>
                    <a:gd name="connsiteX2" fmla="*/ 80155 w 96443"/>
                    <a:gd name="connsiteY2" fmla="*/ 187481 h 199211"/>
                    <a:gd name="connsiteX3" fmla="*/ 92724 w 96443"/>
                    <a:gd name="connsiteY3" fmla="*/ 40784 h 199211"/>
                    <a:gd name="connsiteX4" fmla="*/ 94478 w 96443"/>
                    <a:gd name="connsiteY4" fmla="*/ 6543 h 199211"/>
                    <a:gd name="connsiteX5" fmla="*/ 59652 w 96443"/>
                    <a:gd name="connsiteY5" fmla="*/ 655 h 199211"/>
                    <a:gd name="connsiteX6" fmla="*/ 13676 w 96443"/>
                    <a:gd name="connsiteY6" fmla="*/ 33602 h 199211"/>
                    <a:gd name="connsiteX7" fmla="*/ 772 w 96443"/>
                    <a:gd name="connsiteY7" fmla="*/ 163637 h 199211"/>
                    <a:gd name="connsiteX8" fmla="*/ 26537 w 96443"/>
                    <a:gd name="connsiteY8" fmla="*/ 195040 h 1992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6443" h="199211">
                      <a:moveTo>
                        <a:pt x="26537" y="195040"/>
                      </a:moveTo>
                      <a:cubicBezTo>
                        <a:pt x="36434" y="193745"/>
                        <a:pt x="46999" y="197336"/>
                        <a:pt x="56353" y="198589"/>
                      </a:cubicBezTo>
                      <a:cubicBezTo>
                        <a:pt x="65247" y="195165"/>
                        <a:pt x="78735" y="207358"/>
                        <a:pt x="80155" y="187481"/>
                      </a:cubicBezTo>
                      <a:cubicBezTo>
                        <a:pt x="83663" y="138541"/>
                        <a:pt x="88465" y="89683"/>
                        <a:pt x="92724" y="40784"/>
                      </a:cubicBezTo>
                      <a:cubicBezTo>
                        <a:pt x="93726" y="29134"/>
                        <a:pt x="99364" y="14727"/>
                        <a:pt x="94478" y="6543"/>
                      </a:cubicBezTo>
                      <a:cubicBezTo>
                        <a:pt x="88131" y="-4148"/>
                        <a:pt x="71636" y="2826"/>
                        <a:pt x="59652" y="655"/>
                      </a:cubicBezTo>
                      <a:cubicBezTo>
                        <a:pt x="37227" y="-3354"/>
                        <a:pt x="16139" y="11470"/>
                        <a:pt x="13676" y="33602"/>
                      </a:cubicBezTo>
                      <a:cubicBezTo>
                        <a:pt x="8832" y="76864"/>
                        <a:pt x="5533" y="120334"/>
                        <a:pt x="772" y="163637"/>
                      </a:cubicBezTo>
                      <a:cubicBezTo>
                        <a:pt x="-1441" y="183681"/>
                        <a:pt x="-564" y="198631"/>
                        <a:pt x="26537" y="195040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xmlns="" id="{06A44D76-EF7B-4A64-8290-B8B7E5157AF2}"/>
                    </a:ext>
                  </a:extLst>
                </p:cNvPr>
                <p:cNvSpPr/>
                <p:nvPr/>
              </p:nvSpPr>
              <p:spPr>
                <a:xfrm>
                  <a:off x="5444497" y="3453226"/>
                  <a:ext cx="80379" cy="199768"/>
                </a:xfrm>
                <a:custGeom>
                  <a:avLst/>
                  <a:gdLst>
                    <a:gd name="connsiteX0" fmla="*/ 27272 w 80379"/>
                    <a:gd name="connsiteY0" fmla="*/ 196055 h 199768"/>
                    <a:gd name="connsiteX1" fmla="*/ 58173 w 80379"/>
                    <a:gd name="connsiteY1" fmla="*/ 199605 h 199768"/>
                    <a:gd name="connsiteX2" fmla="*/ 78217 w 80379"/>
                    <a:gd name="connsiteY2" fmla="*/ 174884 h 199768"/>
                    <a:gd name="connsiteX3" fmla="*/ 61347 w 80379"/>
                    <a:gd name="connsiteY3" fmla="*/ 117424 h 199768"/>
                    <a:gd name="connsiteX4" fmla="*/ 16749 w 80379"/>
                    <a:gd name="connsiteY4" fmla="*/ 0 h 199768"/>
                    <a:gd name="connsiteX5" fmla="*/ 1716 w 80379"/>
                    <a:gd name="connsiteY5" fmla="*/ 162022 h 199768"/>
                    <a:gd name="connsiteX6" fmla="*/ 27272 w 80379"/>
                    <a:gd name="connsiteY6" fmla="*/ 196055 h 1997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0379" h="199768">
                      <a:moveTo>
                        <a:pt x="27272" y="196055"/>
                      </a:moveTo>
                      <a:cubicBezTo>
                        <a:pt x="37586" y="196974"/>
                        <a:pt x="47817" y="199062"/>
                        <a:pt x="58173" y="199605"/>
                      </a:cubicBezTo>
                      <a:cubicBezTo>
                        <a:pt x="79762" y="200732"/>
                        <a:pt x="83562" y="196389"/>
                        <a:pt x="78217" y="174884"/>
                      </a:cubicBezTo>
                      <a:cubicBezTo>
                        <a:pt x="73415" y="155508"/>
                        <a:pt x="67652" y="136341"/>
                        <a:pt x="61347" y="117424"/>
                      </a:cubicBezTo>
                      <a:cubicBezTo>
                        <a:pt x="48193" y="77963"/>
                        <a:pt x="37085" y="37708"/>
                        <a:pt x="16749" y="0"/>
                      </a:cubicBezTo>
                      <a:cubicBezTo>
                        <a:pt x="11821" y="53994"/>
                        <a:pt x="7645" y="108112"/>
                        <a:pt x="1716" y="162022"/>
                      </a:cubicBezTo>
                      <a:cubicBezTo>
                        <a:pt x="-1708" y="193633"/>
                        <a:pt x="-2919" y="193383"/>
                        <a:pt x="27272" y="196055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xmlns="" id="{167EED81-9523-472C-B3E8-D1EAD078EE71}"/>
                    </a:ext>
                  </a:extLst>
                </p:cNvPr>
                <p:cNvSpPr/>
                <p:nvPr/>
              </p:nvSpPr>
              <p:spPr>
                <a:xfrm>
                  <a:off x="4823260" y="4099434"/>
                  <a:ext cx="77259" cy="75753"/>
                </a:xfrm>
                <a:custGeom>
                  <a:avLst/>
                  <a:gdLst>
                    <a:gd name="connsiteX0" fmla="*/ 3 w 77259"/>
                    <a:gd name="connsiteY0" fmla="*/ 38629 h 75753"/>
                    <a:gd name="connsiteX1" fmla="*/ 39172 w 77259"/>
                    <a:gd name="connsiteY1" fmla="*/ 75752 h 75753"/>
                    <a:gd name="connsiteX2" fmla="*/ 77256 w 77259"/>
                    <a:gd name="connsiteY2" fmla="*/ 37836 h 75753"/>
                    <a:gd name="connsiteX3" fmla="*/ 38337 w 77259"/>
                    <a:gd name="connsiteY3" fmla="*/ 3 h 75753"/>
                    <a:gd name="connsiteX4" fmla="*/ 3 w 77259"/>
                    <a:gd name="connsiteY4" fmla="*/ 38629 h 757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7259" h="75753">
                      <a:moveTo>
                        <a:pt x="3" y="38629"/>
                      </a:moveTo>
                      <a:cubicBezTo>
                        <a:pt x="253" y="59216"/>
                        <a:pt x="17875" y="75919"/>
                        <a:pt x="39172" y="75752"/>
                      </a:cubicBezTo>
                      <a:cubicBezTo>
                        <a:pt x="60761" y="75585"/>
                        <a:pt x="77548" y="58882"/>
                        <a:pt x="77256" y="37836"/>
                      </a:cubicBezTo>
                      <a:cubicBezTo>
                        <a:pt x="76963" y="17165"/>
                        <a:pt x="59049" y="-248"/>
                        <a:pt x="38337" y="3"/>
                      </a:cubicBezTo>
                      <a:cubicBezTo>
                        <a:pt x="17750" y="170"/>
                        <a:pt x="-248" y="18335"/>
                        <a:pt x="3" y="38629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xmlns="" id="{21D58E56-92A9-4067-940C-084E81C35B79}"/>
                    </a:ext>
                  </a:extLst>
                </p:cNvPr>
                <p:cNvSpPr/>
                <p:nvPr/>
              </p:nvSpPr>
              <p:spPr>
                <a:xfrm>
                  <a:off x="5418110" y="4153972"/>
                  <a:ext cx="76083" cy="77380"/>
                </a:xfrm>
                <a:custGeom>
                  <a:avLst/>
                  <a:gdLst>
                    <a:gd name="connsiteX0" fmla="*/ 37708 w 76083"/>
                    <a:gd name="connsiteY0" fmla="*/ 1 h 77380"/>
                    <a:gd name="connsiteX1" fmla="*/ 0 w 76083"/>
                    <a:gd name="connsiteY1" fmla="*/ 38878 h 77380"/>
                    <a:gd name="connsiteX2" fmla="*/ 37791 w 76083"/>
                    <a:gd name="connsiteY2" fmla="*/ 77379 h 77380"/>
                    <a:gd name="connsiteX3" fmla="*/ 76084 w 76083"/>
                    <a:gd name="connsiteY3" fmla="*/ 38669 h 77380"/>
                    <a:gd name="connsiteX4" fmla="*/ 37708 w 76083"/>
                    <a:gd name="connsiteY4" fmla="*/ 1 h 773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6083" h="77380">
                      <a:moveTo>
                        <a:pt x="37708" y="1"/>
                      </a:moveTo>
                      <a:cubicBezTo>
                        <a:pt x="17497" y="-125"/>
                        <a:pt x="0" y="17915"/>
                        <a:pt x="0" y="38878"/>
                      </a:cubicBezTo>
                      <a:cubicBezTo>
                        <a:pt x="0" y="60216"/>
                        <a:pt x="16996" y="77546"/>
                        <a:pt x="37791" y="77379"/>
                      </a:cubicBezTo>
                      <a:cubicBezTo>
                        <a:pt x="58211" y="77212"/>
                        <a:pt x="76125" y="59130"/>
                        <a:pt x="76084" y="38669"/>
                      </a:cubicBezTo>
                      <a:cubicBezTo>
                        <a:pt x="76084" y="18249"/>
                        <a:pt x="58086" y="168"/>
                        <a:pt x="37708" y="1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4" name="Freeform: Shape 63">
                  <a:extLst>
                    <a:ext uri="{FF2B5EF4-FFF2-40B4-BE49-F238E27FC236}">
                      <a16:creationId xmlns:a16="http://schemas.microsoft.com/office/drawing/2014/main" xmlns="" id="{93B2F413-1DD8-4F4C-9C67-D509F10DE0AC}"/>
                    </a:ext>
                  </a:extLst>
                </p:cNvPr>
                <p:cNvSpPr/>
                <p:nvPr/>
              </p:nvSpPr>
              <p:spPr>
                <a:xfrm>
                  <a:off x="4529618" y="4072751"/>
                  <a:ext cx="76043" cy="76335"/>
                </a:xfrm>
                <a:custGeom>
                  <a:avLst/>
                  <a:gdLst>
                    <a:gd name="connsiteX0" fmla="*/ 0 w 76043"/>
                    <a:gd name="connsiteY0" fmla="*/ 37667 h 76335"/>
                    <a:gd name="connsiteX1" fmla="*/ 37499 w 76043"/>
                    <a:gd name="connsiteY1" fmla="*/ 76336 h 76335"/>
                    <a:gd name="connsiteX2" fmla="*/ 76042 w 76043"/>
                    <a:gd name="connsiteY2" fmla="*/ 37960 h 76335"/>
                    <a:gd name="connsiteX3" fmla="*/ 37750 w 76043"/>
                    <a:gd name="connsiteY3" fmla="*/ 1 h 76335"/>
                    <a:gd name="connsiteX4" fmla="*/ 0 w 76043"/>
                    <a:gd name="connsiteY4" fmla="*/ 37667 h 76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6043" h="76335">
                      <a:moveTo>
                        <a:pt x="0" y="37667"/>
                      </a:moveTo>
                      <a:cubicBezTo>
                        <a:pt x="-83" y="58922"/>
                        <a:pt x="16871" y="76419"/>
                        <a:pt x="37499" y="76336"/>
                      </a:cubicBezTo>
                      <a:cubicBezTo>
                        <a:pt x="58003" y="76252"/>
                        <a:pt x="75917" y="58421"/>
                        <a:pt x="76042" y="37960"/>
                      </a:cubicBezTo>
                      <a:cubicBezTo>
                        <a:pt x="76209" y="17122"/>
                        <a:pt x="59088" y="168"/>
                        <a:pt x="37750" y="1"/>
                      </a:cubicBezTo>
                      <a:cubicBezTo>
                        <a:pt x="15534" y="-166"/>
                        <a:pt x="126" y="15201"/>
                        <a:pt x="0" y="37667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5" name="Freeform: Shape 64">
                  <a:extLst>
                    <a:ext uri="{FF2B5EF4-FFF2-40B4-BE49-F238E27FC236}">
                      <a16:creationId xmlns:a16="http://schemas.microsoft.com/office/drawing/2014/main" xmlns="" id="{9260604D-3D35-4CA5-B21E-8E1EC0C99AA2}"/>
                    </a:ext>
                  </a:extLst>
                </p:cNvPr>
                <p:cNvSpPr/>
                <p:nvPr/>
              </p:nvSpPr>
              <p:spPr>
                <a:xfrm>
                  <a:off x="5118827" y="4127373"/>
                  <a:ext cx="75668" cy="76210"/>
                </a:xfrm>
                <a:custGeom>
                  <a:avLst/>
                  <a:gdLst>
                    <a:gd name="connsiteX0" fmla="*/ 1 w 75668"/>
                    <a:gd name="connsiteY0" fmla="*/ 37666 h 76210"/>
                    <a:gd name="connsiteX1" fmla="*/ 37917 w 75668"/>
                    <a:gd name="connsiteY1" fmla="*/ 76209 h 76210"/>
                    <a:gd name="connsiteX2" fmla="*/ 75667 w 75668"/>
                    <a:gd name="connsiteY2" fmla="*/ 37917 h 76210"/>
                    <a:gd name="connsiteX3" fmla="*/ 38251 w 75668"/>
                    <a:gd name="connsiteY3" fmla="*/ 0 h 76210"/>
                    <a:gd name="connsiteX4" fmla="*/ 1 w 75668"/>
                    <a:gd name="connsiteY4" fmla="*/ 37666 h 762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668" h="76210">
                      <a:moveTo>
                        <a:pt x="1" y="37666"/>
                      </a:moveTo>
                      <a:cubicBezTo>
                        <a:pt x="-125" y="58336"/>
                        <a:pt x="17289" y="76000"/>
                        <a:pt x="37917" y="76209"/>
                      </a:cubicBezTo>
                      <a:cubicBezTo>
                        <a:pt x="58462" y="76418"/>
                        <a:pt x="75500" y="59130"/>
                        <a:pt x="75667" y="37917"/>
                      </a:cubicBezTo>
                      <a:cubicBezTo>
                        <a:pt x="75834" y="15827"/>
                        <a:pt x="60258" y="42"/>
                        <a:pt x="38251" y="0"/>
                      </a:cubicBezTo>
                      <a:cubicBezTo>
                        <a:pt x="16662" y="-42"/>
                        <a:pt x="126" y="16286"/>
                        <a:pt x="1" y="37666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6" name="Freeform: Shape 65">
                  <a:extLst>
                    <a:ext uri="{FF2B5EF4-FFF2-40B4-BE49-F238E27FC236}">
                      <a16:creationId xmlns:a16="http://schemas.microsoft.com/office/drawing/2014/main" xmlns="" id="{AF160DDB-16B0-4308-99D5-81BA54690304}"/>
                    </a:ext>
                  </a:extLst>
                </p:cNvPr>
                <p:cNvSpPr/>
                <p:nvPr/>
              </p:nvSpPr>
              <p:spPr>
                <a:xfrm>
                  <a:off x="4230332" y="4045065"/>
                  <a:ext cx="75463" cy="75336"/>
                </a:xfrm>
                <a:custGeom>
                  <a:avLst/>
                  <a:gdLst>
                    <a:gd name="connsiteX0" fmla="*/ 37294 w 75463"/>
                    <a:gd name="connsiteY0" fmla="*/ 75334 h 75336"/>
                    <a:gd name="connsiteX1" fmla="*/ 75461 w 75463"/>
                    <a:gd name="connsiteY1" fmla="*/ 38253 h 75336"/>
                    <a:gd name="connsiteX2" fmla="*/ 38422 w 75463"/>
                    <a:gd name="connsiteY2" fmla="*/ 2 h 75336"/>
                    <a:gd name="connsiteX3" fmla="*/ 4 w 75463"/>
                    <a:gd name="connsiteY3" fmla="*/ 37083 h 75336"/>
                    <a:gd name="connsiteX4" fmla="*/ 37294 w 75463"/>
                    <a:gd name="connsiteY4" fmla="*/ 75334 h 75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463" h="75336">
                      <a:moveTo>
                        <a:pt x="37294" y="75334"/>
                      </a:moveTo>
                      <a:cubicBezTo>
                        <a:pt x="59343" y="75543"/>
                        <a:pt x="75211" y="60134"/>
                        <a:pt x="75461" y="38253"/>
                      </a:cubicBezTo>
                      <a:cubicBezTo>
                        <a:pt x="75670" y="16371"/>
                        <a:pt x="60052" y="211"/>
                        <a:pt x="38422" y="2"/>
                      </a:cubicBezTo>
                      <a:cubicBezTo>
                        <a:pt x="16791" y="-207"/>
                        <a:pt x="254" y="15745"/>
                        <a:pt x="4" y="37083"/>
                      </a:cubicBezTo>
                      <a:cubicBezTo>
                        <a:pt x="-288" y="58714"/>
                        <a:pt x="15747" y="75125"/>
                        <a:pt x="37294" y="75334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7" name="Freeform: Shape 66">
                  <a:extLst>
                    <a:ext uri="{FF2B5EF4-FFF2-40B4-BE49-F238E27FC236}">
                      <a16:creationId xmlns:a16="http://schemas.microsoft.com/office/drawing/2014/main" xmlns="" id="{BC161E5C-9DF6-4240-A1BF-3CE91093B693}"/>
                    </a:ext>
                  </a:extLst>
                </p:cNvPr>
                <p:cNvSpPr/>
                <p:nvPr/>
              </p:nvSpPr>
              <p:spPr>
                <a:xfrm>
                  <a:off x="4461635" y="3487885"/>
                  <a:ext cx="44092" cy="71556"/>
                </a:xfrm>
                <a:custGeom>
                  <a:avLst/>
                  <a:gdLst>
                    <a:gd name="connsiteX0" fmla="*/ 40004 w 44092"/>
                    <a:gd name="connsiteY0" fmla="*/ 63264 h 71556"/>
                    <a:gd name="connsiteX1" fmla="*/ 42928 w 44092"/>
                    <a:gd name="connsiteY1" fmla="*/ 0 h 71556"/>
                    <a:gd name="connsiteX2" fmla="*/ 0 w 44092"/>
                    <a:gd name="connsiteY2" fmla="*/ 67774 h 71556"/>
                    <a:gd name="connsiteX3" fmla="*/ 29690 w 44092"/>
                    <a:gd name="connsiteY3" fmla="*/ 71114 h 71556"/>
                    <a:gd name="connsiteX4" fmla="*/ 40004 w 44092"/>
                    <a:gd name="connsiteY4" fmla="*/ 63264 h 715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4092" h="71556">
                      <a:moveTo>
                        <a:pt x="40004" y="63264"/>
                      </a:moveTo>
                      <a:cubicBezTo>
                        <a:pt x="41257" y="43638"/>
                        <a:pt x="46352" y="24178"/>
                        <a:pt x="42928" y="0"/>
                      </a:cubicBezTo>
                      <a:cubicBezTo>
                        <a:pt x="27936" y="23677"/>
                        <a:pt x="14908" y="44264"/>
                        <a:pt x="0" y="67774"/>
                      </a:cubicBezTo>
                      <a:cubicBezTo>
                        <a:pt x="12068" y="69068"/>
                        <a:pt x="21004" y="69402"/>
                        <a:pt x="29690" y="71114"/>
                      </a:cubicBezTo>
                      <a:cubicBezTo>
                        <a:pt x="36914" y="72534"/>
                        <a:pt x="39503" y="70697"/>
                        <a:pt x="40004" y="63264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8" name="Freeform: Shape 67">
                  <a:extLst>
                    <a:ext uri="{FF2B5EF4-FFF2-40B4-BE49-F238E27FC236}">
                      <a16:creationId xmlns:a16="http://schemas.microsoft.com/office/drawing/2014/main" xmlns="" id="{4E9AC73C-B6DB-4487-98A5-94B77B1AE5B6}"/>
                    </a:ext>
                  </a:extLst>
                </p:cNvPr>
                <p:cNvSpPr/>
                <p:nvPr/>
              </p:nvSpPr>
              <p:spPr>
                <a:xfrm>
                  <a:off x="4359614" y="3778213"/>
                  <a:ext cx="35545" cy="35930"/>
                </a:xfrm>
                <a:custGeom>
                  <a:avLst/>
                  <a:gdLst>
                    <a:gd name="connsiteX0" fmla="*/ 16375 w 35545"/>
                    <a:gd name="connsiteY0" fmla="*/ 35930 h 35930"/>
                    <a:gd name="connsiteX1" fmla="*/ 35542 w 35545"/>
                    <a:gd name="connsiteY1" fmla="*/ 17890 h 35930"/>
                    <a:gd name="connsiteX2" fmla="*/ 19465 w 35545"/>
                    <a:gd name="connsiteY2" fmla="*/ 60 h 35930"/>
                    <a:gd name="connsiteX3" fmla="*/ 89 w 35545"/>
                    <a:gd name="connsiteY3" fmla="*/ 16471 h 35930"/>
                    <a:gd name="connsiteX4" fmla="*/ 16375 w 35545"/>
                    <a:gd name="connsiteY4" fmla="*/ 35930 h 359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5545" h="35930">
                      <a:moveTo>
                        <a:pt x="16375" y="35930"/>
                      </a:moveTo>
                      <a:cubicBezTo>
                        <a:pt x="28151" y="35053"/>
                        <a:pt x="35375" y="28748"/>
                        <a:pt x="35542" y="17890"/>
                      </a:cubicBezTo>
                      <a:cubicBezTo>
                        <a:pt x="35709" y="8370"/>
                        <a:pt x="30155" y="728"/>
                        <a:pt x="19465" y="60"/>
                      </a:cubicBezTo>
                      <a:cubicBezTo>
                        <a:pt x="8232" y="-650"/>
                        <a:pt x="1092" y="4987"/>
                        <a:pt x="89" y="16471"/>
                      </a:cubicBezTo>
                      <a:cubicBezTo>
                        <a:pt x="-913" y="28288"/>
                        <a:pt x="6645" y="33466"/>
                        <a:pt x="16375" y="35930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9" name="Freeform: Shape 68">
                  <a:extLst>
                    <a:ext uri="{FF2B5EF4-FFF2-40B4-BE49-F238E27FC236}">
                      <a16:creationId xmlns:a16="http://schemas.microsoft.com/office/drawing/2014/main" xmlns="" id="{661C4961-D8CE-49B3-930E-40C14DC8C37B}"/>
                    </a:ext>
                  </a:extLst>
                </p:cNvPr>
                <p:cNvSpPr/>
                <p:nvPr/>
              </p:nvSpPr>
              <p:spPr>
                <a:xfrm>
                  <a:off x="4861260" y="3824290"/>
                  <a:ext cx="36875" cy="36076"/>
                </a:xfrm>
                <a:custGeom>
                  <a:avLst/>
                  <a:gdLst>
                    <a:gd name="connsiteX0" fmla="*/ 16957 w 36875"/>
                    <a:gd name="connsiteY0" fmla="*/ 36038 h 36076"/>
                    <a:gd name="connsiteX1" fmla="*/ 36875 w 36875"/>
                    <a:gd name="connsiteY1" fmla="*/ 17372 h 36076"/>
                    <a:gd name="connsiteX2" fmla="*/ 18460 w 36875"/>
                    <a:gd name="connsiteY2" fmla="*/ 0 h 36076"/>
                    <a:gd name="connsiteX3" fmla="*/ 3 w 36875"/>
                    <a:gd name="connsiteY3" fmla="*/ 18249 h 36076"/>
                    <a:gd name="connsiteX4" fmla="*/ 16957 w 36875"/>
                    <a:gd name="connsiteY4" fmla="*/ 36038 h 36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875" h="36076">
                      <a:moveTo>
                        <a:pt x="16957" y="36038"/>
                      </a:moveTo>
                      <a:cubicBezTo>
                        <a:pt x="27856" y="36664"/>
                        <a:pt x="34537" y="29774"/>
                        <a:pt x="36875" y="17372"/>
                      </a:cubicBezTo>
                      <a:cubicBezTo>
                        <a:pt x="34704" y="8394"/>
                        <a:pt x="30027" y="42"/>
                        <a:pt x="18460" y="0"/>
                      </a:cubicBezTo>
                      <a:cubicBezTo>
                        <a:pt x="7102" y="-42"/>
                        <a:pt x="212" y="7642"/>
                        <a:pt x="3" y="18249"/>
                      </a:cubicBezTo>
                      <a:cubicBezTo>
                        <a:pt x="-164" y="28187"/>
                        <a:pt x="7143" y="35453"/>
                        <a:pt x="16957" y="36038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0" name="Freeform: Shape 69">
                  <a:extLst>
                    <a:ext uri="{FF2B5EF4-FFF2-40B4-BE49-F238E27FC236}">
                      <a16:creationId xmlns:a16="http://schemas.microsoft.com/office/drawing/2014/main" xmlns="" id="{2AD5AEBD-A8FC-4A9E-A844-87EF425CDA93}"/>
                    </a:ext>
                  </a:extLst>
                </p:cNvPr>
                <p:cNvSpPr/>
                <p:nvPr/>
              </p:nvSpPr>
              <p:spPr>
                <a:xfrm>
                  <a:off x="4610283" y="3801625"/>
                  <a:ext cx="36717" cy="34986"/>
                </a:xfrm>
                <a:custGeom>
                  <a:avLst/>
                  <a:gdLst>
                    <a:gd name="connsiteX0" fmla="*/ 17676 w 36717"/>
                    <a:gd name="connsiteY0" fmla="*/ 34984 h 34986"/>
                    <a:gd name="connsiteX1" fmla="*/ 36717 w 36717"/>
                    <a:gd name="connsiteY1" fmla="*/ 17571 h 34986"/>
                    <a:gd name="connsiteX2" fmla="*/ 17509 w 36717"/>
                    <a:gd name="connsiteY2" fmla="*/ 32 h 34986"/>
                    <a:gd name="connsiteX3" fmla="*/ 54 w 36717"/>
                    <a:gd name="connsiteY3" fmla="*/ 18782 h 34986"/>
                    <a:gd name="connsiteX4" fmla="*/ 17676 w 36717"/>
                    <a:gd name="connsiteY4" fmla="*/ 34984 h 34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717" h="34986">
                      <a:moveTo>
                        <a:pt x="17676" y="34984"/>
                      </a:moveTo>
                      <a:cubicBezTo>
                        <a:pt x="29577" y="35151"/>
                        <a:pt x="34588" y="28010"/>
                        <a:pt x="36717" y="17571"/>
                      </a:cubicBezTo>
                      <a:cubicBezTo>
                        <a:pt x="34588" y="6881"/>
                        <a:pt x="28867" y="-552"/>
                        <a:pt x="17509" y="32"/>
                      </a:cubicBezTo>
                      <a:cubicBezTo>
                        <a:pt x="6526" y="617"/>
                        <a:pt x="-698" y="7549"/>
                        <a:pt x="54" y="18782"/>
                      </a:cubicBezTo>
                      <a:cubicBezTo>
                        <a:pt x="680" y="28511"/>
                        <a:pt x="6860" y="34817"/>
                        <a:pt x="17676" y="34984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1" name="Freeform: Shape 70">
                  <a:extLst>
                    <a:ext uri="{FF2B5EF4-FFF2-40B4-BE49-F238E27FC236}">
                      <a16:creationId xmlns:a16="http://schemas.microsoft.com/office/drawing/2014/main" xmlns="" id="{DA0FDB02-7F9B-4809-8530-3D3025421EDF}"/>
                    </a:ext>
                  </a:extLst>
                </p:cNvPr>
                <p:cNvSpPr/>
                <p:nvPr/>
              </p:nvSpPr>
              <p:spPr>
                <a:xfrm>
                  <a:off x="5364278" y="3870267"/>
                  <a:ext cx="34438" cy="36538"/>
                </a:xfrm>
                <a:custGeom>
                  <a:avLst/>
                  <a:gdLst>
                    <a:gd name="connsiteX0" fmla="*/ 17293 w 34438"/>
                    <a:gd name="connsiteY0" fmla="*/ 36539 h 36538"/>
                    <a:gd name="connsiteX1" fmla="*/ 34414 w 34438"/>
                    <a:gd name="connsiteY1" fmla="*/ 19585 h 36538"/>
                    <a:gd name="connsiteX2" fmla="*/ 16959 w 34438"/>
                    <a:gd name="connsiteY2" fmla="*/ 0 h 36538"/>
                    <a:gd name="connsiteX3" fmla="*/ 5 w 34438"/>
                    <a:gd name="connsiteY3" fmla="*/ 17622 h 36538"/>
                    <a:gd name="connsiteX4" fmla="*/ 17293 w 34438"/>
                    <a:gd name="connsiteY4" fmla="*/ 36539 h 365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438" h="36538">
                      <a:moveTo>
                        <a:pt x="17293" y="36539"/>
                      </a:moveTo>
                      <a:cubicBezTo>
                        <a:pt x="27106" y="36580"/>
                        <a:pt x="33954" y="30734"/>
                        <a:pt x="34414" y="19585"/>
                      </a:cubicBezTo>
                      <a:cubicBezTo>
                        <a:pt x="34915" y="7391"/>
                        <a:pt x="27691" y="2380"/>
                        <a:pt x="16959" y="0"/>
                      </a:cubicBezTo>
                      <a:cubicBezTo>
                        <a:pt x="7688" y="2380"/>
                        <a:pt x="214" y="6264"/>
                        <a:pt x="5" y="17622"/>
                      </a:cubicBezTo>
                      <a:cubicBezTo>
                        <a:pt x="-204" y="29648"/>
                        <a:pt x="6185" y="36539"/>
                        <a:pt x="17293" y="36539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2" name="Freeform: Shape 71">
                  <a:extLst>
                    <a:ext uri="{FF2B5EF4-FFF2-40B4-BE49-F238E27FC236}">
                      <a16:creationId xmlns:a16="http://schemas.microsoft.com/office/drawing/2014/main" xmlns="" id="{8EE925B1-DD95-4794-9AF4-E1E900E984E6}"/>
                    </a:ext>
                  </a:extLst>
                </p:cNvPr>
                <p:cNvSpPr/>
                <p:nvPr/>
              </p:nvSpPr>
              <p:spPr>
                <a:xfrm>
                  <a:off x="5113190" y="3848590"/>
                  <a:ext cx="34743" cy="34287"/>
                </a:xfrm>
                <a:custGeom>
                  <a:avLst/>
                  <a:gdLst>
                    <a:gd name="connsiteX0" fmla="*/ 19293 w 34743"/>
                    <a:gd name="connsiteY0" fmla="*/ 34288 h 34287"/>
                    <a:gd name="connsiteX1" fmla="*/ 34743 w 34743"/>
                    <a:gd name="connsiteY1" fmla="*/ 16833 h 34287"/>
                    <a:gd name="connsiteX2" fmla="*/ 17998 w 34743"/>
                    <a:gd name="connsiteY2" fmla="*/ 46 h 34287"/>
                    <a:gd name="connsiteX3" fmla="*/ 0 w 34743"/>
                    <a:gd name="connsiteY3" fmla="*/ 17459 h 34287"/>
                    <a:gd name="connsiteX4" fmla="*/ 19293 w 34743"/>
                    <a:gd name="connsiteY4" fmla="*/ 34288 h 34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743" h="34287">
                      <a:moveTo>
                        <a:pt x="19293" y="34288"/>
                      </a:moveTo>
                      <a:cubicBezTo>
                        <a:pt x="27811" y="33828"/>
                        <a:pt x="34827" y="28776"/>
                        <a:pt x="34743" y="16833"/>
                      </a:cubicBezTo>
                      <a:cubicBezTo>
                        <a:pt x="34660" y="6017"/>
                        <a:pt x="28396" y="630"/>
                        <a:pt x="17998" y="46"/>
                      </a:cubicBezTo>
                      <a:cubicBezTo>
                        <a:pt x="5972" y="-622"/>
                        <a:pt x="-42" y="6059"/>
                        <a:pt x="0" y="17459"/>
                      </a:cubicBezTo>
                      <a:cubicBezTo>
                        <a:pt x="42" y="27732"/>
                        <a:pt x="5554" y="34079"/>
                        <a:pt x="19293" y="34288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xmlns="" id="{0E32CEB9-F494-44E3-9817-47CD5C50FEB1}"/>
                </a:ext>
              </a:extLst>
            </p:cNvPr>
            <p:cNvGrpSpPr/>
            <p:nvPr/>
          </p:nvGrpSpPr>
          <p:grpSpPr>
            <a:xfrm>
              <a:off x="6457944" y="3406207"/>
              <a:ext cx="1437776" cy="1923907"/>
              <a:chOff x="6457944" y="3406207"/>
              <a:chExt cx="1437776" cy="1923907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xmlns="" id="{160F8C94-4176-4499-93DC-7857C7089A90}"/>
                  </a:ext>
                </a:extLst>
              </p:cNvPr>
              <p:cNvSpPr/>
              <p:nvPr/>
            </p:nvSpPr>
            <p:spPr>
              <a:xfrm>
                <a:off x="6457944" y="3406207"/>
                <a:ext cx="1437776" cy="1923907"/>
              </a:xfrm>
              <a:custGeom>
                <a:avLst/>
                <a:gdLst>
                  <a:gd name="connsiteX0" fmla="*/ 578344 w 1437776"/>
                  <a:gd name="connsiteY0" fmla="*/ 40923 h 1923907"/>
                  <a:gd name="connsiteX1" fmla="*/ 781122 w 1437776"/>
                  <a:gd name="connsiteY1" fmla="*/ 164569 h 1923907"/>
                  <a:gd name="connsiteX2" fmla="*/ 1291785 w 1437776"/>
                  <a:gd name="connsiteY2" fmla="*/ 785599 h 1923907"/>
                  <a:gd name="connsiteX3" fmla="*/ 1421820 w 1437776"/>
                  <a:gd name="connsiteY3" fmla="*/ 1088431 h 1923907"/>
                  <a:gd name="connsiteX4" fmla="*/ 1286732 w 1437776"/>
                  <a:gd name="connsiteY4" fmla="*/ 1664320 h 1923907"/>
                  <a:gd name="connsiteX5" fmla="*/ 840043 w 1437776"/>
                  <a:gd name="connsiteY5" fmla="*/ 1918127 h 1923907"/>
                  <a:gd name="connsiteX6" fmla="*/ 276473 w 1437776"/>
                  <a:gd name="connsiteY6" fmla="*/ 1739694 h 1923907"/>
                  <a:gd name="connsiteX7" fmla="*/ 28177 w 1437776"/>
                  <a:gd name="connsiteY7" fmla="*/ 574427 h 1923907"/>
                  <a:gd name="connsiteX8" fmla="*/ 189740 w 1437776"/>
                  <a:gd name="connsiteY8" fmla="*/ 104395 h 1923907"/>
                  <a:gd name="connsiteX9" fmla="*/ 578344 w 1437776"/>
                  <a:gd name="connsiteY9" fmla="*/ 40923 h 19239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37776" h="1923907">
                    <a:moveTo>
                      <a:pt x="578344" y="40923"/>
                    </a:moveTo>
                    <a:cubicBezTo>
                      <a:pt x="652465" y="72826"/>
                      <a:pt x="722953" y="119220"/>
                      <a:pt x="781122" y="164569"/>
                    </a:cubicBezTo>
                    <a:cubicBezTo>
                      <a:pt x="993547" y="330225"/>
                      <a:pt x="1155653" y="555594"/>
                      <a:pt x="1291785" y="785599"/>
                    </a:cubicBezTo>
                    <a:cubicBezTo>
                      <a:pt x="1348117" y="880767"/>
                      <a:pt x="1399479" y="978857"/>
                      <a:pt x="1421820" y="1088431"/>
                    </a:cubicBezTo>
                    <a:cubicBezTo>
                      <a:pt x="1465040" y="1300688"/>
                      <a:pt x="1420609" y="1494113"/>
                      <a:pt x="1286732" y="1664320"/>
                    </a:cubicBezTo>
                    <a:cubicBezTo>
                      <a:pt x="1172982" y="1808929"/>
                      <a:pt x="1021859" y="1893782"/>
                      <a:pt x="840043" y="1918127"/>
                    </a:cubicBezTo>
                    <a:cubicBezTo>
                      <a:pt x="637390" y="1945228"/>
                      <a:pt x="428014" y="1875576"/>
                      <a:pt x="276473" y="1739694"/>
                    </a:cubicBezTo>
                    <a:cubicBezTo>
                      <a:pt x="-27862" y="1466845"/>
                      <a:pt x="-26902" y="948248"/>
                      <a:pt x="28177" y="574427"/>
                    </a:cubicBezTo>
                    <a:cubicBezTo>
                      <a:pt x="51729" y="414576"/>
                      <a:pt x="85470" y="233429"/>
                      <a:pt x="189740" y="104395"/>
                    </a:cubicBezTo>
                    <a:cubicBezTo>
                      <a:pt x="296099" y="-27352"/>
                      <a:pt x="443255" y="-17247"/>
                      <a:pt x="578344" y="4092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41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73" name="Graphic 2">
                <a:extLst>
                  <a:ext uri="{FF2B5EF4-FFF2-40B4-BE49-F238E27FC236}">
                    <a16:creationId xmlns:a16="http://schemas.microsoft.com/office/drawing/2014/main" xmlns="" id="{60B19826-AAB1-4739-858E-67D982B96A7B}"/>
                  </a:ext>
                </a:extLst>
              </p:cNvPr>
              <p:cNvGrpSpPr/>
              <p:nvPr/>
            </p:nvGrpSpPr>
            <p:grpSpPr>
              <a:xfrm>
                <a:off x="6583433" y="3519745"/>
                <a:ext cx="1203838" cy="1697392"/>
                <a:chOff x="6583433" y="3519745"/>
                <a:chExt cx="1203838" cy="1697392"/>
              </a:xfrm>
              <a:solidFill>
                <a:schemeClr val="bg1"/>
              </a:solidFill>
            </p:grpSpPr>
            <p:sp>
              <p:nvSpPr>
                <p:cNvPr id="74" name="Freeform: Shape 73">
                  <a:extLst>
                    <a:ext uri="{FF2B5EF4-FFF2-40B4-BE49-F238E27FC236}">
                      <a16:creationId xmlns:a16="http://schemas.microsoft.com/office/drawing/2014/main" xmlns="" id="{0D617031-D40F-4159-B0D8-C51450ABE464}"/>
                    </a:ext>
                  </a:extLst>
                </p:cNvPr>
                <p:cNvSpPr/>
                <p:nvPr/>
              </p:nvSpPr>
              <p:spPr>
                <a:xfrm>
                  <a:off x="6583433" y="3844592"/>
                  <a:ext cx="975276" cy="635793"/>
                </a:xfrm>
                <a:custGeom>
                  <a:avLst/>
                  <a:gdLst>
                    <a:gd name="connsiteX0" fmla="*/ 55022 w 975276"/>
                    <a:gd name="connsiteY0" fmla="*/ 629416 h 635793"/>
                    <a:gd name="connsiteX1" fmla="*/ 87385 w 975276"/>
                    <a:gd name="connsiteY1" fmla="*/ 618643 h 635793"/>
                    <a:gd name="connsiteX2" fmla="*/ 95444 w 975276"/>
                    <a:gd name="connsiteY2" fmla="*/ 580100 h 635793"/>
                    <a:gd name="connsiteX3" fmla="*/ 125176 w 975276"/>
                    <a:gd name="connsiteY3" fmla="*/ 424926 h 635793"/>
                    <a:gd name="connsiteX4" fmla="*/ 272750 w 975276"/>
                    <a:gd name="connsiteY4" fmla="*/ 551537 h 635793"/>
                    <a:gd name="connsiteX5" fmla="*/ 308245 w 975276"/>
                    <a:gd name="connsiteY5" fmla="*/ 537506 h 635793"/>
                    <a:gd name="connsiteX6" fmla="*/ 343489 w 975276"/>
                    <a:gd name="connsiteY6" fmla="*/ 351682 h 635793"/>
                    <a:gd name="connsiteX7" fmla="*/ 354805 w 975276"/>
                    <a:gd name="connsiteY7" fmla="*/ 357653 h 635793"/>
                    <a:gd name="connsiteX8" fmla="*/ 490311 w 975276"/>
                    <a:gd name="connsiteY8" fmla="*/ 474785 h 635793"/>
                    <a:gd name="connsiteX9" fmla="*/ 526140 w 975276"/>
                    <a:gd name="connsiteY9" fmla="*/ 463343 h 635793"/>
                    <a:gd name="connsiteX10" fmla="*/ 541799 w 975276"/>
                    <a:gd name="connsiteY10" fmla="*/ 384128 h 635793"/>
                    <a:gd name="connsiteX11" fmla="*/ 563555 w 975276"/>
                    <a:gd name="connsiteY11" fmla="*/ 272341 h 635793"/>
                    <a:gd name="connsiteX12" fmla="*/ 710628 w 975276"/>
                    <a:gd name="connsiteY12" fmla="*/ 399787 h 635793"/>
                    <a:gd name="connsiteX13" fmla="*/ 746039 w 975276"/>
                    <a:gd name="connsiteY13" fmla="*/ 387844 h 635793"/>
                    <a:gd name="connsiteX14" fmla="*/ 778611 w 975276"/>
                    <a:gd name="connsiteY14" fmla="*/ 214798 h 635793"/>
                    <a:gd name="connsiteX15" fmla="*/ 797318 w 975276"/>
                    <a:gd name="connsiteY15" fmla="*/ 208659 h 635793"/>
                    <a:gd name="connsiteX16" fmla="*/ 931112 w 975276"/>
                    <a:gd name="connsiteY16" fmla="*/ 324622 h 635793"/>
                    <a:gd name="connsiteX17" fmla="*/ 963725 w 975276"/>
                    <a:gd name="connsiteY17" fmla="*/ 314057 h 635793"/>
                    <a:gd name="connsiteX18" fmla="*/ 972411 w 975276"/>
                    <a:gd name="connsiteY18" fmla="*/ 271547 h 635793"/>
                    <a:gd name="connsiteX19" fmla="*/ 955582 w 975276"/>
                    <a:gd name="connsiteY19" fmla="*/ 223317 h 635793"/>
                    <a:gd name="connsiteX20" fmla="*/ 940507 w 975276"/>
                    <a:gd name="connsiteY20" fmla="*/ 298315 h 635793"/>
                    <a:gd name="connsiteX21" fmla="*/ 792474 w 975276"/>
                    <a:gd name="connsiteY21" fmla="*/ 170325 h 635793"/>
                    <a:gd name="connsiteX22" fmla="*/ 845674 w 975276"/>
                    <a:gd name="connsiteY22" fmla="*/ 177006 h 635793"/>
                    <a:gd name="connsiteX23" fmla="*/ 895701 w 975276"/>
                    <a:gd name="connsiteY23" fmla="*/ 221020 h 635793"/>
                    <a:gd name="connsiteX24" fmla="*/ 928272 w 975276"/>
                    <a:gd name="connsiteY24" fmla="*/ 210288 h 635793"/>
                    <a:gd name="connsiteX25" fmla="*/ 909773 w 975276"/>
                    <a:gd name="connsiteY25" fmla="*/ 162266 h 635793"/>
                    <a:gd name="connsiteX26" fmla="*/ 903009 w 975276"/>
                    <a:gd name="connsiteY26" fmla="*/ 192791 h 635793"/>
                    <a:gd name="connsiteX27" fmla="*/ 852063 w 975276"/>
                    <a:gd name="connsiteY27" fmla="*/ 148611 h 635793"/>
                    <a:gd name="connsiteX28" fmla="*/ 876659 w 975276"/>
                    <a:gd name="connsiteY28" fmla="*/ 139048 h 635793"/>
                    <a:gd name="connsiteX29" fmla="*/ 882088 w 975276"/>
                    <a:gd name="connsiteY29" fmla="*/ 123138 h 635793"/>
                    <a:gd name="connsiteX30" fmla="*/ 843795 w 975276"/>
                    <a:gd name="connsiteY30" fmla="*/ 75576 h 635793"/>
                    <a:gd name="connsiteX31" fmla="*/ 787380 w 975276"/>
                    <a:gd name="connsiteY31" fmla="*/ 131365 h 635793"/>
                    <a:gd name="connsiteX32" fmla="*/ 738648 w 975276"/>
                    <a:gd name="connsiteY32" fmla="*/ 83343 h 635793"/>
                    <a:gd name="connsiteX33" fmla="*/ 748879 w 975276"/>
                    <a:gd name="connsiteY33" fmla="*/ 50270 h 635793"/>
                    <a:gd name="connsiteX34" fmla="*/ 802121 w 975276"/>
                    <a:gd name="connsiteY34" fmla="*/ 28848 h 635793"/>
                    <a:gd name="connsiteX35" fmla="*/ 750591 w 975276"/>
                    <a:gd name="connsiteY35" fmla="*/ 5338 h 635793"/>
                    <a:gd name="connsiteX36" fmla="*/ 329124 w 975276"/>
                    <a:gd name="connsiteY36" fmla="*/ 152119 h 635793"/>
                    <a:gd name="connsiteX37" fmla="*/ 22785 w 975276"/>
                    <a:gd name="connsiteY37" fmla="*/ 258895 h 635793"/>
                    <a:gd name="connsiteX38" fmla="*/ 4954 w 975276"/>
                    <a:gd name="connsiteY38" fmla="*/ 275222 h 635793"/>
                    <a:gd name="connsiteX39" fmla="*/ 11051 w 975276"/>
                    <a:gd name="connsiteY39" fmla="*/ 350512 h 635793"/>
                    <a:gd name="connsiteX40" fmla="*/ 8796 w 975276"/>
                    <a:gd name="connsiteY40" fmla="*/ 390350 h 635793"/>
                    <a:gd name="connsiteX41" fmla="*/ 527 w 975276"/>
                    <a:gd name="connsiteY41" fmla="*/ 443091 h 635793"/>
                    <a:gd name="connsiteX42" fmla="*/ 41659 w 975276"/>
                    <a:gd name="connsiteY42" fmla="*/ 429895 h 635793"/>
                    <a:gd name="connsiteX43" fmla="*/ 28130 w 975276"/>
                    <a:gd name="connsiteY43" fmla="*/ 497627 h 635793"/>
                    <a:gd name="connsiteX44" fmla="*/ 1446 w 975276"/>
                    <a:gd name="connsiteY44" fmla="*/ 477291 h 635793"/>
                    <a:gd name="connsiteX45" fmla="*/ 1822 w 975276"/>
                    <a:gd name="connsiteY45" fmla="*/ 503599 h 635793"/>
                    <a:gd name="connsiteX46" fmla="*/ 31679 w 975276"/>
                    <a:gd name="connsiteY46" fmla="*/ 531368 h 635793"/>
                    <a:gd name="connsiteX47" fmla="*/ 54062 w 975276"/>
                    <a:gd name="connsiteY47" fmla="*/ 504893 h 635793"/>
                    <a:gd name="connsiteX48" fmla="*/ 65462 w 975276"/>
                    <a:gd name="connsiteY48" fmla="*/ 445930 h 635793"/>
                    <a:gd name="connsiteX49" fmla="*/ 101290 w 975276"/>
                    <a:gd name="connsiteY49" fmla="*/ 411313 h 635793"/>
                    <a:gd name="connsiteX50" fmla="*/ 64501 w 975276"/>
                    <a:gd name="connsiteY50" fmla="*/ 603067 h 635793"/>
                    <a:gd name="connsiteX51" fmla="*/ 5037 w 975276"/>
                    <a:gd name="connsiteY51" fmla="*/ 551996 h 635793"/>
                    <a:gd name="connsiteX52" fmla="*/ 23703 w 975276"/>
                    <a:gd name="connsiteY52" fmla="*/ 602065 h 635793"/>
                    <a:gd name="connsiteX53" fmla="*/ 55022 w 975276"/>
                    <a:gd name="connsiteY53" fmla="*/ 629416 h 635793"/>
                    <a:gd name="connsiteX54" fmla="*/ 502755 w 975276"/>
                    <a:gd name="connsiteY54" fmla="*/ 450858 h 635793"/>
                    <a:gd name="connsiteX55" fmla="*/ 354095 w 975276"/>
                    <a:gd name="connsiteY55" fmla="*/ 322743 h 635793"/>
                    <a:gd name="connsiteX56" fmla="*/ 406001 w 975276"/>
                    <a:gd name="connsiteY56" fmla="*/ 328380 h 635793"/>
                    <a:gd name="connsiteX57" fmla="*/ 456361 w 975276"/>
                    <a:gd name="connsiteY57" fmla="*/ 371809 h 635793"/>
                    <a:gd name="connsiteX58" fmla="*/ 490520 w 975276"/>
                    <a:gd name="connsiteY58" fmla="*/ 360702 h 635793"/>
                    <a:gd name="connsiteX59" fmla="*/ 503256 w 975276"/>
                    <a:gd name="connsiteY59" fmla="*/ 291550 h 635793"/>
                    <a:gd name="connsiteX60" fmla="*/ 539085 w 975276"/>
                    <a:gd name="connsiteY60" fmla="*/ 258644 h 635793"/>
                    <a:gd name="connsiteX61" fmla="*/ 502755 w 975276"/>
                    <a:gd name="connsiteY61" fmla="*/ 450858 h 635793"/>
                    <a:gd name="connsiteX62" fmla="*/ 413058 w 975276"/>
                    <a:gd name="connsiteY62" fmla="*/ 300319 h 635793"/>
                    <a:gd name="connsiteX63" fmla="*/ 479788 w 975276"/>
                    <a:gd name="connsiteY63" fmla="*/ 277185 h 635793"/>
                    <a:gd name="connsiteX64" fmla="*/ 466007 w 975276"/>
                    <a:gd name="connsiteY64" fmla="*/ 346128 h 635793"/>
                    <a:gd name="connsiteX65" fmla="*/ 413058 w 975276"/>
                    <a:gd name="connsiteY65" fmla="*/ 300319 h 635793"/>
                    <a:gd name="connsiteX66" fmla="*/ 651289 w 975276"/>
                    <a:gd name="connsiteY66" fmla="*/ 77329 h 635793"/>
                    <a:gd name="connsiteX67" fmla="*/ 704281 w 975276"/>
                    <a:gd name="connsiteY67" fmla="*/ 127565 h 635793"/>
                    <a:gd name="connsiteX68" fmla="*/ 653336 w 975276"/>
                    <a:gd name="connsiteY68" fmla="*/ 179679 h 635793"/>
                    <a:gd name="connsiteX69" fmla="*/ 600511 w 975276"/>
                    <a:gd name="connsiteY69" fmla="*/ 129694 h 635793"/>
                    <a:gd name="connsiteX70" fmla="*/ 651289 w 975276"/>
                    <a:gd name="connsiteY70" fmla="*/ 77329 h 635793"/>
                    <a:gd name="connsiteX71" fmla="*/ 686450 w 975276"/>
                    <a:gd name="connsiteY71" fmla="*/ 271130 h 635793"/>
                    <a:gd name="connsiteX72" fmla="*/ 631997 w 975276"/>
                    <a:gd name="connsiteY72" fmla="*/ 224068 h 635793"/>
                    <a:gd name="connsiteX73" fmla="*/ 696054 w 975276"/>
                    <a:gd name="connsiteY73" fmla="*/ 202020 h 635793"/>
                    <a:gd name="connsiteX74" fmla="*/ 686450 w 975276"/>
                    <a:gd name="connsiteY74" fmla="*/ 271130 h 635793"/>
                    <a:gd name="connsiteX75" fmla="*/ 624230 w 975276"/>
                    <a:gd name="connsiteY75" fmla="*/ 251086 h 635793"/>
                    <a:gd name="connsiteX76" fmla="*/ 677514 w 975276"/>
                    <a:gd name="connsiteY76" fmla="*/ 297438 h 635793"/>
                    <a:gd name="connsiteX77" fmla="*/ 708624 w 975276"/>
                    <a:gd name="connsiteY77" fmla="*/ 286330 h 635793"/>
                    <a:gd name="connsiteX78" fmla="*/ 720817 w 975276"/>
                    <a:gd name="connsiteY78" fmla="*/ 221312 h 635793"/>
                    <a:gd name="connsiteX79" fmla="*/ 758399 w 975276"/>
                    <a:gd name="connsiteY79" fmla="*/ 182602 h 635793"/>
                    <a:gd name="connsiteX80" fmla="*/ 721652 w 975276"/>
                    <a:gd name="connsiteY80" fmla="*/ 374524 h 635793"/>
                    <a:gd name="connsiteX81" fmla="*/ 573494 w 975276"/>
                    <a:gd name="connsiteY81" fmla="*/ 246659 h 635793"/>
                    <a:gd name="connsiteX82" fmla="*/ 624230 w 975276"/>
                    <a:gd name="connsiteY82" fmla="*/ 251086 h 635793"/>
                    <a:gd name="connsiteX83" fmla="*/ 515074 w 975276"/>
                    <a:gd name="connsiteY83" fmla="*/ 125435 h 635793"/>
                    <a:gd name="connsiteX84" fmla="*/ 566395 w 975276"/>
                    <a:gd name="connsiteY84" fmla="*/ 176798 h 635793"/>
                    <a:gd name="connsiteX85" fmla="*/ 513988 w 975276"/>
                    <a:gd name="connsiteY85" fmla="*/ 227492 h 635793"/>
                    <a:gd name="connsiteX86" fmla="*/ 462625 w 975276"/>
                    <a:gd name="connsiteY86" fmla="*/ 175837 h 635793"/>
                    <a:gd name="connsiteX87" fmla="*/ 515074 w 975276"/>
                    <a:gd name="connsiteY87" fmla="*/ 125435 h 635793"/>
                    <a:gd name="connsiteX88" fmla="*/ 376394 w 975276"/>
                    <a:gd name="connsiteY88" fmla="*/ 172664 h 635793"/>
                    <a:gd name="connsiteX89" fmla="*/ 428425 w 975276"/>
                    <a:gd name="connsiteY89" fmla="*/ 224193 h 635793"/>
                    <a:gd name="connsiteX90" fmla="*/ 376770 w 975276"/>
                    <a:gd name="connsiteY90" fmla="*/ 275640 h 635793"/>
                    <a:gd name="connsiteX91" fmla="*/ 324990 w 975276"/>
                    <a:gd name="connsiteY91" fmla="*/ 224527 h 635793"/>
                    <a:gd name="connsiteX92" fmla="*/ 376394 w 975276"/>
                    <a:gd name="connsiteY92" fmla="*/ 172664 h 635793"/>
                    <a:gd name="connsiteX93" fmla="*/ 239844 w 975276"/>
                    <a:gd name="connsiteY93" fmla="*/ 221270 h 635793"/>
                    <a:gd name="connsiteX94" fmla="*/ 290706 w 975276"/>
                    <a:gd name="connsiteY94" fmla="*/ 273134 h 635793"/>
                    <a:gd name="connsiteX95" fmla="*/ 237882 w 975276"/>
                    <a:gd name="connsiteY95" fmla="*/ 322868 h 635793"/>
                    <a:gd name="connsiteX96" fmla="*/ 187229 w 975276"/>
                    <a:gd name="connsiteY96" fmla="*/ 271213 h 635793"/>
                    <a:gd name="connsiteX97" fmla="*/ 239844 w 975276"/>
                    <a:gd name="connsiteY97" fmla="*/ 221270 h 635793"/>
                    <a:gd name="connsiteX98" fmla="*/ 258093 w 975276"/>
                    <a:gd name="connsiteY98" fmla="*/ 353978 h 635793"/>
                    <a:gd name="connsiteX99" fmla="*/ 248280 w 975276"/>
                    <a:gd name="connsiteY99" fmla="*/ 423631 h 635793"/>
                    <a:gd name="connsiteX100" fmla="*/ 194119 w 975276"/>
                    <a:gd name="connsiteY100" fmla="*/ 376820 h 635793"/>
                    <a:gd name="connsiteX101" fmla="*/ 258093 w 975276"/>
                    <a:gd name="connsiteY101" fmla="*/ 353978 h 635793"/>
                    <a:gd name="connsiteX102" fmla="*/ 183262 w 975276"/>
                    <a:gd name="connsiteY102" fmla="*/ 401291 h 635793"/>
                    <a:gd name="connsiteX103" fmla="*/ 237882 w 975276"/>
                    <a:gd name="connsiteY103" fmla="*/ 449146 h 635793"/>
                    <a:gd name="connsiteX104" fmla="*/ 270662 w 975276"/>
                    <a:gd name="connsiteY104" fmla="*/ 437203 h 635793"/>
                    <a:gd name="connsiteX105" fmla="*/ 282897 w 975276"/>
                    <a:gd name="connsiteY105" fmla="*/ 370139 h 635793"/>
                    <a:gd name="connsiteX106" fmla="*/ 320438 w 975276"/>
                    <a:gd name="connsiteY106" fmla="*/ 334060 h 635793"/>
                    <a:gd name="connsiteX107" fmla="*/ 283440 w 975276"/>
                    <a:gd name="connsiteY107" fmla="*/ 526941 h 635793"/>
                    <a:gd name="connsiteX108" fmla="*/ 135490 w 975276"/>
                    <a:gd name="connsiteY108" fmla="*/ 399077 h 635793"/>
                    <a:gd name="connsiteX109" fmla="*/ 183262 w 975276"/>
                    <a:gd name="connsiteY109" fmla="*/ 401291 h 635793"/>
                    <a:gd name="connsiteX110" fmla="*/ 100163 w 975276"/>
                    <a:gd name="connsiteY110" fmla="*/ 371559 h 635793"/>
                    <a:gd name="connsiteX111" fmla="*/ 49635 w 975276"/>
                    <a:gd name="connsiteY111" fmla="*/ 319361 h 635793"/>
                    <a:gd name="connsiteX112" fmla="*/ 101708 w 975276"/>
                    <a:gd name="connsiteY112" fmla="*/ 268583 h 635793"/>
                    <a:gd name="connsiteX113" fmla="*/ 152444 w 975276"/>
                    <a:gd name="connsiteY113" fmla="*/ 320989 h 635793"/>
                    <a:gd name="connsiteX114" fmla="*/ 100163 w 975276"/>
                    <a:gd name="connsiteY114" fmla="*/ 371559 h 6357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</a:cxnLst>
                  <a:rect l="l" t="t" r="r" b="b"/>
                  <a:pathLst>
                    <a:path w="975276" h="635793">
                      <a:moveTo>
                        <a:pt x="55022" y="629416"/>
                      </a:moveTo>
                      <a:cubicBezTo>
                        <a:pt x="68677" y="641109"/>
                        <a:pt x="83376" y="636265"/>
                        <a:pt x="87385" y="618643"/>
                      </a:cubicBezTo>
                      <a:cubicBezTo>
                        <a:pt x="90308" y="605865"/>
                        <a:pt x="92939" y="593003"/>
                        <a:pt x="95444" y="580100"/>
                      </a:cubicBezTo>
                      <a:cubicBezTo>
                        <a:pt x="105299" y="529071"/>
                        <a:pt x="114987" y="478001"/>
                        <a:pt x="125176" y="424926"/>
                      </a:cubicBezTo>
                      <a:cubicBezTo>
                        <a:pt x="175912" y="468480"/>
                        <a:pt x="224185" y="510196"/>
                        <a:pt x="272750" y="551537"/>
                      </a:cubicBezTo>
                      <a:cubicBezTo>
                        <a:pt x="289871" y="566111"/>
                        <a:pt x="304111" y="559847"/>
                        <a:pt x="308245" y="537506"/>
                      </a:cubicBezTo>
                      <a:cubicBezTo>
                        <a:pt x="319770" y="475370"/>
                        <a:pt x="331755" y="413317"/>
                        <a:pt x="343489" y="351682"/>
                      </a:cubicBezTo>
                      <a:cubicBezTo>
                        <a:pt x="350045" y="350512"/>
                        <a:pt x="351882" y="355148"/>
                        <a:pt x="354805" y="357653"/>
                      </a:cubicBezTo>
                      <a:cubicBezTo>
                        <a:pt x="399988" y="396655"/>
                        <a:pt x="445003" y="435908"/>
                        <a:pt x="490311" y="474785"/>
                      </a:cubicBezTo>
                      <a:cubicBezTo>
                        <a:pt x="508017" y="489985"/>
                        <a:pt x="521379" y="485684"/>
                        <a:pt x="526140" y="463343"/>
                      </a:cubicBezTo>
                      <a:cubicBezTo>
                        <a:pt x="531735" y="436994"/>
                        <a:pt x="536663" y="410519"/>
                        <a:pt x="541799" y="384128"/>
                      </a:cubicBezTo>
                      <a:cubicBezTo>
                        <a:pt x="548856" y="347882"/>
                        <a:pt x="555913" y="311635"/>
                        <a:pt x="563555" y="272341"/>
                      </a:cubicBezTo>
                      <a:cubicBezTo>
                        <a:pt x="614333" y="316354"/>
                        <a:pt x="662481" y="358113"/>
                        <a:pt x="710628" y="399787"/>
                      </a:cubicBezTo>
                      <a:cubicBezTo>
                        <a:pt x="727081" y="414027"/>
                        <a:pt x="741988" y="408891"/>
                        <a:pt x="746039" y="387844"/>
                      </a:cubicBezTo>
                      <a:cubicBezTo>
                        <a:pt x="757105" y="330218"/>
                        <a:pt x="769382" y="272758"/>
                        <a:pt x="778611" y="214798"/>
                      </a:cubicBezTo>
                      <a:cubicBezTo>
                        <a:pt x="781909" y="194002"/>
                        <a:pt x="787213" y="199890"/>
                        <a:pt x="797318" y="208659"/>
                      </a:cubicBezTo>
                      <a:cubicBezTo>
                        <a:pt x="841833" y="247411"/>
                        <a:pt x="886472" y="286038"/>
                        <a:pt x="931112" y="324622"/>
                      </a:cubicBezTo>
                      <a:cubicBezTo>
                        <a:pt x="944934" y="336565"/>
                        <a:pt x="959675" y="331888"/>
                        <a:pt x="963725" y="314057"/>
                      </a:cubicBezTo>
                      <a:cubicBezTo>
                        <a:pt x="966941" y="299943"/>
                        <a:pt x="967317" y="284827"/>
                        <a:pt x="972411" y="271547"/>
                      </a:cubicBezTo>
                      <a:cubicBezTo>
                        <a:pt x="980679" y="250084"/>
                        <a:pt x="969822" y="237598"/>
                        <a:pt x="955582" y="223317"/>
                      </a:cubicBezTo>
                      <a:cubicBezTo>
                        <a:pt x="950446" y="248789"/>
                        <a:pt x="945727" y="272257"/>
                        <a:pt x="940507" y="298315"/>
                      </a:cubicBezTo>
                      <a:cubicBezTo>
                        <a:pt x="889980" y="254635"/>
                        <a:pt x="840998" y="212292"/>
                        <a:pt x="792474" y="170325"/>
                      </a:cubicBezTo>
                      <a:cubicBezTo>
                        <a:pt x="813646" y="154081"/>
                        <a:pt x="829639" y="160721"/>
                        <a:pt x="845674" y="177006"/>
                      </a:cubicBezTo>
                      <a:cubicBezTo>
                        <a:pt x="861250" y="192791"/>
                        <a:pt x="878663" y="206739"/>
                        <a:pt x="895701" y="221020"/>
                      </a:cubicBezTo>
                      <a:cubicBezTo>
                        <a:pt x="908479" y="231752"/>
                        <a:pt x="923053" y="226365"/>
                        <a:pt x="928272" y="210288"/>
                      </a:cubicBezTo>
                      <a:cubicBezTo>
                        <a:pt x="934954" y="189618"/>
                        <a:pt x="926310" y="175545"/>
                        <a:pt x="909773" y="162266"/>
                      </a:cubicBezTo>
                      <a:cubicBezTo>
                        <a:pt x="909147" y="173290"/>
                        <a:pt x="907894" y="182185"/>
                        <a:pt x="903009" y="192791"/>
                      </a:cubicBezTo>
                      <a:cubicBezTo>
                        <a:pt x="885762" y="177842"/>
                        <a:pt x="869727" y="163894"/>
                        <a:pt x="852063" y="148611"/>
                      </a:cubicBezTo>
                      <a:cubicBezTo>
                        <a:pt x="861793" y="144727"/>
                        <a:pt x="868975" y="140468"/>
                        <a:pt x="876659" y="139048"/>
                      </a:cubicBezTo>
                      <a:cubicBezTo>
                        <a:pt x="889521" y="136710"/>
                        <a:pt x="889604" y="132158"/>
                        <a:pt x="882088" y="123138"/>
                      </a:cubicBezTo>
                      <a:cubicBezTo>
                        <a:pt x="869268" y="107855"/>
                        <a:pt x="856991" y="92070"/>
                        <a:pt x="843795" y="75576"/>
                      </a:cubicBezTo>
                      <a:cubicBezTo>
                        <a:pt x="836822" y="114536"/>
                        <a:pt x="817613" y="133035"/>
                        <a:pt x="787380" y="131365"/>
                      </a:cubicBezTo>
                      <a:cubicBezTo>
                        <a:pt x="761531" y="129945"/>
                        <a:pt x="740151" y="109316"/>
                        <a:pt x="738648" y="83343"/>
                      </a:cubicBezTo>
                      <a:cubicBezTo>
                        <a:pt x="737938" y="71358"/>
                        <a:pt x="741780" y="60083"/>
                        <a:pt x="748879" y="50270"/>
                      </a:cubicBezTo>
                      <a:cubicBezTo>
                        <a:pt x="761657" y="32606"/>
                        <a:pt x="780490" y="28180"/>
                        <a:pt x="802121" y="28848"/>
                      </a:cubicBezTo>
                      <a:cubicBezTo>
                        <a:pt x="777316" y="-3932"/>
                        <a:pt x="777316" y="-3974"/>
                        <a:pt x="750591" y="5338"/>
                      </a:cubicBezTo>
                      <a:cubicBezTo>
                        <a:pt x="610116" y="54279"/>
                        <a:pt x="469599" y="103178"/>
                        <a:pt x="329124" y="152119"/>
                      </a:cubicBezTo>
                      <a:cubicBezTo>
                        <a:pt x="227025" y="187697"/>
                        <a:pt x="124884" y="223275"/>
                        <a:pt x="22785" y="258895"/>
                      </a:cubicBezTo>
                      <a:cubicBezTo>
                        <a:pt x="14516" y="261776"/>
                        <a:pt x="4369" y="262736"/>
                        <a:pt x="4954" y="275222"/>
                      </a:cubicBezTo>
                      <a:cubicBezTo>
                        <a:pt x="6081" y="300319"/>
                        <a:pt x="-2563" y="325791"/>
                        <a:pt x="11051" y="350512"/>
                      </a:cubicBezTo>
                      <a:cubicBezTo>
                        <a:pt x="17857" y="362831"/>
                        <a:pt x="17147" y="378490"/>
                        <a:pt x="8796" y="390350"/>
                      </a:cubicBezTo>
                      <a:cubicBezTo>
                        <a:pt x="-2771" y="406761"/>
                        <a:pt x="319" y="424049"/>
                        <a:pt x="527" y="443091"/>
                      </a:cubicBezTo>
                      <a:cubicBezTo>
                        <a:pt x="14475" y="438623"/>
                        <a:pt x="27086" y="434572"/>
                        <a:pt x="41659" y="429895"/>
                      </a:cubicBezTo>
                      <a:cubicBezTo>
                        <a:pt x="36941" y="453405"/>
                        <a:pt x="32723" y="474618"/>
                        <a:pt x="28130" y="497627"/>
                      </a:cubicBezTo>
                      <a:cubicBezTo>
                        <a:pt x="18400" y="490194"/>
                        <a:pt x="10424" y="484139"/>
                        <a:pt x="1446" y="477291"/>
                      </a:cubicBezTo>
                      <a:cubicBezTo>
                        <a:pt x="1446" y="487480"/>
                        <a:pt x="-350" y="496124"/>
                        <a:pt x="1822" y="503599"/>
                      </a:cubicBezTo>
                      <a:cubicBezTo>
                        <a:pt x="6081" y="518214"/>
                        <a:pt x="17105" y="530032"/>
                        <a:pt x="31679" y="531368"/>
                      </a:cubicBezTo>
                      <a:cubicBezTo>
                        <a:pt x="47464" y="532871"/>
                        <a:pt x="51890" y="519007"/>
                        <a:pt x="54062" y="504893"/>
                      </a:cubicBezTo>
                      <a:cubicBezTo>
                        <a:pt x="57068" y="485141"/>
                        <a:pt x="61495" y="465557"/>
                        <a:pt x="65462" y="445930"/>
                      </a:cubicBezTo>
                      <a:cubicBezTo>
                        <a:pt x="71308" y="416866"/>
                        <a:pt x="71350" y="416866"/>
                        <a:pt x="101290" y="411313"/>
                      </a:cubicBezTo>
                      <a:cubicBezTo>
                        <a:pt x="89097" y="474994"/>
                        <a:pt x="76987" y="538049"/>
                        <a:pt x="64501" y="603067"/>
                      </a:cubicBezTo>
                      <a:cubicBezTo>
                        <a:pt x="43372" y="584902"/>
                        <a:pt x="24705" y="568867"/>
                        <a:pt x="5037" y="551996"/>
                      </a:cubicBezTo>
                      <a:cubicBezTo>
                        <a:pt x="2782" y="583273"/>
                        <a:pt x="2699" y="583357"/>
                        <a:pt x="23703" y="602065"/>
                      </a:cubicBezTo>
                      <a:cubicBezTo>
                        <a:pt x="33934" y="611335"/>
                        <a:pt x="44457" y="620397"/>
                        <a:pt x="55022" y="629416"/>
                      </a:cubicBezTo>
                      <a:close/>
                      <a:moveTo>
                        <a:pt x="502755" y="450858"/>
                      </a:moveTo>
                      <a:cubicBezTo>
                        <a:pt x="452269" y="407346"/>
                        <a:pt x="403662" y="365462"/>
                        <a:pt x="354095" y="322743"/>
                      </a:cubicBezTo>
                      <a:cubicBezTo>
                        <a:pt x="374640" y="308378"/>
                        <a:pt x="390008" y="311301"/>
                        <a:pt x="406001" y="328380"/>
                      </a:cubicBezTo>
                      <a:cubicBezTo>
                        <a:pt x="421076" y="344457"/>
                        <a:pt x="439366" y="357486"/>
                        <a:pt x="456361" y="371809"/>
                      </a:cubicBezTo>
                      <a:cubicBezTo>
                        <a:pt x="471520" y="384587"/>
                        <a:pt x="486469" y="379910"/>
                        <a:pt x="490520" y="360702"/>
                      </a:cubicBezTo>
                      <a:cubicBezTo>
                        <a:pt x="495364" y="337776"/>
                        <a:pt x="501252" y="314809"/>
                        <a:pt x="503256" y="291550"/>
                      </a:cubicBezTo>
                      <a:cubicBezTo>
                        <a:pt x="505093" y="270295"/>
                        <a:pt x="514823" y="260523"/>
                        <a:pt x="539085" y="258644"/>
                      </a:cubicBezTo>
                      <a:cubicBezTo>
                        <a:pt x="527058" y="322242"/>
                        <a:pt x="515199" y="384963"/>
                        <a:pt x="502755" y="450858"/>
                      </a:cubicBezTo>
                      <a:close/>
                      <a:moveTo>
                        <a:pt x="413058" y="300319"/>
                      </a:moveTo>
                      <a:cubicBezTo>
                        <a:pt x="436317" y="292260"/>
                        <a:pt x="456612" y="285202"/>
                        <a:pt x="479788" y="277185"/>
                      </a:cubicBezTo>
                      <a:cubicBezTo>
                        <a:pt x="474819" y="301989"/>
                        <a:pt x="470685" y="322701"/>
                        <a:pt x="466007" y="346128"/>
                      </a:cubicBezTo>
                      <a:cubicBezTo>
                        <a:pt x="448093" y="330635"/>
                        <a:pt x="431808" y="316521"/>
                        <a:pt x="413058" y="300319"/>
                      </a:cubicBezTo>
                      <a:close/>
                      <a:moveTo>
                        <a:pt x="651289" y="77329"/>
                      </a:moveTo>
                      <a:cubicBezTo>
                        <a:pt x="679184" y="76703"/>
                        <a:pt x="703654" y="99921"/>
                        <a:pt x="704281" y="127565"/>
                      </a:cubicBezTo>
                      <a:cubicBezTo>
                        <a:pt x="704907" y="154791"/>
                        <a:pt x="681021" y="179220"/>
                        <a:pt x="653336" y="179679"/>
                      </a:cubicBezTo>
                      <a:cubicBezTo>
                        <a:pt x="625357" y="180138"/>
                        <a:pt x="601346" y="157380"/>
                        <a:pt x="600511" y="129694"/>
                      </a:cubicBezTo>
                      <a:cubicBezTo>
                        <a:pt x="599634" y="102259"/>
                        <a:pt x="623228" y="77956"/>
                        <a:pt x="651289" y="77329"/>
                      </a:cubicBezTo>
                      <a:close/>
                      <a:moveTo>
                        <a:pt x="686450" y="271130"/>
                      </a:moveTo>
                      <a:cubicBezTo>
                        <a:pt x="666322" y="253717"/>
                        <a:pt x="649870" y="239519"/>
                        <a:pt x="631997" y="224068"/>
                      </a:cubicBezTo>
                      <a:cubicBezTo>
                        <a:pt x="654505" y="216343"/>
                        <a:pt x="674382" y="209494"/>
                        <a:pt x="696054" y="202020"/>
                      </a:cubicBezTo>
                      <a:cubicBezTo>
                        <a:pt x="697224" y="225154"/>
                        <a:pt x="687995" y="245323"/>
                        <a:pt x="686450" y="271130"/>
                      </a:cubicBezTo>
                      <a:close/>
                      <a:moveTo>
                        <a:pt x="624230" y="251086"/>
                      </a:moveTo>
                      <a:cubicBezTo>
                        <a:pt x="640724" y="267789"/>
                        <a:pt x="659391" y="282405"/>
                        <a:pt x="677514" y="297438"/>
                      </a:cubicBezTo>
                      <a:cubicBezTo>
                        <a:pt x="690584" y="308253"/>
                        <a:pt x="705408" y="302741"/>
                        <a:pt x="708624" y="286330"/>
                      </a:cubicBezTo>
                      <a:cubicBezTo>
                        <a:pt x="712883" y="264699"/>
                        <a:pt x="718312" y="243193"/>
                        <a:pt x="720817" y="221312"/>
                      </a:cubicBezTo>
                      <a:cubicBezTo>
                        <a:pt x="723448" y="198429"/>
                        <a:pt x="730922" y="182101"/>
                        <a:pt x="758399" y="182602"/>
                      </a:cubicBezTo>
                      <a:cubicBezTo>
                        <a:pt x="746457" y="244947"/>
                        <a:pt x="734347" y="308211"/>
                        <a:pt x="721652" y="374524"/>
                      </a:cubicBezTo>
                      <a:cubicBezTo>
                        <a:pt x="670749" y="330594"/>
                        <a:pt x="622309" y="288794"/>
                        <a:pt x="573494" y="246659"/>
                      </a:cubicBezTo>
                      <a:cubicBezTo>
                        <a:pt x="593329" y="231585"/>
                        <a:pt x="608445" y="235051"/>
                        <a:pt x="624230" y="251086"/>
                      </a:cubicBezTo>
                      <a:close/>
                      <a:moveTo>
                        <a:pt x="515074" y="125435"/>
                      </a:moveTo>
                      <a:cubicBezTo>
                        <a:pt x="542968" y="125602"/>
                        <a:pt x="566770" y="149404"/>
                        <a:pt x="566395" y="176798"/>
                      </a:cubicBezTo>
                      <a:cubicBezTo>
                        <a:pt x="566019" y="204316"/>
                        <a:pt x="541715" y="227826"/>
                        <a:pt x="513988" y="227492"/>
                      </a:cubicBezTo>
                      <a:cubicBezTo>
                        <a:pt x="485926" y="227158"/>
                        <a:pt x="462082" y="203231"/>
                        <a:pt x="462625" y="175837"/>
                      </a:cubicBezTo>
                      <a:cubicBezTo>
                        <a:pt x="463126" y="148068"/>
                        <a:pt x="486845" y="125268"/>
                        <a:pt x="515074" y="125435"/>
                      </a:cubicBezTo>
                      <a:close/>
                      <a:moveTo>
                        <a:pt x="376394" y="172664"/>
                      </a:moveTo>
                      <a:cubicBezTo>
                        <a:pt x="403537" y="172413"/>
                        <a:pt x="428592" y="197218"/>
                        <a:pt x="428425" y="224193"/>
                      </a:cubicBezTo>
                      <a:cubicBezTo>
                        <a:pt x="428258" y="252297"/>
                        <a:pt x="404915" y="275515"/>
                        <a:pt x="376770" y="275640"/>
                      </a:cubicBezTo>
                      <a:cubicBezTo>
                        <a:pt x="348959" y="275723"/>
                        <a:pt x="325115" y="252171"/>
                        <a:pt x="324990" y="224527"/>
                      </a:cubicBezTo>
                      <a:cubicBezTo>
                        <a:pt x="324864" y="197051"/>
                        <a:pt x="348792" y="172914"/>
                        <a:pt x="376394" y="172664"/>
                      </a:cubicBezTo>
                      <a:close/>
                      <a:moveTo>
                        <a:pt x="239844" y="221270"/>
                      </a:moveTo>
                      <a:cubicBezTo>
                        <a:pt x="267739" y="221604"/>
                        <a:pt x="291416" y="245741"/>
                        <a:pt x="290706" y="273134"/>
                      </a:cubicBezTo>
                      <a:cubicBezTo>
                        <a:pt x="289954" y="300862"/>
                        <a:pt x="266194" y="323244"/>
                        <a:pt x="237882" y="322868"/>
                      </a:cubicBezTo>
                      <a:cubicBezTo>
                        <a:pt x="209236" y="322493"/>
                        <a:pt x="186686" y="299484"/>
                        <a:pt x="187229" y="271213"/>
                      </a:cubicBezTo>
                      <a:cubicBezTo>
                        <a:pt x="187813" y="243361"/>
                        <a:pt x="211407" y="220936"/>
                        <a:pt x="239844" y="221270"/>
                      </a:cubicBezTo>
                      <a:close/>
                      <a:moveTo>
                        <a:pt x="258093" y="353978"/>
                      </a:moveTo>
                      <a:cubicBezTo>
                        <a:pt x="258886" y="377530"/>
                        <a:pt x="249867" y="397950"/>
                        <a:pt x="248280" y="423631"/>
                      </a:cubicBezTo>
                      <a:cubicBezTo>
                        <a:pt x="228653" y="406677"/>
                        <a:pt x="212535" y="392730"/>
                        <a:pt x="194119" y="376820"/>
                      </a:cubicBezTo>
                      <a:cubicBezTo>
                        <a:pt x="216209" y="368928"/>
                        <a:pt x="236378" y="361745"/>
                        <a:pt x="258093" y="353978"/>
                      </a:cubicBezTo>
                      <a:close/>
                      <a:moveTo>
                        <a:pt x="183262" y="401291"/>
                      </a:moveTo>
                      <a:cubicBezTo>
                        <a:pt x="199715" y="418871"/>
                        <a:pt x="219383" y="433486"/>
                        <a:pt x="237882" y="449146"/>
                      </a:cubicBezTo>
                      <a:cubicBezTo>
                        <a:pt x="251453" y="460629"/>
                        <a:pt x="267280" y="454783"/>
                        <a:pt x="270662" y="437203"/>
                      </a:cubicBezTo>
                      <a:cubicBezTo>
                        <a:pt x="274963" y="414862"/>
                        <a:pt x="280434" y="392688"/>
                        <a:pt x="282897" y="370139"/>
                      </a:cubicBezTo>
                      <a:cubicBezTo>
                        <a:pt x="285361" y="347589"/>
                        <a:pt x="296093" y="335772"/>
                        <a:pt x="320438" y="334060"/>
                      </a:cubicBezTo>
                      <a:cubicBezTo>
                        <a:pt x="308036" y="398743"/>
                        <a:pt x="296009" y="461506"/>
                        <a:pt x="283440" y="526941"/>
                      </a:cubicBezTo>
                      <a:cubicBezTo>
                        <a:pt x="233205" y="483513"/>
                        <a:pt x="184807" y="441713"/>
                        <a:pt x="135490" y="399077"/>
                      </a:cubicBezTo>
                      <a:cubicBezTo>
                        <a:pt x="153405" y="386926"/>
                        <a:pt x="167352" y="384253"/>
                        <a:pt x="183262" y="401291"/>
                      </a:cubicBezTo>
                      <a:close/>
                      <a:moveTo>
                        <a:pt x="100163" y="371559"/>
                      </a:moveTo>
                      <a:cubicBezTo>
                        <a:pt x="72435" y="371183"/>
                        <a:pt x="49218" y="347214"/>
                        <a:pt x="49635" y="319361"/>
                      </a:cubicBezTo>
                      <a:cubicBezTo>
                        <a:pt x="50053" y="291383"/>
                        <a:pt x="73897" y="268081"/>
                        <a:pt x="101708" y="268583"/>
                      </a:cubicBezTo>
                      <a:cubicBezTo>
                        <a:pt x="129477" y="269084"/>
                        <a:pt x="153112" y="293471"/>
                        <a:pt x="152444" y="320989"/>
                      </a:cubicBezTo>
                      <a:cubicBezTo>
                        <a:pt x="151734" y="349301"/>
                        <a:pt x="128350" y="371935"/>
                        <a:pt x="100163" y="371559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5" name="Freeform: Shape 74">
                  <a:extLst>
                    <a:ext uri="{FF2B5EF4-FFF2-40B4-BE49-F238E27FC236}">
                      <a16:creationId xmlns:a16="http://schemas.microsoft.com/office/drawing/2014/main" xmlns="" id="{FF28A27E-00F8-40FD-85C6-B94B0A0E343C}"/>
                    </a:ext>
                  </a:extLst>
                </p:cNvPr>
                <p:cNvSpPr/>
                <p:nvPr/>
              </p:nvSpPr>
              <p:spPr>
                <a:xfrm>
                  <a:off x="6603547" y="4221662"/>
                  <a:ext cx="1142381" cy="591008"/>
                </a:xfrm>
                <a:custGeom>
                  <a:avLst/>
                  <a:gdLst>
                    <a:gd name="connsiteX0" fmla="*/ 88568 w 1142381"/>
                    <a:gd name="connsiteY0" fmla="*/ 580567 h 591008"/>
                    <a:gd name="connsiteX1" fmla="*/ 153252 w 1142381"/>
                    <a:gd name="connsiteY1" fmla="*/ 498929 h 591008"/>
                    <a:gd name="connsiteX2" fmla="*/ 263619 w 1142381"/>
                    <a:gd name="connsiteY2" fmla="*/ 520101 h 591008"/>
                    <a:gd name="connsiteX3" fmla="*/ 338408 w 1142381"/>
                    <a:gd name="connsiteY3" fmla="*/ 435582 h 591008"/>
                    <a:gd name="connsiteX4" fmla="*/ 523690 w 1142381"/>
                    <a:gd name="connsiteY4" fmla="*/ 371733 h 591008"/>
                    <a:gd name="connsiteX5" fmla="*/ 632721 w 1142381"/>
                    <a:gd name="connsiteY5" fmla="*/ 391694 h 591008"/>
                    <a:gd name="connsiteX6" fmla="*/ 707260 w 1142381"/>
                    <a:gd name="connsiteY6" fmla="*/ 306966 h 591008"/>
                    <a:gd name="connsiteX7" fmla="*/ 818086 w 1142381"/>
                    <a:gd name="connsiteY7" fmla="*/ 327386 h 591008"/>
                    <a:gd name="connsiteX8" fmla="*/ 891038 w 1142381"/>
                    <a:gd name="connsiteY8" fmla="*/ 242491 h 591008"/>
                    <a:gd name="connsiteX9" fmla="*/ 1001238 w 1142381"/>
                    <a:gd name="connsiteY9" fmla="*/ 263830 h 591008"/>
                    <a:gd name="connsiteX10" fmla="*/ 1074858 w 1142381"/>
                    <a:gd name="connsiteY10" fmla="*/ 179227 h 591008"/>
                    <a:gd name="connsiteX11" fmla="*/ 1142382 w 1142381"/>
                    <a:gd name="connsiteY11" fmla="*/ 203573 h 591008"/>
                    <a:gd name="connsiteX12" fmla="*/ 1113359 w 1142381"/>
                    <a:gd name="connsiteY12" fmla="*/ 168245 h 591008"/>
                    <a:gd name="connsiteX13" fmla="*/ 1075526 w 1142381"/>
                    <a:gd name="connsiteY13" fmla="*/ 131498 h 591008"/>
                    <a:gd name="connsiteX14" fmla="*/ 1077907 w 1142381"/>
                    <a:gd name="connsiteY14" fmla="*/ 118511 h 591008"/>
                    <a:gd name="connsiteX15" fmla="*/ 1083127 w 1142381"/>
                    <a:gd name="connsiteY15" fmla="*/ 79843 h 591008"/>
                    <a:gd name="connsiteX16" fmla="*/ 951838 w 1142381"/>
                    <a:gd name="connsiteY16" fmla="*/ 69319 h 591008"/>
                    <a:gd name="connsiteX17" fmla="*/ 958353 w 1142381"/>
                    <a:gd name="connsiteY17" fmla="*/ 51071 h 591008"/>
                    <a:gd name="connsiteX18" fmla="*/ 1049344 w 1142381"/>
                    <a:gd name="connsiteY18" fmla="*/ 19251 h 591008"/>
                    <a:gd name="connsiteX19" fmla="*/ 1016564 w 1142381"/>
                    <a:gd name="connsiteY19" fmla="*/ 2757 h 591008"/>
                    <a:gd name="connsiteX20" fmla="*/ 17203 w 1142381"/>
                    <a:gd name="connsiteY20" fmla="*/ 350395 h 591008"/>
                    <a:gd name="connsiteX21" fmla="*/ 750 w 1142381"/>
                    <a:gd name="connsiteY21" fmla="*/ 377371 h 591008"/>
                    <a:gd name="connsiteX22" fmla="*/ 13779 w 1142381"/>
                    <a:gd name="connsiteY22" fmla="*/ 452452 h 591008"/>
                    <a:gd name="connsiteX23" fmla="*/ 26515 w 1142381"/>
                    <a:gd name="connsiteY23" fmla="*/ 428608 h 591008"/>
                    <a:gd name="connsiteX24" fmla="*/ 94999 w 1142381"/>
                    <a:gd name="connsiteY24" fmla="*/ 454039 h 591008"/>
                    <a:gd name="connsiteX25" fmla="*/ 125399 w 1142381"/>
                    <a:gd name="connsiteY25" fmla="*/ 488030 h 591008"/>
                    <a:gd name="connsiteX26" fmla="*/ 122852 w 1142381"/>
                    <a:gd name="connsiteY26" fmla="*/ 500140 h 591008"/>
                    <a:gd name="connsiteX27" fmla="*/ 38416 w 1142381"/>
                    <a:gd name="connsiteY27" fmla="*/ 563279 h 591008"/>
                    <a:gd name="connsiteX28" fmla="*/ 77210 w 1142381"/>
                    <a:gd name="connsiteY28" fmla="*/ 585411 h 591008"/>
                    <a:gd name="connsiteX29" fmla="*/ 88568 w 1142381"/>
                    <a:gd name="connsiteY29" fmla="*/ 580567 h 591008"/>
                    <a:gd name="connsiteX30" fmla="*/ 256353 w 1142381"/>
                    <a:gd name="connsiteY30" fmla="*/ 492164 h 591008"/>
                    <a:gd name="connsiteX31" fmla="*/ 155883 w 1142381"/>
                    <a:gd name="connsiteY31" fmla="*/ 456628 h 591008"/>
                    <a:gd name="connsiteX32" fmla="*/ 155298 w 1142381"/>
                    <a:gd name="connsiteY32" fmla="*/ 439465 h 591008"/>
                    <a:gd name="connsiteX33" fmla="*/ 209626 w 1142381"/>
                    <a:gd name="connsiteY33" fmla="*/ 363006 h 591008"/>
                    <a:gd name="connsiteX34" fmla="*/ 297068 w 1142381"/>
                    <a:gd name="connsiteY34" fmla="*/ 389898 h 591008"/>
                    <a:gd name="connsiteX35" fmla="*/ 309052 w 1142381"/>
                    <a:gd name="connsiteY35" fmla="*/ 399461 h 591008"/>
                    <a:gd name="connsiteX36" fmla="*/ 256353 w 1142381"/>
                    <a:gd name="connsiteY36" fmla="*/ 492164 h 591008"/>
                    <a:gd name="connsiteX37" fmla="*/ 579772 w 1142381"/>
                    <a:gd name="connsiteY37" fmla="*/ 367808 h 591008"/>
                    <a:gd name="connsiteX38" fmla="*/ 524149 w 1142381"/>
                    <a:gd name="connsiteY38" fmla="*/ 327929 h 591008"/>
                    <a:gd name="connsiteX39" fmla="*/ 527866 w 1142381"/>
                    <a:gd name="connsiteY39" fmla="*/ 308386 h 591008"/>
                    <a:gd name="connsiteX40" fmla="*/ 577851 w 1142381"/>
                    <a:gd name="connsiteY40" fmla="*/ 234223 h 591008"/>
                    <a:gd name="connsiteX41" fmla="*/ 660198 w 1142381"/>
                    <a:gd name="connsiteY41" fmla="*/ 261283 h 591008"/>
                    <a:gd name="connsiteX42" fmla="*/ 679449 w 1142381"/>
                    <a:gd name="connsiteY42" fmla="*/ 278153 h 591008"/>
                    <a:gd name="connsiteX43" fmla="*/ 579772 w 1142381"/>
                    <a:gd name="connsiteY43" fmla="*/ 367808 h 591008"/>
                    <a:gd name="connsiteX44" fmla="*/ 947621 w 1142381"/>
                    <a:gd name="connsiteY44" fmla="*/ 106944 h 591008"/>
                    <a:gd name="connsiteX45" fmla="*/ 1033016 w 1142381"/>
                    <a:gd name="connsiteY45" fmla="*/ 132709 h 591008"/>
                    <a:gd name="connsiteX46" fmla="*/ 1047298 w 1142381"/>
                    <a:gd name="connsiteY46" fmla="*/ 145278 h 591008"/>
                    <a:gd name="connsiteX47" fmla="*/ 995977 w 1142381"/>
                    <a:gd name="connsiteY47" fmla="*/ 235392 h 591008"/>
                    <a:gd name="connsiteX48" fmla="*/ 894379 w 1142381"/>
                    <a:gd name="connsiteY48" fmla="*/ 201902 h 591008"/>
                    <a:gd name="connsiteX49" fmla="*/ 893335 w 1142381"/>
                    <a:gd name="connsiteY49" fmla="*/ 182693 h 591008"/>
                    <a:gd name="connsiteX50" fmla="*/ 928036 w 1142381"/>
                    <a:gd name="connsiteY50" fmla="*/ 150540 h 591008"/>
                    <a:gd name="connsiteX51" fmla="*/ 947621 w 1142381"/>
                    <a:gd name="connsiteY51" fmla="*/ 106944 h 591008"/>
                    <a:gd name="connsiteX52" fmla="*/ 773739 w 1142381"/>
                    <a:gd name="connsiteY52" fmla="*/ 115170 h 591008"/>
                    <a:gd name="connsiteX53" fmla="*/ 916010 w 1142381"/>
                    <a:gd name="connsiteY53" fmla="*/ 65854 h 591008"/>
                    <a:gd name="connsiteX54" fmla="*/ 871871 w 1142381"/>
                    <a:gd name="connsiteY54" fmla="*/ 162357 h 591008"/>
                    <a:gd name="connsiteX55" fmla="*/ 767099 w 1142381"/>
                    <a:gd name="connsiteY55" fmla="*/ 133460 h 591008"/>
                    <a:gd name="connsiteX56" fmla="*/ 773739 w 1142381"/>
                    <a:gd name="connsiteY56" fmla="*/ 115170 h 591008"/>
                    <a:gd name="connsiteX57" fmla="*/ 851827 w 1142381"/>
                    <a:gd name="connsiteY57" fmla="*/ 197058 h 591008"/>
                    <a:gd name="connsiteX58" fmla="*/ 862809 w 1142381"/>
                    <a:gd name="connsiteY58" fmla="*/ 208249 h 591008"/>
                    <a:gd name="connsiteX59" fmla="*/ 806478 w 1142381"/>
                    <a:gd name="connsiteY59" fmla="*/ 301579 h 591008"/>
                    <a:gd name="connsiteX60" fmla="*/ 706717 w 1142381"/>
                    <a:gd name="connsiteY60" fmla="*/ 261074 h 591008"/>
                    <a:gd name="connsiteX61" fmla="*/ 710642 w 1142381"/>
                    <a:gd name="connsiteY61" fmla="*/ 245414 h 591008"/>
                    <a:gd name="connsiteX62" fmla="*/ 762214 w 1142381"/>
                    <a:gd name="connsiteY62" fmla="*/ 170583 h 591008"/>
                    <a:gd name="connsiteX63" fmla="*/ 851827 w 1142381"/>
                    <a:gd name="connsiteY63" fmla="*/ 197058 h 591008"/>
                    <a:gd name="connsiteX64" fmla="*/ 719328 w 1142381"/>
                    <a:gd name="connsiteY64" fmla="*/ 134170 h 591008"/>
                    <a:gd name="connsiteX65" fmla="*/ 735280 w 1142381"/>
                    <a:gd name="connsiteY65" fmla="*/ 144860 h 591008"/>
                    <a:gd name="connsiteX66" fmla="*/ 675607 w 1142381"/>
                    <a:gd name="connsiteY66" fmla="*/ 231718 h 591008"/>
                    <a:gd name="connsiteX67" fmla="*/ 576097 w 1142381"/>
                    <a:gd name="connsiteY67" fmla="*/ 183946 h 591008"/>
                    <a:gd name="connsiteX68" fmla="*/ 719328 w 1142381"/>
                    <a:gd name="connsiteY68" fmla="*/ 134170 h 591008"/>
                    <a:gd name="connsiteX69" fmla="*/ 403635 w 1142381"/>
                    <a:gd name="connsiteY69" fmla="*/ 243869 h 591008"/>
                    <a:gd name="connsiteX70" fmla="*/ 528409 w 1142381"/>
                    <a:gd name="connsiteY70" fmla="*/ 200608 h 591008"/>
                    <a:gd name="connsiteX71" fmla="*/ 550916 w 1142381"/>
                    <a:gd name="connsiteY71" fmla="*/ 215808 h 591008"/>
                    <a:gd name="connsiteX72" fmla="*/ 492371 w 1142381"/>
                    <a:gd name="connsiteY72" fmla="*/ 295065 h 591008"/>
                    <a:gd name="connsiteX73" fmla="*/ 397831 w 1142381"/>
                    <a:gd name="connsiteY73" fmla="*/ 260865 h 591008"/>
                    <a:gd name="connsiteX74" fmla="*/ 403635 w 1142381"/>
                    <a:gd name="connsiteY74" fmla="*/ 243869 h 591008"/>
                    <a:gd name="connsiteX75" fmla="*/ 483435 w 1142381"/>
                    <a:gd name="connsiteY75" fmla="*/ 324713 h 591008"/>
                    <a:gd name="connsiteX76" fmla="*/ 492705 w 1142381"/>
                    <a:gd name="connsiteY76" fmla="*/ 332564 h 591008"/>
                    <a:gd name="connsiteX77" fmla="*/ 441844 w 1142381"/>
                    <a:gd name="connsiteY77" fmla="*/ 427940 h 591008"/>
                    <a:gd name="connsiteX78" fmla="*/ 337615 w 1142381"/>
                    <a:gd name="connsiteY78" fmla="*/ 387977 h 591008"/>
                    <a:gd name="connsiteX79" fmla="*/ 342041 w 1142381"/>
                    <a:gd name="connsiteY79" fmla="*/ 373529 h 591008"/>
                    <a:gd name="connsiteX80" fmla="*/ 393696 w 1142381"/>
                    <a:gd name="connsiteY80" fmla="*/ 298949 h 591008"/>
                    <a:gd name="connsiteX81" fmla="*/ 483435 w 1142381"/>
                    <a:gd name="connsiteY81" fmla="*/ 324713 h 591008"/>
                    <a:gd name="connsiteX82" fmla="*/ 218353 w 1142381"/>
                    <a:gd name="connsiteY82" fmla="*/ 308052 h 591008"/>
                    <a:gd name="connsiteX83" fmla="*/ 352815 w 1142381"/>
                    <a:gd name="connsiteY83" fmla="*/ 261366 h 591008"/>
                    <a:gd name="connsiteX84" fmla="*/ 367430 w 1142381"/>
                    <a:gd name="connsiteY84" fmla="*/ 272474 h 591008"/>
                    <a:gd name="connsiteX85" fmla="*/ 282661 w 1142381"/>
                    <a:gd name="connsiteY85" fmla="*/ 362129 h 591008"/>
                    <a:gd name="connsiteX86" fmla="*/ 213091 w 1142381"/>
                    <a:gd name="connsiteY86" fmla="*/ 324212 h 591008"/>
                    <a:gd name="connsiteX87" fmla="*/ 218353 w 1142381"/>
                    <a:gd name="connsiteY87" fmla="*/ 308052 h 591008"/>
                    <a:gd name="connsiteX88" fmla="*/ 97713 w 1142381"/>
                    <a:gd name="connsiteY88" fmla="*/ 427564 h 591008"/>
                    <a:gd name="connsiteX89" fmla="*/ 30232 w 1142381"/>
                    <a:gd name="connsiteY89" fmla="*/ 390692 h 591008"/>
                    <a:gd name="connsiteX90" fmla="*/ 36955 w 1142381"/>
                    <a:gd name="connsiteY90" fmla="*/ 370982 h 591008"/>
                    <a:gd name="connsiteX91" fmla="*/ 163441 w 1142381"/>
                    <a:gd name="connsiteY91" fmla="*/ 327344 h 591008"/>
                    <a:gd name="connsiteX92" fmla="*/ 183193 w 1142381"/>
                    <a:gd name="connsiteY92" fmla="*/ 342920 h 591008"/>
                    <a:gd name="connsiteX93" fmla="*/ 97713 w 1142381"/>
                    <a:gd name="connsiteY93" fmla="*/ 427564 h 591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</a:cxnLst>
                  <a:rect l="l" t="t" r="r" b="b"/>
                  <a:pathLst>
                    <a:path w="1142381" h="591008">
                      <a:moveTo>
                        <a:pt x="88568" y="580567"/>
                      </a:moveTo>
                      <a:cubicBezTo>
                        <a:pt x="123436" y="564657"/>
                        <a:pt x="144023" y="536888"/>
                        <a:pt x="153252" y="498929"/>
                      </a:cubicBezTo>
                      <a:cubicBezTo>
                        <a:pt x="187703" y="525237"/>
                        <a:pt x="223907" y="533630"/>
                        <a:pt x="263619" y="520101"/>
                      </a:cubicBezTo>
                      <a:cubicBezTo>
                        <a:pt x="303999" y="506362"/>
                        <a:pt x="326591" y="475712"/>
                        <a:pt x="338408" y="435582"/>
                      </a:cubicBezTo>
                      <a:cubicBezTo>
                        <a:pt x="396452" y="481975"/>
                        <a:pt x="492330" y="470951"/>
                        <a:pt x="523690" y="371733"/>
                      </a:cubicBezTo>
                      <a:cubicBezTo>
                        <a:pt x="556679" y="396830"/>
                        <a:pt x="592675" y="405600"/>
                        <a:pt x="632721" y="391694"/>
                      </a:cubicBezTo>
                      <a:cubicBezTo>
                        <a:pt x="672976" y="377705"/>
                        <a:pt x="695526" y="347472"/>
                        <a:pt x="707260" y="306966"/>
                      </a:cubicBezTo>
                      <a:cubicBezTo>
                        <a:pt x="741794" y="333858"/>
                        <a:pt x="778875" y="340999"/>
                        <a:pt x="818086" y="327386"/>
                      </a:cubicBezTo>
                      <a:cubicBezTo>
                        <a:pt x="857256" y="313773"/>
                        <a:pt x="880682" y="284250"/>
                        <a:pt x="891038" y="242491"/>
                      </a:cubicBezTo>
                      <a:cubicBezTo>
                        <a:pt x="925155" y="268674"/>
                        <a:pt x="961610" y="277819"/>
                        <a:pt x="1001238" y="263830"/>
                      </a:cubicBezTo>
                      <a:cubicBezTo>
                        <a:pt x="1041118" y="249757"/>
                        <a:pt x="1065463" y="220693"/>
                        <a:pt x="1074858" y="179227"/>
                      </a:cubicBezTo>
                      <a:cubicBezTo>
                        <a:pt x="1110896" y="201192"/>
                        <a:pt x="1114905" y="202612"/>
                        <a:pt x="1142382" y="203573"/>
                      </a:cubicBezTo>
                      <a:cubicBezTo>
                        <a:pt x="1138039" y="187370"/>
                        <a:pt x="1132568" y="174216"/>
                        <a:pt x="1113359" y="168245"/>
                      </a:cubicBezTo>
                      <a:cubicBezTo>
                        <a:pt x="1096155" y="162900"/>
                        <a:pt x="1083502" y="148660"/>
                        <a:pt x="1075526" y="131498"/>
                      </a:cubicBezTo>
                      <a:cubicBezTo>
                        <a:pt x="1073063" y="126236"/>
                        <a:pt x="1069555" y="122060"/>
                        <a:pt x="1077907" y="118511"/>
                      </a:cubicBezTo>
                      <a:cubicBezTo>
                        <a:pt x="1101041" y="108739"/>
                        <a:pt x="1096865" y="94834"/>
                        <a:pt x="1083127" y="79843"/>
                      </a:cubicBezTo>
                      <a:cubicBezTo>
                        <a:pt x="1036733" y="118302"/>
                        <a:pt x="980526" y="113500"/>
                        <a:pt x="951838" y="69319"/>
                      </a:cubicBezTo>
                      <a:cubicBezTo>
                        <a:pt x="944990" y="58755"/>
                        <a:pt x="945867" y="55038"/>
                        <a:pt x="958353" y="51071"/>
                      </a:cubicBezTo>
                      <a:cubicBezTo>
                        <a:pt x="989087" y="41300"/>
                        <a:pt x="1019236" y="29900"/>
                        <a:pt x="1049344" y="19251"/>
                      </a:cubicBezTo>
                      <a:cubicBezTo>
                        <a:pt x="1043498" y="878"/>
                        <a:pt x="1034896" y="-3674"/>
                        <a:pt x="1016564" y="2757"/>
                      </a:cubicBezTo>
                      <a:cubicBezTo>
                        <a:pt x="683625" y="119221"/>
                        <a:pt x="350476" y="235017"/>
                        <a:pt x="17203" y="350395"/>
                      </a:cubicBezTo>
                      <a:cubicBezTo>
                        <a:pt x="2128" y="355615"/>
                        <a:pt x="-1880" y="363131"/>
                        <a:pt x="750" y="377371"/>
                      </a:cubicBezTo>
                      <a:cubicBezTo>
                        <a:pt x="5344" y="402217"/>
                        <a:pt x="9436" y="427189"/>
                        <a:pt x="13779" y="452452"/>
                      </a:cubicBezTo>
                      <a:cubicBezTo>
                        <a:pt x="23676" y="446940"/>
                        <a:pt x="18373" y="434580"/>
                        <a:pt x="26515" y="428608"/>
                      </a:cubicBezTo>
                      <a:cubicBezTo>
                        <a:pt x="47227" y="442848"/>
                        <a:pt x="68775" y="454164"/>
                        <a:pt x="94999" y="454039"/>
                      </a:cubicBezTo>
                      <a:cubicBezTo>
                        <a:pt x="126401" y="453830"/>
                        <a:pt x="127905" y="455960"/>
                        <a:pt x="125399" y="488030"/>
                      </a:cubicBezTo>
                      <a:cubicBezTo>
                        <a:pt x="125065" y="492123"/>
                        <a:pt x="123979" y="496173"/>
                        <a:pt x="122852" y="500140"/>
                      </a:cubicBezTo>
                      <a:cubicBezTo>
                        <a:pt x="110825" y="542483"/>
                        <a:pt x="79716" y="559896"/>
                        <a:pt x="38416" y="563279"/>
                      </a:cubicBezTo>
                      <a:cubicBezTo>
                        <a:pt x="47353" y="594974"/>
                        <a:pt x="47394" y="595015"/>
                        <a:pt x="77210" y="585411"/>
                      </a:cubicBezTo>
                      <a:cubicBezTo>
                        <a:pt x="81052" y="584075"/>
                        <a:pt x="84810" y="582279"/>
                        <a:pt x="88568" y="580567"/>
                      </a:cubicBezTo>
                      <a:close/>
                      <a:moveTo>
                        <a:pt x="256353" y="492164"/>
                      </a:moveTo>
                      <a:cubicBezTo>
                        <a:pt x="219606" y="506404"/>
                        <a:pt x="174757" y="490870"/>
                        <a:pt x="155883" y="456628"/>
                      </a:cubicBezTo>
                      <a:cubicBezTo>
                        <a:pt x="153294" y="451951"/>
                        <a:pt x="144733" y="445646"/>
                        <a:pt x="155298" y="439465"/>
                      </a:cubicBezTo>
                      <a:cubicBezTo>
                        <a:pt x="184403" y="422470"/>
                        <a:pt x="200898" y="396079"/>
                        <a:pt x="209626" y="363006"/>
                      </a:cubicBezTo>
                      <a:cubicBezTo>
                        <a:pt x="236226" y="383300"/>
                        <a:pt x="264621" y="394158"/>
                        <a:pt x="297068" y="389898"/>
                      </a:cubicBezTo>
                      <a:cubicBezTo>
                        <a:pt x="305795" y="388771"/>
                        <a:pt x="307674" y="392320"/>
                        <a:pt x="309052" y="399461"/>
                      </a:cubicBezTo>
                      <a:cubicBezTo>
                        <a:pt x="316527" y="438756"/>
                        <a:pt x="294771" y="477257"/>
                        <a:pt x="256353" y="492164"/>
                      </a:cubicBezTo>
                      <a:close/>
                      <a:moveTo>
                        <a:pt x="579772" y="367808"/>
                      </a:moveTo>
                      <a:cubicBezTo>
                        <a:pt x="555886" y="362296"/>
                        <a:pt x="536760" y="349727"/>
                        <a:pt x="524149" y="327929"/>
                      </a:cubicBezTo>
                      <a:cubicBezTo>
                        <a:pt x="519473" y="319828"/>
                        <a:pt x="517719" y="314650"/>
                        <a:pt x="527866" y="308386"/>
                      </a:cubicBezTo>
                      <a:cubicBezTo>
                        <a:pt x="554382" y="291975"/>
                        <a:pt x="570418" y="267505"/>
                        <a:pt x="577851" y="234223"/>
                      </a:cubicBezTo>
                      <a:cubicBezTo>
                        <a:pt x="603281" y="254392"/>
                        <a:pt x="629923" y="264999"/>
                        <a:pt x="660198" y="261283"/>
                      </a:cubicBezTo>
                      <a:cubicBezTo>
                        <a:pt x="674730" y="259487"/>
                        <a:pt x="678697" y="267129"/>
                        <a:pt x="679449" y="278153"/>
                      </a:cubicBezTo>
                      <a:cubicBezTo>
                        <a:pt x="683332" y="337450"/>
                        <a:pt x="629840" y="379375"/>
                        <a:pt x="579772" y="367808"/>
                      </a:cubicBezTo>
                      <a:close/>
                      <a:moveTo>
                        <a:pt x="947621" y="106944"/>
                      </a:moveTo>
                      <a:cubicBezTo>
                        <a:pt x="973469" y="126821"/>
                        <a:pt x="1001280" y="137052"/>
                        <a:pt x="1033016" y="132709"/>
                      </a:cubicBezTo>
                      <a:cubicBezTo>
                        <a:pt x="1043707" y="131247"/>
                        <a:pt x="1046045" y="136509"/>
                        <a:pt x="1047298" y="145278"/>
                      </a:cubicBezTo>
                      <a:cubicBezTo>
                        <a:pt x="1052685" y="182986"/>
                        <a:pt x="1030636" y="222072"/>
                        <a:pt x="995977" y="235392"/>
                      </a:cubicBezTo>
                      <a:cubicBezTo>
                        <a:pt x="958645" y="249757"/>
                        <a:pt x="914924" y="235685"/>
                        <a:pt x="894379" y="201902"/>
                      </a:cubicBezTo>
                      <a:cubicBezTo>
                        <a:pt x="891122" y="196557"/>
                        <a:pt x="882520" y="189458"/>
                        <a:pt x="893335" y="182693"/>
                      </a:cubicBezTo>
                      <a:cubicBezTo>
                        <a:pt x="906990" y="174175"/>
                        <a:pt x="918640" y="163860"/>
                        <a:pt x="928036" y="150540"/>
                      </a:cubicBezTo>
                      <a:cubicBezTo>
                        <a:pt x="937265" y="137469"/>
                        <a:pt x="941399" y="122227"/>
                        <a:pt x="947621" y="106944"/>
                      </a:cubicBezTo>
                      <a:close/>
                      <a:moveTo>
                        <a:pt x="773739" y="115170"/>
                      </a:moveTo>
                      <a:cubicBezTo>
                        <a:pt x="821343" y="99302"/>
                        <a:pt x="868614" y="82390"/>
                        <a:pt x="916010" y="65854"/>
                      </a:cubicBezTo>
                      <a:cubicBezTo>
                        <a:pt x="927284" y="105566"/>
                        <a:pt x="908911" y="145528"/>
                        <a:pt x="871871" y="162357"/>
                      </a:cubicBezTo>
                      <a:cubicBezTo>
                        <a:pt x="833955" y="179603"/>
                        <a:pt x="789816" y="167118"/>
                        <a:pt x="767099" y="133460"/>
                      </a:cubicBezTo>
                      <a:cubicBezTo>
                        <a:pt x="760167" y="123104"/>
                        <a:pt x="761838" y="119137"/>
                        <a:pt x="773739" y="115170"/>
                      </a:cubicBezTo>
                      <a:close/>
                      <a:moveTo>
                        <a:pt x="851827" y="197058"/>
                      </a:moveTo>
                      <a:cubicBezTo>
                        <a:pt x="862225" y="195263"/>
                        <a:pt x="861599" y="203573"/>
                        <a:pt x="862809" y="208249"/>
                      </a:cubicBezTo>
                      <a:cubicBezTo>
                        <a:pt x="871996" y="243702"/>
                        <a:pt x="844561" y="288676"/>
                        <a:pt x="806478" y="301579"/>
                      </a:cubicBezTo>
                      <a:cubicBezTo>
                        <a:pt x="770231" y="313856"/>
                        <a:pt x="720873" y="293645"/>
                        <a:pt x="706717" y="261074"/>
                      </a:cubicBezTo>
                      <a:cubicBezTo>
                        <a:pt x="703794" y="254309"/>
                        <a:pt x="703877" y="249381"/>
                        <a:pt x="710642" y="245414"/>
                      </a:cubicBezTo>
                      <a:cubicBezTo>
                        <a:pt x="738495" y="229087"/>
                        <a:pt x="753987" y="203823"/>
                        <a:pt x="762214" y="170583"/>
                      </a:cubicBezTo>
                      <a:cubicBezTo>
                        <a:pt x="790693" y="191087"/>
                        <a:pt x="819047" y="202696"/>
                        <a:pt x="851827" y="197058"/>
                      </a:cubicBezTo>
                      <a:close/>
                      <a:moveTo>
                        <a:pt x="719328" y="134170"/>
                      </a:moveTo>
                      <a:cubicBezTo>
                        <a:pt x="731981" y="129577"/>
                        <a:pt x="734653" y="132625"/>
                        <a:pt x="735280" y="144860"/>
                      </a:cubicBezTo>
                      <a:cubicBezTo>
                        <a:pt x="737368" y="184948"/>
                        <a:pt x="712646" y="221570"/>
                        <a:pt x="675607" y="231718"/>
                      </a:cubicBezTo>
                      <a:cubicBezTo>
                        <a:pt x="635644" y="242700"/>
                        <a:pt x="597686" y="225078"/>
                        <a:pt x="576097" y="183946"/>
                      </a:cubicBezTo>
                      <a:cubicBezTo>
                        <a:pt x="624536" y="167243"/>
                        <a:pt x="672141" y="151333"/>
                        <a:pt x="719328" y="134170"/>
                      </a:cubicBezTo>
                      <a:close/>
                      <a:moveTo>
                        <a:pt x="403635" y="243869"/>
                      </a:moveTo>
                      <a:cubicBezTo>
                        <a:pt x="445560" y="230507"/>
                        <a:pt x="486859" y="215181"/>
                        <a:pt x="528409" y="200608"/>
                      </a:cubicBezTo>
                      <a:cubicBezTo>
                        <a:pt x="550916" y="192715"/>
                        <a:pt x="550958" y="192715"/>
                        <a:pt x="550916" y="215808"/>
                      </a:cubicBezTo>
                      <a:cubicBezTo>
                        <a:pt x="550875" y="253014"/>
                        <a:pt x="527240" y="285001"/>
                        <a:pt x="492371" y="295065"/>
                      </a:cubicBezTo>
                      <a:cubicBezTo>
                        <a:pt x="456250" y="305505"/>
                        <a:pt x="417290" y="291307"/>
                        <a:pt x="397831" y="260865"/>
                      </a:cubicBezTo>
                      <a:cubicBezTo>
                        <a:pt x="392485" y="252430"/>
                        <a:pt x="390690" y="247962"/>
                        <a:pt x="403635" y="243869"/>
                      </a:cubicBezTo>
                      <a:close/>
                      <a:moveTo>
                        <a:pt x="483435" y="324713"/>
                      </a:moveTo>
                      <a:cubicBezTo>
                        <a:pt x="489866" y="323502"/>
                        <a:pt x="491077" y="327094"/>
                        <a:pt x="492705" y="332564"/>
                      </a:cubicBezTo>
                      <a:cubicBezTo>
                        <a:pt x="503395" y="368518"/>
                        <a:pt x="479426" y="413909"/>
                        <a:pt x="441844" y="427940"/>
                      </a:cubicBezTo>
                      <a:cubicBezTo>
                        <a:pt x="401839" y="442890"/>
                        <a:pt x="353233" y="423889"/>
                        <a:pt x="337615" y="387977"/>
                      </a:cubicBezTo>
                      <a:cubicBezTo>
                        <a:pt x="334358" y="380503"/>
                        <a:pt x="335318" y="377621"/>
                        <a:pt x="342041" y="373529"/>
                      </a:cubicBezTo>
                      <a:cubicBezTo>
                        <a:pt x="369435" y="356867"/>
                        <a:pt x="385595" y="331938"/>
                        <a:pt x="393696" y="298949"/>
                      </a:cubicBezTo>
                      <a:cubicBezTo>
                        <a:pt x="421257" y="318951"/>
                        <a:pt x="449819" y="331061"/>
                        <a:pt x="483435" y="324713"/>
                      </a:cubicBezTo>
                      <a:close/>
                      <a:moveTo>
                        <a:pt x="218353" y="308052"/>
                      </a:moveTo>
                      <a:cubicBezTo>
                        <a:pt x="263243" y="292685"/>
                        <a:pt x="308133" y="277318"/>
                        <a:pt x="352815" y="261366"/>
                      </a:cubicBezTo>
                      <a:cubicBezTo>
                        <a:pt x="364925" y="257023"/>
                        <a:pt x="366553" y="262702"/>
                        <a:pt x="367430" y="272474"/>
                      </a:cubicBezTo>
                      <a:cubicBezTo>
                        <a:pt x="371815" y="320788"/>
                        <a:pt x="332729" y="362296"/>
                        <a:pt x="282661" y="362129"/>
                      </a:cubicBezTo>
                      <a:cubicBezTo>
                        <a:pt x="252428" y="362421"/>
                        <a:pt x="230254" y="348307"/>
                        <a:pt x="213091" y="324212"/>
                      </a:cubicBezTo>
                      <a:cubicBezTo>
                        <a:pt x="206828" y="315443"/>
                        <a:pt x="208874" y="311267"/>
                        <a:pt x="218353" y="308052"/>
                      </a:cubicBezTo>
                      <a:close/>
                      <a:moveTo>
                        <a:pt x="97713" y="427564"/>
                      </a:moveTo>
                      <a:cubicBezTo>
                        <a:pt x="70779" y="424850"/>
                        <a:pt x="47311" y="414410"/>
                        <a:pt x="30232" y="390692"/>
                      </a:cubicBezTo>
                      <a:cubicBezTo>
                        <a:pt x="22047" y="379292"/>
                        <a:pt x="25263" y="374907"/>
                        <a:pt x="36955" y="370982"/>
                      </a:cubicBezTo>
                      <a:cubicBezTo>
                        <a:pt x="79256" y="356826"/>
                        <a:pt x="121808" y="343296"/>
                        <a:pt x="163441" y="327344"/>
                      </a:cubicBezTo>
                      <a:cubicBezTo>
                        <a:pt x="182650" y="319995"/>
                        <a:pt x="183026" y="329975"/>
                        <a:pt x="183193" y="342920"/>
                      </a:cubicBezTo>
                      <a:cubicBezTo>
                        <a:pt x="183902" y="387810"/>
                        <a:pt x="143648" y="428107"/>
                        <a:pt x="97713" y="427564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6" name="Freeform: Shape 75">
                  <a:extLst>
                    <a:ext uri="{FF2B5EF4-FFF2-40B4-BE49-F238E27FC236}">
                      <a16:creationId xmlns:a16="http://schemas.microsoft.com/office/drawing/2014/main" xmlns="" id="{B396B822-2BA7-45D7-8D3E-8357BBBFA982}"/>
                    </a:ext>
                  </a:extLst>
                </p:cNvPr>
                <p:cNvSpPr/>
                <p:nvPr/>
              </p:nvSpPr>
              <p:spPr>
                <a:xfrm>
                  <a:off x="6930680" y="4871548"/>
                  <a:ext cx="805726" cy="345589"/>
                </a:xfrm>
                <a:custGeom>
                  <a:avLst/>
                  <a:gdLst>
                    <a:gd name="connsiteX0" fmla="*/ 59673 w 805726"/>
                    <a:gd name="connsiteY0" fmla="*/ 287590 h 345589"/>
                    <a:gd name="connsiteX1" fmla="*/ 85605 w 805726"/>
                    <a:gd name="connsiteY1" fmla="*/ 305170 h 345589"/>
                    <a:gd name="connsiteX2" fmla="*/ 107695 w 805726"/>
                    <a:gd name="connsiteY2" fmla="*/ 324922 h 345589"/>
                    <a:gd name="connsiteX3" fmla="*/ 124565 w 805726"/>
                    <a:gd name="connsiteY3" fmla="*/ 328137 h 345589"/>
                    <a:gd name="connsiteX4" fmla="*/ 253723 w 805726"/>
                    <a:gd name="connsiteY4" fmla="*/ 325339 h 345589"/>
                    <a:gd name="connsiteX5" fmla="*/ 296735 w 805726"/>
                    <a:gd name="connsiteY5" fmla="*/ 255811 h 345589"/>
                    <a:gd name="connsiteX6" fmla="*/ 407519 w 805726"/>
                    <a:gd name="connsiteY6" fmla="*/ 277401 h 345589"/>
                    <a:gd name="connsiteX7" fmla="*/ 481306 w 805726"/>
                    <a:gd name="connsiteY7" fmla="*/ 191378 h 345589"/>
                    <a:gd name="connsiteX8" fmla="*/ 591507 w 805726"/>
                    <a:gd name="connsiteY8" fmla="*/ 213051 h 345589"/>
                    <a:gd name="connsiteX9" fmla="*/ 665920 w 805726"/>
                    <a:gd name="connsiteY9" fmla="*/ 128323 h 345589"/>
                    <a:gd name="connsiteX10" fmla="*/ 732566 w 805726"/>
                    <a:gd name="connsiteY10" fmla="*/ 126528 h 345589"/>
                    <a:gd name="connsiteX11" fmla="*/ 672894 w 805726"/>
                    <a:gd name="connsiteY11" fmla="*/ 93330 h 345589"/>
                    <a:gd name="connsiteX12" fmla="*/ 679032 w 805726"/>
                    <a:gd name="connsiteY12" fmla="*/ 70906 h 345589"/>
                    <a:gd name="connsiteX13" fmla="*/ 776663 w 805726"/>
                    <a:gd name="connsiteY13" fmla="*/ 37290 h 345589"/>
                    <a:gd name="connsiteX14" fmla="*/ 805727 w 805726"/>
                    <a:gd name="connsiteY14" fmla="*/ 0 h 345589"/>
                    <a:gd name="connsiteX15" fmla="*/ 0 w 805726"/>
                    <a:gd name="connsiteY15" fmla="*/ 280198 h 345589"/>
                    <a:gd name="connsiteX16" fmla="*/ 59673 w 805726"/>
                    <a:gd name="connsiteY16" fmla="*/ 287590 h 345589"/>
                    <a:gd name="connsiteX17" fmla="*/ 489533 w 805726"/>
                    <a:gd name="connsiteY17" fmla="*/ 137134 h 345589"/>
                    <a:gd name="connsiteX18" fmla="*/ 625999 w 805726"/>
                    <a:gd name="connsiteY18" fmla="*/ 89864 h 345589"/>
                    <a:gd name="connsiteX19" fmla="*/ 638652 w 805726"/>
                    <a:gd name="connsiteY19" fmla="*/ 100471 h 345589"/>
                    <a:gd name="connsiteX20" fmla="*/ 547786 w 805726"/>
                    <a:gd name="connsiteY20" fmla="*/ 191504 h 345589"/>
                    <a:gd name="connsiteX21" fmla="*/ 484689 w 805726"/>
                    <a:gd name="connsiteY21" fmla="*/ 152000 h 345589"/>
                    <a:gd name="connsiteX22" fmla="*/ 489533 w 805726"/>
                    <a:gd name="connsiteY22" fmla="*/ 137134 h 345589"/>
                    <a:gd name="connsiteX23" fmla="*/ 306089 w 805726"/>
                    <a:gd name="connsiteY23" fmla="*/ 200941 h 345589"/>
                    <a:gd name="connsiteX24" fmla="*/ 440383 w 805726"/>
                    <a:gd name="connsiteY24" fmla="*/ 154297 h 345589"/>
                    <a:gd name="connsiteX25" fmla="*/ 454038 w 805726"/>
                    <a:gd name="connsiteY25" fmla="*/ 163985 h 345589"/>
                    <a:gd name="connsiteX26" fmla="*/ 371524 w 805726"/>
                    <a:gd name="connsiteY26" fmla="*/ 254851 h 345589"/>
                    <a:gd name="connsiteX27" fmla="*/ 301537 w 805726"/>
                    <a:gd name="connsiteY27" fmla="*/ 218104 h 345589"/>
                    <a:gd name="connsiteX28" fmla="*/ 306089 w 805726"/>
                    <a:gd name="connsiteY28" fmla="*/ 200941 h 345589"/>
                    <a:gd name="connsiteX29" fmla="*/ 120389 w 805726"/>
                    <a:gd name="connsiteY29" fmla="*/ 265792 h 345589"/>
                    <a:gd name="connsiteX30" fmla="*/ 257064 w 805726"/>
                    <a:gd name="connsiteY30" fmla="*/ 218647 h 345589"/>
                    <a:gd name="connsiteX31" fmla="*/ 269926 w 805726"/>
                    <a:gd name="connsiteY31" fmla="*/ 237354 h 345589"/>
                    <a:gd name="connsiteX32" fmla="*/ 209376 w 805726"/>
                    <a:gd name="connsiteY32" fmla="*/ 316612 h 345589"/>
                    <a:gd name="connsiteX33" fmla="*/ 115629 w 805726"/>
                    <a:gd name="connsiteY33" fmla="*/ 280198 h 345589"/>
                    <a:gd name="connsiteX34" fmla="*/ 120389 w 805726"/>
                    <a:gd name="connsiteY34" fmla="*/ 265792 h 3455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805726" h="345589">
                      <a:moveTo>
                        <a:pt x="59673" y="287590"/>
                      </a:moveTo>
                      <a:cubicBezTo>
                        <a:pt x="85897" y="277150"/>
                        <a:pt x="87859" y="278319"/>
                        <a:pt x="85605" y="305170"/>
                      </a:cubicBezTo>
                      <a:cubicBezTo>
                        <a:pt x="83976" y="324546"/>
                        <a:pt x="97506" y="328429"/>
                        <a:pt x="107695" y="324922"/>
                      </a:cubicBezTo>
                      <a:cubicBezTo>
                        <a:pt x="116506" y="321915"/>
                        <a:pt x="118928" y="325715"/>
                        <a:pt x="124565" y="328137"/>
                      </a:cubicBezTo>
                      <a:cubicBezTo>
                        <a:pt x="168787" y="347179"/>
                        <a:pt x="213802" y="356366"/>
                        <a:pt x="253723" y="325339"/>
                      </a:cubicBezTo>
                      <a:cubicBezTo>
                        <a:pt x="276148" y="307926"/>
                        <a:pt x="290262" y="285042"/>
                        <a:pt x="296735" y="255811"/>
                      </a:cubicBezTo>
                      <a:cubicBezTo>
                        <a:pt x="331352" y="281702"/>
                        <a:pt x="367849" y="291348"/>
                        <a:pt x="407519" y="277401"/>
                      </a:cubicBezTo>
                      <a:cubicBezTo>
                        <a:pt x="447524" y="263328"/>
                        <a:pt x="471535" y="233721"/>
                        <a:pt x="481306" y="191378"/>
                      </a:cubicBezTo>
                      <a:cubicBezTo>
                        <a:pt x="515715" y="217102"/>
                        <a:pt x="551126" y="227040"/>
                        <a:pt x="591507" y="213051"/>
                      </a:cubicBezTo>
                      <a:cubicBezTo>
                        <a:pt x="632388" y="198853"/>
                        <a:pt x="654938" y="168829"/>
                        <a:pt x="665920" y="128323"/>
                      </a:cubicBezTo>
                      <a:cubicBezTo>
                        <a:pt x="711019" y="157471"/>
                        <a:pt x="712815" y="157429"/>
                        <a:pt x="732566" y="126528"/>
                      </a:cubicBezTo>
                      <a:cubicBezTo>
                        <a:pt x="707344" y="124231"/>
                        <a:pt x="688219" y="112580"/>
                        <a:pt x="672894" y="93330"/>
                      </a:cubicBezTo>
                      <a:cubicBezTo>
                        <a:pt x="663582" y="81596"/>
                        <a:pt x="663206" y="75917"/>
                        <a:pt x="679032" y="70906"/>
                      </a:cubicBezTo>
                      <a:cubicBezTo>
                        <a:pt x="711854" y="60508"/>
                        <a:pt x="744133" y="48565"/>
                        <a:pt x="776663" y="37290"/>
                      </a:cubicBezTo>
                      <a:cubicBezTo>
                        <a:pt x="798795" y="29648"/>
                        <a:pt x="802846" y="24554"/>
                        <a:pt x="805727" y="0"/>
                      </a:cubicBezTo>
                      <a:cubicBezTo>
                        <a:pt x="537221" y="93372"/>
                        <a:pt x="268882" y="186701"/>
                        <a:pt x="0" y="280198"/>
                      </a:cubicBezTo>
                      <a:cubicBezTo>
                        <a:pt x="18749" y="299324"/>
                        <a:pt x="38209" y="296108"/>
                        <a:pt x="59673" y="287590"/>
                      </a:cubicBezTo>
                      <a:close/>
                      <a:moveTo>
                        <a:pt x="489533" y="137134"/>
                      </a:moveTo>
                      <a:cubicBezTo>
                        <a:pt x="535175" y="121851"/>
                        <a:pt x="580858" y="106609"/>
                        <a:pt x="625999" y="89864"/>
                      </a:cubicBezTo>
                      <a:cubicBezTo>
                        <a:pt x="640197" y="84602"/>
                        <a:pt x="637733" y="94248"/>
                        <a:pt x="638652" y="100471"/>
                      </a:cubicBezTo>
                      <a:cubicBezTo>
                        <a:pt x="645458" y="146530"/>
                        <a:pt x="604160" y="191671"/>
                        <a:pt x="547786" y="191504"/>
                      </a:cubicBezTo>
                      <a:cubicBezTo>
                        <a:pt x="525362" y="190502"/>
                        <a:pt x="501643" y="177473"/>
                        <a:pt x="484689" y="152000"/>
                      </a:cubicBezTo>
                      <a:cubicBezTo>
                        <a:pt x="479887" y="144734"/>
                        <a:pt x="479720" y="140433"/>
                        <a:pt x="489533" y="137134"/>
                      </a:cubicBezTo>
                      <a:close/>
                      <a:moveTo>
                        <a:pt x="306089" y="200941"/>
                      </a:moveTo>
                      <a:cubicBezTo>
                        <a:pt x="351021" y="185825"/>
                        <a:pt x="395702" y="169998"/>
                        <a:pt x="440383" y="154297"/>
                      </a:cubicBezTo>
                      <a:cubicBezTo>
                        <a:pt x="449988" y="150914"/>
                        <a:pt x="453245" y="153211"/>
                        <a:pt x="454038" y="163985"/>
                      </a:cubicBezTo>
                      <a:cubicBezTo>
                        <a:pt x="457964" y="214262"/>
                        <a:pt x="421676" y="254684"/>
                        <a:pt x="371524" y="254851"/>
                      </a:cubicBezTo>
                      <a:cubicBezTo>
                        <a:pt x="341583" y="255227"/>
                        <a:pt x="318699" y="242532"/>
                        <a:pt x="301537" y="218104"/>
                      </a:cubicBezTo>
                      <a:cubicBezTo>
                        <a:pt x="295607" y="209543"/>
                        <a:pt x="294104" y="204992"/>
                        <a:pt x="306089" y="200941"/>
                      </a:cubicBezTo>
                      <a:close/>
                      <a:moveTo>
                        <a:pt x="120389" y="265792"/>
                      </a:moveTo>
                      <a:cubicBezTo>
                        <a:pt x="166156" y="250717"/>
                        <a:pt x="211213" y="233429"/>
                        <a:pt x="257064" y="218647"/>
                      </a:cubicBezTo>
                      <a:cubicBezTo>
                        <a:pt x="280783" y="211005"/>
                        <a:pt x="263996" y="233053"/>
                        <a:pt x="269926" y="237354"/>
                      </a:cubicBezTo>
                      <a:cubicBezTo>
                        <a:pt x="269466" y="274895"/>
                        <a:pt x="244119" y="307425"/>
                        <a:pt x="209376" y="316612"/>
                      </a:cubicBezTo>
                      <a:cubicBezTo>
                        <a:pt x="173548" y="326133"/>
                        <a:pt x="133209" y="310390"/>
                        <a:pt x="115629" y="280198"/>
                      </a:cubicBezTo>
                      <a:cubicBezTo>
                        <a:pt x="111745" y="273475"/>
                        <a:pt x="109407" y="269425"/>
                        <a:pt x="120389" y="265792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7" name="Freeform: Shape 76">
                  <a:extLst>
                    <a:ext uri="{FF2B5EF4-FFF2-40B4-BE49-F238E27FC236}">
                      <a16:creationId xmlns:a16="http://schemas.microsoft.com/office/drawing/2014/main" xmlns="" id="{C81F66E8-E06F-4CA5-BFE9-B394E956C96B}"/>
                    </a:ext>
                  </a:extLst>
                </p:cNvPr>
                <p:cNvSpPr/>
                <p:nvPr/>
              </p:nvSpPr>
              <p:spPr>
                <a:xfrm>
                  <a:off x="6666420" y="4476714"/>
                  <a:ext cx="1101931" cy="402398"/>
                </a:xfrm>
                <a:custGeom>
                  <a:avLst/>
                  <a:gdLst>
                    <a:gd name="connsiteX0" fmla="*/ 1087066 w 1101931"/>
                    <a:gd name="connsiteY0" fmla="*/ 28029 h 402398"/>
                    <a:gd name="connsiteX1" fmla="*/ 1101807 w 1101931"/>
                    <a:gd name="connsiteY1" fmla="*/ 15961 h 402398"/>
                    <a:gd name="connsiteX2" fmla="*/ 1081178 w 1101931"/>
                    <a:gd name="connsiteY2" fmla="*/ 2306 h 402398"/>
                    <a:gd name="connsiteX3" fmla="*/ 13418 w 1101931"/>
                    <a:gd name="connsiteY3" fmla="*/ 373955 h 402398"/>
                    <a:gd name="connsiteX4" fmla="*/ 6569 w 1101931"/>
                    <a:gd name="connsiteY4" fmla="*/ 399135 h 402398"/>
                    <a:gd name="connsiteX5" fmla="*/ 28994 w 1101931"/>
                    <a:gd name="connsiteY5" fmla="*/ 395962 h 402398"/>
                    <a:gd name="connsiteX6" fmla="*/ 811837 w 1101931"/>
                    <a:gd name="connsiteY6" fmla="*/ 123781 h 402398"/>
                    <a:gd name="connsiteX7" fmla="*/ 1087066 w 1101931"/>
                    <a:gd name="connsiteY7" fmla="*/ 28029 h 4023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01931" h="402398">
                      <a:moveTo>
                        <a:pt x="1087066" y="28029"/>
                      </a:moveTo>
                      <a:cubicBezTo>
                        <a:pt x="1093414" y="25816"/>
                        <a:pt x="1103143" y="26985"/>
                        <a:pt x="1101807" y="15961"/>
                      </a:cubicBezTo>
                      <a:cubicBezTo>
                        <a:pt x="1101306" y="1095"/>
                        <a:pt x="1097005" y="-3206"/>
                        <a:pt x="1081178" y="2306"/>
                      </a:cubicBezTo>
                      <a:cubicBezTo>
                        <a:pt x="725397" y="126537"/>
                        <a:pt x="369366" y="250183"/>
                        <a:pt x="13418" y="373955"/>
                      </a:cubicBezTo>
                      <a:cubicBezTo>
                        <a:pt x="-1532" y="379175"/>
                        <a:pt x="-4246" y="388696"/>
                        <a:pt x="6569" y="399135"/>
                      </a:cubicBezTo>
                      <a:cubicBezTo>
                        <a:pt x="14796" y="407069"/>
                        <a:pt x="22103" y="398342"/>
                        <a:pt x="28994" y="395962"/>
                      </a:cubicBezTo>
                      <a:cubicBezTo>
                        <a:pt x="290025" y="305471"/>
                        <a:pt x="550931" y="214605"/>
                        <a:pt x="811837" y="123781"/>
                      </a:cubicBezTo>
                      <a:cubicBezTo>
                        <a:pt x="903580" y="91836"/>
                        <a:pt x="995365" y="60016"/>
                        <a:pt x="1087066" y="28029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8" name="Freeform: Shape 77">
                  <a:extLst>
                    <a:ext uri="{FF2B5EF4-FFF2-40B4-BE49-F238E27FC236}">
                      <a16:creationId xmlns:a16="http://schemas.microsoft.com/office/drawing/2014/main" xmlns="" id="{4CBC907D-15B8-4028-B7E9-737B04BBB189}"/>
                    </a:ext>
                  </a:extLst>
                </p:cNvPr>
                <p:cNvSpPr/>
                <p:nvPr/>
              </p:nvSpPr>
              <p:spPr>
                <a:xfrm>
                  <a:off x="6816179" y="4734915"/>
                  <a:ext cx="963051" cy="352422"/>
                </a:xfrm>
                <a:custGeom>
                  <a:avLst/>
                  <a:gdLst>
                    <a:gd name="connsiteX0" fmla="*/ 0 w 963051"/>
                    <a:gd name="connsiteY0" fmla="*/ 334818 h 352422"/>
                    <a:gd name="connsiteX1" fmla="*/ 41132 w 963051"/>
                    <a:gd name="connsiteY1" fmla="*/ 348682 h 352422"/>
                    <a:gd name="connsiteX2" fmla="*/ 937015 w 963051"/>
                    <a:gd name="connsiteY2" fmla="*/ 36873 h 352422"/>
                    <a:gd name="connsiteX3" fmla="*/ 962947 w 963051"/>
                    <a:gd name="connsiteY3" fmla="*/ 0 h 352422"/>
                    <a:gd name="connsiteX4" fmla="*/ 0 w 963051"/>
                    <a:gd name="connsiteY4" fmla="*/ 334818 h 3524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63051" h="352422">
                      <a:moveTo>
                        <a:pt x="0" y="334818"/>
                      </a:moveTo>
                      <a:cubicBezTo>
                        <a:pt x="9479" y="355030"/>
                        <a:pt x="22967" y="355030"/>
                        <a:pt x="41132" y="348682"/>
                      </a:cubicBezTo>
                      <a:cubicBezTo>
                        <a:pt x="339579" y="244244"/>
                        <a:pt x="638151" y="140099"/>
                        <a:pt x="937015" y="36873"/>
                      </a:cubicBezTo>
                      <a:cubicBezTo>
                        <a:pt x="956099" y="30275"/>
                        <a:pt x="964075" y="21088"/>
                        <a:pt x="962947" y="0"/>
                      </a:cubicBezTo>
                      <a:cubicBezTo>
                        <a:pt x="641533" y="111745"/>
                        <a:pt x="320996" y="223198"/>
                        <a:pt x="0" y="334818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xmlns="" id="{5B51F80B-6EC4-41FE-A4C2-1F3216DE3C32}"/>
                    </a:ext>
                  </a:extLst>
                </p:cNvPr>
                <p:cNvSpPr/>
                <p:nvPr/>
              </p:nvSpPr>
              <p:spPr>
                <a:xfrm>
                  <a:off x="6639750" y="3549646"/>
                  <a:ext cx="454329" cy="254016"/>
                </a:xfrm>
                <a:custGeom>
                  <a:avLst/>
                  <a:gdLst>
                    <a:gd name="connsiteX0" fmla="*/ 96211 w 454329"/>
                    <a:gd name="connsiteY0" fmla="*/ 163234 h 254016"/>
                    <a:gd name="connsiteX1" fmla="*/ 206912 w 454329"/>
                    <a:gd name="connsiteY1" fmla="*/ 184405 h 254016"/>
                    <a:gd name="connsiteX2" fmla="*/ 280700 w 454329"/>
                    <a:gd name="connsiteY2" fmla="*/ 98842 h 254016"/>
                    <a:gd name="connsiteX3" fmla="*/ 448819 w 454329"/>
                    <a:gd name="connsiteY3" fmla="*/ 74957 h 254016"/>
                    <a:gd name="connsiteX4" fmla="*/ 445520 w 454329"/>
                    <a:gd name="connsiteY4" fmla="*/ 50319 h 254016"/>
                    <a:gd name="connsiteX5" fmla="*/ 426019 w 454329"/>
                    <a:gd name="connsiteY5" fmla="*/ 58754 h 254016"/>
                    <a:gd name="connsiteX6" fmla="*/ 285042 w 454329"/>
                    <a:gd name="connsiteY6" fmla="*/ 61093 h 254016"/>
                    <a:gd name="connsiteX7" fmla="*/ 290889 w 454329"/>
                    <a:gd name="connsiteY7" fmla="*/ 43888 h 254016"/>
                    <a:gd name="connsiteX8" fmla="*/ 378414 w 454329"/>
                    <a:gd name="connsiteY8" fmla="*/ 13154 h 254016"/>
                    <a:gd name="connsiteX9" fmla="*/ 325089 w 454329"/>
                    <a:gd name="connsiteY9" fmla="*/ 3759 h 254016"/>
                    <a:gd name="connsiteX10" fmla="*/ 73704 w 454329"/>
                    <a:gd name="connsiteY10" fmla="*/ 91576 h 254016"/>
                    <a:gd name="connsiteX11" fmla="*/ 46018 w 454329"/>
                    <a:gd name="connsiteY11" fmla="*/ 128073 h 254016"/>
                    <a:gd name="connsiteX12" fmla="*/ 68651 w 454329"/>
                    <a:gd name="connsiteY12" fmla="*/ 133669 h 254016"/>
                    <a:gd name="connsiteX13" fmla="*/ 25347 w 454329"/>
                    <a:gd name="connsiteY13" fmla="*/ 216100 h 254016"/>
                    <a:gd name="connsiteX14" fmla="*/ 0 w 454329"/>
                    <a:gd name="connsiteY14" fmla="*/ 254016 h 254016"/>
                    <a:gd name="connsiteX15" fmla="*/ 96211 w 454329"/>
                    <a:gd name="connsiteY15" fmla="*/ 163234 h 254016"/>
                    <a:gd name="connsiteX16" fmla="*/ 105147 w 454329"/>
                    <a:gd name="connsiteY16" fmla="*/ 108029 h 254016"/>
                    <a:gd name="connsiteX17" fmla="*/ 239818 w 454329"/>
                    <a:gd name="connsiteY17" fmla="*/ 61510 h 254016"/>
                    <a:gd name="connsiteX18" fmla="*/ 253306 w 454329"/>
                    <a:gd name="connsiteY18" fmla="*/ 70823 h 254016"/>
                    <a:gd name="connsiteX19" fmla="*/ 174007 w 454329"/>
                    <a:gd name="connsiteY19" fmla="*/ 162106 h 254016"/>
                    <a:gd name="connsiteX20" fmla="*/ 100721 w 454329"/>
                    <a:gd name="connsiteY20" fmla="*/ 125192 h 254016"/>
                    <a:gd name="connsiteX21" fmla="*/ 105147 w 454329"/>
                    <a:gd name="connsiteY21" fmla="*/ 108029 h 2540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454329" h="254016">
                      <a:moveTo>
                        <a:pt x="96211" y="163234"/>
                      </a:moveTo>
                      <a:cubicBezTo>
                        <a:pt x="130871" y="188748"/>
                        <a:pt x="166825" y="198603"/>
                        <a:pt x="206912" y="184405"/>
                      </a:cubicBezTo>
                      <a:cubicBezTo>
                        <a:pt x="247418" y="170040"/>
                        <a:pt x="270385" y="140016"/>
                        <a:pt x="280700" y="98842"/>
                      </a:cubicBezTo>
                      <a:cubicBezTo>
                        <a:pt x="343755" y="148535"/>
                        <a:pt x="419003" y="123814"/>
                        <a:pt x="448819" y="74957"/>
                      </a:cubicBezTo>
                      <a:cubicBezTo>
                        <a:pt x="454623" y="65477"/>
                        <a:pt x="458799" y="58838"/>
                        <a:pt x="445520" y="50319"/>
                      </a:cubicBezTo>
                      <a:cubicBezTo>
                        <a:pt x="431781" y="41466"/>
                        <a:pt x="430779" y="51238"/>
                        <a:pt x="426019" y="58754"/>
                      </a:cubicBezTo>
                      <a:cubicBezTo>
                        <a:pt x="392862" y="111245"/>
                        <a:pt x="317155" y="112289"/>
                        <a:pt x="285042" y="61093"/>
                      </a:cubicBezTo>
                      <a:cubicBezTo>
                        <a:pt x="279113" y="51614"/>
                        <a:pt x="278779" y="47730"/>
                        <a:pt x="290889" y="43888"/>
                      </a:cubicBezTo>
                      <a:cubicBezTo>
                        <a:pt x="319827" y="34743"/>
                        <a:pt x="348223" y="23886"/>
                        <a:pt x="378414" y="13154"/>
                      </a:cubicBezTo>
                      <a:cubicBezTo>
                        <a:pt x="360834" y="-167"/>
                        <a:pt x="345216" y="-3507"/>
                        <a:pt x="325089" y="3759"/>
                      </a:cubicBezTo>
                      <a:cubicBezTo>
                        <a:pt x="241614" y="33950"/>
                        <a:pt x="157554" y="62429"/>
                        <a:pt x="73704" y="91576"/>
                      </a:cubicBezTo>
                      <a:cubicBezTo>
                        <a:pt x="55037" y="98049"/>
                        <a:pt x="49484" y="105357"/>
                        <a:pt x="46018" y="128073"/>
                      </a:cubicBezTo>
                      <a:cubicBezTo>
                        <a:pt x="67189" y="122185"/>
                        <a:pt x="67189" y="122185"/>
                        <a:pt x="68651" y="133669"/>
                      </a:cubicBezTo>
                      <a:cubicBezTo>
                        <a:pt x="72910" y="167869"/>
                        <a:pt x="56917" y="201568"/>
                        <a:pt x="25347" y="216100"/>
                      </a:cubicBezTo>
                      <a:cubicBezTo>
                        <a:pt x="8769" y="223742"/>
                        <a:pt x="626" y="233972"/>
                        <a:pt x="0" y="254016"/>
                      </a:cubicBezTo>
                      <a:cubicBezTo>
                        <a:pt x="51530" y="244621"/>
                        <a:pt x="82974" y="214555"/>
                        <a:pt x="96211" y="163234"/>
                      </a:cubicBezTo>
                      <a:close/>
                      <a:moveTo>
                        <a:pt x="105147" y="108029"/>
                      </a:moveTo>
                      <a:cubicBezTo>
                        <a:pt x="150163" y="92871"/>
                        <a:pt x="195095" y="77462"/>
                        <a:pt x="239818" y="61510"/>
                      </a:cubicBezTo>
                      <a:cubicBezTo>
                        <a:pt x="250383" y="57752"/>
                        <a:pt x="252179" y="61176"/>
                        <a:pt x="253306" y="70823"/>
                      </a:cubicBezTo>
                      <a:cubicBezTo>
                        <a:pt x="258902" y="119429"/>
                        <a:pt x="220943" y="161897"/>
                        <a:pt x="174007" y="162106"/>
                      </a:cubicBezTo>
                      <a:cubicBezTo>
                        <a:pt x="140726" y="162941"/>
                        <a:pt x="118260" y="149036"/>
                        <a:pt x="100721" y="125192"/>
                      </a:cubicBezTo>
                      <a:cubicBezTo>
                        <a:pt x="94583" y="116924"/>
                        <a:pt x="93539" y="111913"/>
                        <a:pt x="105147" y="108029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0" name="Freeform: Shape 79">
                  <a:extLst>
                    <a:ext uri="{FF2B5EF4-FFF2-40B4-BE49-F238E27FC236}">
                      <a16:creationId xmlns:a16="http://schemas.microsoft.com/office/drawing/2014/main" xmlns="" id="{A28421A9-F121-4CB6-A8D5-BBA69C2CAAD2}"/>
                    </a:ext>
                  </a:extLst>
                </p:cNvPr>
                <p:cNvSpPr/>
                <p:nvPr/>
              </p:nvSpPr>
              <p:spPr>
                <a:xfrm>
                  <a:off x="6865704" y="4800267"/>
                  <a:ext cx="898054" cy="327247"/>
                </a:xfrm>
                <a:custGeom>
                  <a:avLst/>
                  <a:gdLst>
                    <a:gd name="connsiteX0" fmla="*/ 46811 w 898054"/>
                    <a:gd name="connsiteY0" fmla="*/ 324379 h 327247"/>
                    <a:gd name="connsiteX1" fmla="*/ 870286 w 898054"/>
                    <a:gd name="connsiteY1" fmla="*/ 37958 h 327247"/>
                    <a:gd name="connsiteX2" fmla="*/ 898055 w 898054"/>
                    <a:gd name="connsiteY2" fmla="*/ 0 h 327247"/>
                    <a:gd name="connsiteX3" fmla="*/ 0 w 898054"/>
                    <a:gd name="connsiteY3" fmla="*/ 312227 h 327247"/>
                    <a:gd name="connsiteX4" fmla="*/ 46811 w 898054"/>
                    <a:gd name="connsiteY4" fmla="*/ 324379 h 3272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8054" h="327247">
                      <a:moveTo>
                        <a:pt x="46811" y="324379"/>
                      </a:moveTo>
                      <a:cubicBezTo>
                        <a:pt x="321038" y="228126"/>
                        <a:pt x="595558" y="132708"/>
                        <a:pt x="870286" y="37958"/>
                      </a:cubicBezTo>
                      <a:cubicBezTo>
                        <a:pt x="889995" y="31152"/>
                        <a:pt x="897470" y="20336"/>
                        <a:pt x="898055" y="0"/>
                      </a:cubicBezTo>
                      <a:cubicBezTo>
                        <a:pt x="598355" y="104187"/>
                        <a:pt x="300159" y="207873"/>
                        <a:pt x="0" y="312227"/>
                      </a:cubicBezTo>
                      <a:cubicBezTo>
                        <a:pt x="15033" y="324963"/>
                        <a:pt x="26934" y="331352"/>
                        <a:pt x="46811" y="324379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1" name="Freeform: Shape 80">
                  <a:extLst>
                    <a:ext uri="{FF2B5EF4-FFF2-40B4-BE49-F238E27FC236}">
                      <a16:creationId xmlns:a16="http://schemas.microsoft.com/office/drawing/2014/main" xmlns="" id="{3A867D34-C3F7-499D-86C1-EC7EBADA2C32}"/>
                    </a:ext>
                  </a:extLst>
                </p:cNvPr>
                <p:cNvSpPr/>
                <p:nvPr/>
              </p:nvSpPr>
              <p:spPr>
                <a:xfrm>
                  <a:off x="6596061" y="3774776"/>
                  <a:ext cx="713408" cy="265196"/>
                </a:xfrm>
                <a:custGeom>
                  <a:avLst/>
                  <a:gdLst>
                    <a:gd name="connsiteX0" fmla="*/ 713409 w 713408"/>
                    <a:gd name="connsiteY0" fmla="*/ 17486 h 265196"/>
                    <a:gd name="connsiteX1" fmla="*/ 675743 w 713408"/>
                    <a:gd name="connsiteY1" fmla="*/ 2703 h 265196"/>
                    <a:gd name="connsiteX2" fmla="*/ 24230 w 713408"/>
                    <a:gd name="connsiteY2" fmla="*/ 228866 h 265196"/>
                    <a:gd name="connsiteX3" fmla="*/ 1012 w 713408"/>
                    <a:gd name="connsiteY3" fmla="*/ 265196 h 265196"/>
                    <a:gd name="connsiteX4" fmla="*/ 713409 w 713408"/>
                    <a:gd name="connsiteY4" fmla="*/ 17486 h 2651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13408" h="265196">
                      <a:moveTo>
                        <a:pt x="713409" y="17486"/>
                      </a:moveTo>
                      <a:cubicBezTo>
                        <a:pt x="703721" y="1576"/>
                        <a:pt x="694409" y="-3811"/>
                        <a:pt x="675743" y="2703"/>
                      </a:cubicBezTo>
                      <a:cubicBezTo>
                        <a:pt x="458850" y="78829"/>
                        <a:pt x="241623" y="154119"/>
                        <a:pt x="24230" y="228866"/>
                      </a:cubicBezTo>
                      <a:cubicBezTo>
                        <a:pt x="5146" y="235423"/>
                        <a:pt x="-3039" y="245152"/>
                        <a:pt x="1012" y="265196"/>
                      </a:cubicBezTo>
                      <a:cubicBezTo>
                        <a:pt x="238366" y="182682"/>
                        <a:pt x="475428" y="100251"/>
                        <a:pt x="713409" y="17486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2" name="Freeform: Shape 81">
                  <a:extLst>
                    <a:ext uri="{FF2B5EF4-FFF2-40B4-BE49-F238E27FC236}">
                      <a16:creationId xmlns:a16="http://schemas.microsoft.com/office/drawing/2014/main" xmlns="" id="{BD155144-5A1F-4281-B2A8-417D617F169E}"/>
                    </a:ext>
                  </a:extLst>
                </p:cNvPr>
                <p:cNvSpPr/>
                <p:nvPr/>
              </p:nvSpPr>
              <p:spPr>
                <a:xfrm>
                  <a:off x="6606024" y="3722232"/>
                  <a:ext cx="649870" cy="243870"/>
                </a:xfrm>
                <a:custGeom>
                  <a:avLst/>
                  <a:gdLst>
                    <a:gd name="connsiteX0" fmla="*/ 649870 w 649870"/>
                    <a:gd name="connsiteY0" fmla="*/ 18000 h 243870"/>
                    <a:gd name="connsiteX1" fmla="*/ 614543 w 649870"/>
                    <a:gd name="connsiteY1" fmla="*/ 1923 h 243870"/>
                    <a:gd name="connsiteX2" fmla="*/ 26961 w 649870"/>
                    <a:gd name="connsiteY2" fmla="*/ 206246 h 243870"/>
                    <a:gd name="connsiteX3" fmla="*/ 361 w 649870"/>
                    <a:gd name="connsiteY3" fmla="*/ 243870 h 243870"/>
                    <a:gd name="connsiteX4" fmla="*/ 649870 w 649870"/>
                    <a:gd name="connsiteY4" fmla="*/ 18000 h 2438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49870" h="243870">
                      <a:moveTo>
                        <a:pt x="649870" y="18000"/>
                      </a:moveTo>
                      <a:cubicBezTo>
                        <a:pt x="639264" y="5514"/>
                        <a:pt x="632207" y="-4300"/>
                        <a:pt x="614543" y="1923"/>
                      </a:cubicBezTo>
                      <a:cubicBezTo>
                        <a:pt x="418905" y="70657"/>
                        <a:pt x="223059" y="138806"/>
                        <a:pt x="26961" y="206246"/>
                      </a:cubicBezTo>
                      <a:cubicBezTo>
                        <a:pt x="8170" y="212719"/>
                        <a:pt x="-2102" y="221321"/>
                        <a:pt x="361" y="243870"/>
                      </a:cubicBezTo>
                      <a:cubicBezTo>
                        <a:pt x="217463" y="168413"/>
                        <a:pt x="433103" y="93415"/>
                        <a:pt x="649870" y="18000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3" name="Freeform: Shape 82">
                  <a:extLst>
                    <a:ext uri="{FF2B5EF4-FFF2-40B4-BE49-F238E27FC236}">
                      <a16:creationId xmlns:a16="http://schemas.microsoft.com/office/drawing/2014/main" xmlns="" id="{99647CA6-011E-4AC4-8806-CB51D49A257A}"/>
                    </a:ext>
                  </a:extLst>
                </p:cNvPr>
                <p:cNvSpPr/>
                <p:nvPr/>
              </p:nvSpPr>
              <p:spPr>
                <a:xfrm>
                  <a:off x="6619253" y="3672046"/>
                  <a:ext cx="581102" cy="218765"/>
                </a:xfrm>
                <a:custGeom>
                  <a:avLst/>
                  <a:gdLst>
                    <a:gd name="connsiteX0" fmla="*/ 581102 w 581102"/>
                    <a:gd name="connsiteY0" fmla="*/ 16864 h 218765"/>
                    <a:gd name="connsiteX1" fmla="*/ 541140 w 581102"/>
                    <a:gd name="connsiteY1" fmla="*/ 2332 h 218765"/>
                    <a:gd name="connsiteX2" fmla="*/ 28139 w 581102"/>
                    <a:gd name="connsiteY2" fmla="*/ 181016 h 218765"/>
                    <a:gd name="connsiteX3" fmla="*/ 578 w 581102"/>
                    <a:gd name="connsiteY3" fmla="*/ 218765 h 218765"/>
                    <a:gd name="connsiteX4" fmla="*/ 581102 w 581102"/>
                    <a:gd name="connsiteY4" fmla="*/ 16864 h 2187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1102" h="218765">
                      <a:moveTo>
                        <a:pt x="581102" y="16864"/>
                      </a:moveTo>
                      <a:cubicBezTo>
                        <a:pt x="568993" y="4336"/>
                        <a:pt x="560140" y="-4391"/>
                        <a:pt x="541140" y="2332"/>
                      </a:cubicBezTo>
                      <a:cubicBezTo>
                        <a:pt x="370431" y="62673"/>
                        <a:pt x="199348" y="122011"/>
                        <a:pt x="28139" y="181016"/>
                      </a:cubicBezTo>
                      <a:cubicBezTo>
                        <a:pt x="9932" y="187280"/>
                        <a:pt x="-2930" y="194921"/>
                        <a:pt x="578" y="218765"/>
                      </a:cubicBezTo>
                      <a:cubicBezTo>
                        <a:pt x="194337" y="151367"/>
                        <a:pt x="387010" y="84387"/>
                        <a:pt x="581102" y="16864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4" name="Freeform: Shape 83">
                  <a:extLst>
                    <a:ext uri="{FF2B5EF4-FFF2-40B4-BE49-F238E27FC236}">
                      <a16:creationId xmlns:a16="http://schemas.microsoft.com/office/drawing/2014/main" xmlns="" id="{B0A103FD-5693-485E-9F35-3EBAEF51EBEC}"/>
                    </a:ext>
                  </a:extLst>
                </p:cNvPr>
                <p:cNvSpPr/>
                <p:nvPr/>
              </p:nvSpPr>
              <p:spPr>
                <a:xfrm>
                  <a:off x="6992668" y="4793749"/>
                  <a:ext cx="105046" cy="156891"/>
                </a:xfrm>
                <a:custGeom>
                  <a:avLst/>
                  <a:gdLst>
                    <a:gd name="connsiteX0" fmla="*/ 45958 w 105046"/>
                    <a:gd name="connsiteY0" fmla="*/ 155178 h 156891"/>
                    <a:gd name="connsiteX1" fmla="*/ 87800 w 105046"/>
                    <a:gd name="connsiteY1" fmla="*/ 145824 h 156891"/>
                    <a:gd name="connsiteX2" fmla="*/ 105046 w 105046"/>
                    <a:gd name="connsiteY2" fmla="*/ 136303 h 156891"/>
                    <a:gd name="connsiteX3" fmla="*/ 101538 w 105046"/>
                    <a:gd name="connsiteY3" fmla="*/ 125070 h 156891"/>
                    <a:gd name="connsiteX4" fmla="*/ 70679 w 105046"/>
                    <a:gd name="connsiteY4" fmla="*/ 37503 h 156891"/>
                    <a:gd name="connsiteX5" fmla="*/ 11465 w 105046"/>
                    <a:gd name="connsiteY5" fmla="*/ 9859 h 156891"/>
                    <a:gd name="connsiteX6" fmla="*/ 1986 w 105046"/>
                    <a:gd name="connsiteY6" fmla="*/ 28817 h 156891"/>
                    <a:gd name="connsiteX7" fmla="*/ 42576 w 105046"/>
                    <a:gd name="connsiteY7" fmla="*/ 145740 h 156891"/>
                    <a:gd name="connsiteX8" fmla="*/ 45958 w 105046"/>
                    <a:gd name="connsiteY8" fmla="*/ 155178 h 1568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5046" h="156891">
                      <a:moveTo>
                        <a:pt x="45958" y="155178"/>
                      </a:moveTo>
                      <a:cubicBezTo>
                        <a:pt x="61659" y="161358"/>
                        <a:pt x="73811" y="149081"/>
                        <a:pt x="87800" y="145824"/>
                      </a:cubicBezTo>
                      <a:cubicBezTo>
                        <a:pt x="93896" y="144404"/>
                        <a:pt x="103000" y="144696"/>
                        <a:pt x="105046" y="136303"/>
                      </a:cubicBezTo>
                      <a:cubicBezTo>
                        <a:pt x="103584" y="131668"/>
                        <a:pt x="102666" y="128327"/>
                        <a:pt x="101538" y="125070"/>
                      </a:cubicBezTo>
                      <a:cubicBezTo>
                        <a:pt x="91266" y="95881"/>
                        <a:pt x="80951" y="66692"/>
                        <a:pt x="70679" y="37503"/>
                      </a:cubicBezTo>
                      <a:cubicBezTo>
                        <a:pt x="55228" y="-6469"/>
                        <a:pt x="55395" y="-6093"/>
                        <a:pt x="11465" y="9859"/>
                      </a:cubicBezTo>
                      <a:cubicBezTo>
                        <a:pt x="650" y="13784"/>
                        <a:pt x="-2523" y="16749"/>
                        <a:pt x="1986" y="28817"/>
                      </a:cubicBezTo>
                      <a:cubicBezTo>
                        <a:pt x="16393" y="67443"/>
                        <a:pt x="29171" y="106696"/>
                        <a:pt x="42576" y="145740"/>
                      </a:cubicBezTo>
                      <a:cubicBezTo>
                        <a:pt x="43661" y="148998"/>
                        <a:pt x="43912" y="154343"/>
                        <a:pt x="45958" y="155178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5" name="Freeform: Shape 84">
                  <a:extLst>
                    <a:ext uri="{FF2B5EF4-FFF2-40B4-BE49-F238E27FC236}">
                      <a16:creationId xmlns:a16="http://schemas.microsoft.com/office/drawing/2014/main" xmlns="" id="{4984C687-16FE-4949-91DF-9D3DCE2EF84F}"/>
                    </a:ext>
                  </a:extLst>
                </p:cNvPr>
                <p:cNvSpPr/>
                <p:nvPr/>
              </p:nvSpPr>
              <p:spPr>
                <a:xfrm>
                  <a:off x="7556704" y="4594299"/>
                  <a:ext cx="105582" cy="162081"/>
                </a:xfrm>
                <a:custGeom>
                  <a:avLst/>
                  <a:gdLst>
                    <a:gd name="connsiteX0" fmla="*/ 45450 w 105582"/>
                    <a:gd name="connsiteY0" fmla="*/ 157152 h 162081"/>
                    <a:gd name="connsiteX1" fmla="*/ 59105 w 105582"/>
                    <a:gd name="connsiteY1" fmla="*/ 159449 h 162081"/>
                    <a:gd name="connsiteX2" fmla="*/ 105582 w 105582"/>
                    <a:gd name="connsiteY2" fmla="*/ 140574 h 162081"/>
                    <a:gd name="connsiteX3" fmla="*/ 102033 w 105582"/>
                    <a:gd name="connsiteY3" fmla="*/ 128547 h 162081"/>
                    <a:gd name="connsiteX4" fmla="*/ 71257 w 105582"/>
                    <a:gd name="connsiteY4" fmla="*/ 41064 h 162081"/>
                    <a:gd name="connsiteX5" fmla="*/ 54011 w 105582"/>
                    <a:gd name="connsiteY5" fmla="*/ 976 h 162081"/>
                    <a:gd name="connsiteX6" fmla="*/ 12503 w 105582"/>
                    <a:gd name="connsiteY6" fmla="*/ 12918 h 162081"/>
                    <a:gd name="connsiteX7" fmla="*/ 2147 w 105582"/>
                    <a:gd name="connsiteY7" fmla="*/ 32545 h 162081"/>
                    <a:gd name="connsiteX8" fmla="*/ 43905 w 105582"/>
                    <a:gd name="connsiteY8" fmla="*/ 151097 h 162081"/>
                    <a:gd name="connsiteX9" fmla="*/ 45450 w 105582"/>
                    <a:gd name="connsiteY9" fmla="*/ 157152 h 1620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5582" h="162081">
                      <a:moveTo>
                        <a:pt x="45450" y="157152"/>
                      </a:moveTo>
                      <a:cubicBezTo>
                        <a:pt x="48624" y="165253"/>
                        <a:pt x="55180" y="161370"/>
                        <a:pt x="59105" y="159449"/>
                      </a:cubicBezTo>
                      <a:cubicBezTo>
                        <a:pt x="74389" y="152057"/>
                        <a:pt x="92762" y="151431"/>
                        <a:pt x="105582" y="140574"/>
                      </a:cubicBezTo>
                      <a:cubicBezTo>
                        <a:pt x="103954" y="135103"/>
                        <a:pt x="103119" y="131763"/>
                        <a:pt x="102033" y="128547"/>
                      </a:cubicBezTo>
                      <a:cubicBezTo>
                        <a:pt x="91802" y="99358"/>
                        <a:pt x="81697" y="70169"/>
                        <a:pt x="71257" y="41064"/>
                      </a:cubicBezTo>
                      <a:cubicBezTo>
                        <a:pt x="66162" y="26908"/>
                        <a:pt x="63949" y="5903"/>
                        <a:pt x="54011" y="976"/>
                      </a:cubicBezTo>
                      <a:cubicBezTo>
                        <a:pt x="44532" y="-3701"/>
                        <a:pt x="26993" y="9787"/>
                        <a:pt x="12503" y="12918"/>
                      </a:cubicBezTo>
                      <a:cubicBezTo>
                        <a:pt x="-525" y="15758"/>
                        <a:pt x="-2196" y="20727"/>
                        <a:pt x="2147" y="32545"/>
                      </a:cubicBezTo>
                      <a:cubicBezTo>
                        <a:pt x="16595" y="71881"/>
                        <a:pt x="30083" y="111552"/>
                        <a:pt x="43905" y="151097"/>
                      </a:cubicBezTo>
                      <a:cubicBezTo>
                        <a:pt x="44573" y="153101"/>
                        <a:pt x="44699" y="155273"/>
                        <a:pt x="45450" y="157152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6" name="Freeform: Shape 85">
                  <a:extLst>
                    <a:ext uri="{FF2B5EF4-FFF2-40B4-BE49-F238E27FC236}">
                      <a16:creationId xmlns:a16="http://schemas.microsoft.com/office/drawing/2014/main" xmlns="" id="{738B01B3-9945-4DF6-BB0A-48BB25FBA9E6}"/>
                    </a:ext>
                  </a:extLst>
                </p:cNvPr>
                <p:cNvSpPr/>
                <p:nvPr/>
              </p:nvSpPr>
              <p:spPr>
                <a:xfrm>
                  <a:off x="7368013" y="4661820"/>
                  <a:ext cx="105374" cy="159412"/>
                </a:xfrm>
                <a:custGeom>
                  <a:avLst/>
                  <a:gdLst>
                    <a:gd name="connsiteX0" fmla="*/ 53202 w 105374"/>
                    <a:gd name="connsiteY0" fmla="*/ 159409 h 159412"/>
                    <a:gd name="connsiteX1" fmla="*/ 95044 w 105374"/>
                    <a:gd name="connsiteY1" fmla="*/ 145504 h 159412"/>
                    <a:gd name="connsiteX2" fmla="*/ 103647 w 105374"/>
                    <a:gd name="connsiteY2" fmla="*/ 128133 h 159412"/>
                    <a:gd name="connsiteX3" fmla="*/ 72745 w 105374"/>
                    <a:gd name="connsiteY3" fmla="*/ 40440 h 159412"/>
                    <a:gd name="connsiteX4" fmla="*/ 7936 w 105374"/>
                    <a:gd name="connsiteY4" fmla="*/ 12504 h 159412"/>
                    <a:gd name="connsiteX5" fmla="*/ 1297 w 105374"/>
                    <a:gd name="connsiteY5" fmla="*/ 25574 h 159412"/>
                    <a:gd name="connsiteX6" fmla="*/ 44809 w 105374"/>
                    <a:gd name="connsiteY6" fmla="*/ 150390 h 159412"/>
                    <a:gd name="connsiteX7" fmla="*/ 53202 w 105374"/>
                    <a:gd name="connsiteY7" fmla="*/ 159409 h 15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5374" h="159412">
                      <a:moveTo>
                        <a:pt x="53202" y="159409"/>
                      </a:moveTo>
                      <a:cubicBezTo>
                        <a:pt x="67609" y="154607"/>
                        <a:pt x="81181" y="149680"/>
                        <a:pt x="95044" y="145504"/>
                      </a:cubicBezTo>
                      <a:cubicBezTo>
                        <a:pt x="104649" y="142623"/>
                        <a:pt x="107655" y="138698"/>
                        <a:pt x="103647" y="128133"/>
                      </a:cubicBezTo>
                      <a:cubicBezTo>
                        <a:pt x="92622" y="99194"/>
                        <a:pt x="83018" y="69671"/>
                        <a:pt x="72745" y="40440"/>
                      </a:cubicBezTo>
                      <a:cubicBezTo>
                        <a:pt x="55875" y="-7540"/>
                        <a:pt x="55958" y="-7206"/>
                        <a:pt x="7936" y="12504"/>
                      </a:cubicBezTo>
                      <a:cubicBezTo>
                        <a:pt x="211" y="15677"/>
                        <a:pt x="-1585" y="17557"/>
                        <a:pt x="1297" y="25574"/>
                      </a:cubicBezTo>
                      <a:cubicBezTo>
                        <a:pt x="16205" y="67040"/>
                        <a:pt x="30611" y="108673"/>
                        <a:pt x="44809" y="150390"/>
                      </a:cubicBezTo>
                      <a:cubicBezTo>
                        <a:pt x="46521" y="155484"/>
                        <a:pt x="47732" y="159535"/>
                        <a:pt x="53202" y="159409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7" name="Freeform: Shape 86">
                  <a:extLst>
                    <a:ext uri="{FF2B5EF4-FFF2-40B4-BE49-F238E27FC236}">
                      <a16:creationId xmlns:a16="http://schemas.microsoft.com/office/drawing/2014/main" xmlns="" id="{A1D6627B-F73C-4462-812F-46F7E0D19C03}"/>
                    </a:ext>
                  </a:extLst>
                </p:cNvPr>
                <p:cNvSpPr/>
                <p:nvPr/>
              </p:nvSpPr>
              <p:spPr>
                <a:xfrm>
                  <a:off x="7085058" y="4757466"/>
                  <a:ext cx="106570" cy="162319"/>
                </a:xfrm>
                <a:custGeom>
                  <a:avLst/>
                  <a:gdLst>
                    <a:gd name="connsiteX0" fmla="*/ 50907 w 106570"/>
                    <a:gd name="connsiteY0" fmla="*/ 162313 h 162319"/>
                    <a:gd name="connsiteX1" fmla="*/ 105192 w 106570"/>
                    <a:gd name="connsiteY1" fmla="*/ 142979 h 162319"/>
                    <a:gd name="connsiteX2" fmla="*/ 106571 w 106570"/>
                    <a:gd name="connsiteY2" fmla="*/ 138051 h 162319"/>
                    <a:gd name="connsiteX3" fmla="*/ 102687 w 106570"/>
                    <a:gd name="connsiteY3" fmla="*/ 127570 h 162319"/>
                    <a:gd name="connsiteX4" fmla="*/ 63225 w 106570"/>
                    <a:gd name="connsiteY4" fmla="*/ 14614 h 162319"/>
                    <a:gd name="connsiteX5" fmla="*/ 50447 w 106570"/>
                    <a:gd name="connsiteY5" fmla="*/ 1000 h 162319"/>
                    <a:gd name="connsiteX6" fmla="*/ 129 w 106570"/>
                    <a:gd name="connsiteY6" fmla="*/ 21671 h 162319"/>
                    <a:gd name="connsiteX7" fmla="*/ 2718 w 106570"/>
                    <a:gd name="connsiteY7" fmla="*/ 29187 h 162319"/>
                    <a:gd name="connsiteX8" fmla="*/ 45102 w 106570"/>
                    <a:gd name="connsiteY8" fmla="*/ 152040 h 162319"/>
                    <a:gd name="connsiteX9" fmla="*/ 50907 w 106570"/>
                    <a:gd name="connsiteY9" fmla="*/ 162313 h 1623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6570" h="162319">
                      <a:moveTo>
                        <a:pt x="50907" y="162313"/>
                      </a:moveTo>
                      <a:cubicBezTo>
                        <a:pt x="69197" y="156383"/>
                        <a:pt x="87236" y="149785"/>
                        <a:pt x="105192" y="142979"/>
                      </a:cubicBezTo>
                      <a:cubicBezTo>
                        <a:pt x="106278" y="142561"/>
                        <a:pt x="106236" y="139304"/>
                        <a:pt x="106571" y="138051"/>
                      </a:cubicBezTo>
                      <a:cubicBezTo>
                        <a:pt x="105067" y="134042"/>
                        <a:pt x="103814" y="130869"/>
                        <a:pt x="102687" y="127570"/>
                      </a:cubicBezTo>
                      <a:cubicBezTo>
                        <a:pt x="89658" y="89862"/>
                        <a:pt x="76922" y="52071"/>
                        <a:pt x="63225" y="14614"/>
                      </a:cubicBezTo>
                      <a:cubicBezTo>
                        <a:pt x="61263" y="9268"/>
                        <a:pt x="63476" y="-3677"/>
                        <a:pt x="50447" y="1000"/>
                      </a:cubicBezTo>
                      <a:cubicBezTo>
                        <a:pt x="33368" y="7139"/>
                        <a:pt x="14744" y="9811"/>
                        <a:pt x="129" y="21671"/>
                      </a:cubicBezTo>
                      <a:cubicBezTo>
                        <a:pt x="-581" y="22255"/>
                        <a:pt x="1841" y="26598"/>
                        <a:pt x="2718" y="29187"/>
                      </a:cubicBezTo>
                      <a:cubicBezTo>
                        <a:pt x="16832" y="70152"/>
                        <a:pt x="30863" y="111117"/>
                        <a:pt x="45102" y="152040"/>
                      </a:cubicBezTo>
                      <a:cubicBezTo>
                        <a:pt x="46438" y="155840"/>
                        <a:pt x="50113" y="162563"/>
                        <a:pt x="50907" y="162313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8" name="Freeform: Shape 87">
                  <a:extLst>
                    <a:ext uri="{FF2B5EF4-FFF2-40B4-BE49-F238E27FC236}">
                      <a16:creationId xmlns:a16="http://schemas.microsoft.com/office/drawing/2014/main" xmlns="" id="{088FD11F-51E4-48DA-A5FC-FEBB38833CD1}"/>
                    </a:ext>
                  </a:extLst>
                </p:cNvPr>
                <p:cNvSpPr/>
                <p:nvPr/>
              </p:nvSpPr>
              <p:spPr>
                <a:xfrm>
                  <a:off x="7274495" y="4691944"/>
                  <a:ext cx="104514" cy="159341"/>
                </a:xfrm>
                <a:custGeom>
                  <a:avLst/>
                  <a:gdLst>
                    <a:gd name="connsiteX0" fmla="*/ 96025 w 104514"/>
                    <a:gd name="connsiteY0" fmla="*/ 147158 h 159341"/>
                    <a:gd name="connsiteX1" fmla="*/ 103041 w 104514"/>
                    <a:gd name="connsiteY1" fmla="*/ 132334 h 159341"/>
                    <a:gd name="connsiteX2" fmla="*/ 59654 w 104514"/>
                    <a:gd name="connsiteY2" fmla="*/ 7644 h 159341"/>
                    <a:gd name="connsiteX3" fmla="*/ 51177 w 104514"/>
                    <a:gd name="connsiteY3" fmla="*/ 44 h 159341"/>
                    <a:gd name="connsiteX4" fmla="*/ 10839 w 104514"/>
                    <a:gd name="connsiteY4" fmla="*/ 13615 h 159341"/>
                    <a:gd name="connsiteX5" fmla="*/ 1860 w 104514"/>
                    <a:gd name="connsiteY5" fmla="*/ 32490 h 159341"/>
                    <a:gd name="connsiteX6" fmla="*/ 33137 w 104514"/>
                    <a:gd name="connsiteY6" fmla="*/ 119848 h 159341"/>
                    <a:gd name="connsiteX7" fmla="*/ 96025 w 104514"/>
                    <a:gd name="connsiteY7" fmla="*/ 147158 h 1593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4514" h="159341">
                      <a:moveTo>
                        <a:pt x="96025" y="147158"/>
                      </a:moveTo>
                      <a:cubicBezTo>
                        <a:pt x="104711" y="143567"/>
                        <a:pt x="106089" y="140853"/>
                        <a:pt x="103041" y="132334"/>
                      </a:cubicBezTo>
                      <a:cubicBezTo>
                        <a:pt x="88175" y="90910"/>
                        <a:pt x="73894" y="49277"/>
                        <a:pt x="59654" y="7644"/>
                      </a:cubicBezTo>
                      <a:cubicBezTo>
                        <a:pt x="58192" y="3426"/>
                        <a:pt x="57566" y="-458"/>
                        <a:pt x="51177" y="44"/>
                      </a:cubicBezTo>
                      <a:cubicBezTo>
                        <a:pt x="38232" y="4470"/>
                        <a:pt x="24744" y="9857"/>
                        <a:pt x="10839" y="13615"/>
                      </a:cubicBezTo>
                      <a:cubicBezTo>
                        <a:pt x="-645" y="16705"/>
                        <a:pt x="-1814" y="22551"/>
                        <a:pt x="1860" y="32490"/>
                      </a:cubicBezTo>
                      <a:cubicBezTo>
                        <a:pt x="12551" y="61512"/>
                        <a:pt x="22865" y="90659"/>
                        <a:pt x="33137" y="119848"/>
                      </a:cubicBezTo>
                      <a:cubicBezTo>
                        <a:pt x="49590" y="166701"/>
                        <a:pt x="49381" y="166367"/>
                        <a:pt x="96025" y="147158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9" name="Freeform: Shape 88">
                  <a:extLst>
                    <a:ext uri="{FF2B5EF4-FFF2-40B4-BE49-F238E27FC236}">
                      <a16:creationId xmlns:a16="http://schemas.microsoft.com/office/drawing/2014/main" xmlns="" id="{904DF052-4DB5-487F-94D6-E0E5B07704B8}"/>
                    </a:ext>
                  </a:extLst>
                </p:cNvPr>
                <p:cNvSpPr/>
                <p:nvPr/>
              </p:nvSpPr>
              <p:spPr>
                <a:xfrm>
                  <a:off x="6804081" y="4858640"/>
                  <a:ext cx="104818" cy="158882"/>
                </a:xfrm>
                <a:custGeom>
                  <a:avLst/>
                  <a:gdLst>
                    <a:gd name="connsiteX0" fmla="*/ 71687 w 104818"/>
                    <a:gd name="connsiteY0" fmla="*/ 39550 h 158882"/>
                    <a:gd name="connsiteX1" fmla="*/ 10094 w 104818"/>
                    <a:gd name="connsiteY1" fmla="*/ 11029 h 158882"/>
                    <a:gd name="connsiteX2" fmla="*/ 1450 w 104818"/>
                    <a:gd name="connsiteY2" fmla="*/ 27064 h 158882"/>
                    <a:gd name="connsiteX3" fmla="*/ 44795 w 104818"/>
                    <a:gd name="connsiteY3" fmla="*/ 149458 h 158882"/>
                    <a:gd name="connsiteX4" fmla="*/ 52980 w 104818"/>
                    <a:gd name="connsiteY4" fmla="*/ 158436 h 158882"/>
                    <a:gd name="connsiteX5" fmla="*/ 101795 w 104818"/>
                    <a:gd name="connsiteY5" fmla="*/ 141649 h 158882"/>
                    <a:gd name="connsiteX6" fmla="*/ 104008 w 104818"/>
                    <a:gd name="connsiteY6" fmla="*/ 131502 h 158882"/>
                    <a:gd name="connsiteX7" fmla="*/ 100793 w 104818"/>
                    <a:gd name="connsiteY7" fmla="*/ 123276 h 158882"/>
                    <a:gd name="connsiteX8" fmla="*/ 71687 w 104818"/>
                    <a:gd name="connsiteY8" fmla="*/ 39550 h 1588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4818" h="158882">
                      <a:moveTo>
                        <a:pt x="71687" y="39550"/>
                      </a:moveTo>
                      <a:cubicBezTo>
                        <a:pt x="55694" y="-6969"/>
                        <a:pt x="55819" y="-6676"/>
                        <a:pt x="10094" y="11029"/>
                      </a:cubicBezTo>
                      <a:cubicBezTo>
                        <a:pt x="1241" y="14453"/>
                        <a:pt x="-2225" y="17042"/>
                        <a:pt x="1450" y="27064"/>
                      </a:cubicBezTo>
                      <a:cubicBezTo>
                        <a:pt x="16316" y="67695"/>
                        <a:pt x="30388" y="108618"/>
                        <a:pt x="44795" y="149458"/>
                      </a:cubicBezTo>
                      <a:cubicBezTo>
                        <a:pt x="46256" y="153634"/>
                        <a:pt x="45713" y="160733"/>
                        <a:pt x="52980" y="158436"/>
                      </a:cubicBezTo>
                      <a:cubicBezTo>
                        <a:pt x="69391" y="153300"/>
                        <a:pt x="85551" y="147328"/>
                        <a:pt x="101795" y="141649"/>
                      </a:cubicBezTo>
                      <a:cubicBezTo>
                        <a:pt x="104927" y="140563"/>
                        <a:pt x="105553" y="137974"/>
                        <a:pt x="104008" y="131502"/>
                      </a:cubicBezTo>
                      <a:cubicBezTo>
                        <a:pt x="103799" y="130959"/>
                        <a:pt x="102129" y="127159"/>
                        <a:pt x="100793" y="123276"/>
                      </a:cubicBezTo>
                      <a:cubicBezTo>
                        <a:pt x="91021" y="95423"/>
                        <a:pt x="81292" y="67486"/>
                        <a:pt x="71687" y="39550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0" name="Freeform: Shape 89">
                  <a:extLst>
                    <a:ext uri="{FF2B5EF4-FFF2-40B4-BE49-F238E27FC236}">
                      <a16:creationId xmlns:a16="http://schemas.microsoft.com/office/drawing/2014/main" xmlns="" id="{A22C6C70-88FE-4677-9925-F0228B3B61C1}"/>
                    </a:ext>
                  </a:extLst>
                </p:cNvPr>
                <p:cNvSpPr/>
                <p:nvPr/>
              </p:nvSpPr>
              <p:spPr>
                <a:xfrm>
                  <a:off x="7180321" y="4725200"/>
                  <a:ext cx="104902" cy="158516"/>
                </a:xfrm>
                <a:custGeom>
                  <a:avLst/>
                  <a:gdLst>
                    <a:gd name="connsiteX0" fmla="*/ 96077 w 104902"/>
                    <a:gd name="connsiteY0" fmla="*/ 146599 h 158516"/>
                    <a:gd name="connsiteX1" fmla="*/ 103593 w 104902"/>
                    <a:gd name="connsiteY1" fmla="*/ 132359 h 158516"/>
                    <a:gd name="connsiteX2" fmla="*/ 60749 w 104902"/>
                    <a:gd name="connsiteY2" fmla="*/ 9632 h 158516"/>
                    <a:gd name="connsiteX3" fmla="*/ 47888 w 104902"/>
                    <a:gd name="connsiteY3" fmla="*/ 612 h 158516"/>
                    <a:gd name="connsiteX4" fmla="*/ 9011 w 104902"/>
                    <a:gd name="connsiteY4" fmla="*/ 13933 h 158516"/>
                    <a:gd name="connsiteX5" fmla="*/ 1870 w 104902"/>
                    <a:gd name="connsiteY5" fmla="*/ 30344 h 158516"/>
                    <a:gd name="connsiteX6" fmla="*/ 32395 w 104902"/>
                    <a:gd name="connsiteY6" fmla="*/ 118036 h 158516"/>
                    <a:gd name="connsiteX7" fmla="*/ 96077 w 104902"/>
                    <a:gd name="connsiteY7" fmla="*/ 146599 h 1585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4902" h="158516">
                      <a:moveTo>
                        <a:pt x="96077" y="146599"/>
                      </a:moveTo>
                      <a:cubicBezTo>
                        <a:pt x="104136" y="143384"/>
                        <a:pt x="106767" y="141212"/>
                        <a:pt x="103593" y="132359"/>
                      </a:cubicBezTo>
                      <a:cubicBezTo>
                        <a:pt x="88978" y="91561"/>
                        <a:pt x="75156" y="50513"/>
                        <a:pt x="60749" y="9632"/>
                      </a:cubicBezTo>
                      <a:cubicBezTo>
                        <a:pt x="59121" y="5038"/>
                        <a:pt x="58494" y="-2144"/>
                        <a:pt x="47888" y="612"/>
                      </a:cubicBezTo>
                      <a:cubicBezTo>
                        <a:pt x="36404" y="4579"/>
                        <a:pt x="22833" y="9673"/>
                        <a:pt x="9011" y="13933"/>
                      </a:cubicBezTo>
                      <a:cubicBezTo>
                        <a:pt x="-385" y="16856"/>
                        <a:pt x="-1805" y="20698"/>
                        <a:pt x="1870" y="30344"/>
                      </a:cubicBezTo>
                      <a:cubicBezTo>
                        <a:pt x="12894" y="59241"/>
                        <a:pt x="22290" y="88764"/>
                        <a:pt x="32395" y="118036"/>
                      </a:cubicBezTo>
                      <a:cubicBezTo>
                        <a:pt x="48890" y="165850"/>
                        <a:pt x="48765" y="165557"/>
                        <a:pt x="96077" y="146599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1" name="Freeform: Shape 90">
                  <a:extLst>
                    <a:ext uri="{FF2B5EF4-FFF2-40B4-BE49-F238E27FC236}">
                      <a16:creationId xmlns:a16="http://schemas.microsoft.com/office/drawing/2014/main" xmlns="" id="{8FB55855-F316-4A60-9AA3-E61155489472}"/>
                    </a:ext>
                  </a:extLst>
                </p:cNvPr>
                <p:cNvSpPr/>
                <p:nvPr/>
              </p:nvSpPr>
              <p:spPr>
                <a:xfrm>
                  <a:off x="7462273" y="4629725"/>
                  <a:ext cx="106182" cy="158903"/>
                </a:xfrm>
                <a:custGeom>
                  <a:avLst/>
                  <a:gdLst>
                    <a:gd name="connsiteX0" fmla="*/ 44046 w 106182"/>
                    <a:gd name="connsiteY0" fmla="*/ 148785 h 158903"/>
                    <a:gd name="connsiteX1" fmla="*/ 58578 w 106182"/>
                    <a:gd name="connsiteY1" fmla="*/ 157262 h 158903"/>
                    <a:gd name="connsiteX2" fmla="*/ 106182 w 106182"/>
                    <a:gd name="connsiteY2" fmla="*/ 136801 h 158903"/>
                    <a:gd name="connsiteX3" fmla="*/ 101297 w 106182"/>
                    <a:gd name="connsiteY3" fmla="*/ 123897 h 158903"/>
                    <a:gd name="connsiteX4" fmla="*/ 72149 w 106182"/>
                    <a:gd name="connsiteY4" fmla="*/ 40255 h 158903"/>
                    <a:gd name="connsiteX5" fmla="*/ 8551 w 106182"/>
                    <a:gd name="connsiteY5" fmla="*/ 11400 h 158903"/>
                    <a:gd name="connsiteX6" fmla="*/ 1369 w 106182"/>
                    <a:gd name="connsiteY6" fmla="*/ 26183 h 158903"/>
                    <a:gd name="connsiteX7" fmla="*/ 24002 w 106182"/>
                    <a:gd name="connsiteY7" fmla="*/ 90324 h 158903"/>
                    <a:gd name="connsiteX8" fmla="*/ 44046 w 106182"/>
                    <a:gd name="connsiteY8" fmla="*/ 148785 h 1589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6182" h="158903">
                      <a:moveTo>
                        <a:pt x="44046" y="148785"/>
                      </a:moveTo>
                      <a:cubicBezTo>
                        <a:pt x="46509" y="156093"/>
                        <a:pt x="49892" y="161856"/>
                        <a:pt x="58578" y="157262"/>
                      </a:cubicBezTo>
                      <a:cubicBezTo>
                        <a:pt x="73903" y="149161"/>
                        <a:pt x="93697" y="149787"/>
                        <a:pt x="106182" y="136801"/>
                      </a:cubicBezTo>
                      <a:cubicBezTo>
                        <a:pt x="103718" y="130328"/>
                        <a:pt x="102424" y="127154"/>
                        <a:pt x="101297" y="123897"/>
                      </a:cubicBezTo>
                      <a:cubicBezTo>
                        <a:pt x="91567" y="96044"/>
                        <a:pt x="81670" y="68192"/>
                        <a:pt x="72149" y="40255"/>
                      </a:cubicBezTo>
                      <a:cubicBezTo>
                        <a:pt x="55905" y="-7224"/>
                        <a:pt x="56156" y="-6806"/>
                        <a:pt x="8551" y="11400"/>
                      </a:cubicBezTo>
                      <a:cubicBezTo>
                        <a:pt x="-719" y="14950"/>
                        <a:pt x="-1262" y="18750"/>
                        <a:pt x="1369" y="26183"/>
                      </a:cubicBezTo>
                      <a:cubicBezTo>
                        <a:pt x="8969" y="47563"/>
                        <a:pt x="16527" y="68943"/>
                        <a:pt x="24002" y="90324"/>
                      </a:cubicBezTo>
                      <a:cubicBezTo>
                        <a:pt x="30725" y="109783"/>
                        <a:pt x="37490" y="129284"/>
                        <a:pt x="44046" y="148785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2" name="Freeform: Shape 91">
                  <a:extLst>
                    <a:ext uri="{FF2B5EF4-FFF2-40B4-BE49-F238E27FC236}">
                      <a16:creationId xmlns:a16="http://schemas.microsoft.com/office/drawing/2014/main" xmlns="" id="{5DFE37F7-01EF-4A7B-89D5-024E962CCC6C}"/>
                    </a:ext>
                  </a:extLst>
                </p:cNvPr>
                <p:cNvSpPr/>
                <p:nvPr/>
              </p:nvSpPr>
              <p:spPr>
                <a:xfrm>
                  <a:off x="7650379" y="4561332"/>
                  <a:ext cx="105352" cy="162561"/>
                </a:xfrm>
                <a:custGeom>
                  <a:avLst/>
                  <a:gdLst>
                    <a:gd name="connsiteX0" fmla="*/ 53289 w 105352"/>
                    <a:gd name="connsiteY0" fmla="*/ 162015 h 162561"/>
                    <a:gd name="connsiteX1" fmla="*/ 101687 w 105352"/>
                    <a:gd name="connsiteY1" fmla="*/ 144769 h 162561"/>
                    <a:gd name="connsiteX2" fmla="*/ 105070 w 105352"/>
                    <a:gd name="connsiteY2" fmla="*/ 138130 h 162561"/>
                    <a:gd name="connsiteX3" fmla="*/ 104193 w 105352"/>
                    <a:gd name="connsiteY3" fmla="*/ 134079 h 162561"/>
                    <a:gd name="connsiteX4" fmla="*/ 57465 w 105352"/>
                    <a:gd name="connsiteY4" fmla="*/ 6633 h 162561"/>
                    <a:gd name="connsiteX5" fmla="*/ 11573 w 105352"/>
                    <a:gd name="connsiteY5" fmla="*/ 13941 h 162561"/>
                    <a:gd name="connsiteX6" fmla="*/ 1133 w 105352"/>
                    <a:gd name="connsiteY6" fmla="*/ 29099 h 162561"/>
                    <a:gd name="connsiteX7" fmla="*/ 45689 w 105352"/>
                    <a:gd name="connsiteY7" fmla="*/ 155334 h 162561"/>
                    <a:gd name="connsiteX8" fmla="*/ 53289 w 105352"/>
                    <a:gd name="connsiteY8" fmla="*/ 162015 h 1625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5352" h="162561">
                      <a:moveTo>
                        <a:pt x="53289" y="162015"/>
                      </a:moveTo>
                      <a:cubicBezTo>
                        <a:pt x="69450" y="156336"/>
                        <a:pt x="85652" y="150741"/>
                        <a:pt x="101687" y="144769"/>
                      </a:cubicBezTo>
                      <a:cubicBezTo>
                        <a:pt x="104109" y="143851"/>
                        <a:pt x="106114" y="141429"/>
                        <a:pt x="105070" y="138130"/>
                      </a:cubicBezTo>
                      <a:cubicBezTo>
                        <a:pt x="104777" y="136752"/>
                        <a:pt x="104652" y="135374"/>
                        <a:pt x="104193" y="134079"/>
                      </a:cubicBezTo>
                      <a:cubicBezTo>
                        <a:pt x="89160" y="91319"/>
                        <a:pt x="77634" y="46804"/>
                        <a:pt x="57465" y="6633"/>
                      </a:cubicBezTo>
                      <a:cubicBezTo>
                        <a:pt x="48362" y="-11490"/>
                        <a:pt x="27817" y="13189"/>
                        <a:pt x="11573" y="13941"/>
                      </a:cubicBezTo>
                      <a:cubicBezTo>
                        <a:pt x="3346" y="14316"/>
                        <a:pt x="-2583" y="18701"/>
                        <a:pt x="1133" y="29099"/>
                      </a:cubicBezTo>
                      <a:cubicBezTo>
                        <a:pt x="16124" y="71150"/>
                        <a:pt x="30823" y="113242"/>
                        <a:pt x="45689" y="155334"/>
                      </a:cubicBezTo>
                      <a:cubicBezTo>
                        <a:pt x="46942" y="158842"/>
                        <a:pt x="46775" y="164312"/>
                        <a:pt x="53289" y="162015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3" name="Freeform: Shape 92">
                  <a:extLst>
                    <a:ext uri="{FF2B5EF4-FFF2-40B4-BE49-F238E27FC236}">
                      <a16:creationId xmlns:a16="http://schemas.microsoft.com/office/drawing/2014/main" xmlns="" id="{A280C56A-582F-4F38-893C-A8BC302386AA}"/>
                    </a:ext>
                  </a:extLst>
                </p:cNvPr>
                <p:cNvSpPr/>
                <p:nvPr/>
              </p:nvSpPr>
              <p:spPr>
                <a:xfrm>
                  <a:off x="6898009" y="4825329"/>
                  <a:ext cx="105739" cy="159248"/>
                </a:xfrm>
                <a:custGeom>
                  <a:avLst/>
                  <a:gdLst>
                    <a:gd name="connsiteX0" fmla="*/ 56390 w 105739"/>
                    <a:gd name="connsiteY0" fmla="*/ 158383 h 159248"/>
                    <a:gd name="connsiteX1" fmla="*/ 100988 w 105739"/>
                    <a:gd name="connsiteY1" fmla="*/ 142431 h 159248"/>
                    <a:gd name="connsiteX2" fmla="*/ 104997 w 105739"/>
                    <a:gd name="connsiteY2" fmla="*/ 135165 h 159248"/>
                    <a:gd name="connsiteX3" fmla="*/ 72300 w 105739"/>
                    <a:gd name="connsiteY3" fmla="*/ 39789 h 159248"/>
                    <a:gd name="connsiteX4" fmla="*/ 7950 w 105739"/>
                    <a:gd name="connsiteY4" fmla="*/ 12145 h 159248"/>
                    <a:gd name="connsiteX5" fmla="*/ 1603 w 105739"/>
                    <a:gd name="connsiteY5" fmla="*/ 26635 h 159248"/>
                    <a:gd name="connsiteX6" fmla="*/ 43988 w 105739"/>
                    <a:gd name="connsiteY6" fmla="*/ 149154 h 159248"/>
                    <a:gd name="connsiteX7" fmla="*/ 56390 w 105739"/>
                    <a:gd name="connsiteY7" fmla="*/ 158383 h 1592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5739" h="159248">
                      <a:moveTo>
                        <a:pt x="56390" y="158383"/>
                      </a:moveTo>
                      <a:cubicBezTo>
                        <a:pt x="71214" y="152954"/>
                        <a:pt x="86080" y="147609"/>
                        <a:pt x="100988" y="142431"/>
                      </a:cubicBezTo>
                      <a:cubicBezTo>
                        <a:pt x="104830" y="141094"/>
                        <a:pt x="106959" y="139299"/>
                        <a:pt x="104997" y="135165"/>
                      </a:cubicBezTo>
                      <a:cubicBezTo>
                        <a:pt x="94098" y="103387"/>
                        <a:pt x="83324" y="71567"/>
                        <a:pt x="72300" y="39789"/>
                      </a:cubicBezTo>
                      <a:cubicBezTo>
                        <a:pt x="55931" y="-7398"/>
                        <a:pt x="56014" y="-7022"/>
                        <a:pt x="7950" y="12145"/>
                      </a:cubicBezTo>
                      <a:cubicBezTo>
                        <a:pt x="-735" y="15611"/>
                        <a:pt x="-1362" y="18367"/>
                        <a:pt x="1603" y="26635"/>
                      </a:cubicBezTo>
                      <a:cubicBezTo>
                        <a:pt x="16177" y="67308"/>
                        <a:pt x="29915" y="108314"/>
                        <a:pt x="43988" y="149154"/>
                      </a:cubicBezTo>
                      <a:cubicBezTo>
                        <a:pt x="45950" y="155083"/>
                        <a:pt x="47496" y="161640"/>
                        <a:pt x="56390" y="158383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4" name="Freeform: Shape 93">
                  <a:extLst>
                    <a:ext uri="{FF2B5EF4-FFF2-40B4-BE49-F238E27FC236}">
                      <a16:creationId xmlns:a16="http://schemas.microsoft.com/office/drawing/2014/main" xmlns="" id="{5CD66E3D-5DBA-4AE7-8D86-66FE16F4F2E9}"/>
                    </a:ext>
                  </a:extLst>
                </p:cNvPr>
                <p:cNvSpPr/>
                <p:nvPr/>
              </p:nvSpPr>
              <p:spPr>
                <a:xfrm>
                  <a:off x="6708981" y="4888018"/>
                  <a:ext cx="106870" cy="153261"/>
                </a:xfrm>
                <a:custGeom>
                  <a:avLst/>
                  <a:gdLst>
                    <a:gd name="connsiteX0" fmla="*/ 61013 w 106870"/>
                    <a:gd name="connsiteY0" fmla="*/ 7249 h 153261"/>
                    <a:gd name="connsiteX1" fmla="*/ 52870 w 106870"/>
                    <a:gd name="connsiteY1" fmla="*/ 67 h 153261"/>
                    <a:gd name="connsiteX2" fmla="*/ 3637 w 106870"/>
                    <a:gd name="connsiteY2" fmla="*/ 17062 h 153261"/>
                    <a:gd name="connsiteX3" fmla="*/ 672 w 106870"/>
                    <a:gd name="connsiteY3" fmla="*/ 25289 h 153261"/>
                    <a:gd name="connsiteX4" fmla="*/ 70785 w 106870"/>
                    <a:gd name="connsiteY4" fmla="*/ 149228 h 153261"/>
                    <a:gd name="connsiteX5" fmla="*/ 102771 w 106870"/>
                    <a:gd name="connsiteY5" fmla="*/ 145135 h 153261"/>
                    <a:gd name="connsiteX6" fmla="*/ 105569 w 106870"/>
                    <a:gd name="connsiteY6" fmla="*/ 135573 h 153261"/>
                    <a:gd name="connsiteX7" fmla="*/ 61013 w 106870"/>
                    <a:gd name="connsiteY7" fmla="*/ 7249 h 1532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6870" h="153261">
                      <a:moveTo>
                        <a:pt x="61013" y="7249"/>
                      </a:moveTo>
                      <a:cubicBezTo>
                        <a:pt x="59635" y="3324"/>
                        <a:pt x="57673" y="-559"/>
                        <a:pt x="52870" y="67"/>
                      </a:cubicBezTo>
                      <a:cubicBezTo>
                        <a:pt x="36084" y="5829"/>
                        <a:pt x="19840" y="11383"/>
                        <a:pt x="3637" y="17062"/>
                      </a:cubicBezTo>
                      <a:cubicBezTo>
                        <a:pt x="-580" y="18524"/>
                        <a:pt x="-455" y="21447"/>
                        <a:pt x="672" y="25289"/>
                      </a:cubicBezTo>
                      <a:cubicBezTo>
                        <a:pt x="14494" y="72017"/>
                        <a:pt x="33035" y="116030"/>
                        <a:pt x="70785" y="149228"/>
                      </a:cubicBezTo>
                      <a:cubicBezTo>
                        <a:pt x="82853" y="159834"/>
                        <a:pt x="92081" y="146305"/>
                        <a:pt x="102771" y="145135"/>
                      </a:cubicBezTo>
                      <a:cubicBezTo>
                        <a:pt x="108284" y="144551"/>
                        <a:pt x="107156" y="140083"/>
                        <a:pt x="105569" y="135573"/>
                      </a:cubicBezTo>
                      <a:cubicBezTo>
                        <a:pt x="90536" y="92854"/>
                        <a:pt x="75879" y="50010"/>
                        <a:pt x="61013" y="7249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5" name="Freeform: Shape 94">
                  <a:extLst>
                    <a:ext uri="{FF2B5EF4-FFF2-40B4-BE49-F238E27FC236}">
                      <a16:creationId xmlns:a16="http://schemas.microsoft.com/office/drawing/2014/main" xmlns="" id="{A215991F-25A5-43EA-8AC4-3840C1F35FE1}"/>
                    </a:ext>
                  </a:extLst>
                </p:cNvPr>
                <p:cNvSpPr/>
                <p:nvPr/>
              </p:nvSpPr>
              <p:spPr>
                <a:xfrm>
                  <a:off x="6724979" y="3519745"/>
                  <a:ext cx="214261" cy="83560"/>
                </a:xfrm>
                <a:custGeom>
                  <a:avLst/>
                  <a:gdLst>
                    <a:gd name="connsiteX0" fmla="*/ 146154 w 214261"/>
                    <a:gd name="connsiteY0" fmla="*/ 4512 h 83560"/>
                    <a:gd name="connsiteX1" fmla="*/ 58503 w 214261"/>
                    <a:gd name="connsiteY1" fmla="*/ 35413 h 83560"/>
                    <a:gd name="connsiteX2" fmla="*/ 0 w 214261"/>
                    <a:gd name="connsiteY2" fmla="*/ 83561 h 83560"/>
                    <a:gd name="connsiteX3" fmla="*/ 214262 w 214261"/>
                    <a:gd name="connsiteY3" fmla="*/ 9064 h 83560"/>
                    <a:gd name="connsiteX4" fmla="*/ 146154 w 214261"/>
                    <a:gd name="connsiteY4" fmla="*/ 4512 h 83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4261" h="83560">
                      <a:moveTo>
                        <a:pt x="146154" y="4512"/>
                      </a:moveTo>
                      <a:cubicBezTo>
                        <a:pt x="117424" y="16037"/>
                        <a:pt x="88361" y="27479"/>
                        <a:pt x="58503" y="35413"/>
                      </a:cubicBezTo>
                      <a:cubicBezTo>
                        <a:pt x="32112" y="42429"/>
                        <a:pt x="15200" y="58380"/>
                        <a:pt x="0" y="83561"/>
                      </a:cubicBezTo>
                      <a:cubicBezTo>
                        <a:pt x="72033" y="58506"/>
                        <a:pt x="141185" y="34453"/>
                        <a:pt x="214262" y="9064"/>
                      </a:cubicBezTo>
                      <a:cubicBezTo>
                        <a:pt x="189249" y="1714"/>
                        <a:pt x="168871" y="-4591"/>
                        <a:pt x="146154" y="4512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6" name="Freeform: Shape 95">
                  <a:extLst>
                    <a:ext uri="{FF2B5EF4-FFF2-40B4-BE49-F238E27FC236}">
                      <a16:creationId xmlns:a16="http://schemas.microsoft.com/office/drawing/2014/main" xmlns="" id="{CDFC65FD-0B22-445D-B8B6-660F73B385FD}"/>
                    </a:ext>
                  </a:extLst>
                </p:cNvPr>
                <p:cNvSpPr/>
                <p:nvPr/>
              </p:nvSpPr>
              <p:spPr>
                <a:xfrm>
                  <a:off x="7744963" y="4536144"/>
                  <a:ext cx="42308" cy="131915"/>
                </a:xfrm>
                <a:custGeom>
                  <a:avLst/>
                  <a:gdLst>
                    <a:gd name="connsiteX0" fmla="*/ 35499 w 42308"/>
                    <a:gd name="connsiteY0" fmla="*/ 10524 h 131915"/>
                    <a:gd name="connsiteX1" fmla="*/ 24934 w 42308"/>
                    <a:gd name="connsiteY1" fmla="*/ 1671 h 131915"/>
                    <a:gd name="connsiteX2" fmla="*/ 547 w 42308"/>
                    <a:gd name="connsiteY2" fmla="*/ 17915 h 131915"/>
                    <a:gd name="connsiteX3" fmla="*/ 39466 w 42308"/>
                    <a:gd name="connsiteY3" fmla="*/ 131915 h 131915"/>
                    <a:gd name="connsiteX4" fmla="*/ 35499 w 42308"/>
                    <a:gd name="connsiteY4" fmla="*/ 10524 h 1319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2308" h="131915">
                      <a:moveTo>
                        <a:pt x="35499" y="10524"/>
                      </a:moveTo>
                      <a:cubicBezTo>
                        <a:pt x="34288" y="3091"/>
                        <a:pt x="32869" y="-3089"/>
                        <a:pt x="24934" y="1671"/>
                      </a:cubicBezTo>
                      <a:cubicBezTo>
                        <a:pt x="16374" y="6808"/>
                        <a:pt x="-3545" y="3133"/>
                        <a:pt x="547" y="17915"/>
                      </a:cubicBezTo>
                      <a:cubicBezTo>
                        <a:pt x="11237" y="56542"/>
                        <a:pt x="26229" y="93999"/>
                        <a:pt x="39466" y="131915"/>
                      </a:cubicBezTo>
                      <a:cubicBezTo>
                        <a:pt x="44853" y="90199"/>
                        <a:pt x="42055" y="50278"/>
                        <a:pt x="35499" y="10524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7" name="Freeform: Shape 96">
                  <a:extLst>
                    <a:ext uri="{FF2B5EF4-FFF2-40B4-BE49-F238E27FC236}">
                      <a16:creationId xmlns:a16="http://schemas.microsoft.com/office/drawing/2014/main" xmlns="" id="{D11A4508-AF18-4899-851B-25E37DF8E0A5}"/>
                    </a:ext>
                  </a:extLst>
                </p:cNvPr>
                <p:cNvSpPr/>
                <p:nvPr/>
              </p:nvSpPr>
              <p:spPr>
                <a:xfrm>
                  <a:off x="7179475" y="4257901"/>
                  <a:ext cx="58465" cy="58480"/>
                </a:xfrm>
                <a:custGeom>
                  <a:avLst/>
                  <a:gdLst>
                    <a:gd name="connsiteX0" fmla="*/ 28480 w 58465"/>
                    <a:gd name="connsiteY0" fmla="*/ 9 h 58480"/>
                    <a:gd name="connsiteX1" fmla="*/ 1 w 58465"/>
                    <a:gd name="connsiteY1" fmla="*/ 29198 h 58480"/>
                    <a:gd name="connsiteX2" fmla="*/ 30109 w 58465"/>
                    <a:gd name="connsiteY2" fmla="*/ 58470 h 58480"/>
                    <a:gd name="connsiteX3" fmla="*/ 58421 w 58465"/>
                    <a:gd name="connsiteY3" fmla="*/ 27569 h 58480"/>
                    <a:gd name="connsiteX4" fmla="*/ 28480 w 58465"/>
                    <a:gd name="connsiteY4" fmla="*/ 9 h 584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465" h="58480">
                      <a:moveTo>
                        <a:pt x="28480" y="9"/>
                      </a:moveTo>
                      <a:cubicBezTo>
                        <a:pt x="12737" y="384"/>
                        <a:pt x="126" y="13288"/>
                        <a:pt x="1" y="29198"/>
                      </a:cubicBezTo>
                      <a:cubicBezTo>
                        <a:pt x="-124" y="46151"/>
                        <a:pt x="12946" y="58888"/>
                        <a:pt x="30109" y="58470"/>
                      </a:cubicBezTo>
                      <a:cubicBezTo>
                        <a:pt x="47230" y="58053"/>
                        <a:pt x="59298" y="44899"/>
                        <a:pt x="58421" y="27569"/>
                      </a:cubicBezTo>
                      <a:cubicBezTo>
                        <a:pt x="57586" y="11743"/>
                        <a:pt x="44432" y="-367"/>
                        <a:pt x="28480" y="9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8" name="Freeform: Shape 97">
                  <a:extLst>
                    <a:ext uri="{FF2B5EF4-FFF2-40B4-BE49-F238E27FC236}">
                      <a16:creationId xmlns:a16="http://schemas.microsoft.com/office/drawing/2014/main" xmlns="" id="{08794114-7127-46BE-8183-467F58E11816}"/>
                    </a:ext>
                  </a:extLst>
                </p:cNvPr>
                <p:cNvSpPr/>
                <p:nvPr/>
              </p:nvSpPr>
              <p:spPr>
                <a:xfrm>
                  <a:off x="7399973" y="4181929"/>
                  <a:ext cx="58786" cy="58970"/>
                </a:xfrm>
                <a:custGeom>
                  <a:avLst/>
                  <a:gdLst>
                    <a:gd name="connsiteX0" fmla="*/ 29 w 58786"/>
                    <a:gd name="connsiteY0" fmla="*/ 26748 h 58970"/>
                    <a:gd name="connsiteX1" fmla="*/ 27798 w 58786"/>
                    <a:gd name="connsiteY1" fmla="*/ 58943 h 58970"/>
                    <a:gd name="connsiteX2" fmla="*/ 58783 w 58786"/>
                    <a:gd name="connsiteY2" fmla="*/ 29170 h 58970"/>
                    <a:gd name="connsiteX3" fmla="*/ 30178 w 58786"/>
                    <a:gd name="connsiteY3" fmla="*/ 22 h 58970"/>
                    <a:gd name="connsiteX4" fmla="*/ 29 w 58786"/>
                    <a:gd name="connsiteY4" fmla="*/ 26748 h 589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6" h="58970">
                      <a:moveTo>
                        <a:pt x="29" y="26748"/>
                      </a:moveTo>
                      <a:cubicBezTo>
                        <a:pt x="-681" y="43660"/>
                        <a:pt x="11805" y="58150"/>
                        <a:pt x="27798" y="58943"/>
                      </a:cubicBezTo>
                      <a:cubicBezTo>
                        <a:pt x="43165" y="59695"/>
                        <a:pt x="58532" y="44913"/>
                        <a:pt x="58783" y="29170"/>
                      </a:cubicBezTo>
                      <a:cubicBezTo>
                        <a:pt x="59033" y="13594"/>
                        <a:pt x="46255" y="607"/>
                        <a:pt x="30178" y="22"/>
                      </a:cubicBezTo>
                      <a:cubicBezTo>
                        <a:pt x="13016" y="-562"/>
                        <a:pt x="697" y="10378"/>
                        <a:pt x="29" y="26748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9" name="Freeform: Shape 98">
                  <a:extLst>
                    <a:ext uri="{FF2B5EF4-FFF2-40B4-BE49-F238E27FC236}">
                      <a16:creationId xmlns:a16="http://schemas.microsoft.com/office/drawing/2014/main" xmlns="" id="{1A0BD40A-FBC4-4554-8E65-86345C127C3E}"/>
                    </a:ext>
                  </a:extLst>
                </p:cNvPr>
                <p:cNvSpPr/>
                <p:nvPr/>
              </p:nvSpPr>
              <p:spPr>
                <a:xfrm>
                  <a:off x="6958722" y="4333608"/>
                  <a:ext cx="58941" cy="59225"/>
                </a:xfrm>
                <a:custGeom>
                  <a:avLst/>
                  <a:gdLst>
                    <a:gd name="connsiteX0" fmla="*/ 20 w 58941"/>
                    <a:gd name="connsiteY0" fmla="*/ 29365 h 59225"/>
                    <a:gd name="connsiteX1" fmla="*/ 30169 w 58941"/>
                    <a:gd name="connsiteY1" fmla="*/ 59222 h 59225"/>
                    <a:gd name="connsiteX2" fmla="*/ 58941 w 58941"/>
                    <a:gd name="connsiteY2" fmla="*/ 30701 h 59225"/>
                    <a:gd name="connsiteX3" fmla="*/ 29543 w 58941"/>
                    <a:gd name="connsiteY3" fmla="*/ 9 h 59225"/>
                    <a:gd name="connsiteX4" fmla="*/ 20 w 58941"/>
                    <a:gd name="connsiteY4" fmla="*/ 29365 h 592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941" h="59225">
                      <a:moveTo>
                        <a:pt x="20" y="29365"/>
                      </a:moveTo>
                      <a:cubicBezTo>
                        <a:pt x="-606" y="45442"/>
                        <a:pt x="13550" y="59473"/>
                        <a:pt x="30169" y="59222"/>
                      </a:cubicBezTo>
                      <a:cubicBezTo>
                        <a:pt x="46748" y="58972"/>
                        <a:pt x="58899" y="46945"/>
                        <a:pt x="58941" y="30701"/>
                      </a:cubicBezTo>
                      <a:cubicBezTo>
                        <a:pt x="58983" y="13915"/>
                        <a:pt x="45286" y="-409"/>
                        <a:pt x="29543" y="9"/>
                      </a:cubicBezTo>
                      <a:cubicBezTo>
                        <a:pt x="14886" y="385"/>
                        <a:pt x="605" y="14624"/>
                        <a:pt x="20" y="29365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0" name="Freeform: Shape 99">
                  <a:extLst>
                    <a:ext uri="{FF2B5EF4-FFF2-40B4-BE49-F238E27FC236}">
                      <a16:creationId xmlns:a16="http://schemas.microsoft.com/office/drawing/2014/main" xmlns="" id="{A3FE93B8-ADCC-4970-BBBD-D148518945F0}"/>
                    </a:ext>
                  </a:extLst>
                </p:cNvPr>
                <p:cNvSpPr/>
                <p:nvPr/>
              </p:nvSpPr>
              <p:spPr>
                <a:xfrm>
                  <a:off x="6738758" y="4411199"/>
                  <a:ext cx="60056" cy="59185"/>
                </a:xfrm>
                <a:custGeom>
                  <a:avLst/>
                  <a:gdLst>
                    <a:gd name="connsiteX0" fmla="*/ 1 w 60056"/>
                    <a:gd name="connsiteY0" fmla="*/ 28652 h 59185"/>
                    <a:gd name="connsiteX1" fmla="*/ 30401 w 60056"/>
                    <a:gd name="connsiteY1" fmla="*/ 59177 h 59185"/>
                    <a:gd name="connsiteX2" fmla="*/ 60050 w 60056"/>
                    <a:gd name="connsiteY2" fmla="*/ 29821 h 59185"/>
                    <a:gd name="connsiteX3" fmla="*/ 29483 w 60056"/>
                    <a:gd name="connsiteY3" fmla="*/ 6 h 59185"/>
                    <a:gd name="connsiteX4" fmla="*/ 1 w 60056"/>
                    <a:gd name="connsiteY4" fmla="*/ 28652 h 591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056" h="59185">
                      <a:moveTo>
                        <a:pt x="1" y="28652"/>
                      </a:moveTo>
                      <a:cubicBezTo>
                        <a:pt x="-166" y="44395"/>
                        <a:pt x="14951" y="59595"/>
                        <a:pt x="30401" y="59177"/>
                      </a:cubicBezTo>
                      <a:cubicBezTo>
                        <a:pt x="45100" y="58801"/>
                        <a:pt x="59716" y="44353"/>
                        <a:pt x="60050" y="29821"/>
                      </a:cubicBezTo>
                      <a:cubicBezTo>
                        <a:pt x="60426" y="14245"/>
                        <a:pt x="45476" y="-329"/>
                        <a:pt x="29483" y="6"/>
                      </a:cubicBezTo>
                      <a:cubicBezTo>
                        <a:pt x="13865" y="381"/>
                        <a:pt x="168" y="13661"/>
                        <a:pt x="1" y="28652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1" name="Freeform: Shape 100">
                  <a:extLst>
                    <a:ext uri="{FF2B5EF4-FFF2-40B4-BE49-F238E27FC236}">
                      <a16:creationId xmlns:a16="http://schemas.microsoft.com/office/drawing/2014/main" xmlns="" id="{B606F78E-2C87-4335-AC5B-4D83693D36AE}"/>
                    </a:ext>
                  </a:extLst>
                </p:cNvPr>
                <p:cNvSpPr/>
                <p:nvPr/>
              </p:nvSpPr>
              <p:spPr>
                <a:xfrm>
                  <a:off x="6641052" y="4708634"/>
                  <a:ext cx="28137" cy="28650"/>
                </a:xfrm>
                <a:custGeom>
                  <a:avLst/>
                  <a:gdLst>
                    <a:gd name="connsiteX0" fmla="*/ 13147 w 28137"/>
                    <a:gd name="connsiteY0" fmla="*/ 28620 h 28650"/>
                    <a:gd name="connsiteX1" fmla="*/ 28138 w 28137"/>
                    <a:gd name="connsiteY1" fmla="*/ 14255 h 28650"/>
                    <a:gd name="connsiteX2" fmla="*/ 13189 w 28137"/>
                    <a:gd name="connsiteY2" fmla="*/ 15 h 28650"/>
                    <a:gd name="connsiteX3" fmla="*/ 35 w 28137"/>
                    <a:gd name="connsiteY3" fmla="*/ 13169 h 28650"/>
                    <a:gd name="connsiteX4" fmla="*/ 13147 w 28137"/>
                    <a:gd name="connsiteY4" fmla="*/ 28620 h 28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137" h="28650">
                      <a:moveTo>
                        <a:pt x="13147" y="28620"/>
                      </a:moveTo>
                      <a:cubicBezTo>
                        <a:pt x="22208" y="29162"/>
                        <a:pt x="26300" y="22398"/>
                        <a:pt x="28138" y="14255"/>
                      </a:cubicBezTo>
                      <a:cubicBezTo>
                        <a:pt x="26217" y="6279"/>
                        <a:pt x="22584" y="-361"/>
                        <a:pt x="13189" y="15"/>
                      </a:cubicBezTo>
                      <a:cubicBezTo>
                        <a:pt x="5338" y="349"/>
                        <a:pt x="452" y="4943"/>
                        <a:pt x="35" y="13169"/>
                      </a:cubicBezTo>
                      <a:cubicBezTo>
                        <a:pt x="-466" y="22439"/>
                        <a:pt x="4503" y="28119"/>
                        <a:pt x="13147" y="28620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2" name="Freeform: Shape 101">
                  <a:extLst>
                    <a:ext uri="{FF2B5EF4-FFF2-40B4-BE49-F238E27FC236}">
                      <a16:creationId xmlns:a16="http://schemas.microsoft.com/office/drawing/2014/main" xmlns="" id="{82479513-B111-4DA7-8280-903F46DCC54A}"/>
                    </a:ext>
                  </a:extLst>
                </p:cNvPr>
                <p:cNvSpPr/>
                <p:nvPr/>
              </p:nvSpPr>
              <p:spPr>
                <a:xfrm>
                  <a:off x="7564762" y="4387359"/>
                  <a:ext cx="27842" cy="28897"/>
                </a:xfrm>
                <a:custGeom>
                  <a:avLst/>
                  <a:gdLst>
                    <a:gd name="connsiteX0" fmla="*/ 14592 w 27842"/>
                    <a:gd name="connsiteY0" fmla="*/ 28898 h 28897"/>
                    <a:gd name="connsiteX1" fmla="*/ 27829 w 27842"/>
                    <a:gd name="connsiteY1" fmla="*/ 13698 h 28897"/>
                    <a:gd name="connsiteX2" fmla="*/ 15093 w 27842"/>
                    <a:gd name="connsiteY2" fmla="*/ 43 h 28897"/>
                    <a:gd name="connsiteX3" fmla="*/ 18 w 27842"/>
                    <a:gd name="connsiteY3" fmla="*/ 13823 h 28897"/>
                    <a:gd name="connsiteX4" fmla="*/ 14592 w 27842"/>
                    <a:gd name="connsiteY4" fmla="*/ 28898 h 288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842" h="28897">
                      <a:moveTo>
                        <a:pt x="14592" y="28898"/>
                      </a:moveTo>
                      <a:cubicBezTo>
                        <a:pt x="22275" y="27019"/>
                        <a:pt x="28163" y="23093"/>
                        <a:pt x="27829" y="13698"/>
                      </a:cubicBezTo>
                      <a:cubicBezTo>
                        <a:pt x="27537" y="5555"/>
                        <a:pt x="22818" y="586"/>
                        <a:pt x="15093" y="43"/>
                      </a:cubicBezTo>
                      <a:cubicBezTo>
                        <a:pt x="5989" y="-584"/>
                        <a:pt x="436" y="5764"/>
                        <a:pt x="18" y="13823"/>
                      </a:cubicBezTo>
                      <a:cubicBezTo>
                        <a:pt x="-358" y="22091"/>
                        <a:pt x="5154" y="27770"/>
                        <a:pt x="14592" y="28898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3" name="Freeform: Shape 102">
                  <a:extLst>
                    <a:ext uri="{FF2B5EF4-FFF2-40B4-BE49-F238E27FC236}">
                      <a16:creationId xmlns:a16="http://schemas.microsoft.com/office/drawing/2014/main" xmlns="" id="{736DE6E5-D2B6-49F7-8757-2BC6D360D686}"/>
                    </a:ext>
                  </a:extLst>
                </p:cNvPr>
                <p:cNvSpPr/>
                <p:nvPr/>
              </p:nvSpPr>
              <p:spPr>
                <a:xfrm>
                  <a:off x="7195703" y="4516393"/>
                  <a:ext cx="27912" cy="27840"/>
                </a:xfrm>
                <a:custGeom>
                  <a:avLst/>
                  <a:gdLst>
                    <a:gd name="connsiteX0" fmla="*/ 13505 w 27912"/>
                    <a:gd name="connsiteY0" fmla="*/ 0 h 27840"/>
                    <a:gd name="connsiteX1" fmla="*/ 101 w 27912"/>
                    <a:gd name="connsiteY1" fmla="*/ 12235 h 27840"/>
                    <a:gd name="connsiteX2" fmla="*/ 12671 w 27912"/>
                    <a:gd name="connsiteY2" fmla="*/ 27770 h 27840"/>
                    <a:gd name="connsiteX3" fmla="*/ 27912 w 27912"/>
                    <a:gd name="connsiteY3" fmla="*/ 13655 h 27840"/>
                    <a:gd name="connsiteX4" fmla="*/ 13505 w 27912"/>
                    <a:gd name="connsiteY4" fmla="*/ 0 h 278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912" h="27840">
                      <a:moveTo>
                        <a:pt x="13505" y="0"/>
                      </a:moveTo>
                      <a:cubicBezTo>
                        <a:pt x="5279" y="42"/>
                        <a:pt x="936" y="4093"/>
                        <a:pt x="101" y="12235"/>
                      </a:cubicBezTo>
                      <a:cubicBezTo>
                        <a:pt x="-818" y="21631"/>
                        <a:pt x="4611" y="27018"/>
                        <a:pt x="12671" y="27770"/>
                      </a:cubicBezTo>
                      <a:cubicBezTo>
                        <a:pt x="21147" y="28563"/>
                        <a:pt x="26284" y="22592"/>
                        <a:pt x="27912" y="13655"/>
                      </a:cubicBezTo>
                      <a:cubicBezTo>
                        <a:pt x="26200" y="6389"/>
                        <a:pt x="23110" y="-41"/>
                        <a:pt x="13505" y="0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4" name="Freeform: Shape 103">
                  <a:extLst>
                    <a:ext uri="{FF2B5EF4-FFF2-40B4-BE49-F238E27FC236}">
                      <a16:creationId xmlns:a16="http://schemas.microsoft.com/office/drawing/2014/main" xmlns="" id="{AF12C5B3-B90D-4CD8-9C81-68EB5E16DF43}"/>
                    </a:ext>
                  </a:extLst>
                </p:cNvPr>
                <p:cNvSpPr/>
                <p:nvPr/>
              </p:nvSpPr>
              <p:spPr>
                <a:xfrm>
                  <a:off x="7010015" y="4580155"/>
                  <a:ext cx="27942" cy="28192"/>
                </a:xfrm>
                <a:custGeom>
                  <a:avLst/>
                  <a:gdLst>
                    <a:gd name="connsiteX0" fmla="*/ 14580 w 27942"/>
                    <a:gd name="connsiteY0" fmla="*/ 28190 h 28192"/>
                    <a:gd name="connsiteX1" fmla="*/ 27942 w 27942"/>
                    <a:gd name="connsiteY1" fmla="*/ 12573 h 28192"/>
                    <a:gd name="connsiteX2" fmla="*/ 12784 w 27942"/>
                    <a:gd name="connsiteY2" fmla="*/ 45 h 28192"/>
                    <a:gd name="connsiteX3" fmla="*/ 6 w 27942"/>
                    <a:gd name="connsiteY3" fmla="*/ 13992 h 28192"/>
                    <a:gd name="connsiteX4" fmla="*/ 14580 w 27942"/>
                    <a:gd name="connsiteY4" fmla="*/ 28190 h 28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942" h="28192">
                      <a:moveTo>
                        <a:pt x="14580" y="28190"/>
                      </a:moveTo>
                      <a:cubicBezTo>
                        <a:pt x="24059" y="28065"/>
                        <a:pt x="27817" y="22261"/>
                        <a:pt x="27942" y="12573"/>
                      </a:cubicBezTo>
                      <a:cubicBezTo>
                        <a:pt x="26689" y="4597"/>
                        <a:pt x="21428" y="-539"/>
                        <a:pt x="12784" y="45"/>
                      </a:cubicBezTo>
                      <a:cubicBezTo>
                        <a:pt x="4975" y="588"/>
                        <a:pt x="-203" y="6894"/>
                        <a:pt x="6" y="13992"/>
                      </a:cubicBezTo>
                      <a:cubicBezTo>
                        <a:pt x="257" y="21885"/>
                        <a:pt x="5226" y="28316"/>
                        <a:pt x="14580" y="28190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5" name="Freeform: Shape 104">
                  <a:extLst>
                    <a:ext uri="{FF2B5EF4-FFF2-40B4-BE49-F238E27FC236}">
                      <a16:creationId xmlns:a16="http://schemas.microsoft.com/office/drawing/2014/main" xmlns="" id="{5C45EF9E-5DAF-4F2E-8899-26D184FC5C6A}"/>
                    </a:ext>
                  </a:extLst>
                </p:cNvPr>
                <p:cNvSpPr/>
                <p:nvPr/>
              </p:nvSpPr>
              <p:spPr>
                <a:xfrm>
                  <a:off x="7379859" y="4451710"/>
                  <a:ext cx="28870" cy="27598"/>
                </a:xfrm>
                <a:custGeom>
                  <a:avLst/>
                  <a:gdLst>
                    <a:gd name="connsiteX0" fmla="*/ 13211 w 28870"/>
                    <a:gd name="connsiteY0" fmla="*/ 27561 h 27598"/>
                    <a:gd name="connsiteX1" fmla="*/ 28870 w 28870"/>
                    <a:gd name="connsiteY1" fmla="*/ 14908 h 27598"/>
                    <a:gd name="connsiteX2" fmla="*/ 14213 w 28870"/>
                    <a:gd name="connsiteY2" fmla="*/ 0 h 27598"/>
                    <a:gd name="connsiteX3" fmla="*/ 15 w 28870"/>
                    <a:gd name="connsiteY3" fmla="*/ 14574 h 27598"/>
                    <a:gd name="connsiteX4" fmla="*/ 13211 w 28870"/>
                    <a:gd name="connsiteY4" fmla="*/ 27561 h 27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870" h="27598">
                      <a:moveTo>
                        <a:pt x="13211" y="27561"/>
                      </a:moveTo>
                      <a:cubicBezTo>
                        <a:pt x="22523" y="28103"/>
                        <a:pt x="26949" y="22842"/>
                        <a:pt x="28870" y="14908"/>
                      </a:cubicBezTo>
                      <a:cubicBezTo>
                        <a:pt x="28202" y="5303"/>
                        <a:pt x="22064" y="0"/>
                        <a:pt x="14213" y="0"/>
                      </a:cubicBezTo>
                      <a:cubicBezTo>
                        <a:pt x="6279" y="0"/>
                        <a:pt x="-360" y="5262"/>
                        <a:pt x="15" y="14574"/>
                      </a:cubicBezTo>
                      <a:cubicBezTo>
                        <a:pt x="308" y="22466"/>
                        <a:pt x="4943" y="27101"/>
                        <a:pt x="13211" y="27561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6" name="Freeform: Shape 105">
                  <a:extLst>
                    <a:ext uri="{FF2B5EF4-FFF2-40B4-BE49-F238E27FC236}">
                      <a16:creationId xmlns:a16="http://schemas.microsoft.com/office/drawing/2014/main" xmlns="" id="{9852FC9B-595F-4976-9EE5-8F28BF481F5F}"/>
                    </a:ext>
                  </a:extLst>
                </p:cNvPr>
                <p:cNvSpPr/>
                <p:nvPr/>
              </p:nvSpPr>
              <p:spPr>
                <a:xfrm>
                  <a:off x="6825185" y="4645134"/>
                  <a:ext cx="28751" cy="27330"/>
                </a:xfrm>
                <a:custGeom>
                  <a:avLst/>
                  <a:gdLst>
                    <a:gd name="connsiteX0" fmla="*/ 15381 w 28751"/>
                    <a:gd name="connsiteY0" fmla="*/ 0 h 27330"/>
                    <a:gd name="connsiteX1" fmla="*/ 14 w 28751"/>
                    <a:gd name="connsiteY1" fmla="*/ 14281 h 27330"/>
                    <a:gd name="connsiteX2" fmla="*/ 13502 w 28751"/>
                    <a:gd name="connsiteY2" fmla="*/ 27310 h 27330"/>
                    <a:gd name="connsiteX3" fmla="*/ 28744 w 28751"/>
                    <a:gd name="connsiteY3" fmla="*/ 13947 h 27330"/>
                    <a:gd name="connsiteX4" fmla="*/ 15381 w 28751"/>
                    <a:gd name="connsiteY4" fmla="*/ 0 h 273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751" h="27330">
                      <a:moveTo>
                        <a:pt x="15381" y="0"/>
                      </a:moveTo>
                      <a:cubicBezTo>
                        <a:pt x="5234" y="501"/>
                        <a:pt x="-320" y="4969"/>
                        <a:pt x="14" y="14281"/>
                      </a:cubicBezTo>
                      <a:cubicBezTo>
                        <a:pt x="307" y="22508"/>
                        <a:pt x="5944" y="26976"/>
                        <a:pt x="13502" y="27310"/>
                      </a:cubicBezTo>
                      <a:cubicBezTo>
                        <a:pt x="22104" y="27686"/>
                        <a:pt x="28452" y="22883"/>
                        <a:pt x="28744" y="13947"/>
                      </a:cubicBezTo>
                      <a:cubicBezTo>
                        <a:pt x="28995" y="4886"/>
                        <a:pt x="23023" y="459"/>
                        <a:pt x="15381" y="0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110" name="Oval 109">
            <a:extLst>
              <a:ext uri="{FF2B5EF4-FFF2-40B4-BE49-F238E27FC236}">
                <a16:creationId xmlns:a16="http://schemas.microsoft.com/office/drawing/2014/main" xmlns="" id="{684DAD7C-A31B-4562-8EAB-72465CAE920D}"/>
              </a:ext>
            </a:extLst>
          </p:cNvPr>
          <p:cNvSpPr/>
          <p:nvPr/>
        </p:nvSpPr>
        <p:spPr>
          <a:xfrm>
            <a:off x="7956514" y="4196686"/>
            <a:ext cx="634245" cy="63424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xmlns="" id="{E1CDD30F-EBC1-4071-B0D0-ECC32E4CBAF5}"/>
              </a:ext>
            </a:extLst>
          </p:cNvPr>
          <p:cNvGrpSpPr/>
          <p:nvPr/>
        </p:nvGrpSpPr>
        <p:grpSpPr>
          <a:xfrm>
            <a:off x="8714409" y="4055125"/>
            <a:ext cx="2715594" cy="923330"/>
            <a:chOff x="2551705" y="4283314"/>
            <a:chExt cx="2357003" cy="923330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xmlns="" id="{E695BF54-E8C6-4B31-8FB9-40507AA155CD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xmlns="" id="{775DA097-7CDB-492F-8DB0-C0FF8D0A1953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2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sp>
        <p:nvSpPr>
          <p:cNvPr id="118" name="Rounded Rectangle 1">
            <a:extLst>
              <a:ext uri="{FF2B5EF4-FFF2-40B4-BE49-F238E27FC236}">
                <a16:creationId xmlns:a16="http://schemas.microsoft.com/office/drawing/2014/main" xmlns="" id="{F13AB6B6-04F5-4EDB-9B89-E35227CCBEBB}"/>
              </a:ext>
            </a:extLst>
          </p:cNvPr>
          <p:cNvSpPr/>
          <p:nvPr/>
        </p:nvSpPr>
        <p:spPr>
          <a:xfrm>
            <a:off x="8149772" y="4354589"/>
            <a:ext cx="252914" cy="299467"/>
          </a:xfrm>
          <a:custGeom>
            <a:avLst/>
            <a:gdLst/>
            <a:ahLst/>
            <a:cxnLst/>
            <a:rect l="l" t="t" r="r" b="b"/>
            <a:pathLst>
              <a:path w="3330520" h="3943576">
                <a:moveTo>
                  <a:pt x="91343" y="3355066"/>
                </a:moveTo>
                <a:lnTo>
                  <a:pt x="476428" y="3355066"/>
                </a:lnTo>
                <a:cubicBezTo>
                  <a:pt x="526871" y="3355066"/>
                  <a:pt x="567771" y="3405814"/>
                  <a:pt x="567771" y="3468422"/>
                </a:cubicBezTo>
                <a:cubicBezTo>
                  <a:pt x="567771" y="3531030"/>
                  <a:pt x="526871" y="3581777"/>
                  <a:pt x="476428" y="3581777"/>
                </a:cubicBezTo>
                <a:lnTo>
                  <a:pt x="91343" y="3581777"/>
                </a:lnTo>
                <a:cubicBezTo>
                  <a:pt x="40900" y="3581777"/>
                  <a:pt x="0" y="3531030"/>
                  <a:pt x="0" y="3468422"/>
                </a:cubicBezTo>
                <a:cubicBezTo>
                  <a:pt x="0" y="3405814"/>
                  <a:pt x="40900" y="3355066"/>
                  <a:pt x="91343" y="3355066"/>
                </a:cubicBezTo>
                <a:close/>
                <a:moveTo>
                  <a:pt x="91343" y="2927098"/>
                </a:moveTo>
                <a:lnTo>
                  <a:pt x="476428" y="2927098"/>
                </a:lnTo>
                <a:cubicBezTo>
                  <a:pt x="526871" y="2927098"/>
                  <a:pt x="567771" y="2977846"/>
                  <a:pt x="567771" y="3040454"/>
                </a:cubicBezTo>
                <a:cubicBezTo>
                  <a:pt x="567771" y="3103062"/>
                  <a:pt x="526871" y="3153809"/>
                  <a:pt x="476428" y="3153809"/>
                </a:cubicBezTo>
                <a:lnTo>
                  <a:pt x="91343" y="3153809"/>
                </a:lnTo>
                <a:cubicBezTo>
                  <a:pt x="40900" y="3153809"/>
                  <a:pt x="0" y="3103062"/>
                  <a:pt x="0" y="3040454"/>
                </a:cubicBezTo>
                <a:cubicBezTo>
                  <a:pt x="0" y="2977846"/>
                  <a:pt x="40900" y="2927098"/>
                  <a:pt x="91343" y="2927098"/>
                </a:cubicBezTo>
                <a:close/>
                <a:moveTo>
                  <a:pt x="91343" y="2499128"/>
                </a:moveTo>
                <a:lnTo>
                  <a:pt x="476428" y="2499128"/>
                </a:lnTo>
                <a:cubicBezTo>
                  <a:pt x="526871" y="2499128"/>
                  <a:pt x="567771" y="2549876"/>
                  <a:pt x="567771" y="2612484"/>
                </a:cubicBezTo>
                <a:cubicBezTo>
                  <a:pt x="567771" y="2675092"/>
                  <a:pt x="526871" y="2725839"/>
                  <a:pt x="476428" y="2725839"/>
                </a:cubicBezTo>
                <a:lnTo>
                  <a:pt x="91343" y="2725839"/>
                </a:lnTo>
                <a:cubicBezTo>
                  <a:pt x="40900" y="2725839"/>
                  <a:pt x="0" y="2675092"/>
                  <a:pt x="0" y="2612484"/>
                </a:cubicBezTo>
                <a:cubicBezTo>
                  <a:pt x="0" y="2549876"/>
                  <a:pt x="40900" y="2499128"/>
                  <a:pt x="91343" y="2499128"/>
                </a:cubicBezTo>
                <a:close/>
                <a:moveTo>
                  <a:pt x="91343" y="2071158"/>
                </a:moveTo>
                <a:lnTo>
                  <a:pt x="476428" y="2071158"/>
                </a:lnTo>
                <a:cubicBezTo>
                  <a:pt x="526871" y="2071158"/>
                  <a:pt x="567771" y="2121906"/>
                  <a:pt x="567771" y="2184514"/>
                </a:cubicBezTo>
                <a:cubicBezTo>
                  <a:pt x="567771" y="2247122"/>
                  <a:pt x="526871" y="2297869"/>
                  <a:pt x="476428" y="2297869"/>
                </a:cubicBezTo>
                <a:lnTo>
                  <a:pt x="91343" y="2297869"/>
                </a:lnTo>
                <a:cubicBezTo>
                  <a:pt x="40900" y="2297869"/>
                  <a:pt x="0" y="2247122"/>
                  <a:pt x="0" y="2184514"/>
                </a:cubicBezTo>
                <a:cubicBezTo>
                  <a:pt x="0" y="2121906"/>
                  <a:pt x="40900" y="2071158"/>
                  <a:pt x="91343" y="2071158"/>
                </a:cubicBezTo>
                <a:close/>
                <a:moveTo>
                  <a:pt x="2956837" y="1826561"/>
                </a:moveTo>
                <a:cubicBezTo>
                  <a:pt x="3052271" y="1826561"/>
                  <a:pt x="3129635" y="1903925"/>
                  <a:pt x="3129635" y="1999359"/>
                </a:cubicBezTo>
                <a:cubicBezTo>
                  <a:pt x="3129635" y="2094793"/>
                  <a:pt x="3052271" y="2172157"/>
                  <a:pt x="2956837" y="2172157"/>
                </a:cubicBezTo>
                <a:cubicBezTo>
                  <a:pt x="2861403" y="2172157"/>
                  <a:pt x="2784039" y="2094793"/>
                  <a:pt x="2784039" y="1999359"/>
                </a:cubicBezTo>
                <a:cubicBezTo>
                  <a:pt x="2784039" y="1903925"/>
                  <a:pt x="2861403" y="1826561"/>
                  <a:pt x="2956837" y="1826561"/>
                </a:cubicBezTo>
                <a:close/>
                <a:moveTo>
                  <a:pt x="2740566" y="1654736"/>
                </a:moveTo>
                <a:cubicBezTo>
                  <a:pt x="2653631" y="1654736"/>
                  <a:pt x="2583156" y="1725211"/>
                  <a:pt x="2583156" y="1812146"/>
                </a:cubicBezTo>
                <a:lnTo>
                  <a:pt x="2583156" y="2186573"/>
                </a:lnTo>
                <a:cubicBezTo>
                  <a:pt x="2583156" y="2273508"/>
                  <a:pt x="2653631" y="2343983"/>
                  <a:pt x="2740566" y="2343983"/>
                </a:cubicBezTo>
                <a:lnTo>
                  <a:pt x="3330519" y="2343983"/>
                </a:lnTo>
                <a:lnTo>
                  <a:pt x="3330519" y="1654736"/>
                </a:lnTo>
                <a:close/>
                <a:moveTo>
                  <a:pt x="91343" y="1643188"/>
                </a:moveTo>
                <a:lnTo>
                  <a:pt x="476428" y="1643188"/>
                </a:lnTo>
                <a:cubicBezTo>
                  <a:pt x="526871" y="1643188"/>
                  <a:pt x="567771" y="1693936"/>
                  <a:pt x="567771" y="1756544"/>
                </a:cubicBezTo>
                <a:cubicBezTo>
                  <a:pt x="567771" y="1819152"/>
                  <a:pt x="526871" y="1869899"/>
                  <a:pt x="476428" y="1869899"/>
                </a:cubicBezTo>
                <a:lnTo>
                  <a:pt x="91343" y="1869899"/>
                </a:lnTo>
                <a:cubicBezTo>
                  <a:pt x="40900" y="1869899"/>
                  <a:pt x="0" y="1819152"/>
                  <a:pt x="0" y="1756544"/>
                </a:cubicBezTo>
                <a:cubicBezTo>
                  <a:pt x="0" y="1693936"/>
                  <a:pt x="40900" y="1643188"/>
                  <a:pt x="91343" y="1643188"/>
                </a:cubicBezTo>
                <a:close/>
                <a:moveTo>
                  <a:pt x="91343" y="1215218"/>
                </a:moveTo>
                <a:lnTo>
                  <a:pt x="476428" y="1215218"/>
                </a:lnTo>
                <a:cubicBezTo>
                  <a:pt x="526871" y="1215218"/>
                  <a:pt x="567771" y="1265966"/>
                  <a:pt x="567771" y="1328574"/>
                </a:cubicBezTo>
                <a:cubicBezTo>
                  <a:pt x="567771" y="1391182"/>
                  <a:pt x="526871" y="1441929"/>
                  <a:pt x="476428" y="1441929"/>
                </a:cubicBezTo>
                <a:lnTo>
                  <a:pt x="91343" y="1441929"/>
                </a:lnTo>
                <a:cubicBezTo>
                  <a:pt x="40900" y="1441929"/>
                  <a:pt x="0" y="1391182"/>
                  <a:pt x="0" y="1328574"/>
                </a:cubicBezTo>
                <a:cubicBezTo>
                  <a:pt x="0" y="1265966"/>
                  <a:pt x="40900" y="1215218"/>
                  <a:pt x="91343" y="1215218"/>
                </a:cubicBezTo>
                <a:close/>
                <a:moveTo>
                  <a:pt x="91343" y="787248"/>
                </a:moveTo>
                <a:lnTo>
                  <a:pt x="476428" y="787248"/>
                </a:lnTo>
                <a:cubicBezTo>
                  <a:pt x="526871" y="787248"/>
                  <a:pt x="567771" y="837996"/>
                  <a:pt x="567771" y="900604"/>
                </a:cubicBezTo>
                <a:cubicBezTo>
                  <a:pt x="567771" y="963212"/>
                  <a:pt x="526871" y="1013959"/>
                  <a:pt x="476428" y="1013959"/>
                </a:cubicBezTo>
                <a:lnTo>
                  <a:pt x="91343" y="1013959"/>
                </a:lnTo>
                <a:cubicBezTo>
                  <a:pt x="40900" y="1013959"/>
                  <a:pt x="0" y="963212"/>
                  <a:pt x="0" y="900604"/>
                </a:cubicBezTo>
                <a:cubicBezTo>
                  <a:pt x="0" y="837996"/>
                  <a:pt x="40900" y="787248"/>
                  <a:pt x="91343" y="787248"/>
                </a:cubicBezTo>
                <a:close/>
                <a:moveTo>
                  <a:pt x="91343" y="359278"/>
                </a:moveTo>
                <a:lnTo>
                  <a:pt x="476428" y="359278"/>
                </a:lnTo>
                <a:cubicBezTo>
                  <a:pt x="526871" y="359278"/>
                  <a:pt x="567771" y="410026"/>
                  <a:pt x="567771" y="472634"/>
                </a:cubicBezTo>
                <a:cubicBezTo>
                  <a:pt x="567771" y="535241"/>
                  <a:pt x="526871" y="585989"/>
                  <a:pt x="476428" y="585989"/>
                </a:cubicBezTo>
                <a:lnTo>
                  <a:pt x="91343" y="585989"/>
                </a:lnTo>
                <a:cubicBezTo>
                  <a:pt x="40900" y="585989"/>
                  <a:pt x="0" y="535241"/>
                  <a:pt x="0" y="472634"/>
                </a:cubicBezTo>
                <a:cubicBezTo>
                  <a:pt x="0" y="410026"/>
                  <a:pt x="40900" y="359278"/>
                  <a:pt x="91343" y="359278"/>
                </a:cubicBezTo>
                <a:close/>
                <a:moveTo>
                  <a:pt x="750244" y="0"/>
                </a:moveTo>
                <a:lnTo>
                  <a:pt x="2814452" y="0"/>
                </a:lnTo>
                <a:cubicBezTo>
                  <a:pt x="3099468" y="0"/>
                  <a:pt x="3330520" y="231052"/>
                  <a:pt x="3330520" y="516068"/>
                </a:cubicBezTo>
                <a:lnTo>
                  <a:pt x="3330520" y="3427508"/>
                </a:lnTo>
                <a:cubicBezTo>
                  <a:pt x="3330520" y="3712524"/>
                  <a:pt x="3099468" y="3943576"/>
                  <a:pt x="2814452" y="3943576"/>
                </a:cubicBezTo>
                <a:lnTo>
                  <a:pt x="750244" y="3943576"/>
                </a:lnTo>
                <a:cubicBezTo>
                  <a:pt x="577386" y="3943576"/>
                  <a:pt x="424378" y="3858590"/>
                  <a:pt x="331698" y="3727422"/>
                </a:cubicBezTo>
                <a:lnTo>
                  <a:pt x="579614" y="3727422"/>
                </a:lnTo>
                <a:cubicBezTo>
                  <a:pt x="660851" y="3727422"/>
                  <a:pt x="726722" y="3628530"/>
                  <a:pt x="726722" y="3506525"/>
                </a:cubicBezTo>
                <a:cubicBezTo>
                  <a:pt x="726722" y="3399298"/>
                  <a:pt x="675843" y="3309924"/>
                  <a:pt x="608330" y="3289974"/>
                </a:cubicBezTo>
                <a:cubicBezTo>
                  <a:pt x="675843" y="3270025"/>
                  <a:pt x="726722" y="3180650"/>
                  <a:pt x="726722" y="3073424"/>
                </a:cubicBezTo>
                <a:cubicBezTo>
                  <a:pt x="726722" y="2966194"/>
                  <a:pt x="675840" y="2876817"/>
                  <a:pt x="608324" y="2856872"/>
                </a:cubicBezTo>
                <a:cubicBezTo>
                  <a:pt x="675840" y="2836927"/>
                  <a:pt x="726722" y="2747551"/>
                  <a:pt x="726722" y="2640321"/>
                </a:cubicBezTo>
                <a:cubicBezTo>
                  <a:pt x="726722" y="2533091"/>
                  <a:pt x="675839" y="2443714"/>
                  <a:pt x="608323" y="2423769"/>
                </a:cubicBezTo>
                <a:cubicBezTo>
                  <a:pt x="675839" y="2403824"/>
                  <a:pt x="726722" y="2314448"/>
                  <a:pt x="726722" y="2207218"/>
                </a:cubicBezTo>
                <a:cubicBezTo>
                  <a:pt x="726722" y="2099988"/>
                  <a:pt x="675840" y="2010611"/>
                  <a:pt x="608324" y="1990666"/>
                </a:cubicBezTo>
                <a:cubicBezTo>
                  <a:pt x="675840" y="1970721"/>
                  <a:pt x="726722" y="1881345"/>
                  <a:pt x="726722" y="1774115"/>
                </a:cubicBezTo>
                <a:cubicBezTo>
                  <a:pt x="726722" y="1666885"/>
                  <a:pt x="675840" y="1577508"/>
                  <a:pt x="608323" y="1557563"/>
                </a:cubicBezTo>
                <a:cubicBezTo>
                  <a:pt x="675840" y="1537618"/>
                  <a:pt x="726722" y="1448242"/>
                  <a:pt x="726722" y="1341012"/>
                </a:cubicBezTo>
                <a:cubicBezTo>
                  <a:pt x="726722" y="1233782"/>
                  <a:pt x="675840" y="1144405"/>
                  <a:pt x="608324" y="1124460"/>
                </a:cubicBezTo>
                <a:cubicBezTo>
                  <a:pt x="675840" y="1104515"/>
                  <a:pt x="726722" y="1015139"/>
                  <a:pt x="726722" y="907909"/>
                </a:cubicBezTo>
                <a:cubicBezTo>
                  <a:pt x="726722" y="800679"/>
                  <a:pt x="675840" y="711302"/>
                  <a:pt x="608324" y="691357"/>
                </a:cubicBezTo>
                <a:cubicBezTo>
                  <a:pt x="675840" y="671412"/>
                  <a:pt x="726722" y="582035"/>
                  <a:pt x="726722" y="474806"/>
                </a:cubicBezTo>
                <a:cubicBezTo>
                  <a:pt x="726722" y="352801"/>
                  <a:pt x="660851" y="253908"/>
                  <a:pt x="579614" y="253908"/>
                </a:cubicBezTo>
                <a:lnTo>
                  <a:pt x="307995" y="253908"/>
                </a:lnTo>
                <a:cubicBezTo>
                  <a:pt x="396188" y="101469"/>
                  <a:pt x="561367" y="0"/>
                  <a:pt x="75024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xmlns="" id="{1DEA110E-51EF-4A99-A847-D1E2979E44A6}"/>
              </a:ext>
            </a:extLst>
          </p:cNvPr>
          <p:cNvSpPr/>
          <p:nvPr/>
        </p:nvSpPr>
        <p:spPr>
          <a:xfrm>
            <a:off x="7625777" y="5330116"/>
            <a:ext cx="634245" cy="6342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xmlns="" id="{AE7B3E38-AF2E-4978-ABA1-3598D3C177D4}"/>
              </a:ext>
            </a:extLst>
          </p:cNvPr>
          <p:cNvGrpSpPr/>
          <p:nvPr/>
        </p:nvGrpSpPr>
        <p:grpSpPr>
          <a:xfrm>
            <a:off x="8426376" y="5187065"/>
            <a:ext cx="2715594" cy="923330"/>
            <a:chOff x="2551705" y="4283314"/>
            <a:chExt cx="2357003" cy="923330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xmlns="" id="{5636D32A-49A1-4114-BC97-D5AE09B86A5E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xmlns="" id="{E53D6526-CC71-438B-A2BD-9665CF000E9C}"/>
                </a:ext>
              </a:extLst>
            </p:cNvPr>
            <p:cNvSpPr txBox="1"/>
            <p:nvPr/>
          </p:nvSpPr>
          <p:spPr>
            <a:xfrm>
              <a:off x="2551705" y="4283314"/>
              <a:ext cx="233696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119" name="Trapezoid 10">
            <a:extLst>
              <a:ext uri="{FF2B5EF4-FFF2-40B4-BE49-F238E27FC236}">
                <a16:creationId xmlns:a16="http://schemas.microsoft.com/office/drawing/2014/main" xmlns="" id="{8409BE10-7216-4E81-AF78-4122E0BE0105}"/>
              </a:ext>
            </a:extLst>
          </p:cNvPr>
          <p:cNvSpPr/>
          <p:nvPr/>
        </p:nvSpPr>
        <p:spPr>
          <a:xfrm>
            <a:off x="7781814" y="5489078"/>
            <a:ext cx="313493" cy="313125"/>
          </a:xfrm>
          <a:custGeom>
            <a:avLst/>
            <a:gdLst/>
            <a:ahLst/>
            <a:cxnLst/>
            <a:rect l="l" t="t" r="r" b="b"/>
            <a:pathLst>
              <a:path w="3910377" h="3905794">
                <a:moveTo>
                  <a:pt x="1" y="3797782"/>
                </a:moveTo>
                <a:lnTo>
                  <a:pt x="3910377" y="3797782"/>
                </a:lnTo>
                <a:lnTo>
                  <a:pt x="3910377" y="3905794"/>
                </a:lnTo>
                <a:lnTo>
                  <a:pt x="1" y="3905794"/>
                </a:lnTo>
                <a:close/>
                <a:moveTo>
                  <a:pt x="1757257" y="3353296"/>
                </a:moveTo>
                <a:cubicBezTo>
                  <a:pt x="1690135" y="3353296"/>
                  <a:pt x="1635721" y="3407710"/>
                  <a:pt x="1635721" y="3474832"/>
                </a:cubicBezTo>
                <a:cubicBezTo>
                  <a:pt x="1635721" y="3541954"/>
                  <a:pt x="1690135" y="3596368"/>
                  <a:pt x="1757257" y="3596368"/>
                </a:cubicBezTo>
                <a:lnTo>
                  <a:pt x="2187409" y="3596368"/>
                </a:lnTo>
                <a:cubicBezTo>
                  <a:pt x="2254531" y="3596368"/>
                  <a:pt x="2308945" y="3541954"/>
                  <a:pt x="2308945" y="3474832"/>
                </a:cubicBezTo>
                <a:cubicBezTo>
                  <a:pt x="2308945" y="3407710"/>
                  <a:pt x="2254531" y="3353296"/>
                  <a:pt x="2187409" y="3353296"/>
                </a:cubicBezTo>
                <a:close/>
                <a:moveTo>
                  <a:pt x="492288" y="2449553"/>
                </a:moveTo>
                <a:lnTo>
                  <a:pt x="472244" y="2517369"/>
                </a:lnTo>
                <a:lnTo>
                  <a:pt x="3438134" y="2517369"/>
                </a:lnTo>
                <a:lnTo>
                  <a:pt x="3418090" y="2449553"/>
                </a:lnTo>
                <a:close/>
                <a:moveTo>
                  <a:pt x="432162" y="2249610"/>
                </a:moveTo>
                <a:lnTo>
                  <a:pt x="3478215" y="2249610"/>
                </a:lnTo>
                <a:lnTo>
                  <a:pt x="3910377" y="3711740"/>
                </a:lnTo>
                <a:lnTo>
                  <a:pt x="0" y="3711740"/>
                </a:lnTo>
                <a:close/>
                <a:moveTo>
                  <a:pt x="1637280" y="544956"/>
                </a:moveTo>
                <a:cubicBezTo>
                  <a:pt x="1626413" y="544956"/>
                  <a:pt x="1615547" y="549102"/>
                  <a:pt x="1607256" y="557393"/>
                </a:cubicBezTo>
                <a:lnTo>
                  <a:pt x="796281" y="1368368"/>
                </a:lnTo>
                <a:cubicBezTo>
                  <a:pt x="779699" y="1384950"/>
                  <a:pt x="779699" y="1411834"/>
                  <a:pt x="796281" y="1428415"/>
                </a:cubicBezTo>
                <a:lnTo>
                  <a:pt x="825565" y="1457699"/>
                </a:lnTo>
                <a:cubicBezTo>
                  <a:pt x="842147" y="1474281"/>
                  <a:pt x="869031" y="1474281"/>
                  <a:pt x="885612" y="1457699"/>
                </a:cubicBezTo>
                <a:lnTo>
                  <a:pt x="1696588" y="646724"/>
                </a:lnTo>
                <a:cubicBezTo>
                  <a:pt x="1713169" y="630143"/>
                  <a:pt x="1713169" y="603258"/>
                  <a:pt x="1696588" y="586677"/>
                </a:cubicBezTo>
                <a:lnTo>
                  <a:pt x="1667304" y="557393"/>
                </a:lnTo>
                <a:cubicBezTo>
                  <a:pt x="1659013" y="549102"/>
                  <a:pt x="1648146" y="544956"/>
                  <a:pt x="1637280" y="544956"/>
                </a:cubicBezTo>
                <a:close/>
                <a:moveTo>
                  <a:pt x="1372791" y="439020"/>
                </a:moveTo>
                <a:cubicBezTo>
                  <a:pt x="1361925" y="439020"/>
                  <a:pt x="1351058" y="443165"/>
                  <a:pt x="1342767" y="451456"/>
                </a:cubicBezTo>
                <a:lnTo>
                  <a:pt x="851745" y="942478"/>
                </a:lnTo>
                <a:cubicBezTo>
                  <a:pt x="835164" y="959060"/>
                  <a:pt x="835164" y="985944"/>
                  <a:pt x="851745" y="1002526"/>
                </a:cubicBezTo>
                <a:lnTo>
                  <a:pt x="881029" y="1031810"/>
                </a:lnTo>
                <a:cubicBezTo>
                  <a:pt x="897611" y="1048392"/>
                  <a:pt x="924495" y="1048392"/>
                  <a:pt x="941077" y="1031810"/>
                </a:cubicBezTo>
                <a:lnTo>
                  <a:pt x="1432099" y="540788"/>
                </a:lnTo>
                <a:cubicBezTo>
                  <a:pt x="1448681" y="524206"/>
                  <a:pt x="1448681" y="497322"/>
                  <a:pt x="1432099" y="480740"/>
                </a:cubicBezTo>
                <a:lnTo>
                  <a:pt x="1402815" y="451456"/>
                </a:lnTo>
                <a:cubicBezTo>
                  <a:pt x="1394524" y="443165"/>
                  <a:pt x="1383658" y="439020"/>
                  <a:pt x="1372791" y="439020"/>
                </a:cubicBezTo>
                <a:close/>
                <a:moveTo>
                  <a:pt x="864042" y="270000"/>
                </a:moveTo>
                <a:lnTo>
                  <a:pt x="2945402" y="270000"/>
                </a:lnTo>
                <a:cubicBezTo>
                  <a:pt x="3094522" y="270000"/>
                  <a:pt x="3215407" y="390885"/>
                  <a:pt x="3215407" y="540005"/>
                </a:cubicBezTo>
                <a:lnTo>
                  <a:pt x="3215407" y="1619995"/>
                </a:lnTo>
                <a:cubicBezTo>
                  <a:pt x="3215407" y="1769115"/>
                  <a:pt x="3094522" y="1890000"/>
                  <a:pt x="2945402" y="1890000"/>
                </a:cubicBezTo>
                <a:lnTo>
                  <a:pt x="864042" y="1890000"/>
                </a:lnTo>
                <a:cubicBezTo>
                  <a:pt x="714922" y="1890000"/>
                  <a:pt x="594037" y="1769115"/>
                  <a:pt x="594037" y="1619995"/>
                </a:cubicBezTo>
                <a:lnTo>
                  <a:pt x="594037" y="540005"/>
                </a:lnTo>
                <a:cubicBezTo>
                  <a:pt x="594037" y="390885"/>
                  <a:pt x="714922" y="270000"/>
                  <a:pt x="864042" y="270000"/>
                </a:cubicBezTo>
                <a:close/>
                <a:moveTo>
                  <a:pt x="804042" y="180000"/>
                </a:moveTo>
                <a:cubicBezTo>
                  <a:pt x="638353" y="180000"/>
                  <a:pt x="504036" y="314317"/>
                  <a:pt x="504036" y="480006"/>
                </a:cubicBezTo>
                <a:lnTo>
                  <a:pt x="504036" y="1679994"/>
                </a:lnTo>
                <a:cubicBezTo>
                  <a:pt x="504036" y="1845683"/>
                  <a:pt x="638353" y="1980000"/>
                  <a:pt x="804042" y="1980000"/>
                </a:cubicBezTo>
                <a:lnTo>
                  <a:pt x="3027043" y="1980000"/>
                </a:lnTo>
                <a:cubicBezTo>
                  <a:pt x="3192732" y="1980000"/>
                  <a:pt x="3327049" y="1845683"/>
                  <a:pt x="3327049" y="1679994"/>
                </a:cubicBezTo>
                <a:lnTo>
                  <a:pt x="3327049" y="480006"/>
                </a:lnTo>
                <a:cubicBezTo>
                  <a:pt x="3327049" y="314317"/>
                  <a:pt x="3192732" y="180000"/>
                  <a:pt x="3027043" y="180000"/>
                </a:cubicBezTo>
                <a:close/>
                <a:moveTo>
                  <a:pt x="684043" y="0"/>
                </a:moveTo>
                <a:lnTo>
                  <a:pt x="3190330" y="0"/>
                </a:lnTo>
                <a:cubicBezTo>
                  <a:pt x="3389156" y="0"/>
                  <a:pt x="3550337" y="161181"/>
                  <a:pt x="3550337" y="360007"/>
                </a:cubicBezTo>
                <a:lnTo>
                  <a:pt x="3550337" y="1799993"/>
                </a:lnTo>
                <a:cubicBezTo>
                  <a:pt x="3550337" y="1998819"/>
                  <a:pt x="3389156" y="2160000"/>
                  <a:pt x="3190330" y="2160000"/>
                </a:cubicBezTo>
                <a:lnTo>
                  <a:pt x="684043" y="2160000"/>
                </a:lnTo>
                <a:cubicBezTo>
                  <a:pt x="485217" y="2160000"/>
                  <a:pt x="324036" y="1998819"/>
                  <a:pt x="324036" y="1799993"/>
                </a:cubicBezTo>
                <a:lnTo>
                  <a:pt x="324036" y="360007"/>
                </a:lnTo>
                <a:cubicBezTo>
                  <a:pt x="324036" y="161181"/>
                  <a:pt x="485217" y="0"/>
                  <a:pt x="68404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xmlns="" id="{7E16B245-36A6-4DF1-9CA1-8FEF19CFC987}"/>
              </a:ext>
            </a:extLst>
          </p:cNvPr>
          <p:cNvSpPr/>
          <p:nvPr/>
        </p:nvSpPr>
        <p:spPr>
          <a:xfrm>
            <a:off x="7956514" y="3063256"/>
            <a:ext cx="634245" cy="63424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23" name="Round Same Side Corner Rectangle 7">
            <a:extLst>
              <a:ext uri="{FF2B5EF4-FFF2-40B4-BE49-F238E27FC236}">
                <a16:creationId xmlns:a16="http://schemas.microsoft.com/office/drawing/2014/main" xmlns="" id="{F6F0B8CA-436D-4951-83A6-7641286959BA}"/>
              </a:ext>
            </a:extLst>
          </p:cNvPr>
          <p:cNvSpPr>
            <a:spLocks noChangeAspect="1"/>
          </p:cNvSpPr>
          <p:nvPr/>
        </p:nvSpPr>
        <p:spPr>
          <a:xfrm rot="10800000">
            <a:off x="8139263" y="3223739"/>
            <a:ext cx="308680" cy="324518"/>
          </a:xfrm>
          <a:custGeom>
            <a:avLst/>
            <a:gdLst/>
            <a:ahLst/>
            <a:cxnLst/>
            <a:rect l="l" t="t" r="r" b="b"/>
            <a:pathLst>
              <a:path w="3749229" h="3941586">
                <a:moveTo>
                  <a:pt x="1841173" y="2251014"/>
                </a:moveTo>
                <a:cubicBezTo>
                  <a:pt x="1901032" y="2251014"/>
                  <a:pt x="1949557" y="2202489"/>
                  <a:pt x="1949557" y="2142630"/>
                </a:cubicBezTo>
                <a:cubicBezTo>
                  <a:pt x="1949557" y="2082771"/>
                  <a:pt x="1901032" y="2034246"/>
                  <a:pt x="1841173" y="2034246"/>
                </a:cubicBezTo>
                <a:cubicBezTo>
                  <a:pt x="1781314" y="2034246"/>
                  <a:pt x="1732789" y="2082771"/>
                  <a:pt x="1732789" y="2142630"/>
                </a:cubicBezTo>
                <a:cubicBezTo>
                  <a:pt x="1732789" y="2202489"/>
                  <a:pt x="1781314" y="2251014"/>
                  <a:pt x="1841173" y="2251014"/>
                </a:cubicBezTo>
                <a:close/>
                <a:moveTo>
                  <a:pt x="2197713" y="2395667"/>
                </a:moveTo>
                <a:lnTo>
                  <a:pt x="1492210" y="2296503"/>
                </a:lnTo>
                <a:lnTo>
                  <a:pt x="1492210" y="2109382"/>
                </a:lnTo>
                <a:cubicBezTo>
                  <a:pt x="1492210" y="2024878"/>
                  <a:pt x="1583949" y="1956178"/>
                  <a:pt x="1697980" y="1955114"/>
                </a:cubicBezTo>
                <a:lnTo>
                  <a:pt x="1697980" y="1800200"/>
                </a:lnTo>
                <a:lnTo>
                  <a:pt x="1431133" y="1800200"/>
                </a:lnTo>
                <a:lnTo>
                  <a:pt x="1431133" y="1461593"/>
                </a:lnTo>
                <a:lnTo>
                  <a:pt x="643489" y="471679"/>
                </a:lnTo>
                <a:lnTo>
                  <a:pt x="785968" y="352125"/>
                </a:lnTo>
                <a:lnTo>
                  <a:pt x="1699128" y="1384562"/>
                </a:lnTo>
                <a:lnTo>
                  <a:pt x="1735187" y="0"/>
                </a:lnTo>
                <a:lnTo>
                  <a:pt x="1921179" y="0"/>
                </a:lnTo>
                <a:lnTo>
                  <a:pt x="1958328" y="1426402"/>
                </a:lnTo>
                <a:lnTo>
                  <a:pt x="1976872" y="1426402"/>
                </a:lnTo>
                <a:lnTo>
                  <a:pt x="1972364" y="1422619"/>
                </a:lnTo>
                <a:lnTo>
                  <a:pt x="2919184" y="352125"/>
                </a:lnTo>
                <a:lnTo>
                  <a:pt x="3061662" y="471679"/>
                </a:lnTo>
                <a:lnTo>
                  <a:pt x="2239212" y="1505339"/>
                </a:lnTo>
                <a:lnTo>
                  <a:pt x="2239212" y="1800200"/>
                </a:lnTo>
                <a:lnTo>
                  <a:pt x="1972364" y="1800200"/>
                </a:lnTo>
                <a:lnTo>
                  <a:pt x="1972364" y="1954485"/>
                </a:lnTo>
                <a:lnTo>
                  <a:pt x="1987720" y="1954485"/>
                </a:lnTo>
                <a:cubicBezTo>
                  <a:pt x="2103696" y="1954485"/>
                  <a:pt x="2197713" y="2023835"/>
                  <a:pt x="2197713" y="2109382"/>
                </a:cubicBezTo>
                <a:close/>
                <a:moveTo>
                  <a:pt x="112363" y="2735659"/>
                </a:moveTo>
                <a:cubicBezTo>
                  <a:pt x="100580" y="2737300"/>
                  <a:pt x="88281" y="2736658"/>
                  <a:pt x="76067" y="2733385"/>
                </a:cubicBezTo>
                <a:lnTo>
                  <a:pt x="67901" y="2731197"/>
                </a:lnTo>
                <a:cubicBezTo>
                  <a:pt x="19046" y="2718106"/>
                  <a:pt x="-9948" y="2667888"/>
                  <a:pt x="3143" y="2619032"/>
                </a:cubicBezTo>
                <a:lnTo>
                  <a:pt x="136132" y="2122709"/>
                </a:lnTo>
                <a:cubicBezTo>
                  <a:pt x="149223" y="2073853"/>
                  <a:pt x="199442" y="2044859"/>
                  <a:pt x="248297" y="2057950"/>
                </a:cubicBezTo>
                <a:lnTo>
                  <a:pt x="256463" y="2060138"/>
                </a:lnTo>
                <a:cubicBezTo>
                  <a:pt x="305319" y="2073229"/>
                  <a:pt x="334312" y="2123447"/>
                  <a:pt x="321221" y="2172303"/>
                </a:cubicBezTo>
                <a:lnTo>
                  <a:pt x="188232" y="2668627"/>
                </a:lnTo>
                <a:cubicBezTo>
                  <a:pt x="178414" y="2705268"/>
                  <a:pt x="147712" y="2730738"/>
                  <a:pt x="112363" y="2735659"/>
                </a:cubicBezTo>
                <a:close/>
                <a:moveTo>
                  <a:pt x="816379" y="2803284"/>
                </a:moveTo>
                <a:lnTo>
                  <a:pt x="296148" y="2663889"/>
                </a:lnTo>
                <a:lnTo>
                  <a:pt x="412311" y="2230363"/>
                </a:lnTo>
                <a:lnTo>
                  <a:pt x="932542" y="2369758"/>
                </a:lnTo>
                <a:close/>
                <a:moveTo>
                  <a:pt x="2025342" y="3266622"/>
                </a:moveTo>
                <a:lnTo>
                  <a:pt x="881030" y="2960004"/>
                </a:lnTo>
                <a:lnTo>
                  <a:pt x="1066890" y="2266362"/>
                </a:lnTo>
                <a:lnTo>
                  <a:pt x="2211202" y="2572980"/>
                </a:lnTo>
                <a:close/>
                <a:moveTo>
                  <a:pt x="2928285" y="3694425"/>
                </a:moveTo>
                <a:lnTo>
                  <a:pt x="2109557" y="3475047"/>
                </a:lnTo>
                <a:lnTo>
                  <a:pt x="2388347" y="2434586"/>
                </a:lnTo>
                <a:lnTo>
                  <a:pt x="3207076" y="2653963"/>
                </a:lnTo>
                <a:close/>
                <a:moveTo>
                  <a:pt x="3361202" y="3940500"/>
                </a:moveTo>
                <a:cubicBezTo>
                  <a:pt x="3346463" y="3942552"/>
                  <a:pt x="3331077" y="3941748"/>
                  <a:pt x="3315798" y="3937654"/>
                </a:cubicBezTo>
                <a:lnTo>
                  <a:pt x="3103596" y="3880795"/>
                </a:lnTo>
                <a:cubicBezTo>
                  <a:pt x="3042479" y="3864419"/>
                  <a:pt x="3006210" y="3801598"/>
                  <a:pt x="3022586" y="3740481"/>
                </a:cubicBezTo>
                <a:lnTo>
                  <a:pt x="3311771" y="2661227"/>
                </a:lnTo>
                <a:cubicBezTo>
                  <a:pt x="3328148" y="2600110"/>
                  <a:pt x="3390968" y="2563840"/>
                  <a:pt x="3452085" y="2580216"/>
                </a:cubicBezTo>
                <a:lnTo>
                  <a:pt x="3664287" y="2637076"/>
                </a:lnTo>
                <a:cubicBezTo>
                  <a:pt x="3725404" y="2653452"/>
                  <a:pt x="3761673" y="2716273"/>
                  <a:pt x="3745297" y="2777390"/>
                </a:cubicBezTo>
                <a:lnTo>
                  <a:pt x="3456112" y="3856644"/>
                </a:lnTo>
                <a:cubicBezTo>
                  <a:pt x="3443830" y="3902482"/>
                  <a:pt x="3405423" y="3934343"/>
                  <a:pt x="3361202" y="39405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xmlns="" id="{971F21B2-204B-4884-AF7E-8552063452FA}"/>
              </a:ext>
            </a:extLst>
          </p:cNvPr>
          <p:cNvGrpSpPr/>
          <p:nvPr/>
        </p:nvGrpSpPr>
        <p:grpSpPr>
          <a:xfrm>
            <a:off x="8714409" y="2923182"/>
            <a:ext cx="2715594" cy="923330"/>
            <a:chOff x="2551705" y="4283314"/>
            <a:chExt cx="2357003" cy="923330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xmlns="" id="{6BEBEA54-BEE2-4859-90A4-09863F56BFF6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xmlns="" id="{1D604884-D54F-4D44-9E75-645CD6F4A748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3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sp>
        <p:nvSpPr>
          <p:cNvPr id="121" name="Oval 120">
            <a:extLst>
              <a:ext uri="{FF2B5EF4-FFF2-40B4-BE49-F238E27FC236}">
                <a16:creationId xmlns:a16="http://schemas.microsoft.com/office/drawing/2014/main" xmlns="" id="{0E19DB85-0F40-4302-953A-3409E84B5E75}"/>
              </a:ext>
            </a:extLst>
          </p:cNvPr>
          <p:cNvSpPr/>
          <p:nvPr/>
        </p:nvSpPr>
        <p:spPr>
          <a:xfrm>
            <a:off x="7625777" y="1929825"/>
            <a:ext cx="634245" cy="63424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22" name="Rectangle 9">
            <a:extLst>
              <a:ext uri="{FF2B5EF4-FFF2-40B4-BE49-F238E27FC236}">
                <a16:creationId xmlns:a16="http://schemas.microsoft.com/office/drawing/2014/main" xmlns="" id="{03BA7C04-2149-49C1-A8A4-F5F489C7FDC0}"/>
              </a:ext>
            </a:extLst>
          </p:cNvPr>
          <p:cNvSpPr>
            <a:spLocks noChangeAspect="1"/>
          </p:cNvSpPr>
          <p:nvPr/>
        </p:nvSpPr>
        <p:spPr>
          <a:xfrm rot="18900000">
            <a:off x="7820578" y="2121486"/>
            <a:ext cx="324518" cy="208333"/>
          </a:xfrm>
          <a:custGeom>
            <a:avLst/>
            <a:gdLst/>
            <a:ahLst/>
            <a:cxnLst/>
            <a:rect l="l" t="t" r="r" b="b"/>
            <a:pathLst>
              <a:path w="4124304" h="2647702">
                <a:moveTo>
                  <a:pt x="1686761" y="960941"/>
                </a:moveTo>
                <a:cubicBezTo>
                  <a:pt x="1753842" y="1028021"/>
                  <a:pt x="1798471" y="1109050"/>
                  <a:pt x="1818618" y="1195219"/>
                </a:cubicBezTo>
                <a:lnTo>
                  <a:pt x="1357681" y="1195218"/>
                </a:lnTo>
                <a:cubicBezTo>
                  <a:pt x="1313297" y="1181285"/>
                  <a:pt x="1263467" y="1193011"/>
                  <a:pt x="1228239" y="1228239"/>
                </a:cubicBezTo>
                <a:cubicBezTo>
                  <a:pt x="1175433" y="1281044"/>
                  <a:pt x="1175433" y="1366658"/>
                  <a:pt x="1228239" y="1419463"/>
                </a:cubicBezTo>
                <a:cubicBezTo>
                  <a:pt x="1268711" y="1459935"/>
                  <a:pt x="1328455" y="1469389"/>
                  <a:pt x="1377667" y="1447218"/>
                </a:cubicBezTo>
                <a:lnTo>
                  <a:pt x="1820178" y="1447218"/>
                </a:lnTo>
                <a:cubicBezTo>
                  <a:pt x="1800316" y="1535281"/>
                  <a:pt x="1755235" y="1618288"/>
                  <a:pt x="1686761" y="1686762"/>
                </a:cubicBezTo>
                <a:cubicBezTo>
                  <a:pt x="1486331" y="1887192"/>
                  <a:pt x="1161370" y="1887192"/>
                  <a:pt x="960940" y="1686762"/>
                </a:cubicBezTo>
                <a:cubicBezTo>
                  <a:pt x="760510" y="1486332"/>
                  <a:pt x="760510" y="1161371"/>
                  <a:pt x="960940" y="960941"/>
                </a:cubicBezTo>
                <a:cubicBezTo>
                  <a:pt x="1161370" y="760511"/>
                  <a:pt x="1486331" y="760511"/>
                  <a:pt x="1686761" y="960941"/>
                </a:cubicBezTo>
                <a:close/>
                <a:moveTo>
                  <a:pt x="1990695" y="657007"/>
                </a:moveTo>
                <a:cubicBezTo>
                  <a:pt x="2141919" y="808231"/>
                  <a:pt x="2231048" y="998036"/>
                  <a:pt x="2254582" y="1195218"/>
                </a:cubicBezTo>
                <a:lnTo>
                  <a:pt x="2033623" y="1195218"/>
                </a:lnTo>
                <a:cubicBezTo>
                  <a:pt x="2009221" y="1055209"/>
                  <a:pt x="1942559" y="921354"/>
                  <a:pt x="1834453" y="813249"/>
                </a:cubicBezTo>
                <a:cubicBezTo>
                  <a:pt x="1552456" y="531251"/>
                  <a:pt x="1095246" y="531251"/>
                  <a:pt x="813248" y="813249"/>
                </a:cubicBezTo>
                <a:cubicBezTo>
                  <a:pt x="531251" y="1095246"/>
                  <a:pt x="531251" y="1552456"/>
                  <a:pt x="813248" y="1834454"/>
                </a:cubicBezTo>
                <a:cubicBezTo>
                  <a:pt x="1095246" y="2116452"/>
                  <a:pt x="1552456" y="2116452"/>
                  <a:pt x="1834453" y="1834454"/>
                </a:cubicBezTo>
                <a:cubicBezTo>
                  <a:pt x="1943898" y="1725009"/>
                  <a:pt x="2010867" y="1589173"/>
                  <a:pt x="2034128" y="1447218"/>
                </a:cubicBezTo>
                <a:lnTo>
                  <a:pt x="2255087" y="1447218"/>
                </a:lnTo>
                <a:cubicBezTo>
                  <a:pt x="2232632" y="1646282"/>
                  <a:pt x="2143266" y="1838124"/>
                  <a:pt x="1990695" y="1990695"/>
                </a:cubicBezTo>
                <a:cubicBezTo>
                  <a:pt x="1622407" y="2358984"/>
                  <a:pt x="1025295" y="2358984"/>
                  <a:pt x="657007" y="1990695"/>
                </a:cubicBezTo>
                <a:cubicBezTo>
                  <a:pt x="288719" y="1622407"/>
                  <a:pt x="288719" y="1025295"/>
                  <a:pt x="657007" y="657007"/>
                </a:cubicBezTo>
                <a:cubicBezTo>
                  <a:pt x="1025295" y="288719"/>
                  <a:pt x="1622407" y="288719"/>
                  <a:pt x="1990695" y="657007"/>
                </a:cubicBezTo>
                <a:close/>
                <a:moveTo>
                  <a:pt x="2331989" y="315713"/>
                </a:moveTo>
                <a:cubicBezTo>
                  <a:pt x="2577620" y="561344"/>
                  <a:pt x="2714888" y="874304"/>
                  <a:pt x="2743432" y="1195218"/>
                </a:cubicBezTo>
                <a:lnTo>
                  <a:pt x="2495534" y="1195219"/>
                </a:lnTo>
                <a:cubicBezTo>
                  <a:pt x="2468062" y="937544"/>
                  <a:pt x="2355257" y="687433"/>
                  <a:pt x="2157763" y="489939"/>
                </a:cubicBezTo>
                <a:cubicBezTo>
                  <a:pt x="1697206" y="29382"/>
                  <a:pt x="950496" y="29382"/>
                  <a:pt x="489939" y="489939"/>
                </a:cubicBezTo>
                <a:cubicBezTo>
                  <a:pt x="29381" y="950496"/>
                  <a:pt x="29381" y="1697206"/>
                  <a:pt x="489939" y="2157764"/>
                </a:cubicBezTo>
                <a:cubicBezTo>
                  <a:pt x="950496" y="2618321"/>
                  <a:pt x="1697206" y="2618321"/>
                  <a:pt x="2157763" y="2157764"/>
                </a:cubicBezTo>
                <a:cubicBezTo>
                  <a:pt x="2356608" y="1958919"/>
                  <a:pt x="2469602" y="1706733"/>
                  <a:pt x="2496294" y="1447218"/>
                </a:cubicBezTo>
                <a:lnTo>
                  <a:pt x="2743684" y="1447218"/>
                </a:lnTo>
                <a:cubicBezTo>
                  <a:pt x="2716382" y="1769985"/>
                  <a:pt x="2578960" y="2085019"/>
                  <a:pt x="2331989" y="2331990"/>
                </a:cubicBezTo>
                <a:cubicBezTo>
                  <a:pt x="1775210" y="2888769"/>
                  <a:pt x="872492" y="2888769"/>
                  <a:pt x="315712" y="2331990"/>
                </a:cubicBezTo>
                <a:cubicBezTo>
                  <a:pt x="-241067" y="1775210"/>
                  <a:pt x="-241067" y="872492"/>
                  <a:pt x="315712" y="315713"/>
                </a:cubicBezTo>
                <a:cubicBezTo>
                  <a:pt x="872492" y="-241067"/>
                  <a:pt x="1775210" y="-241067"/>
                  <a:pt x="2331989" y="315713"/>
                </a:cubicBezTo>
                <a:close/>
                <a:moveTo>
                  <a:pt x="2647702" y="0"/>
                </a:moveTo>
                <a:cubicBezTo>
                  <a:pt x="2980508" y="332806"/>
                  <a:pt x="3161825" y="759734"/>
                  <a:pt x="3189918" y="1195218"/>
                </a:cubicBezTo>
                <a:lnTo>
                  <a:pt x="2940090" y="1195219"/>
                </a:lnTo>
                <a:cubicBezTo>
                  <a:pt x="2911774" y="823816"/>
                  <a:pt x="2755074" y="460681"/>
                  <a:pt x="2471047" y="176655"/>
                </a:cubicBezTo>
                <a:cubicBezTo>
                  <a:pt x="1837468" y="-456924"/>
                  <a:pt x="810233" y="-456924"/>
                  <a:pt x="176654" y="176655"/>
                </a:cubicBezTo>
                <a:cubicBezTo>
                  <a:pt x="-456925" y="810234"/>
                  <a:pt x="-456925" y="1837469"/>
                  <a:pt x="176654" y="2471048"/>
                </a:cubicBezTo>
                <a:cubicBezTo>
                  <a:pt x="810233" y="3104627"/>
                  <a:pt x="1837468" y="3104627"/>
                  <a:pt x="2471047" y="2471048"/>
                </a:cubicBezTo>
                <a:cubicBezTo>
                  <a:pt x="2756414" y="2185682"/>
                  <a:pt x="2913250" y="1820457"/>
                  <a:pt x="2940341" y="1447218"/>
                </a:cubicBezTo>
                <a:lnTo>
                  <a:pt x="3190169" y="1447219"/>
                </a:lnTo>
                <a:cubicBezTo>
                  <a:pt x="3163284" y="1884525"/>
                  <a:pt x="2981849" y="2313555"/>
                  <a:pt x="2647702" y="2647702"/>
                </a:cubicBezTo>
                <a:cubicBezTo>
                  <a:pt x="1916559" y="3378845"/>
                  <a:pt x="731143" y="3378845"/>
                  <a:pt x="0" y="2647702"/>
                </a:cubicBezTo>
                <a:cubicBezTo>
                  <a:pt x="-731143" y="1916559"/>
                  <a:pt x="-731143" y="731143"/>
                  <a:pt x="0" y="0"/>
                </a:cubicBezTo>
                <a:cubicBezTo>
                  <a:pt x="731143" y="-731142"/>
                  <a:pt x="1916559" y="-731142"/>
                  <a:pt x="2647702" y="0"/>
                </a:cubicBezTo>
                <a:close/>
                <a:moveTo>
                  <a:pt x="4124304" y="1067606"/>
                </a:moveTo>
                <a:lnTo>
                  <a:pt x="3881988" y="1309922"/>
                </a:lnTo>
                <a:lnTo>
                  <a:pt x="4124304" y="1552238"/>
                </a:lnTo>
                <a:lnTo>
                  <a:pt x="3582443" y="1552238"/>
                </a:lnTo>
                <a:lnTo>
                  <a:pt x="3423422" y="1393218"/>
                </a:lnTo>
                <a:lnTo>
                  <a:pt x="1314873" y="1393218"/>
                </a:lnTo>
                <a:cubicBezTo>
                  <a:pt x="1275517" y="1350840"/>
                  <a:pt x="1278327" y="1311274"/>
                  <a:pt x="1314873" y="1249218"/>
                </a:cubicBezTo>
                <a:lnTo>
                  <a:pt x="3400831" y="1249218"/>
                </a:lnTo>
                <a:lnTo>
                  <a:pt x="3582443" y="106760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grpSp>
        <p:nvGrpSpPr>
          <p:cNvPr id="127" name="Group 126">
            <a:extLst>
              <a:ext uri="{FF2B5EF4-FFF2-40B4-BE49-F238E27FC236}">
                <a16:creationId xmlns:a16="http://schemas.microsoft.com/office/drawing/2014/main" xmlns="" id="{43FE1791-5F08-4841-B218-67B991B22D9F}"/>
              </a:ext>
            </a:extLst>
          </p:cNvPr>
          <p:cNvGrpSpPr/>
          <p:nvPr/>
        </p:nvGrpSpPr>
        <p:grpSpPr>
          <a:xfrm>
            <a:off x="8383672" y="1791240"/>
            <a:ext cx="2715594" cy="923330"/>
            <a:chOff x="2551705" y="4283314"/>
            <a:chExt cx="2357003" cy="923330"/>
          </a:xfrm>
        </p:grpSpPr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xmlns="" id="{927FEE89-3881-475C-ADB2-63949ECFB84A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xmlns="" id="{F5B85F75-9B48-4650-83F1-4F525A5BBC09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4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sp>
        <p:nvSpPr>
          <p:cNvPr id="130" name="TextBox 129">
            <a:extLst>
              <a:ext uri="{FF2B5EF4-FFF2-40B4-BE49-F238E27FC236}">
                <a16:creationId xmlns:a16="http://schemas.microsoft.com/office/drawing/2014/main" xmlns="" id="{19C7C813-24FF-495F-A77C-80E2C16BB098}"/>
              </a:ext>
            </a:extLst>
          </p:cNvPr>
          <p:cNvSpPr txBox="1"/>
          <p:nvPr/>
        </p:nvSpPr>
        <p:spPr>
          <a:xfrm>
            <a:off x="877121" y="2808756"/>
            <a:ext cx="277787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I hope and I believe that this Template will your Time, Money and Reputation. I hope and I believe that this Template will your Time, Money and Reputation. Easy to change colors, photos and Text. You can simply impress your audience and add a unique zing and appeal to your Presentations. Get a modern PowerPoint  Presentation that is beautifully designed. Easy to change colors, photos and Text.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xmlns="" id="{73DEBCB8-1819-4FDD-9D70-BF9BF84EEB5D}"/>
              </a:ext>
            </a:extLst>
          </p:cNvPr>
          <p:cNvSpPr txBox="1"/>
          <p:nvPr/>
        </p:nvSpPr>
        <p:spPr>
          <a:xfrm>
            <a:off x="877120" y="1866413"/>
            <a:ext cx="27778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400" b="1" dirty="0">
              <a:solidFill>
                <a:srgbClr val="40404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92249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919711D6-1D0D-4EFE-BEB3-A967AD1FA7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21" name="Oval Callout 21">
            <a:extLst>
              <a:ext uri="{FF2B5EF4-FFF2-40B4-BE49-F238E27FC236}">
                <a16:creationId xmlns:a16="http://schemas.microsoft.com/office/drawing/2014/main" xmlns="" id="{BC2D4A40-BD6B-4957-BB3D-0D46A90E0386}"/>
              </a:ext>
            </a:extLst>
          </p:cNvPr>
          <p:cNvSpPr/>
          <p:nvPr/>
        </p:nvSpPr>
        <p:spPr>
          <a:xfrm rot="1882940">
            <a:off x="8942747" y="2046036"/>
            <a:ext cx="1767671" cy="1767475"/>
          </a:xfrm>
          <a:prstGeom prst="wedgeEllipseCallout">
            <a:avLst>
              <a:gd name="adj1" fmla="val -53426"/>
              <a:gd name="adj2" fmla="val 7876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22" name="Oval Callout 22">
            <a:extLst>
              <a:ext uri="{FF2B5EF4-FFF2-40B4-BE49-F238E27FC236}">
                <a16:creationId xmlns:a16="http://schemas.microsoft.com/office/drawing/2014/main" xmlns="" id="{0750B608-F594-4E6F-BEE9-28F90ACE7B76}"/>
              </a:ext>
            </a:extLst>
          </p:cNvPr>
          <p:cNvSpPr/>
          <p:nvPr/>
        </p:nvSpPr>
        <p:spPr>
          <a:xfrm rot="1882940">
            <a:off x="1481584" y="2104324"/>
            <a:ext cx="1767671" cy="1767475"/>
          </a:xfrm>
          <a:prstGeom prst="wedgeEllipseCallout">
            <a:avLst>
              <a:gd name="adj1" fmla="val 100855"/>
              <a:gd name="adj2" fmla="val -179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23" name="Rectangle 18">
            <a:extLst>
              <a:ext uri="{FF2B5EF4-FFF2-40B4-BE49-F238E27FC236}">
                <a16:creationId xmlns:a16="http://schemas.microsoft.com/office/drawing/2014/main" xmlns="" id="{41AAD0B1-0734-43BA-AC60-97233858447E}"/>
              </a:ext>
            </a:extLst>
          </p:cNvPr>
          <p:cNvSpPr/>
          <p:nvPr/>
        </p:nvSpPr>
        <p:spPr>
          <a:xfrm>
            <a:off x="1645000" y="3090840"/>
            <a:ext cx="14787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Add Text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grpSp>
        <p:nvGrpSpPr>
          <p:cNvPr id="24" name="그룹 6">
            <a:extLst>
              <a:ext uri="{FF2B5EF4-FFF2-40B4-BE49-F238E27FC236}">
                <a16:creationId xmlns:a16="http://schemas.microsoft.com/office/drawing/2014/main" xmlns="" id="{9029BA0D-A4AA-49A4-B272-C3FFD7F36965}"/>
              </a:ext>
            </a:extLst>
          </p:cNvPr>
          <p:cNvGrpSpPr/>
          <p:nvPr/>
        </p:nvGrpSpPr>
        <p:grpSpPr>
          <a:xfrm>
            <a:off x="1273522" y="4144484"/>
            <a:ext cx="2617901" cy="884485"/>
            <a:chOff x="2010671" y="4058224"/>
            <a:chExt cx="2007493" cy="884485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xmlns="" id="{FA57E27D-9DDE-43D5-9D42-E8085994ABE7}"/>
                </a:ext>
              </a:extLst>
            </p:cNvPr>
            <p:cNvSpPr/>
            <p:nvPr/>
          </p:nvSpPr>
          <p:spPr>
            <a:xfrm>
              <a:off x="2011465" y="4058224"/>
              <a:ext cx="200669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Contents Here</a:t>
              </a:r>
              <a:endPara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Rectangle 18">
              <a:extLst>
                <a:ext uri="{FF2B5EF4-FFF2-40B4-BE49-F238E27FC236}">
                  <a16:creationId xmlns:a16="http://schemas.microsoft.com/office/drawing/2014/main" xmlns="" id="{1F6877EC-C463-4898-8759-4D15B0276771}"/>
                </a:ext>
              </a:extLst>
            </p:cNvPr>
            <p:cNvSpPr/>
            <p:nvPr/>
          </p:nvSpPr>
          <p:spPr>
            <a:xfrm>
              <a:off x="2010671" y="4419489"/>
              <a:ext cx="200669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</a:t>
              </a:r>
            </a:p>
          </p:txBody>
        </p:sp>
      </p:grpSp>
      <p:grpSp>
        <p:nvGrpSpPr>
          <p:cNvPr id="27" name="그룹 5">
            <a:extLst>
              <a:ext uri="{FF2B5EF4-FFF2-40B4-BE49-F238E27FC236}">
                <a16:creationId xmlns:a16="http://schemas.microsoft.com/office/drawing/2014/main" xmlns="" id="{8C9102E1-9C4C-4488-A644-A2DF5217530A}"/>
              </a:ext>
            </a:extLst>
          </p:cNvPr>
          <p:cNvGrpSpPr/>
          <p:nvPr/>
        </p:nvGrpSpPr>
        <p:grpSpPr>
          <a:xfrm>
            <a:off x="8284241" y="4144484"/>
            <a:ext cx="2634239" cy="884485"/>
            <a:chOff x="8157498" y="4058224"/>
            <a:chExt cx="2006699" cy="884485"/>
          </a:xfrm>
        </p:grpSpPr>
        <p:sp>
          <p:nvSpPr>
            <p:cNvPr id="28" name="Rectangle 18">
              <a:extLst>
                <a:ext uri="{FF2B5EF4-FFF2-40B4-BE49-F238E27FC236}">
                  <a16:creationId xmlns:a16="http://schemas.microsoft.com/office/drawing/2014/main" xmlns="" id="{9384697C-8A9F-43A3-821B-F9D32CFFAB91}"/>
                </a:ext>
              </a:extLst>
            </p:cNvPr>
            <p:cNvSpPr/>
            <p:nvPr/>
          </p:nvSpPr>
          <p:spPr>
            <a:xfrm>
              <a:off x="8157498" y="4058224"/>
              <a:ext cx="200669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Contents Here</a:t>
              </a:r>
              <a:endPara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" name="Rectangle 18">
              <a:extLst>
                <a:ext uri="{FF2B5EF4-FFF2-40B4-BE49-F238E27FC236}">
                  <a16:creationId xmlns:a16="http://schemas.microsoft.com/office/drawing/2014/main" xmlns="" id="{993C5A7A-076C-48BF-A40F-55E19D76F397}"/>
                </a:ext>
              </a:extLst>
            </p:cNvPr>
            <p:cNvSpPr/>
            <p:nvPr/>
          </p:nvSpPr>
          <p:spPr>
            <a:xfrm>
              <a:off x="8157498" y="4419489"/>
              <a:ext cx="200669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</a:t>
              </a:r>
            </a:p>
          </p:txBody>
        </p:sp>
      </p:grpSp>
      <p:sp>
        <p:nvSpPr>
          <p:cNvPr id="30" name="Rectangle 18">
            <a:extLst>
              <a:ext uri="{FF2B5EF4-FFF2-40B4-BE49-F238E27FC236}">
                <a16:creationId xmlns:a16="http://schemas.microsoft.com/office/drawing/2014/main" xmlns="" id="{CC6A4B7A-2850-4B59-B197-436725814CC8}"/>
              </a:ext>
            </a:extLst>
          </p:cNvPr>
          <p:cNvSpPr/>
          <p:nvPr/>
        </p:nvSpPr>
        <p:spPr>
          <a:xfrm>
            <a:off x="9083140" y="3090840"/>
            <a:ext cx="14787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Add Text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31" name="Rectangle 18">
            <a:extLst>
              <a:ext uri="{FF2B5EF4-FFF2-40B4-BE49-F238E27FC236}">
                <a16:creationId xmlns:a16="http://schemas.microsoft.com/office/drawing/2014/main" xmlns="" id="{B76AD8B4-FF1C-4ACC-86E4-884903C478D5}"/>
              </a:ext>
            </a:extLst>
          </p:cNvPr>
          <p:cNvSpPr/>
          <p:nvPr/>
        </p:nvSpPr>
        <p:spPr>
          <a:xfrm>
            <a:off x="4669710" y="1515629"/>
            <a:ext cx="28529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Contents Here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4277A7EE-5AA7-4228-AB44-4D1967EE68AF}"/>
              </a:ext>
            </a:extLst>
          </p:cNvPr>
          <p:cNvSpPr txBox="1"/>
          <p:nvPr/>
        </p:nvSpPr>
        <p:spPr>
          <a:xfrm>
            <a:off x="870046" y="5392873"/>
            <a:ext cx="104519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I hope and I believe that this Template will your Time, Money and Reputation. Easy to change colors, photos and Text. Get a modern PowerPoint  Presentation that is beautifully designed. Get a modern PowerPoint  Presentation that is beautifully designed. I hope and I believe that this Template will your Time, Money and Reputation.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 can simply impress your audience and add a unique zing and appeal to your Reports and Presentations with our Templates.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3" name="Rounded Rectangle 2">
            <a:extLst>
              <a:ext uri="{FF2B5EF4-FFF2-40B4-BE49-F238E27FC236}">
                <a16:creationId xmlns:a16="http://schemas.microsoft.com/office/drawing/2014/main" xmlns="" id="{A7935393-7BBC-4A74-AB5F-B33E1D596690}"/>
              </a:ext>
            </a:extLst>
          </p:cNvPr>
          <p:cNvSpPr>
            <a:spLocks noChangeAspect="1"/>
          </p:cNvSpPr>
          <p:nvPr/>
        </p:nvSpPr>
        <p:spPr>
          <a:xfrm>
            <a:off x="9655279" y="2438146"/>
            <a:ext cx="394013" cy="500412"/>
          </a:xfrm>
          <a:custGeom>
            <a:avLst/>
            <a:gdLst/>
            <a:ahLst/>
            <a:cxnLst/>
            <a:rect l="l" t="t" r="r" b="b"/>
            <a:pathLst>
              <a:path w="3061657" h="3888432">
                <a:moveTo>
                  <a:pt x="414828" y="3226712"/>
                </a:moveTo>
                <a:lnTo>
                  <a:pt x="2646828" y="3226712"/>
                </a:lnTo>
                <a:lnTo>
                  <a:pt x="2646828" y="3406712"/>
                </a:lnTo>
                <a:lnTo>
                  <a:pt x="414828" y="3406712"/>
                </a:lnTo>
                <a:close/>
                <a:moveTo>
                  <a:pt x="2247150" y="1785874"/>
                </a:moveTo>
                <a:lnTo>
                  <a:pt x="2535180" y="1785874"/>
                </a:lnTo>
                <a:cubicBezTo>
                  <a:pt x="2574949" y="1785874"/>
                  <a:pt x="2607189" y="1818114"/>
                  <a:pt x="2607189" y="1857883"/>
                </a:cubicBezTo>
                <a:lnTo>
                  <a:pt x="2607189" y="2145913"/>
                </a:lnTo>
                <a:cubicBezTo>
                  <a:pt x="2607189" y="2185682"/>
                  <a:pt x="2574949" y="2217922"/>
                  <a:pt x="2535180" y="2217922"/>
                </a:cubicBezTo>
                <a:lnTo>
                  <a:pt x="2247150" y="2217922"/>
                </a:lnTo>
                <a:cubicBezTo>
                  <a:pt x="2207381" y="2217922"/>
                  <a:pt x="2175141" y="2185682"/>
                  <a:pt x="2175141" y="2145913"/>
                </a:cubicBezTo>
                <a:lnTo>
                  <a:pt x="2175141" y="1857883"/>
                </a:lnTo>
                <a:cubicBezTo>
                  <a:pt x="2175141" y="1818114"/>
                  <a:pt x="2207381" y="1785874"/>
                  <a:pt x="2247150" y="1785874"/>
                </a:cubicBezTo>
                <a:close/>
                <a:moveTo>
                  <a:pt x="1693748" y="1785874"/>
                </a:moveTo>
                <a:lnTo>
                  <a:pt x="1981778" y="1785874"/>
                </a:lnTo>
                <a:cubicBezTo>
                  <a:pt x="2021547" y="1785874"/>
                  <a:pt x="2053787" y="1818114"/>
                  <a:pt x="2053787" y="1857883"/>
                </a:cubicBezTo>
                <a:lnTo>
                  <a:pt x="2053787" y="2145913"/>
                </a:lnTo>
                <a:cubicBezTo>
                  <a:pt x="2053787" y="2185682"/>
                  <a:pt x="2021547" y="2217922"/>
                  <a:pt x="1981778" y="2217922"/>
                </a:cubicBezTo>
                <a:lnTo>
                  <a:pt x="1693748" y="2217922"/>
                </a:lnTo>
                <a:cubicBezTo>
                  <a:pt x="1653979" y="2217922"/>
                  <a:pt x="1621739" y="2185682"/>
                  <a:pt x="1621739" y="2145913"/>
                </a:cubicBezTo>
                <a:lnTo>
                  <a:pt x="1621739" y="1857883"/>
                </a:lnTo>
                <a:cubicBezTo>
                  <a:pt x="1621739" y="1818114"/>
                  <a:pt x="1653979" y="1785874"/>
                  <a:pt x="1693748" y="1785874"/>
                </a:cubicBezTo>
                <a:close/>
                <a:moveTo>
                  <a:pt x="1140346" y="1785874"/>
                </a:moveTo>
                <a:lnTo>
                  <a:pt x="1428376" y="1785874"/>
                </a:lnTo>
                <a:cubicBezTo>
                  <a:pt x="1468145" y="1785874"/>
                  <a:pt x="1500385" y="1818114"/>
                  <a:pt x="1500385" y="1857883"/>
                </a:cubicBezTo>
                <a:lnTo>
                  <a:pt x="1500385" y="2145913"/>
                </a:lnTo>
                <a:cubicBezTo>
                  <a:pt x="1500385" y="2185682"/>
                  <a:pt x="1468145" y="2217922"/>
                  <a:pt x="1428376" y="2217922"/>
                </a:cubicBezTo>
                <a:lnTo>
                  <a:pt x="1140346" y="2217922"/>
                </a:lnTo>
                <a:cubicBezTo>
                  <a:pt x="1100577" y="2217922"/>
                  <a:pt x="1068337" y="2185682"/>
                  <a:pt x="1068337" y="2145913"/>
                </a:cubicBezTo>
                <a:lnTo>
                  <a:pt x="1068337" y="1857883"/>
                </a:lnTo>
                <a:cubicBezTo>
                  <a:pt x="1068337" y="1818114"/>
                  <a:pt x="1100577" y="1785874"/>
                  <a:pt x="1140346" y="1785874"/>
                </a:cubicBezTo>
                <a:close/>
                <a:moveTo>
                  <a:pt x="586944" y="1785874"/>
                </a:moveTo>
                <a:lnTo>
                  <a:pt x="874974" y="1785874"/>
                </a:lnTo>
                <a:cubicBezTo>
                  <a:pt x="914743" y="1785874"/>
                  <a:pt x="946983" y="1818114"/>
                  <a:pt x="946983" y="1857883"/>
                </a:cubicBezTo>
                <a:lnTo>
                  <a:pt x="946983" y="2145913"/>
                </a:lnTo>
                <a:cubicBezTo>
                  <a:pt x="946983" y="2185682"/>
                  <a:pt x="914743" y="2217922"/>
                  <a:pt x="874974" y="2217922"/>
                </a:cubicBezTo>
                <a:lnTo>
                  <a:pt x="586944" y="2217922"/>
                </a:lnTo>
                <a:cubicBezTo>
                  <a:pt x="547175" y="2217922"/>
                  <a:pt x="514935" y="2185682"/>
                  <a:pt x="514935" y="2145913"/>
                </a:cubicBezTo>
                <a:lnTo>
                  <a:pt x="514935" y="1857883"/>
                </a:lnTo>
                <a:cubicBezTo>
                  <a:pt x="514935" y="1818114"/>
                  <a:pt x="547175" y="1785874"/>
                  <a:pt x="586944" y="1785874"/>
                </a:cubicBezTo>
                <a:close/>
                <a:moveTo>
                  <a:pt x="2243400" y="1201426"/>
                </a:moveTo>
                <a:lnTo>
                  <a:pt x="2531430" y="1201426"/>
                </a:lnTo>
                <a:cubicBezTo>
                  <a:pt x="2571199" y="1201426"/>
                  <a:pt x="2603439" y="1233666"/>
                  <a:pt x="2603439" y="1273435"/>
                </a:cubicBezTo>
                <a:lnTo>
                  <a:pt x="2603439" y="1561465"/>
                </a:lnTo>
                <a:cubicBezTo>
                  <a:pt x="2603439" y="1601234"/>
                  <a:pt x="2571199" y="1633474"/>
                  <a:pt x="2531430" y="1633474"/>
                </a:cubicBezTo>
                <a:lnTo>
                  <a:pt x="2243400" y="1633474"/>
                </a:lnTo>
                <a:cubicBezTo>
                  <a:pt x="2203631" y="1633474"/>
                  <a:pt x="2171391" y="1601234"/>
                  <a:pt x="2171391" y="1561465"/>
                </a:cubicBezTo>
                <a:lnTo>
                  <a:pt x="2171391" y="1273435"/>
                </a:lnTo>
                <a:cubicBezTo>
                  <a:pt x="2171391" y="1233666"/>
                  <a:pt x="2203631" y="1201426"/>
                  <a:pt x="2243400" y="1201426"/>
                </a:cubicBezTo>
                <a:close/>
                <a:moveTo>
                  <a:pt x="1689998" y="1201426"/>
                </a:moveTo>
                <a:lnTo>
                  <a:pt x="1978028" y="1201426"/>
                </a:lnTo>
                <a:cubicBezTo>
                  <a:pt x="2017797" y="1201426"/>
                  <a:pt x="2050037" y="1233666"/>
                  <a:pt x="2050037" y="1273435"/>
                </a:cubicBezTo>
                <a:lnTo>
                  <a:pt x="2050037" y="1561465"/>
                </a:lnTo>
                <a:cubicBezTo>
                  <a:pt x="2050037" y="1601234"/>
                  <a:pt x="2017797" y="1633474"/>
                  <a:pt x="1978028" y="1633474"/>
                </a:cubicBezTo>
                <a:lnTo>
                  <a:pt x="1689998" y="1633474"/>
                </a:lnTo>
                <a:cubicBezTo>
                  <a:pt x="1650229" y="1633474"/>
                  <a:pt x="1617989" y="1601234"/>
                  <a:pt x="1617989" y="1561465"/>
                </a:cubicBezTo>
                <a:lnTo>
                  <a:pt x="1617989" y="1273435"/>
                </a:lnTo>
                <a:cubicBezTo>
                  <a:pt x="1617989" y="1233666"/>
                  <a:pt x="1650229" y="1201426"/>
                  <a:pt x="1689998" y="1201426"/>
                </a:cubicBezTo>
                <a:close/>
                <a:moveTo>
                  <a:pt x="1136596" y="1201426"/>
                </a:moveTo>
                <a:lnTo>
                  <a:pt x="1424626" y="1201426"/>
                </a:lnTo>
                <a:cubicBezTo>
                  <a:pt x="1464395" y="1201426"/>
                  <a:pt x="1496635" y="1233666"/>
                  <a:pt x="1496635" y="1273435"/>
                </a:cubicBezTo>
                <a:lnTo>
                  <a:pt x="1496635" y="1561465"/>
                </a:lnTo>
                <a:cubicBezTo>
                  <a:pt x="1496635" y="1601234"/>
                  <a:pt x="1464395" y="1633474"/>
                  <a:pt x="1424626" y="1633474"/>
                </a:cubicBezTo>
                <a:lnTo>
                  <a:pt x="1136596" y="1633474"/>
                </a:lnTo>
                <a:cubicBezTo>
                  <a:pt x="1096827" y="1633474"/>
                  <a:pt x="1064587" y="1601234"/>
                  <a:pt x="1064587" y="1561465"/>
                </a:cubicBezTo>
                <a:lnTo>
                  <a:pt x="1064587" y="1273435"/>
                </a:lnTo>
                <a:cubicBezTo>
                  <a:pt x="1064587" y="1233666"/>
                  <a:pt x="1096827" y="1201426"/>
                  <a:pt x="1136596" y="1201426"/>
                </a:cubicBezTo>
                <a:close/>
                <a:moveTo>
                  <a:pt x="583194" y="1201426"/>
                </a:moveTo>
                <a:lnTo>
                  <a:pt x="871224" y="1201426"/>
                </a:lnTo>
                <a:cubicBezTo>
                  <a:pt x="910993" y="1201426"/>
                  <a:pt x="943233" y="1233666"/>
                  <a:pt x="943233" y="1273435"/>
                </a:cubicBezTo>
                <a:lnTo>
                  <a:pt x="943233" y="1561465"/>
                </a:lnTo>
                <a:cubicBezTo>
                  <a:pt x="943233" y="1601234"/>
                  <a:pt x="910993" y="1633474"/>
                  <a:pt x="871224" y="1633474"/>
                </a:cubicBezTo>
                <a:lnTo>
                  <a:pt x="583194" y="1633474"/>
                </a:lnTo>
                <a:cubicBezTo>
                  <a:pt x="543425" y="1633474"/>
                  <a:pt x="511185" y="1601234"/>
                  <a:pt x="511185" y="1561465"/>
                </a:cubicBezTo>
                <a:lnTo>
                  <a:pt x="511185" y="1273435"/>
                </a:lnTo>
                <a:cubicBezTo>
                  <a:pt x="511185" y="1233666"/>
                  <a:pt x="543425" y="1201426"/>
                  <a:pt x="583194" y="1201426"/>
                </a:cubicBezTo>
                <a:close/>
                <a:moveTo>
                  <a:pt x="2226002" y="616978"/>
                </a:moveTo>
                <a:lnTo>
                  <a:pt x="2514032" y="616978"/>
                </a:lnTo>
                <a:cubicBezTo>
                  <a:pt x="2553801" y="616978"/>
                  <a:pt x="2586041" y="649218"/>
                  <a:pt x="2586041" y="688987"/>
                </a:cubicBezTo>
                <a:lnTo>
                  <a:pt x="2586041" y="977017"/>
                </a:lnTo>
                <a:cubicBezTo>
                  <a:pt x="2586041" y="1016786"/>
                  <a:pt x="2553801" y="1049026"/>
                  <a:pt x="2514032" y="1049026"/>
                </a:cubicBezTo>
                <a:lnTo>
                  <a:pt x="2226002" y="1049026"/>
                </a:lnTo>
                <a:cubicBezTo>
                  <a:pt x="2186233" y="1049026"/>
                  <a:pt x="2153993" y="1016786"/>
                  <a:pt x="2153993" y="977017"/>
                </a:cubicBezTo>
                <a:lnTo>
                  <a:pt x="2153993" y="688987"/>
                </a:lnTo>
                <a:cubicBezTo>
                  <a:pt x="2153993" y="649218"/>
                  <a:pt x="2186233" y="616978"/>
                  <a:pt x="2226002" y="616978"/>
                </a:cubicBezTo>
                <a:close/>
                <a:moveTo>
                  <a:pt x="1672600" y="616978"/>
                </a:moveTo>
                <a:lnTo>
                  <a:pt x="1960630" y="616978"/>
                </a:lnTo>
                <a:cubicBezTo>
                  <a:pt x="2000399" y="616978"/>
                  <a:pt x="2032639" y="649218"/>
                  <a:pt x="2032639" y="688987"/>
                </a:cubicBezTo>
                <a:lnTo>
                  <a:pt x="2032639" y="977017"/>
                </a:lnTo>
                <a:cubicBezTo>
                  <a:pt x="2032639" y="1016786"/>
                  <a:pt x="2000399" y="1049026"/>
                  <a:pt x="1960630" y="1049026"/>
                </a:cubicBezTo>
                <a:lnTo>
                  <a:pt x="1672600" y="1049026"/>
                </a:lnTo>
                <a:cubicBezTo>
                  <a:pt x="1632831" y="1049026"/>
                  <a:pt x="1600591" y="1016786"/>
                  <a:pt x="1600591" y="977017"/>
                </a:cubicBezTo>
                <a:lnTo>
                  <a:pt x="1600591" y="688987"/>
                </a:lnTo>
                <a:cubicBezTo>
                  <a:pt x="1600591" y="649218"/>
                  <a:pt x="1632831" y="616978"/>
                  <a:pt x="1672600" y="616978"/>
                </a:cubicBezTo>
                <a:close/>
                <a:moveTo>
                  <a:pt x="1119198" y="616978"/>
                </a:moveTo>
                <a:lnTo>
                  <a:pt x="1407228" y="616978"/>
                </a:lnTo>
                <a:cubicBezTo>
                  <a:pt x="1446997" y="616978"/>
                  <a:pt x="1479237" y="649218"/>
                  <a:pt x="1479237" y="688987"/>
                </a:cubicBezTo>
                <a:lnTo>
                  <a:pt x="1479237" y="977017"/>
                </a:lnTo>
                <a:cubicBezTo>
                  <a:pt x="1479237" y="1016786"/>
                  <a:pt x="1446997" y="1049026"/>
                  <a:pt x="1407228" y="1049026"/>
                </a:cubicBezTo>
                <a:lnTo>
                  <a:pt x="1119198" y="1049026"/>
                </a:lnTo>
                <a:cubicBezTo>
                  <a:pt x="1079429" y="1049026"/>
                  <a:pt x="1047189" y="1016786"/>
                  <a:pt x="1047189" y="977017"/>
                </a:cubicBezTo>
                <a:lnTo>
                  <a:pt x="1047189" y="688987"/>
                </a:lnTo>
                <a:cubicBezTo>
                  <a:pt x="1047189" y="649218"/>
                  <a:pt x="1079429" y="616978"/>
                  <a:pt x="1119198" y="616978"/>
                </a:cubicBezTo>
                <a:close/>
                <a:moveTo>
                  <a:pt x="565796" y="616978"/>
                </a:moveTo>
                <a:lnTo>
                  <a:pt x="853826" y="616978"/>
                </a:lnTo>
                <a:cubicBezTo>
                  <a:pt x="893595" y="616978"/>
                  <a:pt x="925835" y="649218"/>
                  <a:pt x="925835" y="688987"/>
                </a:cubicBezTo>
                <a:lnTo>
                  <a:pt x="925835" y="977017"/>
                </a:lnTo>
                <a:cubicBezTo>
                  <a:pt x="925835" y="1016786"/>
                  <a:pt x="893595" y="1049026"/>
                  <a:pt x="853826" y="1049026"/>
                </a:cubicBezTo>
                <a:lnTo>
                  <a:pt x="565796" y="1049026"/>
                </a:lnTo>
                <a:cubicBezTo>
                  <a:pt x="526027" y="1049026"/>
                  <a:pt x="493787" y="1016786"/>
                  <a:pt x="493787" y="977017"/>
                </a:cubicBezTo>
                <a:lnTo>
                  <a:pt x="493787" y="688987"/>
                </a:lnTo>
                <a:cubicBezTo>
                  <a:pt x="493787" y="649218"/>
                  <a:pt x="526027" y="616978"/>
                  <a:pt x="565796" y="616978"/>
                </a:cubicBezTo>
                <a:close/>
                <a:moveTo>
                  <a:pt x="306692" y="360040"/>
                </a:moveTo>
                <a:lnTo>
                  <a:pt x="306692" y="3528392"/>
                </a:lnTo>
                <a:lnTo>
                  <a:pt x="2754964" y="3528392"/>
                </a:lnTo>
                <a:lnTo>
                  <a:pt x="2754964" y="360040"/>
                </a:lnTo>
                <a:close/>
                <a:moveTo>
                  <a:pt x="223685" y="0"/>
                </a:moveTo>
                <a:lnTo>
                  <a:pt x="2837972" y="0"/>
                </a:lnTo>
                <a:cubicBezTo>
                  <a:pt x="2961510" y="0"/>
                  <a:pt x="3061657" y="100147"/>
                  <a:pt x="3061657" y="223685"/>
                </a:cubicBezTo>
                <a:lnTo>
                  <a:pt x="3061657" y="3664747"/>
                </a:lnTo>
                <a:cubicBezTo>
                  <a:pt x="3061657" y="3788285"/>
                  <a:pt x="2961510" y="3888432"/>
                  <a:pt x="2837972" y="3888432"/>
                </a:cubicBezTo>
                <a:lnTo>
                  <a:pt x="223685" y="3888432"/>
                </a:lnTo>
                <a:cubicBezTo>
                  <a:pt x="100147" y="3888432"/>
                  <a:pt x="0" y="3788285"/>
                  <a:pt x="0" y="3664747"/>
                </a:cubicBezTo>
                <a:lnTo>
                  <a:pt x="0" y="223685"/>
                </a:lnTo>
                <a:cubicBezTo>
                  <a:pt x="0" y="100147"/>
                  <a:pt x="100147" y="0"/>
                  <a:pt x="2236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xmlns="" id="{C8047C82-137F-4505-A97E-E72329C1F54F}"/>
              </a:ext>
            </a:extLst>
          </p:cNvPr>
          <p:cNvSpPr>
            <a:spLocks noChangeAspect="1"/>
          </p:cNvSpPr>
          <p:nvPr/>
        </p:nvSpPr>
        <p:spPr>
          <a:xfrm>
            <a:off x="2235426" y="2492426"/>
            <a:ext cx="278562" cy="512517"/>
          </a:xfrm>
          <a:custGeom>
            <a:avLst/>
            <a:gdLst/>
            <a:ahLst/>
            <a:cxnLst/>
            <a:rect l="l" t="t" r="r" b="b"/>
            <a:pathLst>
              <a:path w="2160240" h="3880673">
                <a:moveTo>
                  <a:pt x="816120" y="3545649"/>
                </a:moveTo>
                <a:cubicBezTo>
                  <a:pt x="802865" y="3545649"/>
                  <a:pt x="792120" y="3556394"/>
                  <a:pt x="792120" y="3569649"/>
                </a:cubicBezTo>
                <a:lnTo>
                  <a:pt x="792120" y="3665649"/>
                </a:lnTo>
                <a:cubicBezTo>
                  <a:pt x="792120" y="3678904"/>
                  <a:pt x="802865" y="3689649"/>
                  <a:pt x="816120" y="3689649"/>
                </a:cubicBezTo>
                <a:lnTo>
                  <a:pt x="1344120" y="3689649"/>
                </a:lnTo>
                <a:cubicBezTo>
                  <a:pt x="1357375" y="3689649"/>
                  <a:pt x="1368120" y="3678904"/>
                  <a:pt x="1368120" y="3665649"/>
                </a:cubicBezTo>
                <a:lnTo>
                  <a:pt x="1368120" y="3569649"/>
                </a:lnTo>
                <a:cubicBezTo>
                  <a:pt x="1368120" y="3556394"/>
                  <a:pt x="1357375" y="3545649"/>
                  <a:pt x="1344120" y="3545649"/>
                </a:cubicBezTo>
                <a:close/>
                <a:moveTo>
                  <a:pt x="1458489" y="1982610"/>
                </a:moveTo>
                <a:lnTo>
                  <a:pt x="1698487" y="1982610"/>
                </a:lnTo>
                <a:cubicBezTo>
                  <a:pt x="1731625" y="1982610"/>
                  <a:pt x="1758488" y="2009473"/>
                  <a:pt x="1758488" y="2042611"/>
                </a:cubicBezTo>
                <a:lnTo>
                  <a:pt x="1758488" y="2282649"/>
                </a:lnTo>
                <a:cubicBezTo>
                  <a:pt x="1758488" y="2315787"/>
                  <a:pt x="1731625" y="2342650"/>
                  <a:pt x="1698487" y="2342650"/>
                </a:cubicBezTo>
                <a:lnTo>
                  <a:pt x="1458489" y="2342650"/>
                </a:lnTo>
                <a:cubicBezTo>
                  <a:pt x="1425351" y="2342650"/>
                  <a:pt x="1398488" y="2315787"/>
                  <a:pt x="1398488" y="2282649"/>
                </a:cubicBezTo>
                <a:lnTo>
                  <a:pt x="1398488" y="2042611"/>
                </a:lnTo>
                <a:cubicBezTo>
                  <a:pt x="1398488" y="2009473"/>
                  <a:pt x="1425351" y="1982610"/>
                  <a:pt x="1458489" y="1982610"/>
                </a:cubicBezTo>
                <a:close/>
                <a:moveTo>
                  <a:pt x="946089" y="1982610"/>
                </a:moveTo>
                <a:lnTo>
                  <a:pt x="1186087" y="1982610"/>
                </a:lnTo>
                <a:cubicBezTo>
                  <a:pt x="1219225" y="1982610"/>
                  <a:pt x="1246088" y="2009473"/>
                  <a:pt x="1246088" y="2042611"/>
                </a:cubicBezTo>
                <a:lnTo>
                  <a:pt x="1246088" y="2282649"/>
                </a:lnTo>
                <a:cubicBezTo>
                  <a:pt x="1246088" y="2315787"/>
                  <a:pt x="1219225" y="2342650"/>
                  <a:pt x="1186087" y="2342650"/>
                </a:cubicBezTo>
                <a:lnTo>
                  <a:pt x="946089" y="2342650"/>
                </a:lnTo>
                <a:cubicBezTo>
                  <a:pt x="912951" y="2342650"/>
                  <a:pt x="886088" y="2315787"/>
                  <a:pt x="886088" y="2282649"/>
                </a:cubicBezTo>
                <a:lnTo>
                  <a:pt x="886088" y="2042611"/>
                </a:lnTo>
                <a:cubicBezTo>
                  <a:pt x="886088" y="2009473"/>
                  <a:pt x="912951" y="1982610"/>
                  <a:pt x="946089" y="1982610"/>
                </a:cubicBezTo>
                <a:close/>
                <a:moveTo>
                  <a:pt x="434129" y="1982610"/>
                </a:moveTo>
                <a:lnTo>
                  <a:pt x="674127" y="1982610"/>
                </a:lnTo>
                <a:cubicBezTo>
                  <a:pt x="707265" y="1982610"/>
                  <a:pt x="734128" y="2009473"/>
                  <a:pt x="734128" y="2042611"/>
                </a:cubicBezTo>
                <a:lnTo>
                  <a:pt x="734128" y="2282649"/>
                </a:lnTo>
                <a:cubicBezTo>
                  <a:pt x="734128" y="2315787"/>
                  <a:pt x="707265" y="2342650"/>
                  <a:pt x="674127" y="2342650"/>
                </a:cubicBezTo>
                <a:lnTo>
                  <a:pt x="434129" y="2342650"/>
                </a:lnTo>
                <a:cubicBezTo>
                  <a:pt x="400991" y="2342650"/>
                  <a:pt x="374128" y="2315787"/>
                  <a:pt x="374128" y="2282649"/>
                </a:cubicBezTo>
                <a:lnTo>
                  <a:pt x="374128" y="2042611"/>
                </a:lnTo>
                <a:cubicBezTo>
                  <a:pt x="374128" y="2009473"/>
                  <a:pt x="400991" y="1982610"/>
                  <a:pt x="434129" y="1982610"/>
                </a:cubicBezTo>
                <a:close/>
                <a:moveTo>
                  <a:pt x="1458489" y="1434014"/>
                </a:moveTo>
                <a:lnTo>
                  <a:pt x="1698487" y="1434014"/>
                </a:lnTo>
                <a:cubicBezTo>
                  <a:pt x="1731625" y="1434014"/>
                  <a:pt x="1758488" y="1460877"/>
                  <a:pt x="1758488" y="1494015"/>
                </a:cubicBezTo>
                <a:lnTo>
                  <a:pt x="1758488" y="1734053"/>
                </a:lnTo>
                <a:cubicBezTo>
                  <a:pt x="1758488" y="1767191"/>
                  <a:pt x="1731625" y="1794054"/>
                  <a:pt x="1698487" y="1794054"/>
                </a:cubicBezTo>
                <a:lnTo>
                  <a:pt x="1458489" y="1794054"/>
                </a:lnTo>
                <a:cubicBezTo>
                  <a:pt x="1425351" y="1794054"/>
                  <a:pt x="1398488" y="1767191"/>
                  <a:pt x="1398488" y="1734053"/>
                </a:cubicBezTo>
                <a:lnTo>
                  <a:pt x="1398488" y="1494015"/>
                </a:lnTo>
                <a:cubicBezTo>
                  <a:pt x="1398488" y="1460877"/>
                  <a:pt x="1425351" y="1434014"/>
                  <a:pt x="1458489" y="1434014"/>
                </a:cubicBezTo>
                <a:close/>
                <a:moveTo>
                  <a:pt x="946089" y="1434014"/>
                </a:moveTo>
                <a:lnTo>
                  <a:pt x="1186087" y="1434014"/>
                </a:lnTo>
                <a:cubicBezTo>
                  <a:pt x="1219225" y="1434014"/>
                  <a:pt x="1246088" y="1460877"/>
                  <a:pt x="1246088" y="1494015"/>
                </a:cubicBezTo>
                <a:lnTo>
                  <a:pt x="1246088" y="1734053"/>
                </a:lnTo>
                <a:cubicBezTo>
                  <a:pt x="1246088" y="1767191"/>
                  <a:pt x="1219225" y="1794054"/>
                  <a:pt x="1186087" y="1794054"/>
                </a:cubicBezTo>
                <a:lnTo>
                  <a:pt x="946089" y="1794054"/>
                </a:lnTo>
                <a:cubicBezTo>
                  <a:pt x="912951" y="1794054"/>
                  <a:pt x="886088" y="1767191"/>
                  <a:pt x="886088" y="1734053"/>
                </a:cubicBezTo>
                <a:lnTo>
                  <a:pt x="886088" y="1494015"/>
                </a:lnTo>
                <a:cubicBezTo>
                  <a:pt x="886088" y="1460877"/>
                  <a:pt x="912951" y="1434014"/>
                  <a:pt x="946089" y="1434014"/>
                </a:cubicBezTo>
                <a:close/>
                <a:moveTo>
                  <a:pt x="434129" y="1434014"/>
                </a:moveTo>
                <a:lnTo>
                  <a:pt x="674127" y="1434014"/>
                </a:lnTo>
                <a:cubicBezTo>
                  <a:pt x="707265" y="1434014"/>
                  <a:pt x="734128" y="1460877"/>
                  <a:pt x="734128" y="1494015"/>
                </a:cubicBezTo>
                <a:lnTo>
                  <a:pt x="734128" y="1734053"/>
                </a:lnTo>
                <a:cubicBezTo>
                  <a:pt x="734128" y="1767191"/>
                  <a:pt x="707265" y="1794054"/>
                  <a:pt x="674127" y="1794054"/>
                </a:cubicBezTo>
                <a:lnTo>
                  <a:pt x="434129" y="1794054"/>
                </a:lnTo>
                <a:cubicBezTo>
                  <a:pt x="400991" y="1794054"/>
                  <a:pt x="374128" y="1767191"/>
                  <a:pt x="374128" y="1734053"/>
                </a:cubicBezTo>
                <a:lnTo>
                  <a:pt x="374128" y="1494015"/>
                </a:lnTo>
                <a:cubicBezTo>
                  <a:pt x="374128" y="1460877"/>
                  <a:pt x="400991" y="1434014"/>
                  <a:pt x="434129" y="1434014"/>
                </a:cubicBezTo>
                <a:close/>
                <a:moveTo>
                  <a:pt x="1458489" y="885417"/>
                </a:moveTo>
                <a:lnTo>
                  <a:pt x="1698487" y="885417"/>
                </a:lnTo>
                <a:cubicBezTo>
                  <a:pt x="1731625" y="885417"/>
                  <a:pt x="1758488" y="912280"/>
                  <a:pt x="1758488" y="945418"/>
                </a:cubicBezTo>
                <a:lnTo>
                  <a:pt x="1758488" y="1185456"/>
                </a:lnTo>
                <a:cubicBezTo>
                  <a:pt x="1758488" y="1218594"/>
                  <a:pt x="1731625" y="1245457"/>
                  <a:pt x="1698487" y="1245457"/>
                </a:cubicBezTo>
                <a:lnTo>
                  <a:pt x="1458489" y="1245457"/>
                </a:lnTo>
                <a:cubicBezTo>
                  <a:pt x="1425351" y="1245457"/>
                  <a:pt x="1398488" y="1218594"/>
                  <a:pt x="1398488" y="1185456"/>
                </a:cubicBezTo>
                <a:lnTo>
                  <a:pt x="1398488" y="945418"/>
                </a:lnTo>
                <a:cubicBezTo>
                  <a:pt x="1398488" y="912280"/>
                  <a:pt x="1425351" y="885417"/>
                  <a:pt x="1458489" y="885417"/>
                </a:cubicBezTo>
                <a:close/>
                <a:moveTo>
                  <a:pt x="946089" y="885417"/>
                </a:moveTo>
                <a:lnTo>
                  <a:pt x="1186087" y="885417"/>
                </a:lnTo>
                <a:cubicBezTo>
                  <a:pt x="1219225" y="885417"/>
                  <a:pt x="1246088" y="912280"/>
                  <a:pt x="1246088" y="945418"/>
                </a:cubicBezTo>
                <a:lnTo>
                  <a:pt x="1246088" y="1185456"/>
                </a:lnTo>
                <a:cubicBezTo>
                  <a:pt x="1246088" y="1218594"/>
                  <a:pt x="1219225" y="1245457"/>
                  <a:pt x="1186087" y="1245457"/>
                </a:cubicBezTo>
                <a:lnTo>
                  <a:pt x="946089" y="1245457"/>
                </a:lnTo>
                <a:cubicBezTo>
                  <a:pt x="912951" y="1245457"/>
                  <a:pt x="886088" y="1218594"/>
                  <a:pt x="886088" y="1185456"/>
                </a:cubicBezTo>
                <a:lnTo>
                  <a:pt x="886088" y="945418"/>
                </a:lnTo>
                <a:cubicBezTo>
                  <a:pt x="886088" y="912280"/>
                  <a:pt x="912951" y="885417"/>
                  <a:pt x="946089" y="885417"/>
                </a:cubicBezTo>
                <a:close/>
                <a:moveTo>
                  <a:pt x="434129" y="885417"/>
                </a:moveTo>
                <a:lnTo>
                  <a:pt x="674127" y="885417"/>
                </a:lnTo>
                <a:cubicBezTo>
                  <a:pt x="707265" y="885417"/>
                  <a:pt x="734128" y="912280"/>
                  <a:pt x="734128" y="945418"/>
                </a:cubicBezTo>
                <a:lnTo>
                  <a:pt x="734128" y="1185456"/>
                </a:lnTo>
                <a:cubicBezTo>
                  <a:pt x="734128" y="1218594"/>
                  <a:pt x="707265" y="1245457"/>
                  <a:pt x="674127" y="1245457"/>
                </a:cubicBezTo>
                <a:lnTo>
                  <a:pt x="434129" y="1245457"/>
                </a:lnTo>
                <a:cubicBezTo>
                  <a:pt x="400991" y="1245457"/>
                  <a:pt x="374128" y="1218594"/>
                  <a:pt x="374128" y="1185456"/>
                </a:cubicBezTo>
                <a:lnTo>
                  <a:pt x="374128" y="945418"/>
                </a:lnTo>
                <a:cubicBezTo>
                  <a:pt x="374128" y="912280"/>
                  <a:pt x="400991" y="885417"/>
                  <a:pt x="434129" y="885417"/>
                </a:cubicBezTo>
                <a:close/>
                <a:moveTo>
                  <a:pt x="216024" y="608188"/>
                </a:moveTo>
                <a:lnTo>
                  <a:pt x="216024" y="3272484"/>
                </a:lnTo>
                <a:lnTo>
                  <a:pt x="1944216" y="3272484"/>
                </a:lnTo>
                <a:lnTo>
                  <a:pt x="1944216" y="608188"/>
                </a:lnTo>
                <a:close/>
                <a:moveTo>
                  <a:pt x="912102" y="305289"/>
                </a:moveTo>
                <a:cubicBezTo>
                  <a:pt x="905473" y="305289"/>
                  <a:pt x="900100" y="310662"/>
                  <a:pt x="900100" y="317291"/>
                </a:cubicBezTo>
                <a:lnTo>
                  <a:pt x="900100" y="365295"/>
                </a:lnTo>
                <a:cubicBezTo>
                  <a:pt x="900100" y="371924"/>
                  <a:pt x="905473" y="377297"/>
                  <a:pt x="912102" y="377297"/>
                </a:cubicBezTo>
                <a:lnTo>
                  <a:pt x="1248138" y="377297"/>
                </a:lnTo>
                <a:cubicBezTo>
                  <a:pt x="1254767" y="377297"/>
                  <a:pt x="1260140" y="371924"/>
                  <a:pt x="1260140" y="365295"/>
                </a:cubicBezTo>
                <a:lnTo>
                  <a:pt x="1260140" y="317291"/>
                </a:lnTo>
                <a:cubicBezTo>
                  <a:pt x="1260140" y="310662"/>
                  <a:pt x="1254767" y="305289"/>
                  <a:pt x="1248138" y="305289"/>
                </a:cubicBezTo>
                <a:close/>
                <a:moveTo>
                  <a:pt x="278153" y="0"/>
                </a:moveTo>
                <a:lnTo>
                  <a:pt x="1882087" y="0"/>
                </a:lnTo>
                <a:cubicBezTo>
                  <a:pt x="2035707" y="0"/>
                  <a:pt x="2160240" y="124533"/>
                  <a:pt x="2160240" y="278153"/>
                </a:cubicBezTo>
                <a:lnTo>
                  <a:pt x="2160240" y="3602520"/>
                </a:lnTo>
                <a:cubicBezTo>
                  <a:pt x="2160240" y="3756140"/>
                  <a:pt x="2035707" y="3880673"/>
                  <a:pt x="1882087" y="3880673"/>
                </a:cubicBezTo>
                <a:lnTo>
                  <a:pt x="278153" y="3880673"/>
                </a:lnTo>
                <a:cubicBezTo>
                  <a:pt x="124533" y="3880673"/>
                  <a:pt x="0" y="3756140"/>
                  <a:pt x="0" y="3602520"/>
                </a:cubicBezTo>
                <a:lnTo>
                  <a:pt x="0" y="278153"/>
                </a:lnTo>
                <a:cubicBezTo>
                  <a:pt x="0" y="124533"/>
                  <a:pt x="124533" y="0"/>
                  <a:pt x="27815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F8A062E7-D186-496A-A134-1688AA9808D1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/>
      </p:sp>
    </p:spTree>
    <p:extLst>
      <p:ext uri="{BB962C8B-B14F-4D97-AF65-F5344CB8AC3E}">
        <p14:creationId xmlns:p14="http://schemas.microsoft.com/office/powerpoint/2010/main" val="5112394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70CC9924-F9FB-436E-B2A6-CFFEA5AE058B}"/>
              </a:ext>
            </a:extLst>
          </p:cNvPr>
          <p:cNvGrpSpPr/>
          <p:nvPr/>
        </p:nvGrpSpPr>
        <p:grpSpPr>
          <a:xfrm>
            <a:off x="6255405" y="1765432"/>
            <a:ext cx="5563427" cy="4581255"/>
            <a:chOff x="6255405" y="1765432"/>
            <a:chExt cx="5563427" cy="4581255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xmlns="" id="{E786827E-6E62-45C7-A98A-E3137EEA1FC3}"/>
                </a:ext>
              </a:extLst>
            </p:cNvPr>
            <p:cNvSpPr/>
            <p:nvPr/>
          </p:nvSpPr>
          <p:spPr>
            <a:xfrm>
              <a:off x="6255405" y="1765432"/>
              <a:ext cx="5563427" cy="4303288"/>
            </a:xfrm>
            <a:custGeom>
              <a:avLst/>
              <a:gdLst>
                <a:gd name="connsiteX0" fmla="*/ 944140 w 1178350"/>
                <a:gd name="connsiteY0" fmla="*/ 641170 h 913221"/>
                <a:gd name="connsiteX1" fmla="*/ 944140 w 1178350"/>
                <a:gd name="connsiteY1" fmla="*/ 856219 h 913221"/>
                <a:gd name="connsiteX2" fmla="*/ 889936 w 1178350"/>
                <a:gd name="connsiteY2" fmla="*/ 912780 h 913221"/>
                <a:gd name="connsiteX3" fmla="*/ 724967 w 1178350"/>
                <a:gd name="connsiteY3" fmla="*/ 913369 h 913221"/>
                <a:gd name="connsiteX4" fmla="*/ 696097 w 1178350"/>
                <a:gd name="connsiteY4" fmla="*/ 883910 h 913221"/>
                <a:gd name="connsiteX5" fmla="*/ 696687 w 1178350"/>
                <a:gd name="connsiteY5" fmla="*/ 736616 h 913221"/>
                <a:gd name="connsiteX6" fmla="*/ 661336 w 1178350"/>
                <a:gd name="connsiteY6" fmla="*/ 699498 h 913221"/>
                <a:gd name="connsiteX7" fmla="*/ 519934 w 1178350"/>
                <a:gd name="connsiteY7" fmla="*/ 699498 h 913221"/>
                <a:gd name="connsiteX8" fmla="*/ 484584 w 1178350"/>
                <a:gd name="connsiteY8" fmla="*/ 736616 h 913221"/>
                <a:gd name="connsiteX9" fmla="*/ 485173 w 1178350"/>
                <a:gd name="connsiteY9" fmla="*/ 883910 h 913221"/>
                <a:gd name="connsiteX10" fmla="*/ 455714 w 1178350"/>
                <a:gd name="connsiteY10" fmla="*/ 912780 h 913221"/>
                <a:gd name="connsiteX11" fmla="*/ 293691 w 1178350"/>
                <a:gd name="connsiteY11" fmla="*/ 912191 h 913221"/>
                <a:gd name="connsiteX12" fmla="*/ 237130 w 1178350"/>
                <a:gd name="connsiteY12" fmla="*/ 855040 h 913221"/>
                <a:gd name="connsiteX13" fmla="*/ 236541 w 1178350"/>
                <a:gd name="connsiteY13" fmla="*/ 421997 h 913221"/>
                <a:gd name="connsiteX14" fmla="*/ 230649 w 1178350"/>
                <a:gd name="connsiteY14" fmla="*/ 395484 h 913221"/>
                <a:gd name="connsiteX15" fmla="*/ 208260 w 1178350"/>
                <a:gd name="connsiteY15" fmla="*/ 407267 h 913221"/>
                <a:gd name="connsiteX16" fmla="*/ 110457 w 1178350"/>
                <a:gd name="connsiteY16" fmla="*/ 477968 h 913221"/>
                <a:gd name="connsiteX17" fmla="*/ 58021 w 1178350"/>
                <a:gd name="connsiteY17" fmla="*/ 493876 h 913221"/>
                <a:gd name="connsiteX18" fmla="*/ 2638 w 1178350"/>
                <a:gd name="connsiteY18" fmla="*/ 452634 h 913221"/>
                <a:gd name="connsiteX19" fmla="*/ 25616 w 1178350"/>
                <a:gd name="connsiteY19" fmla="*/ 390770 h 913221"/>
                <a:gd name="connsiteX20" fmla="*/ 211795 w 1178350"/>
                <a:gd name="connsiteY20" fmla="*/ 256439 h 913221"/>
                <a:gd name="connsiteX21" fmla="*/ 532307 w 1178350"/>
                <a:gd name="connsiteY21" fmla="*/ 26071 h 913221"/>
                <a:gd name="connsiteX22" fmla="*/ 648963 w 1178350"/>
                <a:gd name="connsiteY22" fmla="*/ 26071 h 913221"/>
                <a:gd name="connsiteX23" fmla="*/ 770923 w 1178350"/>
                <a:gd name="connsiteY23" fmla="*/ 113858 h 913221"/>
                <a:gd name="connsiteX24" fmla="*/ 798025 w 1178350"/>
                <a:gd name="connsiteY24" fmla="*/ 102075 h 913221"/>
                <a:gd name="connsiteX25" fmla="*/ 851051 w 1178350"/>
                <a:gd name="connsiteY25" fmla="*/ 50816 h 913221"/>
                <a:gd name="connsiteX26" fmla="*/ 904076 w 1178350"/>
                <a:gd name="connsiteY26" fmla="*/ 50816 h 913221"/>
                <a:gd name="connsiteX27" fmla="*/ 944140 w 1178350"/>
                <a:gd name="connsiteY27" fmla="*/ 90880 h 913221"/>
                <a:gd name="connsiteX28" fmla="*/ 943551 w 1178350"/>
                <a:gd name="connsiteY28" fmla="*/ 199878 h 913221"/>
                <a:gd name="connsiteX29" fmla="*/ 976545 w 1178350"/>
                <a:gd name="connsiteY29" fmla="*/ 262330 h 913221"/>
                <a:gd name="connsiteX30" fmla="*/ 1144460 w 1178350"/>
                <a:gd name="connsiteY30" fmla="*/ 381933 h 913221"/>
                <a:gd name="connsiteX31" fmla="*/ 1179810 w 1178350"/>
                <a:gd name="connsiteY31" fmla="*/ 429656 h 913221"/>
                <a:gd name="connsiteX32" fmla="*/ 1155065 w 1178350"/>
                <a:gd name="connsiteY32" fmla="*/ 482682 h 913221"/>
                <a:gd name="connsiteX33" fmla="*/ 1079651 w 1178350"/>
                <a:gd name="connsiteY33" fmla="*/ 482682 h 913221"/>
                <a:gd name="connsiteX34" fmla="*/ 978902 w 1178350"/>
                <a:gd name="connsiteY34" fmla="*/ 411392 h 913221"/>
                <a:gd name="connsiteX35" fmla="*/ 949443 w 1178350"/>
                <a:gd name="connsiteY35" fmla="*/ 395484 h 913221"/>
                <a:gd name="connsiteX36" fmla="*/ 944140 w 1178350"/>
                <a:gd name="connsiteY36" fmla="*/ 427888 h 913221"/>
                <a:gd name="connsiteX37" fmla="*/ 944140 w 1178350"/>
                <a:gd name="connsiteY37" fmla="*/ 641170 h 913221"/>
                <a:gd name="connsiteX0" fmla="*/ 944140 w 1180071"/>
                <a:gd name="connsiteY0" fmla="*/ 641170 h 913398"/>
                <a:gd name="connsiteX1" fmla="*/ 944140 w 1180071"/>
                <a:gd name="connsiteY1" fmla="*/ 856219 h 913398"/>
                <a:gd name="connsiteX2" fmla="*/ 889936 w 1180071"/>
                <a:gd name="connsiteY2" fmla="*/ 912780 h 913398"/>
                <a:gd name="connsiteX3" fmla="*/ 724967 w 1180071"/>
                <a:gd name="connsiteY3" fmla="*/ 913369 h 913398"/>
                <a:gd name="connsiteX4" fmla="*/ 696097 w 1180071"/>
                <a:gd name="connsiteY4" fmla="*/ 883910 h 913398"/>
                <a:gd name="connsiteX5" fmla="*/ 696687 w 1180071"/>
                <a:gd name="connsiteY5" fmla="*/ 736616 h 913398"/>
                <a:gd name="connsiteX6" fmla="*/ 661336 w 1180071"/>
                <a:gd name="connsiteY6" fmla="*/ 699498 h 913398"/>
                <a:gd name="connsiteX7" fmla="*/ 484584 w 1180071"/>
                <a:gd name="connsiteY7" fmla="*/ 736616 h 913398"/>
                <a:gd name="connsiteX8" fmla="*/ 485173 w 1180071"/>
                <a:gd name="connsiteY8" fmla="*/ 883910 h 913398"/>
                <a:gd name="connsiteX9" fmla="*/ 455714 w 1180071"/>
                <a:gd name="connsiteY9" fmla="*/ 912780 h 913398"/>
                <a:gd name="connsiteX10" fmla="*/ 293691 w 1180071"/>
                <a:gd name="connsiteY10" fmla="*/ 912191 h 913398"/>
                <a:gd name="connsiteX11" fmla="*/ 237130 w 1180071"/>
                <a:gd name="connsiteY11" fmla="*/ 855040 h 913398"/>
                <a:gd name="connsiteX12" fmla="*/ 236541 w 1180071"/>
                <a:gd name="connsiteY12" fmla="*/ 421997 h 913398"/>
                <a:gd name="connsiteX13" fmla="*/ 230649 w 1180071"/>
                <a:gd name="connsiteY13" fmla="*/ 395484 h 913398"/>
                <a:gd name="connsiteX14" fmla="*/ 208260 w 1180071"/>
                <a:gd name="connsiteY14" fmla="*/ 407267 h 913398"/>
                <a:gd name="connsiteX15" fmla="*/ 110457 w 1180071"/>
                <a:gd name="connsiteY15" fmla="*/ 477968 h 913398"/>
                <a:gd name="connsiteX16" fmla="*/ 58021 w 1180071"/>
                <a:gd name="connsiteY16" fmla="*/ 493876 h 913398"/>
                <a:gd name="connsiteX17" fmla="*/ 2638 w 1180071"/>
                <a:gd name="connsiteY17" fmla="*/ 452634 h 913398"/>
                <a:gd name="connsiteX18" fmla="*/ 25616 w 1180071"/>
                <a:gd name="connsiteY18" fmla="*/ 390770 h 913398"/>
                <a:gd name="connsiteX19" fmla="*/ 211795 w 1180071"/>
                <a:gd name="connsiteY19" fmla="*/ 256439 h 913398"/>
                <a:gd name="connsiteX20" fmla="*/ 532307 w 1180071"/>
                <a:gd name="connsiteY20" fmla="*/ 26071 h 913398"/>
                <a:gd name="connsiteX21" fmla="*/ 648963 w 1180071"/>
                <a:gd name="connsiteY21" fmla="*/ 26071 h 913398"/>
                <a:gd name="connsiteX22" fmla="*/ 770923 w 1180071"/>
                <a:gd name="connsiteY22" fmla="*/ 113858 h 913398"/>
                <a:gd name="connsiteX23" fmla="*/ 798025 w 1180071"/>
                <a:gd name="connsiteY23" fmla="*/ 102075 h 913398"/>
                <a:gd name="connsiteX24" fmla="*/ 851051 w 1180071"/>
                <a:gd name="connsiteY24" fmla="*/ 50816 h 913398"/>
                <a:gd name="connsiteX25" fmla="*/ 904076 w 1180071"/>
                <a:gd name="connsiteY25" fmla="*/ 50816 h 913398"/>
                <a:gd name="connsiteX26" fmla="*/ 944140 w 1180071"/>
                <a:gd name="connsiteY26" fmla="*/ 90880 h 913398"/>
                <a:gd name="connsiteX27" fmla="*/ 943551 w 1180071"/>
                <a:gd name="connsiteY27" fmla="*/ 199878 h 913398"/>
                <a:gd name="connsiteX28" fmla="*/ 976545 w 1180071"/>
                <a:gd name="connsiteY28" fmla="*/ 262330 h 913398"/>
                <a:gd name="connsiteX29" fmla="*/ 1144460 w 1180071"/>
                <a:gd name="connsiteY29" fmla="*/ 381933 h 913398"/>
                <a:gd name="connsiteX30" fmla="*/ 1179810 w 1180071"/>
                <a:gd name="connsiteY30" fmla="*/ 429656 h 913398"/>
                <a:gd name="connsiteX31" fmla="*/ 1155065 w 1180071"/>
                <a:gd name="connsiteY31" fmla="*/ 482682 h 913398"/>
                <a:gd name="connsiteX32" fmla="*/ 1079651 w 1180071"/>
                <a:gd name="connsiteY32" fmla="*/ 482682 h 913398"/>
                <a:gd name="connsiteX33" fmla="*/ 978902 w 1180071"/>
                <a:gd name="connsiteY33" fmla="*/ 411392 h 913398"/>
                <a:gd name="connsiteX34" fmla="*/ 949443 w 1180071"/>
                <a:gd name="connsiteY34" fmla="*/ 395484 h 913398"/>
                <a:gd name="connsiteX35" fmla="*/ 944140 w 1180071"/>
                <a:gd name="connsiteY35" fmla="*/ 427888 h 913398"/>
                <a:gd name="connsiteX36" fmla="*/ 944140 w 1180071"/>
                <a:gd name="connsiteY36" fmla="*/ 641170 h 913398"/>
                <a:gd name="connsiteX0" fmla="*/ 944140 w 1180071"/>
                <a:gd name="connsiteY0" fmla="*/ 641170 h 913398"/>
                <a:gd name="connsiteX1" fmla="*/ 944140 w 1180071"/>
                <a:gd name="connsiteY1" fmla="*/ 856219 h 913398"/>
                <a:gd name="connsiteX2" fmla="*/ 889936 w 1180071"/>
                <a:gd name="connsiteY2" fmla="*/ 912780 h 913398"/>
                <a:gd name="connsiteX3" fmla="*/ 724967 w 1180071"/>
                <a:gd name="connsiteY3" fmla="*/ 913369 h 913398"/>
                <a:gd name="connsiteX4" fmla="*/ 696097 w 1180071"/>
                <a:gd name="connsiteY4" fmla="*/ 883910 h 913398"/>
                <a:gd name="connsiteX5" fmla="*/ 696687 w 1180071"/>
                <a:gd name="connsiteY5" fmla="*/ 736616 h 913398"/>
                <a:gd name="connsiteX6" fmla="*/ 484584 w 1180071"/>
                <a:gd name="connsiteY6" fmla="*/ 736616 h 913398"/>
                <a:gd name="connsiteX7" fmla="*/ 485173 w 1180071"/>
                <a:gd name="connsiteY7" fmla="*/ 883910 h 913398"/>
                <a:gd name="connsiteX8" fmla="*/ 455714 w 1180071"/>
                <a:gd name="connsiteY8" fmla="*/ 912780 h 913398"/>
                <a:gd name="connsiteX9" fmla="*/ 293691 w 1180071"/>
                <a:gd name="connsiteY9" fmla="*/ 912191 h 913398"/>
                <a:gd name="connsiteX10" fmla="*/ 237130 w 1180071"/>
                <a:gd name="connsiteY10" fmla="*/ 855040 h 913398"/>
                <a:gd name="connsiteX11" fmla="*/ 236541 w 1180071"/>
                <a:gd name="connsiteY11" fmla="*/ 421997 h 913398"/>
                <a:gd name="connsiteX12" fmla="*/ 230649 w 1180071"/>
                <a:gd name="connsiteY12" fmla="*/ 395484 h 913398"/>
                <a:gd name="connsiteX13" fmla="*/ 208260 w 1180071"/>
                <a:gd name="connsiteY13" fmla="*/ 407267 h 913398"/>
                <a:gd name="connsiteX14" fmla="*/ 110457 w 1180071"/>
                <a:gd name="connsiteY14" fmla="*/ 477968 h 913398"/>
                <a:gd name="connsiteX15" fmla="*/ 58021 w 1180071"/>
                <a:gd name="connsiteY15" fmla="*/ 493876 h 913398"/>
                <a:gd name="connsiteX16" fmla="*/ 2638 w 1180071"/>
                <a:gd name="connsiteY16" fmla="*/ 452634 h 913398"/>
                <a:gd name="connsiteX17" fmla="*/ 25616 w 1180071"/>
                <a:gd name="connsiteY17" fmla="*/ 390770 h 913398"/>
                <a:gd name="connsiteX18" fmla="*/ 211795 w 1180071"/>
                <a:gd name="connsiteY18" fmla="*/ 256439 h 913398"/>
                <a:gd name="connsiteX19" fmla="*/ 532307 w 1180071"/>
                <a:gd name="connsiteY19" fmla="*/ 26071 h 913398"/>
                <a:gd name="connsiteX20" fmla="*/ 648963 w 1180071"/>
                <a:gd name="connsiteY20" fmla="*/ 26071 h 913398"/>
                <a:gd name="connsiteX21" fmla="*/ 770923 w 1180071"/>
                <a:gd name="connsiteY21" fmla="*/ 113858 h 913398"/>
                <a:gd name="connsiteX22" fmla="*/ 798025 w 1180071"/>
                <a:gd name="connsiteY22" fmla="*/ 102075 h 913398"/>
                <a:gd name="connsiteX23" fmla="*/ 851051 w 1180071"/>
                <a:gd name="connsiteY23" fmla="*/ 50816 h 913398"/>
                <a:gd name="connsiteX24" fmla="*/ 904076 w 1180071"/>
                <a:gd name="connsiteY24" fmla="*/ 50816 h 913398"/>
                <a:gd name="connsiteX25" fmla="*/ 944140 w 1180071"/>
                <a:gd name="connsiteY25" fmla="*/ 90880 h 913398"/>
                <a:gd name="connsiteX26" fmla="*/ 943551 w 1180071"/>
                <a:gd name="connsiteY26" fmla="*/ 199878 h 913398"/>
                <a:gd name="connsiteX27" fmla="*/ 976545 w 1180071"/>
                <a:gd name="connsiteY27" fmla="*/ 262330 h 913398"/>
                <a:gd name="connsiteX28" fmla="*/ 1144460 w 1180071"/>
                <a:gd name="connsiteY28" fmla="*/ 381933 h 913398"/>
                <a:gd name="connsiteX29" fmla="*/ 1179810 w 1180071"/>
                <a:gd name="connsiteY29" fmla="*/ 429656 h 913398"/>
                <a:gd name="connsiteX30" fmla="*/ 1155065 w 1180071"/>
                <a:gd name="connsiteY30" fmla="*/ 482682 h 913398"/>
                <a:gd name="connsiteX31" fmla="*/ 1079651 w 1180071"/>
                <a:gd name="connsiteY31" fmla="*/ 482682 h 913398"/>
                <a:gd name="connsiteX32" fmla="*/ 978902 w 1180071"/>
                <a:gd name="connsiteY32" fmla="*/ 411392 h 913398"/>
                <a:gd name="connsiteX33" fmla="*/ 949443 w 1180071"/>
                <a:gd name="connsiteY33" fmla="*/ 395484 h 913398"/>
                <a:gd name="connsiteX34" fmla="*/ 944140 w 1180071"/>
                <a:gd name="connsiteY34" fmla="*/ 427888 h 913398"/>
                <a:gd name="connsiteX35" fmla="*/ 944140 w 1180071"/>
                <a:gd name="connsiteY35" fmla="*/ 641170 h 913398"/>
                <a:gd name="connsiteX0" fmla="*/ 944140 w 1180071"/>
                <a:gd name="connsiteY0" fmla="*/ 641170 h 913398"/>
                <a:gd name="connsiteX1" fmla="*/ 944140 w 1180071"/>
                <a:gd name="connsiteY1" fmla="*/ 856219 h 913398"/>
                <a:gd name="connsiteX2" fmla="*/ 889936 w 1180071"/>
                <a:gd name="connsiteY2" fmla="*/ 912780 h 913398"/>
                <a:gd name="connsiteX3" fmla="*/ 724967 w 1180071"/>
                <a:gd name="connsiteY3" fmla="*/ 913369 h 913398"/>
                <a:gd name="connsiteX4" fmla="*/ 696097 w 1180071"/>
                <a:gd name="connsiteY4" fmla="*/ 883910 h 913398"/>
                <a:gd name="connsiteX5" fmla="*/ 484584 w 1180071"/>
                <a:gd name="connsiteY5" fmla="*/ 736616 h 913398"/>
                <a:gd name="connsiteX6" fmla="*/ 485173 w 1180071"/>
                <a:gd name="connsiteY6" fmla="*/ 883910 h 913398"/>
                <a:gd name="connsiteX7" fmla="*/ 455714 w 1180071"/>
                <a:gd name="connsiteY7" fmla="*/ 912780 h 913398"/>
                <a:gd name="connsiteX8" fmla="*/ 293691 w 1180071"/>
                <a:gd name="connsiteY8" fmla="*/ 912191 h 913398"/>
                <a:gd name="connsiteX9" fmla="*/ 237130 w 1180071"/>
                <a:gd name="connsiteY9" fmla="*/ 855040 h 913398"/>
                <a:gd name="connsiteX10" fmla="*/ 236541 w 1180071"/>
                <a:gd name="connsiteY10" fmla="*/ 421997 h 913398"/>
                <a:gd name="connsiteX11" fmla="*/ 230649 w 1180071"/>
                <a:gd name="connsiteY11" fmla="*/ 395484 h 913398"/>
                <a:gd name="connsiteX12" fmla="*/ 208260 w 1180071"/>
                <a:gd name="connsiteY12" fmla="*/ 407267 h 913398"/>
                <a:gd name="connsiteX13" fmla="*/ 110457 w 1180071"/>
                <a:gd name="connsiteY13" fmla="*/ 477968 h 913398"/>
                <a:gd name="connsiteX14" fmla="*/ 58021 w 1180071"/>
                <a:gd name="connsiteY14" fmla="*/ 493876 h 913398"/>
                <a:gd name="connsiteX15" fmla="*/ 2638 w 1180071"/>
                <a:gd name="connsiteY15" fmla="*/ 452634 h 913398"/>
                <a:gd name="connsiteX16" fmla="*/ 25616 w 1180071"/>
                <a:gd name="connsiteY16" fmla="*/ 390770 h 913398"/>
                <a:gd name="connsiteX17" fmla="*/ 211795 w 1180071"/>
                <a:gd name="connsiteY17" fmla="*/ 256439 h 913398"/>
                <a:gd name="connsiteX18" fmla="*/ 532307 w 1180071"/>
                <a:gd name="connsiteY18" fmla="*/ 26071 h 913398"/>
                <a:gd name="connsiteX19" fmla="*/ 648963 w 1180071"/>
                <a:gd name="connsiteY19" fmla="*/ 26071 h 913398"/>
                <a:gd name="connsiteX20" fmla="*/ 770923 w 1180071"/>
                <a:gd name="connsiteY20" fmla="*/ 113858 h 913398"/>
                <a:gd name="connsiteX21" fmla="*/ 798025 w 1180071"/>
                <a:gd name="connsiteY21" fmla="*/ 102075 h 913398"/>
                <a:gd name="connsiteX22" fmla="*/ 851051 w 1180071"/>
                <a:gd name="connsiteY22" fmla="*/ 50816 h 913398"/>
                <a:gd name="connsiteX23" fmla="*/ 904076 w 1180071"/>
                <a:gd name="connsiteY23" fmla="*/ 50816 h 913398"/>
                <a:gd name="connsiteX24" fmla="*/ 944140 w 1180071"/>
                <a:gd name="connsiteY24" fmla="*/ 90880 h 913398"/>
                <a:gd name="connsiteX25" fmla="*/ 943551 w 1180071"/>
                <a:gd name="connsiteY25" fmla="*/ 199878 h 913398"/>
                <a:gd name="connsiteX26" fmla="*/ 976545 w 1180071"/>
                <a:gd name="connsiteY26" fmla="*/ 262330 h 913398"/>
                <a:gd name="connsiteX27" fmla="*/ 1144460 w 1180071"/>
                <a:gd name="connsiteY27" fmla="*/ 381933 h 913398"/>
                <a:gd name="connsiteX28" fmla="*/ 1179810 w 1180071"/>
                <a:gd name="connsiteY28" fmla="*/ 429656 h 913398"/>
                <a:gd name="connsiteX29" fmla="*/ 1155065 w 1180071"/>
                <a:gd name="connsiteY29" fmla="*/ 482682 h 913398"/>
                <a:gd name="connsiteX30" fmla="*/ 1079651 w 1180071"/>
                <a:gd name="connsiteY30" fmla="*/ 482682 h 913398"/>
                <a:gd name="connsiteX31" fmla="*/ 978902 w 1180071"/>
                <a:gd name="connsiteY31" fmla="*/ 411392 h 913398"/>
                <a:gd name="connsiteX32" fmla="*/ 949443 w 1180071"/>
                <a:gd name="connsiteY32" fmla="*/ 395484 h 913398"/>
                <a:gd name="connsiteX33" fmla="*/ 944140 w 1180071"/>
                <a:gd name="connsiteY33" fmla="*/ 427888 h 913398"/>
                <a:gd name="connsiteX34" fmla="*/ 944140 w 1180071"/>
                <a:gd name="connsiteY34" fmla="*/ 641170 h 913398"/>
                <a:gd name="connsiteX0" fmla="*/ 944140 w 1180071"/>
                <a:gd name="connsiteY0" fmla="*/ 641170 h 926310"/>
                <a:gd name="connsiteX1" fmla="*/ 944140 w 1180071"/>
                <a:gd name="connsiteY1" fmla="*/ 856219 h 926310"/>
                <a:gd name="connsiteX2" fmla="*/ 889936 w 1180071"/>
                <a:gd name="connsiteY2" fmla="*/ 912780 h 926310"/>
                <a:gd name="connsiteX3" fmla="*/ 724967 w 1180071"/>
                <a:gd name="connsiteY3" fmla="*/ 913369 h 926310"/>
                <a:gd name="connsiteX4" fmla="*/ 484584 w 1180071"/>
                <a:gd name="connsiteY4" fmla="*/ 736616 h 926310"/>
                <a:gd name="connsiteX5" fmla="*/ 485173 w 1180071"/>
                <a:gd name="connsiteY5" fmla="*/ 883910 h 926310"/>
                <a:gd name="connsiteX6" fmla="*/ 455714 w 1180071"/>
                <a:gd name="connsiteY6" fmla="*/ 912780 h 926310"/>
                <a:gd name="connsiteX7" fmla="*/ 293691 w 1180071"/>
                <a:gd name="connsiteY7" fmla="*/ 912191 h 926310"/>
                <a:gd name="connsiteX8" fmla="*/ 237130 w 1180071"/>
                <a:gd name="connsiteY8" fmla="*/ 855040 h 926310"/>
                <a:gd name="connsiteX9" fmla="*/ 236541 w 1180071"/>
                <a:gd name="connsiteY9" fmla="*/ 421997 h 926310"/>
                <a:gd name="connsiteX10" fmla="*/ 230649 w 1180071"/>
                <a:gd name="connsiteY10" fmla="*/ 395484 h 926310"/>
                <a:gd name="connsiteX11" fmla="*/ 208260 w 1180071"/>
                <a:gd name="connsiteY11" fmla="*/ 407267 h 926310"/>
                <a:gd name="connsiteX12" fmla="*/ 110457 w 1180071"/>
                <a:gd name="connsiteY12" fmla="*/ 477968 h 926310"/>
                <a:gd name="connsiteX13" fmla="*/ 58021 w 1180071"/>
                <a:gd name="connsiteY13" fmla="*/ 493876 h 926310"/>
                <a:gd name="connsiteX14" fmla="*/ 2638 w 1180071"/>
                <a:gd name="connsiteY14" fmla="*/ 452634 h 926310"/>
                <a:gd name="connsiteX15" fmla="*/ 25616 w 1180071"/>
                <a:gd name="connsiteY15" fmla="*/ 390770 h 926310"/>
                <a:gd name="connsiteX16" fmla="*/ 211795 w 1180071"/>
                <a:gd name="connsiteY16" fmla="*/ 256439 h 926310"/>
                <a:gd name="connsiteX17" fmla="*/ 532307 w 1180071"/>
                <a:gd name="connsiteY17" fmla="*/ 26071 h 926310"/>
                <a:gd name="connsiteX18" fmla="*/ 648963 w 1180071"/>
                <a:gd name="connsiteY18" fmla="*/ 26071 h 926310"/>
                <a:gd name="connsiteX19" fmla="*/ 770923 w 1180071"/>
                <a:gd name="connsiteY19" fmla="*/ 113858 h 926310"/>
                <a:gd name="connsiteX20" fmla="*/ 798025 w 1180071"/>
                <a:gd name="connsiteY20" fmla="*/ 102075 h 926310"/>
                <a:gd name="connsiteX21" fmla="*/ 851051 w 1180071"/>
                <a:gd name="connsiteY21" fmla="*/ 50816 h 926310"/>
                <a:gd name="connsiteX22" fmla="*/ 904076 w 1180071"/>
                <a:gd name="connsiteY22" fmla="*/ 50816 h 926310"/>
                <a:gd name="connsiteX23" fmla="*/ 944140 w 1180071"/>
                <a:gd name="connsiteY23" fmla="*/ 90880 h 926310"/>
                <a:gd name="connsiteX24" fmla="*/ 943551 w 1180071"/>
                <a:gd name="connsiteY24" fmla="*/ 199878 h 926310"/>
                <a:gd name="connsiteX25" fmla="*/ 976545 w 1180071"/>
                <a:gd name="connsiteY25" fmla="*/ 262330 h 926310"/>
                <a:gd name="connsiteX26" fmla="*/ 1144460 w 1180071"/>
                <a:gd name="connsiteY26" fmla="*/ 381933 h 926310"/>
                <a:gd name="connsiteX27" fmla="*/ 1179810 w 1180071"/>
                <a:gd name="connsiteY27" fmla="*/ 429656 h 926310"/>
                <a:gd name="connsiteX28" fmla="*/ 1155065 w 1180071"/>
                <a:gd name="connsiteY28" fmla="*/ 482682 h 926310"/>
                <a:gd name="connsiteX29" fmla="*/ 1079651 w 1180071"/>
                <a:gd name="connsiteY29" fmla="*/ 482682 h 926310"/>
                <a:gd name="connsiteX30" fmla="*/ 978902 w 1180071"/>
                <a:gd name="connsiteY30" fmla="*/ 411392 h 926310"/>
                <a:gd name="connsiteX31" fmla="*/ 949443 w 1180071"/>
                <a:gd name="connsiteY31" fmla="*/ 395484 h 926310"/>
                <a:gd name="connsiteX32" fmla="*/ 944140 w 1180071"/>
                <a:gd name="connsiteY32" fmla="*/ 427888 h 926310"/>
                <a:gd name="connsiteX33" fmla="*/ 944140 w 1180071"/>
                <a:gd name="connsiteY33" fmla="*/ 641170 h 926310"/>
                <a:gd name="connsiteX0" fmla="*/ 944140 w 1180071"/>
                <a:gd name="connsiteY0" fmla="*/ 641170 h 915404"/>
                <a:gd name="connsiteX1" fmla="*/ 944140 w 1180071"/>
                <a:gd name="connsiteY1" fmla="*/ 856219 h 915404"/>
                <a:gd name="connsiteX2" fmla="*/ 889936 w 1180071"/>
                <a:gd name="connsiteY2" fmla="*/ 912780 h 915404"/>
                <a:gd name="connsiteX3" fmla="*/ 724967 w 1180071"/>
                <a:gd name="connsiteY3" fmla="*/ 913369 h 915404"/>
                <a:gd name="connsiteX4" fmla="*/ 485173 w 1180071"/>
                <a:gd name="connsiteY4" fmla="*/ 883910 h 915404"/>
                <a:gd name="connsiteX5" fmla="*/ 455714 w 1180071"/>
                <a:gd name="connsiteY5" fmla="*/ 912780 h 915404"/>
                <a:gd name="connsiteX6" fmla="*/ 293691 w 1180071"/>
                <a:gd name="connsiteY6" fmla="*/ 912191 h 915404"/>
                <a:gd name="connsiteX7" fmla="*/ 237130 w 1180071"/>
                <a:gd name="connsiteY7" fmla="*/ 855040 h 915404"/>
                <a:gd name="connsiteX8" fmla="*/ 236541 w 1180071"/>
                <a:gd name="connsiteY8" fmla="*/ 421997 h 915404"/>
                <a:gd name="connsiteX9" fmla="*/ 230649 w 1180071"/>
                <a:gd name="connsiteY9" fmla="*/ 395484 h 915404"/>
                <a:gd name="connsiteX10" fmla="*/ 208260 w 1180071"/>
                <a:gd name="connsiteY10" fmla="*/ 407267 h 915404"/>
                <a:gd name="connsiteX11" fmla="*/ 110457 w 1180071"/>
                <a:gd name="connsiteY11" fmla="*/ 477968 h 915404"/>
                <a:gd name="connsiteX12" fmla="*/ 58021 w 1180071"/>
                <a:gd name="connsiteY12" fmla="*/ 493876 h 915404"/>
                <a:gd name="connsiteX13" fmla="*/ 2638 w 1180071"/>
                <a:gd name="connsiteY13" fmla="*/ 452634 h 915404"/>
                <a:gd name="connsiteX14" fmla="*/ 25616 w 1180071"/>
                <a:gd name="connsiteY14" fmla="*/ 390770 h 915404"/>
                <a:gd name="connsiteX15" fmla="*/ 211795 w 1180071"/>
                <a:gd name="connsiteY15" fmla="*/ 256439 h 915404"/>
                <a:gd name="connsiteX16" fmla="*/ 532307 w 1180071"/>
                <a:gd name="connsiteY16" fmla="*/ 26071 h 915404"/>
                <a:gd name="connsiteX17" fmla="*/ 648963 w 1180071"/>
                <a:gd name="connsiteY17" fmla="*/ 26071 h 915404"/>
                <a:gd name="connsiteX18" fmla="*/ 770923 w 1180071"/>
                <a:gd name="connsiteY18" fmla="*/ 113858 h 915404"/>
                <a:gd name="connsiteX19" fmla="*/ 798025 w 1180071"/>
                <a:gd name="connsiteY19" fmla="*/ 102075 h 915404"/>
                <a:gd name="connsiteX20" fmla="*/ 851051 w 1180071"/>
                <a:gd name="connsiteY20" fmla="*/ 50816 h 915404"/>
                <a:gd name="connsiteX21" fmla="*/ 904076 w 1180071"/>
                <a:gd name="connsiteY21" fmla="*/ 50816 h 915404"/>
                <a:gd name="connsiteX22" fmla="*/ 944140 w 1180071"/>
                <a:gd name="connsiteY22" fmla="*/ 90880 h 915404"/>
                <a:gd name="connsiteX23" fmla="*/ 943551 w 1180071"/>
                <a:gd name="connsiteY23" fmla="*/ 199878 h 915404"/>
                <a:gd name="connsiteX24" fmla="*/ 976545 w 1180071"/>
                <a:gd name="connsiteY24" fmla="*/ 262330 h 915404"/>
                <a:gd name="connsiteX25" fmla="*/ 1144460 w 1180071"/>
                <a:gd name="connsiteY25" fmla="*/ 381933 h 915404"/>
                <a:gd name="connsiteX26" fmla="*/ 1179810 w 1180071"/>
                <a:gd name="connsiteY26" fmla="*/ 429656 h 915404"/>
                <a:gd name="connsiteX27" fmla="*/ 1155065 w 1180071"/>
                <a:gd name="connsiteY27" fmla="*/ 482682 h 915404"/>
                <a:gd name="connsiteX28" fmla="*/ 1079651 w 1180071"/>
                <a:gd name="connsiteY28" fmla="*/ 482682 h 915404"/>
                <a:gd name="connsiteX29" fmla="*/ 978902 w 1180071"/>
                <a:gd name="connsiteY29" fmla="*/ 411392 h 915404"/>
                <a:gd name="connsiteX30" fmla="*/ 949443 w 1180071"/>
                <a:gd name="connsiteY30" fmla="*/ 395484 h 915404"/>
                <a:gd name="connsiteX31" fmla="*/ 944140 w 1180071"/>
                <a:gd name="connsiteY31" fmla="*/ 427888 h 915404"/>
                <a:gd name="connsiteX32" fmla="*/ 944140 w 1180071"/>
                <a:gd name="connsiteY32" fmla="*/ 641170 h 915404"/>
                <a:gd name="connsiteX0" fmla="*/ 944140 w 1180071"/>
                <a:gd name="connsiteY0" fmla="*/ 641170 h 913369"/>
                <a:gd name="connsiteX1" fmla="*/ 944140 w 1180071"/>
                <a:gd name="connsiteY1" fmla="*/ 856219 h 913369"/>
                <a:gd name="connsiteX2" fmla="*/ 889936 w 1180071"/>
                <a:gd name="connsiteY2" fmla="*/ 912780 h 913369"/>
                <a:gd name="connsiteX3" fmla="*/ 724967 w 1180071"/>
                <a:gd name="connsiteY3" fmla="*/ 913369 h 913369"/>
                <a:gd name="connsiteX4" fmla="*/ 455714 w 1180071"/>
                <a:gd name="connsiteY4" fmla="*/ 912780 h 913369"/>
                <a:gd name="connsiteX5" fmla="*/ 293691 w 1180071"/>
                <a:gd name="connsiteY5" fmla="*/ 912191 h 913369"/>
                <a:gd name="connsiteX6" fmla="*/ 237130 w 1180071"/>
                <a:gd name="connsiteY6" fmla="*/ 855040 h 913369"/>
                <a:gd name="connsiteX7" fmla="*/ 236541 w 1180071"/>
                <a:gd name="connsiteY7" fmla="*/ 421997 h 913369"/>
                <a:gd name="connsiteX8" fmla="*/ 230649 w 1180071"/>
                <a:gd name="connsiteY8" fmla="*/ 395484 h 913369"/>
                <a:gd name="connsiteX9" fmla="*/ 208260 w 1180071"/>
                <a:gd name="connsiteY9" fmla="*/ 407267 h 913369"/>
                <a:gd name="connsiteX10" fmla="*/ 110457 w 1180071"/>
                <a:gd name="connsiteY10" fmla="*/ 477968 h 913369"/>
                <a:gd name="connsiteX11" fmla="*/ 58021 w 1180071"/>
                <a:gd name="connsiteY11" fmla="*/ 493876 h 913369"/>
                <a:gd name="connsiteX12" fmla="*/ 2638 w 1180071"/>
                <a:gd name="connsiteY12" fmla="*/ 452634 h 913369"/>
                <a:gd name="connsiteX13" fmla="*/ 25616 w 1180071"/>
                <a:gd name="connsiteY13" fmla="*/ 390770 h 913369"/>
                <a:gd name="connsiteX14" fmla="*/ 211795 w 1180071"/>
                <a:gd name="connsiteY14" fmla="*/ 256439 h 913369"/>
                <a:gd name="connsiteX15" fmla="*/ 532307 w 1180071"/>
                <a:gd name="connsiteY15" fmla="*/ 26071 h 913369"/>
                <a:gd name="connsiteX16" fmla="*/ 648963 w 1180071"/>
                <a:gd name="connsiteY16" fmla="*/ 26071 h 913369"/>
                <a:gd name="connsiteX17" fmla="*/ 770923 w 1180071"/>
                <a:gd name="connsiteY17" fmla="*/ 113858 h 913369"/>
                <a:gd name="connsiteX18" fmla="*/ 798025 w 1180071"/>
                <a:gd name="connsiteY18" fmla="*/ 102075 h 913369"/>
                <a:gd name="connsiteX19" fmla="*/ 851051 w 1180071"/>
                <a:gd name="connsiteY19" fmla="*/ 50816 h 913369"/>
                <a:gd name="connsiteX20" fmla="*/ 904076 w 1180071"/>
                <a:gd name="connsiteY20" fmla="*/ 50816 h 913369"/>
                <a:gd name="connsiteX21" fmla="*/ 944140 w 1180071"/>
                <a:gd name="connsiteY21" fmla="*/ 90880 h 913369"/>
                <a:gd name="connsiteX22" fmla="*/ 943551 w 1180071"/>
                <a:gd name="connsiteY22" fmla="*/ 199878 h 913369"/>
                <a:gd name="connsiteX23" fmla="*/ 976545 w 1180071"/>
                <a:gd name="connsiteY23" fmla="*/ 262330 h 913369"/>
                <a:gd name="connsiteX24" fmla="*/ 1144460 w 1180071"/>
                <a:gd name="connsiteY24" fmla="*/ 381933 h 913369"/>
                <a:gd name="connsiteX25" fmla="*/ 1179810 w 1180071"/>
                <a:gd name="connsiteY25" fmla="*/ 429656 h 913369"/>
                <a:gd name="connsiteX26" fmla="*/ 1155065 w 1180071"/>
                <a:gd name="connsiteY26" fmla="*/ 482682 h 913369"/>
                <a:gd name="connsiteX27" fmla="*/ 1079651 w 1180071"/>
                <a:gd name="connsiteY27" fmla="*/ 482682 h 913369"/>
                <a:gd name="connsiteX28" fmla="*/ 978902 w 1180071"/>
                <a:gd name="connsiteY28" fmla="*/ 411392 h 913369"/>
                <a:gd name="connsiteX29" fmla="*/ 949443 w 1180071"/>
                <a:gd name="connsiteY29" fmla="*/ 395484 h 913369"/>
                <a:gd name="connsiteX30" fmla="*/ 944140 w 1180071"/>
                <a:gd name="connsiteY30" fmla="*/ 427888 h 913369"/>
                <a:gd name="connsiteX31" fmla="*/ 944140 w 1180071"/>
                <a:gd name="connsiteY31" fmla="*/ 641170 h 913369"/>
                <a:gd name="connsiteX0" fmla="*/ 944140 w 1180071"/>
                <a:gd name="connsiteY0" fmla="*/ 641170 h 913369"/>
                <a:gd name="connsiteX1" fmla="*/ 944140 w 1180071"/>
                <a:gd name="connsiteY1" fmla="*/ 856219 h 913369"/>
                <a:gd name="connsiteX2" fmla="*/ 889936 w 1180071"/>
                <a:gd name="connsiteY2" fmla="*/ 912780 h 913369"/>
                <a:gd name="connsiteX3" fmla="*/ 724967 w 1180071"/>
                <a:gd name="connsiteY3" fmla="*/ 913369 h 913369"/>
                <a:gd name="connsiteX4" fmla="*/ 293691 w 1180071"/>
                <a:gd name="connsiteY4" fmla="*/ 912191 h 913369"/>
                <a:gd name="connsiteX5" fmla="*/ 237130 w 1180071"/>
                <a:gd name="connsiteY5" fmla="*/ 855040 h 913369"/>
                <a:gd name="connsiteX6" fmla="*/ 236541 w 1180071"/>
                <a:gd name="connsiteY6" fmla="*/ 421997 h 913369"/>
                <a:gd name="connsiteX7" fmla="*/ 230649 w 1180071"/>
                <a:gd name="connsiteY7" fmla="*/ 395484 h 913369"/>
                <a:gd name="connsiteX8" fmla="*/ 208260 w 1180071"/>
                <a:gd name="connsiteY8" fmla="*/ 407267 h 913369"/>
                <a:gd name="connsiteX9" fmla="*/ 110457 w 1180071"/>
                <a:gd name="connsiteY9" fmla="*/ 477968 h 913369"/>
                <a:gd name="connsiteX10" fmla="*/ 58021 w 1180071"/>
                <a:gd name="connsiteY10" fmla="*/ 493876 h 913369"/>
                <a:gd name="connsiteX11" fmla="*/ 2638 w 1180071"/>
                <a:gd name="connsiteY11" fmla="*/ 452634 h 913369"/>
                <a:gd name="connsiteX12" fmla="*/ 25616 w 1180071"/>
                <a:gd name="connsiteY12" fmla="*/ 390770 h 913369"/>
                <a:gd name="connsiteX13" fmla="*/ 211795 w 1180071"/>
                <a:gd name="connsiteY13" fmla="*/ 256439 h 913369"/>
                <a:gd name="connsiteX14" fmla="*/ 532307 w 1180071"/>
                <a:gd name="connsiteY14" fmla="*/ 26071 h 913369"/>
                <a:gd name="connsiteX15" fmla="*/ 648963 w 1180071"/>
                <a:gd name="connsiteY15" fmla="*/ 26071 h 913369"/>
                <a:gd name="connsiteX16" fmla="*/ 770923 w 1180071"/>
                <a:gd name="connsiteY16" fmla="*/ 113858 h 913369"/>
                <a:gd name="connsiteX17" fmla="*/ 798025 w 1180071"/>
                <a:gd name="connsiteY17" fmla="*/ 102075 h 913369"/>
                <a:gd name="connsiteX18" fmla="*/ 851051 w 1180071"/>
                <a:gd name="connsiteY18" fmla="*/ 50816 h 913369"/>
                <a:gd name="connsiteX19" fmla="*/ 904076 w 1180071"/>
                <a:gd name="connsiteY19" fmla="*/ 50816 h 913369"/>
                <a:gd name="connsiteX20" fmla="*/ 944140 w 1180071"/>
                <a:gd name="connsiteY20" fmla="*/ 90880 h 913369"/>
                <a:gd name="connsiteX21" fmla="*/ 943551 w 1180071"/>
                <a:gd name="connsiteY21" fmla="*/ 199878 h 913369"/>
                <a:gd name="connsiteX22" fmla="*/ 976545 w 1180071"/>
                <a:gd name="connsiteY22" fmla="*/ 262330 h 913369"/>
                <a:gd name="connsiteX23" fmla="*/ 1144460 w 1180071"/>
                <a:gd name="connsiteY23" fmla="*/ 381933 h 913369"/>
                <a:gd name="connsiteX24" fmla="*/ 1179810 w 1180071"/>
                <a:gd name="connsiteY24" fmla="*/ 429656 h 913369"/>
                <a:gd name="connsiteX25" fmla="*/ 1155065 w 1180071"/>
                <a:gd name="connsiteY25" fmla="*/ 482682 h 913369"/>
                <a:gd name="connsiteX26" fmla="*/ 1079651 w 1180071"/>
                <a:gd name="connsiteY26" fmla="*/ 482682 h 913369"/>
                <a:gd name="connsiteX27" fmla="*/ 978902 w 1180071"/>
                <a:gd name="connsiteY27" fmla="*/ 411392 h 913369"/>
                <a:gd name="connsiteX28" fmla="*/ 949443 w 1180071"/>
                <a:gd name="connsiteY28" fmla="*/ 395484 h 913369"/>
                <a:gd name="connsiteX29" fmla="*/ 944140 w 1180071"/>
                <a:gd name="connsiteY29" fmla="*/ 427888 h 913369"/>
                <a:gd name="connsiteX30" fmla="*/ 944140 w 1180071"/>
                <a:gd name="connsiteY30" fmla="*/ 641170 h 913369"/>
                <a:gd name="connsiteX0" fmla="*/ 944140 w 1180071"/>
                <a:gd name="connsiteY0" fmla="*/ 641170 h 912780"/>
                <a:gd name="connsiteX1" fmla="*/ 944140 w 1180071"/>
                <a:gd name="connsiteY1" fmla="*/ 856219 h 912780"/>
                <a:gd name="connsiteX2" fmla="*/ 889936 w 1180071"/>
                <a:gd name="connsiteY2" fmla="*/ 912780 h 912780"/>
                <a:gd name="connsiteX3" fmla="*/ 293691 w 1180071"/>
                <a:gd name="connsiteY3" fmla="*/ 912191 h 912780"/>
                <a:gd name="connsiteX4" fmla="*/ 237130 w 1180071"/>
                <a:gd name="connsiteY4" fmla="*/ 855040 h 912780"/>
                <a:gd name="connsiteX5" fmla="*/ 236541 w 1180071"/>
                <a:gd name="connsiteY5" fmla="*/ 421997 h 912780"/>
                <a:gd name="connsiteX6" fmla="*/ 230649 w 1180071"/>
                <a:gd name="connsiteY6" fmla="*/ 395484 h 912780"/>
                <a:gd name="connsiteX7" fmla="*/ 208260 w 1180071"/>
                <a:gd name="connsiteY7" fmla="*/ 407267 h 912780"/>
                <a:gd name="connsiteX8" fmla="*/ 110457 w 1180071"/>
                <a:gd name="connsiteY8" fmla="*/ 477968 h 912780"/>
                <a:gd name="connsiteX9" fmla="*/ 58021 w 1180071"/>
                <a:gd name="connsiteY9" fmla="*/ 493876 h 912780"/>
                <a:gd name="connsiteX10" fmla="*/ 2638 w 1180071"/>
                <a:gd name="connsiteY10" fmla="*/ 452634 h 912780"/>
                <a:gd name="connsiteX11" fmla="*/ 25616 w 1180071"/>
                <a:gd name="connsiteY11" fmla="*/ 390770 h 912780"/>
                <a:gd name="connsiteX12" fmla="*/ 211795 w 1180071"/>
                <a:gd name="connsiteY12" fmla="*/ 256439 h 912780"/>
                <a:gd name="connsiteX13" fmla="*/ 532307 w 1180071"/>
                <a:gd name="connsiteY13" fmla="*/ 26071 h 912780"/>
                <a:gd name="connsiteX14" fmla="*/ 648963 w 1180071"/>
                <a:gd name="connsiteY14" fmla="*/ 26071 h 912780"/>
                <a:gd name="connsiteX15" fmla="*/ 770923 w 1180071"/>
                <a:gd name="connsiteY15" fmla="*/ 113858 h 912780"/>
                <a:gd name="connsiteX16" fmla="*/ 798025 w 1180071"/>
                <a:gd name="connsiteY16" fmla="*/ 102075 h 912780"/>
                <a:gd name="connsiteX17" fmla="*/ 851051 w 1180071"/>
                <a:gd name="connsiteY17" fmla="*/ 50816 h 912780"/>
                <a:gd name="connsiteX18" fmla="*/ 904076 w 1180071"/>
                <a:gd name="connsiteY18" fmla="*/ 50816 h 912780"/>
                <a:gd name="connsiteX19" fmla="*/ 944140 w 1180071"/>
                <a:gd name="connsiteY19" fmla="*/ 90880 h 912780"/>
                <a:gd name="connsiteX20" fmla="*/ 943551 w 1180071"/>
                <a:gd name="connsiteY20" fmla="*/ 199878 h 912780"/>
                <a:gd name="connsiteX21" fmla="*/ 976545 w 1180071"/>
                <a:gd name="connsiteY21" fmla="*/ 262330 h 912780"/>
                <a:gd name="connsiteX22" fmla="*/ 1144460 w 1180071"/>
                <a:gd name="connsiteY22" fmla="*/ 381933 h 912780"/>
                <a:gd name="connsiteX23" fmla="*/ 1179810 w 1180071"/>
                <a:gd name="connsiteY23" fmla="*/ 429656 h 912780"/>
                <a:gd name="connsiteX24" fmla="*/ 1155065 w 1180071"/>
                <a:gd name="connsiteY24" fmla="*/ 482682 h 912780"/>
                <a:gd name="connsiteX25" fmla="*/ 1079651 w 1180071"/>
                <a:gd name="connsiteY25" fmla="*/ 482682 h 912780"/>
                <a:gd name="connsiteX26" fmla="*/ 978902 w 1180071"/>
                <a:gd name="connsiteY26" fmla="*/ 411392 h 912780"/>
                <a:gd name="connsiteX27" fmla="*/ 949443 w 1180071"/>
                <a:gd name="connsiteY27" fmla="*/ 395484 h 912780"/>
                <a:gd name="connsiteX28" fmla="*/ 944140 w 1180071"/>
                <a:gd name="connsiteY28" fmla="*/ 427888 h 912780"/>
                <a:gd name="connsiteX29" fmla="*/ 944140 w 1180071"/>
                <a:gd name="connsiteY29" fmla="*/ 641170 h 912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180071" h="912780">
                  <a:moveTo>
                    <a:pt x="944140" y="641170"/>
                  </a:moveTo>
                  <a:lnTo>
                    <a:pt x="944140" y="856219"/>
                  </a:lnTo>
                  <a:cubicBezTo>
                    <a:pt x="944140" y="896872"/>
                    <a:pt x="930000" y="912191"/>
                    <a:pt x="889936" y="912780"/>
                  </a:cubicBezTo>
                  <a:lnTo>
                    <a:pt x="293691" y="912191"/>
                  </a:lnTo>
                  <a:cubicBezTo>
                    <a:pt x="251270" y="911601"/>
                    <a:pt x="237130" y="897461"/>
                    <a:pt x="237130" y="855040"/>
                  </a:cubicBezTo>
                  <a:cubicBezTo>
                    <a:pt x="237130" y="710693"/>
                    <a:pt x="237130" y="566345"/>
                    <a:pt x="236541" y="421997"/>
                  </a:cubicBezTo>
                  <a:cubicBezTo>
                    <a:pt x="236541" y="413159"/>
                    <a:pt x="241843" y="400197"/>
                    <a:pt x="230649" y="395484"/>
                  </a:cubicBezTo>
                  <a:cubicBezTo>
                    <a:pt x="222401" y="391949"/>
                    <a:pt x="215330" y="401965"/>
                    <a:pt x="208260" y="407267"/>
                  </a:cubicBezTo>
                  <a:cubicBezTo>
                    <a:pt x="175267" y="430834"/>
                    <a:pt x="142862" y="453812"/>
                    <a:pt x="110457" y="477968"/>
                  </a:cubicBezTo>
                  <a:cubicBezTo>
                    <a:pt x="94549" y="489752"/>
                    <a:pt x="77463" y="496233"/>
                    <a:pt x="58021" y="493876"/>
                  </a:cubicBezTo>
                  <a:cubicBezTo>
                    <a:pt x="31508" y="490930"/>
                    <a:pt x="10297" y="479736"/>
                    <a:pt x="2638" y="452634"/>
                  </a:cubicBezTo>
                  <a:cubicBezTo>
                    <a:pt x="-5021" y="427299"/>
                    <a:pt x="4406" y="406089"/>
                    <a:pt x="25616" y="390770"/>
                  </a:cubicBezTo>
                  <a:lnTo>
                    <a:pt x="211795" y="256439"/>
                  </a:lnTo>
                  <a:lnTo>
                    <a:pt x="532307" y="26071"/>
                  </a:lnTo>
                  <a:cubicBezTo>
                    <a:pt x="581208" y="-8690"/>
                    <a:pt x="599473" y="-8690"/>
                    <a:pt x="648963" y="26071"/>
                  </a:cubicBezTo>
                  <a:lnTo>
                    <a:pt x="770923" y="113858"/>
                  </a:lnTo>
                  <a:cubicBezTo>
                    <a:pt x="788009" y="126231"/>
                    <a:pt x="796846" y="129766"/>
                    <a:pt x="798025" y="102075"/>
                  </a:cubicBezTo>
                  <a:cubicBezTo>
                    <a:pt x="799792" y="57886"/>
                    <a:pt x="808630" y="50816"/>
                    <a:pt x="851051" y="50816"/>
                  </a:cubicBezTo>
                  <a:lnTo>
                    <a:pt x="904076" y="50816"/>
                  </a:lnTo>
                  <a:cubicBezTo>
                    <a:pt x="930589" y="50816"/>
                    <a:pt x="944140" y="64367"/>
                    <a:pt x="944140" y="90880"/>
                  </a:cubicBezTo>
                  <a:cubicBezTo>
                    <a:pt x="944140" y="127409"/>
                    <a:pt x="946497" y="163938"/>
                    <a:pt x="943551" y="199878"/>
                  </a:cubicBezTo>
                  <a:cubicBezTo>
                    <a:pt x="941194" y="229336"/>
                    <a:pt x="952978" y="246422"/>
                    <a:pt x="976545" y="262330"/>
                  </a:cubicBezTo>
                  <a:cubicBezTo>
                    <a:pt x="1033106" y="301216"/>
                    <a:pt x="1088488" y="341869"/>
                    <a:pt x="1144460" y="381933"/>
                  </a:cubicBezTo>
                  <a:cubicBezTo>
                    <a:pt x="1161546" y="394306"/>
                    <a:pt x="1178043" y="406089"/>
                    <a:pt x="1179810" y="429656"/>
                  </a:cubicBezTo>
                  <a:cubicBezTo>
                    <a:pt x="1181578" y="452045"/>
                    <a:pt x="1174508" y="470898"/>
                    <a:pt x="1155065" y="482682"/>
                  </a:cubicBezTo>
                  <a:cubicBezTo>
                    <a:pt x="1130320" y="498000"/>
                    <a:pt x="1103807" y="498589"/>
                    <a:pt x="1079651" y="482682"/>
                  </a:cubicBezTo>
                  <a:cubicBezTo>
                    <a:pt x="1045479" y="460293"/>
                    <a:pt x="1012485" y="434959"/>
                    <a:pt x="978902" y="411392"/>
                  </a:cubicBezTo>
                  <a:cubicBezTo>
                    <a:pt x="969475" y="404911"/>
                    <a:pt x="960048" y="390770"/>
                    <a:pt x="949443" y="395484"/>
                  </a:cubicBezTo>
                  <a:cubicBezTo>
                    <a:pt x="937659" y="400786"/>
                    <a:pt x="944140" y="416694"/>
                    <a:pt x="944140" y="427888"/>
                  </a:cubicBezTo>
                  <a:cubicBezTo>
                    <a:pt x="943551" y="499768"/>
                    <a:pt x="944140" y="570469"/>
                    <a:pt x="944140" y="64117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58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xmlns="" id="{847ABF56-EA3F-49F7-8ACE-54F1D969E849}"/>
                </a:ext>
              </a:extLst>
            </p:cNvPr>
            <p:cNvSpPr/>
            <p:nvPr/>
          </p:nvSpPr>
          <p:spPr>
            <a:xfrm>
              <a:off x="7279857" y="2989619"/>
              <a:ext cx="3070729" cy="3079101"/>
            </a:xfrm>
            <a:custGeom>
              <a:avLst/>
              <a:gdLst>
                <a:gd name="connsiteX0" fmla="*/ 22305 w 2608300"/>
                <a:gd name="connsiteY0" fmla="*/ 129064 h 2615413"/>
                <a:gd name="connsiteX1" fmla="*/ 84096 w 2608300"/>
                <a:gd name="connsiteY1" fmla="*/ 191897 h 2615413"/>
                <a:gd name="connsiteX2" fmla="*/ 221066 w 2608300"/>
                <a:gd name="connsiteY2" fmla="*/ 459386 h 2615413"/>
                <a:gd name="connsiteX3" fmla="*/ 468027 w 2608300"/>
                <a:gd name="connsiteY3" fmla="*/ 760787 h 2615413"/>
                <a:gd name="connsiteX4" fmla="*/ 540222 w 2608300"/>
                <a:gd name="connsiteY4" fmla="*/ 859197 h 2615413"/>
                <a:gd name="connsiteX5" fmla="*/ 589115 w 2608300"/>
                <a:gd name="connsiteY5" fmla="*/ 964195 h 2615413"/>
                <a:gd name="connsiteX6" fmla="*/ 566853 w 2608300"/>
                <a:gd name="connsiteY6" fmla="*/ 992213 h 2615413"/>
                <a:gd name="connsiteX7" fmla="*/ 475378 w 2608300"/>
                <a:gd name="connsiteY7" fmla="*/ 1159143 h 2615413"/>
                <a:gd name="connsiteX8" fmla="*/ 402490 w 2608300"/>
                <a:gd name="connsiteY8" fmla="*/ 1499867 h 2615413"/>
                <a:gd name="connsiteX9" fmla="*/ 410396 w 2608300"/>
                <a:gd name="connsiteY9" fmla="*/ 1681776 h 2615413"/>
                <a:gd name="connsiteX10" fmla="*/ 472188 w 2608300"/>
                <a:gd name="connsiteY10" fmla="*/ 1740517 h 2615413"/>
                <a:gd name="connsiteX11" fmla="*/ 658189 w 2608300"/>
                <a:gd name="connsiteY11" fmla="*/ 1776233 h 2615413"/>
                <a:gd name="connsiteX12" fmla="*/ 766793 w 2608300"/>
                <a:gd name="connsiteY12" fmla="*/ 1997464 h 2615413"/>
                <a:gd name="connsiteX13" fmla="*/ 799597 w 2608300"/>
                <a:gd name="connsiteY13" fmla="*/ 2069936 h 2615413"/>
                <a:gd name="connsiteX14" fmla="*/ 798071 w 2608300"/>
                <a:gd name="connsiteY14" fmla="*/ 2159955 h 2615413"/>
                <a:gd name="connsiteX15" fmla="*/ 745086 w 2608300"/>
                <a:gd name="connsiteY15" fmla="*/ 2235062 h 2615413"/>
                <a:gd name="connsiteX16" fmla="*/ 683641 w 2608300"/>
                <a:gd name="connsiteY16" fmla="*/ 2257879 h 2615413"/>
                <a:gd name="connsiteX17" fmla="*/ 585093 w 2608300"/>
                <a:gd name="connsiteY17" fmla="*/ 2354625 h 2615413"/>
                <a:gd name="connsiteX18" fmla="*/ 643209 w 2608300"/>
                <a:gd name="connsiteY18" fmla="*/ 2447764 h 2615413"/>
                <a:gd name="connsiteX19" fmla="*/ 750149 w 2608300"/>
                <a:gd name="connsiteY19" fmla="*/ 2449705 h 2615413"/>
                <a:gd name="connsiteX20" fmla="*/ 931156 w 2608300"/>
                <a:gd name="connsiteY20" fmla="*/ 2442146 h 2615413"/>
                <a:gd name="connsiteX21" fmla="*/ 978385 w 2608300"/>
                <a:gd name="connsiteY21" fmla="*/ 2393808 h 2615413"/>
                <a:gd name="connsiteX22" fmla="*/ 1031370 w 2608300"/>
                <a:gd name="connsiteY22" fmla="*/ 2278754 h 2615413"/>
                <a:gd name="connsiteX23" fmla="*/ 1132901 w 2608300"/>
                <a:gd name="connsiteY23" fmla="*/ 2244494 h 2615413"/>
                <a:gd name="connsiteX24" fmla="*/ 1112233 w 2608300"/>
                <a:gd name="connsiteY24" fmla="*/ 2309962 h 2615413"/>
                <a:gd name="connsiteX25" fmla="*/ 1025336 w 2608300"/>
                <a:gd name="connsiteY25" fmla="*/ 2437638 h 2615413"/>
                <a:gd name="connsiteX26" fmla="*/ 979148 w 2608300"/>
                <a:gd name="connsiteY26" fmla="*/ 2508446 h 2615413"/>
                <a:gd name="connsiteX27" fmla="*/ 1042813 w 2608300"/>
                <a:gd name="connsiteY27" fmla="*/ 2608035 h 2615413"/>
                <a:gd name="connsiteX28" fmla="*/ 1302187 w 2608300"/>
                <a:gd name="connsiteY28" fmla="*/ 2612751 h 2615413"/>
                <a:gd name="connsiteX29" fmla="*/ 1366893 w 2608300"/>
                <a:gd name="connsiteY29" fmla="*/ 2550196 h 2615413"/>
                <a:gd name="connsiteX30" fmla="*/ 1376047 w 2608300"/>
                <a:gd name="connsiteY30" fmla="*/ 2516977 h 2615413"/>
                <a:gd name="connsiteX31" fmla="*/ 1489644 w 2608300"/>
                <a:gd name="connsiteY31" fmla="*/ 2311696 h 2615413"/>
                <a:gd name="connsiteX32" fmla="*/ 1517454 w 2608300"/>
                <a:gd name="connsiteY32" fmla="*/ 2299490 h 2615413"/>
                <a:gd name="connsiteX33" fmla="*/ 1798050 w 2608300"/>
                <a:gd name="connsiteY33" fmla="*/ 2296300 h 2615413"/>
                <a:gd name="connsiteX34" fmla="*/ 1940638 w 2608300"/>
                <a:gd name="connsiteY34" fmla="*/ 2285550 h 2615413"/>
                <a:gd name="connsiteX35" fmla="*/ 1920734 w 2608300"/>
                <a:gd name="connsiteY35" fmla="*/ 2314401 h 2615413"/>
                <a:gd name="connsiteX36" fmla="*/ 1845557 w 2608300"/>
                <a:gd name="connsiteY36" fmla="*/ 2395334 h 2615413"/>
                <a:gd name="connsiteX37" fmla="*/ 1871286 w 2608300"/>
                <a:gd name="connsiteY37" fmla="*/ 2511428 h 2615413"/>
                <a:gd name="connsiteX38" fmla="*/ 1970320 w 2608300"/>
                <a:gd name="connsiteY38" fmla="*/ 2532164 h 2615413"/>
                <a:gd name="connsiteX39" fmla="*/ 2035649 w 2608300"/>
                <a:gd name="connsiteY39" fmla="*/ 2535077 h 2615413"/>
                <a:gd name="connsiteX40" fmla="*/ 2207572 w 2608300"/>
                <a:gd name="connsiteY40" fmla="*/ 2510388 h 2615413"/>
                <a:gd name="connsiteX41" fmla="*/ 2437333 w 2608300"/>
                <a:gd name="connsiteY41" fmla="*/ 2417804 h 2615413"/>
                <a:gd name="connsiteX42" fmla="*/ 2532414 w 2608300"/>
                <a:gd name="connsiteY42" fmla="*/ 2284579 h 2615413"/>
                <a:gd name="connsiteX43" fmla="*/ 2537407 w 2608300"/>
                <a:gd name="connsiteY43" fmla="*/ 2129163 h 2615413"/>
                <a:gd name="connsiteX44" fmla="*/ 2532275 w 2608300"/>
                <a:gd name="connsiteY44" fmla="*/ 2057453 h 2615413"/>
                <a:gd name="connsiteX45" fmla="*/ 2536575 w 2608300"/>
                <a:gd name="connsiteY45" fmla="*/ 2017645 h 2615413"/>
                <a:gd name="connsiteX46" fmla="*/ 2592681 w 2608300"/>
                <a:gd name="connsiteY46" fmla="*/ 1874157 h 2615413"/>
                <a:gd name="connsiteX47" fmla="*/ 2591086 w 2608300"/>
                <a:gd name="connsiteY47" fmla="*/ 1533641 h 2615413"/>
                <a:gd name="connsiteX48" fmla="*/ 2515562 w 2608300"/>
                <a:gd name="connsiteY48" fmla="*/ 1270244 h 2615413"/>
                <a:gd name="connsiteX49" fmla="*/ 2194395 w 2608300"/>
                <a:gd name="connsiteY49" fmla="*/ 974321 h 2615413"/>
                <a:gd name="connsiteX50" fmla="*/ 2035303 w 2608300"/>
                <a:gd name="connsiteY50" fmla="*/ 926884 h 2615413"/>
                <a:gd name="connsiteX51" fmla="*/ 1601717 w 2608300"/>
                <a:gd name="connsiteY51" fmla="*/ 923139 h 2615413"/>
                <a:gd name="connsiteX52" fmla="*/ 1295946 w 2608300"/>
                <a:gd name="connsiteY52" fmla="*/ 1032299 h 2615413"/>
                <a:gd name="connsiteX53" fmla="*/ 1245735 w 2608300"/>
                <a:gd name="connsiteY53" fmla="*/ 1034102 h 2615413"/>
                <a:gd name="connsiteX54" fmla="*/ 1226317 w 2608300"/>
                <a:gd name="connsiteY54" fmla="*/ 971547 h 2615413"/>
                <a:gd name="connsiteX55" fmla="*/ 1254612 w 2608300"/>
                <a:gd name="connsiteY55" fmla="*/ 861833 h 2615413"/>
                <a:gd name="connsiteX56" fmla="*/ 1303921 w 2608300"/>
                <a:gd name="connsiteY56" fmla="*/ 784991 h 2615413"/>
                <a:gd name="connsiteX57" fmla="*/ 1484790 w 2608300"/>
                <a:gd name="connsiteY57" fmla="*/ 484699 h 2615413"/>
                <a:gd name="connsiteX58" fmla="*/ 1498452 w 2608300"/>
                <a:gd name="connsiteY58" fmla="*/ 90505 h 2615413"/>
                <a:gd name="connsiteX59" fmla="*/ 1456564 w 2608300"/>
                <a:gd name="connsiteY59" fmla="*/ 9086 h 2615413"/>
                <a:gd name="connsiteX60" fmla="*/ 1342966 w 2608300"/>
                <a:gd name="connsiteY60" fmla="*/ 26840 h 2615413"/>
                <a:gd name="connsiteX61" fmla="*/ 1239701 w 2608300"/>
                <a:gd name="connsiteY61" fmla="*/ 102225 h 2615413"/>
                <a:gd name="connsiteX62" fmla="*/ 972213 w 2608300"/>
                <a:gd name="connsiteY62" fmla="*/ 482202 h 2615413"/>
                <a:gd name="connsiteX63" fmla="*/ 949465 w 2608300"/>
                <a:gd name="connsiteY63" fmla="*/ 691505 h 2615413"/>
                <a:gd name="connsiteX64" fmla="*/ 909657 w 2608300"/>
                <a:gd name="connsiteY64" fmla="*/ 814951 h 2615413"/>
                <a:gd name="connsiteX65" fmla="*/ 794742 w 2608300"/>
                <a:gd name="connsiteY65" fmla="*/ 808917 h 2615413"/>
                <a:gd name="connsiteX66" fmla="*/ 759719 w 2608300"/>
                <a:gd name="connsiteY66" fmla="*/ 733671 h 2615413"/>
                <a:gd name="connsiteX67" fmla="*/ 216489 w 2608300"/>
                <a:gd name="connsiteY67" fmla="*/ 172756 h 2615413"/>
                <a:gd name="connsiteX68" fmla="*/ 19946 w 2608300"/>
                <a:gd name="connsiteY68" fmla="*/ 73514 h 2615413"/>
                <a:gd name="connsiteX69" fmla="*/ 2817 w 2608300"/>
                <a:gd name="connsiteY69" fmla="*/ 70740 h 2615413"/>
                <a:gd name="connsiteX70" fmla="*/ 22305 w 2608300"/>
                <a:gd name="connsiteY70" fmla="*/ 129064 h 2615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2608300" h="2615413">
                  <a:moveTo>
                    <a:pt x="22305" y="129064"/>
                  </a:moveTo>
                  <a:cubicBezTo>
                    <a:pt x="44844" y="147928"/>
                    <a:pt x="70365" y="167069"/>
                    <a:pt x="84096" y="191897"/>
                  </a:cubicBezTo>
                  <a:cubicBezTo>
                    <a:pt x="132366" y="279626"/>
                    <a:pt x="178554" y="368743"/>
                    <a:pt x="221066" y="459386"/>
                  </a:cubicBezTo>
                  <a:cubicBezTo>
                    <a:pt x="278143" y="581167"/>
                    <a:pt x="357550" y="683044"/>
                    <a:pt x="468027" y="760787"/>
                  </a:cubicBezTo>
                  <a:cubicBezTo>
                    <a:pt x="502425" y="784991"/>
                    <a:pt x="526837" y="817170"/>
                    <a:pt x="540222" y="859197"/>
                  </a:cubicBezTo>
                  <a:cubicBezTo>
                    <a:pt x="551180" y="893526"/>
                    <a:pt x="570528" y="925081"/>
                    <a:pt x="589115" y="964195"/>
                  </a:cubicBezTo>
                  <a:cubicBezTo>
                    <a:pt x="585161" y="969258"/>
                    <a:pt x="577048" y="981741"/>
                    <a:pt x="566853" y="992213"/>
                  </a:cubicBezTo>
                  <a:cubicBezTo>
                    <a:pt x="520943" y="1039581"/>
                    <a:pt x="488208" y="1092704"/>
                    <a:pt x="475378" y="1159143"/>
                  </a:cubicBezTo>
                  <a:cubicBezTo>
                    <a:pt x="453393" y="1273157"/>
                    <a:pt x="428220" y="1386616"/>
                    <a:pt x="402490" y="1499867"/>
                  </a:cubicBezTo>
                  <a:cubicBezTo>
                    <a:pt x="388411" y="1561798"/>
                    <a:pt x="378703" y="1623937"/>
                    <a:pt x="410396" y="1681776"/>
                  </a:cubicBezTo>
                  <a:cubicBezTo>
                    <a:pt x="423642" y="1705979"/>
                    <a:pt x="447638" y="1733373"/>
                    <a:pt x="472188" y="1740517"/>
                  </a:cubicBezTo>
                  <a:cubicBezTo>
                    <a:pt x="533287" y="1758340"/>
                    <a:pt x="597576" y="1765344"/>
                    <a:pt x="658189" y="1776233"/>
                  </a:cubicBezTo>
                  <a:cubicBezTo>
                    <a:pt x="672128" y="1861396"/>
                    <a:pt x="701811" y="1937960"/>
                    <a:pt x="766793" y="1997464"/>
                  </a:cubicBezTo>
                  <a:cubicBezTo>
                    <a:pt x="788292" y="2017090"/>
                    <a:pt x="801747" y="2039144"/>
                    <a:pt x="799597" y="2069936"/>
                  </a:cubicBezTo>
                  <a:cubicBezTo>
                    <a:pt x="797517" y="2099827"/>
                    <a:pt x="798695" y="2129925"/>
                    <a:pt x="798071" y="2159955"/>
                  </a:cubicBezTo>
                  <a:cubicBezTo>
                    <a:pt x="796892" y="2213217"/>
                    <a:pt x="793980" y="2217170"/>
                    <a:pt x="745086" y="2235062"/>
                  </a:cubicBezTo>
                  <a:cubicBezTo>
                    <a:pt x="724559" y="2242622"/>
                    <a:pt x="703614" y="2249210"/>
                    <a:pt x="683641" y="2257879"/>
                  </a:cubicBezTo>
                  <a:cubicBezTo>
                    <a:pt x="638563" y="2277436"/>
                    <a:pt x="604580" y="2309893"/>
                    <a:pt x="585093" y="2354625"/>
                  </a:cubicBezTo>
                  <a:cubicBezTo>
                    <a:pt x="558739" y="2415168"/>
                    <a:pt x="577949" y="2445059"/>
                    <a:pt x="643209" y="2447764"/>
                  </a:cubicBezTo>
                  <a:cubicBezTo>
                    <a:pt x="678925" y="2449220"/>
                    <a:pt x="716305" y="2441730"/>
                    <a:pt x="750149" y="2449705"/>
                  </a:cubicBezTo>
                  <a:cubicBezTo>
                    <a:pt x="812357" y="2464477"/>
                    <a:pt x="871168" y="2454005"/>
                    <a:pt x="931156" y="2442146"/>
                  </a:cubicBezTo>
                  <a:cubicBezTo>
                    <a:pt x="959313" y="2436598"/>
                    <a:pt x="969162" y="2418220"/>
                    <a:pt x="978385" y="2393808"/>
                  </a:cubicBezTo>
                  <a:cubicBezTo>
                    <a:pt x="993365" y="2354347"/>
                    <a:pt x="1009663" y="2314747"/>
                    <a:pt x="1031370" y="2278754"/>
                  </a:cubicBezTo>
                  <a:cubicBezTo>
                    <a:pt x="1059319" y="2232427"/>
                    <a:pt x="1073189" y="2230069"/>
                    <a:pt x="1132901" y="2244494"/>
                  </a:cubicBezTo>
                  <a:cubicBezTo>
                    <a:pt x="1125896" y="2266409"/>
                    <a:pt x="1117712" y="2287839"/>
                    <a:pt x="1112233" y="2309962"/>
                  </a:cubicBezTo>
                  <a:cubicBezTo>
                    <a:pt x="1099057" y="2363502"/>
                    <a:pt x="1072495" y="2405390"/>
                    <a:pt x="1025336" y="2437638"/>
                  </a:cubicBezTo>
                  <a:cubicBezTo>
                    <a:pt x="1003699" y="2452410"/>
                    <a:pt x="989551" y="2482509"/>
                    <a:pt x="979148" y="2508446"/>
                  </a:cubicBezTo>
                  <a:cubicBezTo>
                    <a:pt x="955222" y="2568366"/>
                    <a:pt x="973669" y="2598950"/>
                    <a:pt x="1042813" y="2608035"/>
                  </a:cubicBezTo>
                  <a:cubicBezTo>
                    <a:pt x="1128045" y="2619201"/>
                    <a:pt x="1215706" y="2614970"/>
                    <a:pt x="1302187" y="2612751"/>
                  </a:cubicBezTo>
                  <a:cubicBezTo>
                    <a:pt x="1351288" y="2611502"/>
                    <a:pt x="1359957" y="2598395"/>
                    <a:pt x="1366893" y="2550196"/>
                  </a:cubicBezTo>
                  <a:cubicBezTo>
                    <a:pt x="1368487" y="2538891"/>
                    <a:pt x="1370706" y="2526894"/>
                    <a:pt x="1376047" y="2516977"/>
                  </a:cubicBezTo>
                  <a:cubicBezTo>
                    <a:pt x="1413149" y="2448110"/>
                    <a:pt x="1450738" y="2379522"/>
                    <a:pt x="1489644" y="2311696"/>
                  </a:cubicBezTo>
                  <a:cubicBezTo>
                    <a:pt x="1493805" y="2304483"/>
                    <a:pt x="1507884" y="2299698"/>
                    <a:pt x="1517454" y="2299490"/>
                  </a:cubicBezTo>
                  <a:cubicBezTo>
                    <a:pt x="1610940" y="2297895"/>
                    <a:pt x="1704495" y="2298450"/>
                    <a:pt x="1798050" y="2296300"/>
                  </a:cubicBezTo>
                  <a:cubicBezTo>
                    <a:pt x="1843476" y="2295260"/>
                    <a:pt x="1888832" y="2289642"/>
                    <a:pt x="1940638" y="2285550"/>
                  </a:cubicBezTo>
                  <a:cubicBezTo>
                    <a:pt x="1931830" y="2298450"/>
                    <a:pt x="1927252" y="2307257"/>
                    <a:pt x="1920734" y="2314401"/>
                  </a:cubicBezTo>
                  <a:cubicBezTo>
                    <a:pt x="1895905" y="2341586"/>
                    <a:pt x="1868859" y="2366900"/>
                    <a:pt x="1845557" y="2395334"/>
                  </a:cubicBezTo>
                  <a:cubicBezTo>
                    <a:pt x="1808592" y="2440482"/>
                    <a:pt x="1818995" y="2484936"/>
                    <a:pt x="1871286" y="2511428"/>
                  </a:cubicBezTo>
                  <a:cubicBezTo>
                    <a:pt x="1902147" y="2527032"/>
                    <a:pt x="1933079" y="2540070"/>
                    <a:pt x="1970320" y="2532164"/>
                  </a:cubicBezTo>
                  <a:cubicBezTo>
                    <a:pt x="1990987" y="2527795"/>
                    <a:pt x="2013872" y="2532719"/>
                    <a:pt x="2035649" y="2535077"/>
                  </a:cubicBezTo>
                  <a:cubicBezTo>
                    <a:pt x="2095153" y="2541527"/>
                    <a:pt x="2153963" y="2540417"/>
                    <a:pt x="2207572" y="2510388"/>
                  </a:cubicBezTo>
                  <a:cubicBezTo>
                    <a:pt x="2280321" y="2469679"/>
                    <a:pt x="2357301" y="2440967"/>
                    <a:pt x="2437333" y="2417804"/>
                  </a:cubicBezTo>
                  <a:cubicBezTo>
                    <a:pt x="2508904" y="2397137"/>
                    <a:pt x="2531305" y="2360519"/>
                    <a:pt x="2532414" y="2284579"/>
                  </a:cubicBezTo>
                  <a:cubicBezTo>
                    <a:pt x="2533177" y="2232774"/>
                    <a:pt x="2536783" y="2180968"/>
                    <a:pt x="2537407" y="2129163"/>
                  </a:cubicBezTo>
                  <a:cubicBezTo>
                    <a:pt x="2537685" y="2105306"/>
                    <a:pt x="2533039" y="2081379"/>
                    <a:pt x="2532275" y="2057453"/>
                  </a:cubicBezTo>
                  <a:cubicBezTo>
                    <a:pt x="2531860" y="2044207"/>
                    <a:pt x="2531998" y="2029782"/>
                    <a:pt x="2536575" y="2017645"/>
                  </a:cubicBezTo>
                  <a:cubicBezTo>
                    <a:pt x="2554676" y="1969515"/>
                    <a:pt x="2580752" y="1923605"/>
                    <a:pt x="2592681" y="1874157"/>
                  </a:cubicBezTo>
                  <a:cubicBezTo>
                    <a:pt x="2619866" y="1761322"/>
                    <a:pt x="2606412" y="1647100"/>
                    <a:pt x="2591086" y="1533641"/>
                  </a:cubicBezTo>
                  <a:cubicBezTo>
                    <a:pt x="2578741" y="1442236"/>
                    <a:pt x="2565079" y="1351871"/>
                    <a:pt x="2515562" y="1270244"/>
                  </a:cubicBezTo>
                  <a:cubicBezTo>
                    <a:pt x="2436709" y="1140279"/>
                    <a:pt x="2344749" y="1025641"/>
                    <a:pt x="2194395" y="974321"/>
                  </a:cubicBezTo>
                  <a:cubicBezTo>
                    <a:pt x="2142035" y="956428"/>
                    <a:pt x="2088634" y="941726"/>
                    <a:pt x="2035303" y="926884"/>
                  </a:cubicBezTo>
                  <a:cubicBezTo>
                    <a:pt x="1891190" y="886660"/>
                    <a:pt x="1745691" y="878408"/>
                    <a:pt x="1601717" y="923139"/>
                  </a:cubicBezTo>
                  <a:cubicBezTo>
                    <a:pt x="1498452" y="955249"/>
                    <a:pt x="1398170" y="996652"/>
                    <a:pt x="1295946" y="1032299"/>
                  </a:cubicBezTo>
                  <a:cubicBezTo>
                    <a:pt x="1280134" y="1037847"/>
                    <a:pt x="1251907" y="1042008"/>
                    <a:pt x="1245735" y="1034102"/>
                  </a:cubicBezTo>
                  <a:cubicBezTo>
                    <a:pt x="1232974" y="1017735"/>
                    <a:pt x="1224029" y="992005"/>
                    <a:pt x="1226317" y="971547"/>
                  </a:cubicBezTo>
                  <a:cubicBezTo>
                    <a:pt x="1230478" y="934305"/>
                    <a:pt x="1240533" y="896716"/>
                    <a:pt x="1254612" y="861833"/>
                  </a:cubicBezTo>
                  <a:cubicBezTo>
                    <a:pt x="1265847" y="833884"/>
                    <a:pt x="1281798" y="804340"/>
                    <a:pt x="1303921" y="784991"/>
                  </a:cubicBezTo>
                  <a:cubicBezTo>
                    <a:pt x="1396783" y="703711"/>
                    <a:pt x="1451432" y="600932"/>
                    <a:pt x="1484790" y="484699"/>
                  </a:cubicBezTo>
                  <a:cubicBezTo>
                    <a:pt x="1522171" y="354457"/>
                    <a:pt x="1511699" y="222481"/>
                    <a:pt x="1498452" y="90505"/>
                  </a:cubicBezTo>
                  <a:cubicBezTo>
                    <a:pt x="1495193" y="57910"/>
                    <a:pt x="1490685" y="23442"/>
                    <a:pt x="1456564" y="9086"/>
                  </a:cubicBezTo>
                  <a:cubicBezTo>
                    <a:pt x="1416756" y="-7628"/>
                    <a:pt x="1378058" y="-1039"/>
                    <a:pt x="1342966" y="26840"/>
                  </a:cubicBezTo>
                  <a:cubicBezTo>
                    <a:pt x="1309608" y="53332"/>
                    <a:pt x="1276666" y="81697"/>
                    <a:pt x="1239701" y="102225"/>
                  </a:cubicBezTo>
                  <a:cubicBezTo>
                    <a:pt x="1088654" y="186141"/>
                    <a:pt x="1005432" y="317700"/>
                    <a:pt x="972213" y="482202"/>
                  </a:cubicBezTo>
                  <a:cubicBezTo>
                    <a:pt x="958412" y="550722"/>
                    <a:pt x="960631" y="622292"/>
                    <a:pt x="949465" y="691505"/>
                  </a:cubicBezTo>
                  <a:cubicBezTo>
                    <a:pt x="942599" y="733879"/>
                    <a:pt x="929839" y="777362"/>
                    <a:pt x="909657" y="814951"/>
                  </a:cubicBezTo>
                  <a:cubicBezTo>
                    <a:pt x="881778" y="866757"/>
                    <a:pt x="820194" y="861347"/>
                    <a:pt x="794742" y="808917"/>
                  </a:cubicBezTo>
                  <a:cubicBezTo>
                    <a:pt x="782675" y="784020"/>
                    <a:pt x="771232" y="758846"/>
                    <a:pt x="759719" y="733671"/>
                  </a:cubicBezTo>
                  <a:cubicBezTo>
                    <a:pt x="644874" y="482688"/>
                    <a:pt x="457555" y="301542"/>
                    <a:pt x="216489" y="172756"/>
                  </a:cubicBezTo>
                  <a:cubicBezTo>
                    <a:pt x="151784" y="138149"/>
                    <a:pt x="85623" y="106248"/>
                    <a:pt x="19946" y="73514"/>
                  </a:cubicBezTo>
                  <a:cubicBezTo>
                    <a:pt x="15161" y="71156"/>
                    <a:pt x="8920" y="71641"/>
                    <a:pt x="2817" y="70740"/>
                  </a:cubicBezTo>
                  <a:cubicBezTo>
                    <a:pt x="-4673" y="95914"/>
                    <a:pt x="3094" y="112975"/>
                    <a:pt x="22305" y="129064"/>
                  </a:cubicBezTo>
                  <a:close/>
                </a:path>
              </a:pathLst>
            </a:custGeom>
            <a:solidFill>
              <a:schemeClr val="accent1"/>
            </a:solidFill>
            <a:ln w="69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xmlns="" id="{2437E34B-C8D3-4104-B6BB-73A288D2F44A}"/>
                </a:ext>
              </a:extLst>
            </p:cNvPr>
            <p:cNvSpPr/>
            <p:nvPr/>
          </p:nvSpPr>
          <p:spPr>
            <a:xfrm rot="19772092" flipH="1">
              <a:off x="7651775" y="4469933"/>
              <a:ext cx="785169" cy="596647"/>
            </a:xfrm>
            <a:custGeom>
              <a:avLst/>
              <a:gdLst>
                <a:gd name="connsiteX0" fmla="*/ 762128 w 807878"/>
                <a:gd name="connsiteY0" fmla="*/ 300535 h 613904"/>
                <a:gd name="connsiteX1" fmla="*/ 761401 w 807878"/>
                <a:gd name="connsiteY1" fmla="*/ 303085 h 613904"/>
                <a:gd name="connsiteX2" fmla="*/ 757735 w 807878"/>
                <a:gd name="connsiteY2" fmla="*/ 306179 h 613904"/>
                <a:gd name="connsiteX3" fmla="*/ 763387 w 807878"/>
                <a:gd name="connsiteY3" fmla="*/ 306179 h 613904"/>
                <a:gd name="connsiteX4" fmla="*/ 554888 w 807878"/>
                <a:gd name="connsiteY4" fmla="*/ 24151 h 613904"/>
                <a:gd name="connsiteX5" fmla="*/ 611707 w 807878"/>
                <a:gd name="connsiteY5" fmla="*/ 522 h 613904"/>
                <a:gd name="connsiteX6" fmla="*/ 742363 w 807878"/>
                <a:gd name="connsiteY6" fmla="*/ 134626 h 613904"/>
                <a:gd name="connsiteX7" fmla="*/ 806249 w 807878"/>
                <a:gd name="connsiteY7" fmla="*/ 319871 h 613904"/>
                <a:gd name="connsiteX8" fmla="*/ 797521 w 807878"/>
                <a:gd name="connsiteY8" fmla="*/ 529910 h 613904"/>
                <a:gd name="connsiteX9" fmla="*/ 794673 w 807878"/>
                <a:gd name="connsiteY9" fmla="*/ 571780 h 613904"/>
                <a:gd name="connsiteX10" fmla="*/ 749611 w 807878"/>
                <a:gd name="connsiteY10" fmla="*/ 613558 h 613904"/>
                <a:gd name="connsiteX11" fmla="*/ 445530 w 807878"/>
                <a:gd name="connsiteY11" fmla="*/ 555785 h 613904"/>
                <a:gd name="connsiteX12" fmla="*/ 398078 w 807878"/>
                <a:gd name="connsiteY12" fmla="*/ 540304 h 613904"/>
                <a:gd name="connsiteX13" fmla="*/ 373714 w 807878"/>
                <a:gd name="connsiteY13" fmla="*/ 537011 h 613904"/>
                <a:gd name="connsiteX14" fmla="*/ 181645 w 807878"/>
                <a:gd name="connsiteY14" fmla="*/ 558352 h 613904"/>
                <a:gd name="connsiteX15" fmla="*/ 89973 w 807878"/>
                <a:gd name="connsiteY15" fmla="*/ 553558 h 613904"/>
                <a:gd name="connsiteX16" fmla="*/ 148174 w 807878"/>
                <a:gd name="connsiteY16" fmla="*/ 540339 h 613904"/>
                <a:gd name="connsiteX17" fmla="*/ 217023 w 807878"/>
                <a:gd name="connsiteY17" fmla="*/ 522935 h 613904"/>
                <a:gd name="connsiteX18" fmla="*/ 358154 w 807878"/>
                <a:gd name="connsiteY18" fmla="*/ 487654 h 613904"/>
                <a:gd name="connsiteX19" fmla="*/ 393815 w 807878"/>
                <a:gd name="connsiteY19" fmla="*/ 455237 h 613904"/>
                <a:gd name="connsiteX20" fmla="*/ 433174 w 807878"/>
                <a:gd name="connsiteY20" fmla="*/ 434723 h 613904"/>
                <a:gd name="connsiteX21" fmla="*/ 442403 w 807878"/>
                <a:gd name="connsiteY21" fmla="*/ 415545 h 613904"/>
                <a:gd name="connsiteX22" fmla="*/ 363621 w 807878"/>
                <a:gd name="connsiteY22" fmla="*/ 220741 h 613904"/>
                <a:gd name="connsiteX23" fmla="*/ 32983 w 807878"/>
                <a:gd name="connsiteY23" fmla="*/ 366827 h 613904"/>
                <a:gd name="connsiteX24" fmla="*/ 200 w 807878"/>
                <a:gd name="connsiteY24" fmla="*/ 365692 h 613904"/>
                <a:gd name="connsiteX25" fmla="*/ 68087 w 807878"/>
                <a:gd name="connsiteY25" fmla="*/ 323722 h 613904"/>
                <a:gd name="connsiteX26" fmla="*/ 156235 w 807878"/>
                <a:gd name="connsiteY26" fmla="*/ 281651 h 613904"/>
                <a:gd name="connsiteX27" fmla="*/ 342470 w 807878"/>
                <a:gd name="connsiteY27" fmla="*/ 185830 h 613904"/>
                <a:gd name="connsiteX28" fmla="*/ 349988 w 807878"/>
                <a:gd name="connsiteY28" fmla="*/ 130962 h 613904"/>
                <a:gd name="connsiteX29" fmla="*/ 554888 w 807878"/>
                <a:gd name="connsiteY29" fmla="*/ 24151 h 613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807878" h="613904">
                  <a:moveTo>
                    <a:pt x="762128" y="300535"/>
                  </a:moveTo>
                  <a:lnTo>
                    <a:pt x="761401" y="303085"/>
                  </a:lnTo>
                  <a:lnTo>
                    <a:pt x="757735" y="306179"/>
                  </a:lnTo>
                  <a:lnTo>
                    <a:pt x="763387" y="306179"/>
                  </a:lnTo>
                  <a:close/>
                  <a:moveTo>
                    <a:pt x="554888" y="24151"/>
                  </a:moveTo>
                  <a:cubicBezTo>
                    <a:pt x="578389" y="13491"/>
                    <a:pt x="598530" y="5021"/>
                    <a:pt x="611707" y="522"/>
                  </a:cubicBezTo>
                  <a:cubicBezTo>
                    <a:pt x="648813" y="-8262"/>
                    <a:pt x="721588" y="96092"/>
                    <a:pt x="742363" y="134626"/>
                  </a:cubicBezTo>
                  <a:cubicBezTo>
                    <a:pt x="768325" y="182779"/>
                    <a:pt x="800060" y="252835"/>
                    <a:pt x="806249" y="319871"/>
                  </a:cubicBezTo>
                  <a:cubicBezTo>
                    <a:pt x="812335" y="389033"/>
                    <a:pt x="799559" y="460282"/>
                    <a:pt x="797521" y="529910"/>
                  </a:cubicBezTo>
                  <a:cubicBezTo>
                    <a:pt x="797298" y="543546"/>
                    <a:pt x="796832" y="557810"/>
                    <a:pt x="794673" y="571780"/>
                  </a:cubicBezTo>
                  <a:cubicBezTo>
                    <a:pt x="792089" y="603641"/>
                    <a:pt x="807801" y="616223"/>
                    <a:pt x="749611" y="613558"/>
                  </a:cubicBezTo>
                  <a:cubicBezTo>
                    <a:pt x="691421" y="610893"/>
                    <a:pt x="504120" y="567995"/>
                    <a:pt x="445530" y="555785"/>
                  </a:cubicBezTo>
                  <a:cubicBezTo>
                    <a:pt x="431904" y="550871"/>
                    <a:pt x="413072" y="538887"/>
                    <a:pt x="398078" y="540304"/>
                  </a:cubicBezTo>
                  <a:cubicBezTo>
                    <a:pt x="389913" y="537143"/>
                    <a:pt x="382082" y="535918"/>
                    <a:pt x="373714" y="537011"/>
                  </a:cubicBezTo>
                  <a:cubicBezTo>
                    <a:pt x="309384" y="544607"/>
                    <a:pt x="245743" y="546693"/>
                    <a:pt x="181645" y="558352"/>
                  </a:cubicBezTo>
                  <a:cubicBezTo>
                    <a:pt x="173035" y="560074"/>
                    <a:pt x="80886" y="574234"/>
                    <a:pt x="89973" y="553558"/>
                  </a:cubicBezTo>
                  <a:cubicBezTo>
                    <a:pt x="94300" y="543316"/>
                    <a:pt x="137821" y="542830"/>
                    <a:pt x="148174" y="540339"/>
                  </a:cubicBezTo>
                  <a:lnTo>
                    <a:pt x="217023" y="522935"/>
                  </a:lnTo>
                  <a:lnTo>
                    <a:pt x="358154" y="487654"/>
                  </a:lnTo>
                  <a:cubicBezTo>
                    <a:pt x="372621" y="483866"/>
                    <a:pt x="381658" y="464253"/>
                    <a:pt x="393815" y="455237"/>
                  </a:cubicBezTo>
                  <a:cubicBezTo>
                    <a:pt x="405537" y="446413"/>
                    <a:pt x="420540" y="440305"/>
                    <a:pt x="433174" y="434723"/>
                  </a:cubicBezTo>
                  <a:cubicBezTo>
                    <a:pt x="441887" y="430874"/>
                    <a:pt x="445766" y="425515"/>
                    <a:pt x="442403" y="415545"/>
                  </a:cubicBezTo>
                  <a:cubicBezTo>
                    <a:pt x="430811" y="379882"/>
                    <a:pt x="407335" y="251153"/>
                    <a:pt x="363621" y="220741"/>
                  </a:cubicBezTo>
                  <a:cubicBezTo>
                    <a:pt x="302879" y="235083"/>
                    <a:pt x="143196" y="318132"/>
                    <a:pt x="32983" y="366827"/>
                  </a:cubicBezTo>
                  <a:cubicBezTo>
                    <a:pt x="24706" y="370484"/>
                    <a:pt x="-2597" y="384110"/>
                    <a:pt x="200" y="365692"/>
                  </a:cubicBezTo>
                  <a:cubicBezTo>
                    <a:pt x="3047" y="346211"/>
                    <a:pt x="54339" y="330317"/>
                    <a:pt x="68087" y="323722"/>
                  </a:cubicBezTo>
                  <a:cubicBezTo>
                    <a:pt x="97517" y="310199"/>
                    <a:pt x="127382" y="296482"/>
                    <a:pt x="156235" y="281651"/>
                  </a:cubicBezTo>
                  <a:cubicBezTo>
                    <a:pt x="201965" y="258669"/>
                    <a:pt x="310178" y="210945"/>
                    <a:pt x="342470" y="185830"/>
                  </a:cubicBezTo>
                  <a:cubicBezTo>
                    <a:pt x="374762" y="160715"/>
                    <a:pt x="361239" y="165693"/>
                    <a:pt x="349988" y="130962"/>
                  </a:cubicBezTo>
                  <a:cubicBezTo>
                    <a:pt x="383643" y="107799"/>
                    <a:pt x="484385" y="56129"/>
                    <a:pt x="554888" y="24151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xmlns="" id="{5C372687-310D-4C7A-B43D-E983BD35F568}"/>
                </a:ext>
              </a:extLst>
            </p:cNvPr>
            <p:cNvGrpSpPr/>
            <p:nvPr/>
          </p:nvGrpSpPr>
          <p:grpSpPr>
            <a:xfrm rot="20373783">
              <a:off x="8765067" y="5011126"/>
              <a:ext cx="979277" cy="1220340"/>
              <a:chOff x="9248721" y="5265152"/>
              <a:chExt cx="787890" cy="981840"/>
            </a:xfrm>
          </p:grpSpPr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xmlns="" id="{C0812AEA-4795-44B9-9B23-A15BDF5DA7FF}"/>
                  </a:ext>
                </a:extLst>
              </p:cNvPr>
              <p:cNvSpPr/>
              <p:nvPr/>
            </p:nvSpPr>
            <p:spPr>
              <a:xfrm>
                <a:off x="9248721" y="5265152"/>
                <a:ext cx="787890" cy="981840"/>
              </a:xfrm>
              <a:custGeom>
                <a:avLst/>
                <a:gdLst>
                  <a:gd name="connsiteX0" fmla="*/ 1575122 w 1575780"/>
                  <a:gd name="connsiteY0" fmla="*/ 1199995 h 1963679"/>
                  <a:gd name="connsiteX1" fmla="*/ 1567892 w 1575780"/>
                  <a:gd name="connsiteY1" fmla="*/ 1058483 h 1963679"/>
                  <a:gd name="connsiteX2" fmla="*/ 1562066 w 1575780"/>
                  <a:gd name="connsiteY2" fmla="*/ 1037214 h 1963679"/>
                  <a:gd name="connsiteX3" fmla="*/ 1553923 w 1575780"/>
                  <a:gd name="connsiteY3" fmla="*/ 974951 h 1963679"/>
                  <a:gd name="connsiteX4" fmla="*/ 1553923 w 1575780"/>
                  <a:gd name="connsiteY4" fmla="*/ 974951 h 1963679"/>
                  <a:gd name="connsiteX5" fmla="*/ 1500927 w 1575780"/>
                  <a:gd name="connsiteY5" fmla="*/ 767737 h 1963679"/>
                  <a:gd name="connsiteX6" fmla="*/ 1445262 w 1575780"/>
                  <a:gd name="connsiteY6" fmla="*/ 623488 h 1963679"/>
                  <a:gd name="connsiteX7" fmla="*/ 1445262 w 1575780"/>
                  <a:gd name="connsiteY7" fmla="*/ 623488 h 1963679"/>
                  <a:gd name="connsiteX8" fmla="*/ 1423642 w 1575780"/>
                  <a:gd name="connsiteY8" fmla="*/ 572948 h 1963679"/>
                  <a:gd name="connsiteX9" fmla="*/ 1423642 w 1575780"/>
                  <a:gd name="connsiteY9" fmla="*/ 572948 h 1963679"/>
                  <a:gd name="connsiteX10" fmla="*/ 1376402 w 1575780"/>
                  <a:gd name="connsiteY10" fmla="*/ 478887 h 1963679"/>
                  <a:gd name="connsiteX11" fmla="*/ 1376402 w 1575780"/>
                  <a:gd name="connsiteY11" fmla="*/ 478887 h 1963679"/>
                  <a:gd name="connsiteX12" fmla="*/ 1335689 w 1575780"/>
                  <a:gd name="connsiteY12" fmla="*/ 407008 h 1963679"/>
                  <a:gd name="connsiteX13" fmla="*/ 1335689 w 1575780"/>
                  <a:gd name="connsiteY13" fmla="*/ 407008 h 1963679"/>
                  <a:gd name="connsiteX14" fmla="*/ 1275322 w 1575780"/>
                  <a:gd name="connsiteY14" fmla="*/ 315685 h 1963679"/>
                  <a:gd name="connsiteX15" fmla="*/ 1198950 w 1575780"/>
                  <a:gd name="connsiteY15" fmla="*/ 221765 h 1963679"/>
                  <a:gd name="connsiteX16" fmla="*/ 1198950 w 1575780"/>
                  <a:gd name="connsiteY16" fmla="*/ 221765 h 1963679"/>
                  <a:gd name="connsiteX17" fmla="*/ 1198950 w 1575780"/>
                  <a:gd name="connsiteY17" fmla="*/ 221765 h 1963679"/>
                  <a:gd name="connsiteX18" fmla="*/ 1175926 w 1575780"/>
                  <a:gd name="connsiteY18" fmla="*/ 194108 h 1963679"/>
                  <a:gd name="connsiteX19" fmla="*/ 959867 w 1575780"/>
                  <a:gd name="connsiteY19" fmla="*/ 37083 h 1963679"/>
                  <a:gd name="connsiteX20" fmla="*/ 652977 w 1575780"/>
                  <a:gd name="connsiteY20" fmla="*/ 24869 h 1963679"/>
                  <a:gd name="connsiteX21" fmla="*/ 373463 w 1575780"/>
                  <a:gd name="connsiteY21" fmla="*/ 229276 h 1963679"/>
                  <a:gd name="connsiteX22" fmla="*/ 373463 w 1575780"/>
                  <a:gd name="connsiteY22" fmla="*/ 229276 h 1963679"/>
                  <a:gd name="connsiteX23" fmla="*/ 297793 w 1575780"/>
                  <a:gd name="connsiteY23" fmla="*/ 326846 h 1963679"/>
                  <a:gd name="connsiteX24" fmla="*/ 297793 w 1575780"/>
                  <a:gd name="connsiteY24" fmla="*/ 326846 h 1963679"/>
                  <a:gd name="connsiteX25" fmla="*/ 297793 w 1575780"/>
                  <a:gd name="connsiteY25" fmla="*/ 326846 h 1963679"/>
                  <a:gd name="connsiteX26" fmla="*/ 242901 w 1575780"/>
                  <a:gd name="connsiteY26" fmla="*/ 410167 h 1963679"/>
                  <a:gd name="connsiteX27" fmla="*/ 199521 w 1575780"/>
                  <a:gd name="connsiteY27" fmla="*/ 482607 h 1963679"/>
                  <a:gd name="connsiteX28" fmla="*/ 152210 w 1575780"/>
                  <a:gd name="connsiteY28" fmla="*/ 576668 h 1963679"/>
                  <a:gd name="connsiteX29" fmla="*/ 127221 w 1575780"/>
                  <a:gd name="connsiteY29" fmla="*/ 631139 h 1963679"/>
                  <a:gd name="connsiteX30" fmla="*/ 127221 w 1575780"/>
                  <a:gd name="connsiteY30" fmla="*/ 631139 h 1963679"/>
                  <a:gd name="connsiteX31" fmla="*/ 127221 w 1575780"/>
                  <a:gd name="connsiteY31" fmla="*/ 631139 h 1963679"/>
                  <a:gd name="connsiteX32" fmla="*/ 54078 w 1575780"/>
                  <a:gd name="connsiteY32" fmla="*/ 837370 h 1963679"/>
                  <a:gd name="connsiteX33" fmla="*/ 21788 w 1575780"/>
                  <a:gd name="connsiteY33" fmla="*/ 974951 h 1963679"/>
                  <a:gd name="connsiteX34" fmla="*/ 21788 w 1575780"/>
                  <a:gd name="connsiteY34" fmla="*/ 974951 h 1963679"/>
                  <a:gd name="connsiteX35" fmla="*/ 14278 w 1575780"/>
                  <a:gd name="connsiteY35" fmla="*/ 1020087 h 1963679"/>
                  <a:gd name="connsiteX36" fmla="*/ 7820 w 1575780"/>
                  <a:gd name="connsiteY36" fmla="*/ 1058553 h 1963679"/>
                  <a:gd name="connsiteX37" fmla="*/ 7820 w 1575780"/>
                  <a:gd name="connsiteY37" fmla="*/ 1058553 h 1963679"/>
                  <a:gd name="connsiteX38" fmla="*/ 7820 w 1575780"/>
                  <a:gd name="connsiteY38" fmla="*/ 1058553 h 1963679"/>
                  <a:gd name="connsiteX39" fmla="*/ 2415 w 1575780"/>
                  <a:gd name="connsiteY39" fmla="*/ 1115691 h 1963679"/>
                  <a:gd name="connsiteX40" fmla="*/ 2274 w 1575780"/>
                  <a:gd name="connsiteY40" fmla="*/ 1236215 h 1963679"/>
                  <a:gd name="connsiteX41" fmla="*/ 18700 w 1575780"/>
                  <a:gd name="connsiteY41" fmla="*/ 1351474 h 1963679"/>
                  <a:gd name="connsiteX42" fmla="*/ 18700 w 1575780"/>
                  <a:gd name="connsiteY42" fmla="*/ 1351474 h 1963679"/>
                  <a:gd name="connsiteX43" fmla="*/ 18700 w 1575780"/>
                  <a:gd name="connsiteY43" fmla="*/ 1351474 h 1963679"/>
                  <a:gd name="connsiteX44" fmla="*/ 32879 w 1575780"/>
                  <a:gd name="connsiteY44" fmla="*/ 1402296 h 1963679"/>
                  <a:gd name="connsiteX45" fmla="*/ 32879 w 1575780"/>
                  <a:gd name="connsiteY45" fmla="*/ 1402296 h 1963679"/>
                  <a:gd name="connsiteX46" fmla="*/ 66151 w 1575780"/>
                  <a:gd name="connsiteY46" fmla="*/ 1493197 h 1963679"/>
                  <a:gd name="connsiteX47" fmla="*/ 66151 w 1575780"/>
                  <a:gd name="connsiteY47" fmla="*/ 1493197 h 1963679"/>
                  <a:gd name="connsiteX48" fmla="*/ 105039 w 1575780"/>
                  <a:gd name="connsiteY48" fmla="*/ 1565568 h 1963679"/>
                  <a:gd name="connsiteX49" fmla="*/ 105039 w 1575780"/>
                  <a:gd name="connsiteY49" fmla="*/ 1565568 h 1963679"/>
                  <a:gd name="connsiteX50" fmla="*/ 105039 w 1575780"/>
                  <a:gd name="connsiteY50" fmla="*/ 1565568 h 1963679"/>
                  <a:gd name="connsiteX51" fmla="*/ 109602 w 1575780"/>
                  <a:gd name="connsiteY51" fmla="*/ 1578764 h 1963679"/>
                  <a:gd name="connsiteX52" fmla="*/ 159370 w 1575780"/>
                  <a:gd name="connsiteY52" fmla="*/ 1652258 h 1963679"/>
                  <a:gd name="connsiteX53" fmla="*/ 159370 w 1575780"/>
                  <a:gd name="connsiteY53" fmla="*/ 1652258 h 1963679"/>
                  <a:gd name="connsiteX54" fmla="*/ 170250 w 1575780"/>
                  <a:gd name="connsiteY54" fmla="*/ 1666437 h 1963679"/>
                  <a:gd name="connsiteX55" fmla="*/ 249780 w 1575780"/>
                  <a:gd name="connsiteY55" fmla="*/ 1750319 h 1963679"/>
                  <a:gd name="connsiteX56" fmla="*/ 249780 w 1575780"/>
                  <a:gd name="connsiteY56" fmla="*/ 1750319 h 1963679"/>
                  <a:gd name="connsiteX57" fmla="*/ 249780 w 1575780"/>
                  <a:gd name="connsiteY57" fmla="*/ 1750319 h 1963679"/>
                  <a:gd name="connsiteX58" fmla="*/ 441130 w 1575780"/>
                  <a:gd name="connsiteY58" fmla="*/ 1883829 h 1963679"/>
                  <a:gd name="connsiteX59" fmla="*/ 720645 w 1575780"/>
                  <a:gd name="connsiteY59" fmla="*/ 1960833 h 1963679"/>
                  <a:gd name="connsiteX60" fmla="*/ 909327 w 1575780"/>
                  <a:gd name="connsiteY60" fmla="*/ 1955147 h 1963679"/>
                  <a:gd name="connsiteX61" fmla="*/ 1167152 w 1575780"/>
                  <a:gd name="connsiteY61" fmla="*/ 1866983 h 1963679"/>
                  <a:gd name="connsiteX62" fmla="*/ 1318702 w 1575780"/>
                  <a:gd name="connsiteY62" fmla="*/ 1757550 h 1963679"/>
                  <a:gd name="connsiteX63" fmla="*/ 1412130 w 1575780"/>
                  <a:gd name="connsiteY63" fmla="*/ 1655838 h 1963679"/>
                  <a:gd name="connsiteX64" fmla="*/ 1466812 w 1575780"/>
                  <a:gd name="connsiteY64" fmla="*/ 1572517 h 1963679"/>
                  <a:gd name="connsiteX65" fmla="*/ 1503103 w 1575780"/>
                  <a:gd name="connsiteY65" fmla="*/ 1507377 h 1963679"/>
                  <a:gd name="connsiteX66" fmla="*/ 1503103 w 1575780"/>
                  <a:gd name="connsiteY66" fmla="*/ 1507377 h 1963679"/>
                  <a:gd name="connsiteX67" fmla="*/ 1503103 w 1575780"/>
                  <a:gd name="connsiteY67" fmla="*/ 1507377 h 1963679"/>
                  <a:gd name="connsiteX68" fmla="*/ 1539463 w 1575780"/>
                  <a:gd name="connsiteY68" fmla="*/ 1409596 h 1963679"/>
                  <a:gd name="connsiteX69" fmla="*/ 1549922 w 1575780"/>
                  <a:gd name="connsiteY69" fmla="*/ 1369514 h 1963679"/>
                  <a:gd name="connsiteX70" fmla="*/ 1549922 w 1575780"/>
                  <a:gd name="connsiteY70" fmla="*/ 1369514 h 1963679"/>
                  <a:gd name="connsiteX71" fmla="*/ 1549922 w 1575780"/>
                  <a:gd name="connsiteY71" fmla="*/ 1369514 h 1963679"/>
                  <a:gd name="connsiteX72" fmla="*/ 1575122 w 1575780"/>
                  <a:gd name="connsiteY72" fmla="*/ 1199995 h 1963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1575780" h="1963679">
                    <a:moveTo>
                      <a:pt x="1575122" y="1199995"/>
                    </a:moveTo>
                    <a:cubicBezTo>
                      <a:pt x="1577509" y="1152684"/>
                      <a:pt x="1573016" y="1105513"/>
                      <a:pt x="1567892" y="1058483"/>
                    </a:cubicBezTo>
                    <a:cubicBezTo>
                      <a:pt x="1571472" y="1050060"/>
                      <a:pt x="1560381" y="1046269"/>
                      <a:pt x="1562066" y="1037214"/>
                    </a:cubicBezTo>
                    <a:cubicBezTo>
                      <a:pt x="1566137" y="1015945"/>
                      <a:pt x="1561504" y="995097"/>
                      <a:pt x="1553923" y="974951"/>
                    </a:cubicBezTo>
                    <a:cubicBezTo>
                      <a:pt x="1553923" y="974951"/>
                      <a:pt x="1553923" y="974951"/>
                      <a:pt x="1553923" y="974951"/>
                    </a:cubicBezTo>
                    <a:cubicBezTo>
                      <a:pt x="1542692" y="904266"/>
                      <a:pt x="1523389" y="835545"/>
                      <a:pt x="1500927" y="767737"/>
                    </a:cubicBezTo>
                    <a:cubicBezTo>
                      <a:pt x="1484712" y="718742"/>
                      <a:pt x="1468216" y="669886"/>
                      <a:pt x="1445262" y="623488"/>
                    </a:cubicBezTo>
                    <a:cubicBezTo>
                      <a:pt x="1445262" y="623488"/>
                      <a:pt x="1445262" y="623488"/>
                      <a:pt x="1445262" y="623488"/>
                    </a:cubicBezTo>
                    <a:cubicBezTo>
                      <a:pt x="1441331" y="605237"/>
                      <a:pt x="1434172" y="588391"/>
                      <a:pt x="1423642" y="572948"/>
                    </a:cubicBezTo>
                    <a:cubicBezTo>
                      <a:pt x="1423642" y="572948"/>
                      <a:pt x="1423642" y="572948"/>
                      <a:pt x="1423642" y="572948"/>
                    </a:cubicBezTo>
                    <a:cubicBezTo>
                      <a:pt x="1409744" y="540658"/>
                      <a:pt x="1394441" y="509071"/>
                      <a:pt x="1376402" y="478887"/>
                    </a:cubicBezTo>
                    <a:cubicBezTo>
                      <a:pt x="1376402" y="478887"/>
                      <a:pt x="1376402" y="478887"/>
                      <a:pt x="1376402" y="478887"/>
                    </a:cubicBezTo>
                    <a:cubicBezTo>
                      <a:pt x="1364960" y="453687"/>
                      <a:pt x="1350500" y="430242"/>
                      <a:pt x="1335689" y="407008"/>
                    </a:cubicBezTo>
                    <a:cubicBezTo>
                      <a:pt x="1335689" y="407008"/>
                      <a:pt x="1335689" y="407008"/>
                      <a:pt x="1335689" y="407008"/>
                    </a:cubicBezTo>
                    <a:cubicBezTo>
                      <a:pt x="1316877" y="375701"/>
                      <a:pt x="1297784" y="344535"/>
                      <a:pt x="1275322" y="315685"/>
                    </a:cubicBezTo>
                    <a:cubicBezTo>
                      <a:pt x="1251736" y="282834"/>
                      <a:pt x="1227659" y="250404"/>
                      <a:pt x="1198950" y="221765"/>
                    </a:cubicBezTo>
                    <a:lnTo>
                      <a:pt x="1198950" y="221765"/>
                    </a:lnTo>
                    <a:lnTo>
                      <a:pt x="1198950" y="221765"/>
                    </a:lnTo>
                    <a:cubicBezTo>
                      <a:pt x="1191299" y="212499"/>
                      <a:pt x="1184349" y="202532"/>
                      <a:pt x="1175926" y="194108"/>
                    </a:cubicBezTo>
                    <a:cubicBezTo>
                      <a:pt x="1112260" y="130372"/>
                      <a:pt x="1043258" y="73935"/>
                      <a:pt x="959867" y="37083"/>
                    </a:cubicBezTo>
                    <a:cubicBezTo>
                      <a:pt x="859068" y="-7420"/>
                      <a:pt x="756303" y="-12334"/>
                      <a:pt x="652977" y="24869"/>
                    </a:cubicBezTo>
                    <a:cubicBezTo>
                      <a:pt x="540175" y="65512"/>
                      <a:pt x="452151" y="141322"/>
                      <a:pt x="373463" y="229276"/>
                    </a:cubicBezTo>
                    <a:cubicBezTo>
                      <a:pt x="373463" y="229276"/>
                      <a:pt x="373463" y="229276"/>
                      <a:pt x="373463" y="229276"/>
                    </a:cubicBezTo>
                    <a:cubicBezTo>
                      <a:pt x="346578" y="260512"/>
                      <a:pt x="319624" y="291678"/>
                      <a:pt x="297793" y="326846"/>
                    </a:cubicBezTo>
                    <a:cubicBezTo>
                      <a:pt x="297793" y="326846"/>
                      <a:pt x="297793" y="326846"/>
                      <a:pt x="297793" y="326846"/>
                    </a:cubicBezTo>
                    <a:cubicBezTo>
                      <a:pt x="297793" y="326846"/>
                      <a:pt x="297793" y="326846"/>
                      <a:pt x="297793" y="326846"/>
                    </a:cubicBezTo>
                    <a:cubicBezTo>
                      <a:pt x="276594" y="352748"/>
                      <a:pt x="257923" y="380194"/>
                      <a:pt x="242901" y="410167"/>
                    </a:cubicBezTo>
                    <a:cubicBezTo>
                      <a:pt x="225212" y="432418"/>
                      <a:pt x="213349" y="458109"/>
                      <a:pt x="199521" y="482607"/>
                    </a:cubicBezTo>
                    <a:cubicBezTo>
                      <a:pt x="182744" y="513423"/>
                      <a:pt x="165547" y="544098"/>
                      <a:pt x="152210" y="576668"/>
                    </a:cubicBezTo>
                    <a:cubicBezTo>
                      <a:pt x="141119" y="593585"/>
                      <a:pt x="134380" y="612467"/>
                      <a:pt x="127221" y="631139"/>
                    </a:cubicBezTo>
                    <a:cubicBezTo>
                      <a:pt x="127221" y="631139"/>
                      <a:pt x="127221" y="631139"/>
                      <a:pt x="127221" y="631139"/>
                    </a:cubicBezTo>
                    <a:cubicBezTo>
                      <a:pt x="127221" y="631139"/>
                      <a:pt x="127221" y="631139"/>
                      <a:pt x="127221" y="631139"/>
                    </a:cubicBezTo>
                    <a:cubicBezTo>
                      <a:pt x="99283" y="698596"/>
                      <a:pt x="74013" y="767035"/>
                      <a:pt x="54078" y="837370"/>
                    </a:cubicBezTo>
                    <a:cubicBezTo>
                      <a:pt x="41232" y="882716"/>
                      <a:pt x="28387" y="928132"/>
                      <a:pt x="21788" y="974951"/>
                    </a:cubicBezTo>
                    <a:cubicBezTo>
                      <a:pt x="21788" y="974951"/>
                      <a:pt x="21788" y="974951"/>
                      <a:pt x="21788" y="974951"/>
                    </a:cubicBezTo>
                    <a:cubicBezTo>
                      <a:pt x="15822" y="989482"/>
                      <a:pt x="18279" y="1005556"/>
                      <a:pt x="14278" y="1020087"/>
                    </a:cubicBezTo>
                    <a:cubicBezTo>
                      <a:pt x="10768" y="1032862"/>
                      <a:pt x="6977" y="1045216"/>
                      <a:pt x="7820" y="1058553"/>
                    </a:cubicBezTo>
                    <a:cubicBezTo>
                      <a:pt x="7820" y="1058553"/>
                      <a:pt x="7820" y="1058553"/>
                      <a:pt x="7820" y="1058553"/>
                    </a:cubicBezTo>
                    <a:cubicBezTo>
                      <a:pt x="7820" y="1058553"/>
                      <a:pt x="7820" y="1058553"/>
                      <a:pt x="7820" y="1058553"/>
                    </a:cubicBezTo>
                    <a:cubicBezTo>
                      <a:pt x="5995" y="1077576"/>
                      <a:pt x="4029" y="1096669"/>
                      <a:pt x="2415" y="1115691"/>
                    </a:cubicBezTo>
                    <a:cubicBezTo>
                      <a:pt x="-1025" y="1155842"/>
                      <a:pt x="-533" y="1195994"/>
                      <a:pt x="2274" y="1236215"/>
                    </a:cubicBezTo>
                    <a:cubicBezTo>
                      <a:pt x="5012" y="1275033"/>
                      <a:pt x="12382" y="1313219"/>
                      <a:pt x="18700" y="1351474"/>
                    </a:cubicBezTo>
                    <a:cubicBezTo>
                      <a:pt x="18700" y="1351474"/>
                      <a:pt x="18700" y="1351474"/>
                      <a:pt x="18700" y="1351474"/>
                    </a:cubicBezTo>
                    <a:cubicBezTo>
                      <a:pt x="18700" y="1351474"/>
                      <a:pt x="18700" y="1351474"/>
                      <a:pt x="18700" y="1351474"/>
                    </a:cubicBezTo>
                    <a:cubicBezTo>
                      <a:pt x="24666" y="1368041"/>
                      <a:pt x="24947" y="1386291"/>
                      <a:pt x="32879" y="1402296"/>
                    </a:cubicBezTo>
                    <a:lnTo>
                      <a:pt x="32879" y="1402296"/>
                    </a:lnTo>
                    <a:cubicBezTo>
                      <a:pt x="41583" y="1433462"/>
                      <a:pt x="53306" y="1463575"/>
                      <a:pt x="66151" y="1493197"/>
                    </a:cubicBezTo>
                    <a:cubicBezTo>
                      <a:pt x="66151" y="1493197"/>
                      <a:pt x="66151" y="1493197"/>
                      <a:pt x="66151" y="1493197"/>
                    </a:cubicBezTo>
                    <a:cubicBezTo>
                      <a:pt x="77102" y="1518397"/>
                      <a:pt x="87280" y="1544018"/>
                      <a:pt x="105039" y="1565568"/>
                    </a:cubicBezTo>
                    <a:cubicBezTo>
                      <a:pt x="105039" y="1565568"/>
                      <a:pt x="105039" y="1565568"/>
                      <a:pt x="105039" y="1565568"/>
                    </a:cubicBezTo>
                    <a:cubicBezTo>
                      <a:pt x="105039" y="1565568"/>
                      <a:pt x="105039" y="1565568"/>
                      <a:pt x="105039" y="1565568"/>
                    </a:cubicBezTo>
                    <a:cubicBezTo>
                      <a:pt x="105179" y="1570481"/>
                      <a:pt x="107075" y="1574553"/>
                      <a:pt x="109602" y="1578764"/>
                    </a:cubicBezTo>
                    <a:cubicBezTo>
                      <a:pt x="124974" y="1604105"/>
                      <a:pt x="140979" y="1628953"/>
                      <a:pt x="159370" y="1652258"/>
                    </a:cubicBezTo>
                    <a:cubicBezTo>
                      <a:pt x="159370" y="1652258"/>
                      <a:pt x="159370" y="1652258"/>
                      <a:pt x="159370" y="1652258"/>
                    </a:cubicBezTo>
                    <a:cubicBezTo>
                      <a:pt x="163020" y="1656961"/>
                      <a:pt x="166389" y="1661945"/>
                      <a:pt x="170250" y="1666437"/>
                    </a:cubicBezTo>
                    <a:cubicBezTo>
                      <a:pt x="195590" y="1695568"/>
                      <a:pt x="218263" y="1727155"/>
                      <a:pt x="249780" y="1750319"/>
                    </a:cubicBezTo>
                    <a:lnTo>
                      <a:pt x="249780" y="1750319"/>
                    </a:lnTo>
                    <a:cubicBezTo>
                      <a:pt x="249780" y="1750319"/>
                      <a:pt x="249780" y="1750319"/>
                      <a:pt x="249780" y="1750319"/>
                    </a:cubicBezTo>
                    <a:cubicBezTo>
                      <a:pt x="304953" y="1807107"/>
                      <a:pt x="370655" y="1849153"/>
                      <a:pt x="441130" y="1883829"/>
                    </a:cubicBezTo>
                    <a:cubicBezTo>
                      <a:pt x="529295" y="1927210"/>
                      <a:pt x="622162" y="1952971"/>
                      <a:pt x="720645" y="1960833"/>
                    </a:cubicBezTo>
                    <a:cubicBezTo>
                      <a:pt x="784030" y="1965887"/>
                      <a:pt x="846854" y="1964342"/>
                      <a:pt x="909327" y="1955147"/>
                    </a:cubicBezTo>
                    <a:cubicBezTo>
                      <a:pt x="1000440" y="1941740"/>
                      <a:pt x="1086498" y="1911627"/>
                      <a:pt x="1167152" y="1866983"/>
                    </a:cubicBezTo>
                    <a:cubicBezTo>
                      <a:pt x="1221974" y="1836659"/>
                      <a:pt x="1273567" y="1801492"/>
                      <a:pt x="1318702" y="1757550"/>
                    </a:cubicBezTo>
                    <a:cubicBezTo>
                      <a:pt x="1352816" y="1726383"/>
                      <a:pt x="1385948" y="1694304"/>
                      <a:pt x="1412130" y="1655838"/>
                    </a:cubicBezTo>
                    <a:cubicBezTo>
                      <a:pt x="1432768" y="1629655"/>
                      <a:pt x="1454037" y="1603824"/>
                      <a:pt x="1466812" y="1572517"/>
                    </a:cubicBezTo>
                    <a:cubicBezTo>
                      <a:pt x="1483448" y="1553354"/>
                      <a:pt x="1491450" y="1529347"/>
                      <a:pt x="1503103" y="1507377"/>
                    </a:cubicBezTo>
                    <a:lnTo>
                      <a:pt x="1503103" y="1507377"/>
                    </a:lnTo>
                    <a:lnTo>
                      <a:pt x="1503103" y="1507377"/>
                    </a:lnTo>
                    <a:cubicBezTo>
                      <a:pt x="1516510" y="1475298"/>
                      <a:pt x="1531461" y="1443710"/>
                      <a:pt x="1539463" y="1409596"/>
                    </a:cubicBezTo>
                    <a:cubicBezTo>
                      <a:pt x="1541920" y="1395978"/>
                      <a:pt x="1551396" y="1384185"/>
                      <a:pt x="1549922" y="1369514"/>
                    </a:cubicBezTo>
                    <a:cubicBezTo>
                      <a:pt x="1549922" y="1369514"/>
                      <a:pt x="1549922" y="1369514"/>
                      <a:pt x="1549922" y="1369514"/>
                    </a:cubicBezTo>
                    <a:cubicBezTo>
                      <a:pt x="1549922" y="1369514"/>
                      <a:pt x="1549922" y="1369514"/>
                      <a:pt x="1549922" y="1369514"/>
                    </a:cubicBezTo>
                    <a:cubicBezTo>
                      <a:pt x="1567822" y="1314342"/>
                      <a:pt x="1572244" y="1257203"/>
                      <a:pt x="1575122" y="1199995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70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xmlns="" id="{E8459A6B-F06C-4F95-8813-B4D2154E8447}"/>
                  </a:ext>
                </a:extLst>
              </p:cNvPr>
              <p:cNvSpPr/>
              <p:nvPr/>
            </p:nvSpPr>
            <p:spPr>
              <a:xfrm>
                <a:off x="9252467" y="5360994"/>
                <a:ext cx="780429" cy="804239"/>
              </a:xfrm>
              <a:custGeom>
                <a:avLst/>
                <a:gdLst>
                  <a:gd name="connsiteX0" fmla="*/ 81064 w 780429"/>
                  <a:gd name="connsiteY0" fmla="*/ 724553 h 804239"/>
                  <a:gd name="connsiteX1" fmla="*/ 87241 w 780429"/>
                  <a:gd name="connsiteY1" fmla="*/ 725865 h 804239"/>
                  <a:gd name="connsiteX2" fmla="*/ 174703 w 780429"/>
                  <a:gd name="connsiteY2" fmla="*/ 739974 h 804239"/>
                  <a:gd name="connsiteX3" fmla="*/ 316777 w 780429"/>
                  <a:gd name="connsiteY3" fmla="*/ 753065 h 804239"/>
                  <a:gd name="connsiteX4" fmla="*/ 463132 w 780429"/>
                  <a:gd name="connsiteY4" fmla="*/ 754048 h 804239"/>
                  <a:gd name="connsiteX5" fmla="*/ 640197 w 780429"/>
                  <a:gd name="connsiteY5" fmla="*/ 737412 h 804239"/>
                  <a:gd name="connsiteX6" fmla="*/ 691053 w 780429"/>
                  <a:gd name="connsiteY6" fmla="*/ 729094 h 804239"/>
                  <a:gd name="connsiteX7" fmla="*/ 702215 w 780429"/>
                  <a:gd name="connsiteY7" fmla="*/ 730217 h 804239"/>
                  <a:gd name="connsiteX8" fmla="*/ 655500 w 780429"/>
                  <a:gd name="connsiteY8" fmla="*/ 781073 h 804239"/>
                  <a:gd name="connsiteX9" fmla="*/ 552279 w 780429"/>
                  <a:gd name="connsiteY9" fmla="*/ 795533 h 804239"/>
                  <a:gd name="connsiteX10" fmla="*/ 434528 w 780429"/>
                  <a:gd name="connsiteY10" fmla="*/ 803289 h 804239"/>
                  <a:gd name="connsiteX11" fmla="*/ 323551 w 780429"/>
                  <a:gd name="connsiteY11" fmla="*/ 801991 h 804239"/>
                  <a:gd name="connsiteX12" fmla="*/ 127181 w 780429"/>
                  <a:gd name="connsiteY12" fmla="*/ 778791 h 804239"/>
                  <a:gd name="connsiteX13" fmla="*/ 121039 w 780429"/>
                  <a:gd name="connsiteY13" fmla="*/ 777458 h 804239"/>
                  <a:gd name="connsiteX14" fmla="*/ 81274 w 780429"/>
                  <a:gd name="connsiteY14" fmla="*/ 735517 h 804239"/>
                  <a:gd name="connsiteX15" fmla="*/ 75834 w 780429"/>
                  <a:gd name="connsiteY15" fmla="*/ 728427 h 804239"/>
                  <a:gd name="connsiteX16" fmla="*/ 81064 w 780429"/>
                  <a:gd name="connsiteY16" fmla="*/ 724553 h 804239"/>
                  <a:gd name="connsiteX17" fmla="*/ 29189 w 780429"/>
                  <a:gd name="connsiteY17" fmla="*/ 648931 h 804239"/>
                  <a:gd name="connsiteX18" fmla="*/ 67375 w 780429"/>
                  <a:gd name="connsiteY18" fmla="*/ 654617 h 804239"/>
                  <a:gd name="connsiteX19" fmla="*/ 157294 w 780429"/>
                  <a:gd name="connsiteY19" fmla="*/ 667041 h 804239"/>
                  <a:gd name="connsiteX20" fmla="*/ 241422 w 780429"/>
                  <a:gd name="connsiteY20" fmla="*/ 675535 h 804239"/>
                  <a:gd name="connsiteX21" fmla="*/ 269289 w 780429"/>
                  <a:gd name="connsiteY21" fmla="*/ 677290 h 804239"/>
                  <a:gd name="connsiteX22" fmla="*/ 324287 w 780429"/>
                  <a:gd name="connsiteY22" fmla="*/ 679571 h 804239"/>
                  <a:gd name="connsiteX23" fmla="*/ 436317 w 780429"/>
                  <a:gd name="connsiteY23" fmla="*/ 681010 h 804239"/>
                  <a:gd name="connsiteX24" fmla="*/ 553437 w 780429"/>
                  <a:gd name="connsiteY24" fmla="*/ 675465 h 804239"/>
                  <a:gd name="connsiteX25" fmla="*/ 673329 w 780429"/>
                  <a:gd name="connsiteY25" fmla="*/ 662970 h 804239"/>
                  <a:gd name="connsiteX26" fmla="*/ 739943 w 780429"/>
                  <a:gd name="connsiteY26" fmla="*/ 652757 h 804239"/>
                  <a:gd name="connsiteX27" fmla="*/ 747665 w 780429"/>
                  <a:gd name="connsiteY27" fmla="*/ 655986 h 804239"/>
                  <a:gd name="connsiteX28" fmla="*/ 729555 w 780429"/>
                  <a:gd name="connsiteY28" fmla="*/ 688556 h 804239"/>
                  <a:gd name="connsiteX29" fmla="*/ 665537 w 780429"/>
                  <a:gd name="connsiteY29" fmla="*/ 698033 h 804239"/>
                  <a:gd name="connsiteX30" fmla="*/ 601380 w 780429"/>
                  <a:gd name="connsiteY30" fmla="*/ 706491 h 804239"/>
                  <a:gd name="connsiteX31" fmla="*/ 495491 w 780429"/>
                  <a:gd name="connsiteY31" fmla="*/ 715230 h 804239"/>
                  <a:gd name="connsiteX32" fmla="*/ 402448 w 780429"/>
                  <a:gd name="connsiteY32" fmla="*/ 717757 h 804239"/>
                  <a:gd name="connsiteX33" fmla="*/ 303053 w 780429"/>
                  <a:gd name="connsiteY33" fmla="*/ 715301 h 804239"/>
                  <a:gd name="connsiteX34" fmla="*/ 186460 w 780429"/>
                  <a:gd name="connsiteY34" fmla="*/ 705228 h 804239"/>
                  <a:gd name="connsiteX35" fmla="*/ 55828 w 780429"/>
                  <a:gd name="connsiteY35" fmla="*/ 685328 h 804239"/>
                  <a:gd name="connsiteX36" fmla="*/ 48633 w 780429"/>
                  <a:gd name="connsiteY36" fmla="*/ 685117 h 804239"/>
                  <a:gd name="connsiteX37" fmla="*/ 29189 w 780429"/>
                  <a:gd name="connsiteY37" fmla="*/ 648931 h 804239"/>
                  <a:gd name="connsiteX38" fmla="*/ 5499 w 780429"/>
                  <a:gd name="connsiteY38" fmla="*/ 578000 h 804239"/>
                  <a:gd name="connsiteX39" fmla="*/ 38385 w 780429"/>
                  <a:gd name="connsiteY39" fmla="*/ 585090 h 804239"/>
                  <a:gd name="connsiteX40" fmla="*/ 110510 w 780429"/>
                  <a:gd name="connsiteY40" fmla="*/ 594005 h 804239"/>
                  <a:gd name="connsiteX41" fmla="*/ 152557 w 780429"/>
                  <a:gd name="connsiteY41" fmla="*/ 597935 h 804239"/>
                  <a:gd name="connsiteX42" fmla="*/ 250303 w 780429"/>
                  <a:gd name="connsiteY42" fmla="*/ 604850 h 804239"/>
                  <a:gd name="connsiteX43" fmla="*/ 339625 w 780429"/>
                  <a:gd name="connsiteY43" fmla="*/ 607482 h 804239"/>
                  <a:gd name="connsiteX44" fmla="*/ 427157 w 780429"/>
                  <a:gd name="connsiteY44" fmla="*/ 608500 h 804239"/>
                  <a:gd name="connsiteX45" fmla="*/ 502932 w 780429"/>
                  <a:gd name="connsiteY45" fmla="*/ 606745 h 804239"/>
                  <a:gd name="connsiteX46" fmla="*/ 573092 w 780429"/>
                  <a:gd name="connsiteY46" fmla="*/ 603305 h 804239"/>
                  <a:gd name="connsiteX47" fmla="*/ 684175 w 780429"/>
                  <a:gd name="connsiteY47" fmla="*/ 594145 h 804239"/>
                  <a:gd name="connsiteX48" fmla="*/ 764267 w 780429"/>
                  <a:gd name="connsiteY48" fmla="*/ 584072 h 804239"/>
                  <a:gd name="connsiteX49" fmla="*/ 771111 w 780429"/>
                  <a:gd name="connsiteY49" fmla="*/ 587020 h 804239"/>
                  <a:gd name="connsiteX50" fmla="*/ 765881 w 780429"/>
                  <a:gd name="connsiteY50" fmla="*/ 607131 h 804239"/>
                  <a:gd name="connsiteX51" fmla="*/ 745946 w 780429"/>
                  <a:gd name="connsiteY51" fmla="*/ 607517 h 804239"/>
                  <a:gd name="connsiteX52" fmla="*/ 647884 w 780429"/>
                  <a:gd name="connsiteY52" fmla="*/ 619310 h 804239"/>
                  <a:gd name="connsiteX53" fmla="*/ 568950 w 780429"/>
                  <a:gd name="connsiteY53" fmla="*/ 625487 h 804239"/>
                  <a:gd name="connsiteX54" fmla="*/ 316145 w 780429"/>
                  <a:gd name="connsiteY54" fmla="*/ 630120 h 804239"/>
                  <a:gd name="connsiteX55" fmla="*/ 204746 w 780429"/>
                  <a:gd name="connsiteY55" fmla="*/ 623802 h 804239"/>
                  <a:gd name="connsiteX56" fmla="*/ 134868 w 780429"/>
                  <a:gd name="connsiteY56" fmla="*/ 617730 h 804239"/>
                  <a:gd name="connsiteX57" fmla="*/ 53793 w 780429"/>
                  <a:gd name="connsiteY57" fmla="*/ 607728 h 804239"/>
                  <a:gd name="connsiteX58" fmla="*/ 15642 w 780429"/>
                  <a:gd name="connsiteY58" fmla="*/ 601972 h 804239"/>
                  <a:gd name="connsiteX59" fmla="*/ 12589 w 780429"/>
                  <a:gd name="connsiteY59" fmla="*/ 603411 h 804239"/>
                  <a:gd name="connsiteX60" fmla="*/ 5499 w 780429"/>
                  <a:gd name="connsiteY60" fmla="*/ 578000 h 804239"/>
                  <a:gd name="connsiteX61" fmla="*/ 7043 w 780429"/>
                  <a:gd name="connsiteY61" fmla="*/ 389738 h 804239"/>
                  <a:gd name="connsiteX62" fmla="*/ 16414 w 780429"/>
                  <a:gd name="connsiteY62" fmla="*/ 391563 h 804239"/>
                  <a:gd name="connsiteX63" fmla="*/ 318636 w 780429"/>
                  <a:gd name="connsiteY63" fmla="*/ 391037 h 804239"/>
                  <a:gd name="connsiteX64" fmla="*/ 462289 w 780429"/>
                  <a:gd name="connsiteY64" fmla="*/ 390195 h 804239"/>
                  <a:gd name="connsiteX65" fmla="*/ 760721 w 780429"/>
                  <a:gd name="connsiteY65" fmla="*/ 391599 h 804239"/>
                  <a:gd name="connsiteX66" fmla="*/ 773075 w 780429"/>
                  <a:gd name="connsiteY66" fmla="*/ 389809 h 804239"/>
                  <a:gd name="connsiteX67" fmla="*/ 777147 w 780429"/>
                  <a:gd name="connsiteY67" fmla="*/ 420940 h 804239"/>
                  <a:gd name="connsiteX68" fmla="*/ 780060 w 780429"/>
                  <a:gd name="connsiteY68" fmla="*/ 431609 h 804239"/>
                  <a:gd name="connsiteX69" fmla="*/ 669960 w 780429"/>
                  <a:gd name="connsiteY69" fmla="*/ 433575 h 804239"/>
                  <a:gd name="connsiteX70" fmla="*/ 482997 w 780429"/>
                  <a:gd name="connsiteY70" fmla="*/ 435470 h 804239"/>
                  <a:gd name="connsiteX71" fmla="*/ 352997 w 780429"/>
                  <a:gd name="connsiteY71" fmla="*/ 436523 h 804239"/>
                  <a:gd name="connsiteX72" fmla="*/ 141606 w 780429"/>
                  <a:gd name="connsiteY72" fmla="*/ 434593 h 804239"/>
                  <a:gd name="connsiteX73" fmla="*/ 39648 w 780429"/>
                  <a:gd name="connsiteY73" fmla="*/ 432943 h 804239"/>
                  <a:gd name="connsiteX74" fmla="*/ 59 w 780429"/>
                  <a:gd name="connsiteY74" fmla="*/ 431539 h 804239"/>
                  <a:gd name="connsiteX75" fmla="*/ 3288 w 780429"/>
                  <a:gd name="connsiteY75" fmla="*/ 412306 h 804239"/>
                  <a:gd name="connsiteX76" fmla="*/ 7043 w 780429"/>
                  <a:gd name="connsiteY76" fmla="*/ 389738 h 804239"/>
                  <a:gd name="connsiteX77" fmla="*/ 455621 w 780429"/>
                  <a:gd name="connsiteY77" fmla="*/ 172942 h 804239"/>
                  <a:gd name="connsiteX78" fmla="*/ 542978 w 780429"/>
                  <a:gd name="connsiteY78" fmla="*/ 176347 h 804239"/>
                  <a:gd name="connsiteX79" fmla="*/ 656798 w 780429"/>
                  <a:gd name="connsiteY79" fmla="*/ 185402 h 804239"/>
                  <a:gd name="connsiteX80" fmla="*/ 695967 w 780429"/>
                  <a:gd name="connsiteY80" fmla="*/ 190386 h 804239"/>
                  <a:gd name="connsiteX81" fmla="*/ 708040 w 780429"/>
                  <a:gd name="connsiteY81" fmla="*/ 188806 h 804239"/>
                  <a:gd name="connsiteX82" fmla="*/ 718850 w 780429"/>
                  <a:gd name="connsiteY82" fmla="*/ 214077 h 804239"/>
                  <a:gd name="connsiteX83" fmla="*/ 658237 w 780429"/>
                  <a:gd name="connsiteY83" fmla="*/ 207233 h 804239"/>
                  <a:gd name="connsiteX84" fmla="*/ 611663 w 780429"/>
                  <a:gd name="connsiteY84" fmla="*/ 203407 h 804239"/>
                  <a:gd name="connsiteX85" fmla="*/ 488401 w 780429"/>
                  <a:gd name="connsiteY85" fmla="*/ 197406 h 804239"/>
                  <a:gd name="connsiteX86" fmla="*/ 320321 w 780429"/>
                  <a:gd name="connsiteY86" fmla="*/ 196528 h 804239"/>
                  <a:gd name="connsiteX87" fmla="*/ 236614 w 780429"/>
                  <a:gd name="connsiteY87" fmla="*/ 200003 h 804239"/>
                  <a:gd name="connsiteX88" fmla="*/ 154206 w 780429"/>
                  <a:gd name="connsiteY88" fmla="*/ 206496 h 804239"/>
                  <a:gd name="connsiteX89" fmla="*/ 73728 w 780429"/>
                  <a:gd name="connsiteY89" fmla="*/ 214252 h 804239"/>
                  <a:gd name="connsiteX90" fmla="*/ 59899 w 780429"/>
                  <a:gd name="connsiteY90" fmla="*/ 217867 h 804239"/>
                  <a:gd name="connsiteX91" fmla="*/ 72289 w 780429"/>
                  <a:gd name="connsiteY91" fmla="*/ 190667 h 804239"/>
                  <a:gd name="connsiteX92" fmla="*/ 103981 w 780429"/>
                  <a:gd name="connsiteY92" fmla="*/ 189824 h 804239"/>
                  <a:gd name="connsiteX93" fmla="*/ 165577 w 780429"/>
                  <a:gd name="connsiteY93" fmla="*/ 183507 h 804239"/>
                  <a:gd name="connsiteX94" fmla="*/ 252478 w 780429"/>
                  <a:gd name="connsiteY94" fmla="*/ 176452 h 804239"/>
                  <a:gd name="connsiteX95" fmla="*/ 290278 w 780429"/>
                  <a:gd name="connsiteY95" fmla="*/ 174732 h 804239"/>
                  <a:gd name="connsiteX96" fmla="*/ 455621 w 780429"/>
                  <a:gd name="connsiteY96" fmla="*/ 172942 h 804239"/>
                  <a:gd name="connsiteX97" fmla="*/ 389497 w 780429"/>
                  <a:gd name="connsiteY97" fmla="*/ 87269 h 804239"/>
                  <a:gd name="connsiteX98" fmla="*/ 519989 w 780429"/>
                  <a:gd name="connsiteY98" fmla="*/ 90674 h 804239"/>
                  <a:gd name="connsiteX99" fmla="*/ 595343 w 780429"/>
                  <a:gd name="connsiteY99" fmla="*/ 96816 h 804239"/>
                  <a:gd name="connsiteX100" fmla="*/ 663958 w 780429"/>
                  <a:gd name="connsiteY100" fmla="*/ 105836 h 804239"/>
                  <a:gd name="connsiteX101" fmla="*/ 684315 w 780429"/>
                  <a:gd name="connsiteY101" fmla="*/ 141776 h 804239"/>
                  <a:gd name="connsiteX102" fmla="*/ 625316 w 780429"/>
                  <a:gd name="connsiteY102" fmla="*/ 135634 h 804239"/>
                  <a:gd name="connsiteX103" fmla="*/ 586042 w 780429"/>
                  <a:gd name="connsiteY103" fmla="*/ 131141 h 804239"/>
                  <a:gd name="connsiteX104" fmla="*/ 462009 w 780429"/>
                  <a:gd name="connsiteY104" fmla="*/ 123982 h 804239"/>
                  <a:gd name="connsiteX105" fmla="*/ 329131 w 780429"/>
                  <a:gd name="connsiteY105" fmla="*/ 124087 h 804239"/>
                  <a:gd name="connsiteX106" fmla="*/ 224927 w 780429"/>
                  <a:gd name="connsiteY106" fmla="*/ 130369 h 804239"/>
                  <a:gd name="connsiteX107" fmla="*/ 144413 w 780429"/>
                  <a:gd name="connsiteY107" fmla="*/ 138301 h 804239"/>
                  <a:gd name="connsiteX108" fmla="*/ 99910 w 780429"/>
                  <a:gd name="connsiteY108" fmla="*/ 144408 h 804239"/>
                  <a:gd name="connsiteX109" fmla="*/ 95874 w 780429"/>
                  <a:gd name="connsiteY109" fmla="*/ 143601 h 804239"/>
                  <a:gd name="connsiteX110" fmla="*/ 117635 w 780429"/>
                  <a:gd name="connsiteY110" fmla="*/ 107415 h 804239"/>
                  <a:gd name="connsiteX111" fmla="*/ 180037 w 780429"/>
                  <a:gd name="connsiteY111" fmla="*/ 99624 h 804239"/>
                  <a:gd name="connsiteX112" fmla="*/ 241703 w 780429"/>
                  <a:gd name="connsiteY112" fmla="*/ 93025 h 804239"/>
                  <a:gd name="connsiteX113" fmla="*/ 389497 w 780429"/>
                  <a:gd name="connsiteY113" fmla="*/ 87269 h 804239"/>
                  <a:gd name="connsiteX114" fmla="*/ 342011 w 780429"/>
                  <a:gd name="connsiteY114" fmla="*/ 1212 h 804239"/>
                  <a:gd name="connsiteX115" fmla="*/ 461166 w 780429"/>
                  <a:gd name="connsiteY115" fmla="*/ 2159 h 804239"/>
                  <a:gd name="connsiteX116" fmla="*/ 498965 w 780429"/>
                  <a:gd name="connsiteY116" fmla="*/ 3914 h 804239"/>
                  <a:gd name="connsiteX117" fmla="*/ 589271 w 780429"/>
                  <a:gd name="connsiteY117" fmla="*/ 13145 h 804239"/>
                  <a:gd name="connsiteX118" fmla="*/ 595588 w 780429"/>
                  <a:gd name="connsiteY118" fmla="*/ 13250 h 804239"/>
                  <a:gd name="connsiteX119" fmla="*/ 633844 w 780429"/>
                  <a:gd name="connsiteY119" fmla="*/ 60175 h 804239"/>
                  <a:gd name="connsiteX120" fmla="*/ 625526 w 780429"/>
                  <a:gd name="connsiteY120" fmla="*/ 61895 h 804239"/>
                  <a:gd name="connsiteX121" fmla="*/ 524621 w 780429"/>
                  <a:gd name="connsiteY121" fmla="*/ 51015 h 804239"/>
                  <a:gd name="connsiteX122" fmla="*/ 357067 w 780429"/>
                  <a:gd name="connsiteY122" fmla="*/ 46277 h 804239"/>
                  <a:gd name="connsiteX123" fmla="*/ 252021 w 780429"/>
                  <a:gd name="connsiteY123" fmla="*/ 52629 h 804239"/>
                  <a:gd name="connsiteX124" fmla="*/ 154802 w 780429"/>
                  <a:gd name="connsiteY124" fmla="*/ 64036 h 804239"/>
                  <a:gd name="connsiteX125" fmla="*/ 145080 w 780429"/>
                  <a:gd name="connsiteY125" fmla="*/ 65791 h 804239"/>
                  <a:gd name="connsiteX126" fmla="*/ 182915 w 780429"/>
                  <a:gd name="connsiteY126" fmla="*/ 17005 h 804239"/>
                  <a:gd name="connsiteX127" fmla="*/ 233525 w 780429"/>
                  <a:gd name="connsiteY127" fmla="*/ 9705 h 804239"/>
                  <a:gd name="connsiteX128" fmla="*/ 342011 w 780429"/>
                  <a:gd name="connsiteY128" fmla="*/ 1212 h 804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780429" h="804239">
                    <a:moveTo>
                      <a:pt x="81064" y="724553"/>
                    </a:moveTo>
                    <a:cubicBezTo>
                      <a:pt x="83117" y="724610"/>
                      <a:pt x="85328" y="725531"/>
                      <a:pt x="87241" y="725865"/>
                    </a:cubicBezTo>
                    <a:cubicBezTo>
                      <a:pt x="116301" y="731024"/>
                      <a:pt x="145397" y="736113"/>
                      <a:pt x="174703" y="739974"/>
                    </a:cubicBezTo>
                    <a:cubicBezTo>
                      <a:pt x="221873" y="746186"/>
                      <a:pt x="269185" y="750643"/>
                      <a:pt x="316777" y="753065"/>
                    </a:cubicBezTo>
                    <a:cubicBezTo>
                      <a:pt x="365597" y="755557"/>
                      <a:pt x="414417" y="755311"/>
                      <a:pt x="463132" y="754048"/>
                    </a:cubicBezTo>
                    <a:cubicBezTo>
                      <a:pt x="522411" y="752469"/>
                      <a:pt x="581515" y="746432"/>
                      <a:pt x="640197" y="737412"/>
                    </a:cubicBezTo>
                    <a:cubicBezTo>
                      <a:pt x="657185" y="734815"/>
                      <a:pt x="674137" y="732182"/>
                      <a:pt x="691053" y="729094"/>
                    </a:cubicBezTo>
                    <a:cubicBezTo>
                      <a:pt x="694844" y="728392"/>
                      <a:pt x="698775" y="727093"/>
                      <a:pt x="702215" y="730217"/>
                    </a:cubicBezTo>
                    <a:cubicBezTo>
                      <a:pt x="689088" y="749450"/>
                      <a:pt x="672557" y="765489"/>
                      <a:pt x="655500" y="781073"/>
                    </a:cubicBezTo>
                    <a:cubicBezTo>
                      <a:pt x="621280" y="787145"/>
                      <a:pt x="586885" y="791953"/>
                      <a:pt x="552279" y="795533"/>
                    </a:cubicBezTo>
                    <a:cubicBezTo>
                      <a:pt x="513111" y="799604"/>
                      <a:pt x="473801" y="801113"/>
                      <a:pt x="434528" y="803289"/>
                    </a:cubicBezTo>
                    <a:cubicBezTo>
                      <a:pt x="397395" y="805360"/>
                      <a:pt x="360437" y="803640"/>
                      <a:pt x="323551" y="801991"/>
                    </a:cubicBezTo>
                    <a:cubicBezTo>
                      <a:pt x="257637" y="799042"/>
                      <a:pt x="192146" y="790689"/>
                      <a:pt x="127181" y="778791"/>
                    </a:cubicBezTo>
                    <a:cubicBezTo>
                      <a:pt x="125111" y="778405"/>
                      <a:pt x="123075" y="777914"/>
                      <a:pt x="121039" y="777458"/>
                    </a:cubicBezTo>
                    <a:cubicBezTo>
                      <a:pt x="105281" y="765876"/>
                      <a:pt x="93909" y="750047"/>
                      <a:pt x="81274" y="735517"/>
                    </a:cubicBezTo>
                    <a:cubicBezTo>
                      <a:pt x="79309" y="733270"/>
                      <a:pt x="77624" y="730813"/>
                      <a:pt x="75834" y="728427"/>
                    </a:cubicBezTo>
                    <a:cubicBezTo>
                      <a:pt x="77115" y="725303"/>
                      <a:pt x="79010" y="724496"/>
                      <a:pt x="81064" y="724553"/>
                    </a:cubicBezTo>
                    <a:close/>
                    <a:moveTo>
                      <a:pt x="29189" y="648931"/>
                    </a:moveTo>
                    <a:cubicBezTo>
                      <a:pt x="42140" y="649247"/>
                      <a:pt x="54670" y="652652"/>
                      <a:pt x="67375" y="654617"/>
                    </a:cubicBezTo>
                    <a:cubicBezTo>
                      <a:pt x="97278" y="659215"/>
                      <a:pt x="127286" y="663216"/>
                      <a:pt x="157294" y="667041"/>
                    </a:cubicBezTo>
                    <a:cubicBezTo>
                      <a:pt x="185267" y="670586"/>
                      <a:pt x="213415" y="672341"/>
                      <a:pt x="241422" y="675535"/>
                    </a:cubicBezTo>
                    <a:cubicBezTo>
                      <a:pt x="250653" y="676588"/>
                      <a:pt x="259989" y="676447"/>
                      <a:pt x="269289" y="677290"/>
                    </a:cubicBezTo>
                    <a:cubicBezTo>
                      <a:pt x="287540" y="678904"/>
                      <a:pt x="305966" y="678623"/>
                      <a:pt x="324287" y="679571"/>
                    </a:cubicBezTo>
                    <a:cubicBezTo>
                      <a:pt x="361630" y="681537"/>
                      <a:pt x="399009" y="681993"/>
                      <a:pt x="436317" y="681010"/>
                    </a:cubicBezTo>
                    <a:cubicBezTo>
                      <a:pt x="475380" y="679992"/>
                      <a:pt x="514479" y="678448"/>
                      <a:pt x="553437" y="675465"/>
                    </a:cubicBezTo>
                    <a:cubicBezTo>
                      <a:pt x="593483" y="672411"/>
                      <a:pt x="633423" y="667708"/>
                      <a:pt x="673329" y="662970"/>
                    </a:cubicBezTo>
                    <a:cubicBezTo>
                      <a:pt x="695616" y="660338"/>
                      <a:pt x="717727" y="656126"/>
                      <a:pt x="739943" y="652757"/>
                    </a:cubicBezTo>
                    <a:cubicBezTo>
                      <a:pt x="742962" y="652300"/>
                      <a:pt x="746858" y="650721"/>
                      <a:pt x="747665" y="655986"/>
                    </a:cubicBezTo>
                    <a:cubicBezTo>
                      <a:pt x="741874" y="666971"/>
                      <a:pt x="737873" y="678974"/>
                      <a:pt x="729555" y="688556"/>
                    </a:cubicBezTo>
                    <a:cubicBezTo>
                      <a:pt x="708216" y="691715"/>
                      <a:pt x="686912" y="695014"/>
                      <a:pt x="665537" y="698033"/>
                    </a:cubicBezTo>
                    <a:cubicBezTo>
                      <a:pt x="644163" y="701051"/>
                      <a:pt x="622824" y="704350"/>
                      <a:pt x="601380" y="706491"/>
                    </a:cubicBezTo>
                    <a:cubicBezTo>
                      <a:pt x="566142" y="709966"/>
                      <a:pt x="530869" y="713616"/>
                      <a:pt x="495491" y="715230"/>
                    </a:cubicBezTo>
                    <a:cubicBezTo>
                      <a:pt x="464535" y="716669"/>
                      <a:pt x="433509" y="717757"/>
                      <a:pt x="402448" y="717757"/>
                    </a:cubicBezTo>
                    <a:cubicBezTo>
                      <a:pt x="369281" y="717757"/>
                      <a:pt x="336115" y="717091"/>
                      <a:pt x="303053" y="715301"/>
                    </a:cubicBezTo>
                    <a:cubicBezTo>
                      <a:pt x="264130" y="713195"/>
                      <a:pt x="225242" y="709896"/>
                      <a:pt x="186460" y="705228"/>
                    </a:cubicBezTo>
                    <a:cubicBezTo>
                      <a:pt x="142694" y="699998"/>
                      <a:pt x="99068" y="694032"/>
                      <a:pt x="55828" y="685328"/>
                    </a:cubicBezTo>
                    <a:cubicBezTo>
                      <a:pt x="53512" y="684871"/>
                      <a:pt x="51020" y="685152"/>
                      <a:pt x="48633" y="685117"/>
                    </a:cubicBezTo>
                    <a:cubicBezTo>
                      <a:pt x="39754" y="674342"/>
                      <a:pt x="34664" y="661531"/>
                      <a:pt x="29189" y="648931"/>
                    </a:cubicBezTo>
                    <a:close/>
                    <a:moveTo>
                      <a:pt x="5499" y="578000"/>
                    </a:moveTo>
                    <a:cubicBezTo>
                      <a:pt x="15397" y="585090"/>
                      <a:pt x="27330" y="583440"/>
                      <a:pt x="38385" y="585090"/>
                    </a:cubicBezTo>
                    <a:cubicBezTo>
                      <a:pt x="62322" y="588705"/>
                      <a:pt x="86433" y="591267"/>
                      <a:pt x="110510" y="594005"/>
                    </a:cubicBezTo>
                    <a:cubicBezTo>
                      <a:pt x="124479" y="595584"/>
                      <a:pt x="138518" y="596847"/>
                      <a:pt x="152557" y="597935"/>
                    </a:cubicBezTo>
                    <a:cubicBezTo>
                      <a:pt x="185127" y="600463"/>
                      <a:pt x="217662" y="603797"/>
                      <a:pt x="250303" y="604850"/>
                    </a:cubicBezTo>
                    <a:cubicBezTo>
                      <a:pt x="280065" y="605832"/>
                      <a:pt x="309863" y="606850"/>
                      <a:pt x="339625" y="607482"/>
                    </a:cubicBezTo>
                    <a:cubicBezTo>
                      <a:pt x="368826" y="608114"/>
                      <a:pt x="398027" y="609693"/>
                      <a:pt x="427157" y="608500"/>
                    </a:cubicBezTo>
                    <a:cubicBezTo>
                      <a:pt x="452427" y="607482"/>
                      <a:pt x="477733" y="608149"/>
                      <a:pt x="502932" y="606745"/>
                    </a:cubicBezTo>
                    <a:cubicBezTo>
                      <a:pt x="526307" y="605446"/>
                      <a:pt x="549752" y="604990"/>
                      <a:pt x="573092" y="603305"/>
                    </a:cubicBezTo>
                    <a:cubicBezTo>
                      <a:pt x="610155" y="600638"/>
                      <a:pt x="647182" y="597760"/>
                      <a:pt x="684175" y="594145"/>
                    </a:cubicBezTo>
                    <a:cubicBezTo>
                      <a:pt x="710954" y="591548"/>
                      <a:pt x="737628" y="587722"/>
                      <a:pt x="764267" y="584072"/>
                    </a:cubicBezTo>
                    <a:cubicBezTo>
                      <a:pt x="767811" y="583581"/>
                      <a:pt x="769110" y="585476"/>
                      <a:pt x="771111" y="587020"/>
                    </a:cubicBezTo>
                    <a:cubicBezTo>
                      <a:pt x="771883" y="594426"/>
                      <a:pt x="767145" y="600322"/>
                      <a:pt x="765881" y="607131"/>
                    </a:cubicBezTo>
                    <a:cubicBezTo>
                      <a:pt x="759213" y="602042"/>
                      <a:pt x="752229" y="606534"/>
                      <a:pt x="745946" y="607517"/>
                    </a:cubicBezTo>
                    <a:cubicBezTo>
                      <a:pt x="713375" y="612571"/>
                      <a:pt x="680630" y="615940"/>
                      <a:pt x="647884" y="619310"/>
                    </a:cubicBezTo>
                    <a:cubicBezTo>
                      <a:pt x="621666" y="622012"/>
                      <a:pt x="595238" y="623311"/>
                      <a:pt x="568950" y="625487"/>
                    </a:cubicBezTo>
                    <a:cubicBezTo>
                      <a:pt x="484752" y="632471"/>
                      <a:pt x="400413" y="631102"/>
                      <a:pt x="316145" y="630120"/>
                    </a:cubicBezTo>
                    <a:cubicBezTo>
                      <a:pt x="279047" y="629698"/>
                      <a:pt x="241844" y="627242"/>
                      <a:pt x="204746" y="623802"/>
                    </a:cubicBezTo>
                    <a:cubicBezTo>
                      <a:pt x="181477" y="621661"/>
                      <a:pt x="158137" y="620082"/>
                      <a:pt x="134868" y="617730"/>
                    </a:cubicBezTo>
                    <a:cubicBezTo>
                      <a:pt x="107773" y="615028"/>
                      <a:pt x="80783" y="611237"/>
                      <a:pt x="53793" y="607728"/>
                    </a:cubicBezTo>
                    <a:cubicBezTo>
                      <a:pt x="41053" y="606043"/>
                      <a:pt x="28383" y="603832"/>
                      <a:pt x="15642" y="601972"/>
                    </a:cubicBezTo>
                    <a:cubicBezTo>
                      <a:pt x="14730" y="601831"/>
                      <a:pt x="13607" y="602919"/>
                      <a:pt x="12589" y="603411"/>
                    </a:cubicBezTo>
                    <a:cubicBezTo>
                      <a:pt x="8623" y="595373"/>
                      <a:pt x="8483" y="586283"/>
                      <a:pt x="5499" y="578000"/>
                    </a:cubicBezTo>
                    <a:close/>
                    <a:moveTo>
                      <a:pt x="7043" y="389738"/>
                    </a:moveTo>
                    <a:cubicBezTo>
                      <a:pt x="9710" y="392687"/>
                      <a:pt x="13255" y="391563"/>
                      <a:pt x="16414" y="391563"/>
                    </a:cubicBezTo>
                    <a:cubicBezTo>
                      <a:pt x="117143" y="391599"/>
                      <a:pt x="217907" y="392722"/>
                      <a:pt x="318636" y="391037"/>
                    </a:cubicBezTo>
                    <a:cubicBezTo>
                      <a:pt x="366544" y="390230"/>
                      <a:pt x="414487" y="388896"/>
                      <a:pt x="462289" y="390195"/>
                    </a:cubicBezTo>
                    <a:cubicBezTo>
                      <a:pt x="561790" y="392862"/>
                      <a:pt x="661256" y="390511"/>
                      <a:pt x="760721" y="391599"/>
                    </a:cubicBezTo>
                    <a:cubicBezTo>
                      <a:pt x="764898" y="391634"/>
                      <a:pt x="769215" y="392195"/>
                      <a:pt x="773075" y="389809"/>
                    </a:cubicBezTo>
                    <a:cubicBezTo>
                      <a:pt x="776901" y="399881"/>
                      <a:pt x="779183" y="410270"/>
                      <a:pt x="777147" y="420940"/>
                    </a:cubicBezTo>
                    <a:cubicBezTo>
                      <a:pt x="776305" y="425502"/>
                      <a:pt x="781885" y="427398"/>
                      <a:pt x="780060" y="431609"/>
                    </a:cubicBezTo>
                    <a:cubicBezTo>
                      <a:pt x="743383" y="434312"/>
                      <a:pt x="706601" y="431820"/>
                      <a:pt x="669960" y="433575"/>
                    </a:cubicBezTo>
                    <a:cubicBezTo>
                      <a:pt x="607627" y="436593"/>
                      <a:pt x="545259" y="433083"/>
                      <a:pt x="482997" y="435470"/>
                    </a:cubicBezTo>
                    <a:cubicBezTo>
                      <a:pt x="439652" y="437120"/>
                      <a:pt x="396271" y="437751"/>
                      <a:pt x="352997" y="436523"/>
                    </a:cubicBezTo>
                    <a:cubicBezTo>
                      <a:pt x="282521" y="434522"/>
                      <a:pt x="212046" y="436769"/>
                      <a:pt x="141606" y="434593"/>
                    </a:cubicBezTo>
                    <a:cubicBezTo>
                      <a:pt x="107597" y="433540"/>
                      <a:pt x="73587" y="434698"/>
                      <a:pt x="39648" y="432943"/>
                    </a:cubicBezTo>
                    <a:cubicBezTo>
                      <a:pt x="26452" y="432276"/>
                      <a:pt x="13290" y="431364"/>
                      <a:pt x="59" y="431539"/>
                    </a:cubicBezTo>
                    <a:cubicBezTo>
                      <a:pt x="-363" y="424871"/>
                      <a:pt x="1533" y="418694"/>
                      <a:pt x="3288" y="412306"/>
                    </a:cubicBezTo>
                    <a:cubicBezTo>
                      <a:pt x="5288" y="405041"/>
                      <a:pt x="4060" y="397003"/>
                      <a:pt x="7043" y="389738"/>
                    </a:cubicBezTo>
                    <a:close/>
                    <a:moveTo>
                      <a:pt x="455621" y="172942"/>
                    </a:moveTo>
                    <a:cubicBezTo>
                      <a:pt x="484716" y="173609"/>
                      <a:pt x="513882" y="174452"/>
                      <a:pt x="542978" y="176347"/>
                    </a:cubicBezTo>
                    <a:cubicBezTo>
                      <a:pt x="580953" y="178839"/>
                      <a:pt x="618858" y="182103"/>
                      <a:pt x="656798" y="185402"/>
                    </a:cubicBezTo>
                    <a:cubicBezTo>
                      <a:pt x="669889" y="186525"/>
                      <a:pt x="682875" y="188947"/>
                      <a:pt x="695967" y="190386"/>
                    </a:cubicBezTo>
                    <a:cubicBezTo>
                      <a:pt x="699968" y="190807"/>
                      <a:pt x="704390" y="192176"/>
                      <a:pt x="708040" y="188806"/>
                    </a:cubicBezTo>
                    <a:cubicBezTo>
                      <a:pt x="713305" y="196528"/>
                      <a:pt x="716885" y="204952"/>
                      <a:pt x="718850" y="214077"/>
                    </a:cubicBezTo>
                    <a:cubicBezTo>
                      <a:pt x="698634" y="211760"/>
                      <a:pt x="678453" y="209304"/>
                      <a:pt x="658237" y="207233"/>
                    </a:cubicBezTo>
                    <a:cubicBezTo>
                      <a:pt x="642724" y="205654"/>
                      <a:pt x="627211" y="204215"/>
                      <a:pt x="611663" y="203407"/>
                    </a:cubicBezTo>
                    <a:cubicBezTo>
                      <a:pt x="570564" y="201302"/>
                      <a:pt x="529500" y="199055"/>
                      <a:pt x="488401" y="197406"/>
                    </a:cubicBezTo>
                    <a:cubicBezTo>
                      <a:pt x="432351" y="195195"/>
                      <a:pt x="376336" y="196142"/>
                      <a:pt x="320321" y="196528"/>
                    </a:cubicBezTo>
                    <a:cubicBezTo>
                      <a:pt x="292454" y="196704"/>
                      <a:pt x="264446" y="197932"/>
                      <a:pt x="236614" y="200003"/>
                    </a:cubicBezTo>
                    <a:cubicBezTo>
                      <a:pt x="209133" y="202039"/>
                      <a:pt x="181652" y="204004"/>
                      <a:pt x="154206" y="206496"/>
                    </a:cubicBezTo>
                    <a:cubicBezTo>
                      <a:pt x="127356" y="208953"/>
                      <a:pt x="100577" y="212076"/>
                      <a:pt x="73728" y="214252"/>
                    </a:cubicBezTo>
                    <a:cubicBezTo>
                      <a:pt x="68954" y="214638"/>
                      <a:pt x="64251" y="215726"/>
                      <a:pt x="59899" y="217867"/>
                    </a:cubicBezTo>
                    <a:cubicBezTo>
                      <a:pt x="63339" y="208567"/>
                      <a:pt x="66743" y="199125"/>
                      <a:pt x="72289" y="190667"/>
                    </a:cubicBezTo>
                    <a:cubicBezTo>
                      <a:pt x="82958" y="195686"/>
                      <a:pt x="93487" y="190491"/>
                      <a:pt x="103981" y="189824"/>
                    </a:cubicBezTo>
                    <a:cubicBezTo>
                      <a:pt x="124583" y="188526"/>
                      <a:pt x="145045" y="185367"/>
                      <a:pt x="165577" y="183507"/>
                    </a:cubicBezTo>
                    <a:cubicBezTo>
                      <a:pt x="194532" y="180874"/>
                      <a:pt x="223487" y="178663"/>
                      <a:pt x="252478" y="176452"/>
                    </a:cubicBezTo>
                    <a:cubicBezTo>
                      <a:pt x="265043" y="175505"/>
                      <a:pt x="277678" y="175399"/>
                      <a:pt x="290278" y="174732"/>
                    </a:cubicBezTo>
                    <a:cubicBezTo>
                      <a:pt x="345345" y="171854"/>
                      <a:pt x="400518" y="171643"/>
                      <a:pt x="455621" y="172942"/>
                    </a:cubicBezTo>
                    <a:close/>
                    <a:moveTo>
                      <a:pt x="389497" y="87269"/>
                    </a:moveTo>
                    <a:cubicBezTo>
                      <a:pt x="433018" y="87761"/>
                      <a:pt x="476503" y="87164"/>
                      <a:pt x="519989" y="90674"/>
                    </a:cubicBezTo>
                    <a:cubicBezTo>
                      <a:pt x="545119" y="92674"/>
                      <a:pt x="570283" y="94499"/>
                      <a:pt x="595343" y="96816"/>
                    </a:cubicBezTo>
                    <a:cubicBezTo>
                      <a:pt x="618297" y="98957"/>
                      <a:pt x="641109" y="102782"/>
                      <a:pt x="663958" y="105836"/>
                    </a:cubicBezTo>
                    <a:cubicBezTo>
                      <a:pt x="671363" y="117489"/>
                      <a:pt x="678593" y="129211"/>
                      <a:pt x="684315" y="141776"/>
                    </a:cubicBezTo>
                    <a:cubicBezTo>
                      <a:pt x="664660" y="139740"/>
                      <a:pt x="644971" y="137775"/>
                      <a:pt x="625316" y="135634"/>
                    </a:cubicBezTo>
                    <a:cubicBezTo>
                      <a:pt x="612225" y="134230"/>
                      <a:pt x="599169" y="132019"/>
                      <a:pt x="586042" y="131141"/>
                    </a:cubicBezTo>
                    <a:cubicBezTo>
                      <a:pt x="544697" y="128404"/>
                      <a:pt x="503388" y="125140"/>
                      <a:pt x="462009" y="123982"/>
                    </a:cubicBezTo>
                    <a:cubicBezTo>
                      <a:pt x="417751" y="122753"/>
                      <a:pt x="373388" y="122683"/>
                      <a:pt x="329131" y="124087"/>
                    </a:cubicBezTo>
                    <a:cubicBezTo>
                      <a:pt x="294384" y="125175"/>
                      <a:pt x="259637" y="127316"/>
                      <a:pt x="224927" y="130369"/>
                    </a:cubicBezTo>
                    <a:cubicBezTo>
                      <a:pt x="198042" y="132756"/>
                      <a:pt x="171228" y="135704"/>
                      <a:pt x="144413" y="138301"/>
                    </a:cubicBezTo>
                    <a:cubicBezTo>
                      <a:pt x="129533" y="139740"/>
                      <a:pt x="114757" y="142267"/>
                      <a:pt x="99910" y="144408"/>
                    </a:cubicBezTo>
                    <a:cubicBezTo>
                      <a:pt x="98331" y="144619"/>
                      <a:pt x="96997" y="144970"/>
                      <a:pt x="95874" y="143601"/>
                    </a:cubicBezTo>
                    <a:cubicBezTo>
                      <a:pt x="102823" y="131352"/>
                      <a:pt x="108790" y="118542"/>
                      <a:pt x="117635" y="107415"/>
                    </a:cubicBezTo>
                    <a:cubicBezTo>
                      <a:pt x="138447" y="104818"/>
                      <a:pt x="159225" y="102045"/>
                      <a:pt x="180037" y="99624"/>
                    </a:cubicBezTo>
                    <a:cubicBezTo>
                      <a:pt x="200569" y="97237"/>
                      <a:pt x="221101" y="94745"/>
                      <a:pt x="241703" y="93025"/>
                    </a:cubicBezTo>
                    <a:cubicBezTo>
                      <a:pt x="290875" y="88919"/>
                      <a:pt x="340115" y="86743"/>
                      <a:pt x="389497" y="87269"/>
                    </a:cubicBezTo>
                    <a:close/>
                    <a:moveTo>
                      <a:pt x="342011" y="1212"/>
                    </a:moveTo>
                    <a:cubicBezTo>
                      <a:pt x="381671" y="18"/>
                      <a:pt x="421471" y="-1140"/>
                      <a:pt x="461166" y="2159"/>
                    </a:cubicBezTo>
                    <a:cubicBezTo>
                      <a:pt x="473731" y="3212"/>
                      <a:pt x="486365" y="3037"/>
                      <a:pt x="498965" y="3914"/>
                    </a:cubicBezTo>
                    <a:cubicBezTo>
                      <a:pt x="529184" y="6020"/>
                      <a:pt x="559297" y="8933"/>
                      <a:pt x="589271" y="13145"/>
                    </a:cubicBezTo>
                    <a:cubicBezTo>
                      <a:pt x="591341" y="13425"/>
                      <a:pt x="593483" y="13215"/>
                      <a:pt x="595588" y="13250"/>
                    </a:cubicBezTo>
                    <a:cubicBezTo>
                      <a:pt x="610013" y="27534"/>
                      <a:pt x="622051" y="43750"/>
                      <a:pt x="633844" y="60175"/>
                    </a:cubicBezTo>
                    <a:cubicBezTo>
                      <a:pt x="631598" y="63229"/>
                      <a:pt x="628334" y="62316"/>
                      <a:pt x="625526" y="61895"/>
                    </a:cubicBezTo>
                    <a:cubicBezTo>
                      <a:pt x="592043" y="56946"/>
                      <a:pt x="558385" y="53788"/>
                      <a:pt x="524621" y="51015"/>
                    </a:cubicBezTo>
                    <a:cubicBezTo>
                      <a:pt x="468817" y="46417"/>
                      <a:pt x="412942" y="44522"/>
                      <a:pt x="357067" y="46277"/>
                    </a:cubicBezTo>
                    <a:cubicBezTo>
                      <a:pt x="322041" y="47365"/>
                      <a:pt x="286978" y="49155"/>
                      <a:pt x="252021" y="52629"/>
                    </a:cubicBezTo>
                    <a:cubicBezTo>
                      <a:pt x="219521" y="55858"/>
                      <a:pt x="187161" y="59719"/>
                      <a:pt x="154802" y="64036"/>
                    </a:cubicBezTo>
                    <a:cubicBezTo>
                      <a:pt x="151538" y="64457"/>
                      <a:pt x="148344" y="65194"/>
                      <a:pt x="145080" y="65791"/>
                    </a:cubicBezTo>
                    <a:cubicBezTo>
                      <a:pt x="155995" y="48207"/>
                      <a:pt x="169473" y="32624"/>
                      <a:pt x="182915" y="17005"/>
                    </a:cubicBezTo>
                    <a:cubicBezTo>
                      <a:pt x="199551" y="12899"/>
                      <a:pt x="216643" y="11951"/>
                      <a:pt x="233525" y="9705"/>
                    </a:cubicBezTo>
                    <a:cubicBezTo>
                      <a:pt x="269535" y="4897"/>
                      <a:pt x="305791" y="2300"/>
                      <a:pt x="342011" y="121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013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xmlns="" id="{2B1B9FCD-7FBF-4B24-80DD-6A1FFD10B9F2}"/>
                </a:ext>
              </a:extLst>
            </p:cNvPr>
            <p:cNvGrpSpPr/>
            <p:nvPr/>
          </p:nvGrpSpPr>
          <p:grpSpPr>
            <a:xfrm>
              <a:off x="9449530" y="5016369"/>
              <a:ext cx="979872" cy="1220339"/>
              <a:chOff x="10556549" y="5224439"/>
              <a:chExt cx="788369" cy="981840"/>
            </a:xfrm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xmlns="" id="{0D90C979-A7D5-47B2-ABCD-CF5F267ACCC9}"/>
                  </a:ext>
                </a:extLst>
              </p:cNvPr>
              <p:cNvSpPr/>
              <p:nvPr/>
            </p:nvSpPr>
            <p:spPr>
              <a:xfrm>
                <a:off x="10556549" y="5224439"/>
                <a:ext cx="787890" cy="981840"/>
              </a:xfrm>
              <a:custGeom>
                <a:avLst/>
                <a:gdLst>
                  <a:gd name="connsiteX0" fmla="*/ 1575122 w 1575780"/>
                  <a:gd name="connsiteY0" fmla="*/ 1199995 h 1963679"/>
                  <a:gd name="connsiteX1" fmla="*/ 1567892 w 1575780"/>
                  <a:gd name="connsiteY1" fmla="*/ 1058483 h 1963679"/>
                  <a:gd name="connsiteX2" fmla="*/ 1562066 w 1575780"/>
                  <a:gd name="connsiteY2" fmla="*/ 1037214 h 1963679"/>
                  <a:gd name="connsiteX3" fmla="*/ 1553924 w 1575780"/>
                  <a:gd name="connsiteY3" fmla="*/ 974951 h 1963679"/>
                  <a:gd name="connsiteX4" fmla="*/ 1553924 w 1575780"/>
                  <a:gd name="connsiteY4" fmla="*/ 974951 h 1963679"/>
                  <a:gd name="connsiteX5" fmla="*/ 1500926 w 1575780"/>
                  <a:gd name="connsiteY5" fmla="*/ 767737 h 1963679"/>
                  <a:gd name="connsiteX6" fmla="*/ 1445262 w 1575780"/>
                  <a:gd name="connsiteY6" fmla="*/ 623488 h 1963679"/>
                  <a:gd name="connsiteX7" fmla="*/ 1445262 w 1575780"/>
                  <a:gd name="connsiteY7" fmla="*/ 623488 h 1963679"/>
                  <a:gd name="connsiteX8" fmla="*/ 1423642 w 1575780"/>
                  <a:gd name="connsiteY8" fmla="*/ 572948 h 1963679"/>
                  <a:gd name="connsiteX9" fmla="*/ 1423642 w 1575780"/>
                  <a:gd name="connsiteY9" fmla="*/ 572948 h 1963679"/>
                  <a:gd name="connsiteX10" fmla="*/ 1376401 w 1575780"/>
                  <a:gd name="connsiteY10" fmla="*/ 478887 h 1963679"/>
                  <a:gd name="connsiteX11" fmla="*/ 1376401 w 1575780"/>
                  <a:gd name="connsiteY11" fmla="*/ 478887 h 1963679"/>
                  <a:gd name="connsiteX12" fmla="*/ 1335689 w 1575780"/>
                  <a:gd name="connsiteY12" fmla="*/ 407008 h 1963679"/>
                  <a:gd name="connsiteX13" fmla="*/ 1335689 w 1575780"/>
                  <a:gd name="connsiteY13" fmla="*/ 407008 h 1963679"/>
                  <a:gd name="connsiteX14" fmla="*/ 1275322 w 1575780"/>
                  <a:gd name="connsiteY14" fmla="*/ 315685 h 1963679"/>
                  <a:gd name="connsiteX15" fmla="*/ 1198950 w 1575780"/>
                  <a:gd name="connsiteY15" fmla="*/ 221765 h 1963679"/>
                  <a:gd name="connsiteX16" fmla="*/ 1198950 w 1575780"/>
                  <a:gd name="connsiteY16" fmla="*/ 221765 h 1963679"/>
                  <a:gd name="connsiteX17" fmla="*/ 1198950 w 1575780"/>
                  <a:gd name="connsiteY17" fmla="*/ 221765 h 1963679"/>
                  <a:gd name="connsiteX18" fmla="*/ 1175926 w 1575780"/>
                  <a:gd name="connsiteY18" fmla="*/ 194108 h 1963679"/>
                  <a:gd name="connsiteX19" fmla="*/ 959867 w 1575780"/>
                  <a:gd name="connsiteY19" fmla="*/ 37083 h 1963679"/>
                  <a:gd name="connsiteX20" fmla="*/ 652977 w 1575780"/>
                  <a:gd name="connsiteY20" fmla="*/ 24869 h 1963679"/>
                  <a:gd name="connsiteX21" fmla="*/ 373463 w 1575780"/>
                  <a:gd name="connsiteY21" fmla="*/ 229276 h 1963679"/>
                  <a:gd name="connsiteX22" fmla="*/ 373463 w 1575780"/>
                  <a:gd name="connsiteY22" fmla="*/ 229276 h 1963679"/>
                  <a:gd name="connsiteX23" fmla="*/ 297793 w 1575780"/>
                  <a:gd name="connsiteY23" fmla="*/ 326846 h 1963679"/>
                  <a:gd name="connsiteX24" fmla="*/ 297793 w 1575780"/>
                  <a:gd name="connsiteY24" fmla="*/ 326846 h 1963679"/>
                  <a:gd name="connsiteX25" fmla="*/ 297793 w 1575780"/>
                  <a:gd name="connsiteY25" fmla="*/ 326846 h 1963679"/>
                  <a:gd name="connsiteX26" fmla="*/ 242901 w 1575780"/>
                  <a:gd name="connsiteY26" fmla="*/ 410167 h 1963679"/>
                  <a:gd name="connsiteX27" fmla="*/ 199521 w 1575780"/>
                  <a:gd name="connsiteY27" fmla="*/ 482607 h 1963679"/>
                  <a:gd name="connsiteX28" fmla="*/ 152210 w 1575780"/>
                  <a:gd name="connsiteY28" fmla="*/ 576668 h 1963679"/>
                  <a:gd name="connsiteX29" fmla="*/ 127221 w 1575780"/>
                  <a:gd name="connsiteY29" fmla="*/ 631139 h 1963679"/>
                  <a:gd name="connsiteX30" fmla="*/ 127221 w 1575780"/>
                  <a:gd name="connsiteY30" fmla="*/ 631139 h 1963679"/>
                  <a:gd name="connsiteX31" fmla="*/ 127221 w 1575780"/>
                  <a:gd name="connsiteY31" fmla="*/ 631139 h 1963679"/>
                  <a:gd name="connsiteX32" fmla="*/ 54078 w 1575780"/>
                  <a:gd name="connsiteY32" fmla="*/ 837370 h 1963679"/>
                  <a:gd name="connsiteX33" fmla="*/ 21789 w 1575780"/>
                  <a:gd name="connsiteY33" fmla="*/ 974951 h 1963679"/>
                  <a:gd name="connsiteX34" fmla="*/ 21789 w 1575780"/>
                  <a:gd name="connsiteY34" fmla="*/ 974951 h 1963679"/>
                  <a:gd name="connsiteX35" fmla="*/ 14278 w 1575780"/>
                  <a:gd name="connsiteY35" fmla="*/ 1020087 h 1963679"/>
                  <a:gd name="connsiteX36" fmla="*/ 7820 w 1575780"/>
                  <a:gd name="connsiteY36" fmla="*/ 1058553 h 1963679"/>
                  <a:gd name="connsiteX37" fmla="*/ 7820 w 1575780"/>
                  <a:gd name="connsiteY37" fmla="*/ 1058553 h 1963679"/>
                  <a:gd name="connsiteX38" fmla="*/ 7820 w 1575780"/>
                  <a:gd name="connsiteY38" fmla="*/ 1058553 h 1963679"/>
                  <a:gd name="connsiteX39" fmla="*/ 2415 w 1575780"/>
                  <a:gd name="connsiteY39" fmla="*/ 1115691 h 1963679"/>
                  <a:gd name="connsiteX40" fmla="*/ 2274 w 1575780"/>
                  <a:gd name="connsiteY40" fmla="*/ 1236215 h 1963679"/>
                  <a:gd name="connsiteX41" fmla="*/ 18700 w 1575780"/>
                  <a:gd name="connsiteY41" fmla="*/ 1351475 h 1963679"/>
                  <a:gd name="connsiteX42" fmla="*/ 18700 w 1575780"/>
                  <a:gd name="connsiteY42" fmla="*/ 1351475 h 1963679"/>
                  <a:gd name="connsiteX43" fmla="*/ 18700 w 1575780"/>
                  <a:gd name="connsiteY43" fmla="*/ 1351475 h 1963679"/>
                  <a:gd name="connsiteX44" fmla="*/ 32879 w 1575780"/>
                  <a:gd name="connsiteY44" fmla="*/ 1402295 h 1963679"/>
                  <a:gd name="connsiteX45" fmla="*/ 32879 w 1575780"/>
                  <a:gd name="connsiteY45" fmla="*/ 1402295 h 1963679"/>
                  <a:gd name="connsiteX46" fmla="*/ 66151 w 1575780"/>
                  <a:gd name="connsiteY46" fmla="*/ 1493197 h 1963679"/>
                  <a:gd name="connsiteX47" fmla="*/ 66151 w 1575780"/>
                  <a:gd name="connsiteY47" fmla="*/ 1493197 h 1963679"/>
                  <a:gd name="connsiteX48" fmla="*/ 105039 w 1575780"/>
                  <a:gd name="connsiteY48" fmla="*/ 1565568 h 1963679"/>
                  <a:gd name="connsiteX49" fmla="*/ 105039 w 1575780"/>
                  <a:gd name="connsiteY49" fmla="*/ 1565568 h 1963679"/>
                  <a:gd name="connsiteX50" fmla="*/ 105039 w 1575780"/>
                  <a:gd name="connsiteY50" fmla="*/ 1565568 h 1963679"/>
                  <a:gd name="connsiteX51" fmla="*/ 109602 w 1575780"/>
                  <a:gd name="connsiteY51" fmla="*/ 1578764 h 1963679"/>
                  <a:gd name="connsiteX52" fmla="*/ 159370 w 1575780"/>
                  <a:gd name="connsiteY52" fmla="*/ 1652258 h 1963679"/>
                  <a:gd name="connsiteX53" fmla="*/ 159370 w 1575780"/>
                  <a:gd name="connsiteY53" fmla="*/ 1652258 h 1963679"/>
                  <a:gd name="connsiteX54" fmla="*/ 170250 w 1575780"/>
                  <a:gd name="connsiteY54" fmla="*/ 1666437 h 1963679"/>
                  <a:gd name="connsiteX55" fmla="*/ 249780 w 1575780"/>
                  <a:gd name="connsiteY55" fmla="*/ 1750320 h 1963679"/>
                  <a:gd name="connsiteX56" fmla="*/ 249780 w 1575780"/>
                  <a:gd name="connsiteY56" fmla="*/ 1750320 h 1963679"/>
                  <a:gd name="connsiteX57" fmla="*/ 249780 w 1575780"/>
                  <a:gd name="connsiteY57" fmla="*/ 1750320 h 1963679"/>
                  <a:gd name="connsiteX58" fmla="*/ 441130 w 1575780"/>
                  <a:gd name="connsiteY58" fmla="*/ 1883830 h 1963679"/>
                  <a:gd name="connsiteX59" fmla="*/ 720645 w 1575780"/>
                  <a:gd name="connsiteY59" fmla="*/ 1960833 h 1963679"/>
                  <a:gd name="connsiteX60" fmla="*/ 909328 w 1575780"/>
                  <a:gd name="connsiteY60" fmla="*/ 1955147 h 1963679"/>
                  <a:gd name="connsiteX61" fmla="*/ 1167152 w 1575780"/>
                  <a:gd name="connsiteY61" fmla="*/ 1866983 h 1963679"/>
                  <a:gd name="connsiteX62" fmla="*/ 1318702 w 1575780"/>
                  <a:gd name="connsiteY62" fmla="*/ 1757549 h 1963679"/>
                  <a:gd name="connsiteX63" fmla="*/ 1412131 w 1575780"/>
                  <a:gd name="connsiteY63" fmla="*/ 1655838 h 1963679"/>
                  <a:gd name="connsiteX64" fmla="*/ 1466812 w 1575780"/>
                  <a:gd name="connsiteY64" fmla="*/ 1572517 h 1963679"/>
                  <a:gd name="connsiteX65" fmla="*/ 1503102 w 1575780"/>
                  <a:gd name="connsiteY65" fmla="*/ 1507377 h 1963679"/>
                  <a:gd name="connsiteX66" fmla="*/ 1503102 w 1575780"/>
                  <a:gd name="connsiteY66" fmla="*/ 1507377 h 1963679"/>
                  <a:gd name="connsiteX67" fmla="*/ 1503102 w 1575780"/>
                  <a:gd name="connsiteY67" fmla="*/ 1507377 h 1963679"/>
                  <a:gd name="connsiteX68" fmla="*/ 1539463 w 1575780"/>
                  <a:gd name="connsiteY68" fmla="*/ 1409596 h 1963679"/>
                  <a:gd name="connsiteX69" fmla="*/ 1549922 w 1575780"/>
                  <a:gd name="connsiteY69" fmla="*/ 1369515 h 1963679"/>
                  <a:gd name="connsiteX70" fmla="*/ 1549922 w 1575780"/>
                  <a:gd name="connsiteY70" fmla="*/ 1369515 h 1963679"/>
                  <a:gd name="connsiteX71" fmla="*/ 1549922 w 1575780"/>
                  <a:gd name="connsiteY71" fmla="*/ 1369515 h 1963679"/>
                  <a:gd name="connsiteX72" fmla="*/ 1575122 w 1575780"/>
                  <a:gd name="connsiteY72" fmla="*/ 1199995 h 1963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1575780" h="1963679">
                    <a:moveTo>
                      <a:pt x="1575122" y="1199995"/>
                    </a:moveTo>
                    <a:cubicBezTo>
                      <a:pt x="1577509" y="1152684"/>
                      <a:pt x="1573016" y="1105513"/>
                      <a:pt x="1567892" y="1058483"/>
                    </a:cubicBezTo>
                    <a:cubicBezTo>
                      <a:pt x="1571472" y="1050060"/>
                      <a:pt x="1560381" y="1046269"/>
                      <a:pt x="1562066" y="1037214"/>
                    </a:cubicBezTo>
                    <a:cubicBezTo>
                      <a:pt x="1566137" y="1015945"/>
                      <a:pt x="1561504" y="995097"/>
                      <a:pt x="1553924" y="974951"/>
                    </a:cubicBezTo>
                    <a:cubicBezTo>
                      <a:pt x="1553924" y="974951"/>
                      <a:pt x="1553924" y="974951"/>
                      <a:pt x="1553924" y="974951"/>
                    </a:cubicBezTo>
                    <a:cubicBezTo>
                      <a:pt x="1542692" y="904266"/>
                      <a:pt x="1523389" y="835545"/>
                      <a:pt x="1500926" y="767737"/>
                    </a:cubicBezTo>
                    <a:cubicBezTo>
                      <a:pt x="1484711" y="718741"/>
                      <a:pt x="1468216" y="669886"/>
                      <a:pt x="1445262" y="623488"/>
                    </a:cubicBezTo>
                    <a:cubicBezTo>
                      <a:pt x="1445262" y="623488"/>
                      <a:pt x="1445262" y="623488"/>
                      <a:pt x="1445262" y="623488"/>
                    </a:cubicBezTo>
                    <a:cubicBezTo>
                      <a:pt x="1441331" y="605237"/>
                      <a:pt x="1434171" y="588391"/>
                      <a:pt x="1423642" y="572948"/>
                    </a:cubicBezTo>
                    <a:cubicBezTo>
                      <a:pt x="1423642" y="572948"/>
                      <a:pt x="1423642" y="572948"/>
                      <a:pt x="1423642" y="572948"/>
                    </a:cubicBezTo>
                    <a:cubicBezTo>
                      <a:pt x="1409744" y="540658"/>
                      <a:pt x="1394441" y="509071"/>
                      <a:pt x="1376401" y="478887"/>
                    </a:cubicBezTo>
                    <a:cubicBezTo>
                      <a:pt x="1376401" y="478887"/>
                      <a:pt x="1376401" y="478887"/>
                      <a:pt x="1376401" y="478887"/>
                    </a:cubicBezTo>
                    <a:cubicBezTo>
                      <a:pt x="1364960" y="453687"/>
                      <a:pt x="1350500" y="430242"/>
                      <a:pt x="1335689" y="407008"/>
                    </a:cubicBezTo>
                    <a:cubicBezTo>
                      <a:pt x="1335689" y="407008"/>
                      <a:pt x="1335689" y="407008"/>
                      <a:pt x="1335689" y="407008"/>
                    </a:cubicBezTo>
                    <a:cubicBezTo>
                      <a:pt x="1316877" y="375701"/>
                      <a:pt x="1297784" y="344535"/>
                      <a:pt x="1275322" y="315685"/>
                    </a:cubicBezTo>
                    <a:cubicBezTo>
                      <a:pt x="1251736" y="282834"/>
                      <a:pt x="1227659" y="250404"/>
                      <a:pt x="1198950" y="221765"/>
                    </a:cubicBezTo>
                    <a:lnTo>
                      <a:pt x="1198950" y="221765"/>
                    </a:lnTo>
                    <a:lnTo>
                      <a:pt x="1198950" y="221765"/>
                    </a:lnTo>
                    <a:cubicBezTo>
                      <a:pt x="1191299" y="212499"/>
                      <a:pt x="1184349" y="202531"/>
                      <a:pt x="1175926" y="194108"/>
                    </a:cubicBezTo>
                    <a:cubicBezTo>
                      <a:pt x="1112260" y="130372"/>
                      <a:pt x="1043259" y="73935"/>
                      <a:pt x="959867" y="37083"/>
                    </a:cubicBezTo>
                    <a:cubicBezTo>
                      <a:pt x="859068" y="-7420"/>
                      <a:pt x="756303" y="-12334"/>
                      <a:pt x="652977" y="24869"/>
                    </a:cubicBezTo>
                    <a:cubicBezTo>
                      <a:pt x="540175" y="65512"/>
                      <a:pt x="452151" y="141322"/>
                      <a:pt x="373463" y="229276"/>
                    </a:cubicBezTo>
                    <a:cubicBezTo>
                      <a:pt x="373463" y="229276"/>
                      <a:pt x="373463" y="229276"/>
                      <a:pt x="373463" y="229276"/>
                    </a:cubicBezTo>
                    <a:cubicBezTo>
                      <a:pt x="346578" y="260512"/>
                      <a:pt x="319624" y="291678"/>
                      <a:pt x="297793" y="326846"/>
                    </a:cubicBezTo>
                    <a:cubicBezTo>
                      <a:pt x="297793" y="326846"/>
                      <a:pt x="297793" y="326846"/>
                      <a:pt x="297793" y="326846"/>
                    </a:cubicBezTo>
                    <a:cubicBezTo>
                      <a:pt x="297793" y="326846"/>
                      <a:pt x="297793" y="326846"/>
                      <a:pt x="297793" y="326846"/>
                    </a:cubicBezTo>
                    <a:cubicBezTo>
                      <a:pt x="276594" y="352748"/>
                      <a:pt x="257923" y="380194"/>
                      <a:pt x="242901" y="410167"/>
                    </a:cubicBezTo>
                    <a:cubicBezTo>
                      <a:pt x="225212" y="432418"/>
                      <a:pt x="213349" y="458110"/>
                      <a:pt x="199521" y="482607"/>
                    </a:cubicBezTo>
                    <a:cubicBezTo>
                      <a:pt x="182744" y="513423"/>
                      <a:pt x="165547" y="544098"/>
                      <a:pt x="152210" y="576668"/>
                    </a:cubicBezTo>
                    <a:cubicBezTo>
                      <a:pt x="141119" y="593585"/>
                      <a:pt x="134380" y="612467"/>
                      <a:pt x="127221" y="631139"/>
                    </a:cubicBezTo>
                    <a:cubicBezTo>
                      <a:pt x="127221" y="631139"/>
                      <a:pt x="127221" y="631139"/>
                      <a:pt x="127221" y="631139"/>
                    </a:cubicBezTo>
                    <a:cubicBezTo>
                      <a:pt x="127221" y="631139"/>
                      <a:pt x="127221" y="631139"/>
                      <a:pt x="127221" y="631139"/>
                    </a:cubicBezTo>
                    <a:cubicBezTo>
                      <a:pt x="99283" y="698596"/>
                      <a:pt x="74013" y="767035"/>
                      <a:pt x="54078" y="837370"/>
                    </a:cubicBezTo>
                    <a:cubicBezTo>
                      <a:pt x="41232" y="882716"/>
                      <a:pt x="28387" y="928132"/>
                      <a:pt x="21789" y="974951"/>
                    </a:cubicBezTo>
                    <a:cubicBezTo>
                      <a:pt x="21789" y="974951"/>
                      <a:pt x="21789" y="974951"/>
                      <a:pt x="21789" y="974951"/>
                    </a:cubicBezTo>
                    <a:cubicBezTo>
                      <a:pt x="15822" y="989482"/>
                      <a:pt x="18279" y="1005556"/>
                      <a:pt x="14278" y="1020087"/>
                    </a:cubicBezTo>
                    <a:cubicBezTo>
                      <a:pt x="10768" y="1032862"/>
                      <a:pt x="6977" y="1045216"/>
                      <a:pt x="7820" y="1058553"/>
                    </a:cubicBezTo>
                    <a:cubicBezTo>
                      <a:pt x="7820" y="1058553"/>
                      <a:pt x="7820" y="1058553"/>
                      <a:pt x="7820" y="1058553"/>
                    </a:cubicBezTo>
                    <a:cubicBezTo>
                      <a:pt x="7820" y="1058553"/>
                      <a:pt x="7820" y="1058553"/>
                      <a:pt x="7820" y="1058553"/>
                    </a:cubicBezTo>
                    <a:cubicBezTo>
                      <a:pt x="5995" y="1077576"/>
                      <a:pt x="4029" y="1096669"/>
                      <a:pt x="2415" y="1115691"/>
                    </a:cubicBezTo>
                    <a:cubicBezTo>
                      <a:pt x="-1025" y="1155843"/>
                      <a:pt x="-533" y="1195994"/>
                      <a:pt x="2274" y="1236215"/>
                    </a:cubicBezTo>
                    <a:cubicBezTo>
                      <a:pt x="5012" y="1275033"/>
                      <a:pt x="12382" y="1313219"/>
                      <a:pt x="18700" y="1351475"/>
                    </a:cubicBezTo>
                    <a:cubicBezTo>
                      <a:pt x="18700" y="1351475"/>
                      <a:pt x="18700" y="1351475"/>
                      <a:pt x="18700" y="1351475"/>
                    </a:cubicBezTo>
                    <a:cubicBezTo>
                      <a:pt x="18700" y="1351475"/>
                      <a:pt x="18700" y="1351475"/>
                      <a:pt x="18700" y="1351475"/>
                    </a:cubicBezTo>
                    <a:cubicBezTo>
                      <a:pt x="24667" y="1368040"/>
                      <a:pt x="24947" y="1386291"/>
                      <a:pt x="32879" y="1402295"/>
                    </a:cubicBezTo>
                    <a:lnTo>
                      <a:pt x="32879" y="1402295"/>
                    </a:lnTo>
                    <a:cubicBezTo>
                      <a:pt x="41583" y="1433462"/>
                      <a:pt x="53306" y="1463575"/>
                      <a:pt x="66151" y="1493197"/>
                    </a:cubicBezTo>
                    <a:cubicBezTo>
                      <a:pt x="66151" y="1493197"/>
                      <a:pt x="66151" y="1493197"/>
                      <a:pt x="66151" y="1493197"/>
                    </a:cubicBezTo>
                    <a:cubicBezTo>
                      <a:pt x="77102" y="1518397"/>
                      <a:pt x="87280" y="1544018"/>
                      <a:pt x="105039" y="1565568"/>
                    </a:cubicBezTo>
                    <a:cubicBezTo>
                      <a:pt x="105039" y="1565568"/>
                      <a:pt x="105039" y="1565568"/>
                      <a:pt x="105039" y="1565568"/>
                    </a:cubicBezTo>
                    <a:cubicBezTo>
                      <a:pt x="105039" y="1565568"/>
                      <a:pt x="105039" y="1565568"/>
                      <a:pt x="105039" y="1565568"/>
                    </a:cubicBezTo>
                    <a:cubicBezTo>
                      <a:pt x="105180" y="1570481"/>
                      <a:pt x="107075" y="1574553"/>
                      <a:pt x="109602" y="1578764"/>
                    </a:cubicBezTo>
                    <a:cubicBezTo>
                      <a:pt x="124974" y="1604104"/>
                      <a:pt x="140979" y="1628954"/>
                      <a:pt x="159370" y="1652258"/>
                    </a:cubicBezTo>
                    <a:cubicBezTo>
                      <a:pt x="159370" y="1652258"/>
                      <a:pt x="159370" y="1652258"/>
                      <a:pt x="159370" y="1652258"/>
                    </a:cubicBezTo>
                    <a:cubicBezTo>
                      <a:pt x="163020" y="1656961"/>
                      <a:pt x="166389" y="1661945"/>
                      <a:pt x="170250" y="1666437"/>
                    </a:cubicBezTo>
                    <a:cubicBezTo>
                      <a:pt x="195590" y="1695568"/>
                      <a:pt x="218263" y="1727156"/>
                      <a:pt x="249780" y="1750320"/>
                    </a:cubicBezTo>
                    <a:lnTo>
                      <a:pt x="249780" y="1750320"/>
                    </a:lnTo>
                    <a:cubicBezTo>
                      <a:pt x="249780" y="1750320"/>
                      <a:pt x="249780" y="1750320"/>
                      <a:pt x="249780" y="1750320"/>
                    </a:cubicBezTo>
                    <a:cubicBezTo>
                      <a:pt x="304953" y="1807107"/>
                      <a:pt x="370655" y="1849154"/>
                      <a:pt x="441130" y="1883830"/>
                    </a:cubicBezTo>
                    <a:cubicBezTo>
                      <a:pt x="529295" y="1927210"/>
                      <a:pt x="622162" y="1952971"/>
                      <a:pt x="720645" y="1960833"/>
                    </a:cubicBezTo>
                    <a:cubicBezTo>
                      <a:pt x="784030" y="1965887"/>
                      <a:pt x="846854" y="1964343"/>
                      <a:pt x="909328" y="1955147"/>
                    </a:cubicBezTo>
                    <a:cubicBezTo>
                      <a:pt x="1000440" y="1941740"/>
                      <a:pt x="1086498" y="1911626"/>
                      <a:pt x="1167152" y="1866983"/>
                    </a:cubicBezTo>
                    <a:cubicBezTo>
                      <a:pt x="1221974" y="1836659"/>
                      <a:pt x="1273567" y="1801491"/>
                      <a:pt x="1318702" y="1757549"/>
                    </a:cubicBezTo>
                    <a:cubicBezTo>
                      <a:pt x="1352816" y="1726383"/>
                      <a:pt x="1385948" y="1694305"/>
                      <a:pt x="1412131" y="1655838"/>
                    </a:cubicBezTo>
                    <a:cubicBezTo>
                      <a:pt x="1432768" y="1629655"/>
                      <a:pt x="1454037" y="1603824"/>
                      <a:pt x="1466812" y="1572517"/>
                    </a:cubicBezTo>
                    <a:cubicBezTo>
                      <a:pt x="1483448" y="1553354"/>
                      <a:pt x="1491450" y="1529348"/>
                      <a:pt x="1503102" y="1507377"/>
                    </a:cubicBezTo>
                    <a:lnTo>
                      <a:pt x="1503102" y="1507377"/>
                    </a:lnTo>
                    <a:lnTo>
                      <a:pt x="1503102" y="1507377"/>
                    </a:lnTo>
                    <a:cubicBezTo>
                      <a:pt x="1516510" y="1475298"/>
                      <a:pt x="1531461" y="1443710"/>
                      <a:pt x="1539463" y="1409596"/>
                    </a:cubicBezTo>
                    <a:cubicBezTo>
                      <a:pt x="1541920" y="1395978"/>
                      <a:pt x="1551396" y="1384185"/>
                      <a:pt x="1549922" y="1369515"/>
                    </a:cubicBezTo>
                    <a:cubicBezTo>
                      <a:pt x="1549922" y="1369515"/>
                      <a:pt x="1549922" y="1369515"/>
                      <a:pt x="1549922" y="1369515"/>
                    </a:cubicBezTo>
                    <a:cubicBezTo>
                      <a:pt x="1549922" y="1369515"/>
                      <a:pt x="1549922" y="1369515"/>
                      <a:pt x="1549922" y="1369515"/>
                    </a:cubicBezTo>
                    <a:cubicBezTo>
                      <a:pt x="1567822" y="1314342"/>
                      <a:pt x="1572244" y="1257133"/>
                      <a:pt x="1575122" y="1199995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70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xmlns="" id="{620F02DB-4D36-4131-B532-FC0C154251FC}"/>
                  </a:ext>
                </a:extLst>
              </p:cNvPr>
              <p:cNvSpPr/>
              <p:nvPr/>
            </p:nvSpPr>
            <p:spPr>
              <a:xfrm>
                <a:off x="10557589" y="5229784"/>
                <a:ext cx="787329" cy="962715"/>
              </a:xfrm>
              <a:custGeom>
                <a:avLst/>
                <a:gdLst>
                  <a:gd name="connsiteX0" fmla="*/ 782683 w 787329"/>
                  <a:gd name="connsiteY0" fmla="*/ 560182 h 962715"/>
                  <a:gd name="connsiteX1" fmla="*/ 786031 w 787329"/>
                  <a:gd name="connsiteY1" fmla="*/ 571313 h 962715"/>
                  <a:gd name="connsiteX2" fmla="*/ 787329 w 787329"/>
                  <a:gd name="connsiteY2" fmla="*/ 573629 h 962715"/>
                  <a:gd name="connsiteX3" fmla="*/ 787259 w 787329"/>
                  <a:gd name="connsiteY3" fmla="*/ 580543 h 962715"/>
                  <a:gd name="connsiteX4" fmla="*/ 712186 w 787329"/>
                  <a:gd name="connsiteY4" fmla="*/ 608481 h 962715"/>
                  <a:gd name="connsiteX5" fmla="*/ 583099 w 787329"/>
                  <a:gd name="connsiteY5" fmla="*/ 692117 h 962715"/>
                  <a:gd name="connsiteX6" fmla="*/ 491495 w 787329"/>
                  <a:gd name="connsiteY6" fmla="*/ 770735 h 962715"/>
                  <a:gd name="connsiteX7" fmla="*/ 368759 w 787329"/>
                  <a:gd name="connsiteY7" fmla="*/ 888065 h 962715"/>
                  <a:gd name="connsiteX8" fmla="*/ 298214 w 787329"/>
                  <a:gd name="connsiteY8" fmla="*/ 955382 h 962715"/>
                  <a:gd name="connsiteX9" fmla="*/ 291511 w 787329"/>
                  <a:gd name="connsiteY9" fmla="*/ 962682 h 962715"/>
                  <a:gd name="connsiteX10" fmla="*/ 275365 w 787329"/>
                  <a:gd name="connsiteY10" fmla="*/ 958997 h 962715"/>
                  <a:gd name="connsiteX11" fmla="*/ 277541 w 787329"/>
                  <a:gd name="connsiteY11" fmla="*/ 950749 h 962715"/>
                  <a:gd name="connsiteX12" fmla="*/ 360407 w 787329"/>
                  <a:gd name="connsiteY12" fmla="*/ 871534 h 962715"/>
                  <a:gd name="connsiteX13" fmla="*/ 457977 w 787329"/>
                  <a:gd name="connsiteY13" fmla="*/ 777614 h 962715"/>
                  <a:gd name="connsiteX14" fmla="*/ 648519 w 787329"/>
                  <a:gd name="connsiteY14" fmla="*/ 621221 h 962715"/>
                  <a:gd name="connsiteX15" fmla="*/ 770623 w 787329"/>
                  <a:gd name="connsiteY15" fmla="*/ 562082 h 962715"/>
                  <a:gd name="connsiteX16" fmla="*/ 782683 w 787329"/>
                  <a:gd name="connsiteY16" fmla="*/ 560182 h 962715"/>
                  <a:gd name="connsiteX17" fmla="*/ 774589 w 787329"/>
                  <a:gd name="connsiteY17" fmla="*/ 476024 h 962715"/>
                  <a:gd name="connsiteX18" fmla="*/ 781819 w 787329"/>
                  <a:gd name="connsiteY18" fmla="*/ 513578 h 962715"/>
                  <a:gd name="connsiteX19" fmla="*/ 718258 w 787329"/>
                  <a:gd name="connsiteY19" fmla="*/ 536076 h 962715"/>
                  <a:gd name="connsiteX20" fmla="*/ 577588 w 787329"/>
                  <a:gd name="connsiteY20" fmla="*/ 626837 h 962715"/>
                  <a:gd name="connsiteX21" fmla="*/ 451203 w 787329"/>
                  <a:gd name="connsiteY21" fmla="*/ 738517 h 962715"/>
                  <a:gd name="connsiteX22" fmla="*/ 346508 w 787329"/>
                  <a:gd name="connsiteY22" fmla="*/ 839632 h 962715"/>
                  <a:gd name="connsiteX23" fmla="*/ 249885 w 787329"/>
                  <a:gd name="connsiteY23" fmla="*/ 930709 h 962715"/>
                  <a:gd name="connsiteX24" fmla="*/ 233530 w 787329"/>
                  <a:gd name="connsiteY24" fmla="*/ 942958 h 962715"/>
                  <a:gd name="connsiteX25" fmla="*/ 208049 w 787329"/>
                  <a:gd name="connsiteY25" fmla="*/ 930394 h 962715"/>
                  <a:gd name="connsiteX26" fmla="*/ 211945 w 787329"/>
                  <a:gd name="connsiteY26" fmla="*/ 924673 h 962715"/>
                  <a:gd name="connsiteX27" fmla="*/ 267223 w 787329"/>
                  <a:gd name="connsiteY27" fmla="*/ 875572 h 962715"/>
                  <a:gd name="connsiteX28" fmla="*/ 379183 w 787329"/>
                  <a:gd name="connsiteY28" fmla="*/ 767788 h 962715"/>
                  <a:gd name="connsiteX29" fmla="*/ 461346 w 787329"/>
                  <a:gd name="connsiteY29" fmla="*/ 689065 h 962715"/>
                  <a:gd name="connsiteX30" fmla="*/ 648098 w 787329"/>
                  <a:gd name="connsiteY30" fmla="*/ 536392 h 962715"/>
                  <a:gd name="connsiteX31" fmla="*/ 774589 w 787329"/>
                  <a:gd name="connsiteY31" fmla="*/ 476024 h 962715"/>
                  <a:gd name="connsiteX32" fmla="*/ 729521 w 787329"/>
                  <a:gd name="connsiteY32" fmla="*/ 323588 h 962715"/>
                  <a:gd name="connsiteX33" fmla="*/ 753847 w 787329"/>
                  <a:gd name="connsiteY33" fmla="*/ 389965 h 962715"/>
                  <a:gd name="connsiteX34" fmla="*/ 760937 w 787329"/>
                  <a:gd name="connsiteY34" fmla="*/ 413831 h 962715"/>
                  <a:gd name="connsiteX35" fmla="*/ 748687 w 787329"/>
                  <a:gd name="connsiteY35" fmla="*/ 414042 h 962715"/>
                  <a:gd name="connsiteX36" fmla="*/ 644905 w 787329"/>
                  <a:gd name="connsiteY36" fmla="*/ 468267 h 962715"/>
                  <a:gd name="connsiteX37" fmla="*/ 494969 w 787329"/>
                  <a:gd name="connsiteY37" fmla="*/ 587914 h 962715"/>
                  <a:gd name="connsiteX38" fmla="*/ 390695 w 787329"/>
                  <a:gd name="connsiteY38" fmla="*/ 686642 h 962715"/>
                  <a:gd name="connsiteX39" fmla="*/ 296951 w 787329"/>
                  <a:gd name="connsiteY39" fmla="*/ 776877 h 962715"/>
                  <a:gd name="connsiteX40" fmla="*/ 163441 w 787329"/>
                  <a:gd name="connsiteY40" fmla="*/ 894067 h 962715"/>
                  <a:gd name="connsiteX41" fmla="*/ 163055 w 787329"/>
                  <a:gd name="connsiteY41" fmla="*/ 901578 h 962715"/>
                  <a:gd name="connsiteX42" fmla="*/ 96510 w 787329"/>
                  <a:gd name="connsiteY42" fmla="*/ 841456 h 962715"/>
                  <a:gd name="connsiteX43" fmla="*/ 107390 w 787329"/>
                  <a:gd name="connsiteY43" fmla="*/ 841631 h 962715"/>
                  <a:gd name="connsiteX44" fmla="*/ 150560 w 787329"/>
                  <a:gd name="connsiteY44" fmla="*/ 810570 h 962715"/>
                  <a:gd name="connsiteX45" fmla="*/ 294599 w 787329"/>
                  <a:gd name="connsiteY45" fmla="*/ 686186 h 962715"/>
                  <a:gd name="connsiteX46" fmla="*/ 390379 w 787329"/>
                  <a:gd name="connsiteY46" fmla="*/ 594091 h 962715"/>
                  <a:gd name="connsiteX47" fmla="*/ 469453 w 787329"/>
                  <a:gd name="connsiteY47" fmla="*/ 518526 h 962715"/>
                  <a:gd name="connsiteX48" fmla="*/ 562882 w 787329"/>
                  <a:gd name="connsiteY48" fmla="*/ 436223 h 962715"/>
                  <a:gd name="connsiteX49" fmla="*/ 726857 w 787329"/>
                  <a:gd name="connsiteY49" fmla="*/ 330265 h 962715"/>
                  <a:gd name="connsiteX50" fmla="*/ 724225 w 787329"/>
                  <a:gd name="connsiteY50" fmla="*/ 309136 h 962715"/>
                  <a:gd name="connsiteX51" fmla="*/ 729840 w 787329"/>
                  <a:gd name="connsiteY51" fmla="*/ 322789 h 962715"/>
                  <a:gd name="connsiteX52" fmla="*/ 729521 w 787329"/>
                  <a:gd name="connsiteY52" fmla="*/ 323588 h 962715"/>
                  <a:gd name="connsiteX53" fmla="*/ 651643 w 787329"/>
                  <a:gd name="connsiteY53" fmla="*/ 173661 h 962715"/>
                  <a:gd name="connsiteX54" fmla="*/ 660873 w 787329"/>
                  <a:gd name="connsiteY54" fmla="*/ 188050 h 962715"/>
                  <a:gd name="connsiteX55" fmla="*/ 615141 w 787329"/>
                  <a:gd name="connsiteY55" fmla="*/ 219849 h 962715"/>
                  <a:gd name="connsiteX56" fmla="*/ 526486 w 787329"/>
                  <a:gd name="connsiteY56" fmla="*/ 290605 h 962715"/>
                  <a:gd name="connsiteX57" fmla="*/ 389852 w 787329"/>
                  <a:gd name="connsiteY57" fmla="*/ 418043 h 962715"/>
                  <a:gd name="connsiteX58" fmla="*/ 305724 w 787329"/>
                  <a:gd name="connsiteY58" fmla="*/ 498662 h 962715"/>
                  <a:gd name="connsiteX59" fmla="*/ 183059 w 787329"/>
                  <a:gd name="connsiteY59" fmla="*/ 607604 h 962715"/>
                  <a:gd name="connsiteX60" fmla="*/ 61763 w 787329"/>
                  <a:gd name="connsiteY60" fmla="*/ 691732 h 962715"/>
                  <a:gd name="connsiteX61" fmla="*/ 20279 w 787329"/>
                  <a:gd name="connsiteY61" fmla="*/ 711071 h 962715"/>
                  <a:gd name="connsiteX62" fmla="*/ 14768 w 787329"/>
                  <a:gd name="connsiteY62" fmla="*/ 691311 h 962715"/>
                  <a:gd name="connsiteX63" fmla="*/ 116795 w 787329"/>
                  <a:gd name="connsiteY63" fmla="*/ 633751 h 962715"/>
                  <a:gd name="connsiteX64" fmla="*/ 216717 w 787329"/>
                  <a:gd name="connsiteY64" fmla="*/ 555414 h 962715"/>
                  <a:gd name="connsiteX65" fmla="*/ 337979 w 787329"/>
                  <a:gd name="connsiteY65" fmla="*/ 443243 h 962715"/>
                  <a:gd name="connsiteX66" fmla="*/ 428565 w 787329"/>
                  <a:gd name="connsiteY66" fmla="*/ 356237 h 962715"/>
                  <a:gd name="connsiteX67" fmla="*/ 538840 w 787329"/>
                  <a:gd name="connsiteY67" fmla="*/ 256244 h 962715"/>
                  <a:gd name="connsiteX68" fmla="*/ 640481 w 787329"/>
                  <a:gd name="connsiteY68" fmla="*/ 178679 h 962715"/>
                  <a:gd name="connsiteX69" fmla="*/ 651643 w 787329"/>
                  <a:gd name="connsiteY69" fmla="*/ 173661 h 962715"/>
                  <a:gd name="connsiteX70" fmla="*/ 574851 w 787329"/>
                  <a:gd name="connsiteY70" fmla="*/ 78793 h 962715"/>
                  <a:gd name="connsiteX71" fmla="*/ 601279 w 787329"/>
                  <a:gd name="connsiteY71" fmla="*/ 106449 h 962715"/>
                  <a:gd name="connsiteX72" fmla="*/ 591663 w 787329"/>
                  <a:gd name="connsiteY72" fmla="*/ 107222 h 962715"/>
                  <a:gd name="connsiteX73" fmla="*/ 485739 w 787329"/>
                  <a:gd name="connsiteY73" fmla="*/ 197000 h 962715"/>
                  <a:gd name="connsiteX74" fmla="*/ 394345 w 787329"/>
                  <a:gd name="connsiteY74" fmla="*/ 283094 h 962715"/>
                  <a:gd name="connsiteX75" fmla="*/ 250728 w 787329"/>
                  <a:gd name="connsiteY75" fmla="*/ 421202 h 962715"/>
                  <a:gd name="connsiteX76" fmla="*/ 169723 w 787329"/>
                  <a:gd name="connsiteY76" fmla="*/ 489220 h 962715"/>
                  <a:gd name="connsiteX77" fmla="*/ 449 w 787329"/>
                  <a:gd name="connsiteY77" fmla="*/ 590616 h 962715"/>
                  <a:gd name="connsiteX78" fmla="*/ 554 w 787329"/>
                  <a:gd name="connsiteY78" fmla="*/ 550360 h 962715"/>
                  <a:gd name="connsiteX79" fmla="*/ 9820 w 787329"/>
                  <a:gd name="connsiteY79" fmla="*/ 547166 h 962715"/>
                  <a:gd name="connsiteX80" fmla="*/ 99844 w 787329"/>
                  <a:gd name="connsiteY80" fmla="*/ 499539 h 962715"/>
                  <a:gd name="connsiteX81" fmla="*/ 235706 w 787329"/>
                  <a:gd name="connsiteY81" fmla="*/ 393931 h 962715"/>
                  <a:gd name="connsiteX82" fmla="*/ 353808 w 787329"/>
                  <a:gd name="connsiteY82" fmla="*/ 283480 h 962715"/>
                  <a:gd name="connsiteX83" fmla="*/ 427618 w 787329"/>
                  <a:gd name="connsiteY83" fmla="*/ 212934 h 962715"/>
                  <a:gd name="connsiteX84" fmla="*/ 572464 w 787329"/>
                  <a:gd name="connsiteY84" fmla="*/ 83882 h 962715"/>
                  <a:gd name="connsiteX85" fmla="*/ 574851 w 787329"/>
                  <a:gd name="connsiteY85" fmla="*/ 78793 h 962715"/>
                  <a:gd name="connsiteX86" fmla="*/ 438392 w 787329"/>
                  <a:gd name="connsiteY86" fmla="*/ 0 h 962715"/>
                  <a:gd name="connsiteX87" fmla="*/ 515114 w 787329"/>
                  <a:gd name="connsiteY87" fmla="*/ 32254 h 962715"/>
                  <a:gd name="connsiteX88" fmla="*/ 532383 w 787329"/>
                  <a:gd name="connsiteY88" fmla="*/ 44924 h 962715"/>
                  <a:gd name="connsiteX89" fmla="*/ 512026 w 787329"/>
                  <a:gd name="connsiteY89" fmla="*/ 64930 h 962715"/>
                  <a:gd name="connsiteX90" fmla="*/ 465206 w 787329"/>
                  <a:gd name="connsiteY90" fmla="*/ 107362 h 962715"/>
                  <a:gd name="connsiteX91" fmla="*/ 362090 w 787329"/>
                  <a:gd name="connsiteY91" fmla="*/ 206091 h 962715"/>
                  <a:gd name="connsiteX92" fmla="*/ 239250 w 787329"/>
                  <a:gd name="connsiteY92" fmla="*/ 320684 h 962715"/>
                  <a:gd name="connsiteX93" fmla="*/ 108723 w 787329"/>
                  <a:gd name="connsiteY93" fmla="*/ 423519 h 962715"/>
                  <a:gd name="connsiteX94" fmla="*/ 28386 w 787329"/>
                  <a:gd name="connsiteY94" fmla="*/ 468584 h 962715"/>
                  <a:gd name="connsiteX95" fmla="*/ 17400 w 787329"/>
                  <a:gd name="connsiteY95" fmla="*/ 472760 h 962715"/>
                  <a:gd name="connsiteX96" fmla="*/ 12627 w 787329"/>
                  <a:gd name="connsiteY96" fmla="*/ 468443 h 962715"/>
                  <a:gd name="connsiteX97" fmla="*/ 40810 w 787329"/>
                  <a:gd name="connsiteY97" fmla="*/ 367363 h 962715"/>
                  <a:gd name="connsiteX98" fmla="*/ 58254 w 787329"/>
                  <a:gd name="connsiteY98" fmla="*/ 322088 h 962715"/>
                  <a:gd name="connsiteX99" fmla="*/ 78189 w 787329"/>
                  <a:gd name="connsiteY99" fmla="*/ 308259 h 962715"/>
                  <a:gd name="connsiteX100" fmla="*/ 208505 w 787329"/>
                  <a:gd name="connsiteY100" fmla="*/ 212689 h 962715"/>
                  <a:gd name="connsiteX101" fmla="*/ 310146 w 787329"/>
                  <a:gd name="connsiteY101" fmla="*/ 120418 h 962715"/>
                  <a:gd name="connsiteX102" fmla="*/ 396942 w 787329"/>
                  <a:gd name="connsiteY102" fmla="*/ 37308 h 962715"/>
                  <a:gd name="connsiteX103" fmla="*/ 430881 w 787329"/>
                  <a:gd name="connsiteY103" fmla="*/ 4843 h 962715"/>
                  <a:gd name="connsiteX104" fmla="*/ 438392 w 787329"/>
                  <a:gd name="connsiteY104" fmla="*/ 0 h 962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</a:cxnLst>
                <a:rect l="l" t="t" r="r" b="b"/>
                <a:pathLst>
                  <a:path w="787329" h="962715">
                    <a:moveTo>
                      <a:pt x="782683" y="560182"/>
                    </a:moveTo>
                    <a:cubicBezTo>
                      <a:pt x="784601" y="561328"/>
                      <a:pt x="785066" y="564644"/>
                      <a:pt x="786031" y="571313"/>
                    </a:cubicBezTo>
                    <a:cubicBezTo>
                      <a:pt x="786136" y="572120"/>
                      <a:pt x="786873" y="572857"/>
                      <a:pt x="787329" y="573629"/>
                    </a:cubicBezTo>
                    <a:cubicBezTo>
                      <a:pt x="787294" y="575946"/>
                      <a:pt x="787259" y="578262"/>
                      <a:pt x="787259" y="580543"/>
                    </a:cubicBezTo>
                    <a:cubicBezTo>
                      <a:pt x="761603" y="588124"/>
                      <a:pt x="736297" y="596618"/>
                      <a:pt x="712186" y="608481"/>
                    </a:cubicBezTo>
                    <a:cubicBezTo>
                      <a:pt x="665857" y="631259"/>
                      <a:pt x="623460" y="660144"/>
                      <a:pt x="583099" y="692117"/>
                    </a:cubicBezTo>
                    <a:cubicBezTo>
                      <a:pt x="551546" y="717107"/>
                      <a:pt x="521187" y="743535"/>
                      <a:pt x="491495" y="770735"/>
                    </a:cubicBezTo>
                    <a:cubicBezTo>
                      <a:pt x="449764" y="808991"/>
                      <a:pt x="409086" y="848300"/>
                      <a:pt x="368759" y="888065"/>
                    </a:cubicBezTo>
                    <a:cubicBezTo>
                      <a:pt x="345631" y="910878"/>
                      <a:pt x="321729" y="932919"/>
                      <a:pt x="298214" y="955382"/>
                    </a:cubicBezTo>
                    <a:cubicBezTo>
                      <a:pt x="295827" y="957663"/>
                      <a:pt x="293757" y="960225"/>
                      <a:pt x="291511" y="962682"/>
                    </a:cubicBezTo>
                    <a:cubicBezTo>
                      <a:pt x="285789" y="963068"/>
                      <a:pt x="280806" y="960015"/>
                      <a:pt x="275365" y="958997"/>
                    </a:cubicBezTo>
                    <a:cubicBezTo>
                      <a:pt x="272242" y="955241"/>
                      <a:pt x="275015" y="952995"/>
                      <a:pt x="277541" y="950749"/>
                    </a:cubicBezTo>
                    <a:cubicBezTo>
                      <a:pt x="306041" y="925268"/>
                      <a:pt x="333136" y="898278"/>
                      <a:pt x="360407" y="871534"/>
                    </a:cubicBezTo>
                    <a:cubicBezTo>
                      <a:pt x="392661" y="839947"/>
                      <a:pt x="424985" y="808394"/>
                      <a:pt x="457977" y="777614"/>
                    </a:cubicBezTo>
                    <a:cubicBezTo>
                      <a:pt x="518133" y="721423"/>
                      <a:pt x="579273" y="666321"/>
                      <a:pt x="648519" y="621221"/>
                    </a:cubicBezTo>
                    <a:cubicBezTo>
                      <a:pt x="686705" y="596372"/>
                      <a:pt x="726716" y="575173"/>
                      <a:pt x="770623" y="562082"/>
                    </a:cubicBezTo>
                    <a:cubicBezTo>
                      <a:pt x="777397" y="560064"/>
                      <a:pt x="780766" y="559037"/>
                      <a:pt x="782683" y="560182"/>
                    </a:cubicBezTo>
                    <a:close/>
                    <a:moveTo>
                      <a:pt x="774589" y="476024"/>
                    </a:moveTo>
                    <a:cubicBezTo>
                      <a:pt x="779011" y="488168"/>
                      <a:pt x="780029" y="500943"/>
                      <a:pt x="781819" y="513578"/>
                    </a:cubicBezTo>
                    <a:cubicBezTo>
                      <a:pt x="759392" y="517544"/>
                      <a:pt x="738579" y="526459"/>
                      <a:pt x="718258" y="536076"/>
                    </a:cubicBezTo>
                    <a:cubicBezTo>
                      <a:pt x="667437" y="560117"/>
                      <a:pt x="621354" y="591670"/>
                      <a:pt x="577588" y="626837"/>
                    </a:cubicBezTo>
                    <a:cubicBezTo>
                      <a:pt x="533717" y="662110"/>
                      <a:pt x="491986" y="699734"/>
                      <a:pt x="451203" y="738517"/>
                    </a:cubicBezTo>
                    <a:cubicBezTo>
                      <a:pt x="416035" y="771965"/>
                      <a:pt x="381289" y="805798"/>
                      <a:pt x="346508" y="839632"/>
                    </a:cubicBezTo>
                    <a:cubicBezTo>
                      <a:pt x="314780" y="870518"/>
                      <a:pt x="282385" y="900666"/>
                      <a:pt x="249885" y="930709"/>
                    </a:cubicBezTo>
                    <a:cubicBezTo>
                      <a:pt x="244972" y="935237"/>
                      <a:pt x="240619" y="941098"/>
                      <a:pt x="233530" y="942958"/>
                    </a:cubicBezTo>
                    <a:cubicBezTo>
                      <a:pt x="224826" y="939203"/>
                      <a:pt x="216016" y="935658"/>
                      <a:pt x="208049" y="930394"/>
                    </a:cubicBezTo>
                    <a:cubicBezTo>
                      <a:pt x="208330" y="927797"/>
                      <a:pt x="210015" y="926322"/>
                      <a:pt x="211945" y="924673"/>
                    </a:cubicBezTo>
                    <a:cubicBezTo>
                      <a:pt x="230476" y="908423"/>
                      <a:pt x="249253" y="892454"/>
                      <a:pt x="267223" y="875572"/>
                    </a:cubicBezTo>
                    <a:cubicBezTo>
                      <a:pt x="304953" y="840088"/>
                      <a:pt x="342472" y="804359"/>
                      <a:pt x="379183" y="767788"/>
                    </a:cubicBezTo>
                    <a:cubicBezTo>
                      <a:pt x="406068" y="741044"/>
                      <a:pt x="433549" y="714861"/>
                      <a:pt x="461346" y="689065"/>
                    </a:cubicBezTo>
                    <a:cubicBezTo>
                      <a:pt x="520379" y="634278"/>
                      <a:pt x="580396" y="580579"/>
                      <a:pt x="648098" y="536392"/>
                    </a:cubicBezTo>
                    <a:cubicBezTo>
                      <a:pt x="687548" y="510630"/>
                      <a:pt x="729033" y="489045"/>
                      <a:pt x="774589" y="476024"/>
                    </a:cubicBezTo>
                    <a:close/>
                    <a:moveTo>
                      <a:pt x="729521" y="323588"/>
                    </a:moveTo>
                    <a:lnTo>
                      <a:pt x="753847" y="389965"/>
                    </a:lnTo>
                    <a:cubicBezTo>
                      <a:pt x="756339" y="397897"/>
                      <a:pt x="758690" y="405864"/>
                      <a:pt x="760937" y="413831"/>
                    </a:cubicBezTo>
                    <a:cubicBezTo>
                      <a:pt x="758936" y="410673"/>
                      <a:pt x="755812" y="411304"/>
                      <a:pt x="748687" y="414042"/>
                    </a:cubicBezTo>
                    <a:cubicBezTo>
                      <a:pt x="711975" y="428046"/>
                      <a:pt x="677685" y="446752"/>
                      <a:pt x="644905" y="468267"/>
                    </a:cubicBezTo>
                    <a:cubicBezTo>
                      <a:pt x="591241" y="503505"/>
                      <a:pt x="542315" y="544814"/>
                      <a:pt x="494969" y="587914"/>
                    </a:cubicBezTo>
                    <a:cubicBezTo>
                      <a:pt x="459591" y="620133"/>
                      <a:pt x="425091" y="653335"/>
                      <a:pt x="390695" y="686642"/>
                    </a:cubicBezTo>
                    <a:cubicBezTo>
                      <a:pt x="359529" y="716826"/>
                      <a:pt x="328363" y="746974"/>
                      <a:pt x="296951" y="776877"/>
                    </a:cubicBezTo>
                    <a:cubicBezTo>
                      <a:pt x="254027" y="817730"/>
                      <a:pt x="210190" y="857566"/>
                      <a:pt x="163441" y="894067"/>
                    </a:cubicBezTo>
                    <a:cubicBezTo>
                      <a:pt x="159826" y="896910"/>
                      <a:pt x="159545" y="898770"/>
                      <a:pt x="163055" y="901578"/>
                    </a:cubicBezTo>
                    <a:cubicBezTo>
                      <a:pt x="138381" y="883994"/>
                      <a:pt x="116165" y="863988"/>
                      <a:pt x="96510" y="841456"/>
                    </a:cubicBezTo>
                    <a:cubicBezTo>
                      <a:pt x="99669" y="844615"/>
                      <a:pt x="102336" y="845492"/>
                      <a:pt x="107390" y="841631"/>
                    </a:cubicBezTo>
                    <a:cubicBezTo>
                      <a:pt x="121464" y="830892"/>
                      <a:pt x="136381" y="821240"/>
                      <a:pt x="150560" y="810570"/>
                    </a:cubicBezTo>
                    <a:cubicBezTo>
                      <a:pt x="201346" y="772350"/>
                      <a:pt x="248201" y="729496"/>
                      <a:pt x="294599" y="686186"/>
                    </a:cubicBezTo>
                    <a:cubicBezTo>
                      <a:pt x="326959" y="655967"/>
                      <a:pt x="358687" y="625047"/>
                      <a:pt x="390379" y="594091"/>
                    </a:cubicBezTo>
                    <a:cubicBezTo>
                      <a:pt x="416457" y="568575"/>
                      <a:pt x="442815" y="543410"/>
                      <a:pt x="469453" y="518526"/>
                    </a:cubicBezTo>
                    <a:cubicBezTo>
                      <a:pt x="499813" y="490203"/>
                      <a:pt x="530698" y="462511"/>
                      <a:pt x="562882" y="436223"/>
                    </a:cubicBezTo>
                    <a:cubicBezTo>
                      <a:pt x="613598" y="394773"/>
                      <a:pt x="666630" y="356939"/>
                      <a:pt x="726857" y="330265"/>
                    </a:cubicBezTo>
                    <a:close/>
                    <a:moveTo>
                      <a:pt x="724225" y="309136"/>
                    </a:moveTo>
                    <a:cubicBezTo>
                      <a:pt x="726120" y="313664"/>
                      <a:pt x="728015" y="318226"/>
                      <a:pt x="729840" y="322789"/>
                    </a:cubicBezTo>
                    <a:lnTo>
                      <a:pt x="729521" y="323588"/>
                    </a:lnTo>
                    <a:close/>
                    <a:moveTo>
                      <a:pt x="651643" y="173661"/>
                    </a:moveTo>
                    <a:cubicBezTo>
                      <a:pt x="654731" y="178469"/>
                      <a:pt x="657785" y="183242"/>
                      <a:pt x="660873" y="188050"/>
                    </a:cubicBezTo>
                    <a:cubicBezTo>
                      <a:pt x="645641" y="198650"/>
                      <a:pt x="630339" y="209179"/>
                      <a:pt x="615141" y="219849"/>
                    </a:cubicBezTo>
                    <a:cubicBezTo>
                      <a:pt x="584151" y="241644"/>
                      <a:pt x="555090" y="265791"/>
                      <a:pt x="526486" y="290605"/>
                    </a:cubicBezTo>
                    <a:cubicBezTo>
                      <a:pt x="479421" y="331458"/>
                      <a:pt x="434250" y="374312"/>
                      <a:pt x="389852" y="418043"/>
                    </a:cubicBezTo>
                    <a:cubicBezTo>
                      <a:pt x="362195" y="445279"/>
                      <a:pt x="334153" y="472199"/>
                      <a:pt x="305724" y="498662"/>
                    </a:cubicBezTo>
                    <a:cubicBezTo>
                      <a:pt x="265678" y="535900"/>
                      <a:pt x="225703" y="573209"/>
                      <a:pt x="183059" y="607604"/>
                    </a:cubicBezTo>
                    <a:cubicBezTo>
                      <a:pt x="144628" y="638630"/>
                      <a:pt x="104968" y="667725"/>
                      <a:pt x="61763" y="691732"/>
                    </a:cubicBezTo>
                    <a:cubicBezTo>
                      <a:pt x="48461" y="699102"/>
                      <a:pt x="35440" y="707491"/>
                      <a:pt x="20279" y="711071"/>
                    </a:cubicBezTo>
                    <a:cubicBezTo>
                      <a:pt x="18453" y="704402"/>
                      <a:pt x="16628" y="697874"/>
                      <a:pt x="14768" y="691311"/>
                    </a:cubicBezTo>
                    <a:cubicBezTo>
                      <a:pt x="50673" y="675517"/>
                      <a:pt x="84681" y="656284"/>
                      <a:pt x="116795" y="633751"/>
                    </a:cubicBezTo>
                    <a:cubicBezTo>
                      <a:pt x="151507" y="609429"/>
                      <a:pt x="184709" y="583246"/>
                      <a:pt x="216717" y="555414"/>
                    </a:cubicBezTo>
                    <a:cubicBezTo>
                      <a:pt x="258307" y="519229"/>
                      <a:pt x="298669" y="481815"/>
                      <a:pt x="337979" y="443243"/>
                    </a:cubicBezTo>
                    <a:cubicBezTo>
                      <a:pt x="367846" y="413902"/>
                      <a:pt x="397995" y="384841"/>
                      <a:pt x="428565" y="356237"/>
                    </a:cubicBezTo>
                    <a:cubicBezTo>
                      <a:pt x="464785" y="322298"/>
                      <a:pt x="500900" y="288288"/>
                      <a:pt x="538840" y="256244"/>
                    </a:cubicBezTo>
                    <a:cubicBezTo>
                      <a:pt x="571481" y="228658"/>
                      <a:pt x="604823" y="202160"/>
                      <a:pt x="640481" y="178679"/>
                    </a:cubicBezTo>
                    <a:cubicBezTo>
                      <a:pt x="643886" y="176433"/>
                      <a:pt x="646799" y="172818"/>
                      <a:pt x="651643" y="173661"/>
                    </a:cubicBezTo>
                    <a:close/>
                    <a:moveTo>
                      <a:pt x="574851" y="78793"/>
                    </a:moveTo>
                    <a:cubicBezTo>
                      <a:pt x="584046" y="87637"/>
                      <a:pt x="592855" y="96903"/>
                      <a:pt x="601279" y="106449"/>
                    </a:cubicBezTo>
                    <a:cubicBezTo>
                      <a:pt x="598155" y="103817"/>
                      <a:pt x="595313" y="104379"/>
                      <a:pt x="591663" y="107222"/>
                    </a:cubicBezTo>
                    <a:cubicBezTo>
                      <a:pt x="555231" y="135826"/>
                      <a:pt x="519853" y="165694"/>
                      <a:pt x="485739" y="197000"/>
                    </a:cubicBezTo>
                    <a:cubicBezTo>
                      <a:pt x="454923" y="225324"/>
                      <a:pt x="424319" y="253893"/>
                      <a:pt x="394345" y="283094"/>
                    </a:cubicBezTo>
                    <a:cubicBezTo>
                      <a:pt x="346648" y="329528"/>
                      <a:pt x="300039" y="376488"/>
                      <a:pt x="250728" y="421202"/>
                    </a:cubicBezTo>
                    <a:cubicBezTo>
                      <a:pt x="224861" y="444647"/>
                      <a:pt x="197134" y="467706"/>
                      <a:pt x="169723" y="489220"/>
                    </a:cubicBezTo>
                    <a:cubicBezTo>
                      <a:pt x="114164" y="532811"/>
                      <a:pt x="60606" y="567241"/>
                      <a:pt x="449" y="590616"/>
                    </a:cubicBezTo>
                    <a:cubicBezTo>
                      <a:pt x="-43" y="580649"/>
                      <a:pt x="-288" y="563100"/>
                      <a:pt x="554" y="550360"/>
                    </a:cubicBezTo>
                    <a:cubicBezTo>
                      <a:pt x="4205" y="549131"/>
                      <a:pt x="7047" y="548254"/>
                      <a:pt x="9820" y="547166"/>
                    </a:cubicBezTo>
                    <a:cubicBezTo>
                      <a:pt x="41548" y="534566"/>
                      <a:pt x="71170" y="517930"/>
                      <a:pt x="99844" y="499539"/>
                    </a:cubicBezTo>
                    <a:cubicBezTo>
                      <a:pt x="148314" y="468443"/>
                      <a:pt x="192642" y="431907"/>
                      <a:pt x="235706" y="393931"/>
                    </a:cubicBezTo>
                    <a:cubicBezTo>
                      <a:pt x="276138" y="358273"/>
                      <a:pt x="315061" y="320964"/>
                      <a:pt x="353808" y="283480"/>
                    </a:cubicBezTo>
                    <a:cubicBezTo>
                      <a:pt x="378271" y="259824"/>
                      <a:pt x="403225" y="236660"/>
                      <a:pt x="427618" y="212934"/>
                    </a:cubicBezTo>
                    <a:cubicBezTo>
                      <a:pt x="474016" y="167799"/>
                      <a:pt x="521819" y="124244"/>
                      <a:pt x="572464" y="83882"/>
                    </a:cubicBezTo>
                    <a:cubicBezTo>
                      <a:pt x="574711" y="82057"/>
                      <a:pt x="575693" y="80548"/>
                      <a:pt x="574851" y="78793"/>
                    </a:cubicBezTo>
                    <a:close/>
                    <a:moveTo>
                      <a:pt x="438392" y="0"/>
                    </a:moveTo>
                    <a:cubicBezTo>
                      <a:pt x="466470" y="4808"/>
                      <a:pt x="491248" y="17548"/>
                      <a:pt x="515114" y="32254"/>
                    </a:cubicBezTo>
                    <a:cubicBezTo>
                      <a:pt x="521151" y="35974"/>
                      <a:pt x="527749" y="39168"/>
                      <a:pt x="532383" y="44924"/>
                    </a:cubicBezTo>
                    <a:cubicBezTo>
                      <a:pt x="528031" y="54050"/>
                      <a:pt x="519081" y="58612"/>
                      <a:pt x="512026" y="64930"/>
                    </a:cubicBezTo>
                    <a:cubicBezTo>
                      <a:pt x="496337" y="79004"/>
                      <a:pt x="480438" y="92867"/>
                      <a:pt x="465206" y="107362"/>
                    </a:cubicBezTo>
                    <a:cubicBezTo>
                      <a:pt x="430741" y="140178"/>
                      <a:pt x="396415" y="173134"/>
                      <a:pt x="362090" y="206091"/>
                    </a:cubicBezTo>
                    <a:cubicBezTo>
                      <a:pt x="321729" y="244873"/>
                      <a:pt x="281332" y="283656"/>
                      <a:pt x="239250" y="320684"/>
                    </a:cubicBezTo>
                    <a:cubicBezTo>
                      <a:pt x="197590" y="357360"/>
                      <a:pt x="154806" y="392528"/>
                      <a:pt x="108723" y="423519"/>
                    </a:cubicBezTo>
                    <a:cubicBezTo>
                      <a:pt x="83173" y="440716"/>
                      <a:pt x="56218" y="455492"/>
                      <a:pt x="28386" y="468584"/>
                    </a:cubicBezTo>
                    <a:cubicBezTo>
                      <a:pt x="24841" y="470268"/>
                      <a:pt x="21226" y="471812"/>
                      <a:pt x="17400" y="472760"/>
                    </a:cubicBezTo>
                    <a:cubicBezTo>
                      <a:pt x="14136" y="473567"/>
                      <a:pt x="10942" y="473497"/>
                      <a:pt x="12627" y="468443"/>
                    </a:cubicBezTo>
                    <a:cubicBezTo>
                      <a:pt x="19050" y="433907"/>
                      <a:pt x="29333" y="400460"/>
                      <a:pt x="40810" y="367363"/>
                    </a:cubicBezTo>
                    <a:cubicBezTo>
                      <a:pt x="46110" y="352096"/>
                      <a:pt x="52392" y="337144"/>
                      <a:pt x="58254" y="322088"/>
                    </a:cubicBezTo>
                    <a:cubicBezTo>
                      <a:pt x="63869" y="315981"/>
                      <a:pt x="71240" y="312401"/>
                      <a:pt x="78189" y="308259"/>
                    </a:cubicBezTo>
                    <a:cubicBezTo>
                      <a:pt x="124798" y="280743"/>
                      <a:pt x="167371" y="247646"/>
                      <a:pt x="208505" y="212689"/>
                    </a:cubicBezTo>
                    <a:cubicBezTo>
                      <a:pt x="243391" y="183032"/>
                      <a:pt x="276980" y="152006"/>
                      <a:pt x="310146" y="120418"/>
                    </a:cubicBezTo>
                    <a:cubicBezTo>
                      <a:pt x="339137" y="92797"/>
                      <a:pt x="368162" y="65175"/>
                      <a:pt x="396942" y="37308"/>
                    </a:cubicBezTo>
                    <a:cubicBezTo>
                      <a:pt x="408173" y="26428"/>
                      <a:pt x="419825" y="15934"/>
                      <a:pt x="430881" y="4843"/>
                    </a:cubicBezTo>
                    <a:cubicBezTo>
                      <a:pt x="433057" y="2667"/>
                      <a:pt x="435514" y="1018"/>
                      <a:pt x="4383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013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xmlns="" id="{0DEE34C4-118D-4ADD-8CBC-A54D32BFB04E}"/>
                </a:ext>
              </a:extLst>
            </p:cNvPr>
            <p:cNvGrpSpPr/>
            <p:nvPr/>
          </p:nvGrpSpPr>
          <p:grpSpPr>
            <a:xfrm rot="1805084">
              <a:off x="10201344" y="5123117"/>
              <a:ext cx="979277" cy="1223570"/>
              <a:chOff x="11502781" y="5224439"/>
              <a:chExt cx="787890" cy="984439"/>
            </a:xfrm>
          </p:grpSpPr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xmlns="" id="{EB627EE4-9A67-4E43-BB73-9D647394BC86}"/>
                  </a:ext>
                </a:extLst>
              </p:cNvPr>
              <p:cNvSpPr/>
              <p:nvPr/>
            </p:nvSpPr>
            <p:spPr>
              <a:xfrm>
                <a:off x="11502781" y="5227038"/>
                <a:ext cx="787890" cy="981840"/>
              </a:xfrm>
              <a:custGeom>
                <a:avLst/>
                <a:gdLst>
                  <a:gd name="connsiteX0" fmla="*/ 1575122 w 1575780"/>
                  <a:gd name="connsiteY0" fmla="*/ 1199995 h 1963679"/>
                  <a:gd name="connsiteX1" fmla="*/ 1567892 w 1575780"/>
                  <a:gd name="connsiteY1" fmla="*/ 1058483 h 1963679"/>
                  <a:gd name="connsiteX2" fmla="*/ 1562066 w 1575780"/>
                  <a:gd name="connsiteY2" fmla="*/ 1037214 h 1963679"/>
                  <a:gd name="connsiteX3" fmla="*/ 1553923 w 1575780"/>
                  <a:gd name="connsiteY3" fmla="*/ 974951 h 1963679"/>
                  <a:gd name="connsiteX4" fmla="*/ 1553923 w 1575780"/>
                  <a:gd name="connsiteY4" fmla="*/ 974951 h 1963679"/>
                  <a:gd name="connsiteX5" fmla="*/ 1500927 w 1575780"/>
                  <a:gd name="connsiteY5" fmla="*/ 767737 h 1963679"/>
                  <a:gd name="connsiteX6" fmla="*/ 1445262 w 1575780"/>
                  <a:gd name="connsiteY6" fmla="*/ 623488 h 1963679"/>
                  <a:gd name="connsiteX7" fmla="*/ 1445262 w 1575780"/>
                  <a:gd name="connsiteY7" fmla="*/ 623488 h 1963679"/>
                  <a:gd name="connsiteX8" fmla="*/ 1423642 w 1575780"/>
                  <a:gd name="connsiteY8" fmla="*/ 572948 h 1963679"/>
                  <a:gd name="connsiteX9" fmla="*/ 1423642 w 1575780"/>
                  <a:gd name="connsiteY9" fmla="*/ 572948 h 1963679"/>
                  <a:gd name="connsiteX10" fmla="*/ 1376402 w 1575780"/>
                  <a:gd name="connsiteY10" fmla="*/ 478887 h 1963679"/>
                  <a:gd name="connsiteX11" fmla="*/ 1376402 w 1575780"/>
                  <a:gd name="connsiteY11" fmla="*/ 478887 h 1963679"/>
                  <a:gd name="connsiteX12" fmla="*/ 1335689 w 1575780"/>
                  <a:gd name="connsiteY12" fmla="*/ 407008 h 1963679"/>
                  <a:gd name="connsiteX13" fmla="*/ 1335689 w 1575780"/>
                  <a:gd name="connsiteY13" fmla="*/ 407008 h 1963679"/>
                  <a:gd name="connsiteX14" fmla="*/ 1275321 w 1575780"/>
                  <a:gd name="connsiteY14" fmla="*/ 315685 h 1963679"/>
                  <a:gd name="connsiteX15" fmla="*/ 1198950 w 1575780"/>
                  <a:gd name="connsiteY15" fmla="*/ 221765 h 1963679"/>
                  <a:gd name="connsiteX16" fmla="*/ 1198950 w 1575780"/>
                  <a:gd name="connsiteY16" fmla="*/ 221765 h 1963679"/>
                  <a:gd name="connsiteX17" fmla="*/ 1198950 w 1575780"/>
                  <a:gd name="connsiteY17" fmla="*/ 221765 h 1963679"/>
                  <a:gd name="connsiteX18" fmla="*/ 1175926 w 1575780"/>
                  <a:gd name="connsiteY18" fmla="*/ 194108 h 1963679"/>
                  <a:gd name="connsiteX19" fmla="*/ 959867 w 1575780"/>
                  <a:gd name="connsiteY19" fmla="*/ 37083 h 1963679"/>
                  <a:gd name="connsiteX20" fmla="*/ 652977 w 1575780"/>
                  <a:gd name="connsiteY20" fmla="*/ 24869 h 1963679"/>
                  <a:gd name="connsiteX21" fmla="*/ 373463 w 1575780"/>
                  <a:gd name="connsiteY21" fmla="*/ 229276 h 1963679"/>
                  <a:gd name="connsiteX22" fmla="*/ 373463 w 1575780"/>
                  <a:gd name="connsiteY22" fmla="*/ 229276 h 1963679"/>
                  <a:gd name="connsiteX23" fmla="*/ 297793 w 1575780"/>
                  <a:gd name="connsiteY23" fmla="*/ 326846 h 1963679"/>
                  <a:gd name="connsiteX24" fmla="*/ 297793 w 1575780"/>
                  <a:gd name="connsiteY24" fmla="*/ 326846 h 1963679"/>
                  <a:gd name="connsiteX25" fmla="*/ 297793 w 1575780"/>
                  <a:gd name="connsiteY25" fmla="*/ 326846 h 1963679"/>
                  <a:gd name="connsiteX26" fmla="*/ 242901 w 1575780"/>
                  <a:gd name="connsiteY26" fmla="*/ 410167 h 1963679"/>
                  <a:gd name="connsiteX27" fmla="*/ 199521 w 1575780"/>
                  <a:gd name="connsiteY27" fmla="*/ 482607 h 1963679"/>
                  <a:gd name="connsiteX28" fmla="*/ 152210 w 1575780"/>
                  <a:gd name="connsiteY28" fmla="*/ 576668 h 1963679"/>
                  <a:gd name="connsiteX29" fmla="*/ 127221 w 1575780"/>
                  <a:gd name="connsiteY29" fmla="*/ 631139 h 1963679"/>
                  <a:gd name="connsiteX30" fmla="*/ 127221 w 1575780"/>
                  <a:gd name="connsiteY30" fmla="*/ 631139 h 1963679"/>
                  <a:gd name="connsiteX31" fmla="*/ 127221 w 1575780"/>
                  <a:gd name="connsiteY31" fmla="*/ 631139 h 1963679"/>
                  <a:gd name="connsiteX32" fmla="*/ 54078 w 1575780"/>
                  <a:gd name="connsiteY32" fmla="*/ 837370 h 1963679"/>
                  <a:gd name="connsiteX33" fmla="*/ 21788 w 1575780"/>
                  <a:gd name="connsiteY33" fmla="*/ 974951 h 1963679"/>
                  <a:gd name="connsiteX34" fmla="*/ 21788 w 1575780"/>
                  <a:gd name="connsiteY34" fmla="*/ 974951 h 1963679"/>
                  <a:gd name="connsiteX35" fmla="*/ 14278 w 1575780"/>
                  <a:gd name="connsiteY35" fmla="*/ 1020086 h 1963679"/>
                  <a:gd name="connsiteX36" fmla="*/ 7820 w 1575780"/>
                  <a:gd name="connsiteY36" fmla="*/ 1058553 h 1963679"/>
                  <a:gd name="connsiteX37" fmla="*/ 7820 w 1575780"/>
                  <a:gd name="connsiteY37" fmla="*/ 1058553 h 1963679"/>
                  <a:gd name="connsiteX38" fmla="*/ 7820 w 1575780"/>
                  <a:gd name="connsiteY38" fmla="*/ 1058553 h 1963679"/>
                  <a:gd name="connsiteX39" fmla="*/ 2415 w 1575780"/>
                  <a:gd name="connsiteY39" fmla="*/ 1115691 h 1963679"/>
                  <a:gd name="connsiteX40" fmla="*/ 2274 w 1575780"/>
                  <a:gd name="connsiteY40" fmla="*/ 1236215 h 1963679"/>
                  <a:gd name="connsiteX41" fmla="*/ 18700 w 1575780"/>
                  <a:gd name="connsiteY41" fmla="*/ 1351475 h 1963679"/>
                  <a:gd name="connsiteX42" fmla="*/ 18700 w 1575780"/>
                  <a:gd name="connsiteY42" fmla="*/ 1351475 h 1963679"/>
                  <a:gd name="connsiteX43" fmla="*/ 18700 w 1575780"/>
                  <a:gd name="connsiteY43" fmla="*/ 1351475 h 1963679"/>
                  <a:gd name="connsiteX44" fmla="*/ 32879 w 1575780"/>
                  <a:gd name="connsiteY44" fmla="*/ 1402295 h 1963679"/>
                  <a:gd name="connsiteX45" fmla="*/ 32879 w 1575780"/>
                  <a:gd name="connsiteY45" fmla="*/ 1402295 h 1963679"/>
                  <a:gd name="connsiteX46" fmla="*/ 66151 w 1575780"/>
                  <a:gd name="connsiteY46" fmla="*/ 1493197 h 1963679"/>
                  <a:gd name="connsiteX47" fmla="*/ 66151 w 1575780"/>
                  <a:gd name="connsiteY47" fmla="*/ 1493197 h 1963679"/>
                  <a:gd name="connsiteX48" fmla="*/ 105039 w 1575780"/>
                  <a:gd name="connsiteY48" fmla="*/ 1565568 h 1963679"/>
                  <a:gd name="connsiteX49" fmla="*/ 105039 w 1575780"/>
                  <a:gd name="connsiteY49" fmla="*/ 1565568 h 1963679"/>
                  <a:gd name="connsiteX50" fmla="*/ 105039 w 1575780"/>
                  <a:gd name="connsiteY50" fmla="*/ 1565568 h 1963679"/>
                  <a:gd name="connsiteX51" fmla="*/ 109602 w 1575780"/>
                  <a:gd name="connsiteY51" fmla="*/ 1578765 h 1963679"/>
                  <a:gd name="connsiteX52" fmla="*/ 159370 w 1575780"/>
                  <a:gd name="connsiteY52" fmla="*/ 1652258 h 1963679"/>
                  <a:gd name="connsiteX53" fmla="*/ 159370 w 1575780"/>
                  <a:gd name="connsiteY53" fmla="*/ 1652258 h 1963679"/>
                  <a:gd name="connsiteX54" fmla="*/ 170250 w 1575780"/>
                  <a:gd name="connsiteY54" fmla="*/ 1666437 h 1963679"/>
                  <a:gd name="connsiteX55" fmla="*/ 249780 w 1575780"/>
                  <a:gd name="connsiteY55" fmla="*/ 1750320 h 1963679"/>
                  <a:gd name="connsiteX56" fmla="*/ 249780 w 1575780"/>
                  <a:gd name="connsiteY56" fmla="*/ 1750320 h 1963679"/>
                  <a:gd name="connsiteX57" fmla="*/ 249780 w 1575780"/>
                  <a:gd name="connsiteY57" fmla="*/ 1750320 h 1963679"/>
                  <a:gd name="connsiteX58" fmla="*/ 441130 w 1575780"/>
                  <a:gd name="connsiteY58" fmla="*/ 1883829 h 1963679"/>
                  <a:gd name="connsiteX59" fmla="*/ 720645 w 1575780"/>
                  <a:gd name="connsiteY59" fmla="*/ 1960833 h 1963679"/>
                  <a:gd name="connsiteX60" fmla="*/ 909327 w 1575780"/>
                  <a:gd name="connsiteY60" fmla="*/ 1955147 h 1963679"/>
                  <a:gd name="connsiteX61" fmla="*/ 1167152 w 1575780"/>
                  <a:gd name="connsiteY61" fmla="*/ 1866983 h 1963679"/>
                  <a:gd name="connsiteX62" fmla="*/ 1318702 w 1575780"/>
                  <a:gd name="connsiteY62" fmla="*/ 1757550 h 1963679"/>
                  <a:gd name="connsiteX63" fmla="*/ 1412130 w 1575780"/>
                  <a:gd name="connsiteY63" fmla="*/ 1655838 h 1963679"/>
                  <a:gd name="connsiteX64" fmla="*/ 1466812 w 1575780"/>
                  <a:gd name="connsiteY64" fmla="*/ 1572517 h 1963679"/>
                  <a:gd name="connsiteX65" fmla="*/ 1503103 w 1575780"/>
                  <a:gd name="connsiteY65" fmla="*/ 1507376 h 1963679"/>
                  <a:gd name="connsiteX66" fmla="*/ 1503103 w 1575780"/>
                  <a:gd name="connsiteY66" fmla="*/ 1507376 h 1963679"/>
                  <a:gd name="connsiteX67" fmla="*/ 1503103 w 1575780"/>
                  <a:gd name="connsiteY67" fmla="*/ 1507376 h 1963679"/>
                  <a:gd name="connsiteX68" fmla="*/ 1539463 w 1575780"/>
                  <a:gd name="connsiteY68" fmla="*/ 1409596 h 1963679"/>
                  <a:gd name="connsiteX69" fmla="*/ 1549922 w 1575780"/>
                  <a:gd name="connsiteY69" fmla="*/ 1369515 h 1963679"/>
                  <a:gd name="connsiteX70" fmla="*/ 1549922 w 1575780"/>
                  <a:gd name="connsiteY70" fmla="*/ 1369515 h 1963679"/>
                  <a:gd name="connsiteX71" fmla="*/ 1549922 w 1575780"/>
                  <a:gd name="connsiteY71" fmla="*/ 1369515 h 1963679"/>
                  <a:gd name="connsiteX72" fmla="*/ 1575122 w 1575780"/>
                  <a:gd name="connsiteY72" fmla="*/ 1199995 h 1963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1575780" h="1963679">
                    <a:moveTo>
                      <a:pt x="1575122" y="1199995"/>
                    </a:moveTo>
                    <a:cubicBezTo>
                      <a:pt x="1577509" y="1152684"/>
                      <a:pt x="1573016" y="1105513"/>
                      <a:pt x="1567892" y="1058483"/>
                    </a:cubicBezTo>
                    <a:cubicBezTo>
                      <a:pt x="1571472" y="1050060"/>
                      <a:pt x="1560381" y="1046269"/>
                      <a:pt x="1562066" y="1037214"/>
                    </a:cubicBezTo>
                    <a:cubicBezTo>
                      <a:pt x="1566137" y="1015945"/>
                      <a:pt x="1561504" y="995097"/>
                      <a:pt x="1553923" y="974951"/>
                    </a:cubicBezTo>
                    <a:cubicBezTo>
                      <a:pt x="1553923" y="974951"/>
                      <a:pt x="1553923" y="974951"/>
                      <a:pt x="1553923" y="974951"/>
                    </a:cubicBezTo>
                    <a:cubicBezTo>
                      <a:pt x="1542692" y="904266"/>
                      <a:pt x="1523389" y="835545"/>
                      <a:pt x="1500927" y="767737"/>
                    </a:cubicBezTo>
                    <a:cubicBezTo>
                      <a:pt x="1484712" y="718742"/>
                      <a:pt x="1468216" y="669886"/>
                      <a:pt x="1445262" y="623488"/>
                    </a:cubicBezTo>
                    <a:cubicBezTo>
                      <a:pt x="1445262" y="623488"/>
                      <a:pt x="1445262" y="623488"/>
                      <a:pt x="1445262" y="623488"/>
                    </a:cubicBezTo>
                    <a:cubicBezTo>
                      <a:pt x="1441331" y="605237"/>
                      <a:pt x="1434172" y="588390"/>
                      <a:pt x="1423642" y="572948"/>
                    </a:cubicBezTo>
                    <a:cubicBezTo>
                      <a:pt x="1423642" y="572948"/>
                      <a:pt x="1423642" y="572948"/>
                      <a:pt x="1423642" y="572948"/>
                    </a:cubicBezTo>
                    <a:cubicBezTo>
                      <a:pt x="1409744" y="540658"/>
                      <a:pt x="1394441" y="509071"/>
                      <a:pt x="1376402" y="478887"/>
                    </a:cubicBezTo>
                    <a:cubicBezTo>
                      <a:pt x="1376402" y="478887"/>
                      <a:pt x="1376402" y="478887"/>
                      <a:pt x="1376402" y="478887"/>
                    </a:cubicBezTo>
                    <a:cubicBezTo>
                      <a:pt x="1364960" y="453687"/>
                      <a:pt x="1350500" y="430243"/>
                      <a:pt x="1335689" y="407008"/>
                    </a:cubicBezTo>
                    <a:cubicBezTo>
                      <a:pt x="1335689" y="407008"/>
                      <a:pt x="1335689" y="407008"/>
                      <a:pt x="1335689" y="407008"/>
                    </a:cubicBezTo>
                    <a:cubicBezTo>
                      <a:pt x="1316877" y="375701"/>
                      <a:pt x="1297784" y="344535"/>
                      <a:pt x="1275321" y="315685"/>
                    </a:cubicBezTo>
                    <a:cubicBezTo>
                      <a:pt x="1251736" y="282834"/>
                      <a:pt x="1227659" y="250404"/>
                      <a:pt x="1198950" y="221765"/>
                    </a:cubicBezTo>
                    <a:lnTo>
                      <a:pt x="1198950" y="221765"/>
                    </a:lnTo>
                    <a:lnTo>
                      <a:pt x="1198950" y="221765"/>
                    </a:lnTo>
                    <a:cubicBezTo>
                      <a:pt x="1191299" y="212499"/>
                      <a:pt x="1184349" y="202532"/>
                      <a:pt x="1175926" y="194108"/>
                    </a:cubicBezTo>
                    <a:cubicBezTo>
                      <a:pt x="1112260" y="130372"/>
                      <a:pt x="1043258" y="73935"/>
                      <a:pt x="959867" y="37083"/>
                    </a:cubicBezTo>
                    <a:cubicBezTo>
                      <a:pt x="859068" y="-7420"/>
                      <a:pt x="756303" y="-12334"/>
                      <a:pt x="652977" y="24869"/>
                    </a:cubicBezTo>
                    <a:cubicBezTo>
                      <a:pt x="540175" y="65512"/>
                      <a:pt x="452151" y="141322"/>
                      <a:pt x="373463" y="229276"/>
                    </a:cubicBezTo>
                    <a:cubicBezTo>
                      <a:pt x="373463" y="229276"/>
                      <a:pt x="373463" y="229276"/>
                      <a:pt x="373463" y="229276"/>
                    </a:cubicBezTo>
                    <a:cubicBezTo>
                      <a:pt x="346578" y="260512"/>
                      <a:pt x="319624" y="291678"/>
                      <a:pt x="297793" y="326846"/>
                    </a:cubicBezTo>
                    <a:cubicBezTo>
                      <a:pt x="297793" y="326846"/>
                      <a:pt x="297793" y="326846"/>
                      <a:pt x="297793" y="326846"/>
                    </a:cubicBezTo>
                    <a:cubicBezTo>
                      <a:pt x="297793" y="326846"/>
                      <a:pt x="297793" y="326846"/>
                      <a:pt x="297793" y="326846"/>
                    </a:cubicBezTo>
                    <a:cubicBezTo>
                      <a:pt x="276594" y="352748"/>
                      <a:pt x="257923" y="380194"/>
                      <a:pt x="242901" y="410167"/>
                    </a:cubicBezTo>
                    <a:cubicBezTo>
                      <a:pt x="225212" y="432419"/>
                      <a:pt x="213349" y="458110"/>
                      <a:pt x="199521" y="482607"/>
                    </a:cubicBezTo>
                    <a:cubicBezTo>
                      <a:pt x="182744" y="513423"/>
                      <a:pt x="165547" y="544098"/>
                      <a:pt x="152210" y="576668"/>
                    </a:cubicBezTo>
                    <a:cubicBezTo>
                      <a:pt x="141119" y="593585"/>
                      <a:pt x="134380" y="612467"/>
                      <a:pt x="127221" y="631139"/>
                    </a:cubicBezTo>
                    <a:cubicBezTo>
                      <a:pt x="127221" y="631139"/>
                      <a:pt x="127221" y="631139"/>
                      <a:pt x="127221" y="631139"/>
                    </a:cubicBezTo>
                    <a:cubicBezTo>
                      <a:pt x="127221" y="631139"/>
                      <a:pt x="127221" y="631139"/>
                      <a:pt x="127221" y="631139"/>
                    </a:cubicBezTo>
                    <a:cubicBezTo>
                      <a:pt x="99283" y="698596"/>
                      <a:pt x="74013" y="767035"/>
                      <a:pt x="54078" y="837370"/>
                    </a:cubicBezTo>
                    <a:cubicBezTo>
                      <a:pt x="41232" y="882716"/>
                      <a:pt x="28387" y="928132"/>
                      <a:pt x="21788" y="974951"/>
                    </a:cubicBezTo>
                    <a:cubicBezTo>
                      <a:pt x="21788" y="974951"/>
                      <a:pt x="21788" y="974951"/>
                      <a:pt x="21788" y="974951"/>
                    </a:cubicBezTo>
                    <a:cubicBezTo>
                      <a:pt x="15822" y="989482"/>
                      <a:pt x="18279" y="1005556"/>
                      <a:pt x="14278" y="1020086"/>
                    </a:cubicBezTo>
                    <a:cubicBezTo>
                      <a:pt x="10768" y="1032862"/>
                      <a:pt x="6977" y="1045216"/>
                      <a:pt x="7820" y="1058553"/>
                    </a:cubicBezTo>
                    <a:cubicBezTo>
                      <a:pt x="7820" y="1058553"/>
                      <a:pt x="7820" y="1058553"/>
                      <a:pt x="7820" y="1058553"/>
                    </a:cubicBezTo>
                    <a:cubicBezTo>
                      <a:pt x="7820" y="1058553"/>
                      <a:pt x="7820" y="1058553"/>
                      <a:pt x="7820" y="1058553"/>
                    </a:cubicBezTo>
                    <a:cubicBezTo>
                      <a:pt x="5995" y="1077576"/>
                      <a:pt x="4029" y="1096668"/>
                      <a:pt x="2415" y="1115691"/>
                    </a:cubicBezTo>
                    <a:cubicBezTo>
                      <a:pt x="-1025" y="1155843"/>
                      <a:pt x="-533" y="1195994"/>
                      <a:pt x="2274" y="1236215"/>
                    </a:cubicBezTo>
                    <a:cubicBezTo>
                      <a:pt x="5012" y="1275033"/>
                      <a:pt x="12382" y="1313219"/>
                      <a:pt x="18700" y="1351475"/>
                    </a:cubicBezTo>
                    <a:cubicBezTo>
                      <a:pt x="18700" y="1351475"/>
                      <a:pt x="18700" y="1351475"/>
                      <a:pt x="18700" y="1351475"/>
                    </a:cubicBezTo>
                    <a:cubicBezTo>
                      <a:pt x="18700" y="1351475"/>
                      <a:pt x="18700" y="1351475"/>
                      <a:pt x="18700" y="1351475"/>
                    </a:cubicBezTo>
                    <a:cubicBezTo>
                      <a:pt x="24666" y="1368041"/>
                      <a:pt x="24947" y="1386291"/>
                      <a:pt x="32879" y="1402295"/>
                    </a:cubicBezTo>
                    <a:lnTo>
                      <a:pt x="32879" y="1402295"/>
                    </a:lnTo>
                    <a:cubicBezTo>
                      <a:pt x="41583" y="1433462"/>
                      <a:pt x="53306" y="1463575"/>
                      <a:pt x="66151" y="1493197"/>
                    </a:cubicBezTo>
                    <a:cubicBezTo>
                      <a:pt x="66151" y="1493197"/>
                      <a:pt x="66151" y="1493197"/>
                      <a:pt x="66151" y="1493197"/>
                    </a:cubicBezTo>
                    <a:cubicBezTo>
                      <a:pt x="77102" y="1518397"/>
                      <a:pt x="87280" y="1544018"/>
                      <a:pt x="105039" y="1565568"/>
                    </a:cubicBezTo>
                    <a:cubicBezTo>
                      <a:pt x="105039" y="1565568"/>
                      <a:pt x="105039" y="1565568"/>
                      <a:pt x="105039" y="1565568"/>
                    </a:cubicBezTo>
                    <a:cubicBezTo>
                      <a:pt x="105039" y="1565568"/>
                      <a:pt x="105039" y="1565568"/>
                      <a:pt x="105039" y="1565568"/>
                    </a:cubicBezTo>
                    <a:cubicBezTo>
                      <a:pt x="105179" y="1570481"/>
                      <a:pt x="107075" y="1574553"/>
                      <a:pt x="109602" y="1578765"/>
                    </a:cubicBezTo>
                    <a:cubicBezTo>
                      <a:pt x="124974" y="1604105"/>
                      <a:pt x="140979" y="1628953"/>
                      <a:pt x="159370" y="1652258"/>
                    </a:cubicBezTo>
                    <a:cubicBezTo>
                      <a:pt x="159370" y="1652258"/>
                      <a:pt x="159370" y="1652258"/>
                      <a:pt x="159370" y="1652258"/>
                    </a:cubicBezTo>
                    <a:cubicBezTo>
                      <a:pt x="163020" y="1656961"/>
                      <a:pt x="166389" y="1661945"/>
                      <a:pt x="170250" y="1666437"/>
                    </a:cubicBezTo>
                    <a:cubicBezTo>
                      <a:pt x="195590" y="1695568"/>
                      <a:pt x="218263" y="1727155"/>
                      <a:pt x="249780" y="1750320"/>
                    </a:cubicBezTo>
                    <a:lnTo>
                      <a:pt x="249780" y="1750320"/>
                    </a:lnTo>
                    <a:cubicBezTo>
                      <a:pt x="249780" y="1750320"/>
                      <a:pt x="249780" y="1750320"/>
                      <a:pt x="249780" y="1750320"/>
                    </a:cubicBezTo>
                    <a:cubicBezTo>
                      <a:pt x="304953" y="1807107"/>
                      <a:pt x="370655" y="1849153"/>
                      <a:pt x="441130" y="1883829"/>
                    </a:cubicBezTo>
                    <a:cubicBezTo>
                      <a:pt x="529295" y="1927210"/>
                      <a:pt x="622162" y="1952971"/>
                      <a:pt x="720645" y="1960833"/>
                    </a:cubicBezTo>
                    <a:cubicBezTo>
                      <a:pt x="784030" y="1965887"/>
                      <a:pt x="846854" y="1964343"/>
                      <a:pt x="909327" y="1955147"/>
                    </a:cubicBezTo>
                    <a:cubicBezTo>
                      <a:pt x="1000440" y="1941740"/>
                      <a:pt x="1086498" y="1911627"/>
                      <a:pt x="1167152" y="1866983"/>
                    </a:cubicBezTo>
                    <a:cubicBezTo>
                      <a:pt x="1221974" y="1836659"/>
                      <a:pt x="1273567" y="1801491"/>
                      <a:pt x="1318702" y="1757550"/>
                    </a:cubicBezTo>
                    <a:cubicBezTo>
                      <a:pt x="1352816" y="1726383"/>
                      <a:pt x="1385948" y="1694304"/>
                      <a:pt x="1412130" y="1655838"/>
                    </a:cubicBezTo>
                    <a:cubicBezTo>
                      <a:pt x="1432768" y="1629655"/>
                      <a:pt x="1454037" y="1603824"/>
                      <a:pt x="1466812" y="1572517"/>
                    </a:cubicBezTo>
                    <a:cubicBezTo>
                      <a:pt x="1483448" y="1553354"/>
                      <a:pt x="1491450" y="1529347"/>
                      <a:pt x="1503103" y="1507376"/>
                    </a:cubicBezTo>
                    <a:lnTo>
                      <a:pt x="1503103" y="1507376"/>
                    </a:lnTo>
                    <a:lnTo>
                      <a:pt x="1503103" y="1507376"/>
                    </a:lnTo>
                    <a:cubicBezTo>
                      <a:pt x="1516510" y="1475297"/>
                      <a:pt x="1531461" y="1443710"/>
                      <a:pt x="1539463" y="1409596"/>
                    </a:cubicBezTo>
                    <a:cubicBezTo>
                      <a:pt x="1541920" y="1395978"/>
                      <a:pt x="1551396" y="1384185"/>
                      <a:pt x="1549922" y="1369515"/>
                    </a:cubicBezTo>
                    <a:cubicBezTo>
                      <a:pt x="1549922" y="1369515"/>
                      <a:pt x="1549922" y="1369515"/>
                      <a:pt x="1549922" y="1369515"/>
                    </a:cubicBezTo>
                    <a:cubicBezTo>
                      <a:pt x="1549922" y="1369515"/>
                      <a:pt x="1549922" y="1369515"/>
                      <a:pt x="1549922" y="1369515"/>
                    </a:cubicBezTo>
                    <a:cubicBezTo>
                      <a:pt x="1567822" y="1314342"/>
                      <a:pt x="1572244" y="1257204"/>
                      <a:pt x="1575122" y="1199995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70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xmlns="" id="{725259ED-635A-4419-BFA9-08E13D5A3028}"/>
                  </a:ext>
                </a:extLst>
              </p:cNvPr>
              <p:cNvSpPr/>
              <p:nvPr/>
            </p:nvSpPr>
            <p:spPr>
              <a:xfrm>
                <a:off x="11515782" y="5224439"/>
                <a:ext cx="748727" cy="983447"/>
              </a:xfrm>
              <a:custGeom>
                <a:avLst/>
                <a:gdLst>
                  <a:gd name="connsiteX0" fmla="*/ 68650 w 748727"/>
                  <a:gd name="connsiteY0" fmla="*/ 277105 h 983447"/>
                  <a:gd name="connsiteX1" fmla="*/ 71388 w 748727"/>
                  <a:gd name="connsiteY1" fmla="*/ 284616 h 983447"/>
                  <a:gd name="connsiteX2" fmla="*/ 68264 w 748727"/>
                  <a:gd name="connsiteY2" fmla="*/ 402016 h 983447"/>
                  <a:gd name="connsiteX3" fmla="*/ 69037 w 748727"/>
                  <a:gd name="connsiteY3" fmla="*/ 452556 h 983447"/>
                  <a:gd name="connsiteX4" fmla="*/ 69598 w 748727"/>
                  <a:gd name="connsiteY4" fmla="*/ 468806 h 983447"/>
                  <a:gd name="connsiteX5" fmla="*/ 73599 w 748727"/>
                  <a:gd name="connsiteY5" fmla="*/ 613302 h 983447"/>
                  <a:gd name="connsiteX6" fmla="*/ 92762 w 748727"/>
                  <a:gd name="connsiteY6" fmla="*/ 837433 h 983447"/>
                  <a:gd name="connsiteX7" fmla="*/ 91815 w 748727"/>
                  <a:gd name="connsiteY7" fmla="*/ 854806 h 983447"/>
                  <a:gd name="connsiteX8" fmla="*/ 69774 w 748727"/>
                  <a:gd name="connsiteY8" fmla="*/ 832589 h 983447"/>
                  <a:gd name="connsiteX9" fmla="*/ 18040 w 748727"/>
                  <a:gd name="connsiteY9" fmla="*/ 745723 h 983447"/>
                  <a:gd name="connsiteX10" fmla="*/ 17163 w 748727"/>
                  <a:gd name="connsiteY10" fmla="*/ 714908 h 983447"/>
                  <a:gd name="connsiteX11" fmla="*/ 12530 w 748727"/>
                  <a:gd name="connsiteY11" fmla="*/ 664017 h 983447"/>
                  <a:gd name="connsiteX12" fmla="*/ 5300 w 748727"/>
                  <a:gd name="connsiteY12" fmla="*/ 551917 h 983447"/>
                  <a:gd name="connsiteX13" fmla="*/ 5230 w 748727"/>
                  <a:gd name="connsiteY13" fmla="*/ 543774 h 983447"/>
                  <a:gd name="connsiteX14" fmla="*/ 3370 w 748727"/>
                  <a:gd name="connsiteY14" fmla="*/ 477124 h 983447"/>
                  <a:gd name="connsiteX15" fmla="*/ 0 w 748727"/>
                  <a:gd name="connsiteY15" fmla="*/ 470982 h 983447"/>
                  <a:gd name="connsiteX16" fmla="*/ 17900 w 748727"/>
                  <a:gd name="connsiteY16" fmla="*/ 405982 h 983447"/>
                  <a:gd name="connsiteX17" fmla="*/ 44117 w 748727"/>
                  <a:gd name="connsiteY17" fmla="*/ 330593 h 983447"/>
                  <a:gd name="connsiteX18" fmla="*/ 68650 w 748727"/>
                  <a:gd name="connsiteY18" fmla="*/ 277105 h 983447"/>
                  <a:gd name="connsiteX19" fmla="*/ 680465 w 748727"/>
                  <a:gd name="connsiteY19" fmla="*/ 251764 h 983447"/>
                  <a:gd name="connsiteX20" fmla="*/ 689134 w 748727"/>
                  <a:gd name="connsiteY20" fmla="*/ 267101 h 983447"/>
                  <a:gd name="connsiteX21" fmla="*/ 730478 w 748727"/>
                  <a:gd name="connsiteY21" fmla="*/ 364672 h 983447"/>
                  <a:gd name="connsiteX22" fmla="*/ 743394 w 748727"/>
                  <a:gd name="connsiteY22" fmla="*/ 407105 h 983447"/>
                  <a:gd name="connsiteX23" fmla="*/ 747290 w 748727"/>
                  <a:gd name="connsiteY23" fmla="*/ 416756 h 983447"/>
                  <a:gd name="connsiteX24" fmla="*/ 748378 w 748727"/>
                  <a:gd name="connsiteY24" fmla="*/ 433638 h 983447"/>
                  <a:gd name="connsiteX25" fmla="*/ 747150 w 748727"/>
                  <a:gd name="connsiteY25" fmla="*/ 514853 h 983447"/>
                  <a:gd name="connsiteX26" fmla="*/ 746764 w 748727"/>
                  <a:gd name="connsiteY26" fmla="*/ 525663 h 983447"/>
                  <a:gd name="connsiteX27" fmla="*/ 741710 w 748727"/>
                  <a:gd name="connsiteY27" fmla="*/ 656365 h 983447"/>
                  <a:gd name="connsiteX28" fmla="*/ 735989 w 748727"/>
                  <a:gd name="connsiteY28" fmla="*/ 748215 h 983447"/>
                  <a:gd name="connsiteX29" fmla="*/ 734690 w 748727"/>
                  <a:gd name="connsiteY29" fmla="*/ 762183 h 983447"/>
                  <a:gd name="connsiteX30" fmla="*/ 685484 w 748727"/>
                  <a:gd name="connsiteY30" fmla="*/ 838801 h 983447"/>
                  <a:gd name="connsiteX31" fmla="*/ 664180 w 748727"/>
                  <a:gd name="connsiteY31" fmla="*/ 861824 h 983447"/>
                  <a:gd name="connsiteX32" fmla="*/ 671234 w 748727"/>
                  <a:gd name="connsiteY32" fmla="*/ 777661 h 983447"/>
                  <a:gd name="connsiteX33" fmla="*/ 672849 w 748727"/>
                  <a:gd name="connsiteY33" fmla="*/ 748917 h 983447"/>
                  <a:gd name="connsiteX34" fmla="*/ 676920 w 748727"/>
                  <a:gd name="connsiteY34" fmla="*/ 667947 h 983447"/>
                  <a:gd name="connsiteX35" fmla="*/ 680886 w 748727"/>
                  <a:gd name="connsiteY35" fmla="*/ 562550 h 983447"/>
                  <a:gd name="connsiteX36" fmla="*/ 682290 w 748727"/>
                  <a:gd name="connsiteY36" fmla="*/ 391767 h 983447"/>
                  <a:gd name="connsiteX37" fmla="*/ 682396 w 748727"/>
                  <a:gd name="connsiteY37" fmla="*/ 339297 h 983447"/>
                  <a:gd name="connsiteX38" fmla="*/ 680465 w 748727"/>
                  <a:gd name="connsiteY38" fmla="*/ 251764 h 983447"/>
                  <a:gd name="connsiteX39" fmla="*/ 186226 w 748727"/>
                  <a:gd name="connsiteY39" fmla="*/ 101408 h 983447"/>
                  <a:gd name="connsiteX40" fmla="*/ 183594 w 748727"/>
                  <a:gd name="connsiteY40" fmla="*/ 116956 h 983447"/>
                  <a:gd name="connsiteX41" fmla="*/ 180506 w 748727"/>
                  <a:gd name="connsiteY41" fmla="*/ 168373 h 983447"/>
                  <a:gd name="connsiteX42" fmla="*/ 177944 w 748727"/>
                  <a:gd name="connsiteY42" fmla="*/ 230706 h 983447"/>
                  <a:gd name="connsiteX43" fmla="*/ 175066 w 748727"/>
                  <a:gd name="connsiteY43" fmla="*/ 529209 h 983447"/>
                  <a:gd name="connsiteX44" fmla="*/ 179593 w 748727"/>
                  <a:gd name="connsiteY44" fmla="*/ 656577 h 983447"/>
                  <a:gd name="connsiteX45" fmla="*/ 183945 w 748727"/>
                  <a:gd name="connsiteY45" fmla="*/ 739617 h 983447"/>
                  <a:gd name="connsiteX46" fmla="*/ 191842 w 748727"/>
                  <a:gd name="connsiteY46" fmla="*/ 845084 h 983447"/>
                  <a:gd name="connsiteX47" fmla="*/ 200160 w 748727"/>
                  <a:gd name="connsiteY47" fmla="*/ 931494 h 983447"/>
                  <a:gd name="connsiteX48" fmla="*/ 199107 w 748727"/>
                  <a:gd name="connsiteY48" fmla="*/ 939425 h 983447"/>
                  <a:gd name="connsiteX49" fmla="*/ 133756 w 748727"/>
                  <a:gd name="connsiteY49" fmla="*/ 896221 h 983447"/>
                  <a:gd name="connsiteX50" fmla="*/ 123648 w 748727"/>
                  <a:gd name="connsiteY50" fmla="*/ 805530 h 983447"/>
                  <a:gd name="connsiteX51" fmla="*/ 115224 w 748727"/>
                  <a:gd name="connsiteY51" fmla="*/ 703818 h 983447"/>
                  <a:gd name="connsiteX52" fmla="*/ 111083 w 748727"/>
                  <a:gd name="connsiteY52" fmla="*/ 634430 h 983447"/>
                  <a:gd name="connsiteX53" fmla="*/ 106802 w 748727"/>
                  <a:gd name="connsiteY53" fmla="*/ 506255 h 983447"/>
                  <a:gd name="connsiteX54" fmla="*/ 105994 w 748727"/>
                  <a:gd name="connsiteY54" fmla="*/ 358952 h 983447"/>
                  <a:gd name="connsiteX55" fmla="*/ 109468 w 748727"/>
                  <a:gd name="connsiteY55" fmla="*/ 244324 h 983447"/>
                  <a:gd name="connsiteX56" fmla="*/ 112242 w 748727"/>
                  <a:gd name="connsiteY56" fmla="*/ 197574 h 983447"/>
                  <a:gd name="connsiteX57" fmla="*/ 157412 w 748727"/>
                  <a:gd name="connsiteY57" fmla="*/ 133978 h 983447"/>
                  <a:gd name="connsiteX58" fmla="*/ 186226 w 748727"/>
                  <a:gd name="connsiteY58" fmla="*/ 101408 h 983447"/>
                  <a:gd name="connsiteX59" fmla="*/ 566399 w 748727"/>
                  <a:gd name="connsiteY59" fmla="*/ 90668 h 983447"/>
                  <a:gd name="connsiteX60" fmla="*/ 593424 w 748727"/>
                  <a:gd name="connsiteY60" fmla="*/ 120395 h 983447"/>
                  <a:gd name="connsiteX61" fmla="*/ 625292 w 748727"/>
                  <a:gd name="connsiteY61" fmla="*/ 159458 h 983447"/>
                  <a:gd name="connsiteX62" fmla="*/ 631680 w 748727"/>
                  <a:gd name="connsiteY62" fmla="*/ 170128 h 983447"/>
                  <a:gd name="connsiteX63" fmla="*/ 634663 w 748727"/>
                  <a:gd name="connsiteY63" fmla="*/ 203225 h 983447"/>
                  <a:gd name="connsiteX64" fmla="*/ 637927 w 748727"/>
                  <a:gd name="connsiteY64" fmla="*/ 518679 h 983447"/>
                  <a:gd name="connsiteX65" fmla="*/ 633260 w 748727"/>
                  <a:gd name="connsiteY65" fmla="*/ 674897 h 983447"/>
                  <a:gd name="connsiteX66" fmla="*/ 629012 w 748727"/>
                  <a:gd name="connsiteY66" fmla="*/ 768747 h 983447"/>
                  <a:gd name="connsiteX67" fmla="*/ 622484 w 748727"/>
                  <a:gd name="connsiteY67" fmla="*/ 866072 h 983447"/>
                  <a:gd name="connsiteX68" fmla="*/ 620519 w 748727"/>
                  <a:gd name="connsiteY68" fmla="*/ 893096 h 983447"/>
                  <a:gd name="connsiteX69" fmla="*/ 617184 w 748727"/>
                  <a:gd name="connsiteY69" fmla="*/ 903310 h 983447"/>
                  <a:gd name="connsiteX70" fmla="*/ 595916 w 748727"/>
                  <a:gd name="connsiteY70" fmla="*/ 918682 h 983447"/>
                  <a:gd name="connsiteX71" fmla="*/ 557274 w 748727"/>
                  <a:gd name="connsiteY71" fmla="*/ 941250 h 983447"/>
                  <a:gd name="connsiteX72" fmla="*/ 555414 w 748727"/>
                  <a:gd name="connsiteY72" fmla="*/ 932721 h 983447"/>
                  <a:gd name="connsiteX73" fmla="*/ 561977 w 748727"/>
                  <a:gd name="connsiteY73" fmla="*/ 796474 h 983447"/>
                  <a:gd name="connsiteX74" fmla="*/ 567698 w 748727"/>
                  <a:gd name="connsiteY74" fmla="*/ 623093 h 983447"/>
                  <a:gd name="connsiteX75" fmla="*/ 568926 w 748727"/>
                  <a:gd name="connsiteY75" fmla="*/ 506500 h 983447"/>
                  <a:gd name="connsiteX76" fmla="*/ 570681 w 748727"/>
                  <a:gd name="connsiteY76" fmla="*/ 398962 h 983447"/>
                  <a:gd name="connsiteX77" fmla="*/ 568680 w 748727"/>
                  <a:gd name="connsiteY77" fmla="*/ 242568 h 983447"/>
                  <a:gd name="connsiteX78" fmla="*/ 565311 w 748727"/>
                  <a:gd name="connsiteY78" fmla="*/ 117903 h 983447"/>
                  <a:gd name="connsiteX79" fmla="*/ 563907 w 748727"/>
                  <a:gd name="connsiteY79" fmla="*/ 104426 h 983447"/>
                  <a:gd name="connsiteX80" fmla="*/ 566399 w 748727"/>
                  <a:gd name="connsiteY80" fmla="*/ 90668 h 983447"/>
                  <a:gd name="connsiteX81" fmla="*/ 294782 w 748727"/>
                  <a:gd name="connsiteY81" fmla="*/ 21702 h 983447"/>
                  <a:gd name="connsiteX82" fmla="*/ 297414 w 748727"/>
                  <a:gd name="connsiteY82" fmla="*/ 38092 h 983447"/>
                  <a:gd name="connsiteX83" fmla="*/ 294746 w 748727"/>
                  <a:gd name="connsiteY83" fmla="*/ 97652 h 983447"/>
                  <a:gd name="connsiteX84" fmla="*/ 291939 w 748727"/>
                  <a:gd name="connsiteY84" fmla="*/ 192555 h 983447"/>
                  <a:gd name="connsiteX85" fmla="*/ 290254 w 748727"/>
                  <a:gd name="connsiteY85" fmla="*/ 304656 h 983447"/>
                  <a:gd name="connsiteX86" fmla="*/ 289272 w 748727"/>
                  <a:gd name="connsiteY86" fmla="*/ 522645 h 983447"/>
                  <a:gd name="connsiteX87" fmla="*/ 290710 w 748727"/>
                  <a:gd name="connsiteY87" fmla="*/ 622076 h 983447"/>
                  <a:gd name="connsiteX88" fmla="*/ 294431 w 748727"/>
                  <a:gd name="connsiteY88" fmla="*/ 749479 h 983447"/>
                  <a:gd name="connsiteX89" fmla="*/ 299941 w 748727"/>
                  <a:gd name="connsiteY89" fmla="*/ 875864 h 983447"/>
                  <a:gd name="connsiteX90" fmla="*/ 305136 w 748727"/>
                  <a:gd name="connsiteY90" fmla="*/ 966064 h 983447"/>
                  <a:gd name="connsiteX91" fmla="*/ 304012 w 748727"/>
                  <a:gd name="connsiteY91" fmla="*/ 975821 h 983447"/>
                  <a:gd name="connsiteX92" fmla="*/ 245856 w 748727"/>
                  <a:gd name="connsiteY92" fmla="*/ 959431 h 983447"/>
                  <a:gd name="connsiteX93" fmla="*/ 241855 w 748727"/>
                  <a:gd name="connsiteY93" fmla="*/ 942058 h 983447"/>
                  <a:gd name="connsiteX94" fmla="*/ 233783 w 748727"/>
                  <a:gd name="connsiteY94" fmla="*/ 831186 h 983447"/>
                  <a:gd name="connsiteX95" fmla="*/ 227290 w 748727"/>
                  <a:gd name="connsiteY95" fmla="*/ 717541 h 983447"/>
                  <a:gd name="connsiteX96" fmla="*/ 224974 w 748727"/>
                  <a:gd name="connsiteY96" fmla="*/ 667878 h 983447"/>
                  <a:gd name="connsiteX97" fmla="*/ 221710 w 748727"/>
                  <a:gd name="connsiteY97" fmla="*/ 304376 h 983447"/>
                  <a:gd name="connsiteX98" fmla="*/ 226342 w 748727"/>
                  <a:gd name="connsiteY98" fmla="*/ 156265 h 983447"/>
                  <a:gd name="connsiteX99" fmla="*/ 230344 w 748727"/>
                  <a:gd name="connsiteY99" fmla="*/ 68697 h 983447"/>
                  <a:gd name="connsiteX100" fmla="*/ 231466 w 748727"/>
                  <a:gd name="connsiteY100" fmla="*/ 59747 h 983447"/>
                  <a:gd name="connsiteX101" fmla="*/ 285516 w 748727"/>
                  <a:gd name="connsiteY101" fmla="*/ 24685 h 983447"/>
                  <a:gd name="connsiteX102" fmla="*/ 294782 w 748727"/>
                  <a:gd name="connsiteY102" fmla="*/ 21702 h 983447"/>
                  <a:gd name="connsiteX103" fmla="*/ 455844 w 748727"/>
                  <a:gd name="connsiteY103" fmla="*/ 14788 h 983447"/>
                  <a:gd name="connsiteX104" fmla="*/ 517614 w 748727"/>
                  <a:gd name="connsiteY104" fmla="*/ 48902 h 983447"/>
                  <a:gd name="connsiteX105" fmla="*/ 520246 w 748727"/>
                  <a:gd name="connsiteY105" fmla="*/ 104812 h 983447"/>
                  <a:gd name="connsiteX106" fmla="*/ 522879 w 748727"/>
                  <a:gd name="connsiteY106" fmla="*/ 319116 h 983447"/>
                  <a:gd name="connsiteX107" fmla="*/ 523792 w 748727"/>
                  <a:gd name="connsiteY107" fmla="*/ 469192 h 983447"/>
                  <a:gd name="connsiteX108" fmla="*/ 522002 w 748727"/>
                  <a:gd name="connsiteY108" fmla="*/ 660894 h 983447"/>
                  <a:gd name="connsiteX109" fmla="*/ 518422 w 748727"/>
                  <a:gd name="connsiteY109" fmla="*/ 814514 h 983447"/>
                  <a:gd name="connsiteX110" fmla="*/ 514772 w 748727"/>
                  <a:gd name="connsiteY110" fmla="*/ 923807 h 983447"/>
                  <a:gd name="connsiteX111" fmla="*/ 512244 w 748727"/>
                  <a:gd name="connsiteY111" fmla="*/ 959817 h 983447"/>
                  <a:gd name="connsiteX112" fmla="*/ 462090 w 748727"/>
                  <a:gd name="connsiteY112" fmla="*/ 975260 h 983447"/>
                  <a:gd name="connsiteX113" fmla="*/ 454088 w 748727"/>
                  <a:gd name="connsiteY113" fmla="*/ 975786 h 983447"/>
                  <a:gd name="connsiteX114" fmla="*/ 451280 w 748727"/>
                  <a:gd name="connsiteY114" fmla="*/ 964660 h 983447"/>
                  <a:gd name="connsiteX115" fmla="*/ 451386 w 748727"/>
                  <a:gd name="connsiteY115" fmla="*/ 929388 h 983447"/>
                  <a:gd name="connsiteX116" fmla="*/ 453000 w 748727"/>
                  <a:gd name="connsiteY116" fmla="*/ 799212 h 983447"/>
                  <a:gd name="connsiteX117" fmla="*/ 454615 w 748727"/>
                  <a:gd name="connsiteY117" fmla="*/ 119939 h 983447"/>
                  <a:gd name="connsiteX118" fmla="*/ 453070 w 748727"/>
                  <a:gd name="connsiteY118" fmla="*/ 28651 h 983447"/>
                  <a:gd name="connsiteX119" fmla="*/ 455844 w 748727"/>
                  <a:gd name="connsiteY119" fmla="*/ 14788 h 983447"/>
                  <a:gd name="connsiteX120" fmla="*/ 383613 w 748727"/>
                  <a:gd name="connsiteY120" fmla="*/ 12 h 983447"/>
                  <a:gd name="connsiteX121" fmla="*/ 401618 w 748727"/>
                  <a:gd name="connsiteY121" fmla="*/ 3732 h 983447"/>
                  <a:gd name="connsiteX122" fmla="*/ 406356 w 748727"/>
                  <a:gd name="connsiteY122" fmla="*/ 14823 h 983447"/>
                  <a:gd name="connsiteX123" fmla="*/ 404636 w 748727"/>
                  <a:gd name="connsiteY123" fmla="*/ 43673 h 983447"/>
                  <a:gd name="connsiteX124" fmla="*/ 405198 w 748727"/>
                  <a:gd name="connsiteY124" fmla="*/ 800651 h 983447"/>
                  <a:gd name="connsiteX125" fmla="*/ 406496 w 748727"/>
                  <a:gd name="connsiteY125" fmla="*/ 966064 h 983447"/>
                  <a:gd name="connsiteX126" fmla="*/ 410778 w 748727"/>
                  <a:gd name="connsiteY126" fmla="*/ 981367 h 983447"/>
                  <a:gd name="connsiteX127" fmla="*/ 396950 w 748727"/>
                  <a:gd name="connsiteY127" fmla="*/ 983052 h 983447"/>
                  <a:gd name="connsiteX128" fmla="*/ 367328 w 748727"/>
                  <a:gd name="connsiteY128" fmla="*/ 983262 h 983447"/>
                  <a:gd name="connsiteX129" fmla="*/ 349323 w 748727"/>
                  <a:gd name="connsiteY129" fmla="*/ 979647 h 983447"/>
                  <a:gd name="connsiteX130" fmla="*/ 344830 w 748727"/>
                  <a:gd name="connsiteY130" fmla="*/ 951604 h 983447"/>
                  <a:gd name="connsiteX131" fmla="*/ 342304 w 748727"/>
                  <a:gd name="connsiteY131" fmla="*/ 864879 h 983447"/>
                  <a:gd name="connsiteX132" fmla="*/ 338478 w 748727"/>
                  <a:gd name="connsiteY132" fmla="*/ 705889 h 983447"/>
                  <a:gd name="connsiteX133" fmla="*/ 337180 w 748727"/>
                  <a:gd name="connsiteY133" fmla="*/ 620953 h 983447"/>
                  <a:gd name="connsiteX134" fmla="*/ 335810 w 748727"/>
                  <a:gd name="connsiteY134" fmla="*/ 290934 h 983447"/>
                  <a:gd name="connsiteX135" fmla="*/ 337670 w 748727"/>
                  <a:gd name="connsiteY135" fmla="*/ 159880 h 983447"/>
                  <a:gd name="connsiteX136" fmla="*/ 339285 w 748727"/>
                  <a:gd name="connsiteY136" fmla="*/ 75857 h 983447"/>
                  <a:gd name="connsiteX137" fmla="*/ 340830 w 748727"/>
                  <a:gd name="connsiteY137" fmla="*/ 11735 h 983447"/>
                  <a:gd name="connsiteX138" fmla="*/ 341952 w 748727"/>
                  <a:gd name="connsiteY138" fmla="*/ 5522 h 983447"/>
                  <a:gd name="connsiteX139" fmla="*/ 358062 w 748727"/>
                  <a:gd name="connsiteY139" fmla="*/ 3030 h 983447"/>
                  <a:gd name="connsiteX140" fmla="*/ 383613 w 748727"/>
                  <a:gd name="connsiteY140" fmla="*/ 12 h 983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</a:cxnLst>
                <a:rect l="l" t="t" r="r" b="b"/>
                <a:pathLst>
                  <a:path w="748727" h="983447">
                    <a:moveTo>
                      <a:pt x="68650" y="277105"/>
                    </a:moveTo>
                    <a:cubicBezTo>
                      <a:pt x="72827" y="278404"/>
                      <a:pt x="71564" y="282054"/>
                      <a:pt x="71388" y="284616"/>
                    </a:cubicBezTo>
                    <a:cubicBezTo>
                      <a:pt x="68405" y="323679"/>
                      <a:pt x="70932" y="362918"/>
                      <a:pt x="68264" y="402016"/>
                    </a:cubicBezTo>
                    <a:cubicBezTo>
                      <a:pt x="67106" y="418793"/>
                      <a:pt x="66790" y="435745"/>
                      <a:pt x="69037" y="452556"/>
                    </a:cubicBezTo>
                    <a:cubicBezTo>
                      <a:pt x="69774" y="457961"/>
                      <a:pt x="69738" y="463401"/>
                      <a:pt x="69598" y="468806"/>
                    </a:cubicBezTo>
                    <a:cubicBezTo>
                      <a:pt x="68580" y="517030"/>
                      <a:pt x="70967" y="565218"/>
                      <a:pt x="73599" y="613302"/>
                    </a:cubicBezTo>
                    <a:cubicBezTo>
                      <a:pt x="77706" y="688164"/>
                      <a:pt x="83567" y="762956"/>
                      <a:pt x="92762" y="837433"/>
                    </a:cubicBezTo>
                    <a:cubicBezTo>
                      <a:pt x="93464" y="843118"/>
                      <a:pt x="96413" y="849260"/>
                      <a:pt x="91815" y="854806"/>
                    </a:cubicBezTo>
                    <a:cubicBezTo>
                      <a:pt x="81707" y="850173"/>
                      <a:pt x="76126" y="840697"/>
                      <a:pt x="69774" y="832589"/>
                    </a:cubicBezTo>
                    <a:cubicBezTo>
                      <a:pt x="48891" y="805915"/>
                      <a:pt x="31482" y="776960"/>
                      <a:pt x="18040" y="745723"/>
                    </a:cubicBezTo>
                    <a:cubicBezTo>
                      <a:pt x="22638" y="735370"/>
                      <a:pt x="17408" y="725156"/>
                      <a:pt x="17163" y="714908"/>
                    </a:cubicBezTo>
                    <a:cubicBezTo>
                      <a:pt x="16742" y="697921"/>
                      <a:pt x="13758" y="681004"/>
                      <a:pt x="12530" y="664017"/>
                    </a:cubicBezTo>
                    <a:cubicBezTo>
                      <a:pt x="9898" y="626674"/>
                      <a:pt x="7687" y="589295"/>
                      <a:pt x="5300" y="551917"/>
                    </a:cubicBezTo>
                    <a:cubicBezTo>
                      <a:pt x="5124" y="549214"/>
                      <a:pt x="5089" y="546477"/>
                      <a:pt x="5230" y="543774"/>
                    </a:cubicBezTo>
                    <a:cubicBezTo>
                      <a:pt x="6423" y="521487"/>
                      <a:pt x="3054" y="499341"/>
                      <a:pt x="3370" y="477124"/>
                    </a:cubicBezTo>
                    <a:cubicBezTo>
                      <a:pt x="3405" y="474562"/>
                      <a:pt x="4107" y="471368"/>
                      <a:pt x="0" y="470982"/>
                    </a:cubicBezTo>
                    <a:cubicBezTo>
                      <a:pt x="6142" y="449363"/>
                      <a:pt x="11547" y="427567"/>
                      <a:pt x="17900" y="405982"/>
                    </a:cubicBezTo>
                    <a:cubicBezTo>
                      <a:pt x="25446" y="380361"/>
                      <a:pt x="33659" y="355056"/>
                      <a:pt x="44117" y="330593"/>
                    </a:cubicBezTo>
                    <a:cubicBezTo>
                      <a:pt x="51804" y="312589"/>
                      <a:pt x="57454" y="293531"/>
                      <a:pt x="68650" y="277105"/>
                    </a:cubicBezTo>
                    <a:close/>
                    <a:moveTo>
                      <a:pt x="680465" y="251764"/>
                    </a:moveTo>
                    <a:cubicBezTo>
                      <a:pt x="686010" y="255379"/>
                      <a:pt x="686432" y="261872"/>
                      <a:pt x="689134" y="267101"/>
                    </a:cubicBezTo>
                    <a:cubicBezTo>
                      <a:pt x="705384" y="298584"/>
                      <a:pt x="719248" y="331119"/>
                      <a:pt x="730478" y="364672"/>
                    </a:cubicBezTo>
                    <a:cubicBezTo>
                      <a:pt x="735182" y="378676"/>
                      <a:pt x="741640" y="392188"/>
                      <a:pt x="743394" y="407105"/>
                    </a:cubicBezTo>
                    <a:cubicBezTo>
                      <a:pt x="743816" y="410614"/>
                      <a:pt x="747922" y="412755"/>
                      <a:pt x="747290" y="416756"/>
                    </a:cubicBezTo>
                    <a:cubicBezTo>
                      <a:pt x="745254" y="422548"/>
                      <a:pt x="748448" y="427988"/>
                      <a:pt x="748378" y="433638"/>
                    </a:cubicBezTo>
                    <a:cubicBezTo>
                      <a:pt x="748062" y="460698"/>
                      <a:pt x="749992" y="487793"/>
                      <a:pt x="747150" y="514853"/>
                    </a:cubicBezTo>
                    <a:cubicBezTo>
                      <a:pt x="746764" y="518468"/>
                      <a:pt x="746728" y="522048"/>
                      <a:pt x="746764" y="525663"/>
                    </a:cubicBezTo>
                    <a:cubicBezTo>
                      <a:pt x="746940" y="569289"/>
                      <a:pt x="743956" y="612810"/>
                      <a:pt x="741710" y="656365"/>
                    </a:cubicBezTo>
                    <a:cubicBezTo>
                      <a:pt x="740130" y="687005"/>
                      <a:pt x="737568" y="717575"/>
                      <a:pt x="735989" y="748215"/>
                    </a:cubicBezTo>
                    <a:cubicBezTo>
                      <a:pt x="735744" y="752918"/>
                      <a:pt x="732234" y="757305"/>
                      <a:pt x="734690" y="762183"/>
                    </a:cubicBezTo>
                    <a:cubicBezTo>
                      <a:pt x="721880" y="790016"/>
                      <a:pt x="705314" y="815672"/>
                      <a:pt x="685484" y="838801"/>
                    </a:cubicBezTo>
                    <a:cubicBezTo>
                      <a:pt x="678780" y="846592"/>
                      <a:pt x="673270" y="856034"/>
                      <a:pt x="664180" y="861824"/>
                    </a:cubicBezTo>
                    <a:cubicBezTo>
                      <a:pt x="666532" y="833782"/>
                      <a:pt x="668918" y="805739"/>
                      <a:pt x="671234" y="777661"/>
                    </a:cubicBezTo>
                    <a:cubicBezTo>
                      <a:pt x="672006" y="768115"/>
                      <a:pt x="672077" y="758498"/>
                      <a:pt x="672849" y="748917"/>
                    </a:cubicBezTo>
                    <a:cubicBezTo>
                      <a:pt x="675025" y="721997"/>
                      <a:pt x="675446" y="694937"/>
                      <a:pt x="676920" y="667947"/>
                    </a:cubicBezTo>
                    <a:cubicBezTo>
                      <a:pt x="678850" y="632815"/>
                      <a:pt x="679307" y="597648"/>
                      <a:pt x="680886" y="562550"/>
                    </a:cubicBezTo>
                    <a:cubicBezTo>
                      <a:pt x="683448" y="505587"/>
                      <a:pt x="681342" y="448695"/>
                      <a:pt x="682290" y="391767"/>
                    </a:cubicBezTo>
                    <a:cubicBezTo>
                      <a:pt x="682571" y="374289"/>
                      <a:pt x="681834" y="356775"/>
                      <a:pt x="682396" y="339297"/>
                    </a:cubicBezTo>
                    <a:cubicBezTo>
                      <a:pt x="683308" y="310061"/>
                      <a:pt x="679623" y="280965"/>
                      <a:pt x="680465" y="251764"/>
                    </a:cubicBezTo>
                    <a:close/>
                    <a:moveTo>
                      <a:pt x="186226" y="101408"/>
                    </a:moveTo>
                    <a:cubicBezTo>
                      <a:pt x="188824" y="107129"/>
                      <a:pt x="184226" y="111691"/>
                      <a:pt x="183594" y="116956"/>
                    </a:cubicBezTo>
                    <a:cubicBezTo>
                      <a:pt x="181558" y="134048"/>
                      <a:pt x="181278" y="151281"/>
                      <a:pt x="180506" y="168373"/>
                    </a:cubicBezTo>
                    <a:cubicBezTo>
                      <a:pt x="179558" y="189116"/>
                      <a:pt x="179032" y="209963"/>
                      <a:pt x="177944" y="230706"/>
                    </a:cubicBezTo>
                    <a:cubicBezTo>
                      <a:pt x="172784" y="330172"/>
                      <a:pt x="174574" y="429708"/>
                      <a:pt x="175066" y="529209"/>
                    </a:cubicBezTo>
                    <a:cubicBezTo>
                      <a:pt x="175276" y="571641"/>
                      <a:pt x="177312" y="614109"/>
                      <a:pt x="179593" y="656577"/>
                    </a:cubicBezTo>
                    <a:cubicBezTo>
                      <a:pt x="181067" y="684233"/>
                      <a:pt x="182296" y="711960"/>
                      <a:pt x="183945" y="739617"/>
                    </a:cubicBezTo>
                    <a:cubicBezTo>
                      <a:pt x="186016" y="774819"/>
                      <a:pt x="188683" y="809987"/>
                      <a:pt x="191842" y="845084"/>
                    </a:cubicBezTo>
                    <a:cubicBezTo>
                      <a:pt x="194439" y="873899"/>
                      <a:pt x="196896" y="902749"/>
                      <a:pt x="200160" y="931494"/>
                    </a:cubicBezTo>
                    <a:cubicBezTo>
                      <a:pt x="200440" y="934231"/>
                      <a:pt x="200862" y="937004"/>
                      <a:pt x="199107" y="939425"/>
                    </a:cubicBezTo>
                    <a:cubicBezTo>
                      <a:pt x="175943" y="927141"/>
                      <a:pt x="153972" y="912997"/>
                      <a:pt x="133756" y="896221"/>
                    </a:cubicBezTo>
                    <a:cubicBezTo>
                      <a:pt x="129614" y="866072"/>
                      <a:pt x="126631" y="835818"/>
                      <a:pt x="123648" y="805530"/>
                    </a:cubicBezTo>
                    <a:cubicBezTo>
                      <a:pt x="120314" y="771661"/>
                      <a:pt x="117752" y="737722"/>
                      <a:pt x="115224" y="703818"/>
                    </a:cubicBezTo>
                    <a:cubicBezTo>
                      <a:pt x="113505" y="680724"/>
                      <a:pt x="112101" y="657559"/>
                      <a:pt x="111083" y="634430"/>
                    </a:cubicBezTo>
                    <a:cubicBezTo>
                      <a:pt x="109223" y="591717"/>
                      <a:pt x="108346" y="548969"/>
                      <a:pt x="106802" y="506255"/>
                    </a:cubicBezTo>
                    <a:cubicBezTo>
                      <a:pt x="105012" y="457119"/>
                      <a:pt x="105187" y="408018"/>
                      <a:pt x="105994" y="358952"/>
                    </a:cubicBezTo>
                    <a:cubicBezTo>
                      <a:pt x="106626" y="320766"/>
                      <a:pt x="107222" y="282475"/>
                      <a:pt x="109468" y="244324"/>
                    </a:cubicBezTo>
                    <a:cubicBezTo>
                      <a:pt x="110381" y="228740"/>
                      <a:pt x="110276" y="213087"/>
                      <a:pt x="112242" y="197574"/>
                    </a:cubicBezTo>
                    <a:cubicBezTo>
                      <a:pt x="125122" y="174831"/>
                      <a:pt x="140319" y="153527"/>
                      <a:pt x="157412" y="133978"/>
                    </a:cubicBezTo>
                    <a:cubicBezTo>
                      <a:pt x="166923" y="123098"/>
                      <a:pt x="174048" y="109936"/>
                      <a:pt x="186226" y="101408"/>
                    </a:cubicBezTo>
                    <a:close/>
                    <a:moveTo>
                      <a:pt x="566399" y="90668"/>
                    </a:moveTo>
                    <a:cubicBezTo>
                      <a:pt x="576332" y="99793"/>
                      <a:pt x="584088" y="111059"/>
                      <a:pt x="593424" y="120395"/>
                    </a:cubicBezTo>
                    <a:cubicBezTo>
                      <a:pt x="605532" y="132504"/>
                      <a:pt x="614658" y="146472"/>
                      <a:pt x="625292" y="159458"/>
                    </a:cubicBezTo>
                    <a:cubicBezTo>
                      <a:pt x="627924" y="162652"/>
                      <a:pt x="630838" y="165811"/>
                      <a:pt x="631680" y="170128"/>
                    </a:cubicBezTo>
                    <a:cubicBezTo>
                      <a:pt x="635154" y="180938"/>
                      <a:pt x="634172" y="192134"/>
                      <a:pt x="634663" y="203225"/>
                    </a:cubicBezTo>
                    <a:cubicBezTo>
                      <a:pt x="639226" y="308341"/>
                      <a:pt x="638840" y="413528"/>
                      <a:pt x="637927" y="518679"/>
                    </a:cubicBezTo>
                    <a:cubicBezTo>
                      <a:pt x="637471" y="570728"/>
                      <a:pt x="635962" y="622848"/>
                      <a:pt x="633260" y="674897"/>
                    </a:cubicBezTo>
                    <a:cubicBezTo>
                      <a:pt x="631645" y="706168"/>
                      <a:pt x="630732" y="737475"/>
                      <a:pt x="629012" y="768747"/>
                    </a:cubicBezTo>
                    <a:cubicBezTo>
                      <a:pt x="627222" y="801212"/>
                      <a:pt x="625503" y="833712"/>
                      <a:pt x="622484" y="866072"/>
                    </a:cubicBezTo>
                    <a:cubicBezTo>
                      <a:pt x="621642" y="875056"/>
                      <a:pt x="622309" y="884146"/>
                      <a:pt x="620519" y="893096"/>
                    </a:cubicBezTo>
                    <a:cubicBezTo>
                      <a:pt x="619817" y="896676"/>
                      <a:pt x="619220" y="900221"/>
                      <a:pt x="617184" y="903310"/>
                    </a:cubicBezTo>
                    <a:cubicBezTo>
                      <a:pt x="611183" y="909943"/>
                      <a:pt x="603356" y="914084"/>
                      <a:pt x="595916" y="918682"/>
                    </a:cubicBezTo>
                    <a:cubicBezTo>
                      <a:pt x="583246" y="926544"/>
                      <a:pt x="570926" y="935037"/>
                      <a:pt x="557274" y="941250"/>
                    </a:cubicBezTo>
                    <a:cubicBezTo>
                      <a:pt x="554922" y="938793"/>
                      <a:pt x="555273" y="935739"/>
                      <a:pt x="555414" y="932721"/>
                    </a:cubicBezTo>
                    <a:cubicBezTo>
                      <a:pt x="557660" y="887305"/>
                      <a:pt x="560292" y="841925"/>
                      <a:pt x="561977" y="796474"/>
                    </a:cubicBezTo>
                    <a:cubicBezTo>
                      <a:pt x="564118" y="738669"/>
                      <a:pt x="566048" y="680898"/>
                      <a:pt x="567698" y="623093"/>
                    </a:cubicBezTo>
                    <a:cubicBezTo>
                      <a:pt x="568820" y="584206"/>
                      <a:pt x="568364" y="545353"/>
                      <a:pt x="568926" y="506500"/>
                    </a:cubicBezTo>
                    <a:cubicBezTo>
                      <a:pt x="569418" y="470666"/>
                      <a:pt x="572400" y="434797"/>
                      <a:pt x="570681" y="398962"/>
                    </a:cubicBezTo>
                    <a:cubicBezTo>
                      <a:pt x="568154" y="346843"/>
                      <a:pt x="570224" y="294653"/>
                      <a:pt x="568680" y="242568"/>
                    </a:cubicBezTo>
                    <a:cubicBezTo>
                      <a:pt x="567452" y="201013"/>
                      <a:pt x="566540" y="159458"/>
                      <a:pt x="565311" y="117903"/>
                    </a:cubicBezTo>
                    <a:cubicBezTo>
                      <a:pt x="565170" y="113376"/>
                      <a:pt x="564188" y="108918"/>
                      <a:pt x="563907" y="104426"/>
                    </a:cubicBezTo>
                    <a:cubicBezTo>
                      <a:pt x="563626" y="99688"/>
                      <a:pt x="562714" y="94739"/>
                      <a:pt x="566399" y="90668"/>
                    </a:cubicBezTo>
                    <a:close/>
                    <a:moveTo>
                      <a:pt x="294782" y="21702"/>
                    </a:moveTo>
                    <a:cubicBezTo>
                      <a:pt x="299134" y="26581"/>
                      <a:pt x="298222" y="32652"/>
                      <a:pt x="297414" y="38092"/>
                    </a:cubicBezTo>
                    <a:cubicBezTo>
                      <a:pt x="294571" y="57887"/>
                      <a:pt x="295378" y="77858"/>
                      <a:pt x="294746" y="97652"/>
                    </a:cubicBezTo>
                    <a:cubicBezTo>
                      <a:pt x="293764" y="129275"/>
                      <a:pt x="292746" y="160933"/>
                      <a:pt x="291939" y="192555"/>
                    </a:cubicBezTo>
                    <a:cubicBezTo>
                      <a:pt x="290992" y="229934"/>
                      <a:pt x="291834" y="267347"/>
                      <a:pt x="290254" y="304656"/>
                    </a:cubicBezTo>
                    <a:cubicBezTo>
                      <a:pt x="287130" y="377308"/>
                      <a:pt x="288570" y="449994"/>
                      <a:pt x="289272" y="522645"/>
                    </a:cubicBezTo>
                    <a:cubicBezTo>
                      <a:pt x="289588" y="555777"/>
                      <a:pt x="289306" y="588980"/>
                      <a:pt x="290710" y="622076"/>
                    </a:cubicBezTo>
                    <a:cubicBezTo>
                      <a:pt x="292500" y="664544"/>
                      <a:pt x="292782" y="707012"/>
                      <a:pt x="294431" y="749479"/>
                    </a:cubicBezTo>
                    <a:cubicBezTo>
                      <a:pt x="296080" y="791631"/>
                      <a:pt x="297800" y="833748"/>
                      <a:pt x="299941" y="875864"/>
                    </a:cubicBezTo>
                    <a:cubicBezTo>
                      <a:pt x="301450" y="905943"/>
                      <a:pt x="303135" y="936021"/>
                      <a:pt x="305136" y="966064"/>
                    </a:cubicBezTo>
                    <a:cubicBezTo>
                      <a:pt x="305416" y="969399"/>
                      <a:pt x="306154" y="972803"/>
                      <a:pt x="304012" y="975821"/>
                    </a:cubicBezTo>
                    <a:cubicBezTo>
                      <a:pt x="284604" y="970416"/>
                      <a:pt x="264528" y="967433"/>
                      <a:pt x="245856" y="959431"/>
                    </a:cubicBezTo>
                    <a:cubicBezTo>
                      <a:pt x="241996" y="954237"/>
                      <a:pt x="242276" y="947919"/>
                      <a:pt x="241855" y="942058"/>
                    </a:cubicBezTo>
                    <a:cubicBezTo>
                      <a:pt x="239152" y="905100"/>
                      <a:pt x="236415" y="868143"/>
                      <a:pt x="233783" y="831186"/>
                    </a:cubicBezTo>
                    <a:cubicBezTo>
                      <a:pt x="231116" y="793316"/>
                      <a:pt x="229466" y="755411"/>
                      <a:pt x="227290" y="717541"/>
                    </a:cubicBezTo>
                    <a:cubicBezTo>
                      <a:pt x="226342" y="701010"/>
                      <a:pt x="225640" y="684444"/>
                      <a:pt x="224974" y="667878"/>
                    </a:cubicBezTo>
                    <a:cubicBezTo>
                      <a:pt x="220130" y="546757"/>
                      <a:pt x="220797" y="425566"/>
                      <a:pt x="221710" y="304376"/>
                    </a:cubicBezTo>
                    <a:cubicBezTo>
                      <a:pt x="222096" y="255028"/>
                      <a:pt x="223780" y="205612"/>
                      <a:pt x="226342" y="156265"/>
                    </a:cubicBezTo>
                    <a:cubicBezTo>
                      <a:pt x="227852" y="127099"/>
                      <a:pt x="229396" y="97898"/>
                      <a:pt x="230344" y="68697"/>
                    </a:cubicBezTo>
                    <a:cubicBezTo>
                      <a:pt x="230448" y="65644"/>
                      <a:pt x="230975" y="62731"/>
                      <a:pt x="231466" y="59747"/>
                    </a:cubicBezTo>
                    <a:cubicBezTo>
                      <a:pt x="248629" y="46761"/>
                      <a:pt x="265932" y="33986"/>
                      <a:pt x="285516" y="24685"/>
                    </a:cubicBezTo>
                    <a:cubicBezTo>
                      <a:pt x="288500" y="23281"/>
                      <a:pt x="291307" y="21526"/>
                      <a:pt x="294782" y="21702"/>
                    </a:cubicBezTo>
                    <a:close/>
                    <a:moveTo>
                      <a:pt x="455844" y="14788"/>
                    </a:moveTo>
                    <a:cubicBezTo>
                      <a:pt x="477990" y="23316"/>
                      <a:pt x="498452" y="34934"/>
                      <a:pt x="517614" y="48902"/>
                    </a:cubicBezTo>
                    <a:cubicBezTo>
                      <a:pt x="519474" y="67504"/>
                      <a:pt x="520001" y="86211"/>
                      <a:pt x="520246" y="104812"/>
                    </a:cubicBezTo>
                    <a:cubicBezTo>
                      <a:pt x="521300" y="176235"/>
                      <a:pt x="521756" y="247693"/>
                      <a:pt x="522879" y="319116"/>
                    </a:cubicBezTo>
                    <a:cubicBezTo>
                      <a:pt x="523686" y="369165"/>
                      <a:pt x="524598" y="419214"/>
                      <a:pt x="523792" y="469192"/>
                    </a:cubicBezTo>
                    <a:cubicBezTo>
                      <a:pt x="522738" y="533105"/>
                      <a:pt x="523335" y="597017"/>
                      <a:pt x="522002" y="660894"/>
                    </a:cubicBezTo>
                    <a:cubicBezTo>
                      <a:pt x="520948" y="712101"/>
                      <a:pt x="520001" y="763307"/>
                      <a:pt x="518422" y="814514"/>
                    </a:cubicBezTo>
                    <a:cubicBezTo>
                      <a:pt x="517298" y="850945"/>
                      <a:pt x="516140" y="887376"/>
                      <a:pt x="514772" y="923807"/>
                    </a:cubicBezTo>
                    <a:cubicBezTo>
                      <a:pt x="514316" y="935775"/>
                      <a:pt x="514070" y="947884"/>
                      <a:pt x="512244" y="959817"/>
                    </a:cubicBezTo>
                    <a:cubicBezTo>
                      <a:pt x="496591" y="968381"/>
                      <a:pt x="478270" y="968310"/>
                      <a:pt x="462090" y="975260"/>
                    </a:cubicBezTo>
                    <a:cubicBezTo>
                      <a:pt x="459774" y="976242"/>
                      <a:pt x="456791" y="975646"/>
                      <a:pt x="454088" y="975786"/>
                    </a:cubicBezTo>
                    <a:cubicBezTo>
                      <a:pt x="451140" y="972592"/>
                      <a:pt x="451316" y="968591"/>
                      <a:pt x="451280" y="964660"/>
                    </a:cubicBezTo>
                    <a:cubicBezTo>
                      <a:pt x="451176" y="952903"/>
                      <a:pt x="450508" y="941075"/>
                      <a:pt x="451386" y="929388"/>
                    </a:cubicBezTo>
                    <a:cubicBezTo>
                      <a:pt x="454720" y="886007"/>
                      <a:pt x="452264" y="842592"/>
                      <a:pt x="453000" y="799212"/>
                    </a:cubicBezTo>
                    <a:cubicBezTo>
                      <a:pt x="456896" y="572800"/>
                      <a:pt x="454054" y="346352"/>
                      <a:pt x="454615" y="119939"/>
                    </a:cubicBezTo>
                    <a:cubicBezTo>
                      <a:pt x="454685" y="89545"/>
                      <a:pt x="452544" y="59116"/>
                      <a:pt x="453070" y="28651"/>
                    </a:cubicBezTo>
                    <a:cubicBezTo>
                      <a:pt x="453141" y="23878"/>
                      <a:pt x="452298" y="18859"/>
                      <a:pt x="455844" y="14788"/>
                    </a:cubicBezTo>
                    <a:close/>
                    <a:moveTo>
                      <a:pt x="383613" y="12"/>
                    </a:moveTo>
                    <a:cubicBezTo>
                      <a:pt x="390106" y="-304"/>
                      <a:pt x="394984" y="5627"/>
                      <a:pt x="401618" y="3732"/>
                    </a:cubicBezTo>
                    <a:cubicBezTo>
                      <a:pt x="407550" y="5557"/>
                      <a:pt x="406286" y="10717"/>
                      <a:pt x="406356" y="14823"/>
                    </a:cubicBezTo>
                    <a:cubicBezTo>
                      <a:pt x="406462" y="24475"/>
                      <a:pt x="404636" y="33986"/>
                      <a:pt x="404636" y="43673"/>
                    </a:cubicBezTo>
                    <a:cubicBezTo>
                      <a:pt x="404742" y="295988"/>
                      <a:pt x="404145" y="548337"/>
                      <a:pt x="405198" y="800651"/>
                    </a:cubicBezTo>
                    <a:cubicBezTo>
                      <a:pt x="405444" y="855789"/>
                      <a:pt x="405935" y="910927"/>
                      <a:pt x="406496" y="966064"/>
                    </a:cubicBezTo>
                    <a:cubicBezTo>
                      <a:pt x="406496" y="971645"/>
                      <a:pt x="407725" y="976699"/>
                      <a:pt x="410778" y="981367"/>
                    </a:cubicBezTo>
                    <a:cubicBezTo>
                      <a:pt x="406532" y="984806"/>
                      <a:pt x="401548" y="982911"/>
                      <a:pt x="396950" y="983052"/>
                    </a:cubicBezTo>
                    <a:cubicBezTo>
                      <a:pt x="387088" y="983367"/>
                      <a:pt x="377190" y="982806"/>
                      <a:pt x="367328" y="983262"/>
                    </a:cubicBezTo>
                    <a:cubicBezTo>
                      <a:pt x="360905" y="983543"/>
                      <a:pt x="355008" y="982350"/>
                      <a:pt x="349323" y="979647"/>
                    </a:cubicBezTo>
                    <a:cubicBezTo>
                      <a:pt x="344164" y="970908"/>
                      <a:pt x="344760" y="960870"/>
                      <a:pt x="344830" y="951604"/>
                    </a:cubicBezTo>
                    <a:cubicBezTo>
                      <a:pt x="345041" y="922649"/>
                      <a:pt x="343111" y="893764"/>
                      <a:pt x="342304" y="864879"/>
                    </a:cubicBezTo>
                    <a:cubicBezTo>
                      <a:pt x="340830" y="811882"/>
                      <a:pt x="339882" y="758885"/>
                      <a:pt x="338478" y="705889"/>
                    </a:cubicBezTo>
                    <a:cubicBezTo>
                      <a:pt x="337706" y="677565"/>
                      <a:pt x="338022" y="649242"/>
                      <a:pt x="337180" y="620953"/>
                    </a:cubicBezTo>
                    <a:cubicBezTo>
                      <a:pt x="333880" y="510958"/>
                      <a:pt x="335214" y="400928"/>
                      <a:pt x="335810" y="290934"/>
                    </a:cubicBezTo>
                    <a:cubicBezTo>
                      <a:pt x="336056" y="247272"/>
                      <a:pt x="335881" y="203506"/>
                      <a:pt x="337670" y="159880"/>
                    </a:cubicBezTo>
                    <a:cubicBezTo>
                      <a:pt x="338794" y="131837"/>
                      <a:pt x="337741" y="103795"/>
                      <a:pt x="339285" y="75857"/>
                    </a:cubicBezTo>
                    <a:cubicBezTo>
                      <a:pt x="340478" y="54448"/>
                      <a:pt x="340760" y="33109"/>
                      <a:pt x="340830" y="11735"/>
                    </a:cubicBezTo>
                    <a:cubicBezTo>
                      <a:pt x="340830" y="9593"/>
                      <a:pt x="341321" y="7558"/>
                      <a:pt x="341952" y="5522"/>
                    </a:cubicBezTo>
                    <a:cubicBezTo>
                      <a:pt x="346972" y="2434"/>
                      <a:pt x="352657" y="2328"/>
                      <a:pt x="358062" y="3030"/>
                    </a:cubicBezTo>
                    <a:cubicBezTo>
                      <a:pt x="366906" y="4153"/>
                      <a:pt x="375014" y="433"/>
                      <a:pt x="383613" y="1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013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xmlns="" id="{7150D423-ED6F-497B-8C15-76C2C2EB4AF7}"/>
              </a:ext>
            </a:extLst>
          </p:cNvPr>
          <p:cNvSpPr/>
          <p:nvPr/>
        </p:nvSpPr>
        <p:spPr>
          <a:xfrm>
            <a:off x="715087" y="3927890"/>
            <a:ext cx="4896131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altLang="ko-KR" sz="3200" b="1" dirty="0">
                <a:solidFill>
                  <a:schemeClr val="accent2"/>
                </a:solidFill>
              </a:rPr>
              <a:t>PANDEMIC  (COVID-19)</a:t>
            </a:r>
            <a:endParaRPr lang="ko-KR" altLang="en-US" sz="3200" b="1" dirty="0">
              <a:solidFill>
                <a:schemeClr val="accent2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9F6D49D4-38B5-4A6D-8468-70C5C5DE0AF8}"/>
              </a:ext>
            </a:extLst>
          </p:cNvPr>
          <p:cNvSpPr txBox="1"/>
          <p:nvPr/>
        </p:nvSpPr>
        <p:spPr>
          <a:xfrm>
            <a:off x="715087" y="4631560"/>
            <a:ext cx="1228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chemeClr val="accent1"/>
                </a:solidFill>
                <a:cs typeface="Arial" pitchFamily="34" charset="0"/>
              </a:rPr>
              <a:t>Your</a:t>
            </a:r>
          </a:p>
          <a:p>
            <a:r>
              <a:rPr lang="en-US" altLang="ko-KR" dirty="0">
                <a:solidFill>
                  <a:schemeClr val="accent1"/>
                </a:solidFill>
                <a:cs typeface="Arial" pitchFamily="34" charset="0"/>
              </a:rPr>
              <a:t>Text Here</a:t>
            </a:r>
            <a:endParaRPr lang="ko-KR" altLang="en-US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97EF6855-978C-4A91-8695-E14C76F839DE}"/>
              </a:ext>
            </a:extLst>
          </p:cNvPr>
          <p:cNvSpPr txBox="1"/>
          <p:nvPr/>
        </p:nvSpPr>
        <p:spPr>
          <a:xfrm>
            <a:off x="2013792" y="4631560"/>
            <a:ext cx="1960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cs typeface="Arial" pitchFamily="34" charset="0"/>
              </a:rPr>
              <a:t>Get a modern PowerPoint  Presentation that is beautifully designed. </a:t>
            </a:r>
            <a:r>
              <a:rPr lang="ko-KR" altLang="en-US" sz="1200" dirty="0">
                <a:cs typeface="Arial" pitchFamily="34" charset="0"/>
              </a:rPr>
              <a:t>  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6D9F002B-C087-4AE4-A12B-0CD01929FEFC}"/>
              </a:ext>
            </a:extLst>
          </p:cNvPr>
          <p:cNvSpPr txBox="1"/>
          <p:nvPr/>
        </p:nvSpPr>
        <p:spPr>
          <a:xfrm>
            <a:off x="715087" y="5573226"/>
            <a:ext cx="1228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chemeClr val="accent1"/>
                </a:solidFill>
                <a:cs typeface="Arial" pitchFamily="34" charset="0"/>
              </a:rPr>
              <a:t>Your</a:t>
            </a:r>
          </a:p>
          <a:p>
            <a:r>
              <a:rPr lang="en-US" altLang="ko-KR" dirty="0">
                <a:solidFill>
                  <a:schemeClr val="accent1"/>
                </a:solidFill>
                <a:cs typeface="Arial" pitchFamily="34" charset="0"/>
              </a:rPr>
              <a:t>Text Here</a:t>
            </a:r>
            <a:endParaRPr lang="ko-KR" altLang="en-US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49D6AA72-263A-4585-B4CF-8880911EB55D}"/>
              </a:ext>
            </a:extLst>
          </p:cNvPr>
          <p:cNvSpPr txBox="1"/>
          <p:nvPr/>
        </p:nvSpPr>
        <p:spPr>
          <a:xfrm>
            <a:off x="2013792" y="5573226"/>
            <a:ext cx="1960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cs typeface="Arial" pitchFamily="34" charset="0"/>
              </a:rPr>
              <a:t>Get a modern PowerPoint  Presentation that is beautifully designed. </a:t>
            </a:r>
            <a:r>
              <a:rPr lang="ko-KR" altLang="en-US" sz="1200" dirty="0">
                <a:cs typeface="Arial" pitchFamily="34" charset="0"/>
              </a:rPr>
              <a:t>   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7B9D7FBB-5077-40E3-8218-88EF2FCDB510}"/>
              </a:ext>
            </a:extLst>
          </p:cNvPr>
          <p:cNvSpPr/>
          <p:nvPr/>
        </p:nvSpPr>
        <p:spPr>
          <a:xfrm>
            <a:off x="4125521" y="4512665"/>
            <a:ext cx="45719" cy="175451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785D5F18-4C0E-464A-B5CD-3E53F0CE64AC}"/>
              </a:ext>
            </a:extLst>
          </p:cNvPr>
          <p:cNvSpPr txBox="1"/>
          <p:nvPr/>
        </p:nvSpPr>
        <p:spPr>
          <a:xfrm>
            <a:off x="4430466" y="4631560"/>
            <a:ext cx="2491574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en-US" altLang="ko-KR" sz="1600" dirty="0">
                <a:cs typeface="Arial" pitchFamily="34" charset="0"/>
              </a:rPr>
              <a:t>Presentation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D0EA9416-925B-46DD-B9CA-5E6C47670DD7}"/>
              </a:ext>
            </a:extLst>
          </p:cNvPr>
          <p:cNvSpPr txBox="1"/>
          <p:nvPr/>
        </p:nvSpPr>
        <p:spPr>
          <a:xfrm>
            <a:off x="4430466" y="5595040"/>
            <a:ext cx="2491574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en-US" altLang="ko-KR" sz="1600" dirty="0">
                <a:cs typeface="Arial" pitchFamily="34" charset="0"/>
              </a:rPr>
              <a:t>Portfolio Presentation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337983ED-9EEA-4322-9F36-072BEFE6CF58}"/>
              </a:ext>
            </a:extLst>
          </p:cNvPr>
          <p:cNvSpPr txBox="1"/>
          <p:nvPr/>
        </p:nvSpPr>
        <p:spPr>
          <a:xfrm>
            <a:off x="4430466" y="5273880"/>
            <a:ext cx="2491574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en-US" altLang="ko-KR" sz="1600" dirty="0">
                <a:cs typeface="Arial" pitchFamily="34" charset="0"/>
              </a:rPr>
              <a:t>Simple Portfolio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A3184C46-D5AF-4325-B1AE-6AF3C5CAF72C}"/>
              </a:ext>
            </a:extLst>
          </p:cNvPr>
          <p:cNvSpPr txBox="1"/>
          <p:nvPr/>
        </p:nvSpPr>
        <p:spPr>
          <a:xfrm>
            <a:off x="4430466" y="4952720"/>
            <a:ext cx="2491574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en-US" altLang="ko-KR" sz="1600" dirty="0">
                <a:cs typeface="Arial" pitchFamily="34" charset="0"/>
              </a:rPr>
              <a:t>Portfolio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02827852-565C-4AD5-B2E4-275C768CA241}"/>
              </a:ext>
            </a:extLst>
          </p:cNvPr>
          <p:cNvSpPr txBox="1"/>
          <p:nvPr/>
        </p:nvSpPr>
        <p:spPr>
          <a:xfrm>
            <a:off x="4430466" y="5916200"/>
            <a:ext cx="2491574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en-US" altLang="ko-KR" sz="1600" dirty="0">
                <a:cs typeface="Arial" pitchFamily="34" charset="0"/>
              </a:rPr>
              <a:t>Presentation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39E245A6-95FC-4F06-88AE-C3FB0E0837C2}"/>
              </a:ext>
            </a:extLst>
          </p:cNvPr>
          <p:cNvSpPr txBox="1"/>
          <p:nvPr/>
        </p:nvSpPr>
        <p:spPr>
          <a:xfrm>
            <a:off x="626767" y="1879272"/>
            <a:ext cx="6240464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2400" dirty="0">
                <a:solidFill>
                  <a:schemeClr val="accent1"/>
                </a:solidFill>
                <a:cs typeface="Arial" pitchFamily="34" charset="0"/>
              </a:rPr>
              <a:t>ALLPPT Layout </a:t>
            </a:r>
            <a:r>
              <a:rPr lang="en-GB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Clean Text Slide for your Presentation. ALLPPT Layout Clean Text Slide for your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4231334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그룹 1">
            <a:extLst>
              <a:ext uri="{FF2B5EF4-FFF2-40B4-BE49-F238E27FC236}">
                <a16:creationId xmlns:a16="http://schemas.microsoft.com/office/drawing/2014/main" xmlns="" id="{D78029B6-DA42-4EA3-84CB-13095EB1001C}"/>
              </a:ext>
            </a:extLst>
          </p:cNvPr>
          <p:cNvGrpSpPr/>
          <p:nvPr/>
        </p:nvGrpSpPr>
        <p:grpSpPr>
          <a:xfrm>
            <a:off x="4094426" y="1921269"/>
            <a:ext cx="4003148" cy="4047536"/>
            <a:chOff x="4255714" y="2032360"/>
            <a:chExt cx="3689626" cy="3730538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xmlns="" id="{AA1BB2D2-1283-43B3-B391-353D912AFED3}"/>
                </a:ext>
              </a:extLst>
            </p:cNvPr>
            <p:cNvSpPr/>
            <p:nvPr/>
          </p:nvSpPr>
          <p:spPr>
            <a:xfrm>
              <a:off x="4641232" y="2439629"/>
              <a:ext cx="2916000" cy="2916000"/>
            </a:xfrm>
            <a:prstGeom prst="ellipse">
              <a:avLst/>
            </a:prstGeom>
            <a:noFill/>
            <a:ln w="15875">
              <a:solidFill>
                <a:schemeClr val="tx1">
                  <a:lumMod val="75000"/>
                  <a:lumOff val="2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xmlns="" id="{1F3A2896-78BE-4D38-9B52-95FC5E8B3925}"/>
                </a:ext>
              </a:extLst>
            </p:cNvPr>
            <p:cNvSpPr/>
            <p:nvPr/>
          </p:nvSpPr>
          <p:spPr>
            <a:xfrm>
              <a:off x="5631180" y="2032360"/>
              <a:ext cx="936104" cy="93610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xmlns="" id="{849558FB-F9BC-4ED6-92ED-2C393F65A7A8}"/>
                </a:ext>
              </a:extLst>
            </p:cNvPr>
            <p:cNvSpPr/>
            <p:nvPr/>
          </p:nvSpPr>
          <p:spPr>
            <a:xfrm>
              <a:off x="7009236" y="3429577"/>
              <a:ext cx="936104" cy="9361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xmlns="" id="{2DE357CD-D491-42A1-AAC8-BD0CEC485DCA}"/>
                </a:ext>
              </a:extLst>
            </p:cNvPr>
            <p:cNvSpPr/>
            <p:nvPr/>
          </p:nvSpPr>
          <p:spPr>
            <a:xfrm>
              <a:off x="4255714" y="3429577"/>
              <a:ext cx="936104" cy="9361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xmlns="" id="{83B6C522-1993-4854-85A0-EB149C4E1FD1}"/>
                </a:ext>
              </a:extLst>
            </p:cNvPr>
            <p:cNvSpPr/>
            <p:nvPr/>
          </p:nvSpPr>
          <p:spPr>
            <a:xfrm>
              <a:off x="5631180" y="4826794"/>
              <a:ext cx="936104" cy="9361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41DFF021-AFE3-4463-B03D-6A586A6457B3}"/>
              </a:ext>
            </a:extLst>
          </p:cNvPr>
          <p:cNvGrpSpPr/>
          <p:nvPr/>
        </p:nvGrpSpPr>
        <p:grpSpPr>
          <a:xfrm>
            <a:off x="2291459" y="1793461"/>
            <a:ext cx="2800751" cy="769442"/>
            <a:chOff x="5210294" y="837292"/>
            <a:chExt cx="1750034" cy="76944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2D265B30-9751-4184-92D5-B6885390C462}"/>
                </a:ext>
              </a:extLst>
            </p:cNvPr>
            <p:cNvSpPr txBox="1"/>
            <p:nvPr/>
          </p:nvSpPr>
          <p:spPr>
            <a:xfrm>
              <a:off x="5210294" y="1052736"/>
              <a:ext cx="1750034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FBCAFC67-A128-41D8-9B14-0504B9CDCE88}"/>
                </a:ext>
              </a:extLst>
            </p:cNvPr>
            <p:cNvSpPr txBox="1"/>
            <p:nvPr/>
          </p:nvSpPr>
          <p:spPr>
            <a:xfrm>
              <a:off x="5218241" y="837292"/>
              <a:ext cx="174208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VALUE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FA3BD290-6509-401C-B942-18393854C00E}"/>
              </a:ext>
            </a:extLst>
          </p:cNvPr>
          <p:cNvGrpSpPr/>
          <p:nvPr/>
        </p:nvGrpSpPr>
        <p:grpSpPr>
          <a:xfrm>
            <a:off x="7140026" y="5288809"/>
            <a:ext cx="2801509" cy="769442"/>
            <a:chOff x="5210294" y="837292"/>
            <a:chExt cx="1750034" cy="769442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9CCF65C7-DEDD-469A-88BB-27089308610C}"/>
                </a:ext>
              </a:extLst>
            </p:cNvPr>
            <p:cNvSpPr txBox="1"/>
            <p:nvPr/>
          </p:nvSpPr>
          <p:spPr>
            <a:xfrm>
              <a:off x="5210294" y="1052736"/>
              <a:ext cx="1750034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EB87AC57-115C-4CAB-A25C-3A39E51DD721}"/>
                </a:ext>
              </a:extLst>
            </p:cNvPr>
            <p:cNvSpPr txBox="1"/>
            <p:nvPr/>
          </p:nvSpPr>
          <p:spPr>
            <a:xfrm>
              <a:off x="5218241" y="837292"/>
              <a:ext cx="174208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VALUE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AAA4E554-0D33-4C79-BA2C-4B3A75DEDD98}"/>
              </a:ext>
            </a:extLst>
          </p:cNvPr>
          <p:cNvGrpSpPr/>
          <p:nvPr/>
        </p:nvGrpSpPr>
        <p:grpSpPr>
          <a:xfrm>
            <a:off x="8433841" y="3558514"/>
            <a:ext cx="2801509" cy="769442"/>
            <a:chOff x="5210294" y="837292"/>
            <a:chExt cx="1750034" cy="76944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F1B45CEC-0812-4C45-8B42-078DDE687F64}"/>
                </a:ext>
              </a:extLst>
            </p:cNvPr>
            <p:cNvSpPr txBox="1"/>
            <p:nvPr/>
          </p:nvSpPr>
          <p:spPr>
            <a:xfrm>
              <a:off x="5210294" y="1052736"/>
              <a:ext cx="1750034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178DA331-8411-4F5B-BD87-10A989ADC5ED}"/>
                </a:ext>
              </a:extLst>
            </p:cNvPr>
            <p:cNvSpPr txBox="1"/>
            <p:nvPr/>
          </p:nvSpPr>
          <p:spPr>
            <a:xfrm>
              <a:off x="5218241" y="837292"/>
              <a:ext cx="174208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VALUE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8C420949-1025-450C-BA48-D051A0BD1C67}"/>
              </a:ext>
            </a:extLst>
          </p:cNvPr>
          <p:cNvGrpSpPr/>
          <p:nvPr/>
        </p:nvGrpSpPr>
        <p:grpSpPr>
          <a:xfrm>
            <a:off x="956652" y="3558514"/>
            <a:ext cx="2813528" cy="769442"/>
            <a:chOff x="5210294" y="837292"/>
            <a:chExt cx="1750034" cy="76944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BBC8947C-C8AE-47D8-AE13-456B2EC0D55E}"/>
                </a:ext>
              </a:extLst>
            </p:cNvPr>
            <p:cNvSpPr txBox="1"/>
            <p:nvPr/>
          </p:nvSpPr>
          <p:spPr>
            <a:xfrm>
              <a:off x="5210294" y="1052736"/>
              <a:ext cx="1750034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 .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65EBCC60-5728-4E65-9D16-0D118A7F673F}"/>
                </a:ext>
              </a:extLst>
            </p:cNvPr>
            <p:cNvSpPr txBox="1"/>
            <p:nvPr/>
          </p:nvSpPr>
          <p:spPr>
            <a:xfrm>
              <a:off x="5218241" y="837292"/>
              <a:ext cx="174208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VALUE</a:t>
              </a:r>
            </a:p>
          </p:txBody>
        </p:sp>
      </p:grpSp>
      <p:sp>
        <p:nvSpPr>
          <p:cNvPr id="22" name="Rectangle 36">
            <a:extLst>
              <a:ext uri="{FF2B5EF4-FFF2-40B4-BE49-F238E27FC236}">
                <a16:creationId xmlns:a16="http://schemas.microsoft.com/office/drawing/2014/main" xmlns="" id="{B2274E4E-8DCE-46EE-B752-2F4B958FDED0}"/>
              </a:ext>
            </a:extLst>
          </p:cNvPr>
          <p:cNvSpPr/>
          <p:nvPr/>
        </p:nvSpPr>
        <p:spPr>
          <a:xfrm>
            <a:off x="5901316" y="2263794"/>
            <a:ext cx="389370" cy="325482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3" name="Chord 15">
            <a:extLst>
              <a:ext uri="{FF2B5EF4-FFF2-40B4-BE49-F238E27FC236}">
                <a16:creationId xmlns:a16="http://schemas.microsoft.com/office/drawing/2014/main" xmlns="" id="{CDBB4992-3C31-407D-81F8-C652DA9C8733}"/>
              </a:ext>
            </a:extLst>
          </p:cNvPr>
          <p:cNvSpPr/>
          <p:nvPr/>
        </p:nvSpPr>
        <p:spPr>
          <a:xfrm>
            <a:off x="4483795" y="3749432"/>
            <a:ext cx="199125" cy="434146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4" name="Rectangle 16">
            <a:extLst>
              <a:ext uri="{FF2B5EF4-FFF2-40B4-BE49-F238E27FC236}">
                <a16:creationId xmlns:a16="http://schemas.microsoft.com/office/drawing/2014/main" xmlns="" id="{C8BD3A29-A3FD-4E6C-BD55-1A545CF7E871}"/>
              </a:ext>
            </a:extLst>
          </p:cNvPr>
          <p:cNvSpPr/>
          <p:nvPr/>
        </p:nvSpPr>
        <p:spPr>
          <a:xfrm>
            <a:off x="5896568" y="5370504"/>
            <a:ext cx="394118" cy="25902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5" name="Oval 21">
            <a:extLst>
              <a:ext uri="{FF2B5EF4-FFF2-40B4-BE49-F238E27FC236}">
                <a16:creationId xmlns:a16="http://schemas.microsoft.com/office/drawing/2014/main" xmlns="" id="{B8EB76C3-AE29-40D3-8287-D58BC7BBFF7F}"/>
              </a:ext>
            </a:extLst>
          </p:cNvPr>
          <p:cNvSpPr>
            <a:spLocks noChangeAspect="1"/>
          </p:cNvSpPr>
          <p:nvPr/>
        </p:nvSpPr>
        <p:spPr>
          <a:xfrm>
            <a:off x="7429923" y="3773958"/>
            <a:ext cx="381905" cy="38509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42C1B1AA-4864-42AC-8BC7-8B5CA22418A8}"/>
              </a:ext>
            </a:extLst>
          </p:cNvPr>
          <p:cNvGrpSpPr/>
          <p:nvPr/>
        </p:nvGrpSpPr>
        <p:grpSpPr>
          <a:xfrm>
            <a:off x="5277449" y="3037882"/>
            <a:ext cx="1689586" cy="1573789"/>
            <a:chOff x="3107256" y="2568163"/>
            <a:chExt cx="2007066" cy="1869510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xmlns="" id="{3866D21E-B097-4B07-A05C-2C3F1C3AC638}"/>
                </a:ext>
              </a:extLst>
            </p:cNvPr>
            <p:cNvSpPr/>
            <p:nvPr/>
          </p:nvSpPr>
          <p:spPr>
            <a:xfrm>
              <a:off x="3107256" y="3444075"/>
              <a:ext cx="2007066" cy="993598"/>
            </a:xfrm>
            <a:custGeom>
              <a:avLst/>
              <a:gdLst>
                <a:gd name="connsiteX0" fmla="*/ 7340973 w 7360055"/>
                <a:gd name="connsiteY0" fmla="*/ 2990846 h 3643593"/>
                <a:gd name="connsiteX1" fmla="*/ 7331000 w 7360055"/>
                <a:gd name="connsiteY1" fmla="*/ 2967504 h 3643593"/>
                <a:gd name="connsiteX2" fmla="*/ 7241463 w 7360055"/>
                <a:gd name="connsiteY2" fmla="*/ 2840533 h 3643593"/>
                <a:gd name="connsiteX3" fmla="*/ 7088044 w 7360055"/>
                <a:gd name="connsiteY3" fmla="*/ 2775856 h 3643593"/>
                <a:gd name="connsiteX4" fmla="*/ 7091729 w 7360055"/>
                <a:gd name="connsiteY4" fmla="*/ 2333735 h 3643593"/>
                <a:gd name="connsiteX5" fmla="*/ 7179315 w 7360055"/>
                <a:gd name="connsiteY5" fmla="*/ 1793622 h 3643593"/>
                <a:gd name="connsiteX6" fmla="*/ 7154383 w 7360055"/>
                <a:gd name="connsiteY6" fmla="*/ 1649091 h 3643593"/>
                <a:gd name="connsiteX7" fmla="*/ 7061594 w 7360055"/>
                <a:gd name="connsiteY7" fmla="*/ 1553701 h 3643593"/>
                <a:gd name="connsiteX8" fmla="*/ 6892637 w 7360055"/>
                <a:gd name="connsiteY8" fmla="*/ 1524289 h 3643593"/>
                <a:gd name="connsiteX9" fmla="*/ 6751286 w 7360055"/>
                <a:gd name="connsiteY9" fmla="*/ 1510703 h 3643593"/>
                <a:gd name="connsiteX10" fmla="*/ 6812856 w 7360055"/>
                <a:gd name="connsiteY10" fmla="*/ 1348539 h 3643593"/>
                <a:gd name="connsiteX11" fmla="*/ 6862430 w 7360055"/>
                <a:gd name="connsiteY11" fmla="*/ 1036641 h 3643593"/>
                <a:gd name="connsiteX12" fmla="*/ 6853253 w 7360055"/>
                <a:gd name="connsiteY12" fmla="*/ 1007662 h 3643593"/>
                <a:gd name="connsiteX13" fmla="*/ 6846677 w 7360055"/>
                <a:gd name="connsiteY13" fmla="*/ 974854 h 3643593"/>
                <a:gd name="connsiteX14" fmla="*/ 6768052 w 7360055"/>
                <a:gd name="connsiteY14" fmla="*/ 878957 h 3643593"/>
                <a:gd name="connsiteX15" fmla="*/ 6589917 w 7360055"/>
                <a:gd name="connsiteY15" fmla="*/ 915451 h 3643593"/>
                <a:gd name="connsiteX16" fmla="*/ 6598806 w 7360055"/>
                <a:gd name="connsiteY16" fmla="*/ 1483820 h 3643593"/>
                <a:gd name="connsiteX17" fmla="*/ 6650331 w 7360055"/>
                <a:gd name="connsiteY17" fmla="*/ 1565336 h 3643593"/>
                <a:gd name="connsiteX18" fmla="*/ 6595915 w 7360055"/>
                <a:gd name="connsiteY18" fmla="*/ 1701556 h 3643593"/>
                <a:gd name="connsiteX19" fmla="*/ 6524373 w 7360055"/>
                <a:gd name="connsiteY19" fmla="*/ 1888652 h 3643593"/>
                <a:gd name="connsiteX20" fmla="*/ 5809594 w 7360055"/>
                <a:gd name="connsiteY20" fmla="*/ 2581389 h 3643593"/>
                <a:gd name="connsiteX21" fmla="*/ 5774762 w 7360055"/>
                <a:gd name="connsiteY21" fmla="*/ 2540848 h 3643593"/>
                <a:gd name="connsiteX22" fmla="*/ 5637819 w 7360055"/>
                <a:gd name="connsiteY22" fmla="*/ 2285823 h 3643593"/>
                <a:gd name="connsiteX23" fmla="*/ 5607612 w 7360055"/>
                <a:gd name="connsiteY23" fmla="*/ 1947042 h 3643593"/>
                <a:gd name="connsiteX24" fmla="*/ 5711674 w 7360055"/>
                <a:gd name="connsiteY24" fmla="*/ 1894794 h 3643593"/>
                <a:gd name="connsiteX25" fmla="*/ 6241164 w 7360055"/>
                <a:gd name="connsiteY25" fmla="*/ 1524433 h 3643593"/>
                <a:gd name="connsiteX26" fmla="*/ 6221219 w 7360055"/>
                <a:gd name="connsiteY26" fmla="*/ 1364437 h 3643593"/>
                <a:gd name="connsiteX27" fmla="*/ 5818916 w 7360055"/>
                <a:gd name="connsiteY27" fmla="*/ 1223737 h 3643593"/>
                <a:gd name="connsiteX28" fmla="*/ 5412133 w 7360055"/>
                <a:gd name="connsiteY28" fmla="*/ 1549799 h 3643593"/>
                <a:gd name="connsiteX29" fmla="*/ 5287909 w 7360055"/>
                <a:gd name="connsiteY29" fmla="*/ 1892699 h 3643593"/>
                <a:gd name="connsiteX30" fmla="*/ 5271649 w 7360055"/>
                <a:gd name="connsiteY30" fmla="*/ 2078927 h 3643593"/>
                <a:gd name="connsiteX31" fmla="*/ 5281044 w 7360055"/>
                <a:gd name="connsiteY31" fmla="*/ 2255905 h 3643593"/>
                <a:gd name="connsiteX32" fmla="*/ 5038665 w 7360055"/>
                <a:gd name="connsiteY32" fmla="*/ 2725270 h 3643593"/>
                <a:gd name="connsiteX33" fmla="*/ 4986056 w 7360055"/>
                <a:gd name="connsiteY33" fmla="*/ 2776868 h 3643593"/>
                <a:gd name="connsiteX34" fmla="*/ 4878380 w 7360055"/>
                <a:gd name="connsiteY34" fmla="*/ 2780987 h 3643593"/>
                <a:gd name="connsiteX35" fmla="*/ 4703497 w 7360055"/>
                <a:gd name="connsiteY35" fmla="*/ 2381720 h 3643593"/>
                <a:gd name="connsiteX36" fmla="*/ 4694248 w 7360055"/>
                <a:gd name="connsiteY36" fmla="*/ 1594386 h 3643593"/>
                <a:gd name="connsiteX37" fmla="*/ 4731175 w 7360055"/>
                <a:gd name="connsiteY37" fmla="*/ 1204875 h 3643593"/>
                <a:gd name="connsiteX38" fmla="*/ 4753577 w 7360055"/>
                <a:gd name="connsiteY38" fmla="*/ 1010553 h 3643593"/>
                <a:gd name="connsiteX39" fmla="*/ 4783857 w 7360055"/>
                <a:gd name="connsiteY39" fmla="*/ 835526 h 3643593"/>
                <a:gd name="connsiteX40" fmla="*/ 4790288 w 7360055"/>
                <a:gd name="connsiteY40" fmla="*/ 834297 h 3643593"/>
                <a:gd name="connsiteX41" fmla="*/ 4814136 w 7360055"/>
                <a:gd name="connsiteY41" fmla="*/ 839790 h 3643593"/>
                <a:gd name="connsiteX42" fmla="*/ 5115845 w 7360055"/>
                <a:gd name="connsiteY42" fmla="*/ 850268 h 3643593"/>
                <a:gd name="connsiteX43" fmla="*/ 5350780 w 7360055"/>
                <a:gd name="connsiteY43" fmla="*/ 661872 h 3643593"/>
                <a:gd name="connsiteX44" fmla="*/ 5380264 w 7360055"/>
                <a:gd name="connsiteY44" fmla="*/ 615839 h 3643593"/>
                <a:gd name="connsiteX45" fmla="*/ 5400354 w 7360055"/>
                <a:gd name="connsiteY45" fmla="*/ 591991 h 3643593"/>
                <a:gd name="connsiteX46" fmla="*/ 5306048 w 7360055"/>
                <a:gd name="connsiteY46" fmla="*/ 610347 h 3643593"/>
                <a:gd name="connsiteX47" fmla="*/ 5126757 w 7360055"/>
                <a:gd name="connsiteY47" fmla="*/ 783423 h 3643593"/>
                <a:gd name="connsiteX48" fmla="*/ 4833359 w 7360055"/>
                <a:gd name="connsiteY48" fmla="*/ 770704 h 3643593"/>
                <a:gd name="connsiteX49" fmla="*/ 4808427 w 7360055"/>
                <a:gd name="connsiteY49" fmla="*/ 764995 h 3643593"/>
                <a:gd name="connsiteX50" fmla="*/ 4794624 w 7360055"/>
                <a:gd name="connsiteY50" fmla="*/ 722792 h 3643593"/>
                <a:gd name="connsiteX51" fmla="*/ 4823603 w 7360055"/>
                <a:gd name="connsiteY51" fmla="*/ 521966 h 3643593"/>
                <a:gd name="connsiteX52" fmla="*/ 4789566 w 7360055"/>
                <a:gd name="connsiteY52" fmla="*/ 354960 h 3643593"/>
                <a:gd name="connsiteX53" fmla="*/ 4673796 w 7360055"/>
                <a:gd name="connsiteY53" fmla="*/ 270554 h 3643593"/>
                <a:gd name="connsiteX54" fmla="*/ 4649660 w 7360055"/>
                <a:gd name="connsiteY54" fmla="*/ 266146 h 3643593"/>
                <a:gd name="connsiteX55" fmla="*/ 4609697 w 7360055"/>
                <a:gd name="connsiteY55" fmla="*/ 260509 h 3643593"/>
                <a:gd name="connsiteX56" fmla="*/ 4597050 w 7360055"/>
                <a:gd name="connsiteY56" fmla="*/ 259642 h 3643593"/>
                <a:gd name="connsiteX57" fmla="*/ 4564242 w 7360055"/>
                <a:gd name="connsiteY57" fmla="*/ 265134 h 3643593"/>
                <a:gd name="connsiteX58" fmla="*/ 4488435 w 7360055"/>
                <a:gd name="connsiteY58" fmla="*/ 484532 h 3643593"/>
                <a:gd name="connsiteX59" fmla="*/ 4470875 w 7360055"/>
                <a:gd name="connsiteY59" fmla="*/ 601819 h 3643593"/>
                <a:gd name="connsiteX60" fmla="*/ 4438572 w 7360055"/>
                <a:gd name="connsiteY60" fmla="*/ 669387 h 3643593"/>
                <a:gd name="connsiteX61" fmla="*/ 4085410 w 7360055"/>
                <a:gd name="connsiteY61" fmla="*/ 676108 h 3643593"/>
                <a:gd name="connsiteX62" fmla="*/ 3906336 w 7360055"/>
                <a:gd name="connsiteY62" fmla="*/ 1018213 h 3643593"/>
                <a:gd name="connsiteX63" fmla="*/ 3947094 w 7360055"/>
                <a:gd name="connsiteY63" fmla="*/ 1018286 h 3643593"/>
                <a:gd name="connsiteX64" fmla="*/ 3970436 w 7360055"/>
                <a:gd name="connsiteY64" fmla="*/ 996967 h 3643593"/>
                <a:gd name="connsiteX65" fmla="*/ 3973471 w 7360055"/>
                <a:gd name="connsiteY65" fmla="*/ 948622 h 3643593"/>
                <a:gd name="connsiteX66" fmla="*/ 3983372 w 7360055"/>
                <a:gd name="connsiteY66" fmla="*/ 881848 h 3643593"/>
                <a:gd name="connsiteX67" fmla="*/ 4426287 w 7360055"/>
                <a:gd name="connsiteY67" fmla="*/ 740858 h 3643593"/>
                <a:gd name="connsiteX68" fmla="*/ 4442980 w 7360055"/>
                <a:gd name="connsiteY68" fmla="*/ 758491 h 3643593"/>
                <a:gd name="connsiteX69" fmla="*/ 4440162 w 7360055"/>
                <a:gd name="connsiteY69" fmla="*/ 818038 h 3643593"/>
                <a:gd name="connsiteX70" fmla="*/ 4369775 w 7360055"/>
                <a:gd name="connsiteY70" fmla="*/ 1367689 h 3643593"/>
                <a:gd name="connsiteX71" fmla="*/ 4335955 w 7360055"/>
                <a:gd name="connsiteY71" fmla="*/ 1941189 h 3643593"/>
                <a:gd name="connsiteX72" fmla="*/ 4278793 w 7360055"/>
                <a:gd name="connsiteY72" fmla="*/ 2039976 h 3643593"/>
                <a:gd name="connsiteX73" fmla="*/ 4036198 w 7360055"/>
                <a:gd name="connsiteY73" fmla="*/ 2312128 h 3643593"/>
                <a:gd name="connsiteX74" fmla="*/ 3819184 w 7360055"/>
                <a:gd name="connsiteY74" fmla="*/ 1986788 h 3643593"/>
                <a:gd name="connsiteX75" fmla="*/ 3668149 w 7360055"/>
                <a:gd name="connsiteY75" fmla="*/ 1732847 h 3643593"/>
                <a:gd name="connsiteX76" fmla="*/ 3563292 w 7360055"/>
                <a:gd name="connsiteY76" fmla="*/ 1242019 h 3643593"/>
                <a:gd name="connsiteX77" fmla="*/ 3716639 w 7360055"/>
                <a:gd name="connsiteY77" fmla="*/ 1166285 h 3643593"/>
                <a:gd name="connsiteX78" fmla="*/ 3880176 w 7360055"/>
                <a:gd name="connsiteY78" fmla="*/ 1289932 h 3643593"/>
                <a:gd name="connsiteX79" fmla="*/ 3895135 w 7360055"/>
                <a:gd name="connsiteY79" fmla="*/ 1475943 h 3643593"/>
                <a:gd name="connsiteX80" fmla="*/ 3929028 w 7360055"/>
                <a:gd name="connsiteY80" fmla="*/ 1516701 h 3643593"/>
                <a:gd name="connsiteX81" fmla="*/ 3949479 w 7360055"/>
                <a:gd name="connsiteY81" fmla="*/ 1500297 h 3643593"/>
                <a:gd name="connsiteX82" fmla="*/ 3890582 w 7360055"/>
                <a:gd name="connsiteY82" fmla="*/ 1175463 h 3643593"/>
                <a:gd name="connsiteX83" fmla="*/ 3635413 w 7360055"/>
                <a:gd name="connsiteY83" fmla="*/ 1056153 h 3643593"/>
                <a:gd name="connsiteX84" fmla="*/ 3317011 w 7360055"/>
                <a:gd name="connsiteY84" fmla="*/ 1190350 h 3643593"/>
                <a:gd name="connsiteX85" fmla="*/ 3230437 w 7360055"/>
                <a:gd name="connsiteY85" fmla="*/ 1477822 h 3643593"/>
                <a:gd name="connsiteX86" fmla="*/ 3306966 w 7360055"/>
                <a:gd name="connsiteY86" fmla="*/ 1724103 h 3643593"/>
                <a:gd name="connsiteX87" fmla="*/ 3422302 w 7360055"/>
                <a:gd name="connsiteY87" fmla="*/ 1985921 h 3643593"/>
                <a:gd name="connsiteX88" fmla="*/ 3394841 w 7360055"/>
                <a:gd name="connsiteY88" fmla="*/ 2131536 h 3643593"/>
                <a:gd name="connsiteX89" fmla="*/ 3322864 w 7360055"/>
                <a:gd name="connsiteY89" fmla="*/ 2314657 h 3643593"/>
                <a:gd name="connsiteX90" fmla="*/ 3230437 w 7360055"/>
                <a:gd name="connsiteY90" fmla="*/ 2521048 h 3643593"/>
                <a:gd name="connsiteX91" fmla="*/ 3134974 w 7360055"/>
                <a:gd name="connsiteY91" fmla="*/ 2687114 h 3643593"/>
                <a:gd name="connsiteX92" fmla="*/ 3027443 w 7360055"/>
                <a:gd name="connsiteY92" fmla="*/ 2422839 h 3643593"/>
                <a:gd name="connsiteX93" fmla="*/ 3026576 w 7360055"/>
                <a:gd name="connsiteY93" fmla="*/ 1928831 h 3643593"/>
                <a:gd name="connsiteX94" fmla="*/ 2869109 w 7360055"/>
                <a:gd name="connsiteY94" fmla="*/ 1393633 h 3643593"/>
                <a:gd name="connsiteX95" fmla="*/ 2732672 w 7360055"/>
                <a:gd name="connsiteY95" fmla="*/ 1602769 h 3643593"/>
                <a:gd name="connsiteX96" fmla="*/ 2507492 w 7360055"/>
                <a:gd name="connsiteY96" fmla="*/ 2333735 h 3643593"/>
                <a:gd name="connsiteX97" fmla="*/ 2425760 w 7360055"/>
                <a:gd name="connsiteY97" fmla="*/ 2441483 h 3643593"/>
                <a:gd name="connsiteX98" fmla="*/ 2297705 w 7360055"/>
                <a:gd name="connsiteY98" fmla="*/ 2465114 h 3643593"/>
                <a:gd name="connsiteX99" fmla="*/ 2179407 w 7360055"/>
                <a:gd name="connsiteY99" fmla="*/ 2106749 h 3643593"/>
                <a:gd name="connsiteX100" fmla="*/ 2238954 w 7360055"/>
                <a:gd name="connsiteY100" fmla="*/ 1637673 h 3643593"/>
                <a:gd name="connsiteX101" fmla="*/ 2308184 w 7360055"/>
                <a:gd name="connsiteY101" fmla="*/ 1441979 h 3643593"/>
                <a:gd name="connsiteX102" fmla="*/ 2534809 w 7360055"/>
                <a:gd name="connsiteY102" fmla="*/ 1282127 h 3643593"/>
                <a:gd name="connsiteX103" fmla="*/ 2636992 w 7360055"/>
                <a:gd name="connsiteY103" fmla="*/ 1358729 h 3643593"/>
                <a:gd name="connsiteX104" fmla="*/ 2674498 w 7360055"/>
                <a:gd name="connsiteY104" fmla="*/ 1455059 h 3643593"/>
                <a:gd name="connsiteX105" fmla="*/ 2721037 w 7360055"/>
                <a:gd name="connsiteY105" fmla="*/ 1453180 h 3643593"/>
                <a:gd name="connsiteX106" fmla="*/ 2730793 w 7360055"/>
                <a:gd name="connsiteY106" fmla="*/ 1439377 h 3643593"/>
                <a:gd name="connsiteX107" fmla="*/ 2716990 w 7360055"/>
                <a:gd name="connsiteY107" fmla="*/ 1412349 h 3643593"/>
                <a:gd name="connsiteX108" fmla="*/ 2701453 w 7360055"/>
                <a:gd name="connsiteY108" fmla="*/ 1355332 h 3643593"/>
                <a:gd name="connsiteX109" fmla="*/ 2560752 w 7360055"/>
                <a:gd name="connsiteY109" fmla="*/ 1195770 h 3643593"/>
                <a:gd name="connsiteX110" fmla="*/ 2057856 w 7360055"/>
                <a:gd name="connsiteY110" fmla="*/ 1357355 h 3643593"/>
                <a:gd name="connsiteX111" fmla="*/ 1850093 w 7360055"/>
                <a:gd name="connsiteY111" fmla="*/ 1972769 h 3643593"/>
                <a:gd name="connsiteX112" fmla="*/ 1867075 w 7360055"/>
                <a:gd name="connsiteY112" fmla="*/ 2298759 h 3643593"/>
                <a:gd name="connsiteX113" fmla="*/ 1775515 w 7360055"/>
                <a:gd name="connsiteY113" fmla="*/ 2624965 h 3643593"/>
                <a:gd name="connsiteX114" fmla="*/ 1582276 w 7360055"/>
                <a:gd name="connsiteY114" fmla="*/ 3016283 h 3643593"/>
                <a:gd name="connsiteX115" fmla="*/ 1364685 w 7360055"/>
                <a:gd name="connsiteY115" fmla="*/ 3267261 h 3643593"/>
                <a:gd name="connsiteX116" fmla="*/ 879205 w 7360055"/>
                <a:gd name="connsiteY116" fmla="*/ 3284967 h 3643593"/>
                <a:gd name="connsiteX117" fmla="*/ 535366 w 7360055"/>
                <a:gd name="connsiteY117" fmla="*/ 2363075 h 3643593"/>
                <a:gd name="connsiteX118" fmla="*/ 871184 w 7360055"/>
                <a:gd name="connsiteY118" fmla="*/ 1651549 h 3643593"/>
                <a:gd name="connsiteX119" fmla="*/ 962672 w 7360055"/>
                <a:gd name="connsiteY119" fmla="*/ 1572057 h 3643593"/>
                <a:gd name="connsiteX120" fmla="*/ 1122017 w 7360055"/>
                <a:gd name="connsiteY120" fmla="*/ 1464236 h 3643593"/>
                <a:gd name="connsiteX121" fmla="*/ 1142179 w 7360055"/>
                <a:gd name="connsiteY121" fmla="*/ 1451807 h 3643593"/>
                <a:gd name="connsiteX122" fmla="*/ 1138711 w 7360055"/>
                <a:gd name="connsiteY122" fmla="*/ 1423767 h 3643593"/>
                <a:gd name="connsiteX123" fmla="*/ 902402 w 7360055"/>
                <a:gd name="connsiteY123" fmla="*/ 1446820 h 3643593"/>
                <a:gd name="connsiteX124" fmla="*/ 609655 w 7360055"/>
                <a:gd name="connsiteY124" fmla="*/ 1202129 h 3643593"/>
                <a:gd name="connsiteX125" fmla="*/ 597080 w 7360055"/>
                <a:gd name="connsiteY125" fmla="*/ 773233 h 3643593"/>
                <a:gd name="connsiteX126" fmla="*/ 820309 w 7360055"/>
                <a:gd name="connsiteY126" fmla="*/ 416892 h 3643593"/>
                <a:gd name="connsiteX127" fmla="*/ 1196234 w 7360055"/>
                <a:gd name="connsiteY127" fmla="*/ 210646 h 3643593"/>
                <a:gd name="connsiteX128" fmla="*/ 1410718 w 7360055"/>
                <a:gd name="connsiteY128" fmla="*/ 362331 h 3643593"/>
                <a:gd name="connsiteX129" fmla="*/ 1299429 w 7360055"/>
                <a:gd name="connsiteY129" fmla="*/ 731753 h 3643593"/>
                <a:gd name="connsiteX130" fmla="*/ 1220804 w 7360055"/>
                <a:gd name="connsiteY130" fmla="*/ 750542 h 3643593"/>
                <a:gd name="connsiteX131" fmla="*/ 999961 w 7360055"/>
                <a:gd name="connsiteY131" fmla="*/ 670472 h 3643593"/>
                <a:gd name="connsiteX132" fmla="*/ 960721 w 7360055"/>
                <a:gd name="connsiteY132" fmla="*/ 733993 h 3643593"/>
                <a:gd name="connsiteX133" fmla="*/ 986447 w 7360055"/>
                <a:gd name="connsiteY133" fmla="*/ 752204 h 3643593"/>
                <a:gd name="connsiteX134" fmla="*/ 1261562 w 7360055"/>
                <a:gd name="connsiteY134" fmla="*/ 817676 h 3643593"/>
                <a:gd name="connsiteX135" fmla="*/ 1420546 w 7360055"/>
                <a:gd name="connsiteY135" fmla="*/ 718600 h 3643593"/>
                <a:gd name="connsiteX136" fmla="*/ 1500038 w 7360055"/>
                <a:gd name="connsiteY136" fmla="*/ 439439 h 3643593"/>
                <a:gd name="connsiteX137" fmla="*/ 1340765 w 7360055"/>
                <a:gd name="connsiteY137" fmla="*/ 130648 h 3643593"/>
                <a:gd name="connsiteX138" fmla="*/ 293999 w 7360055"/>
                <a:gd name="connsiteY138" fmla="*/ 459456 h 3643593"/>
                <a:gd name="connsiteX139" fmla="*/ 163198 w 7360055"/>
                <a:gd name="connsiteY139" fmla="*/ 942696 h 3643593"/>
                <a:gd name="connsiteX140" fmla="*/ 740527 w 7360055"/>
                <a:gd name="connsiteY140" fmla="*/ 1530070 h 3643593"/>
                <a:gd name="connsiteX141" fmla="*/ 735686 w 7360055"/>
                <a:gd name="connsiteY141" fmla="*/ 1539826 h 3643593"/>
                <a:gd name="connsiteX142" fmla="*/ 685750 w 7360055"/>
                <a:gd name="connsiteY142" fmla="*/ 1560494 h 3643593"/>
                <a:gd name="connsiteX143" fmla="*/ 165149 w 7360055"/>
                <a:gd name="connsiteY143" fmla="*/ 2040265 h 3643593"/>
                <a:gd name="connsiteX144" fmla="*/ 239 w 7360055"/>
                <a:gd name="connsiteY144" fmla="*/ 2703374 h 3643593"/>
                <a:gd name="connsiteX145" fmla="*/ 109866 w 7360055"/>
                <a:gd name="connsiteY145" fmla="*/ 3180326 h 3643593"/>
                <a:gd name="connsiteX146" fmla="*/ 346608 w 7360055"/>
                <a:gd name="connsiteY146" fmla="*/ 3474302 h 3643593"/>
                <a:gd name="connsiteX147" fmla="*/ 1023519 w 7360055"/>
                <a:gd name="connsiteY147" fmla="*/ 3630540 h 3643593"/>
                <a:gd name="connsiteX148" fmla="*/ 1515792 w 7360055"/>
                <a:gd name="connsiteY148" fmla="*/ 3284388 h 3643593"/>
                <a:gd name="connsiteX149" fmla="*/ 1738225 w 7360055"/>
                <a:gd name="connsiteY149" fmla="*/ 2917569 h 3643593"/>
                <a:gd name="connsiteX150" fmla="*/ 1910001 w 7360055"/>
                <a:gd name="connsiteY150" fmla="*/ 2474075 h 3643593"/>
                <a:gd name="connsiteX151" fmla="*/ 1921635 w 7360055"/>
                <a:gd name="connsiteY151" fmla="*/ 2437798 h 3643593"/>
                <a:gd name="connsiteX152" fmla="*/ 2038055 w 7360055"/>
                <a:gd name="connsiteY152" fmla="*/ 2582112 h 3643593"/>
                <a:gd name="connsiteX153" fmla="*/ 2340848 w 7360055"/>
                <a:gd name="connsiteY153" fmla="*/ 2626411 h 3643593"/>
                <a:gd name="connsiteX154" fmla="*/ 2500121 w 7360055"/>
                <a:gd name="connsiteY154" fmla="*/ 2473858 h 3643593"/>
                <a:gd name="connsiteX155" fmla="*/ 2613939 w 7360055"/>
                <a:gd name="connsiteY155" fmla="*/ 2277729 h 3643593"/>
                <a:gd name="connsiteX156" fmla="*/ 2658600 w 7360055"/>
                <a:gd name="connsiteY156" fmla="*/ 2173161 h 3643593"/>
                <a:gd name="connsiteX157" fmla="*/ 2689674 w 7360055"/>
                <a:gd name="connsiteY157" fmla="*/ 2084780 h 3643593"/>
                <a:gd name="connsiteX158" fmla="*/ 2694082 w 7360055"/>
                <a:gd name="connsiteY158" fmla="*/ 2112603 h 3643593"/>
                <a:gd name="connsiteX159" fmla="*/ 2789328 w 7360055"/>
                <a:gd name="connsiteY159" fmla="*/ 2657051 h 3643593"/>
                <a:gd name="connsiteX160" fmla="*/ 3086773 w 7360055"/>
                <a:gd name="connsiteY160" fmla="*/ 2876811 h 3643593"/>
                <a:gd name="connsiteX161" fmla="*/ 3305593 w 7360055"/>
                <a:gd name="connsiteY161" fmla="*/ 2525095 h 3643593"/>
                <a:gd name="connsiteX162" fmla="*/ 3473104 w 7360055"/>
                <a:gd name="connsiteY162" fmla="*/ 2104364 h 3643593"/>
                <a:gd name="connsiteX163" fmla="*/ 3506636 w 7360055"/>
                <a:gd name="connsiteY163" fmla="*/ 2160443 h 3643593"/>
                <a:gd name="connsiteX164" fmla="*/ 3548839 w 7360055"/>
                <a:gd name="connsiteY164" fmla="*/ 2250557 h 3643593"/>
                <a:gd name="connsiteX165" fmla="*/ 3648204 w 7360055"/>
                <a:gd name="connsiteY165" fmla="*/ 2434690 h 3643593"/>
                <a:gd name="connsiteX166" fmla="*/ 3620960 w 7360055"/>
                <a:gd name="connsiteY166" fmla="*/ 2496477 h 3643593"/>
                <a:gd name="connsiteX167" fmla="*/ 3468190 w 7360055"/>
                <a:gd name="connsiteY167" fmla="*/ 2801727 h 3643593"/>
                <a:gd name="connsiteX168" fmla="*/ 3623200 w 7360055"/>
                <a:gd name="connsiteY168" fmla="*/ 3070771 h 3643593"/>
                <a:gd name="connsiteX169" fmla="*/ 3721915 w 7360055"/>
                <a:gd name="connsiteY169" fmla="*/ 3220795 h 3643593"/>
                <a:gd name="connsiteX170" fmla="*/ 3851848 w 7360055"/>
                <a:gd name="connsiteY170" fmla="*/ 3382742 h 3643593"/>
                <a:gd name="connsiteX171" fmla="*/ 4126602 w 7360055"/>
                <a:gd name="connsiteY171" fmla="*/ 3524816 h 3643593"/>
                <a:gd name="connsiteX172" fmla="*/ 5094743 w 7360055"/>
                <a:gd name="connsiteY172" fmla="*/ 3491790 h 3643593"/>
                <a:gd name="connsiteX173" fmla="*/ 5699317 w 7360055"/>
                <a:gd name="connsiteY173" fmla="*/ 3206486 h 3643593"/>
                <a:gd name="connsiteX174" fmla="*/ 6208933 w 7360055"/>
                <a:gd name="connsiteY174" fmla="*/ 2965625 h 3643593"/>
                <a:gd name="connsiteX175" fmla="*/ 6762054 w 7360055"/>
                <a:gd name="connsiteY175" fmla="*/ 2860985 h 3643593"/>
                <a:gd name="connsiteX176" fmla="*/ 6776507 w 7360055"/>
                <a:gd name="connsiteY176" fmla="*/ 2872041 h 3643593"/>
                <a:gd name="connsiteX177" fmla="*/ 6953413 w 7360055"/>
                <a:gd name="connsiteY177" fmla="*/ 3194707 h 3643593"/>
                <a:gd name="connsiteX178" fmla="*/ 7280415 w 7360055"/>
                <a:gd name="connsiteY178" fmla="*/ 3217977 h 3643593"/>
                <a:gd name="connsiteX179" fmla="*/ 7340973 w 7360055"/>
                <a:gd name="connsiteY179" fmla="*/ 2990846 h 3643593"/>
                <a:gd name="connsiteX180" fmla="*/ 5650827 w 7360055"/>
                <a:gd name="connsiteY180" fmla="*/ 1770425 h 3643593"/>
                <a:gd name="connsiteX181" fmla="*/ 5784807 w 7360055"/>
                <a:gd name="connsiteY181" fmla="*/ 1509113 h 3643593"/>
                <a:gd name="connsiteX182" fmla="*/ 5852375 w 7360055"/>
                <a:gd name="connsiteY182" fmla="*/ 1420299 h 3643593"/>
                <a:gd name="connsiteX183" fmla="*/ 5898770 w 7360055"/>
                <a:gd name="connsiteY183" fmla="*/ 1375783 h 3643593"/>
                <a:gd name="connsiteX184" fmla="*/ 5956727 w 7360055"/>
                <a:gd name="connsiteY184" fmla="*/ 1344998 h 3643593"/>
                <a:gd name="connsiteX185" fmla="*/ 6013094 w 7360055"/>
                <a:gd name="connsiteY185" fmla="*/ 1325197 h 3643593"/>
                <a:gd name="connsiteX186" fmla="*/ 6138113 w 7360055"/>
                <a:gd name="connsiteY186" fmla="*/ 1371520 h 3643593"/>
                <a:gd name="connsiteX187" fmla="*/ 6172367 w 7360055"/>
                <a:gd name="connsiteY187" fmla="*/ 1419215 h 3643593"/>
                <a:gd name="connsiteX188" fmla="*/ 6185592 w 7360055"/>
                <a:gd name="connsiteY188" fmla="*/ 1455348 h 3643593"/>
                <a:gd name="connsiteX189" fmla="*/ 6175619 w 7360055"/>
                <a:gd name="connsiteY189" fmla="*/ 1503838 h 3643593"/>
                <a:gd name="connsiteX190" fmla="*/ 6126478 w 7360055"/>
                <a:gd name="connsiteY190" fmla="*/ 1607033 h 3643593"/>
                <a:gd name="connsiteX191" fmla="*/ 6077843 w 7360055"/>
                <a:gd name="connsiteY191" fmla="*/ 1667302 h 3643593"/>
                <a:gd name="connsiteX192" fmla="*/ 6048287 w 7360055"/>
                <a:gd name="connsiteY192" fmla="*/ 1684718 h 3643593"/>
                <a:gd name="connsiteX193" fmla="*/ 5904334 w 7360055"/>
                <a:gd name="connsiteY193" fmla="*/ 1770136 h 3643593"/>
                <a:gd name="connsiteX194" fmla="*/ 5792250 w 7360055"/>
                <a:gd name="connsiteY194" fmla="*/ 1811978 h 3643593"/>
                <a:gd name="connsiteX195" fmla="*/ 5651910 w 7360055"/>
                <a:gd name="connsiteY195" fmla="*/ 1836693 h 3643593"/>
                <a:gd name="connsiteX196" fmla="*/ 5634711 w 7360055"/>
                <a:gd name="connsiteY196" fmla="*/ 1841101 h 3643593"/>
                <a:gd name="connsiteX197" fmla="*/ 5650827 w 7360055"/>
                <a:gd name="connsiteY197" fmla="*/ 1770425 h 3643593"/>
                <a:gd name="connsiteX198" fmla="*/ 6648814 w 7360055"/>
                <a:gd name="connsiteY198" fmla="*/ 1439521 h 3643593"/>
                <a:gd name="connsiteX199" fmla="*/ 6581896 w 7360055"/>
                <a:gd name="connsiteY199" fmla="*/ 1303807 h 3643593"/>
                <a:gd name="connsiteX200" fmla="*/ 6570333 w 7360055"/>
                <a:gd name="connsiteY200" fmla="*/ 1233998 h 3643593"/>
                <a:gd name="connsiteX201" fmla="*/ 6571562 w 7360055"/>
                <a:gd name="connsiteY201" fmla="*/ 1098790 h 3643593"/>
                <a:gd name="connsiteX202" fmla="*/ 6625617 w 7360055"/>
                <a:gd name="connsiteY202" fmla="*/ 982659 h 3643593"/>
                <a:gd name="connsiteX203" fmla="*/ 6724042 w 7360055"/>
                <a:gd name="connsiteY203" fmla="*/ 948333 h 3643593"/>
                <a:gd name="connsiteX204" fmla="*/ 6780771 w 7360055"/>
                <a:gd name="connsiteY204" fmla="*/ 982225 h 3643593"/>
                <a:gd name="connsiteX205" fmla="*/ 6794139 w 7360055"/>
                <a:gd name="connsiteY205" fmla="*/ 1051600 h 3643593"/>
                <a:gd name="connsiteX206" fmla="*/ 6797609 w 7360055"/>
                <a:gd name="connsiteY206" fmla="*/ 1122420 h 3643593"/>
                <a:gd name="connsiteX207" fmla="*/ 6786624 w 7360055"/>
                <a:gd name="connsiteY207" fmla="*/ 1185508 h 3643593"/>
                <a:gd name="connsiteX208" fmla="*/ 6771593 w 7360055"/>
                <a:gd name="connsiteY208" fmla="*/ 1255967 h 3643593"/>
                <a:gd name="connsiteX209" fmla="*/ 6687476 w 7360055"/>
                <a:gd name="connsiteY209" fmla="*/ 1489529 h 3643593"/>
                <a:gd name="connsiteX210" fmla="*/ 6648814 w 7360055"/>
                <a:gd name="connsiteY210" fmla="*/ 1439521 h 3643593"/>
                <a:gd name="connsiteX211" fmla="*/ 3761227 w 7360055"/>
                <a:gd name="connsiteY211" fmla="*/ 2876305 h 3643593"/>
                <a:gd name="connsiteX212" fmla="*/ 3744967 w 7360055"/>
                <a:gd name="connsiteY212" fmla="*/ 2921182 h 3643593"/>
                <a:gd name="connsiteX213" fmla="*/ 3711580 w 7360055"/>
                <a:gd name="connsiteY213" fmla="*/ 2968588 h 3643593"/>
                <a:gd name="connsiteX214" fmla="*/ 3607012 w 7360055"/>
                <a:gd name="connsiteY214" fmla="*/ 2968949 h 3643593"/>
                <a:gd name="connsiteX215" fmla="*/ 3556716 w 7360055"/>
                <a:gd name="connsiteY215" fmla="*/ 2891119 h 3643593"/>
                <a:gd name="connsiteX216" fmla="*/ 3697922 w 7360055"/>
                <a:gd name="connsiteY216" fmla="*/ 2534272 h 3643593"/>
                <a:gd name="connsiteX217" fmla="*/ 3764696 w 7360055"/>
                <a:gd name="connsiteY217" fmla="*/ 2722524 h 3643593"/>
                <a:gd name="connsiteX218" fmla="*/ 3761227 w 7360055"/>
                <a:gd name="connsiteY218" fmla="*/ 2876305 h 3643593"/>
                <a:gd name="connsiteX219" fmla="*/ 6862142 w 7360055"/>
                <a:gd name="connsiteY219" fmla="*/ 1628785 h 3643593"/>
                <a:gd name="connsiteX220" fmla="*/ 6763065 w 7360055"/>
                <a:gd name="connsiteY220" fmla="*/ 2218038 h 3643593"/>
                <a:gd name="connsiteX221" fmla="*/ 6747023 w 7360055"/>
                <a:gd name="connsiteY221" fmla="*/ 2519602 h 3643593"/>
                <a:gd name="connsiteX222" fmla="*/ 6750058 w 7360055"/>
                <a:gd name="connsiteY222" fmla="*/ 2676419 h 3643593"/>
                <a:gd name="connsiteX223" fmla="*/ 6741386 w 7360055"/>
                <a:gd name="connsiteY223" fmla="*/ 2786190 h 3643593"/>
                <a:gd name="connsiteX224" fmla="*/ 6125105 w 7360055"/>
                <a:gd name="connsiteY224" fmla="*/ 2914678 h 3643593"/>
                <a:gd name="connsiteX225" fmla="*/ 5521255 w 7360055"/>
                <a:gd name="connsiteY225" fmla="*/ 3216459 h 3643593"/>
                <a:gd name="connsiteX226" fmla="*/ 4933158 w 7360055"/>
                <a:gd name="connsiteY226" fmla="*/ 3454863 h 3643593"/>
                <a:gd name="connsiteX227" fmla="*/ 4442547 w 7360055"/>
                <a:gd name="connsiteY227" fmla="*/ 3498728 h 3643593"/>
                <a:gd name="connsiteX228" fmla="*/ 4092998 w 7360055"/>
                <a:gd name="connsiteY228" fmla="*/ 3432244 h 3643593"/>
                <a:gd name="connsiteX229" fmla="*/ 3809284 w 7360055"/>
                <a:gd name="connsiteY229" fmla="*/ 3192900 h 3643593"/>
                <a:gd name="connsiteX230" fmla="*/ 3774958 w 7360055"/>
                <a:gd name="connsiteY230" fmla="*/ 3129162 h 3643593"/>
                <a:gd name="connsiteX231" fmla="*/ 3778643 w 7360055"/>
                <a:gd name="connsiteY231" fmla="*/ 3108494 h 3643593"/>
                <a:gd name="connsiteX232" fmla="*/ 3931557 w 7360055"/>
                <a:gd name="connsiteY232" fmla="*/ 3069615 h 3643593"/>
                <a:gd name="connsiteX233" fmla="*/ 4099502 w 7360055"/>
                <a:gd name="connsiteY233" fmla="*/ 2863586 h 3643593"/>
                <a:gd name="connsiteX234" fmla="*/ 4092059 w 7360055"/>
                <a:gd name="connsiteY234" fmla="*/ 2432017 h 3643593"/>
                <a:gd name="connsiteX235" fmla="*/ 4070885 w 7360055"/>
                <a:gd name="connsiteY235" fmla="*/ 2383382 h 3643593"/>
                <a:gd name="connsiteX236" fmla="*/ 4335016 w 7360055"/>
                <a:gd name="connsiteY236" fmla="*/ 2091935 h 3643593"/>
                <a:gd name="connsiteX237" fmla="*/ 4336389 w 7360055"/>
                <a:gd name="connsiteY237" fmla="*/ 2118962 h 3643593"/>
                <a:gd name="connsiteX238" fmla="*/ 4562869 w 7360055"/>
                <a:gd name="connsiteY238" fmla="*/ 2853686 h 3643593"/>
                <a:gd name="connsiteX239" fmla="*/ 4882355 w 7360055"/>
                <a:gd name="connsiteY239" fmla="*/ 2959555 h 3643593"/>
                <a:gd name="connsiteX240" fmla="*/ 5137814 w 7360055"/>
                <a:gd name="connsiteY240" fmla="*/ 2740446 h 3643593"/>
                <a:gd name="connsiteX241" fmla="*/ 5312335 w 7360055"/>
                <a:gd name="connsiteY241" fmla="*/ 2380852 h 3643593"/>
                <a:gd name="connsiteX242" fmla="*/ 5322813 w 7360055"/>
                <a:gd name="connsiteY242" fmla="*/ 2374638 h 3643593"/>
                <a:gd name="connsiteX243" fmla="*/ 5330329 w 7360055"/>
                <a:gd name="connsiteY243" fmla="*/ 2383887 h 3643593"/>
                <a:gd name="connsiteX244" fmla="*/ 5653212 w 7360055"/>
                <a:gd name="connsiteY244" fmla="*/ 2737338 h 3643593"/>
                <a:gd name="connsiteX245" fmla="*/ 5995750 w 7360055"/>
                <a:gd name="connsiteY245" fmla="*/ 2715948 h 3643593"/>
                <a:gd name="connsiteX246" fmla="*/ 6530949 w 7360055"/>
                <a:gd name="connsiteY246" fmla="*/ 2052550 h 3643593"/>
                <a:gd name="connsiteX247" fmla="*/ 6629735 w 7360055"/>
                <a:gd name="connsiteY247" fmla="*/ 1806197 h 3643593"/>
                <a:gd name="connsiteX248" fmla="*/ 6720718 w 7360055"/>
                <a:gd name="connsiteY248" fmla="*/ 1580511 h 3643593"/>
                <a:gd name="connsiteX249" fmla="*/ 6862142 w 7360055"/>
                <a:gd name="connsiteY249" fmla="*/ 1628785 h 3643593"/>
                <a:gd name="connsiteX250" fmla="*/ 7282077 w 7360055"/>
                <a:gd name="connsiteY250" fmla="*/ 3108711 h 3643593"/>
                <a:gd name="connsiteX251" fmla="*/ 7260397 w 7360055"/>
                <a:gd name="connsiteY251" fmla="*/ 3132125 h 3643593"/>
                <a:gd name="connsiteX252" fmla="*/ 7233514 w 7360055"/>
                <a:gd name="connsiteY252" fmla="*/ 3132053 h 3643593"/>
                <a:gd name="connsiteX253" fmla="*/ 7195864 w 7360055"/>
                <a:gd name="connsiteY253" fmla="*/ 3107410 h 3643593"/>
                <a:gd name="connsiteX254" fmla="*/ 7177580 w 7360055"/>
                <a:gd name="connsiteY254" fmla="*/ 3077926 h 3643593"/>
                <a:gd name="connsiteX255" fmla="*/ 7110012 w 7360055"/>
                <a:gd name="connsiteY255" fmla="*/ 2954352 h 3643593"/>
                <a:gd name="connsiteX256" fmla="*/ 7089995 w 7360055"/>
                <a:gd name="connsiteY256" fmla="*/ 2895600 h 3643593"/>
                <a:gd name="connsiteX257" fmla="*/ 7091151 w 7360055"/>
                <a:gd name="connsiteY257" fmla="*/ 2857805 h 3643593"/>
                <a:gd name="connsiteX258" fmla="*/ 7214436 w 7360055"/>
                <a:gd name="connsiteY258" fmla="*/ 2909692 h 3643593"/>
                <a:gd name="connsiteX259" fmla="*/ 7282077 w 7360055"/>
                <a:gd name="connsiteY259" fmla="*/ 3108711 h 3643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</a:cxnLst>
              <a:rect l="l" t="t" r="r" b="b"/>
              <a:pathLst>
                <a:path w="7360055" h="3643593">
                  <a:moveTo>
                    <a:pt x="7340973" y="2990846"/>
                  </a:moveTo>
                  <a:cubicBezTo>
                    <a:pt x="7337938" y="2982897"/>
                    <a:pt x="7334614" y="2975092"/>
                    <a:pt x="7331000" y="2967504"/>
                  </a:cubicBezTo>
                  <a:cubicBezTo>
                    <a:pt x="7309031" y="2920748"/>
                    <a:pt x="7278247" y="2876883"/>
                    <a:pt x="7241463" y="2840533"/>
                  </a:cubicBezTo>
                  <a:cubicBezTo>
                    <a:pt x="7193912" y="2793633"/>
                    <a:pt x="7153372" y="2785901"/>
                    <a:pt x="7088044" y="2775856"/>
                  </a:cubicBezTo>
                  <a:cubicBezTo>
                    <a:pt x="7026040" y="2766317"/>
                    <a:pt x="7085008" y="2391186"/>
                    <a:pt x="7091729" y="2333735"/>
                  </a:cubicBezTo>
                  <a:cubicBezTo>
                    <a:pt x="7112758" y="2152927"/>
                    <a:pt x="7148602" y="1973275"/>
                    <a:pt x="7179315" y="1793622"/>
                  </a:cubicBezTo>
                  <a:cubicBezTo>
                    <a:pt x="7188998" y="1736894"/>
                    <a:pt x="7177725" y="1699894"/>
                    <a:pt x="7154383" y="1649091"/>
                  </a:cubicBezTo>
                  <a:cubicBezTo>
                    <a:pt x="7136823" y="1610935"/>
                    <a:pt x="7099678" y="1571767"/>
                    <a:pt x="7061594" y="1553701"/>
                  </a:cubicBezTo>
                  <a:cubicBezTo>
                    <a:pt x="7008985" y="1528697"/>
                    <a:pt x="6950161" y="1523639"/>
                    <a:pt x="6892637" y="1524289"/>
                  </a:cubicBezTo>
                  <a:cubicBezTo>
                    <a:pt x="6884327" y="1524361"/>
                    <a:pt x="6746661" y="1534912"/>
                    <a:pt x="6751286" y="1510703"/>
                  </a:cubicBezTo>
                  <a:cubicBezTo>
                    <a:pt x="6761403" y="1457371"/>
                    <a:pt x="6795802" y="1401654"/>
                    <a:pt x="6812856" y="1348539"/>
                  </a:cubicBezTo>
                  <a:cubicBezTo>
                    <a:pt x="6841112" y="1260448"/>
                    <a:pt x="6886929" y="1129719"/>
                    <a:pt x="6862430" y="1036641"/>
                  </a:cubicBezTo>
                  <a:cubicBezTo>
                    <a:pt x="6859829" y="1026813"/>
                    <a:pt x="6855855" y="1017491"/>
                    <a:pt x="6853253" y="1007662"/>
                  </a:cubicBezTo>
                  <a:cubicBezTo>
                    <a:pt x="6850362" y="996895"/>
                    <a:pt x="6849134" y="985694"/>
                    <a:pt x="6846677" y="974854"/>
                  </a:cubicBezTo>
                  <a:cubicBezTo>
                    <a:pt x="6837065" y="933084"/>
                    <a:pt x="6807075" y="896590"/>
                    <a:pt x="6768052" y="878957"/>
                  </a:cubicBezTo>
                  <a:cubicBezTo>
                    <a:pt x="6709589" y="852581"/>
                    <a:pt x="6635517" y="873032"/>
                    <a:pt x="6589917" y="915451"/>
                  </a:cubicBezTo>
                  <a:cubicBezTo>
                    <a:pt x="6438521" y="1056225"/>
                    <a:pt x="6480363" y="1336398"/>
                    <a:pt x="6598806" y="1483820"/>
                  </a:cubicBezTo>
                  <a:cubicBezTo>
                    <a:pt x="6619618" y="1509691"/>
                    <a:pt x="6652355" y="1532238"/>
                    <a:pt x="6650331" y="1565336"/>
                  </a:cubicBezTo>
                  <a:cubicBezTo>
                    <a:pt x="6647513" y="1612019"/>
                    <a:pt x="6612103" y="1658125"/>
                    <a:pt x="6595915" y="1701556"/>
                  </a:cubicBezTo>
                  <a:cubicBezTo>
                    <a:pt x="6572646" y="1764210"/>
                    <a:pt x="6550171" y="1826937"/>
                    <a:pt x="6524373" y="1888652"/>
                  </a:cubicBezTo>
                  <a:cubicBezTo>
                    <a:pt x="6446976" y="2073940"/>
                    <a:pt x="6123226" y="2842196"/>
                    <a:pt x="5809594" y="2581389"/>
                  </a:cubicBezTo>
                  <a:cubicBezTo>
                    <a:pt x="5795864" y="2569971"/>
                    <a:pt x="5785096" y="2555446"/>
                    <a:pt x="5774762" y="2540848"/>
                  </a:cubicBezTo>
                  <a:cubicBezTo>
                    <a:pt x="5719190" y="2462223"/>
                    <a:pt x="5669977" y="2376878"/>
                    <a:pt x="5637819" y="2285823"/>
                  </a:cubicBezTo>
                  <a:cubicBezTo>
                    <a:pt x="5604504" y="2191444"/>
                    <a:pt x="5565409" y="2043806"/>
                    <a:pt x="5607612" y="1947042"/>
                  </a:cubicBezTo>
                  <a:cubicBezTo>
                    <a:pt x="5625317" y="1906501"/>
                    <a:pt x="5672723" y="1902816"/>
                    <a:pt x="5711674" y="1894794"/>
                  </a:cubicBezTo>
                  <a:cubicBezTo>
                    <a:pt x="5908525" y="1854253"/>
                    <a:pt x="6192746" y="1745710"/>
                    <a:pt x="6241164" y="1524433"/>
                  </a:cubicBezTo>
                  <a:cubicBezTo>
                    <a:pt x="6252871" y="1470812"/>
                    <a:pt x="6247523" y="1412639"/>
                    <a:pt x="6221219" y="1364437"/>
                  </a:cubicBezTo>
                  <a:cubicBezTo>
                    <a:pt x="6146713" y="1227783"/>
                    <a:pt x="5958099" y="1202635"/>
                    <a:pt x="5818916" y="1223737"/>
                  </a:cubicBezTo>
                  <a:cubicBezTo>
                    <a:pt x="5639047" y="1251053"/>
                    <a:pt x="5499286" y="1398763"/>
                    <a:pt x="5412133" y="1549799"/>
                  </a:cubicBezTo>
                  <a:cubicBezTo>
                    <a:pt x="5351069" y="1655668"/>
                    <a:pt x="5309155" y="1772376"/>
                    <a:pt x="5287909" y="1892699"/>
                  </a:cubicBezTo>
                  <a:cubicBezTo>
                    <a:pt x="5277069" y="1954124"/>
                    <a:pt x="5271577" y="2016562"/>
                    <a:pt x="5271649" y="2078927"/>
                  </a:cubicBezTo>
                  <a:cubicBezTo>
                    <a:pt x="5271721" y="2128284"/>
                    <a:pt x="5298171" y="2210234"/>
                    <a:pt x="5281044" y="2255905"/>
                  </a:cubicBezTo>
                  <a:cubicBezTo>
                    <a:pt x="5218389" y="2422766"/>
                    <a:pt x="5150460" y="2584352"/>
                    <a:pt x="5038665" y="2725270"/>
                  </a:cubicBezTo>
                  <a:cubicBezTo>
                    <a:pt x="5023345" y="2744637"/>
                    <a:pt x="5007013" y="2763860"/>
                    <a:pt x="4986056" y="2776868"/>
                  </a:cubicBezTo>
                  <a:cubicBezTo>
                    <a:pt x="4961486" y="2792188"/>
                    <a:pt x="4903745" y="2801004"/>
                    <a:pt x="4878380" y="2780987"/>
                  </a:cubicBezTo>
                  <a:cubicBezTo>
                    <a:pt x="4752638" y="2681260"/>
                    <a:pt x="4722287" y="2536223"/>
                    <a:pt x="4703497" y="2381720"/>
                  </a:cubicBezTo>
                  <a:cubicBezTo>
                    <a:pt x="4671773" y="2120552"/>
                    <a:pt x="4675386" y="1856421"/>
                    <a:pt x="4694248" y="1594386"/>
                  </a:cubicBezTo>
                  <a:cubicBezTo>
                    <a:pt x="4703570" y="1464308"/>
                    <a:pt x="4716722" y="1334447"/>
                    <a:pt x="4731175" y="1204875"/>
                  </a:cubicBezTo>
                  <a:cubicBezTo>
                    <a:pt x="4738402" y="1140342"/>
                    <a:pt x="4743099" y="1074653"/>
                    <a:pt x="4753577" y="1010553"/>
                  </a:cubicBezTo>
                  <a:cubicBezTo>
                    <a:pt x="4756829" y="990680"/>
                    <a:pt x="4774968" y="837261"/>
                    <a:pt x="4783857" y="835526"/>
                  </a:cubicBezTo>
                  <a:cubicBezTo>
                    <a:pt x="4787759" y="834803"/>
                    <a:pt x="4789132" y="834081"/>
                    <a:pt x="4790288" y="834297"/>
                  </a:cubicBezTo>
                  <a:cubicBezTo>
                    <a:pt x="4798237" y="836032"/>
                    <a:pt x="4806259" y="837694"/>
                    <a:pt x="4814136" y="839790"/>
                  </a:cubicBezTo>
                  <a:cubicBezTo>
                    <a:pt x="4913862" y="865950"/>
                    <a:pt x="5015106" y="880692"/>
                    <a:pt x="5115845" y="850268"/>
                  </a:cubicBezTo>
                  <a:cubicBezTo>
                    <a:pt x="5217016" y="819628"/>
                    <a:pt x="5286680" y="741219"/>
                    <a:pt x="5350780" y="661872"/>
                  </a:cubicBezTo>
                  <a:cubicBezTo>
                    <a:pt x="5362198" y="647780"/>
                    <a:pt x="5370003" y="630870"/>
                    <a:pt x="5380264" y="615839"/>
                  </a:cubicBezTo>
                  <a:cubicBezTo>
                    <a:pt x="5386118" y="607312"/>
                    <a:pt x="5393561" y="599940"/>
                    <a:pt x="5400354" y="591991"/>
                  </a:cubicBezTo>
                  <a:cubicBezTo>
                    <a:pt x="5366317" y="591341"/>
                    <a:pt x="5333075" y="574647"/>
                    <a:pt x="5306048" y="610347"/>
                  </a:cubicBezTo>
                  <a:cubicBezTo>
                    <a:pt x="5257702" y="674157"/>
                    <a:pt x="5201768" y="750036"/>
                    <a:pt x="5126757" y="783423"/>
                  </a:cubicBezTo>
                  <a:cubicBezTo>
                    <a:pt x="5036642" y="823530"/>
                    <a:pt x="4923113" y="801923"/>
                    <a:pt x="4833359" y="770704"/>
                  </a:cubicBezTo>
                  <a:cubicBezTo>
                    <a:pt x="4825337" y="767958"/>
                    <a:pt x="4816593" y="767524"/>
                    <a:pt x="4808427" y="764995"/>
                  </a:cubicBezTo>
                  <a:cubicBezTo>
                    <a:pt x="4784363" y="757551"/>
                    <a:pt x="4792456" y="738257"/>
                    <a:pt x="4794624" y="722792"/>
                  </a:cubicBezTo>
                  <a:cubicBezTo>
                    <a:pt x="4803874" y="655801"/>
                    <a:pt x="4815509" y="589100"/>
                    <a:pt x="4823603" y="521966"/>
                  </a:cubicBezTo>
                  <a:cubicBezTo>
                    <a:pt x="4830685" y="463069"/>
                    <a:pt x="4826927" y="405401"/>
                    <a:pt x="4789566" y="354960"/>
                  </a:cubicBezTo>
                  <a:cubicBezTo>
                    <a:pt x="4759720" y="314708"/>
                    <a:pt x="4720697" y="287175"/>
                    <a:pt x="4673796" y="270554"/>
                  </a:cubicBezTo>
                  <a:cubicBezTo>
                    <a:pt x="4666209" y="267880"/>
                    <a:pt x="4657754" y="267374"/>
                    <a:pt x="4649660" y="266146"/>
                  </a:cubicBezTo>
                  <a:cubicBezTo>
                    <a:pt x="4636363" y="264122"/>
                    <a:pt x="4623066" y="262243"/>
                    <a:pt x="4609697" y="260509"/>
                  </a:cubicBezTo>
                  <a:cubicBezTo>
                    <a:pt x="4605433" y="259931"/>
                    <a:pt x="4599218" y="261882"/>
                    <a:pt x="4597050" y="259642"/>
                  </a:cubicBezTo>
                  <a:cubicBezTo>
                    <a:pt x="4583103" y="245333"/>
                    <a:pt x="4569517" y="256679"/>
                    <a:pt x="4564242" y="265134"/>
                  </a:cubicBezTo>
                  <a:cubicBezTo>
                    <a:pt x="4523051" y="331474"/>
                    <a:pt x="4502527" y="408437"/>
                    <a:pt x="4488435" y="484532"/>
                  </a:cubicBezTo>
                  <a:cubicBezTo>
                    <a:pt x="4481209" y="523411"/>
                    <a:pt x="4475933" y="562651"/>
                    <a:pt x="4470875" y="601819"/>
                  </a:cubicBezTo>
                  <a:cubicBezTo>
                    <a:pt x="4467189" y="630292"/>
                    <a:pt x="4475500" y="675458"/>
                    <a:pt x="4438572" y="669387"/>
                  </a:cubicBezTo>
                  <a:cubicBezTo>
                    <a:pt x="4320201" y="649948"/>
                    <a:pt x="4200240" y="626606"/>
                    <a:pt x="4085410" y="676108"/>
                  </a:cubicBezTo>
                  <a:cubicBezTo>
                    <a:pt x="3934954" y="740930"/>
                    <a:pt x="3912334" y="871225"/>
                    <a:pt x="3906336" y="1018213"/>
                  </a:cubicBezTo>
                  <a:cubicBezTo>
                    <a:pt x="3922596" y="1018213"/>
                    <a:pt x="3934809" y="1017852"/>
                    <a:pt x="3947094" y="1018286"/>
                  </a:cubicBezTo>
                  <a:cubicBezTo>
                    <a:pt x="3962125" y="1018792"/>
                    <a:pt x="3969569" y="1012793"/>
                    <a:pt x="3970436" y="996967"/>
                  </a:cubicBezTo>
                  <a:cubicBezTo>
                    <a:pt x="3971303" y="980924"/>
                    <a:pt x="3968701" y="965170"/>
                    <a:pt x="3973471" y="948622"/>
                  </a:cubicBezTo>
                  <a:cubicBezTo>
                    <a:pt x="3979614" y="927159"/>
                    <a:pt x="3977952" y="903600"/>
                    <a:pt x="3983372" y="881848"/>
                  </a:cubicBezTo>
                  <a:cubicBezTo>
                    <a:pt x="4034246" y="676108"/>
                    <a:pt x="4269760" y="693380"/>
                    <a:pt x="4426287" y="740858"/>
                  </a:cubicBezTo>
                  <a:cubicBezTo>
                    <a:pt x="4434742" y="743387"/>
                    <a:pt x="4445871" y="741798"/>
                    <a:pt x="4442980" y="758491"/>
                  </a:cubicBezTo>
                  <a:cubicBezTo>
                    <a:pt x="4439584" y="777930"/>
                    <a:pt x="4441174" y="798165"/>
                    <a:pt x="4440162" y="818038"/>
                  </a:cubicBezTo>
                  <a:cubicBezTo>
                    <a:pt x="4430912" y="1001086"/>
                    <a:pt x="4387986" y="1184785"/>
                    <a:pt x="4369775" y="1367689"/>
                  </a:cubicBezTo>
                  <a:cubicBezTo>
                    <a:pt x="4350842" y="1558326"/>
                    <a:pt x="4339568" y="1749685"/>
                    <a:pt x="4335955" y="1941189"/>
                  </a:cubicBezTo>
                  <a:cubicBezTo>
                    <a:pt x="4335016" y="1991124"/>
                    <a:pt x="4300328" y="2000302"/>
                    <a:pt x="4278793" y="2039976"/>
                  </a:cubicBezTo>
                  <a:cubicBezTo>
                    <a:pt x="4220258" y="2147724"/>
                    <a:pt x="4136502" y="2241669"/>
                    <a:pt x="4036198" y="2312128"/>
                  </a:cubicBezTo>
                  <a:cubicBezTo>
                    <a:pt x="3950490" y="2215220"/>
                    <a:pt x="3886319" y="2096921"/>
                    <a:pt x="3819184" y="1986788"/>
                  </a:cubicBezTo>
                  <a:cubicBezTo>
                    <a:pt x="3767948" y="1902816"/>
                    <a:pt x="3715989" y="1818843"/>
                    <a:pt x="3668149" y="1732847"/>
                  </a:cubicBezTo>
                  <a:cubicBezTo>
                    <a:pt x="3594800" y="1598433"/>
                    <a:pt x="3486257" y="1395945"/>
                    <a:pt x="3563292" y="1242019"/>
                  </a:cubicBezTo>
                  <a:cubicBezTo>
                    <a:pt x="3592776" y="1183123"/>
                    <a:pt x="3651311" y="1156530"/>
                    <a:pt x="3716639" y="1166285"/>
                  </a:cubicBezTo>
                  <a:cubicBezTo>
                    <a:pt x="3785942" y="1176619"/>
                    <a:pt x="3853149" y="1224531"/>
                    <a:pt x="3880176" y="1289932"/>
                  </a:cubicBezTo>
                  <a:cubicBezTo>
                    <a:pt x="3905180" y="1350418"/>
                    <a:pt x="3907059" y="1412711"/>
                    <a:pt x="3895135" y="1475943"/>
                  </a:cubicBezTo>
                  <a:cubicBezTo>
                    <a:pt x="3887547" y="1516340"/>
                    <a:pt x="3887186" y="1515761"/>
                    <a:pt x="3929028" y="1516701"/>
                  </a:cubicBezTo>
                  <a:cubicBezTo>
                    <a:pt x="3941891" y="1516990"/>
                    <a:pt x="3947889" y="1512943"/>
                    <a:pt x="3949479" y="1500297"/>
                  </a:cubicBezTo>
                  <a:cubicBezTo>
                    <a:pt x="3963643" y="1388141"/>
                    <a:pt x="3973254" y="1263916"/>
                    <a:pt x="3890582" y="1175463"/>
                  </a:cubicBezTo>
                  <a:cubicBezTo>
                    <a:pt x="3825688" y="1106016"/>
                    <a:pt x="3729647" y="1062873"/>
                    <a:pt x="3635413" y="1056153"/>
                  </a:cubicBezTo>
                  <a:cubicBezTo>
                    <a:pt x="3514874" y="1047553"/>
                    <a:pt x="3393974" y="1096838"/>
                    <a:pt x="3317011" y="1190350"/>
                  </a:cubicBezTo>
                  <a:cubicBezTo>
                    <a:pt x="3247853" y="1274395"/>
                    <a:pt x="3216562" y="1368774"/>
                    <a:pt x="3230437" y="1477822"/>
                  </a:cubicBezTo>
                  <a:cubicBezTo>
                    <a:pt x="3241276" y="1563385"/>
                    <a:pt x="3274302" y="1644322"/>
                    <a:pt x="3306966" y="1724103"/>
                  </a:cubicBezTo>
                  <a:cubicBezTo>
                    <a:pt x="3343026" y="1812122"/>
                    <a:pt x="3374245" y="1904044"/>
                    <a:pt x="3422302" y="1985921"/>
                  </a:cubicBezTo>
                  <a:cubicBezTo>
                    <a:pt x="3449473" y="2032243"/>
                    <a:pt x="3411462" y="2086298"/>
                    <a:pt x="3394841" y="2131536"/>
                  </a:cubicBezTo>
                  <a:cubicBezTo>
                    <a:pt x="3372149" y="2193107"/>
                    <a:pt x="3348157" y="2254099"/>
                    <a:pt x="3322864" y="2314657"/>
                  </a:cubicBezTo>
                  <a:cubicBezTo>
                    <a:pt x="3293741" y="2384177"/>
                    <a:pt x="3262956" y="2452973"/>
                    <a:pt x="3230437" y="2521048"/>
                  </a:cubicBezTo>
                  <a:cubicBezTo>
                    <a:pt x="3204060" y="2576186"/>
                    <a:pt x="3181441" y="2646139"/>
                    <a:pt x="3134974" y="2687114"/>
                  </a:cubicBezTo>
                  <a:cubicBezTo>
                    <a:pt x="3053386" y="2759668"/>
                    <a:pt x="3028527" y="2462079"/>
                    <a:pt x="3027443" y="2422839"/>
                  </a:cubicBezTo>
                  <a:cubicBezTo>
                    <a:pt x="3022746" y="2258218"/>
                    <a:pt x="3022456" y="2093452"/>
                    <a:pt x="3026576" y="1928831"/>
                  </a:cubicBezTo>
                  <a:cubicBezTo>
                    <a:pt x="3030767" y="1760958"/>
                    <a:pt x="3113655" y="1435330"/>
                    <a:pt x="2869109" y="1393633"/>
                  </a:cubicBezTo>
                  <a:cubicBezTo>
                    <a:pt x="2765842" y="1376000"/>
                    <a:pt x="2750088" y="1534840"/>
                    <a:pt x="2732672" y="1602769"/>
                  </a:cubicBezTo>
                  <a:cubicBezTo>
                    <a:pt x="2670017" y="1847243"/>
                    <a:pt x="2625791" y="2108339"/>
                    <a:pt x="2507492" y="2333735"/>
                  </a:cubicBezTo>
                  <a:cubicBezTo>
                    <a:pt x="2486391" y="2373987"/>
                    <a:pt x="2461820" y="2413878"/>
                    <a:pt x="2425760" y="2441483"/>
                  </a:cubicBezTo>
                  <a:cubicBezTo>
                    <a:pt x="2389699" y="2469161"/>
                    <a:pt x="2339692" y="2482530"/>
                    <a:pt x="2297705" y="2465114"/>
                  </a:cubicBezTo>
                  <a:cubicBezTo>
                    <a:pt x="2174854" y="2414167"/>
                    <a:pt x="2180780" y="2214714"/>
                    <a:pt x="2179407" y="2106749"/>
                  </a:cubicBezTo>
                  <a:cubicBezTo>
                    <a:pt x="2177383" y="1948632"/>
                    <a:pt x="2201086" y="1790949"/>
                    <a:pt x="2238954" y="1637673"/>
                  </a:cubicBezTo>
                  <a:cubicBezTo>
                    <a:pt x="2255647" y="1570322"/>
                    <a:pt x="2275231" y="1503043"/>
                    <a:pt x="2308184" y="1441979"/>
                  </a:cubicBezTo>
                  <a:cubicBezTo>
                    <a:pt x="2351760" y="1361330"/>
                    <a:pt x="2432987" y="1267963"/>
                    <a:pt x="2534809" y="1282127"/>
                  </a:cubicBezTo>
                  <a:cubicBezTo>
                    <a:pt x="2584961" y="1289064"/>
                    <a:pt x="2615457" y="1311322"/>
                    <a:pt x="2636992" y="1358729"/>
                  </a:cubicBezTo>
                  <a:cubicBezTo>
                    <a:pt x="2647977" y="1382937"/>
                    <a:pt x="2654697" y="1437715"/>
                    <a:pt x="2674498" y="1455059"/>
                  </a:cubicBezTo>
                  <a:cubicBezTo>
                    <a:pt x="2699285" y="1476738"/>
                    <a:pt x="2698346" y="1443713"/>
                    <a:pt x="2721037" y="1453180"/>
                  </a:cubicBezTo>
                  <a:cubicBezTo>
                    <a:pt x="2722338" y="1453758"/>
                    <a:pt x="2731804" y="1442918"/>
                    <a:pt x="2730793" y="1439377"/>
                  </a:cubicBezTo>
                  <a:cubicBezTo>
                    <a:pt x="2728047" y="1429838"/>
                    <a:pt x="2720025" y="1421889"/>
                    <a:pt x="2716990" y="1412349"/>
                  </a:cubicBezTo>
                  <a:cubicBezTo>
                    <a:pt x="2710920" y="1393633"/>
                    <a:pt x="2709041" y="1373254"/>
                    <a:pt x="2701453" y="1355332"/>
                  </a:cubicBezTo>
                  <a:cubicBezTo>
                    <a:pt x="2672474" y="1286680"/>
                    <a:pt x="2626008" y="1231541"/>
                    <a:pt x="2560752" y="1195770"/>
                  </a:cubicBezTo>
                  <a:cubicBezTo>
                    <a:pt x="2388326" y="1101246"/>
                    <a:pt x="2167338" y="1217522"/>
                    <a:pt x="2057856" y="1357355"/>
                  </a:cubicBezTo>
                  <a:cubicBezTo>
                    <a:pt x="1921925" y="1531010"/>
                    <a:pt x="1862522" y="1755611"/>
                    <a:pt x="1850093" y="1972769"/>
                  </a:cubicBezTo>
                  <a:cubicBezTo>
                    <a:pt x="1843805" y="2082323"/>
                    <a:pt x="1851682" y="2190288"/>
                    <a:pt x="1867075" y="2298759"/>
                  </a:cubicBezTo>
                  <a:cubicBezTo>
                    <a:pt x="1882829" y="2409831"/>
                    <a:pt x="1815405" y="2524299"/>
                    <a:pt x="1775515" y="2624965"/>
                  </a:cubicBezTo>
                  <a:cubicBezTo>
                    <a:pt x="1722544" y="2758512"/>
                    <a:pt x="1662058" y="2896250"/>
                    <a:pt x="1582276" y="3016283"/>
                  </a:cubicBezTo>
                  <a:cubicBezTo>
                    <a:pt x="1520778" y="3108855"/>
                    <a:pt x="1455089" y="3199043"/>
                    <a:pt x="1364685" y="3267261"/>
                  </a:cubicBezTo>
                  <a:cubicBezTo>
                    <a:pt x="1218781" y="3377322"/>
                    <a:pt x="1031902" y="3389029"/>
                    <a:pt x="879205" y="3284967"/>
                  </a:cubicBezTo>
                  <a:cubicBezTo>
                    <a:pt x="593684" y="3090355"/>
                    <a:pt x="503785" y="2688126"/>
                    <a:pt x="535366" y="2363075"/>
                  </a:cubicBezTo>
                  <a:cubicBezTo>
                    <a:pt x="561309" y="2096054"/>
                    <a:pt x="678740" y="1837560"/>
                    <a:pt x="871184" y="1651549"/>
                  </a:cubicBezTo>
                  <a:cubicBezTo>
                    <a:pt x="900234" y="1623510"/>
                    <a:pt x="930152" y="1595759"/>
                    <a:pt x="962672" y="1572057"/>
                  </a:cubicBezTo>
                  <a:cubicBezTo>
                    <a:pt x="1014486" y="1534334"/>
                    <a:pt x="1068758" y="1499935"/>
                    <a:pt x="1122017" y="1464236"/>
                  </a:cubicBezTo>
                  <a:cubicBezTo>
                    <a:pt x="1128088" y="1460189"/>
                    <a:pt x="1134375" y="1456576"/>
                    <a:pt x="1142179" y="1451807"/>
                  </a:cubicBezTo>
                  <a:cubicBezTo>
                    <a:pt x="1141168" y="1443785"/>
                    <a:pt x="1139939" y="1433451"/>
                    <a:pt x="1138711" y="1423767"/>
                  </a:cubicBezTo>
                  <a:cubicBezTo>
                    <a:pt x="1060302" y="1435691"/>
                    <a:pt x="982400" y="1457515"/>
                    <a:pt x="902402" y="1446820"/>
                  </a:cubicBezTo>
                  <a:cubicBezTo>
                    <a:pt x="770373" y="1429187"/>
                    <a:pt x="660240" y="1325414"/>
                    <a:pt x="609655" y="1202129"/>
                  </a:cubicBezTo>
                  <a:cubicBezTo>
                    <a:pt x="559213" y="1079133"/>
                    <a:pt x="546639" y="898614"/>
                    <a:pt x="597080" y="773233"/>
                  </a:cubicBezTo>
                  <a:cubicBezTo>
                    <a:pt x="649401" y="643227"/>
                    <a:pt x="723256" y="518714"/>
                    <a:pt x="820309" y="416892"/>
                  </a:cubicBezTo>
                  <a:cubicBezTo>
                    <a:pt x="923937" y="308132"/>
                    <a:pt x="1048451" y="233554"/>
                    <a:pt x="1196234" y="210646"/>
                  </a:cubicBezTo>
                  <a:cubicBezTo>
                    <a:pt x="1300947" y="194458"/>
                    <a:pt x="1381595" y="265134"/>
                    <a:pt x="1410718" y="362331"/>
                  </a:cubicBezTo>
                  <a:cubicBezTo>
                    <a:pt x="1447718" y="485978"/>
                    <a:pt x="1426617" y="665485"/>
                    <a:pt x="1299429" y="731753"/>
                  </a:cubicBezTo>
                  <a:cubicBezTo>
                    <a:pt x="1275365" y="744327"/>
                    <a:pt x="1247904" y="749096"/>
                    <a:pt x="1220804" y="750542"/>
                  </a:cubicBezTo>
                  <a:cubicBezTo>
                    <a:pt x="1137265" y="754950"/>
                    <a:pt x="1071142" y="707688"/>
                    <a:pt x="999961" y="670472"/>
                  </a:cubicBezTo>
                  <a:cubicBezTo>
                    <a:pt x="987892" y="690055"/>
                    <a:pt x="974595" y="711518"/>
                    <a:pt x="960721" y="733993"/>
                  </a:cubicBezTo>
                  <a:cubicBezTo>
                    <a:pt x="969826" y="740497"/>
                    <a:pt x="977558" y="747506"/>
                    <a:pt x="986447" y="752204"/>
                  </a:cubicBezTo>
                  <a:cubicBezTo>
                    <a:pt x="1068541" y="795780"/>
                    <a:pt x="1166316" y="838489"/>
                    <a:pt x="1261562" y="817676"/>
                  </a:cubicBezTo>
                  <a:cubicBezTo>
                    <a:pt x="1329130" y="802934"/>
                    <a:pt x="1375742" y="768247"/>
                    <a:pt x="1420546" y="718600"/>
                  </a:cubicBezTo>
                  <a:cubicBezTo>
                    <a:pt x="1485007" y="647058"/>
                    <a:pt x="1507265" y="533022"/>
                    <a:pt x="1500038" y="439439"/>
                  </a:cubicBezTo>
                  <a:cubicBezTo>
                    <a:pt x="1490499" y="316298"/>
                    <a:pt x="1427122" y="214765"/>
                    <a:pt x="1340765" y="130648"/>
                  </a:cubicBezTo>
                  <a:cubicBezTo>
                    <a:pt x="1010511" y="-191295"/>
                    <a:pt x="481383" y="144812"/>
                    <a:pt x="293999" y="459456"/>
                  </a:cubicBezTo>
                  <a:cubicBezTo>
                    <a:pt x="207786" y="604276"/>
                    <a:pt x="156405" y="773305"/>
                    <a:pt x="163198" y="942696"/>
                  </a:cubicBezTo>
                  <a:cubicBezTo>
                    <a:pt x="175844" y="1257123"/>
                    <a:pt x="428413" y="1511859"/>
                    <a:pt x="740527" y="1530070"/>
                  </a:cubicBezTo>
                  <a:cubicBezTo>
                    <a:pt x="738432" y="1534551"/>
                    <a:pt x="737781" y="1538959"/>
                    <a:pt x="735686" y="1539826"/>
                  </a:cubicBezTo>
                  <a:cubicBezTo>
                    <a:pt x="719137" y="1546980"/>
                    <a:pt x="701576" y="1552039"/>
                    <a:pt x="685750" y="1560494"/>
                  </a:cubicBezTo>
                  <a:cubicBezTo>
                    <a:pt x="473145" y="1674673"/>
                    <a:pt x="284965" y="1827876"/>
                    <a:pt x="165149" y="2040265"/>
                  </a:cubicBezTo>
                  <a:cubicBezTo>
                    <a:pt x="52415" y="2240946"/>
                    <a:pt x="-4169" y="2473497"/>
                    <a:pt x="239" y="2703374"/>
                  </a:cubicBezTo>
                  <a:cubicBezTo>
                    <a:pt x="3419" y="2867561"/>
                    <a:pt x="38323" y="3032037"/>
                    <a:pt x="109866" y="3180326"/>
                  </a:cubicBezTo>
                  <a:cubicBezTo>
                    <a:pt x="165366" y="3295300"/>
                    <a:pt x="244424" y="3397050"/>
                    <a:pt x="346608" y="3474302"/>
                  </a:cubicBezTo>
                  <a:cubicBezTo>
                    <a:pt x="534354" y="3616160"/>
                    <a:pt x="792848" y="3671226"/>
                    <a:pt x="1023519" y="3630540"/>
                  </a:cubicBezTo>
                  <a:cubicBezTo>
                    <a:pt x="1228248" y="3594480"/>
                    <a:pt x="1392507" y="3443156"/>
                    <a:pt x="1515792" y="3284388"/>
                  </a:cubicBezTo>
                  <a:cubicBezTo>
                    <a:pt x="1603595" y="3171293"/>
                    <a:pt x="1676800" y="3046780"/>
                    <a:pt x="1738225" y="2917569"/>
                  </a:cubicBezTo>
                  <a:cubicBezTo>
                    <a:pt x="1806661" y="2773688"/>
                    <a:pt x="1844528" y="2618100"/>
                    <a:pt x="1910001" y="2474075"/>
                  </a:cubicBezTo>
                  <a:cubicBezTo>
                    <a:pt x="1914553" y="2464102"/>
                    <a:pt x="1916866" y="2453046"/>
                    <a:pt x="1921635" y="2437798"/>
                  </a:cubicBezTo>
                  <a:cubicBezTo>
                    <a:pt x="1947290" y="2500379"/>
                    <a:pt x="1991805" y="2542655"/>
                    <a:pt x="2038055" y="2582112"/>
                  </a:cubicBezTo>
                  <a:cubicBezTo>
                    <a:pt x="2117692" y="2650042"/>
                    <a:pt x="2245891" y="2671577"/>
                    <a:pt x="2340848" y="2626411"/>
                  </a:cubicBezTo>
                  <a:cubicBezTo>
                    <a:pt x="2407983" y="2594469"/>
                    <a:pt x="2457629" y="2534923"/>
                    <a:pt x="2500121" y="2473858"/>
                  </a:cubicBezTo>
                  <a:cubicBezTo>
                    <a:pt x="2543336" y="2411710"/>
                    <a:pt x="2581420" y="2346093"/>
                    <a:pt x="2613939" y="2277729"/>
                  </a:cubicBezTo>
                  <a:cubicBezTo>
                    <a:pt x="2630199" y="2243620"/>
                    <a:pt x="2645808" y="2208788"/>
                    <a:pt x="2658600" y="2173161"/>
                  </a:cubicBezTo>
                  <a:cubicBezTo>
                    <a:pt x="2665392" y="2154228"/>
                    <a:pt x="2694515" y="2101980"/>
                    <a:pt x="2689674" y="2084780"/>
                  </a:cubicBezTo>
                  <a:cubicBezTo>
                    <a:pt x="2692347" y="2094319"/>
                    <a:pt x="2692853" y="2103570"/>
                    <a:pt x="2694082" y="2112603"/>
                  </a:cubicBezTo>
                  <a:cubicBezTo>
                    <a:pt x="2718724" y="2296085"/>
                    <a:pt x="2736574" y="2478122"/>
                    <a:pt x="2789328" y="2657051"/>
                  </a:cubicBezTo>
                  <a:cubicBezTo>
                    <a:pt x="2827051" y="2784961"/>
                    <a:pt x="2926343" y="2991352"/>
                    <a:pt x="3086773" y="2876811"/>
                  </a:cubicBezTo>
                  <a:cubicBezTo>
                    <a:pt x="3197050" y="2798041"/>
                    <a:pt x="3250021" y="2644405"/>
                    <a:pt x="3305593" y="2525095"/>
                  </a:cubicBezTo>
                  <a:cubicBezTo>
                    <a:pt x="3369331" y="2388151"/>
                    <a:pt x="3425265" y="2247595"/>
                    <a:pt x="3473104" y="2104364"/>
                  </a:cubicBezTo>
                  <a:cubicBezTo>
                    <a:pt x="3474911" y="2098872"/>
                    <a:pt x="3504179" y="2154444"/>
                    <a:pt x="3506636" y="2160443"/>
                  </a:cubicBezTo>
                  <a:cubicBezTo>
                    <a:pt x="3519138" y="2191155"/>
                    <a:pt x="3533591" y="2221073"/>
                    <a:pt x="3548839" y="2250557"/>
                  </a:cubicBezTo>
                  <a:cubicBezTo>
                    <a:pt x="3580780" y="2312561"/>
                    <a:pt x="3616768" y="2372397"/>
                    <a:pt x="3648204" y="2434690"/>
                  </a:cubicBezTo>
                  <a:cubicBezTo>
                    <a:pt x="3663885" y="2465837"/>
                    <a:pt x="3642784" y="2477760"/>
                    <a:pt x="3620960" y="2496477"/>
                  </a:cubicBezTo>
                  <a:cubicBezTo>
                    <a:pt x="3529544" y="2574741"/>
                    <a:pt x="3462626" y="2676924"/>
                    <a:pt x="3468190" y="2801727"/>
                  </a:cubicBezTo>
                  <a:cubicBezTo>
                    <a:pt x="3472960" y="2909186"/>
                    <a:pt x="3532651" y="3012742"/>
                    <a:pt x="3623200" y="3070771"/>
                  </a:cubicBezTo>
                  <a:cubicBezTo>
                    <a:pt x="3690262" y="3113769"/>
                    <a:pt x="3688384" y="3153805"/>
                    <a:pt x="3721915" y="3220795"/>
                  </a:cubicBezTo>
                  <a:cubicBezTo>
                    <a:pt x="3753133" y="3283160"/>
                    <a:pt x="3798588" y="3338010"/>
                    <a:pt x="3851848" y="3382742"/>
                  </a:cubicBezTo>
                  <a:cubicBezTo>
                    <a:pt x="3931340" y="3449515"/>
                    <a:pt x="4027381" y="3494392"/>
                    <a:pt x="4126602" y="3524816"/>
                  </a:cubicBezTo>
                  <a:cubicBezTo>
                    <a:pt x="4430695" y="3617966"/>
                    <a:pt x="4795781" y="3595347"/>
                    <a:pt x="5094743" y="3491790"/>
                  </a:cubicBezTo>
                  <a:cubicBezTo>
                    <a:pt x="5305831" y="3418658"/>
                    <a:pt x="5502899" y="3311560"/>
                    <a:pt x="5699317" y="3206486"/>
                  </a:cubicBezTo>
                  <a:cubicBezTo>
                    <a:pt x="5864949" y="3117889"/>
                    <a:pt x="6032316" y="3030592"/>
                    <a:pt x="6208933" y="2965625"/>
                  </a:cubicBezTo>
                  <a:cubicBezTo>
                    <a:pt x="6389381" y="2899285"/>
                    <a:pt x="6570622" y="2869801"/>
                    <a:pt x="6762054" y="2860985"/>
                  </a:cubicBezTo>
                  <a:cubicBezTo>
                    <a:pt x="6766823" y="2860768"/>
                    <a:pt x="6774989" y="2867199"/>
                    <a:pt x="6776507" y="2872041"/>
                  </a:cubicBezTo>
                  <a:cubicBezTo>
                    <a:pt x="6813290" y="2991424"/>
                    <a:pt x="6852385" y="3112758"/>
                    <a:pt x="6953413" y="3194707"/>
                  </a:cubicBezTo>
                  <a:cubicBezTo>
                    <a:pt x="7054585" y="3276800"/>
                    <a:pt x="7169270" y="3272681"/>
                    <a:pt x="7280415" y="3217977"/>
                  </a:cubicBezTo>
                  <a:cubicBezTo>
                    <a:pt x="7372192" y="3172955"/>
                    <a:pt x="7372914" y="3074457"/>
                    <a:pt x="7340973" y="2990846"/>
                  </a:cubicBezTo>
                  <a:close/>
                  <a:moveTo>
                    <a:pt x="5650827" y="1770425"/>
                  </a:moveTo>
                  <a:cubicBezTo>
                    <a:pt x="5679444" y="1675179"/>
                    <a:pt x="5728223" y="1590051"/>
                    <a:pt x="5784807" y="1509113"/>
                  </a:cubicBezTo>
                  <a:cubicBezTo>
                    <a:pt x="5806125" y="1478617"/>
                    <a:pt x="5828672" y="1448916"/>
                    <a:pt x="5852375" y="1420299"/>
                  </a:cubicBezTo>
                  <a:cubicBezTo>
                    <a:pt x="5865961" y="1403822"/>
                    <a:pt x="5881498" y="1388213"/>
                    <a:pt x="5898770" y="1375783"/>
                  </a:cubicBezTo>
                  <a:cubicBezTo>
                    <a:pt x="5916403" y="1363137"/>
                    <a:pt x="5936781" y="1353959"/>
                    <a:pt x="5956727" y="1344998"/>
                  </a:cubicBezTo>
                  <a:cubicBezTo>
                    <a:pt x="5975082" y="1336688"/>
                    <a:pt x="5995895" y="1322235"/>
                    <a:pt x="6013094" y="1325197"/>
                  </a:cubicBezTo>
                  <a:cubicBezTo>
                    <a:pt x="6056887" y="1332713"/>
                    <a:pt x="6102414" y="1340084"/>
                    <a:pt x="6138113" y="1371520"/>
                  </a:cubicBezTo>
                  <a:cubicBezTo>
                    <a:pt x="6153216" y="1384889"/>
                    <a:pt x="6166297" y="1399197"/>
                    <a:pt x="6172367" y="1419215"/>
                  </a:cubicBezTo>
                  <a:cubicBezTo>
                    <a:pt x="6176053" y="1431572"/>
                    <a:pt x="6185519" y="1443279"/>
                    <a:pt x="6185592" y="1455348"/>
                  </a:cubicBezTo>
                  <a:cubicBezTo>
                    <a:pt x="6185736" y="1471463"/>
                    <a:pt x="6179232" y="1487650"/>
                    <a:pt x="6175619" y="1503838"/>
                  </a:cubicBezTo>
                  <a:cubicBezTo>
                    <a:pt x="6167164" y="1541994"/>
                    <a:pt x="6150904" y="1576392"/>
                    <a:pt x="6126478" y="1607033"/>
                  </a:cubicBezTo>
                  <a:cubicBezTo>
                    <a:pt x="6110363" y="1627267"/>
                    <a:pt x="6095260" y="1648369"/>
                    <a:pt x="6077843" y="1667302"/>
                  </a:cubicBezTo>
                  <a:cubicBezTo>
                    <a:pt x="6070473" y="1675324"/>
                    <a:pt x="6057031" y="1677564"/>
                    <a:pt x="6048287" y="1684718"/>
                  </a:cubicBezTo>
                  <a:cubicBezTo>
                    <a:pt x="6004638" y="1720707"/>
                    <a:pt x="5955570" y="1747517"/>
                    <a:pt x="5904334" y="1770136"/>
                  </a:cubicBezTo>
                  <a:cubicBezTo>
                    <a:pt x="5867912" y="1786251"/>
                    <a:pt x="5829900" y="1798826"/>
                    <a:pt x="5792250" y="1811978"/>
                  </a:cubicBezTo>
                  <a:cubicBezTo>
                    <a:pt x="5746867" y="1827804"/>
                    <a:pt x="5699534" y="1833224"/>
                    <a:pt x="5651910" y="1836693"/>
                  </a:cubicBezTo>
                  <a:cubicBezTo>
                    <a:pt x="5648081" y="1836982"/>
                    <a:pt x="5644395" y="1838572"/>
                    <a:pt x="5634711" y="1841101"/>
                  </a:cubicBezTo>
                  <a:cubicBezTo>
                    <a:pt x="5640637" y="1814941"/>
                    <a:pt x="5644250" y="1792249"/>
                    <a:pt x="5650827" y="1770425"/>
                  </a:cubicBezTo>
                  <a:close/>
                  <a:moveTo>
                    <a:pt x="6648814" y="1439521"/>
                  </a:moveTo>
                  <a:cubicBezTo>
                    <a:pt x="6616005" y="1399486"/>
                    <a:pt x="6602636" y="1349695"/>
                    <a:pt x="6581896" y="1303807"/>
                  </a:cubicBezTo>
                  <a:cubicBezTo>
                    <a:pt x="6572501" y="1282994"/>
                    <a:pt x="6571273" y="1257484"/>
                    <a:pt x="6570333" y="1233998"/>
                  </a:cubicBezTo>
                  <a:cubicBezTo>
                    <a:pt x="6568527" y="1188832"/>
                    <a:pt x="6562529" y="1142077"/>
                    <a:pt x="6571562" y="1098790"/>
                  </a:cubicBezTo>
                  <a:cubicBezTo>
                    <a:pt x="6580089" y="1057742"/>
                    <a:pt x="6599528" y="1015250"/>
                    <a:pt x="6625617" y="982659"/>
                  </a:cubicBezTo>
                  <a:cubicBezTo>
                    <a:pt x="6646935" y="956065"/>
                    <a:pt x="6685813" y="947104"/>
                    <a:pt x="6724042" y="948333"/>
                  </a:cubicBezTo>
                  <a:cubicBezTo>
                    <a:pt x="6750708" y="949200"/>
                    <a:pt x="6770148" y="965170"/>
                    <a:pt x="6780771" y="982225"/>
                  </a:cubicBezTo>
                  <a:cubicBezTo>
                    <a:pt x="6792405" y="1000942"/>
                    <a:pt x="6791538" y="1027969"/>
                    <a:pt x="6794139" y="1051600"/>
                  </a:cubicBezTo>
                  <a:cubicBezTo>
                    <a:pt x="6796741" y="1075086"/>
                    <a:pt x="6798982" y="1098934"/>
                    <a:pt x="6797609" y="1122420"/>
                  </a:cubicBezTo>
                  <a:cubicBezTo>
                    <a:pt x="6796380" y="1143594"/>
                    <a:pt x="6787491" y="1164334"/>
                    <a:pt x="6786624" y="1185508"/>
                  </a:cubicBezTo>
                  <a:cubicBezTo>
                    <a:pt x="6785612" y="1210223"/>
                    <a:pt x="6777157" y="1232553"/>
                    <a:pt x="6771593" y="1255967"/>
                  </a:cubicBezTo>
                  <a:cubicBezTo>
                    <a:pt x="6752876" y="1334303"/>
                    <a:pt x="6723825" y="1408808"/>
                    <a:pt x="6687476" y="1489529"/>
                  </a:cubicBezTo>
                  <a:cubicBezTo>
                    <a:pt x="6672228" y="1469801"/>
                    <a:pt x="6660954" y="1454336"/>
                    <a:pt x="6648814" y="1439521"/>
                  </a:cubicBezTo>
                  <a:close/>
                  <a:moveTo>
                    <a:pt x="3761227" y="2876305"/>
                  </a:moveTo>
                  <a:cubicBezTo>
                    <a:pt x="3757252" y="2891409"/>
                    <a:pt x="3751905" y="2906440"/>
                    <a:pt x="3744967" y="2921182"/>
                  </a:cubicBezTo>
                  <a:cubicBezTo>
                    <a:pt x="3736729" y="2938815"/>
                    <a:pt x="3726467" y="2956014"/>
                    <a:pt x="3711580" y="2968588"/>
                  </a:cubicBezTo>
                  <a:cubicBezTo>
                    <a:pt x="3684553" y="2991424"/>
                    <a:pt x="3634690" y="2991930"/>
                    <a:pt x="3607012" y="2968949"/>
                  </a:cubicBezTo>
                  <a:cubicBezTo>
                    <a:pt x="3582225" y="2948354"/>
                    <a:pt x="3566255" y="2922699"/>
                    <a:pt x="3556716" y="2891119"/>
                  </a:cubicBezTo>
                  <a:cubicBezTo>
                    <a:pt x="3514946" y="2752514"/>
                    <a:pt x="3567700" y="2605092"/>
                    <a:pt x="3697922" y="2534272"/>
                  </a:cubicBezTo>
                  <a:cubicBezTo>
                    <a:pt x="3709846" y="2527768"/>
                    <a:pt x="3762094" y="2705758"/>
                    <a:pt x="3764696" y="2722524"/>
                  </a:cubicBezTo>
                  <a:cubicBezTo>
                    <a:pt x="3772862" y="2774772"/>
                    <a:pt x="3774379" y="2826370"/>
                    <a:pt x="3761227" y="2876305"/>
                  </a:cubicBezTo>
                  <a:close/>
                  <a:moveTo>
                    <a:pt x="6862142" y="1628785"/>
                  </a:moveTo>
                  <a:cubicBezTo>
                    <a:pt x="6818059" y="1823107"/>
                    <a:pt x="6782432" y="2019669"/>
                    <a:pt x="6763065" y="2218038"/>
                  </a:cubicBezTo>
                  <a:cubicBezTo>
                    <a:pt x="6753310" y="2318271"/>
                    <a:pt x="6747673" y="2418864"/>
                    <a:pt x="6747023" y="2519602"/>
                  </a:cubicBezTo>
                  <a:cubicBezTo>
                    <a:pt x="6746661" y="2571850"/>
                    <a:pt x="6747673" y="2624170"/>
                    <a:pt x="6750058" y="2676419"/>
                  </a:cubicBezTo>
                  <a:cubicBezTo>
                    <a:pt x="6751069" y="2698460"/>
                    <a:pt x="6772243" y="2784889"/>
                    <a:pt x="6741386" y="2786190"/>
                  </a:cubicBezTo>
                  <a:cubicBezTo>
                    <a:pt x="6532972" y="2795079"/>
                    <a:pt x="6321451" y="2837932"/>
                    <a:pt x="6125105" y="2914678"/>
                  </a:cubicBezTo>
                  <a:cubicBezTo>
                    <a:pt x="5914596" y="2996916"/>
                    <a:pt x="5723815" y="3117600"/>
                    <a:pt x="5521255" y="3216459"/>
                  </a:cubicBezTo>
                  <a:cubicBezTo>
                    <a:pt x="5336760" y="3306502"/>
                    <a:pt x="5135212" y="3415406"/>
                    <a:pt x="4933158" y="3454863"/>
                  </a:cubicBezTo>
                  <a:cubicBezTo>
                    <a:pt x="4768753" y="3486949"/>
                    <a:pt x="4610709" y="3507761"/>
                    <a:pt x="4442547" y="3498728"/>
                  </a:cubicBezTo>
                  <a:cubicBezTo>
                    <a:pt x="4323597" y="3492369"/>
                    <a:pt x="4203709" y="3476254"/>
                    <a:pt x="4092998" y="3432244"/>
                  </a:cubicBezTo>
                  <a:cubicBezTo>
                    <a:pt x="3970436" y="3383537"/>
                    <a:pt x="3878442" y="3303972"/>
                    <a:pt x="3809284" y="3192900"/>
                  </a:cubicBezTo>
                  <a:cubicBezTo>
                    <a:pt x="3796421" y="3172305"/>
                    <a:pt x="3798733" y="3143832"/>
                    <a:pt x="3774958" y="3129162"/>
                  </a:cubicBezTo>
                  <a:cubicBezTo>
                    <a:pt x="3773006" y="3127934"/>
                    <a:pt x="3776981" y="3117021"/>
                    <a:pt x="3778643" y="3108494"/>
                  </a:cubicBezTo>
                  <a:cubicBezTo>
                    <a:pt x="3778788" y="3119117"/>
                    <a:pt x="3920573" y="3075469"/>
                    <a:pt x="3931557" y="3069615"/>
                  </a:cubicBezTo>
                  <a:cubicBezTo>
                    <a:pt x="4012856" y="3026328"/>
                    <a:pt x="4069945" y="2949799"/>
                    <a:pt x="4099502" y="2863586"/>
                  </a:cubicBezTo>
                  <a:cubicBezTo>
                    <a:pt x="4146691" y="2725631"/>
                    <a:pt x="4130938" y="2569682"/>
                    <a:pt x="4092059" y="2432017"/>
                  </a:cubicBezTo>
                  <a:cubicBezTo>
                    <a:pt x="4087434" y="2415540"/>
                    <a:pt x="4078400" y="2400292"/>
                    <a:pt x="4070885" y="2383382"/>
                  </a:cubicBezTo>
                  <a:cubicBezTo>
                    <a:pt x="4181740" y="2308081"/>
                    <a:pt x="4262100" y="2205030"/>
                    <a:pt x="4335016" y="2091935"/>
                  </a:cubicBezTo>
                  <a:cubicBezTo>
                    <a:pt x="4335521" y="2100968"/>
                    <a:pt x="4336100" y="2109929"/>
                    <a:pt x="4336389" y="2118962"/>
                  </a:cubicBezTo>
                  <a:cubicBezTo>
                    <a:pt x="4344410" y="2362497"/>
                    <a:pt x="4379531" y="2671721"/>
                    <a:pt x="4562869" y="2853686"/>
                  </a:cubicBezTo>
                  <a:cubicBezTo>
                    <a:pt x="4642867" y="2933106"/>
                    <a:pt x="4769115" y="2987377"/>
                    <a:pt x="4882355" y="2959555"/>
                  </a:cubicBezTo>
                  <a:cubicBezTo>
                    <a:pt x="4995306" y="2931805"/>
                    <a:pt x="5076822" y="2833452"/>
                    <a:pt x="5137814" y="2740446"/>
                  </a:cubicBezTo>
                  <a:cubicBezTo>
                    <a:pt x="5211596" y="2627928"/>
                    <a:pt x="5257124" y="2502620"/>
                    <a:pt x="5312335" y="2380852"/>
                  </a:cubicBezTo>
                  <a:cubicBezTo>
                    <a:pt x="5313780" y="2377673"/>
                    <a:pt x="5319489" y="2374276"/>
                    <a:pt x="5322813" y="2374638"/>
                  </a:cubicBezTo>
                  <a:cubicBezTo>
                    <a:pt x="5325632" y="2374999"/>
                    <a:pt x="5328594" y="2380202"/>
                    <a:pt x="5330329" y="2383887"/>
                  </a:cubicBezTo>
                  <a:cubicBezTo>
                    <a:pt x="5400210" y="2533333"/>
                    <a:pt x="5488157" y="2679381"/>
                    <a:pt x="5653212" y="2737338"/>
                  </a:cubicBezTo>
                  <a:cubicBezTo>
                    <a:pt x="5763778" y="2776145"/>
                    <a:pt x="5888580" y="2763282"/>
                    <a:pt x="5995750" y="2715948"/>
                  </a:cubicBezTo>
                  <a:cubicBezTo>
                    <a:pt x="6259519" y="2599383"/>
                    <a:pt x="6418070" y="2302516"/>
                    <a:pt x="6530949" y="2052550"/>
                  </a:cubicBezTo>
                  <a:cubicBezTo>
                    <a:pt x="6567371" y="1971901"/>
                    <a:pt x="6600034" y="1889519"/>
                    <a:pt x="6629735" y="1806197"/>
                  </a:cubicBezTo>
                  <a:cubicBezTo>
                    <a:pt x="6637179" y="1785240"/>
                    <a:pt x="6695859" y="1577549"/>
                    <a:pt x="6720718" y="1580511"/>
                  </a:cubicBezTo>
                  <a:cubicBezTo>
                    <a:pt x="6751358" y="1584197"/>
                    <a:pt x="6873415" y="1579211"/>
                    <a:pt x="6862142" y="1628785"/>
                  </a:cubicBezTo>
                  <a:close/>
                  <a:moveTo>
                    <a:pt x="7282077" y="3108711"/>
                  </a:moveTo>
                  <a:cubicBezTo>
                    <a:pt x="7281282" y="3117383"/>
                    <a:pt x="7269502" y="3127283"/>
                    <a:pt x="7260397" y="3132125"/>
                  </a:cubicBezTo>
                  <a:cubicBezTo>
                    <a:pt x="7253243" y="3135955"/>
                    <a:pt x="7241174" y="3135521"/>
                    <a:pt x="7233514" y="3132053"/>
                  </a:cubicBezTo>
                  <a:cubicBezTo>
                    <a:pt x="7219928" y="3125982"/>
                    <a:pt x="7206704" y="3117600"/>
                    <a:pt x="7195864" y="3107410"/>
                  </a:cubicBezTo>
                  <a:cubicBezTo>
                    <a:pt x="7187698" y="3099750"/>
                    <a:pt x="7183217" y="3088115"/>
                    <a:pt x="7177580" y="3077926"/>
                  </a:cubicBezTo>
                  <a:cubicBezTo>
                    <a:pt x="7154817" y="3036879"/>
                    <a:pt x="7131258" y="2996194"/>
                    <a:pt x="7110012" y="2954352"/>
                  </a:cubicBezTo>
                  <a:cubicBezTo>
                    <a:pt x="7100690" y="2936069"/>
                    <a:pt x="7094403" y="2915690"/>
                    <a:pt x="7089995" y="2895600"/>
                  </a:cubicBezTo>
                  <a:cubicBezTo>
                    <a:pt x="7087248" y="2883026"/>
                    <a:pt x="7090573" y="2869078"/>
                    <a:pt x="7091151" y="2857805"/>
                  </a:cubicBezTo>
                  <a:cubicBezTo>
                    <a:pt x="7146940" y="2852240"/>
                    <a:pt x="7184518" y="2874209"/>
                    <a:pt x="7214436" y="2909692"/>
                  </a:cubicBezTo>
                  <a:cubicBezTo>
                    <a:pt x="7262709" y="2967070"/>
                    <a:pt x="7289014" y="3032832"/>
                    <a:pt x="7282077" y="3108711"/>
                  </a:cubicBezTo>
                  <a:close/>
                </a:path>
              </a:pathLst>
            </a:custGeom>
            <a:solidFill>
              <a:schemeClr val="accent2"/>
            </a:solidFill>
            <a:ln w="72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xmlns="" id="{F4BA6B26-2FF6-4363-AD6D-1DEB2B20EDDB}"/>
                </a:ext>
              </a:extLst>
            </p:cNvPr>
            <p:cNvSpPr/>
            <p:nvPr/>
          </p:nvSpPr>
          <p:spPr>
            <a:xfrm>
              <a:off x="3283565" y="2568163"/>
              <a:ext cx="1557801" cy="1005394"/>
            </a:xfrm>
            <a:custGeom>
              <a:avLst/>
              <a:gdLst>
                <a:gd name="connsiteX0" fmla="*/ 588037 w 1557801"/>
                <a:gd name="connsiteY0" fmla="*/ 577195 h 1005394"/>
                <a:gd name="connsiteX1" fmla="*/ 538199 w 1557801"/>
                <a:gd name="connsiteY1" fmla="*/ 716048 h 1005394"/>
                <a:gd name="connsiteX2" fmla="*/ 507398 w 1557801"/>
                <a:gd name="connsiteY2" fmla="*/ 856536 h 1005394"/>
                <a:gd name="connsiteX3" fmla="*/ 510374 w 1557801"/>
                <a:gd name="connsiteY3" fmla="*/ 916780 h 1005394"/>
                <a:gd name="connsiteX4" fmla="*/ 521902 w 1557801"/>
                <a:gd name="connsiteY4" fmla="*/ 959070 h 1005394"/>
                <a:gd name="connsiteX5" fmla="*/ 543047 w 1557801"/>
                <a:gd name="connsiteY5" fmla="*/ 960272 h 1005394"/>
                <a:gd name="connsiteX6" fmla="*/ 552467 w 1557801"/>
                <a:gd name="connsiteY6" fmla="*/ 938733 h 1005394"/>
                <a:gd name="connsiteX7" fmla="*/ 579169 w 1557801"/>
                <a:gd name="connsiteY7" fmla="*/ 747736 h 1005394"/>
                <a:gd name="connsiteX8" fmla="*/ 585653 w 1557801"/>
                <a:gd name="connsiteY8" fmla="*/ 658111 h 1005394"/>
                <a:gd name="connsiteX9" fmla="*/ 587781 w 1557801"/>
                <a:gd name="connsiteY9" fmla="*/ 612017 h 1005394"/>
                <a:gd name="connsiteX10" fmla="*/ 588510 w 1557801"/>
                <a:gd name="connsiteY10" fmla="*/ 590281 h 1005394"/>
                <a:gd name="connsiteX11" fmla="*/ 588491 w 1557801"/>
                <a:gd name="connsiteY11" fmla="*/ 589236 h 1005394"/>
                <a:gd name="connsiteX12" fmla="*/ 588037 w 1557801"/>
                <a:gd name="connsiteY12" fmla="*/ 577195 h 1005394"/>
                <a:gd name="connsiteX13" fmla="*/ 898969 w 1557801"/>
                <a:gd name="connsiteY13" fmla="*/ 576230 h 1005394"/>
                <a:gd name="connsiteX14" fmla="*/ 866886 w 1557801"/>
                <a:gd name="connsiteY14" fmla="*/ 657697 h 1005394"/>
                <a:gd name="connsiteX15" fmla="*/ 837701 w 1557801"/>
                <a:gd name="connsiteY15" fmla="*/ 755481 h 1005394"/>
                <a:gd name="connsiteX16" fmla="*/ 819650 w 1557801"/>
                <a:gd name="connsiteY16" fmla="*/ 891043 h 1005394"/>
                <a:gd name="connsiteX17" fmla="*/ 824616 w 1557801"/>
                <a:gd name="connsiteY17" fmla="*/ 932880 h 1005394"/>
                <a:gd name="connsiteX18" fmla="*/ 834705 w 1557801"/>
                <a:gd name="connsiteY18" fmla="*/ 961534 h 1005394"/>
                <a:gd name="connsiteX19" fmla="*/ 839494 w 1557801"/>
                <a:gd name="connsiteY19" fmla="*/ 966480 h 1005394"/>
                <a:gd name="connsiteX20" fmla="*/ 850293 w 1557801"/>
                <a:gd name="connsiteY20" fmla="*/ 964234 h 1005394"/>
                <a:gd name="connsiteX21" fmla="*/ 876503 w 1557801"/>
                <a:gd name="connsiteY21" fmla="*/ 883515 h 1005394"/>
                <a:gd name="connsiteX22" fmla="*/ 886455 w 1557801"/>
                <a:gd name="connsiteY22" fmla="*/ 792747 h 1005394"/>
                <a:gd name="connsiteX23" fmla="*/ 898712 w 1557801"/>
                <a:gd name="connsiteY23" fmla="*/ 622836 h 1005394"/>
                <a:gd name="connsiteX24" fmla="*/ 900683 w 1557801"/>
                <a:gd name="connsiteY24" fmla="*/ 594597 h 1005394"/>
                <a:gd name="connsiteX25" fmla="*/ 898969 w 1557801"/>
                <a:gd name="connsiteY25" fmla="*/ 576230 h 1005394"/>
                <a:gd name="connsiteX26" fmla="*/ 1391871 w 1557801"/>
                <a:gd name="connsiteY26" fmla="*/ 573629 h 1005394"/>
                <a:gd name="connsiteX27" fmla="*/ 1380303 w 1557801"/>
                <a:gd name="connsiteY27" fmla="*/ 580191 h 1005394"/>
                <a:gd name="connsiteX28" fmla="*/ 1319035 w 1557801"/>
                <a:gd name="connsiteY28" fmla="*/ 642484 h 1005394"/>
                <a:gd name="connsiteX29" fmla="*/ 1274242 w 1557801"/>
                <a:gd name="connsiteY29" fmla="*/ 722039 h 1005394"/>
                <a:gd name="connsiteX30" fmla="*/ 1246909 w 1557801"/>
                <a:gd name="connsiteY30" fmla="*/ 900010 h 1005394"/>
                <a:gd name="connsiteX31" fmla="*/ 1282676 w 1557801"/>
                <a:gd name="connsiteY31" fmla="*/ 953710 h 1005394"/>
                <a:gd name="connsiteX32" fmla="*/ 1337500 w 1557801"/>
                <a:gd name="connsiteY32" fmla="*/ 831490 h 1005394"/>
                <a:gd name="connsiteX33" fmla="*/ 1389250 w 1557801"/>
                <a:gd name="connsiteY33" fmla="*/ 589000 h 1005394"/>
                <a:gd name="connsiteX34" fmla="*/ 1391871 w 1557801"/>
                <a:gd name="connsiteY34" fmla="*/ 573629 h 1005394"/>
                <a:gd name="connsiteX35" fmla="*/ 1072505 w 1557801"/>
                <a:gd name="connsiteY35" fmla="*/ 507316 h 1005394"/>
                <a:gd name="connsiteX36" fmla="*/ 1025229 w 1557801"/>
                <a:gd name="connsiteY36" fmla="*/ 533230 h 1005394"/>
                <a:gd name="connsiteX37" fmla="*/ 1010587 w 1557801"/>
                <a:gd name="connsiteY37" fmla="*/ 550513 h 1005394"/>
                <a:gd name="connsiteX38" fmla="*/ 1002980 w 1557801"/>
                <a:gd name="connsiteY38" fmla="*/ 575639 h 1005394"/>
                <a:gd name="connsiteX39" fmla="*/ 1010587 w 1557801"/>
                <a:gd name="connsiteY39" fmla="*/ 583068 h 1005394"/>
                <a:gd name="connsiteX40" fmla="*/ 1019238 w 1557801"/>
                <a:gd name="connsiteY40" fmla="*/ 581472 h 1005394"/>
                <a:gd name="connsiteX41" fmla="*/ 1045960 w 1557801"/>
                <a:gd name="connsiteY41" fmla="*/ 557725 h 1005394"/>
                <a:gd name="connsiteX42" fmla="*/ 1058454 w 1557801"/>
                <a:gd name="connsiteY42" fmla="*/ 538492 h 1005394"/>
                <a:gd name="connsiteX43" fmla="*/ 1074692 w 1557801"/>
                <a:gd name="connsiteY43" fmla="*/ 509208 h 1005394"/>
                <a:gd name="connsiteX44" fmla="*/ 1072505 w 1557801"/>
                <a:gd name="connsiteY44" fmla="*/ 507316 h 1005394"/>
                <a:gd name="connsiteX45" fmla="*/ 762973 w 1557801"/>
                <a:gd name="connsiteY45" fmla="*/ 507316 h 1005394"/>
                <a:gd name="connsiteX46" fmla="*/ 754854 w 1557801"/>
                <a:gd name="connsiteY46" fmla="*/ 509720 h 1005394"/>
                <a:gd name="connsiteX47" fmla="*/ 706848 w 1557801"/>
                <a:gd name="connsiteY47" fmla="*/ 538649 h 1005394"/>
                <a:gd name="connsiteX48" fmla="*/ 691537 w 1557801"/>
                <a:gd name="connsiteY48" fmla="*/ 574496 h 1005394"/>
                <a:gd name="connsiteX49" fmla="*/ 692916 w 1557801"/>
                <a:gd name="connsiteY49" fmla="*/ 580349 h 1005394"/>
                <a:gd name="connsiteX50" fmla="*/ 705174 w 1557801"/>
                <a:gd name="connsiteY50" fmla="*/ 581965 h 1005394"/>
                <a:gd name="connsiteX51" fmla="*/ 729925 w 1557801"/>
                <a:gd name="connsiteY51" fmla="*/ 562081 h 1005394"/>
                <a:gd name="connsiteX52" fmla="*/ 752962 w 1557801"/>
                <a:gd name="connsiteY52" fmla="*/ 528441 h 1005394"/>
                <a:gd name="connsiteX53" fmla="*/ 762973 w 1557801"/>
                <a:gd name="connsiteY53" fmla="*/ 507316 h 1005394"/>
                <a:gd name="connsiteX54" fmla="*/ 1089117 w 1557801"/>
                <a:gd name="connsiteY54" fmla="*/ 277734 h 1005394"/>
                <a:gd name="connsiteX55" fmla="*/ 1162682 w 1557801"/>
                <a:gd name="connsiteY55" fmla="*/ 343495 h 1005394"/>
                <a:gd name="connsiteX56" fmla="*/ 1069509 w 1557801"/>
                <a:gd name="connsiteY56" fmla="*/ 598104 h 1005394"/>
                <a:gd name="connsiteX57" fmla="*/ 1054375 w 1557801"/>
                <a:gd name="connsiteY57" fmla="*/ 604351 h 1005394"/>
                <a:gd name="connsiteX58" fmla="*/ 995649 w 1557801"/>
                <a:gd name="connsiteY58" fmla="*/ 596271 h 1005394"/>
                <a:gd name="connsiteX59" fmla="*/ 988239 w 1557801"/>
                <a:gd name="connsiteY59" fmla="*/ 566140 h 1005394"/>
                <a:gd name="connsiteX60" fmla="*/ 1019534 w 1557801"/>
                <a:gd name="connsiteY60" fmla="*/ 519672 h 1005394"/>
                <a:gd name="connsiteX61" fmla="*/ 1078023 w 1557801"/>
                <a:gd name="connsiteY61" fmla="*/ 491590 h 1005394"/>
                <a:gd name="connsiteX62" fmla="*/ 1087620 w 1557801"/>
                <a:gd name="connsiteY62" fmla="*/ 423582 h 1005394"/>
                <a:gd name="connsiteX63" fmla="*/ 1085373 w 1557801"/>
                <a:gd name="connsiteY63" fmla="*/ 352796 h 1005394"/>
                <a:gd name="connsiteX64" fmla="*/ 1066021 w 1557801"/>
                <a:gd name="connsiteY64" fmla="*/ 321049 h 1005394"/>
                <a:gd name="connsiteX65" fmla="*/ 1033722 w 1557801"/>
                <a:gd name="connsiteY65" fmla="*/ 330607 h 1005394"/>
                <a:gd name="connsiteX66" fmla="*/ 974445 w 1557801"/>
                <a:gd name="connsiteY66" fmla="*/ 422597 h 1005394"/>
                <a:gd name="connsiteX67" fmla="*/ 970839 w 1557801"/>
                <a:gd name="connsiteY67" fmla="*/ 464178 h 1005394"/>
                <a:gd name="connsiteX68" fmla="*/ 971272 w 1557801"/>
                <a:gd name="connsiteY68" fmla="*/ 517465 h 1005394"/>
                <a:gd name="connsiteX69" fmla="*/ 971390 w 1557801"/>
                <a:gd name="connsiteY69" fmla="*/ 621732 h 1005394"/>
                <a:gd name="connsiteX70" fmla="*/ 958581 w 1557801"/>
                <a:gd name="connsiteY70" fmla="*/ 832022 h 1005394"/>
                <a:gd name="connsiteX71" fmla="*/ 938441 w 1557801"/>
                <a:gd name="connsiteY71" fmla="*/ 925904 h 1005394"/>
                <a:gd name="connsiteX72" fmla="*/ 918064 w 1557801"/>
                <a:gd name="connsiteY72" fmla="*/ 969613 h 1005394"/>
                <a:gd name="connsiteX73" fmla="*/ 904309 w 1557801"/>
                <a:gd name="connsiteY73" fmla="*/ 988965 h 1005394"/>
                <a:gd name="connsiteX74" fmla="*/ 890061 w 1557801"/>
                <a:gd name="connsiteY74" fmla="*/ 997025 h 1005394"/>
                <a:gd name="connsiteX75" fmla="*/ 814664 w 1557801"/>
                <a:gd name="connsiteY75" fmla="*/ 958321 h 1005394"/>
                <a:gd name="connsiteX76" fmla="*/ 829306 w 1557801"/>
                <a:gd name="connsiteY76" fmla="*/ 724700 h 1005394"/>
                <a:gd name="connsiteX77" fmla="*/ 839277 w 1557801"/>
                <a:gd name="connsiteY77" fmla="*/ 692046 h 1005394"/>
                <a:gd name="connsiteX78" fmla="*/ 889982 w 1557801"/>
                <a:gd name="connsiteY78" fmla="*/ 558395 h 1005394"/>
                <a:gd name="connsiteX79" fmla="*/ 901373 w 1557801"/>
                <a:gd name="connsiteY79" fmla="*/ 398023 h 1005394"/>
                <a:gd name="connsiteX80" fmla="*/ 898693 w 1557801"/>
                <a:gd name="connsiteY80" fmla="*/ 301185 h 1005394"/>
                <a:gd name="connsiteX81" fmla="*/ 916783 w 1557801"/>
                <a:gd name="connsiteY81" fmla="*/ 285025 h 1005394"/>
                <a:gd name="connsiteX82" fmla="*/ 921139 w 1557801"/>
                <a:gd name="connsiteY82" fmla="*/ 283488 h 1005394"/>
                <a:gd name="connsiteX83" fmla="*/ 940057 w 1557801"/>
                <a:gd name="connsiteY83" fmla="*/ 279389 h 1005394"/>
                <a:gd name="connsiteX84" fmla="*/ 956394 w 1557801"/>
                <a:gd name="connsiteY84" fmla="*/ 294662 h 1005394"/>
                <a:gd name="connsiteX85" fmla="*/ 965321 w 1557801"/>
                <a:gd name="connsiteY85" fmla="*/ 350550 h 1005394"/>
                <a:gd name="connsiteX86" fmla="*/ 969814 w 1557801"/>
                <a:gd name="connsiteY86" fmla="*/ 396387 h 1005394"/>
                <a:gd name="connsiteX87" fmla="*/ 989836 w 1557801"/>
                <a:gd name="connsiteY87" fmla="*/ 363872 h 1005394"/>
                <a:gd name="connsiteX88" fmla="*/ 1029347 w 1557801"/>
                <a:gd name="connsiteY88" fmla="*/ 308082 h 1005394"/>
                <a:gd name="connsiteX89" fmla="*/ 1089117 w 1557801"/>
                <a:gd name="connsiteY89" fmla="*/ 277734 h 1005394"/>
                <a:gd name="connsiteX90" fmla="*/ 1280388 w 1557801"/>
                <a:gd name="connsiteY90" fmla="*/ 266410 h 1005394"/>
                <a:gd name="connsiteX91" fmla="*/ 1295565 w 1557801"/>
                <a:gd name="connsiteY91" fmla="*/ 268945 h 1005394"/>
                <a:gd name="connsiteX92" fmla="*/ 1304748 w 1557801"/>
                <a:gd name="connsiteY92" fmla="*/ 273339 h 1005394"/>
                <a:gd name="connsiteX93" fmla="*/ 1315074 w 1557801"/>
                <a:gd name="connsiteY93" fmla="*/ 296573 h 1005394"/>
                <a:gd name="connsiteX94" fmla="*/ 1280193 w 1557801"/>
                <a:gd name="connsiteY94" fmla="*/ 412606 h 1005394"/>
                <a:gd name="connsiteX95" fmla="*/ 1273257 w 1557801"/>
                <a:gd name="connsiteY95" fmla="*/ 490289 h 1005394"/>
                <a:gd name="connsiteX96" fmla="*/ 1295683 w 1557801"/>
                <a:gd name="connsiteY96" fmla="*/ 545212 h 1005394"/>
                <a:gd name="connsiteX97" fmla="*/ 1344082 w 1557801"/>
                <a:gd name="connsiteY97" fmla="*/ 520874 h 1005394"/>
                <a:gd name="connsiteX98" fmla="*/ 1363966 w 1557801"/>
                <a:gd name="connsiteY98" fmla="*/ 478051 h 1005394"/>
                <a:gd name="connsiteX99" fmla="*/ 1392639 w 1557801"/>
                <a:gd name="connsiteY99" fmla="*/ 384327 h 1005394"/>
                <a:gd name="connsiteX100" fmla="*/ 1409370 w 1557801"/>
                <a:gd name="connsiteY100" fmla="*/ 343830 h 1005394"/>
                <a:gd name="connsiteX101" fmla="*/ 1453296 w 1557801"/>
                <a:gd name="connsiteY101" fmla="*/ 347692 h 1005394"/>
                <a:gd name="connsiteX102" fmla="*/ 1469042 w 1557801"/>
                <a:gd name="connsiteY102" fmla="*/ 405689 h 1005394"/>
                <a:gd name="connsiteX103" fmla="*/ 1463386 w 1557801"/>
                <a:gd name="connsiteY103" fmla="*/ 526018 h 1005394"/>
                <a:gd name="connsiteX104" fmla="*/ 1510288 w 1557801"/>
                <a:gd name="connsiteY104" fmla="*/ 485718 h 1005394"/>
                <a:gd name="connsiteX105" fmla="*/ 1543139 w 1557801"/>
                <a:gd name="connsiteY105" fmla="*/ 433475 h 1005394"/>
                <a:gd name="connsiteX106" fmla="*/ 1547514 w 1557801"/>
                <a:gd name="connsiteY106" fmla="*/ 429770 h 1005394"/>
                <a:gd name="connsiteX107" fmla="*/ 1557801 w 1557801"/>
                <a:gd name="connsiteY107" fmla="*/ 427465 h 1005394"/>
                <a:gd name="connsiteX108" fmla="*/ 1556933 w 1557801"/>
                <a:gd name="connsiteY108" fmla="*/ 432017 h 1005394"/>
                <a:gd name="connsiteX109" fmla="*/ 1465278 w 1557801"/>
                <a:gd name="connsiteY109" fmla="*/ 543399 h 1005394"/>
                <a:gd name="connsiteX110" fmla="*/ 1462637 w 1557801"/>
                <a:gd name="connsiteY110" fmla="*/ 548207 h 1005394"/>
                <a:gd name="connsiteX111" fmla="*/ 1428663 w 1557801"/>
                <a:gd name="connsiteY111" fmla="*/ 786204 h 1005394"/>
                <a:gd name="connsiteX112" fmla="*/ 1377465 w 1557801"/>
                <a:gd name="connsiteY112" fmla="*/ 930516 h 1005394"/>
                <a:gd name="connsiteX113" fmla="*/ 1305477 w 1557801"/>
                <a:gd name="connsiteY113" fmla="*/ 990089 h 1005394"/>
                <a:gd name="connsiteX114" fmla="*/ 1256841 w 1557801"/>
                <a:gd name="connsiteY114" fmla="*/ 965515 h 1005394"/>
                <a:gd name="connsiteX115" fmla="*/ 1236228 w 1557801"/>
                <a:gd name="connsiteY115" fmla="*/ 795821 h 1005394"/>
                <a:gd name="connsiteX116" fmla="*/ 1289515 w 1557801"/>
                <a:gd name="connsiteY116" fmla="*/ 661008 h 1005394"/>
                <a:gd name="connsiteX117" fmla="*/ 1334170 w 1557801"/>
                <a:gd name="connsiteY117" fmla="*/ 602913 h 1005394"/>
                <a:gd name="connsiteX118" fmla="*/ 1384362 w 1557801"/>
                <a:gd name="connsiteY118" fmla="*/ 560366 h 1005394"/>
                <a:gd name="connsiteX119" fmla="*/ 1399832 w 1557801"/>
                <a:gd name="connsiteY119" fmla="*/ 500399 h 1005394"/>
                <a:gd name="connsiteX120" fmla="*/ 1401133 w 1557801"/>
                <a:gd name="connsiteY120" fmla="*/ 419168 h 1005394"/>
                <a:gd name="connsiteX121" fmla="*/ 1397783 w 1557801"/>
                <a:gd name="connsiteY121" fmla="*/ 432076 h 1005394"/>
                <a:gd name="connsiteX122" fmla="*/ 1352044 w 1557801"/>
                <a:gd name="connsiteY122" fmla="*/ 532895 h 1005394"/>
                <a:gd name="connsiteX123" fmla="*/ 1250318 w 1557801"/>
                <a:gd name="connsiteY123" fmla="*/ 571303 h 1005394"/>
                <a:gd name="connsiteX124" fmla="*/ 1208639 w 1557801"/>
                <a:gd name="connsiteY124" fmla="*/ 500911 h 1005394"/>
                <a:gd name="connsiteX125" fmla="*/ 1208264 w 1557801"/>
                <a:gd name="connsiteY125" fmla="*/ 498113 h 1005394"/>
                <a:gd name="connsiteX126" fmla="*/ 1218275 w 1557801"/>
                <a:gd name="connsiteY126" fmla="*/ 377075 h 1005394"/>
                <a:gd name="connsiteX127" fmla="*/ 1266143 w 1557801"/>
                <a:gd name="connsiteY127" fmla="*/ 271960 h 1005394"/>
                <a:gd name="connsiteX128" fmla="*/ 1280388 w 1557801"/>
                <a:gd name="connsiteY128" fmla="*/ 266410 h 1005394"/>
                <a:gd name="connsiteX129" fmla="*/ 191974 w 1557801"/>
                <a:gd name="connsiteY129" fmla="*/ 18394 h 1005394"/>
                <a:gd name="connsiteX130" fmla="*/ 172859 w 1557801"/>
                <a:gd name="connsiteY130" fmla="*/ 24879 h 1005394"/>
                <a:gd name="connsiteX131" fmla="*/ 120479 w 1557801"/>
                <a:gd name="connsiteY131" fmla="*/ 89654 h 1005394"/>
                <a:gd name="connsiteX132" fmla="*/ 95904 w 1557801"/>
                <a:gd name="connsiteY132" fmla="*/ 159435 h 1005394"/>
                <a:gd name="connsiteX133" fmla="*/ 69438 w 1557801"/>
                <a:gd name="connsiteY133" fmla="*/ 306683 h 1005394"/>
                <a:gd name="connsiteX134" fmla="*/ 66837 w 1557801"/>
                <a:gd name="connsiteY134" fmla="*/ 327040 h 1005394"/>
                <a:gd name="connsiteX135" fmla="*/ 167656 w 1557801"/>
                <a:gd name="connsiteY135" fmla="*/ 196129 h 1005394"/>
                <a:gd name="connsiteX136" fmla="*/ 205513 w 1557801"/>
                <a:gd name="connsiteY136" fmla="*/ 119805 h 1005394"/>
                <a:gd name="connsiteX137" fmla="*/ 191974 w 1557801"/>
                <a:gd name="connsiteY137" fmla="*/ 18394 h 1005394"/>
                <a:gd name="connsiteX138" fmla="*/ 188821 w 1557801"/>
                <a:gd name="connsiteY138" fmla="*/ 1309 h 1005394"/>
                <a:gd name="connsiteX139" fmla="*/ 210617 w 1557801"/>
                <a:gd name="connsiteY139" fmla="*/ 10079 h 1005394"/>
                <a:gd name="connsiteX140" fmla="*/ 211917 w 1557801"/>
                <a:gd name="connsiteY140" fmla="*/ 141640 h 1005394"/>
                <a:gd name="connsiteX141" fmla="*/ 135652 w 1557801"/>
                <a:gd name="connsiteY141" fmla="*/ 270305 h 1005394"/>
                <a:gd name="connsiteX142" fmla="*/ 88514 w 1557801"/>
                <a:gd name="connsiteY142" fmla="*/ 330489 h 1005394"/>
                <a:gd name="connsiteX143" fmla="*/ 66226 w 1557801"/>
                <a:gd name="connsiteY143" fmla="*/ 358157 h 1005394"/>
                <a:gd name="connsiteX144" fmla="*/ 59940 w 1557801"/>
                <a:gd name="connsiteY144" fmla="*/ 447881 h 1005394"/>
                <a:gd name="connsiteX145" fmla="*/ 60176 w 1557801"/>
                <a:gd name="connsiteY145" fmla="*/ 450206 h 1005394"/>
                <a:gd name="connsiteX146" fmla="*/ 62226 w 1557801"/>
                <a:gd name="connsiteY146" fmla="*/ 449359 h 1005394"/>
                <a:gd name="connsiteX147" fmla="*/ 139101 w 1557801"/>
                <a:gd name="connsiteY147" fmla="*/ 327276 h 1005394"/>
                <a:gd name="connsiteX148" fmla="*/ 190595 w 1557801"/>
                <a:gd name="connsiteY148" fmla="*/ 323532 h 1005394"/>
                <a:gd name="connsiteX149" fmla="*/ 214105 w 1557801"/>
                <a:gd name="connsiteY149" fmla="*/ 355398 h 1005394"/>
                <a:gd name="connsiteX150" fmla="*/ 211365 w 1557801"/>
                <a:gd name="connsiteY150" fmla="*/ 477224 h 1005394"/>
                <a:gd name="connsiteX151" fmla="*/ 203975 w 1557801"/>
                <a:gd name="connsiteY151" fmla="*/ 609987 h 1005394"/>
                <a:gd name="connsiteX152" fmla="*/ 213454 w 1557801"/>
                <a:gd name="connsiteY152" fmla="*/ 630896 h 1005394"/>
                <a:gd name="connsiteX153" fmla="*/ 222441 w 1557801"/>
                <a:gd name="connsiteY153" fmla="*/ 623565 h 1005394"/>
                <a:gd name="connsiteX154" fmla="*/ 280043 w 1557801"/>
                <a:gd name="connsiteY154" fmla="*/ 493206 h 1005394"/>
                <a:gd name="connsiteX155" fmla="*/ 286822 w 1557801"/>
                <a:gd name="connsiteY155" fmla="*/ 428548 h 1005394"/>
                <a:gd name="connsiteX156" fmla="*/ 299769 w 1557801"/>
                <a:gd name="connsiteY156" fmla="*/ 362354 h 1005394"/>
                <a:gd name="connsiteX157" fmla="*/ 337271 w 1557801"/>
                <a:gd name="connsiteY157" fmla="*/ 292258 h 1005394"/>
                <a:gd name="connsiteX158" fmla="*/ 404234 w 1557801"/>
                <a:gd name="connsiteY158" fmla="*/ 265536 h 1005394"/>
                <a:gd name="connsiteX159" fmla="*/ 451569 w 1557801"/>
                <a:gd name="connsiteY159" fmla="*/ 290070 h 1005394"/>
                <a:gd name="connsiteX160" fmla="*/ 465029 w 1557801"/>
                <a:gd name="connsiteY160" fmla="*/ 321207 h 1005394"/>
                <a:gd name="connsiteX161" fmla="*/ 461836 w 1557801"/>
                <a:gd name="connsiteY161" fmla="*/ 322744 h 1005394"/>
                <a:gd name="connsiteX162" fmla="*/ 454643 w 1557801"/>
                <a:gd name="connsiteY162" fmla="*/ 325365 h 1005394"/>
                <a:gd name="connsiteX163" fmla="*/ 445362 w 1557801"/>
                <a:gd name="connsiteY163" fmla="*/ 301599 h 1005394"/>
                <a:gd name="connsiteX164" fmla="*/ 420433 w 1557801"/>
                <a:gd name="connsiteY164" fmla="*/ 287824 h 1005394"/>
                <a:gd name="connsiteX165" fmla="*/ 377866 w 1557801"/>
                <a:gd name="connsiteY165" fmla="*/ 324793 h 1005394"/>
                <a:gd name="connsiteX166" fmla="*/ 353962 w 1557801"/>
                <a:gd name="connsiteY166" fmla="*/ 474169 h 1005394"/>
                <a:gd name="connsiteX167" fmla="*/ 361470 w 1557801"/>
                <a:gd name="connsiteY167" fmla="*/ 509306 h 1005394"/>
                <a:gd name="connsiteX168" fmla="*/ 381158 w 1557801"/>
                <a:gd name="connsiteY168" fmla="*/ 528914 h 1005394"/>
                <a:gd name="connsiteX169" fmla="*/ 383818 w 1557801"/>
                <a:gd name="connsiteY169" fmla="*/ 528855 h 1005394"/>
                <a:gd name="connsiteX170" fmla="*/ 438110 w 1557801"/>
                <a:gd name="connsiteY170" fmla="*/ 453142 h 1005394"/>
                <a:gd name="connsiteX171" fmla="*/ 465364 w 1557801"/>
                <a:gd name="connsiteY171" fmla="*/ 351397 h 1005394"/>
                <a:gd name="connsiteX172" fmla="*/ 475414 w 1557801"/>
                <a:gd name="connsiteY172" fmla="*/ 319867 h 1005394"/>
                <a:gd name="connsiteX173" fmla="*/ 497426 w 1557801"/>
                <a:gd name="connsiteY173" fmla="*/ 310959 h 1005394"/>
                <a:gd name="connsiteX174" fmla="*/ 525016 w 1557801"/>
                <a:gd name="connsiteY174" fmla="*/ 343574 h 1005394"/>
                <a:gd name="connsiteX175" fmla="*/ 525922 w 1557801"/>
                <a:gd name="connsiteY175" fmla="*/ 380563 h 1005394"/>
                <a:gd name="connsiteX176" fmla="*/ 524464 w 1557801"/>
                <a:gd name="connsiteY176" fmla="*/ 499965 h 1005394"/>
                <a:gd name="connsiteX177" fmla="*/ 528326 w 1557801"/>
                <a:gd name="connsiteY177" fmla="*/ 557725 h 1005394"/>
                <a:gd name="connsiteX178" fmla="*/ 555955 w 1557801"/>
                <a:gd name="connsiteY178" fmla="*/ 558257 h 1005394"/>
                <a:gd name="connsiteX179" fmla="*/ 579583 w 1557801"/>
                <a:gd name="connsiteY179" fmla="*/ 507355 h 1005394"/>
                <a:gd name="connsiteX180" fmla="*/ 593811 w 1557801"/>
                <a:gd name="connsiteY180" fmla="*/ 462207 h 1005394"/>
                <a:gd name="connsiteX181" fmla="*/ 586402 w 1557801"/>
                <a:gd name="connsiteY181" fmla="*/ 361369 h 1005394"/>
                <a:gd name="connsiteX182" fmla="*/ 596846 w 1557801"/>
                <a:gd name="connsiteY182" fmla="*/ 288691 h 1005394"/>
                <a:gd name="connsiteX183" fmla="*/ 622642 w 1557801"/>
                <a:gd name="connsiteY183" fmla="*/ 279823 h 1005394"/>
                <a:gd name="connsiteX184" fmla="*/ 657838 w 1557801"/>
                <a:gd name="connsiteY184" fmla="*/ 397589 h 1005394"/>
                <a:gd name="connsiteX185" fmla="*/ 666470 w 1557801"/>
                <a:gd name="connsiteY185" fmla="*/ 385017 h 1005394"/>
                <a:gd name="connsiteX186" fmla="*/ 774186 w 1557801"/>
                <a:gd name="connsiteY186" fmla="*/ 277537 h 1005394"/>
                <a:gd name="connsiteX187" fmla="*/ 843790 w 1557801"/>
                <a:gd name="connsiteY187" fmla="*/ 322291 h 1005394"/>
                <a:gd name="connsiteX188" fmla="*/ 856855 w 1557801"/>
                <a:gd name="connsiteY188" fmla="*/ 411798 h 1005394"/>
                <a:gd name="connsiteX189" fmla="*/ 822191 w 1557801"/>
                <a:gd name="connsiteY189" fmla="*/ 528264 h 1005394"/>
                <a:gd name="connsiteX190" fmla="*/ 789715 w 1557801"/>
                <a:gd name="connsiteY190" fmla="*/ 574318 h 1005394"/>
                <a:gd name="connsiteX191" fmla="*/ 695202 w 1557801"/>
                <a:gd name="connsiteY191" fmla="*/ 603583 h 1005394"/>
                <a:gd name="connsiteX192" fmla="*/ 677229 w 1557801"/>
                <a:gd name="connsiteY192" fmla="*/ 565056 h 1005394"/>
                <a:gd name="connsiteX193" fmla="*/ 711519 w 1557801"/>
                <a:gd name="connsiteY193" fmla="*/ 516992 h 1005394"/>
                <a:gd name="connsiteX194" fmla="*/ 762914 w 1557801"/>
                <a:gd name="connsiteY194" fmla="*/ 490880 h 1005394"/>
                <a:gd name="connsiteX195" fmla="*/ 768530 w 1557801"/>
                <a:gd name="connsiteY195" fmla="*/ 481835 h 1005394"/>
                <a:gd name="connsiteX196" fmla="*/ 777063 w 1557801"/>
                <a:gd name="connsiteY196" fmla="*/ 395185 h 1005394"/>
                <a:gd name="connsiteX197" fmla="*/ 764431 w 1557801"/>
                <a:gd name="connsiteY197" fmla="*/ 329227 h 1005394"/>
                <a:gd name="connsiteX198" fmla="*/ 737591 w 1557801"/>
                <a:gd name="connsiteY198" fmla="*/ 320340 h 1005394"/>
                <a:gd name="connsiteX199" fmla="*/ 729866 w 1557801"/>
                <a:gd name="connsiteY199" fmla="*/ 325227 h 1005394"/>
                <a:gd name="connsiteX200" fmla="*/ 707854 w 1557801"/>
                <a:gd name="connsiteY200" fmla="*/ 346451 h 1005394"/>
                <a:gd name="connsiteX201" fmla="*/ 696049 w 1557801"/>
                <a:gd name="connsiteY201" fmla="*/ 365822 h 1005394"/>
                <a:gd name="connsiteX202" fmla="*/ 661622 w 1557801"/>
                <a:gd name="connsiteY202" fmla="*/ 425474 h 1005394"/>
                <a:gd name="connsiteX203" fmla="*/ 658686 w 1557801"/>
                <a:gd name="connsiteY203" fmla="*/ 445457 h 1005394"/>
                <a:gd name="connsiteX204" fmla="*/ 659769 w 1557801"/>
                <a:gd name="connsiteY204" fmla="*/ 554710 h 1005394"/>
                <a:gd name="connsiteX205" fmla="*/ 658469 w 1557801"/>
                <a:gd name="connsiteY205" fmla="*/ 670329 h 1005394"/>
                <a:gd name="connsiteX206" fmla="*/ 648891 w 1557801"/>
                <a:gd name="connsiteY206" fmla="*/ 807979 h 1005394"/>
                <a:gd name="connsiteX207" fmla="*/ 621736 w 1557801"/>
                <a:gd name="connsiteY207" fmla="*/ 941157 h 1005394"/>
                <a:gd name="connsiteX208" fmla="*/ 559305 w 1557801"/>
                <a:gd name="connsiteY208" fmla="*/ 1003843 h 1005394"/>
                <a:gd name="connsiteX209" fmla="*/ 494313 w 1557801"/>
                <a:gd name="connsiteY209" fmla="*/ 919263 h 1005394"/>
                <a:gd name="connsiteX210" fmla="*/ 500008 w 1557801"/>
                <a:gd name="connsiteY210" fmla="*/ 799230 h 1005394"/>
                <a:gd name="connsiteX211" fmla="*/ 576194 w 1557801"/>
                <a:gd name="connsiteY211" fmla="*/ 560524 h 1005394"/>
                <a:gd name="connsiteX212" fmla="*/ 588313 w 1557801"/>
                <a:gd name="connsiteY212" fmla="*/ 527259 h 1005394"/>
                <a:gd name="connsiteX213" fmla="*/ 587998 w 1557801"/>
                <a:gd name="connsiteY213" fmla="*/ 521643 h 1005394"/>
                <a:gd name="connsiteX214" fmla="*/ 566281 w 1557801"/>
                <a:gd name="connsiteY214" fmla="*/ 570200 h 1005394"/>
                <a:gd name="connsiteX215" fmla="*/ 563503 w 1557801"/>
                <a:gd name="connsiteY215" fmla="*/ 574358 h 1005394"/>
                <a:gd name="connsiteX216" fmla="*/ 561158 w 1557801"/>
                <a:gd name="connsiteY216" fmla="*/ 576506 h 1005394"/>
                <a:gd name="connsiteX217" fmla="*/ 560586 w 1557801"/>
                <a:gd name="connsiteY217" fmla="*/ 578969 h 1005394"/>
                <a:gd name="connsiteX218" fmla="*/ 556172 w 1557801"/>
                <a:gd name="connsiteY218" fmla="*/ 588034 h 1005394"/>
                <a:gd name="connsiteX219" fmla="*/ 540761 w 1557801"/>
                <a:gd name="connsiteY219" fmla="*/ 606854 h 1005394"/>
                <a:gd name="connsiteX220" fmla="*/ 503319 w 1557801"/>
                <a:gd name="connsiteY220" fmla="*/ 611524 h 1005394"/>
                <a:gd name="connsiteX221" fmla="*/ 469404 w 1557801"/>
                <a:gd name="connsiteY221" fmla="*/ 536403 h 1005394"/>
                <a:gd name="connsiteX222" fmla="*/ 456732 w 1557801"/>
                <a:gd name="connsiteY222" fmla="*/ 453418 h 1005394"/>
                <a:gd name="connsiteX223" fmla="*/ 454624 w 1557801"/>
                <a:gd name="connsiteY223" fmla="*/ 449753 h 1005394"/>
                <a:gd name="connsiteX224" fmla="*/ 451766 w 1557801"/>
                <a:gd name="connsiteY224" fmla="*/ 461794 h 1005394"/>
                <a:gd name="connsiteX225" fmla="*/ 403643 w 1557801"/>
                <a:gd name="connsiteY225" fmla="*/ 544739 h 1005394"/>
                <a:gd name="connsiteX226" fmla="*/ 340660 w 1557801"/>
                <a:gd name="connsiteY226" fmla="*/ 559302 h 1005394"/>
                <a:gd name="connsiteX227" fmla="*/ 298055 w 1557801"/>
                <a:gd name="connsiteY227" fmla="*/ 515770 h 1005394"/>
                <a:gd name="connsiteX228" fmla="*/ 296754 w 1557801"/>
                <a:gd name="connsiteY228" fmla="*/ 510311 h 1005394"/>
                <a:gd name="connsiteX229" fmla="*/ 292714 w 1557801"/>
                <a:gd name="connsiteY229" fmla="*/ 504695 h 1005394"/>
                <a:gd name="connsiteX230" fmla="*/ 285383 w 1557801"/>
                <a:gd name="connsiteY230" fmla="*/ 525761 h 1005394"/>
                <a:gd name="connsiteX231" fmla="*/ 234994 w 1557801"/>
                <a:gd name="connsiteY231" fmla="*/ 635685 h 1005394"/>
                <a:gd name="connsiteX232" fmla="*/ 174337 w 1557801"/>
                <a:gd name="connsiteY232" fmla="*/ 666309 h 1005394"/>
                <a:gd name="connsiteX233" fmla="*/ 142057 w 1557801"/>
                <a:gd name="connsiteY233" fmla="*/ 577668 h 1005394"/>
                <a:gd name="connsiteX234" fmla="*/ 156719 w 1557801"/>
                <a:gd name="connsiteY234" fmla="*/ 383322 h 1005394"/>
                <a:gd name="connsiteX235" fmla="*/ 155379 w 1557801"/>
                <a:gd name="connsiteY235" fmla="*/ 359004 h 1005394"/>
                <a:gd name="connsiteX236" fmla="*/ 136185 w 1557801"/>
                <a:gd name="connsiteY236" fmla="*/ 349978 h 1005394"/>
                <a:gd name="connsiteX237" fmla="*/ 113581 w 1557801"/>
                <a:gd name="connsiteY237" fmla="*/ 371124 h 1005394"/>
                <a:gd name="connsiteX238" fmla="*/ 68394 w 1557801"/>
                <a:gd name="connsiteY238" fmla="*/ 476337 h 1005394"/>
                <a:gd name="connsiteX239" fmla="*/ 61457 w 1557801"/>
                <a:gd name="connsiteY239" fmla="*/ 537644 h 1005394"/>
                <a:gd name="connsiteX240" fmla="*/ 42145 w 1557801"/>
                <a:gd name="connsiteY240" fmla="*/ 581216 h 1005394"/>
                <a:gd name="connsiteX241" fmla="*/ 16467 w 1557801"/>
                <a:gd name="connsiteY241" fmla="*/ 570653 h 1005394"/>
                <a:gd name="connsiteX242" fmla="*/ 5136 w 1557801"/>
                <a:gd name="connsiteY242" fmla="*/ 526431 h 1005394"/>
                <a:gd name="connsiteX243" fmla="*/ 14556 w 1557801"/>
                <a:gd name="connsiteY243" fmla="*/ 259821 h 1005394"/>
                <a:gd name="connsiteX244" fmla="*/ 50027 w 1557801"/>
                <a:gd name="connsiteY244" fmla="*/ 120909 h 1005394"/>
                <a:gd name="connsiteX245" fmla="*/ 121306 w 1557801"/>
                <a:gd name="connsiteY245" fmla="*/ 15400 h 1005394"/>
                <a:gd name="connsiteX246" fmla="*/ 188821 w 1557801"/>
                <a:gd name="connsiteY246" fmla="*/ 1309 h 1005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</a:cxnLst>
              <a:rect l="l" t="t" r="r" b="b"/>
              <a:pathLst>
                <a:path w="1557801" h="1005394">
                  <a:moveTo>
                    <a:pt x="588037" y="577195"/>
                  </a:moveTo>
                  <a:cubicBezTo>
                    <a:pt x="562990" y="618540"/>
                    <a:pt x="552703" y="670368"/>
                    <a:pt x="538199" y="716048"/>
                  </a:cubicBezTo>
                  <a:cubicBezTo>
                    <a:pt x="523676" y="761827"/>
                    <a:pt x="511103" y="808492"/>
                    <a:pt x="507398" y="856536"/>
                  </a:cubicBezTo>
                  <a:cubicBezTo>
                    <a:pt x="505802" y="876992"/>
                    <a:pt x="507733" y="896383"/>
                    <a:pt x="510374" y="916780"/>
                  </a:cubicBezTo>
                  <a:cubicBezTo>
                    <a:pt x="512265" y="931363"/>
                    <a:pt x="514650" y="946280"/>
                    <a:pt x="521902" y="959070"/>
                  </a:cubicBezTo>
                  <a:cubicBezTo>
                    <a:pt x="527183" y="968371"/>
                    <a:pt x="537372" y="971032"/>
                    <a:pt x="543047" y="960272"/>
                  </a:cubicBezTo>
                  <a:cubicBezTo>
                    <a:pt x="546634" y="953493"/>
                    <a:pt x="550398" y="946123"/>
                    <a:pt x="552467" y="938733"/>
                  </a:cubicBezTo>
                  <a:cubicBezTo>
                    <a:pt x="569513" y="877780"/>
                    <a:pt x="573513" y="810857"/>
                    <a:pt x="579169" y="747736"/>
                  </a:cubicBezTo>
                  <a:cubicBezTo>
                    <a:pt x="581850" y="717901"/>
                    <a:pt x="584017" y="688025"/>
                    <a:pt x="585653" y="658111"/>
                  </a:cubicBezTo>
                  <a:cubicBezTo>
                    <a:pt x="586500" y="642759"/>
                    <a:pt x="587210" y="627388"/>
                    <a:pt x="587781" y="612017"/>
                  </a:cubicBezTo>
                  <a:cubicBezTo>
                    <a:pt x="588057" y="604785"/>
                    <a:pt x="588353" y="597533"/>
                    <a:pt x="588510" y="590281"/>
                  </a:cubicBezTo>
                  <a:cubicBezTo>
                    <a:pt x="588510" y="590044"/>
                    <a:pt x="588510" y="589670"/>
                    <a:pt x="588491" y="589236"/>
                  </a:cubicBezTo>
                  <a:cubicBezTo>
                    <a:pt x="588353" y="585886"/>
                    <a:pt x="587702" y="577767"/>
                    <a:pt x="588037" y="577195"/>
                  </a:cubicBezTo>
                  <a:close/>
                  <a:moveTo>
                    <a:pt x="898969" y="576230"/>
                  </a:moveTo>
                  <a:cubicBezTo>
                    <a:pt x="886908" y="602854"/>
                    <a:pt x="876345" y="630068"/>
                    <a:pt x="866886" y="657697"/>
                  </a:cubicBezTo>
                  <a:cubicBezTo>
                    <a:pt x="855870" y="689898"/>
                    <a:pt x="846332" y="722611"/>
                    <a:pt x="837701" y="755481"/>
                  </a:cubicBezTo>
                  <a:cubicBezTo>
                    <a:pt x="826370" y="798521"/>
                    <a:pt x="815294" y="846467"/>
                    <a:pt x="819650" y="891043"/>
                  </a:cubicBezTo>
                  <a:cubicBezTo>
                    <a:pt x="821009" y="905035"/>
                    <a:pt x="821088" y="919125"/>
                    <a:pt x="824616" y="932880"/>
                  </a:cubicBezTo>
                  <a:cubicBezTo>
                    <a:pt x="827178" y="942891"/>
                    <a:pt x="829010" y="952666"/>
                    <a:pt x="834705" y="961534"/>
                  </a:cubicBezTo>
                  <a:cubicBezTo>
                    <a:pt x="835967" y="963485"/>
                    <a:pt x="837425" y="965436"/>
                    <a:pt x="839494" y="966480"/>
                  </a:cubicBezTo>
                  <a:cubicBezTo>
                    <a:pt x="842982" y="968234"/>
                    <a:pt x="847396" y="966854"/>
                    <a:pt x="850293" y="964234"/>
                  </a:cubicBezTo>
                  <a:cubicBezTo>
                    <a:pt x="868758" y="947443"/>
                    <a:pt x="872798" y="906592"/>
                    <a:pt x="876503" y="883515"/>
                  </a:cubicBezTo>
                  <a:cubicBezTo>
                    <a:pt x="881351" y="853443"/>
                    <a:pt x="883282" y="823016"/>
                    <a:pt x="886455" y="792747"/>
                  </a:cubicBezTo>
                  <a:cubicBezTo>
                    <a:pt x="892367" y="736267"/>
                    <a:pt x="896426" y="679591"/>
                    <a:pt x="898712" y="622836"/>
                  </a:cubicBezTo>
                  <a:cubicBezTo>
                    <a:pt x="899087" y="613416"/>
                    <a:pt x="900604" y="604036"/>
                    <a:pt x="900683" y="594597"/>
                  </a:cubicBezTo>
                  <a:cubicBezTo>
                    <a:pt x="900703" y="591167"/>
                    <a:pt x="897628" y="579186"/>
                    <a:pt x="898969" y="576230"/>
                  </a:cubicBezTo>
                  <a:close/>
                  <a:moveTo>
                    <a:pt x="1391871" y="573629"/>
                  </a:moveTo>
                  <a:cubicBezTo>
                    <a:pt x="1386254" y="573274"/>
                    <a:pt x="1383791" y="577393"/>
                    <a:pt x="1380303" y="580191"/>
                  </a:cubicBezTo>
                  <a:cubicBezTo>
                    <a:pt x="1356635" y="599287"/>
                    <a:pt x="1337086" y="617535"/>
                    <a:pt x="1319035" y="642484"/>
                  </a:cubicBezTo>
                  <a:cubicBezTo>
                    <a:pt x="1301142" y="667176"/>
                    <a:pt x="1286066" y="693918"/>
                    <a:pt x="1274242" y="722039"/>
                  </a:cubicBezTo>
                  <a:cubicBezTo>
                    <a:pt x="1250732" y="777947"/>
                    <a:pt x="1240209" y="839570"/>
                    <a:pt x="1246909" y="900010"/>
                  </a:cubicBezTo>
                  <a:cubicBezTo>
                    <a:pt x="1248190" y="911676"/>
                    <a:pt x="1261709" y="969180"/>
                    <a:pt x="1282676" y="953710"/>
                  </a:cubicBezTo>
                  <a:cubicBezTo>
                    <a:pt x="1316395" y="928821"/>
                    <a:pt x="1327213" y="869701"/>
                    <a:pt x="1337500" y="831490"/>
                  </a:cubicBezTo>
                  <a:cubicBezTo>
                    <a:pt x="1359039" y="751481"/>
                    <a:pt x="1374371" y="670428"/>
                    <a:pt x="1389250" y="589000"/>
                  </a:cubicBezTo>
                  <a:cubicBezTo>
                    <a:pt x="1390196" y="583916"/>
                    <a:pt x="1391004" y="578812"/>
                    <a:pt x="1391871" y="573629"/>
                  </a:cubicBezTo>
                  <a:close/>
                  <a:moveTo>
                    <a:pt x="1072505" y="507316"/>
                  </a:moveTo>
                  <a:cubicBezTo>
                    <a:pt x="1055695" y="513937"/>
                    <a:pt x="1038156" y="519041"/>
                    <a:pt x="1025229" y="533230"/>
                  </a:cubicBezTo>
                  <a:cubicBezTo>
                    <a:pt x="1020125" y="538807"/>
                    <a:pt x="1014351" y="543655"/>
                    <a:pt x="1010587" y="550513"/>
                  </a:cubicBezTo>
                  <a:cubicBezTo>
                    <a:pt x="1006232" y="558435"/>
                    <a:pt x="1002093" y="566120"/>
                    <a:pt x="1002980" y="575639"/>
                  </a:cubicBezTo>
                  <a:cubicBezTo>
                    <a:pt x="1003433" y="580605"/>
                    <a:pt x="1006192" y="582891"/>
                    <a:pt x="1010587" y="583068"/>
                  </a:cubicBezTo>
                  <a:cubicBezTo>
                    <a:pt x="1013444" y="583186"/>
                    <a:pt x="1016538" y="582516"/>
                    <a:pt x="1019238" y="581472"/>
                  </a:cubicBezTo>
                  <a:cubicBezTo>
                    <a:pt x="1031062" y="576939"/>
                    <a:pt x="1037486" y="566042"/>
                    <a:pt x="1045960" y="557725"/>
                  </a:cubicBezTo>
                  <a:cubicBezTo>
                    <a:pt x="1051281" y="552503"/>
                    <a:pt x="1054611" y="545133"/>
                    <a:pt x="1058454" y="538492"/>
                  </a:cubicBezTo>
                  <a:cubicBezTo>
                    <a:pt x="1064031" y="528835"/>
                    <a:pt x="1069273" y="518963"/>
                    <a:pt x="1074692" y="509208"/>
                  </a:cubicBezTo>
                  <a:cubicBezTo>
                    <a:pt x="1073963" y="508577"/>
                    <a:pt x="1073234" y="507946"/>
                    <a:pt x="1072505" y="507316"/>
                  </a:cubicBezTo>
                  <a:close/>
                  <a:moveTo>
                    <a:pt x="762973" y="507316"/>
                  </a:moveTo>
                  <a:cubicBezTo>
                    <a:pt x="759781" y="508242"/>
                    <a:pt x="757278" y="508853"/>
                    <a:pt x="754854" y="509720"/>
                  </a:cubicBezTo>
                  <a:cubicBezTo>
                    <a:pt x="737216" y="516026"/>
                    <a:pt x="719756" y="524697"/>
                    <a:pt x="706848" y="538649"/>
                  </a:cubicBezTo>
                  <a:cubicBezTo>
                    <a:pt x="697803" y="548424"/>
                    <a:pt x="691458" y="561194"/>
                    <a:pt x="691537" y="574496"/>
                  </a:cubicBezTo>
                  <a:cubicBezTo>
                    <a:pt x="691556" y="576525"/>
                    <a:pt x="691753" y="578673"/>
                    <a:pt x="692916" y="580349"/>
                  </a:cubicBezTo>
                  <a:cubicBezTo>
                    <a:pt x="695458" y="583994"/>
                    <a:pt x="701015" y="583561"/>
                    <a:pt x="705174" y="581965"/>
                  </a:cubicBezTo>
                  <a:cubicBezTo>
                    <a:pt x="715185" y="578141"/>
                    <a:pt x="723067" y="570278"/>
                    <a:pt x="729925" y="562081"/>
                  </a:cubicBezTo>
                  <a:cubicBezTo>
                    <a:pt x="738990" y="551242"/>
                    <a:pt x="746518" y="540245"/>
                    <a:pt x="752962" y="528441"/>
                  </a:cubicBezTo>
                  <a:cubicBezTo>
                    <a:pt x="756627" y="521721"/>
                    <a:pt x="759938" y="514706"/>
                    <a:pt x="762973" y="507316"/>
                  </a:cubicBezTo>
                  <a:close/>
                  <a:moveTo>
                    <a:pt x="1089117" y="277734"/>
                  </a:moveTo>
                  <a:cubicBezTo>
                    <a:pt x="1128728" y="275133"/>
                    <a:pt x="1153361" y="309028"/>
                    <a:pt x="1162682" y="343495"/>
                  </a:cubicBezTo>
                  <a:cubicBezTo>
                    <a:pt x="1185049" y="426184"/>
                    <a:pt x="1150346" y="556484"/>
                    <a:pt x="1069509" y="598104"/>
                  </a:cubicBezTo>
                  <a:cubicBezTo>
                    <a:pt x="1064662" y="600607"/>
                    <a:pt x="1059617" y="602775"/>
                    <a:pt x="1054375" y="604351"/>
                  </a:cubicBezTo>
                  <a:cubicBezTo>
                    <a:pt x="1038472" y="609100"/>
                    <a:pt x="1007414" y="611189"/>
                    <a:pt x="995649" y="596271"/>
                  </a:cubicBezTo>
                  <a:cubicBezTo>
                    <a:pt x="989008" y="587857"/>
                    <a:pt x="985658" y="577511"/>
                    <a:pt x="988239" y="566140"/>
                  </a:cubicBezTo>
                  <a:cubicBezTo>
                    <a:pt x="992555" y="547143"/>
                    <a:pt x="1004340" y="531634"/>
                    <a:pt x="1019534" y="519672"/>
                  </a:cubicBezTo>
                  <a:cubicBezTo>
                    <a:pt x="1035870" y="506804"/>
                    <a:pt x="1057350" y="494526"/>
                    <a:pt x="1078023" y="491590"/>
                  </a:cubicBezTo>
                  <a:cubicBezTo>
                    <a:pt x="1081590" y="491078"/>
                    <a:pt x="1087029" y="429829"/>
                    <a:pt x="1087620" y="423582"/>
                  </a:cubicBezTo>
                  <a:cubicBezTo>
                    <a:pt x="1089847" y="400033"/>
                    <a:pt x="1090142" y="376070"/>
                    <a:pt x="1085373" y="352796"/>
                  </a:cubicBezTo>
                  <a:cubicBezTo>
                    <a:pt x="1082792" y="340184"/>
                    <a:pt x="1080171" y="325168"/>
                    <a:pt x="1066021" y="321049"/>
                  </a:cubicBezTo>
                  <a:cubicBezTo>
                    <a:pt x="1054867" y="317797"/>
                    <a:pt x="1041999" y="323236"/>
                    <a:pt x="1033722" y="330607"/>
                  </a:cubicBezTo>
                  <a:cubicBezTo>
                    <a:pt x="1005936" y="355398"/>
                    <a:pt x="996162" y="393471"/>
                    <a:pt x="974445" y="422597"/>
                  </a:cubicBezTo>
                  <a:cubicBezTo>
                    <a:pt x="966759" y="432923"/>
                    <a:pt x="970760" y="452216"/>
                    <a:pt x="970839" y="464178"/>
                  </a:cubicBezTo>
                  <a:cubicBezTo>
                    <a:pt x="970957" y="481934"/>
                    <a:pt x="971134" y="499709"/>
                    <a:pt x="971272" y="517465"/>
                  </a:cubicBezTo>
                  <a:cubicBezTo>
                    <a:pt x="971548" y="552208"/>
                    <a:pt x="971745" y="586970"/>
                    <a:pt x="971390" y="621732"/>
                  </a:cubicBezTo>
                  <a:cubicBezTo>
                    <a:pt x="970681" y="691967"/>
                    <a:pt x="967705" y="762319"/>
                    <a:pt x="958581" y="832022"/>
                  </a:cubicBezTo>
                  <a:cubicBezTo>
                    <a:pt x="954423" y="863750"/>
                    <a:pt x="949043" y="895615"/>
                    <a:pt x="938441" y="925904"/>
                  </a:cubicBezTo>
                  <a:cubicBezTo>
                    <a:pt x="933120" y="941098"/>
                    <a:pt x="926499" y="955878"/>
                    <a:pt x="918064" y="969613"/>
                  </a:cubicBezTo>
                  <a:cubicBezTo>
                    <a:pt x="914261" y="975801"/>
                    <a:pt x="909925" y="984236"/>
                    <a:pt x="904309" y="988965"/>
                  </a:cubicBezTo>
                  <a:cubicBezTo>
                    <a:pt x="900151" y="992473"/>
                    <a:pt x="894318" y="993478"/>
                    <a:pt x="890061" y="997025"/>
                  </a:cubicBezTo>
                  <a:cubicBezTo>
                    <a:pt x="860580" y="1021560"/>
                    <a:pt x="822231" y="987132"/>
                    <a:pt x="814664" y="958321"/>
                  </a:cubicBezTo>
                  <a:cubicBezTo>
                    <a:pt x="794405" y="881091"/>
                    <a:pt x="807707" y="800550"/>
                    <a:pt x="829306" y="724700"/>
                  </a:cubicBezTo>
                  <a:cubicBezTo>
                    <a:pt x="832439" y="713743"/>
                    <a:pt x="835770" y="702865"/>
                    <a:pt x="839277" y="692046"/>
                  </a:cubicBezTo>
                  <a:cubicBezTo>
                    <a:pt x="853998" y="646720"/>
                    <a:pt x="871833" y="602420"/>
                    <a:pt x="889982" y="558395"/>
                  </a:cubicBezTo>
                  <a:cubicBezTo>
                    <a:pt x="911049" y="507434"/>
                    <a:pt x="903718" y="451724"/>
                    <a:pt x="901373" y="398023"/>
                  </a:cubicBezTo>
                  <a:cubicBezTo>
                    <a:pt x="899993" y="366749"/>
                    <a:pt x="893766" y="332085"/>
                    <a:pt x="898693" y="301185"/>
                  </a:cubicBezTo>
                  <a:cubicBezTo>
                    <a:pt x="899836" y="294011"/>
                    <a:pt x="909571" y="285636"/>
                    <a:pt x="916783" y="285025"/>
                  </a:cubicBezTo>
                  <a:cubicBezTo>
                    <a:pt x="918261" y="284907"/>
                    <a:pt x="919641" y="283843"/>
                    <a:pt x="921139" y="283488"/>
                  </a:cubicBezTo>
                  <a:cubicBezTo>
                    <a:pt x="927425" y="282010"/>
                    <a:pt x="933672" y="280039"/>
                    <a:pt x="940057" y="279389"/>
                  </a:cubicBezTo>
                  <a:cubicBezTo>
                    <a:pt x="946856" y="278699"/>
                    <a:pt x="953714" y="285459"/>
                    <a:pt x="956394" y="294662"/>
                  </a:cubicBezTo>
                  <a:cubicBezTo>
                    <a:pt x="961675" y="312693"/>
                    <a:pt x="963291" y="331907"/>
                    <a:pt x="965321" y="350550"/>
                  </a:cubicBezTo>
                  <a:cubicBezTo>
                    <a:pt x="966897" y="365054"/>
                    <a:pt x="965636" y="382652"/>
                    <a:pt x="969814" y="396387"/>
                  </a:cubicBezTo>
                  <a:cubicBezTo>
                    <a:pt x="978051" y="387776"/>
                    <a:pt x="983687" y="374237"/>
                    <a:pt x="989836" y="363872"/>
                  </a:cubicBezTo>
                  <a:cubicBezTo>
                    <a:pt x="1001482" y="344224"/>
                    <a:pt x="1013306" y="324360"/>
                    <a:pt x="1029347" y="308082"/>
                  </a:cubicBezTo>
                  <a:cubicBezTo>
                    <a:pt x="1045389" y="291804"/>
                    <a:pt x="1066317" y="279231"/>
                    <a:pt x="1089117" y="277734"/>
                  </a:cubicBezTo>
                  <a:close/>
                  <a:moveTo>
                    <a:pt x="1280388" y="266410"/>
                  </a:moveTo>
                  <a:cubicBezTo>
                    <a:pt x="1285972" y="265861"/>
                    <a:pt x="1291712" y="266659"/>
                    <a:pt x="1295565" y="268945"/>
                  </a:cubicBezTo>
                  <a:cubicBezTo>
                    <a:pt x="1298481" y="270659"/>
                    <a:pt x="1301871" y="271566"/>
                    <a:pt x="1304748" y="273339"/>
                  </a:cubicBezTo>
                  <a:cubicBezTo>
                    <a:pt x="1313439" y="278680"/>
                    <a:pt x="1317636" y="286523"/>
                    <a:pt x="1315074" y="296573"/>
                  </a:cubicBezTo>
                  <a:cubicBezTo>
                    <a:pt x="1305063" y="335730"/>
                    <a:pt x="1288510" y="372799"/>
                    <a:pt x="1280193" y="412606"/>
                  </a:cubicBezTo>
                  <a:cubicBezTo>
                    <a:pt x="1274853" y="438087"/>
                    <a:pt x="1271976" y="464237"/>
                    <a:pt x="1273257" y="490289"/>
                  </a:cubicBezTo>
                  <a:cubicBezTo>
                    <a:pt x="1274065" y="506606"/>
                    <a:pt x="1274341" y="540600"/>
                    <a:pt x="1295683" y="545212"/>
                  </a:cubicBezTo>
                  <a:cubicBezTo>
                    <a:pt x="1314837" y="549350"/>
                    <a:pt x="1333421" y="535575"/>
                    <a:pt x="1344082" y="520874"/>
                  </a:cubicBezTo>
                  <a:cubicBezTo>
                    <a:pt x="1353364" y="508084"/>
                    <a:pt x="1358843" y="492989"/>
                    <a:pt x="1363966" y="478051"/>
                  </a:cubicBezTo>
                  <a:cubicBezTo>
                    <a:pt x="1374549" y="447152"/>
                    <a:pt x="1384126" y="415877"/>
                    <a:pt x="1392639" y="384327"/>
                  </a:cubicBezTo>
                  <a:cubicBezTo>
                    <a:pt x="1396265" y="370867"/>
                    <a:pt x="1398827" y="353959"/>
                    <a:pt x="1409370" y="343830"/>
                  </a:cubicBezTo>
                  <a:cubicBezTo>
                    <a:pt x="1422002" y="331690"/>
                    <a:pt x="1441354" y="336834"/>
                    <a:pt x="1453296" y="347692"/>
                  </a:cubicBezTo>
                  <a:cubicBezTo>
                    <a:pt x="1467781" y="360876"/>
                    <a:pt x="1468825" y="387578"/>
                    <a:pt x="1469042" y="405689"/>
                  </a:cubicBezTo>
                  <a:cubicBezTo>
                    <a:pt x="1469515" y="444629"/>
                    <a:pt x="1471308" y="487767"/>
                    <a:pt x="1463386" y="526018"/>
                  </a:cubicBezTo>
                  <a:cubicBezTo>
                    <a:pt x="1482896" y="524283"/>
                    <a:pt x="1499508" y="500005"/>
                    <a:pt x="1510288" y="485718"/>
                  </a:cubicBezTo>
                  <a:cubicBezTo>
                    <a:pt x="1522703" y="469282"/>
                    <a:pt x="1532694" y="451172"/>
                    <a:pt x="1543139" y="433475"/>
                  </a:cubicBezTo>
                  <a:cubicBezTo>
                    <a:pt x="1544065" y="431899"/>
                    <a:pt x="1545799" y="430381"/>
                    <a:pt x="1547514" y="429770"/>
                  </a:cubicBezTo>
                  <a:cubicBezTo>
                    <a:pt x="1550588" y="428686"/>
                    <a:pt x="1553938" y="428292"/>
                    <a:pt x="1557801" y="427465"/>
                  </a:cubicBezTo>
                  <a:cubicBezTo>
                    <a:pt x="1557465" y="429278"/>
                    <a:pt x="1557387" y="430716"/>
                    <a:pt x="1556933" y="432017"/>
                  </a:cubicBezTo>
                  <a:cubicBezTo>
                    <a:pt x="1540518" y="480278"/>
                    <a:pt x="1508455" y="517287"/>
                    <a:pt x="1465278" y="543399"/>
                  </a:cubicBezTo>
                  <a:cubicBezTo>
                    <a:pt x="1463898" y="544226"/>
                    <a:pt x="1462755" y="546512"/>
                    <a:pt x="1462637" y="548207"/>
                  </a:cubicBezTo>
                  <a:cubicBezTo>
                    <a:pt x="1456646" y="628650"/>
                    <a:pt x="1447226" y="707515"/>
                    <a:pt x="1428663" y="786204"/>
                  </a:cubicBezTo>
                  <a:cubicBezTo>
                    <a:pt x="1416898" y="836042"/>
                    <a:pt x="1402177" y="885663"/>
                    <a:pt x="1377465" y="930516"/>
                  </a:cubicBezTo>
                  <a:cubicBezTo>
                    <a:pt x="1363099" y="956588"/>
                    <a:pt x="1339037" y="990818"/>
                    <a:pt x="1305477" y="990089"/>
                  </a:cubicBezTo>
                  <a:cubicBezTo>
                    <a:pt x="1285337" y="989655"/>
                    <a:pt x="1269138" y="981339"/>
                    <a:pt x="1256841" y="965515"/>
                  </a:cubicBezTo>
                  <a:cubicBezTo>
                    <a:pt x="1221172" y="919638"/>
                    <a:pt x="1225192" y="849344"/>
                    <a:pt x="1236228" y="795821"/>
                  </a:cubicBezTo>
                  <a:cubicBezTo>
                    <a:pt x="1246042" y="748289"/>
                    <a:pt x="1263876" y="702254"/>
                    <a:pt x="1289515" y="661008"/>
                  </a:cubicBezTo>
                  <a:cubicBezTo>
                    <a:pt x="1302422" y="640237"/>
                    <a:pt x="1317340" y="620668"/>
                    <a:pt x="1334170" y="602913"/>
                  </a:cubicBezTo>
                  <a:cubicBezTo>
                    <a:pt x="1347669" y="588665"/>
                    <a:pt x="1365740" y="567717"/>
                    <a:pt x="1384362" y="560366"/>
                  </a:cubicBezTo>
                  <a:cubicBezTo>
                    <a:pt x="1403517" y="552799"/>
                    <a:pt x="1398177" y="516992"/>
                    <a:pt x="1399832" y="500399"/>
                  </a:cubicBezTo>
                  <a:cubicBezTo>
                    <a:pt x="1402512" y="473499"/>
                    <a:pt x="1405232" y="446068"/>
                    <a:pt x="1401133" y="419168"/>
                  </a:cubicBezTo>
                  <a:cubicBezTo>
                    <a:pt x="1400029" y="423484"/>
                    <a:pt x="1399143" y="427859"/>
                    <a:pt x="1397783" y="432076"/>
                  </a:cubicBezTo>
                  <a:cubicBezTo>
                    <a:pt x="1386412" y="467095"/>
                    <a:pt x="1374726" y="503178"/>
                    <a:pt x="1352044" y="532895"/>
                  </a:cubicBezTo>
                  <a:cubicBezTo>
                    <a:pt x="1329263" y="562770"/>
                    <a:pt x="1288293" y="590458"/>
                    <a:pt x="1250318" y="571303"/>
                  </a:cubicBezTo>
                  <a:cubicBezTo>
                    <a:pt x="1223556" y="557804"/>
                    <a:pt x="1212797" y="528954"/>
                    <a:pt x="1208639" y="500911"/>
                  </a:cubicBezTo>
                  <a:cubicBezTo>
                    <a:pt x="1208501" y="500005"/>
                    <a:pt x="1208363" y="499098"/>
                    <a:pt x="1208264" y="498113"/>
                  </a:cubicBezTo>
                  <a:cubicBezTo>
                    <a:pt x="1202865" y="457596"/>
                    <a:pt x="1207555" y="416370"/>
                    <a:pt x="1218275" y="377075"/>
                  </a:cubicBezTo>
                  <a:cubicBezTo>
                    <a:pt x="1227656" y="342766"/>
                    <a:pt x="1239952" y="297145"/>
                    <a:pt x="1266143" y="271960"/>
                  </a:cubicBezTo>
                  <a:cubicBezTo>
                    <a:pt x="1269374" y="268856"/>
                    <a:pt x="1274804" y="266959"/>
                    <a:pt x="1280388" y="266410"/>
                  </a:cubicBezTo>
                  <a:close/>
                  <a:moveTo>
                    <a:pt x="191974" y="18394"/>
                  </a:moveTo>
                  <a:cubicBezTo>
                    <a:pt x="186720" y="18740"/>
                    <a:pt x="180406" y="20767"/>
                    <a:pt x="172859" y="24879"/>
                  </a:cubicBezTo>
                  <a:cubicBezTo>
                    <a:pt x="146373" y="39304"/>
                    <a:pt x="132914" y="63306"/>
                    <a:pt x="120479" y="89654"/>
                  </a:cubicBezTo>
                  <a:cubicBezTo>
                    <a:pt x="109936" y="112001"/>
                    <a:pt x="102112" y="135551"/>
                    <a:pt x="95904" y="159435"/>
                  </a:cubicBezTo>
                  <a:cubicBezTo>
                    <a:pt x="83312" y="207854"/>
                    <a:pt x="75882" y="257298"/>
                    <a:pt x="69438" y="306683"/>
                  </a:cubicBezTo>
                  <a:cubicBezTo>
                    <a:pt x="68414" y="314565"/>
                    <a:pt x="67428" y="322448"/>
                    <a:pt x="66837" y="327040"/>
                  </a:cubicBezTo>
                  <a:cubicBezTo>
                    <a:pt x="108221" y="292691"/>
                    <a:pt x="139574" y="241868"/>
                    <a:pt x="167656" y="196129"/>
                  </a:cubicBezTo>
                  <a:cubicBezTo>
                    <a:pt x="182554" y="171870"/>
                    <a:pt x="196467" y="146784"/>
                    <a:pt x="205513" y="119805"/>
                  </a:cubicBezTo>
                  <a:cubicBezTo>
                    <a:pt x="213531" y="95906"/>
                    <a:pt x="228746" y="15971"/>
                    <a:pt x="191974" y="18394"/>
                  </a:cubicBezTo>
                  <a:close/>
                  <a:moveTo>
                    <a:pt x="188821" y="1309"/>
                  </a:moveTo>
                  <a:cubicBezTo>
                    <a:pt x="197216" y="2827"/>
                    <a:pt x="204271" y="5408"/>
                    <a:pt x="210617" y="10079"/>
                  </a:cubicBezTo>
                  <a:cubicBezTo>
                    <a:pt x="248926" y="38279"/>
                    <a:pt x="226638" y="106957"/>
                    <a:pt x="211917" y="141640"/>
                  </a:cubicBezTo>
                  <a:cubicBezTo>
                    <a:pt x="192348" y="187714"/>
                    <a:pt x="165331" y="230162"/>
                    <a:pt x="135652" y="270305"/>
                  </a:cubicBezTo>
                  <a:cubicBezTo>
                    <a:pt x="120498" y="290799"/>
                    <a:pt x="104615" y="310743"/>
                    <a:pt x="88514" y="330489"/>
                  </a:cubicBezTo>
                  <a:cubicBezTo>
                    <a:pt x="81755" y="338785"/>
                    <a:pt x="70463" y="348362"/>
                    <a:pt x="66226" y="358157"/>
                  </a:cubicBezTo>
                  <a:cubicBezTo>
                    <a:pt x="54934" y="384288"/>
                    <a:pt x="63447" y="419957"/>
                    <a:pt x="59940" y="447881"/>
                  </a:cubicBezTo>
                  <a:cubicBezTo>
                    <a:pt x="59861" y="448570"/>
                    <a:pt x="60078" y="449280"/>
                    <a:pt x="60176" y="450206"/>
                  </a:cubicBezTo>
                  <a:cubicBezTo>
                    <a:pt x="61024" y="449871"/>
                    <a:pt x="62049" y="449792"/>
                    <a:pt x="62226" y="449359"/>
                  </a:cubicBezTo>
                  <a:cubicBezTo>
                    <a:pt x="79686" y="405157"/>
                    <a:pt x="96377" y="353841"/>
                    <a:pt x="139101" y="327276"/>
                  </a:cubicBezTo>
                  <a:cubicBezTo>
                    <a:pt x="154650" y="317600"/>
                    <a:pt x="174278" y="313088"/>
                    <a:pt x="190595" y="323532"/>
                  </a:cubicBezTo>
                  <a:cubicBezTo>
                    <a:pt x="202399" y="331099"/>
                    <a:pt x="209473" y="342391"/>
                    <a:pt x="214105" y="355398"/>
                  </a:cubicBezTo>
                  <a:cubicBezTo>
                    <a:pt x="227564" y="393234"/>
                    <a:pt x="215366" y="438599"/>
                    <a:pt x="211365" y="477224"/>
                  </a:cubicBezTo>
                  <a:cubicBezTo>
                    <a:pt x="206793" y="521327"/>
                    <a:pt x="203956" y="565647"/>
                    <a:pt x="203975" y="609987"/>
                  </a:cubicBezTo>
                  <a:cubicBezTo>
                    <a:pt x="203975" y="615367"/>
                    <a:pt x="204468" y="632374"/>
                    <a:pt x="213454" y="630896"/>
                  </a:cubicBezTo>
                  <a:cubicBezTo>
                    <a:pt x="217376" y="630246"/>
                    <a:pt x="220154" y="626817"/>
                    <a:pt x="222441" y="623565"/>
                  </a:cubicBezTo>
                  <a:cubicBezTo>
                    <a:pt x="250227" y="584113"/>
                    <a:pt x="262110" y="537309"/>
                    <a:pt x="280043" y="493206"/>
                  </a:cubicBezTo>
                  <a:cubicBezTo>
                    <a:pt x="288753" y="471765"/>
                    <a:pt x="285147" y="451014"/>
                    <a:pt x="286822" y="428548"/>
                  </a:cubicBezTo>
                  <a:cubicBezTo>
                    <a:pt x="288497" y="406083"/>
                    <a:pt x="293148" y="383874"/>
                    <a:pt x="299769" y="362354"/>
                  </a:cubicBezTo>
                  <a:cubicBezTo>
                    <a:pt x="307632" y="336775"/>
                    <a:pt x="318668" y="311491"/>
                    <a:pt x="337271" y="292258"/>
                  </a:cubicBezTo>
                  <a:cubicBezTo>
                    <a:pt x="354987" y="273931"/>
                    <a:pt x="378911" y="265752"/>
                    <a:pt x="404234" y="265536"/>
                  </a:cubicBezTo>
                  <a:cubicBezTo>
                    <a:pt x="424532" y="265358"/>
                    <a:pt x="439982" y="273773"/>
                    <a:pt x="451569" y="290070"/>
                  </a:cubicBezTo>
                  <a:cubicBezTo>
                    <a:pt x="453382" y="292632"/>
                    <a:pt x="468182" y="319670"/>
                    <a:pt x="465029" y="321207"/>
                  </a:cubicBezTo>
                  <a:cubicBezTo>
                    <a:pt x="463787" y="321818"/>
                    <a:pt x="462841" y="322350"/>
                    <a:pt x="461836" y="322744"/>
                  </a:cubicBezTo>
                  <a:cubicBezTo>
                    <a:pt x="459767" y="323552"/>
                    <a:pt x="457658" y="324281"/>
                    <a:pt x="454643" y="325365"/>
                  </a:cubicBezTo>
                  <a:cubicBezTo>
                    <a:pt x="451490" y="317325"/>
                    <a:pt x="448357" y="309481"/>
                    <a:pt x="445362" y="301599"/>
                  </a:cubicBezTo>
                  <a:cubicBezTo>
                    <a:pt x="442070" y="292987"/>
                    <a:pt x="430779" y="286228"/>
                    <a:pt x="420433" y="287824"/>
                  </a:cubicBezTo>
                  <a:cubicBezTo>
                    <a:pt x="397474" y="291351"/>
                    <a:pt x="386813" y="303944"/>
                    <a:pt x="377866" y="324793"/>
                  </a:cubicBezTo>
                  <a:cubicBezTo>
                    <a:pt x="357332" y="372700"/>
                    <a:pt x="352110" y="422577"/>
                    <a:pt x="353962" y="474169"/>
                  </a:cubicBezTo>
                  <a:cubicBezTo>
                    <a:pt x="354416" y="486250"/>
                    <a:pt x="356603" y="498073"/>
                    <a:pt x="361470" y="509306"/>
                  </a:cubicBezTo>
                  <a:cubicBezTo>
                    <a:pt x="365294" y="518115"/>
                    <a:pt x="372309" y="525308"/>
                    <a:pt x="381158" y="528914"/>
                  </a:cubicBezTo>
                  <a:cubicBezTo>
                    <a:pt x="381926" y="529210"/>
                    <a:pt x="382931" y="528895"/>
                    <a:pt x="383818" y="528855"/>
                  </a:cubicBezTo>
                  <a:cubicBezTo>
                    <a:pt x="417556" y="527496"/>
                    <a:pt x="430345" y="479037"/>
                    <a:pt x="438110" y="453142"/>
                  </a:cubicBezTo>
                  <a:cubicBezTo>
                    <a:pt x="448199" y="419483"/>
                    <a:pt x="455727" y="385096"/>
                    <a:pt x="465364" y="351397"/>
                  </a:cubicBezTo>
                  <a:cubicBezTo>
                    <a:pt x="468399" y="340795"/>
                    <a:pt x="471433" y="330153"/>
                    <a:pt x="475414" y="319867"/>
                  </a:cubicBezTo>
                  <a:cubicBezTo>
                    <a:pt x="479710" y="308752"/>
                    <a:pt x="485011" y="306900"/>
                    <a:pt x="497426" y="310959"/>
                  </a:cubicBezTo>
                  <a:cubicBezTo>
                    <a:pt x="511891" y="315709"/>
                    <a:pt x="521784" y="329129"/>
                    <a:pt x="525016" y="343574"/>
                  </a:cubicBezTo>
                  <a:cubicBezTo>
                    <a:pt x="527715" y="355654"/>
                    <a:pt x="526730" y="368207"/>
                    <a:pt x="525922" y="380563"/>
                  </a:cubicBezTo>
                  <a:cubicBezTo>
                    <a:pt x="523340" y="420291"/>
                    <a:pt x="522848" y="460178"/>
                    <a:pt x="524464" y="499965"/>
                  </a:cubicBezTo>
                  <a:cubicBezTo>
                    <a:pt x="525193" y="517839"/>
                    <a:pt x="523282" y="540521"/>
                    <a:pt x="528326" y="557725"/>
                  </a:cubicBezTo>
                  <a:cubicBezTo>
                    <a:pt x="534219" y="577865"/>
                    <a:pt x="547402" y="574299"/>
                    <a:pt x="555955" y="558257"/>
                  </a:cubicBezTo>
                  <a:cubicBezTo>
                    <a:pt x="564784" y="541743"/>
                    <a:pt x="572371" y="524618"/>
                    <a:pt x="579583" y="507355"/>
                  </a:cubicBezTo>
                  <a:cubicBezTo>
                    <a:pt x="585022" y="494329"/>
                    <a:pt x="595506" y="476869"/>
                    <a:pt x="593811" y="462207"/>
                  </a:cubicBezTo>
                  <a:cubicBezTo>
                    <a:pt x="589988" y="428805"/>
                    <a:pt x="587446" y="395008"/>
                    <a:pt x="586402" y="361369"/>
                  </a:cubicBezTo>
                  <a:cubicBezTo>
                    <a:pt x="585929" y="346372"/>
                    <a:pt x="577021" y="294701"/>
                    <a:pt x="596846" y="288691"/>
                  </a:cubicBezTo>
                  <a:cubicBezTo>
                    <a:pt x="605537" y="286070"/>
                    <a:pt x="613952" y="282503"/>
                    <a:pt x="622642" y="279823"/>
                  </a:cubicBezTo>
                  <a:cubicBezTo>
                    <a:pt x="657168" y="269142"/>
                    <a:pt x="653877" y="378395"/>
                    <a:pt x="657838" y="397589"/>
                  </a:cubicBezTo>
                  <a:cubicBezTo>
                    <a:pt x="660735" y="393412"/>
                    <a:pt x="663809" y="389332"/>
                    <a:pt x="666470" y="385017"/>
                  </a:cubicBezTo>
                  <a:cubicBezTo>
                    <a:pt x="691024" y="345229"/>
                    <a:pt x="718850" y="278463"/>
                    <a:pt x="774186" y="277537"/>
                  </a:cubicBezTo>
                  <a:cubicBezTo>
                    <a:pt x="805716" y="277005"/>
                    <a:pt x="830941" y="293519"/>
                    <a:pt x="843790" y="322291"/>
                  </a:cubicBezTo>
                  <a:cubicBezTo>
                    <a:pt x="856264" y="350235"/>
                    <a:pt x="858215" y="381706"/>
                    <a:pt x="856855" y="411798"/>
                  </a:cubicBezTo>
                  <a:cubicBezTo>
                    <a:pt x="855062" y="451329"/>
                    <a:pt x="840361" y="493245"/>
                    <a:pt x="822191" y="528264"/>
                  </a:cubicBezTo>
                  <a:cubicBezTo>
                    <a:pt x="813540" y="544975"/>
                    <a:pt x="802800" y="560760"/>
                    <a:pt x="789715" y="574318"/>
                  </a:cubicBezTo>
                  <a:cubicBezTo>
                    <a:pt x="765180" y="599720"/>
                    <a:pt x="731107" y="616333"/>
                    <a:pt x="695202" y="603583"/>
                  </a:cubicBezTo>
                  <a:cubicBezTo>
                    <a:pt x="676717" y="597020"/>
                    <a:pt x="674372" y="581176"/>
                    <a:pt x="677229" y="565056"/>
                  </a:cubicBezTo>
                  <a:cubicBezTo>
                    <a:pt x="680737" y="545231"/>
                    <a:pt x="695734" y="528461"/>
                    <a:pt x="711519" y="516992"/>
                  </a:cubicBezTo>
                  <a:cubicBezTo>
                    <a:pt x="727540" y="505365"/>
                    <a:pt x="745612" y="499749"/>
                    <a:pt x="762914" y="490880"/>
                  </a:cubicBezTo>
                  <a:cubicBezTo>
                    <a:pt x="765673" y="489481"/>
                    <a:pt x="767998" y="485146"/>
                    <a:pt x="768530" y="481835"/>
                  </a:cubicBezTo>
                  <a:cubicBezTo>
                    <a:pt x="773122" y="453359"/>
                    <a:pt x="777043" y="424056"/>
                    <a:pt x="777063" y="395185"/>
                  </a:cubicBezTo>
                  <a:cubicBezTo>
                    <a:pt x="777083" y="374730"/>
                    <a:pt x="777162" y="346392"/>
                    <a:pt x="764431" y="329227"/>
                  </a:cubicBezTo>
                  <a:cubicBezTo>
                    <a:pt x="757711" y="320182"/>
                    <a:pt x="747956" y="316891"/>
                    <a:pt x="737591" y="320340"/>
                  </a:cubicBezTo>
                  <a:cubicBezTo>
                    <a:pt x="734418" y="321404"/>
                    <a:pt x="732093" y="323177"/>
                    <a:pt x="729866" y="325227"/>
                  </a:cubicBezTo>
                  <a:cubicBezTo>
                    <a:pt x="722377" y="332144"/>
                    <a:pt x="714475" y="338746"/>
                    <a:pt x="707854" y="346451"/>
                  </a:cubicBezTo>
                  <a:cubicBezTo>
                    <a:pt x="702986" y="352126"/>
                    <a:pt x="699872" y="359280"/>
                    <a:pt x="696049" y="365822"/>
                  </a:cubicBezTo>
                  <a:cubicBezTo>
                    <a:pt x="684462" y="385647"/>
                    <a:pt x="672401" y="405216"/>
                    <a:pt x="661622" y="425474"/>
                  </a:cubicBezTo>
                  <a:cubicBezTo>
                    <a:pt x="658626" y="431091"/>
                    <a:pt x="659119" y="438717"/>
                    <a:pt x="658686" y="445457"/>
                  </a:cubicBezTo>
                  <a:cubicBezTo>
                    <a:pt x="656321" y="481461"/>
                    <a:pt x="659553" y="518549"/>
                    <a:pt x="659769" y="554710"/>
                  </a:cubicBezTo>
                  <a:cubicBezTo>
                    <a:pt x="660006" y="593256"/>
                    <a:pt x="659730" y="631802"/>
                    <a:pt x="658469" y="670329"/>
                  </a:cubicBezTo>
                  <a:cubicBezTo>
                    <a:pt x="656951" y="716304"/>
                    <a:pt x="654015" y="762260"/>
                    <a:pt x="648891" y="807979"/>
                  </a:cubicBezTo>
                  <a:cubicBezTo>
                    <a:pt x="643866" y="852773"/>
                    <a:pt x="638585" y="898984"/>
                    <a:pt x="621736" y="941157"/>
                  </a:cubicBezTo>
                  <a:cubicBezTo>
                    <a:pt x="611114" y="967741"/>
                    <a:pt x="591131" y="1001341"/>
                    <a:pt x="559305" y="1003843"/>
                  </a:cubicBezTo>
                  <a:cubicBezTo>
                    <a:pt x="514098" y="1007391"/>
                    <a:pt x="499594" y="954616"/>
                    <a:pt x="494313" y="919263"/>
                  </a:cubicBezTo>
                  <a:cubicBezTo>
                    <a:pt x="488361" y="879436"/>
                    <a:pt x="492775" y="838584"/>
                    <a:pt x="500008" y="799230"/>
                  </a:cubicBezTo>
                  <a:cubicBezTo>
                    <a:pt x="515241" y="716442"/>
                    <a:pt x="546220" y="638759"/>
                    <a:pt x="576194" y="560524"/>
                  </a:cubicBezTo>
                  <a:cubicBezTo>
                    <a:pt x="580411" y="549508"/>
                    <a:pt x="584352" y="538373"/>
                    <a:pt x="588313" y="527259"/>
                  </a:cubicBezTo>
                  <a:cubicBezTo>
                    <a:pt x="588905" y="525623"/>
                    <a:pt x="588924" y="523771"/>
                    <a:pt x="587998" y="521643"/>
                  </a:cubicBezTo>
                  <a:cubicBezTo>
                    <a:pt x="581318" y="538196"/>
                    <a:pt x="574105" y="554139"/>
                    <a:pt x="566281" y="570200"/>
                  </a:cubicBezTo>
                  <a:cubicBezTo>
                    <a:pt x="565532" y="571697"/>
                    <a:pt x="564764" y="573254"/>
                    <a:pt x="563503" y="574358"/>
                  </a:cubicBezTo>
                  <a:cubicBezTo>
                    <a:pt x="562695" y="575047"/>
                    <a:pt x="561670" y="575579"/>
                    <a:pt x="561158" y="576506"/>
                  </a:cubicBezTo>
                  <a:cubicBezTo>
                    <a:pt x="560744" y="577235"/>
                    <a:pt x="560704" y="578122"/>
                    <a:pt x="560586" y="578969"/>
                  </a:cubicBezTo>
                  <a:cubicBezTo>
                    <a:pt x="560094" y="582319"/>
                    <a:pt x="558103" y="585255"/>
                    <a:pt x="556172" y="588034"/>
                  </a:cubicBezTo>
                  <a:cubicBezTo>
                    <a:pt x="551521" y="594715"/>
                    <a:pt x="546831" y="601454"/>
                    <a:pt x="540761" y="606854"/>
                  </a:cubicBezTo>
                  <a:cubicBezTo>
                    <a:pt x="530553" y="615958"/>
                    <a:pt x="515083" y="620668"/>
                    <a:pt x="503319" y="611524"/>
                  </a:cubicBezTo>
                  <a:cubicBezTo>
                    <a:pt x="480991" y="594182"/>
                    <a:pt x="475197" y="562534"/>
                    <a:pt x="469404" y="536403"/>
                  </a:cubicBezTo>
                  <a:cubicBezTo>
                    <a:pt x="463373" y="509168"/>
                    <a:pt x="459806" y="480535"/>
                    <a:pt x="456732" y="453418"/>
                  </a:cubicBezTo>
                  <a:cubicBezTo>
                    <a:pt x="456575" y="452039"/>
                    <a:pt x="455254" y="450797"/>
                    <a:pt x="454624" y="449753"/>
                  </a:cubicBezTo>
                  <a:cubicBezTo>
                    <a:pt x="453638" y="454049"/>
                    <a:pt x="453303" y="458187"/>
                    <a:pt x="451766" y="461794"/>
                  </a:cubicBezTo>
                  <a:cubicBezTo>
                    <a:pt x="439075" y="491550"/>
                    <a:pt x="426286" y="521012"/>
                    <a:pt x="403643" y="544739"/>
                  </a:cubicBezTo>
                  <a:cubicBezTo>
                    <a:pt x="385789" y="563460"/>
                    <a:pt x="364939" y="568919"/>
                    <a:pt x="340660" y="559302"/>
                  </a:cubicBezTo>
                  <a:cubicBezTo>
                    <a:pt x="320205" y="551202"/>
                    <a:pt x="306962" y="535457"/>
                    <a:pt x="298055" y="515770"/>
                  </a:cubicBezTo>
                  <a:cubicBezTo>
                    <a:pt x="297306" y="514095"/>
                    <a:pt x="297523" y="511966"/>
                    <a:pt x="296754" y="510311"/>
                  </a:cubicBezTo>
                  <a:cubicBezTo>
                    <a:pt x="295966" y="508577"/>
                    <a:pt x="294527" y="507138"/>
                    <a:pt x="292714" y="504695"/>
                  </a:cubicBezTo>
                  <a:cubicBezTo>
                    <a:pt x="290172" y="512006"/>
                    <a:pt x="287886" y="518923"/>
                    <a:pt x="285383" y="525761"/>
                  </a:cubicBezTo>
                  <a:cubicBezTo>
                    <a:pt x="271589" y="563598"/>
                    <a:pt x="257045" y="601730"/>
                    <a:pt x="234994" y="635685"/>
                  </a:cubicBezTo>
                  <a:cubicBezTo>
                    <a:pt x="222125" y="655490"/>
                    <a:pt x="199975" y="676655"/>
                    <a:pt x="174337" y="666309"/>
                  </a:cubicBezTo>
                  <a:cubicBezTo>
                    <a:pt x="144402" y="654209"/>
                    <a:pt x="142688" y="604371"/>
                    <a:pt x="142057" y="577668"/>
                  </a:cubicBezTo>
                  <a:cubicBezTo>
                    <a:pt x="140540" y="513011"/>
                    <a:pt x="148639" y="447290"/>
                    <a:pt x="156719" y="383322"/>
                  </a:cubicBezTo>
                  <a:cubicBezTo>
                    <a:pt x="157783" y="374986"/>
                    <a:pt x="156305" y="366985"/>
                    <a:pt x="155379" y="359004"/>
                  </a:cubicBezTo>
                  <a:cubicBezTo>
                    <a:pt x="154492" y="351318"/>
                    <a:pt x="143003" y="344756"/>
                    <a:pt x="136185" y="349978"/>
                  </a:cubicBezTo>
                  <a:cubicBezTo>
                    <a:pt x="128026" y="356245"/>
                    <a:pt x="120656" y="363635"/>
                    <a:pt x="113581" y="371124"/>
                  </a:cubicBezTo>
                  <a:cubicBezTo>
                    <a:pt x="89421" y="396683"/>
                    <a:pt x="76355" y="442816"/>
                    <a:pt x="68394" y="476337"/>
                  </a:cubicBezTo>
                  <a:cubicBezTo>
                    <a:pt x="63625" y="496457"/>
                    <a:pt x="63329" y="517149"/>
                    <a:pt x="61457" y="537644"/>
                  </a:cubicBezTo>
                  <a:cubicBezTo>
                    <a:pt x="60038" y="553074"/>
                    <a:pt x="59289" y="574574"/>
                    <a:pt x="42145" y="581216"/>
                  </a:cubicBezTo>
                  <a:cubicBezTo>
                    <a:pt x="30006" y="585925"/>
                    <a:pt x="21926" y="580191"/>
                    <a:pt x="16467" y="570653"/>
                  </a:cubicBezTo>
                  <a:cubicBezTo>
                    <a:pt x="8880" y="557371"/>
                    <a:pt x="6397" y="536679"/>
                    <a:pt x="5136" y="526431"/>
                  </a:cubicBezTo>
                  <a:cubicBezTo>
                    <a:pt x="-5368" y="439407"/>
                    <a:pt x="1470" y="346470"/>
                    <a:pt x="14556" y="259821"/>
                  </a:cubicBezTo>
                  <a:cubicBezTo>
                    <a:pt x="21709" y="212505"/>
                    <a:pt x="32843" y="165623"/>
                    <a:pt x="50027" y="120909"/>
                  </a:cubicBezTo>
                  <a:cubicBezTo>
                    <a:pt x="64768" y="82560"/>
                    <a:pt x="83627" y="36821"/>
                    <a:pt x="121306" y="15400"/>
                  </a:cubicBezTo>
                  <a:cubicBezTo>
                    <a:pt x="141742" y="3773"/>
                    <a:pt x="165153" y="-3007"/>
                    <a:pt x="188821" y="1309"/>
                  </a:cubicBezTo>
                  <a:close/>
                </a:path>
              </a:pathLst>
            </a:custGeom>
            <a:solidFill>
              <a:schemeClr val="accent3"/>
            </a:solidFill>
            <a:ln w="722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xmlns="" id="{60216EA8-3CA3-4098-91F1-7CA4C69F98A8}"/>
                </a:ext>
              </a:extLst>
            </p:cNvPr>
            <p:cNvSpPr/>
            <p:nvPr/>
          </p:nvSpPr>
          <p:spPr>
            <a:xfrm>
              <a:off x="4784022" y="3126511"/>
              <a:ext cx="316514" cy="463086"/>
            </a:xfrm>
            <a:custGeom>
              <a:avLst/>
              <a:gdLst>
                <a:gd name="connsiteX0" fmla="*/ 202 w 1160680"/>
                <a:gd name="connsiteY0" fmla="*/ 1143853 h 1698170"/>
                <a:gd name="connsiteX1" fmla="*/ 133315 w 1160680"/>
                <a:gd name="connsiteY1" fmla="*/ 1507277 h 1698170"/>
                <a:gd name="connsiteX2" fmla="*/ 509674 w 1160680"/>
                <a:gd name="connsiteY2" fmla="*/ 1697046 h 1698170"/>
                <a:gd name="connsiteX3" fmla="*/ 740996 w 1160680"/>
                <a:gd name="connsiteY3" fmla="*/ 1653686 h 1698170"/>
                <a:gd name="connsiteX4" fmla="*/ 1054340 w 1160680"/>
                <a:gd name="connsiteY4" fmla="*/ 1354579 h 1698170"/>
                <a:gd name="connsiteX5" fmla="*/ 1159558 w 1160680"/>
                <a:gd name="connsiteY5" fmla="*/ 853851 h 1698170"/>
                <a:gd name="connsiteX6" fmla="*/ 1141853 w 1160680"/>
                <a:gd name="connsiteY6" fmla="*/ 501990 h 1698170"/>
                <a:gd name="connsiteX7" fmla="*/ 1077898 w 1160680"/>
                <a:gd name="connsiteY7" fmla="*/ 185612 h 1698170"/>
                <a:gd name="connsiteX8" fmla="*/ 1007150 w 1160680"/>
                <a:gd name="connsiteY8" fmla="*/ 65507 h 1698170"/>
                <a:gd name="connsiteX9" fmla="*/ 778791 w 1160680"/>
                <a:gd name="connsiteY9" fmla="*/ 16727 h 1698170"/>
                <a:gd name="connsiteX10" fmla="*/ 465158 w 1160680"/>
                <a:gd name="connsiteY10" fmla="*/ 259829 h 1698170"/>
                <a:gd name="connsiteX11" fmla="*/ 194596 w 1160680"/>
                <a:gd name="connsiteY11" fmla="*/ 598176 h 1698170"/>
                <a:gd name="connsiteX12" fmla="*/ 41177 w 1160680"/>
                <a:gd name="connsiteY12" fmla="*/ 890635 h 1698170"/>
                <a:gd name="connsiteX13" fmla="*/ 202 w 1160680"/>
                <a:gd name="connsiteY13" fmla="*/ 1143853 h 1698170"/>
                <a:gd name="connsiteX14" fmla="*/ 258985 w 1160680"/>
                <a:gd name="connsiteY14" fmla="*/ 548963 h 1698170"/>
                <a:gd name="connsiteX15" fmla="*/ 335297 w 1160680"/>
                <a:gd name="connsiteY15" fmla="*/ 436590 h 1698170"/>
                <a:gd name="connsiteX16" fmla="*/ 380319 w 1160680"/>
                <a:gd name="connsiteY16" fmla="*/ 380657 h 1698170"/>
                <a:gd name="connsiteX17" fmla="*/ 423389 w 1160680"/>
                <a:gd name="connsiteY17" fmla="*/ 394459 h 1698170"/>
                <a:gd name="connsiteX18" fmla="*/ 598777 w 1160680"/>
                <a:gd name="connsiteY18" fmla="*/ 345536 h 1698170"/>
                <a:gd name="connsiteX19" fmla="*/ 624287 w 1160680"/>
                <a:gd name="connsiteY19" fmla="*/ 355508 h 1698170"/>
                <a:gd name="connsiteX20" fmla="*/ 739406 w 1160680"/>
                <a:gd name="connsiteY20" fmla="*/ 505242 h 1698170"/>
                <a:gd name="connsiteX21" fmla="*/ 768674 w 1160680"/>
                <a:gd name="connsiteY21" fmla="*/ 515070 h 1698170"/>
                <a:gd name="connsiteX22" fmla="*/ 961117 w 1160680"/>
                <a:gd name="connsiteY22" fmla="*/ 466797 h 1698170"/>
                <a:gd name="connsiteX23" fmla="*/ 986843 w 1160680"/>
                <a:gd name="connsiteY23" fmla="*/ 476192 h 1698170"/>
                <a:gd name="connsiteX24" fmla="*/ 1096976 w 1160680"/>
                <a:gd name="connsiteY24" fmla="*/ 619278 h 1698170"/>
                <a:gd name="connsiteX25" fmla="*/ 1134844 w 1160680"/>
                <a:gd name="connsiteY25" fmla="*/ 634381 h 1698170"/>
                <a:gd name="connsiteX26" fmla="*/ 1134844 w 1160680"/>
                <a:gd name="connsiteY26" fmla="*/ 823717 h 1698170"/>
                <a:gd name="connsiteX27" fmla="*/ 1098494 w 1160680"/>
                <a:gd name="connsiteY27" fmla="*/ 867654 h 1698170"/>
                <a:gd name="connsiteX28" fmla="*/ 1032009 w 1160680"/>
                <a:gd name="connsiteY28" fmla="*/ 880879 h 1698170"/>
                <a:gd name="connsiteX29" fmla="*/ 990095 w 1160680"/>
                <a:gd name="connsiteY29" fmla="*/ 829787 h 1698170"/>
                <a:gd name="connsiteX30" fmla="*/ 907135 w 1160680"/>
                <a:gd name="connsiteY30" fmla="*/ 717486 h 1698170"/>
                <a:gd name="connsiteX31" fmla="*/ 879746 w 1160680"/>
                <a:gd name="connsiteY31" fmla="*/ 707730 h 1698170"/>
                <a:gd name="connsiteX32" fmla="*/ 686147 w 1160680"/>
                <a:gd name="connsiteY32" fmla="*/ 761062 h 1698170"/>
                <a:gd name="connsiteX33" fmla="*/ 654350 w 1160680"/>
                <a:gd name="connsiteY33" fmla="*/ 748488 h 1698170"/>
                <a:gd name="connsiteX34" fmla="*/ 540315 w 1160680"/>
                <a:gd name="connsiteY34" fmla="*/ 593262 h 1698170"/>
                <a:gd name="connsiteX35" fmla="*/ 522610 w 1160680"/>
                <a:gd name="connsiteY35" fmla="*/ 586830 h 1698170"/>
                <a:gd name="connsiteX36" fmla="*/ 385377 w 1160680"/>
                <a:gd name="connsiteY36" fmla="*/ 626576 h 1698170"/>
                <a:gd name="connsiteX37" fmla="*/ 339561 w 1160680"/>
                <a:gd name="connsiteY37" fmla="*/ 640451 h 1698170"/>
                <a:gd name="connsiteX38" fmla="*/ 299526 w 1160680"/>
                <a:gd name="connsiteY38" fmla="*/ 626865 h 1698170"/>
                <a:gd name="connsiteX39" fmla="*/ 259925 w 1160680"/>
                <a:gd name="connsiteY39" fmla="*/ 576063 h 1698170"/>
                <a:gd name="connsiteX40" fmla="*/ 258985 w 1160680"/>
                <a:gd name="connsiteY40" fmla="*/ 548963 h 1698170"/>
                <a:gd name="connsiteX41" fmla="*/ 102386 w 1160680"/>
                <a:gd name="connsiteY41" fmla="*/ 806373 h 1698170"/>
                <a:gd name="connsiteX42" fmla="*/ 215265 w 1160680"/>
                <a:gd name="connsiteY42" fmla="*/ 948519 h 1698170"/>
                <a:gd name="connsiteX43" fmla="*/ 413417 w 1160680"/>
                <a:gd name="connsiteY43" fmla="*/ 889478 h 1698170"/>
                <a:gd name="connsiteX44" fmla="*/ 445069 w 1160680"/>
                <a:gd name="connsiteY44" fmla="*/ 900102 h 1698170"/>
                <a:gd name="connsiteX45" fmla="*/ 556863 w 1160680"/>
                <a:gd name="connsiteY45" fmla="*/ 1052220 h 1698170"/>
                <a:gd name="connsiteX46" fmla="*/ 585625 w 1160680"/>
                <a:gd name="connsiteY46" fmla="*/ 1061904 h 1698170"/>
                <a:gd name="connsiteX47" fmla="*/ 776551 w 1160680"/>
                <a:gd name="connsiteY47" fmla="*/ 1010595 h 1698170"/>
                <a:gd name="connsiteX48" fmla="*/ 794762 w 1160680"/>
                <a:gd name="connsiteY48" fmla="*/ 1004019 h 1698170"/>
                <a:gd name="connsiteX49" fmla="*/ 840506 w 1160680"/>
                <a:gd name="connsiteY49" fmla="*/ 1065590 h 1698170"/>
                <a:gd name="connsiteX50" fmla="*/ 926791 w 1160680"/>
                <a:gd name="connsiteY50" fmla="*/ 1180131 h 1698170"/>
                <a:gd name="connsiteX51" fmla="*/ 947965 w 1160680"/>
                <a:gd name="connsiteY51" fmla="*/ 1183238 h 1698170"/>
                <a:gd name="connsiteX52" fmla="*/ 1076308 w 1160680"/>
                <a:gd name="connsiteY52" fmla="*/ 1148839 h 1698170"/>
                <a:gd name="connsiteX53" fmla="*/ 1095603 w 1160680"/>
                <a:gd name="connsiteY53" fmla="*/ 1145515 h 1698170"/>
                <a:gd name="connsiteX54" fmla="*/ 1078332 w 1160680"/>
                <a:gd name="connsiteY54" fmla="*/ 1234546 h 1698170"/>
                <a:gd name="connsiteX55" fmla="*/ 1016328 w 1160680"/>
                <a:gd name="connsiteY55" fmla="*/ 1372068 h 1698170"/>
                <a:gd name="connsiteX56" fmla="*/ 968343 w 1160680"/>
                <a:gd name="connsiteY56" fmla="*/ 1397361 h 1698170"/>
                <a:gd name="connsiteX57" fmla="*/ 887117 w 1160680"/>
                <a:gd name="connsiteY57" fmla="*/ 1416945 h 1698170"/>
                <a:gd name="connsiteX58" fmla="*/ 822801 w 1160680"/>
                <a:gd name="connsiteY58" fmla="*/ 1391363 h 1698170"/>
                <a:gd name="connsiteX59" fmla="*/ 753426 w 1160680"/>
                <a:gd name="connsiteY59" fmla="*/ 1298863 h 1698170"/>
                <a:gd name="connsiteX60" fmla="*/ 726760 w 1160680"/>
                <a:gd name="connsiteY60" fmla="*/ 1262874 h 1698170"/>
                <a:gd name="connsiteX61" fmla="*/ 692795 w 1160680"/>
                <a:gd name="connsiteY61" fmla="*/ 1251890 h 1698170"/>
                <a:gd name="connsiteX62" fmla="*/ 504399 w 1160680"/>
                <a:gd name="connsiteY62" fmla="*/ 1300958 h 1698170"/>
                <a:gd name="connsiteX63" fmla="*/ 479106 w 1160680"/>
                <a:gd name="connsiteY63" fmla="*/ 1292142 h 1698170"/>
                <a:gd name="connsiteX64" fmla="*/ 367962 w 1160680"/>
                <a:gd name="connsiteY64" fmla="*/ 1144503 h 1698170"/>
                <a:gd name="connsiteX65" fmla="*/ 330600 w 1160680"/>
                <a:gd name="connsiteY65" fmla="*/ 1131279 h 1698170"/>
                <a:gd name="connsiteX66" fmla="*/ 157886 w 1160680"/>
                <a:gd name="connsiteY66" fmla="*/ 1181359 h 1698170"/>
                <a:gd name="connsiteX67" fmla="*/ 123560 w 1160680"/>
                <a:gd name="connsiteY67" fmla="*/ 1171964 h 1698170"/>
                <a:gd name="connsiteX68" fmla="*/ 29108 w 1160680"/>
                <a:gd name="connsiteY68" fmla="*/ 1053015 h 1698170"/>
                <a:gd name="connsiteX69" fmla="*/ 22098 w 1160680"/>
                <a:gd name="connsiteY69" fmla="*/ 1027289 h 1698170"/>
                <a:gd name="connsiteX70" fmla="*/ 97905 w 1160680"/>
                <a:gd name="connsiteY70" fmla="*/ 811937 h 1698170"/>
                <a:gd name="connsiteX71" fmla="*/ 102386 w 1160680"/>
                <a:gd name="connsiteY71" fmla="*/ 806373 h 1698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1160680" h="1698170">
                  <a:moveTo>
                    <a:pt x="202" y="1143853"/>
                  </a:moveTo>
                  <a:cubicBezTo>
                    <a:pt x="3454" y="1274581"/>
                    <a:pt x="45585" y="1402275"/>
                    <a:pt x="133315" y="1507277"/>
                  </a:cubicBezTo>
                  <a:cubicBezTo>
                    <a:pt x="231235" y="1624491"/>
                    <a:pt x="358133" y="1685917"/>
                    <a:pt x="509674" y="1697046"/>
                  </a:cubicBezTo>
                  <a:cubicBezTo>
                    <a:pt x="590395" y="1702972"/>
                    <a:pt x="667213" y="1685050"/>
                    <a:pt x="740996" y="1653686"/>
                  </a:cubicBezTo>
                  <a:cubicBezTo>
                    <a:pt x="878517" y="1595224"/>
                    <a:pt x="995082" y="1492028"/>
                    <a:pt x="1054340" y="1354579"/>
                  </a:cubicBezTo>
                  <a:cubicBezTo>
                    <a:pt x="1122341" y="1196824"/>
                    <a:pt x="1153560" y="1024976"/>
                    <a:pt x="1159558" y="853851"/>
                  </a:cubicBezTo>
                  <a:cubicBezTo>
                    <a:pt x="1163677" y="736348"/>
                    <a:pt x="1156162" y="618627"/>
                    <a:pt x="1141853" y="501990"/>
                  </a:cubicBezTo>
                  <a:cubicBezTo>
                    <a:pt x="1128918" y="396338"/>
                    <a:pt x="1118800" y="284471"/>
                    <a:pt x="1077898" y="185612"/>
                  </a:cubicBezTo>
                  <a:cubicBezTo>
                    <a:pt x="1059832" y="141891"/>
                    <a:pt x="1039525" y="99833"/>
                    <a:pt x="1007150" y="65507"/>
                  </a:cubicBezTo>
                  <a:cubicBezTo>
                    <a:pt x="937703" y="-7987"/>
                    <a:pt x="863486" y="-12323"/>
                    <a:pt x="778791" y="16727"/>
                  </a:cubicBezTo>
                  <a:cubicBezTo>
                    <a:pt x="651676" y="60303"/>
                    <a:pt x="555490" y="164800"/>
                    <a:pt x="465158" y="259829"/>
                  </a:cubicBezTo>
                  <a:cubicBezTo>
                    <a:pt x="365577" y="364614"/>
                    <a:pt x="274884" y="477998"/>
                    <a:pt x="194596" y="598176"/>
                  </a:cubicBezTo>
                  <a:cubicBezTo>
                    <a:pt x="133315" y="689953"/>
                    <a:pt x="77671" y="786500"/>
                    <a:pt x="41177" y="890635"/>
                  </a:cubicBezTo>
                  <a:cubicBezTo>
                    <a:pt x="12343" y="972728"/>
                    <a:pt x="-1894" y="1058941"/>
                    <a:pt x="202" y="1143853"/>
                  </a:cubicBezTo>
                  <a:close/>
                  <a:moveTo>
                    <a:pt x="258985" y="548963"/>
                  </a:moveTo>
                  <a:cubicBezTo>
                    <a:pt x="284206" y="511385"/>
                    <a:pt x="309210" y="473590"/>
                    <a:pt x="335297" y="436590"/>
                  </a:cubicBezTo>
                  <a:cubicBezTo>
                    <a:pt x="348233" y="418235"/>
                    <a:pt x="363409" y="401541"/>
                    <a:pt x="380319" y="380657"/>
                  </a:cubicBezTo>
                  <a:cubicBezTo>
                    <a:pt x="391231" y="403926"/>
                    <a:pt x="406407" y="399373"/>
                    <a:pt x="423389" y="394459"/>
                  </a:cubicBezTo>
                  <a:cubicBezTo>
                    <a:pt x="481708" y="377621"/>
                    <a:pt x="540387" y="362084"/>
                    <a:pt x="598777" y="345536"/>
                  </a:cubicBezTo>
                  <a:cubicBezTo>
                    <a:pt x="610701" y="342139"/>
                    <a:pt x="617133" y="346114"/>
                    <a:pt x="624287" y="355508"/>
                  </a:cubicBezTo>
                  <a:cubicBezTo>
                    <a:pt x="662299" y="405661"/>
                    <a:pt x="701395" y="455090"/>
                    <a:pt x="739406" y="505242"/>
                  </a:cubicBezTo>
                  <a:cubicBezTo>
                    <a:pt x="747645" y="516082"/>
                    <a:pt x="754871" y="518684"/>
                    <a:pt x="768674" y="515070"/>
                  </a:cubicBezTo>
                  <a:cubicBezTo>
                    <a:pt x="832629" y="498160"/>
                    <a:pt x="897090" y="483274"/>
                    <a:pt x="961117" y="466797"/>
                  </a:cubicBezTo>
                  <a:cubicBezTo>
                    <a:pt x="973186" y="463690"/>
                    <a:pt x="979617" y="466580"/>
                    <a:pt x="986843" y="476192"/>
                  </a:cubicBezTo>
                  <a:cubicBezTo>
                    <a:pt x="1023121" y="524176"/>
                    <a:pt x="1060193" y="571582"/>
                    <a:pt x="1096976" y="619278"/>
                  </a:cubicBezTo>
                  <a:cubicBezTo>
                    <a:pt x="1106082" y="631057"/>
                    <a:pt x="1113019" y="646738"/>
                    <a:pt x="1134844" y="634381"/>
                  </a:cubicBezTo>
                  <a:cubicBezTo>
                    <a:pt x="1134844" y="700143"/>
                    <a:pt x="1134844" y="761930"/>
                    <a:pt x="1134844" y="823717"/>
                  </a:cubicBezTo>
                  <a:cubicBezTo>
                    <a:pt x="1134844" y="847058"/>
                    <a:pt x="1123137" y="861512"/>
                    <a:pt x="1098494" y="867654"/>
                  </a:cubicBezTo>
                  <a:cubicBezTo>
                    <a:pt x="1076164" y="873291"/>
                    <a:pt x="1050654" y="887094"/>
                    <a:pt x="1032009" y="880879"/>
                  </a:cubicBezTo>
                  <a:cubicBezTo>
                    <a:pt x="1014304" y="874953"/>
                    <a:pt x="1003537" y="847853"/>
                    <a:pt x="990095" y="829787"/>
                  </a:cubicBezTo>
                  <a:cubicBezTo>
                    <a:pt x="962273" y="792498"/>
                    <a:pt x="934162" y="755353"/>
                    <a:pt x="907135" y="717486"/>
                  </a:cubicBezTo>
                  <a:cubicBezTo>
                    <a:pt x="899475" y="706791"/>
                    <a:pt x="892248" y="704262"/>
                    <a:pt x="879746" y="707730"/>
                  </a:cubicBezTo>
                  <a:cubicBezTo>
                    <a:pt x="815285" y="725725"/>
                    <a:pt x="750391" y="742346"/>
                    <a:pt x="686147" y="761062"/>
                  </a:cubicBezTo>
                  <a:cubicBezTo>
                    <a:pt x="670104" y="765760"/>
                    <a:pt x="662082" y="758967"/>
                    <a:pt x="654350" y="748488"/>
                  </a:cubicBezTo>
                  <a:cubicBezTo>
                    <a:pt x="616338" y="696746"/>
                    <a:pt x="578760" y="644715"/>
                    <a:pt x="540315" y="593262"/>
                  </a:cubicBezTo>
                  <a:cubicBezTo>
                    <a:pt x="537063" y="588926"/>
                    <a:pt x="527741" y="585457"/>
                    <a:pt x="522610" y="586830"/>
                  </a:cubicBezTo>
                  <a:cubicBezTo>
                    <a:pt x="476721" y="599404"/>
                    <a:pt x="431122" y="613207"/>
                    <a:pt x="385377" y="626576"/>
                  </a:cubicBezTo>
                  <a:cubicBezTo>
                    <a:pt x="370057" y="631057"/>
                    <a:pt x="353942" y="633803"/>
                    <a:pt x="339561" y="640451"/>
                  </a:cubicBezTo>
                  <a:cubicBezTo>
                    <a:pt x="320555" y="649196"/>
                    <a:pt x="310005" y="642764"/>
                    <a:pt x="299526" y="626865"/>
                  </a:cubicBezTo>
                  <a:cubicBezTo>
                    <a:pt x="287747" y="609016"/>
                    <a:pt x="274378" y="591961"/>
                    <a:pt x="259925" y="576063"/>
                  </a:cubicBezTo>
                  <a:cubicBezTo>
                    <a:pt x="250964" y="566162"/>
                    <a:pt x="252915" y="557996"/>
                    <a:pt x="258985" y="548963"/>
                  </a:cubicBezTo>
                  <a:close/>
                  <a:moveTo>
                    <a:pt x="102386" y="806373"/>
                  </a:moveTo>
                  <a:cubicBezTo>
                    <a:pt x="140181" y="853924"/>
                    <a:pt x="177397" y="900896"/>
                    <a:pt x="215265" y="948519"/>
                  </a:cubicBezTo>
                  <a:cubicBezTo>
                    <a:pt x="281748" y="928863"/>
                    <a:pt x="347872" y="910002"/>
                    <a:pt x="413417" y="889478"/>
                  </a:cubicBezTo>
                  <a:cubicBezTo>
                    <a:pt x="428448" y="884781"/>
                    <a:pt x="436325" y="887961"/>
                    <a:pt x="445069" y="900102"/>
                  </a:cubicBezTo>
                  <a:cubicBezTo>
                    <a:pt x="481924" y="951121"/>
                    <a:pt x="520081" y="1001201"/>
                    <a:pt x="556863" y="1052220"/>
                  </a:cubicBezTo>
                  <a:cubicBezTo>
                    <a:pt x="565029" y="1063566"/>
                    <a:pt x="571967" y="1065806"/>
                    <a:pt x="585625" y="1061904"/>
                  </a:cubicBezTo>
                  <a:cubicBezTo>
                    <a:pt x="649002" y="1043982"/>
                    <a:pt x="712885" y="1027650"/>
                    <a:pt x="776551" y="1010595"/>
                  </a:cubicBezTo>
                  <a:cubicBezTo>
                    <a:pt x="781754" y="1009222"/>
                    <a:pt x="786668" y="1006982"/>
                    <a:pt x="794762" y="1004019"/>
                  </a:cubicBezTo>
                  <a:cubicBezTo>
                    <a:pt x="809287" y="1023531"/>
                    <a:pt x="824824" y="1044633"/>
                    <a:pt x="840506" y="1065590"/>
                  </a:cubicBezTo>
                  <a:cubicBezTo>
                    <a:pt x="869051" y="1103890"/>
                    <a:pt x="897307" y="1142552"/>
                    <a:pt x="926791" y="1180131"/>
                  </a:cubicBezTo>
                  <a:cubicBezTo>
                    <a:pt x="930043" y="1184249"/>
                    <a:pt x="941389" y="1184900"/>
                    <a:pt x="947965" y="1183238"/>
                  </a:cubicBezTo>
                  <a:cubicBezTo>
                    <a:pt x="990890" y="1172326"/>
                    <a:pt x="1033527" y="1160330"/>
                    <a:pt x="1076308" y="1148839"/>
                  </a:cubicBezTo>
                  <a:cubicBezTo>
                    <a:pt x="1080789" y="1147611"/>
                    <a:pt x="1085558" y="1147250"/>
                    <a:pt x="1095603" y="1145515"/>
                  </a:cubicBezTo>
                  <a:cubicBezTo>
                    <a:pt x="1089822" y="1176951"/>
                    <a:pt x="1088376" y="1207375"/>
                    <a:pt x="1078332" y="1234546"/>
                  </a:cubicBezTo>
                  <a:cubicBezTo>
                    <a:pt x="1060916" y="1281664"/>
                    <a:pt x="1040537" y="1328130"/>
                    <a:pt x="1016328" y="1372068"/>
                  </a:cubicBezTo>
                  <a:cubicBezTo>
                    <a:pt x="1008957" y="1385437"/>
                    <a:pt x="985687" y="1391868"/>
                    <a:pt x="968343" y="1397361"/>
                  </a:cubicBezTo>
                  <a:cubicBezTo>
                    <a:pt x="941822" y="1405743"/>
                    <a:pt x="914217" y="1410513"/>
                    <a:pt x="887117" y="1416945"/>
                  </a:cubicBezTo>
                  <a:cubicBezTo>
                    <a:pt x="851273" y="1425544"/>
                    <a:pt x="843685" y="1421425"/>
                    <a:pt x="822801" y="1391363"/>
                  </a:cubicBezTo>
                  <a:cubicBezTo>
                    <a:pt x="800832" y="1359710"/>
                    <a:pt x="776696" y="1329648"/>
                    <a:pt x="753426" y="1298863"/>
                  </a:cubicBezTo>
                  <a:cubicBezTo>
                    <a:pt x="744393" y="1286939"/>
                    <a:pt x="732903" y="1276171"/>
                    <a:pt x="726760" y="1262874"/>
                  </a:cubicBezTo>
                  <a:cubicBezTo>
                    <a:pt x="718450" y="1245025"/>
                    <a:pt x="706381" y="1248349"/>
                    <a:pt x="692795" y="1251890"/>
                  </a:cubicBezTo>
                  <a:cubicBezTo>
                    <a:pt x="629996" y="1268150"/>
                    <a:pt x="567053" y="1283976"/>
                    <a:pt x="504399" y="1300958"/>
                  </a:cubicBezTo>
                  <a:cubicBezTo>
                    <a:pt x="492547" y="1304138"/>
                    <a:pt x="486622" y="1302331"/>
                    <a:pt x="479106" y="1292142"/>
                  </a:cubicBezTo>
                  <a:cubicBezTo>
                    <a:pt x="442467" y="1242568"/>
                    <a:pt x="403516" y="1194800"/>
                    <a:pt x="367962" y="1144503"/>
                  </a:cubicBezTo>
                  <a:cubicBezTo>
                    <a:pt x="356688" y="1128605"/>
                    <a:pt x="345487" y="1127160"/>
                    <a:pt x="330600" y="1131279"/>
                  </a:cubicBezTo>
                  <a:cubicBezTo>
                    <a:pt x="272860" y="1147539"/>
                    <a:pt x="215120" y="1163654"/>
                    <a:pt x="157886" y="1181359"/>
                  </a:cubicBezTo>
                  <a:cubicBezTo>
                    <a:pt x="142782" y="1186056"/>
                    <a:pt x="133676" y="1185117"/>
                    <a:pt x="123560" y="1171964"/>
                  </a:cubicBezTo>
                  <a:cubicBezTo>
                    <a:pt x="92702" y="1131857"/>
                    <a:pt x="60110" y="1093050"/>
                    <a:pt x="29108" y="1053015"/>
                  </a:cubicBezTo>
                  <a:cubicBezTo>
                    <a:pt x="23977" y="1046439"/>
                    <a:pt x="20653" y="1035310"/>
                    <a:pt x="22098" y="1027289"/>
                  </a:cubicBezTo>
                  <a:cubicBezTo>
                    <a:pt x="35540" y="951482"/>
                    <a:pt x="59532" y="879144"/>
                    <a:pt x="97905" y="811937"/>
                  </a:cubicBezTo>
                  <a:cubicBezTo>
                    <a:pt x="98773" y="810420"/>
                    <a:pt x="100145" y="809119"/>
                    <a:pt x="102386" y="806373"/>
                  </a:cubicBezTo>
                  <a:close/>
                </a:path>
              </a:pathLst>
            </a:custGeom>
            <a:solidFill>
              <a:schemeClr val="accent4"/>
            </a:solidFill>
            <a:ln w="72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xmlns="" id="{AA119701-7D0E-4875-861B-AB1909A9D4CE}"/>
                </a:ext>
              </a:extLst>
            </p:cNvPr>
            <p:cNvSpPr/>
            <p:nvPr/>
          </p:nvSpPr>
          <p:spPr>
            <a:xfrm>
              <a:off x="3540224" y="3267502"/>
              <a:ext cx="174484" cy="258570"/>
            </a:xfrm>
            <a:custGeom>
              <a:avLst/>
              <a:gdLst>
                <a:gd name="connsiteX0" fmla="*/ 241556 w 639844"/>
                <a:gd name="connsiteY0" fmla="*/ 17414 h 948194"/>
                <a:gd name="connsiteX1" fmla="*/ 73683 w 639844"/>
                <a:gd name="connsiteY1" fmla="*/ 63447 h 948194"/>
                <a:gd name="connsiteX2" fmla="*/ 23314 w 639844"/>
                <a:gd name="connsiteY2" fmla="*/ 207689 h 948194"/>
                <a:gd name="connsiteX3" fmla="*/ 7705 w 639844"/>
                <a:gd name="connsiteY3" fmla="*/ 598646 h 948194"/>
                <a:gd name="connsiteX4" fmla="*/ 85751 w 639844"/>
                <a:gd name="connsiteY4" fmla="*/ 813419 h 948194"/>
                <a:gd name="connsiteX5" fmla="*/ 338030 w 639844"/>
                <a:gd name="connsiteY5" fmla="*/ 948194 h 948194"/>
                <a:gd name="connsiteX6" fmla="*/ 380306 w 639844"/>
                <a:gd name="connsiteY6" fmla="*/ 945593 h 948194"/>
                <a:gd name="connsiteX7" fmla="*/ 635837 w 639844"/>
                <a:gd name="connsiteY7" fmla="*/ 677921 h 948194"/>
                <a:gd name="connsiteX8" fmla="*/ 591321 w 639844"/>
                <a:gd name="connsiteY8" fmla="*/ 439951 h 948194"/>
                <a:gd name="connsiteX9" fmla="*/ 364480 w 639844"/>
                <a:gd name="connsiteY9" fmla="*/ 115334 h 948194"/>
                <a:gd name="connsiteX10" fmla="*/ 241556 w 639844"/>
                <a:gd name="connsiteY10" fmla="*/ 17414 h 948194"/>
                <a:gd name="connsiteX11" fmla="*/ 614807 w 639844"/>
                <a:gd name="connsiteY11" fmla="*/ 581158 h 948194"/>
                <a:gd name="connsiteX12" fmla="*/ 606931 w 639844"/>
                <a:gd name="connsiteY12" fmla="*/ 690640 h 948194"/>
                <a:gd name="connsiteX13" fmla="*/ 561114 w 639844"/>
                <a:gd name="connsiteY13" fmla="*/ 732409 h 948194"/>
                <a:gd name="connsiteX14" fmla="*/ 387749 w 639844"/>
                <a:gd name="connsiteY14" fmla="*/ 859308 h 948194"/>
                <a:gd name="connsiteX15" fmla="*/ 325023 w 639844"/>
                <a:gd name="connsiteY15" fmla="*/ 905413 h 948194"/>
                <a:gd name="connsiteX16" fmla="*/ 297128 w 639844"/>
                <a:gd name="connsiteY16" fmla="*/ 913218 h 948194"/>
                <a:gd name="connsiteX17" fmla="*/ 204990 w 639844"/>
                <a:gd name="connsiteY17" fmla="*/ 885757 h 948194"/>
                <a:gd name="connsiteX18" fmla="*/ 614807 w 639844"/>
                <a:gd name="connsiteY18" fmla="*/ 581158 h 948194"/>
                <a:gd name="connsiteX19" fmla="*/ 508577 w 639844"/>
                <a:gd name="connsiteY19" fmla="*/ 329023 h 948194"/>
                <a:gd name="connsiteX20" fmla="*/ 545505 w 639844"/>
                <a:gd name="connsiteY20" fmla="*/ 391172 h 948194"/>
                <a:gd name="connsiteX21" fmla="*/ 538929 w 639844"/>
                <a:gd name="connsiteY21" fmla="*/ 412490 h 948194"/>
                <a:gd name="connsiteX22" fmla="*/ 332899 w 639844"/>
                <a:gd name="connsiteY22" fmla="*/ 565042 h 948194"/>
                <a:gd name="connsiteX23" fmla="*/ 86474 w 639844"/>
                <a:gd name="connsiteY23" fmla="*/ 747947 h 948194"/>
                <a:gd name="connsiteX24" fmla="*/ 73539 w 639844"/>
                <a:gd name="connsiteY24" fmla="*/ 755534 h 948194"/>
                <a:gd name="connsiteX25" fmla="*/ 47451 w 639844"/>
                <a:gd name="connsiteY25" fmla="*/ 688183 h 948194"/>
                <a:gd name="connsiteX26" fmla="*/ 55183 w 639844"/>
                <a:gd name="connsiteY26" fmla="*/ 662529 h 948194"/>
                <a:gd name="connsiteX27" fmla="*/ 175577 w 639844"/>
                <a:gd name="connsiteY27" fmla="*/ 574003 h 948194"/>
                <a:gd name="connsiteX28" fmla="*/ 490366 w 639844"/>
                <a:gd name="connsiteY28" fmla="*/ 341380 h 948194"/>
                <a:gd name="connsiteX29" fmla="*/ 508577 w 639844"/>
                <a:gd name="connsiteY29" fmla="*/ 329023 h 948194"/>
                <a:gd name="connsiteX30" fmla="*/ 23242 w 639844"/>
                <a:gd name="connsiteY30" fmla="*/ 465388 h 948194"/>
                <a:gd name="connsiteX31" fmla="*/ 23892 w 639844"/>
                <a:gd name="connsiteY31" fmla="*/ 368336 h 948194"/>
                <a:gd name="connsiteX32" fmla="*/ 37044 w 639844"/>
                <a:gd name="connsiteY32" fmla="*/ 347451 h 948194"/>
                <a:gd name="connsiteX33" fmla="*/ 340632 w 639844"/>
                <a:gd name="connsiteY33" fmla="*/ 120826 h 948194"/>
                <a:gd name="connsiteX34" fmla="*/ 404081 w 639844"/>
                <a:gd name="connsiteY34" fmla="*/ 180084 h 948194"/>
                <a:gd name="connsiteX35" fmla="*/ 23242 w 639844"/>
                <a:gd name="connsiteY35" fmla="*/ 465388 h 94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39844" h="948194">
                  <a:moveTo>
                    <a:pt x="241556" y="17414"/>
                  </a:moveTo>
                  <a:cubicBezTo>
                    <a:pt x="175433" y="-16768"/>
                    <a:pt x="112562" y="-219"/>
                    <a:pt x="73683" y="63447"/>
                  </a:cubicBezTo>
                  <a:cubicBezTo>
                    <a:pt x="46583" y="107818"/>
                    <a:pt x="32492" y="157103"/>
                    <a:pt x="23314" y="207689"/>
                  </a:cubicBezTo>
                  <a:cubicBezTo>
                    <a:pt x="-100" y="337189"/>
                    <a:pt x="-6965" y="467701"/>
                    <a:pt x="7705" y="598646"/>
                  </a:cubicBezTo>
                  <a:cubicBezTo>
                    <a:pt x="16376" y="676115"/>
                    <a:pt x="35527" y="750982"/>
                    <a:pt x="85751" y="813419"/>
                  </a:cubicBezTo>
                  <a:cubicBezTo>
                    <a:pt x="151296" y="894862"/>
                    <a:pt x="233318" y="946460"/>
                    <a:pt x="338030" y="948194"/>
                  </a:cubicBezTo>
                  <a:cubicBezTo>
                    <a:pt x="354362" y="947255"/>
                    <a:pt x="367515" y="947544"/>
                    <a:pt x="380306" y="945593"/>
                  </a:cubicBezTo>
                  <a:cubicBezTo>
                    <a:pt x="529968" y="921962"/>
                    <a:pt x="614374" y="810239"/>
                    <a:pt x="635837" y="677921"/>
                  </a:cubicBezTo>
                  <a:cubicBezTo>
                    <a:pt x="649495" y="593515"/>
                    <a:pt x="626659" y="515251"/>
                    <a:pt x="591321" y="439951"/>
                  </a:cubicBezTo>
                  <a:cubicBezTo>
                    <a:pt x="534376" y="318834"/>
                    <a:pt x="454233" y="213543"/>
                    <a:pt x="364480" y="115334"/>
                  </a:cubicBezTo>
                  <a:cubicBezTo>
                    <a:pt x="328781" y="76383"/>
                    <a:pt x="289107" y="41984"/>
                    <a:pt x="241556" y="17414"/>
                  </a:cubicBezTo>
                  <a:close/>
                  <a:moveTo>
                    <a:pt x="614807" y="581158"/>
                  </a:moveTo>
                  <a:cubicBezTo>
                    <a:pt x="621962" y="620759"/>
                    <a:pt x="619433" y="657542"/>
                    <a:pt x="606931" y="690640"/>
                  </a:cubicBezTo>
                  <a:cubicBezTo>
                    <a:pt x="600354" y="707911"/>
                    <a:pt x="577880" y="719907"/>
                    <a:pt x="561114" y="732409"/>
                  </a:cubicBezTo>
                  <a:cubicBezTo>
                    <a:pt x="503663" y="775191"/>
                    <a:pt x="445561" y="817032"/>
                    <a:pt x="387749" y="859308"/>
                  </a:cubicBezTo>
                  <a:cubicBezTo>
                    <a:pt x="366792" y="874628"/>
                    <a:pt x="346630" y="891032"/>
                    <a:pt x="325023" y="905413"/>
                  </a:cubicBezTo>
                  <a:cubicBezTo>
                    <a:pt x="317218" y="910616"/>
                    <a:pt x="305439" y="915241"/>
                    <a:pt x="297128" y="913218"/>
                  </a:cubicBezTo>
                  <a:cubicBezTo>
                    <a:pt x="267860" y="906208"/>
                    <a:pt x="239316" y="896235"/>
                    <a:pt x="204990" y="885757"/>
                  </a:cubicBezTo>
                  <a:cubicBezTo>
                    <a:pt x="344751" y="781911"/>
                    <a:pt x="478370" y="682546"/>
                    <a:pt x="614807" y="581158"/>
                  </a:cubicBezTo>
                  <a:close/>
                  <a:moveTo>
                    <a:pt x="508577" y="329023"/>
                  </a:moveTo>
                  <a:cubicBezTo>
                    <a:pt x="521296" y="350558"/>
                    <a:pt x="532931" y="371154"/>
                    <a:pt x="545505" y="391172"/>
                  </a:cubicBezTo>
                  <a:cubicBezTo>
                    <a:pt x="552225" y="401867"/>
                    <a:pt x="547167" y="406419"/>
                    <a:pt x="538929" y="412490"/>
                  </a:cubicBezTo>
                  <a:cubicBezTo>
                    <a:pt x="470060" y="463076"/>
                    <a:pt x="401480" y="514095"/>
                    <a:pt x="332899" y="565042"/>
                  </a:cubicBezTo>
                  <a:cubicBezTo>
                    <a:pt x="250734" y="626035"/>
                    <a:pt x="168640" y="687027"/>
                    <a:pt x="86474" y="747947"/>
                  </a:cubicBezTo>
                  <a:cubicBezTo>
                    <a:pt x="83294" y="750331"/>
                    <a:pt x="79537" y="752066"/>
                    <a:pt x="73539" y="755534"/>
                  </a:cubicBezTo>
                  <a:cubicBezTo>
                    <a:pt x="64216" y="731325"/>
                    <a:pt x="56267" y="709574"/>
                    <a:pt x="47451" y="688183"/>
                  </a:cubicBezTo>
                  <a:cubicBezTo>
                    <a:pt x="42753" y="676909"/>
                    <a:pt x="44705" y="669972"/>
                    <a:pt x="55183" y="662529"/>
                  </a:cubicBezTo>
                  <a:cubicBezTo>
                    <a:pt x="95724" y="633622"/>
                    <a:pt x="135470" y="603560"/>
                    <a:pt x="175577" y="574003"/>
                  </a:cubicBezTo>
                  <a:cubicBezTo>
                    <a:pt x="280507" y="496462"/>
                    <a:pt x="385437" y="418921"/>
                    <a:pt x="490366" y="341380"/>
                  </a:cubicBezTo>
                  <a:cubicBezTo>
                    <a:pt x="495714" y="337406"/>
                    <a:pt x="501423" y="333865"/>
                    <a:pt x="508577" y="329023"/>
                  </a:cubicBezTo>
                  <a:close/>
                  <a:moveTo>
                    <a:pt x="23242" y="465388"/>
                  </a:moveTo>
                  <a:cubicBezTo>
                    <a:pt x="23242" y="429617"/>
                    <a:pt x="22375" y="398904"/>
                    <a:pt x="23892" y="368336"/>
                  </a:cubicBezTo>
                  <a:cubicBezTo>
                    <a:pt x="24253" y="361109"/>
                    <a:pt x="30757" y="352148"/>
                    <a:pt x="37044" y="347451"/>
                  </a:cubicBezTo>
                  <a:cubicBezTo>
                    <a:pt x="137493" y="271933"/>
                    <a:pt x="238376" y="196994"/>
                    <a:pt x="340632" y="120826"/>
                  </a:cubicBezTo>
                  <a:cubicBezTo>
                    <a:pt x="360794" y="139687"/>
                    <a:pt x="380956" y="158476"/>
                    <a:pt x="404081" y="180084"/>
                  </a:cubicBezTo>
                  <a:cubicBezTo>
                    <a:pt x="275449" y="276342"/>
                    <a:pt x="151224" y="369492"/>
                    <a:pt x="23242" y="465388"/>
                  </a:cubicBezTo>
                  <a:close/>
                </a:path>
              </a:pathLst>
            </a:custGeom>
            <a:solidFill>
              <a:schemeClr val="accent1"/>
            </a:solidFill>
            <a:ln w="72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846009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21B547D-B638-4A9F-B007-11EDA0AD0495}"/>
              </a:ext>
            </a:extLst>
          </p:cNvPr>
          <p:cNvSpPr txBox="1"/>
          <p:nvPr/>
        </p:nvSpPr>
        <p:spPr>
          <a:xfrm>
            <a:off x="3744443" y="3429000"/>
            <a:ext cx="3097218" cy="206210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3200" dirty="0">
                <a:solidFill>
                  <a:schemeClr val="bg1"/>
                </a:solidFill>
                <a:cs typeface="Arial" pitchFamily="34" charset="0"/>
              </a:rPr>
              <a:t>ALLPPT Layout</a:t>
            </a:r>
          </a:p>
          <a:p>
            <a:pPr algn="r"/>
            <a:r>
              <a:rPr lang="en-GB" altLang="ko-KR" sz="3200" dirty="0">
                <a:solidFill>
                  <a:schemeClr val="bg1"/>
                </a:solidFill>
                <a:cs typeface="Arial" pitchFamily="34" charset="0"/>
              </a:rPr>
              <a:t>Clean Text Slide for your Presentation</a:t>
            </a:r>
            <a:endParaRPr lang="ko-KR" altLang="en-US" sz="3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9342134-B239-4684-8A58-F505A0D26B88}"/>
              </a:ext>
            </a:extLst>
          </p:cNvPr>
          <p:cNvSpPr txBox="1"/>
          <p:nvPr/>
        </p:nvSpPr>
        <p:spPr>
          <a:xfrm>
            <a:off x="3361509" y="5590176"/>
            <a:ext cx="3480152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1400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OREM IPSUM DOLOR SIT AMET, CU USU AGAM INTEGRE IMPEDIT.</a:t>
            </a:r>
            <a:endParaRPr lang="ko-KR" altLang="en-US" sz="1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EBFF361-7AFD-4620-BE0E-AEB4E9CC21DD}"/>
              </a:ext>
            </a:extLst>
          </p:cNvPr>
          <p:cNvSpPr txBox="1"/>
          <p:nvPr/>
        </p:nvSpPr>
        <p:spPr>
          <a:xfrm>
            <a:off x="8058445" y="3803469"/>
            <a:ext cx="3732961" cy="2123658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171450" indent="-171450">
              <a:buFont typeface="Wingdings" pitchFamily="2" charset="2"/>
              <a:buChar char="ü"/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</a:t>
            </a:r>
          </a:p>
          <a:p>
            <a:pPr marL="171450" indent="-171450">
              <a:buFont typeface="Wingdings" pitchFamily="2" charset="2"/>
              <a:buChar char="ü"/>
            </a:pP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</a:t>
            </a:r>
          </a:p>
          <a:p>
            <a:pPr marL="171450" indent="-171450">
              <a:buFont typeface="Wingdings" pitchFamily="2" charset="2"/>
              <a:buChar char="ü"/>
            </a:pP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</a:t>
            </a:r>
          </a:p>
          <a:p>
            <a:pPr marL="171450" indent="-171450">
              <a:buFont typeface="Wingdings" pitchFamily="2" charset="2"/>
              <a:buChar char="ü"/>
            </a:pP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xmlns="" id="{5D3FF729-36AB-4547-96DF-86FAADB35171}"/>
              </a:ext>
            </a:extLst>
          </p:cNvPr>
          <p:cNvSpPr/>
          <p:nvPr/>
        </p:nvSpPr>
        <p:spPr>
          <a:xfrm>
            <a:off x="6421417" y="742427"/>
            <a:ext cx="425726" cy="393733"/>
          </a:xfrm>
          <a:custGeom>
            <a:avLst/>
            <a:gdLst/>
            <a:ahLst/>
            <a:cxnLst/>
            <a:rect l="l" t="t" r="r" b="b"/>
            <a:pathLst>
              <a:path w="115863" h="107156">
                <a:moveTo>
                  <a:pt x="106040" y="0"/>
                </a:moveTo>
                <a:lnTo>
                  <a:pt x="115863" y="15627"/>
                </a:lnTo>
                <a:cubicBezTo>
                  <a:pt x="107677" y="19050"/>
                  <a:pt x="101650" y="24148"/>
                  <a:pt x="97780" y="30919"/>
                </a:cubicBezTo>
                <a:cubicBezTo>
                  <a:pt x="93911" y="37691"/>
                  <a:pt x="91753" y="47551"/>
                  <a:pt x="91306" y="60499"/>
                </a:cubicBezTo>
                <a:lnTo>
                  <a:pt x="112291" y="60499"/>
                </a:lnTo>
                <a:lnTo>
                  <a:pt x="112291" y="107156"/>
                </a:lnTo>
                <a:lnTo>
                  <a:pt x="69205" y="107156"/>
                </a:lnTo>
                <a:lnTo>
                  <a:pt x="69205" y="70321"/>
                </a:lnTo>
                <a:cubicBezTo>
                  <a:pt x="69205" y="50378"/>
                  <a:pt x="71587" y="35942"/>
                  <a:pt x="76349" y="27012"/>
                </a:cubicBezTo>
                <a:cubicBezTo>
                  <a:pt x="82600" y="15106"/>
                  <a:pt x="92497" y="6102"/>
                  <a:pt x="106040" y="0"/>
                </a:cubicBezTo>
                <a:close/>
                <a:moveTo>
                  <a:pt x="36835" y="0"/>
                </a:moveTo>
                <a:lnTo>
                  <a:pt x="46658" y="15627"/>
                </a:lnTo>
                <a:cubicBezTo>
                  <a:pt x="38472" y="19050"/>
                  <a:pt x="32445" y="24148"/>
                  <a:pt x="28575" y="30919"/>
                </a:cubicBezTo>
                <a:cubicBezTo>
                  <a:pt x="24706" y="37691"/>
                  <a:pt x="22548" y="47551"/>
                  <a:pt x="22101" y="60499"/>
                </a:cubicBezTo>
                <a:lnTo>
                  <a:pt x="43086" y="60499"/>
                </a:lnTo>
                <a:lnTo>
                  <a:pt x="43086" y="107156"/>
                </a:lnTo>
                <a:lnTo>
                  <a:pt x="0" y="107156"/>
                </a:lnTo>
                <a:lnTo>
                  <a:pt x="0" y="70321"/>
                </a:lnTo>
                <a:cubicBezTo>
                  <a:pt x="0" y="50378"/>
                  <a:pt x="2382" y="35942"/>
                  <a:pt x="7144" y="27012"/>
                </a:cubicBezTo>
                <a:cubicBezTo>
                  <a:pt x="13395" y="15106"/>
                  <a:pt x="23292" y="6102"/>
                  <a:pt x="3683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A69AC1AF-84E0-41F9-80FA-75E39D949F49}"/>
              </a:ext>
            </a:extLst>
          </p:cNvPr>
          <p:cNvGrpSpPr/>
          <p:nvPr/>
        </p:nvGrpSpPr>
        <p:grpSpPr>
          <a:xfrm>
            <a:off x="6421417" y="868479"/>
            <a:ext cx="5061988" cy="1431558"/>
            <a:chOff x="3565006" y="3224794"/>
            <a:chExt cx="5061988" cy="143155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48E66B6A-B6A2-423F-A2F6-66DE1F59CABC}"/>
                </a:ext>
              </a:extLst>
            </p:cNvPr>
            <p:cNvSpPr txBox="1"/>
            <p:nvPr/>
          </p:nvSpPr>
          <p:spPr>
            <a:xfrm>
              <a:off x="3565006" y="3224794"/>
              <a:ext cx="5061988" cy="615553"/>
            </a:xfrm>
            <a:prstGeom prst="rect">
              <a:avLst/>
            </a:prstGeom>
            <a:noFill/>
          </p:spPr>
          <p:txBody>
            <a:bodyPr wrap="square" lIns="36000" tIns="0" rIns="36000" bIns="0" rtlCol="0" anchor="ctr">
              <a:spAutoFit/>
            </a:bodyPr>
            <a:lstStyle/>
            <a:p>
              <a:pPr algn="ctr"/>
              <a:r>
                <a:rPr lang="en-US" altLang="ko-KR" sz="2000" dirty="0">
                  <a:solidFill>
                    <a:schemeClr val="bg1"/>
                  </a:solidFill>
                </a:rPr>
                <a:t>We Create Quality Professional </a:t>
              </a:r>
            </a:p>
            <a:p>
              <a:pPr algn="ctr"/>
              <a:r>
                <a:rPr lang="en-US" altLang="ko-KR" sz="2000" dirty="0">
                  <a:solidFill>
                    <a:schemeClr val="bg1"/>
                  </a:solidFill>
                </a:rPr>
                <a:t>PPT Presentation</a:t>
              </a:r>
              <a:endParaRPr lang="ko-KR" alt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EF0BBBD8-BE9B-493F-A824-363AF7C949AE}"/>
                </a:ext>
              </a:extLst>
            </p:cNvPr>
            <p:cNvSpPr txBox="1"/>
            <p:nvPr/>
          </p:nvSpPr>
          <p:spPr>
            <a:xfrm>
              <a:off x="3565006" y="4010021"/>
              <a:ext cx="50619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Get a modern PowerPoint  Presentation that is beautifully designed.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8670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Oval 91">
            <a:extLst>
              <a:ext uri="{FF2B5EF4-FFF2-40B4-BE49-F238E27FC236}">
                <a16:creationId xmlns:a16="http://schemas.microsoft.com/office/drawing/2014/main" xmlns="" id="{D5E540BD-6354-40EE-9BC6-6D0B58F3C14C}"/>
              </a:ext>
            </a:extLst>
          </p:cNvPr>
          <p:cNvSpPr/>
          <p:nvPr/>
        </p:nvSpPr>
        <p:spPr>
          <a:xfrm>
            <a:off x="9995424" y="1230344"/>
            <a:ext cx="2196577" cy="1865503"/>
          </a:xfrm>
          <a:custGeom>
            <a:avLst/>
            <a:gdLst/>
            <a:ahLst/>
            <a:cxnLst/>
            <a:rect l="l" t="t" r="r" b="b"/>
            <a:pathLst>
              <a:path w="1511204" h="1283431">
                <a:moveTo>
                  <a:pt x="1070875" y="0"/>
                </a:moveTo>
                <a:cubicBezTo>
                  <a:pt x="1215711" y="0"/>
                  <a:pt x="1344832" y="53393"/>
                  <a:pt x="1427393" y="138030"/>
                </a:cubicBezTo>
                <a:cubicBezTo>
                  <a:pt x="1450578" y="114069"/>
                  <a:pt x="1478625" y="93346"/>
                  <a:pt x="1511204" y="78347"/>
                </a:cubicBezTo>
                <a:lnTo>
                  <a:pt x="1511204" y="1244781"/>
                </a:lnTo>
                <a:cubicBezTo>
                  <a:pt x="1391820" y="1242049"/>
                  <a:pt x="1285972" y="1196753"/>
                  <a:pt x="1216656" y="1126646"/>
                </a:cubicBezTo>
                <a:cubicBezTo>
                  <a:pt x="1151607" y="1220641"/>
                  <a:pt x="1025733" y="1283431"/>
                  <a:pt x="881379" y="1283431"/>
                </a:cubicBezTo>
                <a:cubicBezTo>
                  <a:pt x="705171" y="1283431"/>
                  <a:pt x="556498" y="1189872"/>
                  <a:pt x="511603" y="1061335"/>
                </a:cubicBezTo>
                <a:cubicBezTo>
                  <a:pt x="506048" y="1062500"/>
                  <a:pt x="500442" y="1062574"/>
                  <a:pt x="494815" y="1062574"/>
                </a:cubicBezTo>
                <a:cubicBezTo>
                  <a:pt x="221536" y="1062574"/>
                  <a:pt x="0" y="886774"/>
                  <a:pt x="0" y="669913"/>
                </a:cubicBezTo>
                <a:cubicBezTo>
                  <a:pt x="0" y="453052"/>
                  <a:pt x="221536" y="277252"/>
                  <a:pt x="494815" y="277252"/>
                </a:cubicBezTo>
                <a:cubicBezTo>
                  <a:pt x="539005" y="277252"/>
                  <a:pt x="581843" y="281849"/>
                  <a:pt x="622274" y="292062"/>
                </a:cubicBezTo>
                <a:cubicBezTo>
                  <a:pt x="663704" y="125503"/>
                  <a:pt x="848820" y="0"/>
                  <a:pt x="1070875" y="0"/>
                </a:cubicBezTo>
                <a:close/>
              </a:path>
            </a:pathLst>
          </a:custGeom>
          <a:solidFill>
            <a:schemeClr val="bg1">
              <a:lumMod val="95000"/>
              <a:alpha val="57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AE59829-8DC7-42E6-B3F7-8CFB1FAC92DD}"/>
              </a:ext>
            </a:extLst>
          </p:cNvPr>
          <p:cNvSpPr txBox="1"/>
          <p:nvPr/>
        </p:nvSpPr>
        <p:spPr>
          <a:xfrm>
            <a:off x="865986" y="1961249"/>
            <a:ext cx="2872980" cy="1107996"/>
          </a:xfrm>
          <a:prstGeom prst="rect">
            <a:avLst/>
          </a:prstGeom>
          <a:noFill/>
        </p:spPr>
        <p:txBody>
          <a:bodyPr wrap="square" lIns="144000" tIns="0" rIns="108000" bIns="0" rtlCol="0" anchor="ctr">
            <a:spAutoFit/>
          </a:bodyPr>
          <a:lstStyle/>
          <a:p>
            <a:r>
              <a:rPr lang="en-US" altLang="ko-KR" sz="2400" dirty="0">
                <a:solidFill>
                  <a:schemeClr val="accent3"/>
                </a:solidFill>
              </a:rPr>
              <a:t>We Create</a:t>
            </a:r>
          </a:p>
          <a:p>
            <a:r>
              <a:rPr lang="en-US" altLang="ko-KR" sz="2400" dirty="0">
                <a:solidFill>
                  <a:schemeClr val="accent3"/>
                </a:solidFill>
              </a:rPr>
              <a:t>Quality Professional </a:t>
            </a:r>
          </a:p>
          <a:p>
            <a:r>
              <a:rPr lang="en-US" altLang="ko-KR" sz="2400" dirty="0">
                <a:solidFill>
                  <a:schemeClr val="accent3"/>
                </a:solidFill>
              </a:rPr>
              <a:t>PPT Presentation </a:t>
            </a:r>
            <a:endParaRPr lang="ko-KR" altLang="en-US" sz="2400" dirty="0">
              <a:solidFill>
                <a:schemeClr val="accent3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6F559D3-9213-4EC3-8312-E54D619DEF07}"/>
              </a:ext>
            </a:extLst>
          </p:cNvPr>
          <p:cNvSpPr txBox="1"/>
          <p:nvPr/>
        </p:nvSpPr>
        <p:spPr>
          <a:xfrm>
            <a:off x="865987" y="3370584"/>
            <a:ext cx="3752555" cy="1292662"/>
          </a:xfrm>
          <a:prstGeom prst="rect">
            <a:avLst/>
          </a:prstGeom>
          <a:noFill/>
        </p:spPr>
        <p:txBody>
          <a:bodyPr wrap="square" lIns="144000" tIns="0" rIns="108000" bIns="0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Example Text : Get a modern PowerPoint  Presentation that is beautifully designed. I hope and I believe that this Template will your Time, Money and Reputation. Get a modern PowerPoint  Presentation that is beautifully designed.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자유형: 도형 97">
            <a:extLst>
              <a:ext uri="{FF2B5EF4-FFF2-40B4-BE49-F238E27FC236}">
                <a16:creationId xmlns:a16="http://schemas.microsoft.com/office/drawing/2014/main" xmlns="" id="{4AFB08E0-F99D-421A-82A0-4B96864D7D31}"/>
              </a:ext>
            </a:extLst>
          </p:cNvPr>
          <p:cNvSpPr/>
          <p:nvPr/>
        </p:nvSpPr>
        <p:spPr>
          <a:xfrm rot="19904446">
            <a:off x="6724912" y="3883576"/>
            <a:ext cx="1982720" cy="2970689"/>
          </a:xfrm>
          <a:custGeom>
            <a:avLst/>
            <a:gdLst>
              <a:gd name="connsiteX0" fmla="*/ 1369085 w 1731008"/>
              <a:gd name="connsiteY0" fmla="*/ 138135 h 2553621"/>
              <a:gd name="connsiteX1" fmla="*/ 1548958 w 1731008"/>
              <a:gd name="connsiteY1" fmla="*/ 234821 h 2553621"/>
              <a:gd name="connsiteX2" fmla="*/ 1515950 w 1731008"/>
              <a:gd name="connsiteY2" fmla="*/ 536835 h 2553621"/>
              <a:gd name="connsiteX3" fmla="*/ 965649 w 1731008"/>
              <a:gd name="connsiteY3" fmla="*/ 1631909 h 2553621"/>
              <a:gd name="connsiteX4" fmla="*/ 1496987 w 1731008"/>
              <a:gd name="connsiteY4" fmla="*/ 1234160 h 2553621"/>
              <a:gd name="connsiteX5" fmla="*/ 1654017 w 1731008"/>
              <a:gd name="connsiteY5" fmla="*/ 1188459 h 2553621"/>
              <a:gd name="connsiteX6" fmla="*/ 1724568 w 1731008"/>
              <a:gd name="connsiteY6" fmla="*/ 1276184 h 2553621"/>
              <a:gd name="connsiteX7" fmla="*/ 1646250 w 1731008"/>
              <a:gd name="connsiteY7" fmla="*/ 1419757 h 2553621"/>
              <a:gd name="connsiteX8" fmla="*/ 642525 w 1731008"/>
              <a:gd name="connsiteY8" fmla="*/ 2274911 h 2553621"/>
              <a:gd name="connsiteX9" fmla="*/ 502467 w 1731008"/>
              <a:gd name="connsiteY9" fmla="*/ 2553621 h 2553621"/>
              <a:gd name="connsiteX10" fmla="*/ 0 w 1731008"/>
              <a:gd name="connsiteY10" fmla="*/ 2283532 h 2553621"/>
              <a:gd name="connsiteX11" fmla="*/ 439379 w 1731008"/>
              <a:gd name="connsiteY11" fmla="*/ 1528430 h 2553621"/>
              <a:gd name="connsiteX12" fmla="*/ 487144 w 1731008"/>
              <a:gd name="connsiteY12" fmla="*/ 151008 h 2553621"/>
              <a:gd name="connsiteX13" fmla="*/ 549834 w 1731008"/>
              <a:gd name="connsiteY13" fmla="*/ 0 h 2553621"/>
              <a:gd name="connsiteX14" fmla="*/ 662214 w 1731008"/>
              <a:gd name="connsiteY14" fmla="*/ 0 h 2553621"/>
              <a:gd name="connsiteX15" fmla="*/ 724904 w 1731008"/>
              <a:gd name="connsiteY15" fmla="*/ 151008 h 2553621"/>
              <a:gd name="connsiteX16" fmla="*/ 748823 w 1731008"/>
              <a:gd name="connsiteY16" fmla="*/ 996628 h 2553621"/>
              <a:gd name="connsiteX17" fmla="*/ 1135396 w 1731008"/>
              <a:gd name="connsiteY17" fmla="*/ 332277 h 2553621"/>
              <a:gd name="connsiteX18" fmla="*/ 1369085 w 1731008"/>
              <a:gd name="connsiteY18" fmla="*/ 138135 h 2553621"/>
              <a:gd name="connsiteX0" fmla="*/ 1497136 w 1859059"/>
              <a:gd name="connsiteY0" fmla="*/ 138135 h 2553621"/>
              <a:gd name="connsiteX1" fmla="*/ 1677009 w 1859059"/>
              <a:gd name="connsiteY1" fmla="*/ 234821 h 2553621"/>
              <a:gd name="connsiteX2" fmla="*/ 1644001 w 1859059"/>
              <a:gd name="connsiteY2" fmla="*/ 536835 h 2553621"/>
              <a:gd name="connsiteX3" fmla="*/ 1093700 w 1859059"/>
              <a:gd name="connsiteY3" fmla="*/ 1631909 h 2553621"/>
              <a:gd name="connsiteX4" fmla="*/ 1625038 w 1859059"/>
              <a:gd name="connsiteY4" fmla="*/ 1234160 h 2553621"/>
              <a:gd name="connsiteX5" fmla="*/ 1782068 w 1859059"/>
              <a:gd name="connsiteY5" fmla="*/ 1188459 h 2553621"/>
              <a:gd name="connsiteX6" fmla="*/ 1852619 w 1859059"/>
              <a:gd name="connsiteY6" fmla="*/ 1276184 h 2553621"/>
              <a:gd name="connsiteX7" fmla="*/ 1774301 w 1859059"/>
              <a:gd name="connsiteY7" fmla="*/ 1419757 h 2553621"/>
              <a:gd name="connsiteX8" fmla="*/ 770576 w 1859059"/>
              <a:gd name="connsiteY8" fmla="*/ 2274911 h 2553621"/>
              <a:gd name="connsiteX9" fmla="*/ 630518 w 1859059"/>
              <a:gd name="connsiteY9" fmla="*/ 2553621 h 2553621"/>
              <a:gd name="connsiteX10" fmla="*/ 0 w 1859059"/>
              <a:gd name="connsiteY10" fmla="*/ 2503825 h 2553621"/>
              <a:gd name="connsiteX11" fmla="*/ 567430 w 1859059"/>
              <a:gd name="connsiteY11" fmla="*/ 1528430 h 2553621"/>
              <a:gd name="connsiteX12" fmla="*/ 615195 w 1859059"/>
              <a:gd name="connsiteY12" fmla="*/ 151008 h 2553621"/>
              <a:gd name="connsiteX13" fmla="*/ 677885 w 1859059"/>
              <a:gd name="connsiteY13" fmla="*/ 0 h 2553621"/>
              <a:gd name="connsiteX14" fmla="*/ 790265 w 1859059"/>
              <a:gd name="connsiteY14" fmla="*/ 0 h 2553621"/>
              <a:gd name="connsiteX15" fmla="*/ 852955 w 1859059"/>
              <a:gd name="connsiteY15" fmla="*/ 151008 h 2553621"/>
              <a:gd name="connsiteX16" fmla="*/ 876874 w 1859059"/>
              <a:gd name="connsiteY16" fmla="*/ 996628 h 2553621"/>
              <a:gd name="connsiteX17" fmla="*/ 1263447 w 1859059"/>
              <a:gd name="connsiteY17" fmla="*/ 332277 h 2553621"/>
              <a:gd name="connsiteX18" fmla="*/ 1497136 w 1859059"/>
              <a:gd name="connsiteY18" fmla="*/ 138135 h 2553621"/>
              <a:gd name="connsiteX0" fmla="*/ 1497136 w 1859059"/>
              <a:gd name="connsiteY0" fmla="*/ 138135 h 2785410"/>
              <a:gd name="connsiteX1" fmla="*/ 1677009 w 1859059"/>
              <a:gd name="connsiteY1" fmla="*/ 234821 h 2785410"/>
              <a:gd name="connsiteX2" fmla="*/ 1644001 w 1859059"/>
              <a:gd name="connsiteY2" fmla="*/ 536835 h 2785410"/>
              <a:gd name="connsiteX3" fmla="*/ 1093700 w 1859059"/>
              <a:gd name="connsiteY3" fmla="*/ 1631909 h 2785410"/>
              <a:gd name="connsiteX4" fmla="*/ 1625038 w 1859059"/>
              <a:gd name="connsiteY4" fmla="*/ 1234160 h 2785410"/>
              <a:gd name="connsiteX5" fmla="*/ 1782068 w 1859059"/>
              <a:gd name="connsiteY5" fmla="*/ 1188459 h 2785410"/>
              <a:gd name="connsiteX6" fmla="*/ 1852619 w 1859059"/>
              <a:gd name="connsiteY6" fmla="*/ 1276184 h 2785410"/>
              <a:gd name="connsiteX7" fmla="*/ 1774301 w 1859059"/>
              <a:gd name="connsiteY7" fmla="*/ 1419757 h 2785410"/>
              <a:gd name="connsiteX8" fmla="*/ 770576 w 1859059"/>
              <a:gd name="connsiteY8" fmla="*/ 2274911 h 2785410"/>
              <a:gd name="connsiteX9" fmla="*/ 505925 w 1859059"/>
              <a:gd name="connsiteY9" fmla="*/ 2785410 h 2785410"/>
              <a:gd name="connsiteX10" fmla="*/ 0 w 1859059"/>
              <a:gd name="connsiteY10" fmla="*/ 2503825 h 2785410"/>
              <a:gd name="connsiteX11" fmla="*/ 567430 w 1859059"/>
              <a:gd name="connsiteY11" fmla="*/ 1528430 h 2785410"/>
              <a:gd name="connsiteX12" fmla="*/ 615195 w 1859059"/>
              <a:gd name="connsiteY12" fmla="*/ 151008 h 2785410"/>
              <a:gd name="connsiteX13" fmla="*/ 677885 w 1859059"/>
              <a:gd name="connsiteY13" fmla="*/ 0 h 2785410"/>
              <a:gd name="connsiteX14" fmla="*/ 790265 w 1859059"/>
              <a:gd name="connsiteY14" fmla="*/ 0 h 2785410"/>
              <a:gd name="connsiteX15" fmla="*/ 852955 w 1859059"/>
              <a:gd name="connsiteY15" fmla="*/ 151008 h 2785410"/>
              <a:gd name="connsiteX16" fmla="*/ 876874 w 1859059"/>
              <a:gd name="connsiteY16" fmla="*/ 996628 h 2785410"/>
              <a:gd name="connsiteX17" fmla="*/ 1263447 w 1859059"/>
              <a:gd name="connsiteY17" fmla="*/ 332277 h 2785410"/>
              <a:gd name="connsiteX18" fmla="*/ 1497136 w 1859059"/>
              <a:gd name="connsiteY18" fmla="*/ 138135 h 2785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859059" h="2785410">
                <a:moveTo>
                  <a:pt x="1497136" y="138135"/>
                </a:moveTo>
                <a:lnTo>
                  <a:pt x="1677009" y="234821"/>
                </a:lnTo>
                <a:cubicBezTo>
                  <a:pt x="1732425" y="264609"/>
                  <a:pt x="1717648" y="399825"/>
                  <a:pt x="1644001" y="536835"/>
                </a:cubicBezTo>
                <a:lnTo>
                  <a:pt x="1093700" y="1631909"/>
                </a:lnTo>
                <a:lnTo>
                  <a:pt x="1625038" y="1234160"/>
                </a:lnTo>
                <a:cubicBezTo>
                  <a:pt x="1690028" y="1181893"/>
                  <a:pt x="1760332" y="1161432"/>
                  <a:pt x="1782068" y="1188459"/>
                </a:cubicBezTo>
                <a:lnTo>
                  <a:pt x="1852619" y="1276184"/>
                </a:lnTo>
                <a:cubicBezTo>
                  <a:pt x="1874354" y="1303210"/>
                  <a:pt x="1839291" y="1367490"/>
                  <a:pt x="1774301" y="1419757"/>
                </a:cubicBezTo>
                <a:lnTo>
                  <a:pt x="770576" y="2274911"/>
                </a:lnTo>
                <a:lnTo>
                  <a:pt x="505925" y="2785410"/>
                </a:lnTo>
                <a:lnTo>
                  <a:pt x="0" y="2503825"/>
                </a:lnTo>
                <a:lnTo>
                  <a:pt x="567430" y="1528430"/>
                </a:lnTo>
                <a:lnTo>
                  <a:pt x="615195" y="151008"/>
                </a:lnTo>
                <a:cubicBezTo>
                  <a:pt x="615195" y="67609"/>
                  <a:pt x="643262" y="0"/>
                  <a:pt x="677885" y="0"/>
                </a:cubicBezTo>
                <a:lnTo>
                  <a:pt x="790265" y="0"/>
                </a:lnTo>
                <a:cubicBezTo>
                  <a:pt x="824888" y="0"/>
                  <a:pt x="852955" y="67608"/>
                  <a:pt x="852955" y="151008"/>
                </a:cubicBezTo>
                <a:lnTo>
                  <a:pt x="876874" y="996628"/>
                </a:lnTo>
                <a:lnTo>
                  <a:pt x="1263447" y="332277"/>
                </a:lnTo>
                <a:cubicBezTo>
                  <a:pt x="1337093" y="195267"/>
                  <a:pt x="1441720" y="108347"/>
                  <a:pt x="1497136" y="138135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35DCFE90-5E88-43B4-B7EA-F4C24541FCFF}"/>
              </a:ext>
            </a:extLst>
          </p:cNvPr>
          <p:cNvSpPr/>
          <p:nvPr/>
        </p:nvSpPr>
        <p:spPr>
          <a:xfrm>
            <a:off x="5185811" y="3053349"/>
            <a:ext cx="2078872" cy="197756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grpSp>
        <p:nvGrpSpPr>
          <p:cNvPr id="11" name="그룹 7">
            <a:extLst>
              <a:ext uri="{FF2B5EF4-FFF2-40B4-BE49-F238E27FC236}">
                <a16:creationId xmlns:a16="http://schemas.microsoft.com/office/drawing/2014/main" xmlns="" id="{FA5CA9E5-D83C-4106-AB2F-59C27ACE935B}"/>
              </a:ext>
            </a:extLst>
          </p:cNvPr>
          <p:cNvGrpSpPr/>
          <p:nvPr/>
        </p:nvGrpSpPr>
        <p:grpSpPr>
          <a:xfrm rot="1743819">
            <a:off x="6758957" y="5197577"/>
            <a:ext cx="775477" cy="355592"/>
            <a:chOff x="3864864" y="5088211"/>
            <a:chExt cx="775477" cy="355592"/>
          </a:xfrm>
        </p:grpSpPr>
        <p:sp>
          <p:nvSpPr>
            <p:cNvPr id="12" name="Oval 35">
              <a:extLst>
                <a:ext uri="{FF2B5EF4-FFF2-40B4-BE49-F238E27FC236}">
                  <a16:creationId xmlns:a16="http://schemas.microsoft.com/office/drawing/2014/main" xmlns="" id="{9906B927-4FEB-4F2A-9162-45143FF4190E}"/>
                </a:ext>
              </a:extLst>
            </p:cNvPr>
            <p:cNvSpPr/>
            <p:nvPr/>
          </p:nvSpPr>
          <p:spPr>
            <a:xfrm rot="1606238">
              <a:off x="3946219" y="5088211"/>
              <a:ext cx="694122" cy="178703"/>
            </a:xfrm>
            <a:custGeom>
              <a:avLst/>
              <a:gdLst/>
              <a:ahLst/>
              <a:cxnLst/>
              <a:rect l="l" t="t" r="r" b="b"/>
              <a:pathLst>
                <a:path w="2847029" h="744760">
                  <a:moveTo>
                    <a:pt x="1423514" y="0"/>
                  </a:moveTo>
                  <a:cubicBezTo>
                    <a:pt x="2105041" y="0"/>
                    <a:pt x="2678695" y="315414"/>
                    <a:pt x="2847029" y="744760"/>
                  </a:cubicBezTo>
                  <a:lnTo>
                    <a:pt x="0" y="744760"/>
                  </a:lnTo>
                  <a:cubicBezTo>
                    <a:pt x="168333" y="315414"/>
                    <a:pt x="741987" y="0"/>
                    <a:pt x="14235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13" name="Oval 35">
              <a:extLst>
                <a:ext uri="{FF2B5EF4-FFF2-40B4-BE49-F238E27FC236}">
                  <a16:creationId xmlns:a16="http://schemas.microsoft.com/office/drawing/2014/main" xmlns="" id="{8B7CFA24-80D5-4F27-A09D-E83530B3A6B4}"/>
                </a:ext>
              </a:extLst>
            </p:cNvPr>
            <p:cNvSpPr/>
            <p:nvPr/>
          </p:nvSpPr>
          <p:spPr>
            <a:xfrm rot="12406238">
              <a:off x="3864864" y="5265100"/>
              <a:ext cx="694122" cy="178703"/>
            </a:xfrm>
            <a:custGeom>
              <a:avLst/>
              <a:gdLst/>
              <a:ahLst/>
              <a:cxnLst/>
              <a:rect l="l" t="t" r="r" b="b"/>
              <a:pathLst>
                <a:path w="2847029" h="744760">
                  <a:moveTo>
                    <a:pt x="1423514" y="0"/>
                  </a:moveTo>
                  <a:cubicBezTo>
                    <a:pt x="2105041" y="0"/>
                    <a:pt x="2678695" y="315414"/>
                    <a:pt x="2847029" y="744760"/>
                  </a:cubicBezTo>
                  <a:lnTo>
                    <a:pt x="0" y="744760"/>
                  </a:lnTo>
                  <a:cubicBezTo>
                    <a:pt x="168333" y="315414"/>
                    <a:pt x="741987" y="0"/>
                    <a:pt x="14235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0A541B63-5C8B-49D5-A5EC-C4F01E7BD446}"/>
              </a:ext>
            </a:extLst>
          </p:cNvPr>
          <p:cNvGrpSpPr/>
          <p:nvPr/>
        </p:nvGrpSpPr>
        <p:grpSpPr>
          <a:xfrm rot="18485092">
            <a:off x="7370662" y="4522178"/>
            <a:ext cx="793952" cy="417905"/>
            <a:chOff x="5436096" y="1267880"/>
            <a:chExt cx="2882601" cy="1541690"/>
          </a:xfrm>
          <a:solidFill>
            <a:schemeClr val="accent2"/>
          </a:solidFill>
        </p:grpSpPr>
        <p:sp>
          <p:nvSpPr>
            <p:cNvPr id="15" name="Oval 35">
              <a:extLst>
                <a:ext uri="{FF2B5EF4-FFF2-40B4-BE49-F238E27FC236}">
                  <a16:creationId xmlns:a16="http://schemas.microsoft.com/office/drawing/2014/main" xmlns="" id="{371E9DF8-4D8A-4F07-8B79-702E06378C09}"/>
                </a:ext>
              </a:extLst>
            </p:cNvPr>
            <p:cNvSpPr/>
            <p:nvPr/>
          </p:nvSpPr>
          <p:spPr>
            <a:xfrm>
              <a:off x="5436096" y="1267880"/>
              <a:ext cx="2847029" cy="744760"/>
            </a:xfrm>
            <a:custGeom>
              <a:avLst/>
              <a:gdLst/>
              <a:ahLst/>
              <a:cxnLst/>
              <a:rect l="l" t="t" r="r" b="b"/>
              <a:pathLst>
                <a:path w="2847029" h="744760">
                  <a:moveTo>
                    <a:pt x="1423514" y="0"/>
                  </a:moveTo>
                  <a:cubicBezTo>
                    <a:pt x="2105041" y="0"/>
                    <a:pt x="2678695" y="315414"/>
                    <a:pt x="2847029" y="744760"/>
                  </a:cubicBezTo>
                  <a:lnTo>
                    <a:pt x="0" y="744760"/>
                  </a:lnTo>
                  <a:cubicBezTo>
                    <a:pt x="168333" y="315414"/>
                    <a:pt x="741987" y="0"/>
                    <a:pt x="142351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16" name="Oval 35">
              <a:extLst>
                <a:ext uri="{FF2B5EF4-FFF2-40B4-BE49-F238E27FC236}">
                  <a16:creationId xmlns:a16="http://schemas.microsoft.com/office/drawing/2014/main" xmlns="" id="{22DB530A-400C-4C55-B586-25157C65B8FA}"/>
                </a:ext>
              </a:extLst>
            </p:cNvPr>
            <p:cNvSpPr/>
            <p:nvPr/>
          </p:nvSpPr>
          <p:spPr>
            <a:xfrm rot="10800000">
              <a:off x="5471670" y="2064809"/>
              <a:ext cx="2847027" cy="744761"/>
            </a:xfrm>
            <a:custGeom>
              <a:avLst/>
              <a:gdLst/>
              <a:ahLst/>
              <a:cxnLst/>
              <a:rect l="l" t="t" r="r" b="b"/>
              <a:pathLst>
                <a:path w="2847029" h="744760">
                  <a:moveTo>
                    <a:pt x="1423514" y="0"/>
                  </a:moveTo>
                  <a:cubicBezTo>
                    <a:pt x="2105041" y="0"/>
                    <a:pt x="2678695" y="315414"/>
                    <a:pt x="2847029" y="744760"/>
                  </a:cubicBezTo>
                  <a:lnTo>
                    <a:pt x="0" y="744760"/>
                  </a:lnTo>
                  <a:cubicBezTo>
                    <a:pt x="168333" y="315414"/>
                    <a:pt x="741987" y="0"/>
                    <a:pt x="142351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xmlns="" id="{0586C664-4533-4FEA-BC04-ACCD8F534849}"/>
              </a:ext>
            </a:extLst>
          </p:cNvPr>
          <p:cNvSpPr/>
          <p:nvPr/>
        </p:nvSpPr>
        <p:spPr>
          <a:xfrm>
            <a:off x="6624834" y="2128210"/>
            <a:ext cx="2255005" cy="214511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xmlns="" id="{5059D9D0-10C1-48AD-9617-EB72284C5396}"/>
              </a:ext>
            </a:extLst>
          </p:cNvPr>
          <p:cNvSpPr/>
          <p:nvPr/>
        </p:nvSpPr>
        <p:spPr>
          <a:xfrm>
            <a:off x="8176969" y="3381288"/>
            <a:ext cx="1937320" cy="184291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9" name="자유형: 도형 90">
            <a:extLst>
              <a:ext uri="{FF2B5EF4-FFF2-40B4-BE49-F238E27FC236}">
                <a16:creationId xmlns:a16="http://schemas.microsoft.com/office/drawing/2014/main" xmlns="" id="{5E593786-F37E-4CC4-8695-3DA638D913B9}"/>
              </a:ext>
            </a:extLst>
          </p:cNvPr>
          <p:cNvSpPr/>
          <p:nvPr/>
        </p:nvSpPr>
        <p:spPr>
          <a:xfrm>
            <a:off x="9907494" y="2656588"/>
            <a:ext cx="1662486" cy="878517"/>
          </a:xfrm>
          <a:custGeom>
            <a:avLst/>
            <a:gdLst>
              <a:gd name="connsiteX0" fmla="*/ 590850 w 1311139"/>
              <a:gd name="connsiteY0" fmla="*/ 391077 h 692853"/>
              <a:gd name="connsiteX1" fmla="*/ 588124 w 1311139"/>
              <a:gd name="connsiteY1" fmla="*/ 391295 h 692853"/>
              <a:gd name="connsiteX2" fmla="*/ 591343 w 1311139"/>
              <a:gd name="connsiteY2" fmla="*/ 393017 h 692853"/>
              <a:gd name="connsiteX3" fmla="*/ 578107 w 1311139"/>
              <a:gd name="connsiteY3" fmla="*/ 0 h 692853"/>
              <a:gd name="connsiteX4" fmla="*/ 752798 w 1311139"/>
              <a:gd name="connsiteY4" fmla="*/ 57421 h 692853"/>
              <a:gd name="connsiteX5" fmla="*/ 770235 w 1311139"/>
              <a:gd name="connsiteY5" fmla="*/ 77944 h 692853"/>
              <a:gd name="connsiteX6" fmla="*/ 784675 w 1311139"/>
              <a:gd name="connsiteY6" fmla="*/ 60949 h 692853"/>
              <a:gd name="connsiteX7" fmla="*/ 918301 w 1311139"/>
              <a:gd name="connsiteY7" fmla="*/ 17026 h 692853"/>
              <a:gd name="connsiteX8" fmla="*/ 1107277 w 1311139"/>
              <a:gd name="connsiteY8" fmla="*/ 166988 h 692853"/>
              <a:gd name="connsiteX9" fmla="*/ 1099775 w 1311139"/>
              <a:gd name="connsiteY9" fmla="*/ 196476 h 692853"/>
              <a:gd name="connsiteX10" fmla="*/ 1102454 w 1311139"/>
              <a:gd name="connsiteY10" fmla="*/ 196047 h 692853"/>
              <a:gd name="connsiteX11" fmla="*/ 1311139 w 1311139"/>
              <a:gd name="connsiteY11" fmla="*/ 361649 h 692853"/>
              <a:gd name="connsiteX12" fmla="*/ 1102454 w 1311139"/>
              <a:gd name="connsiteY12" fmla="*/ 527251 h 692853"/>
              <a:gd name="connsiteX13" fmla="*/ 1038272 w 1311139"/>
              <a:gd name="connsiteY13" fmla="*/ 516968 h 692853"/>
              <a:gd name="connsiteX14" fmla="*/ 1025415 w 1311139"/>
              <a:gd name="connsiteY14" fmla="*/ 567505 h 692853"/>
              <a:gd name="connsiteX15" fmla="*/ 825158 w 1311139"/>
              <a:gd name="connsiteY15" fmla="*/ 672840 h 692853"/>
              <a:gd name="connsiteX16" fmla="*/ 671479 w 1311139"/>
              <a:gd name="connsiteY16" fmla="*/ 622326 h 692853"/>
              <a:gd name="connsiteX17" fmla="*/ 656781 w 1311139"/>
              <a:gd name="connsiteY17" fmla="*/ 605026 h 692853"/>
              <a:gd name="connsiteX18" fmla="*/ 623371 w 1311139"/>
              <a:gd name="connsiteY18" fmla="*/ 644349 h 692853"/>
              <a:gd name="connsiteX19" fmla="*/ 475808 w 1311139"/>
              <a:gd name="connsiteY19" fmla="*/ 692853 h 692853"/>
              <a:gd name="connsiteX20" fmla="*/ 283522 w 1311139"/>
              <a:gd name="connsiteY20" fmla="*/ 591711 h 692853"/>
              <a:gd name="connsiteX21" fmla="*/ 278572 w 1311139"/>
              <a:gd name="connsiteY21" fmla="*/ 572252 h 692853"/>
              <a:gd name="connsiteX22" fmla="*/ 267123 w 1311139"/>
              <a:gd name="connsiteY22" fmla="*/ 573625 h 692853"/>
              <a:gd name="connsiteX23" fmla="*/ 0 w 1311139"/>
              <a:gd name="connsiteY23" fmla="*/ 361649 h 692853"/>
              <a:gd name="connsiteX24" fmla="*/ 267123 w 1311139"/>
              <a:gd name="connsiteY24" fmla="*/ 149673 h 692853"/>
              <a:gd name="connsiteX25" fmla="*/ 320957 w 1311139"/>
              <a:gd name="connsiteY25" fmla="*/ 153980 h 692853"/>
              <a:gd name="connsiteX26" fmla="*/ 340532 w 1311139"/>
              <a:gd name="connsiteY26" fmla="*/ 158801 h 692853"/>
              <a:gd name="connsiteX27" fmla="*/ 350471 w 1311139"/>
              <a:gd name="connsiteY27" fmla="*/ 119737 h 692853"/>
              <a:gd name="connsiteX28" fmla="*/ 578107 w 1311139"/>
              <a:gd name="connsiteY28" fmla="*/ 0 h 692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311139" h="692853">
                <a:moveTo>
                  <a:pt x="590850" y="391077"/>
                </a:moveTo>
                <a:lnTo>
                  <a:pt x="588124" y="391295"/>
                </a:lnTo>
                <a:lnTo>
                  <a:pt x="591343" y="393017"/>
                </a:lnTo>
                <a:close/>
                <a:moveTo>
                  <a:pt x="578107" y="0"/>
                </a:moveTo>
                <a:cubicBezTo>
                  <a:pt x="646328" y="0"/>
                  <a:pt x="708091" y="21944"/>
                  <a:pt x="752798" y="57421"/>
                </a:cubicBezTo>
                <a:lnTo>
                  <a:pt x="770235" y="77944"/>
                </a:lnTo>
                <a:lnTo>
                  <a:pt x="784675" y="60949"/>
                </a:lnTo>
                <a:cubicBezTo>
                  <a:pt x="818873" y="33811"/>
                  <a:pt x="866117" y="17026"/>
                  <a:pt x="918301" y="17026"/>
                </a:cubicBezTo>
                <a:cubicBezTo>
                  <a:pt x="1022670" y="17026"/>
                  <a:pt x="1107277" y="84166"/>
                  <a:pt x="1107277" y="166988"/>
                </a:cubicBezTo>
                <a:lnTo>
                  <a:pt x="1099775" y="196476"/>
                </a:lnTo>
                <a:lnTo>
                  <a:pt x="1102454" y="196047"/>
                </a:lnTo>
                <a:cubicBezTo>
                  <a:pt x="1217708" y="196047"/>
                  <a:pt x="1311139" y="270190"/>
                  <a:pt x="1311139" y="361649"/>
                </a:cubicBezTo>
                <a:cubicBezTo>
                  <a:pt x="1311139" y="453108"/>
                  <a:pt x="1217708" y="527251"/>
                  <a:pt x="1102454" y="527251"/>
                </a:cubicBezTo>
                <a:lnTo>
                  <a:pt x="1038272" y="516968"/>
                </a:lnTo>
                <a:lnTo>
                  <a:pt x="1025415" y="567505"/>
                </a:lnTo>
                <a:cubicBezTo>
                  <a:pt x="992421" y="629406"/>
                  <a:pt x="915181" y="672840"/>
                  <a:pt x="825158" y="672840"/>
                </a:cubicBezTo>
                <a:cubicBezTo>
                  <a:pt x="765143" y="672840"/>
                  <a:pt x="710809" y="653536"/>
                  <a:pt x="671479" y="622326"/>
                </a:cubicBezTo>
                <a:lnTo>
                  <a:pt x="656781" y="605026"/>
                </a:lnTo>
                <a:lnTo>
                  <a:pt x="623371" y="644349"/>
                </a:lnTo>
                <a:cubicBezTo>
                  <a:pt x="585607" y="674317"/>
                  <a:pt x="533435" y="692853"/>
                  <a:pt x="475808" y="692853"/>
                </a:cubicBezTo>
                <a:cubicBezTo>
                  <a:pt x="389368" y="692853"/>
                  <a:pt x="315202" y="651148"/>
                  <a:pt x="283522" y="591711"/>
                </a:cubicBezTo>
                <a:lnTo>
                  <a:pt x="278572" y="572252"/>
                </a:lnTo>
                <a:lnTo>
                  <a:pt x="267123" y="573625"/>
                </a:lnTo>
                <a:cubicBezTo>
                  <a:pt x="119595" y="573625"/>
                  <a:pt x="0" y="478720"/>
                  <a:pt x="0" y="361649"/>
                </a:cubicBezTo>
                <a:cubicBezTo>
                  <a:pt x="0" y="244578"/>
                  <a:pt x="119595" y="149673"/>
                  <a:pt x="267123" y="149673"/>
                </a:cubicBezTo>
                <a:cubicBezTo>
                  <a:pt x="285564" y="149673"/>
                  <a:pt x="303568" y="151156"/>
                  <a:pt x="320957" y="153980"/>
                </a:cubicBezTo>
                <a:lnTo>
                  <a:pt x="340532" y="158801"/>
                </a:lnTo>
                <a:lnTo>
                  <a:pt x="350471" y="119737"/>
                </a:lnTo>
                <a:cubicBezTo>
                  <a:pt x="387975" y="49373"/>
                  <a:pt x="475776" y="0"/>
                  <a:pt x="57810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700" dirty="0"/>
          </a:p>
        </p:txBody>
      </p:sp>
      <p:sp>
        <p:nvSpPr>
          <p:cNvPr id="20" name="자유형: 도형 93">
            <a:extLst>
              <a:ext uri="{FF2B5EF4-FFF2-40B4-BE49-F238E27FC236}">
                <a16:creationId xmlns:a16="http://schemas.microsoft.com/office/drawing/2014/main" xmlns="" id="{6875AB95-D42E-4FB9-8013-786C3E98C7BE}"/>
              </a:ext>
            </a:extLst>
          </p:cNvPr>
          <p:cNvSpPr/>
          <p:nvPr/>
        </p:nvSpPr>
        <p:spPr>
          <a:xfrm>
            <a:off x="4854552" y="2212340"/>
            <a:ext cx="1274009" cy="673234"/>
          </a:xfrm>
          <a:custGeom>
            <a:avLst/>
            <a:gdLst>
              <a:gd name="connsiteX0" fmla="*/ 429715 w 953973"/>
              <a:gd name="connsiteY0" fmla="*/ 283830 h 504115"/>
              <a:gd name="connsiteX1" fmla="*/ 427072 w 953973"/>
              <a:gd name="connsiteY1" fmla="*/ 284253 h 504115"/>
              <a:gd name="connsiteX2" fmla="*/ 430256 w 953973"/>
              <a:gd name="connsiteY2" fmla="*/ 285956 h 504115"/>
              <a:gd name="connsiteX3" fmla="*/ 420625 w 953973"/>
              <a:gd name="connsiteY3" fmla="*/ 0 h 504115"/>
              <a:gd name="connsiteX4" fmla="*/ 547729 w 953973"/>
              <a:gd name="connsiteY4" fmla="*/ 41779 h 504115"/>
              <a:gd name="connsiteX5" fmla="*/ 560417 w 953973"/>
              <a:gd name="connsiteY5" fmla="*/ 56712 h 504115"/>
              <a:gd name="connsiteX6" fmla="*/ 570923 w 953973"/>
              <a:gd name="connsiteY6" fmla="*/ 44346 h 504115"/>
              <a:gd name="connsiteX7" fmla="*/ 668148 w 953973"/>
              <a:gd name="connsiteY7" fmla="*/ 12388 h 504115"/>
              <a:gd name="connsiteX8" fmla="*/ 805645 w 953973"/>
              <a:gd name="connsiteY8" fmla="*/ 121499 h 504115"/>
              <a:gd name="connsiteX9" fmla="*/ 797202 w 953973"/>
              <a:gd name="connsiteY9" fmla="*/ 143432 h 504115"/>
              <a:gd name="connsiteX10" fmla="*/ 802136 w 953973"/>
              <a:gd name="connsiteY10" fmla="*/ 142642 h 504115"/>
              <a:gd name="connsiteX11" fmla="*/ 953973 w 953973"/>
              <a:gd name="connsiteY11" fmla="*/ 263133 h 504115"/>
              <a:gd name="connsiteX12" fmla="*/ 802136 w 953973"/>
              <a:gd name="connsiteY12" fmla="*/ 383624 h 504115"/>
              <a:gd name="connsiteX13" fmla="*/ 755438 w 953973"/>
              <a:gd name="connsiteY13" fmla="*/ 376142 h 504115"/>
              <a:gd name="connsiteX14" fmla="*/ 746083 w 953973"/>
              <a:gd name="connsiteY14" fmla="*/ 412913 h 504115"/>
              <a:gd name="connsiteX15" fmla="*/ 600378 w 953973"/>
              <a:gd name="connsiteY15" fmla="*/ 489554 h 504115"/>
              <a:gd name="connsiteX16" fmla="*/ 488562 w 953973"/>
              <a:gd name="connsiteY16" fmla="*/ 452800 h 504115"/>
              <a:gd name="connsiteX17" fmla="*/ 477868 w 953973"/>
              <a:gd name="connsiteY17" fmla="*/ 440213 h 504115"/>
              <a:gd name="connsiteX18" fmla="*/ 453559 w 953973"/>
              <a:gd name="connsiteY18" fmla="*/ 468824 h 504115"/>
              <a:gd name="connsiteX19" fmla="*/ 346194 w 953973"/>
              <a:gd name="connsiteY19" fmla="*/ 504115 h 504115"/>
              <a:gd name="connsiteX20" fmla="*/ 206289 w 953973"/>
              <a:gd name="connsiteY20" fmla="*/ 430524 h 504115"/>
              <a:gd name="connsiteX21" fmla="*/ 202687 w 953973"/>
              <a:gd name="connsiteY21" fmla="*/ 416366 h 504115"/>
              <a:gd name="connsiteX22" fmla="*/ 194357 w 953973"/>
              <a:gd name="connsiteY22" fmla="*/ 417365 h 504115"/>
              <a:gd name="connsiteX23" fmla="*/ 0 w 953973"/>
              <a:gd name="connsiteY23" fmla="*/ 263133 h 504115"/>
              <a:gd name="connsiteX24" fmla="*/ 194357 w 953973"/>
              <a:gd name="connsiteY24" fmla="*/ 108901 h 504115"/>
              <a:gd name="connsiteX25" fmla="*/ 247299 w 953973"/>
              <a:gd name="connsiteY25" fmla="*/ 117383 h 504115"/>
              <a:gd name="connsiteX26" fmla="*/ 254999 w 953973"/>
              <a:gd name="connsiteY26" fmla="*/ 87120 h 504115"/>
              <a:gd name="connsiteX27" fmla="*/ 420625 w 953973"/>
              <a:gd name="connsiteY27" fmla="*/ 0 h 504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953973" h="504115">
                <a:moveTo>
                  <a:pt x="429715" y="283830"/>
                </a:moveTo>
                <a:lnTo>
                  <a:pt x="427072" y="284253"/>
                </a:lnTo>
                <a:lnTo>
                  <a:pt x="430256" y="285956"/>
                </a:lnTo>
                <a:close/>
                <a:moveTo>
                  <a:pt x="420625" y="0"/>
                </a:moveTo>
                <a:cubicBezTo>
                  <a:pt x="470262" y="0"/>
                  <a:pt x="515200" y="15966"/>
                  <a:pt x="547729" y="41779"/>
                </a:cubicBezTo>
                <a:lnTo>
                  <a:pt x="560417" y="56712"/>
                </a:lnTo>
                <a:lnTo>
                  <a:pt x="570923" y="44346"/>
                </a:lnTo>
                <a:cubicBezTo>
                  <a:pt x="595805" y="24601"/>
                  <a:pt x="630180" y="12388"/>
                  <a:pt x="668148" y="12388"/>
                </a:cubicBezTo>
                <a:cubicBezTo>
                  <a:pt x="744085" y="12388"/>
                  <a:pt x="805645" y="61239"/>
                  <a:pt x="805645" y="121499"/>
                </a:cubicBezTo>
                <a:lnTo>
                  <a:pt x="797202" y="143432"/>
                </a:lnTo>
                <a:lnTo>
                  <a:pt x="802136" y="142642"/>
                </a:lnTo>
                <a:cubicBezTo>
                  <a:pt x="885993" y="142642"/>
                  <a:pt x="953973" y="196588"/>
                  <a:pt x="953973" y="263133"/>
                </a:cubicBezTo>
                <a:cubicBezTo>
                  <a:pt x="953973" y="329678"/>
                  <a:pt x="885993" y="383624"/>
                  <a:pt x="802136" y="383624"/>
                </a:cubicBezTo>
                <a:lnTo>
                  <a:pt x="755438" y="376142"/>
                </a:lnTo>
                <a:lnTo>
                  <a:pt x="746083" y="412913"/>
                </a:lnTo>
                <a:cubicBezTo>
                  <a:pt x="722078" y="457952"/>
                  <a:pt x="665879" y="489554"/>
                  <a:pt x="600378" y="489554"/>
                </a:cubicBezTo>
                <a:cubicBezTo>
                  <a:pt x="556711" y="489554"/>
                  <a:pt x="517178" y="475509"/>
                  <a:pt x="488562" y="452800"/>
                </a:cubicBezTo>
                <a:lnTo>
                  <a:pt x="477868" y="440213"/>
                </a:lnTo>
                <a:lnTo>
                  <a:pt x="453559" y="468824"/>
                </a:lnTo>
                <a:cubicBezTo>
                  <a:pt x="426082" y="490629"/>
                  <a:pt x="388122" y="504115"/>
                  <a:pt x="346194" y="504115"/>
                </a:cubicBezTo>
                <a:cubicBezTo>
                  <a:pt x="283301" y="504115"/>
                  <a:pt x="229339" y="473770"/>
                  <a:pt x="206289" y="430524"/>
                </a:cubicBezTo>
                <a:lnTo>
                  <a:pt x="202687" y="416366"/>
                </a:lnTo>
                <a:lnTo>
                  <a:pt x="194357" y="417365"/>
                </a:lnTo>
                <a:cubicBezTo>
                  <a:pt x="87017" y="417365"/>
                  <a:pt x="0" y="348313"/>
                  <a:pt x="0" y="263133"/>
                </a:cubicBezTo>
                <a:cubicBezTo>
                  <a:pt x="0" y="177953"/>
                  <a:pt x="87017" y="108901"/>
                  <a:pt x="194357" y="108901"/>
                </a:cubicBezTo>
                <a:lnTo>
                  <a:pt x="247299" y="117383"/>
                </a:lnTo>
                <a:lnTo>
                  <a:pt x="254999" y="87120"/>
                </a:lnTo>
                <a:cubicBezTo>
                  <a:pt x="282287" y="35923"/>
                  <a:pt x="346169" y="0"/>
                  <a:pt x="42062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21" name="자유형: 도형 94">
            <a:extLst>
              <a:ext uri="{FF2B5EF4-FFF2-40B4-BE49-F238E27FC236}">
                <a16:creationId xmlns:a16="http://schemas.microsoft.com/office/drawing/2014/main" xmlns="" id="{DCC67C1B-BC65-452E-BE11-BC9FB070DA64}"/>
              </a:ext>
            </a:extLst>
          </p:cNvPr>
          <p:cNvSpPr/>
          <p:nvPr/>
        </p:nvSpPr>
        <p:spPr>
          <a:xfrm>
            <a:off x="4723762" y="4523045"/>
            <a:ext cx="961075" cy="507868"/>
          </a:xfrm>
          <a:custGeom>
            <a:avLst/>
            <a:gdLst>
              <a:gd name="connsiteX0" fmla="*/ 340688 w 756332"/>
              <a:gd name="connsiteY0" fmla="*/ 225026 h 399674"/>
              <a:gd name="connsiteX1" fmla="*/ 338592 w 756332"/>
              <a:gd name="connsiteY1" fmla="*/ 225362 h 399674"/>
              <a:gd name="connsiteX2" fmla="*/ 341117 w 756332"/>
              <a:gd name="connsiteY2" fmla="*/ 226713 h 399674"/>
              <a:gd name="connsiteX3" fmla="*/ 333482 w 756332"/>
              <a:gd name="connsiteY3" fmla="*/ 0 h 399674"/>
              <a:gd name="connsiteX4" fmla="*/ 434253 w 756332"/>
              <a:gd name="connsiteY4" fmla="*/ 33124 h 399674"/>
              <a:gd name="connsiteX5" fmla="*/ 444312 w 756332"/>
              <a:gd name="connsiteY5" fmla="*/ 44962 h 399674"/>
              <a:gd name="connsiteX6" fmla="*/ 452641 w 756332"/>
              <a:gd name="connsiteY6" fmla="*/ 35159 h 399674"/>
              <a:gd name="connsiteX7" fmla="*/ 529723 w 756332"/>
              <a:gd name="connsiteY7" fmla="*/ 9822 h 399674"/>
              <a:gd name="connsiteX8" fmla="*/ 638734 w 756332"/>
              <a:gd name="connsiteY8" fmla="*/ 96328 h 399674"/>
              <a:gd name="connsiteX9" fmla="*/ 634407 w 756332"/>
              <a:gd name="connsiteY9" fmla="*/ 113338 h 399674"/>
              <a:gd name="connsiteX10" fmla="*/ 635952 w 756332"/>
              <a:gd name="connsiteY10" fmla="*/ 113090 h 399674"/>
              <a:gd name="connsiteX11" fmla="*/ 756332 w 756332"/>
              <a:gd name="connsiteY11" fmla="*/ 208618 h 399674"/>
              <a:gd name="connsiteX12" fmla="*/ 635952 w 756332"/>
              <a:gd name="connsiteY12" fmla="*/ 304146 h 399674"/>
              <a:gd name="connsiteX13" fmla="*/ 598929 w 756332"/>
              <a:gd name="connsiteY13" fmla="*/ 298215 h 399674"/>
              <a:gd name="connsiteX14" fmla="*/ 591513 w 756332"/>
              <a:gd name="connsiteY14" fmla="*/ 327367 h 399674"/>
              <a:gd name="connsiteX15" fmla="*/ 475994 w 756332"/>
              <a:gd name="connsiteY15" fmla="*/ 388129 h 399674"/>
              <a:gd name="connsiteX16" fmla="*/ 387344 w 756332"/>
              <a:gd name="connsiteY16" fmla="*/ 358990 h 399674"/>
              <a:gd name="connsiteX17" fmla="*/ 378865 w 756332"/>
              <a:gd name="connsiteY17" fmla="*/ 349011 h 399674"/>
              <a:gd name="connsiteX18" fmla="*/ 359593 w 756332"/>
              <a:gd name="connsiteY18" fmla="*/ 371695 h 399674"/>
              <a:gd name="connsiteX19" fmla="*/ 274471 w 756332"/>
              <a:gd name="connsiteY19" fmla="*/ 399674 h 399674"/>
              <a:gd name="connsiteX20" fmla="*/ 163551 w 756332"/>
              <a:gd name="connsiteY20" fmla="*/ 341330 h 399674"/>
              <a:gd name="connsiteX21" fmla="*/ 160695 w 756332"/>
              <a:gd name="connsiteY21" fmla="*/ 330105 h 399674"/>
              <a:gd name="connsiteX22" fmla="*/ 154091 w 756332"/>
              <a:gd name="connsiteY22" fmla="*/ 330897 h 399674"/>
              <a:gd name="connsiteX23" fmla="*/ 0 w 756332"/>
              <a:gd name="connsiteY23" fmla="*/ 208618 h 399674"/>
              <a:gd name="connsiteX24" fmla="*/ 154091 w 756332"/>
              <a:gd name="connsiteY24" fmla="*/ 86339 h 399674"/>
              <a:gd name="connsiteX25" fmla="*/ 196065 w 756332"/>
              <a:gd name="connsiteY25" fmla="*/ 93064 h 399674"/>
              <a:gd name="connsiteX26" fmla="*/ 202169 w 756332"/>
              <a:gd name="connsiteY26" fmla="*/ 69070 h 399674"/>
              <a:gd name="connsiteX27" fmla="*/ 333482 w 756332"/>
              <a:gd name="connsiteY27" fmla="*/ 0 h 399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756332" h="399674">
                <a:moveTo>
                  <a:pt x="340688" y="225026"/>
                </a:moveTo>
                <a:lnTo>
                  <a:pt x="338592" y="225362"/>
                </a:lnTo>
                <a:lnTo>
                  <a:pt x="341117" y="226713"/>
                </a:lnTo>
                <a:close/>
                <a:moveTo>
                  <a:pt x="333482" y="0"/>
                </a:moveTo>
                <a:cubicBezTo>
                  <a:pt x="372836" y="0"/>
                  <a:pt x="408464" y="12658"/>
                  <a:pt x="434253" y="33124"/>
                </a:cubicBezTo>
                <a:lnTo>
                  <a:pt x="444312" y="44962"/>
                </a:lnTo>
                <a:lnTo>
                  <a:pt x="452641" y="35159"/>
                </a:lnTo>
                <a:cubicBezTo>
                  <a:pt x="472368" y="19505"/>
                  <a:pt x="499621" y="9822"/>
                  <a:pt x="529723" y="9822"/>
                </a:cubicBezTo>
                <a:cubicBezTo>
                  <a:pt x="589928" y="9822"/>
                  <a:pt x="638734" y="48552"/>
                  <a:pt x="638734" y="96328"/>
                </a:cubicBezTo>
                <a:lnTo>
                  <a:pt x="634407" y="113338"/>
                </a:lnTo>
                <a:lnTo>
                  <a:pt x="635952" y="113090"/>
                </a:lnTo>
                <a:cubicBezTo>
                  <a:pt x="702436" y="113090"/>
                  <a:pt x="756332" y="155859"/>
                  <a:pt x="756332" y="208618"/>
                </a:cubicBezTo>
                <a:cubicBezTo>
                  <a:pt x="756332" y="261377"/>
                  <a:pt x="702436" y="304146"/>
                  <a:pt x="635952" y="304146"/>
                </a:cubicBezTo>
                <a:lnTo>
                  <a:pt x="598929" y="298215"/>
                </a:lnTo>
                <a:lnTo>
                  <a:pt x="591513" y="327367"/>
                </a:lnTo>
                <a:cubicBezTo>
                  <a:pt x="572480" y="363074"/>
                  <a:pt x="527924" y="388129"/>
                  <a:pt x="475994" y="388129"/>
                </a:cubicBezTo>
                <a:cubicBezTo>
                  <a:pt x="441374" y="388129"/>
                  <a:pt x="410031" y="376994"/>
                  <a:pt x="387344" y="358990"/>
                </a:cubicBezTo>
                <a:lnTo>
                  <a:pt x="378865" y="349011"/>
                </a:lnTo>
                <a:lnTo>
                  <a:pt x="359593" y="371695"/>
                </a:lnTo>
                <a:cubicBezTo>
                  <a:pt x="337808" y="388982"/>
                  <a:pt x="307713" y="399674"/>
                  <a:pt x="274471" y="399674"/>
                </a:cubicBezTo>
                <a:cubicBezTo>
                  <a:pt x="224608" y="399674"/>
                  <a:pt x="181826" y="375617"/>
                  <a:pt x="163551" y="341330"/>
                </a:cubicBezTo>
                <a:lnTo>
                  <a:pt x="160695" y="330105"/>
                </a:lnTo>
                <a:lnTo>
                  <a:pt x="154091" y="330897"/>
                </a:lnTo>
                <a:cubicBezTo>
                  <a:pt x="68989" y="330897"/>
                  <a:pt x="0" y="276151"/>
                  <a:pt x="0" y="208618"/>
                </a:cubicBezTo>
                <a:cubicBezTo>
                  <a:pt x="0" y="141085"/>
                  <a:pt x="68989" y="86339"/>
                  <a:pt x="154091" y="86339"/>
                </a:cubicBezTo>
                <a:lnTo>
                  <a:pt x="196065" y="93064"/>
                </a:lnTo>
                <a:lnTo>
                  <a:pt x="202169" y="69070"/>
                </a:lnTo>
                <a:cubicBezTo>
                  <a:pt x="223804" y="28481"/>
                  <a:pt x="274452" y="0"/>
                  <a:pt x="33348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1990A540-A703-48BB-801E-64E4588F2915}"/>
              </a:ext>
            </a:extLst>
          </p:cNvPr>
          <p:cNvGrpSpPr/>
          <p:nvPr/>
        </p:nvGrpSpPr>
        <p:grpSpPr>
          <a:xfrm>
            <a:off x="8383767" y="3856467"/>
            <a:ext cx="1523727" cy="954108"/>
            <a:chOff x="5210294" y="837292"/>
            <a:chExt cx="1750034" cy="95410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A1B30600-B621-4937-BFEB-301F9D3E67F5}"/>
                </a:ext>
              </a:extLst>
            </p:cNvPr>
            <p:cNvSpPr txBox="1"/>
            <p:nvPr/>
          </p:nvSpPr>
          <p:spPr>
            <a:xfrm>
              <a:off x="5210294" y="1052736"/>
              <a:ext cx="1750034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 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E7A32E99-30F8-4B7B-93BB-8864CCEB0BF1}"/>
                </a:ext>
              </a:extLst>
            </p:cNvPr>
            <p:cNvSpPr txBox="1"/>
            <p:nvPr/>
          </p:nvSpPr>
          <p:spPr>
            <a:xfrm>
              <a:off x="5218241" y="837292"/>
              <a:ext cx="1742087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</a:rPr>
                <a:t>VALUE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xmlns="" id="{78D27CB4-D018-48AD-84E8-F66D543F5D81}"/>
              </a:ext>
            </a:extLst>
          </p:cNvPr>
          <p:cNvGrpSpPr/>
          <p:nvPr/>
        </p:nvGrpSpPr>
        <p:grpSpPr>
          <a:xfrm>
            <a:off x="6990473" y="2754491"/>
            <a:ext cx="1523727" cy="954108"/>
            <a:chOff x="5210294" y="837292"/>
            <a:chExt cx="1750034" cy="954108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201DCA71-FEF7-4D46-B4A6-7A1D6B58B61D}"/>
                </a:ext>
              </a:extLst>
            </p:cNvPr>
            <p:cNvSpPr txBox="1"/>
            <p:nvPr/>
          </p:nvSpPr>
          <p:spPr>
            <a:xfrm>
              <a:off x="5210294" y="1052736"/>
              <a:ext cx="1750034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 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7F41BB81-B4FA-46AB-BAA5-D32C2745BD78}"/>
                </a:ext>
              </a:extLst>
            </p:cNvPr>
            <p:cNvSpPr txBox="1"/>
            <p:nvPr/>
          </p:nvSpPr>
          <p:spPr>
            <a:xfrm>
              <a:off x="5218241" y="837292"/>
              <a:ext cx="1742087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</a:rPr>
                <a:t>VALUE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3B35901D-C3F9-47EF-B7FF-2AEC9C84423B}"/>
              </a:ext>
            </a:extLst>
          </p:cNvPr>
          <p:cNvGrpSpPr/>
          <p:nvPr/>
        </p:nvGrpSpPr>
        <p:grpSpPr>
          <a:xfrm>
            <a:off x="5554806" y="3605917"/>
            <a:ext cx="1340885" cy="938350"/>
            <a:chOff x="5210294" y="902002"/>
            <a:chExt cx="1750034" cy="708321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60DEAFA9-6DA7-49DB-9EEB-EB12EFAE59C7}"/>
                </a:ext>
              </a:extLst>
            </p:cNvPr>
            <p:cNvSpPr txBox="1"/>
            <p:nvPr/>
          </p:nvSpPr>
          <p:spPr>
            <a:xfrm>
              <a:off x="5210294" y="1052736"/>
              <a:ext cx="1750034" cy="5575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 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xmlns="" id="{BC602D7B-3911-4D23-8C65-2AF505202225}"/>
                </a:ext>
              </a:extLst>
            </p:cNvPr>
            <p:cNvSpPr txBox="1"/>
            <p:nvPr/>
          </p:nvSpPr>
          <p:spPr>
            <a:xfrm>
              <a:off x="5218241" y="902002"/>
              <a:ext cx="1742087" cy="1626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</a:rPr>
                <a:t>VALUE</a:t>
              </a: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4657EAF9-AE31-44B0-BF06-F8DD726E93A1}"/>
              </a:ext>
            </a:extLst>
          </p:cNvPr>
          <p:cNvSpPr txBox="1"/>
          <p:nvPr/>
        </p:nvSpPr>
        <p:spPr>
          <a:xfrm>
            <a:off x="6640048" y="1758856"/>
            <a:ext cx="225500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BRAND TREE</a:t>
            </a:r>
          </a:p>
        </p:txBody>
      </p:sp>
      <p:sp>
        <p:nvSpPr>
          <p:cNvPr id="32" name="자유형: 도형 99">
            <a:extLst>
              <a:ext uri="{FF2B5EF4-FFF2-40B4-BE49-F238E27FC236}">
                <a16:creationId xmlns:a16="http://schemas.microsoft.com/office/drawing/2014/main" xmlns="" id="{038D86A6-164A-4F3A-B56C-8CDC3C9195B2}"/>
              </a:ext>
            </a:extLst>
          </p:cNvPr>
          <p:cNvSpPr/>
          <p:nvPr/>
        </p:nvSpPr>
        <p:spPr>
          <a:xfrm>
            <a:off x="9871852" y="4336454"/>
            <a:ext cx="1145086" cy="605106"/>
          </a:xfrm>
          <a:custGeom>
            <a:avLst/>
            <a:gdLst>
              <a:gd name="connsiteX0" fmla="*/ 429715 w 953973"/>
              <a:gd name="connsiteY0" fmla="*/ 283830 h 504115"/>
              <a:gd name="connsiteX1" fmla="*/ 427072 w 953973"/>
              <a:gd name="connsiteY1" fmla="*/ 284253 h 504115"/>
              <a:gd name="connsiteX2" fmla="*/ 430256 w 953973"/>
              <a:gd name="connsiteY2" fmla="*/ 285956 h 504115"/>
              <a:gd name="connsiteX3" fmla="*/ 420625 w 953973"/>
              <a:gd name="connsiteY3" fmla="*/ 0 h 504115"/>
              <a:gd name="connsiteX4" fmla="*/ 547729 w 953973"/>
              <a:gd name="connsiteY4" fmla="*/ 41779 h 504115"/>
              <a:gd name="connsiteX5" fmla="*/ 560417 w 953973"/>
              <a:gd name="connsiteY5" fmla="*/ 56712 h 504115"/>
              <a:gd name="connsiteX6" fmla="*/ 570923 w 953973"/>
              <a:gd name="connsiteY6" fmla="*/ 44346 h 504115"/>
              <a:gd name="connsiteX7" fmla="*/ 668148 w 953973"/>
              <a:gd name="connsiteY7" fmla="*/ 12388 h 504115"/>
              <a:gd name="connsiteX8" fmla="*/ 805645 w 953973"/>
              <a:gd name="connsiteY8" fmla="*/ 121499 h 504115"/>
              <a:gd name="connsiteX9" fmla="*/ 797202 w 953973"/>
              <a:gd name="connsiteY9" fmla="*/ 143432 h 504115"/>
              <a:gd name="connsiteX10" fmla="*/ 802136 w 953973"/>
              <a:gd name="connsiteY10" fmla="*/ 142642 h 504115"/>
              <a:gd name="connsiteX11" fmla="*/ 953973 w 953973"/>
              <a:gd name="connsiteY11" fmla="*/ 263133 h 504115"/>
              <a:gd name="connsiteX12" fmla="*/ 802136 w 953973"/>
              <a:gd name="connsiteY12" fmla="*/ 383624 h 504115"/>
              <a:gd name="connsiteX13" fmla="*/ 755438 w 953973"/>
              <a:gd name="connsiteY13" fmla="*/ 376142 h 504115"/>
              <a:gd name="connsiteX14" fmla="*/ 746083 w 953973"/>
              <a:gd name="connsiteY14" fmla="*/ 412913 h 504115"/>
              <a:gd name="connsiteX15" fmla="*/ 600378 w 953973"/>
              <a:gd name="connsiteY15" fmla="*/ 489554 h 504115"/>
              <a:gd name="connsiteX16" fmla="*/ 488562 w 953973"/>
              <a:gd name="connsiteY16" fmla="*/ 452800 h 504115"/>
              <a:gd name="connsiteX17" fmla="*/ 477868 w 953973"/>
              <a:gd name="connsiteY17" fmla="*/ 440213 h 504115"/>
              <a:gd name="connsiteX18" fmla="*/ 453559 w 953973"/>
              <a:gd name="connsiteY18" fmla="*/ 468824 h 504115"/>
              <a:gd name="connsiteX19" fmla="*/ 346194 w 953973"/>
              <a:gd name="connsiteY19" fmla="*/ 504115 h 504115"/>
              <a:gd name="connsiteX20" fmla="*/ 206289 w 953973"/>
              <a:gd name="connsiteY20" fmla="*/ 430524 h 504115"/>
              <a:gd name="connsiteX21" fmla="*/ 202687 w 953973"/>
              <a:gd name="connsiteY21" fmla="*/ 416366 h 504115"/>
              <a:gd name="connsiteX22" fmla="*/ 194357 w 953973"/>
              <a:gd name="connsiteY22" fmla="*/ 417365 h 504115"/>
              <a:gd name="connsiteX23" fmla="*/ 0 w 953973"/>
              <a:gd name="connsiteY23" fmla="*/ 263133 h 504115"/>
              <a:gd name="connsiteX24" fmla="*/ 194357 w 953973"/>
              <a:gd name="connsiteY24" fmla="*/ 108901 h 504115"/>
              <a:gd name="connsiteX25" fmla="*/ 247299 w 953973"/>
              <a:gd name="connsiteY25" fmla="*/ 117383 h 504115"/>
              <a:gd name="connsiteX26" fmla="*/ 254999 w 953973"/>
              <a:gd name="connsiteY26" fmla="*/ 87120 h 504115"/>
              <a:gd name="connsiteX27" fmla="*/ 420625 w 953973"/>
              <a:gd name="connsiteY27" fmla="*/ 0 h 504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953973" h="504115">
                <a:moveTo>
                  <a:pt x="429715" y="283830"/>
                </a:moveTo>
                <a:lnTo>
                  <a:pt x="427072" y="284253"/>
                </a:lnTo>
                <a:lnTo>
                  <a:pt x="430256" y="285956"/>
                </a:lnTo>
                <a:close/>
                <a:moveTo>
                  <a:pt x="420625" y="0"/>
                </a:moveTo>
                <a:cubicBezTo>
                  <a:pt x="470262" y="0"/>
                  <a:pt x="515200" y="15966"/>
                  <a:pt x="547729" y="41779"/>
                </a:cubicBezTo>
                <a:lnTo>
                  <a:pt x="560417" y="56712"/>
                </a:lnTo>
                <a:lnTo>
                  <a:pt x="570923" y="44346"/>
                </a:lnTo>
                <a:cubicBezTo>
                  <a:pt x="595805" y="24601"/>
                  <a:pt x="630180" y="12388"/>
                  <a:pt x="668148" y="12388"/>
                </a:cubicBezTo>
                <a:cubicBezTo>
                  <a:pt x="744085" y="12388"/>
                  <a:pt x="805645" y="61239"/>
                  <a:pt x="805645" y="121499"/>
                </a:cubicBezTo>
                <a:lnTo>
                  <a:pt x="797202" y="143432"/>
                </a:lnTo>
                <a:lnTo>
                  <a:pt x="802136" y="142642"/>
                </a:lnTo>
                <a:cubicBezTo>
                  <a:pt x="885993" y="142642"/>
                  <a:pt x="953973" y="196588"/>
                  <a:pt x="953973" y="263133"/>
                </a:cubicBezTo>
                <a:cubicBezTo>
                  <a:pt x="953973" y="329678"/>
                  <a:pt x="885993" y="383624"/>
                  <a:pt x="802136" y="383624"/>
                </a:cubicBezTo>
                <a:lnTo>
                  <a:pt x="755438" y="376142"/>
                </a:lnTo>
                <a:lnTo>
                  <a:pt x="746083" y="412913"/>
                </a:lnTo>
                <a:cubicBezTo>
                  <a:pt x="722078" y="457952"/>
                  <a:pt x="665879" y="489554"/>
                  <a:pt x="600378" y="489554"/>
                </a:cubicBezTo>
                <a:cubicBezTo>
                  <a:pt x="556711" y="489554"/>
                  <a:pt x="517178" y="475509"/>
                  <a:pt x="488562" y="452800"/>
                </a:cubicBezTo>
                <a:lnTo>
                  <a:pt x="477868" y="440213"/>
                </a:lnTo>
                <a:lnTo>
                  <a:pt x="453559" y="468824"/>
                </a:lnTo>
                <a:cubicBezTo>
                  <a:pt x="426082" y="490629"/>
                  <a:pt x="388122" y="504115"/>
                  <a:pt x="346194" y="504115"/>
                </a:cubicBezTo>
                <a:cubicBezTo>
                  <a:pt x="283301" y="504115"/>
                  <a:pt x="229339" y="473770"/>
                  <a:pt x="206289" y="430524"/>
                </a:cubicBezTo>
                <a:lnTo>
                  <a:pt x="202687" y="416366"/>
                </a:lnTo>
                <a:lnTo>
                  <a:pt x="194357" y="417365"/>
                </a:lnTo>
                <a:cubicBezTo>
                  <a:pt x="87017" y="417365"/>
                  <a:pt x="0" y="348313"/>
                  <a:pt x="0" y="263133"/>
                </a:cubicBezTo>
                <a:cubicBezTo>
                  <a:pt x="0" y="177953"/>
                  <a:pt x="87017" y="108901"/>
                  <a:pt x="194357" y="108901"/>
                </a:cubicBezTo>
                <a:lnTo>
                  <a:pt x="247299" y="117383"/>
                </a:lnTo>
                <a:lnTo>
                  <a:pt x="254999" y="87120"/>
                </a:lnTo>
                <a:cubicBezTo>
                  <a:pt x="282287" y="35923"/>
                  <a:pt x="346169" y="0"/>
                  <a:pt x="42062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33" name="Group 49">
            <a:extLst>
              <a:ext uri="{FF2B5EF4-FFF2-40B4-BE49-F238E27FC236}">
                <a16:creationId xmlns:a16="http://schemas.microsoft.com/office/drawing/2014/main" xmlns="" id="{651C5470-DE8A-4022-89C7-056BCAE942EB}"/>
              </a:ext>
            </a:extLst>
          </p:cNvPr>
          <p:cNvGrpSpPr/>
          <p:nvPr/>
        </p:nvGrpSpPr>
        <p:grpSpPr>
          <a:xfrm rot="19761610">
            <a:off x="5551888" y="4787888"/>
            <a:ext cx="701162" cy="373276"/>
            <a:chOff x="5404517" y="1204281"/>
            <a:chExt cx="2875904" cy="1555662"/>
          </a:xfrm>
          <a:solidFill>
            <a:schemeClr val="accent2"/>
          </a:solidFill>
        </p:grpSpPr>
        <p:sp>
          <p:nvSpPr>
            <p:cNvPr id="34" name="Oval 35">
              <a:extLst>
                <a:ext uri="{FF2B5EF4-FFF2-40B4-BE49-F238E27FC236}">
                  <a16:creationId xmlns:a16="http://schemas.microsoft.com/office/drawing/2014/main" xmlns="" id="{240551BD-5777-4701-B562-CEED70977AB5}"/>
                </a:ext>
              </a:extLst>
            </p:cNvPr>
            <p:cNvSpPr/>
            <p:nvPr/>
          </p:nvSpPr>
          <p:spPr>
            <a:xfrm>
              <a:off x="5404517" y="1204281"/>
              <a:ext cx="2847030" cy="744761"/>
            </a:xfrm>
            <a:custGeom>
              <a:avLst/>
              <a:gdLst/>
              <a:ahLst/>
              <a:cxnLst/>
              <a:rect l="l" t="t" r="r" b="b"/>
              <a:pathLst>
                <a:path w="2847029" h="744760">
                  <a:moveTo>
                    <a:pt x="1423514" y="0"/>
                  </a:moveTo>
                  <a:cubicBezTo>
                    <a:pt x="2105041" y="0"/>
                    <a:pt x="2678695" y="315414"/>
                    <a:pt x="2847029" y="744760"/>
                  </a:cubicBezTo>
                  <a:lnTo>
                    <a:pt x="0" y="744760"/>
                  </a:lnTo>
                  <a:cubicBezTo>
                    <a:pt x="168333" y="315414"/>
                    <a:pt x="741987" y="0"/>
                    <a:pt x="142351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35" name="Oval 35">
              <a:extLst>
                <a:ext uri="{FF2B5EF4-FFF2-40B4-BE49-F238E27FC236}">
                  <a16:creationId xmlns:a16="http://schemas.microsoft.com/office/drawing/2014/main" xmlns="" id="{0B6EA7D2-96C1-41E8-BB54-E821EB590A88}"/>
                </a:ext>
              </a:extLst>
            </p:cNvPr>
            <p:cNvSpPr/>
            <p:nvPr/>
          </p:nvSpPr>
          <p:spPr>
            <a:xfrm rot="10800000">
              <a:off x="5433392" y="2015183"/>
              <a:ext cx="2847029" cy="744760"/>
            </a:xfrm>
            <a:custGeom>
              <a:avLst/>
              <a:gdLst/>
              <a:ahLst/>
              <a:cxnLst/>
              <a:rect l="l" t="t" r="r" b="b"/>
              <a:pathLst>
                <a:path w="2847029" h="744760">
                  <a:moveTo>
                    <a:pt x="1423514" y="0"/>
                  </a:moveTo>
                  <a:cubicBezTo>
                    <a:pt x="2105041" y="0"/>
                    <a:pt x="2678695" y="315414"/>
                    <a:pt x="2847029" y="744760"/>
                  </a:cubicBezTo>
                  <a:lnTo>
                    <a:pt x="0" y="744760"/>
                  </a:lnTo>
                  <a:cubicBezTo>
                    <a:pt x="168333" y="315414"/>
                    <a:pt x="741987" y="0"/>
                    <a:pt x="142351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</p:grpSp>
      <p:grpSp>
        <p:nvGrpSpPr>
          <p:cNvPr id="36" name="그룹 46">
            <a:extLst>
              <a:ext uri="{FF2B5EF4-FFF2-40B4-BE49-F238E27FC236}">
                <a16:creationId xmlns:a16="http://schemas.microsoft.com/office/drawing/2014/main" xmlns="" id="{EF8CF002-9797-4F0B-BBE4-8D452A7D01A9}"/>
              </a:ext>
            </a:extLst>
          </p:cNvPr>
          <p:cNvGrpSpPr/>
          <p:nvPr/>
        </p:nvGrpSpPr>
        <p:grpSpPr>
          <a:xfrm rot="1743819">
            <a:off x="9590801" y="4968620"/>
            <a:ext cx="775477" cy="355592"/>
            <a:chOff x="3864864" y="5088211"/>
            <a:chExt cx="775477" cy="355592"/>
          </a:xfrm>
        </p:grpSpPr>
        <p:sp>
          <p:nvSpPr>
            <p:cNvPr id="37" name="Oval 35">
              <a:extLst>
                <a:ext uri="{FF2B5EF4-FFF2-40B4-BE49-F238E27FC236}">
                  <a16:creationId xmlns:a16="http://schemas.microsoft.com/office/drawing/2014/main" xmlns="" id="{98FC7D3E-FF3F-4619-B816-36797046EBB3}"/>
                </a:ext>
              </a:extLst>
            </p:cNvPr>
            <p:cNvSpPr/>
            <p:nvPr/>
          </p:nvSpPr>
          <p:spPr>
            <a:xfrm rot="1606238">
              <a:off x="3946219" y="5088211"/>
              <a:ext cx="694122" cy="178703"/>
            </a:xfrm>
            <a:custGeom>
              <a:avLst/>
              <a:gdLst/>
              <a:ahLst/>
              <a:cxnLst/>
              <a:rect l="l" t="t" r="r" b="b"/>
              <a:pathLst>
                <a:path w="2847029" h="744760">
                  <a:moveTo>
                    <a:pt x="1423514" y="0"/>
                  </a:moveTo>
                  <a:cubicBezTo>
                    <a:pt x="2105041" y="0"/>
                    <a:pt x="2678695" y="315414"/>
                    <a:pt x="2847029" y="744760"/>
                  </a:cubicBezTo>
                  <a:lnTo>
                    <a:pt x="0" y="744760"/>
                  </a:lnTo>
                  <a:cubicBezTo>
                    <a:pt x="168333" y="315414"/>
                    <a:pt x="741987" y="0"/>
                    <a:pt x="14235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38" name="Oval 35">
              <a:extLst>
                <a:ext uri="{FF2B5EF4-FFF2-40B4-BE49-F238E27FC236}">
                  <a16:creationId xmlns:a16="http://schemas.microsoft.com/office/drawing/2014/main" xmlns="" id="{3098DDC6-E568-4FAB-8F73-4EF6474CAB96}"/>
                </a:ext>
              </a:extLst>
            </p:cNvPr>
            <p:cNvSpPr/>
            <p:nvPr/>
          </p:nvSpPr>
          <p:spPr>
            <a:xfrm rot="12406238">
              <a:off x="3864864" y="5265100"/>
              <a:ext cx="694122" cy="178703"/>
            </a:xfrm>
            <a:custGeom>
              <a:avLst/>
              <a:gdLst/>
              <a:ahLst/>
              <a:cxnLst/>
              <a:rect l="l" t="t" r="r" b="b"/>
              <a:pathLst>
                <a:path w="2847029" h="744760">
                  <a:moveTo>
                    <a:pt x="1423514" y="0"/>
                  </a:moveTo>
                  <a:cubicBezTo>
                    <a:pt x="2105041" y="0"/>
                    <a:pt x="2678695" y="315414"/>
                    <a:pt x="2847029" y="744760"/>
                  </a:cubicBezTo>
                  <a:lnTo>
                    <a:pt x="0" y="744760"/>
                  </a:lnTo>
                  <a:cubicBezTo>
                    <a:pt x="168333" y="315414"/>
                    <a:pt x="741987" y="0"/>
                    <a:pt x="14235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xmlns="" id="{27220BD1-A1E3-4F21-B3C5-363195755A59}"/>
              </a:ext>
            </a:extLst>
          </p:cNvPr>
          <p:cNvGrpSpPr/>
          <p:nvPr/>
        </p:nvGrpSpPr>
        <p:grpSpPr>
          <a:xfrm rot="1606238">
            <a:off x="6218906" y="2594531"/>
            <a:ext cx="701162" cy="373276"/>
            <a:chOff x="5404517" y="1204281"/>
            <a:chExt cx="2875904" cy="1555662"/>
          </a:xfrm>
          <a:solidFill>
            <a:schemeClr val="accent2"/>
          </a:solidFill>
        </p:grpSpPr>
        <p:sp>
          <p:nvSpPr>
            <p:cNvPr id="40" name="Oval 35">
              <a:extLst>
                <a:ext uri="{FF2B5EF4-FFF2-40B4-BE49-F238E27FC236}">
                  <a16:creationId xmlns:a16="http://schemas.microsoft.com/office/drawing/2014/main" xmlns="" id="{7FE70296-F091-4CC1-9608-9B316FBBB1FB}"/>
                </a:ext>
              </a:extLst>
            </p:cNvPr>
            <p:cNvSpPr/>
            <p:nvPr/>
          </p:nvSpPr>
          <p:spPr>
            <a:xfrm>
              <a:off x="5404517" y="1204281"/>
              <a:ext cx="2847030" cy="744761"/>
            </a:xfrm>
            <a:custGeom>
              <a:avLst/>
              <a:gdLst/>
              <a:ahLst/>
              <a:cxnLst/>
              <a:rect l="l" t="t" r="r" b="b"/>
              <a:pathLst>
                <a:path w="2847029" h="744760">
                  <a:moveTo>
                    <a:pt x="1423514" y="0"/>
                  </a:moveTo>
                  <a:cubicBezTo>
                    <a:pt x="2105041" y="0"/>
                    <a:pt x="2678695" y="315414"/>
                    <a:pt x="2847029" y="744760"/>
                  </a:cubicBezTo>
                  <a:lnTo>
                    <a:pt x="0" y="744760"/>
                  </a:lnTo>
                  <a:cubicBezTo>
                    <a:pt x="168333" y="315414"/>
                    <a:pt x="741987" y="0"/>
                    <a:pt x="142351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41" name="Oval 35">
              <a:extLst>
                <a:ext uri="{FF2B5EF4-FFF2-40B4-BE49-F238E27FC236}">
                  <a16:creationId xmlns:a16="http://schemas.microsoft.com/office/drawing/2014/main" xmlns="" id="{EE5542CE-DB98-44A6-A53E-E143C9B9C0B7}"/>
                </a:ext>
              </a:extLst>
            </p:cNvPr>
            <p:cNvSpPr/>
            <p:nvPr/>
          </p:nvSpPr>
          <p:spPr>
            <a:xfrm rot="10800000">
              <a:off x="5433392" y="2015183"/>
              <a:ext cx="2847029" cy="744760"/>
            </a:xfrm>
            <a:custGeom>
              <a:avLst/>
              <a:gdLst/>
              <a:ahLst/>
              <a:cxnLst/>
              <a:rect l="l" t="t" r="r" b="b"/>
              <a:pathLst>
                <a:path w="2847029" h="744760">
                  <a:moveTo>
                    <a:pt x="1423514" y="0"/>
                  </a:moveTo>
                  <a:cubicBezTo>
                    <a:pt x="2105041" y="0"/>
                    <a:pt x="2678695" y="315414"/>
                    <a:pt x="2847029" y="744760"/>
                  </a:cubicBezTo>
                  <a:lnTo>
                    <a:pt x="0" y="744760"/>
                  </a:lnTo>
                  <a:cubicBezTo>
                    <a:pt x="168333" y="315414"/>
                    <a:pt x="741987" y="0"/>
                    <a:pt x="142351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xmlns="" id="{4A171DC0-56E1-4AD9-B79C-289403A2D34F}"/>
              </a:ext>
            </a:extLst>
          </p:cNvPr>
          <p:cNvGrpSpPr/>
          <p:nvPr/>
        </p:nvGrpSpPr>
        <p:grpSpPr>
          <a:xfrm rot="19688669">
            <a:off x="8937530" y="3091322"/>
            <a:ext cx="793920" cy="418970"/>
            <a:chOff x="5400641" y="1267880"/>
            <a:chExt cx="2882484" cy="1545619"/>
          </a:xfrm>
          <a:solidFill>
            <a:schemeClr val="accent2"/>
          </a:solidFill>
        </p:grpSpPr>
        <p:sp>
          <p:nvSpPr>
            <p:cNvPr id="43" name="Oval 35">
              <a:extLst>
                <a:ext uri="{FF2B5EF4-FFF2-40B4-BE49-F238E27FC236}">
                  <a16:creationId xmlns:a16="http://schemas.microsoft.com/office/drawing/2014/main" xmlns="" id="{03059C60-16D5-4CE2-8389-8091D48E255A}"/>
                </a:ext>
              </a:extLst>
            </p:cNvPr>
            <p:cNvSpPr/>
            <p:nvPr/>
          </p:nvSpPr>
          <p:spPr>
            <a:xfrm>
              <a:off x="5436096" y="1267880"/>
              <a:ext cx="2847029" cy="744760"/>
            </a:xfrm>
            <a:custGeom>
              <a:avLst/>
              <a:gdLst/>
              <a:ahLst/>
              <a:cxnLst/>
              <a:rect l="l" t="t" r="r" b="b"/>
              <a:pathLst>
                <a:path w="2847029" h="744760">
                  <a:moveTo>
                    <a:pt x="1423514" y="0"/>
                  </a:moveTo>
                  <a:cubicBezTo>
                    <a:pt x="2105041" y="0"/>
                    <a:pt x="2678695" y="315414"/>
                    <a:pt x="2847029" y="744760"/>
                  </a:cubicBezTo>
                  <a:lnTo>
                    <a:pt x="0" y="744760"/>
                  </a:lnTo>
                  <a:cubicBezTo>
                    <a:pt x="168333" y="315414"/>
                    <a:pt x="741987" y="0"/>
                    <a:pt x="142351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44" name="Oval 35">
              <a:extLst>
                <a:ext uri="{FF2B5EF4-FFF2-40B4-BE49-F238E27FC236}">
                  <a16:creationId xmlns:a16="http://schemas.microsoft.com/office/drawing/2014/main" xmlns="" id="{D6C4CAAA-DAAA-4438-8888-0053CDD75C65}"/>
                </a:ext>
              </a:extLst>
            </p:cNvPr>
            <p:cNvSpPr/>
            <p:nvPr/>
          </p:nvSpPr>
          <p:spPr>
            <a:xfrm rot="10800000">
              <a:off x="5400641" y="2068738"/>
              <a:ext cx="2847027" cy="744761"/>
            </a:xfrm>
            <a:custGeom>
              <a:avLst/>
              <a:gdLst/>
              <a:ahLst/>
              <a:cxnLst/>
              <a:rect l="l" t="t" r="r" b="b"/>
              <a:pathLst>
                <a:path w="2847029" h="744760">
                  <a:moveTo>
                    <a:pt x="1423514" y="0"/>
                  </a:moveTo>
                  <a:cubicBezTo>
                    <a:pt x="2105041" y="0"/>
                    <a:pt x="2678695" y="315414"/>
                    <a:pt x="2847029" y="744760"/>
                  </a:cubicBezTo>
                  <a:lnTo>
                    <a:pt x="0" y="744760"/>
                  </a:lnTo>
                  <a:cubicBezTo>
                    <a:pt x="168333" y="315414"/>
                    <a:pt x="741987" y="0"/>
                    <a:pt x="142351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176F2327-ED1E-43EB-98BD-3D16C4858CCC}"/>
              </a:ext>
            </a:extLst>
          </p:cNvPr>
          <p:cNvGrpSpPr/>
          <p:nvPr/>
        </p:nvGrpSpPr>
        <p:grpSpPr>
          <a:xfrm rot="16473962">
            <a:off x="9132065" y="5099019"/>
            <a:ext cx="792165" cy="419924"/>
            <a:chOff x="5407012" y="1267880"/>
            <a:chExt cx="2876113" cy="1549137"/>
          </a:xfrm>
          <a:solidFill>
            <a:schemeClr val="accent2"/>
          </a:solidFill>
        </p:grpSpPr>
        <p:sp>
          <p:nvSpPr>
            <p:cNvPr id="9" name="Oval 35">
              <a:extLst>
                <a:ext uri="{FF2B5EF4-FFF2-40B4-BE49-F238E27FC236}">
                  <a16:creationId xmlns:a16="http://schemas.microsoft.com/office/drawing/2014/main" xmlns="" id="{D5684579-30A5-42DA-96E1-F7A5A5D75E85}"/>
                </a:ext>
              </a:extLst>
            </p:cNvPr>
            <p:cNvSpPr/>
            <p:nvPr/>
          </p:nvSpPr>
          <p:spPr>
            <a:xfrm>
              <a:off x="5436096" y="1267880"/>
              <a:ext cx="2847029" cy="744760"/>
            </a:xfrm>
            <a:custGeom>
              <a:avLst/>
              <a:gdLst/>
              <a:ahLst/>
              <a:cxnLst/>
              <a:rect l="l" t="t" r="r" b="b"/>
              <a:pathLst>
                <a:path w="2847029" h="744760">
                  <a:moveTo>
                    <a:pt x="1423514" y="0"/>
                  </a:moveTo>
                  <a:cubicBezTo>
                    <a:pt x="2105041" y="0"/>
                    <a:pt x="2678695" y="315414"/>
                    <a:pt x="2847029" y="744760"/>
                  </a:cubicBezTo>
                  <a:lnTo>
                    <a:pt x="0" y="744760"/>
                  </a:lnTo>
                  <a:cubicBezTo>
                    <a:pt x="168333" y="315414"/>
                    <a:pt x="741987" y="0"/>
                    <a:pt x="142351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10" name="Oval 35">
              <a:extLst>
                <a:ext uri="{FF2B5EF4-FFF2-40B4-BE49-F238E27FC236}">
                  <a16:creationId xmlns:a16="http://schemas.microsoft.com/office/drawing/2014/main" xmlns="" id="{DB33F1BB-BCF6-4BA4-B001-24DD9804BC9A}"/>
                </a:ext>
              </a:extLst>
            </p:cNvPr>
            <p:cNvSpPr/>
            <p:nvPr/>
          </p:nvSpPr>
          <p:spPr>
            <a:xfrm rot="10800000">
              <a:off x="5407012" y="2072257"/>
              <a:ext cx="2847027" cy="744760"/>
            </a:xfrm>
            <a:custGeom>
              <a:avLst/>
              <a:gdLst/>
              <a:ahLst/>
              <a:cxnLst/>
              <a:rect l="l" t="t" r="r" b="b"/>
              <a:pathLst>
                <a:path w="2847029" h="744760">
                  <a:moveTo>
                    <a:pt x="1423514" y="0"/>
                  </a:moveTo>
                  <a:cubicBezTo>
                    <a:pt x="2105041" y="0"/>
                    <a:pt x="2678695" y="315414"/>
                    <a:pt x="2847029" y="744760"/>
                  </a:cubicBezTo>
                  <a:lnTo>
                    <a:pt x="0" y="744760"/>
                  </a:lnTo>
                  <a:cubicBezTo>
                    <a:pt x="168333" y="315414"/>
                    <a:pt x="741987" y="0"/>
                    <a:pt x="142351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</p:grpSp>
      <p:sp>
        <p:nvSpPr>
          <p:cNvPr id="59" name="Freeform: Shape 58">
            <a:extLst>
              <a:ext uri="{FF2B5EF4-FFF2-40B4-BE49-F238E27FC236}">
                <a16:creationId xmlns:a16="http://schemas.microsoft.com/office/drawing/2014/main" xmlns="" id="{D06F46DE-AE1F-4683-83E4-28F8DEEE8946}"/>
              </a:ext>
            </a:extLst>
          </p:cNvPr>
          <p:cNvSpPr/>
          <p:nvPr/>
        </p:nvSpPr>
        <p:spPr>
          <a:xfrm>
            <a:off x="7748003" y="4785228"/>
            <a:ext cx="1516616" cy="1925051"/>
          </a:xfrm>
          <a:custGeom>
            <a:avLst/>
            <a:gdLst>
              <a:gd name="connsiteX0" fmla="*/ 139945 w 1516616"/>
              <a:gd name="connsiteY0" fmla="*/ 1243834 h 1925051"/>
              <a:gd name="connsiteX1" fmla="*/ 129273 w 1516616"/>
              <a:gd name="connsiteY1" fmla="*/ 1249932 h 1925051"/>
              <a:gd name="connsiteX2" fmla="*/ 120575 w 1516616"/>
              <a:gd name="connsiteY2" fmla="*/ 1266792 h 1925051"/>
              <a:gd name="connsiteX3" fmla="*/ 136419 w 1516616"/>
              <a:gd name="connsiteY3" fmla="*/ 1311500 h 1925051"/>
              <a:gd name="connsiteX4" fmla="*/ 141236 w 1516616"/>
              <a:gd name="connsiteY4" fmla="*/ 1315044 h 1925051"/>
              <a:gd name="connsiteX5" fmla="*/ 166178 w 1516616"/>
              <a:gd name="connsiteY5" fmla="*/ 1316357 h 1925051"/>
              <a:gd name="connsiteX6" fmla="*/ 175991 w 1516616"/>
              <a:gd name="connsiteY6" fmla="*/ 1293724 h 1925051"/>
              <a:gd name="connsiteX7" fmla="*/ 152185 w 1516616"/>
              <a:gd name="connsiteY7" fmla="*/ 1247305 h 1925051"/>
              <a:gd name="connsiteX8" fmla="*/ 139945 w 1516616"/>
              <a:gd name="connsiteY8" fmla="*/ 1243834 h 1925051"/>
              <a:gd name="connsiteX9" fmla="*/ 46446 w 1516616"/>
              <a:gd name="connsiteY9" fmla="*/ 1120804 h 1925051"/>
              <a:gd name="connsiteX10" fmla="*/ 27555 w 1516616"/>
              <a:gd name="connsiteY10" fmla="*/ 1138481 h 1925051"/>
              <a:gd name="connsiteX11" fmla="*/ 51561 w 1516616"/>
              <a:gd name="connsiteY11" fmla="*/ 1163362 h 1925051"/>
              <a:gd name="connsiteX12" fmla="*/ 69636 w 1516616"/>
              <a:gd name="connsiteY12" fmla="*/ 1145647 h 1925051"/>
              <a:gd name="connsiteX13" fmla="*/ 46446 w 1516616"/>
              <a:gd name="connsiteY13" fmla="*/ 1120804 h 1925051"/>
              <a:gd name="connsiteX14" fmla="*/ 166775 w 1516616"/>
              <a:gd name="connsiteY14" fmla="*/ 1102133 h 1925051"/>
              <a:gd name="connsiteX15" fmla="*/ 146033 w 1516616"/>
              <a:gd name="connsiteY15" fmla="*/ 1122079 h 1925051"/>
              <a:gd name="connsiteX16" fmla="*/ 172329 w 1516616"/>
              <a:gd name="connsiteY16" fmla="*/ 1152514 h 1925051"/>
              <a:gd name="connsiteX17" fmla="*/ 192593 w 1516616"/>
              <a:gd name="connsiteY17" fmla="*/ 1132330 h 1925051"/>
              <a:gd name="connsiteX18" fmla="*/ 166775 w 1516616"/>
              <a:gd name="connsiteY18" fmla="*/ 1102133 h 1925051"/>
              <a:gd name="connsiteX19" fmla="*/ 97783 w 1516616"/>
              <a:gd name="connsiteY19" fmla="*/ 1083681 h 1925051"/>
              <a:gd name="connsiteX20" fmla="*/ 80166 w 1516616"/>
              <a:gd name="connsiteY20" fmla="*/ 1109299 h 1925051"/>
              <a:gd name="connsiteX21" fmla="*/ 102500 w 1516616"/>
              <a:gd name="connsiteY21" fmla="*/ 1137227 h 1925051"/>
              <a:gd name="connsiteX22" fmla="*/ 125272 w 1516616"/>
              <a:gd name="connsiteY22" fmla="*/ 1112683 h 1925051"/>
              <a:gd name="connsiteX23" fmla="*/ 97783 w 1516616"/>
              <a:gd name="connsiteY23" fmla="*/ 1083681 h 1925051"/>
              <a:gd name="connsiteX24" fmla="*/ 73624 w 1516616"/>
              <a:gd name="connsiteY24" fmla="*/ 982785 h 1925051"/>
              <a:gd name="connsiteX25" fmla="*/ 89502 w 1516616"/>
              <a:gd name="connsiteY25" fmla="*/ 982978 h 1925051"/>
              <a:gd name="connsiteX26" fmla="*/ 109746 w 1516616"/>
              <a:gd name="connsiteY26" fmla="*/ 1010985 h 1925051"/>
              <a:gd name="connsiteX27" fmla="*/ 109447 w 1516616"/>
              <a:gd name="connsiteY27" fmla="*/ 1032006 h 1925051"/>
              <a:gd name="connsiteX28" fmla="*/ 113488 w 1516616"/>
              <a:gd name="connsiteY28" fmla="*/ 1055415 h 1925051"/>
              <a:gd name="connsiteX29" fmla="*/ 120853 w 1516616"/>
              <a:gd name="connsiteY29" fmla="*/ 1060889 h 1925051"/>
              <a:gd name="connsiteX30" fmla="*/ 121868 w 1516616"/>
              <a:gd name="connsiteY30" fmla="*/ 1052867 h 1925051"/>
              <a:gd name="connsiteX31" fmla="*/ 124615 w 1516616"/>
              <a:gd name="connsiteY31" fmla="*/ 1008896 h 1925051"/>
              <a:gd name="connsiteX32" fmla="*/ 159211 w 1516616"/>
              <a:gd name="connsiteY32" fmla="*/ 997469 h 1925051"/>
              <a:gd name="connsiteX33" fmla="*/ 191080 w 1516616"/>
              <a:gd name="connsiteY33" fmla="*/ 1029955 h 1925051"/>
              <a:gd name="connsiteX34" fmla="*/ 226452 w 1516616"/>
              <a:gd name="connsiteY34" fmla="*/ 1115928 h 1925051"/>
              <a:gd name="connsiteX35" fmla="*/ 239431 w 1516616"/>
              <a:gd name="connsiteY35" fmla="*/ 1216988 h 1925051"/>
              <a:gd name="connsiteX36" fmla="*/ 226511 w 1516616"/>
              <a:gd name="connsiteY36" fmla="*/ 1321552 h 1925051"/>
              <a:gd name="connsiteX37" fmla="*/ 205571 w 1516616"/>
              <a:gd name="connsiteY37" fmla="*/ 1361941 h 1925051"/>
              <a:gd name="connsiteX38" fmla="*/ 159828 w 1516616"/>
              <a:gd name="connsiteY38" fmla="*/ 1375556 h 1925051"/>
              <a:gd name="connsiteX39" fmla="*/ 113209 w 1516616"/>
              <a:gd name="connsiteY39" fmla="*/ 1351371 h 1925051"/>
              <a:gd name="connsiteX40" fmla="*/ 49870 w 1516616"/>
              <a:gd name="connsiteY40" fmla="*/ 1270873 h 1925051"/>
              <a:gd name="connsiteX41" fmla="*/ 205 w 1516616"/>
              <a:gd name="connsiteY41" fmla="*/ 1096003 h 1925051"/>
              <a:gd name="connsiteX42" fmla="*/ 11671 w 1516616"/>
              <a:gd name="connsiteY42" fmla="*/ 1025855 h 1925051"/>
              <a:gd name="connsiteX43" fmla="*/ 36672 w 1516616"/>
              <a:gd name="connsiteY43" fmla="*/ 1014907 h 1925051"/>
              <a:gd name="connsiteX44" fmla="*/ 52557 w 1516616"/>
              <a:gd name="connsiteY44" fmla="*/ 1029976 h 1925051"/>
              <a:gd name="connsiteX45" fmla="*/ 63107 w 1516616"/>
              <a:gd name="connsiteY45" fmla="*/ 1052289 h 1925051"/>
              <a:gd name="connsiteX46" fmla="*/ 69397 w 1516616"/>
              <a:gd name="connsiteY46" fmla="*/ 1057405 h 1925051"/>
              <a:gd name="connsiteX47" fmla="*/ 72224 w 1516616"/>
              <a:gd name="connsiteY47" fmla="*/ 1049264 h 1925051"/>
              <a:gd name="connsiteX48" fmla="*/ 60181 w 1516616"/>
              <a:gd name="connsiteY48" fmla="*/ 1021894 h 1925051"/>
              <a:gd name="connsiteX49" fmla="*/ 59285 w 1516616"/>
              <a:gd name="connsiteY49" fmla="*/ 992593 h 1925051"/>
              <a:gd name="connsiteX50" fmla="*/ 73624 w 1516616"/>
              <a:gd name="connsiteY50" fmla="*/ 982785 h 1925051"/>
              <a:gd name="connsiteX51" fmla="*/ 1185903 w 1516616"/>
              <a:gd name="connsiteY51" fmla="*/ 620577 h 1925051"/>
              <a:gd name="connsiteX52" fmla="*/ 1190063 w 1516616"/>
              <a:gd name="connsiteY52" fmla="*/ 638273 h 1925051"/>
              <a:gd name="connsiteX53" fmla="*/ 1195438 w 1516616"/>
              <a:gd name="connsiteY53" fmla="*/ 702529 h 1925051"/>
              <a:gd name="connsiteX54" fmla="*/ 1195099 w 1516616"/>
              <a:gd name="connsiteY54" fmla="*/ 831756 h 1925051"/>
              <a:gd name="connsiteX55" fmla="*/ 1177741 w 1516616"/>
              <a:gd name="connsiteY55" fmla="*/ 954195 h 1925051"/>
              <a:gd name="connsiteX56" fmla="*/ 1164365 w 1516616"/>
              <a:gd name="connsiteY56" fmla="*/ 1020282 h 1925051"/>
              <a:gd name="connsiteX57" fmla="*/ 1120334 w 1516616"/>
              <a:gd name="connsiteY57" fmla="*/ 1118298 h 1925051"/>
              <a:gd name="connsiteX58" fmla="*/ 1096706 w 1516616"/>
              <a:gd name="connsiteY58" fmla="*/ 1146504 h 1925051"/>
              <a:gd name="connsiteX59" fmla="*/ 1082593 w 1516616"/>
              <a:gd name="connsiteY59" fmla="*/ 1143279 h 1925051"/>
              <a:gd name="connsiteX60" fmla="*/ 1073894 w 1516616"/>
              <a:gd name="connsiteY60" fmla="*/ 1074286 h 1925051"/>
              <a:gd name="connsiteX61" fmla="*/ 1100547 w 1516616"/>
              <a:gd name="connsiteY61" fmla="*/ 888905 h 1925051"/>
              <a:gd name="connsiteX62" fmla="*/ 1175154 w 1516616"/>
              <a:gd name="connsiteY62" fmla="*/ 636562 h 1925051"/>
              <a:gd name="connsiteX63" fmla="*/ 1178219 w 1516616"/>
              <a:gd name="connsiteY63" fmla="*/ 628938 h 1925051"/>
              <a:gd name="connsiteX64" fmla="*/ 1183574 w 1516616"/>
              <a:gd name="connsiteY64" fmla="*/ 620836 h 1925051"/>
              <a:gd name="connsiteX65" fmla="*/ 1185903 w 1516616"/>
              <a:gd name="connsiteY65" fmla="*/ 620577 h 1925051"/>
              <a:gd name="connsiteX66" fmla="*/ 1228840 w 1516616"/>
              <a:gd name="connsiteY66" fmla="*/ 580327 h 1925051"/>
              <a:gd name="connsiteX67" fmla="*/ 1238375 w 1516616"/>
              <a:gd name="connsiteY67" fmla="*/ 604911 h 1925051"/>
              <a:gd name="connsiteX68" fmla="*/ 1251214 w 1516616"/>
              <a:gd name="connsiteY68" fmla="*/ 691022 h 1925051"/>
              <a:gd name="connsiteX69" fmla="*/ 1264312 w 1516616"/>
              <a:gd name="connsiteY69" fmla="*/ 792163 h 1925051"/>
              <a:gd name="connsiteX70" fmla="*/ 1265865 w 1516616"/>
              <a:gd name="connsiteY70" fmla="*/ 861992 h 1925051"/>
              <a:gd name="connsiteX71" fmla="*/ 1268174 w 1516616"/>
              <a:gd name="connsiteY71" fmla="*/ 901683 h 1925051"/>
              <a:gd name="connsiteX72" fmla="*/ 1267198 w 1516616"/>
              <a:gd name="connsiteY72" fmla="*/ 936180 h 1925051"/>
              <a:gd name="connsiteX73" fmla="*/ 1256449 w 1516616"/>
              <a:gd name="connsiteY73" fmla="*/ 1098769 h 1925051"/>
              <a:gd name="connsiteX74" fmla="*/ 1220898 w 1516616"/>
              <a:gd name="connsiteY74" fmla="*/ 1216690 h 1925051"/>
              <a:gd name="connsiteX75" fmla="*/ 1190203 w 1516616"/>
              <a:gd name="connsiteY75" fmla="*/ 1246608 h 1925051"/>
              <a:gd name="connsiteX76" fmla="*/ 1167073 w 1516616"/>
              <a:gd name="connsiteY76" fmla="*/ 1249475 h 1925051"/>
              <a:gd name="connsiteX77" fmla="*/ 1130566 w 1516616"/>
              <a:gd name="connsiteY77" fmla="*/ 1231400 h 1925051"/>
              <a:gd name="connsiteX78" fmla="*/ 1094119 w 1516616"/>
              <a:gd name="connsiteY78" fmla="*/ 1177874 h 1925051"/>
              <a:gd name="connsiteX79" fmla="*/ 1097523 w 1516616"/>
              <a:gd name="connsiteY79" fmla="*/ 1162646 h 1925051"/>
              <a:gd name="connsiteX80" fmla="*/ 1167949 w 1516616"/>
              <a:gd name="connsiteY80" fmla="*/ 1044009 h 1925051"/>
              <a:gd name="connsiteX81" fmla="*/ 1187576 w 1516616"/>
              <a:gd name="connsiteY81" fmla="*/ 956981 h 1925051"/>
              <a:gd name="connsiteX82" fmla="*/ 1205889 w 1516616"/>
              <a:gd name="connsiteY82" fmla="*/ 774447 h 1925051"/>
              <a:gd name="connsiteX83" fmla="*/ 1204058 w 1516616"/>
              <a:gd name="connsiteY83" fmla="*/ 679039 h 1925051"/>
              <a:gd name="connsiteX84" fmla="*/ 1198683 w 1516616"/>
              <a:gd name="connsiteY84" fmla="*/ 629037 h 1925051"/>
              <a:gd name="connsiteX85" fmla="*/ 1209253 w 1516616"/>
              <a:gd name="connsiteY85" fmla="*/ 599496 h 1925051"/>
              <a:gd name="connsiteX86" fmla="*/ 1228840 w 1516616"/>
              <a:gd name="connsiteY86" fmla="*/ 580327 h 1925051"/>
              <a:gd name="connsiteX87" fmla="*/ 666307 w 1516616"/>
              <a:gd name="connsiteY87" fmla="*/ 521586 h 1925051"/>
              <a:gd name="connsiteX88" fmla="*/ 696922 w 1516616"/>
              <a:gd name="connsiteY88" fmla="*/ 527975 h 1925051"/>
              <a:gd name="connsiteX89" fmla="*/ 778018 w 1516616"/>
              <a:gd name="connsiteY89" fmla="*/ 579770 h 1925051"/>
              <a:gd name="connsiteX90" fmla="*/ 866120 w 1516616"/>
              <a:gd name="connsiteY90" fmla="*/ 674242 h 1925051"/>
              <a:gd name="connsiteX91" fmla="*/ 933799 w 1516616"/>
              <a:gd name="connsiteY91" fmla="*/ 819572 h 1925051"/>
              <a:gd name="connsiteX92" fmla="*/ 936625 w 1516616"/>
              <a:gd name="connsiteY92" fmla="*/ 829645 h 1925051"/>
              <a:gd name="connsiteX93" fmla="*/ 942478 w 1516616"/>
              <a:gd name="connsiteY93" fmla="*/ 833905 h 1925051"/>
              <a:gd name="connsiteX94" fmla="*/ 945185 w 1516616"/>
              <a:gd name="connsiteY94" fmla="*/ 827714 h 1925051"/>
              <a:gd name="connsiteX95" fmla="*/ 941741 w 1516616"/>
              <a:gd name="connsiteY95" fmla="*/ 805500 h 1925051"/>
              <a:gd name="connsiteX96" fmla="*/ 895898 w 1516616"/>
              <a:gd name="connsiteY96" fmla="*/ 698327 h 1925051"/>
              <a:gd name="connsiteX97" fmla="*/ 860387 w 1516616"/>
              <a:gd name="connsiteY97" fmla="*/ 653779 h 1925051"/>
              <a:gd name="connsiteX98" fmla="*/ 856246 w 1516616"/>
              <a:gd name="connsiteY98" fmla="*/ 618008 h 1925051"/>
              <a:gd name="connsiteX99" fmla="*/ 868449 w 1516616"/>
              <a:gd name="connsiteY99" fmla="*/ 623462 h 1925051"/>
              <a:gd name="connsiteX100" fmla="*/ 975004 w 1516616"/>
              <a:gd name="connsiteY100" fmla="*/ 653699 h 1925051"/>
              <a:gd name="connsiteX101" fmla="*/ 1008465 w 1516616"/>
              <a:gd name="connsiteY101" fmla="*/ 657800 h 1925051"/>
              <a:gd name="connsiteX102" fmla="*/ 1019174 w 1516616"/>
              <a:gd name="connsiteY102" fmla="*/ 669285 h 1925051"/>
              <a:gd name="connsiteX103" fmla="*/ 1026101 w 1516616"/>
              <a:gd name="connsiteY103" fmla="*/ 777850 h 1925051"/>
              <a:gd name="connsiteX104" fmla="*/ 1024608 w 1516616"/>
              <a:gd name="connsiteY104" fmla="*/ 903236 h 1925051"/>
              <a:gd name="connsiteX105" fmla="*/ 1016049 w 1516616"/>
              <a:gd name="connsiteY105" fmla="*/ 972487 h 1925051"/>
              <a:gd name="connsiteX106" fmla="*/ 993336 w 1516616"/>
              <a:gd name="connsiteY106" fmla="*/ 1078605 h 1925051"/>
              <a:gd name="connsiteX107" fmla="*/ 967797 w 1516616"/>
              <a:gd name="connsiteY107" fmla="*/ 1133624 h 1925051"/>
              <a:gd name="connsiteX108" fmla="*/ 931550 w 1516616"/>
              <a:gd name="connsiteY108" fmla="*/ 1201880 h 1925051"/>
              <a:gd name="connsiteX109" fmla="*/ 869743 w 1516616"/>
              <a:gd name="connsiteY109" fmla="*/ 1303876 h 1925051"/>
              <a:gd name="connsiteX110" fmla="*/ 818903 w 1516616"/>
              <a:gd name="connsiteY110" fmla="*/ 1399841 h 1925051"/>
              <a:gd name="connsiteX111" fmla="*/ 842054 w 1516616"/>
              <a:gd name="connsiteY111" fmla="*/ 1590855 h 1925051"/>
              <a:gd name="connsiteX112" fmla="*/ 846374 w 1516616"/>
              <a:gd name="connsiteY112" fmla="*/ 1596987 h 1925051"/>
              <a:gd name="connsiteX113" fmla="*/ 857421 w 1516616"/>
              <a:gd name="connsiteY113" fmla="*/ 1664008 h 1925051"/>
              <a:gd name="connsiteX114" fmla="*/ 850951 w 1516616"/>
              <a:gd name="connsiteY114" fmla="*/ 1720322 h 1925051"/>
              <a:gd name="connsiteX115" fmla="*/ 860546 w 1516616"/>
              <a:gd name="connsiteY115" fmla="*/ 1748945 h 1925051"/>
              <a:gd name="connsiteX116" fmla="*/ 877525 w 1516616"/>
              <a:gd name="connsiteY116" fmla="*/ 1796640 h 1925051"/>
              <a:gd name="connsiteX117" fmla="*/ 872589 w 1516616"/>
              <a:gd name="connsiteY117" fmla="*/ 1817820 h 1925051"/>
              <a:gd name="connsiteX118" fmla="*/ 818884 w 1516616"/>
              <a:gd name="connsiteY118" fmla="*/ 1858466 h 1925051"/>
              <a:gd name="connsiteX119" fmla="*/ 729906 w 1516616"/>
              <a:gd name="connsiteY119" fmla="*/ 1866628 h 1925051"/>
              <a:gd name="connsiteX120" fmla="*/ 677613 w 1516616"/>
              <a:gd name="connsiteY120" fmla="*/ 1881040 h 1925051"/>
              <a:gd name="connsiteX121" fmla="*/ 667422 w 1516616"/>
              <a:gd name="connsiteY121" fmla="*/ 1888723 h 1925051"/>
              <a:gd name="connsiteX122" fmla="*/ 604401 w 1516616"/>
              <a:gd name="connsiteY122" fmla="*/ 1924971 h 1925051"/>
              <a:gd name="connsiteX123" fmla="*/ 584893 w 1516616"/>
              <a:gd name="connsiteY123" fmla="*/ 1925051 h 1925051"/>
              <a:gd name="connsiteX124" fmla="*/ 560310 w 1516616"/>
              <a:gd name="connsiteY124" fmla="*/ 1910042 h 1925051"/>
              <a:gd name="connsiteX125" fmla="*/ 555135 w 1516616"/>
              <a:gd name="connsiteY125" fmla="*/ 1869853 h 1925051"/>
              <a:gd name="connsiteX126" fmla="*/ 593512 w 1516616"/>
              <a:gd name="connsiteY126" fmla="*/ 1839337 h 1925051"/>
              <a:gd name="connsiteX127" fmla="*/ 585211 w 1516616"/>
              <a:gd name="connsiteY127" fmla="*/ 1835038 h 1925051"/>
              <a:gd name="connsiteX128" fmla="*/ 540503 w 1516616"/>
              <a:gd name="connsiteY128" fmla="*/ 1879666 h 1925051"/>
              <a:gd name="connsiteX129" fmla="*/ 540185 w 1516616"/>
              <a:gd name="connsiteY129" fmla="*/ 1881139 h 1925051"/>
              <a:gd name="connsiteX130" fmla="*/ 517373 w 1516616"/>
              <a:gd name="connsiteY130" fmla="*/ 1897084 h 1925051"/>
              <a:gd name="connsiteX131" fmla="*/ 491695 w 1516616"/>
              <a:gd name="connsiteY131" fmla="*/ 1859302 h 1925051"/>
              <a:gd name="connsiteX132" fmla="*/ 508216 w 1516616"/>
              <a:gd name="connsiteY132" fmla="*/ 1830638 h 1925051"/>
              <a:gd name="connsiteX133" fmla="*/ 529177 w 1516616"/>
              <a:gd name="connsiteY133" fmla="*/ 1812485 h 1925051"/>
              <a:gd name="connsiteX134" fmla="*/ 530830 w 1516616"/>
              <a:gd name="connsiteY134" fmla="*/ 1809359 h 1925051"/>
              <a:gd name="connsiteX135" fmla="*/ 529615 w 1516616"/>
              <a:gd name="connsiteY135" fmla="*/ 1807289 h 1925051"/>
              <a:gd name="connsiteX136" fmla="*/ 511322 w 1516616"/>
              <a:gd name="connsiteY136" fmla="*/ 1815789 h 1925051"/>
              <a:gd name="connsiteX137" fmla="*/ 499936 w 1516616"/>
              <a:gd name="connsiteY137" fmla="*/ 1824348 h 1925051"/>
              <a:gd name="connsiteX138" fmla="*/ 493805 w 1516616"/>
              <a:gd name="connsiteY138" fmla="*/ 1825801 h 1925051"/>
              <a:gd name="connsiteX139" fmla="*/ 492969 w 1516616"/>
              <a:gd name="connsiteY139" fmla="*/ 1819690 h 1925051"/>
              <a:gd name="connsiteX140" fmla="*/ 501568 w 1516616"/>
              <a:gd name="connsiteY140" fmla="*/ 1802372 h 1925051"/>
              <a:gd name="connsiteX141" fmla="*/ 528660 w 1516616"/>
              <a:gd name="connsiteY141" fmla="*/ 1774485 h 1925051"/>
              <a:gd name="connsiteX142" fmla="*/ 714837 w 1516616"/>
              <a:gd name="connsiteY142" fmla="*/ 1713315 h 1925051"/>
              <a:gd name="connsiteX143" fmla="*/ 769757 w 1516616"/>
              <a:gd name="connsiteY143" fmla="*/ 1724064 h 1925051"/>
              <a:gd name="connsiteX144" fmla="*/ 779889 w 1516616"/>
              <a:gd name="connsiteY144" fmla="*/ 1722312 h 1925051"/>
              <a:gd name="connsiteX145" fmla="*/ 774116 w 1516616"/>
              <a:gd name="connsiteY145" fmla="*/ 1713792 h 1925051"/>
              <a:gd name="connsiteX146" fmla="*/ 720968 w 1516616"/>
              <a:gd name="connsiteY146" fmla="*/ 1702367 h 1925051"/>
              <a:gd name="connsiteX147" fmla="*/ 700286 w 1516616"/>
              <a:gd name="connsiteY147" fmla="*/ 1696574 h 1925051"/>
              <a:gd name="connsiteX148" fmla="*/ 596677 w 1516616"/>
              <a:gd name="connsiteY148" fmla="*/ 1602759 h 1925051"/>
              <a:gd name="connsiteX149" fmla="*/ 573009 w 1516616"/>
              <a:gd name="connsiteY149" fmla="*/ 1533707 h 1925051"/>
              <a:gd name="connsiteX150" fmla="*/ 560847 w 1516616"/>
              <a:gd name="connsiteY150" fmla="*/ 1468058 h 1925051"/>
              <a:gd name="connsiteX151" fmla="*/ 524500 w 1516616"/>
              <a:gd name="connsiteY151" fmla="*/ 1412182 h 1925051"/>
              <a:gd name="connsiteX152" fmla="*/ 434685 w 1516616"/>
              <a:gd name="connsiteY152" fmla="*/ 1380354 h 1925051"/>
              <a:gd name="connsiteX153" fmla="*/ 306593 w 1516616"/>
              <a:gd name="connsiteY153" fmla="*/ 1384813 h 1925051"/>
              <a:gd name="connsiteX154" fmla="*/ 221834 w 1516616"/>
              <a:gd name="connsiteY154" fmla="*/ 1372491 h 1925051"/>
              <a:gd name="connsiteX155" fmla="*/ 218431 w 1516616"/>
              <a:gd name="connsiteY155" fmla="*/ 1362478 h 1925051"/>
              <a:gd name="connsiteX156" fmla="*/ 245324 w 1516616"/>
              <a:gd name="connsiteY156" fmla="*/ 1278954 h 1925051"/>
              <a:gd name="connsiteX157" fmla="*/ 248468 w 1516616"/>
              <a:gd name="connsiteY157" fmla="*/ 1259745 h 1925051"/>
              <a:gd name="connsiteX158" fmla="*/ 254520 w 1516616"/>
              <a:gd name="connsiteY158" fmla="*/ 1255944 h 1925051"/>
              <a:gd name="connsiteX159" fmla="*/ 267279 w 1516616"/>
              <a:gd name="connsiteY159" fmla="*/ 1260084 h 1925051"/>
              <a:gd name="connsiteX160" fmla="*/ 357790 w 1516616"/>
              <a:gd name="connsiteY160" fmla="*/ 1286599 h 1925051"/>
              <a:gd name="connsiteX161" fmla="*/ 450630 w 1516616"/>
              <a:gd name="connsiteY161" fmla="*/ 1287215 h 1925051"/>
              <a:gd name="connsiteX162" fmla="*/ 490958 w 1516616"/>
              <a:gd name="connsiteY162" fmla="*/ 1283254 h 1925051"/>
              <a:gd name="connsiteX163" fmla="*/ 523544 w 1516616"/>
              <a:gd name="connsiteY163" fmla="*/ 1275292 h 1925051"/>
              <a:gd name="connsiteX164" fmla="*/ 657150 w 1516616"/>
              <a:gd name="connsiteY164" fmla="*/ 1193022 h 1925051"/>
              <a:gd name="connsiteX165" fmla="*/ 737012 w 1516616"/>
              <a:gd name="connsiteY165" fmla="*/ 1096878 h 1925051"/>
              <a:gd name="connsiteX166" fmla="*/ 785502 w 1516616"/>
              <a:gd name="connsiteY166" fmla="*/ 1019345 h 1925051"/>
              <a:gd name="connsiteX167" fmla="*/ 797863 w 1516616"/>
              <a:gd name="connsiteY167" fmla="*/ 988312 h 1925051"/>
              <a:gd name="connsiteX168" fmla="*/ 806702 w 1516616"/>
              <a:gd name="connsiteY168" fmla="*/ 966934 h 1925051"/>
              <a:gd name="connsiteX169" fmla="*/ 819481 w 1516616"/>
              <a:gd name="connsiteY169" fmla="*/ 904650 h 1925051"/>
              <a:gd name="connsiteX170" fmla="*/ 823582 w 1516616"/>
              <a:gd name="connsiteY170" fmla="*/ 887172 h 1925051"/>
              <a:gd name="connsiteX171" fmla="*/ 833037 w 1516616"/>
              <a:gd name="connsiteY171" fmla="*/ 884465 h 1925051"/>
              <a:gd name="connsiteX172" fmla="*/ 862895 w 1516616"/>
              <a:gd name="connsiteY172" fmla="*/ 911915 h 1925051"/>
              <a:gd name="connsiteX173" fmla="*/ 900158 w 1516616"/>
              <a:gd name="connsiteY173" fmla="*/ 950074 h 1925051"/>
              <a:gd name="connsiteX174" fmla="*/ 907942 w 1516616"/>
              <a:gd name="connsiteY174" fmla="*/ 956742 h 1925051"/>
              <a:gd name="connsiteX175" fmla="*/ 909693 w 1516616"/>
              <a:gd name="connsiteY175" fmla="*/ 955548 h 1925051"/>
              <a:gd name="connsiteX176" fmla="*/ 905195 w 1516616"/>
              <a:gd name="connsiteY176" fmla="*/ 945993 h 1925051"/>
              <a:gd name="connsiteX177" fmla="*/ 861502 w 1516616"/>
              <a:gd name="connsiteY177" fmla="*/ 899554 h 1925051"/>
              <a:gd name="connsiteX178" fmla="*/ 745611 w 1516616"/>
              <a:gd name="connsiteY178" fmla="*/ 797060 h 1925051"/>
              <a:gd name="connsiteX179" fmla="*/ 618594 w 1516616"/>
              <a:gd name="connsiteY179" fmla="*/ 634370 h 1925051"/>
              <a:gd name="connsiteX180" fmla="*/ 613219 w 1516616"/>
              <a:gd name="connsiteY180" fmla="*/ 592688 h 1925051"/>
              <a:gd name="connsiteX181" fmla="*/ 625600 w 1516616"/>
              <a:gd name="connsiteY181" fmla="*/ 585124 h 1925051"/>
              <a:gd name="connsiteX182" fmla="*/ 663859 w 1516616"/>
              <a:gd name="connsiteY182" fmla="*/ 610942 h 1925051"/>
              <a:gd name="connsiteX183" fmla="*/ 668656 w 1516616"/>
              <a:gd name="connsiteY183" fmla="*/ 615520 h 1925051"/>
              <a:gd name="connsiteX184" fmla="*/ 673334 w 1516616"/>
              <a:gd name="connsiteY184" fmla="*/ 615102 h 1925051"/>
              <a:gd name="connsiteX185" fmla="*/ 674150 w 1516616"/>
              <a:gd name="connsiteY185" fmla="*/ 610604 h 1925051"/>
              <a:gd name="connsiteX186" fmla="*/ 668815 w 1516616"/>
              <a:gd name="connsiteY186" fmla="*/ 602581 h 1925051"/>
              <a:gd name="connsiteX187" fmla="*/ 628904 w 1516616"/>
              <a:gd name="connsiteY187" fmla="*/ 576545 h 1925051"/>
              <a:gd name="connsiteX188" fmla="*/ 618653 w 1516616"/>
              <a:gd name="connsiteY188" fmla="*/ 572007 h 1925051"/>
              <a:gd name="connsiteX189" fmla="*/ 614234 w 1516616"/>
              <a:gd name="connsiteY189" fmla="*/ 553156 h 1925051"/>
              <a:gd name="connsiteX190" fmla="*/ 655499 w 1516616"/>
              <a:gd name="connsiteY190" fmla="*/ 537649 h 1925051"/>
              <a:gd name="connsiteX191" fmla="*/ 711552 w 1516616"/>
              <a:gd name="connsiteY191" fmla="*/ 572902 h 1925051"/>
              <a:gd name="connsiteX192" fmla="*/ 720371 w 1516616"/>
              <a:gd name="connsiteY192" fmla="*/ 575908 h 1925051"/>
              <a:gd name="connsiteX193" fmla="*/ 718101 w 1516616"/>
              <a:gd name="connsiteY193" fmla="*/ 566930 h 1925051"/>
              <a:gd name="connsiteX194" fmla="*/ 678589 w 1516616"/>
              <a:gd name="connsiteY194" fmla="*/ 537669 h 1925051"/>
              <a:gd name="connsiteX195" fmla="*/ 664336 w 1516616"/>
              <a:gd name="connsiteY195" fmla="*/ 531001 h 1925051"/>
              <a:gd name="connsiteX196" fmla="*/ 657847 w 1516616"/>
              <a:gd name="connsiteY196" fmla="*/ 524592 h 1925051"/>
              <a:gd name="connsiteX197" fmla="*/ 666307 w 1516616"/>
              <a:gd name="connsiteY197" fmla="*/ 521586 h 1925051"/>
              <a:gd name="connsiteX198" fmla="*/ 956929 w 1516616"/>
              <a:gd name="connsiteY198" fmla="*/ 456774 h 1925051"/>
              <a:gd name="connsiteX199" fmla="*/ 961925 w 1516616"/>
              <a:gd name="connsiteY199" fmla="*/ 462486 h 1925051"/>
              <a:gd name="connsiteX200" fmla="*/ 967320 w 1516616"/>
              <a:gd name="connsiteY200" fmla="*/ 477555 h 1925051"/>
              <a:gd name="connsiteX201" fmla="*/ 963399 w 1516616"/>
              <a:gd name="connsiteY201" fmla="*/ 487269 h 1925051"/>
              <a:gd name="connsiteX202" fmla="*/ 945443 w 1516616"/>
              <a:gd name="connsiteY202" fmla="*/ 516729 h 1925051"/>
              <a:gd name="connsiteX203" fmla="*/ 924721 w 1516616"/>
              <a:gd name="connsiteY203" fmla="*/ 518162 h 1925051"/>
              <a:gd name="connsiteX204" fmla="*/ 924125 w 1516616"/>
              <a:gd name="connsiteY204" fmla="*/ 512867 h 1925051"/>
              <a:gd name="connsiteX205" fmla="*/ 936983 w 1516616"/>
              <a:gd name="connsiteY205" fmla="*/ 485079 h 1925051"/>
              <a:gd name="connsiteX206" fmla="*/ 950221 w 1516616"/>
              <a:gd name="connsiteY206" fmla="*/ 461551 h 1925051"/>
              <a:gd name="connsiteX207" fmla="*/ 956929 w 1516616"/>
              <a:gd name="connsiteY207" fmla="*/ 456774 h 1925051"/>
              <a:gd name="connsiteX208" fmla="*/ 932107 w 1516616"/>
              <a:gd name="connsiteY208" fmla="*/ 448851 h 1925051"/>
              <a:gd name="connsiteX209" fmla="*/ 941024 w 1516616"/>
              <a:gd name="connsiteY209" fmla="*/ 453887 h 1925051"/>
              <a:gd name="connsiteX210" fmla="*/ 938915 w 1516616"/>
              <a:gd name="connsiteY210" fmla="*/ 463223 h 1925051"/>
              <a:gd name="connsiteX211" fmla="*/ 917974 w 1516616"/>
              <a:gd name="connsiteY211" fmla="*/ 502875 h 1925051"/>
              <a:gd name="connsiteX212" fmla="*/ 910649 w 1516616"/>
              <a:gd name="connsiteY212" fmla="*/ 510898 h 1925051"/>
              <a:gd name="connsiteX213" fmla="*/ 899660 w 1516616"/>
              <a:gd name="connsiteY213" fmla="*/ 502856 h 1925051"/>
              <a:gd name="connsiteX214" fmla="*/ 898666 w 1516616"/>
              <a:gd name="connsiteY214" fmla="*/ 484562 h 1925051"/>
              <a:gd name="connsiteX215" fmla="*/ 911604 w 1516616"/>
              <a:gd name="connsiteY215" fmla="*/ 460934 h 1925051"/>
              <a:gd name="connsiteX216" fmla="*/ 932107 w 1516616"/>
              <a:gd name="connsiteY216" fmla="*/ 448851 h 1925051"/>
              <a:gd name="connsiteX217" fmla="*/ 878163 w 1516616"/>
              <a:gd name="connsiteY217" fmla="*/ 341858 h 1925051"/>
              <a:gd name="connsiteX218" fmla="*/ 870658 w 1516616"/>
              <a:gd name="connsiteY218" fmla="*/ 347909 h 1925051"/>
              <a:gd name="connsiteX219" fmla="*/ 863512 w 1516616"/>
              <a:gd name="connsiteY219" fmla="*/ 367576 h 1925051"/>
              <a:gd name="connsiteX220" fmla="*/ 900437 w 1516616"/>
              <a:gd name="connsiteY220" fmla="*/ 449508 h 1925051"/>
              <a:gd name="connsiteX221" fmla="*/ 903801 w 1516616"/>
              <a:gd name="connsiteY221" fmla="*/ 451518 h 1925051"/>
              <a:gd name="connsiteX222" fmla="*/ 889847 w 1516616"/>
              <a:gd name="connsiteY222" fmla="*/ 485119 h 1925051"/>
              <a:gd name="connsiteX223" fmla="*/ 901034 w 1516616"/>
              <a:gd name="connsiteY223" fmla="*/ 517386 h 1925051"/>
              <a:gd name="connsiteX224" fmla="*/ 932326 w 1516616"/>
              <a:gd name="connsiteY224" fmla="*/ 533589 h 1925051"/>
              <a:gd name="connsiteX225" fmla="*/ 950121 w 1516616"/>
              <a:gd name="connsiteY225" fmla="*/ 528533 h 1925051"/>
              <a:gd name="connsiteX226" fmla="*/ 965906 w 1516616"/>
              <a:gd name="connsiteY226" fmla="*/ 501262 h 1925051"/>
              <a:gd name="connsiteX227" fmla="*/ 987524 w 1516616"/>
              <a:gd name="connsiteY227" fmla="*/ 496604 h 1925051"/>
              <a:gd name="connsiteX228" fmla="*/ 1022478 w 1516616"/>
              <a:gd name="connsiteY228" fmla="*/ 509264 h 1925051"/>
              <a:gd name="connsiteX229" fmla="*/ 1080264 w 1516616"/>
              <a:gd name="connsiteY229" fmla="*/ 487686 h 1925051"/>
              <a:gd name="connsiteX230" fmla="*/ 1087151 w 1516616"/>
              <a:gd name="connsiteY230" fmla="*/ 480879 h 1925051"/>
              <a:gd name="connsiteX231" fmla="*/ 1088864 w 1516616"/>
              <a:gd name="connsiteY231" fmla="*/ 472359 h 1925051"/>
              <a:gd name="connsiteX232" fmla="*/ 1080841 w 1516616"/>
              <a:gd name="connsiteY232" fmla="*/ 474151 h 1925051"/>
              <a:gd name="connsiteX233" fmla="*/ 1025623 w 1516616"/>
              <a:gd name="connsiteY233" fmla="*/ 497839 h 1925051"/>
              <a:gd name="connsiteX234" fmla="*/ 999268 w 1516616"/>
              <a:gd name="connsiteY234" fmla="*/ 492046 h 1925051"/>
              <a:gd name="connsiteX235" fmla="*/ 973212 w 1516616"/>
              <a:gd name="connsiteY235" fmla="*/ 459759 h 1925051"/>
              <a:gd name="connsiteX236" fmla="*/ 985494 w 1516616"/>
              <a:gd name="connsiteY236" fmla="*/ 435335 h 1925051"/>
              <a:gd name="connsiteX237" fmla="*/ 1019194 w 1516616"/>
              <a:gd name="connsiteY237" fmla="*/ 405695 h 1925051"/>
              <a:gd name="connsiteX238" fmla="*/ 1004622 w 1516616"/>
              <a:gd name="connsiteY238" fmla="*/ 365844 h 1925051"/>
              <a:gd name="connsiteX239" fmla="*/ 953565 w 1516616"/>
              <a:gd name="connsiteY239" fmla="*/ 370980 h 1925051"/>
              <a:gd name="connsiteX240" fmla="*/ 950519 w 1516616"/>
              <a:gd name="connsiteY240" fmla="*/ 419988 h 1925051"/>
              <a:gd name="connsiteX241" fmla="*/ 944707 w 1516616"/>
              <a:gd name="connsiteY241" fmla="*/ 437027 h 1925051"/>
              <a:gd name="connsiteX242" fmla="*/ 903164 w 1516616"/>
              <a:gd name="connsiteY242" fmla="*/ 437325 h 1925051"/>
              <a:gd name="connsiteX243" fmla="*/ 875435 w 1516616"/>
              <a:gd name="connsiteY243" fmla="*/ 411588 h 1925051"/>
              <a:gd name="connsiteX244" fmla="*/ 872111 w 1516616"/>
              <a:gd name="connsiteY244" fmla="*/ 392438 h 1925051"/>
              <a:gd name="connsiteX245" fmla="*/ 878202 w 1516616"/>
              <a:gd name="connsiteY245" fmla="*/ 351373 h 1925051"/>
              <a:gd name="connsiteX246" fmla="*/ 878163 w 1516616"/>
              <a:gd name="connsiteY246" fmla="*/ 341858 h 1925051"/>
              <a:gd name="connsiteX247" fmla="*/ 1259732 w 1516616"/>
              <a:gd name="connsiteY247" fmla="*/ 327725 h 1925051"/>
              <a:gd name="connsiteX248" fmla="*/ 1267377 w 1516616"/>
              <a:gd name="connsiteY248" fmla="*/ 335329 h 1925051"/>
              <a:gd name="connsiteX249" fmla="*/ 1343158 w 1516616"/>
              <a:gd name="connsiteY249" fmla="*/ 475704 h 1925051"/>
              <a:gd name="connsiteX250" fmla="*/ 1396664 w 1516616"/>
              <a:gd name="connsiteY250" fmla="*/ 648683 h 1925051"/>
              <a:gd name="connsiteX251" fmla="*/ 1407771 w 1516616"/>
              <a:gd name="connsiteY251" fmla="*/ 819892 h 1925051"/>
              <a:gd name="connsiteX252" fmla="*/ 1405423 w 1516616"/>
              <a:gd name="connsiteY252" fmla="*/ 858847 h 1925051"/>
              <a:gd name="connsiteX253" fmla="*/ 1373554 w 1516616"/>
              <a:gd name="connsiteY253" fmla="*/ 919400 h 1925051"/>
              <a:gd name="connsiteX254" fmla="*/ 1356673 w 1516616"/>
              <a:gd name="connsiteY254" fmla="*/ 929711 h 1925051"/>
              <a:gd name="connsiteX255" fmla="*/ 1346840 w 1516616"/>
              <a:gd name="connsiteY255" fmla="*/ 893423 h 1925051"/>
              <a:gd name="connsiteX256" fmla="*/ 1321182 w 1516616"/>
              <a:gd name="connsiteY256" fmla="*/ 741165 h 1925051"/>
              <a:gd name="connsiteX257" fmla="*/ 1299843 w 1516616"/>
              <a:gd name="connsiteY257" fmla="*/ 592649 h 1925051"/>
              <a:gd name="connsiteX258" fmla="*/ 1296239 w 1516616"/>
              <a:gd name="connsiteY258" fmla="*/ 554550 h 1925051"/>
              <a:gd name="connsiteX259" fmla="*/ 1286128 w 1516616"/>
              <a:gd name="connsiteY259" fmla="*/ 471981 h 1925051"/>
              <a:gd name="connsiteX260" fmla="*/ 1259454 w 1516616"/>
              <a:gd name="connsiteY260" fmla="*/ 339330 h 1925051"/>
              <a:gd name="connsiteX261" fmla="*/ 1258001 w 1516616"/>
              <a:gd name="connsiteY261" fmla="*/ 329078 h 1925051"/>
              <a:gd name="connsiteX262" fmla="*/ 1259732 w 1516616"/>
              <a:gd name="connsiteY262" fmla="*/ 327725 h 1925051"/>
              <a:gd name="connsiteX263" fmla="*/ 1111775 w 1516616"/>
              <a:gd name="connsiteY263" fmla="*/ 297349 h 1925051"/>
              <a:gd name="connsiteX264" fmla="*/ 1074830 w 1516616"/>
              <a:gd name="connsiteY264" fmla="*/ 321893 h 1925051"/>
              <a:gd name="connsiteX265" fmla="*/ 1075089 w 1516616"/>
              <a:gd name="connsiteY265" fmla="*/ 332722 h 1925051"/>
              <a:gd name="connsiteX266" fmla="*/ 1085001 w 1516616"/>
              <a:gd name="connsiteY266" fmla="*/ 330113 h 1925051"/>
              <a:gd name="connsiteX267" fmla="*/ 1089540 w 1516616"/>
              <a:gd name="connsiteY267" fmla="*/ 325217 h 1925051"/>
              <a:gd name="connsiteX268" fmla="*/ 1134189 w 1516616"/>
              <a:gd name="connsiteY268" fmla="*/ 313214 h 1925051"/>
              <a:gd name="connsiteX269" fmla="*/ 1163947 w 1516616"/>
              <a:gd name="connsiteY269" fmla="*/ 351373 h 1925051"/>
              <a:gd name="connsiteX270" fmla="*/ 1165241 w 1516616"/>
              <a:gd name="connsiteY270" fmla="*/ 364770 h 1925051"/>
              <a:gd name="connsiteX271" fmla="*/ 1170078 w 1516616"/>
              <a:gd name="connsiteY271" fmla="*/ 369188 h 1925051"/>
              <a:gd name="connsiteX272" fmla="*/ 1175015 w 1516616"/>
              <a:gd name="connsiteY272" fmla="*/ 364869 h 1925051"/>
              <a:gd name="connsiteX273" fmla="*/ 1176746 w 1516616"/>
              <a:gd name="connsiteY273" fmla="*/ 351492 h 1925051"/>
              <a:gd name="connsiteX274" fmla="*/ 1111775 w 1516616"/>
              <a:gd name="connsiteY274" fmla="*/ 297349 h 1925051"/>
              <a:gd name="connsiteX275" fmla="*/ 947752 w 1516616"/>
              <a:gd name="connsiteY275" fmla="*/ 226784 h 1925051"/>
              <a:gd name="connsiteX276" fmla="*/ 910250 w 1516616"/>
              <a:gd name="connsiteY276" fmla="*/ 251447 h 1925051"/>
              <a:gd name="connsiteX277" fmla="*/ 909016 w 1516616"/>
              <a:gd name="connsiteY277" fmla="*/ 259289 h 1925051"/>
              <a:gd name="connsiteX278" fmla="*/ 922433 w 1516616"/>
              <a:gd name="connsiteY278" fmla="*/ 251885 h 1925051"/>
              <a:gd name="connsiteX279" fmla="*/ 943035 w 1516616"/>
              <a:gd name="connsiteY279" fmla="*/ 241295 h 1925051"/>
              <a:gd name="connsiteX280" fmla="*/ 983423 w 1516616"/>
              <a:gd name="connsiteY280" fmla="*/ 252641 h 1925051"/>
              <a:gd name="connsiteX281" fmla="*/ 991883 w 1516616"/>
              <a:gd name="connsiteY281" fmla="*/ 280907 h 1925051"/>
              <a:gd name="connsiteX282" fmla="*/ 992022 w 1516616"/>
              <a:gd name="connsiteY282" fmla="*/ 292452 h 1925051"/>
              <a:gd name="connsiteX283" fmla="*/ 1004165 w 1516616"/>
              <a:gd name="connsiteY283" fmla="*/ 283813 h 1925051"/>
              <a:gd name="connsiteX284" fmla="*/ 947752 w 1516616"/>
              <a:gd name="connsiteY284" fmla="*/ 226784 h 1925051"/>
              <a:gd name="connsiteX285" fmla="*/ 1165938 w 1516616"/>
              <a:gd name="connsiteY285" fmla="*/ 169874 h 1925051"/>
              <a:gd name="connsiteX286" fmla="*/ 1279082 w 1516616"/>
              <a:gd name="connsiteY286" fmla="*/ 226167 h 1925051"/>
              <a:gd name="connsiteX287" fmla="*/ 1382790 w 1516616"/>
              <a:gd name="connsiteY287" fmla="*/ 347452 h 1925051"/>
              <a:gd name="connsiteX288" fmla="*/ 1430285 w 1516616"/>
              <a:gd name="connsiteY288" fmla="*/ 445447 h 1925051"/>
              <a:gd name="connsiteX289" fmla="*/ 1470355 w 1516616"/>
              <a:gd name="connsiteY289" fmla="*/ 580606 h 1925051"/>
              <a:gd name="connsiteX290" fmla="*/ 1501865 w 1516616"/>
              <a:gd name="connsiteY290" fmla="*/ 707226 h 1925051"/>
              <a:gd name="connsiteX291" fmla="*/ 1508972 w 1516616"/>
              <a:gd name="connsiteY291" fmla="*/ 764514 h 1925051"/>
              <a:gd name="connsiteX292" fmla="*/ 1516595 w 1516616"/>
              <a:gd name="connsiteY292" fmla="*/ 829248 h 1925051"/>
              <a:gd name="connsiteX293" fmla="*/ 1516616 w 1516616"/>
              <a:gd name="connsiteY293" fmla="*/ 892428 h 1925051"/>
              <a:gd name="connsiteX294" fmla="*/ 1513789 w 1516616"/>
              <a:gd name="connsiteY294" fmla="*/ 947805 h 1925051"/>
              <a:gd name="connsiteX295" fmla="*/ 1476884 w 1516616"/>
              <a:gd name="connsiteY295" fmla="*/ 1024004 h 1925051"/>
              <a:gd name="connsiteX296" fmla="*/ 1458790 w 1516616"/>
              <a:gd name="connsiteY296" fmla="*/ 1028662 h 1925051"/>
              <a:gd name="connsiteX297" fmla="*/ 1373812 w 1516616"/>
              <a:gd name="connsiteY297" fmla="*/ 969343 h 1925051"/>
              <a:gd name="connsiteX298" fmla="*/ 1363761 w 1516616"/>
              <a:gd name="connsiteY298" fmla="*/ 948383 h 1925051"/>
              <a:gd name="connsiteX299" fmla="*/ 1368159 w 1516616"/>
              <a:gd name="connsiteY299" fmla="*/ 936240 h 1925051"/>
              <a:gd name="connsiteX300" fmla="*/ 1415236 w 1516616"/>
              <a:gd name="connsiteY300" fmla="*/ 860519 h 1925051"/>
              <a:gd name="connsiteX301" fmla="*/ 1418342 w 1516616"/>
              <a:gd name="connsiteY301" fmla="*/ 759339 h 1925051"/>
              <a:gd name="connsiteX302" fmla="*/ 1402616 w 1516616"/>
              <a:gd name="connsiteY302" fmla="*/ 626071 h 1925051"/>
              <a:gd name="connsiteX303" fmla="*/ 1324267 w 1516616"/>
              <a:gd name="connsiteY303" fmla="*/ 414116 h 1925051"/>
              <a:gd name="connsiteX304" fmla="*/ 1272194 w 1516616"/>
              <a:gd name="connsiteY304" fmla="*/ 325456 h 1925051"/>
              <a:gd name="connsiteX305" fmla="*/ 1253264 w 1516616"/>
              <a:gd name="connsiteY305" fmla="*/ 302286 h 1925051"/>
              <a:gd name="connsiteX306" fmla="*/ 1237977 w 1516616"/>
              <a:gd name="connsiteY306" fmla="*/ 281226 h 1925051"/>
              <a:gd name="connsiteX307" fmla="*/ 1193030 w 1516616"/>
              <a:gd name="connsiteY307" fmla="*/ 211477 h 1925051"/>
              <a:gd name="connsiteX308" fmla="*/ 1166356 w 1516616"/>
              <a:gd name="connsiteY308" fmla="*/ 180902 h 1925051"/>
              <a:gd name="connsiteX309" fmla="*/ 1165938 w 1516616"/>
              <a:gd name="connsiteY309" fmla="*/ 169874 h 1925051"/>
              <a:gd name="connsiteX310" fmla="*/ 968395 w 1516616"/>
              <a:gd name="connsiteY310" fmla="*/ 115133 h 1925051"/>
              <a:gd name="connsiteX311" fmla="*/ 1079806 w 1516616"/>
              <a:gd name="connsiteY311" fmla="*/ 133646 h 1925051"/>
              <a:gd name="connsiteX312" fmla="*/ 1146849 w 1516616"/>
              <a:gd name="connsiteY312" fmla="*/ 176880 h 1925051"/>
              <a:gd name="connsiteX313" fmla="*/ 1199359 w 1516616"/>
              <a:gd name="connsiteY313" fmla="*/ 236438 h 1925051"/>
              <a:gd name="connsiteX314" fmla="*/ 1260828 w 1516616"/>
              <a:gd name="connsiteY314" fmla="*/ 392020 h 1925051"/>
              <a:gd name="connsiteX315" fmla="*/ 1242216 w 1516616"/>
              <a:gd name="connsiteY315" fmla="*/ 528931 h 1925051"/>
              <a:gd name="connsiteX316" fmla="*/ 1231666 w 1516616"/>
              <a:gd name="connsiteY316" fmla="*/ 553754 h 1925051"/>
              <a:gd name="connsiteX317" fmla="*/ 1214826 w 1516616"/>
              <a:gd name="connsiteY317" fmla="*/ 577262 h 1925051"/>
              <a:gd name="connsiteX318" fmla="*/ 1208496 w 1516616"/>
              <a:gd name="connsiteY318" fmla="*/ 583672 h 1925051"/>
              <a:gd name="connsiteX319" fmla="*/ 1089182 w 1516616"/>
              <a:gd name="connsiteY319" fmla="*/ 641219 h 1925051"/>
              <a:gd name="connsiteX320" fmla="*/ 1047062 w 1516616"/>
              <a:gd name="connsiteY320" fmla="*/ 647389 h 1925051"/>
              <a:gd name="connsiteX321" fmla="*/ 906249 w 1516616"/>
              <a:gd name="connsiteY321" fmla="*/ 630649 h 1925051"/>
              <a:gd name="connsiteX322" fmla="*/ 860347 w 1516616"/>
              <a:gd name="connsiteY322" fmla="*/ 610385 h 1925051"/>
              <a:gd name="connsiteX323" fmla="*/ 856843 w 1516616"/>
              <a:gd name="connsiteY323" fmla="*/ 603995 h 1925051"/>
              <a:gd name="connsiteX324" fmla="*/ 858257 w 1516616"/>
              <a:gd name="connsiteY324" fmla="*/ 584567 h 1925051"/>
              <a:gd name="connsiteX325" fmla="*/ 859411 w 1516616"/>
              <a:gd name="connsiteY325" fmla="*/ 469751 h 1925051"/>
              <a:gd name="connsiteX326" fmla="*/ 849200 w 1516616"/>
              <a:gd name="connsiteY326" fmla="*/ 329079 h 1925051"/>
              <a:gd name="connsiteX327" fmla="*/ 832678 w 1516616"/>
              <a:gd name="connsiteY327" fmla="*/ 205684 h 1925051"/>
              <a:gd name="connsiteX328" fmla="*/ 818008 w 1516616"/>
              <a:gd name="connsiteY328" fmla="*/ 160160 h 1925051"/>
              <a:gd name="connsiteX329" fmla="*/ 825114 w 1516616"/>
              <a:gd name="connsiteY329" fmla="*/ 145111 h 1925051"/>
              <a:gd name="connsiteX330" fmla="*/ 859073 w 1516616"/>
              <a:gd name="connsiteY330" fmla="*/ 135795 h 1925051"/>
              <a:gd name="connsiteX331" fmla="*/ 928762 w 1516616"/>
              <a:gd name="connsiteY331" fmla="*/ 118099 h 1925051"/>
              <a:gd name="connsiteX332" fmla="*/ 968395 w 1516616"/>
              <a:gd name="connsiteY332" fmla="*/ 115133 h 1925051"/>
              <a:gd name="connsiteX333" fmla="*/ 1251593 w 1516616"/>
              <a:gd name="connsiteY333" fmla="*/ 58441 h 1925051"/>
              <a:gd name="connsiteX334" fmla="*/ 1264751 w 1516616"/>
              <a:gd name="connsiteY334" fmla="*/ 79701 h 1925051"/>
              <a:gd name="connsiteX335" fmla="*/ 1243750 w 1516616"/>
              <a:gd name="connsiteY335" fmla="*/ 107847 h 1925051"/>
              <a:gd name="connsiteX336" fmla="*/ 1199819 w 1516616"/>
              <a:gd name="connsiteY336" fmla="*/ 135238 h 1925051"/>
              <a:gd name="connsiteX337" fmla="*/ 1178997 w 1516616"/>
              <a:gd name="connsiteY337" fmla="*/ 143419 h 1925051"/>
              <a:gd name="connsiteX338" fmla="*/ 1162376 w 1516616"/>
              <a:gd name="connsiteY338" fmla="*/ 147997 h 1925051"/>
              <a:gd name="connsiteX339" fmla="*/ 1108929 w 1516616"/>
              <a:gd name="connsiteY339" fmla="*/ 134442 h 1925051"/>
              <a:gd name="connsiteX340" fmla="*/ 1118662 w 1516616"/>
              <a:gd name="connsiteY340" fmla="*/ 123911 h 1925051"/>
              <a:gd name="connsiteX341" fmla="*/ 1221555 w 1516616"/>
              <a:gd name="connsiteY341" fmla="*/ 62821 h 1925051"/>
              <a:gd name="connsiteX342" fmla="*/ 1251593 w 1516616"/>
              <a:gd name="connsiteY342" fmla="*/ 58441 h 1925051"/>
              <a:gd name="connsiteX343" fmla="*/ 1156742 w 1516616"/>
              <a:gd name="connsiteY343" fmla="*/ 4537 h 1925051"/>
              <a:gd name="connsiteX344" fmla="*/ 1179812 w 1516616"/>
              <a:gd name="connsiteY344" fmla="*/ 25458 h 1925051"/>
              <a:gd name="connsiteX345" fmla="*/ 1181743 w 1516616"/>
              <a:gd name="connsiteY345" fmla="*/ 26175 h 1925051"/>
              <a:gd name="connsiteX346" fmla="*/ 1169919 w 1516616"/>
              <a:gd name="connsiteY346" fmla="*/ 56411 h 1925051"/>
              <a:gd name="connsiteX347" fmla="*/ 1136059 w 1516616"/>
              <a:gd name="connsiteY347" fmla="*/ 96243 h 1925051"/>
              <a:gd name="connsiteX348" fmla="*/ 1100847 w 1516616"/>
              <a:gd name="connsiteY348" fmla="*/ 124250 h 1925051"/>
              <a:gd name="connsiteX349" fmla="*/ 1091431 w 1516616"/>
              <a:gd name="connsiteY349" fmla="*/ 126260 h 1925051"/>
              <a:gd name="connsiteX350" fmla="*/ 1090556 w 1516616"/>
              <a:gd name="connsiteY350" fmla="*/ 116845 h 1925051"/>
              <a:gd name="connsiteX351" fmla="*/ 1105067 w 1516616"/>
              <a:gd name="connsiteY351" fmla="*/ 71958 h 1925051"/>
              <a:gd name="connsiteX352" fmla="*/ 1132516 w 1516616"/>
              <a:gd name="connsiteY352" fmla="*/ 19705 h 1925051"/>
              <a:gd name="connsiteX353" fmla="*/ 1156742 w 1516616"/>
              <a:gd name="connsiteY353" fmla="*/ 4537 h 1925051"/>
              <a:gd name="connsiteX354" fmla="*/ 599317 w 1516616"/>
              <a:gd name="connsiteY354" fmla="*/ 1 h 1925051"/>
              <a:gd name="connsiteX355" fmla="*/ 645685 w 1516616"/>
              <a:gd name="connsiteY355" fmla="*/ 4477 h 1925051"/>
              <a:gd name="connsiteX356" fmla="*/ 683963 w 1516616"/>
              <a:gd name="connsiteY356" fmla="*/ 19028 h 1925051"/>
              <a:gd name="connsiteX357" fmla="*/ 793822 w 1516616"/>
              <a:gd name="connsiteY357" fmla="*/ 134998 h 1925051"/>
              <a:gd name="connsiteX358" fmla="*/ 826189 w 1516616"/>
              <a:gd name="connsiteY358" fmla="*/ 216213 h 1925051"/>
              <a:gd name="connsiteX359" fmla="*/ 838530 w 1516616"/>
              <a:gd name="connsiteY359" fmla="*/ 312995 h 1925051"/>
              <a:gd name="connsiteX360" fmla="*/ 852903 w 1516616"/>
              <a:gd name="connsiteY360" fmla="*/ 499390 h 1925051"/>
              <a:gd name="connsiteX361" fmla="*/ 849897 w 1516616"/>
              <a:gd name="connsiteY361" fmla="*/ 568344 h 1925051"/>
              <a:gd name="connsiteX362" fmla="*/ 844463 w 1516616"/>
              <a:gd name="connsiteY362" fmla="*/ 616018 h 1925051"/>
              <a:gd name="connsiteX363" fmla="*/ 840222 w 1516616"/>
              <a:gd name="connsiteY363" fmla="*/ 625970 h 1925051"/>
              <a:gd name="connsiteX364" fmla="*/ 830349 w 1516616"/>
              <a:gd name="connsiteY364" fmla="*/ 620158 h 1925051"/>
              <a:gd name="connsiteX365" fmla="*/ 787154 w 1516616"/>
              <a:gd name="connsiteY365" fmla="*/ 576226 h 1925051"/>
              <a:gd name="connsiteX366" fmla="*/ 699987 w 1516616"/>
              <a:gd name="connsiteY366" fmla="*/ 518958 h 1925051"/>
              <a:gd name="connsiteX367" fmla="*/ 676140 w 1516616"/>
              <a:gd name="connsiteY367" fmla="*/ 512568 h 1925051"/>
              <a:gd name="connsiteX368" fmla="*/ 642977 w 1516616"/>
              <a:gd name="connsiteY368" fmla="*/ 518042 h 1925051"/>
              <a:gd name="connsiteX369" fmla="*/ 608541 w 1516616"/>
              <a:gd name="connsiteY369" fmla="*/ 542884 h 1925051"/>
              <a:gd name="connsiteX370" fmla="*/ 602370 w 1516616"/>
              <a:gd name="connsiteY370" fmla="*/ 565816 h 1925051"/>
              <a:gd name="connsiteX371" fmla="*/ 600937 w 1516616"/>
              <a:gd name="connsiteY371" fmla="*/ 588846 h 1925051"/>
              <a:gd name="connsiteX372" fmla="*/ 609317 w 1516616"/>
              <a:gd name="connsiteY372" fmla="*/ 640681 h 1925051"/>
              <a:gd name="connsiteX373" fmla="*/ 699151 w 1516616"/>
              <a:gd name="connsiteY373" fmla="*/ 764772 h 1925051"/>
              <a:gd name="connsiteX374" fmla="*/ 808931 w 1516616"/>
              <a:gd name="connsiteY374" fmla="*/ 862728 h 1925051"/>
              <a:gd name="connsiteX375" fmla="*/ 817212 w 1516616"/>
              <a:gd name="connsiteY375" fmla="*/ 887033 h 1925051"/>
              <a:gd name="connsiteX376" fmla="*/ 773817 w 1516616"/>
              <a:gd name="connsiteY376" fmla="*/ 1021376 h 1925051"/>
              <a:gd name="connsiteX377" fmla="*/ 654005 w 1516616"/>
              <a:gd name="connsiteY377" fmla="*/ 1182949 h 1925051"/>
              <a:gd name="connsiteX378" fmla="*/ 554955 w 1516616"/>
              <a:gd name="connsiteY378" fmla="*/ 1247145 h 1925051"/>
              <a:gd name="connsiteX379" fmla="*/ 438029 w 1516616"/>
              <a:gd name="connsiteY379" fmla="*/ 1278695 h 1925051"/>
              <a:gd name="connsiteX380" fmla="*/ 355003 w 1516616"/>
              <a:gd name="connsiteY380" fmla="*/ 1276606 h 1925051"/>
              <a:gd name="connsiteX381" fmla="*/ 265049 w 1516616"/>
              <a:gd name="connsiteY381" fmla="*/ 1248638 h 1925051"/>
              <a:gd name="connsiteX382" fmla="*/ 249623 w 1516616"/>
              <a:gd name="connsiteY382" fmla="*/ 1224911 h 1925051"/>
              <a:gd name="connsiteX383" fmla="*/ 220640 w 1516616"/>
              <a:gd name="connsiteY383" fmla="*/ 1063237 h 1925051"/>
              <a:gd name="connsiteX384" fmla="*/ 195001 w 1516616"/>
              <a:gd name="connsiteY384" fmla="*/ 1020340 h 1925051"/>
              <a:gd name="connsiteX385" fmla="*/ 175375 w 1516616"/>
              <a:gd name="connsiteY385" fmla="*/ 997629 h 1925051"/>
              <a:gd name="connsiteX386" fmla="*/ 126108 w 1516616"/>
              <a:gd name="connsiteY386" fmla="*/ 990422 h 1925051"/>
              <a:gd name="connsiteX387" fmla="*/ 118644 w 1516616"/>
              <a:gd name="connsiteY387" fmla="*/ 994841 h 1925051"/>
              <a:gd name="connsiteX388" fmla="*/ 81101 w 1516616"/>
              <a:gd name="connsiteY388" fmla="*/ 972189 h 1925051"/>
              <a:gd name="connsiteX389" fmla="*/ 41947 w 1516616"/>
              <a:gd name="connsiteY389" fmla="*/ 994403 h 1925051"/>
              <a:gd name="connsiteX390" fmla="*/ 36732 w 1516616"/>
              <a:gd name="connsiteY390" fmla="*/ 983833 h 1925051"/>
              <a:gd name="connsiteX391" fmla="*/ 21305 w 1516616"/>
              <a:gd name="connsiteY391" fmla="*/ 888426 h 1925051"/>
              <a:gd name="connsiteX392" fmla="*/ 53313 w 1516616"/>
              <a:gd name="connsiteY392" fmla="*/ 638273 h 1925051"/>
              <a:gd name="connsiteX393" fmla="*/ 118863 w 1516616"/>
              <a:gd name="connsiteY393" fmla="*/ 466049 h 1925051"/>
              <a:gd name="connsiteX394" fmla="*/ 268632 w 1516616"/>
              <a:gd name="connsiteY394" fmla="*/ 198935 h 1925051"/>
              <a:gd name="connsiteX395" fmla="*/ 402597 w 1516616"/>
              <a:gd name="connsiteY395" fmla="*/ 59775 h 1925051"/>
              <a:gd name="connsiteX396" fmla="*/ 470276 w 1516616"/>
              <a:gd name="connsiteY396" fmla="*/ 24980 h 1925051"/>
              <a:gd name="connsiteX397" fmla="*/ 553024 w 1516616"/>
              <a:gd name="connsiteY397" fmla="*/ 4019 h 1925051"/>
              <a:gd name="connsiteX398" fmla="*/ 599317 w 1516616"/>
              <a:gd name="connsiteY398" fmla="*/ 1 h 1925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</a:cxnLst>
            <a:rect l="l" t="t" r="r" b="b"/>
            <a:pathLst>
              <a:path w="1516616" h="1925051">
                <a:moveTo>
                  <a:pt x="139945" y="1243834"/>
                </a:moveTo>
                <a:cubicBezTo>
                  <a:pt x="136071" y="1244204"/>
                  <a:pt x="132458" y="1246170"/>
                  <a:pt x="129273" y="1249932"/>
                </a:cubicBezTo>
                <a:cubicBezTo>
                  <a:pt x="125252" y="1254670"/>
                  <a:pt x="121590" y="1260801"/>
                  <a:pt x="120575" y="1266792"/>
                </a:cubicBezTo>
                <a:cubicBezTo>
                  <a:pt x="117648" y="1284250"/>
                  <a:pt x="123998" y="1299139"/>
                  <a:pt x="136419" y="1311500"/>
                </a:cubicBezTo>
                <a:cubicBezTo>
                  <a:pt x="137812" y="1312894"/>
                  <a:pt x="139504" y="1314068"/>
                  <a:pt x="141236" y="1315044"/>
                </a:cubicBezTo>
                <a:cubicBezTo>
                  <a:pt x="149298" y="1319642"/>
                  <a:pt x="157718" y="1321135"/>
                  <a:pt x="166178" y="1316357"/>
                </a:cubicBezTo>
                <a:cubicBezTo>
                  <a:pt x="175374" y="1311162"/>
                  <a:pt x="176330" y="1302224"/>
                  <a:pt x="175991" y="1293724"/>
                </a:cubicBezTo>
                <a:cubicBezTo>
                  <a:pt x="176091" y="1272744"/>
                  <a:pt x="167890" y="1257019"/>
                  <a:pt x="152185" y="1247305"/>
                </a:cubicBezTo>
                <a:cubicBezTo>
                  <a:pt x="147955" y="1244687"/>
                  <a:pt x="143819" y="1243463"/>
                  <a:pt x="139945" y="1243834"/>
                </a:cubicBezTo>
                <a:close/>
                <a:moveTo>
                  <a:pt x="46446" y="1120804"/>
                </a:moveTo>
                <a:cubicBezTo>
                  <a:pt x="36852" y="1120526"/>
                  <a:pt x="28113" y="1128707"/>
                  <a:pt x="27555" y="1138481"/>
                </a:cubicBezTo>
                <a:cubicBezTo>
                  <a:pt x="26959" y="1149210"/>
                  <a:pt x="40354" y="1163084"/>
                  <a:pt x="51561" y="1163362"/>
                </a:cubicBezTo>
                <a:cubicBezTo>
                  <a:pt x="60261" y="1163582"/>
                  <a:pt x="69297" y="1154724"/>
                  <a:pt x="69636" y="1145647"/>
                </a:cubicBezTo>
                <a:cubicBezTo>
                  <a:pt x="70054" y="1135376"/>
                  <a:pt x="56737" y="1121103"/>
                  <a:pt x="46446" y="1120804"/>
                </a:cubicBezTo>
                <a:close/>
                <a:moveTo>
                  <a:pt x="166775" y="1102133"/>
                </a:moveTo>
                <a:cubicBezTo>
                  <a:pt x="153239" y="1102033"/>
                  <a:pt x="146113" y="1108881"/>
                  <a:pt x="146033" y="1122079"/>
                </a:cubicBezTo>
                <a:cubicBezTo>
                  <a:pt x="145934" y="1137745"/>
                  <a:pt x="158753" y="1152574"/>
                  <a:pt x="172329" y="1152514"/>
                </a:cubicBezTo>
                <a:cubicBezTo>
                  <a:pt x="183038" y="1152475"/>
                  <a:pt x="192314" y="1143218"/>
                  <a:pt x="192593" y="1132330"/>
                </a:cubicBezTo>
                <a:cubicBezTo>
                  <a:pt x="193011" y="1116047"/>
                  <a:pt x="181186" y="1102232"/>
                  <a:pt x="166775" y="1102133"/>
                </a:cubicBezTo>
                <a:close/>
                <a:moveTo>
                  <a:pt x="97783" y="1083681"/>
                </a:moveTo>
                <a:cubicBezTo>
                  <a:pt x="89303" y="1083720"/>
                  <a:pt x="80186" y="1096997"/>
                  <a:pt x="80166" y="1109299"/>
                </a:cubicBezTo>
                <a:cubicBezTo>
                  <a:pt x="80146" y="1121043"/>
                  <a:pt x="93443" y="1137665"/>
                  <a:pt x="102500" y="1137227"/>
                </a:cubicBezTo>
                <a:cubicBezTo>
                  <a:pt x="112612" y="1136769"/>
                  <a:pt x="125312" y="1123074"/>
                  <a:pt x="125272" y="1112683"/>
                </a:cubicBezTo>
                <a:cubicBezTo>
                  <a:pt x="125192" y="1096699"/>
                  <a:pt x="112791" y="1083601"/>
                  <a:pt x="97783" y="1083681"/>
                </a:cubicBezTo>
                <a:close/>
                <a:moveTo>
                  <a:pt x="73624" y="982785"/>
                </a:moveTo>
                <a:cubicBezTo>
                  <a:pt x="78653" y="981127"/>
                  <a:pt x="83938" y="981137"/>
                  <a:pt x="89502" y="982978"/>
                </a:cubicBezTo>
                <a:cubicBezTo>
                  <a:pt x="101146" y="986840"/>
                  <a:pt x="109427" y="998047"/>
                  <a:pt x="109746" y="1010985"/>
                </a:cubicBezTo>
                <a:cubicBezTo>
                  <a:pt x="109924" y="1017992"/>
                  <a:pt x="108890" y="1025059"/>
                  <a:pt x="109447" y="1032006"/>
                </a:cubicBezTo>
                <a:cubicBezTo>
                  <a:pt x="110084" y="1039888"/>
                  <a:pt x="111398" y="1047811"/>
                  <a:pt x="113488" y="1055415"/>
                </a:cubicBezTo>
                <a:cubicBezTo>
                  <a:pt x="114125" y="1057744"/>
                  <a:pt x="118305" y="1059097"/>
                  <a:pt x="120853" y="1060889"/>
                </a:cubicBezTo>
                <a:cubicBezTo>
                  <a:pt x="121251" y="1058202"/>
                  <a:pt x="122664" y="1055136"/>
                  <a:pt x="121868" y="1052867"/>
                </a:cubicBezTo>
                <a:cubicBezTo>
                  <a:pt x="116613" y="1037739"/>
                  <a:pt x="119062" y="1023247"/>
                  <a:pt x="124615" y="1008896"/>
                </a:cubicBezTo>
                <a:cubicBezTo>
                  <a:pt x="130527" y="993628"/>
                  <a:pt x="146392" y="987437"/>
                  <a:pt x="159211" y="997469"/>
                </a:cubicBezTo>
                <a:cubicBezTo>
                  <a:pt x="171075" y="1006746"/>
                  <a:pt x="181823" y="1018032"/>
                  <a:pt x="191080" y="1029955"/>
                </a:cubicBezTo>
                <a:cubicBezTo>
                  <a:pt x="210647" y="1055196"/>
                  <a:pt x="220082" y="1084995"/>
                  <a:pt x="226452" y="1115928"/>
                </a:cubicBezTo>
                <a:cubicBezTo>
                  <a:pt x="233299" y="1149290"/>
                  <a:pt x="239888" y="1182671"/>
                  <a:pt x="239431" y="1216988"/>
                </a:cubicBezTo>
                <a:cubicBezTo>
                  <a:pt x="238953" y="1252321"/>
                  <a:pt x="236305" y="1287355"/>
                  <a:pt x="226511" y="1321552"/>
                </a:cubicBezTo>
                <a:cubicBezTo>
                  <a:pt x="222232" y="1336482"/>
                  <a:pt x="215007" y="1349799"/>
                  <a:pt x="205571" y="1361941"/>
                </a:cubicBezTo>
                <a:cubicBezTo>
                  <a:pt x="193668" y="1377268"/>
                  <a:pt x="177047" y="1378005"/>
                  <a:pt x="159828" y="1375556"/>
                </a:cubicBezTo>
                <a:cubicBezTo>
                  <a:pt x="141555" y="1372948"/>
                  <a:pt x="126785" y="1363294"/>
                  <a:pt x="113209" y="1351371"/>
                </a:cubicBezTo>
                <a:cubicBezTo>
                  <a:pt x="87113" y="1328460"/>
                  <a:pt x="67207" y="1300711"/>
                  <a:pt x="49870" y="1270873"/>
                </a:cubicBezTo>
                <a:cubicBezTo>
                  <a:pt x="18479" y="1216749"/>
                  <a:pt x="2475" y="1158307"/>
                  <a:pt x="205" y="1096003"/>
                </a:cubicBezTo>
                <a:cubicBezTo>
                  <a:pt x="-1248" y="1071697"/>
                  <a:pt x="5261" y="1048747"/>
                  <a:pt x="11671" y="1025855"/>
                </a:cubicBezTo>
                <a:cubicBezTo>
                  <a:pt x="14896" y="1014370"/>
                  <a:pt x="26321" y="1009135"/>
                  <a:pt x="36672" y="1014907"/>
                </a:cubicBezTo>
                <a:cubicBezTo>
                  <a:pt x="42883" y="1018370"/>
                  <a:pt x="48536" y="1024024"/>
                  <a:pt x="52557" y="1029976"/>
                </a:cubicBezTo>
                <a:cubicBezTo>
                  <a:pt x="57116" y="1036704"/>
                  <a:pt x="59325" y="1044984"/>
                  <a:pt x="63107" y="1052289"/>
                </a:cubicBezTo>
                <a:cubicBezTo>
                  <a:pt x="64242" y="1054499"/>
                  <a:pt x="67248" y="1055733"/>
                  <a:pt x="69397" y="1057405"/>
                </a:cubicBezTo>
                <a:cubicBezTo>
                  <a:pt x="70432" y="1054659"/>
                  <a:pt x="73000" y="1051334"/>
                  <a:pt x="72224" y="1049264"/>
                </a:cubicBezTo>
                <a:cubicBezTo>
                  <a:pt x="68760" y="1039928"/>
                  <a:pt x="64759" y="1030752"/>
                  <a:pt x="60181" y="1021894"/>
                </a:cubicBezTo>
                <a:cubicBezTo>
                  <a:pt x="55105" y="1012100"/>
                  <a:pt x="49492" y="1003003"/>
                  <a:pt x="59285" y="992593"/>
                </a:cubicBezTo>
                <a:cubicBezTo>
                  <a:pt x="63823" y="987766"/>
                  <a:pt x="68596" y="984442"/>
                  <a:pt x="73624" y="982785"/>
                </a:cubicBezTo>
                <a:close/>
                <a:moveTo>
                  <a:pt x="1185903" y="620577"/>
                </a:moveTo>
                <a:cubicBezTo>
                  <a:pt x="1187336" y="626470"/>
                  <a:pt x="1189466" y="632301"/>
                  <a:pt x="1190063" y="638273"/>
                </a:cubicBezTo>
                <a:cubicBezTo>
                  <a:pt x="1192213" y="659672"/>
                  <a:pt x="1195079" y="681090"/>
                  <a:pt x="1195438" y="702529"/>
                </a:cubicBezTo>
                <a:cubicBezTo>
                  <a:pt x="1196135" y="745585"/>
                  <a:pt x="1195736" y="788680"/>
                  <a:pt x="1195099" y="831756"/>
                </a:cubicBezTo>
                <a:cubicBezTo>
                  <a:pt x="1194482" y="873239"/>
                  <a:pt x="1186480" y="913787"/>
                  <a:pt x="1177741" y="954195"/>
                </a:cubicBezTo>
                <a:cubicBezTo>
                  <a:pt x="1173004" y="976171"/>
                  <a:pt x="1170397" y="998685"/>
                  <a:pt x="1164365" y="1020282"/>
                </a:cubicBezTo>
                <a:cubicBezTo>
                  <a:pt x="1154671" y="1055018"/>
                  <a:pt x="1142528" y="1089056"/>
                  <a:pt x="1120334" y="1118298"/>
                </a:cubicBezTo>
                <a:cubicBezTo>
                  <a:pt x="1112929" y="1128051"/>
                  <a:pt x="1104827" y="1137327"/>
                  <a:pt x="1096706" y="1146504"/>
                </a:cubicBezTo>
                <a:cubicBezTo>
                  <a:pt x="1090077" y="1153988"/>
                  <a:pt x="1085479" y="1152933"/>
                  <a:pt x="1082593" y="1143279"/>
                </a:cubicBezTo>
                <a:cubicBezTo>
                  <a:pt x="1075885" y="1120785"/>
                  <a:pt x="1072959" y="1097696"/>
                  <a:pt x="1073894" y="1074286"/>
                </a:cubicBezTo>
                <a:cubicBezTo>
                  <a:pt x="1076382" y="1011584"/>
                  <a:pt x="1083687" y="949358"/>
                  <a:pt x="1100547" y="888905"/>
                </a:cubicBezTo>
                <a:cubicBezTo>
                  <a:pt x="1124116" y="804425"/>
                  <a:pt x="1144121" y="718851"/>
                  <a:pt x="1175154" y="636562"/>
                </a:cubicBezTo>
                <a:cubicBezTo>
                  <a:pt x="1176129" y="633994"/>
                  <a:pt x="1176905" y="631326"/>
                  <a:pt x="1178219" y="628938"/>
                </a:cubicBezTo>
                <a:cubicBezTo>
                  <a:pt x="1179772" y="626111"/>
                  <a:pt x="1181762" y="623523"/>
                  <a:pt x="1183574" y="620836"/>
                </a:cubicBezTo>
                <a:cubicBezTo>
                  <a:pt x="1184330" y="620736"/>
                  <a:pt x="1185127" y="620657"/>
                  <a:pt x="1185903" y="620577"/>
                </a:cubicBezTo>
                <a:close/>
                <a:moveTo>
                  <a:pt x="1228840" y="580327"/>
                </a:moveTo>
                <a:cubicBezTo>
                  <a:pt x="1236823" y="587852"/>
                  <a:pt x="1237082" y="596650"/>
                  <a:pt x="1238375" y="604911"/>
                </a:cubicBezTo>
                <a:cubicBezTo>
                  <a:pt x="1242814" y="633595"/>
                  <a:pt x="1247193" y="662279"/>
                  <a:pt x="1251214" y="691022"/>
                </a:cubicBezTo>
                <a:cubicBezTo>
                  <a:pt x="1255912" y="724702"/>
                  <a:pt x="1261167" y="758323"/>
                  <a:pt x="1264312" y="792163"/>
                </a:cubicBezTo>
                <a:cubicBezTo>
                  <a:pt x="1266462" y="815293"/>
                  <a:pt x="1265188" y="838722"/>
                  <a:pt x="1265865" y="861992"/>
                </a:cubicBezTo>
                <a:cubicBezTo>
                  <a:pt x="1266243" y="875229"/>
                  <a:pt x="1267895" y="888446"/>
                  <a:pt x="1268174" y="901683"/>
                </a:cubicBezTo>
                <a:cubicBezTo>
                  <a:pt x="1268412" y="913169"/>
                  <a:pt x="1267239" y="924675"/>
                  <a:pt x="1267198" y="936180"/>
                </a:cubicBezTo>
                <a:cubicBezTo>
                  <a:pt x="1266980" y="990602"/>
                  <a:pt x="1262660" y="1044745"/>
                  <a:pt x="1256449" y="1098769"/>
                </a:cubicBezTo>
                <a:cubicBezTo>
                  <a:pt x="1251692" y="1140173"/>
                  <a:pt x="1239749" y="1179506"/>
                  <a:pt x="1220898" y="1216690"/>
                </a:cubicBezTo>
                <a:cubicBezTo>
                  <a:pt x="1214110" y="1230087"/>
                  <a:pt x="1203421" y="1240258"/>
                  <a:pt x="1190203" y="1246608"/>
                </a:cubicBezTo>
                <a:cubicBezTo>
                  <a:pt x="1183496" y="1249833"/>
                  <a:pt x="1174558" y="1250590"/>
                  <a:pt x="1167073" y="1249475"/>
                </a:cubicBezTo>
                <a:cubicBezTo>
                  <a:pt x="1153318" y="1247404"/>
                  <a:pt x="1140838" y="1240975"/>
                  <a:pt x="1130566" y="1231400"/>
                </a:cubicBezTo>
                <a:cubicBezTo>
                  <a:pt x="1114422" y="1216352"/>
                  <a:pt x="1102241" y="1198536"/>
                  <a:pt x="1094119" y="1177874"/>
                </a:cubicBezTo>
                <a:cubicBezTo>
                  <a:pt x="1091591" y="1171465"/>
                  <a:pt x="1092745" y="1167125"/>
                  <a:pt x="1097523" y="1162646"/>
                </a:cubicBezTo>
                <a:cubicBezTo>
                  <a:pt x="1132417" y="1129902"/>
                  <a:pt x="1154950" y="1089473"/>
                  <a:pt x="1167949" y="1044009"/>
                </a:cubicBezTo>
                <a:cubicBezTo>
                  <a:pt x="1176110" y="1015464"/>
                  <a:pt x="1180947" y="985984"/>
                  <a:pt x="1187576" y="956981"/>
                </a:cubicBezTo>
                <a:cubicBezTo>
                  <a:pt x="1201291" y="896886"/>
                  <a:pt x="1208079" y="836174"/>
                  <a:pt x="1205889" y="774447"/>
                </a:cubicBezTo>
                <a:cubicBezTo>
                  <a:pt x="1204754" y="742657"/>
                  <a:pt x="1205292" y="710829"/>
                  <a:pt x="1204058" y="679039"/>
                </a:cubicBezTo>
                <a:cubicBezTo>
                  <a:pt x="1203421" y="662318"/>
                  <a:pt x="1200972" y="645637"/>
                  <a:pt x="1198683" y="629037"/>
                </a:cubicBezTo>
                <a:cubicBezTo>
                  <a:pt x="1197031" y="617073"/>
                  <a:pt x="1200017" y="607499"/>
                  <a:pt x="1209253" y="599496"/>
                </a:cubicBezTo>
                <a:cubicBezTo>
                  <a:pt x="1215961" y="593664"/>
                  <a:pt x="1222033" y="587036"/>
                  <a:pt x="1228840" y="580327"/>
                </a:cubicBezTo>
                <a:close/>
                <a:moveTo>
                  <a:pt x="666307" y="521586"/>
                </a:moveTo>
                <a:cubicBezTo>
                  <a:pt x="676618" y="523158"/>
                  <a:pt x="687387" y="524133"/>
                  <a:pt x="696922" y="527975"/>
                </a:cubicBezTo>
                <a:cubicBezTo>
                  <a:pt x="727099" y="540117"/>
                  <a:pt x="755166" y="556460"/>
                  <a:pt x="778018" y="579770"/>
                </a:cubicBezTo>
                <a:cubicBezTo>
                  <a:pt x="808155" y="610504"/>
                  <a:pt x="838172" y="641537"/>
                  <a:pt x="866120" y="674242"/>
                </a:cubicBezTo>
                <a:cubicBezTo>
                  <a:pt x="901910" y="716123"/>
                  <a:pt x="923269" y="765509"/>
                  <a:pt x="933799" y="819572"/>
                </a:cubicBezTo>
                <a:cubicBezTo>
                  <a:pt x="934476" y="822997"/>
                  <a:pt x="935033" y="826619"/>
                  <a:pt x="936625" y="829645"/>
                </a:cubicBezTo>
                <a:cubicBezTo>
                  <a:pt x="937640" y="831555"/>
                  <a:pt x="940467" y="832511"/>
                  <a:pt x="942478" y="833905"/>
                </a:cubicBezTo>
                <a:cubicBezTo>
                  <a:pt x="943433" y="831834"/>
                  <a:pt x="945384" y="829664"/>
                  <a:pt x="945185" y="827714"/>
                </a:cubicBezTo>
                <a:cubicBezTo>
                  <a:pt x="944448" y="820269"/>
                  <a:pt x="943712" y="812685"/>
                  <a:pt x="941741" y="805500"/>
                </a:cubicBezTo>
                <a:cubicBezTo>
                  <a:pt x="931430" y="767679"/>
                  <a:pt x="917496" y="731191"/>
                  <a:pt x="895898" y="698327"/>
                </a:cubicBezTo>
                <a:cubicBezTo>
                  <a:pt x="885508" y="682522"/>
                  <a:pt x="872908" y="668051"/>
                  <a:pt x="860387" y="653779"/>
                </a:cubicBezTo>
                <a:cubicBezTo>
                  <a:pt x="850733" y="642751"/>
                  <a:pt x="850633" y="631564"/>
                  <a:pt x="856246" y="618008"/>
                </a:cubicBezTo>
                <a:cubicBezTo>
                  <a:pt x="860506" y="619879"/>
                  <a:pt x="864707" y="621293"/>
                  <a:pt x="868449" y="623462"/>
                </a:cubicBezTo>
                <a:cubicBezTo>
                  <a:pt x="901432" y="642512"/>
                  <a:pt x="937242" y="651370"/>
                  <a:pt x="975004" y="653699"/>
                </a:cubicBezTo>
                <a:cubicBezTo>
                  <a:pt x="986190" y="654376"/>
                  <a:pt x="997298" y="656506"/>
                  <a:pt x="1008465" y="657800"/>
                </a:cubicBezTo>
                <a:cubicBezTo>
                  <a:pt x="1015451" y="658596"/>
                  <a:pt x="1018716" y="661920"/>
                  <a:pt x="1019174" y="669285"/>
                </a:cubicBezTo>
                <a:cubicBezTo>
                  <a:pt x="1021384" y="705493"/>
                  <a:pt x="1025265" y="741642"/>
                  <a:pt x="1026101" y="777850"/>
                </a:cubicBezTo>
                <a:cubicBezTo>
                  <a:pt x="1027057" y="819613"/>
                  <a:pt x="1026380" y="861474"/>
                  <a:pt x="1024608" y="903236"/>
                </a:cubicBezTo>
                <a:cubicBezTo>
                  <a:pt x="1023633" y="926406"/>
                  <a:pt x="1018756" y="949377"/>
                  <a:pt x="1016049" y="972487"/>
                </a:cubicBezTo>
                <a:cubicBezTo>
                  <a:pt x="1011829" y="1008597"/>
                  <a:pt x="1006076" y="1044466"/>
                  <a:pt x="993336" y="1078605"/>
                </a:cubicBezTo>
                <a:cubicBezTo>
                  <a:pt x="986290" y="1097495"/>
                  <a:pt x="976954" y="1115609"/>
                  <a:pt x="967797" y="1133624"/>
                </a:cubicBezTo>
                <a:cubicBezTo>
                  <a:pt x="956133" y="1156595"/>
                  <a:pt x="943234" y="1178928"/>
                  <a:pt x="931550" y="1201880"/>
                </a:cubicBezTo>
                <a:cubicBezTo>
                  <a:pt x="913455" y="1237411"/>
                  <a:pt x="892057" y="1270893"/>
                  <a:pt x="869743" y="1303876"/>
                </a:cubicBezTo>
                <a:cubicBezTo>
                  <a:pt x="849359" y="1333993"/>
                  <a:pt x="832380" y="1365962"/>
                  <a:pt x="818903" y="1399841"/>
                </a:cubicBezTo>
                <a:cubicBezTo>
                  <a:pt x="791832" y="1467819"/>
                  <a:pt x="801745" y="1531139"/>
                  <a:pt x="842054" y="1590855"/>
                </a:cubicBezTo>
                <a:cubicBezTo>
                  <a:pt x="843447" y="1592925"/>
                  <a:pt x="844940" y="1594936"/>
                  <a:pt x="846374" y="1596987"/>
                </a:cubicBezTo>
                <a:cubicBezTo>
                  <a:pt x="860745" y="1617569"/>
                  <a:pt x="864886" y="1639784"/>
                  <a:pt x="857421" y="1664008"/>
                </a:cubicBezTo>
                <a:cubicBezTo>
                  <a:pt x="851768" y="1682362"/>
                  <a:pt x="848802" y="1701292"/>
                  <a:pt x="850951" y="1720322"/>
                </a:cubicBezTo>
                <a:cubicBezTo>
                  <a:pt x="852047" y="1730155"/>
                  <a:pt x="855291" y="1740645"/>
                  <a:pt x="860546" y="1748945"/>
                </a:cubicBezTo>
                <a:cubicBezTo>
                  <a:pt x="869942" y="1763775"/>
                  <a:pt x="874520" y="1780018"/>
                  <a:pt x="877525" y="1796640"/>
                </a:cubicBezTo>
                <a:cubicBezTo>
                  <a:pt x="878720" y="1803268"/>
                  <a:pt x="876232" y="1811848"/>
                  <a:pt x="872589" y="1817820"/>
                </a:cubicBezTo>
                <a:cubicBezTo>
                  <a:pt x="860168" y="1838183"/>
                  <a:pt x="842293" y="1851898"/>
                  <a:pt x="818884" y="1858466"/>
                </a:cubicBezTo>
                <a:cubicBezTo>
                  <a:pt x="789662" y="1866667"/>
                  <a:pt x="760302" y="1870927"/>
                  <a:pt x="729906" y="1866628"/>
                </a:cubicBezTo>
                <a:cubicBezTo>
                  <a:pt x="710617" y="1863900"/>
                  <a:pt x="693319" y="1870032"/>
                  <a:pt x="677613" y="1881040"/>
                </a:cubicBezTo>
                <a:cubicBezTo>
                  <a:pt x="674130" y="1883488"/>
                  <a:pt x="670706" y="1886036"/>
                  <a:pt x="667422" y="1888723"/>
                </a:cubicBezTo>
                <a:cubicBezTo>
                  <a:pt x="648392" y="1904249"/>
                  <a:pt x="629203" y="1919477"/>
                  <a:pt x="604401" y="1924971"/>
                </a:cubicBezTo>
                <a:cubicBezTo>
                  <a:pt x="597911" y="1925051"/>
                  <a:pt x="591403" y="1925051"/>
                  <a:pt x="584893" y="1925051"/>
                </a:cubicBezTo>
                <a:cubicBezTo>
                  <a:pt x="576632" y="1920134"/>
                  <a:pt x="567416" y="1916293"/>
                  <a:pt x="560310" y="1910042"/>
                </a:cubicBezTo>
                <a:cubicBezTo>
                  <a:pt x="547829" y="1899054"/>
                  <a:pt x="546635" y="1884164"/>
                  <a:pt x="555135" y="1869853"/>
                </a:cubicBezTo>
                <a:cubicBezTo>
                  <a:pt x="562559" y="1857351"/>
                  <a:pt x="570163" y="1851181"/>
                  <a:pt x="593512" y="1839337"/>
                </a:cubicBezTo>
                <a:cubicBezTo>
                  <a:pt x="589949" y="1837407"/>
                  <a:pt x="587003" y="1834441"/>
                  <a:pt x="585211" y="1835038"/>
                </a:cubicBezTo>
                <a:cubicBezTo>
                  <a:pt x="563714" y="1842024"/>
                  <a:pt x="544326" y="1859641"/>
                  <a:pt x="540503" y="1879666"/>
                </a:cubicBezTo>
                <a:cubicBezTo>
                  <a:pt x="540404" y="1880164"/>
                  <a:pt x="540264" y="1880641"/>
                  <a:pt x="540185" y="1881139"/>
                </a:cubicBezTo>
                <a:cubicBezTo>
                  <a:pt x="537737" y="1896287"/>
                  <a:pt x="532502" y="1899950"/>
                  <a:pt x="517373" y="1897084"/>
                </a:cubicBezTo>
                <a:cubicBezTo>
                  <a:pt x="497866" y="1893381"/>
                  <a:pt x="487933" y="1878730"/>
                  <a:pt x="491695" y="1859302"/>
                </a:cubicBezTo>
                <a:cubicBezTo>
                  <a:pt x="493924" y="1847837"/>
                  <a:pt x="499219" y="1838202"/>
                  <a:pt x="508216" y="1830638"/>
                </a:cubicBezTo>
                <a:cubicBezTo>
                  <a:pt x="515284" y="1824687"/>
                  <a:pt x="522250" y="1818596"/>
                  <a:pt x="529177" y="1812485"/>
                </a:cubicBezTo>
                <a:cubicBezTo>
                  <a:pt x="529993" y="1811748"/>
                  <a:pt x="530292" y="1810414"/>
                  <a:pt x="530830" y="1809359"/>
                </a:cubicBezTo>
                <a:cubicBezTo>
                  <a:pt x="530431" y="1808663"/>
                  <a:pt x="530014" y="1807966"/>
                  <a:pt x="529615" y="1807289"/>
                </a:cubicBezTo>
                <a:cubicBezTo>
                  <a:pt x="523484" y="1810076"/>
                  <a:pt x="517175" y="1812504"/>
                  <a:pt x="511322" y="1815789"/>
                </a:cubicBezTo>
                <a:cubicBezTo>
                  <a:pt x="507222" y="1818078"/>
                  <a:pt x="503897" y="1821741"/>
                  <a:pt x="499936" y="1824348"/>
                </a:cubicBezTo>
                <a:cubicBezTo>
                  <a:pt x="498284" y="1825443"/>
                  <a:pt x="495875" y="1825363"/>
                  <a:pt x="493805" y="1825801"/>
                </a:cubicBezTo>
                <a:cubicBezTo>
                  <a:pt x="493467" y="1823751"/>
                  <a:pt x="492292" y="1821342"/>
                  <a:pt x="492969" y="1819690"/>
                </a:cubicBezTo>
                <a:cubicBezTo>
                  <a:pt x="495437" y="1813718"/>
                  <a:pt x="497528" y="1807169"/>
                  <a:pt x="501568" y="1802372"/>
                </a:cubicBezTo>
                <a:cubicBezTo>
                  <a:pt x="509929" y="1792479"/>
                  <a:pt x="518488" y="1782347"/>
                  <a:pt x="528660" y="1774485"/>
                </a:cubicBezTo>
                <a:cubicBezTo>
                  <a:pt x="583380" y="1732125"/>
                  <a:pt x="644929" y="1709613"/>
                  <a:pt x="714837" y="1713315"/>
                </a:cubicBezTo>
                <a:cubicBezTo>
                  <a:pt x="733588" y="1714310"/>
                  <a:pt x="752240" y="1716042"/>
                  <a:pt x="769757" y="1724064"/>
                </a:cubicBezTo>
                <a:cubicBezTo>
                  <a:pt x="772464" y="1725298"/>
                  <a:pt x="778774" y="1724283"/>
                  <a:pt x="779889" y="1722312"/>
                </a:cubicBezTo>
                <a:cubicBezTo>
                  <a:pt x="782536" y="1717694"/>
                  <a:pt x="777659" y="1715783"/>
                  <a:pt x="774116" y="1713792"/>
                </a:cubicBezTo>
                <a:cubicBezTo>
                  <a:pt x="757555" y="1704437"/>
                  <a:pt x="738903" y="1705154"/>
                  <a:pt x="720968" y="1702367"/>
                </a:cubicBezTo>
                <a:cubicBezTo>
                  <a:pt x="713921" y="1701272"/>
                  <a:pt x="706477" y="1699859"/>
                  <a:pt x="700286" y="1696574"/>
                </a:cubicBezTo>
                <a:cubicBezTo>
                  <a:pt x="657907" y="1674081"/>
                  <a:pt x="623630" y="1642312"/>
                  <a:pt x="596677" y="1602759"/>
                </a:cubicBezTo>
                <a:cubicBezTo>
                  <a:pt x="582564" y="1582037"/>
                  <a:pt x="577508" y="1557892"/>
                  <a:pt x="573009" y="1533707"/>
                </a:cubicBezTo>
                <a:cubicBezTo>
                  <a:pt x="568929" y="1511830"/>
                  <a:pt x="565167" y="1489874"/>
                  <a:pt x="560847" y="1468058"/>
                </a:cubicBezTo>
                <a:cubicBezTo>
                  <a:pt x="556209" y="1444668"/>
                  <a:pt x="543708" y="1426415"/>
                  <a:pt x="524500" y="1412182"/>
                </a:cubicBezTo>
                <a:cubicBezTo>
                  <a:pt x="497706" y="1392356"/>
                  <a:pt x="467729" y="1383698"/>
                  <a:pt x="434685" y="1380354"/>
                </a:cubicBezTo>
                <a:cubicBezTo>
                  <a:pt x="391570" y="1375995"/>
                  <a:pt x="349211" y="1382106"/>
                  <a:pt x="306593" y="1384813"/>
                </a:cubicBezTo>
                <a:cubicBezTo>
                  <a:pt x="277272" y="1386683"/>
                  <a:pt x="249324" y="1381946"/>
                  <a:pt x="221834" y="1372491"/>
                </a:cubicBezTo>
                <a:cubicBezTo>
                  <a:pt x="215923" y="1370461"/>
                  <a:pt x="215127" y="1367415"/>
                  <a:pt x="218431" y="1362478"/>
                </a:cubicBezTo>
                <a:cubicBezTo>
                  <a:pt x="235251" y="1337178"/>
                  <a:pt x="241203" y="1308355"/>
                  <a:pt x="245324" y="1278954"/>
                </a:cubicBezTo>
                <a:cubicBezTo>
                  <a:pt x="246219" y="1272525"/>
                  <a:pt x="246856" y="1265996"/>
                  <a:pt x="248468" y="1259745"/>
                </a:cubicBezTo>
                <a:cubicBezTo>
                  <a:pt x="248926" y="1257974"/>
                  <a:pt x="252629" y="1255665"/>
                  <a:pt x="254520" y="1255944"/>
                </a:cubicBezTo>
                <a:cubicBezTo>
                  <a:pt x="258879" y="1256560"/>
                  <a:pt x="263099" y="1258451"/>
                  <a:pt x="267279" y="1260084"/>
                </a:cubicBezTo>
                <a:cubicBezTo>
                  <a:pt x="296680" y="1271529"/>
                  <a:pt x="326518" y="1281542"/>
                  <a:pt x="357790" y="1286599"/>
                </a:cubicBezTo>
                <a:cubicBezTo>
                  <a:pt x="388684" y="1291595"/>
                  <a:pt x="419657" y="1290360"/>
                  <a:pt x="450630" y="1287215"/>
                </a:cubicBezTo>
                <a:cubicBezTo>
                  <a:pt x="464066" y="1285842"/>
                  <a:pt x="477642" y="1285304"/>
                  <a:pt x="490958" y="1283254"/>
                </a:cubicBezTo>
                <a:cubicBezTo>
                  <a:pt x="501986" y="1281562"/>
                  <a:pt x="513511" y="1279811"/>
                  <a:pt x="523544" y="1275292"/>
                </a:cubicBezTo>
                <a:cubicBezTo>
                  <a:pt x="571576" y="1253674"/>
                  <a:pt x="617956" y="1229290"/>
                  <a:pt x="657150" y="1193022"/>
                </a:cubicBezTo>
                <a:cubicBezTo>
                  <a:pt x="688044" y="1164437"/>
                  <a:pt x="714717" y="1132528"/>
                  <a:pt x="737012" y="1096878"/>
                </a:cubicBezTo>
                <a:cubicBezTo>
                  <a:pt x="753175" y="1071041"/>
                  <a:pt x="769976" y="1045561"/>
                  <a:pt x="785502" y="1019345"/>
                </a:cubicBezTo>
                <a:cubicBezTo>
                  <a:pt x="791116" y="1009870"/>
                  <a:pt x="793743" y="998683"/>
                  <a:pt x="797863" y="988312"/>
                </a:cubicBezTo>
                <a:cubicBezTo>
                  <a:pt x="800710" y="981147"/>
                  <a:pt x="803855" y="974100"/>
                  <a:pt x="806702" y="966934"/>
                </a:cubicBezTo>
                <a:cubicBezTo>
                  <a:pt x="814644" y="946929"/>
                  <a:pt x="816595" y="925709"/>
                  <a:pt x="819481" y="904650"/>
                </a:cubicBezTo>
                <a:cubicBezTo>
                  <a:pt x="820297" y="898737"/>
                  <a:pt x="821830" y="892885"/>
                  <a:pt x="823582" y="887172"/>
                </a:cubicBezTo>
                <a:cubicBezTo>
                  <a:pt x="825552" y="880762"/>
                  <a:pt x="828001" y="880026"/>
                  <a:pt x="833037" y="884465"/>
                </a:cubicBezTo>
                <a:cubicBezTo>
                  <a:pt x="843169" y="893422"/>
                  <a:pt x="853261" y="902420"/>
                  <a:pt x="862895" y="911915"/>
                </a:cubicBezTo>
                <a:cubicBezTo>
                  <a:pt x="875555" y="924395"/>
                  <a:pt x="887717" y="937394"/>
                  <a:pt x="900158" y="950074"/>
                </a:cubicBezTo>
                <a:cubicBezTo>
                  <a:pt x="902547" y="952503"/>
                  <a:pt x="905334" y="954533"/>
                  <a:pt x="907942" y="956742"/>
                </a:cubicBezTo>
                <a:cubicBezTo>
                  <a:pt x="908519" y="956344"/>
                  <a:pt x="909116" y="955946"/>
                  <a:pt x="909693" y="955548"/>
                </a:cubicBezTo>
                <a:cubicBezTo>
                  <a:pt x="908240" y="952323"/>
                  <a:pt x="907464" y="948482"/>
                  <a:pt x="905195" y="945993"/>
                </a:cubicBezTo>
                <a:cubicBezTo>
                  <a:pt x="890883" y="930288"/>
                  <a:pt x="877187" y="913825"/>
                  <a:pt x="861502" y="899554"/>
                </a:cubicBezTo>
                <a:cubicBezTo>
                  <a:pt x="823362" y="864857"/>
                  <a:pt x="783850" y="831675"/>
                  <a:pt x="745611" y="797060"/>
                </a:cubicBezTo>
                <a:cubicBezTo>
                  <a:pt x="693916" y="750241"/>
                  <a:pt x="647059" y="699462"/>
                  <a:pt x="618594" y="634370"/>
                </a:cubicBezTo>
                <a:cubicBezTo>
                  <a:pt x="612701" y="620894"/>
                  <a:pt x="610272" y="607239"/>
                  <a:pt x="613219" y="592688"/>
                </a:cubicBezTo>
                <a:cubicBezTo>
                  <a:pt x="614811" y="584865"/>
                  <a:pt x="618434" y="581880"/>
                  <a:pt x="625600" y="585124"/>
                </a:cubicBezTo>
                <a:cubicBezTo>
                  <a:pt x="639733" y="591534"/>
                  <a:pt x="653567" y="598680"/>
                  <a:pt x="663859" y="610942"/>
                </a:cubicBezTo>
                <a:cubicBezTo>
                  <a:pt x="665272" y="612634"/>
                  <a:pt x="666765" y="614505"/>
                  <a:pt x="668656" y="615520"/>
                </a:cubicBezTo>
                <a:cubicBezTo>
                  <a:pt x="669870" y="616177"/>
                  <a:pt x="672338" y="615958"/>
                  <a:pt x="673334" y="615102"/>
                </a:cubicBezTo>
                <a:cubicBezTo>
                  <a:pt x="674269" y="614306"/>
                  <a:pt x="674727" y="611777"/>
                  <a:pt x="674150" y="610604"/>
                </a:cubicBezTo>
                <a:cubicBezTo>
                  <a:pt x="672776" y="607737"/>
                  <a:pt x="671045" y="604850"/>
                  <a:pt x="668815" y="602581"/>
                </a:cubicBezTo>
                <a:cubicBezTo>
                  <a:pt x="657429" y="591017"/>
                  <a:pt x="644152" y="582258"/>
                  <a:pt x="628904" y="576545"/>
                </a:cubicBezTo>
                <a:cubicBezTo>
                  <a:pt x="625401" y="575231"/>
                  <a:pt x="621798" y="573977"/>
                  <a:pt x="618653" y="572007"/>
                </a:cubicBezTo>
                <a:cubicBezTo>
                  <a:pt x="611547" y="567528"/>
                  <a:pt x="610034" y="560362"/>
                  <a:pt x="614234" y="553156"/>
                </a:cubicBezTo>
                <a:cubicBezTo>
                  <a:pt x="624008" y="536355"/>
                  <a:pt x="637464" y="530523"/>
                  <a:pt x="655499" y="537649"/>
                </a:cubicBezTo>
                <a:cubicBezTo>
                  <a:pt x="676220" y="545831"/>
                  <a:pt x="696066" y="555963"/>
                  <a:pt x="711552" y="572902"/>
                </a:cubicBezTo>
                <a:cubicBezTo>
                  <a:pt x="713384" y="574913"/>
                  <a:pt x="717385" y="574953"/>
                  <a:pt x="720371" y="575908"/>
                </a:cubicBezTo>
                <a:cubicBezTo>
                  <a:pt x="719674" y="572862"/>
                  <a:pt x="719893" y="569041"/>
                  <a:pt x="718101" y="566930"/>
                </a:cubicBezTo>
                <a:cubicBezTo>
                  <a:pt x="707253" y="554151"/>
                  <a:pt x="693757" y="544736"/>
                  <a:pt x="678589" y="537669"/>
                </a:cubicBezTo>
                <a:cubicBezTo>
                  <a:pt x="673831" y="535460"/>
                  <a:pt x="668855" y="533628"/>
                  <a:pt x="664336" y="531001"/>
                </a:cubicBezTo>
                <a:cubicBezTo>
                  <a:pt x="661789" y="529528"/>
                  <a:pt x="659977" y="526761"/>
                  <a:pt x="657847" y="524592"/>
                </a:cubicBezTo>
                <a:cubicBezTo>
                  <a:pt x="660674" y="523517"/>
                  <a:pt x="663699" y="521188"/>
                  <a:pt x="666307" y="521586"/>
                </a:cubicBezTo>
                <a:close/>
                <a:moveTo>
                  <a:pt x="956929" y="456774"/>
                </a:moveTo>
                <a:cubicBezTo>
                  <a:pt x="958502" y="456674"/>
                  <a:pt x="960890" y="460158"/>
                  <a:pt x="961925" y="462486"/>
                </a:cubicBezTo>
                <a:cubicBezTo>
                  <a:pt x="964055" y="467263"/>
                  <a:pt x="965489" y="472299"/>
                  <a:pt x="967320" y="477555"/>
                </a:cubicBezTo>
                <a:cubicBezTo>
                  <a:pt x="965986" y="480919"/>
                  <a:pt x="965130" y="484343"/>
                  <a:pt x="963399" y="487269"/>
                </a:cubicBezTo>
                <a:cubicBezTo>
                  <a:pt x="957586" y="497182"/>
                  <a:pt x="951554" y="506995"/>
                  <a:pt x="945443" y="516729"/>
                </a:cubicBezTo>
                <a:cubicBezTo>
                  <a:pt x="940567" y="524472"/>
                  <a:pt x="930475" y="525209"/>
                  <a:pt x="924721" y="518162"/>
                </a:cubicBezTo>
                <a:cubicBezTo>
                  <a:pt x="923746" y="516987"/>
                  <a:pt x="923507" y="514320"/>
                  <a:pt x="924125" y="512867"/>
                </a:cubicBezTo>
                <a:cubicBezTo>
                  <a:pt x="928205" y="503511"/>
                  <a:pt x="932385" y="494176"/>
                  <a:pt x="936983" y="485079"/>
                </a:cubicBezTo>
                <a:cubicBezTo>
                  <a:pt x="941045" y="477057"/>
                  <a:pt x="945483" y="469194"/>
                  <a:pt x="950221" y="461551"/>
                </a:cubicBezTo>
                <a:cubicBezTo>
                  <a:pt x="951614" y="459301"/>
                  <a:pt x="954560" y="456932"/>
                  <a:pt x="956929" y="456774"/>
                </a:cubicBezTo>
                <a:close/>
                <a:moveTo>
                  <a:pt x="932107" y="448851"/>
                </a:moveTo>
                <a:cubicBezTo>
                  <a:pt x="935212" y="450464"/>
                  <a:pt x="939631" y="451359"/>
                  <a:pt x="941024" y="453887"/>
                </a:cubicBezTo>
                <a:cubicBezTo>
                  <a:pt x="942179" y="456017"/>
                  <a:pt x="940368" y="460357"/>
                  <a:pt x="938915" y="463223"/>
                </a:cubicBezTo>
                <a:cubicBezTo>
                  <a:pt x="932146" y="476560"/>
                  <a:pt x="925219" y="489797"/>
                  <a:pt x="917974" y="502875"/>
                </a:cubicBezTo>
                <a:cubicBezTo>
                  <a:pt x="916182" y="506120"/>
                  <a:pt x="912201" y="511375"/>
                  <a:pt x="910649" y="510898"/>
                </a:cubicBezTo>
                <a:cubicBezTo>
                  <a:pt x="906488" y="509644"/>
                  <a:pt x="902189" y="506478"/>
                  <a:pt x="899660" y="502856"/>
                </a:cubicBezTo>
                <a:cubicBezTo>
                  <a:pt x="895859" y="497422"/>
                  <a:pt x="894784" y="491091"/>
                  <a:pt x="898666" y="484562"/>
                </a:cubicBezTo>
                <a:cubicBezTo>
                  <a:pt x="903243" y="476859"/>
                  <a:pt x="907046" y="468658"/>
                  <a:pt x="911604" y="460934"/>
                </a:cubicBezTo>
                <a:cubicBezTo>
                  <a:pt x="916003" y="453529"/>
                  <a:pt x="922870" y="449906"/>
                  <a:pt x="932107" y="448851"/>
                </a:cubicBezTo>
                <a:close/>
                <a:moveTo>
                  <a:pt x="878163" y="341858"/>
                </a:moveTo>
                <a:cubicBezTo>
                  <a:pt x="875595" y="343849"/>
                  <a:pt x="871932" y="345302"/>
                  <a:pt x="870658" y="347909"/>
                </a:cubicBezTo>
                <a:cubicBezTo>
                  <a:pt x="867632" y="354160"/>
                  <a:pt x="865005" y="360808"/>
                  <a:pt x="863512" y="367576"/>
                </a:cubicBezTo>
                <a:cubicBezTo>
                  <a:pt x="856983" y="397156"/>
                  <a:pt x="861521" y="435315"/>
                  <a:pt x="900437" y="449508"/>
                </a:cubicBezTo>
                <a:cubicBezTo>
                  <a:pt x="901432" y="449846"/>
                  <a:pt x="902209" y="450523"/>
                  <a:pt x="903801" y="451518"/>
                </a:cubicBezTo>
                <a:cubicBezTo>
                  <a:pt x="899023" y="463004"/>
                  <a:pt x="894286" y="473992"/>
                  <a:pt x="889847" y="485119"/>
                </a:cubicBezTo>
                <a:cubicBezTo>
                  <a:pt x="883398" y="501322"/>
                  <a:pt x="885826" y="508727"/>
                  <a:pt x="901034" y="517386"/>
                </a:cubicBezTo>
                <a:cubicBezTo>
                  <a:pt x="911226" y="523198"/>
                  <a:pt x="921875" y="528234"/>
                  <a:pt x="932326" y="533589"/>
                </a:cubicBezTo>
                <a:cubicBezTo>
                  <a:pt x="942020" y="538545"/>
                  <a:pt x="944508" y="537908"/>
                  <a:pt x="950121" y="528533"/>
                </a:cubicBezTo>
                <a:cubicBezTo>
                  <a:pt x="955515" y="519516"/>
                  <a:pt x="960551" y="510300"/>
                  <a:pt x="965906" y="501262"/>
                </a:cubicBezTo>
                <a:cubicBezTo>
                  <a:pt x="974028" y="487607"/>
                  <a:pt x="975142" y="487229"/>
                  <a:pt x="987524" y="496604"/>
                </a:cubicBezTo>
                <a:cubicBezTo>
                  <a:pt x="997955" y="504507"/>
                  <a:pt x="1008763" y="511215"/>
                  <a:pt x="1022478" y="509264"/>
                </a:cubicBezTo>
                <a:cubicBezTo>
                  <a:pt x="1043259" y="506298"/>
                  <a:pt x="1062688" y="499352"/>
                  <a:pt x="1080264" y="487686"/>
                </a:cubicBezTo>
                <a:cubicBezTo>
                  <a:pt x="1082931" y="485915"/>
                  <a:pt x="1085579" y="483586"/>
                  <a:pt x="1087151" y="480879"/>
                </a:cubicBezTo>
                <a:cubicBezTo>
                  <a:pt x="1088525" y="478510"/>
                  <a:pt x="1088366" y="475246"/>
                  <a:pt x="1088864" y="472359"/>
                </a:cubicBezTo>
                <a:cubicBezTo>
                  <a:pt x="1086156" y="472917"/>
                  <a:pt x="1082692" y="472578"/>
                  <a:pt x="1080841" y="474151"/>
                </a:cubicBezTo>
                <a:cubicBezTo>
                  <a:pt x="1064837" y="487786"/>
                  <a:pt x="1045688" y="493897"/>
                  <a:pt x="1025623" y="497839"/>
                </a:cubicBezTo>
                <a:cubicBezTo>
                  <a:pt x="1016089" y="499709"/>
                  <a:pt x="1007230" y="497719"/>
                  <a:pt x="999268" y="492046"/>
                </a:cubicBezTo>
                <a:cubicBezTo>
                  <a:pt x="987584" y="483705"/>
                  <a:pt x="979044" y="472937"/>
                  <a:pt x="973212" y="459759"/>
                </a:cubicBezTo>
                <a:cubicBezTo>
                  <a:pt x="965508" y="442342"/>
                  <a:pt x="967180" y="439476"/>
                  <a:pt x="985494" y="435335"/>
                </a:cubicBezTo>
                <a:cubicBezTo>
                  <a:pt x="1001737" y="431652"/>
                  <a:pt x="1014794" y="422715"/>
                  <a:pt x="1019194" y="405695"/>
                </a:cubicBezTo>
                <a:cubicBezTo>
                  <a:pt x="1023354" y="389592"/>
                  <a:pt x="1017442" y="376017"/>
                  <a:pt x="1004622" y="365844"/>
                </a:cubicBezTo>
                <a:cubicBezTo>
                  <a:pt x="989475" y="353821"/>
                  <a:pt x="969051" y="356110"/>
                  <a:pt x="953565" y="370980"/>
                </a:cubicBezTo>
                <a:cubicBezTo>
                  <a:pt x="939651" y="384337"/>
                  <a:pt x="938496" y="402770"/>
                  <a:pt x="950519" y="419988"/>
                </a:cubicBezTo>
                <a:cubicBezTo>
                  <a:pt x="957367" y="429801"/>
                  <a:pt x="956053" y="433643"/>
                  <a:pt x="944707" y="437027"/>
                </a:cubicBezTo>
                <a:cubicBezTo>
                  <a:pt x="930892" y="441147"/>
                  <a:pt x="917157" y="440072"/>
                  <a:pt x="903164" y="437325"/>
                </a:cubicBezTo>
                <a:cubicBezTo>
                  <a:pt x="888295" y="434399"/>
                  <a:pt x="880392" y="424367"/>
                  <a:pt x="875435" y="411588"/>
                </a:cubicBezTo>
                <a:cubicBezTo>
                  <a:pt x="873127" y="405655"/>
                  <a:pt x="872728" y="398888"/>
                  <a:pt x="872111" y="392438"/>
                </a:cubicBezTo>
                <a:cubicBezTo>
                  <a:pt x="870777" y="378305"/>
                  <a:pt x="871932" y="364511"/>
                  <a:pt x="878202" y="351373"/>
                </a:cubicBezTo>
                <a:cubicBezTo>
                  <a:pt x="879436" y="348785"/>
                  <a:pt x="878242" y="345063"/>
                  <a:pt x="878163" y="341858"/>
                </a:cubicBezTo>
                <a:close/>
                <a:moveTo>
                  <a:pt x="1259732" y="327725"/>
                </a:moveTo>
                <a:cubicBezTo>
                  <a:pt x="1262321" y="330233"/>
                  <a:pt x="1265466" y="332383"/>
                  <a:pt x="1267377" y="335329"/>
                </a:cubicBezTo>
                <a:cubicBezTo>
                  <a:pt x="1296638" y="379958"/>
                  <a:pt x="1322495" y="426298"/>
                  <a:pt x="1343158" y="475704"/>
                </a:cubicBezTo>
                <a:cubicBezTo>
                  <a:pt x="1366587" y="531738"/>
                  <a:pt x="1386114" y="588807"/>
                  <a:pt x="1396664" y="648683"/>
                </a:cubicBezTo>
                <a:cubicBezTo>
                  <a:pt x="1406637" y="705315"/>
                  <a:pt x="1410438" y="762424"/>
                  <a:pt x="1407771" y="819892"/>
                </a:cubicBezTo>
                <a:cubicBezTo>
                  <a:pt x="1407174" y="832890"/>
                  <a:pt x="1406836" y="845928"/>
                  <a:pt x="1405423" y="858847"/>
                </a:cubicBezTo>
                <a:cubicBezTo>
                  <a:pt x="1402755" y="883072"/>
                  <a:pt x="1390314" y="902580"/>
                  <a:pt x="1373554" y="919400"/>
                </a:cubicBezTo>
                <a:cubicBezTo>
                  <a:pt x="1369552" y="923440"/>
                  <a:pt x="1363660" y="925551"/>
                  <a:pt x="1356673" y="929711"/>
                </a:cubicBezTo>
                <a:cubicBezTo>
                  <a:pt x="1353051" y="916354"/>
                  <a:pt x="1349806" y="904928"/>
                  <a:pt x="1346840" y="893423"/>
                </a:cubicBezTo>
                <a:cubicBezTo>
                  <a:pt x="1333921" y="843400"/>
                  <a:pt x="1327332" y="792382"/>
                  <a:pt x="1321182" y="741165"/>
                </a:cubicBezTo>
                <a:cubicBezTo>
                  <a:pt x="1315210" y="691521"/>
                  <a:pt x="1306850" y="642175"/>
                  <a:pt x="1299843" y="592649"/>
                </a:cubicBezTo>
                <a:cubicBezTo>
                  <a:pt x="1298051" y="580029"/>
                  <a:pt x="1297693" y="567229"/>
                  <a:pt x="1296239" y="554550"/>
                </a:cubicBezTo>
                <a:cubicBezTo>
                  <a:pt x="1293075" y="527000"/>
                  <a:pt x="1290228" y="499391"/>
                  <a:pt x="1286128" y="471981"/>
                </a:cubicBezTo>
                <a:cubicBezTo>
                  <a:pt x="1279440" y="427352"/>
                  <a:pt x="1269426" y="383341"/>
                  <a:pt x="1259454" y="339330"/>
                </a:cubicBezTo>
                <a:cubicBezTo>
                  <a:pt x="1258698" y="335966"/>
                  <a:pt x="1258459" y="332503"/>
                  <a:pt x="1258001" y="329078"/>
                </a:cubicBezTo>
                <a:cubicBezTo>
                  <a:pt x="1258578" y="328621"/>
                  <a:pt x="1259155" y="328183"/>
                  <a:pt x="1259732" y="327725"/>
                </a:cubicBezTo>
                <a:close/>
                <a:moveTo>
                  <a:pt x="1111775" y="297349"/>
                </a:moveTo>
                <a:cubicBezTo>
                  <a:pt x="1096268" y="300375"/>
                  <a:pt x="1083130" y="307999"/>
                  <a:pt x="1074830" y="321893"/>
                </a:cubicBezTo>
                <a:cubicBezTo>
                  <a:pt x="1073258" y="324521"/>
                  <a:pt x="1074909" y="329059"/>
                  <a:pt x="1075089" y="332722"/>
                </a:cubicBezTo>
                <a:cubicBezTo>
                  <a:pt x="1078413" y="331905"/>
                  <a:pt x="1081936" y="331508"/>
                  <a:pt x="1085001" y="330113"/>
                </a:cubicBezTo>
                <a:cubicBezTo>
                  <a:pt x="1086873" y="329278"/>
                  <a:pt x="1088047" y="326889"/>
                  <a:pt x="1089540" y="325217"/>
                </a:cubicBezTo>
                <a:cubicBezTo>
                  <a:pt x="1101902" y="311303"/>
                  <a:pt x="1117149" y="307203"/>
                  <a:pt x="1134189" y="313214"/>
                </a:cubicBezTo>
                <a:cubicBezTo>
                  <a:pt x="1152661" y="319743"/>
                  <a:pt x="1162892" y="332880"/>
                  <a:pt x="1163947" y="351373"/>
                </a:cubicBezTo>
                <a:cubicBezTo>
                  <a:pt x="1164206" y="355852"/>
                  <a:pt x="1164226" y="360450"/>
                  <a:pt x="1165241" y="364770"/>
                </a:cubicBezTo>
                <a:cubicBezTo>
                  <a:pt x="1165679" y="366641"/>
                  <a:pt x="1168386" y="369169"/>
                  <a:pt x="1170078" y="369188"/>
                </a:cubicBezTo>
                <a:cubicBezTo>
                  <a:pt x="1171770" y="369208"/>
                  <a:pt x="1174517" y="366740"/>
                  <a:pt x="1175015" y="364869"/>
                </a:cubicBezTo>
                <a:cubicBezTo>
                  <a:pt x="1176169" y="360550"/>
                  <a:pt x="1176229" y="355951"/>
                  <a:pt x="1176746" y="351492"/>
                </a:cubicBezTo>
                <a:cubicBezTo>
                  <a:pt x="1176985" y="317334"/>
                  <a:pt x="1145395" y="290781"/>
                  <a:pt x="1111775" y="297349"/>
                </a:cubicBezTo>
                <a:close/>
                <a:moveTo>
                  <a:pt x="947752" y="226784"/>
                </a:moveTo>
                <a:cubicBezTo>
                  <a:pt x="931151" y="229471"/>
                  <a:pt x="921776" y="241793"/>
                  <a:pt x="910250" y="251447"/>
                </a:cubicBezTo>
                <a:cubicBezTo>
                  <a:pt x="909155" y="252362"/>
                  <a:pt x="909613" y="255150"/>
                  <a:pt x="909016" y="259289"/>
                </a:cubicBezTo>
                <a:cubicBezTo>
                  <a:pt x="915067" y="255945"/>
                  <a:pt x="918730" y="253855"/>
                  <a:pt x="922433" y="251885"/>
                </a:cubicBezTo>
                <a:cubicBezTo>
                  <a:pt x="929260" y="248262"/>
                  <a:pt x="935829" y="243883"/>
                  <a:pt x="943035" y="241295"/>
                </a:cubicBezTo>
                <a:cubicBezTo>
                  <a:pt x="960014" y="235164"/>
                  <a:pt x="976437" y="239324"/>
                  <a:pt x="983423" y="252641"/>
                </a:cubicBezTo>
                <a:cubicBezTo>
                  <a:pt x="987922" y="261201"/>
                  <a:pt x="989554" y="271333"/>
                  <a:pt x="991883" y="280907"/>
                </a:cubicBezTo>
                <a:cubicBezTo>
                  <a:pt x="992779" y="284589"/>
                  <a:pt x="992022" y="288670"/>
                  <a:pt x="992022" y="292452"/>
                </a:cubicBezTo>
                <a:cubicBezTo>
                  <a:pt x="1000741" y="294383"/>
                  <a:pt x="1002991" y="289765"/>
                  <a:pt x="1004165" y="283813"/>
                </a:cubicBezTo>
                <a:cubicBezTo>
                  <a:pt x="1011053" y="248919"/>
                  <a:pt x="983065" y="221071"/>
                  <a:pt x="947752" y="226784"/>
                </a:cubicBezTo>
                <a:close/>
                <a:moveTo>
                  <a:pt x="1165938" y="169874"/>
                </a:moveTo>
                <a:cubicBezTo>
                  <a:pt x="1206744" y="182156"/>
                  <a:pt x="1246257" y="195473"/>
                  <a:pt x="1279082" y="226167"/>
                </a:cubicBezTo>
                <a:cubicBezTo>
                  <a:pt x="1318355" y="262913"/>
                  <a:pt x="1352315" y="303521"/>
                  <a:pt x="1382790" y="347452"/>
                </a:cubicBezTo>
                <a:cubicBezTo>
                  <a:pt x="1403751" y="377649"/>
                  <a:pt x="1420491" y="409598"/>
                  <a:pt x="1430285" y="445447"/>
                </a:cubicBezTo>
                <a:cubicBezTo>
                  <a:pt x="1442666" y="490772"/>
                  <a:pt x="1457814" y="535321"/>
                  <a:pt x="1470355" y="580606"/>
                </a:cubicBezTo>
                <a:cubicBezTo>
                  <a:pt x="1481940" y="622508"/>
                  <a:pt x="1492350" y="664787"/>
                  <a:pt x="1501865" y="707226"/>
                </a:cubicBezTo>
                <a:cubicBezTo>
                  <a:pt x="1506046" y="725917"/>
                  <a:pt x="1506722" y="745386"/>
                  <a:pt x="1508972" y="764514"/>
                </a:cubicBezTo>
                <a:cubicBezTo>
                  <a:pt x="1511520" y="786092"/>
                  <a:pt x="1514048" y="807670"/>
                  <a:pt x="1516595" y="829248"/>
                </a:cubicBezTo>
                <a:cubicBezTo>
                  <a:pt x="1516616" y="850327"/>
                  <a:pt x="1516616" y="871368"/>
                  <a:pt x="1516616" y="892428"/>
                </a:cubicBezTo>
                <a:cubicBezTo>
                  <a:pt x="1515620" y="910880"/>
                  <a:pt x="1514008" y="929333"/>
                  <a:pt x="1513789" y="947805"/>
                </a:cubicBezTo>
                <a:cubicBezTo>
                  <a:pt x="1513411" y="979176"/>
                  <a:pt x="1500631" y="1004417"/>
                  <a:pt x="1476884" y="1024004"/>
                </a:cubicBezTo>
                <a:cubicBezTo>
                  <a:pt x="1472484" y="1027627"/>
                  <a:pt x="1464841" y="1028881"/>
                  <a:pt x="1458790" y="1028662"/>
                </a:cubicBezTo>
                <a:cubicBezTo>
                  <a:pt x="1417864" y="1027249"/>
                  <a:pt x="1391210" y="1004775"/>
                  <a:pt x="1373812" y="969343"/>
                </a:cubicBezTo>
                <a:cubicBezTo>
                  <a:pt x="1370389" y="962396"/>
                  <a:pt x="1367105" y="955369"/>
                  <a:pt x="1363761" y="948383"/>
                </a:cubicBezTo>
                <a:cubicBezTo>
                  <a:pt x="1361113" y="942829"/>
                  <a:pt x="1363004" y="939385"/>
                  <a:pt x="1368159" y="936240"/>
                </a:cubicBezTo>
                <a:cubicBezTo>
                  <a:pt x="1396505" y="918962"/>
                  <a:pt x="1411533" y="891831"/>
                  <a:pt x="1415236" y="860519"/>
                </a:cubicBezTo>
                <a:cubicBezTo>
                  <a:pt x="1419197" y="827118"/>
                  <a:pt x="1419655" y="793000"/>
                  <a:pt x="1418342" y="759339"/>
                </a:cubicBezTo>
                <a:cubicBezTo>
                  <a:pt x="1416590" y="714631"/>
                  <a:pt x="1412887" y="669963"/>
                  <a:pt x="1402616" y="626071"/>
                </a:cubicBezTo>
                <a:cubicBezTo>
                  <a:pt x="1385338" y="552101"/>
                  <a:pt x="1358625" y="481596"/>
                  <a:pt x="1324267" y="414116"/>
                </a:cubicBezTo>
                <a:cubicBezTo>
                  <a:pt x="1308741" y="383621"/>
                  <a:pt x="1290089" y="354698"/>
                  <a:pt x="1272194" y="325456"/>
                </a:cubicBezTo>
                <a:cubicBezTo>
                  <a:pt x="1267039" y="317037"/>
                  <a:pt x="1259455" y="310110"/>
                  <a:pt x="1253264" y="302286"/>
                </a:cubicBezTo>
                <a:cubicBezTo>
                  <a:pt x="1247870" y="295459"/>
                  <a:pt x="1241022" y="289049"/>
                  <a:pt x="1237977" y="281226"/>
                </a:cubicBezTo>
                <a:cubicBezTo>
                  <a:pt x="1227705" y="254792"/>
                  <a:pt x="1210328" y="233194"/>
                  <a:pt x="1193030" y="211477"/>
                </a:cubicBezTo>
                <a:cubicBezTo>
                  <a:pt x="1184610" y="200907"/>
                  <a:pt x="1175354" y="191014"/>
                  <a:pt x="1166356" y="180902"/>
                </a:cubicBezTo>
                <a:cubicBezTo>
                  <a:pt x="1163311" y="177478"/>
                  <a:pt x="1162096" y="174214"/>
                  <a:pt x="1165938" y="169874"/>
                </a:cubicBezTo>
                <a:close/>
                <a:moveTo>
                  <a:pt x="968395" y="115133"/>
                </a:moveTo>
                <a:cubicBezTo>
                  <a:pt x="1006733" y="114336"/>
                  <a:pt x="1043618" y="122797"/>
                  <a:pt x="1079806" y="133646"/>
                </a:cubicBezTo>
                <a:cubicBezTo>
                  <a:pt x="1105883" y="141468"/>
                  <a:pt x="1126504" y="159463"/>
                  <a:pt x="1146849" y="176880"/>
                </a:cubicBezTo>
                <a:cubicBezTo>
                  <a:pt x="1167092" y="194218"/>
                  <a:pt x="1183216" y="215239"/>
                  <a:pt x="1199359" y="236438"/>
                </a:cubicBezTo>
                <a:cubicBezTo>
                  <a:pt x="1234612" y="282679"/>
                  <a:pt x="1248646" y="336942"/>
                  <a:pt x="1260828" y="392020"/>
                </a:cubicBezTo>
                <a:cubicBezTo>
                  <a:pt x="1271398" y="439814"/>
                  <a:pt x="1259155" y="484761"/>
                  <a:pt x="1242216" y="528931"/>
                </a:cubicBezTo>
                <a:cubicBezTo>
                  <a:pt x="1238991" y="537331"/>
                  <a:pt x="1236085" y="545990"/>
                  <a:pt x="1231666" y="553754"/>
                </a:cubicBezTo>
                <a:cubicBezTo>
                  <a:pt x="1226908" y="562074"/>
                  <a:pt x="1220639" y="569559"/>
                  <a:pt x="1214826" y="577262"/>
                </a:cubicBezTo>
                <a:cubicBezTo>
                  <a:pt x="1213034" y="579631"/>
                  <a:pt x="1210407" y="581362"/>
                  <a:pt x="1208496" y="583672"/>
                </a:cubicBezTo>
                <a:cubicBezTo>
                  <a:pt x="1177483" y="621035"/>
                  <a:pt x="1135044" y="634650"/>
                  <a:pt x="1089182" y="641219"/>
                </a:cubicBezTo>
                <a:cubicBezTo>
                  <a:pt x="1075128" y="643229"/>
                  <a:pt x="1061154" y="646812"/>
                  <a:pt x="1047062" y="647389"/>
                </a:cubicBezTo>
                <a:cubicBezTo>
                  <a:pt x="999308" y="649300"/>
                  <a:pt x="951972" y="645498"/>
                  <a:pt x="906249" y="630649"/>
                </a:cubicBezTo>
                <a:cubicBezTo>
                  <a:pt x="890404" y="625513"/>
                  <a:pt x="875495" y="617491"/>
                  <a:pt x="860347" y="610385"/>
                </a:cubicBezTo>
                <a:cubicBezTo>
                  <a:pt x="858516" y="609529"/>
                  <a:pt x="856843" y="606185"/>
                  <a:pt x="856843" y="603995"/>
                </a:cubicBezTo>
                <a:cubicBezTo>
                  <a:pt x="856863" y="597526"/>
                  <a:pt x="858138" y="591056"/>
                  <a:pt x="858257" y="584567"/>
                </a:cubicBezTo>
                <a:cubicBezTo>
                  <a:pt x="858874" y="546289"/>
                  <a:pt x="860864" y="507950"/>
                  <a:pt x="859411" y="469751"/>
                </a:cubicBezTo>
                <a:cubicBezTo>
                  <a:pt x="857620" y="422795"/>
                  <a:pt x="853858" y="375857"/>
                  <a:pt x="849200" y="329079"/>
                </a:cubicBezTo>
                <a:cubicBezTo>
                  <a:pt x="845079" y="287794"/>
                  <a:pt x="839327" y="246629"/>
                  <a:pt x="832678" y="205684"/>
                </a:cubicBezTo>
                <a:cubicBezTo>
                  <a:pt x="830150" y="190118"/>
                  <a:pt x="823323" y="175208"/>
                  <a:pt x="818008" y="160160"/>
                </a:cubicBezTo>
                <a:cubicBezTo>
                  <a:pt x="814982" y="151581"/>
                  <a:pt x="815958" y="148017"/>
                  <a:pt x="825114" y="145111"/>
                </a:cubicBezTo>
                <a:cubicBezTo>
                  <a:pt x="836301" y="141568"/>
                  <a:pt x="847727" y="138761"/>
                  <a:pt x="859073" y="135795"/>
                </a:cubicBezTo>
                <a:cubicBezTo>
                  <a:pt x="882263" y="129744"/>
                  <a:pt x="905314" y="122976"/>
                  <a:pt x="928762" y="118099"/>
                </a:cubicBezTo>
                <a:cubicBezTo>
                  <a:pt x="941641" y="115431"/>
                  <a:pt x="955177" y="116029"/>
                  <a:pt x="968395" y="115133"/>
                </a:cubicBezTo>
                <a:close/>
                <a:moveTo>
                  <a:pt x="1251593" y="58441"/>
                </a:moveTo>
                <a:cubicBezTo>
                  <a:pt x="1264671" y="60552"/>
                  <a:pt x="1268473" y="66961"/>
                  <a:pt x="1264751" y="79701"/>
                </a:cubicBezTo>
                <a:cubicBezTo>
                  <a:pt x="1261227" y="91724"/>
                  <a:pt x="1254618" y="101219"/>
                  <a:pt x="1243750" y="107847"/>
                </a:cubicBezTo>
                <a:cubicBezTo>
                  <a:pt x="1229020" y="116845"/>
                  <a:pt x="1214727" y="126559"/>
                  <a:pt x="1199819" y="135238"/>
                </a:cubicBezTo>
                <a:cubicBezTo>
                  <a:pt x="1193448" y="138940"/>
                  <a:pt x="1186063" y="141010"/>
                  <a:pt x="1178997" y="143419"/>
                </a:cubicBezTo>
                <a:cubicBezTo>
                  <a:pt x="1173563" y="145270"/>
                  <a:pt x="1167929" y="146525"/>
                  <a:pt x="1162376" y="147997"/>
                </a:cubicBezTo>
                <a:cubicBezTo>
                  <a:pt x="1133373" y="155700"/>
                  <a:pt x="1133373" y="155700"/>
                  <a:pt x="1108929" y="134442"/>
                </a:cubicBezTo>
                <a:cubicBezTo>
                  <a:pt x="1112333" y="130699"/>
                  <a:pt x="1115040" y="126718"/>
                  <a:pt x="1118662" y="123911"/>
                </a:cubicBezTo>
                <a:cubicBezTo>
                  <a:pt x="1150412" y="99268"/>
                  <a:pt x="1184192" y="78029"/>
                  <a:pt x="1221555" y="62821"/>
                </a:cubicBezTo>
                <a:cubicBezTo>
                  <a:pt x="1231249" y="58879"/>
                  <a:pt x="1241162" y="56750"/>
                  <a:pt x="1251593" y="58441"/>
                </a:cubicBezTo>
                <a:close/>
                <a:moveTo>
                  <a:pt x="1156742" y="4537"/>
                </a:moveTo>
                <a:cubicBezTo>
                  <a:pt x="1170436" y="1531"/>
                  <a:pt x="1180031" y="10389"/>
                  <a:pt x="1179812" y="25458"/>
                </a:cubicBezTo>
                <a:cubicBezTo>
                  <a:pt x="1180449" y="25697"/>
                  <a:pt x="1181086" y="25936"/>
                  <a:pt x="1181743" y="26175"/>
                </a:cubicBezTo>
                <a:cubicBezTo>
                  <a:pt x="1177941" y="36346"/>
                  <a:pt x="1175910" y="47732"/>
                  <a:pt x="1169919" y="56411"/>
                </a:cubicBezTo>
                <a:cubicBezTo>
                  <a:pt x="1160066" y="70703"/>
                  <a:pt x="1148441" y="84021"/>
                  <a:pt x="1136059" y="96243"/>
                </a:cubicBezTo>
                <a:cubicBezTo>
                  <a:pt x="1125450" y="106732"/>
                  <a:pt x="1112870" y="115292"/>
                  <a:pt x="1100847" y="124250"/>
                </a:cubicBezTo>
                <a:cubicBezTo>
                  <a:pt x="1098498" y="125982"/>
                  <a:pt x="1094616" y="125644"/>
                  <a:pt x="1091431" y="126260"/>
                </a:cubicBezTo>
                <a:cubicBezTo>
                  <a:pt x="1091093" y="123116"/>
                  <a:pt x="1089740" y="119652"/>
                  <a:pt x="1090556" y="116845"/>
                </a:cubicBezTo>
                <a:cubicBezTo>
                  <a:pt x="1094994" y="101756"/>
                  <a:pt x="1098757" y="86269"/>
                  <a:pt x="1105067" y="71958"/>
                </a:cubicBezTo>
                <a:cubicBezTo>
                  <a:pt x="1112970" y="53982"/>
                  <a:pt x="1122604" y="36705"/>
                  <a:pt x="1132516" y="19705"/>
                </a:cubicBezTo>
                <a:cubicBezTo>
                  <a:pt x="1137612" y="10986"/>
                  <a:pt x="1146928" y="6687"/>
                  <a:pt x="1156742" y="4537"/>
                </a:cubicBezTo>
                <a:close/>
                <a:moveTo>
                  <a:pt x="599317" y="1"/>
                </a:moveTo>
                <a:cubicBezTo>
                  <a:pt x="614826" y="-57"/>
                  <a:pt x="630348" y="1302"/>
                  <a:pt x="645685" y="4477"/>
                </a:cubicBezTo>
                <a:cubicBezTo>
                  <a:pt x="658902" y="7224"/>
                  <a:pt x="672000" y="12598"/>
                  <a:pt x="683963" y="19028"/>
                </a:cubicBezTo>
                <a:cubicBezTo>
                  <a:pt x="733269" y="45462"/>
                  <a:pt x="768065" y="86189"/>
                  <a:pt x="793822" y="134998"/>
                </a:cubicBezTo>
                <a:cubicBezTo>
                  <a:pt x="807458" y="160856"/>
                  <a:pt x="821392" y="187012"/>
                  <a:pt x="826189" y="216213"/>
                </a:cubicBezTo>
                <a:cubicBezTo>
                  <a:pt x="831464" y="248281"/>
                  <a:pt x="835624" y="280608"/>
                  <a:pt x="838530" y="312995"/>
                </a:cubicBezTo>
                <a:cubicBezTo>
                  <a:pt x="844104" y="375060"/>
                  <a:pt x="849200" y="437185"/>
                  <a:pt x="852903" y="499390"/>
                </a:cubicBezTo>
                <a:cubicBezTo>
                  <a:pt x="854256" y="522242"/>
                  <a:pt x="851509" y="545392"/>
                  <a:pt x="849897" y="568344"/>
                </a:cubicBezTo>
                <a:cubicBezTo>
                  <a:pt x="848782" y="584288"/>
                  <a:pt x="846612" y="600173"/>
                  <a:pt x="844463" y="616018"/>
                </a:cubicBezTo>
                <a:cubicBezTo>
                  <a:pt x="844004" y="619462"/>
                  <a:pt x="841675" y="622646"/>
                  <a:pt x="840222" y="625970"/>
                </a:cubicBezTo>
                <a:cubicBezTo>
                  <a:pt x="836898" y="624060"/>
                  <a:pt x="832977" y="622766"/>
                  <a:pt x="830349" y="620158"/>
                </a:cubicBezTo>
                <a:cubicBezTo>
                  <a:pt x="815778" y="605687"/>
                  <a:pt x="801446" y="590976"/>
                  <a:pt x="787154" y="576226"/>
                </a:cubicBezTo>
                <a:cubicBezTo>
                  <a:pt x="762352" y="550627"/>
                  <a:pt x="732971" y="531976"/>
                  <a:pt x="699987" y="518958"/>
                </a:cubicBezTo>
                <a:cubicBezTo>
                  <a:pt x="692383" y="515952"/>
                  <a:pt x="684222" y="513942"/>
                  <a:pt x="676140" y="512568"/>
                </a:cubicBezTo>
                <a:cubicBezTo>
                  <a:pt x="664635" y="510618"/>
                  <a:pt x="653408" y="511254"/>
                  <a:pt x="642977" y="518042"/>
                </a:cubicBezTo>
                <a:cubicBezTo>
                  <a:pt x="631094" y="525786"/>
                  <a:pt x="617558" y="531081"/>
                  <a:pt x="608541" y="542884"/>
                </a:cubicBezTo>
                <a:cubicBezTo>
                  <a:pt x="603266" y="549792"/>
                  <a:pt x="600937" y="556719"/>
                  <a:pt x="602370" y="565816"/>
                </a:cubicBezTo>
                <a:cubicBezTo>
                  <a:pt x="603524" y="573241"/>
                  <a:pt x="601932" y="581203"/>
                  <a:pt x="600937" y="588846"/>
                </a:cubicBezTo>
                <a:cubicBezTo>
                  <a:pt x="598568" y="607001"/>
                  <a:pt x="601455" y="624179"/>
                  <a:pt x="609317" y="640681"/>
                </a:cubicBezTo>
                <a:cubicBezTo>
                  <a:pt x="631671" y="687558"/>
                  <a:pt x="662027" y="728962"/>
                  <a:pt x="699151" y="764772"/>
                </a:cubicBezTo>
                <a:cubicBezTo>
                  <a:pt x="734424" y="798811"/>
                  <a:pt x="771946" y="830520"/>
                  <a:pt x="808931" y="862728"/>
                </a:cubicBezTo>
                <a:cubicBezTo>
                  <a:pt x="817033" y="869775"/>
                  <a:pt x="819082" y="876741"/>
                  <a:pt x="817212" y="887033"/>
                </a:cubicBezTo>
                <a:cubicBezTo>
                  <a:pt x="808772" y="933811"/>
                  <a:pt x="796888" y="979594"/>
                  <a:pt x="773817" y="1021376"/>
                </a:cubicBezTo>
                <a:cubicBezTo>
                  <a:pt x="741192" y="1080515"/>
                  <a:pt x="703650" y="1136450"/>
                  <a:pt x="654005" y="1182949"/>
                </a:cubicBezTo>
                <a:cubicBezTo>
                  <a:pt x="624963" y="1210140"/>
                  <a:pt x="591879" y="1232156"/>
                  <a:pt x="554955" y="1247145"/>
                </a:cubicBezTo>
                <a:cubicBezTo>
                  <a:pt x="517393" y="1262393"/>
                  <a:pt x="478517" y="1273560"/>
                  <a:pt x="438029" y="1278695"/>
                </a:cubicBezTo>
                <a:cubicBezTo>
                  <a:pt x="410142" y="1282238"/>
                  <a:pt x="382552" y="1280467"/>
                  <a:pt x="355003" y="1276606"/>
                </a:cubicBezTo>
                <a:cubicBezTo>
                  <a:pt x="323532" y="1272206"/>
                  <a:pt x="294132" y="1260880"/>
                  <a:pt x="265049" y="1248638"/>
                </a:cubicBezTo>
                <a:cubicBezTo>
                  <a:pt x="254240" y="1244080"/>
                  <a:pt x="249762" y="1236894"/>
                  <a:pt x="249623" y="1224911"/>
                </a:cubicBezTo>
                <a:cubicBezTo>
                  <a:pt x="248966" y="1169454"/>
                  <a:pt x="239770" y="1115251"/>
                  <a:pt x="220640" y="1063237"/>
                </a:cubicBezTo>
                <a:cubicBezTo>
                  <a:pt x="214987" y="1047850"/>
                  <a:pt x="204337" y="1034155"/>
                  <a:pt x="195001" y="1020340"/>
                </a:cubicBezTo>
                <a:cubicBezTo>
                  <a:pt x="189448" y="1012099"/>
                  <a:pt x="182142" y="1004994"/>
                  <a:pt x="175375" y="997629"/>
                </a:cubicBezTo>
                <a:cubicBezTo>
                  <a:pt x="161122" y="982062"/>
                  <a:pt x="144063" y="979634"/>
                  <a:pt x="126108" y="990422"/>
                </a:cubicBezTo>
                <a:cubicBezTo>
                  <a:pt x="123740" y="991816"/>
                  <a:pt x="121390" y="993209"/>
                  <a:pt x="118644" y="994841"/>
                </a:cubicBezTo>
                <a:cubicBezTo>
                  <a:pt x="108153" y="983655"/>
                  <a:pt x="97782" y="972468"/>
                  <a:pt x="81101" y="972189"/>
                </a:cubicBezTo>
                <a:cubicBezTo>
                  <a:pt x="64441" y="971910"/>
                  <a:pt x="53891" y="983177"/>
                  <a:pt x="41947" y="994403"/>
                </a:cubicBezTo>
                <a:cubicBezTo>
                  <a:pt x="39857" y="990243"/>
                  <a:pt x="37667" y="987198"/>
                  <a:pt x="36732" y="983833"/>
                </a:cubicBezTo>
                <a:cubicBezTo>
                  <a:pt x="28073" y="952601"/>
                  <a:pt x="24371" y="920613"/>
                  <a:pt x="21305" y="888426"/>
                </a:cubicBezTo>
                <a:cubicBezTo>
                  <a:pt x="13124" y="802553"/>
                  <a:pt x="31059" y="720363"/>
                  <a:pt x="53313" y="638273"/>
                </a:cubicBezTo>
                <a:cubicBezTo>
                  <a:pt x="69516" y="578536"/>
                  <a:pt x="94618" y="522541"/>
                  <a:pt x="118863" y="466049"/>
                </a:cubicBezTo>
                <a:cubicBezTo>
                  <a:pt x="159331" y="371716"/>
                  <a:pt x="207323" y="281603"/>
                  <a:pt x="268632" y="198935"/>
                </a:cubicBezTo>
                <a:cubicBezTo>
                  <a:pt x="307329" y="146762"/>
                  <a:pt x="351101" y="99466"/>
                  <a:pt x="402597" y="59775"/>
                </a:cubicBezTo>
                <a:cubicBezTo>
                  <a:pt x="422861" y="44148"/>
                  <a:pt x="445454" y="31946"/>
                  <a:pt x="470276" y="24980"/>
                </a:cubicBezTo>
                <a:cubicBezTo>
                  <a:pt x="497686" y="17276"/>
                  <a:pt x="525037" y="8598"/>
                  <a:pt x="553024" y="4019"/>
                </a:cubicBezTo>
                <a:cubicBezTo>
                  <a:pt x="568312" y="1531"/>
                  <a:pt x="583808" y="58"/>
                  <a:pt x="599317" y="1"/>
                </a:cubicBezTo>
                <a:close/>
              </a:path>
            </a:pathLst>
          </a:custGeom>
          <a:solidFill>
            <a:schemeClr val="accent1"/>
          </a:solidFill>
          <a:ln w="26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5" name="Graphic 41">
            <a:extLst>
              <a:ext uri="{FF2B5EF4-FFF2-40B4-BE49-F238E27FC236}">
                <a16:creationId xmlns:a16="http://schemas.microsoft.com/office/drawing/2014/main" xmlns="" id="{32E5E5A2-BDBD-4786-9C0D-24CBB7B300C1}"/>
              </a:ext>
            </a:extLst>
          </p:cNvPr>
          <p:cNvSpPr/>
          <p:nvPr/>
        </p:nvSpPr>
        <p:spPr>
          <a:xfrm>
            <a:off x="-23586" y="5897401"/>
            <a:ext cx="12304294" cy="979714"/>
          </a:xfrm>
          <a:custGeom>
            <a:avLst/>
            <a:gdLst>
              <a:gd name="connsiteX0" fmla="*/ 7144 w 6400800"/>
              <a:gd name="connsiteY0" fmla="*/ 511016 h 514350"/>
              <a:gd name="connsiteX1" fmla="*/ 6354604 w 6400800"/>
              <a:gd name="connsiteY1" fmla="*/ 511016 h 514350"/>
              <a:gd name="connsiteX2" fmla="*/ 6354604 w 6400800"/>
              <a:gd name="connsiteY2" fmla="*/ 409099 h 514350"/>
              <a:gd name="connsiteX3" fmla="*/ 6327934 w 6400800"/>
              <a:gd name="connsiteY3" fmla="*/ 415766 h 514350"/>
              <a:gd name="connsiteX4" fmla="*/ 6327934 w 6400800"/>
              <a:gd name="connsiteY4" fmla="*/ 404336 h 514350"/>
              <a:gd name="connsiteX5" fmla="*/ 6328887 w 6400800"/>
              <a:gd name="connsiteY5" fmla="*/ 383381 h 514350"/>
              <a:gd name="connsiteX6" fmla="*/ 6329839 w 6400800"/>
              <a:gd name="connsiteY6" fmla="*/ 365284 h 514350"/>
              <a:gd name="connsiteX7" fmla="*/ 6324124 w 6400800"/>
              <a:gd name="connsiteY7" fmla="*/ 383381 h 514350"/>
              <a:gd name="connsiteX8" fmla="*/ 6319362 w 6400800"/>
              <a:gd name="connsiteY8" fmla="*/ 404336 h 514350"/>
              <a:gd name="connsiteX9" fmla="*/ 6316504 w 6400800"/>
              <a:gd name="connsiteY9" fmla="*/ 419576 h 514350"/>
              <a:gd name="connsiteX10" fmla="*/ 6303169 w 6400800"/>
              <a:gd name="connsiteY10" fmla="*/ 423386 h 514350"/>
              <a:gd name="connsiteX11" fmla="*/ 6304121 w 6400800"/>
              <a:gd name="connsiteY11" fmla="*/ 405289 h 514350"/>
              <a:gd name="connsiteX12" fmla="*/ 6319362 w 6400800"/>
              <a:gd name="connsiteY12" fmla="*/ 358616 h 514350"/>
              <a:gd name="connsiteX13" fmla="*/ 6322219 w 6400800"/>
              <a:gd name="connsiteY13" fmla="*/ 349091 h 514350"/>
              <a:gd name="connsiteX14" fmla="*/ 6334601 w 6400800"/>
              <a:gd name="connsiteY14" fmla="*/ 312896 h 514350"/>
              <a:gd name="connsiteX15" fmla="*/ 6349842 w 6400800"/>
              <a:gd name="connsiteY15" fmla="*/ 269081 h 514350"/>
              <a:gd name="connsiteX16" fmla="*/ 6363176 w 6400800"/>
              <a:gd name="connsiteY16" fmla="*/ 228124 h 514350"/>
              <a:gd name="connsiteX17" fmla="*/ 6375559 w 6400800"/>
              <a:gd name="connsiteY17" fmla="*/ 190976 h 514350"/>
              <a:gd name="connsiteX18" fmla="*/ 6393656 w 6400800"/>
              <a:gd name="connsiteY18" fmla="*/ 134779 h 514350"/>
              <a:gd name="connsiteX19" fmla="*/ 6400324 w 6400800"/>
              <a:gd name="connsiteY19" fmla="*/ 113824 h 514350"/>
              <a:gd name="connsiteX20" fmla="*/ 6389846 w 6400800"/>
              <a:gd name="connsiteY20" fmla="*/ 133826 h 514350"/>
              <a:gd name="connsiteX21" fmla="*/ 6380321 w 6400800"/>
              <a:gd name="connsiteY21" fmla="*/ 153829 h 514350"/>
              <a:gd name="connsiteX22" fmla="*/ 6392704 w 6400800"/>
              <a:gd name="connsiteY22" fmla="*/ 110966 h 514350"/>
              <a:gd name="connsiteX23" fmla="*/ 6399371 w 6400800"/>
              <a:gd name="connsiteY23" fmla="*/ 87154 h 514350"/>
              <a:gd name="connsiteX24" fmla="*/ 6388894 w 6400800"/>
              <a:gd name="connsiteY24" fmla="*/ 109061 h 514350"/>
              <a:gd name="connsiteX25" fmla="*/ 6377464 w 6400800"/>
              <a:gd name="connsiteY25" fmla="*/ 134779 h 514350"/>
              <a:gd name="connsiteX26" fmla="*/ 6364129 w 6400800"/>
              <a:gd name="connsiteY26" fmla="*/ 168116 h 514350"/>
              <a:gd name="connsiteX27" fmla="*/ 6332696 w 6400800"/>
              <a:gd name="connsiteY27" fmla="*/ 253841 h 514350"/>
              <a:gd name="connsiteX28" fmla="*/ 6316504 w 6400800"/>
              <a:gd name="connsiteY28" fmla="*/ 302419 h 514350"/>
              <a:gd name="connsiteX29" fmla="*/ 6314599 w 6400800"/>
              <a:gd name="connsiteY29" fmla="*/ 308134 h 514350"/>
              <a:gd name="connsiteX30" fmla="*/ 6317456 w 6400800"/>
              <a:gd name="connsiteY30" fmla="*/ 287179 h 514350"/>
              <a:gd name="connsiteX31" fmla="*/ 6319362 w 6400800"/>
              <a:gd name="connsiteY31" fmla="*/ 267176 h 514350"/>
              <a:gd name="connsiteX32" fmla="*/ 6320314 w 6400800"/>
              <a:gd name="connsiteY32" fmla="*/ 250031 h 514350"/>
              <a:gd name="connsiteX33" fmla="*/ 6314599 w 6400800"/>
              <a:gd name="connsiteY33" fmla="*/ 266224 h 514350"/>
              <a:gd name="connsiteX34" fmla="*/ 6302217 w 6400800"/>
              <a:gd name="connsiteY34" fmla="*/ 310039 h 514350"/>
              <a:gd name="connsiteX35" fmla="*/ 6293644 w 6400800"/>
              <a:gd name="connsiteY35" fmla="*/ 339566 h 514350"/>
              <a:gd name="connsiteX36" fmla="*/ 6286976 w 6400800"/>
              <a:gd name="connsiteY36" fmla="*/ 362426 h 514350"/>
              <a:gd name="connsiteX37" fmla="*/ 6284119 w 6400800"/>
              <a:gd name="connsiteY37" fmla="*/ 335756 h 514350"/>
              <a:gd name="connsiteX38" fmla="*/ 6288881 w 6400800"/>
              <a:gd name="connsiteY38" fmla="*/ 318611 h 514350"/>
              <a:gd name="connsiteX39" fmla="*/ 6302217 w 6400800"/>
              <a:gd name="connsiteY39" fmla="*/ 274796 h 514350"/>
              <a:gd name="connsiteX40" fmla="*/ 6307931 w 6400800"/>
              <a:gd name="connsiteY40" fmla="*/ 255746 h 514350"/>
              <a:gd name="connsiteX41" fmla="*/ 6313646 w 6400800"/>
              <a:gd name="connsiteY41" fmla="*/ 238601 h 514350"/>
              <a:gd name="connsiteX42" fmla="*/ 6323171 w 6400800"/>
              <a:gd name="connsiteY42" fmla="*/ 210026 h 514350"/>
              <a:gd name="connsiteX43" fmla="*/ 6330792 w 6400800"/>
              <a:gd name="connsiteY43" fmla="*/ 185261 h 514350"/>
              <a:gd name="connsiteX44" fmla="*/ 6319362 w 6400800"/>
              <a:gd name="connsiteY44" fmla="*/ 208121 h 514350"/>
              <a:gd name="connsiteX45" fmla="*/ 6306026 w 6400800"/>
              <a:gd name="connsiteY45" fmla="*/ 234791 h 514350"/>
              <a:gd name="connsiteX46" fmla="*/ 6298406 w 6400800"/>
              <a:gd name="connsiteY46" fmla="*/ 250984 h 514350"/>
              <a:gd name="connsiteX47" fmla="*/ 6290787 w 6400800"/>
              <a:gd name="connsiteY47" fmla="*/ 270034 h 514350"/>
              <a:gd name="connsiteX48" fmla="*/ 6278404 w 6400800"/>
              <a:gd name="connsiteY48" fmla="*/ 301466 h 514350"/>
              <a:gd name="connsiteX49" fmla="*/ 6277451 w 6400800"/>
              <a:gd name="connsiteY49" fmla="*/ 292894 h 514350"/>
              <a:gd name="connsiteX50" fmla="*/ 6276499 w 6400800"/>
              <a:gd name="connsiteY50" fmla="*/ 306229 h 514350"/>
              <a:gd name="connsiteX51" fmla="*/ 6273642 w 6400800"/>
              <a:gd name="connsiteY51" fmla="*/ 312896 h 514350"/>
              <a:gd name="connsiteX52" fmla="*/ 6269831 w 6400800"/>
              <a:gd name="connsiteY52" fmla="*/ 322421 h 514350"/>
              <a:gd name="connsiteX53" fmla="*/ 6273642 w 6400800"/>
              <a:gd name="connsiteY53" fmla="*/ 300514 h 514350"/>
              <a:gd name="connsiteX54" fmla="*/ 6283167 w 6400800"/>
              <a:gd name="connsiteY54" fmla="*/ 252889 h 514350"/>
              <a:gd name="connsiteX55" fmla="*/ 6287929 w 6400800"/>
              <a:gd name="connsiteY55" fmla="*/ 231934 h 514350"/>
              <a:gd name="connsiteX56" fmla="*/ 6292692 w 6400800"/>
              <a:gd name="connsiteY56" fmla="*/ 212884 h 514350"/>
              <a:gd name="connsiteX57" fmla="*/ 6300312 w 6400800"/>
              <a:gd name="connsiteY57" fmla="*/ 181451 h 514350"/>
              <a:gd name="connsiteX58" fmla="*/ 6306026 w 6400800"/>
              <a:gd name="connsiteY58" fmla="*/ 153829 h 514350"/>
              <a:gd name="connsiteX59" fmla="*/ 6296501 w 6400800"/>
              <a:gd name="connsiteY59" fmla="*/ 180499 h 514350"/>
              <a:gd name="connsiteX60" fmla="*/ 6286024 w 6400800"/>
              <a:gd name="connsiteY60" fmla="*/ 210979 h 514350"/>
              <a:gd name="connsiteX61" fmla="*/ 6279356 w 6400800"/>
              <a:gd name="connsiteY61" fmla="*/ 230029 h 514350"/>
              <a:gd name="connsiteX62" fmla="*/ 6273642 w 6400800"/>
              <a:gd name="connsiteY62" fmla="*/ 250984 h 514350"/>
              <a:gd name="connsiteX63" fmla="*/ 6260306 w 6400800"/>
              <a:gd name="connsiteY63" fmla="*/ 298609 h 514350"/>
              <a:gd name="connsiteX64" fmla="*/ 6246971 w 6400800"/>
              <a:gd name="connsiteY64" fmla="*/ 351949 h 514350"/>
              <a:gd name="connsiteX65" fmla="*/ 6236494 w 6400800"/>
              <a:gd name="connsiteY65" fmla="*/ 396716 h 514350"/>
              <a:gd name="connsiteX66" fmla="*/ 6235542 w 6400800"/>
              <a:gd name="connsiteY66" fmla="*/ 394811 h 514350"/>
              <a:gd name="connsiteX67" fmla="*/ 6234589 w 6400800"/>
              <a:gd name="connsiteY67" fmla="*/ 370046 h 514350"/>
              <a:gd name="connsiteX68" fmla="*/ 6230779 w 6400800"/>
              <a:gd name="connsiteY68" fmla="*/ 389096 h 514350"/>
              <a:gd name="connsiteX69" fmla="*/ 6227921 w 6400800"/>
              <a:gd name="connsiteY69" fmla="*/ 384334 h 514350"/>
              <a:gd name="connsiteX70" fmla="*/ 6216492 w 6400800"/>
              <a:gd name="connsiteY70" fmla="*/ 367189 h 514350"/>
              <a:gd name="connsiteX71" fmla="*/ 6223159 w 6400800"/>
              <a:gd name="connsiteY71" fmla="*/ 348139 h 514350"/>
              <a:gd name="connsiteX72" fmla="*/ 6236494 w 6400800"/>
              <a:gd name="connsiteY72" fmla="*/ 310991 h 514350"/>
              <a:gd name="connsiteX73" fmla="*/ 6247924 w 6400800"/>
              <a:gd name="connsiteY73" fmla="*/ 279559 h 514350"/>
              <a:gd name="connsiteX74" fmla="*/ 6256496 w 6400800"/>
              <a:gd name="connsiteY74" fmla="*/ 254794 h 514350"/>
              <a:gd name="connsiteX75" fmla="*/ 6264117 w 6400800"/>
              <a:gd name="connsiteY75" fmla="*/ 233839 h 514350"/>
              <a:gd name="connsiteX76" fmla="*/ 6252687 w 6400800"/>
              <a:gd name="connsiteY76" fmla="*/ 253841 h 514350"/>
              <a:gd name="connsiteX77" fmla="*/ 6240304 w 6400800"/>
              <a:gd name="connsiteY77" fmla="*/ 276701 h 514350"/>
              <a:gd name="connsiteX78" fmla="*/ 6225064 w 6400800"/>
              <a:gd name="connsiteY78" fmla="*/ 307181 h 514350"/>
              <a:gd name="connsiteX79" fmla="*/ 6208871 w 6400800"/>
              <a:gd name="connsiteY79" fmla="*/ 343376 h 514350"/>
              <a:gd name="connsiteX80" fmla="*/ 6205062 w 6400800"/>
              <a:gd name="connsiteY80" fmla="*/ 351949 h 514350"/>
              <a:gd name="connsiteX81" fmla="*/ 6204109 w 6400800"/>
              <a:gd name="connsiteY81" fmla="*/ 350996 h 514350"/>
              <a:gd name="connsiteX82" fmla="*/ 6210776 w 6400800"/>
              <a:gd name="connsiteY82" fmla="*/ 320516 h 514350"/>
              <a:gd name="connsiteX83" fmla="*/ 6222206 w 6400800"/>
              <a:gd name="connsiteY83" fmla="*/ 268129 h 514350"/>
              <a:gd name="connsiteX84" fmla="*/ 6226017 w 6400800"/>
              <a:gd name="connsiteY84" fmla="*/ 248126 h 514350"/>
              <a:gd name="connsiteX85" fmla="*/ 6218396 w 6400800"/>
              <a:gd name="connsiteY85" fmla="*/ 267176 h 514350"/>
              <a:gd name="connsiteX86" fmla="*/ 6209824 w 6400800"/>
              <a:gd name="connsiteY86" fmla="*/ 289084 h 514350"/>
              <a:gd name="connsiteX87" fmla="*/ 6199346 w 6400800"/>
              <a:gd name="connsiteY87" fmla="*/ 317659 h 514350"/>
              <a:gd name="connsiteX88" fmla="*/ 6193631 w 6400800"/>
              <a:gd name="connsiteY88" fmla="*/ 335756 h 514350"/>
              <a:gd name="connsiteX89" fmla="*/ 6184106 w 6400800"/>
              <a:gd name="connsiteY89" fmla="*/ 322421 h 514350"/>
              <a:gd name="connsiteX90" fmla="*/ 6181249 w 6400800"/>
              <a:gd name="connsiteY90" fmla="*/ 318611 h 514350"/>
              <a:gd name="connsiteX91" fmla="*/ 6184106 w 6400800"/>
              <a:gd name="connsiteY91" fmla="*/ 302419 h 514350"/>
              <a:gd name="connsiteX92" fmla="*/ 6189821 w 6400800"/>
              <a:gd name="connsiteY92" fmla="*/ 274796 h 514350"/>
              <a:gd name="connsiteX93" fmla="*/ 6195537 w 6400800"/>
              <a:gd name="connsiteY93" fmla="*/ 250984 h 514350"/>
              <a:gd name="connsiteX94" fmla="*/ 6186012 w 6400800"/>
              <a:gd name="connsiteY94" fmla="*/ 273844 h 514350"/>
              <a:gd name="connsiteX95" fmla="*/ 6176487 w 6400800"/>
              <a:gd name="connsiteY95" fmla="*/ 300514 h 514350"/>
              <a:gd name="connsiteX96" fmla="*/ 6173629 w 6400800"/>
              <a:gd name="connsiteY96" fmla="*/ 309086 h 514350"/>
              <a:gd name="connsiteX97" fmla="*/ 6172676 w 6400800"/>
              <a:gd name="connsiteY97" fmla="*/ 308134 h 514350"/>
              <a:gd name="connsiteX98" fmla="*/ 6174581 w 6400800"/>
              <a:gd name="connsiteY98" fmla="*/ 294799 h 514350"/>
              <a:gd name="connsiteX99" fmla="*/ 6180296 w 6400800"/>
              <a:gd name="connsiteY99" fmla="*/ 263366 h 514350"/>
              <a:gd name="connsiteX100" fmla="*/ 6185059 w 6400800"/>
              <a:gd name="connsiteY100" fmla="*/ 236696 h 514350"/>
              <a:gd name="connsiteX101" fmla="*/ 6188869 w 6400800"/>
              <a:gd name="connsiteY101" fmla="*/ 215741 h 514350"/>
              <a:gd name="connsiteX102" fmla="*/ 6192679 w 6400800"/>
              <a:gd name="connsiteY102" fmla="*/ 197644 h 514350"/>
              <a:gd name="connsiteX103" fmla="*/ 6185059 w 6400800"/>
              <a:gd name="connsiteY103" fmla="*/ 214789 h 514350"/>
              <a:gd name="connsiteX104" fmla="*/ 6168867 w 6400800"/>
              <a:gd name="connsiteY104" fmla="*/ 260509 h 514350"/>
              <a:gd name="connsiteX105" fmla="*/ 6163151 w 6400800"/>
              <a:gd name="connsiteY105" fmla="*/ 280511 h 514350"/>
              <a:gd name="connsiteX106" fmla="*/ 6159342 w 6400800"/>
              <a:gd name="connsiteY106" fmla="*/ 253841 h 514350"/>
              <a:gd name="connsiteX107" fmla="*/ 6154579 w 6400800"/>
              <a:gd name="connsiteY107" fmla="*/ 225266 h 514350"/>
              <a:gd name="connsiteX108" fmla="*/ 6156484 w 6400800"/>
              <a:gd name="connsiteY108" fmla="*/ 285274 h 514350"/>
              <a:gd name="connsiteX109" fmla="*/ 6143149 w 6400800"/>
              <a:gd name="connsiteY109" fmla="*/ 268129 h 514350"/>
              <a:gd name="connsiteX110" fmla="*/ 6143149 w 6400800"/>
              <a:gd name="connsiteY110" fmla="*/ 267176 h 514350"/>
              <a:gd name="connsiteX111" fmla="*/ 6146006 w 6400800"/>
              <a:gd name="connsiteY111" fmla="*/ 256699 h 514350"/>
              <a:gd name="connsiteX112" fmla="*/ 6161246 w 6400800"/>
              <a:gd name="connsiteY112" fmla="*/ 178594 h 514350"/>
              <a:gd name="connsiteX113" fmla="*/ 6152674 w 6400800"/>
              <a:gd name="connsiteY113" fmla="*/ 200501 h 514350"/>
              <a:gd name="connsiteX114" fmla="*/ 6152674 w 6400800"/>
              <a:gd name="connsiteY114" fmla="*/ 197644 h 514350"/>
              <a:gd name="connsiteX115" fmla="*/ 6156484 w 6400800"/>
              <a:gd name="connsiteY115" fmla="*/ 172879 h 514350"/>
              <a:gd name="connsiteX116" fmla="*/ 6160294 w 6400800"/>
              <a:gd name="connsiteY116" fmla="*/ 150971 h 514350"/>
              <a:gd name="connsiteX117" fmla="*/ 6152674 w 6400800"/>
              <a:gd name="connsiteY117" fmla="*/ 171926 h 514350"/>
              <a:gd name="connsiteX118" fmla="*/ 6145054 w 6400800"/>
              <a:gd name="connsiteY118" fmla="*/ 196691 h 514350"/>
              <a:gd name="connsiteX119" fmla="*/ 6138387 w 6400800"/>
              <a:gd name="connsiteY119" fmla="*/ 220504 h 514350"/>
              <a:gd name="connsiteX120" fmla="*/ 6135529 w 6400800"/>
              <a:gd name="connsiteY120" fmla="*/ 202406 h 514350"/>
              <a:gd name="connsiteX121" fmla="*/ 6134576 w 6400800"/>
              <a:gd name="connsiteY121" fmla="*/ 221456 h 514350"/>
              <a:gd name="connsiteX122" fmla="*/ 6132671 w 6400800"/>
              <a:gd name="connsiteY122" fmla="*/ 242411 h 514350"/>
              <a:gd name="connsiteX123" fmla="*/ 6131719 w 6400800"/>
              <a:gd name="connsiteY123" fmla="*/ 249079 h 514350"/>
              <a:gd name="connsiteX124" fmla="*/ 6130767 w 6400800"/>
              <a:gd name="connsiteY124" fmla="*/ 253841 h 514350"/>
              <a:gd name="connsiteX125" fmla="*/ 6129814 w 6400800"/>
              <a:gd name="connsiteY125" fmla="*/ 251936 h 514350"/>
              <a:gd name="connsiteX126" fmla="*/ 6130767 w 6400800"/>
              <a:gd name="connsiteY126" fmla="*/ 254794 h 514350"/>
              <a:gd name="connsiteX127" fmla="*/ 6129814 w 6400800"/>
              <a:gd name="connsiteY127" fmla="*/ 261461 h 514350"/>
              <a:gd name="connsiteX128" fmla="*/ 6129814 w 6400800"/>
              <a:gd name="connsiteY128" fmla="*/ 243364 h 514350"/>
              <a:gd name="connsiteX129" fmla="*/ 6126004 w 6400800"/>
              <a:gd name="connsiteY129" fmla="*/ 274796 h 514350"/>
              <a:gd name="connsiteX130" fmla="*/ 6125051 w 6400800"/>
              <a:gd name="connsiteY130" fmla="*/ 281464 h 514350"/>
              <a:gd name="connsiteX131" fmla="*/ 6122194 w 6400800"/>
              <a:gd name="connsiteY131" fmla="*/ 267176 h 514350"/>
              <a:gd name="connsiteX132" fmla="*/ 6117431 w 6400800"/>
              <a:gd name="connsiteY132" fmla="*/ 243364 h 514350"/>
              <a:gd name="connsiteX133" fmla="*/ 6118384 w 6400800"/>
              <a:gd name="connsiteY133" fmla="*/ 267176 h 514350"/>
              <a:gd name="connsiteX134" fmla="*/ 6119337 w 6400800"/>
              <a:gd name="connsiteY134" fmla="*/ 300514 h 514350"/>
              <a:gd name="connsiteX135" fmla="*/ 6114574 w 6400800"/>
              <a:gd name="connsiteY135" fmla="*/ 317659 h 514350"/>
              <a:gd name="connsiteX136" fmla="*/ 6114574 w 6400800"/>
              <a:gd name="connsiteY136" fmla="*/ 307181 h 514350"/>
              <a:gd name="connsiteX137" fmla="*/ 6112669 w 6400800"/>
              <a:gd name="connsiteY137" fmla="*/ 286226 h 514350"/>
              <a:gd name="connsiteX138" fmla="*/ 6109812 w 6400800"/>
              <a:gd name="connsiteY138" fmla="*/ 270986 h 514350"/>
              <a:gd name="connsiteX139" fmla="*/ 6105049 w 6400800"/>
              <a:gd name="connsiteY139" fmla="*/ 258604 h 514350"/>
              <a:gd name="connsiteX140" fmla="*/ 6106001 w 6400800"/>
              <a:gd name="connsiteY140" fmla="*/ 272891 h 514350"/>
              <a:gd name="connsiteX141" fmla="*/ 6106001 w 6400800"/>
              <a:gd name="connsiteY141" fmla="*/ 282416 h 514350"/>
              <a:gd name="connsiteX142" fmla="*/ 6104096 w 6400800"/>
              <a:gd name="connsiteY142" fmla="*/ 273844 h 514350"/>
              <a:gd name="connsiteX143" fmla="*/ 6102192 w 6400800"/>
              <a:gd name="connsiteY143" fmla="*/ 268129 h 514350"/>
              <a:gd name="connsiteX144" fmla="*/ 6101239 w 6400800"/>
              <a:gd name="connsiteY144" fmla="*/ 253841 h 514350"/>
              <a:gd name="connsiteX145" fmla="*/ 6103144 w 6400800"/>
              <a:gd name="connsiteY145" fmla="*/ 247174 h 514350"/>
              <a:gd name="connsiteX146" fmla="*/ 6107906 w 6400800"/>
              <a:gd name="connsiteY146" fmla="*/ 225266 h 514350"/>
              <a:gd name="connsiteX147" fmla="*/ 6111717 w 6400800"/>
              <a:gd name="connsiteY147" fmla="*/ 205264 h 514350"/>
              <a:gd name="connsiteX148" fmla="*/ 6104096 w 6400800"/>
              <a:gd name="connsiteY148" fmla="*/ 223361 h 514350"/>
              <a:gd name="connsiteX149" fmla="*/ 6099334 w 6400800"/>
              <a:gd name="connsiteY149" fmla="*/ 234791 h 514350"/>
              <a:gd name="connsiteX150" fmla="*/ 6096476 w 6400800"/>
              <a:gd name="connsiteY150" fmla="*/ 206216 h 514350"/>
              <a:gd name="connsiteX151" fmla="*/ 6097429 w 6400800"/>
              <a:gd name="connsiteY151" fmla="*/ 199549 h 514350"/>
              <a:gd name="connsiteX152" fmla="*/ 6101239 w 6400800"/>
              <a:gd name="connsiteY152" fmla="*/ 177641 h 514350"/>
              <a:gd name="connsiteX153" fmla="*/ 6104096 w 6400800"/>
              <a:gd name="connsiteY153" fmla="*/ 157639 h 514350"/>
              <a:gd name="connsiteX154" fmla="*/ 6107906 w 6400800"/>
              <a:gd name="connsiteY154" fmla="*/ 124301 h 514350"/>
              <a:gd name="connsiteX155" fmla="*/ 6110764 w 6400800"/>
              <a:gd name="connsiteY155" fmla="*/ 95726 h 514350"/>
              <a:gd name="connsiteX156" fmla="*/ 6104096 w 6400800"/>
              <a:gd name="connsiteY156" fmla="*/ 124301 h 514350"/>
              <a:gd name="connsiteX157" fmla="*/ 6096476 w 6400800"/>
              <a:gd name="connsiteY157" fmla="*/ 156686 h 514350"/>
              <a:gd name="connsiteX158" fmla="*/ 6091714 w 6400800"/>
              <a:gd name="connsiteY158" fmla="*/ 176689 h 514350"/>
              <a:gd name="connsiteX159" fmla="*/ 6085999 w 6400800"/>
              <a:gd name="connsiteY159" fmla="*/ 198596 h 514350"/>
              <a:gd name="connsiteX160" fmla="*/ 6081237 w 6400800"/>
              <a:gd name="connsiteY160" fmla="*/ 214789 h 514350"/>
              <a:gd name="connsiteX161" fmla="*/ 6074569 w 6400800"/>
              <a:gd name="connsiteY161" fmla="*/ 201454 h 514350"/>
              <a:gd name="connsiteX162" fmla="*/ 6079331 w 6400800"/>
              <a:gd name="connsiteY162" fmla="*/ 219551 h 514350"/>
              <a:gd name="connsiteX163" fmla="*/ 6073617 w 6400800"/>
              <a:gd name="connsiteY163" fmla="*/ 230029 h 514350"/>
              <a:gd name="connsiteX164" fmla="*/ 6069806 w 6400800"/>
              <a:gd name="connsiteY164" fmla="*/ 237649 h 514350"/>
              <a:gd name="connsiteX165" fmla="*/ 6069806 w 6400800"/>
              <a:gd name="connsiteY165" fmla="*/ 228124 h 514350"/>
              <a:gd name="connsiteX166" fmla="*/ 6069806 w 6400800"/>
              <a:gd name="connsiteY166" fmla="*/ 205264 h 514350"/>
              <a:gd name="connsiteX167" fmla="*/ 6065996 w 6400800"/>
              <a:gd name="connsiteY167" fmla="*/ 228124 h 514350"/>
              <a:gd name="connsiteX168" fmla="*/ 6061234 w 6400800"/>
              <a:gd name="connsiteY168" fmla="*/ 253841 h 514350"/>
              <a:gd name="connsiteX169" fmla="*/ 6059329 w 6400800"/>
              <a:gd name="connsiteY169" fmla="*/ 263366 h 514350"/>
              <a:gd name="connsiteX170" fmla="*/ 6057424 w 6400800"/>
              <a:gd name="connsiteY170" fmla="*/ 268129 h 514350"/>
              <a:gd name="connsiteX171" fmla="*/ 6048851 w 6400800"/>
              <a:gd name="connsiteY171" fmla="*/ 294799 h 514350"/>
              <a:gd name="connsiteX172" fmla="*/ 6041231 w 6400800"/>
              <a:gd name="connsiteY172" fmla="*/ 324326 h 514350"/>
              <a:gd name="connsiteX173" fmla="*/ 6041231 w 6400800"/>
              <a:gd name="connsiteY173" fmla="*/ 325279 h 514350"/>
              <a:gd name="connsiteX174" fmla="*/ 6033612 w 6400800"/>
              <a:gd name="connsiteY174" fmla="*/ 306229 h 514350"/>
              <a:gd name="connsiteX175" fmla="*/ 6029801 w 6400800"/>
              <a:gd name="connsiteY175" fmla="*/ 296704 h 514350"/>
              <a:gd name="connsiteX176" fmla="*/ 6029801 w 6400800"/>
              <a:gd name="connsiteY176" fmla="*/ 295751 h 514350"/>
              <a:gd name="connsiteX177" fmla="*/ 6031706 w 6400800"/>
              <a:gd name="connsiteY177" fmla="*/ 281464 h 514350"/>
              <a:gd name="connsiteX178" fmla="*/ 6033612 w 6400800"/>
              <a:gd name="connsiteY178" fmla="*/ 269081 h 514350"/>
              <a:gd name="connsiteX179" fmla="*/ 6027896 w 6400800"/>
              <a:gd name="connsiteY179" fmla="*/ 280511 h 514350"/>
              <a:gd name="connsiteX180" fmla="*/ 6025039 w 6400800"/>
              <a:gd name="connsiteY180" fmla="*/ 286226 h 514350"/>
              <a:gd name="connsiteX181" fmla="*/ 6020276 w 6400800"/>
              <a:gd name="connsiteY181" fmla="*/ 272891 h 514350"/>
              <a:gd name="connsiteX182" fmla="*/ 6008846 w 6400800"/>
              <a:gd name="connsiteY182" fmla="*/ 244316 h 514350"/>
              <a:gd name="connsiteX183" fmla="*/ 6016467 w 6400800"/>
              <a:gd name="connsiteY183" fmla="*/ 273844 h 514350"/>
              <a:gd name="connsiteX184" fmla="*/ 6022181 w 6400800"/>
              <a:gd name="connsiteY184" fmla="*/ 293846 h 514350"/>
              <a:gd name="connsiteX185" fmla="*/ 6019324 w 6400800"/>
              <a:gd name="connsiteY185" fmla="*/ 302419 h 514350"/>
              <a:gd name="connsiteX186" fmla="*/ 6016467 w 6400800"/>
              <a:gd name="connsiteY186" fmla="*/ 311944 h 514350"/>
              <a:gd name="connsiteX187" fmla="*/ 6010751 w 6400800"/>
              <a:gd name="connsiteY187" fmla="*/ 333851 h 514350"/>
              <a:gd name="connsiteX188" fmla="*/ 6010751 w 6400800"/>
              <a:gd name="connsiteY188" fmla="*/ 334804 h 514350"/>
              <a:gd name="connsiteX189" fmla="*/ 6003131 w 6400800"/>
              <a:gd name="connsiteY189" fmla="*/ 320516 h 514350"/>
              <a:gd name="connsiteX190" fmla="*/ 5996464 w 6400800"/>
              <a:gd name="connsiteY190" fmla="*/ 308134 h 514350"/>
              <a:gd name="connsiteX191" fmla="*/ 5999321 w 6400800"/>
              <a:gd name="connsiteY191" fmla="*/ 302419 h 514350"/>
              <a:gd name="connsiteX192" fmla="*/ 6007894 w 6400800"/>
              <a:gd name="connsiteY192" fmla="*/ 283369 h 514350"/>
              <a:gd name="connsiteX193" fmla="*/ 6014562 w 6400800"/>
              <a:gd name="connsiteY193" fmla="*/ 267176 h 514350"/>
              <a:gd name="connsiteX194" fmla="*/ 6004084 w 6400800"/>
              <a:gd name="connsiteY194" fmla="*/ 281464 h 514350"/>
              <a:gd name="connsiteX195" fmla="*/ 5993606 w 6400800"/>
              <a:gd name="connsiteY195" fmla="*/ 297656 h 514350"/>
              <a:gd name="connsiteX196" fmla="*/ 5989796 w 6400800"/>
              <a:gd name="connsiteY196" fmla="*/ 273844 h 514350"/>
              <a:gd name="connsiteX197" fmla="*/ 5991701 w 6400800"/>
              <a:gd name="connsiteY197" fmla="*/ 250984 h 514350"/>
              <a:gd name="connsiteX198" fmla="*/ 5997417 w 6400800"/>
              <a:gd name="connsiteY198" fmla="*/ 212884 h 514350"/>
              <a:gd name="connsiteX199" fmla="*/ 6003131 w 6400800"/>
              <a:gd name="connsiteY199" fmla="*/ 179546 h 514350"/>
              <a:gd name="connsiteX200" fmla="*/ 5993606 w 6400800"/>
              <a:gd name="connsiteY200" fmla="*/ 211931 h 514350"/>
              <a:gd name="connsiteX201" fmla="*/ 5985034 w 6400800"/>
              <a:gd name="connsiteY201" fmla="*/ 248126 h 514350"/>
              <a:gd name="connsiteX202" fmla="*/ 5974556 w 6400800"/>
              <a:gd name="connsiteY202" fmla="*/ 206216 h 514350"/>
              <a:gd name="connsiteX203" fmla="*/ 5974556 w 6400800"/>
              <a:gd name="connsiteY203" fmla="*/ 206216 h 514350"/>
              <a:gd name="connsiteX204" fmla="*/ 5977414 w 6400800"/>
              <a:gd name="connsiteY204" fmla="*/ 178594 h 514350"/>
              <a:gd name="connsiteX205" fmla="*/ 5979319 w 6400800"/>
              <a:gd name="connsiteY205" fmla="*/ 153829 h 514350"/>
              <a:gd name="connsiteX206" fmla="*/ 5973604 w 6400800"/>
              <a:gd name="connsiteY206" fmla="*/ 177641 h 514350"/>
              <a:gd name="connsiteX207" fmla="*/ 5969794 w 6400800"/>
              <a:gd name="connsiteY207" fmla="*/ 191929 h 514350"/>
              <a:gd name="connsiteX208" fmla="*/ 5959317 w 6400800"/>
              <a:gd name="connsiteY208" fmla="*/ 160496 h 514350"/>
              <a:gd name="connsiteX209" fmla="*/ 5946934 w 6400800"/>
              <a:gd name="connsiteY209" fmla="*/ 130016 h 514350"/>
              <a:gd name="connsiteX210" fmla="*/ 5934551 w 6400800"/>
              <a:gd name="connsiteY210" fmla="*/ 104299 h 514350"/>
              <a:gd name="connsiteX211" fmla="*/ 5943124 w 6400800"/>
              <a:gd name="connsiteY211" fmla="*/ 131921 h 514350"/>
              <a:gd name="connsiteX212" fmla="*/ 5951696 w 6400800"/>
              <a:gd name="connsiteY212" fmla="*/ 163354 h 514350"/>
              <a:gd name="connsiteX213" fmla="*/ 5961221 w 6400800"/>
              <a:gd name="connsiteY213" fmla="*/ 204311 h 514350"/>
              <a:gd name="connsiteX214" fmla="*/ 5964079 w 6400800"/>
              <a:gd name="connsiteY214" fmla="*/ 216694 h 514350"/>
              <a:gd name="connsiteX215" fmla="*/ 5962174 w 6400800"/>
              <a:gd name="connsiteY215" fmla="*/ 222409 h 514350"/>
              <a:gd name="connsiteX216" fmla="*/ 5958364 w 6400800"/>
              <a:gd name="connsiteY216" fmla="*/ 235744 h 514350"/>
              <a:gd name="connsiteX217" fmla="*/ 5956459 w 6400800"/>
              <a:gd name="connsiteY217" fmla="*/ 232886 h 514350"/>
              <a:gd name="connsiteX218" fmla="*/ 5956459 w 6400800"/>
              <a:gd name="connsiteY218" fmla="*/ 231934 h 514350"/>
              <a:gd name="connsiteX219" fmla="*/ 5956459 w 6400800"/>
              <a:gd name="connsiteY219" fmla="*/ 232886 h 514350"/>
              <a:gd name="connsiteX220" fmla="*/ 5938362 w 6400800"/>
              <a:gd name="connsiteY220" fmla="*/ 199549 h 514350"/>
              <a:gd name="connsiteX221" fmla="*/ 5927884 w 6400800"/>
              <a:gd name="connsiteY221" fmla="*/ 180499 h 514350"/>
              <a:gd name="connsiteX222" fmla="*/ 5953601 w 6400800"/>
              <a:gd name="connsiteY222" fmla="*/ 250984 h 514350"/>
              <a:gd name="connsiteX223" fmla="*/ 5952649 w 6400800"/>
              <a:gd name="connsiteY223" fmla="*/ 255746 h 514350"/>
              <a:gd name="connsiteX224" fmla="*/ 5945029 w 6400800"/>
              <a:gd name="connsiteY224" fmla="*/ 282416 h 514350"/>
              <a:gd name="connsiteX225" fmla="*/ 5944076 w 6400800"/>
              <a:gd name="connsiteY225" fmla="*/ 285274 h 514350"/>
              <a:gd name="connsiteX226" fmla="*/ 5940267 w 6400800"/>
              <a:gd name="connsiteY226" fmla="*/ 271939 h 514350"/>
              <a:gd name="connsiteX227" fmla="*/ 5928837 w 6400800"/>
              <a:gd name="connsiteY227" fmla="*/ 237649 h 514350"/>
              <a:gd name="connsiteX228" fmla="*/ 5922169 w 6400800"/>
              <a:gd name="connsiteY228" fmla="*/ 220504 h 514350"/>
              <a:gd name="connsiteX229" fmla="*/ 5923121 w 6400800"/>
              <a:gd name="connsiteY229" fmla="*/ 216694 h 514350"/>
              <a:gd name="connsiteX230" fmla="*/ 5921217 w 6400800"/>
              <a:gd name="connsiteY230" fmla="*/ 219551 h 514350"/>
              <a:gd name="connsiteX231" fmla="*/ 5917406 w 6400800"/>
              <a:gd name="connsiteY231" fmla="*/ 211931 h 514350"/>
              <a:gd name="connsiteX232" fmla="*/ 5908834 w 6400800"/>
              <a:gd name="connsiteY232" fmla="*/ 194786 h 514350"/>
              <a:gd name="connsiteX233" fmla="*/ 5907881 w 6400800"/>
              <a:gd name="connsiteY233" fmla="*/ 183356 h 514350"/>
              <a:gd name="connsiteX234" fmla="*/ 5905024 w 6400800"/>
              <a:gd name="connsiteY234" fmla="*/ 159544 h 514350"/>
              <a:gd name="connsiteX235" fmla="*/ 5904071 w 6400800"/>
              <a:gd name="connsiteY235" fmla="*/ 184309 h 514350"/>
              <a:gd name="connsiteX236" fmla="*/ 5903119 w 6400800"/>
              <a:gd name="connsiteY236" fmla="*/ 211931 h 514350"/>
              <a:gd name="connsiteX237" fmla="*/ 5902167 w 6400800"/>
              <a:gd name="connsiteY237" fmla="*/ 229076 h 514350"/>
              <a:gd name="connsiteX238" fmla="*/ 5902167 w 6400800"/>
              <a:gd name="connsiteY238" fmla="*/ 248126 h 514350"/>
              <a:gd name="connsiteX239" fmla="*/ 5903119 w 6400800"/>
              <a:gd name="connsiteY239" fmla="*/ 270034 h 514350"/>
              <a:gd name="connsiteX240" fmla="*/ 5900262 w 6400800"/>
              <a:gd name="connsiteY240" fmla="*/ 285274 h 514350"/>
              <a:gd name="connsiteX241" fmla="*/ 5899309 w 6400800"/>
              <a:gd name="connsiteY241" fmla="*/ 282416 h 514350"/>
              <a:gd name="connsiteX242" fmla="*/ 5895499 w 6400800"/>
              <a:gd name="connsiteY242" fmla="*/ 263366 h 514350"/>
              <a:gd name="connsiteX243" fmla="*/ 5891689 w 6400800"/>
              <a:gd name="connsiteY243" fmla="*/ 248126 h 514350"/>
              <a:gd name="connsiteX244" fmla="*/ 5891689 w 6400800"/>
              <a:gd name="connsiteY244" fmla="*/ 245269 h 514350"/>
              <a:gd name="connsiteX245" fmla="*/ 5890737 w 6400800"/>
              <a:gd name="connsiteY245" fmla="*/ 247174 h 514350"/>
              <a:gd name="connsiteX246" fmla="*/ 5890737 w 6400800"/>
              <a:gd name="connsiteY246" fmla="*/ 247174 h 514350"/>
              <a:gd name="connsiteX247" fmla="*/ 5890737 w 6400800"/>
              <a:gd name="connsiteY247" fmla="*/ 248126 h 514350"/>
              <a:gd name="connsiteX248" fmla="*/ 5881212 w 6400800"/>
              <a:gd name="connsiteY248" fmla="*/ 275749 h 514350"/>
              <a:gd name="connsiteX249" fmla="*/ 5878354 w 6400800"/>
              <a:gd name="connsiteY249" fmla="*/ 262414 h 514350"/>
              <a:gd name="connsiteX250" fmla="*/ 5874544 w 6400800"/>
              <a:gd name="connsiteY250" fmla="*/ 240506 h 514350"/>
              <a:gd name="connsiteX251" fmla="*/ 5874544 w 6400800"/>
              <a:gd name="connsiteY251" fmla="*/ 262414 h 514350"/>
              <a:gd name="connsiteX252" fmla="*/ 5875496 w 6400800"/>
              <a:gd name="connsiteY252" fmla="*/ 290989 h 514350"/>
              <a:gd name="connsiteX253" fmla="*/ 5873592 w 6400800"/>
              <a:gd name="connsiteY253" fmla="*/ 298609 h 514350"/>
              <a:gd name="connsiteX254" fmla="*/ 5870734 w 6400800"/>
              <a:gd name="connsiteY254" fmla="*/ 271939 h 514350"/>
              <a:gd name="connsiteX255" fmla="*/ 5867876 w 6400800"/>
              <a:gd name="connsiteY255" fmla="*/ 292894 h 514350"/>
              <a:gd name="connsiteX256" fmla="*/ 5866924 w 6400800"/>
              <a:gd name="connsiteY256" fmla="*/ 269081 h 514350"/>
              <a:gd name="connsiteX257" fmla="*/ 5865971 w 6400800"/>
              <a:gd name="connsiteY257" fmla="*/ 243364 h 514350"/>
              <a:gd name="connsiteX258" fmla="*/ 5873592 w 6400800"/>
              <a:gd name="connsiteY258" fmla="*/ 225266 h 514350"/>
              <a:gd name="connsiteX259" fmla="*/ 5865971 w 6400800"/>
              <a:gd name="connsiteY259" fmla="*/ 237649 h 514350"/>
              <a:gd name="connsiteX260" fmla="*/ 5865971 w 6400800"/>
              <a:gd name="connsiteY260" fmla="*/ 230029 h 514350"/>
              <a:gd name="connsiteX261" fmla="*/ 5865019 w 6400800"/>
              <a:gd name="connsiteY261" fmla="*/ 194786 h 514350"/>
              <a:gd name="connsiteX262" fmla="*/ 5863114 w 6400800"/>
              <a:gd name="connsiteY262" fmla="*/ 141446 h 514350"/>
              <a:gd name="connsiteX263" fmla="*/ 5862162 w 6400800"/>
              <a:gd name="connsiteY263" fmla="*/ 121444 h 514350"/>
              <a:gd name="connsiteX264" fmla="*/ 5859304 w 6400800"/>
              <a:gd name="connsiteY264" fmla="*/ 141446 h 514350"/>
              <a:gd name="connsiteX265" fmla="*/ 5856446 w 6400800"/>
              <a:gd name="connsiteY265" fmla="*/ 161449 h 514350"/>
              <a:gd name="connsiteX266" fmla="*/ 5853589 w 6400800"/>
              <a:gd name="connsiteY266" fmla="*/ 120491 h 514350"/>
              <a:gd name="connsiteX267" fmla="*/ 5851684 w 6400800"/>
              <a:gd name="connsiteY267" fmla="*/ 98584 h 514350"/>
              <a:gd name="connsiteX268" fmla="*/ 5849779 w 6400800"/>
              <a:gd name="connsiteY268" fmla="*/ 120491 h 514350"/>
              <a:gd name="connsiteX269" fmla="*/ 5847874 w 6400800"/>
              <a:gd name="connsiteY269" fmla="*/ 146209 h 514350"/>
              <a:gd name="connsiteX270" fmla="*/ 5846921 w 6400800"/>
              <a:gd name="connsiteY270" fmla="*/ 179546 h 514350"/>
              <a:gd name="connsiteX271" fmla="*/ 5846921 w 6400800"/>
              <a:gd name="connsiteY271" fmla="*/ 262414 h 514350"/>
              <a:gd name="connsiteX272" fmla="*/ 5846921 w 6400800"/>
              <a:gd name="connsiteY272" fmla="*/ 269081 h 514350"/>
              <a:gd name="connsiteX273" fmla="*/ 5843112 w 6400800"/>
              <a:gd name="connsiteY273" fmla="*/ 274796 h 514350"/>
              <a:gd name="connsiteX274" fmla="*/ 5840254 w 6400800"/>
              <a:gd name="connsiteY274" fmla="*/ 261461 h 514350"/>
              <a:gd name="connsiteX275" fmla="*/ 5841206 w 6400800"/>
              <a:gd name="connsiteY275" fmla="*/ 242411 h 514350"/>
              <a:gd name="connsiteX276" fmla="*/ 5841206 w 6400800"/>
              <a:gd name="connsiteY276" fmla="*/ 223361 h 514350"/>
              <a:gd name="connsiteX277" fmla="*/ 5837396 w 6400800"/>
              <a:gd name="connsiteY277" fmla="*/ 242411 h 514350"/>
              <a:gd name="connsiteX278" fmla="*/ 5836444 w 6400800"/>
              <a:gd name="connsiteY278" fmla="*/ 245269 h 514350"/>
              <a:gd name="connsiteX279" fmla="*/ 5829776 w 6400800"/>
              <a:gd name="connsiteY279" fmla="*/ 215741 h 514350"/>
              <a:gd name="connsiteX280" fmla="*/ 5824062 w 6400800"/>
              <a:gd name="connsiteY280" fmla="*/ 189071 h 514350"/>
              <a:gd name="connsiteX281" fmla="*/ 5825967 w 6400800"/>
              <a:gd name="connsiteY281" fmla="*/ 215741 h 514350"/>
              <a:gd name="connsiteX282" fmla="*/ 5828824 w 6400800"/>
              <a:gd name="connsiteY282" fmla="*/ 246221 h 514350"/>
              <a:gd name="connsiteX283" fmla="*/ 5831681 w 6400800"/>
              <a:gd name="connsiteY283" fmla="*/ 268129 h 514350"/>
              <a:gd name="connsiteX284" fmla="*/ 5826919 w 6400800"/>
              <a:gd name="connsiteY284" fmla="*/ 276701 h 514350"/>
              <a:gd name="connsiteX285" fmla="*/ 5825967 w 6400800"/>
              <a:gd name="connsiteY285" fmla="*/ 270986 h 514350"/>
              <a:gd name="connsiteX286" fmla="*/ 5822156 w 6400800"/>
              <a:gd name="connsiteY286" fmla="*/ 250031 h 514350"/>
              <a:gd name="connsiteX287" fmla="*/ 5818346 w 6400800"/>
              <a:gd name="connsiteY287" fmla="*/ 231934 h 514350"/>
              <a:gd name="connsiteX288" fmla="*/ 5818346 w 6400800"/>
              <a:gd name="connsiteY288" fmla="*/ 250031 h 514350"/>
              <a:gd name="connsiteX289" fmla="*/ 5818346 w 6400800"/>
              <a:gd name="connsiteY289" fmla="*/ 270986 h 514350"/>
              <a:gd name="connsiteX290" fmla="*/ 5812631 w 6400800"/>
              <a:gd name="connsiteY290" fmla="*/ 262414 h 514350"/>
              <a:gd name="connsiteX291" fmla="*/ 5812631 w 6400800"/>
              <a:gd name="connsiteY291" fmla="*/ 246221 h 514350"/>
              <a:gd name="connsiteX292" fmla="*/ 5814537 w 6400800"/>
              <a:gd name="connsiteY292" fmla="*/ 220504 h 514350"/>
              <a:gd name="connsiteX293" fmla="*/ 5816442 w 6400800"/>
              <a:gd name="connsiteY293" fmla="*/ 221456 h 514350"/>
              <a:gd name="connsiteX294" fmla="*/ 5819299 w 6400800"/>
              <a:gd name="connsiteY294" fmla="*/ 224314 h 514350"/>
              <a:gd name="connsiteX295" fmla="*/ 5822156 w 6400800"/>
              <a:gd name="connsiteY295" fmla="*/ 231934 h 514350"/>
              <a:gd name="connsiteX296" fmla="*/ 5821204 w 6400800"/>
              <a:gd name="connsiteY296" fmla="*/ 223361 h 514350"/>
              <a:gd name="connsiteX297" fmla="*/ 5818346 w 6400800"/>
              <a:gd name="connsiteY297" fmla="*/ 219551 h 514350"/>
              <a:gd name="connsiteX298" fmla="*/ 5813584 w 6400800"/>
              <a:gd name="connsiteY298" fmla="*/ 217646 h 514350"/>
              <a:gd name="connsiteX299" fmla="*/ 5811679 w 6400800"/>
              <a:gd name="connsiteY299" fmla="*/ 217646 h 514350"/>
              <a:gd name="connsiteX300" fmla="*/ 5811679 w 6400800"/>
              <a:gd name="connsiteY300" fmla="*/ 219551 h 514350"/>
              <a:gd name="connsiteX301" fmla="*/ 5805012 w 6400800"/>
              <a:gd name="connsiteY301" fmla="*/ 246221 h 514350"/>
              <a:gd name="connsiteX302" fmla="*/ 5803106 w 6400800"/>
              <a:gd name="connsiteY302" fmla="*/ 256699 h 514350"/>
              <a:gd name="connsiteX303" fmla="*/ 5796439 w 6400800"/>
              <a:gd name="connsiteY303" fmla="*/ 264319 h 514350"/>
              <a:gd name="connsiteX304" fmla="*/ 5795487 w 6400800"/>
              <a:gd name="connsiteY304" fmla="*/ 253841 h 514350"/>
              <a:gd name="connsiteX305" fmla="*/ 5794534 w 6400800"/>
              <a:gd name="connsiteY305" fmla="*/ 248126 h 514350"/>
              <a:gd name="connsiteX306" fmla="*/ 5794534 w 6400800"/>
              <a:gd name="connsiteY306" fmla="*/ 253841 h 514350"/>
              <a:gd name="connsiteX307" fmla="*/ 5793581 w 6400800"/>
              <a:gd name="connsiteY307" fmla="*/ 268129 h 514350"/>
              <a:gd name="connsiteX308" fmla="*/ 5791676 w 6400800"/>
              <a:gd name="connsiteY308" fmla="*/ 270034 h 514350"/>
              <a:gd name="connsiteX309" fmla="*/ 5791676 w 6400800"/>
              <a:gd name="connsiteY309" fmla="*/ 270034 h 514350"/>
              <a:gd name="connsiteX310" fmla="*/ 5787867 w 6400800"/>
              <a:gd name="connsiteY310" fmla="*/ 239554 h 514350"/>
              <a:gd name="connsiteX311" fmla="*/ 5793581 w 6400800"/>
              <a:gd name="connsiteY311" fmla="*/ 224314 h 514350"/>
              <a:gd name="connsiteX312" fmla="*/ 5786914 w 6400800"/>
              <a:gd name="connsiteY312" fmla="*/ 234791 h 514350"/>
              <a:gd name="connsiteX313" fmla="*/ 5785009 w 6400800"/>
              <a:gd name="connsiteY313" fmla="*/ 205264 h 514350"/>
              <a:gd name="connsiteX314" fmla="*/ 5795487 w 6400800"/>
              <a:gd name="connsiteY314" fmla="*/ 183356 h 514350"/>
              <a:gd name="connsiteX315" fmla="*/ 5795487 w 6400800"/>
              <a:gd name="connsiteY315" fmla="*/ 184309 h 514350"/>
              <a:gd name="connsiteX316" fmla="*/ 5795487 w 6400800"/>
              <a:gd name="connsiteY316" fmla="*/ 183356 h 514350"/>
              <a:gd name="connsiteX317" fmla="*/ 5797392 w 6400800"/>
              <a:gd name="connsiteY317" fmla="*/ 178594 h 514350"/>
              <a:gd name="connsiteX318" fmla="*/ 5812631 w 6400800"/>
              <a:gd name="connsiteY318" fmla="*/ 145256 h 514350"/>
              <a:gd name="connsiteX319" fmla="*/ 5825967 w 6400800"/>
              <a:gd name="connsiteY319" fmla="*/ 115729 h 514350"/>
              <a:gd name="connsiteX320" fmla="*/ 5809774 w 6400800"/>
              <a:gd name="connsiteY320" fmla="*/ 143351 h 514350"/>
              <a:gd name="connsiteX321" fmla="*/ 5791676 w 6400800"/>
              <a:gd name="connsiteY321" fmla="*/ 173831 h 514350"/>
              <a:gd name="connsiteX322" fmla="*/ 5788819 w 6400800"/>
              <a:gd name="connsiteY322" fmla="*/ 170974 h 514350"/>
              <a:gd name="connsiteX323" fmla="*/ 5783104 w 6400800"/>
              <a:gd name="connsiteY323" fmla="*/ 169069 h 514350"/>
              <a:gd name="connsiteX324" fmla="*/ 5781199 w 6400800"/>
              <a:gd name="connsiteY324" fmla="*/ 169069 h 514350"/>
              <a:gd name="connsiteX325" fmla="*/ 5781199 w 6400800"/>
              <a:gd name="connsiteY325" fmla="*/ 170974 h 514350"/>
              <a:gd name="connsiteX326" fmla="*/ 5777389 w 6400800"/>
              <a:gd name="connsiteY326" fmla="*/ 197644 h 514350"/>
              <a:gd name="connsiteX327" fmla="*/ 5766912 w 6400800"/>
              <a:gd name="connsiteY327" fmla="*/ 217646 h 514350"/>
              <a:gd name="connsiteX328" fmla="*/ 5752624 w 6400800"/>
              <a:gd name="connsiteY328" fmla="*/ 244316 h 514350"/>
              <a:gd name="connsiteX329" fmla="*/ 5751671 w 6400800"/>
              <a:gd name="connsiteY329" fmla="*/ 233839 h 514350"/>
              <a:gd name="connsiteX330" fmla="*/ 5749767 w 6400800"/>
              <a:gd name="connsiteY330" fmla="*/ 216694 h 514350"/>
              <a:gd name="connsiteX331" fmla="*/ 5757387 w 6400800"/>
              <a:gd name="connsiteY331" fmla="*/ 190024 h 514350"/>
              <a:gd name="connsiteX332" fmla="*/ 5749767 w 6400800"/>
              <a:gd name="connsiteY332" fmla="*/ 210979 h 514350"/>
              <a:gd name="connsiteX333" fmla="*/ 5748814 w 6400800"/>
              <a:gd name="connsiteY333" fmla="*/ 204311 h 514350"/>
              <a:gd name="connsiteX334" fmla="*/ 5745004 w 6400800"/>
              <a:gd name="connsiteY334" fmla="*/ 178594 h 514350"/>
              <a:gd name="connsiteX335" fmla="*/ 5745004 w 6400800"/>
              <a:gd name="connsiteY335" fmla="*/ 204311 h 514350"/>
              <a:gd name="connsiteX336" fmla="*/ 5745004 w 6400800"/>
              <a:gd name="connsiteY336" fmla="*/ 222409 h 514350"/>
              <a:gd name="connsiteX337" fmla="*/ 5744051 w 6400800"/>
              <a:gd name="connsiteY337" fmla="*/ 225266 h 514350"/>
              <a:gd name="connsiteX338" fmla="*/ 5731669 w 6400800"/>
              <a:gd name="connsiteY338" fmla="*/ 259556 h 514350"/>
              <a:gd name="connsiteX339" fmla="*/ 5731669 w 6400800"/>
              <a:gd name="connsiteY339" fmla="*/ 258604 h 514350"/>
              <a:gd name="connsiteX340" fmla="*/ 5734526 w 6400800"/>
              <a:gd name="connsiteY340" fmla="*/ 238601 h 514350"/>
              <a:gd name="connsiteX341" fmla="*/ 5727859 w 6400800"/>
              <a:gd name="connsiteY341" fmla="*/ 258604 h 514350"/>
              <a:gd name="connsiteX342" fmla="*/ 5725954 w 6400800"/>
              <a:gd name="connsiteY342" fmla="*/ 264319 h 514350"/>
              <a:gd name="connsiteX343" fmla="*/ 5725954 w 6400800"/>
              <a:gd name="connsiteY343" fmla="*/ 263366 h 514350"/>
              <a:gd name="connsiteX344" fmla="*/ 5725954 w 6400800"/>
              <a:gd name="connsiteY344" fmla="*/ 262414 h 514350"/>
              <a:gd name="connsiteX345" fmla="*/ 5726906 w 6400800"/>
              <a:gd name="connsiteY345" fmla="*/ 256699 h 514350"/>
              <a:gd name="connsiteX346" fmla="*/ 5729764 w 6400800"/>
              <a:gd name="connsiteY346" fmla="*/ 242411 h 514350"/>
              <a:gd name="connsiteX347" fmla="*/ 5732621 w 6400800"/>
              <a:gd name="connsiteY347" fmla="*/ 230029 h 514350"/>
              <a:gd name="connsiteX348" fmla="*/ 5737384 w 6400800"/>
              <a:gd name="connsiteY348" fmla="*/ 210026 h 514350"/>
              <a:gd name="connsiteX349" fmla="*/ 5741194 w 6400800"/>
              <a:gd name="connsiteY349" fmla="*/ 191929 h 514350"/>
              <a:gd name="connsiteX350" fmla="*/ 5739289 w 6400800"/>
              <a:gd name="connsiteY350" fmla="*/ 196691 h 514350"/>
              <a:gd name="connsiteX351" fmla="*/ 5740242 w 6400800"/>
              <a:gd name="connsiteY351" fmla="*/ 190024 h 514350"/>
              <a:gd name="connsiteX352" fmla="*/ 5731669 w 6400800"/>
              <a:gd name="connsiteY352" fmla="*/ 211931 h 514350"/>
              <a:gd name="connsiteX353" fmla="*/ 5726906 w 6400800"/>
              <a:gd name="connsiteY353" fmla="*/ 224314 h 514350"/>
              <a:gd name="connsiteX354" fmla="*/ 5725001 w 6400800"/>
              <a:gd name="connsiteY354" fmla="*/ 228124 h 514350"/>
              <a:gd name="connsiteX355" fmla="*/ 5720239 w 6400800"/>
              <a:gd name="connsiteY355" fmla="*/ 240506 h 514350"/>
              <a:gd name="connsiteX356" fmla="*/ 5717381 w 6400800"/>
              <a:gd name="connsiteY356" fmla="*/ 250031 h 514350"/>
              <a:gd name="connsiteX357" fmla="*/ 5715476 w 6400800"/>
              <a:gd name="connsiteY357" fmla="*/ 254794 h 514350"/>
              <a:gd name="connsiteX358" fmla="*/ 5709762 w 6400800"/>
              <a:gd name="connsiteY358" fmla="*/ 272891 h 514350"/>
              <a:gd name="connsiteX359" fmla="*/ 5704046 w 6400800"/>
              <a:gd name="connsiteY359" fmla="*/ 290989 h 514350"/>
              <a:gd name="connsiteX360" fmla="*/ 5696426 w 6400800"/>
              <a:gd name="connsiteY360" fmla="*/ 275749 h 514350"/>
              <a:gd name="connsiteX361" fmla="*/ 5695474 w 6400800"/>
              <a:gd name="connsiteY361" fmla="*/ 269081 h 514350"/>
              <a:gd name="connsiteX362" fmla="*/ 5695474 w 6400800"/>
              <a:gd name="connsiteY362" fmla="*/ 272891 h 514350"/>
              <a:gd name="connsiteX363" fmla="*/ 5688806 w 6400800"/>
              <a:gd name="connsiteY363" fmla="*/ 259556 h 514350"/>
              <a:gd name="connsiteX364" fmla="*/ 5680234 w 6400800"/>
              <a:gd name="connsiteY364" fmla="*/ 243364 h 514350"/>
              <a:gd name="connsiteX365" fmla="*/ 5684996 w 6400800"/>
              <a:gd name="connsiteY365" fmla="*/ 260509 h 514350"/>
              <a:gd name="connsiteX366" fmla="*/ 5694521 w 6400800"/>
              <a:gd name="connsiteY366" fmla="*/ 292894 h 514350"/>
              <a:gd name="connsiteX367" fmla="*/ 5694521 w 6400800"/>
              <a:gd name="connsiteY367" fmla="*/ 309086 h 514350"/>
              <a:gd name="connsiteX368" fmla="*/ 5694521 w 6400800"/>
              <a:gd name="connsiteY368" fmla="*/ 323374 h 514350"/>
              <a:gd name="connsiteX369" fmla="*/ 5691664 w 6400800"/>
              <a:gd name="connsiteY369" fmla="*/ 331946 h 514350"/>
              <a:gd name="connsiteX370" fmla="*/ 5689759 w 6400800"/>
              <a:gd name="connsiteY370" fmla="*/ 329089 h 514350"/>
              <a:gd name="connsiteX371" fmla="*/ 5689759 w 6400800"/>
              <a:gd name="connsiteY371" fmla="*/ 320516 h 514350"/>
              <a:gd name="connsiteX372" fmla="*/ 5687854 w 6400800"/>
              <a:gd name="connsiteY372" fmla="*/ 286226 h 514350"/>
              <a:gd name="connsiteX373" fmla="*/ 5684996 w 6400800"/>
              <a:gd name="connsiteY373" fmla="*/ 319564 h 514350"/>
              <a:gd name="connsiteX374" fmla="*/ 5681187 w 6400800"/>
              <a:gd name="connsiteY374" fmla="*/ 312896 h 514350"/>
              <a:gd name="connsiteX375" fmla="*/ 5675471 w 6400800"/>
              <a:gd name="connsiteY375" fmla="*/ 273844 h 514350"/>
              <a:gd name="connsiteX376" fmla="*/ 5672614 w 6400800"/>
              <a:gd name="connsiteY376" fmla="*/ 253841 h 514350"/>
              <a:gd name="connsiteX377" fmla="*/ 5670709 w 6400800"/>
              <a:gd name="connsiteY377" fmla="*/ 235744 h 514350"/>
              <a:gd name="connsiteX378" fmla="*/ 5667851 w 6400800"/>
              <a:gd name="connsiteY378" fmla="*/ 207169 h 514350"/>
              <a:gd name="connsiteX379" fmla="*/ 5665946 w 6400800"/>
              <a:gd name="connsiteY379" fmla="*/ 188119 h 514350"/>
              <a:gd name="connsiteX380" fmla="*/ 5666899 w 6400800"/>
              <a:gd name="connsiteY380" fmla="*/ 183356 h 514350"/>
              <a:gd name="connsiteX381" fmla="*/ 5665946 w 6400800"/>
              <a:gd name="connsiteY381" fmla="*/ 186214 h 514350"/>
              <a:gd name="connsiteX382" fmla="*/ 5664994 w 6400800"/>
              <a:gd name="connsiteY382" fmla="*/ 181451 h 514350"/>
              <a:gd name="connsiteX383" fmla="*/ 5664994 w 6400800"/>
              <a:gd name="connsiteY383" fmla="*/ 188119 h 514350"/>
              <a:gd name="connsiteX384" fmla="*/ 5654517 w 6400800"/>
              <a:gd name="connsiteY384" fmla="*/ 211931 h 514350"/>
              <a:gd name="connsiteX385" fmla="*/ 5653564 w 6400800"/>
              <a:gd name="connsiteY385" fmla="*/ 205264 h 514350"/>
              <a:gd name="connsiteX386" fmla="*/ 5652612 w 6400800"/>
              <a:gd name="connsiteY386" fmla="*/ 189071 h 514350"/>
              <a:gd name="connsiteX387" fmla="*/ 5657374 w 6400800"/>
              <a:gd name="connsiteY387" fmla="*/ 179546 h 514350"/>
              <a:gd name="connsiteX388" fmla="*/ 5652612 w 6400800"/>
              <a:gd name="connsiteY388" fmla="*/ 187166 h 514350"/>
              <a:gd name="connsiteX389" fmla="*/ 5652612 w 6400800"/>
              <a:gd name="connsiteY389" fmla="*/ 185261 h 514350"/>
              <a:gd name="connsiteX390" fmla="*/ 5651659 w 6400800"/>
              <a:gd name="connsiteY390" fmla="*/ 167164 h 514350"/>
              <a:gd name="connsiteX391" fmla="*/ 5649754 w 6400800"/>
              <a:gd name="connsiteY391" fmla="*/ 179546 h 514350"/>
              <a:gd name="connsiteX392" fmla="*/ 5649754 w 6400800"/>
              <a:gd name="connsiteY392" fmla="*/ 178594 h 514350"/>
              <a:gd name="connsiteX393" fmla="*/ 5647849 w 6400800"/>
              <a:gd name="connsiteY393" fmla="*/ 159544 h 514350"/>
              <a:gd name="connsiteX394" fmla="*/ 5646896 w 6400800"/>
              <a:gd name="connsiteY394" fmla="*/ 142399 h 514350"/>
              <a:gd name="connsiteX395" fmla="*/ 5645944 w 6400800"/>
              <a:gd name="connsiteY395" fmla="*/ 114776 h 514350"/>
              <a:gd name="connsiteX396" fmla="*/ 5644992 w 6400800"/>
              <a:gd name="connsiteY396" fmla="*/ 90011 h 514350"/>
              <a:gd name="connsiteX397" fmla="*/ 5641181 w 6400800"/>
              <a:gd name="connsiteY397" fmla="*/ 113824 h 514350"/>
              <a:gd name="connsiteX398" fmla="*/ 5639276 w 6400800"/>
              <a:gd name="connsiteY398" fmla="*/ 141446 h 514350"/>
              <a:gd name="connsiteX399" fmla="*/ 5638324 w 6400800"/>
              <a:gd name="connsiteY399" fmla="*/ 158591 h 514350"/>
              <a:gd name="connsiteX400" fmla="*/ 5638324 w 6400800"/>
              <a:gd name="connsiteY400" fmla="*/ 177641 h 514350"/>
              <a:gd name="connsiteX401" fmla="*/ 5639276 w 6400800"/>
              <a:gd name="connsiteY401" fmla="*/ 205264 h 514350"/>
              <a:gd name="connsiteX402" fmla="*/ 5637371 w 6400800"/>
              <a:gd name="connsiteY402" fmla="*/ 208121 h 514350"/>
              <a:gd name="connsiteX403" fmla="*/ 5636419 w 6400800"/>
              <a:gd name="connsiteY403" fmla="*/ 209074 h 514350"/>
              <a:gd name="connsiteX404" fmla="*/ 5636419 w 6400800"/>
              <a:gd name="connsiteY404" fmla="*/ 208121 h 514350"/>
              <a:gd name="connsiteX405" fmla="*/ 5636419 w 6400800"/>
              <a:gd name="connsiteY405" fmla="*/ 209074 h 514350"/>
              <a:gd name="connsiteX406" fmla="*/ 5631656 w 6400800"/>
              <a:gd name="connsiteY406" fmla="*/ 215741 h 514350"/>
              <a:gd name="connsiteX407" fmla="*/ 5626894 w 6400800"/>
              <a:gd name="connsiteY407" fmla="*/ 192881 h 514350"/>
              <a:gd name="connsiteX408" fmla="*/ 5626894 w 6400800"/>
              <a:gd name="connsiteY408" fmla="*/ 222409 h 514350"/>
              <a:gd name="connsiteX409" fmla="*/ 5626894 w 6400800"/>
              <a:gd name="connsiteY409" fmla="*/ 223361 h 514350"/>
              <a:gd name="connsiteX410" fmla="*/ 5618321 w 6400800"/>
              <a:gd name="connsiteY410" fmla="*/ 211931 h 514350"/>
              <a:gd name="connsiteX411" fmla="*/ 5593556 w 6400800"/>
              <a:gd name="connsiteY411" fmla="*/ 181451 h 514350"/>
              <a:gd name="connsiteX412" fmla="*/ 5570696 w 6400800"/>
              <a:gd name="connsiteY412" fmla="*/ 155734 h 514350"/>
              <a:gd name="connsiteX413" fmla="*/ 5590699 w 6400800"/>
              <a:gd name="connsiteY413" fmla="*/ 184309 h 514350"/>
              <a:gd name="connsiteX414" fmla="*/ 5612606 w 6400800"/>
              <a:gd name="connsiteY414" fmla="*/ 217646 h 514350"/>
              <a:gd name="connsiteX415" fmla="*/ 5616417 w 6400800"/>
              <a:gd name="connsiteY415" fmla="*/ 223361 h 514350"/>
              <a:gd name="connsiteX416" fmla="*/ 5620226 w 6400800"/>
              <a:gd name="connsiteY416" fmla="*/ 233839 h 514350"/>
              <a:gd name="connsiteX417" fmla="*/ 5620226 w 6400800"/>
              <a:gd name="connsiteY417" fmla="*/ 234791 h 514350"/>
              <a:gd name="connsiteX418" fmla="*/ 5616417 w 6400800"/>
              <a:gd name="connsiteY418" fmla="*/ 241459 h 514350"/>
              <a:gd name="connsiteX419" fmla="*/ 5616417 w 6400800"/>
              <a:gd name="connsiteY419" fmla="*/ 240506 h 514350"/>
              <a:gd name="connsiteX420" fmla="*/ 5616417 w 6400800"/>
              <a:gd name="connsiteY420" fmla="*/ 241459 h 514350"/>
              <a:gd name="connsiteX421" fmla="*/ 5614512 w 6400800"/>
              <a:gd name="connsiteY421" fmla="*/ 245269 h 514350"/>
              <a:gd name="connsiteX422" fmla="*/ 5594509 w 6400800"/>
              <a:gd name="connsiteY422" fmla="*/ 280511 h 514350"/>
              <a:gd name="connsiteX423" fmla="*/ 5594509 w 6400800"/>
              <a:gd name="connsiteY423" fmla="*/ 275749 h 514350"/>
              <a:gd name="connsiteX424" fmla="*/ 5594509 w 6400800"/>
              <a:gd name="connsiteY424" fmla="*/ 268129 h 514350"/>
              <a:gd name="connsiteX425" fmla="*/ 5596414 w 6400800"/>
              <a:gd name="connsiteY425" fmla="*/ 256699 h 514350"/>
              <a:gd name="connsiteX426" fmla="*/ 5594509 w 6400800"/>
              <a:gd name="connsiteY426" fmla="*/ 263366 h 514350"/>
              <a:gd name="connsiteX427" fmla="*/ 5594509 w 6400800"/>
              <a:gd name="connsiteY427" fmla="*/ 262414 h 514350"/>
              <a:gd name="connsiteX428" fmla="*/ 5592604 w 6400800"/>
              <a:gd name="connsiteY428" fmla="*/ 250031 h 514350"/>
              <a:gd name="connsiteX429" fmla="*/ 5590699 w 6400800"/>
              <a:gd name="connsiteY429" fmla="*/ 232886 h 514350"/>
              <a:gd name="connsiteX430" fmla="*/ 5596414 w 6400800"/>
              <a:gd name="connsiteY430" fmla="*/ 217646 h 514350"/>
              <a:gd name="connsiteX431" fmla="*/ 5589746 w 6400800"/>
              <a:gd name="connsiteY431" fmla="*/ 230029 h 514350"/>
              <a:gd name="connsiteX432" fmla="*/ 5589746 w 6400800"/>
              <a:gd name="connsiteY432" fmla="*/ 230029 h 514350"/>
              <a:gd name="connsiteX433" fmla="*/ 5586889 w 6400800"/>
              <a:gd name="connsiteY433" fmla="*/ 211931 h 514350"/>
              <a:gd name="connsiteX434" fmla="*/ 5585937 w 6400800"/>
              <a:gd name="connsiteY434" fmla="*/ 230029 h 514350"/>
              <a:gd name="connsiteX435" fmla="*/ 5585937 w 6400800"/>
              <a:gd name="connsiteY435" fmla="*/ 230981 h 514350"/>
              <a:gd name="connsiteX436" fmla="*/ 5583079 w 6400800"/>
              <a:gd name="connsiteY436" fmla="*/ 213836 h 514350"/>
              <a:gd name="connsiteX437" fmla="*/ 5583079 w 6400800"/>
              <a:gd name="connsiteY437" fmla="*/ 242411 h 514350"/>
              <a:gd name="connsiteX438" fmla="*/ 5581174 w 6400800"/>
              <a:gd name="connsiteY438" fmla="*/ 246221 h 514350"/>
              <a:gd name="connsiteX439" fmla="*/ 5579269 w 6400800"/>
              <a:gd name="connsiteY439" fmla="*/ 250031 h 514350"/>
              <a:gd name="connsiteX440" fmla="*/ 5571649 w 6400800"/>
              <a:gd name="connsiteY440" fmla="*/ 209074 h 514350"/>
              <a:gd name="connsiteX441" fmla="*/ 5567839 w 6400800"/>
              <a:gd name="connsiteY441" fmla="*/ 189071 h 514350"/>
              <a:gd name="connsiteX442" fmla="*/ 5563076 w 6400800"/>
              <a:gd name="connsiteY442" fmla="*/ 170974 h 514350"/>
              <a:gd name="connsiteX443" fmla="*/ 5555456 w 6400800"/>
              <a:gd name="connsiteY443" fmla="*/ 141446 h 514350"/>
              <a:gd name="connsiteX444" fmla="*/ 5548789 w 6400800"/>
              <a:gd name="connsiteY444" fmla="*/ 115729 h 514350"/>
              <a:gd name="connsiteX445" fmla="*/ 5551646 w 6400800"/>
              <a:gd name="connsiteY445" fmla="*/ 142399 h 514350"/>
              <a:gd name="connsiteX446" fmla="*/ 5555456 w 6400800"/>
              <a:gd name="connsiteY446" fmla="*/ 172879 h 514350"/>
              <a:gd name="connsiteX447" fmla="*/ 5558314 w 6400800"/>
              <a:gd name="connsiteY447" fmla="*/ 190976 h 514350"/>
              <a:gd name="connsiteX448" fmla="*/ 5560219 w 6400800"/>
              <a:gd name="connsiteY448" fmla="*/ 211931 h 514350"/>
              <a:gd name="connsiteX449" fmla="*/ 5564981 w 6400800"/>
              <a:gd name="connsiteY449" fmla="*/ 257651 h 514350"/>
              <a:gd name="connsiteX450" fmla="*/ 5565934 w 6400800"/>
              <a:gd name="connsiteY450" fmla="*/ 274796 h 514350"/>
              <a:gd name="connsiteX451" fmla="*/ 5564029 w 6400800"/>
              <a:gd name="connsiteY451" fmla="*/ 278606 h 514350"/>
              <a:gd name="connsiteX452" fmla="*/ 5561171 w 6400800"/>
              <a:gd name="connsiteY452" fmla="*/ 284321 h 514350"/>
              <a:gd name="connsiteX453" fmla="*/ 5549742 w 6400800"/>
              <a:gd name="connsiteY453" fmla="*/ 264319 h 514350"/>
              <a:gd name="connsiteX454" fmla="*/ 5548789 w 6400800"/>
              <a:gd name="connsiteY454" fmla="*/ 261461 h 514350"/>
              <a:gd name="connsiteX455" fmla="*/ 5544026 w 6400800"/>
              <a:gd name="connsiteY455" fmla="*/ 247174 h 514350"/>
              <a:gd name="connsiteX456" fmla="*/ 5547837 w 6400800"/>
              <a:gd name="connsiteY456" fmla="*/ 228124 h 514350"/>
              <a:gd name="connsiteX457" fmla="*/ 5542121 w 6400800"/>
              <a:gd name="connsiteY457" fmla="*/ 241459 h 514350"/>
              <a:gd name="connsiteX458" fmla="*/ 5541169 w 6400800"/>
              <a:gd name="connsiteY458" fmla="*/ 238601 h 514350"/>
              <a:gd name="connsiteX459" fmla="*/ 5538312 w 6400800"/>
              <a:gd name="connsiteY459" fmla="*/ 230029 h 514350"/>
              <a:gd name="connsiteX460" fmla="*/ 5551646 w 6400800"/>
              <a:gd name="connsiteY460" fmla="*/ 167164 h 514350"/>
              <a:gd name="connsiteX461" fmla="*/ 5528787 w 6400800"/>
              <a:gd name="connsiteY461" fmla="*/ 225266 h 514350"/>
              <a:gd name="connsiteX462" fmla="*/ 5524976 w 6400800"/>
              <a:gd name="connsiteY462" fmla="*/ 217646 h 514350"/>
              <a:gd name="connsiteX463" fmla="*/ 5524024 w 6400800"/>
              <a:gd name="connsiteY463" fmla="*/ 207169 h 514350"/>
              <a:gd name="connsiteX464" fmla="*/ 5521167 w 6400800"/>
              <a:gd name="connsiteY464" fmla="*/ 185261 h 514350"/>
              <a:gd name="connsiteX465" fmla="*/ 5520214 w 6400800"/>
              <a:gd name="connsiteY465" fmla="*/ 207169 h 514350"/>
              <a:gd name="connsiteX466" fmla="*/ 5520214 w 6400800"/>
              <a:gd name="connsiteY466" fmla="*/ 232886 h 514350"/>
              <a:gd name="connsiteX467" fmla="*/ 5520214 w 6400800"/>
              <a:gd name="connsiteY467" fmla="*/ 248126 h 514350"/>
              <a:gd name="connsiteX468" fmla="*/ 5520214 w 6400800"/>
              <a:gd name="connsiteY468" fmla="*/ 250984 h 514350"/>
              <a:gd name="connsiteX469" fmla="*/ 5505926 w 6400800"/>
              <a:gd name="connsiteY469" fmla="*/ 291941 h 514350"/>
              <a:gd name="connsiteX470" fmla="*/ 5503069 w 6400800"/>
              <a:gd name="connsiteY470" fmla="*/ 300514 h 514350"/>
              <a:gd name="connsiteX471" fmla="*/ 5498306 w 6400800"/>
              <a:gd name="connsiteY471" fmla="*/ 290989 h 514350"/>
              <a:gd name="connsiteX472" fmla="*/ 5498306 w 6400800"/>
              <a:gd name="connsiteY472" fmla="*/ 285274 h 514350"/>
              <a:gd name="connsiteX473" fmla="*/ 5499259 w 6400800"/>
              <a:gd name="connsiteY473" fmla="*/ 269081 h 514350"/>
              <a:gd name="connsiteX474" fmla="*/ 5494496 w 6400800"/>
              <a:gd name="connsiteY474" fmla="*/ 284321 h 514350"/>
              <a:gd name="connsiteX475" fmla="*/ 5481162 w 6400800"/>
              <a:gd name="connsiteY475" fmla="*/ 257651 h 514350"/>
              <a:gd name="connsiteX476" fmla="*/ 5483067 w 6400800"/>
              <a:gd name="connsiteY476" fmla="*/ 251936 h 514350"/>
              <a:gd name="connsiteX477" fmla="*/ 5492592 w 6400800"/>
              <a:gd name="connsiteY477" fmla="*/ 224314 h 514350"/>
              <a:gd name="connsiteX478" fmla="*/ 5500212 w 6400800"/>
              <a:gd name="connsiteY478" fmla="*/ 200501 h 514350"/>
              <a:gd name="connsiteX479" fmla="*/ 5493544 w 6400800"/>
              <a:gd name="connsiteY479" fmla="*/ 212884 h 514350"/>
              <a:gd name="connsiteX480" fmla="*/ 5502117 w 6400800"/>
              <a:gd name="connsiteY480" fmla="*/ 188119 h 514350"/>
              <a:gd name="connsiteX481" fmla="*/ 5511642 w 6400800"/>
              <a:gd name="connsiteY481" fmla="*/ 160496 h 514350"/>
              <a:gd name="connsiteX482" fmla="*/ 5498306 w 6400800"/>
              <a:gd name="connsiteY482" fmla="*/ 186214 h 514350"/>
              <a:gd name="connsiteX483" fmla="*/ 5484019 w 6400800"/>
              <a:gd name="connsiteY483" fmla="*/ 215741 h 514350"/>
              <a:gd name="connsiteX484" fmla="*/ 5475446 w 6400800"/>
              <a:gd name="connsiteY484" fmla="*/ 233839 h 514350"/>
              <a:gd name="connsiteX485" fmla="*/ 5472589 w 6400800"/>
              <a:gd name="connsiteY485" fmla="*/ 241459 h 514350"/>
              <a:gd name="connsiteX486" fmla="*/ 5461159 w 6400800"/>
              <a:gd name="connsiteY486" fmla="*/ 221456 h 514350"/>
              <a:gd name="connsiteX487" fmla="*/ 5469731 w 6400800"/>
              <a:gd name="connsiteY487" fmla="*/ 248126 h 514350"/>
              <a:gd name="connsiteX488" fmla="*/ 5466874 w 6400800"/>
              <a:gd name="connsiteY488" fmla="*/ 254794 h 514350"/>
              <a:gd name="connsiteX489" fmla="*/ 5465921 w 6400800"/>
              <a:gd name="connsiteY489" fmla="*/ 257651 h 514350"/>
              <a:gd name="connsiteX490" fmla="*/ 5464969 w 6400800"/>
              <a:gd name="connsiteY490" fmla="*/ 256699 h 514350"/>
              <a:gd name="connsiteX491" fmla="*/ 5455444 w 6400800"/>
              <a:gd name="connsiteY491" fmla="*/ 246221 h 514350"/>
              <a:gd name="connsiteX492" fmla="*/ 5452587 w 6400800"/>
              <a:gd name="connsiteY492" fmla="*/ 230029 h 514350"/>
              <a:gd name="connsiteX493" fmla="*/ 5448776 w 6400800"/>
              <a:gd name="connsiteY493" fmla="*/ 214789 h 514350"/>
              <a:gd name="connsiteX494" fmla="*/ 5442109 w 6400800"/>
              <a:gd name="connsiteY494" fmla="*/ 190024 h 514350"/>
              <a:gd name="connsiteX495" fmla="*/ 5442109 w 6400800"/>
              <a:gd name="connsiteY495" fmla="*/ 190024 h 514350"/>
              <a:gd name="connsiteX496" fmla="*/ 5442109 w 6400800"/>
              <a:gd name="connsiteY496" fmla="*/ 180499 h 514350"/>
              <a:gd name="connsiteX497" fmla="*/ 5441156 w 6400800"/>
              <a:gd name="connsiteY497" fmla="*/ 186214 h 514350"/>
              <a:gd name="connsiteX498" fmla="*/ 5436394 w 6400800"/>
              <a:gd name="connsiteY498" fmla="*/ 169069 h 514350"/>
              <a:gd name="connsiteX499" fmla="*/ 5438299 w 6400800"/>
              <a:gd name="connsiteY499" fmla="*/ 190976 h 514350"/>
              <a:gd name="connsiteX500" fmla="*/ 5439251 w 6400800"/>
              <a:gd name="connsiteY500" fmla="*/ 195739 h 514350"/>
              <a:gd name="connsiteX501" fmla="*/ 5433537 w 6400800"/>
              <a:gd name="connsiteY501" fmla="*/ 225266 h 514350"/>
              <a:gd name="connsiteX502" fmla="*/ 5429726 w 6400800"/>
              <a:gd name="connsiteY502" fmla="*/ 221456 h 514350"/>
              <a:gd name="connsiteX503" fmla="*/ 5433537 w 6400800"/>
              <a:gd name="connsiteY503" fmla="*/ 225266 h 514350"/>
              <a:gd name="connsiteX504" fmla="*/ 5430679 w 6400800"/>
              <a:gd name="connsiteY504" fmla="*/ 240506 h 514350"/>
              <a:gd name="connsiteX505" fmla="*/ 5428774 w 6400800"/>
              <a:gd name="connsiteY505" fmla="*/ 228124 h 514350"/>
              <a:gd name="connsiteX506" fmla="*/ 5428774 w 6400800"/>
              <a:gd name="connsiteY506" fmla="*/ 242411 h 514350"/>
              <a:gd name="connsiteX507" fmla="*/ 5424012 w 6400800"/>
              <a:gd name="connsiteY507" fmla="*/ 222409 h 514350"/>
              <a:gd name="connsiteX508" fmla="*/ 5419249 w 6400800"/>
              <a:gd name="connsiteY508" fmla="*/ 200501 h 514350"/>
              <a:gd name="connsiteX509" fmla="*/ 5420201 w 6400800"/>
              <a:gd name="connsiteY509" fmla="*/ 223361 h 514350"/>
              <a:gd name="connsiteX510" fmla="*/ 5424964 w 6400800"/>
              <a:gd name="connsiteY510" fmla="*/ 274796 h 514350"/>
              <a:gd name="connsiteX511" fmla="*/ 5420201 w 6400800"/>
              <a:gd name="connsiteY511" fmla="*/ 299561 h 514350"/>
              <a:gd name="connsiteX512" fmla="*/ 5418296 w 6400800"/>
              <a:gd name="connsiteY512" fmla="*/ 305276 h 514350"/>
              <a:gd name="connsiteX513" fmla="*/ 5415439 w 6400800"/>
              <a:gd name="connsiteY513" fmla="*/ 298609 h 514350"/>
              <a:gd name="connsiteX514" fmla="*/ 5417344 w 6400800"/>
              <a:gd name="connsiteY514" fmla="*/ 291941 h 514350"/>
              <a:gd name="connsiteX515" fmla="*/ 5414487 w 6400800"/>
              <a:gd name="connsiteY515" fmla="*/ 296704 h 514350"/>
              <a:gd name="connsiteX516" fmla="*/ 5414487 w 6400800"/>
              <a:gd name="connsiteY516" fmla="*/ 295751 h 514350"/>
              <a:gd name="connsiteX517" fmla="*/ 5411629 w 6400800"/>
              <a:gd name="connsiteY517" fmla="*/ 287179 h 514350"/>
              <a:gd name="connsiteX518" fmla="*/ 5414487 w 6400800"/>
              <a:gd name="connsiteY518" fmla="*/ 268129 h 514350"/>
              <a:gd name="connsiteX519" fmla="*/ 5409724 w 6400800"/>
              <a:gd name="connsiteY519" fmla="*/ 282416 h 514350"/>
              <a:gd name="connsiteX520" fmla="*/ 5404009 w 6400800"/>
              <a:gd name="connsiteY520" fmla="*/ 267176 h 514350"/>
              <a:gd name="connsiteX521" fmla="*/ 5399246 w 6400800"/>
              <a:gd name="connsiteY521" fmla="*/ 253841 h 514350"/>
              <a:gd name="connsiteX522" fmla="*/ 5400199 w 6400800"/>
              <a:gd name="connsiteY522" fmla="*/ 232886 h 514350"/>
              <a:gd name="connsiteX523" fmla="*/ 5396389 w 6400800"/>
              <a:gd name="connsiteY523" fmla="*/ 247174 h 514350"/>
              <a:gd name="connsiteX524" fmla="*/ 5395437 w 6400800"/>
              <a:gd name="connsiteY524" fmla="*/ 244316 h 514350"/>
              <a:gd name="connsiteX525" fmla="*/ 5387817 w 6400800"/>
              <a:gd name="connsiteY525" fmla="*/ 224314 h 514350"/>
              <a:gd name="connsiteX526" fmla="*/ 5391626 w 6400800"/>
              <a:gd name="connsiteY526" fmla="*/ 245269 h 514350"/>
              <a:gd name="connsiteX527" fmla="*/ 5394484 w 6400800"/>
              <a:gd name="connsiteY527" fmla="*/ 257651 h 514350"/>
              <a:gd name="connsiteX528" fmla="*/ 5384959 w 6400800"/>
              <a:gd name="connsiteY528" fmla="*/ 300514 h 514350"/>
              <a:gd name="connsiteX529" fmla="*/ 5384006 w 6400800"/>
              <a:gd name="connsiteY529" fmla="*/ 297656 h 514350"/>
              <a:gd name="connsiteX530" fmla="*/ 5382101 w 6400800"/>
              <a:gd name="connsiteY530" fmla="*/ 283369 h 514350"/>
              <a:gd name="connsiteX531" fmla="*/ 5382101 w 6400800"/>
              <a:gd name="connsiteY531" fmla="*/ 287179 h 514350"/>
              <a:gd name="connsiteX532" fmla="*/ 5380196 w 6400800"/>
              <a:gd name="connsiteY532" fmla="*/ 276701 h 514350"/>
              <a:gd name="connsiteX533" fmla="*/ 5379244 w 6400800"/>
              <a:gd name="connsiteY533" fmla="*/ 272891 h 514350"/>
              <a:gd name="connsiteX534" fmla="*/ 5380196 w 6400800"/>
              <a:gd name="connsiteY534" fmla="*/ 269081 h 514350"/>
              <a:gd name="connsiteX535" fmla="*/ 5379244 w 6400800"/>
              <a:gd name="connsiteY535" fmla="*/ 271939 h 514350"/>
              <a:gd name="connsiteX536" fmla="*/ 5372576 w 6400800"/>
              <a:gd name="connsiteY536" fmla="*/ 241459 h 514350"/>
              <a:gd name="connsiteX537" fmla="*/ 5373529 w 6400800"/>
              <a:gd name="connsiteY537" fmla="*/ 232886 h 514350"/>
              <a:gd name="connsiteX538" fmla="*/ 5378292 w 6400800"/>
              <a:gd name="connsiteY538" fmla="*/ 190024 h 514350"/>
              <a:gd name="connsiteX539" fmla="*/ 5384006 w 6400800"/>
              <a:gd name="connsiteY539" fmla="*/ 153829 h 514350"/>
              <a:gd name="connsiteX540" fmla="*/ 5386864 w 6400800"/>
              <a:gd name="connsiteY540" fmla="*/ 138589 h 514350"/>
              <a:gd name="connsiteX541" fmla="*/ 5389721 w 6400800"/>
              <a:gd name="connsiteY541" fmla="*/ 126206 h 514350"/>
              <a:gd name="connsiteX542" fmla="*/ 5394484 w 6400800"/>
              <a:gd name="connsiteY542" fmla="*/ 102394 h 514350"/>
              <a:gd name="connsiteX543" fmla="*/ 5385912 w 6400800"/>
              <a:gd name="connsiteY543" fmla="*/ 125254 h 514350"/>
              <a:gd name="connsiteX544" fmla="*/ 5381149 w 6400800"/>
              <a:gd name="connsiteY544" fmla="*/ 137636 h 514350"/>
              <a:gd name="connsiteX545" fmla="*/ 5376387 w 6400800"/>
              <a:gd name="connsiteY545" fmla="*/ 151924 h 514350"/>
              <a:gd name="connsiteX546" fmla="*/ 5366862 w 6400800"/>
              <a:gd name="connsiteY546" fmla="*/ 188119 h 514350"/>
              <a:gd name="connsiteX547" fmla="*/ 5363051 w 6400800"/>
              <a:gd name="connsiteY547" fmla="*/ 205264 h 514350"/>
              <a:gd name="connsiteX548" fmla="*/ 5360194 w 6400800"/>
              <a:gd name="connsiteY548" fmla="*/ 196691 h 514350"/>
              <a:gd name="connsiteX549" fmla="*/ 5361146 w 6400800"/>
              <a:gd name="connsiteY549" fmla="*/ 210979 h 514350"/>
              <a:gd name="connsiteX550" fmla="*/ 5357337 w 6400800"/>
              <a:gd name="connsiteY550" fmla="*/ 230981 h 514350"/>
              <a:gd name="connsiteX551" fmla="*/ 5355431 w 6400800"/>
              <a:gd name="connsiteY551" fmla="*/ 245269 h 514350"/>
              <a:gd name="connsiteX552" fmla="*/ 5354479 w 6400800"/>
              <a:gd name="connsiteY552" fmla="*/ 235744 h 514350"/>
              <a:gd name="connsiteX553" fmla="*/ 5354479 w 6400800"/>
              <a:gd name="connsiteY553" fmla="*/ 230029 h 514350"/>
              <a:gd name="connsiteX554" fmla="*/ 5355431 w 6400800"/>
              <a:gd name="connsiteY554" fmla="*/ 210979 h 514350"/>
              <a:gd name="connsiteX555" fmla="*/ 5352574 w 6400800"/>
              <a:gd name="connsiteY555" fmla="*/ 222409 h 514350"/>
              <a:gd name="connsiteX556" fmla="*/ 5347812 w 6400800"/>
              <a:gd name="connsiteY556" fmla="*/ 190024 h 514350"/>
              <a:gd name="connsiteX557" fmla="*/ 5347812 w 6400800"/>
              <a:gd name="connsiteY557" fmla="*/ 179546 h 514350"/>
              <a:gd name="connsiteX558" fmla="*/ 5347812 w 6400800"/>
              <a:gd name="connsiteY558" fmla="*/ 160496 h 514350"/>
              <a:gd name="connsiteX559" fmla="*/ 5344954 w 6400800"/>
              <a:gd name="connsiteY559" fmla="*/ 173831 h 514350"/>
              <a:gd name="connsiteX560" fmla="*/ 5341144 w 6400800"/>
              <a:gd name="connsiteY560" fmla="*/ 150019 h 514350"/>
              <a:gd name="connsiteX561" fmla="*/ 5342096 w 6400800"/>
              <a:gd name="connsiteY561" fmla="*/ 177641 h 514350"/>
              <a:gd name="connsiteX562" fmla="*/ 5342096 w 6400800"/>
              <a:gd name="connsiteY562" fmla="*/ 187166 h 514350"/>
              <a:gd name="connsiteX563" fmla="*/ 5340192 w 6400800"/>
              <a:gd name="connsiteY563" fmla="*/ 200501 h 514350"/>
              <a:gd name="connsiteX564" fmla="*/ 5337334 w 6400800"/>
              <a:gd name="connsiteY564" fmla="*/ 229076 h 514350"/>
              <a:gd name="connsiteX565" fmla="*/ 5336381 w 6400800"/>
              <a:gd name="connsiteY565" fmla="*/ 263366 h 514350"/>
              <a:gd name="connsiteX566" fmla="*/ 5336381 w 6400800"/>
              <a:gd name="connsiteY566" fmla="*/ 282416 h 514350"/>
              <a:gd name="connsiteX567" fmla="*/ 5336381 w 6400800"/>
              <a:gd name="connsiteY567" fmla="*/ 282416 h 514350"/>
              <a:gd name="connsiteX568" fmla="*/ 5333524 w 6400800"/>
              <a:gd name="connsiteY568" fmla="*/ 293846 h 514350"/>
              <a:gd name="connsiteX569" fmla="*/ 5332571 w 6400800"/>
              <a:gd name="connsiteY569" fmla="*/ 291941 h 514350"/>
              <a:gd name="connsiteX570" fmla="*/ 5327809 w 6400800"/>
              <a:gd name="connsiteY570" fmla="*/ 278606 h 514350"/>
              <a:gd name="connsiteX571" fmla="*/ 5319237 w 6400800"/>
              <a:gd name="connsiteY571" fmla="*/ 252889 h 514350"/>
              <a:gd name="connsiteX572" fmla="*/ 5310664 w 6400800"/>
              <a:gd name="connsiteY572" fmla="*/ 230029 h 514350"/>
              <a:gd name="connsiteX573" fmla="*/ 5315426 w 6400800"/>
              <a:gd name="connsiteY573" fmla="*/ 253841 h 514350"/>
              <a:gd name="connsiteX574" fmla="*/ 5318284 w 6400800"/>
              <a:gd name="connsiteY574" fmla="*/ 267176 h 514350"/>
              <a:gd name="connsiteX575" fmla="*/ 5315426 w 6400800"/>
              <a:gd name="connsiteY575" fmla="*/ 263366 h 514350"/>
              <a:gd name="connsiteX576" fmla="*/ 5320189 w 6400800"/>
              <a:gd name="connsiteY576" fmla="*/ 276701 h 514350"/>
              <a:gd name="connsiteX577" fmla="*/ 5321142 w 6400800"/>
              <a:gd name="connsiteY577" fmla="*/ 281464 h 514350"/>
              <a:gd name="connsiteX578" fmla="*/ 5324951 w 6400800"/>
              <a:gd name="connsiteY578" fmla="*/ 297656 h 514350"/>
              <a:gd name="connsiteX579" fmla="*/ 5326856 w 6400800"/>
              <a:gd name="connsiteY579" fmla="*/ 306229 h 514350"/>
              <a:gd name="connsiteX580" fmla="*/ 5316379 w 6400800"/>
              <a:gd name="connsiteY580" fmla="*/ 322421 h 514350"/>
              <a:gd name="connsiteX581" fmla="*/ 5306854 w 6400800"/>
              <a:gd name="connsiteY581" fmla="*/ 338614 h 514350"/>
              <a:gd name="connsiteX582" fmla="*/ 5298281 w 6400800"/>
              <a:gd name="connsiteY582" fmla="*/ 354806 h 514350"/>
              <a:gd name="connsiteX583" fmla="*/ 5298281 w 6400800"/>
              <a:gd name="connsiteY583" fmla="*/ 344329 h 514350"/>
              <a:gd name="connsiteX584" fmla="*/ 5301139 w 6400800"/>
              <a:gd name="connsiteY584" fmla="*/ 318611 h 514350"/>
              <a:gd name="connsiteX585" fmla="*/ 5305901 w 6400800"/>
              <a:gd name="connsiteY585" fmla="*/ 291941 h 514350"/>
              <a:gd name="connsiteX586" fmla="*/ 5311617 w 6400800"/>
              <a:gd name="connsiteY586" fmla="*/ 269081 h 514350"/>
              <a:gd name="connsiteX587" fmla="*/ 5302092 w 6400800"/>
              <a:gd name="connsiteY587" fmla="*/ 290989 h 514350"/>
              <a:gd name="connsiteX588" fmla="*/ 5299234 w 6400800"/>
              <a:gd name="connsiteY588" fmla="*/ 298609 h 514350"/>
              <a:gd name="connsiteX589" fmla="*/ 5299234 w 6400800"/>
              <a:gd name="connsiteY589" fmla="*/ 263366 h 514350"/>
              <a:gd name="connsiteX590" fmla="*/ 5290662 w 6400800"/>
              <a:gd name="connsiteY590" fmla="*/ 317659 h 514350"/>
              <a:gd name="connsiteX591" fmla="*/ 5289709 w 6400800"/>
              <a:gd name="connsiteY591" fmla="*/ 312896 h 514350"/>
              <a:gd name="connsiteX592" fmla="*/ 5284946 w 6400800"/>
              <a:gd name="connsiteY592" fmla="*/ 295751 h 514350"/>
              <a:gd name="connsiteX593" fmla="*/ 5284946 w 6400800"/>
              <a:gd name="connsiteY593" fmla="*/ 295751 h 514350"/>
              <a:gd name="connsiteX594" fmla="*/ 5284946 w 6400800"/>
              <a:gd name="connsiteY594" fmla="*/ 295751 h 514350"/>
              <a:gd name="connsiteX595" fmla="*/ 5282089 w 6400800"/>
              <a:gd name="connsiteY595" fmla="*/ 284321 h 514350"/>
              <a:gd name="connsiteX596" fmla="*/ 5281137 w 6400800"/>
              <a:gd name="connsiteY596" fmla="*/ 282416 h 514350"/>
              <a:gd name="connsiteX597" fmla="*/ 5288756 w 6400800"/>
              <a:gd name="connsiteY597" fmla="*/ 252889 h 514350"/>
              <a:gd name="connsiteX598" fmla="*/ 5279231 w 6400800"/>
              <a:gd name="connsiteY598" fmla="*/ 273844 h 514350"/>
              <a:gd name="connsiteX599" fmla="*/ 5275421 w 6400800"/>
              <a:gd name="connsiteY599" fmla="*/ 262414 h 514350"/>
              <a:gd name="connsiteX600" fmla="*/ 5268754 w 6400800"/>
              <a:gd name="connsiteY600" fmla="*/ 243364 h 514350"/>
              <a:gd name="connsiteX601" fmla="*/ 5271612 w 6400800"/>
              <a:gd name="connsiteY601" fmla="*/ 262414 h 514350"/>
              <a:gd name="connsiteX602" fmla="*/ 5274469 w 6400800"/>
              <a:gd name="connsiteY602" fmla="*/ 283369 h 514350"/>
              <a:gd name="connsiteX603" fmla="*/ 5263039 w 6400800"/>
              <a:gd name="connsiteY603" fmla="*/ 310039 h 514350"/>
              <a:gd name="connsiteX604" fmla="*/ 5263039 w 6400800"/>
              <a:gd name="connsiteY604" fmla="*/ 302419 h 514350"/>
              <a:gd name="connsiteX605" fmla="*/ 5260181 w 6400800"/>
              <a:gd name="connsiteY605" fmla="*/ 310039 h 514350"/>
              <a:gd name="connsiteX606" fmla="*/ 5260181 w 6400800"/>
              <a:gd name="connsiteY606" fmla="*/ 309086 h 514350"/>
              <a:gd name="connsiteX607" fmla="*/ 5261134 w 6400800"/>
              <a:gd name="connsiteY607" fmla="*/ 301466 h 514350"/>
              <a:gd name="connsiteX608" fmla="*/ 5262087 w 6400800"/>
              <a:gd name="connsiteY608" fmla="*/ 284321 h 514350"/>
              <a:gd name="connsiteX609" fmla="*/ 5263039 w 6400800"/>
              <a:gd name="connsiteY609" fmla="*/ 269081 h 514350"/>
              <a:gd name="connsiteX610" fmla="*/ 5258276 w 6400800"/>
              <a:gd name="connsiteY610" fmla="*/ 283369 h 514350"/>
              <a:gd name="connsiteX611" fmla="*/ 5257324 w 6400800"/>
              <a:gd name="connsiteY611" fmla="*/ 287179 h 514350"/>
              <a:gd name="connsiteX612" fmla="*/ 5255419 w 6400800"/>
              <a:gd name="connsiteY612" fmla="*/ 273844 h 514350"/>
              <a:gd name="connsiteX613" fmla="*/ 5255419 w 6400800"/>
              <a:gd name="connsiteY613" fmla="*/ 271939 h 514350"/>
              <a:gd name="connsiteX614" fmla="*/ 5255419 w 6400800"/>
              <a:gd name="connsiteY614" fmla="*/ 270986 h 514350"/>
              <a:gd name="connsiteX615" fmla="*/ 5256371 w 6400800"/>
              <a:gd name="connsiteY615" fmla="*/ 266224 h 514350"/>
              <a:gd name="connsiteX616" fmla="*/ 5255419 w 6400800"/>
              <a:gd name="connsiteY616" fmla="*/ 268129 h 514350"/>
              <a:gd name="connsiteX617" fmla="*/ 5258276 w 6400800"/>
              <a:gd name="connsiteY617" fmla="*/ 232886 h 514350"/>
              <a:gd name="connsiteX618" fmla="*/ 5263039 w 6400800"/>
              <a:gd name="connsiteY618" fmla="*/ 158591 h 514350"/>
              <a:gd name="connsiteX619" fmla="*/ 5252562 w 6400800"/>
              <a:gd name="connsiteY619" fmla="*/ 204311 h 514350"/>
              <a:gd name="connsiteX620" fmla="*/ 5255419 w 6400800"/>
              <a:gd name="connsiteY620" fmla="*/ 173831 h 514350"/>
              <a:gd name="connsiteX621" fmla="*/ 5258276 w 6400800"/>
              <a:gd name="connsiteY621" fmla="*/ 140494 h 514350"/>
              <a:gd name="connsiteX622" fmla="*/ 5260181 w 6400800"/>
              <a:gd name="connsiteY622" fmla="*/ 110966 h 514350"/>
              <a:gd name="connsiteX623" fmla="*/ 5254467 w 6400800"/>
              <a:gd name="connsiteY623" fmla="*/ 139541 h 514350"/>
              <a:gd name="connsiteX624" fmla="*/ 5247799 w 6400800"/>
              <a:gd name="connsiteY624" fmla="*/ 172879 h 514350"/>
              <a:gd name="connsiteX625" fmla="*/ 5243989 w 6400800"/>
              <a:gd name="connsiteY625" fmla="*/ 192881 h 514350"/>
              <a:gd name="connsiteX626" fmla="*/ 5243037 w 6400800"/>
              <a:gd name="connsiteY626" fmla="*/ 201454 h 514350"/>
              <a:gd name="connsiteX627" fmla="*/ 5241131 w 6400800"/>
              <a:gd name="connsiteY627" fmla="*/ 194786 h 514350"/>
              <a:gd name="connsiteX628" fmla="*/ 5241131 w 6400800"/>
              <a:gd name="connsiteY628" fmla="*/ 209074 h 514350"/>
              <a:gd name="connsiteX629" fmla="*/ 5240179 w 6400800"/>
              <a:gd name="connsiteY629" fmla="*/ 215741 h 514350"/>
              <a:gd name="connsiteX630" fmla="*/ 5235417 w 6400800"/>
              <a:gd name="connsiteY630" fmla="*/ 246221 h 514350"/>
              <a:gd name="connsiteX631" fmla="*/ 5230654 w 6400800"/>
              <a:gd name="connsiteY631" fmla="*/ 252889 h 514350"/>
              <a:gd name="connsiteX632" fmla="*/ 5222081 w 6400800"/>
              <a:gd name="connsiteY632" fmla="*/ 266224 h 514350"/>
              <a:gd name="connsiteX633" fmla="*/ 5215414 w 6400800"/>
              <a:gd name="connsiteY633" fmla="*/ 279559 h 514350"/>
              <a:gd name="connsiteX634" fmla="*/ 5215414 w 6400800"/>
              <a:gd name="connsiteY634" fmla="*/ 278606 h 514350"/>
              <a:gd name="connsiteX635" fmla="*/ 5216367 w 6400800"/>
              <a:gd name="connsiteY635" fmla="*/ 275749 h 514350"/>
              <a:gd name="connsiteX636" fmla="*/ 5215414 w 6400800"/>
              <a:gd name="connsiteY636" fmla="*/ 277654 h 514350"/>
              <a:gd name="connsiteX637" fmla="*/ 5211604 w 6400800"/>
              <a:gd name="connsiteY637" fmla="*/ 249079 h 514350"/>
              <a:gd name="connsiteX638" fmla="*/ 5208746 w 6400800"/>
              <a:gd name="connsiteY638" fmla="*/ 224314 h 514350"/>
              <a:gd name="connsiteX639" fmla="*/ 5205889 w 6400800"/>
              <a:gd name="connsiteY639" fmla="*/ 202406 h 514350"/>
              <a:gd name="connsiteX640" fmla="*/ 5204937 w 6400800"/>
              <a:gd name="connsiteY640" fmla="*/ 224314 h 514350"/>
              <a:gd name="connsiteX641" fmla="*/ 5204937 w 6400800"/>
              <a:gd name="connsiteY641" fmla="*/ 249079 h 514350"/>
              <a:gd name="connsiteX642" fmla="*/ 5204937 w 6400800"/>
              <a:gd name="connsiteY642" fmla="*/ 264319 h 514350"/>
              <a:gd name="connsiteX643" fmla="*/ 5205889 w 6400800"/>
              <a:gd name="connsiteY643" fmla="*/ 281464 h 514350"/>
              <a:gd name="connsiteX644" fmla="*/ 5205889 w 6400800"/>
              <a:gd name="connsiteY644" fmla="*/ 289084 h 514350"/>
              <a:gd name="connsiteX645" fmla="*/ 5203984 w 6400800"/>
              <a:gd name="connsiteY645" fmla="*/ 286226 h 514350"/>
              <a:gd name="connsiteX646" fmla="*/ 5205889 w 6400800"/>
              <a:gd name="connsiteY646" fmla="*/ 290989 h 514350"/>
              <a:gd name="connsiteX647" fmla="*/ 5205889 w 6400800"/>
              <a:gd name="connsiteY647" fmla="*/ 291941 h 514350"/>
              <a:gd name="connsiteX648" fmla="*/ 5203984 w 6400800"/>
              <a:gd name="connsiteY648" fmla="*/ 287179 h 514350"/>
              <a:gd name="connsiteX649" fmla="*/ 5203984 w 6400800"/>
              <a:gd name="connsiteY649" fmla="*/ 287179 h 514350"/>
              <a:gd name="connsiteX650" fmla="*/ 5203984 w 6400800"/>
              <a:gd name="connsiteY650" fmla="*/ 287179 h 514350"/>
              <a:gd name="connsiteX651" fmla="*/ 5199221 w 6400800"/>
              <a:gd name="connsiteY651" fmla="*/ 278606 h 514350"/>
              <a:gd name="connsiteX652" fmla="*/ 5202079 w 6400800"/>
              <a:gd name="connsiteY652" fmla="*/ 290989 h 514350"/>
              <a:gd name="connsiteX653" fmla="*/ 5198269 w 6400800"/>
              <a:gd name="connsiteY653" fmla="*/ 300514 h 514350"/>
              <a:gd name="connsiteX654" fmla="*/ 5195412 w 6400800"/>
              <a:gd name="connsiteY654" fmla="*/ 295751 h 514350"/>
              <a:gd name="connsiteX655" fmla="*/ 5191601 w 6400800"/>
              <a:gd name="connsiteY655" fmla="*/ 263366 h 514350"/>
              <a:gd name="connsiteX656" fmla="*/ 5184934 w 6400800"/>
              <a:gd name="connsiteY656" fmla="*/ 190024 h 514350"/>
              <a:gd name="connsiteX657" fmla="*/ 5183981 w 6400800"/>
              <a:gd name="connsiteY657" fmla="*/ 169069 h 514350"/>
              <a:gd name="connsiteX658" fmla="*/ 5183981 w 6400800"/>
              <a:gd name="connsiteY658" fmla="*/ 161449 h 514350"/>
              <a:gd name="connsiteX659" fmla="*/ 5183029 w 6400800"/>
              <a:gd name="connsiteY659" fmla="*/ 169069 h 514350"/>
              <a:gd name="connsiteX660" fmla="*/ 5181124 w 6400800"/>
              <a:gd name="connsiteY660" fmla="*/ 190024 h 514350"/>
              <a:gd name="connsiteX661" fmla="*/ 5180171 w 6400800"/>
              <a:gd name="connsiteY661" fmla="*/ 211931 h 514350"/>
              <a:gd name="connsiteX662" fmla="*/ 5177314 w 6400800"/>
              <a:gd name="connsiteY662" fmla="*/ 215741 h 514350"/>
              <a:gd name="connsiteX663" fmla="*/ 5165884 w 6400800"/>
              <a:gd name="connsiteY663" fmla="*/ 231934 h 514350"/>
              <a:gd name="connsiteX664" fmla="*/ 5163979 w 6400800"/>
              <a:gd name="connsiteY664" fmla="*/ 235744 h 514350"/>
              <a:gd name="connsiteX665" fmla="*/ 5161121 w 6400800"/>
              <a:gd name="connsiteY665" fmla="*/ 230029 h 514350"/>
              <a:gd name="connsiteX666" fmla="*/ 5161121 w 6400800"/>
              <a:gd name="connsiteY666" fmla="*/ 229076 h 514350"/>
              <a:gd name="connsiteX667" fmla="*/ 5163026 w 6400800"/>
              <a:gd name="connsiteY667" fmla="*/ 213836 h 514350"/>
              <a:gd name="connsiteX668" fmla="*/ 5163979 w 6400800"/>
              <a:gd name="connsiteY668" fmla="*/ 208121 h 514350"/>
              <a:gd name="connsiteX669" fmla="*/ 5158264 w 6400800"/>
              <a:gd name="connsiteY669" fmla="*/ 224314 h 514350"/>
              <a:gd name="connsiteX670" fmla="*/ 5156359 w 6400800"/>
              <a:gd name="connsiteY670" fmla="*/ 220504 h 514350"/>
              <a:gd name="connsiteX671" fmla="*/ 5147787 w 6400800"/>
              <a:gd name="connsiteY671" fmla="*/ 205264 h 514350"/>
              <a:gd name="connsiteX672" fmla="*/ 5144929 w 6400800"/>
              <a:gd name="connsiteY672" fmla="*/ 178594 h 514350"/>
              <a:gd name="connsiteX673" fmla="*/ 5141119 w 6400800"/>
              <a:gd name="connsiteY673" fmla="*/ 149066 h 514350"/>
              <a:gd name="connsiteX674" fmla="*/ 5141119 w 6400800"/>
              <a:gd name="connsiteY674" fmla="*/ 178594 h 514350"/>
              <a:gd name="connsiteX675" fmla="*/ 5141119 w 6400800"/>
              <a:gd name="connsiteY675" fmla="*/ 255746 h 514350"/>
              <a:gd name="connsiteX676" fmla="*/ 5141119 w 6400800"/>
              <a:gd name="connsiteY676" fmla="*/ 258604 h 514350"/>
              <a:gd name="connsiteX677" fmla="*/ 5139214 w 6400800"/>
              <a:gd name="connsiteY677" fmla="*/ 260509 h 514350"/>
              <a:gd name="connsiteX678" fmla="*/ 5134451 w 6400800"/>
              <a:gd name="connsiteY678" fmla="*/ 265271 h 514350"/>
              <a:gd name="connsiteX679" fmla="*/ 5128737 w 6400800"/>
              <a:gd name="connsiteY679" fmla="*/ 184309 h 514350"/>
              <a:gd name="connsiteX680" fmla="*/ 5124926 w 6400800"/>
              <a:gd name="connsiteY680" fmla="*/ 236696 h 514350"/>
              <a:gd name="connsiteX681" fmla="*/ 5119212 w 6400800"/>
              <a:gd name="connsiteY681" fmla="*/ 219551 h 514350"/>
              <a:gd name="connsiteX682" fmla="*/ 5123974 w 6400800"/>
              <a:gd name="connsiteY682" fmla="*/ 249079 h 514350"/>
              <a:gd name="connsiteX683" fmla="*/ 5123021 w 6400800"/>
              <a:gd name="connsiteY683" fmla="*/ 258604 h 514350"/>
              <a:gd name="connsiteX684" fmla="*/ 5120164 w 6400800"/>
              <a:gd name="connsiteY684" fmla="*/ 279559 h 514350"/>
              <a:gd name="connsiteX685" fmla="*/ 5116354 w 6400800"/>
              <a:gd name="connsiteY685" fmla="*/ 285274 h 514350"/>
              <a:gd name="connsiteX686" fmla="*/ 5106829 w 6400800"/>
              <a:gd name="connsiteY686" fmla="*/ 298609 h 514350"/>
              <a:gd name="connsiteX687" fmla="*/ 5103971 w 6400800"/>
              <a:gd name="connsiteY687" fmla="*/ 303371 h 514350"/>
              <a:gd name="connsiteX688" fmla="*/ 5085874 w 6400800"/>
              <a:gd name="connsiteY688" fmla="*/ 261461 h 514350"/>
              <a:gd name="connsiteX689" fmla="*/ 5086826 w 6400800"/>
              <a:gd name="connsiteY689" fmla="*/ 261461 h 514350"/>
              <a:gd name="connsiteX690" fmla="*/ 5091589 w 6400800"/>
              <a:gd name="connsiteY690" fmla="*/ 260509 h 514350"/>
              <a:gd name="connsiteX691" fmla="*/ 5086826 w 6400800"/>
              <a:gd name="connsiteY691" fmla="*/ 260509 h 514350"/>
              <a:gd name="connsiteX692" fmla="*/ 5085874 w 6400800"/>
              <a:gd name="connsiteY692" fmla="*/ 260509 h 514350"/>
              <a:gd name="connsiteX693" fmla="*/ 5071587 w 6400800"/>
              <a:gd name="connsiteY693" fmla="*/ 230029 h 514350"/>
              <a:gd name="connsiteX694" fmla="*/ 5071587 w 6400800"/>
              <a:gd name="connsiteY694" fmla="*/ 222409 h 514350"/>
              <a:gd name="connsiteX695" fmla="*/ 5069681 w 6400800"/>
              <a:gd name="connsiteY695" fmla="*/ 227171 h 514350"/>
              <a:gd name="connsiteX696" fmla="*/ 5062062 w 6400800"/>
              <a:gd name="connsiteY696" fmla="*/ 192881 h 514350"/>
              <a:gd name="connsiteX697" fmla="*/ 5058251 w 6400800"/>
              <a:gd name="connsiteY697" fmla="*/ 174784 h 514350"/>
              <a:gd name="connsiteX698" fmla="*/ 5055394 w 6400800"/>
              <a:gd name="connsiteY698" fmla="*/ 159544 h 514350"/>
              <a:gd name="connsiteX699" fmla="*/ 5049679 w 6400800"/>
              <a:gd name="connsiteY699" fmla="*/ 130016 h 514350"/>
              <a:gd name="connsiteX700" fmla="*/ 5050631 w 6400800"/>
              <a:gd name="connsiteY700" fmla="*/ 159544 h 514350"/>
              <a:gd name="connsiteX701" fmla="*/ 5051584 w 6400800"/>
              <a:gd name="connsiteY701" fmla="*/ 174784 h 514350"/>
              <a:gd name="connsiteX702" fmla="*/ 5053489 w 6400800"/>
              <a:gd name="connsiteY702" fmla="*/ 192881 h 514350"/>
              <a:gd name="connsiteX703" fmla="*/ 5059204 w 6400800"/>
              <a:gd name="connsiteY703" fmla="*/ 236696 h 514350"/>
              <a:gd name="connsiteX704" fmla="*/ 5061109 w 6400800"/>
              <a:gd name="connsiteY704" fmla="*/ 249079 h 514350"/>
              <a:gd name="connsiteX705" fmla="*/ 5055394 w 6400800"/>
              <a:gd name="connsiteY705" fmla="*/ 270034 h 514350"/>
              <a:gd name="connsiteX706" fmla="*/ 5052537 w 6400800"/>
              <a:gd name="connsiteY706" fmla="*/ 271939 h 514350"/>
              <a:gd name="connsiteX707" fmla="*/ 5052537 w 6400800"/>
              <a:gd name="connsiteY707" fmla="*/ 271939 h 514350"/>
              <a:gd name="connsiteX708" fmla="*/ 5051584 w 6400800"/>
              <a:gd name="connsiteY708" fmla="*/ 267176 h 514350"/>
              <a:gd name="connsiteX709" fmla="*/ 5051584 w 6400800"/>
              <a:gd name="connsiteY709" fmla="*/ 269081 h 514350"/>
              <a:gd name="connsiteX710" fmla="*/ 5048726 w 6400800"/>
              <a:gd name="connsiteY710" fmla="*/ 261461 h 514350"/>
              <a:gd name="connsiteX711" fmla="*/ 5048726 w 6400800"/>
              <a:gd name="connsiteY711" fmla="*/ 261461 h 514350"/>
              <a:gd name="connsiteX712" fmla="*/ 5050631 w 6400800"/>
              <a:gd name="connsiteY712" fmla="*/ 252889 h 514350"/>
              <a:gd name="connsiteX713" fmla="*/ 5047774 w 6400800"/>
              <a:gd name="connsiteY713" fmla="*/ 259556 h 514350"/>
              <a:gd name="connsiteX714" fmla="*/ 5039201 w 6400800"/>
              <a:gd name="connsiteY714" fmla="*/ 236696 h 514350"/>
              <a:gd name="connsiteX715" fmla="*/ 5031581 w 6400800"/>
              <a:gd name="connsiteY715" fmla="*/ 214789 h 514350"/>
              <a:gd name="connsiteX716" fmla="*/ 5035392 w 6400800"/>
              <a:gd name="connsiteY716" fmla="*/ 237649 h 514350"/>
              <a:gd name="connsiteX717" fmla="*/ 5039201 w 6400800"/>
              <a:gd name="connsiteY717" fmla="*/ 256699 h 514350"/>
              <a:gd name="connsiteX718" fmla="*/ 5034439 w 6400800"/>
              <a:gd name="connsiteY718" fmla="*/ 265271 h 514350"/>
              <a:gd name="connsiteX719" fmla="*/ 5034439 w 6400800"/>
              <a:gd name="connsiteY719" fmla="*/ 262414 h 514350"/>
              <a:gd name="connsiteX720" fmla="*/ 5030629 w 6400800"/>
              <a:gd name="connsiteY720" fmla="*/ 241459 h 514350"/>
              <a:gd name="connsiteX721" fmla="*/ 5026819 w 6400800"/>
              <a:gd name="connsiteY721" fmla="*/ 223361 h 514350"/>
              <a:gd name="connsiteX722" fmla="*/ 5025867 w 6400800"/>
              <a:gd name="connsiteY722" fmla="*/ 242411 h 514350"/>
              <a:gd name="connsiteX723" fmla="*/ 5025867 w 6400800"/>
              <a:gd name="connsiteY723" fmla="*/ 263366 h 514350"/>
              <a:gd name="connsiteX724" fmla="*/ 5025867 w 6400800"/>
              <a:gd name="connsiteY724" fmla="*/ 276701 h 514350"/>
              <a:gd name="connsiteX725" fmla="*/ 5025867 w 6400800"/>
              <a:gd name="connsiteY725" fmla="*/ 281464 h 514350"/>
              <a:gd name="connsiteX726" fmla="*/ 5010626 w 6400800"/>
              <a:gd name="connsiteY726" fmla="*/ 263366 h 514350"/>
              <a:gd name="connsiteX727" fmla="*/ 4995387 w 6400800"/>
              <a:gd name="connsiteY727" fmla="*/ 248126 h 514350"/>
              <a:gd name="connsiteX728" fmla="*/ 4997292 w 6400800"/>
              <a:gd name="connsiteY728" fmla="*/ 243364 h 514350"/>
              <a:gd name="connsiteX729" fmla="*/ 4994434 w 6400800"/>
              <a:gd name="connsiteY729" fmla="*/ 248126 h 514350"/>
              <a:gd name="connsiteX730" fmla="*/ 4992529 w 6400800"/>
              <a:gd name="connsiteY730" fmla="*/ 246221 h 514350"/>
              <a:gd name="connsiteX731" fmla="*/ 4994434 w 6400800"/>
              <a:gd name="connsiteY731" fmla="*/ 190024 h 514350"/>
              <a:gd name="connsiteX732" fmla="*/ 4983004 w 6400800"/>
              <a:gd name="connsiteY732" fmla="*/ 240506 h 514350"/>
              <a:gd name="connsiteX733" fmla="*/ 4981099 w 6400800"/>
              <a:gd name="connsiteY733" fmla="*/ 238601 h 514350"/>
              <a:gd name="connsiteX734" fmla="*/ 4959192 w 6400800"/>
              <a:gd name="connsiteY734" fmla="*/ 219551 h 514350"/>
              <a:gd name="connsiteX735" fmla="*/ 4978242 w 6400800"/>
              <a:gd name="connsiteY735" fmla="*/ 241459 h 514350"/>
              <a:gd name="connsiteX736" fmla="*/ 4982051 w 6400800"/>
              <a:gd name="connsiteY736" fmla="*/ 246221 h 514350"/>
              <a:gd name="connsiteX737" fmla="*/ 4982051 w 6400800"/>
              <a:gd name="connsiteY737" fmla="*/ 248126 h 514350"/>
              <a:gd name="connsiteX738" fmla="*/ 4976337 w 6400800"/>
              <a:gd name="connsiteY738" fmla="*/ 279559 h 514350"/>
              <a:gd name="connsiteX739" fmla="*/ 4969669 w 6400800"/>
              <a:gd name="connsiteY739" fmla="*/ 290989 h 514350"/>
              <a:gd name="connsiteX740" fmla="*/ 4960144 w 6400800"/>
              <a:gd name="connsiteY740" fmla="*/ 265271 h 514350"/>
              <a:gd name="connsiteX741" fmla="*/ 4960144 w 6400800"/>
              <a:gd name="connsiteY741" fmla="*/ 264319 h 514350"/>
              <a:gd name="connsiteX742" fmla="*/ 4959192 w 6400800"/>
              <a:gd name="connsiteY742" fmla="*/ 237649 h 514350"/>
              <a:gd name="connsiteX743" fmla="*/ 4958239 w 6400800"/>
              <a:gd name="connsiteY743" fmla="*/ 214789 h 514350"/>
              <a:gd name="connsiteX744" fmla="*/ 4968717 w 6400800"/>
              <a:gd name="connsiteY744" fmla="*/ 164306 h 514350"/>
              <a:gd name="connsiteX745" fmla="*/ 4974431 w 6400800"/>
              <a:gd name="connsiteY745" fmla="*/ 134779 h 514350"/>
              <a:gd name="connsiteX746" fmla="*/ 4964906 w 6400800"/>
              <a:gd name="connsiteY746" fmla="*/ 163354 h 514350"/>
              <a:gd name="connsiteX747" fmla="*/ 4955381 w 6400800"/>
              <a:gd name="connsiteY747" fmla="*/ 191929 h 514350"/>
              <a:gd name="connsiteX748" fmla="*/ 4955381 w 6400800"/>
              <a:gd name="connsiteY748" fmla="*/ 176689 h 514350"/>
              <a:gd name="connsiteX749" fmla="*/ 4952524 w 6400800"/>
              <a:gd name="connsiteY749" fmla="*/ 202406 h 514350"/>
              <a:gd name="connsiteX750" fmla="*/ 4952524 w 6400800"/>
              <a:gd name="connsiteY750" fmla="*/ 203359 h 514350"/>
              <a:gd name="connsiteX751" fmla="*/ 4944904 w 6400800"/>
              <a:gd name="connsiteY751" fmla="*/ 227171 h 514350"/>
              <a:gd name="connsiteX752" fmla="*/ 4944904 w 6400800"/>
              <a:gd name="connsiteY752" fmla="*/ 226219 h 514350"/>
              <a:gd name="connsiteX753" fmla="*/ 4936331 w 6400800"/>
              <a:gd name="connsiteY753" fmla="*/ 199549 h 514350"/>
              <a:gd name="connsiteX754" fmla="*/ 4942046 w 6400800"/>
              <a:gd name="connsiteY754" fmla="*/ 236696 h 514350"/>
              <a:gd name="connsiteX755" fmla="*/ 4941094 w 6400800"/>
              <a:gd name="connsiteY755" fmla="*/ 239554 h 514350"/>
              <a:gd name="connsiteX756" fmla="*/ 4922996 w 6400800"/>
              <a:gd name="connsiteY756" fmla="*/ 292894 h 514350"/>
              <a:gd name="connsiteX757" fmla="*/ 4922996 w 6400800"/>
              <a:gd name="connsiteY757" fmla="*/ 289084 h 514350"/>
              <a:gd name="connsiteX758" fmla="*/ 4920139 w 6400800"/>
              <a:gd name="connsiteY758" fmla="*/ 269081 h 514350"/>
              <a:gd name="connsiteX759" fmla="*/ 4919187 w 6400800"/>
              <a:gd name="connsiteY759" fmla="*/ 290036 h 514350"/>
              <a:gd name="connsiteX760" fmla="*/ 4919187 w 6400800"/>
              <a:gd name="connsiteY760" fmla="*/ 296704 h 514350"/>
              <a:gd name="connsiteX761" fmla="*/ 4917281 w 6400800"/>
              <a:gd name="connsiteY761" fmla="*/ 289084 h 514350"/>
              <a:gd name="connsiteX762" fmla="*/ 4911567 w 6400800"/>
              <a:gd name="connsiteY762" fmla="*/ 266224 h 514350"/>
              <a:gd name="connsiteX763" fmla="*/ 4904899 w 6400800"/>
              <a:gd name="connsiteY763" fmla="*/ 246221 h 514350"/>
              <a:gd name="connsiteX764" fmla="*/ 4907756 w 6400800"/>
              <a:gd name="connsiteY764" fmla="*/ 267176 h 514350"/>
              <a:gd name="connsiteX765" fmla="*/ 4909662 w 6400800"/>
              <a:gd name="connsiteY765" fmla="*/ 290989 h 514350"/>
              <a:gd name="connsiteX766" fmla="*/ 4911567 w 6400800"/>
              <a:gd name="connsiteY766" fmla="*/ 321469 h 514350"/>
              <a:gd name="connsiteX767" fmla="*/ 4908709 w 6400800"/>
              <a:gd name="connsiteY767" fmla="*/ 327184 h 514350"/>
              <a:gd name="connsiteX768" fmla="*/ 4902042 w 6400800"/>
              <a:gd name="connsiteY768" fmla="*/ 313849 h 514350"/>
              <a:gd name="connsiteX769" fmla="*/ 4894421 w 6400800"/>
              <a:gd name="connsiteY769" fmla="*/ 298609 h 514350"/>
              <a:gd name="connsiteX770" fmla="*/ 4892517 w 6400800"/>
              <a:gd name="connsiteY770" fmla="*/ 285274 h 514350"/>
              <a:gd name="connsiteX771" fmla="*/ 4891564 w 6400800"/>
              <a:gd name="connsiteY771" fmla="*/ 293846 h 514350"/>
              <a:gd name="connsiteX772" fmla="*/ 4888706 w 6400800"/>
              <a:gd name="connsiteY772" fmla="*/ 289084 h 514350"/>
              <a:gd name="connsiteX773" fmla="*/ 4891564 w 6400800"/>
              <a:gd name="connsiteY773" fmla="*/ 295751 h 514350"/>
              <a:gd name="connsiteX774" fmla="*/ 4887754 w 6400800"/>
              <a:gd name="connsiteY774" fmla="*/ 348139 h 514350"/>
              <a:gd name="connsiteX775" fmla="*/ 4887754 w 6400800"/>
              <a:gd name="connsiteY775" fmla="*/ 357664 h 514350"/>
              <a:gd name="connsiteX776" fmla="*/ 4882991 w 6400800"/>
              <a:gd name="connsiteY776" fmla="*/ 350996 h 514350"/>
              <a:gd name="connsiteX777" fmla="*/ 4882039 w 6400800"/>
              <a:gd name="connsiteY777" fmla="*/ 338614 h 514350"/>
              <a:gd name="connsiteX778" fmla="*/ 4882039 w 6400800"/>
              <a:gd name="connsiteY778" fmla="*/ 337661 h 514350"/>
              <a:gd name="connsiteX779" fmla="*/ 4883944 w 6400800"/>
              <a:gd name="connsiteY779" fmla="*/ 327184 h 514350"/>
              <a:gd name="connsiteX780" fmla="*/ 4885849 w 6400800"/>
              <a:gd name="connsiteY780" fmla="*/ 319564 h 514350"/>
              <a:gd name="connsiteX781" fmla="*/ 4887754 w 6400800"/>
              <a:gd name="connsiteY781" fmla="*/ 312896 h 514350"/>
              <a:gd name="connsiteX782" fmla="*/ 4884896 w 6400800"/>
              <a:gd name="connsiteY782" fmla="*/ 318611 h 514350"/>
              <a:gd name="connsiteX783" fmla="*/ 4882039 w 6400800"/>
              <a:gd name="connsiteY783" fmla="*/ 326231 h 514350"/>
              <a:gd name="connsiteX784" fmla="*/ 4882039 w 6400800"/>
              <a:gd name="connsiteY784" fmla="*/ 328136 h 514350"/>
              <a:gd name="connsiteX785" fmla="*/ 4882039 w 6400800"/>
              <a:gd name="connsiteY785" fmla="*/ 326231 h 514350"/>
              <a:gd name="connsiteX786" fmla="*/ 4877276 w 6400800"/>
              <a:gd name="connsiteY786" fmla="*/ 288131 h 514350"/>
              <a:gd name="connsiteX787" fmla="*/ 4873466 w 6400800"/>
              <a:gd name="connsiteY787" fmla="*/ 263366 h 514350"/>
              <a:gd name="connsiteX788" fmla="*/ 4878229 w 6400800"/>
              <a:gd name="connsiteY788" fmla="*/ 238601 h 514350"/>
              <a:gd name="connsiteX789" fmla="*/ 4882039 w 6400800"/>
              <a:gd name="connsiteY789" fmla="*/ 211931 h 514350"/>
              <a:gd name="connsiteX790" fmla="*/ 4874419 w 6400800"/>
              <a:gd name="connsiteY790" fmla="*/ 237649 h 514350"/>
              <a:gd name="connsiteX791" fmla="*/ 4870609 w 6400800"/>
              <a:gd name="connsiteY791" fmla="*/ 249079 h 514350"/>
              <a:gd name="connsiteX792" fmla="*/ 4866799 w 6400800"/>
              <a:gd name="connsiteY792" fmla="*/ 231934 h 514350"/>
              <a:gd name="connsiteX793" fmla="*/ 4862037 w 6400800"/>
              <a:gd name="connsiteY793" fmla="*/ 210979 h 514350"/>
              <a:gd name="connsiteX794" fmla="*/ 4862989 w 6400800"/>
              <a:gd name="connsiteY794" fmla="*/ 232886 h 514350"/>
              <a:gd name="connsiteX795" fmla="*/ 4863941 w 6400800"/>
              <a:gd name="connsiteY795" fmla="*/ 248126 h 514350"/>
              <a:gd name="connsiteX796" fmla="*/ 4863941 w 6400800"/>
              <a:gd name="connsiteY796" fmla="*/ 261461 h 514350"/>
              <a:gd name="connsiteX797" fmla="*/ 4860131 w 6400800"/>
              <a:gd name="connsiteY797" fmla="*/ 264319 h 514350"/>
              <a:gd name="connsiteX798" fmla="*/ 4843939 w 6400800"/>
              <a:gd name="connsiteY798" fmla="*/ 281464 h 514350"/>
              <a:gd name="connsiteX799" fmla="*/ 4841081 w 6400800"/>
              <a:gd name="connsiteY799" fmla="*/ 270986 h 514350"/>
              <a:gd name="connsiteX800" fmla="*/ 4842987 w 6400800"/>
              <a:gd name="connsiteY800" fmla="*/ 266224 h 514350"/>
              <a:gd name="connsiteX801" fmla="*/ 4841081 w 6400800"/>
              <a:gd name="connsiteY801" fmla="*/ 269081 h 514350"/>
              <a:gd name="connsiteX802" fmla="*/ 4840129 w 6400800"/>
              <a:gd name="connsiteY802" fmla="*/ 262414 h 514350"/>
              <a:gd name="connsiteX803" fmla="*/ 4840129 w 6400800"/>
              <a:gd name="connsiteY803" fmla="*/ 270034 h 514350"/>
              <a:gd name="connsiteX804" fmla="*/ 4833462 w 6400800"/>
              <a:gd name="connsiteY804" fmla="*/ 278606 h 514350"/>
              <a:gd name="connsiteX805" fmla="*/ 4822984 w 6400800"/>
              <a:gd name="connsiteY805" fmla="*/ 294799 h 514350"/>
              <a:gd name="connsiteX806" fmla="*/ 4816316 w 6400800"/>
              <a:gd name="connsiteY806" fmla="*/ 304324 h 514350"/>
              <a:gd name="connsiteX807" fmla="*/ 4809649 w 6400800"/>
              <a:gd name="connsiteY807" fmla="*/ 315754 h 514350"/>
              <a:gd name="connsiteX808" fmla="*/ 4807744 w 6400800"/>
              <a:gd name="connsiteY808" fmla="*/ 318611 h 514350"/>
              <a:gd name="connsiteX809" fmla="*/ 4807744 w 6400800"/>
              <a:gd name="connsiteY809" fmla="*/ 304324 h 514350"/>
              <a:gd name="connsiteX810" fmla="*/ 4803934 w 6400800"/>
              <a:gd name="connsiteY810" fmla="*/ 327184 h 514350"/>
              <a:gd name="connsiteX811" fmla="*/ 4795362 w 6400800"/>
              <a:gd name="connsiteY811" fmla="*/ 342424 h 514350"/>
              <a:gd name="connsiteX812" fmla="*/ 4795362 w 6400800"/>
              <a:gd name="connsiteY812" fmla="*/ 324326 h 514350"/>
              <a:gd name="connsiteX813" fmla="*/ 4795362 w 6400800"/>
              <a:gd name="connsiteY813" fmla="*/ 311944 h 514350"/>
              <a:gd name="connsiteX814" fmla="*/ 4796314 w 6400800"/>
              <a:gd name="connsiteY814" fmla="*/ 302419 h 514350"/>
              <a:gd name="connsiteX815" fmla="*/ 4797266 w 6400800"/>
              <a:gd name="connsiteY815" fmla="*/ 297656 h 514350"/>
              <a:gd name="connsiteX816" fmla="*/ 4803934 w 6400800"/>
              <a:gd name="connsiteY816" fmla="*/ 264319 h 514350"/>
              <a:gd name="connsiteX817" fmla="*/ 4815364 w 6400800"/>
              <a:gd name="connsiteY817" fmla="*/ 192881 h 514350"/>
              <a:gd name="connsiteX818" fmla="*/ 4792504 w 6400800"/>
              <a:gd name="connsiteY818" fmla="*/ 262414 h 514350"/>
              <a:gd name="connsiteX819" fmla="*/ 4790599 w 6400800"/>
              <a:gd name="connsiteY819" fmla="*/ 268129 h 514350"/>
              <a:gd name="connsiteX820" fmla="*/ 4788694 w 6400800"/>
              <a:gd name="connsiteY820" fmla="*/ 250031 h 514350"/>
              <a:gd name="connsiteX821" fmla="*/ 4787741 w 6400800"/>
              <a:gd name="connsiteY821" fmla="*/ 270986 h 514350"/>
              <a:gd name="connsiteX822" fmla="*/ 4787741 w 6400800"/>
              <a:gd name="connsiteY822" fmla="*/ 281464 h 514350"/>
              <a:gd name="connsiteX823" fmla="*/ 4782979 w 6400800"/>
              <a:gd name="connsiteY823" fmla="*/ 299561 h 514350"/>
              <a:gd name="connsiteX824" fmla="*/ 4782979 w 6400800"/>
              <a:gd name="connsiteY824" fmla="*/ 293846 h 514350"/>
              <a:gd name="connsiteX825" fmla="*/ 4784884 w 6400800"/>
              <a:gd name="connsiteY825" fmla="*/ 263366 h 514350"/>
              <a:gd name="connsiteX826" fmla="*/ 4786789 w 6400800"/>
              <a:gd name="connsiteY826" fmla="*/ 239554 h 514350"/>
              <a:gd name="connsiteX827" fmla="*/ 4789647 w 6400800"/>
              <a:gd name="connsiteY827" fmla="*/ 218599 h 514350"/>
              <a:gd name="connsiteX828" fmla="*/ 4782979 w 6400800"/>
              <a:gd name="connsiteY828" fmla="*/ 238601 h 514350"/>
              <a:gd name="connsiteX829" fmla="*/ 4777264 w 6400800"/>
              <a:gd name="connsiteY829" fmla="*/ 262414 h 514350"/>
              <a:gd name="connsiteX830" fmla="*/ 4776312 w 6400800"/>
              <a:gd name="connsiteY830" fmla="*/ 269081 h 514350"/>
              <a:gd name="connsiteX831" fmla="*/ 4773454 w 6400800"/>
              <a:gd name="connsiteY831" fmla="*/ 251936 h 514350"/>
              <a:gd name="connsiteX832" fmla="*/ 4773454 w 6400800"/>
              <a:gd name="connsiteY832" fmla="*/ 284321 h 514350"/>
              <a:gd name="connsiteX833" fmla="*/ 4771549 w 6400800"/>
              <a:gd name="connsiteY833" fmla="*/ 293846 h 514350"/>
              <a:gd name="connsiteX834" fmla="*/ 4771549 w 6400800"/>
              <a:gd name="connsiteY834" fmla="*/ 295751 h 514350"/>
              <a:gd name="connsiteX835" fmla="*/ 4767739 w 6400800"/>
              <a:gd name="connsiteY835" fmla="*/ 260509 h 514350"/>
              <a:gd name="connsiteX836" fmla="*/ 4764881 w 6400800"/>
              <a:gd name="connsiteY836" fmla="*/ 297656 h 514350"/>
              <a:gd name="connsiteX837" fmla="*/ 4755356 w 6400800"/>
              <a:gd name="connsiteY837" fmla="*/ 276701 h 514350"/>
              <a:gd name="connsiteX838" fmla="*/ 4750594 w 6400800"/>
              <a:gd name="connsiteY838" fmla="*/ 270034 h 514350"/>
              <a:gd name="connsiteX839" fmla="*/ 4758214 w 6400800"/>
              <a:gd name="connsiteY839" fmla="*/ 243364 h 514350"/>
              <a:gd name="connsiteX840" fmla="*/ 4780122 w 6400800"/>
              <a:gd name="connsiteY840" fmla="*/ 161449 h 514350"/>
              <a:gd name="connsiteX841" fmla="*/ 4787741 w 6400800"/>
              <a:gd name="connsiteY841" fmla="*/ 130016 h 514350"/>
              <a:gd name="connsiteX842" fmla="*/ 4776312 w 6400800"/>
              <a:gd name="connsiteY842" fmla="*/ 160496 h 514350"/>
              <a:gd name="connsiteX843" fmla="*/ 4747737 w 6400800"/>
              <a:gd name="connsiteY843" fmla="*/ 240506 h 514350"/>
              <a:gd name="connsiteX844" fmla="*/ 4742022 w 6400800"/>
              <a:gd name="connsiteY844" fmla="*/ 257651 h 514350"/>
              <a:gd name="connsiteX845" fmla="*/ 4742022 w 6400800"/>
              <a:gd name="connsiteY845" fmla="*/ 257651 h 514350"/>
              <a:gd name="connsiteX846" fmla="*/ 4727734 w 6400800"/>
              <a:gd name="connsiteY846" fmla="*/ 244316 h 514350"/>
              <a:gd name="connsiteX847" fmla="*/ 4721066 w 6400800"/>
              <a:gd name="connsiteY847" fmla="*/ 240506 h 514350"/>
              <a:gd name="connsiteX848" fmla="*/ 4716304 w 6400800"/>
              <a:gd name="connsiteY848" fmla="*/ 238601 h 514350"/>
              <a:gd name="connsiteX849" fmla="*/ 4712494 w 6400800"/>
              <a:gd name="connsiteY849" fmla="*/ 237649 h 514350"/>
              <a:gd name="connsiteX850" fmla="*/ 4716304 w 6400800"/>
              <a:gd name="connsiteY850" fmla="*/ 239554 h 514350"/>
              <a:gd name="connsiteX851" fmla="*/ 4725829 w 6400800"/>
              <a:gd name="connsiteY851" fmla="*/ 246221 h 514350"/>
              <a:gd name="connsiteX852" fmla="*/ 4736306 w 6400800"/>
              <a:gd name="connsiteY852" fmla="*/ 260509 h 514350"/>
              <a:gd name="connsiteX853" fmla="*/ 4739164 w 6400800"/>
              <a:gd name="connsiteY853" fmla="*/ 266224 h 514350"/>
              <a:gd name="connsiteX854" fmla="*/ 4729639 w 6400800"/>
              <a:gd name="connsiteY854" fmla="*/ 293846 h 514350"/>
              <a:gd name="connsiteX855" fmla="*/ 4728687 w 6400800"/>
              <a:gd name="connsiteY855" fmla="*/ 295751 h 514350"/>
              <a:gd name="connsiteX856" fmla="*/ 4728687 w 6400800"/>
              <a:gd name="connsiteY856" fmla="*/ 294799 h 514350"/>
              <a:gd name="connsiteX857" fmla="*/ 4728687 w 6400800"/>
              <a:gd name="connsiteY857" fmla="*/ 290989 h 514350"/>
              <a:gd name="connsiteX858" fmla="*/ 4727734 w 6400800"/>
              <a:gd name="connsiteY858" fmla="*/ 293846 h 514350"/>
              <a:gd name="connsiteX859" fmla="*/ 4717256 w 6400800"/>
              <a:gd name="connsiteY859" fmla="*/ 270986 h 514350"/>
              <a:gd name="connsiteX860" fmla="*/ 4714399 w 6400800"/>
              <a:gd name="connsiteY860" fmla="*/ 265271 h 514350"/>
              <a:gd name="connsiteX861" fmla="*/ 4716304 w 6400800"/>
              <a:gd name="connsiteY861" fmla="*/ 252889 h 514350"/>
              <a:gd name="connsiteX862" fmla="*/ 4713447 w 6400800"/>
              <a:gd name="connsiteY862" fmla="*/ 262414 h 514350"/>
              <a:gd name="connsiteX863" fmla="*/ 4706779 w 6400800"/>
              <a:gd name="connsiteY863" fmla="*/ 248126 h 514350"/>
              <a:gd name="connsiteX864" fmla="*/ 4712494 w 6400800"/>
              <a:gd name="connsiteY864" fmla="*/ 267176 h 514350"/>
              <a:gd name="connsiteX865" fmla="*/ 4708684 w 6400800"/>
              <a:gd name="connsiteY865" fmla="*/ 277654 h 514350"/>
              <a:gd name="connsiteX866" fmla="*/ 4694397 w 6400800"/>
              <a:gd name="connsiteY866" fmla="*/ 236696 h 514350"/>
              <a:gd name="connsiteX867" fmla="*/ 4702969 w 6400800"/>
              <a:gd name="connsiteY867" fmla="*/ 293846 h 514350"/>
              <a:gd name="connsiteX868" fmla="*/ 4691539 w 6400800"/>
              <a:gd name="connsiteY868" fmla="*/ 331946 h 514350"/>
              <a:gd name="connsiteX869" fmla="*/ 4690587 w 6400800"/>
              <a:gd name="connsiteY869" fmla="*/ 329089 h 514350"/>
              <a:gd name="connsiteX870" fmla="*/ 4682966 w 6400800"/>
              <a:gd name="connsiteY870" fmla="*/ 313849 h 514350"/>
              <a:gd name="connsiteX871" fmla="*/ 4684872 w 6400800"/>
              <a:gd name="connsiteY871" fmla="*/ 322421 h 514350"/>
              <a:gd name="connsiteX872" fmla="*/ 4684872 w 6400800"/>
              <a:gd name="connsiteY872" fmla="*/ 322421 h 514350"/>
              <a:gd name="connsiteX873" fmla="*/ 4671537 w 6400800"/>
              <a:gd name="connsiteY873" fmla="*/ 304324 h 514350"/>
              <a:gd name="connsiteX874" fmla="*/ 4682014 w 6400800"/>
              <a:gd name="connsiteY874" fmla="*/ 324326 h 514350"/>
              <a:gd name="connsiteX875" fmla="*/ 4688681 w 6400800"/>
              <a:gd name="connsiteY875" fmla="*/ 337661 h 514350"/>
              <a:gd name="connsiteX876" fmla="*/ 4689634 w 6400800"/>
              <a:gd name="connsiteY876" fmla="*/ 340519 h 514350"/>
              <a:gd name="connsiteX877" fmla="*/ 4682966 w 6400800"/>
              <a:gd name="connsiteY877" fmla="*/ 366236 h 514350"/>
              <a:gd name="connsiteX878" fmla="*/ 4678204 w 6400800"/>
              <a:gd name="connsiteY878" fmla="*/ 359569 h 514350"/>
              <a:gd name="connsiteX879" fmla="*/ 4669631 w 6400800"/>
              <a:gd name="connsiteY879" fmla="*/ 349091 h 514350"/>
              <a:gd name="connsiteX880" fmla="*/ 4668679 w 6400800"/>
              <a:gd name="connsiteY880" fmla="*/ 348139 h 514350"/>
              <a:gd name="connsiteX881" fmla="*/ 4669631 w 6400800"/>
              <a:gd name="connsiteY881" fmla="*/ 330994 h 514350"/>
              <a:gd name="connsiteX882" fmla="*/ 4669631 w 6400800"/>
              <a:gd name="connsiteY882" fmla="*/ 310991 h 514350"/>
              <a:gd name="connsiteX883" fmla="*/ 4669631 w 6400800"/>
              <a:gd name="connsiteY883" fmla="*/ 313849 h 514350"/>
              <a:gd name="connsiteX884" fmla="*/ 4670584 w 6400800"/>
              <a:gd name="connsiteY884" fmla="*/ 301466 h 514350"/>
              <a:gd name="connsiteX885" fmla="*/ 4670584 w 6400800"/>
              <a:gd name="connsiteY885" fmla="*/ 287179 h 514350"/>
              <a:gd name="connsiteX886" fmla="*/ 4675347 w 6400800"/>
              <a:gd name="connsiteY886" fmla="*/ 274796 h 514350"/>
              <a:gd name="connsiteX887" fmla="*/ 4689634 w 6400800"/>
              <a:gd name="connsiteY887" fmla="*/ 250984 h 514350"/>
              <a:gd name="connsiteX888" fmla="*/ 4681062 w 6400800"/>
              <a:gd name="connsiteY888" fmla="*/ 262414 h 514350"/>
              <a:gd name="connsiteX889" fmla="*/ 4686776 w 6400800"/>
              <a:gd name="connsiteY889" fmla="*/ 248126 h 514350"/>
              <a:gd name="connsiteX890" fmla="*/ 4675347 w 6400800"/>
              <a:gd name="connsiteY890" fmla="*/ 265271 h 514350"/>
              <a:gd name="connsiteX891" fmla="*/ 4670584 w 6400800"/>
              <a:gd name="connsiteY891" fmla="*/ 272891 h 514350"/>
              <a:gd name="connsiteX892" fmla="*/ 4670584 w 6400800"/>
              <a:gd name="connsiteY892" fmla="*/ 268129 h 514350"/>
              <a:gd name="connsiteX893" fmla="*/ 4668679 w 6400800"/>
              <a:gd name="connsiteY893" fmla="*/ 250984 h 514350"/>
              <a:gd name="connsiteX894" fmla="*/ 4669631 w 6400800"/>
              <a:gd name="connsiteY894" fmla="*/ 247174 h 514350"/>
              <a:gd name="connsiteX895" fmla="*/ 4671537 w 6400800"/>
              <a:gd name="connsiteY895" fmla="*/ 222409 h 514350"/>
              <a:gd name="connsiteX896" fmla="*/ 4670584 w 6400800"/>
              <a:gd name="connsiteY896" fmla="*/ 229076 h 514350"/>
              <a:gd name="connsiteX897" fmla="*/ 4666774 w 6400800"/>
              <a:gd name="connsiteY897" fmla="*/ 242411 h 514350"/>
              <a:gd name="connsiteX898" fmla="*/ 4666774 w 6400800"/>
              <a:gd name="connsiteY898" fmla="*/ 241459 h 514350"/>
              <a:gd name="connsiteX899" fmla="*/ 4666774 w 6400800"/>
              <a:gd name="connsiteY899" fmla="*/ 241459 h 514350"/>
              <a:gd name="connsiteX900" fmla="*/ 4666774 w 6400800"/>
              <a:gd name="connsiteY900" fmla="*/ 241459 h 514350"/>
              <a:gd name="connsiteX901" fmla="*/ 4662012 w 6400800"/>
              <a:gd name="connsiteY901" fmla="*/ 228124 h 514350"/>
              <a:gd name="connsiteX902" fmla="*/ 4660106 w 6400800"/>
              <a:gd name="connsiteY902" fmla="*/ 222409 h 514350"/>
              <a:gd name="connsiteX903" fmla="*/ 4661059 w 6400800"/>
              <a:gd name="connsiteY903" fmla="*/ 228124 h 514350"/>
              <a:gd name="connsiteX904" fmla="*/ 4662964 w 6400800"/>
              <a:gd name="connsiteY904" fmla="*/ 244316 h 514350"/>
              <a:gd name="connsiteX905" fmla="*/ 4662964 w 6400800"/>
              <a:gd name="connsiteY905" fmla="*/ 246221 h 514350"/>
              <a:gd name="connsiteX906" fmla="*/ 4662964 w 6400800"/>
              <a:gd name="connsiteY906" fmla="*/ 246221 h 514350"/>
              <a:gd name="connsiteX907" fmla="*/ 4654391 w 6400800"/>
              <a:gd name="connsiteY907" fmla="*/ 262414 h 514350"/>
              <a:gd name="connsiteX908" fmla="*/ 4650581 w 6400800"/>
              <a:gd name="connsiteY908" fmla="*/ 271939 h 514350"/>
              <a:gd name="connsiteX909" fmla="*/ 4646772 w 6400800"/>
              <a:gd name="connsiteY909" fmla="*/ 261461 h 514350"/>
              <a:gd name="connsiteX910" fmla="*/ 4645819 w 6400800"/>
              <a:gd name="connsiteY910" fmla="*/ 259556 h 514350"/>
              <a:gd name="connsiteX911" fmla="*/ 4646772 w 6400800"/>
              <a:gd name="connsiteY911" fmla="*/ 253841 h 514350"/>
              <a:gd name="connsiteX912" fmla="*/ 4653439 w 6400800"/>
              <a:gd name="connsiteY912" fmla="*/ 227171 h 514350"/>
              <a:gd name="connsiteX913" fmla="*/ 4660106 w 6400800"/>
              <a:gd name="connsiteY913" fmla="*/ 204311 h 514350"/>
              <a:gd name="connsiteX914" fmla="*/ 4650581 w 6400800"/>
              <a:gd name="connsiteY914" fmla="*/ 226219 h 514350"/>
              <a:gd name="connsiteX915" fmla="*/ 4641056 w 6400800"/>
              <a:gd name="connsiteY915" fmla="*/ 251936 h 514350"/>
              <a:gd name="connsiteX916" fmla="*/ 4636294 w 6400800"/>
              <a:gd name="connsiteY916" fmla="*/ 267176 h 514350"/>
              <a:gd name="connsiteX917" fmla="*/ 4636294 w 6400800"/>
              <a:gd name="connsiteY917" fmla="*/ 259556 h 514350"/>
              <a:gd name="connsiteX918" fmla="*/ 4638199 w 6400800"/>
              <a:gd name="connsiteY918" fmla="*/ 242411 h 514350"/>
              <a:gd name="connsiteX919" fmla="*/ 4639151 w 6400800"/>
              <a:gd name="connsiteY919" fmla="*/ 235744 h 514350"/>
              <a:gd name="connsiteX920" fmla="*/ 4637247 w 6400800"/>
              <a:gd name="connsiteY920" fmla="*/ 241459 h 514350"/>
              <a:gd name="connsiteX921" fmla="*/ 4632484 w 6400800"/>
              <a:gd name="connsiteY921" fmla="*/ 258604 h 514350"/>
              <a:gd name="connsiteX922" fmla="*/ 4632484 w 6400800"/>
              <a:gd name="connsiteY922" fmla="*/ 258604 h 514350"/>
              <a:gd name="connsiteX923" fmla="*/ 4631531 w 6400800"/>
              <a:gd name="connsiteY923" fmla="*/ 254794 h 514350"/>
              <a:gd name="connsiteX924" fmla="*/ 4632484 w 6400800"/>
              <a:gd name="connsiteY924" fmla="*/ 259556 h 514350"/>
              <a:gd name="connsiteX925" fmla="*/ 4628674 w 6400800"/>
              <a:gd name="connsiteY925" fmla="*/ 285274 h 514350"/>
              <a:gd name="connsiteX926" fmla="*/ 4628674 w 6400800"/>
              <a:gd name="connsiteY926" fmla="*/ 293846 h 514350"/>
              <a:gd name="connsiteX927" fmla="*/ 4625816 w 6400800"/>
              <a:gd name="connsiteY927" fmla="*/ 303371 h 514350"/>
              <a:gd name="connsiteX928" fmla="*/ 4610576 w 6400800"/>
              <a:gd name="connsiteY928" fmla="*/ 293846 h 514350"/>
              <a:gd name="connsiteX929" fmla="*/ 4604862 w 6400800"/>
              <a:gd name="connsiteY929" fmla="*/ 290989 h 514350"/>
              <a:gd name="connsiteX930" fmla="*/ 4610576 w 6400800"/>
              <a:gd name="connsiteY930" fmla="*/ 294799 h 514350"/>
              <a:gd name="connsiteX931" fmla="*/ 4624864 w 6400800"/>
              <a:gd name="connsiteY931" fmla="*/ 307181 h 514350"/>
              <a:gd name="connsiteX932" fmla="*/ 4625816 w 6400800"/>
              <a:gd name="connsiteY932" fmla="*/ 308134 h 514350"/>
              <a:gd name="connsiteX933" fmla="*/ 4622006 w 6400800"/>
              <a:gd name="connsiteY933" fmla="*/ 325279 h 514350"/>
              <a:gd name="connsiteX934" fmla="*/ 4619149 w 6400800"/>
              <a:gd name="connsiteY934" fmla="*/ 343376 h 514350"/>
              <a:gd name="connsiteX935" fmla="*/ 4607719 w 6400800"/>
              <a:gd name="connsiteY935" fmla="*/ 306229 h 514350"/>
              <a:gd name="connsiteX936" fmla="*/ 4602956 w 6400800"/>
              <a:gd name="connsiteY936" fmla="*/ 290989 h 514350"/>
              <a:gd name="connsiteX937" fmla="*/ 4601051 w 6400800"/>
              <a:gd name="connsiteY937" fmla="*/ 269081 h 514350"/>
              <a:gd name="connsiteX938" fmla="*/ 4599147 w 6400800"/>
              <a:gd name="connsiteY938" fmla="*/ 248126 h 514350"/>
              <a:gd name="connsiteX939" fmla="*/ 4597241 w 6400800"/>
              <a:gd name="connsiteY939" fmla="*/ 269081 h 514350"/>
              <a:gd name="connsiteX940" fmla="*/ 4597241 w 6400800"/>
              <a:gd name="connsiteY940" fmla="*/ 271939 h 514350"/>
              <a:gd name="connsiteX941" fmla="*/ 4589622 w 6400800"/>
              <a:gd name="connsiteY941" fmla="*/ 250031 h 514350"/>
              <a:gd name="connsiteX942" fmla="*/ 4589622 w 6400800"/>
              <a:gd name="connsiteY942" fmla="*/ 240506 h 514350"/>
              <a:gd name="connsiteX943" fmla="*/ 4590574 w 6400800"/>
              <a:gd name="connsiteY943" fmla="*/ 197644 h 514350"/>
              <a:gd name="connsiteX944" fmla="*/ 4590574 w 6400800"/>
              <a:gd name="connsiteY944" fmla="*/ 109061 h 514350"/>
              <a:gd name="connsiteX945" fmla="*/ 4579144 w 6400800"/>
              <a:gd name="connsiteY945" fmla="*/ 197644 h 514350"/>
              <a:gd name="connsiteX946" fmla="*/ 4574381 w 6400800"/>
              <a:gd name="connsiteY946" fmla="*/ 240506 h 514350"/>
              <a:gd name="connsiteX947" fmla="*/ 4573429 w 6400800"/>
              <a:gd name="connsiteY947" fmla="*/ 256699 h 514350"/>
              <a:gd name="connsiteX948" fmla="*/ 4572476 w 6400800"/>
              <a:gd name="connsiteY948" fmla="*/ 257651 h 514350"/>
              <a:gd name="connsiteX949" fmla="*/ 4563904 w 6400800"/>
              <a:gd name="connsiteY949" fmla="*/ 265271 h 514350"/>
              <a:gd name="connsiteX950" fmla="*/ 4563904 w 6400800"/>
              <a:gd name="connsiteY950" fmla="*/ 264319 h 514350"/>
              <a:gd name="connsiteX951" fmla="*/ 4559141 w 6400800"/>
              <a:gd name="connsiteY951" fmla="*/ 255746 h 514350"/>
              <a:gd name="connsiteX952" fmla="*/ 4560094 w 6400800"/>
              <a:gd name="connsiteY952" fmla="*/ 249079 h 514350"/>
              <a:gd name="connsiteX953" fmla="*/ 4576287 w 6400800"/>
              <a:gd name="connsiteY953" fmla="*/ 159544 h 514350"/>
              <a:gd name="connsiteX954" fmla="*/ 4550569 w 6400800"/>
              <a:gd name="connsiteY954" fmla="*/ 243364 h 514350"/>
              <a:gd name="connsiteX955" fmla="*/ 4550569 w 6400800"/>
              <a:gd name="connsiteY955" fmla="*/ 243364 h 514350"/>
              <a:gd name="connsiteX956" fmla="*/ 4550569 w 6400800"/>
              <a:gd name="connsiteY956" fmla="*/ 243364 h 514350"/>
              <a:gd name="connsiteX957" fmla="*/ 4549616 w 6400800"/>
              <a:gd name="connsiteY957" fmla="*/ 246221 h 514350"/>
              <a:gd name="connsiteX958" fmla="*/ 4548664 w 6400800"/>
              <a:gd name="connsiteY958" fmla="*/ 248126 h 514350"/>
              <a:gd name="connsiteX959" fmla="*/ 4548664 w 6400800"/>
              <a:gd name="connsiteY959" fmla="*/ 248126 h 514350"/>
              <a:gd name="connsiteX960" fmla="*/ 4548664 w 6400800"/>
              <a:gd name="connsiteY960" fmla="*/ 248126 h 514350"/>
              <a:gd name="connsiteX961" fmla="*/ 4536281 w 6400800"/>
              <a:gd name="connsiteY961" fmla="*/ 292894 h 514350"/>
              <a:gd name="connsiteX962" fmla="*/ 4531519 w 6400800"/>
              <a:gd name="connsiteY962" fmla="*/ 241459 h 514350"/>
              <a:gd name="connsiteX963" fmla="*/ 4525804 w 6400800"/>
              <a:gd name="connsiteY963" fmla="*/ 303371 h 514350"/>
              <a:gd name="connsiteX964" fmla="*/ 4525804 w 6400800"/>
              <a:gd name="connsiteY964" fmla="*/ 309086 h 514350"/>
              <a:gd name="connsiteX965" fmla="*/ 4524851 w 6400800"/>
              <a:gd name="connsiteY965" fmla="*/ 308134 h 514350"/>
              <a:gd name="connsiteX966" fmla="*/ 4525804 w 6400800"/>
              <a:gd name="connsiteY966" fmla="*/ 310039 h 514350"/>
              <a:gd name="connsiteX967" fmla="*/ 4523899 w 6400800"/>
              <a:gd name="connsiteY967" fmla="*/ 333851 h 514350"/>
              <a:gd name="connsiteX968" fmla="*/ 4523899 w 6400800"/>
              <a:gd name="connsiteY968" fmla="*/ 337661 h 514350"/>
              <a:gd name="connsiteX969" fmla="*/ 4522947 w 6400800"/>
              <a:gd name="connsiteY969" fmla="*/ 339566 h 514350"/>
              <a:gd name="connsiteX970" fmla="*/ 4517231 w 6400800"/>
              <a:gd name="connsiteY970" fmla="*/ 322421 h 514350"/>
              <a:gd name="connsiteX971" fmla="*/ 4514374 w 6400800"/>
              <a:gd name="connsiteY971" fmla="*/ 301466 h 514350"/>
              <a:gd name="connsiteX972" fmla="*/ 4517231 w 6400800"/>
              <a:gd name="connsiteY972" fmla="*/ 297656 h 514350"/>
              <a:gd name="connsiteX973" fmla="*/ 4521041 w 6400800"/>
              <a:gd name="connsiteY973" fmla="*/ 291941 h 514350"/>
              <a:gd name="connsiteX974" fmla="*/ 4516279 w 6400800"/>
              <a:gd name="connsiteY974" fmla="*/ 297656 h 514350"/>
              <a:gd name="connsiteX975" fmla="*/ 4514374 w 6400800"/>
              <a:gd name="connsiteY975" fmla="*/ 300514 h 514350"/>
              <a:gd name="connsiteX976" fmla="*/ 4514374 w 6400800"/>
              <a:gd name="connsiteY976" fmla="*/ 298609 h 514350"/>
              <a:gd name="connsiteX977" fmla="*/ 4517231 w 6400800"/>
              <a:gd name="connsiteY977" fmla="*/ 293846 h 514350"/>
              <a:gd name="connsiteX978" fmla="*/ 4520089 w 6400800"/>
              <a:gd name="connsiteY978" fmla="*/ 288131 h 514350"/>
              <a:gd name="connsiteX979" fmla="*/ 4516279 w 6400800"/>
              <a:gd name="connsiteY979" fmla="*/ 292894 h 514350"/>
              <a:gd name="connsiteX980" fmla="*/ 4514374 w 6400800"/>
              <a:gd name="connsiteY980" fmla="*/ 295751 h 514350"/>
              <a:gd name="connsiteX981" fmla="*/ 4512469 w 6400800"/>
              <a:gd name="connsiteY981" fmla="*/ 281464 h 514350"/>
              <a:gd name="connsiteX982" fmla="*/ 4511516 w 6400800"/>
              <a:gd name="connsiteY982" fmla="*/ 268129 h 514350"/>
              <a:gd name="connsiteX983" fmla="*/ 4510564 w 6400800"/>
              <a:gd name="connsiteY983" fmla="*/ 272891 h 514350"/>
              <a:gd name="connsiteX984" fmla="*/ 4506754 w 6400800"/>
              <a:gd name="connsiteY984" fmla="*/ 250984 h 514350"/>
              <a:gd name="connsiteX985" fmla="*/ 4506754 w 6400800"/>
              <a:gd name="connsiteY985" fmla="*/ 292894 h 514350"/>
              <a:gd name="connsiteX986" fmla="*/ 4501991 w 6400800"/>
              <a:gd name="connsiteY986" fmla="*/ 282416 h 514350"/>
              <a:gd name="connsiteX987" fmla="*/ 4494372 w 6400800"/>
              <a:gd name="connsiteY987" fmla="*/ 267176 h 514350"/>
              <a:gd name="connsiteX988" fmla="*/ 4486751 w 6400800"/>
              <a:gd name="connsiteY988" fmla="*/ 254794 h 514350"/>
              <a:gd name="connsiteX989" fmla="*/ 4480084 w 6400800"/>
              <a:gd name="connsiteY989" fmla="*/ 245269 h 514350"/>
              <a:gd name="connsiteX990" fmla="*/ 4474369 w 6400800"/>
              <a:gd name="connsiteY990" fmla="*/ 238601 h 514350"/>
              <a:gd name="connsiteX991" fmla="*/ 4469606 w 6400800"/>
              <a:gd name="connsiteY991" fmla="*/ 233839 h 514350"/>
              <a:gd name="connsiteX992" fmla="*/ 4471512 w 6400800"/>
              <a:gd name="connsiteY992" fmla="*/ 225266 h 514350"/>
              <a:gd name="connsiteX993" fmla="*/ 4477226 w 6400800"/>
              <a:gd name="connsiteY993" fmla="*/ 198596 h 514350"/>
              <a:gd name="connsiteX994" fmla="*/ 4481037 w 6400800"/>
              <a:gd name="connsiteY994" fmla="*/ 175736 h 514350"/>
              <a:gd name="connsiteX995" fmla="*/ 4473416 w 6400800"/>
              <a:gd name="connsiteY995" fmla="*/ 197644 h 514350"/>
              <a:gd name="connsiteX996" fmla="*/ 4463891 w 6400800"/>
              <a:gd name="connsiteY996" fmla="*/ 222409 h 514350"/>
              <a:gd name="connsiteX997" fmla="*/ 4455319 w 6400800"/>
              <a:gd name="connsiteY997" fmla="*/ 244316 h 514350"/>
              <a:gd name="connsiteX998" fmla="*/ 4453414 w 6400800"/>
              <a:gd name="connsiteY998" fmla="*/ 237649 h 514350"/>
              <a:gd name="connsiteX999" fmla="*/ 4454366 w 6400800"/>
              <a:gd name="connsiteY999" fmla="*/ 247174 h 514350"/>
              <a:gd name="connsiteX1000" fmla="*/ 4451509 w 6400800"/>
              <a:gd name="connsiteY1000" fmla="*/ 253841 h 514350"/>
              <a:gd name="connsiteX1001" fmla="*/ 4436269 w 6400800"/>
              <a:gd name="connsiteY1001" fmla="*/ 289084 h 514350"/>
              <a:gd name="connsiteX1002" fmla="*/ 4435316 w 6400800"/>
              <a:gd name="connsiteY1002" fmla="*/ 287179 h 514350"/>
              <a:gd name="connsiteX1003" fmla="*/ 4438174 w 6400800"/>
              <a:gd name="connsiteY1003" fmla="*/ 274796 h 514350"/>
              <a:gd name="connsiteX1004" fmla="*/ 4444841 w 6400800"/>
              <a:gd name="connsiteY1004" fmla="*/ 247174 h 514350"/>
              <a:gd name="connsiteX1005" fmla="*/ 4454366 w 6400800"/>
              <a:gd name="connsiteY1005" fmla="*/ 195739 h 514350"/>
              <a:gd name="connsiteX1006" fmla="*/ 4460081 w 6400800"/>
              <a:gd name="connsiteY1006" fmla="*/ 151924 h 514350"/>
              <a:gd name="connsiteX1007" fmla="*/ 4461987 w 6400800"/>
              <a:gd name="connsiteY1007" fmla="*/ 133826 h 514350"/>
              <a:gd name="connsiteX1008" fmla="*/ 4462939 w 6400800"/>
              <a:gd name="connsiteY1008" fmla="*/ 118586 h 514350"/>
              <a:gd name="connsiteX1009" fmla="*/ 4463891 w 6400800"/>
              <a:gd name="connsiteY1009" fmla="*/ 89059 h 514350"/>
              <a:gd name="connsiteX1010" fmla="*/ 4458176 w 6400800"/>
              <a:gd name="connsiteY1010" fmla="*/ 118586 h 514350"/>
              <a:gd name="connsiteX1011" fmla="*/ 4455319 w 6400800"/>
              <a:gd name="connsiteY1011" fmla="*/ 133826 h 514350"/>
              <a:gd name="connsiteX1012" fmla="*/ 4451509 w 6400800"/>
              <a:gd name="connsiteY1012" fmla="*/ 151924 h 514350"/>
              <a:gd name="connsiteX1013" fmla="*/ 4441984 w 6400800"/>
              <a:gd name="connsiteY1013" fmla="*/ 194786 h 514350"/>
              <a:gd name="connsiteX1014" fmla="*/ 4428649 w 6400800"/>
              <a:gd name="connsiteY1014" fmla="*/ 245269 h 514350"/>
              <a:gd name="connsiteX1015" fmla="*/ 4421981 w 6400800"/>
              <a:gd name="connsiteY1015" fmla="*/ 269081 h 514350"/>
              <a:gd name="connsiteX1016" fmla="*/ 4414362 w 6400800"/>
              <a:gd name="connsiteY1016" fmla="*/ 258604 h 514350"/>
              <a:gd name="connsiteX1017" fmla="*/ 4394359 w 6400800"/>
              <a:gd name="connsiteY1017" fmla="*/ 230029 h 514350"/>
              <a:gd name="connsiteX1018" fmla="*/ 4387691 w 6400800"/>
              <a:gd name="connsiteY1018" fmla="*/ 221456 h 514350"/>
              <a:gd name="connsiteX1019" fmla="*/ 4395312 w 6400800"/>
              <a:gd name="connsiteY1019" fmla="*/ 180499 h 514350"/>
              <a:gd name="connsiteX1020" fmla="*/ 4382929 w 6400800"/>
              <a:gd name="connsiteY1020" fmla="*/ 215741 h 514350"/>
              <a:gd name="connsiteX1021" fmla="*/ 4375309 w 6400800"/>
              <a:gd name="connsiteY1021" fmla="*/ 206216 h 514350"/>
              <a:gd name="connsiteX1022" fmla="*/ 4381976 w 6400800"/>
              <a:gd name="connsiteY1022" fmla="*/ 218599 h 514350"/>
              <a:gd name="connsiteX1023" fmla="*/ 4369594 w 6400800"/>
              <a:gd name="connsiteY1023" fmla="*/ 259556 h 514350"/>
              <a:gd name="connsiteX1024" fmla="*/ 4368641 w 6400800"/>
              <a:gd name="connsiteY1024" fmla="*/ 241459 h 514350"/>
              <a:gd name="connsiteX1025" fmla="*/ 4366737 w 6400800"/>
              <a:gd name="connsiteY1025" fmla="*/ 263366 h 514350"/>
              <a:gd name="connsiteX1026" fmla="*/ 4365784 w 6400800"/>
              <a:gd name="connsiteY1026" fmla="*/ 274796 h 514350"/>
              <a:gd name="connsiteX1027" fmla="*/ 4362926 w 6400800"/>
              <a:gd name="connsiteY1027" fmla="*/ 285274 h 514350"/>
              <a:gd name="connsiteX1028" fmla="*/ 4362926 w 6400800"/>
              <a:gd name="connsiteY1028" fmla="*/ 282416 h 514350"/>
              <a:gd name="connsiteX1029" fmla="*/ 4361022 w 6400800"/>
              <a:gd name="connsiteY1029" fmla="*/ 261461 h 514350"/>
              <a:gd name="connsiteX1030" fmla="*/ 4359116 w 6400800"/>
              <a:gd name="connsiteY1030" fmla="*/ 283369 h 514350"/>
              <a:gd name="connsiteX1031" fmla="*/ 4359116 w 6400800"/>
              <a:gd name="connsiteY1031" fmla="*/ 290989 h 514350"/>
              <a:gd name="connsiteX1032" fmla="*/ 4357212 w 6400800"/>
              <a:gd name="connsiteY1032" fmla="*/ 295751 h 514350"/>
              <a:gd name="connsiteX1033" fmla="*/ 4351497 w 6400800"/>
              <a:gd name="connsiteY1033" fmla="*/ 284321 h 514350"/>
              <a:gd name="connsiteX1034" fmla="*/ 4351497 w 6400800"/>
              <a:gd name="connsiteY1034" fmla="*/ 257651 h 514350"/>
              <a:gd name="connsiteX1035" fmla="*/ 4351497 w 6400800"/>
              <a:gd name="connsiteY1035" fmla="*/ 238601 h 514350"/>
              <a:gd name="connsiteX1036" fmla="*/ 4349591 w 6400800"/>
              <a:gd name="connsiteY1036" fmla="*/ 221456 h 514350"/>
              <a:gd name="connsiteX1037" fmla="*/ 4345781 w 6400800"/>
              <a:gd name="connsiteY1037" fmla="*/ 194786 h 514350"/>
              <a:gd name="connsiteX1038" fmla="*/ 4342924 w 6400800"/>
              <a:gd name="connsiteY1038" fmla="*/ 170974 h 514350"/>
              <a:gd name="connsiteX1039" fmla="*/ 4341972 w 6400800"/>
              <a:gd name="connsiteY1039" fmla="*/ 194786 h 514350"/>
              <a:gd name="connsiteX1040" fmla="*/ 4341972 w 6400800"/>
              <a:gd name="connsiteY1040" fmla="*/ 217646 h 514350"/>
              <a:gd name="connsiteX1041" fmla="*/ 4340066 w 6400800"/>
              <a:gd name="connsiteY1041" fmla="*/ 205264 h 514350"/>
              <a:gd name="connsiteX1042" fmla="*/ 4339114 w 6400800"/>
              <a:gd name="connsiteY1042" fmla="*/ 226219 h 514350"/>
              <a:gd name="connsiteX1043" fmla="*/ 4338162 w 6400800"/>
              <a:gd name="connsiteY1043" fmla="*/ 250031 h 514350"/>
              <a:gd name="connsiteX1044" fmla="*/ 4338162 w 6400800"/>
              <a:gd name="connsiteY1044" fmla="*/ 252889 h 514350"/>
              <a:gd name="connsiteX1045" fmla="*/ 4337209 w 6400800"/>
              <a:gd name="connsiteY1045" fmla="*/ 250984 h 514350"/>
              <a:gd name="connsiteX1046" fmla="*/ 4318159 w 6400800"/>
              <a:gd name="connsiteY1046" fmla="*/ 196691 h 514350"/>
              <a:gd name="connsiteX1047" fmla="*/ 4289584 w 6400800"/>
              <a:gd name="connsiteY1047" fmla="*/ 116681 h 514350"/>
              <a:gd name="connsiteX1048" fmla="*/ 4278154 w 6400800"/>
              <a:gd name="connsiteY1048" fmla="*/ 86201 h 514350"/>
              <a:gd name="connsiteX1049" fmla="*/ 4285774 w 6400800"/>
              <a:gd name="connsiteY1049" fmla="*/ 117634 h 514350"/>
              <a:gd name="connsiteX1050" fmla="*/ 4307681 w 6400800"/>
              <a:gd name="connsiteY1050" fmla="*/ 199549 h 514350"/>
              <a:gd name="connsiteX1051" fmla="*/ 4334351 w 6400800"/>
              <a:gd name="connsiteY1051" fmla="*/ 295751 h 514350"/>
              <a:gd name="connsiteX1052" fmla="*/ 4334351 w 6400800"/>
              <a:gd name="connsiteY1052" fmla="*/ 296704 h 514350"/>
              <a:gd name="connsiteX1053" fmla="*/ 4334351 w 6400800"/>
              <a:gd name="connsiteY1053" fmla="*/ 294799 h 514350"/>
              <a:gd name="connsiteX1054" fmla="*/ 4334351 w 6400800"/>
              <a:gd name="connsiteY1054" fmla="*/ 301466 h 514350"/>
              <a:gd name="connsiteX1055" fmla="*/ 4333399 w 6400800"/>
              <a:gd name="connsiteY1055" fmla="*/ 315754 h 514350"/>
              <a:gd name="connsiteX1056" fmla="*/ 4329589 w 6400800"/>
              <a:gd name="connsiteY1056" fmla="*/ 344329 h 514350"/>
              <a:gd name="connsiteX1057" fmla="*/ 4328637 w 6400800"/>
              <a:gd name="connsiteY1057" fmla="*/ 343376 h 514350"/>
              <a:gd name="connsiteX1058" fmla="*/ 4326731 w 6400800"/>
              <a:gd name="connsiteY1058" fmla="*/ 340519 h 514350"/>
              <a:gd name="connsiteX1059" fmla="*/ 4325779 w 6400800"/>
              <a:gd name="connsiteY1059" fmla="*/ 333851 h 514350"/>
              <a:gd name="connsiteX1060" fmla="*/ 4315301 w 6400800"/>
              <a:gd name="connsiteY1060" fmla="*/ 267176 h 514350"/>
              <a:gd name="connsiteX1061" fmla="*/ 4301966 w 6400800"/>
              <a:gd name="connsiteY1061" fmla="*/ 202406 h 514350"/>
              <a:gd name="connsiteX1062" fmla="*/ 4303872 w 6400800"/>
              <a:gd name="connsiteY1062" fmla="*/ 268129 h 514350"/>
              <a:gd name="connsiteX1063" fmla="*/ 4303872 w 6400800"/>
              <a:gd name="connsiteY1063" fmla="*/ 274796 h 514350"/>
              <a:gd name="connsiteX1064" fmla="*/ 4301966 w 6400800"/>
              <a:gd name="connsiteY1064" fmla="*/ 290036 h 514350"/>
              <a:gd name="connsiteX1065" fmla="*/ 4300062 w 6400800"/>
              <a:gd name="connsiteY1065" fmla="*/ 300514 h 514350"/>
              <a:gd name="connsiteX1066" fmla="*/ 4288631 w 6400800"/>
              <a:gd name="connsiteY1066" fmla="*/ 286226 h 514350"/>
              <a:gd name="connsiteX1067" fmla="*/ 4299109 w 6400800"/>
              <a:gd name="connsiteY1067" fmla="*/ 305276 h 514350"/>
              <a:gd name="connsiteX1068" fmla="*/ 4296251 w 6400800"/>
              <a:gd name="connsiteY1068" fmla="*/ 323374 h 514350"/>
              <a:gd name="connsiteX1069" fmla="*/ 4292441 w 6400800"/>
              <a:gd name="connsiteY1069" fmla="*/ 346234 h 514350"/>
              <a:gd name="connsiteX1070" fmla="*/ 4290537 w 6400800"/>
              <a:gd name="connsiteY1070" fmla="*/ 343376 h 514350"/>
              <a:gd name="connsiteX1071" fmla="*/ 4288631 w 6400800"/>
              <a:gd name="connsiteY1071" fmla="*/ 308134 h 514350"/>
              <a:gd name="connsiteX1072" fmla="*/ 4281964 w 6400800"/>
              <a:gd name="connsiteY1072" fmla="*/ 231934 h 514350"/>
              <a:gd name="connsiteX1073" fmla="*/ 4277201 w 6400800"/>
              <a:gd name="connsiteY1073" fmla="*/ 309086 h 514350"/>
              <a:gd name="connsiteX1074" fmla="*/ 4277201 w 6400800"/>
              <a:gd name="connsiteY1074" fmla="*/ 318611 h 514350"/>
              <a:gd name="connsiteX1075" fmla="*/ 4273391 w 6400800"/>
              <a:gd name="connsiteY1075" fmla="*/ 310039 h 514350"/>
              <a:gd name="connsiteX1076" fmla="*/ 4272439 w 6400800"/>
              <a:gd name="connsiteY1076" fmla="*/ 303371 h 514350"/>
              <a:gd name="connsiteX1077" fmla="*/ 4270534 w 6400800"/>
              <a:gd name="connsiteY1077" fmla="*/ 273844 h 514350"/>
              <a:gd name="connsiteX1078" fmla="*/ 4269581 w 6400800"/>
              <a:gd name="connsiteY1078" fmla="*/ 260509 h 514350"/>
              <a:gd name="connsiteX1079" fmla="*/ 4269581 w 6400800"/>
              <a:gd name="connsiteY1079" fmla="*/ 255746 h 514350"/>
              <a:gd name="connsiteX1080" fmla="*/ 4270534 w 6400800"/>
              <a:gd name="connsiteY1080" fmla="*/ 234791 h 514350"/>
              <a:gd name="connsiteX1081" fmla="*/ 4273391 w 6400800"/>
              <a:gd name="connsiteY1081" fmla="*/ 155734 h 514350"/>
              <a:gd name="connsiteX1082" fmla="*/ 4259104 w 6400800"/>
              <a:gd name="connsiteY1082" fmla="*/ 233839 h 514350"/>
              <a:gd name="connsiteX1083" fmla="*/ 4253389 w 6400800"/>
              <a:gd name="connsiteY1083" fmla="*/ 271939 h 514350"/>
              <a:gd name="connsiteX1084" fmla="*/ 4252437 w 6400800"/>
              <a:gd name="connsiteY1084" fmla="*/ 270034 h 514350"/>
              <a:gd name="connsiteX1085" fmla="*/ 4253389 w 6400800"/>
              <a:gd name="connsiteY1085" fmla="*/ 262414 h 514350"/>
              <a:gd name="connsiteX1086" fmla="*/ 4255294 w 6400800"/>
              <a:gd name="connsiteY1086" fmla="*/ 240506 h 514350"/>
              <a:gd name="connsiteX1087" fmla="*/ 4249579 w 6400800"/>
              <a:gd name="connsiteY1087" fmla="*/ 262414 h 514350"/>
              <a:gd name="connsiteX1088" fmla="*/ 4248626 w 6400800"/>
              <a:gd name="connsiteY1088" fmla="*/ 264319 h 514350"/>
              <a:gd name="connsiteX1089" fmla="*/ 4246722 w 6400800"/>
              <a:gd name="connsiteY1089" fmla="*/ 261461 h 514350"/>
              <a:gd name="connsiteX1090" fmla="*/ 4244816 w 6400800"/>
              <a:gd name="connsiteY1090" fmla="*/ 257651 h 514350"/>
              <a:gd name="connsiteX1091" fmla="*/ 4244816 w 6400800"/>
              <a:gd name="connsiteY1091" fmla="*/ 251936 h 514350"/>
              <a:gd name="connsiteX1092" fmla="*/ 4243864 w 6400800"/>
              <a:gd name="connsiteY1092" fmla="*/ 256699 h 514350"/>
              <a:gd name="connsiteX1093" fmla="*/ 4240054 w 6400800"/>
              <a:gd name="connsiteY1093" fmla="*/ 251936 h 514350"/>
              <a:gd name="connsiteX1094" fmla="*/ 4229576 w 6400800"/>
              <a:gd name="connsiteY1094" fmla="*/ 235744 h 514350"/>
              <a:gd name="connsiteX1095" fmla="*/ 4220051 w 6400800"/>
              <a:gd name="connsiteY1095" fmla="*/ 222409 h 514350"/>
              <a:gd name="connsiteX1096" fmla="*/ 4226719 w 6400800"/>
              <a:gd name="connsiteY1096" fmla="*/ 237649 h 514350"/>
              <a:gd name="connsiteX1097" fmla="*/ 4234339 w 6400800"/>
              <a:gd name="connsiteY1097" fmla="*/ 254794 h 514350"/>
              <a:gd name="connsiteX1098" fmla="*/ 4236244 w 6400800"/>
              <a:gd name="connsiteY1098" fmla="*/ 258604 h 514350"/>
              <a:gd name="connsiteX1099" fmla="*/ 4231481 w 6400800"/>
              <a:gd name="connsiteY1099" fmla="*/ 251936 h 514350"/>
              <a:gd name="connsiteX1100" fmla="*/ 4220051 w 6400800"/>
              <a:gd name="connsiteY1100" fmla="*/ 237649 h 514350"/>
              <a:gd name="connsiteX1101" fmla="*/ 4202906 w 6400800"/>
              <a:gd name="connsiteY1101" fmla="*/ 219551 h 514350"/>
              <a:gd name="connsiteX1102" fmla="*/ 4196239 w 6400800"/>
              <a:gd name="connsiteY1102" fmla="*/ 213836 h 514350"/>
              <a:gd name="connsiteX1103" fmla="*/ 4201954 w 6400800"/>
              <a:gd name="connsiteY1103" fmla="*/ 220504 h 514350"/>
              <a:gd name="connsiteX1104" fmla="*/ 4216241 w 6400800"/>
              <a:gd name="connsiteY1104" fmla="*/ 240506 h 514350"/>
              <a:gd name="connsiteX1105" fmla="*/ 4225766 w 6400800"/>
              <a:gd name="connsiteY1105" fmla="*/ 255746 h 514350"/>
              <a:gd name="connsiteX1106" fmla="*/ 4235291 w 6400800"/>
              <a:gd name="connsiteY1106" fmla="*/ 273844 h 514350"/>
              <a:gd name="connsiteX1107" fmla="*/ 4235291 w 6400800"/>
              <a:gd name="connsiteY1107" fmla="*/ 274796 h 514350"/>
              <a:gd name="connsiteX1108" fmla="*/ 4235291 w 6400800"/>
              <a:gd name="connsiteY1108" fmla="*/ 282416 h 514350"/>
              <a:gd name="connsiteX1109" fmla="*/ 4234339 w 6400800"/>
              <a:gd name="connsiteY1109" fmla="*/ 281464 h 514350"/>
              <a:gd name="connsiteX1110" fmla="*/ 4229576 w 6400800"/>
              <a:gd name="connsiteY1110" fmla="*/ 276701 h 514350"/>
              <a:gd name="connsiteX1111" fmla="*/ 4233387 w 6400800"/>
              <a:gd name="connsiteY1111" fmla="*/ 282416 h 514350"/>
              <a:gd name="connsiteX1112" fmla="*/ 4235291 w 6400800"/>
              <a:gd name="connsiteY1112" fmla="*/ 284321 h 514350"/>
              <a:gd name="connsiteX1113" fmla="*/ 4235291 w 6400800"/>
              <a:gd name="connsiteY1113" fmla="*/ 285274 h 514350"/>
              <a:gd name="connsiteX1114" fmla="*/ 4229576 w 6400800"/>
              <a:gd name="connsiteY1114" fmla="*/ 310039 h 514350"/>
              <a:gd name="connsiteX1115" fmla="*/ 4222909 w 6400800"/>
              <a:gd name="connsiteY1115" fmla="*/ 295751 h 514350"/>
              <a:gd name="connsiteX1116" fmla="*/ 4228624 w 6400800"/>
              <a:gd name="connsiteY1116" fmla="*/ 316706 h 514350"/>
              <a:gd name="connsiteX1117" fmla="*/ 4226719 w 6400800"/>
              <a:gd name="connsiteY1117" fmla="*/ 327184 h 514350"/>
              <a:gd name="connsiteX1118" fmla="*/ 4223862 w 6400800"/>
              <a:gd name="connsiteY1118" fmla="*/ 341471 h 514350"/>
              <a:gd name="connsiteX1119" fmla="*/ 4222909 w 6400800"/>
              <a:gd name="connsiteY1119" fmla="*/ 334804 h 514350"/>
              <a:gd name="connsiteX1120" fmla="*/ 4219099 w 6400800"/>
              <a:gd name="connsiteY1120" fmla="*/ 311944 h 514350"/>
              <a:gd name="connsiteX1121" fmla="*/ 4219099 w 6400800"/>
              <a:gd name="connsiteY1121" fmla="*/ 331946 h 514350"/>
              <a:gd name="connsiteX1122" fmla="*/ 4217194 w 6400800"/>
              <a:gd name="connsiteY1122" fmla="*/ 322421 h 514350"/>
              <a:gd name="connsiteX1123" fmla="*/ 4198144 w 6400800"/>
              <a:gd name="connsiteY1123" fmla="*/ 240506 h 514350"/>
              <a:gd name="connsiteX1124" fmla="*/ 4205764 w 6400800"/>
              <a:gd name="connsiteY1124" fmla="*/ 323374 h 514350"/>
              <a:gd name="connsiteX1125" fmla="*/ 4210526 w 6400800"/>
              <a:gd name="connsiteY1125" fmla="*/ 364331 h 514350"/>
              <a:gd name="connsiteX1126" fmla="*/ 4210526 w 6400800"/>
              <a:gd name="connsiteY1126" fmla="*/ 363379 h 514350"/>
              <a:gd name="connsiteX1127" fmla="*/ 4206716 w 6400800"/>
              <a:gd name="connsiteY1127" fmla="*/ 350044 h 514350"/>
              <a:gd name="connsiteX1128" fmla="*/ 4202906 w 6400800"/>
              <a:gd name="connsiteY1128" fmla="*/ 338614 h 514350"/>
              <a:gd name="connsiteX1129" fmla="*/ 4202906 w 6400800"/>
              <a:gd name="connsiteY1129" fmla="*/ 350996 h 514350"/>
              <a:gd name="connsiteX1130" fmla="*/ 4202906 w 6400800"/>
              <a:gd name="connsiteY1130" fmla="*/ 365284 h 514350"/>
              <a:gd name="connsiteX1131" fmla="*/ 4202906 w 6400800"/>
              <a:gd name="connsiteY1131" fmla="*/ 373856 h 514350"/>
              <a:gd name="connsiteX1132" fmla="*/ 4202906 w 6400800"/>
              <a:gd name="connsiteY1132" fmla="*/ 380524 h 514350"/>
              <a:gd name="connsiteX1133" fmla="*/ 4201954 w 6400800"/>
              <a:gd name="connsiteY1133" fmla="*/ 378619 h 514350"/>
              <a:gd name="connsiteX1134" fmla="*/ 4201001 w 6400800"/>
              <a:gd name="connsiteY1134" fmla="*/ 361474 h 514350"/>
              <a:gd name="connsiteX1135" fmla="*/ 4196239 w 6400800"/>
              <a:gd name="connsiteY1135" fmla="*/ 290989 h 514350"/>
              <a:gd name="connsiteX1136" fmla="*/ 4191476 w 6400800"/>
              <a:gd name="connsiteY1136" fmla="*/ 343376 h 514350"/>
              <a:gd name="connsiteX1137" fmla="*/ 4188619 w 6400800"/>
              <a:gd name="connsiteY1137" fmla="*/ 335756 h 514350"/>
              <a:gd name="connsiteX1138" fmla="*/ 4181951 w 6400800"/>
              <a:gd name="connsiteY1138" fmla="*/ 319564 h 514350"/>
              <a:gd name="connsiteX1139" fmla="*/ 4180999 w 6400800"/>
              <a:gd name="connsiteY1139" fmla="*/ 316706 h 514350"/>
              <a:gd name="connsiteX1140" fmla="*/ 4180999 w 6400800"/>
              <a:gd name="connsiteY1140" fmla="*/ 256699 h 514350"/>
              <a:gd name="connsiteX1141" fmla="*/ 4180999 w 6400800"/>
              <a:gd name="connsiteY1141" fmla="*/ 230029 h 514350"/>
              <a:gd name="connsiteX1142" fmla="*/ 4177189 w 6400800"/>
              <a:gd name="connsiteY1142" fmla="*/ 256699 h 514350"/>
              <a:gd name="connsiteX1143" fmla="*/ 4175284 w 6400800"/>
              <a:gd name="connsiteY1143" fmla="*/ 270034 h 514350"/>
              <a:gd name="connsiteX1144" fmla="*/ 4174331 w 6400800"/>
              <a:gd name="connsiteY1144" fmla="*/ 251936 h 514350"/>
              <a:gd name="connsiteX1145" fmla="*/ 4168616 w 6400800"/>
              <a:gd name="connsiteY1145" fmla="*/ 176689 h 514350"/>
              <a:gd name="connsiteX1146" fmla="*/ 4162901 w 6400800"/>
              <a:gd name="connsiteY1146" fmla="*/ 251936 h 514350"/>
              <a:gd name="connsiteX1147" fmla="*/ 4160996 w 6400800"/>
              <a:gd name="connsiteY1147" fmla="*/ 287179 h 514350"/>
              <a:gd name="connsiteX1148" fmla="*/ 4154329 w 6400800"/>
              <a:gd name="connsiteY1148" fmla="*/ 303371 h 514350"/>
              <a:gd name="connsiteX1149" fmla="*/ 4146709 w 6400800"/>
              <a:gd name="connsiteY1149" fmla="*/ 280511 h 514350"/>
              <a:gd name="connsiteX1150" fmla="*/ 4140041 w 6400800"/>
              <a:gd name="connsiteY1150" fmla="*/ 246221 h 514350"/>
              <a:gd name="connsiteX1151" fmla="*/ 4133374 w 6400800"/>
              <a:gd name="connsiteY1151" fmla="*/ 224314 h 514350"/>
              <a:gd name="connsiteX1152" fmla="*/ 4134326 w 6400800"/>
              <a:gd name="connsiteY1152" fmla="*/ 230029 h 514350"/>
              <a:gd name="connsiteX1153" fmla="*/ 4136231 w 6400800"/>
              <a:gd name="connsiteY1153" fmla="*/ 247174 h 514350"/>
              <a:gd name="connsiteX1154" fmla="*/ 4136231 w 6400800"/>
              <a:gd name="connsiteY1154" fmla="*/ 250031 h 514350"/>
              <a:gd name="connsiteX1155" fmla="*/ 4118134 w 6400800"/>
              <a:gd name="connsiteY1155" fmla="*/ 197644 h 514350"/>
              <a:gd name="connsiteX1156" fmla="*/ 4093369 w 6400800"/>
              <a:gd name="connsiteY1156" fmla="*/ 121444 h 514350"/>
              <a:gd name="connsiteX1157" fmla="*/ 4083844 w 6400800"/>
              <a:gd name="connsiteY1157" fmla="*/ 92869 h 514350"/>
              <a:gd name="connsiteX1158" fmla="*/ 4089559 w 6400800"/>
              <a:gd name="connsiteY1158" fmla="*/ 122396 h 514350"/>
              <a:gd name="connsiteX1159" fmla="*/ 4106704 w 6400800"/>
              <a:gd name="connsiteY1159" fmla="*/ 200501 h 514350"/>
              <a:gd name="connsiteX1160" fmla="*/ 4119086 w 6400800"/>
              <a:gd name="connsiteY1160" fmla="*/ 248126 h 514350"/>
              <a:gd name="connsiteX1161" fmla="*/ 4117181 w 6400800"/>
              <a:gd name="connsiteY1161" fmla="*/ 262414 h 514350"/>
              <a:gd name="connsiteX1162" fmla="*/ 4114324 w 6400800"/>
              <a:gd name="connsiteY1162" fmla="*/ 290036 h 514350"/>
              <a:gd name="connsiteX1163" fmla="*/ 4110514 w 6400800"/>
              <a:gd name="connsiteY1163" fmla="*/ 284321 h 514350"/>
              <a:gd name="connsiteX1164" fmla="*/ 4114324 w 6400800"/>
              <a:gd name="connsiteY1164" fmla="*/ 269081 h 514350"/>
              <a:gd name="connsiteX1165" fmla="*/ 4108609 w 6400800"/>
              <a:gd name="connsiteY1165" fmla="*/ 282416 h 514350"/>
              <a:gd name="connsiteX1166" fmla="*/ 4102894 w 6400800"/>
              <a:gd name="connsiteY1166" fmla="*/ 273844 h 514350"/>
              <a:gd name="connsiteX1167" fmla="*/ 4096226 w 6400800"/>
              <a:gd name="connsiteY1167" fmla="*/ 263366 h 514350"/>
              <a:gd name="connsiteX1168" fmla="*/ 4097179 w 6400800"/>
              <a:gd name="connsiteY1168" fmla="*/ 262414 h 514350"/>
              <a:gd name="connsiteX1169" fmla="*/ 4096226 w 6400800"/>
              <a:gd name="connsiteY1169" fmla="*/ 263366 h 514350"/>
              <a:gd name="connsiteX1170" fmla="*/ 4090511 w 6400800"/>
              <a:gd name="connsiteY1170" fmla="*/ 253841 h 514350"/>
              <a:gd name="connsiteX1171" fmla="*/ 4090511 w 6400800"/>
              <a:gd name="connsiteY1171" fmla="*/ 252889 h 514350"/>
              <a:gd name="connsiteX1172" fmla="*/ 4090511 w 6400800"/>
              <a:gd name="connsiteY1172" fmla="*/ 238601 h 514350"/>
              <a:gd name="connsiteX1173" fmla="*/ 4090511 w 6400800"/>
              <a:gd name="connsiteY1173" fmla="*/ 215741 h 514350"/>
              <a:gd name="connsiteX1174" fmla="*/ 4089559 w 6400800"/>
              <a:gd name="connsiteY1174" fmla="*/ 195739 h 514350"/>
              <a:gd name="connsiteX1175" fmla="*/ 4086701 w 6400800"/>
              <a:gd name="connsiteY1175" fmla="*/ 214789 h 514350"/>
              <a:gd name="connsiteX1176" fmla="*/ 4083844 w 6400800"/>
              <a:gd name="connsiteY1176" fmla="*/ 236696 h 514350"/>
              <a:gd name="connsiteX1177" fmla="*/ 4083844 w 6400800"/>
              <a:gd name="connsiteY1177" fmla="*/ 239554 h 514350"/>
              <a:gd name="connsiteX1178" fmla="*/ 4081939 w 6400800"/>
              <a:gd name="connsiteY1178" fmla="*/ 236696 h 514350"/>
              <a:gd name="connsiteX1179" fmla="*/ 4081939 w 6400800"/>
              <a:gd name="connsiteY1179" fmla="*/ 234791 h 514350"/>
              <a:gd name="connsiteX1180" fmla="*/ 4081939 w 6400800"/>
              <a:gd name="connsiteY1180" fmla="*/ 210026 h 514350"/>
              <a:gd name="connsiteX1181" fmla="*/ 4081939 w 6400800"/>
              <a:gd name="connsiteY1181" fmla="*/ 188119 h 514350"/>
              <a:gd name="connsiteX1182" fmla="*/ 4078129 w 6400800"/>
              <a:gd name="connsiteY1182" fmla="*/ 210026 h 514350"/>
              <a:gd name="connsiteX1183" fmla="*/ 4075271 w 6400800"/>
              <a:gd name="connsiteY1183" fmla="*/ 227171 h 514350"/>
              <a:gd name="connsiteX1184" fmla="*/ 4059079 w 6400800"/>
              <a:gd name="connsiteY1184" fmla="*/ 202406 h 514350"/>
              <a:gd name="connsiteX1185" fmla="*/ 4073366 w 6400800"/>
              <a:gd name="connsiteY1185" fmla="*/ 236696 h 514350"/>
              <a:gd name="connsiteX1186" fmla="*/ 4071461 w 6400800"/>
              <a:gd name="connsiteY1186" fmla="*/ 250984 h 514350"/>
              <a:gd name="connsiteX1187" fmla="*/ 4067651 w 6400800"/>
              <a:gd name="connsiteY1187" fmla="*/ 268129 h 514350"/>
              <a:gd name="connsiteX1188" fmla="*/ 4064794 w 6400800"/>
              <a:gd name="connsiteY1188" fmla="*/ 279559 h 514350"/>
              <a:gd name="connsiteX1189" fmla="*/ 4061936 w 6400800"/>
              <a:gd name="connsiteY1189" fmla="*/ 253841 h 514350"/>
              <a:gd name="connsiteX1190" fmla="*/ 4054316 w 6400800"/>
              <a:gd name="connsiteY1190" fmla="*/ 207169 h 514350"/>
              <a:gd name="connsiteX1191" fmla="*/ 4050506 w 6400800"/>
              <a:gd name="connsiteY1191" fmla="*/ 186214 h 514350"/>
              <a:gd name="connsiteX1192" fmla="*/ 4046696 w 6400800"/>
              <a:gd name="connsiteY1192" fmla="*/ 168116 h 514350"/>
              <a:gd name="connsiteX1193" fmla="*/ 4040029 w 6400800"/>
              <a:gd name="connsiteY1193" fmla="*/ 137636 h 514350"/>
              <a:gd name="connsiteX1194" fmla="*/ 4034314 w 6400800"/>
              <a:gd name="connsiteY1194" fmla="*/ 111919 h 514350"/>
              <a:gd name="connsiteX1195" fmla="*/ 4036219 w 6400800"/>
              <a:gd name="connsiteY1195" fmla="*/ 138589 h 514350"/>
              <a:gd name="connsiteX1196" fmla="*/ 4039076 w 6400800"/>
              <a:gd name="connsiteY1196" fmla="*/ 169069 h 514350"/>
              <a:gd name="connsiteX1197" fmla="*/ 4042886 w 6400800"/>
              <a:gd name="connsiteY1197" fmla="*/ 208121 h 514350"/>
              <a:gd name="connsiteX1198" fmla="*/ 4044791 w 6400800"/>
              <a:gd name="connsiteY1198" fmla="*/ 238601 h 514350"/>
              <a:gd name="connsiteX1199" fmla="*/ 4031456 w 6400800"/>
              <a:gd name="connsiteY1199" fmla="*/ 170021 h 514350"/>
              <a:gd name="connsiteX1200" fmla="*/ 4036219 w 6400800"/>
              <a:gd name="connsiteY1200" fmla="*/ 252889 h 514350"/>
              <a:gd name="connsiteX1201" fmla="*/ 4037171 w 6400800"/>
              <a:gd name="connsiteY1201" fmla="*/ 264319 h 514350"/>
              <a:gd name="connsiteX1202" fmla="*/ 4035266 w 6400800"/>
              <a:gd name="connsiteY1202" fmla="*/ 271939 h 514350"/>
              <a:gd name="connsiteX1203" fmla="*/ 4030504 w 6400800"/>
              <a:gd name="connsiteY1203" fmla="*/ 266224 h 514350"/>
              <a:gd name="connsiteX1204" fmla="*/ 4023836 w 6400800"/>
              <a:gd name="connsiteY1204" fmla="*/ 258604 h 514350"/>
              <a:gd name="connsiteX1205" fmla="*/ 4009549 w 6400800"/>
              <a:gd name="connsiteY1205" fmla="*/ 229076 h 514350"/>
              <a:gd name="connsiteX1206" fmla="*/ 3996214 w 6400800"/>
              <a:gd name="connsiteY1206" fmla="*/ 203359 h 514350"/>
              <a:gd name="connsiteX1207" fmla="*/ 4005739 w 6400800"/>
              <a:gd name="connsiteY1207" fmla="*/ 230981 h 514350"/>
              <a:gd name="connsiteX1208" fmla="*/ 4014311 w 6400800"/>
              <a:gd name="connsiteY1208" fmla="*/ 255746 h 514350"/>
              <a:gd name="connsiteX1209" fmla="*/ 4007644 w 6400800"/>
              <a:gd name="connsiteY1209" fmla="*/ 243364 h 514350"/>
              <a:gd name="connsiteX1210" fmla="*/ 4015264 w 6400800"/>
              <a:gd name="connsiteY1210" fmla="*/ 267176 h 514350"/>
              <a:gd name="connsiteX1211" fmla="*/ 4024789 w 6400800"/>
              <a:gd name="connsiteY1211" fmla="*/ 294799 h 514350"/>
              <a:gd name="connsiteX1212" fmla="*/ 4026694 w 6400800"/>
              <a:gd name="connsiteY1212" fmla="*/ 301466 h 514350"/>
              <a:gd name="connsiteX1213" fmla="*/ 4017169 w 6400800"/>
              <a:gd name="connsiteY1213" fmla="*/ 329089 h 514350"/>
              <a:gd name="connsiteX1214" fmla="*/ 4016216 w 6400800"/>
              <a:gd name="connsiteY1214" fmla="*/ 328136 h 514350"/>
              <a:gd name="connsiteX1215" fmla="*/ 4005739 w 6400800"/>
              <a:gd name="connsiteY1215" fmla="*/ 320516 h 514350"/>
              <a:gd name="connsiteX1216" fmla="*/ 4005739 w 6400800"/>
              <a:gd name="connsiteY1216" fmla="*/ 318611 h 514350"/>
              <a:gd name="connsiteX1217" fmla="*/ 4004786 w 6400800"/>
              <a:gd name="connsiteY1217" fmla="*/ 310991 h 514350"/>
              <a:gd name="connsiteX1218" fmla="*/ 4002881 w 6400800"/>
              <a:gd name="connsiteY1218" fmla="*/ 269081 h 514350"/>
              <a:gd name="connsiteX1219" fmla="*/ 4000024 w 6400800"/>
              <a:gd name="connsiteY1219" fmla="*/ 284321 h 514350"/>
              <a:gd name="connsiteX1220" fmla="*/ 3993356 w 6400800"/>
              <a:gd name="connsiteY1220" fmla="*/ 248126 h 514350"/>
              <a:gd name="connsiteX1221" fmla="*/ 3993356 w 6400800"/>
              <a:gd name="connsiteY1221" fmla="*/ 286226 h 514350"/>
              <a:gd name="connsiteX1222" fmla="*/ 3992404 w 6400800"/>
              <a:gd name="connsiteY1222" fmla="*/ 286226 h 514350"/>
              <a:gd name="connsiteX1223" fmla="*/ 3990499 w 6400800"/>
              <a:gd name="connsiteY1223" fmla="*/ 287179 h 514350"/>
              <a:gd name="connsiteX1224" fmla="*/ 3985736 w 6400800"/>
              <a:gd name="connsiteY1224" fmla="*/ 292894 h 514350"/>
              <a:gd name="connsiteX1225" fmla="*/ 3985736 w 6400800"/>
              <a:gd name="connsiteY1225" fmla="*/ 292894 h 514350"/>
              <a:gd name="connsiteX1226" fmla="*/ 3985736 w 6400800"/>
              <a:gd name="connsiteY1226" fmla="*/ 293846 h 514350"/>
              <a:gd name="connsiteX1227" fmla="*/ 3983831 w 6400800"/>
              <a:gd name="connsiteY1227" fmla="*/ 313849 h 514350"/>
              <a:gd name="connsiteX1228" fmla="*/ 3978116 w 6400800"/>
              <a:gd name="connsiteY1228" fmla="*/ 303371 h 514350"/>
              <a:gd name="connsiteX1229" fmla="*/ 3987641 w 6400800"/>
              <a:gd name="connsiteY1229" fmla="*/ 272891 h 514350"/>
              <a:gd name="connsiteX1230" fmla="*/ 3976211 w 6400800"/>
              <a:gd name="connsiteY1230" fmla="*/ 298609 h 514350"/>
              <a:gd name="connsiteX1231" fmla="*/ 3973354 w 6400800"/>
              <a:gd name="connsiteY1231" fmla="*/ 293846 h 514350"/>
              <a:gd name="connsiteX1232" fmla="*/ 3973354 w 6400800"/>
              <a:gd name="connsiteY1232" fmla="*/ 288131 h 514350"/>
              <a:gd name="connsiteX1233" fmla="*/ 3973354 w 6400800"/>
              <a:gd name="connsiteY1233" fmla="*/ 287179 h 514350"/>
              <a:gd name="connsiteX1234" fmla="*/ 3977164 w 6400800"/>
              <a:gd name="connsiteY1234" fmla="*/ 278606 h 514350"/>
              <a:gd name="connsiteX1235" fmla="*/ 3980974 w 6400800"/>
              <a:gd name="connsiteY1235" fmla="*/ 270986 h 514350"/>
              <a:gd name="connsiteX1236" fmla="*/ 3976211 w 6400800"/>
              <a:gd name="connsiteY1236" fmla="*/ 277654 h 514350"/>
              <a:gd name="connsiteX1237" fmla="*/ 3973354 w 6400800"/>
              <a:gd name="connsiteY1237" fmla="*/ 282416 h 514350"/>
              <a:gd name="connsiteX1238" fmla="*/ 3974306 w 6400800"/>
              <a:gd name="connsiteY1238" fmla="*/ 254794 h 514350"/>
              <a:gd name="connsiteX1239" fmla="*/ 3975259 w 6400800"/>
              <a:gd name="connsiteY1239" fmla="*/ 230029 h 514350"/>
              <a:gd name="connsiteX1240" fmla="*/ 3970496 w 6400800"/>
              <a:gd name="connsiteY1240" fmla="*/ 254794 h 514350"/>
              <a:gd name="connsiteX1241" fmla="*/ 3965734 w 6400800"/>
              <a:gd name="connsiteY1241" fmla="*/ 281464 h 514350"/>
              <a:gd name="connsiteX1242" fmla="*/ 3961924 w 6400800"/>
              <a:gd name="connsiteY1242" fmla="*/ 274796 h 514350"/>
              <a:gd name="connsiteX1243" fmla="*/ 3962876 w 6400800"/>
              <a:gd name="connsiteY1243" fmla="*/ 269081 h 514350"/>
              <a:gd name="connsiteX1244" fmla="*/ 3966686 w 6400800"/>
              <a:gd name="connsiteY1244" fmla="*/ 245269 h 514350"/>
              <a:gd name="connsiteX1245" fmla="*/ 3959066 w 6400800"/>
              <a:gd name="connsiteY1245" fmla="*/ 268129 h 514350"/>
              <a:gd name="connsiteX1246" fmla="*/ 3959066 w 6400800"/>
              <a:gd name="connsiteY1246" fmla="*/ 269081 h 514350"/>
              <a:gd name="connsiteX1247" fmla="*/ 3958114 w 6400800"/>
              <a:gd name="connsiteY1247" fmla="*/ 267176 h 514350"/>
              <a:gd name="connsiteX1248" fmla="*/ 3958114 w 6400800"/>
              <a:gd name="connsiteY1248" fmla="*/ 269081 h 514350"/>
              <a:gd name="connsiteX1249" fmla="*/ 3955256 w 6400800"/>
              <a:gd name="connsiteY1249" fmla="*/ 264319 h 514350"/>
              <a:gd name="connsiteX1250" fmla="*/ 3954304 w 6400800"/>
              <a:gd name="connsiteY1250" fmla="*/ 247174 h 514350"/>
              <a:gd name="connsiteX1251" fmla="*/ 3951446 w 6400800"/>
              <a:gd name="connsiteY1251" fmla="*/ 214789 h 514350"/>
              <a:gd name="connsiteX1252" fmla="*/ 3947636 w 6400800"/>
              <a:gd name="connsiteY1252" fmla="*/ 190024 h 514350"/>
              <a:gd name="connsiteX1253" fmla="*/ 3943826 w 6400800"/>
              <a:gd name="connsiteY1253" fmla="*/ 169069 h 514350"/>
              <a:gd name="connsiteX1254" fmla="*/ 3943826 w 6400800"/>
              <a:gd name="connsiteY1254" fmla="*/ 190024 h 514350"/>
              <a:gd name="connsiteX1255" fmla="*/ 3943826 w 6400800"/>
              <a:gd name="connsiteY1255" fmla="*/ 214789 h 514350"/>
              <a:gd name="connsiteX1256" fmla="*/ 3943826 w 6400800"/>
              <a:gd name="connsiteY1256" fmla="*/ 225266 h 514350"/>
              <a:gd name="connsiteX1257" fmla="*/ 3940969 w 6400800"/>
              <a:gd name="connsiteY1257" fmla="*/ 215741 h 514350"/>
              <a:gd name="connsiteX1258" fmla="*/ 3939064 w 6400800"/>
              <a:gd name="connsiteY1258" fmla="*/ 207169 h 514350"/>
              <a:gd name="connsiteX1259" fmla="*/ 3940016 w 6400800"/>
              <a:gd name="connsiteY1259" fmla="*/ 205264 h 514350"/>
              <a:gd name="connsiteX1260" fmla="*/ 3939064 w 6400800"/>
              <a:gd name="connsiteY1260" fmla="*/ 206216 h 514350"/>
              <a:gd name="connsiteX1261" fmla="*/ 3936206 w 6400800"/>
              <a:gd name="connsiteY1261" fmla="*/ 197644 h 514350"/>
              <a:gd name="connsiteX1262" fmla="*/ 3937159 w 6400800"/>
              <a:gd name="connsiteY1262" fmla="*/ 208121 h 514350"/>
              <a:gd name="connsiteX1263" fmla="*/ 3929539 w 6400800"/>
              <a:gd name="connsiteY1263" fmla="*/ 216694 h 514350"/>
              <a:gd name="connsiteX1264" fmla="*/ 3925729 w 6400800"/>
              <a:gd name="connsiteY1264" fmla="*/ 197644 h 514350"/>
              <a:gd name="connsiteX1265" fmla="*/ 3916204 w 6400800"/>
              <a:gd name="connsiteY1265" fmla="*/ 158591 h 514350"/>
              <a:gd name="connsiteX1266" fmla="*/ 3912394 w 6400800"/>
              <a:gd name="connsiteY1266" fmla="*/ 144304 h 514350"/>
              <a:gd name="connsiteX1267" fmla="*/ 3915251 w 6400800"/>
              <a:gd name="connsiteY1267" fmla="*/ 139541 h 514350"/>
              <a:gd name="connsiteX1268" fmla="*/ 3935254 w 6400800"/>
              <a:gd name="connsiteY1268" fmla="*/ 110966 h 514350"/>
              <a:gd name="connsiteX1269" fmla="*/ 3912394 w 6400800"/>
              <a:gd name="connsiteY1269" fmla="*/ 136684 h 514350"/>
              <a:gd name="connsiteX1270" fmla="*/ 3910489 w 6400800"/>
              <a:gd name="connsiteY1270" fmla="*/ 138589 h 514350"/>
              <a:gd name="connsiteX1271" fmla="*/ 3906679 w 6400800"/>
              <a:gd name="connsiteY1271" fmla="*/ 128111 h 514350"/>
              <a:gd name="connsiteX1272" fmla="*/ 3898106 w 6400800"/>
              <a:gd name="connsiteY1272" fmla="*/ 102394 h 514350"/>
              <a:gd name="connsiteX1273" fmla="*/ 3902869 w 6400800"/>
              <a:gd name="connsiteY1273" fmla="*/ 129064 h 514350"/>
              <a:gd name="connsiteX1274" fmla="*/ 3905726 w 6400800"/>
              <a:gd name="connsiteY1274" fmla="*/ 143351 h 514350"/>
              <a:gd name="connsiteX1275" fmla="*/ 3905726 w 6400800"/>
              <a:gd name="connsiteY1275" fmla="*/ 143351 h 514350"/>
              <a:gd name="connsiteX1276" fmla="*/ 3887629 w 6400800"/>
              <a:gd name="connsiteY1276" fmla="*/ 167164 h 514350"/>
              <a:gd name="connsiteX1277" fmla="*/ 3866674 w 6400800"/>
              <a:gd name="connsiteY1277" fmla="*/ 195739 h 514350"/>
              <a:gd name="connsiteX1278" fmla="*/ 3862864 w 6400800"/>
              <a:gd name="connsiteY1278" fmla="*/ 182404 h 514350"/>
              <a:gd name="connsiteX1279" fmla="*/ 3854291 w 6400800"/>
              <a:gd name="connsiteY1279" fmla="*/ 155734 h 514350"/>
              <a:gd name="connsiteX1280" fmla="*/ 3859054 w 6400800"/>
              <a:gd name="connsiteY1280" fmla="*/ 183356 h 514350"/>
              <a:gd name="connsiteX1281" fmla="*/ 3862864 w 6400800"/>
              <a:gd name="connsiteY1281" fmla="*/ 202406 h 514350"/>
              <a:gd name="connsiteX1282" fmla="*/ 3858101 w 6400800"/>
              <a:gd name="connsiteY1282" fmla="*/ 209074 h 514350"/>
              <a:gd name="connsiteX1283" fmla="*/ 3853339 w 6400800"/>
              <a:gd name="connsiteY1283" fmla="*/ 216694 h 514350"/>
              <a:gd name="connsiteX1284" fmla="*/ 3849529 w 6400800"/>
              <a:gd name="connsiteY1284" fmla="*/ 195739 h 514350"/>
              <a:gd name="connsiteX1285" fmla="*/ 3852386 w 6400800"/>
              <a:gd name="connsiteY1285" fmla="*/ 178594 h 514350"/>
              <a:gd name="connsiteX1286" fmla="*/ 3855244 w 6400800"/>
              <a:gd name="connsiteY1286" fmla="*/ 158591 h 514350"/>
              <a:gd name="connsiteX1287" fmla="*/ 3848576 w 6400800"/>
              <a:gd name="connsiteY1287" fmla="*/ 177641 h 514350"/>
              <a:gd name="connsiteX1288" fmla="*/ 3841909 w 6400800"/>
              <a:gd name="connsiteY1288" fmla="*/ 199549 h 514350"/>
              <a:gd name="connsiteX1289" fmla="*/ 3838099 w 6400800"/>
              <a:gd name="connsiteY1289" fmla="*/ 212884 h 514350"/>
              <a:gd name="connsiteX1290" fmla="*/ 3835241 w 6400800"/>
              <a:gd name="connsiteY1290" fmla="*/ 225266 h 514350"/>
              <a:gd name="connsiteX1291" fmla="*/ 3834289 w 6400800"/>
              <a:gd name="connsiteY1291" fmla="*/ 222409 h 514350"/>
              <a:gd name="connsiteX1292" fmla="*/ 3825716 w 6400800"/>
              <a:gd name="connsiteY1292" fmla="*/ 209074 h 514350"/>
              <a:gd name="connsiteX1293" fmla="*/ 3809524 w 6400800"/>
              <a:gd name="connsiteY1293" fmla="*/ 184309 h 514350"/>
              <a:gd name="connsiteX1294" fmla="*/ 3821906 w 6400800"/>
              <a:gd name="connsiteY1294" fmla="*/ 210979 h 514350"/>
              <a:gd name="connsiteX1295" fmla="*/ 3828574 w 6400800"/>
              <a:gd name="connsiteY1295" fmla="*/ 224314 h 514350"/>
              <a:gd name="connsiteX1296" fmla="*/ 3832384 w 6400800"/>
              <a:gd name="connsiteY1296" fmla="*/ 234791 h 514350"/>
              <a:gd name="connsiteX1297" fmla="*/ 3828574 w 6400800"/>
              <a:gd name="connsiteY1297" fmla="*/ 254794 h 514350"/>
              <a:gd name="connsiteX1298" fmla="*/ 3825716 w 6400800"/>
              <a:gd name="connsiteY1298" fmla="*/ 259556 h 514350"/>
              <a:gd name="connsiteX1299" fmla="*/ 3820954 w 6400800"/>
              <a:gd name="connsiteY1299" fmla="*/ 269081 h 514350"/>
              <a:gd name="connsiteX1300" fmla="*/ 3820001 w 6400800"/>
              <a:gd name="connsiteY1300" fmla="*/ 267176 h 514350"/>
              <a:gd name="connsiteX1301" fmla="*/ 3804761 w 6400800"/>
              <a:gd name="connsiteY1301" fmla="*/ 249079 h 514350"/>
              <a:gd name="connsiteX1302" fmla="*/ 3817144 w 6400800"/>
              <a:gd name="connsiteY1302" fmla="*/ 270034 h 514350"/>
              <a:gd name="connsiteX1303" fmla="*/ 3819049 w 6400800"/>
              <a:gd name="connsiteY1303" fmla="*/ 272891 h 514350"/>
              <a:gd name="connsiteX1304" fmla="*/ 3806666 w 6400800"/>
              <a:gd name="connsiteY1304" fmla="*/ 294799 h 514350"/>
              <a:gd name="connsiteX1305" fmla="*/ 3806666 w 6400800"/>
              <a:gd name="connsiteY1305" fmla="*/ 294799 h 514350"/>
              <a:gd name="connsiteX1306" fmla="*/ 3803809 w 6400800"/>
              <a:gd name="connsiteY1306" fmla="*/ 290989 h 514350"/>
              <a:gd name="connsiteX1307" fmla="*/ 3802856 w 6400800"/>
              <a:gd name="connsiteY1307" fmla="*/ 287179 h 514350"/>
              <a:gd name="connsiteX1308" fmla="*/ 3799999 w 6400800"/>
              <a:gd name="connsiteY1308" fmla="*/ 276701 h 514350"/>
              <a:gd name="connsiteX1309" fmla="*/ 3795236 w 6400800"/>
              <a:gd name="connsiteY1309" fmla="*/ 260509 h 514350"/>
              <a:gd name="connsiteX1310" fmla="*/ 3790474 w 6400800"/>
              <a:gd name="connsiteY1310" fmla="*/ 246221 h 514350"/>
              <a:gd name="connsiteX1311" fmla="*/ 3791426 w 6400800"/>
              <a:gd name="connsiteY1311" fmla="*/ 260509 h 514350"/>
              <a:gd name="connsiteX1312" fmla="*/ 3792379 w 6400800"/>
              <a:gd name="connsiteY1312" fmla="*/ 273844 h 514350"/>
              <a:gd name="connsiteX1313" fmla="*/ 3787616 w 6400800"/>
              <a:gd name="connsiteY1313" fmla="*/ 268129 h 514350"/>
              <a:gd name="connsiteX1314" fmla="*/ 3777139 w 6400800"/>
              <a:gd name="connsiteY1314" fmla="*/ 255746 h 514350"/>
              <a:gd name="connsiteX1315" fmla="*/ 3773329 w 6400800"/>
              <a:gd name="connsiteY1315" fmla="*/ 246221 h 514350"/>
              <a:gd name="connsiteX1316" fmla="*/ 3764756 w 6400800"/>
              <a:gd name="connsiteY1316" fmla="*/ 224314 h 514350"/>
              <a:gd name="connsiteX1317" fmla="*/ 3769519 w 6400800"/>
              <a:gd name="connsiteY1317" fmla="*/ 247174 h 514350"/>
              <a:gd name="connsiteX1318" fmla="*/ 3776186 w 6400800"/>
              <a:gd name="connsiteY1318" fmla="*/ 273844 h 514350"/>
              <a:gd name="connsiteX1319" fmla="*/ 3781901 w 6400800"/>
              <a:gd name="connsiteY1319" fmla="*/ 299561 h 514350"/>
              <a:gd name="connsiteX1320" fmla="*/ 3760946 w 6400800"/>
              <a:gd name="connsiteY1320" fmla="*/ 234791 h 514350"/>
              <a:gd name="connsiteX1321" fmla="*/ 3755231 w 6400800"/>
              <a:gd name="connsiteY1321" fmla="*/ 218599 h 514350"/>
              <a:gd name="connsiteX1322" fmla="*/ 3759041 w 6400800"/>
              <a:gd name="connsiteY1322" fmla="*/ 211931 h 514350"/>
              <a:gd name="connsiteX1323" fmla="*/ 3754279 w 6400800"/>
              <a:gd name="connsiteY1323" fmla="*/ 217646 h 514350"/>
              <a:gd name="connsiteX1324" fmla="*/ 3750469 w 6400800"/>
              <a:gd name="connsiteY1324" fmla="*/ 208121 h 514350"/>
              <a:gd name="connsiteX1325" fmla="*/ 3752374 w 6400800"/>
              <a:gd name="connsiteY1325" fmla="*/ 197644 h 514350"/>
              <a:gd name="connsiteX1326" fmla="*/ 3748564 w 6400800"/>
              <a:gd name="connsiteY1326" fmla="*/ 205264 h 514350"/>
              <a:gd name="connsiteX1327" fmla="*/ 3734276 w 6400800"/>
              <a:gd name="connsiteY1327" fmla="*/ 167164 h 514350"/>
              <a:gd name="connsiteX1328" fmla="*/ 3742849 w 6400800"/>
              <a:gd name="connsiteY1328" fmla="*/ 217646 h 514350"/>
              <a:gd name="connsiteX1329" fmla="*/ 3736181 w 6400800"/>
              <a:gd name="connsiteY1329" fmla="*/ 236696 h 514350"/>
              <a:gd name="connsiteX1330" fmla="*/ 3735229 w 6400800"/>
              <a:gd name="connsiteY1330" fmla="*/ 238601 h 514350"/>
              <a:gd name="connsiteX1331" fmla="*/ 3730466 w 6400800"/>
              <a:gd name="connsiteY1331" fmla="*/ 245269 h 514350"/>
              <a:gd name="connsiteX1332" fmla="*/ 3726656 w 6400800"/>
              <a:gd name="connsiteY1332" fmla="*/ 236696 h 514350"/>
              <a:gd name="connsiteX1333" fmla="*/ 3726656 w 6400800"/>
              <a:gd name="connsiteY1333" fmla="*/ 232886 h 514350"/>
              <a:gd name="connsiteX1334" fmla="*/ 3725704 w 6400800"/>
              <a:gd name="connsiteY1334" fmla="*/ 214789 h 514350"/>
              <a:gd name="connsiteX1335" fmla="*/ 3722846 w 6400800"/>
              <a:gd name="connsiteY1335" fmla="*/ 230029 h 514350"/>
              <a:gd name="connsiteX1336" fmla="*/ 3721894 w 6400800"/>
              <a:gd name="connsiteY1336" fmla="*/ 229076 h 514350"/>
              <a:gd name="connsiteX1337" fmla="*/ 3721894 w 6400800"/>
              <a:gd name="connsiteY1337" fmla="*/ 229076 h 514350"/>
              <a:gd name="connsiteX1338" fmla="*/ 3725704 w 6400800"/>
              <a:gd name="connsiteY1338" fmla="*/ 190976 h 514350"/>
              <a:gd name="connsiteX1339" fmla="*/ 3727609 w 6400800"/>
              <a:gd name="connsiteY1339" fmla="*/ 172879 h 514350"/>
              <a:gd name="connsiteX1340" fmla="*/ 3730466 w 6400800"/>
              <a:gd name="connsiteY1340" fmla="*/ 155734 h 514350"/>
              <a:gd name="connsiteX1341" fmla="*/ 3734276 w 6400800"/>
              <a:gd name="connsiteY1341" fmla="*/ 128111 h 514350"/>
              <a:gd name="connsiteX1342" fmla="*/ 3737134 w 6400800"/>
              <a:gd name="connsiteY1342" fmla="*/ 104299 h 514350"/>
              <a:gd name="connsiteX1343" fmla="*/ 3730466 w 6400800"/>
              <a:gd name="connsiteY1343" fmla="*/ 127159 h 514350"/>
              <a:gd name="connsiteX1344" fmla="*/ 3722846 w 6400800"/>
              <a:gd name="connsiteY1344" fmla="*/ 153829 h 514350"/>
              <a:gd name="connsiteX1345" fmla="*/ 3718084 w 6400800"/>
              <a:gd name="connsiteY1345" fmla="*/ 170021 h 514350"/>
              <a:gd name="connsiteX1346" fmla="*/ 3714274 w 6400800"/>
              <a:gd name="connsiteY1346" fmla="*/ 188119 h 514350"/>
              <a:gd name="connsiteX1347" fmla="*/ 3710464 w 6400800"/>
              <a:gd name="connsiteY1347" fmla="*/ 208121 h 514350"/>
              <a:gd name="connsiteX1348" fmla="*/ 3710464 w 6400800"/>
              <a:gd name="connsiteY1348" fmla="*/ 207169 h 514350"/>
              <a:gd name="connsiteX1349" fmla="*/ 3691414 w 6400800"/>
              <a:gd name="connsiteY1349" fmla="*/ 174784 h 514350"/>
              <a:gd name="connsiteX1350" fmla="*/ 3677126 w 6400800"/>
              <a:gd name="connsiteY1350" fmla="*/ 150971 h 514350"/>
              <a:gd name="connsiteX1351" fmla="*/ 3678079 w 6400800"/>
              <a:gd name="connsiteY1351" fmla="*/ 137636 h 514350"/>
              <a:gd name="connsiteX1352" fmla="*/ 3675221 w 6400800"/>
              <a:gd name="connsiteY1352" fmla="*/ 149066 h 514350"/>
              <a:gd name="connsiteX1353" fmla="*/ 3674269 w 6400800"/>
              <a:gd name="connsiteY1353" fmla="*/ 147161 h 514350"/>
              <a:gd name="connsiteX1354" fmla="*/ 3675221 w 6400800"/>
              <a:gd name="connsiteY1354" fmla="*/ 150019 h 514350"/>
              <a:gd name="connsiteX1355" fmla="*/ 3672364 w 6400800"/>
              <a:gd name="connsiteY1355" fmla="*/ 164306 h 514350"/>
              <a:gd name="connsiteX1356" fmla="*/ 3665696 w 6400800"/>
              <a:gd name="connsiteY1356" fmla="*/ 194786 h 514350"/>
              <a:gd name="connsiteX1357" fmla="*/ 3662839 w 6400800"/>
              <a:gd name="connsiteY1357" fmla="*/ 209074 h 514350"/>
              <a:gd name="connsiteX1358" fmla="*/ 3661886 w 6400800"/>
              <a:gd name="connsiteY1358" fmla="*/ 210026 h 514350"/>
              <a:gd name="connsiteX1359" fmla="*/ 3658076 w 6400800"/>
              <a:gd name="connsiteY1359" fmla="*/ 216694 h 514350"/>
              <a:gd name="connsiteX1360" fmla="*/ 3658076 w 6400800"/>
              <a:gd name="connsiteY1360" fmla="*/ 174784 h 514350"/>
              <a:gd name="connsiteX1361" fmla="*/ 3645694 w 6400800"/>
              <a:gd name="connsiteY1361" fmla="*/ 239554 h 514350"/>
              <a:gd name="connsiteX1362" fmla="*/ 3644741 w 6400800"/>
              <a:gd name="connsiteY1362" fmla="*/ 246221 h 514350"/>
              <a:gd name="connsiteX1363" fmla="*/ 3643789 w 6400800"/>
              <a:gd name="connsiteY1363" fmla="*/ 249079 h 514350"/>
              <a:gd name="connsiteX1364" fmla="*/ 3640931 w 6400800"/>
              <a:gd name="connsiteY1364" fmla="*/ 259556 h 514350"/>
              <a:gd name="connsiteX1365" fmla="*/ 3633311 w 6400800"/>
              <a:gd name="connsiteY1365" fmla="*/ 243364 h 514350"/>
              <a:gd name="connsiteX1366" fmla="*/ 3639979 w 6400800"/>
              <a:gd name="connsiteY1366" fmla="*/ 265271 h 514350"/>
              <a:gd name="connsiteX1367" fmla="*/ 3637121 w 6400800"/>
              <a:gd name="connsiteY1367" fmla="*/ 275749 h 514350"/>
              <a:gd name="connsiteX1368" fmla="*/ 3627596 w 6400800"/>
              <a:gd name="connsiteY1368" fmla="*/ 261461 h 514350"/>
              <a:gd name="connsiteX1369" fmla="*/ 3635216 w 6400800"/>
              <a:gd name="connsiteY1369" fmla="*/ 280511 h 514350"/>
              <a:gd name="connsiteX1370" fmla="*/ 3635216 w 6400800"/>
              <a:gd name="connsiteY1370" fmla="*/ 281464 h 514350"/>
              <a:gd name="connsiteX1371" fmla="*/ 3630454 w 6400800"/>
              <a:gd name="connsiteY1371" fmla="*/ 309086 h 514350"/>
              <a:gd name="connsiteX1372" fmla="*/ 3627596 w 6400800"/>
              <a:gd name="connsiteY1372" fmla="*/ 332899 h 514350"/>
              <a:gd name="connsiteX1373" fmla="*/ 3620929 w 6400800"/>
              <a:gd name="connsiteY1373" fmla="*/ 312896 h 514350"/>
              <a:gd name="connsiteX1374" fmla="*/ 3620929 w 6400800"/>
              <a:gd name="connsiteY1374" fmla="*/ 309086 h 514350"/>
              <a:gd name="connsiteX1375" fmla="*/ 3619976 w 6400800"/>
              <a:gd name="connsiteY1375" fmla="*/ 310991 h 514350"/>
              <a:gd name="connsiteX1376" fmla="*/ 3619024 w 6400800"/>
              <a:gd name="connsiteY1376" fmla="*/ 308134 h 514350"/>
              <a:gd name="connsiteX1377" fmla="*/ 3622834 w 6400800"/>
              <a:gd name="connsiteY1377" fmla="*/ 272891 h 514350"/>
              <a:gd name="connsiteX1378" fmla="*/ 3626644 w 6400800"/>
              <a:gd name="connsiteY1378" fmla="*/ 221456 h 514350"/>
              <a:gd name="connsiteX1379" fmla="*/ 3630454 w 6400800"/>
              <a:gd name="connsiteY1379" fmla="*/ 211931 h 514350"/>
              <a:gd name="connsiteX1380" fmla="*/ 3626644 w 6400800"/>
              <a:gd name="connsiteY1380" fmla="*/ 216694 h 514350"/>
              <a:gd name="connsiteX1381" fmla="*/ 3626644 w 6400800"/>
              <a:gd name="connsiteY1381" fmla="*/ 214789 h 514350"/>
              <a:gd name="connsiteX1382" fmla="*/ 3626644 w 6400800"/>
              <a:gd name="connsiteY1382" fmla="*/ 192881 h 514350"/>
              <a:gd name="connsiteX1383" fmla="*/ 3622834 w 6400800"/>
              <a:gd name="connsiteY1383" fmla="*/ 214789 h 514350"/>
              <a:gd name="connsiteX1384" fmla="*/ 3620929 w 6400800"/>
              <a:gd name="connsiteY1384" fmla="*/ 226219 h 514350"/>
              <a:gd name="connsiteX1385" fmla="*/ 3620929 w 6400800"/>
              <a:gd name="connsiteY1385" fmla="*/ 227171 h 514350"/>
              <a:gd name="connsiteX1386" fmla="*/ 3609499 w 6400800"/>
              <a:gd name="connsiteY1386" fmla="*/ 243364 h 514350"/>
              <a:gd name="connsiteX1387" fmla="*/ 3603784 w 6400800"/>
              <a:gd name="connsiteY1387" fmla="*/ 251936 h 514350"/>
              <a:gd name="connsiteX1388" fmla="*/ 3613309 w 6400800"/>
              <a:gd name="connsiteY1388" fmla="*/ 225266 h 514350"/>
              <a:gd name="connsiteX1389" fmla="*/ 3619024 w 6400800"/>
              <a:gd name="connsiteY1389" fmla="*/ 208121 h 514350"/>
              <a:gd name="connsiteX1390" fmla="*/ 3624739 w 6400800"/>
              <a:gd name="connsiteY1390" fmla="*/ 192881 h 514350"/>
              <a:gd name="connsiteX1391" fmla="*/ 3634264 w 6400800"/>
              <a:gd name="connsiteY1391" fmla="*/ 168116 h 514350"/>
              <a:gd name="connsiteX1392" fmla="*/ 3642836 w 6400800"/>
              <a:gd name="connsiteY1392" fmla="*/ 146209 h 514350"/>
              <a:gd name="connsiteX1393" fmla="*/ 3631406 w 6400800"/>
              <a:gd name="connsiteY1393" fmla="*/ 166211 h 514350"/>
              <a:gd name="connsiteX1394" fmla="*/ 3618071 w 6400800"/>
              <a:gd name="connsiteY1394" fmla="*/ 189071 h 514350"/>
              <a:gd name="connsiteX1395" fmla="*/ 3610451 w 6400800"/>
              <a:gd name="connsiteY1395" fmla="*/ 203359 h 514350"/>
              <a:gd name="connsiteX1396" fmla="*/ 3602831 w 6400800"/>
              <a:gd name="connsiteY1396" fmla="*/ 219551 h 514350"/>
              <a:gd name="connsiteX1397" fmla="*/ 3588544 w 6400800"/>
              <a:gd name="connsiteY1397" fmla="*/ 250031 h 514350"/>
              <a:gd name="connsiteX1398" fmla="*/ 3588544 w 6400800"/>
              <a:gd name="connsiteY1398" fmla="*/ 242411 h 514350"/>
              <a:gd name="connsiteX1399" fmla="*/ 3585686 w 6400800"/>
              <a:gd name="connsiteY1399" fmla="*/ 256699 h 514350"/>
              <a:gd name="connsiteX1400" fmla="*/ 3585686 w 6400800"/>
              <a:gd name="connsiteY1400" fmla="*/ 257651 h 514350"/>
              <a:gd name="connsiteX1401" fmla="*/ 3579971 w 6400800"/>
              <a:gd name="connsiteY1401" fmla="*/ 270986 h 514350"/>
              <a:gd name="connsiteX1402" fmla="*/ 3573304 w 6400800"/>
              <a:gd name="connsiteY1402" fmla="*/ 282416 h 514350"/>
              <a:gd name="connsiteX1403" fmla="*/ 3568541 w 6400800"/>
              <a:gd name="connsiteY1403" fmla="*/ 263366 h 514350"/>
              <a:gd name="connsiteX1404" fmla="*/ 3564731 w 6400800"/>
              <a:gd name="connsiteY1404" fmla="*/ 248126 h 514350"/>
              <a:gd name="connsiteX1405" fmla="*/ 3564731 w 6400800"/>
              <a:gd name="connsiteY1405" fmla="*/ 248126 h 514350"/>
              <a:gd name="connsiteX1406" fmla="*/ 3562826 w 6400800"/>
              <a:gd name="connsiteY1406" fmla="*/ 237649 h 514350"/>
              <a:gd name="connsiteX1407" fmla="*/ 3561874 w 6400800"/>
              <a:gd name="connsiteY1407" fmla="*/ 233839 h 514350"/>
              <a:gd name="connsiteX1408" fmla="*/ 3566636 w 6400800"/>
              <a:gd name="connsiteY1408" fmla="*/ 227171 h 514350"/>
              <a:gd name="connsiteX1409" fmla="*/ 3561874 w 6400800"/>
              <a:gd name="connsiteY1409" fmla="*/ 230981 h 514350"/>
              <a:gd name="connsiteX1410" fmla="*/ 3559016 w 6400800"/>
              <a:gd name="connsiteY1410" fmla="*/ 218599 h 514350"/>
              <a:gd name="connsiteX1411" fmla="*/ 3559016 w 6400800"/>
              <a:gd name="connsiteY1411" fmla="*/ 231934 h 514350"/>
              <a:gd name="connsiteX1412" fmla="*/ 3554254 w 6400800"/>
              <a:gd name="connsiteY1412" fmla="*/ 220504 h 514350"/>
              <a:gd name="connsiteX1413" fmla="*/ 3569494 w 6400800"/>
              <a:gd name="connsiteY1413" fmla="*/ 197644 h 514350"/>
              <a:gd name="connsiteX1414" fmla="*/ 3585686 w 6400800"/>
              <a:gd name="connsiteY1414" fmla="*/ 174784 h 514350"/>
              <a:gd name="connsiteX1415" fmla="*/ 3600926 w 6400800"/>
              <a:gd name="connsiteY1415" fmla="*/ 154781 h 514350"/>
              <a:gd name="connsiteX1416" fmla="*/ 3582829 w 6400800"/>
              <a:gd name="connsiteY1416" fmla="*/ 171926 h 514350"/>
              <a:gd name="connsiteX1417" fmla="*/ 3562826 w 6400800"/>
              <a:gd name="connsiteY1417" fmla="*/ 192881 h 514350"/>
              <a:gd name="connsiteX1418" fmla="*/ 3549491 w 6400800"/>
              <a:gd name="connsiteY1418" fmla="*/ 209074 h 514350"/>
              <a:gd name="connsiteX1419" fmla="*/ 3542824 w 6400800"/>
              <a:gd name="connsiteY1419" fmla="*/ 193834 h 514350"/>
              <a:gd name="connsiteX1420" fmla="*/ 3546634 w 6400800"/>
              <a:gd name="connsiteY1420" fmla="*/ 212884 h 514350"/>
              <a:gd name="connsiteX1421" fmla="*/ 3539966 w 6400800"/>
              <a:gd name="connsiteY1421" fmla="*/ 222409 h 514350"/>
              <a:gd name="connsiteX1422" fmla="*/ 3539014 w 6400800"/>
              <a:gd name="connsiteY1422" fmla="*/ 223361 h 514350"/>
              <a:gd name="connsiteX1423" fmla="*/ 3539014 w 6400800"/>
              <a:gd name="connsiteY1423" fmla="*/ 210979 h 514350"/>
              <a:gd name="connsiteX1424" fmla="*/ 3539014 w 6400800"/>
              <a:gd name="connsiteY1424" fmla="*/ 184309 h 514350"/>
              <a:gd name="connsiteX1425" fmla="*/ 3539014 w 6400800"/>
              <a:gd name="connsiteY1425" fmla="*/ 173831 h 514350"/>
              <a:gd name="connsiteX1426" fmla="*/ 3540919 w 6400800"/>
              <a:gd name="connsiteY1426" fmla="*/ 170021 h 514350"/>
              <a:gd name="connsiteX1427" fmla="*/ 3539014 w 6400800"/>
              <a:gd name="connsiteY1427" fmla="*/ 172879 h 514350"/>
              <a:gd name="connsiteX1428" fmla="*/ 3539014 w 6400800"/>
              <a:gd name="connsiteY1428" fmla="*/ 162401 h 514350"/>
              <a:gd name="connsiteX1429" fmla="*/ 3537109 w 6400800"/>
              <a:gd name="connsiteY1429" fmla="*/ 176689 h 514350"/>
              <a:gd name="connsiteX1430" fmla="*/ 3527584 w 6400800"/>
              <a:gd name="connsiteY1430" fmla="*/ 190976 h 514350"/>
              <a:gd name="connsiteX1431" fmla="*/ 3511391 w 6400800"/>
              <a:gd name="connsiteY1431" fmla="*/ 214789 h 514350"/>
              <a:gd name="connsiteX1432" fmla="*/ 3510439 w 6400800"/>
              <a:gd name="connsiteY1432" fmla="*/ 215741 h 514350"/>
              <a:gd name="connsiteX1433" fmla="*/ 3508534 w 6400800"/>
              <a:gd name="connsiteY1433" fmla="*/ 201454 h 514350"/>
              <a:gd name="connsiteX1434" fmla="*/ 3505676 w 6400800"/>
              <a:gd name="connsiteY1434" fmla="*/ 180499 h 514350"/>
              <a:gd name="connsiteX1435" fmla="*/ 3504724 w 6400800"/>
              <a:gd name="connsiteY1435" fmla="*/ 202406 h 514350"/>
              <a:gd name="connsiteX1436" fmla="*/ 3503771 w 6400800"/>
              <a:gd name="connsiteY1436" fmla="*/ 226219 h 514350"/>
              <a:gd name="connsiteX1437" fmla="*/ 3500914 w 6400800"/>
              <a:gd name="connsiteY1437" fmla="*/ 230981 h 514350"/>
              <a:gd name="connsiteX1438" fmla="*/ 3491389 w 6400800"/>
              <a:gd name="connsiteY1438" fmla="*/ 247174 h 514350"/>
              <a:gd name="connsiteX1439" fmla="*/ 3483769 w 6400800"/>
              <a:gd name="connsiteY1439" fmla="*/ 230029 h 514350"/>
              <a:gd name="connsiteX1440" fmla="*/ 3469481 w 6400800"/>
              <a:gd name="connsiteY1440" fmla="*/ 200501 h 514350"/>
              <a:gd name="connsiteX1441" fmla="*/ 3471386 w 6400800"/>
              <a:gd name="connsiteY1441" fmla="*/ 190976 h 514350"/>
              <a:gd name="connsiteX1442" fmla="*/ 3477101 w 6400800"/>
              <a:gd name="connsiteY1442" fmla="*/ 167164 h 514350"/>
              <a:gd name="connsiteX1443" fmla="*/ 3482816 w 6400800"/>
              <a:gd name="connsiteY1443" fmla="*/ 146209 h 514350"/>
              <a:gd name="connsiteX1444" fmla="*/ 3492341 w 6400800"/>
              <a:gd name="connsiteY1444" fmla="*/ 111919 h 514350"/>
              <a:gd name="connsiteX1445" fmla="*/ 3499961 w 6400800"/>
              <a:gd name="connsiteY1445" fmla="*/ 82391 h 514350"/>
              <a:gd name="connsiteX1446" fmla="*/ 3488531 w 6400800"/>
              <a:gd name="connsiteY1446" fmla="*/ 110966 h 514350"/>
              <a:gd name="connsiteX1447" fmla="*/ 3476149 w 6400800"/>
              <a:gd name="connsiteY1447" fmla="*/ 144304 h 514350"/>
              <a:gd name="connsiteX1448" fmla="*/ 3468529 w 6400800"/>
              <a:gd name="connsiteY1448" fmla="*/ 164306 h 514350"/>
              <a:gd name="connsiteX1449" fmla="*/ 3461861 w 6400800"/>
              <a:gd name="connsiteY1449" fmla="*/ 185261 h 514350"/>
              <a:gd name="connsiteX1450" fmla="*/ 3452336 w 6400800"/>
              <a:gd name="connsiteY1450" fmla="*/ 168116 h 514350"/>
              <a:gd name="connsiteX1451" fmla="*/ 3460909 w 6400800"/>
              <a:gd name="connsiteY1451" fmla="*/ 189071 h 514350"/>
              <a:gd name="connsiteX1452" fmla="*/ 3450431 w 6400800"/>
              <a:gd name="connsiteY1452" fmla="*/ 225266 h 514350"/>
              <a:gd name="connsiteX1453" fmla="*/ 3441859 w 6400800"/>
              <a:gd name="connsiteY1453" fmla="*/ 210026 h 514350"/>
              <a:gd name="connsiteX1454" fmla="*/ 3442811 w 6400800"/>
              <a:gd name="connsiteY1454" fmla="*/ 208121 h 514350"/>
              <a:gd name="connsiteX1455" fmla="*/ 3445669 w 6400800"/>
              <a:gd name="connsiteY1455" fmla="*/ 190976 h 514350"/>
              <a:gd name="connsiteX1456" fmla="*/ 3439001 w 6400800"/>
              <a:gd name="connsiteY1456" fmla="*/ 205264 h 514350"/>
              <a:gd name="connsiteX1457" fmla="*/ 3439001 w 6400800"/>
              <a:gd name="connsiteY1457" fmla="*/ 205264 h 514350"/>
              <a:gd name="connsiteX1458" fmla="*/ 3438049 w 6400800"/>
              <a:gd name="connsiteY1458" fmla="*/ 165259 h 514350"/>
              <a:gd name="connsiteX1459" fmla="*/ 3437096 w 6400800"/>
              <a:gd name="connsiteY1459" fmla="*/ 135731 h 514350"/>
              <a:gd name="connsiteX1460" fmla="*/ 3435191 w 6400800"/>
              <a:gd name="connsiteY1460" fmla="*/ 112871 h 514350"/>
              <a:gd name="connsiteX1461" fmla="*/ 3433286 w 6400800"/>
              <a:gd name="connsiteY1461" fmla="*/ 92869 h 514350"/>
              <a:gd name="connsiteX1462" fmla="*/ 3431381 w 6400800"/>
              <a:gd name="connsiteY1462" fmla="*/ 112871 h 514350"/>
              <a:gd name="connsiteX1463" fmla="*/ 3428524 w 6400800"/>
              <a:gd name="connsiteY1463" fmla="*/ 149066 h 514350"/>
              <a:gd name="connsiteX1464" fmla="*/ 3428524 w 6400800"/>
              <a:gd name="connsiteY1464" fmla="*/ 150019 h 514350"/>
              <a:gd name="connsiteX1465" fmla="*/ 3426619 w 6400800"/>
              <a:gd name="connsiteY1465" fmla="*/ 131921 h 514350"/>
              <a:gd name="connsiteX1466" fmla="*/ 3423761 w 6400800"/>
              <a:gd name="connsiteY1466" fmla="*/ 113824 h 514350"/>
              <a:gd name="connsiteX1467" fmla="*/ 3422809 w 6400800"/>
              <a:gd name="connsiteY1467" fmla="*/ 131921 h 514350"/>
              <a:gd name="connsiteX1468" fmla="*/ 3420904 w 6400800"/>
              <a:gd name="connsiteY1468" fmla="*/ 174784 h 514350"/>
              <a:gd name="connsiteX1469" fmla="*/ 3412331 w 6400800"/>
              <a:gd name="connsiteY1469" fmla="*/ 162401 h 514350"/>
              <a:gd name="connsiteX1470" fmla="*/ 3398044 w 6400800"/>
              <a:gd name="connsiteY1470" fmla="*/ 141446 h 514350"/>
              <a:gd name="connsiteX1471" fmla="*/ 3401854 w 6400800"/>
              <a:gd name="connsiteY1471" fmla="*/ 123349 h 514350"/>
              <a:gd name="connsiteX1472" fmla="*/ 3396139 w 6400800"/>
              <a:gd name="connsiteY1472" fmla="*/ 139541 h 514350"/>
              <a:gd name="connsiteX1473" fmla="*/ 3391376 w 6400800"/>
              <a:gd name="connsiteY1473" fmla="*/ 132874 h 514350"/>
              <a:gd name="connsiteX1474" fmla="*/ 3395186 w 6400800"/>
              <a:gd name="connsiteY1474" fmla="*/ 139541 h 514350"/>
              <a:gd name="connsiteX1475" fmla="*/ 3395186 w 6400800"/>
              <a:gd name="connsiteY1475" fmla="*/ 141446 h 514350"/>
              <a:gd name="connsiteX1476" fmla="*/ 3382804 w 6400800"/>
              <a:gd name="connsiteY1476" fmla="*/ 177641 h 514350"/>
              <a:gd name="connsiteX1477" fmla="*/ 3382804 w 6400800"/>
              <a:gd name="connsiteY1477" fmla="*/ 172879 h 514350"/>
              <a:gd name="connsiteX1478" fmla="*/ 3381851 w 6400800"/>
              <a:gd name="connsiteY1478" fmla="*/ 150971 h 514350"/>
              <a:gd name="connsiteX1479" fmla="*/ 3378994 w 6400800"/>
              <a:gd name="connsiteY1479" fmla="*/ 172879 h 514350"/>
              <a:gd name="connsiteX1480" fmla="*/ 3376136 w 6400800"/>
              <a:gd name="connsiteY1480" fmla="*/ 197644 h 514350"/>
              <a:gd name="connsiteX1481" fmla="*/ 3365659 w 6400800"/>
              <a:gd name="connsiteY1481" fmla="*/ 234791 h 514350"/>
              <a:gd name="connsiteX1482" fmla="*/ 3358991 w 6400800"/>
              <a:gd name="connsiteY1482" fmla="*/ 253841 h 514350"/>
              <a:gd name="connsiteX1483" fmla="*/ 3358039 w 6400800"/>
              <a:gd name="connsiteY1483" fmla="*/ 257651 h 514350"/>
              <a:gd name="connsiteX1484" fmla="*/ 3351371 w 6400800"/>
              <a:gd name="connsiteY1484" fmla="*/ 239554 h 514350"/>
              <a:gd name="connsiteX1485" fmla="*/ 3351371 w 6400800"/>
              <a:gd name="connsiteY1485" fmla="*/ 237649 h 514350"/>
              <a:gd name="connsiteX1486" fmla="*/ 3351371 w 6400800"/>
              <a:gd name="connsiteY1486" fmla="*/ 238601 h 514350"/>
              <a:gd name="connsiteX1487" fmla="*/ 3344704 w 6400800"/>
              <a:gd name="connsiteY1487" fmla="*/ 221456 h 514350"/>
              <a:gd name="connsiteX1488" fmla="*/ 3349466 w 6400800"/>
              <a:gd name="connsiteY1488" fmla="*/ 248126 h 514350"/>
              <a:gd name="connsiteX1489" fmla="*/ 3347561 w 6400800"/>
              <a:gd name="connsiteY1489" fmla="*/ 265271 h 514350"/>
              <a:gd name="connsiteX1490" fmla="*/ 3345656 w 6400800"/>
              <a:gd name="connsiteY1490" fmla="*/ 283369 h 514350"/>
              <a:gd name="connsiteX1491" fmla="*/ 3343751 w 6400800"/>
              <a:gd name="connsiteY1491" fmla="*/ 287179 h 514350"/>
              <a:gd name="connsiteX1492" fmla="*/ 3339941 w 6400800"/>
              <a:gd name="connsiteY1492" fmla="*/ 274796 h 514350"/>
              <a:gd name="connsiteX1493" fmla="*/ 3325654 w 6400800"/>
              <a:gd name="connsiteY1493" fmla="*/ 231934 h 514350"/>
              <a:gd name="connsiteX1494" fmla="*/ 3328511 w 6400800"/>
              <a:gd name="connsiteY1494" fmla="*/ 216694 h 514350"/>
              <a:gd name="connsiteX1495" fmla="*/ 3338036 w 6400800"/>
              <a:gd name="connsiteY1495" fmla="*/ 170974 h 514350"/>
              <a:gd name="connsiteX1496" fmla="*/ 3346609 w 6400800"/>
              <a:gd name="connsiteY1496" fmla="*/ 136684 h 514350"/>
              <a:gd name="connsiteX1497" fmla="*/ 3355181 w 6400800"/>
              <a:gd name="connsiteY1497" fmla="*/ 106204 h 514350"/>
              <a:gd name="connsiteX1498" fmla="*/ 3342799 w 6400800"/>
              <a:gd name="connsiteY1498" fmla="*/ 134779 h 514350"/>
              <a:gd name="connsiteX1499" fmla="*/ 3330416 w 6400800"/>
              <a:gd name="connsiteY1499" fmla="*/ 169069 h 514350"/>
              <a:gd name="connsiteX1500" fmla="*/ 3318986 w 6400800"/>
              <a:gd name="connsiteY1500" fmla="*/ 208121 h 514350"/>
              <a:gd name="connsiteX1501" fmla="*/ 3318986 w 6400800"/>
              <a:gd name="connsiteY1501" fmla="*/ 203359 h 514350"/>
              <a:gd name="connsiteX1502" fmla="*/ 3320891 w 6400800"/>
              <a:gd name="connsiteY1502" fmla="*/ 195739 h 514350"/>
              <a:gd name="connsiteX1503" fmla="*/ 3327559 w 6400800"/>
              <a:gd name="connsiteY1503" fmla="*/ 170021 h 514350"/>
              <a:gd name="connsiteX1504" fmla="*/ 3332321 w 6400800"/>
              <a:gd name="connsiteY1504" fmla="*/ 147161 h 514350"/>
              <a:gd name="connsiteX1505" fmla="*/ 3323749 w 6400800"/>
              <a:gd name="connsiteY1505" fmla="*/ 169069 h 514350"/>
              <a:gd name="connsiteX1506" fmla="*/ 3322796 w 6400800"/>
              <a:gd name="connsiteY1506" fmla="*/ 171926 h 514350"/>
              <a:gd name="connsiteX1507" fmla="*/ 3323749 w 6400800"/>
              <a:gd name="connsiteY1507" fmla="*/ 165259 h 514350"/>
              <a:gd name="connsiteX1508" fmla="*/ 3328511 w 6400800"/>
              <a:gd name="connsiteY1508" fmla="*/ 147161 h 514350"/>
              <a:gd name="connsiteX1509" fmla="*/ 3336131 w 6400800"/>
              <a:gd name="connsiteY1509" fmla="*/ 116681 h 514350"/>
              <a:gd name="connsiteX1510" fmla="*/ 3341846 w 6400800"/>
              <a:gd name="connsiteY1510" fmla="*/ 90011 h 514350"/>
              <a:gd name="connsiteX1511" fmla="*/ 3332321 w 6400800"/>
              <a:gd name="connsiteY1511" fmla="*/ 114776 h 514350"/>
              <a:gd name="connsiteX1512" fmla="*/ 3321844 w 6400800"/>
              <a:gd name="connsiteY1512" fmla="*/ 143351 h 514350"/>
              <a:gd name="connsiteX1513" fmla="*/ 3315176 w 6400800"/>
              <a:gd name="connsiteY1513" fmla="*/ 161449 h 514350"/>
              <a:gd name="connsiteX1514" fmla="*/ 3308509 w 6400800"/>
              <a:gd name="connsiteY1514" fmla="*/ 181451 h 514350"/>
              <a:gd name="connsiteX1515" fmla="*/ 3308509 w 6400800"/>
              <a:gd name="connsiteY1515" fmla="*/ 181451 h 514350"/>
              <a:gd name="connsiteX1516" fmla="*/ 3306604 w 6400800"/>
              <a:gd name="connsiteY1516" fmla="*/ 176689 h 514350"/>
              <a:gd name="connsiteX1517" fmla="*/ 3292316 w 6400800"/>
              <a:gd name="connsiteY1517" fmla="*/ 140494 h 514350"/>
              <a:gd name="connsiteX1518" fmla="*/ 3305651 w 6400800"/>
              <a:gd name="connsiteY1518" fmla="*/ 189071 h 514350"/>
              <a:gd name="connsiteX1519" fmla="*/ 3294221 w 6400800"/>
              <a:gd name="connsiteY1519" fmla="*/ 227171 h 514350"/>
              <a:gd name="connsiteX1520" fmla="*/ 3293269 w 6400800"/>
              <a:gd name="connsiteY1520" fmla="*/ 230981 h 514350"/>
              <a:gd name="connsiteX1521" fmla="*/ 3292316 w 6400800"/>
              <a:gd name="connsiteY1521" fmla="*/ 229076 h 514350"/>
              <a:gd name="connsiteX1522" fmla="*/ 3277076 w 6400800"/>
              <a:gd name="connsiteY1522" fmla="*/ 197644 h 514350"/>
              <a:gd name="connsiteX1523" fmla="*/ 3291364 w 6400800"/>
              <a:gd name="connsiteY1523" fmla="*/ 237649 h 514350"/>
              <a:gd name="connsiteX1524" fmla="*/ 3285649 w 6400800"/>
              <a:gd name="connsiteY1524" fmla="*/ 257651 h 514350"/>
              <a:gd name="connsiteX1525" fmla="*/ 3277076 w 6400800"/>
              <a:gd name="connsiteY1525" fmla="*/ 246221 h 514350"/>
              <a:gd name="connsiteX1526" fmla="*/ 3274219 w 6400800"/>
              <a:gd name="connsiteY1526" fmla="*/ 242411 h 514350"/>
              <a:gd name="connsiteX1527" fmla="*/ 3277076 w 6400800"/>
              <a:gd name="connsiteY1527" fmla="*/ 199549 h 514350"/>
              <a:gd name="connsiteX1528" fmla="*/ 3272314 w 6400800"/>
              <a:gd name="connsiteY1528" fmla="*/ 217646 h 514350"/>
              <a:gd name="connsiteX1529" fmla="*/ 3268504 w 6400800"/>
              <a:gd name="connsiteY1529" fmla="*/ 234791 h 514350"/>
              <a:gd name="connsiteX1530" fmla="*/ 3258979 w 6400800"/>
              <a:gd name="connsiteY1530" fmla="*/ 223361 h 514350"/>
              <a:gd name="connsiteX1531" fmla="*/ 3241834 w 6400800"/>
              <a:gd name="connsiteY1531" fmla="*/ 203359 h 514350"/>
              <a:gd name="connsiteX1532" fmla="*/ 3256121 w 6400800"/>
              <a:gd name="connsiteY1532" fmla="*/ 226219 h 514350"/>
              <a:gd name="connsiteX1533" fmla="*/ 3266599 w 6400800"/>
              <a:gd name="connsiteY1533" fmla="*/ 243364 h 514350"/>
              <a:gd name="connsiteX1534" fmla="*/ 3260884 w 6400800"/>
              <a:gd name="connsiteY1534" fmla="*/ 265271 h 514350"/>
              <a:gd name="connsiteX1535" fmla="*/ 3256121 w 6400800"/>
              <a:gd name="connsiteY1535" fmla="*/ 288131 h 514350"/>
              <a:gd name="connsiteX1536" fmla="*/ 3256121 w 6400800"/>
              <a:gd name="connsiteY1536" fmla="*/ 287179 h 514350"/>
              <a:gd name="connsiteX1537" fmla="*/ 3256121 w 6400800"/>
              <a:gd name="connsiteY1537" fmla="*/ 289084 h 514350"/>
              <a:gd name="connsiteX1538" fmla="*/ 3255169 w 6400800"/>
              <a:gd name="connsiteY1538" fmla="*/ 293846 h 514350"/>
              <a:gd name="connsiteX1539" fmla="*/ 3253264 w 6400800"/>
              <a:gd name="connsiteY1539" fmla="*/ 290036 h 514350"/>
              <a:gd name="connsiteX1540" fmla="*/ 3254216 w 6400800"/>
              <a:gd name="connsiteY1540" fmla="*/ 280511 h 514350"/>
              <a:gd name="connsiteX1541" fmla="*/ 3252311 w 6400800"/>
              <a:gd name="connsiteY1541" fmla="*/ 287179 h 514350"/>
              <a:gd name="connsiteX1542" fmla="*/ 3246596 w 6400800"/>
              <a:gd name="connsiteY1542" fmla="*/ 276701 h 514350"/>
              <a:gd name="connsiteX1543" fmla="*/ 3251359 w 6400800"/>
              <a:gd name="connsiteY1543" fmla="*/ 290989 h 514350"/>
              <a:gd name="connsiteX1544" fmla="*/ 3249454 w 6400800"/>
              <a:gd name="connsiteY1544" fmla="*/ 298609 h 514350"/>
              <a:gd name="connsiteX1545" fmla="*/ 3247549 w 6400800"/>
              <a:gd name="connsiteY1545" fmla="*/ 304324 h 514350"/>
              <a:gd name="connsiteX1546" fmla="*/ 3246596 w 6400800"/>
              <a:gd name="connsiteY1546" fmla="*/ 301466 h 514350"/>
              <a:gd name="connsiteX1547" fmla="*/ 3246596 w 6400800"/>
              <a:gd name="connsiteY1547" fmla="*/ 306229 h 514350"/>
              <a:gd name="connsiteX1548" fmla="*/ 3243739 w 6400800"/>
              <a:gd name="connsiteY1548" fmla="*/ 317659 h 514350"/>
              <a:gd name="connsiteX1549" fmla="*/ 3239929 w 6400800"/>
              <a:gd name="connsiteY1549" fmla="*/ 304324 h 514350"/>
              <a:gd name="connsiteX1550" fmla="*/ 3242786 w 6400800"/>
              <a:gd name="connsiteY1550" fmla="*/ 296704 h 514350"/>
              <a:gd name="connsiteX1551" fmla="*/ 3238976 w 6400800"/>
              <a:gd name="connsiteY1551" fmla="*/ 302419 h 514350"/>
              <a:gd name="connsiteX1552" fmla="*/ 3236119 w 6400800"/>
              <a:gd name="connsiteY1552" fmla="*/ 293846 h 514350"/>
              <a:gd name="connsiteX1553" fmla="*/ 3235166 w 6400800"/>
              <a:gd name="connsiteY1553" fmla="*/ 290036 h 514350"/>
              <a:gd name="connsiteX1554" fmla="*/ 3241834 w 6400800"/>
              <a:gd name="connsiteY1554" fmla="*/ 273844 h 514350"/>
              <a:gd name="connsiteX1555" fmla="*/ 3249454 w 6400800"/>
              <a:gd name="connsiteY1555" fmla="*/ 256699 h 514350"/>
              <a:gd name="connsiteX1556" fmla="*/ 3256121 w 6400800"/>
              <a:gd name="connsiteY1556" fmla="*/ 242411 h 514350"/>
              <a:gd name="connsiteX1557" fmla="*/ 3245644 w 6400800"/>
              <a:gd name="connsiteY1557" fmla="*/ 254794 h 514350"/>
              <a:gd name="connsiteX1558" fmla="*/ 3235166 w 6400800"/>
              <a:gd name="connsiteY1558" fmla="*/ 270034 h 514350"/>
              <a:gd name="connsiteX1559" fmla="*/ 3230404 w 6400800"/>
              <a:gd name="connsiteY1559" fmla="*/ 276701 h 514350"/>
              <a:gd name="connsiteX1560" fmla="*/ 3229451 w 6400800"/>
              <a:gd name="connsiteY1560" fmla="*/ 272891 h 514350"/>
              <a:gd name="connsiteX1561" fmla="*/ 3222784 w 6400800"/>
              <a:gd name="connsiteY1561" fmla="*/ 253841 h 514350"/>
              <a:gd name="connsiteX1562" fmla="*/ 3218021 w 6400800"/>
              <a:gd name="connsiteY1562" fmla="*/ 241459 h 514350"/>
              <a:gd name="connsiteX1563" fmla="*/ 3218021 w 6400800"/>
              <a:gd name="connsiteY1563" fmla="*/ 236696 h 514350"/>
              <a:gd name="connsiteX1564" fmla="*/ 3222784 w 6400800"/>
              <a:gd name="connsiteY1564" fmla="*/ 206216 h 514350"/>
              <a:gd name="connsiteX1565" fmla="*/ 3229451 w 6400800"/>
              <a:gd name="connsiteY1565" fmla="*/ 166211 h 514350"/>
              <a:gd name="connsiteX1566" fmla="*/ 3235166 w 6400800"/>
              <a:gd name="connsiteY1566" fmla="*/ 135731 h 514350"/>
              <a:gd name="connsiteX1567" fmla="*/ 3239929 w 6400800"/>
              <a:gd name="connsiteY1567" fmla="*/ 109061 h 514350"/>
              <a:gd name="connsiteX1568" fmla="*/ 3231356 w 6400800"/>
              <a:gd name="connsiteY1568" fmla="*/ 134779 h 514350"/>
              <a:gd name="connsiteX1569" fmla="*/ 3212306 w 6400800"/>
              <a:gd name="connsiteY1569" fmla="*/ 204311 h 514350"/>
              <a:gd name="connsiteX1570" fmla="*/ 3209449 w 6400800"/>
              <a:gd name="connsiteY1570" fmla="*/ 215741 h 514350"/>
              <a:gd name="connsiteX1571" fmla="*/ 3204686 w 6400800"/>
              <a:gd name="connsiteY1571" fmla="*/ 204311 h 514350"/>
              <a:gd name="connsiteX1572" fmla="*/ 3203734 w 6400800"/>
              <a:gd name="connsiteY1572" fmla="*/ 175736 h 514350"/>
              <a:gd name="connsiteX1573" fmla="*/ 3200876 w 6400800"/>
              <a:gd name="connsiteY1573" fmla="*/ 206216 h 514350"/>
              <a:gd name="connsiteX1574" fmla="*/ 3196114 w 6400800"/>
              <a:gd name="connsiteY1574" fmla="*/ 240506 h 514350"/>
              <a:gd name="connsiteX1575" fmla="*/ 3195161 w 6400800"/>
              <a:gd name="connsiteY1575" fmla="*/ 243364 h 514350"/>
              <a:gd name="connsiteX1576" fmla="*/ 3196114 w 6400800"/>
              <a:gd name="connsiteY1576" fmla="*/ 217646 h 514350"/>
              <a:gd name="connsiteX1577" fmla="*/ 3198019 w 6400800"/>
              <a:gd name="connsiteY1577" fmla="*/ 180499 h 514350"/>
              <a:gd name="connsiteX1578" fmla="*/ 3199924 w 6400800"/>
              <a:gd name="connsiteY1578" fmla="*/ 151924 h 514350"/>
              <a:gd name="connsiteX1579" fmla="*/ 3200876 w 6400800"/>
              <a:gd name="connsiteY1579" fmla="*/ 127159 h 514350"/>
              <a:gd name="connsiteX1580" fmla="*/ 3195161 w 6400800"/>
              <a:gd name="connsiteY1580" fmla="*/ 151924 h 514350"/>
              <a:gd name="connsiteX1581" fmla="*/ 3184684 w 6400800"/>
              <a:gd name="connsiteY1581" fmla="*/ 217646 h 514350"/>
              <a:gd name="connsiteX1582" fmla="*/ 3181826 w 6400800"/>
              <a:gd name="connsiteY1582" fmla="*/ 235744 h 514350"/>
              <a:gd name="connsiteX1583" fmla="*/ 3179921 w 6400800"/>
              <a:gd name="connsiteY1583" fmla="*/ 231934 h 514350"/>
              <a:gd name="connsiteX1584" fmla="*/ 3179921 w 6400800"/>
              <a:gd name="connsiteY1584" fmla="*/ 224314 h 514350"/>
              <a:gd name="connsiteX1585" fmla="*/ 3178969 w 6400800"/>
              <a:gd name="connsiteY1585" fmla="*/ 230029 h 514350"/>
              <a:gd name="connsiteX1586" fmla="*/ 3177064 w 6400800"/>
              <a:gd name="connsiteY1586" fmla="*/ 227171 h 514350"/>
              <a:gd name="connsiteX1587" fmla="*/ 3178016 w 6400800"/>
              <a:gd name="connsiteY1587" fmla="*/ 231934 h 514350"/>
              <a:gd name="connsiteX1588" fmla="*/ 3174206 w 6400800"/>
              <a:gd name="connsiteY1588" fmla="*/ 250984 h 514350"/>
              <a:gd name="connsiteX1589" fmla="*/ 3170396 w 6400800"/>
              <a:gd name="connsiteY1589" fmla="*/ 277654 h 514350"/>
              <a:gd name="connsiteX1590" fmla="*/ 3169444 w 6400800"/>
              <a:gd name="connsiteY1590" fmla="*/ 275749 h 514350"/>
              <a:gd name="connsiteX1591" fmla="*/ 3163729 w 6400800"/>
              <a:gd name="connsiteY1591" fmla="*/ 215741 h 514350"/>
              <a:gd name="connsiteX1592" fmla="*/ 3162776 w 6400800"/>
              <a:gd name="connsiteY1592" fmla="*/ 207169 h 514350"/>
              <a:gd name="connsiteX1593" fmla="*/ 3163729 w 6400800"/>
              <a:gd name="connsiteY1593" fmla="*/ 203359 h 514350"/>
              <a:gd name="connsiteX1594" fmla="*/ 3174206 w 6400800"/>
              <a:gd name="connsiteY1594" fmla="*/ 132874 h 514350"/>
              <a:gd name="connsiteX1595" fmla="*/ 3178016 w 6400800"/>
              <a:gd name="connsiteY1595" fmla="*/ 106204 h 514350"/>
              <a:gd name="connsiteX1596" fmla="*/ 3170396 w 6400800"/>
              <a:gd name="connsiteY1596" fmla="*/ 131921 h 514350"/>
              <a:gd name="connsiteX1597" fmla="*/ 3158014 w 6400800"/>
              <a:gd name="connsiteY1597" fmla="*/ 177641 h 514350"/>
              <a:gd name="connsiteX1598" fmla="*/ 3154204 w 6400800"/>
              <a:gd name="connsiteY1598" fmla="*/ 159544 h 514350"/>
              <a:gd name="connsiteX1599" fmla="*/ 3149441 w 6400800"/>
              <a:gd name="connsiteY1599" fmla="*/ 134779 h 514350"/>
              <a:gd name="connsiteX1600" fmla="*/ 3143726 w 6400800"/>
              <a:gd name="connsiteY1600" fmla="*/ 112871 h 514350"/>
              <a:gd name="connsiteX1601" fmla="*/ 3133249 w 6400800"/>
              <a:gd name="connsiteY1601" fmla="*/ 77629 h 514350"/>
              <a:gd name="connsiteX1602" fmla="*/ 3122771 w 6400800"/>
              <a:gd name="connsiteY1602" fmla="*/ 47149 h 514350"/>
              <a:gd name="connsiteX1603" fmla="*/ 3129439 w 6400800"/>
              <a:gd name="connsiteY1603" fmla="*/ 78581 h 514350"/>
              <a:gd name="connsiteX1604" fmla="*/ 3136106 w 6400800"/>
              <a:gd name="connsiteY1604" fmla="*/ 114776 h 514350"/>
              <a:gd name="connsiteX1605" fmla="*/ 3139916 w 6400800"/>
              <a:gd name="connsiteY1605" fmla="*/ 136684 h 514350"/>
              <a:gd name="connsiteX1606" fmla="*/ 3142774 w 6400800"/>
              <a:gd name="connsiteY1606" fmla="*/ 161449 h 514350"/>
              <a:gd name="connsiteX1607" fmla="*/ 3147536 w 6400800"/>
              <a:gd name="connsiteY1607" fmla="*/ 213836 h 514350"/>
              <a:gd name="connsiteX1608" fmla="*/ 3146584 w 6400800"/>
              <a:gd name="connsiteY1608" fmla="*/ 217646 h 514350"/>
              <a:gd name="connsiteX1609" fmla="*/ 3143726 w 6400800"/>
              <a:gd name="connsiteY1609" fmla="*/ 210026 h 514350"/>
              <a:gd name="connsiteX1610" fmla="*/ 3138964 w 6400800"/>
              <a:gd name="connsiteY1610" fmla="*/ 196691 h 514350"/>
              <a:gd name="connsiteX1611" fmla="*/ 3134201 w 6400800"/>
              <a:gd name="connsiteY1611" fmla="*/ 179546 h 514350"/>
              <a:gd name="connsiteX1612" fmla="*/ 3126581 w 6400800"/>
              <a:gd name="connsiteY1612" fmla="*/ 155734 h 514350"/>
              <a:gd name="connsiteX1613" fmla="*/ 3129439 w 6400800"/>
              <a:gd name="connsiteY1613" fmla="*/ 172879 h 514350"/>
              <a:gd name="connsiteX1614" fmla="*/ 3118961 w 6400800"/>
              <a:gd name="connsiteY1614" fmla="*/ 150019 h 514350"/>
              <a:gd name="connsiteX1615" fmla="*/ 3112294 w 6400800"/>
              <a:gd name="connsiteY1615" fmla="*/ 136684 h 514350"/>
              <a:gd name="connsiteX1616" fmla="*/ 3102769 w 6400800"/>
              <a:gd name="connsiteY1616" fmla="*/ 113824 h 514350"/>
              <a:gd name="connsiteX1617" fmla="*/ 3090386 w 6400800"/>
              <a:gd name="connsiteY1617" fmla="*/ 87154 h 514350"/>
              <a:gd name="connsiteX1618" fmla="*/ 3099911 w 6400800"/>
              <a:gd name="connsiteY1618" fmla="*/ 114776 h 514350"/>
              <a:gd name="connsiteX1619" fmla="*/ 3109436 w 6400800"/>
              <a:gd name="connsiteY1619" fmla="*/ 146209 h 514350"/>
              <a:gd name="connsiteX1620" fmla="*/ 3115151 w 6400800"/>
              <a:gd name="connsiteY1620" fmla="*/ 167164 h 514350"/>
              <a:gd name="connsiteX1621" fmla="*/ 3109436 w 6400800"/>
              <a:gd name="connsiteY1621" fmla="*/ 155734 h 514350"/>
              <a:gd name="connsiteX1622" fmla="*/ 3116104 w 6400800"/>
              <a:gd name="connsiteY1622" fmla="*/ 176689 h 514350"/>
              <a:gd name="connsiteX1623" fmla="*/ 3121819 w 6400800"/>
              <a:gd name="connsiteY1623" fmla="*/ 194786 h 514350"/>
              <a:gd name="connsiteX1624" fmla="*/ 3125629 w 6400800"/>
              <a:gd name="connsiteY1624" fmla="*/ 213836 h 514350"/>
              <a:gd name="connsiteX1625" fmla="*/ 3123724 w 6400800"/>
              <a:gd name="connsiteY1625" fmla="*/ 215741 h 514350"/>
              <a:gd name="connsiteX1626" fmla="*/ 3122771 w 6400800"/>
              <a:gd name="connsiteY1626" fmla="*/ 210979 h 514350"/>
              <a:gd name="connsiteX1627" fmla="*/ 3122771 w 6400800"/>
              <a:gd name="connsiteY1627" fmla="*/ 216694 h 514350"/>
              <a:gd name="connsiteX1628" fmla="*/ 3113246 w 6400800"/>
              <a:gd name="connsiteY1628" fmla="*/ 228124 h 514350"/>
              <a:gd name="connsiteX1629" fmla="*/ 3113246 w 6400800"/>
              <a:gd name="connsiteY1629" fmla="*/ 228124 h 514350"/>
              <a:gd name="connsiteX1630" fmla="*/ 3110389 w 6400800"/>
              <a:gd name="connsiteY1630" fmla="*/ 191929 h 514350"/>
              <a:gd name="connsiteX1631" fmla="*/ 3108484 w 6400800"/>
              <a:gd name="connsiteY1631" fmla="*/ 171926 h 514350"/>
              <a:gd name="connsiteX1632" fmla="*/ 3106579 w 6400800"/>
              <a:gd name="connsiteY1632" fmla="*/ 192881 h 514350"/>
              <a:gd name="connsiteX1633" fmla="*/ 3104674 w 6400800"/>
              <a:gd name="connsiteY1633" fmla="*/ 228124 h 514350"/>
              <a:gd name="connsiteX1634" fmla="*/ 3104674 w 6400800"/>
              <a:gd name="connsiteY1634" fmla="*/ 227171 h 514350"/>
              <a:gd name="connsiteX1635" fmla="*/ 3097054 w 6400800"/>
              <a:gd name="connsiteY1635" fmla="*/ 208121 h 514350"/>
              <a:gd name="connsiteX1636" fmla="*/ 3100864 w 6400800"/>
              <a:gd name="connsiteY1636" fmla="*/ 228124 h 514350"/>
              <a:gd name="connsiteX1637" fmla="*/ 3103721 w 6400800"/>
              <a:gd name="connsiteY1637" fmla="*/ 244316 h 514350"/>
              <a:gd name="connsiteX1638" fmla="*/ 3096101 w 6400800"/>
              <a:gd name="connsiteY1638" fmla="*/ 255746 h 514350"/>
              <a:gd name="connsiteX1639" fmla="*/ 3087529 w 6400800"/>
              <a:gd name="connsiteY1639" fmla="*/ 270034 h 514350"/>
              <a:gd name="connsiteX1640" fmla="*/ 3082766 w 6400800"/>
              <a:gd name="connsiteY1640" fmla="*/ 252889 h 514350"/>
              <a:gd name="connsiteX1641" fmla="*/ 3077051 w 6400800"/>
              <a:gd name="connsiteY1641" fmla="*/ 233839 h 514350"/>
              <a:gd name="connsiteX1642" fmla="*/ 3078956 w 6400800"/>
              <a:gd name="connsiteY1642" fmla="*/ 252889 h 514350"/>
              <a:gd name="connsiteX1643" fmla="*/ 3079909 w 6400800"/>
              <a:gd name="connsiteY1643" fmla="*/ 264319 h 514350"/>
              <a:gd name="connsiteX1644" fmla="*/ 3077051 w 6400800"/>
              <a:gd name="connsiteY1644" fmla="*/ 255746 h 514350"/>
              <a:gd name="connsiteX1645" fmla="*/ 3074194 w 6400800"/>
              <a:gd name="connsiteY1645" fmla="*/ 248126 h 514350"/>
              <a:gd name="connsiteX1646" fmla="*/ 3074194 w 6400800"/>
              <a:gd name="connsiteY1646" fmla="*/ 242411 h 514350"/>
              <a:gd name="connsiteX1647" fmla="*/ 3075146 w 6400800"/>
              <a:gd name="connsiteY1647" fmla="*/ 229076 h 514350"/>
              <a:gd name="connsiteX1648" fmla="*/ 3077051 w 6400800"/>
              <a:gd name="connsiteY1648" fmla="*/ 220504 h 514350"/>
              <a:gd name="connsiteX1649" fmla="*/ 3086576 w 6400800"/>
              <a:gd name="connsiteY1649" fmla="*/ 189071 h 514350"/>
              <a:gd name="connsiteX1650" fmla="*/ 3096101 w 6400800"/>
              <a:gd name="connsiteY1650" fmla="*/ 161449 h 514350"/>
              <a:gd name="connsiteX1651" fmla="*/ 3083719 w 6400800"/>
              <a:gd name="connsiteY1651" fmla="*/ 188119 h 514350"/>
              <a:gd name="connsiteX1652" fmla="*/ 3071336 w 6400800"/>
              <a:gd name="connsiteY1652" fmla="*/ 218599 h 514350"/>
              <a:gd name="connsiteX1653" fmla="*/ 3068479 w 6400800"/>
              <a:gd name="connsiteY1653" fmla="*/ 224314 h 514350"/>
              <a:gd name="connsiteX1654" fmla="*/ 3068479 w 6400800"/>
              <a:gd name="connsiteY1654" fmla="*/ 216694 h 514350"/>
              <a:gd name="connsiteX1655" fmla="*/ 3069431 w 6400800"/>
              <a:gd name="connsiteY1655" fmla="*/ 209074 h 514350"/>
              <a:gd name="connsiteX1656" fmla="*/ 3072289 w 6400800"/>
              <a:gd name="connsiteY1656" fmla="*/ 181451 h 514350"/>
              <a:gd name="connsiteX1657" fmla="*/ 3073241 w 6400800"/>
              <a:gd name="connsiteY1657" fmla="*/ 157639 h 514350"/>
              <a:gd name="connsiteX1658" fmla="*/ 3067526 w 6400800"/>
              <a:gd name="connsiteY1658" fmla="*/ 180499 h 514350"/>
              <a:gd name="connsiteX1659" fmla="*/ 3066574 w 6400800"/>
              <a:gd name="connsiteY1659" fmla="*/ 183356 h 514350"/>
              <a:gd name="connsiteX1660" fmla="*/ 3064669 w 6400800"/>
              <a:gd name="connsiteY1660" fmla="*/ 148114 h 514350"/>
              <a:gd name="connsiteX1661" fmla="*/ 3064669 w 6400800"/>
              <a:gd name="connsiteY1661" fmla="*/ 145256 h 514350"/>
              <a:gd name="connsiteX1662" fmla="*/ 3064669 w 6400800"/>
              <a:gd name="connsiteY1662" fmla="*/ 146209 h 514350"/>
              <a:gd name="connsiteX1663" fmla="*/ 3063716 w 6400800"/>
              <a:gd name="connsiteY1663" fmla="*/ 131921 h 514350"/>
              <a:gd name="connsiteX1664" fmla="*/ 3058954 w 6400800"/>
              <a:gd name="connsiteY1664" fmla="*/ 174784 h 514350"/>
              <a:gd name="connsiteX1665" fmla="*/ 3056096 w 6400800"/>
              <a:gd name="connsiteY1665" fmla="*/ 190976 h 514350"/>
              <a:gd name="connsiteX1666" fmla="*/ 3054191 w 6400800"/>
              <a:gd name="connsiteY1666" fmla="*/ 201454 h 514350"/>
              <a:gd name="connsiteX1667" fmla="*/ 3049429 w 6400800"/>
              <a:gd name="connsiteY1667" fmla="*/ 189071 h 514350"/>
              <a:gd name="connsiteX1668" fmla="*/ 3049429 w 6400800"/>
              <a:gd name="connsiteY1668" fmla="*/ 188119 h 514350"/>
              <a:gd name="connsiteX1669" fmla="*/ 3056096 w 6400800"/>
              <a:gd name="connsiteY1669" fmla="*/ 151924 h 514350"/>
              <a:gd name="connsiteX1670" fmla="*/ 3062764 w 6400800"/>
              <a:gd name="connsiteY1670" fmla="*/ 120491 h 514350"/>
              <a:gd name="connsiteX1671" fmla="*/ 3052286 w 6400800"/>
              <a:gd name="connsiteY1671" fmla="*/ 150971 h 514350"/>
              <a:gd name="connsiteX1672" fmla="*/ 3041809 w 6400800"/>
              <a:gd name="connsiteY1672" fmla="*/ 186214 h 514350"/>
              <a:gd name="connsiteX1673" fmla="*/ 3036094 w 6400800"/>
              <a:gd name="connsiteY1673" fmla="*/ 208121 h 514350"/>
              <a:gd name="connsiteX1674" fmla="*/ 3034189 w 6400800"/>
              <a:gd name="connsiteY1674" fmla="*/ 215741 h 514350"/>
              <a:gd name="connsiteX1675" fmla="*/ 3032284 w 6400800"/>
              <a:gd name="connsiteY1675" fmla="*/ 205264 h 514350"/>
              <a:gd name="connsiteX1676" fmla="*/ 3048476 w 6400800"/>
              <a:gd name="connsiteY1676" fmla="*/ 148114 h 514350"/>
              <a:gd name="connsiteX1677" fmla="*/ 3057049 w 6400800"/>
              <a:gd name="connsiteY1677" fmla="*/ 123349 h 514350"/>
              <a:gd name="connsiteX1678" fmla="*/ 3054191 w 6400800"/>
              <a:gd name="connsiteY1678" fmla="*/ 129064 h 514350"/>
              <a:gd name="connsiteX1679" fmla="*/ 3045619 w 6400800"/>
              <a:gd name="connsiteY1679" fmla="*/ 146209 h 514350"/>
              <a:gd name="connsiteX1680" fmla="*/ 3029426 w 6400800"/>
              <a:gd name="connsiteY1680" fmla="*/ 184309 h 514350"/>
              <a:gd name="connsiteX1681" fmla="*/ 3029426 w 6400800"/>
              <a:gd name="connsiteY1681" fmla="*/ 167164 h 514350"/>
              <a:gd name="connsiteX1682" fmla="*/ 3030379 w 6400800"/>
              <a:gd name="connsiteY1682" fmla="*/ 140494 h 514350"/>
              <a:gd name="connsiteX1683" fmla="*/ 3025616 w 6400800"/>
              <a:gd name="connsiteY1683" fmla="*/ 166211 h 514350"/>
              <a:gd name="connsiteX1684" fmla="*/ 3022759 w 6400800"/>
              <a:gd name="connsiteY1684" fmla="*/ 196691 h 514350"/>
              <a:gd name="connsiteX1685" fmla="*/ 3022759 w 6400800"/>
              <a:gd name="connsiteY1685" fmla="*/ 202406 h 514350"/>
              <a:gd name="connsiteX1686" fmla="*/ 3019901 w 6400800"/>
              <a:gd name="connsiteY1686" fmla="*/ 210979 h 514350"/>
              <a:gd name="connsiteX1687" fmla="*/ 3011329 w 6400800"/>
              <a:gd name="connsiteY1687" fmla="*/ 234791 h 514350"/>
              <a:gd name="connsiteX1688" fmla="*/ 3007519 w 6400800"/>
              <a:gd name="connsiteY1688" fmla="*/ 226219 h 514350"/>
              <a:gd name="connsiteX1689" fmla="*/ 3011329 w 6400800"/>
              <a:gd name="connsiteY1689" fmla="*/ 215741 h 514350"/>
              <a:gd name="connsiteX1690" fmla="*/ 3006566 w 6400800"/>
              <a:gd name="connsiteY1690" fmla="*/ 222409 h 514350"/>
              <a:gd name="connsiteX1691" fmla="*/ 3001804 w 6400800"/>
              <a:gd name="connsiteY1691" fmla="*/ 202406 h 514350"/>
              <a:gd name="connsiteX1692" fmla="*/ 3000851 w 6400800"/>
              <a:gd name="connsiteY1692" fmla="*/ 197644 h 514350"/>
              <a:gd name="connsiteX1693" fmla="*/ 3003709 w 6400800"/>
              <a:gd name="connsiteY1693" fmla="*/ 189071 h 514350"/>
              <a:gd name="connsiteX1694" fmla="*/ 3011329 w 6400800"/>
              <a:gd name="connsiteY1694" fmla="*/ 164306 h 514350"/>
              <a:gd name="connsiteX1695" fmla="*/ 3018949 w 6400800"/>
              <a:gd name="connsiteY1695" fmla="*/ 142399 h 514350"/>
              <a:gd name="connsiteX1696" fmla="*/ 3007519 w 6400800"/>
              <a:gd name="connsiteY1696" fmla="*/ 162401 h 514350"/>
              <a:gd name="connsiteX1697" fmla="*/ 2997994 w 6400800"/>
              <a:gd name="connsiteY1697" fmla="*/ 182404 h 514350"/>
              <a:gd name="connsiteX1698" fmla="*/ 2995136 w 6400800"/>
              <a:gd name="connsiteY1698" fmla="*/ 169069 h 514350"/>
              <a:gd name="connsiteX1699" fmla="*/ 3014186 w 6400800"/>
              <a:gd name="connsiteY1699" fmla="*/ 100489 h 514350"/>
              <a:gd name="connsiteX1700" fmla="*/ 3021806 w 6400800"/>
              <a:gd name="connsiteY1700" fmla="*/ 76676 h 514350"/>
              <a:gd name="connsiteX1701" fmla="*/ 3024664 w 6400800"/>
              <a:gd name="connsiteY1701" fmla="*/ 68104 h 514350"/>
              <a:gd name="connsiteX1702" fmla="*/ 3020854 w 6400800"/>
              <a:gd name="connsiteY1702" fmla="*/ 75724 h 514350"/>
              <a:gd name="connsiteX1703" fmla="*/ 3010376 w 6400800"/>
              <a:gd name="connsiteY1703" fmla="*/ 98584 h 514350"/>
              <a:gd name="connsiteX1704" fmla="*/ 2996089 w 6400800"/>
              <a:gd name="connsiteY1704" fmla="*/ 134779 h 514350"/>
              <a:gd name="connsiteX1705" fmla="*/ 2991326 w 6400800"/>
              <a:gd name="connsiteY1705" fmla="*/ 148114 h 514350"/>
              <a:gd name="connsiteX1706" fmla="*/ 2987516 w 6400800"/>
              <a:gd name="connsiteY1706" fmla="*/ 122396 h 514350"/>
              <a:gd name="connsiteX1707" fmla="*/ 2984659 w 6400800"/>
              <a:gd name="connsiteY1707" fmla="*/ 91916 h 514350"/>
              <a:gd name="connsiteX1708" fmla="*/ 2983706 w 6400800"/>
              <a:gd name="connsiteY1708" fmla="*/ 122396 h 514350"/>
              <a:gd name="connsiteX1709" fmla="*/ 2985611 w 6400800"/>
              <a:gd name="connsiteY1709" fmla="*/ 157639 h 514350"/>
              <a:gd name="connsiteX1710" fmla="*/ 2985611 w 6400800"/>
              <a:gd name="connsiteY1710" fmla="*/ 163354 h 514350"/>
              <a:gd name="connsiteX1711" fmla="*/ 2978944 w 6400800"/>
              <a:gd name="connsiteY1711" fmla="*/ 182404 h 514350"/>
              <a:gd name="connsiteX1712" fmla="*/ 2960846 w 6400800"/>
              <a:gd name="connsiteY1712" fmla="*/ 238601 h 514350"/>
              <a:gd name="connsiteX1713" fmla="*/ 2959894 w 6400800"/>
              <a:gd name="connsiteY1713" fmla="*/ 234791 h 514350"/>
              <a:gd name="connsiteX1714" fmla="*/ 2960846 w 6400800"/>
              <a:gd name="connsiteY1714" fmla="*/ 239554 h 514350"/>
              <a:gd name="connsiteX1715" fmla="*/ 2950369 w 6400800"/>
              <a:gd name="connsiteY1715" fmla="*/ 274796 h 514350"/>
              <a:gd name="connsiteX1716" fmla="*/ 2952274 w 6400800"/>
              <a:gd name="connsiteY1716" fmla="*/ 264319 h 514350"/>
              <a:gd name="connsiteX1717" fmla="*/ 2944654 w 6400800"/>
              <a:gd name="connsiteY1717" fmla="*/ 284321 h 514350"/>
              <a:gd name="connsiteX1718" fmla="*/ 2944654 w 6400800"/>
              <a:gd name="connsiteY1718" fmla="*/ 283369 h 514350"/>
              <a:gd name="connsiteX1719" fmla="*/ 2945606 w 6400800"/>
              <a:gd name="connsiteY1719" fmla="*/ 277654 h 514350"/>
              <a:gd name="connsiteX1720" fmla="*/ 2949416 w 6400800"/>
              <a:gd name="connsiteY1720" fmla="*/ 238601 h 514350"/>
              <a:gd name="connsiteX1721" fmla="*/ 2951321 w 6400800"/>
              <a:gd name="connsiteY1721" fmla="*/ 221456 h 514350"/>
              <a:gd name="connsiteX1722" fmla="*/ 2953226 w 6400800"/>
              <a:gd name="connsiteY1722" fmla="*/ 205264 h 514350"/>
              <a:gd name="connsiteX1723" fmla="*/ 2956084 w 6400800"/>
              <a:gd name="connsiteY1723" fmla="*/ 179546 h 514350"/>
              <a:gd name="connsiteX1724" fmla="*/ 2958941 w 6400800"/>
              <a:gd name="connsiteY1724" fmla="*/ 156686 h 514350"/>
              <a:gd name="connsiteX1725" fmla="*/ 2952274 w 6400800"/>
              <a:gd name="connsiteY1725" fmla="*/ 178594 h 514350"/>
              <a:gd name="connsiteX1726" fmla="*/ 2945606 w 6400800"/>
              <a:gd name="connsiteY1726" fmla="*/ 203359 h 514350"/>
              <a:gd name="connsiteX1727" fmla="*/ 2941796 w 6400800"/>
              <a:gd name="connsiteY1727" fmla="*/ 218599 h 514350"/>
              <a:gd name="connsiteX1728" fmla="*/ 2937986 w 6400800"/>
              <a:gd name="connsiteY1728" fmla="*/ 235744 h 514350"/>
              <a:gd name="connsiteX1729" fmla="*/ 2931319 w 6400800"/>
              <a:gd name="connsiteY1729" fmla="*/ 270034 h 514350"/>
              <a:gd name="connsiteX1730" fmla="*/ 2929414 w 6400800"/>
              <a:gd name="connsiteY1730" fmla="*/ 260509 h 514350"/>
              <a:gd name="connsiteX1731" fmla="*/ 2928461 w 6400800"/>
              <a:gd name="connsiteY1731" fmla="*/ 256699 h 514350"/>
              <a:gd name="connsiteX1732" fmla="*/ 2931319 w 6400800"/>
              <a:gd name="connsiteY1732" fmla="*/ 251936 h 514350"/>
              <a:gd name="connsiteX1733" fmla="*/ 2927509 w 6400800"/>
              <a:gd name="connsiteY1733" fmla="*/ 254794 h 514350"/>
              <a:gd name="connsiteX1734" fmla="*/ 2925604 w 6400800"/>
              <a:gd name="connsiteY1734" fmla="*/ 247174 h 514350"/>
              <a:gd name="connsiteX1735" fmla="*/ 2931319 w 6400800"/>
              <a:gd name="connsiteY1735" fmla="*/ 231934 h 514350"/>
              <a:gd name="connsiteX1736" fmla="*/ 2924651 w 6400800"/>
              <a:gd name="connsiteY1736" fmla="*/ 243364 h 514350"/>
              <a:gd name="connsiteX1737" fmla="*/ 2922746 w 6400800"/>
              <a:gd name="connsiteY1737" fmla="*/ 237649 h 514350"/>
              <a:gd name="connsiteX1738" fmla="*/ 2922746 w 6400800"/>
              <a:gd name="connsiteY1738" fmla="*/ 236696 h 514350"/>
              <a:gd name="connsiteX1739" fmla="*/ 2921794 w 6400800"/>
              <a:gd name="connsiteY1739" fmla="*/ 236696 h 514350"/>
              <a:gd name="connsiteX1740" fmla="*/ 2916079 w 6400800"/>
              <a:gd name="connsiteY1740" fmla="*/ 236696 h 514350"/>
              <a:gd name="connsiteX1741" fmla="*/ 2916079 w 6400800"/>
              <a:gd name="connsiteY1741" fmla="*/ 236696 h 514350"/>
              <a:gd name="connsiteX1742" fmla="*/ 2935129 w 6400800"/>
              <a:gd name="connsiteY1742" fmla="*/ 176689 h 514350"/>
              <a:gd name="connsiteX1743" fmla="*/ 2909411 w 6400800"/>
              <a:gd name="connsiteY1743" fmla="*/ 230029 h 514350"/>
              <a:gd name="connsiteX1744" fmla="*/ 2902744 w 6400800"/>
              <a:gd name="connsiteY1744" fmla="*/ 211931 h 514350"/>
              <a:gd name="connsiteX1745" fmla="*/ 2900839 w 6400800"/>
              <a:gd name="connsiteY1745" fmla="*/ 195739 h 514350"/>
              <a:gd name="connsiteX1746" fmla="*/ 2897981 w 6400800"/>
              <a:gd name="connsiteY1746" fmla="*/ 173831 h 514350"/>
              <a:gd name="connsiteX1747" fmla="*/ 2896076 w 6400800"/>
              <a:gd name="connsiteY1747" fmla="*/ 153829 h 514350"/>
              <a:gd name="connsiteX1748" fmla="*/ 2893219 w 6400800"/>
              <a:gd name="connsiteY1748" fmla="*/ 121444 h 514350"/>
              <a:gd name="connsiteX1749" fmla="*/ 2890361 w 6400800"/>
              <a:gd name="connsiteY1749" fmla="*/ 93821 h 514350"/>
              <a:gd name="connsiteX1750" fmla="*/ 2889409 w 6400800"/>
              <a:gd name="connsiteY1750" fmla="*/ 121444 h 514350"/>
              <a:gd name="connsiteX1751" fmla="*/ 2889409 w 6400800"/>
              <a:gd name="connsiteY1751" fmla="*/ 153829 h 514350"/>
              <a:gd name="connsiteX1752" fmla="*/ 2889409 w 6400800"/>
              <a:gd name="connsiteY1752" fmla="*/ 173831 h 514350"/>
              <a:gd name="connsiteX1753" fmla="*/ 2890361 w 6400800"/>
              <a:gd name="connsiteY1753" fmla="*/ 195739 h 514350"/>
              <a:gd name="connsiteX1754" fmla="*/ 2891314 w 6400800"/>
              <a:gd name="connsiteY1754" fmla="*/ 211931 h 514350"/>
              <a:gd name="connsiteX1755" fmla="*/ 2887504 w 6400800"/>
              <a:gd name="connsiteY1755" fmla="*/ 217646 h 514350"/>
              <a:gd name="connsiteX1756" fmla="*/ 2885599 w 6400800"/>
              <a:gd name="connsiteY1756" fmla="*/ 221456 h 514350"/>
              <a:gd name="connsiteX1757" fmla="*/ 2880836 w 6400800"/>
              <a:gd name="connsiteY1757" fmla="*/ 195739 h 514350"/>
              <a:gd name="connsiteX1758" fmla="*/ 2874169 w 6400800"/>
              <a:gd name="connsiteY1758" fmla="*/ 166211 h 514350"/>
              <a:gd name="connsiteX1759" fmla="*/ 2867501 w 6400800"/>
              <a:gd name="connsiteY1759" fmla="*/ 144304 h 514350"/>
              <a:gd name="connsiteX1760" fmla="*/ 2860834 w 6400800"/>
              <a:gd name="connsiteY1760" fmla="*/ 125254 h 514350"/>
              <a:gd name="connsiteX1761" fmla="*/ 2863691 w 6400800"/>
              <a:gd name="connsiteY1761" fmla="*/ 145256 h 514350"/>
              <a:gd name="connsiteX1762" fmla="*/ 2866549 w 6400800"/>
              <a:gd name="connsiteY1762" fmla="*/ 168116 h 514350"/>
              <a:gd name="connsiteX1763" fmla="*/ 2869406 w 6400800"/>
              <a:gd name="connsiteY1763" fmla="*/ 197644 h 514350"/>
              <a:gd name="connsiteX1764" fmla="*/ 2872264 w 6400800"/>
              <a:gd name="connsiteY1764" fmla="*/ 232886 h 514350"/>
              <a:gd name="connsiteX1765" fmla="*/ 2873216 w 6400800"/>
              <a:gd name="connsiteY1765" fmla="*/ 247174 h 514350"/>
              <a:gd name="connsiteX1766" fmla="*/ 2864644 w 6400800"/>
              <a:gd name="connsiteY1766" fmla="*/ 270034 h 514350"/>
              <a:gd name="connsiteX1767" fmla="*/ 2863691 w 6400800"/>
              <a:gd name="connsiteY1767" fmla="*/ 274796 h 514350"/>
              <a:gd name="connsiteX1768" fmla="*/ 2855119 w 6400800"/>
              <a:gd name="connsiteY1768" fmla="*/ 257651 h 514350"/>
              <a:gd name="connsiteX1769" fmla="*/ 2841784 w 6400800"/>
              <a:gd name="connsiteY1769" fmla="*/ 230029 h 514350"/>
              <a:gd name="connsiteX1770" fmla="*/ 2855119 w 6400800"/>
              <a:gd name="connsiteY1770" fmla="*/ 226219 h 514350"/>
              <a:gd name="connsiteX1771" fmla="*/ 2853214 w 6400800"/>
              <a:gd name="connsiteY1771" fmla="*/ 231934 h 514350"/>
              <a:gd name="connsiteX1772" fmla="*/ 2840831 w 6400800"/>
              <a:gd name="connsiteY1772" fmla="*/ 209074 h 514350"/>
              <a:gd name="connsiteX1773" fmla="*/ 2866549 w 6400800"/>
              <a:gd name="connsiteY1773" fmla="*/ 150971 h 514350"/>
              <a:gd name="connsiteX1774" fmla="*/ 2835116 w 6400800"/>
              <a:gd name="connsiteY1774" fmla="*/ 198596 h 514350"/>
              <a:gd name="connsiteX1775" fmla="*/ 2829401 w 6400800"/>
              <a:gd name="connsiteY1775" fmla="*/ 188119 h 514350"/>
              <a:gd name="connsiteX1776" fmla="*/ 2820829 w 6400800"/>
              <a:gd name="connsiteY1776" fmla="*/ 132874 h 514350"/>
              <a:gd name="connsiteX1777" fmla="*/ 2821781 w 6400800"/>
              <a:gd name="connsiteY1777" fmla="*/ 173831 h 514350"/>
              <a:gd name="connsiteX1778" fmla="*/ 2807494 w 6400800"/>
              <a:gd name="connsiteY1778" fmla="*/ 151924 h 514350"/>
              <a:gd name="connsiteX1779" fmla="*/ 2782729 w 6400800"/>
              <a:gd name="connsiteY1779" fmla="*/ 115729 h 514350"/>
              <a:gd name="connsiteX1780" fmla="*/ 2759869 w 6400800"/>
              <a:gd name="connsiteY1780" fmla="*/ 85249 h 514350"/>
              <a:gd name="connsiteX1781" fmla="*/ 2778919 w 6400800"/>
              <a:gd name="connsiteY1781" fmla="*/ 118586 h 514350"/>
              <a:gd name="connsiteX1782" fmla="*/ 2799874 w 6400800"/>
              <a:gd name="connsiteY1782" fmla="*/ 156686 h 514350"/>
              <a:gd name="connsiteX1783" fmla="*/ 2812256 w 6400800"/>
              <a:gd name="connsiteY1783" fmla="*/ 180499 h 514350"/>
              <a:gd name="connsiteX1784" fmla="*/ 2820829 w 6400800"/>
              <a:gd name="connsiteY1784" fmla="*/ 197644 h 514350"/>
              <a:gd name="connsiteX1785" fmla="*/ 2820829 w 6400800"/>
              <a:gd name="connsiteY1785" fmla="*/ 204311 h 514350"/>
              <a:gd name="connsiteX1786" fmla="*/ 2821781 w 6400800"/>
              <a:gd name="connsiteY1786" fmla="*/ 218599 h 514350"/>
              <a:gd name="connsiteX1787" fmla="*/ 2817019 w 6400800"/>
              <a:gd name="connsiteY1787" fmla="*/ 227171 h 514350"/>
              <a:gd name="connsiteX1788" fmla="*/ 2806541 w 6400800"/>
              <a:gd name="connsiteY1788" fmla="*/ 211931 h 514350"/>
              <a:gd name="connsiteX1789" fmla="*/ 2805589 w 6400800"/>
              <a:gd name="connsiteY1789" fmla="*/ 210026 h 514350"/>
              <a:gd name="connsiteX1790" fmla="*/ 2806541 w 6400800"/>
              <a:gd name="connsiteY1790" fmla="*/ 208121 h 514350"/>
              <a:gd name="connsiteX1791" fmla="*/ 2805589 w 6400800"/>
              <a:gd name="connsiteY1791" fmla="*/ 209074 h 514350"/>
              <a:gd name="connsiteX1792" fmla="*/ 2792254 w 6400800"/>
              <a:gd name="connsiteY1792" fmla="*/ 191929 h 514350"/>
              <a:gd name="connsiteX1793" fmla="*/ 2767489 w 6400800"/>
              <a:gd name="connsiteY1793" fmla="*/ 161449 h 514350"/>
              <a:gd name="connsiteX1794" fmla="*/ 2765584 w 6400800"/>
              <a:gd name="connsiteY1794" fmla="*/ 158591 h 514350"/>
              <a:gd name="connsiteX1795" fmla="*/ 2765584 w 6400800"/>
              <a:gd name="connsiteY1795" fmla="*/ 155734 h 514350"/>
              <a:gd name="connsiteX1796" fmla="*/ 2762726 w 6400800"/>
              <a:gd name="connsiteY1796" fmla="*/ 128111 h 514350"/>
              <a:gd name="connsiteX1797" fmla="*/ 2759869 w 6400800"/>
              <a:gd name="connsiteY1797" fmla="*/ 103346 h 514350"/>
              <a:gd name="connsiteX1798" fmla="*/ 2758916 w 6400800"/>
              <a:gd name="connsiteY1798" fmla="*/ 128111 h 514350"/>
              <a:gd name="connsiteX1799" fmla="*/ 2758916 w 6400800"/>
              <a:gd name="connsiteY1799" fmla="*/ 150019 h 514350"/>
              <a:gd name="connsiteX1800" fmla="*/ 2745581 w 6400800"/>
              <a:gd name="connsiteY1800" fmla="*/ 135731 h 514350"/>
              <a:gd name="connsiteX1801" fmla="*/ 2758916 w 6400800"/>
              <a:gd name="connsiteY1801" fmla="*/ 153829 h 514350"/>
              <a:gd name="connsiteX1802" fmla="*/ 2758916 w 6400800"/>
              <a:gd name="connsiteY1802" fmla="*/ 155734 h 514350"/>
              <a:gd name="connsiteX1803" fmla="*/ 2758916 w 6400800"/>
              <a:gd name="connsiteY1803" fmla="*/ 172879 h 514350"/>
              <a:gd name="connsiteX1804" fmla="*/ 2759869 w 6400800"/>
              <a:gd name="connsiteY1804" fmla="*/ 191929 h 514350"/>
              <a:gd name="connsiteX1805" fmla="*/ 2761774 w 6400800"/>
              <a:gd name="connsiteY1805" fmla="*/ 219551 h 514350"/>
              <a:gd name="connsiteX1806" fmla="*/ 2760821 w 6400800"/>
              <a:gd name="connsiteY1806" fmla="*/ 217646 h 514350"/>
              <a:gd name="connsiteX1807" fmla="*/ 2760821 w 6400800"/>
              <a:gd name="connsiteY1807" fmla="*/ 216694 h 514350"/>
              <a:gd name="connsiteX1808" fmla="*/ 2760821 w 6400800"/>
              <a:gd name="connsiteY1808" fmla="*/ 217646 h 514350"/>
              <a:gd name="connsiteX1809" fmla="*/ 2741771 w 6400800"/>
              <a:gd name="connsiteY1809" fmla="*/ 172879 h 514350"/>
              <a:gd name="connsiteX1810" fmla="*/ 2757011 w 6400800"/>
              <a:gd name="connsiteY1810" fmla="*/ 228124 h 514350"/>
              <a:gd name="connsiteX1811" fmla="*/ 2743676 w 6400800"/>
              <a:gd name="connsiteY1811" fmla="*/ 268129 h 514350"/>
              <a:gd name="connsiteX1812" fmla="*/ 2736056 w 6400800"/>
              <a:gd name="connsiteY1812" fmla="*/ 254794 h 514350"/>
              <a:gd name="connsiteX1813" fmla="*/ 2737009 w 6400800"/>
              <a:gd name="connsiteY1813" fmla="*/ 232886 h 514350"/>
              <a:gd name="connsiteX1814" fmla="*/ 2732246 w 6400800"/>
              <a:gd name="connsiteY1814" fmla="*/ 249079 h 514350"/>
              <a:gd name="connsiteX1815" fmla="*/ 2730341 w 6400800"/>
              <a:gd name="connsiteY1815" fmla="*/ 246221 h 514350"/>
              <a:gd name="connsiteX1816" fmla="*/ 2731294 w 6400800"/>
              <a:gd name="connsiteY1816" fmla="*/ 250031 h 514350"/>
              <a:gd name="connsiteX1817" fmla="*/ 2729389 w 6400800"/>
              <a:gd name="connsiteY1817" fmla="*/ 258604 h 514350"/>
              <a:gd name="connsiteX1818" fmla="*/ 2729389 w 6400800"/>
              <a:gd name="connsiteY1818" fmla="*/ 247174 h 514350"/>
              <a:gd name="connsiteX1819" fmla="*/ 2731294 w 6400800"/>
              <a:gd name="connsiteY1819" fmla="*/ 218599 h 514350"/>
              <a:gd name="connsiteX1820" fmla="*/ 2733199 w 6400800"/>
              <a:gd name="connsiteY1820" fmla="*/ 219551 h 514350"/>
              <a:gd name="connsiteX1821" fmla="*/ 2736056 w 6400800"/>
              <a:gd name="connsiteY1821" fmla="*/ 222409 h 514350"/>
              <a:gd name="connsiteX1822" fmla="*/ 2738914 w 6400800"/>
              <a:gd name="connsiteY1822" fmla="*/ 230981 h 514350"/>
              <a:gd name="connsiteX1823" fmla="*/ 2737961 w 6400800"/>
              <a:gd name="connsiteY1823" fmla="*/ 222409 h 514350"/>
              <a:gd name="connsiteX1824" fmla="*/ 2735104 w 6400800"/>
              <a:gd name="connsiteY1824" fmla="*/ 218599 h 514350"/>
              <a:gd name="connsiteX1825" fmla="*/ 2730341 w 6400800"/>
              <a:gd name="connsiteY1825" fmla="*/ 216694 h 514350"/>
              <a:gd name="connsiteX1826" fmla="*/ 2728436 w 6400800"/>
              <a:gd name="connsiteY1826" fmla="*/ 216694 h 514350"/>
              <a:gd name="connsiteX1827" fmla="*/ 2728436 w 6400800"/>
              <a:gd name="connsiteY1827" fmla="*/ 218599 h 514350"/>
              <a:gd name="connsiteX1828" fmla="*/ 2721769 w 6400800"/>
              <a:gd name="connsiteY1828" fmla="*/ 248126 h 514350"/>
              <a:gd name="connsiteX1829" fmla="*/ 2719864 w 6400800"/>
              <a:gd name="connsiteY1829" fmla="*/ 260509 h 514350"/>
              <a:gd name="connsiteX1830" fmla="*/ 2717006 w 6400800"/>
              <a:gd name="connsiteY1830" fmla="*/ 254794 h 514350"/>
              <a:gd name="connsiteX1831" fmla="*/ 2717006 w 6400800"/>
              <a:gd name="connsiteY1831" fmla="*/ 253841 h 514350"/>
              <a:gd name="connsiteX1832" fmla="*/ 2718911 w 6400800"/>
              <a:gd name="connsiteY1832" fmla="*/ 238601 h 514350"/>
              <a:gd name="connsiteX1833" fmla="*/ 2716054 w 6400800"/>
              <a:gd name="connsiteY1833" fmla="*/ 247174 h 514350"/>
              <a:gd name="connsiteX1834" fmla="*/ 2716054 w 6400800"/>
              <a:gd name="connsiteY1834" fmla="*/ 176689 h 514350"/>
              <a:gd name="connsiteX1835" fmla="*/ 2713196 w 6400800"/>
              <a:gd name="connsiteY1835" fmla="*/ 198596 h 514350"/>
              <a:gd name="connsiteX1836" fmla="*/ 2709386 w 6400800"/>
              <a:gd name="connsiteY1836" fmla="*/ 230029 h 514350"/>
              <a:gd name="connsiteX1837" fmla="*/ 2704624 w 6400800"/>
              <a:gd name="connsiteY1837" fmla="*/ 218599 h 514350"/>
              <a:gd name="connsiteX1838" fmla="*/ 2703671 w 6400800"/>
              <a:gd name="connsiteY1838" fmla="*/ 199549 h 514350"/>
              <a:gd name="connsiteX1839" fmla="*/ 2703671 w 6400800"/>
              <a:gd name="connsiteY1839" fmla="*/ 163354 h 514350"/>
              <a:gd name="connsiteX1840" fmla="*/ 2706529 w 6400800"/>
              <a:gd name="connsiteY1840" fmla="*/ 164306 h 514350"/>
              <a:gd name="connsiteX1841" fmla="*/ 2710339 w 6400800"/>
              <a:gd name="connsiteY1841" fmla="*/ 167164 h 514350"/>
              <a:gd name="connsiteX1842" fmla="*/ 2714149 w 6400800"/>
              <a:gd name="connsiteY1842" fmla="*/ 176689 h 514350"/>
              <a:gd name="connsiteX1843" fmla="*/ 2712244 w 6400800"/>
              <a:gd name="connsiteY1843" fmla="*/ 166211 h 514350"/>
              <a:gd name="connsiteX1844" fmla="*/ 2708434 w 6400800"/>
              <a:gd name="connsiteY1844" fmla="*/ 161449 h 514350"/>
              <a:gd name="connsiteX1845" fmla="*/ 2702719 w 6400800"/>
              <a:gd name="connsiteY1845" fmla="*/ 159544 h 514350"/>
              <a:gd name="connsiteX1846" fmla="*/ 2700814 w 6400800"/>
              <a:gd name="connsiteY1846" fmla="*/ 159544 h 514350"/>
              <a:gd name="connsiteX1847" fmla="*/ 2700814 w 6400800"/>
              <a:gd name="connsiteY1847" fmla="*/ 161449 h 514350"/>
              <a:gd name="connsiteX1848" fmla="*/ 2697004 w 6400800"/>
              <a:gd name="connsiteY1848" fmla="*/ 193834 h 514350"/>
              <a:gd name="connsiteX1849" fmla="*/ 2693194 w 6400800"/>
              <a:gd name="connsiteY1849" fmla="*/ 181451 h 514350"/>
              <a:gd name="connsiteX1850" fmla="*/ 2697004 w 6400800"/>
              <a:gd name="connsiteY1850" fmla="*/ 198596 h 514350"/>
              <a:gd name="connsiteX1851" fmla="*/ 2697004 w 6400800"/>
              <a:gd name="connsiteY1851" fmla="*/ 198596 h 514350"/>
              <a:gd name="connsiteX1852" fmla="*/ 2696051 w 6400800"/>
              <a:gd name="connsiteY1852" fmla="*/ 236696 h 514350"/>
              <a:gd name="connsiteX1853" fmla="*/ 2697004 w 6400800"/>
              <a:gd name="connsiteY1853" fmla="*/ 262414 h 514350"/>
              <a:gd name="connsiteX1854" fmla="*/ 2697004 w 6400800"/>
              <a:gd name="connsiteY1854" fmla="*/ 263366 h 514350"/>
              <a:gd name="connsiteX1855" fmla="*/ 2696051 w 6400800"/>
              <a:gd name="connsiteY1855" fmla="*/ 265271 h 514350"/>
              <a:gd name="connsiteX1856" fmla="*/ 2694146 w 6400800"/>
              <a:gd name="connsiteY1856" fmla="*/ 261461 h 514350"/>
              <a:gd name="connsiteX1857" fmla="*/ 2685574 w 6400800"/>
              <a:gd name="connsiteY1857" fmla="*/ 246221 h 514350"/>
              <a:gd name="connsiteX1858" fmla="*/ 2677954 w 6400800"/>
              <a:gd name="connsiteY1858" fmla="*/ 210979 h 514350"/>
              <a:gd name="connsiteX1859" fmla="*/ 2676049 w 6400800"/>
              <a:gd name="connsiteY1859" fmla="*/ 200501 h 514350"/>
              <a:gd name="connsiteX1860" fmla="*/ 2681764 w 6400800"/>
              <a:gd name="connsiteY1860" fmla="*/ 173831 h 514350"/>
              <a:gd name="connsiteX1861" fmla="*/ 2687479 w 6400800"/>
              <a:gd name="connsiteY1861" fmla="*/ 144304 h 514350"/>
              <a:gd name="connsiteX1862" fmla="*/ 2691289 w 6400800"/>
              <a:gd name="connsiteY1862" fmla="*/ 118586 h 514350"/>
              <a:gd name="connsiteX1863" fmla="*/ 2683669 w 6400800"/>
              <a:gd name="connsiteY1863" fmla="*/ 143351 h 514350"/>
              <a:gd name="connsiteX1864" fmla="*/ 2677954 w 6400800"/>
              <a:gd name="connsiteY1864" fmla="*/ 162401 h 514350"/>
              <a:gd name="connsiteX1865" fmla="*/ 2673191 w 6400800"/>
              <a:gd name="connsiteY1865" fmla="*/ 176689 h 514350"/>
              <a:gd name="connsiteX1866" fmla="*/ 2673191 w 6400800"/>
              <a:gd name="connsiteY1866" fmla="*/ 177641 h 514350"/>
              <a:gd name="connsiteX1867" fmla="*/ 2672239 w 6400800"/>
              <a:gd name="connsiteY1867" fmla="*/ 173831 h 514350"/>
              <a:gd name="connsiteX1868" fmla="*/ 2666524 w 6400800"/>
              <a:gd name="connsiteY1868" fmla="*/ 146209 h 514350"/>
              <a:gd name="connsiteX1869" fmla="*/ 2661761 w 6400800"/>
              <a:gd name="connsiteY1869" fmla="*/ 121444 h 514350"/>
              <a:gd name="connsiteX1870" fmla="*/ 2662714 w 6400800"/>
              <a:gd name="connsiteY1870" fmla="*/ 146209 h 514350"/>
              <a:gd name="connsiteX1871" fmla="*/ 2666524 w 6400800"/>
              <a:gd name="connsiteY1871" fmla="*/ 196691 h 514350"/>
              <a:gd name="connsiteX1872" fmla="*/ 2665571 w 6400800"/>
              <a:gd name="connsiteY1872" fmla="*/ 200501 h 514350"/>
              <a:gd name="connsiteX1873" fmla="*/ 2664619 w 6400800"/>
              <a:gd name="connsiteY1873" fmla="*/ 204311 h 514350"/>
              <a:gd name="connsiteX1874" fmla="*/ 2649379 w 6400800"/>
              <a:gd name="connsiteY1874" fmla="*/ 174784 h 514350"/>
              <a:gd name="connsiteX1875" fmla="*/ 2634139 w 6400800"/>
              <a:gd name="connsiteY1875" fmla="*/ 141446 h 514350"/>
              <a:gd name="connsiteX1876" fmla="*/ 2646521 w 6400800"/>
              <a:gd name="connsiteY1876" fmla="*/ 176689 h 514350"/>
              <a:gd name="connsiteX1877" fmla="*/ 2661761 w 6400800"/>
              <a:gd name="connsiteY1877" fmla="*/ 214789 h 514350"/>
              <a:gd name="connsiteX1878" fmla="*/ 2660809 w 6400800"/>
              <a:gd name="connsiteY1878" fmla="*/ 216694 h 514350"/>
              <a:gd name="connsiteX1879" fmla="*/ 2652236 w 6400800"/>
              <a:gd name="connsiteY1879" fmla="*/ 201454 h 514350"/>
              <a:gd name="connsiteX1880" fmla="*/ 2648426 w 6400800"/>
              <a:gd name="connsiteY1880" fmla="*/ 196691 h 514350"/>
              <a:gd name="connsiteX1881" fmla="*/ 2651284 w 6400800"/>
              <a:gd name="connsiteY1881" fmla="*/ 202406 h 514350"/>
              <a:gd name="connsiteX1882" fmla="*/ 2657951 w 6400800"/>
              <a:gd name="connsiteY1882" fmla="*/ 218599 h 514350"/>
              <a:gd name="connsiteX1883" fmla="*/ 2658904 w 6400800"/>
              <a:gd name="connsiteY1883" fmla="*/ 223361 h 514350"/>
              <a:gd name="connsiteX1884" fmla="*/ 2657951 w 6400800"/>
              <a:gd name="connsiteY1884" fmla="*/ 226219 h 514350"/>
              <a:gd name="connsiteX1885" fmla="*/ 2647474 w 6400800"/>
              <a:gd name="connsiteY1885" fmla="*/ 193834 h 514350"/>
              <a:gd name="connsiteX1886" fmla="*/ 2638901 w 6400800"/>
              <a:gd name="connsiteY1886" fmla="*/ 169069 h 514350"/>
              <a:gd name="connsiteX1887" fmla="*/ 2631281 w 6400800"/>
              <a:gd name="connsiteY1887" fmla="*/ 147161 h 514350"/>
              <a:gd name="connsiteX1888" fmla="*/ 2635091 w 6400800"/>
              <a:gd name="connsiteY1888" fmla="*/ 170021 h 514350"/>
              <a:gd name="connsiteX1889" fmla="*/ 2647474 w 6400800"/>
              <a:gd name="connsiteY1889" fmla="*/ 230029 h 514350"/>
              <a:gd name="connsiteX1890" fmla="*/ 2651284 w 6400800"/>
              <a:gd name="connsiteY1890" fmla="*/ 247174 h 514350"/>
              <a:gd name="connsiteX1891" fmla="*/ 2642711 w 6400800"/>
              <a:gd name="connsiteY1891" fmla="*/ 273844 h 514350"/>
              <a:gd name="connsiteX1892" fmla="*/ 2640806 w 6400800"/>
              <a:gd name="connsiteY1892" fmla="*/ 270034 h 514350"/>
              <a:gd name="connsiteX1893" fmla="*/ 2639854 w 6400800"/>
              <a:gd name="connsiteY1893" fmla="*/ 268129 h 514350"/>
              <a:gd name="connsiteX1894" fmla="*/ 2643664 w 6400800"/>
              <a:gd name="connsiteY1894" fmla="*/ 220504 h 514350"/>
              <a:gd name="connsiteX1895" fmla="*/ 2636996 w 6400800"/>
              <a:gd name="connsiteY1895" fmla="*/ 247174 h 514350"/>
              <a:gd name="connsiteX1896" fmla="*/ 2636044 w 6400800"/>
              <a:gd name="connsiteY1896" fmla="*/ 204311 h 514350"/>
              <a:gd name="connsiteX1897" fmla="*/ 2630329 w 6400800"/>
              <a:gd name="connsiteY1897" fmla="*/ 240506 h 514350"/>
              <a:gd name="connsiteX1898" fmla="*/ 2623661 w 6400800"/>
              <a:gd name="connsiteY1898" fmla="*/ 206216 h 514350"/>
              <a:gd name="connsiteX1899" fmla="*/ 2610326 w 6400800"/>
              <a:gd name="connsiteY1899" fmla="*/ 147161 h 514350"/>
              <a:gd name="connsiteX1900" fmla="*/ 2615089 w 6400800"/>
              <a:gd name="connsiteY1900" fmla="*/ 137636 h 514350"/>
              <a:gd name="connsiteX1901" fmla="*/ 2610326 w 6400800"/>
              <a:gd name="connsiteY1901" fmla="*/ 145256 h 514350"/>
              <a:gd name="connsiteX1902" fmla="*/ 2609374 w 6400800"/>
              <a:gd name="connsiteY1902" fmla="*/ 143351 h 514350"/>
              <a:gd name="connsiteX1903" fmla="*/ 2603659 w 6400800"/>
              <a:gd name="connsiteY1903" fmla="*/ 119539 h 514350"/>
              <a:gd name="connsiteX1904" fmla="*/ 2605564 w 6400800"/>
              <a:gd name="connsiteY1904" fmla="*/ 144304 h 514350"/>
              <a:gd name="connsiteX1905" fmla="*/ 2606516 w 6400800"/>
              <a:gd name="connsiteY1905" fmla="*/ 150971 h 514350"/>
              <a:gd name="connsiteX1906" fmla="*/ 2600801 w 6400800"/>
              <a:gd name="connsiteY1906" fmla="*/ 158591 h 514350"/>
              <a:gd name="connsiteX1907" fmla="*/ 2589371 w 6400800"/>
              <a:gd name="connsiteY1907" fmla="*/ 175736 h 514350"/>
              <a:gd name="connsiteX1908" fmla="*/ 2588419 w 6400800"/>
              <a:gd name="connsiteY1908" fmla="*/ 171926 h 514350"/>
              <a:gd name="connsiteX1909" fmla="*/ 2583656 w 6400800"/>
              <a:gd name="connsiteY1909" fmla="*/ 147161 h 514350"/>
              <a:gd name="connsiteX1910" fmla="*/ 2584609 w 6400800"/>
              <a:gd name="connsiteY1910" fmla="*/ 171926 h 514350"/>
              <a:gd name="connsiteX1911" fmla="*/ 2585561 w 6400800"/>
              <a:gd name="connsiteY1911" fmla="*/ 182404 h 514350"/>
              <a:gd name="connsiteX1912" fmla="*/ 2585561 w 6400800"/>
              <a:gd name="connsiteY1912" fmla="*/ 182404 h 514350"/>
              <a:gd name="connsiteX1913" fmla="*/ 2576036 w 6400800"/>
              <a:gd name="connsiteY1913" fmla="*/ 198596 h 514350"/>
              <a:gd name="connsiteX1914" fmla="*/ 2574131 w 6400800"/>
              <a:gd name="connsiteY1914" fmla="*/ 177641 h 514350"/>
              <a:gd name="connsiteX1915" fmla="*/ 2573179 w 6400800"/>
              <a:gd name="connsiteY1915" fmla="*/ 157639 h 514350"/>
              <a:gd name="connsiteX1916" fmla="*/ 2571274 w 6400800"/>
              <a:gd name="connsiteY1916" fmla="*/ 170974 h 514350"/>
              <a:gd name="connsiteX1917" fmla="*/ 2571274 w 6400800"/>
              <a:gd name="connsiteY1917" fmla="*/ 170021 h 514350"/>
              <a:gd name="connsiteX1918" fmla="*/ 2569369 w 6400800"/>
              <a:gd name="connsiteY1918" fmla="*/ 149066 h 514350"/>
              <a:gd name="connsiteX1919" fmla="*/ 2568416 w 6400800"/>
              <a:gd name="connsiteY1919" fmla="*/ 130016 h 514350"/>
              <a:gd name="connsiteX1920" fmla="*/ 2567464 w 6400800"/>
              <a:gd name="connsiteY1920" fmla="*/ 99536 h 514350"/>
              <a:gd name="connsiteX1921" fmla="*/ 2566511 w 6400800"/>
              <a:gd name="connsiteY1921" fmla="*/ 72866 h 514350"/>
              <a:gd name="connsiteX1922" fmla="*/ 2562701 w 6400800"/>
              <a:gd name="connsiteY1922" fmla="*/ 99536 h 514350"/>
              <a:gd name="connsiteX1923" fmla="*/ 2560796 w 6400800"/>
              <a:gd name="connsiteY1923" fmla="*/ 130016 h 514350"/>
              <a:gd name="connsiteX1924" fmla="*/ 2559844 w 6400800"/>
              <a:gd name="connsiteY1924" fmla="*/ 149066 h 514350"/>
              <a:gd name="connsiteX1925" fmla="*/ 2559844 w 6400800"/>
              <a:gd name="connsiteY1925" fmla="*/ 170021 h 514350"/>
              <a:gd name="connsiteX1926" fmla="*/ 2560796 w 6400800"/>
              <a:gd name="connsiteY1926" fmla="*/ 195739 h 514350"/>
              <a:gd name="connsiteX1927" fmla="*/ 2558891 w 6400800"/>
              <a:gd name="connsiteY1927" fmla="*/ 191929 h 514350"/>
              <a:gd name="connsiteX1928" fmla="*/ 2561749 w 6400800"/>
              <a:gd name="connsiteY1928" fmla="*/ 200501 h 514350"/>
              <a:gd name="connsiteX1929" fmla="*/ 2562701 w 6400800"/>
              <a:gd name="connsiteY1929" fmla="*/ 217646 h 514350"/>
              <a:gd name="connsiteX1930" fmla="*/ 2562701 w 6400800"/>
              <a:gd name="connsiteY1930" fmla="*/ 223361 h 514350"/>
              <a:gd name="connsiteX1931" fmla="*/ 2551271 w 6400800"/>
              <a:gd name="connsiteY1931" fmla="*/ 247174 h 514350"/>
              <a:gd name="connsiteX1932" fmla="*/ 2549366 w 6400800"/>
              <a:gd name="connsiteY1932" fmla="*/ 230029 h 514350"/>
              <a:gd name="connsiteX1933" fmla="*/ 2555081 w 6400800"/>
              <a:gd name="connsiteY1933" fmla="*/ 212884 h 514350"/>
              <a:gd name="connsiteX1934" fmla="*/ 2546509 w 6400800"/>
              <a:gd name="connsiteY1934" fmla="*/ 228124 h 514350"/>
              <a:gd name="connsiteX1935" fmla="*/ 2547461 w 6400800"/>
              <a:gd name="connsiteY1935" fmla="*/ 222409 h 514350"/>
              <a:gd name="connsiteX1936" fmla="*/ 2553176 w 6400800"/>
              <a:gd name="connsiteY1936" fmla="*/ 196691 h 514350"/>
              <a:gd name="connsiteX1937" fmla="*/ 2543651 w 6400800"/>
              <a:gd name="connsiteY1937" fmla="*/ 221456 h 514350"/>
              <a:gd name="connsiteX1938" fmla="*/ 2536984 w 6400800"/>
              <a:gd name="connsiteY1938" fmla="*/ 246221 h 514350"/>
              <a:gd name="connsiteX1939" fmla="*/ 2536984 w 6400800"/>
              <a:gd name="connsiteY1939" fmla="*/ 244316 h 514350"/>
              <a:gd name="connsiteX1940" fmla="*/ 2534126 w 6400800"/>
              <a:gd name="connsiteY1940" fmla="*/ 221456 h 514350"/>
              <a:gd name="connsiteX1941" fmla="*/ 2533174 w 6400800"/>
              <a:gd name="connsiteY1941" fmla="*/ 244316 h 514350"/>
              <a:gd name="connsiteX1942" fmla="*/ 2533174 w 6400800"/>
              <a:gd name="connsiteY1942" fmla="*/ 250984 h 514350"/>
              <a:gd name="connsiteX1943" fmla="*/ 2532221 w 6400800"/>
              <a:gd name="connsiteY1943" fmla="*/ 245269 h 514350"/>
              <a:gd name="connsiteX1944" fmla="*/ 2524601 w 6400800"/>
              <a:gd name="connsiteY1944" fmla="*/ 213836 h 514350"/>
              <a:gd name="connsiteX1945" fmla="*/ 2517934 w 6400800"/>
              <a:gd name="connsiteY1945" fmla="*/ 190024 h 514350"/>
              <a:gd name="connsiteX1946" fmla="*/ 2511266 w 6400800"/>
              <a:gd name="connsiteY1946" fmla="*/ 169069 h 514350"/>
              <a:gd name="connsiteX1947" fmla="*/ 2514124 w 6400800"/>
              <a:gd name="connsiteY1947" fmla="*/ 190976 h 514350"/>
              <a:gd name="connsiteX1948" fmla="*/ 2516981 w 6400800"/>
              <a:gd name="connsiteY1948" fmla="*/ 215741 h 514350"/>
              <a:gd name="connsiteX1949" fmla="*/ 2520791 w 6400800"/>
              <a:gd name="connsiteY1949" fmla="*/ 248126 h 514350"/>
              <a:gd name="connsiteX1950" fmla="*/ 2523649 w 6400800"/>
              <a:gd name="connsiteY1950" fmla="*/ 277654 h 514350"/>
              <a:gd name="connsiteX1951" fmla="*/ 2521744 w 6400800"/>
              <a:gd name="connsiteY1951" fmla="*/ 282416 h 514350"/>
              <a:gd name="connsiteX1952" fmla="*/ 2516981 w 6400800"/>
              <a:gd name="connsiteY1952" fmla="*/ 263366 h 514350"/>
              <a:gd name="connsiteX1953" fmla="*/ 2511266 w 6400800"/>
              <a:gd name="connsiteY1953" fmla="*/ 243364 h 514350"/>
              <a:gd name="connsiteX1954" fmla="*/ 2513171 w 6400800"/>
              <a:gd name="connsiteY1954" fmla="*/ 264319 h 514350"/>
              <a:gd name="connsiteX1955" fmla="*/ 2514124 w 6400800"/>
              <a:gd name="connsiteY1955" fmla="*/ 277654 h 514350"/>
              <a:gd name="connsiteX1956" fmla="*/ 2504599 w 6400800"/>
              <a:gd name="connsiteY1956" fmla="*/ 256699 h 514350"/>
              <a:gd name="connsiteX1957" fmla="*/ 2504599 w 6400800"/>
              <a:gd name="connsiteY1957" fmla="*/ 253841 h 514350"/>
              <a:gd name="connsiteX1958" fmla="*/ 2503646 w 6400800"/>
              <a:gd name="connsiteY1958" fmla="*/ 255746 h 514350"/>
              <a:gd name="connsiteX1959" fmla="*/ 2497931 w 6400800"/>
              <a:gd name="connsiteY1959" fmla="*/ 243364 h 514350"/>
              <a:gd name="connsiteX1960" fmla="*/ 2502694 w 6400800"/>
              <a:gd name="connsiteY1960" fmla="*/ 259556 h 514350"/>
              <a:gd name="connsiteX1961" fmla="*/ 2499836 w 6400800"/>
              <a:gd name="connsiteY1961" fmla="*/ 267176 h 514350"/>
              <a:gd name="connsiteX1962" fmla="*/ 2498884 w 6400800"/>
              <a:gd name="connsiteY1962" fmla="*/ 270034 h 514350"/>
              <a:gd name="connsiteX1963" fmla="*/ 2494121 w 6400800"/>
              <a:gd name="connsiteY1963" fmla="*/ 223361 h 514350"/>
              <a:gd name="connsiteX1964" fmla="*/ 2496026 w 6400800"/>
              <a:gd name="connsiteY1964" fmla="*/ 220504 h 514350"/>
              <a:gd name="connsiteX1965" fmla="*/ 2506504 w 6400800"/>
              <a:gd name="connsiteY1965" fmla="*/ 203359 h 514350"/>
              <a:gd name="connsiteX1966" fmla="*/ 2510314 w 6400800"/>
              <a:gd name="connsiteY1966" fmla="*/ 197644 h 514350"/>
              <a:gd name="connsiteX1967" fmla="*/ 2505551 w 6400800"/>
              <a:gd name="connsiteY1967" fmla="*/ 203359 h 514350"/>
              <a:gd name="connsiteX1968" fmla="*/ 2493169 w 6400800"/>
              <a:gd name="connsiteY1968" fmla="*/ 217646 h 514350"/>
              <a:gd name="connsiteX1969" fmla="*/ 2493169 w 6400800"/>
              <a:gd name="connsiteY1969" fmla="*/ 216694 h 514350"/>
              <a:gd name="connsiteX1970" fmla="*/ 2491264 w 6400800"/>
              <a:gd name="connsiteY1970" fmla="*/ 196691 h 514350"/>
              <a:gd name="connsiteX1971" fmla="*/ 2501741 w 6400800"/>
              <a:gd name="connsiteY1971" fmla="*/ 183356 h 514350"/>
              <a:gd name="connsiteX1972" fmla="*/ 2490311 w 6400800"/>
              <a:gd name="connsiteY1972" fmla="*/ 192881 h 514350"/>
              <a:gd name="connsiteX1973" fmla="*/ 2489359 w 6400800"/>
              <a:gd name="connsiteY1973" fmla="*/ 176689 h 514350"/>
              <a:gd name="connsiteX1974" fmla="*/ 2497931 w 6400800"/>
              <a:gd name="connsiteY1974" fmla="*/ 165259 h 514350"/>
              <a:gd name="connsiteX1975" fmla="*/ 2502694 w 6400800"/>
              <a:gd name="connsiteY1975" fmla="*/ 159544 h 514350"/>
              <a:gd name="connsiteX1976" fmla="*/ 2496979 w 6400800"/>
              <a:gd name="connsiteY1976" fmla="*/ 164306 h 514350"/>
              <a:gd name="connsiteX1977" fmla="*/ 2489359 w 6400800"/>
              <a:gd name="connsiteY1977" fmla="*/ 171926 h 514350"/>
              <a:gd name="connsiteX1978" fmla="*/ 2488406 w 6400800"/>
              <a:gd name="connsiteY1978" fmla="*/ 153829 h 514350"/>
              <a:gd name="connsiteX1979" fmla="*/ 2487454 w 6400800"/>
              <a:gd name="connsiteY1979" fmla="*/ 135731 h 514350"/>
              <a:gd name="connsiteX1980" fmla="*/ 2494121 w 6400800"/>
              <a:gd name="connsiteY1980" fmla="*/ 125254 h 514350"/>
              <a:gd name="connsiteX1981" fmla="*/ 2487454 w 6400800"/>
              <a:gd name="connsiteY1981" fmla="*/ 132874 h 514350"/>
              <a:gd name="connsiteX1982" fmla="*/ 2487454 w 6400800"/>
              <a:gd name="connsiteY1982" fmla="*/ 129064 h 514350"/>
              <a:gd name="connsiteX1983" fmla="*/ 2486501 w 6400800"/>
              <a:gd name="connsiteY1983" fmla="*/ 132874 h 514350"/>
              <a:gd name="connsiteX1984" fmla="*/ 2475071 w 6400800"/>
              <a:gd name="connsiteY1984" fmla="*/ 146209 h 514350"/>
              <a:gd name="connsiteX1985" fmla="*/ 2455069 w 6400800"/>
              <a:gd name="connsiteY1985" fmla="*/ 171926 h 514350"/>
              <a:gd name="connsiteX1986" fmla="*/ 2442686 w 6400800"/>
              <a:gd name="connsiteY1986" fmla="*/ 188119 h 514350"/>
              <a:gd name="connsiteX1987" fmla="*/ 2433161 w 6400800"/>
              <a:gd name="connsiteY1987" fmla="*/ 203359 h 514350"/>
              <a:gd name="connsiteX1988" fmla="*/ 2432209 w 6400800"/>
              <a:gd name="connsiteY1988" fmla="*/ 191929 h 514350"/>
              <a:gd name="connsiteX1989" fmla="*/ 2425541 w 6400800"/>
              <a:gd name="connsiteY1989" fmla="*/ 110966 h 514350"/>
              <a:gd name="connsiteX1990" fmla="*/ 2424589 w 6400800"/>
              <a:gd name="connsiteY1990" fmla="*/ 88106 h 514350"/>
              <a:gd name="connsiteX1991" fmla="*/ 2424589 w 6400800"/>
              <a:gd name="connsiteY1991" fmla="*/ 80486 h 514350"/>
              <a:gd name="connsiteX1992" fmla="*/ 2423636 w 6400800"/>
              <a:gd name="connsiteY1992" fmla="*/ 88106 h 514350"/>
              <a:gd name="connsiteX1993" fmla="*/ 2421731 w 6400800"/>
              <a:gd name="connsiteY1993" fmla="*/ 110966 h 514350"/>
              <a:gd name="connsiteX1994" fmla="*/ 2420779 w 6400800"/>
              <a:gd name="connsiteY1994" fmla="*/ 146209 h 514350"/>
              <a:gd name="connsiteX1995" fmla="*/ 2421731 w 6400800"/>
              <a:gd name="connsiteY1995" fmla="*/ 191929 h 514350"/>
              <a:gd name="connsiteX1996" fmla="*/ 2422684 w 6400800"/>
              <a:gd name="connsiteY1996" fmla="*/ 220504 h 514350"/>
              <a:gd name="connsiteX1997" fmla="*/ 2405539 w 6400800"/>
              <a:gd name="connsiteY1997" fmla="*/ 250031 h 514350"/>
              <a:gd name="connsiteX1998" fmla="*/ 2401729 w 6400800"/>
              <a:gd name="connsiteY1998" fmla="*/ 256699 h 514350"/>
              <a:gd name="connsiteX1999" fmla="*/ 2400776 w 6400800"/>
              <a:gd name="connsiteY1999" fmla="*/ 255746 h 514350"/>
              <a:gd name="connsiteX2000" fmla="*/ 2392204 w 6400800"/>
              <a:gd name="connsiteY2000" fmla="*/ 233839 h 514350"/>
              <a:gd name="connsiteX2001" fmla="*/ 2385536 w 6400800"/>
              <a:gd name="connsiteY2001" fmla="*/ 170974 h 514350"/>
              <a:gd name="connsiteX2002" fmla="*/ 2382679 w 6400800"/>
              <a:gd name="connsiteY2002" fmla="*/ 150971 h 514350"/>
              <a:gd name="connsiteX2003" fmla="*/ 2384584 w 6400800"/>
              <a:gd name="connsiteY2003" fmla="*/ 140494 h 514350"/>
              <a:gd name="connsiteX2004" fmla="*/ 2382679 w 6400800"/>
              <a:gd name="connsiteY2004" fmla="*/ 135731 h 514350"/>
              <a:gd name="connsiteX2005" fmla="*/ 2390299 w 6400800"/>
              <a:gd name="connsiteY2005" fmla="*/ 114776 h 514350"/>
              <a:gd name="connsiteX2006" fmla="*/ 2427446 w 6400800"/>
              <a:gd name="connsiteY2006" fmla="*/ 12859 h 514350"/>
              <a:gd name="connsiteX2007" fmla="*/ 2380774 w 6400800"/>
              <a:gd name="connsiteY2007" fmla="*/ 110014 h 514350"/>
              <a:gd name="connsiteX2008" fmla="*/ 2358866 w 6400800"/>
              <a:gd name="connsiteY2008" fmla="*/ 157639 h 514350"/>
              <a:gd name="connsiteX2009" fmla="*/ 2355056 w 6400800"/>
              <a:gd name="connsiteY2009" fmla="*/ 166211 h 514350"/>
              <a:gd name="connsiteX2010" fmla="*/ 2357914 w 6400800"/>
              <a:gd name="connsiteY2010" fmla="*/ 155734 h 514350"/>
              <a:gd name="connsiteX2011" fmla="*/ 2362676 w 6400800"/>
              <a:gd name="connsiteY2011" fmla="*/ 132874 h 514350"/>
              <a:gd name="connsiteX2012" fmla="*/ 2354104 w 6400800"/>
              <a:gd name="connsiteY2012" fmla="*/ 154781 h 514350"/>
              <a:gd name="connsiteX2013" fmla="*/ 2344579 w 6400800"/>
              <a:gd name="connsiteY2013" fmla="*/ 179546 h 514350"/>
              <a:gd name="connsiteX2014" fmla="*/ 2334101 w 6400800"/>
              <a:gd name="connsiteY2014" fmla="*/ 211931 h 514350"/>
              <a:gd name="connsiteX2015" fmla="*/ 2334101 w 6400800"/>
              <a:gd name="connsiteY2015" fmla="*/ 211931 h 514350"/>
              <a:gd name="connsiteX2016" fmla="*/ 2340769 w 6400800"/>
              <a:gd name="connsiteY2016" fmla="*/ 171926 h 514350"/>
              <a:gd name="connsiteX2017" fmla="*/ 2347436 w 6400800"/>
              <a:gd name="connsiteY2017" fmla="*/ 130969 h 514350"/>
              <a:gd name="connsiteX2018" fmla="*/ 2354104 w 6400800"/>
              <a:gd name="connsiteY2018" fmla="*/ 99536 h 514350"/>
              <a:gd name="connsiteX2019" fmla="*/ 2358866 w 6400800"/>
              <a:gd name="connsiteY2019" fmla="*/ 71914 h 514350"/>
              <a:gd name="connsiteX2020" fmla="*/ 2350294 w 6400800"/>
              <a:gd name="connsiteY2020" fmla="*/ 98584 h 514350"/>
              <a:gd name="connsiteX2021" fmla="*/ 2340769 w 6400800"/>
              <a:gd name="connsiteY2021" fmla="*/ 129064 h 514350"/>
              <a:gd name="connsiteX2022" fmla="*/ 2330291 w 6400800"/>
              <a:gd name="connsiteY2022" fmla="*/ 170021 h 514350"/>
              <a:gd name="connsiteX2023" fmla="*/ 2324576 w 6400800"/>
              <a:gd name="connsiteY2023" fmla="*/ 193834 h 514350"/>
              <a:gd name="connsiteX2024" fmla="*/ 2320766 w 6400800"/>
              <a:gd name="connsiteY2024" fmla="*/ 185261 h 514350"/>
              <a:gd name="connsiteX2025" fmla="*/ 2326481 w 6400800"/>
              <a:gd name="connsiteY2025" fmla="*/ 157639 h 514350"/>
              <a:gd name="connsiteX2026" fmla="*/ 2318861 w 6400800"/>
              <a:gd name="connsiteY2026" fmla="*/ 179546 h 514350"/>
              <a:gd name="connsiteX2027" fmla="*/ 2315051 w 6400800"/>
              <a:gd name="connsiteY2027" fmla="*/ 170974 h 514350"/>
              <a:gd name="connsiteX2028" fmla="*/ 2317909 w 6400800"/>
              <a:gd name="connsiteY2028" fmla="*/ 181451 h 514350"/>
              <a:gd name="connsiteX2029" fmla="*/ 2313146 w 6400800"/>
              <a:gd name="connsiteY2029" fmla="*/ 193834 h 514350"/>
              <a:gd name="connsiteX2030" fmla="*/ 2311241 w 6400800"/>
              <a:gd name="connsiteY2030" fmla="*/ 190976 h 514350"/>
              <a:gd name="connsiteX2031" fmla="*/ 2314099 w 6400800"/>
              <a:gd name="connsiteY2031" fmla="*/ 141446 h 514350"/>
              <a:gd name="connsiteX2032" fmla="*/ 2298859 w 6400800"/>
              <a:gd name="connsiteY2032" fmla="*/ 202406 h 514350"/>
              <a:gd name="connsiteX2033" fmla="*/ 2292191 w 6400800"/>
              <a:gd name="connsiteY2033" fmla="*/ 231934 h 514350"/>
              <a:gd name="connsiteX2034" fmla="*/ 2289334 w 6400800"/>
              <a:gd name="connsiteY2034" fmla="*/ 250031 h 514350"/>
              <a:gd name="connsiteX2035" fmla="*/ 2285524 w 6400800"/>
              <a:gd name="connsiteY2035" fmla="*/ 259556 h 514350"/>
              <a:gd name="connsiteX2036" fmla="*/ 2275999 w 6400800"/>
              <a:gd name="connsiteY2036" fmla="*/ 287179 h 514350"/>
              <a:gd name="connsiteX2037" fmla="*/ 2275999 w 6400800"/>
              <a:gd name="connsiteY2037" fmla="*/ 288131 h 514350"/>
              <a:gd name="connsiteX2038" fmla="*/ 2275999 w 6400800"/>
              <a:gd name="connsiteY2038" fmla="*/ 282416 h 514350"/>
              <a:gd name="connsiteX2039" fmla="*/ 2276951 w 6400800"/>
              <a:gd name="connsiteY2039" fmla="*/ 265271 h 514350"/>
              <a:gd name="connsiteX2040" fmla="*/ 2272189 w 6400800"/>
              <a:gd name="connsiteY2040" fmla="*/ 281464 h 514350"/>
              <a:gd name="connsiteX2041" fmla="*/ 2269331 w 6400800"/>
              <a:gd name="connsiteY2041" fmla="*/ 290989 h 514350"/>
              <a:gd name="connsiteX2042" fmla="*/ 2269331 w 6400800"/>
              <a:gd name="connsiteY2042" fmla="*/ 290989 h 514350"/>
              <a:gd name="connsiteX2043" fmla="*/ 2269331 w 6400800"/>
              <a:gd name="connsiteY2043" fmla="*/ 261461 h 514350"/>
              <a:gd name="connsiteX2044" fmla="*/ 2270284 w 6400800"/>
              <a:gd name="connsiteY2044" fmla="*/ 238601 h 514350"/>
              <a:gd name="connsiteX2045" fmla="*/ 2272189 w 6400800"/>
              <a:gd name="connsiteY2045" fmla="*/ 225266 h 514350"/>
              <a:gd name="connsiteX2046" fmla="*/ 2275999 w 6400800"/>
              <a:gd name="connsiteY2046" fmla="*/ 210979 h 514350"/>
              <a:gd name="connsiteX2047" fmla="*/ 2266474 w 6400800"/>
              <a:gd name="connsiteY2047" fmla="*/ 232886 h 514350"/>
              <a:gd name="connsiteX2048" fmla="*/ 2267426 w 6400800"/>
              <a:gd name="connsiteY2048" fmla="*/ 228124 h 514350"/>
              <a:gd name="connsiteX2049" fmla="*/ 2263616 w 6400800"/>
              <a:gd name="connsiteY2049" fmla="*/ 235744 h 514350"/>
              <a:gd name="connsiteX2050" fmla="*/ 2265521 w 6400800"/>
              <a:gd name="connsiteY2050" fmla="*/ 220504 h 514350"/>
              <a:gd name="connsiteX2051" fmla="*/ 2256949 w 6400800"/>
              <a:gd name="connsiteY2051" fmla="*/ 247174 h 514350"/>
              <a:gd name="connsiteX2052" fmla="*/ 2252186 w 6400800"/>
              <a:gd name="connsiteY2052" fmla="*/ 258604 h 514350"/>
              <a:gd name="connsiteX2053" fmla="*/ 2250281 w 6400800"/>
              <a:gd name="connsiteY2053" fmla="*/ 262414 h 514350"/>
              <a:gd name="connsiteX2054" fmla="*/ 2255044 w 6400800"/>
              <a:gd name="connsiteY2054" fmla="*/ 243364 h 514350"/>
              <a:gd name="connsiteX2055" fmla="*/ 2267426 w 6400800"/>
              <a:gd name="connsiteY2055" fmla="*/ 178594 h 514350"/>
              <a:gd name="connsiteX2056" fmla="*/ 2270284 w 6400800"/>
              <a:gd name="connsiteY2056" fmla="*/ 153829 h 514350"/>
              <a:gd name="connsiteX2057" fmla="*/ 2262664 w 6400800"/>
              <a:gd name="connsiteY2057" fmla="*/ 177641 h 514350"/>
              <a:gd name="connsiteX2058" fmla="*/ 2254091 w 6400800"/>
              <a:gd name="connsiteY2058" fmla="*/ 205264 h 514350"/>
              <a:gd name="connsiteX2059" fmla="*/ 2246471 w 6400800"/>
              <a:gd name="connsiteY2059" fmla="*/ 230981 h 514350"/>
              <a:gd name="connsiteX2060" fmla="*/ 2241709 w 6400800"/>
              <a:gd name="connsiteY2060" fmla="*/ 244316 h 514350"/>
              <a:gd name="connsiteX2061" fmla="*/ 2239804 w 6400800"/>
              <a:gd name="connsiteY2061" fmla="*/ 233839 h 514350"/>
              <a:gd name="connsiteX2062" fmla="*/ 2233136 w 6400800"/>
              <a:gd name="connsiteY2062" fmla="*/ 205264 h 514350"/>
              <a:gd name="connsiteX2063" fmla="*/ 2237899 w 6400800"/>
              <a:gd name="connsiteY2063" fmla="*/ 255746 h 514350"/>
              <a:gd name="connsiteX2064" fmla="*/ 2234089 w 6400800"/>
              <a:gd name="connsiteY2064" fmla="*/ 269081 h 514350"/>
              <a:gd name="connsiteX2065" fmla="*/ 2233136 w 6400800"/>
              <a:gd name="connsiteY2065" fmla="*/ 270034 h 514350"/>
              <a:gd name="connsiteX2066" fmla="*/ 2233136 w 6400800"/>
              <a:gd name="connsiteY2066" fmla="*/ 263366 h 514350"/>
              <a:gd name="connsiteX2067" fmla="*/ 2231231 w 6400800"/>
              <a:gd name="connsiteY2067" fmla="*/ 234791 h 514350"/>
              <a:gd name="connsiteX2068" fmla="*/ 2228374 w 6400800"/>
              <a:gd name="connsiteY2068" fmla="*/ 207169 h 514350"/>
              <a:gd name="connsiteX2069" fmla="*/ 2230279 w 6400800"/>
              <a:gd name="connsiteY2069" fmla="*/ 193834 h 514350"/>
              <a:gd name="connsiteX2070" fmla="*/ 2226469 w 6400800"/>
              <a:gd name="connsiteY2070" fmla="*/ 204311 h 514350"/>
              <a:gd name="connsiteX2071" fmla="*/ 2222659 w 6400800"/>
              <a:gd name="connsiteY2071" fmla="*/ 200501 h 514350"/>
              <a:gd name="connsiteX2072" fmla="*/ 2220754 w 6400800"/>
              <a:gd name="connsiteY2072" fmla="*/ 199549 h 514350"/>
              <a:gd name="connsiteX2073" fmla="*/ 2217896 w 6400800"/>
              <a:gd name="connsiteY2073" fmla="*/ 199549 h 514350"/>
              <a:gd name="connsiteX2074" fmla="*/ 2215039 w 6400800"/>
              <a:gd name="connsiteY2074" fmla="*/ 202406 h 514350"/>
              <a:gd name="connsiteX2075" fmla="*/ 2213134 w 6400800"/>
              <a:gd name="connsiteY2075" fmla="*/ 214789 h 514350"/>
              <a:gd name="connsiteX2076" fmla="*/ 2217896 w 6400800"/>
              <a:gd name="connsiteY2076" fmla="*/ 203359 h 514350"/>
              <a:gd name="connsiteX2077" fmla="*/ 2219801 w 6400800"/>
              <a:gd name="connsiteY2077" fmla="*/ 201454 h 514350"/>
              <a:gd name="connsiteX2078" fmla="*/ 2220754 w 6400800"/>
              <a:gd name="connsiteY2078" fmla="*/ 202406 h 514350"/>
              <a:gd name="connsiteX2079" fmla="*/ 2223611 w 6400800"/>
              <a:gd name="connsiteY2079" fmla="*/ 207169 h 514350"/>
              <a:gd name="connsiteX2080" fmla="*/ 2223611 w 6400800"/>
              <a:gd name="connsiteY2080" fmla="*/ 215741 h 514350"/>
              <a:gd name="connsiteX2081" fmla="*/ 2223611 w 6400800"/>
              <a:gd name="connsiteY2081" fmla="*/ 215741 h 514350"/>
              <a:gd name="connsiteX2082" fmla="*/ 2215991 w 6400800"/>
              <a:gd name="connsiteY2082" fmla="*/ 241459 h 514350"/>
              <a:gd name="connsiteX2083" fmla="*/ 2206466 w 6400800"/>
              <a:gd name="connsiteY2083" fmla="*/ 274796 h 514350"/>
              <a:gd name="connsiteX2084" fmla="*/ 2196941 w 6400800"/>
              <a:gd name="connsiteY2084" fmla="*/ 313849 h 514350"/>
              <a:gd name="connsiteX2085" fmla="*/ 2195989 w 6400800"/>
              <a:gd name="connsiteY2085" fmla="*/ 305276 h 514350"/>
              <a:gd name="connsiteX2086" fmla="*/ 2195036 w 6400800"/>
              <a:gd name="connsiteY2086" fmla="*/ 317659 h 514350"/>
              <a:gd name="connsiteX2087" fmla="*/ 2193131 w 6400800"/>
              <a:gd name="connsiteY2087" fmla="*/ 314801 h 514350"/>
              <a:gd name="connsiteX2088" fmla="*/ 2195036 w 6400800"/>
              <a:gd name="connsiteY2088" fmla="*/ 318611 h 514350"/>
              <a:gd name="connsiteX2089" fmla="*/ 2195036 w 6400800"/>
              <a:gd name="connsiteY2089" fmla="*/ 323374 h 514350"/>
              <a:gd name="connsiteX2090" fmla="*/ 2192179 w 6400800"/>
              <a:gd name="connsiteY2090" fmla="*/ 334804 h 514350"/>
              <a:gd name="connsiteX2091" fmla="*/ 2190274 w 6400800"/>
              <a:gd name="connsiteY2091" fmla="*/ 330994 h 514350"/>
              <a:gd name="connsiteX2092" fmla="*/ 2191226 w 6400800"/>
              <a:gd name="connsiteY2092" fmla="*/ 330041 h 514350"/>
              <a:gd name="connsiteX2093" fmla="*/ 2190274 w 6400800"/>
              <a:gd name="connsiteY2093" fmla="*/ 330994 h 514350"/>
              <a:gd name="connsiteX2094" fmla="*/ 2188369 w 6400800"/>
              <a:gd name="connsiteY2094" fmla="*/ 326231 h 514350"/>
              <a:gd name="connsiteX2095" fmla="*/ 2189321 w 6400800"/>
              <a:gd name="connsiteY2095" fmla="*/ 331946 h 514350"/>
              <a:gd name="connsiteX2096" fmla="*/ 2188369 w 6400800"/>
              <a:gd name="connsiteY2096" fmla="*/ 332899 h 514350"/>
              <a:gd name="connsiteX2097" fmla="*/ 2185511 w 6400800"/>
              <a:gd name="connsiteY2097" fmla="*/ 315754 h 514350"/>
              <a:gd name="connsiteX2098" fmla="*/ 2184559 w 6400800"/>
              <a:gd name="connsiteY2098" fmla="*/ 336709 h 514350"/>
              <a:gd name="connsiteX2099" fmla="*/ 2184559 w 6400800"/>
              <a:gd name="connsiteY2099" fmla="*/ 337661 h 514350"/>
              <a:gd name="connsiteX2100" fmla="*/ 2179796 w 6400800"/>
              <a:gd name="connsiteY2100" fmla="*/ 343376 h 514350"/>
              <a:gd name="connsiteX2101" fmla="*/ 2178844 w 6400800"/>
              <a:gd name="connsiteY2101" fmla="*/ 340519 h 514350"/>
              <a:gd name="connsiteX2102" fmla="*/ 2192179 w 6400800"/>
              <a:gd name="connsiteY2102" fmla="*/ 283369 h 514350"/>
              <a:gd name="connsiteX2103" fmla="*/ 2212181 w 6400800"/>
              <a:gd name="connsiteY2103" fmla="*/ 190024 h 514350"/>
              <a:gd name="connsiteX2104" fmla="*/ 2183606 w 6400800"/>
              <a:gd name="connsiteY2104" fmla="*/ 272891 h 514350"/>
              <a:gd name="connsiteX2105" fmla="*/ 2187416 w 6400800"/>
              <a:gd name="connsiteY2105" fmla="*/ 253841 h 514350"/>
              <a:gd name="connsiteX2106" fmla="*/ 2192179 w 6400800"/>
              <a:gd name="connsiteY2106" fmla="*/ 231934 h 514350"/>
              <a:gd name="connsiteX2107" fmla="*/ 2196941 w 6400800"/>
              <a:gd name="connsiteY2107" fmla="*/ 210026 h 514350"/>
              <a:gd name="connsiteX2108" fmla="*/ 2200751 w 6400800"/>
              <a:gd name="connsiteY2108" fmla="*/ 193834 h 514350"/>
              <a:gd name="connsiteX2109" fmla="*/ 2204561 w 6400800"/>
              <a:gd name="connsiteY2109" fmla="*/ 179546 h 514350"/>
              <a:gd name="connsiteX2110" fmla="*/ 2211229 w 6400800"/>
              <a:gd name="connsiteY2110" fmla="*/ 155734 h 514350"/>
              <a:gd name="connsiteX2111" fmla="*/ 2217896 w 6400800"/>
              <a:gd name="connsiteY2111" fmla="*/ 134779 h 514350"/>
              <a:gd name="connsiteX2112" fmla="*/ 2211229 w 6400800"/>
              <a:gd name="connsiteY2112" fmla="*/ 148114 h 514350"/>
              <a:gd name="connsiteX2113" fmla="*/ 2211229 w 6400800"/>
              <a:gd name="connsiteY2113" fmla="*/ 147161 h 514350"/>
              <a:gd name="connsiteX2114" fmla="*/ 2216944 w 6400800"/>
              <a:gd name="connsiteY2114" fmla="*/ 125254 h 514350"/>
              <a:gd name="connsiteX2115" fmla="*/ 2222659 w 6400800"/>
              <a:gd name="connsiteY2115" fmla="*/ 105251 h 514350"/>
              <a:gd name="connsiteX2116" fmla="*/ 2233136 w 6400800"/>
              <a:gd name="connsiteY2116" fmla="*/ 72866 h 514350"/>
              <a:gd name="connsiteX2117" fmla="*/ 2242661 w 6400800"/>
              <a:gd name="connsiteY2117" fmla="*/ 45244 h 514350"/>
              <a:gd name="connsiteX2118" fmla="*/ 2229326 w 6400800"/>
              <a:gd name="connsiteY2118" fmla="*/ 71914 h 514350"/>
              <a:gd name="connsiteX2119" fmla="*/ 2215991 w 6400800"/>
              <a:gd name="connsiteY2119" fmla="*/ 103346 h 514350"/>
              <a:gd name="connsiteX2120" fmla="*/ 2208371 w 6400800"/>
              <a:gd name="connsiteY2120" fmla="*/ 122396 h 514350"/>
              <a:gd name="connsiteX2121" fmla="*/ 2200751 w 6400800"/>
              <a:gd name="connsiteY2121" fmla="*/ 144304 h 514350"/>
              <a:gd name="connsiteX2122" fmla="*/ 2184559 w 6400800"/>
              <a:gd name="connsiteY2122" fmla="*/ 193834 h 514350"/>
              <a:gd name="connsiteX2123" fmla="*/ 2175034 w 6400800"/>
              <a:gd name="connsiteY2123" fmla="*/ 228124 h 514350"/>
              <a:gd name="connsiteX2124" fmla="*/ 2177891 w 6400800"/>
              <a:gd name="connsiteY2124" fmla="*/ 203359 h 514350"/>
              <a:gd name="connsiteX2125" fmla="*/ 2178844 w 6400800"/>
              <a:gd name="connsiteY2125" fmla="*/ 190024 h 514350"/>
              <a:gd name="connsiteX2126" fmla="*/ 2180749 w 6400800"/>
              <a:gd name="connsiteY2126" fmla="*/ 184309 h 514350"/>
              <a:gd name="connsiteX2127" fmla="*/ 2179796 w 6400800"/>
              <a:gd name="connsiteY2127" fmla="*/ 187166 h 514350"/>
              <a:gd name="connsiteX2128" fmla="*/ 2180749 w 6400800"/>
              <a:gd name="connsiteY2128" fmla="*/ 176689 h 514350"/>
              <a:gd name="connsiteX2129" fmla="*/ 2175986 w 6400800"/>
              <a:gd name="connsiteY2129" fmla="*/ 194786 h 514350"/>
              <a:gd name="connsiteX2130" fmla="*/ 2170271 w 6400800"/>
              <a:gd name="connsiteY2130" fmla="*/ 208121 h 514350"/>
              <a:gd name="connsiteX2131" fmla="*/ 2144554 w 6400800"/>
              <a:gd name="connsiteY2131" fmla="*/ 271939 h 514350"/>
              <a:gd name="connsiteX2132" fmla="*/ 2135029 w 6400800"/>
              <a:gd name="connsiteY2132" fmla="*/ 296704 h 514350"/>
              <a:gd name="connsiteX2133" fmla="*/ 2135029 w 6400800"/>
              <a:gd name="connsiteY2133" fmla="*/ 295751 h 514350"/>
              <a:gd name="connsiteX2134" fmla="*/ 2129314 w 6400800"/>
              <a:gd name="connsiteY2134" fmla="*/ 282416 h 514350"/>
              <a:gd name="connsiteX2135" fmla="*/ 2137886 w 6400800"/>
              <a:gd name="connsiteY2135" fmla="*/ 231934 h 514350"/>
              <a:gd name="connsiteX2136" fmla="*/ 2141696 w 6400800"/>
              <a:gd name="connsiteY2136" fmla="*/ 210026 h 514350"/>
              <a:gd name="connsiteX2137" fmla="*/ 2134076 w 6400800"/>
              <a:gd name="connsiteY2137" fmla="*/ 230981 h 514350"/>
              <a:gd name="connsiteX2138" fmla="*/ 2123599 w 6400800"/>
              <a:gd name="connsiteY2138" fmla="*/ 263366 h 514350"/>
              <a:gd name="connsiteX2139" fmla="*/ 2122646 w 6400800"/>
              <a:gd name="connsiteY2139" fmla="*/ 253841 h 514350"/>
              <a:gd name="connsiteX2140" fmla="*/ 2117884 w 6400800"/>
              <a:gd name="connsiteY2140" fmla="*/ 211931 h 514350"/>
              <a:gd name="connsiteX2141" fmla="*/ 2112169 w 6400800"/>
              <a:gd name="connsiteY2141" fmla="*/ 176689 h 514350"/>
              <a:gd name="connsiteX2142" fmla="*/ 2107406 w 6400800"/>
              <a:gd name="connsiteY2142" fmla="*/ 150019 h 514350"/>
              <a:gd name="connsiteX2143" fmla="*/ 2102644 w 6400800"/>
              <a:gd name="connsiteY2143" fmla="*/ 127159 h 514350"/>
              <a:gd name="connsiteX2144" fmla="*/ 2103596 w 6400800"/>
              <a:gd name="connsiteY2144" fmla="*/ 150971 h 514350"/>
              <a:gd name="connsiteX2145" fmla="*/ 2104549 w 6400800"/>
              <a:gd name="connsiteY2145" fmla="*/ 168116 h 514350"/>
              <a:gd name="connsiteX2146" fmla="*/ 2104549 w 6400800"/>
              <a:gd name="connsiteY2146" fmla="*/ 183356 h 514350"/>
              <a:gd name="connsiteX2147" fmla="*/ 2105501 w 6400800"/>
              <a:gd name="connsiteY2147" fmla="*/ 207169 h 514350"/>
              <a:gd name="connsiteX2148" fmla="*/ 2106454 w 6400800"/>
              <a:gd name="connsiteY2148" fmla="*/ 225266 h 514350"/>
              <a:gd name="connsiteX2149" fmla="*/ 2104549 w 6400800"/>
              <a:gd name="connsiteY2149" fmla="*/ 221456 h 514350"/>
              <a:gd name="connsiteX2150" fmla="*/ 2104549 w 6400800"/>
              <a:gd name="connsiteY2150" fmla="*/ 221456 h 514350"/>
              <a:gd name="connsiteX2151" fmla="*/ 2104549 w 6400800"/>
              <a:gd name="connsiteY2151" fmla="*/ 221456 h 514350"/>
              <a:gd name="connsiteX2152" fmla="*/ 2102644 w 6400800"/>
              <a:gd name="connsiteY2152" fmla="*/ 215741 h 514350"/>
              <a:gd name="connsiteX2153" fmla="*/ 2101691 w 6400800"/>
              <a:gd name="connsiteY2153" fmla="*/ 205264 h 514350"/>
              <a:gd name="connsiteX2154" fmla="*/ 2098834 w 6400800"/>
              <a:gd name="connsiteY2154" fmla="*/ 176689 h 514350"/>
              <a:gd name="connsiteX2155" fmla="*/ 2097881 w 6400800"/>
              <a:gd name="connsiteY2155" fmla="*/ 168116 h 514350"/>
              <a:gd name="connsiteX2156" fmla="*/ 2102644 w 6400800"/>
              <a:gd name="connsiteY2156" fmla="*/ 149066 h 514350"/>
              <a:gd name="connsiteX2157" fmla="*/ 2096929 w 6400800"/>
              <a:gd name="connsiteY2157" fmla="*/ 162401 h 514350"/>
              <a:gd name="connsiteX2158" fmla="*/ 2095024 w 6400800"/>
              <a:gd name="connsiteY2158" fmla="*/ 151924 h 514350"/>
              <a:gd name="connsiteX2159" fmla="*/ 2095024 w 6400800"/>
              <a:gd name="connsiteY2159" fmla="*/ 167164 h 514350"/>
              <a:gd name="connsiteX2160" fmla="*/ 2066449 w 6400800"/>
              <a:gd name="connsiteY2160" fmla="*/ 235744 h 514350"/>
              <a:gd name="connsiteX2161" fmla="*/ 2056924 w 6400800"/>
              <a:gd name="connsiteY2161" fmla="*/ 259556 h 514350"/>
              <a:gd name="connsiteX2162" fmla="*/ 2063591 w 6400800"/>
              <a:gd name="connsiteY2162" fmla="*/ 219551 h 514350"/>
              <a:gd name="connsiteX2163" fmla="*/ 2052161 w 6400800"/>
              <a:gd name="connsiteY2163" fmla="*/ 252889 h 514350"/>
              <a:gd name="connsiteX2164" fmla="*/ 2050256 w 6400800"/>
              <a:gd name="connsiteY2164" fmla="*/ 248126 h 514350"/>
              <a:gd name="connsiteX2165" fmla="*/ 2050256 w 6400800"/>
              <a:gd name="connsiteY2165" fmla="*/ 233839 h 514350"/>
              <a:gd name="connsiteX2166" fmla="*/ 2048351 w 6400800"/>
              <a:gd name="connsiteY2166" fmla="*/ 244316 h 514350"/>
              <a:gd name="connsiteX2167" fmla="*/ 2046446 w 6400800"/>
              <a:gd name="connsiteY2167" fmla="*/ 240506 h 514350"/>
              <a:gd name="connsiteX2168" fmla="*/ 2047399 w 6400800"/>
              <a:gd name="connsiteY2168" fmla="*/ 247174 h 514350"/>
              <a:gd name="connsiteX2169" fmla="*/ 2044541 w 6400800"/>
              <a:gd name="connsiteY2169" fmla="*/ 266224 h 514350"/>
              <a:gd name="connsiteX2170" fmla="*/ 2043589 w 6400800"/>
              <a:gd name="connsiteY2170" fmla="*/ 259556 h 514350"/>
              <a:gd name="connsiteX2171" fmla="*/ 2041684 w 6400800"/>
              <a:gd name="connsiteY2171" fmla="*/ 249079 h 514350"/>
              <a:gd name="connsiteX2172" fmla="*/ 2048351 w 6400800"/>
              <a:gd name="connsiteY2172" fmla="*/ 184309 h 514350"/>
              <a:gd name="connsiteX2173" fmla="*/ 2039779 w 6400800"/>
              <a:gd name="connsiteY2173" fmla="*/ 216694 h 514350"/>
              <a:gd name="connsiteX2174" fmla="*/ 2036921 w 6400800"/>
              <a:gd name="connsiteY2174" fmla="*/ 223361 h 514350"/>
              <a:gd name="connsiteX2175" fmla="*/ 2035969 w 6400800"/>
              <a:gd name="connsiteY2175" fmla="*/ 218599 h 514350"/>
              <a:gd name="connsiteX2176" fmla="*/ 2031206 w 6400800"/>
              <a:gd name="connsiteY2176" fmla="*/ 187166 h 514350"/>
              <a:gd name="connsiteX2177" fmla="*/ 2028349 w 6400800"/>
              <a:gd name="connsiteY2177" fmla="*/ 169069 h 514350"/>
              <a:gd name="connsiteX2178" fmla="*/ 2031206 w 6400800"/>
              <a:gd name="connsiteY2178" fmla="*/ 147161 h 514350"/>
              <a:gd name="connsiteX2179" fmla="*/ 2028349 w 6400800"/>
              <a:gd name="connsiteY2179" fmla="*/ 157639 h 514350"/>
              <a:gd name="connsiteX2180" fmla="*/ 2030254 w 6400800"/>
              <a:gd name="connsiteY2180" fmla="*/ 138589 h 514350"/>
              <a:gd name="connsiteX2181" fmla="*/ 2023586 w 6400800"/>
              <a:gd name="connsiteY2181" fmla="*/ 160496 h 514350"/>
              <a:gd name="connsiteX2182" fmla="*/ 2017871 w 6400800"/>
              <a:gd name="connsiteY2182" fmla="*/ 186214 h 514350"/>
              <a:gd name="connsiteX2183" fmla="*/ 2016919 w 6400800"/>
              <a:gd name="connsiteY2183" fmla="*/ 191929 h 514350"/>
              <a:gd name="connsiteX2184" fmla="*/ 2016919 w 6400800"/>
              <a:gd name="connsiteY2184" fmla="*/ 190976 h 514350"/>
              <a:gd name="connsiteX2185" fmla="*/ 2019776 w 6400800"/>
              <a:gd name="connsiteY2185" fmla="*/ 158591 h 514350"/>
              <a:gd name="connsiteX2186" fmla="*/ 2015014 w 6400800"/>
              <a:gd name="connsiteY2186" fmla="*/ 178594 h 514350"/>
              <a:gd name="connsiteX2187" fmla="*/ 2014061 w 6400800"/>
              <a:gd name="connsiteY2187" fmla="*/ 174784 h 514350"/>
              <a:gd name="connsiteX2188" fmla="*/ 2014061 w 6400800"/>
              <a:gd name="connsiteY2188" fmla="*/ 177641 h 514350"/>
              <a:gd name="connsiteX2189" fmla="*/ 2011204 w 6400800"/>
              <a:gd name="connsiteY2189" fmla="*/ 163354 h 514350"/>
              <a:gd name="connsiteX2190" fmla="*/ 2003584 w 6400800"/>
              <a:gd name="connsiteY2190" fmla="*/ 125254 h 514350"/>
              <a:gd name="connsiteX2191" fmla="*/ 1996916 w 6400800"/>
              <a:gd name="connsiteY2191" fmla="*/ 91916 h 514350"/>
              <a:gd name="connsiteX2192" fmla="*/ 1999774 w 6400800"/>
              <a:gd name="connsiteY2192" fmla="*/ 125254 h 514350"/>
              <a:gd name="connsiteX2193" fmla="*/ 2003584 w 6400800"/>
              <a:gd name="connsiteY2193" fmla="*/ 164306 h 514350"/>
              <a:gd name="connsiteX2194" fmla="*/ 2008346 w 6400800"/>
              <a:gd name="connsiteY2194" fmla="*/ 203359 h 514350"/>
              <a:gd name="connsiteX2195" fmla="*/ 1999774 w 6400800"/>
              <a:gd name="connsiteY2195" fmla="*/ 240506 h 514350"/>
              <a:gd name="connsiteX2196" fmla="*/ 1984534 w 6400800"/>
              <a:gd name="connsiteY2196" fmla="*/ 314801 h 514350"/>
              <a:gd name="connsiteX2197" fmla="*/ 1984534 w 6400800"/>
              <a:gd name="connsiteY2197" fmla="*/ 283369 h 514350"/>
              <a:gd name="connsiteX2198" fmla="*/ 1984534 w 6400800"/>
              <a:gd name="connsiteY2198" fmla="*/ 267176 h 514350"/>
              <a:gd name="connsiteX2199" fmla="*/ 1986439 w 6400800"/>
              <a:gd name="connsiteY2199" fmla="*/ 263366 h 514350"/>
              <a:gd name="connsiteX2200" fmla="*/ 1984534 w 6400800"/>
              <a:gd name="connsiteY2200" fmla="*/ 265271 h 514350"/>
              <a:gd name="connsiteX2201" fmla="*/ 1985486 w 6400800"/>
              <a:gd name="connsiteY2201" fmla="*/ 243364 h 514350"/>
              <a:gd name="connsiteX2202" fmla="*/ 1987391 w 6400800"/>
              <a:gd name="connsiteY2202" fmla="*/ 212884 h 514350"/>
              <a:gd name="connsiteX2203" fmla="*/ 1989296 w 6400800"/>
              <a:gd name="connsiteY2203" fmla="*/ 186214 h 514350"/>
              <a:gd name="connsiteX2204" fmla="*/ 1983581 w 6400800"/>
              <a:gd name="connsiteY2204" fmla="*/ 211931 h 514350"/>
              <a:gd name="connsiteX2205" fmla="*/ 1978819 w 6400800"/>
              <a:gd name="connsiteY2205" fmla="*/ 242411 h 514350"/>
              <a:gd name="connsiteX2206" fmla="*/ 1974056 w 6400800"/>
              <a:gd name="connsiteY2206" fmla="*/ 281464 h 514350"/>
              <a:gd name="connsiteX2207" fmla="*/ 1973104 w 6400800"/>
              <a:gd name="connsiteY2207" fmla="*/ 282416 h 514350"/>
              <a:gd name="connsiteX2208" fmla="*/ 1968341 w 6400800"/>
              <a:gd name="connsiteY2208" fmla="*/ 289084 h 514350"/>
              <a:gd name="connsiteX2209" fmla="*/ 1968341 w 6400800"/>
              <a:gd name="connsiteY2209" fmla="*/ 283369 h 514350"/>
              <a:gd name="connsiteX2210" fmla="*/ 1973104 w 6400800"/>
              <a:gd name="connsiteY2210" fmla="*/ 274796 h 514350"/>
              <a:gd name="connsiteX2211" fmla="*/ 1968341 w 6400800"/>
              <a:gd name="connsiteY2211" fmla="*/ 280511 h 514350"/>
              <a:gd name="connsiteX2212" fmla="*/ 1973104 w 6400800"/>
              <a:gd name="connsiteY2212" fmla="*/ 224314 h 514350"/>
              <a:gd name="connsiteX2213" fmla="*/ 1976914 w 6400800"/>
              <a:gd name="connsiteY2213" fmla="*/ 187166 h 514350"/>
              <a:gd name="connsiteX2214" fmla="*/ 1967389 w 6400800"/>
              <a:gd name="connsiteY2214" fmla="*/ 218599 h 514350"/>
              <a:gd name="connsiteX2215" fmla="*/ 1967389 w 6400800"/>
              <a:gd name="connsiteY2215" fmla="*/ 216694 h 514350"/>
              <a:gd name="connsiteX2216" fmla="*/ 1966436 w 6400800"/>
              <a:gd name="connsiteY2216" fmla="*/ 220504 h 514350"/>
              <a:gd name="connsiteX2217" fmla="*/ 1957864 w 6400800"/>
              <a:gd name="connsiteY2217" fmla="*/ 250031 h 514350"/>
              <a:gd name="connsiteX2218" fmla="*/ 1952149 w 6400800"/>
              <a:gd name="connsiteY2218" fmla="*/ 271939 h 514350"/>
              <a:gd name="connsiteX2219" fmla="*/ 1941671 w 6400800"/>
              <a:gd name="connsiteY2219" fmla="*/ 221456 h 514350"/>
              <a:gd name="connsiteX2220" fmla="*/ 1942624 w 6400800"/>
              <a:gd name="connsiteY2220" fmla="*/ 213836 h 514350"/>
              <a:gd name="connsiteX2221" fmla="*/ 1952149 w 6400800"/>
              <a:gd name="connsiteY2221" fmla="*/ 186214 h 514350"/>
              <a:gd name="connsiteX2222" fmla="*/ 1962626 w 6400800"/>
              <a:gd name="connsiteY2222" fmla="*/ 157639 h 514350"/>
              <a:gd name="connsiteX2223" fmla="*/ 1948339 w 6400800"/>
              <a:gd name="connsiteY2223" fmla="*/ 185261 h 514350"/>
              <a:gd name="connsiteX2224" fmla="*/ 1945481 w 6400800"/>
              <a:gd name="connsiteY2224" fmla="*/ 190976 h 514350"/>
              <a:gd name="connsiteX2225" fmla="*/ 1945481 w 6400800"/>
              <a:gd name="connsiteY2225" fmla="*/ 189071 h 514350"/>
              <a:gd name="connsiteX2226" fmla="*/ 1944529 w 6400800"/>
              <a:gd name="connsiteY2226" fmla="*/ 192881 h 514350"/>
              <a:gd name="connsiteX2227" fmla="*/ 1938814 w 6400800"/>
              <a:gd name="connsiteY2227" fmla="*/ 205264 h 514350"/>
              <a:gd name="connsiteX2228" fmla="*/ 1935004 w 6400800"/>
              <a:gd name="connsiteY2228" fmla="*/ 148114 h 514350"/>
              <a:gd name="connsiteX2229" fmla="*/ 1928336 w 6400800"/>
              <a:gd name="connsiteY2229" fmla="*/ 224314 h 514350"/>
              <a:gd name="connsiteX2230" fmla="*/ 1928336 w 6400800"/>
              <a:gd name="connsiteY2230" fmla="*/ 229076 h 514350"/>
              <a:gd name="connsiteX2231" fmla="*/ 1924526 w 6400800"/>
              <a:gd name="connsiteY2231" fmla="*/ 236696 h 514350"/>
              <a:gd name="connsiteX2232" fmla="*/ 1915001 w 6400800"/>
              <a:gd name="connsiteY2232" fmla="*/ 258604 h 514350"/>
              <a:gd name="connsiteX2233" fmla="*/ 1911191 w 6400800"/>
              <a:gd name="connsiteY2233" fmla="*/ 268129 h 514350"/>
              <a:gd name="connsiteX2234" fmla="*/ 1907381 w 6400800"/>
              <a:gd name="connsiteY2234" fmla="*/ 259556 h 514350"/>
              <a:gd name="connsiteX2235" fmla="*/ 1907381 w 6400800"/>
              <a:gd name="connsiteY2235" fmla="*/ 258604 h 514350"/>
              <a:gd name="connsiteX2236" fmla="*/ 1907381 w 6400800"/>
              <a:gd name="connsiteY2236" fmla="*/ 258604 h 514350"/>
              <a:gd name="connsiteX2237" fmla="*/ 1900714 w 6400800"/>
              <a:gd name="connsiteY2237" fmla="*/ 253841 h 514350"/>
              <a:gd name="connsiteX2238" fmla="*/ 1897856 w 6400800"/>
              <a:gd name="connsiteY2238" fmla="*/ 252889 h 514350"/>
              <a:gd name="connsiteX2239" fmla="*/ 1896904 w 6400800"/>
              <a:gd name="connsiteY2239" fmla="*/ 252889 h 514350"/>
              <a:gd name="connsiteX2240" fmla="*/ 1896904 w 6400800"/>
              <a:gd name="connsiteY2240" fmla="*/ 250984 h 514350"/>
              <a:gd name="connsiteX2241" fmla="*/ 1897856 w 6400800"/>
              <a:gd name="connsiteY2241" fmla="*/ 246221 h 514350"/>
              <a:gd name="connsiteX2242" fmla="*/ 1902619 w 6400800"/>
              <a:gd name="connsiteY2242" fmla="*/ 230029 h 514350"/>
              <a:gd name="connsiteX2243" fmla="*/ 1903571 w 6400800"/>
              <a:gd name="connsiteY2243" fmla="*/ 226219 h 514350"/>
              <a:gd name="connsiteX2244" fmla="*/ 1902619 w 6400800"/>
              <a:gd name="connsiteY2244" fmla="*/ 227171 h 514350"/>
              <a:gd name="connsiteX2245" fmla="*/ 1906429 w 6400800"/>
              <a:gd name="connsiteY2245" fmla="*/ 214789 h 514350"/>
              <a:gd name="connsiteX2246" fmla="*/ 1915001 w 6400800"/>
              <a:gd name="connsiteY2246" fmla="*/ 190976 h 514350"/>
              <a:gd name="connsiteX2247" fmla="*/ 1922621 w 6400800"/>
              <a:gd name="connsiteY2247" fmla="*/ 170021 h 514350"/>
              <a:gd name="connsiteX2248" fmla="*/ 1911191 w 6400800"/>
              <a:gd name="connsiteY2248" fmla="*/ 189071 h 514350"/>
              <a:gd name="connsiteX2249" fmla="*/ 1899761 w 6400800"/>
              <a:gd name="connsiteY2249" fmla="*/ 211931 h 514350"/>
              <a:gd name="connsiteX2250" fmla="*/ 1893094 w 6400800"/>
              <a:gd name="connsiteY2250" fmla="*/ 226219 h 514350"/>
              <a:gd name="connsiteX2251" fmla="*/ 1889284 w 6400800"/>
              <a:gd name="connsiteY2251" fmla="*/ 235744 h 514350"/>
              <a:gd name="connsiteX2252" fmla="*/ 1888331 w 6400800"/>
              <a:gd name="connsiteY2252" fmla="*/ 232886 h 514350"/>
              <a:gd name="connsiteX2253" fmla="*/ 1889284 w 6400800"/>
              <a:gd name="connsiteY2253" fmla="*/ 216694 h 514350"/>
              <a:gd name="connsiteX2254" fmla="*/ 1891189 w 6400800"/>
              <a:gd name="connsiteY2254" fmla="*/ 200501 h 514350"/>
              <a:gd name="connsiteX2255" fmla="*/ 1894046 w 6400800"/>
              <a:gd name="connsiteY2255" fmla="*/ 187166 h 514350"/>
              <a:gd name="connsiteX2256" fmla="*/ 1899761 w 6400800"/>
              <a:gd name="connsiteY2256" fmla="*/ 169069 h 514350"/>
              <a:gd name="connsiteX2257" fmla="*/ 1902619 w 6400800"/>
              <a:gd name="connsiteY2257" fmla="*/ 162401 h 514350"/>
              <a:gd name="connsiteX2258" fmla="*/ 1898809 w 6400800"/>
              <a:gd name="connsiteY2258" fmla="*/ 168116 h 514350"/>
              <a:gd name="connsiteX2259" fmla="*/ 1890236 w 6400800"/>
              <a:gd name="connsiteY2259" fmla="*/ 186214 h 514350"/>
              <a:gd name="connsiteX2260" fmla="*/ 1885474 w 6400800"/>
              <a:gd name="connsiteY2260" fmla="*/ 199549 h 514350"/>
              <a:gd name="connsiteX2261" fmla="*/ 1882616 w 6400800"/>
              <a:gd name="connsiteY2261" fmla="*/ 213836 h 514350"/>
              <a:gd name="connsiteX2262" fmla="*/ 1882616 w 6400800"/>
              <a:gd name="connsiteY2262" fmla="*/ 210026 h 514350"/>
              <a:gd name="connsiteX2263" fmla="*/ 1878806 w 6400800"/>
              <a:gd name="connsiteY2263" fmla="*/ 228124 h 514350"/>
              <a:gd name="connsiteX2264" fmla="*/ 1874996 w 6400800"/>
              <a:gd name="connsiteY2264" fmla="*/ 243364 h 514350"/>
              <a:gd name="connsiteX2265" fmla="*/ 1874996 w 6400800"/>
              <a:gd name="connsiteY2265" fmla="*/ 237649 h 514350"/>
              <a:gd name="connsiteX2266" fmla="*/ 1872139 w 6400800"/>
              <a:gd name="connsiteY2266" fmla="*/ 255746 h 514350"/>
              <a:gd name="connsiteX2267" fmla="*/ 1868329 w 6400800"/>
              <a:gd name="connsiteY2267" fmla="*/ 270986 h 514350"/>
              <a:gd name="connsiteX2268" fmla="*/ 1869281 w 6400800"/>
              <a:gd name="connsiteY2268" fmla="*/ 259556 h 514350"/>
              <a:gd name="connsiteX2269" fmla="*/ 1874996 w 6400800"/>
              <a:gd name="connsiteY2269" fmla="*/ 213836 h 514350"/>
              <a:gd name="connsiteX2270" fmla="*/ 1877854 w 6400800"/>
              <a:gd name="connsiteY2270" fmla="*/ 193834 h 514350"/>
              <a:gd name="connsiteX2271" fmla="*/ 1881664 w 6400800"/>
              <a:gd name="connsiteY2271" fmla="*/ 175736 h 514350"/>
              <a:gd name="connsiteX2272" fmla="*/ 1888331 w 6400800"/>
              <a:gd name="connsiteY2272" fmla="*/ 146209 h 514350"/>
              <a:gd name="connsiteX2273" fmla="*/ 1894999 w 6400800"/>
              <a:gd name="connsiteY2273" fmla="*/ 120491 h 514350"/>
              <a:gd name="connsiteX2274" fmla="*/ 1885474 w 6400800"/>
              <a:gd name="connsiteY2274" fmla="*/ 144304 h 514350"/>
              <a:gd name="connsiteX2275" fmla="*/ 1875949 w 6400800"/>
              <a:gd name="connsiteY2275" fmla="*/ 172879 h 514350"/>
              <a:gd name="connsiteX2276" fmla="*/ 1870234 w 6400800"/>
              <a:gd name="connsiteY2276" fmla="*/ 190976 h 514350"/>
              <a:gd name="connsiteX2277" fmla="*/ 1865471 w 6400800"/>
              <a:gd name="connsiteY2277" fmla="*/ 210979 h 514350"/>
              <a:gd name="connsiteX2278" fmla="*/ 1858804 w 6400800"/>
              <a:gd name="connsiteY2278" fmla="*/ 238601 h 514350"/>
              <a:gd name="connsiteX2279" fmla="*/ 1856899 w 6400800"/>
              <a:gd name="connsiteY2279" fmla="*/ 194786 h 514350"/>
              <a:gd name="connsiteX2280" fmla="*/ 1854994 w 6400800"/>
              <a:gd name="connsiteY2280" fmla="*/ 172879 h 514350"/>
              <a:gd name="connsiteX2281" fmla="*/ 1853089 w 6400800"/>
              <a:gd name="connsiteY2281" fmla="*/ 194786 h 514350"/>
              <a:gd name="connsiteX2282" fmla="*/ 1848326 w 6400800"/>
              <a:gd name="connsiteY2282" fmla="*/ 250984 h 514350"/>
              <a:gd name="connsiteX2283" fmla="*/ 1845469 w 6400800"/>
              <a:gd name="connsiteY2283" fmla="*/ 282416 h 514350"/>
              <a:gd name="connsiteX2284" fmla="*/ 1839754 w 6400800"/>
              <a:gd name="connsiteY2284" fmla="*/ 273844 h 514350"/>
              <a:gd name="connsiteX2285" fmla="*/ 1838801 w 6400800"/>
              <a:gd name="connsiteY2285" fmla="*/ 269081 h 514350"/>
              <a:gd name="connsiteX2286" fmla="*/ 1838801 w 6400800"/>
              <a:gd name="connsiteY2286" fmla="*/ 272891 h 514350"/>
              <a:gd name="connsiteX2287" fmla="*/ 1827371 w 6400800"/>
              <a:gd name="connsiteY2287" fmla="*/ 256699 h 514350"/>
              <a:gd name="connsiteX2288" fmla="*/ 1828324 w 6400800"/>
              <a:gd name="connsiteY2288" fmla="*/ 190976 h 514350"/>
              <a:gd name="connsiteX2289" fmla="*/ 1822609 w 6400800"/>
              <a:gd name="connsiteY2289" fmla="*/ 222409 h 514350"/>
              <a:gd name="connsiteX2290" fmla="*/ 1822609 w 6400800"/>
              <a:gd name="connsiteY2290" fmla="*/ 214789 h 514350"/>
              <a:gd name="connsiteX2291" fmla="*/ 1822609 w 6400800"/>
              <a:gd name="connsiteY2291" fmla="*/ 161449 h 514350"/>
              <a:gd name="connsiteX2292" fmla="*/ 1823561 w 6400800"/>
              <a:gd name="connsiteY2292" fmla="*/ 113824 h 514350"/>
              <a:gd name="connsiteX2293" fmla="*/ 1823561 w 6400800"/>
              <a:gd name="connsiteY2293" fmla="*/ 15716 h 514350"/>
              <a:gd name="connsiteX2294" fmla="*/ 1812131 w 6400800"/>
              <a:gd name="connsiteY2294" fmla="*/ 112871 h 514350"/>
              <a:gd name="connsiteX2295" fmla="*/ 1807369 w 6400800"/>
              <a:gd name="connsiteY2295" fmla="*/ 160496 h 514350"/>
              <a:gd name="connsiteX2296" fmla="*/ 1805464 w 6400800"/>
              <a:gd name="connsiteY2296" fmla="*/ 209074 h 514350"/>
              <a:gd name="connsiteX2297" fmla="*/ 1801654 w 6400800"/>
              <a:gd name="connsiteY2297" fmla="*/ 211931 h 514350"/>
              <a:gd name="connsiteX2298" fmla="*/ 1801654 w 6400800"/>
              <a:gd name="connsiteY2298" fmla="*/ 211931 h 514350"/>
              <a:gd name="connsiteX2299" fmla="*/ 1801654 w 6400800"/>
              <a:gd name="connsiteY2299" fmla="*/ 212884 h 514350"/>
              <a:gd name="connsiteX2300" fmla="*/ 1790224 w 6400800"/>
              <a:gd name="connsiteY2300" fmla="*/ 237649 h 514350"/>
              <a:gd name="connsiteX2301" fmla="*/ 1790224 w 6400800"/>
              <a:gd name="connsiteY2301" fmla="*/ 207169 h 514350"/>
              <a:gd name="connsiteX2302" fmla="*/ 1786414 w 6400800"/>
              <a:gd name="connsiteY2302" fmla="*/ 239554 h 514350"/>
              <a:gd name="connsiteX2303" fmla="*/ 1784509 w 6400800"/>
              <a:gd name="connsiteY2303" fmla="*/ 250984 h 514350"/>
              <a:gd name="connsiteX2304" fmla="*/ 1783556 w 6400800"/>
              <a:gd name="connsiteY2304" fmla="*/ 252889 h 514350"/>
              <a:gd name="connsiteX2305" fmla="*/ 1776889 w 6400800"/>
              <a:gd name="connsiteY2305" fmla="*/ 226219 h 514350"/>
              <a:gd name="connsiteX2306" fmla="*/ 1777841 w 6400800"/>
              <a:gd name="connsiteY2306" fmla="*/ 253841 h 514350"/>
              <a:gd name="connsiteX2307" fmla="*/ 1768316 w 6400800"/>
              <a:gd name="connsiteY2307" fmla="*/ 230029 h 514350"/>
              <a:gd name="connsiteX2308" fmla="*/ 1759744 w 6400800"/>
              <a:gd name="connsiteY2308" fmla="*/ 209074 h 514350"/>
              <a:gd name="connsiteX2309" fmla="*/ 1759744 w 6400800"/>
              <a:gd name="connsiteY2309" fmla="*/ 208121 h 514350"/>
              <a:gd name="connsiteX2310" fmla="*/ 1761649 w 6400800"/>
              <a:gd name="connsiteY2310" fmla="*/ 198596 h 514350"/>
              <a:gd name="connsiteX2311" fmla="*/ 1759744 w 6400800"/>
              <a:gd name="connsiteY2311" fmla="*/ 203359 h 514350"/>
              <a:gd name="connsiteX2312" fmla="*/ 1759744 w 6400800"/>
              <a:gd name="connsiteY2312" fmla="*/ 195739 h 514350"/>
              <a:gd name="connsiteX2313" fmla="*/ 1761649 w 6400800"/>
              <a:gd name="connsiteY2313" fmla="*/ 171926 h 514350"/>
              <a:gd name="connsiteX2314" fmla="*/ 1762601 w 6400800"/>
              <a:gd name="connsiteY2314" fmla="*/ 151924 h 514350"/>
              <a:gd name="connsiteX2315" fmla="*/ 1756886 w 6400800"/>
              <a:gd name="connsiteY2315" fmla="*/ 171926 h 514350"/>
              <a:gd name="connsiteX2316" fmla="*/ 1749266 w 6400800"/>
              <a:gd name="connsiteY2316" fmla="*/ 205264 h 514350"/>
              <a:gd name="connsiteX2317" fmla="*/ 1745456 w 6400800"/>
              <a:gd name="connsiteY2317" fmla="*/ 197644 h 514350"/>
              <a:gd name="connsiteX2318" fmla="*/ 1749266 w 6400800"/>
              <a:gd name="connsiteY2318" fmla="*/ 208121 h 514350"/>
              <a:gd name="connsiteX2319" fmla="*/ 1746409 w 6400800"/>
              <a:gd name="connsiteY2319" fmla="*/ 225266 h 514350"/>
              <a:gd name="connsiteX2320" fmla="*/ 1746409 w 6400800"/>
              <a:gd name="connsiteY2320" fmla="*/ 228124 h 514350"/>
              <a:gd name="connsiteX2321" fmla="*/ 1737836 w 6400800"/>
              <a:gd name="connsiteY2321" fmla="*/ 171926 h 514350"/>
              <a:gd name="connsiteX2322" fmla="*/ 1738789 w 6400800"/>
              <a:gd name="connsiteY2322" fmla="*/ 252889 h 514350"/>
              <a:gd name="connsiteX2323" fmla="*/ 1736884 w 6400800"/>
              <a:gd name="connsiteY2323" fmla="*/ 256699 h 514350"/>
              <a:gd name="connsiteX2324" fmla="*/ 1735931 w 6400800"/>
              <a:gd name="connsiteY2324" fmla="*/ 252889 h 514350"/>
              <a:gd name="connsiteX2325" fmla="*/ 1735931 w 6400800"/>
              <a:gd name="connsiteY2325" fmla="*/ 257651 h 514350"/>
              <a:gd name="connsiteX2326" fmla="*/ 1733074 w 6400800"/>
              <a:gd name="connsiteY2326" fmla="*/ 264319 h 514350"/>
              <a:gd name="connsiteX2327" fmla="*/ 1727359 w 6400800"/>
              <a:gd name="connsiteY2327" fmla="*/ 283369 h 514350"/>
              <a:gd name="connsiteX2328" fmla="*/ 1722596 w 6400800"/>
              <a:gd name="connsiteY2328" fmla="*/ 299561 h 514350"/>
              <a:gd name="connsiteX2329" fmla="*/ 1718786 w 6400800"/>
              <a:gd name="connsiteY2329" fmla="*/ 267176 h 514350"/>
              <a:gd name="connsiteX2330" fmla="*/ 1716881 w 6400800"/>
              <a:gd name="connsiteY2330" fmla="*/ 317659 h 514350"/>
              <a:gd name="connsiteX2331" fmla="*/ 1716881 w 6400800"/>
              <a:gd name="connsiteY2331" fmla="*/ 318611 h 514350"/>
              <a:gd name="connsiteX2332" fmla="*/ 1714976 w 6400800"/>
              <a:gd name="connsiteY2332" fmla="*/ 316706 h 514350"/>
              <a:gd name="connsiteX2333" fmla="*/ 1707356 w 6400800"/>
              <a:gd name="connsiteY2333" fmla="*/ 288131 h 514350"/>
              <a:gd name="connsiteX2334" fmla="*/ 1709261 w 6400800"/>
              <a:gd name="connsiteY2334" fmla="*/ 237649 h 514350"/>
              <a:gd name="connsiteX2335" fmla="*/ 1710214 w 6400800"/>
              <a:gd name="connsiteY2335" fmla="*/ 163354 h 514350"/>
              <a:gd name="connsiteX2336" fmla="*/ 1698784 w 6400800"/>
              <a:gd name="connsiteY2336" fmla="*/ 229076 h 514350"/>
              <a:gd name="connsiteX2337" fmla="*/ 1694021 w 6400800"/>
              <a:gd name="connsiteY2337" fmla="*/ 203359 h 514350"/>
              <a:gd name="connsiteX2338" fmla="*/ 1699736 w 6400800"/>
              <a:gd name="connsiteY2338" fmla="*/ 170021 h 514350"/>
              <a:gd name="connsiteX2339" fmla="*/ 1706404 w 6400800"/>
              <a:gd name="connsiteY2339" fmla="*/ 119539 h 514350"/>
              <a:gd name="connsiteX2340" fmla="*/ 1710214 w 6400800"/>
              <a:gd name="connsiteY2340" fmla="*/ 80486 h 514350"/>
              <a:gd name="connsiteX2341" fmla="*/ 1713071 w 6400800"/>
              <a:gd name="connsiteY2341" fmla="*/ 47149 h 514350"/>
              <a:gd name="connsiteX2342" fmla="*/ 1706404 w 6400800"/>
              <a:gd name="connsiteY2342" fmla="*/ 80486 h 514350"/>
              <a:gd name="connsiteX2343" fmla="*/ 1698784 w 6400800"/>
              <a:gd name="connsiteY2343" fmla="*/ 118586 h 514350"/>
              <a:gd name="connsiteX2344" fmla="*/ 1688306 w 6400800"/>
              <a:gd name="connsiteY2344" fmla="*/ 168116 h 514350"/>
              <a:gd name="connsiteX2345" fmla="*/ 1687354 w 6400800"/>
              <a:gd name="connsiteY2345" fmla="*/ 171926 h 514350"/>
              <a:gd name="connsiteX2346" fmla="*/ 1684496 w 6400800"/>
              <a:gd name="connsiteY2346" fmla="*/ 160496 h 514350"/>
              <a:gd name="connsiteX2347" fmla="*/ 1685449 w 6400800"/>
              <a:gd name="connsiteY2347" fmla="*/ 179546 h 514350"/>
              <a:gd name="connsiteX2348" fmla="*/ 1681639 w 6400800"/>
              <a:gd name="connsiteY2348" fmla="*/ 197644 h 514350"/>
              <a:gd name="connsiteX2349" fmla="*/ 1680686 w 6400800"/>
              <a:gd name="connsiteY2349" fmla="*/ 192881 h 514350"/>
              <a:gd name="connsiteX2350" fmla="*/ 1681639 w 6400800"/>
              <a:gd name="connsiteY2350" fmla="*/ 174784 h 514350"/>
              <a:gd name="connsiteX2351" fmla="*/ 1682591 w 6400800"/>
              <a:gd name="connsiteY2351" fmla="*/ 143351 h 514350"/>
              <a:gd name="connsiteX2352" fmla="*/ 1683544 w 6400800"/>
              <a:gd name="connsiteY2352" fmla="*/ 115729 h 514350"/>
              <a:gd name="connsiteX2353" fmla="*/ 1678781 w 6400800"/>
              <a:gd name="connsiteY2353" fmla="*/ 143351 h 514350"/>
              <a:gd name="connsiteX2354" fmla="*/ 1674019 w 6400800"/>
              <a:gd name="connsiteY2354" fmla="*/ 174784 h 514350"/>
              <a:gd name="connsiteX2355" fmla="*/ 1666399 w 6400800"/>
              <a:gd name="connsiteY2355" fmla="*/ 215741 h 514350"/>
              <a:gd name="connsiteX2356" fmla="*/ 1663541 w 6400800"/>
              <a:gd name="connsiteY2356" fmla="*/ 231934 h 514350"/>
              <a:gd name="connsiteX2357" fmla="*/ 1661636 w 6400800"/>
              <a:gd name="connsiteY2357" fmla="*/ 225266 h 514350"/>
              <a:gd name="connsiteX2358" fmla="*/ 1662589 w 6400800"/>
              <a:gd name="connsiteY2358" fmla="*/ 236696 h 514350"/>
              <a:gd name="connsiteX2359" fmla="*/ 1659731 w 6400800"/>
              <a:gd name="connsiteY2359" fmla="*/ 253841 h 514350"/>
              <a:gd name="connsiteX2360" fmla="*/ 1658779 w 6400800"/>
              <a:gd name="connsiteY2360" fmla="*/ 251936 h 514350"/>
              <a:gd name="connsiteX2361" fmla="*/ 1646396 w 6400800"/>
              <a:gd name="connsiteY2361" fmla="*/ 223361 h 514350"/>
              <a:gd name="connsiteX2362" fmla="*/ 1642586 w 6400800"/>
              <a:gd name="connsiteY2362" fmla="*/ 215741 h 514350"/>
              <a:gd name="connsiteX2363" fmla="*/ 1642586 w 6400800"/>
              <a:gd name="connsiteY2363" fmla="*/ 202406 h 514350"/>
              <a:gd name="connsiteX2364" fmla="*/ 1640681 w 6400800"/>
              <a:gd name="connsiteY2364" fmla="*/ 154781 h 514350"/>
              <a:gd name="connsiteX2365" fmla="*/ 1635919 w 6400800"/>
              <a:gd name="connsiteY2365" fmla="*/ 111919 h 514350"/>
              <a:gd name="connsiteX2366" fmla="*/ 1624489 w 6400800"/>
              <a:gd name="connsiteY2366" fmla="*/ 23336 h 514350"/>
              <a:gd name="connsiteX2367" fmla="*/ 1624489 w 6400800"/>
              <a:gd name="connsiteY2367" fmla="*/ 111919 h 514350"/>
              <a:gd name="connsiteX2368" fmla="*/ 1625441 w 6400800"/>
              <a:gd name="connsiteY2368" fmla="*/ 154781 h 514350"/>
              <a:gd name="connsiteX2369" fmla="*/ 1625441 w 6400800"/>
              <a:gd name="connsiteY2369" fmla="*/ 202406 h 514350"/>
              <a:gd name="connsiteX2370" fmla="*/ 1625441 w 6400800"/>
              <a:gd name="connsiteY2370" fmla="*/ 225266 h 514350"/>
              <a:gd name="connsiteX2371" fmla="*/ 1625441 w 6400800"/>
              <a:gd name="connsiteY2371" fmla="*/ 230981 h 514350"/>
              <a:gd name="connsiteX2372" fmla="*/ 1623536 w 6400800"/>
              <a:gd name="connsiteY2372" fmla="*/ 227171 h 514350"/>
              <a:gd name="connsiteX2373" fmla="*/ 1619726 w 6400800"/>
              <a:gd name="connsiteY2373" fmla="*/ 203359 h 514350"/>
              <a:gd name="connsiteX2374" fmla="*/ 1619726 w 6400800"/>
              <a:gd name="connsiteY2374" fmla="*/ 217646 h 514350"/>
              <a:gd name="connsiteX2375" fmla="*/ 1608296 w 6400800"/>
              <a:gd name="connsiteY2375" fmla="*/ 190976 h 514350"/>
              <a:gd name="connsiteX2376" fmla="*/ 1619726 w 6400800"/>
              <a:gd name="connsiteY2376" fmla="*/ 233839 h 514350"/>
              <a:gd name="connsiteX2377" fmla="*/ 1619726 w 6400800"/>
              <a:gd name="connsiteY2377" fmla="*/ 242411 h 514350"/>
              <a:gd name="connsiteX2378" fmla="*/ 1613059 w 6400800"/>
              <a:gd name="connsiteY2378" fmla="*/ 233839 h 514350"/>
              <a:gd name="connsiteX2379" fmla="*/ 1619726 w 6400800"/>
              <a:gd name="connsiteY2379" fmla="*/ 247174 h 514350"/>
              <a:gd name="connsiteX2380" fmla="*/ 1610201 w 6400800"/>
              <a:gd name="connsiteY2380" fmla="*/ 264319 h 514350"/>
              <a:gd name="connsiteX2381" fmla="*/ 1607344 w 6400800"/>
              <a:gd name="connsiteY2381" fmla="*/ 270034 h 514350"/>
              <a:gd name="connsiteX2382" fmla="*/ 1606391 w 6400800"/>
              <a:gd name="connsiteY2382" fmla="*/ 269081 h 514350"/>
              <a:gd name="connsiteX2383" fmla="*/ 1607344 w 6400800"/>
              <a:gd name="connsiteY2383" fmla="*/ 270034 h 514350"/>
              <a:gd name="connsiteX2384" fmla="*/ 1601629 w 6400800"/>
              <a:gd name="connsiteY2384" fmla="*/ 282416 h 514350"/>
              <a:gd name="connsiteX2385" fmla="*/ 1600676 w 6400800"/>
              <a:gd name="connsiteY2385" fmla="*/ 269081 h 514350"/>
              <a:gd name="connsiteX2386" fmla="*/ 1595914 w 6400800"/>
              <a:gd name="connsiteY2386" fmla="*/ 207169 h 514350"/>
              <a:gd name="connsiteX2387" fmla="*/ 1594009 w 6400800"/>
              <a:gd name="connsiteY2387" fmla="*/ 183356 h 514350"/>
              <a:gd name="connsiteX2388" fmla="*/ 1592104 w 6400800"/>
              <a:gd name="connsiteY2388" fmla="*/ 207169 h 514350"/>
              <a:gd name="connsiteX2389" fmla="*/ 1591151 w 6400800"/>
              <a:gd name="connsiteY2389" fmla="*/ 227171 h 514350"/>
              <a:gd name="connsiteX2390" fmla="*/ 1583531 w 6400800"/>
              <a:gd name="connsiteY2390" fmla="*/ 197644 h 514350"/>
              <a:gd name="connsiteX2391" fmla="*/ 1578769 w 6400800"/>
              <a:gd name="connsiteY2391" fmla="*/ 179546 h 514350"/>
              <a:gd name="connsiteX2392" fmla="*/ 1573054 w 6400800"/>
              <a:gd name="connsiteY2392" fmla="*/ 163354 h 514350"/>
              <a:gd name="connsiteX2393" fmla="*/ 1563529 w 6400800"/>
              <a:gd name="connsiteY2393" fmla="*/ 137636 h 514350"/>
              <a:gd name="connsiteX2394" fmla="*/ 1554004 w 6400800"/>
              <a:gd name="connsiteY2394" fmla="*/ 115729 h 514350"/>
              <a:gd name="connsiteX2395" fmla="*/ 1560671 w 6400800"/>
              <a:gd name="connsiteY2395" fmla="*/ 138589 h 514350"/>
              <a:gd name="connsiteX2396" fmla="*/ 1567339 w 6400800"/>
              <a:gd name="connsiteY2396" fmla="*/ 165259 h 514350"/>
              <a:gd name="connsiteX2397" fmla="*/ 1571149 w 6400800"/>
              <a:gd name="connsiteY2397" fmla="*/ 181451 h 514350"/>
              <a:gd name="connsiteX2398" fmla="*/ 1574006 w 6400800"/>
              <a:gd name="connsiteY2398" fmla="*/ 199549 h 514350"/>
              <a:gd name="connsiteX2399" fmla="*/ 1579721 w 6400800"/>
              <a:gd name="connsiteY2399" fmla="*/ 240506 h 514350"/>
              <a:gd name="connsiteX2400" fmla="*/ 1584484 w 6400800"/>
              <a:gd name="connsiteY2400" fmla="*/ 283369 h 514350"/>
              <a:gd name="connsiteX2401" fmla="*/ 1576864 w 6400800"/>
              <a:gd name="connsiteY2401" fmla="*/ 258604 h 514350"/>
              <a:gd name="connsiteX2402" fmla="*/ 1573054 w 6400800"/>
              <a:gd name="connsiteY2402" fmla="*/ 249079 h 514350"/>
              <a:gd name="connsiteX2403" fmla="*/ 1573054 w 6400800"/>
              <a:gd name="connsiteY2403" fmla="*/ 247174 h 514350"/>
              <a:gd name="connsiteX2404" fmla="*/ 1572101 w 6400800"/>
              <a:gd name="connsiteY2404" fmla="*/ 234791 h 514350"/>
              <a:gd name="connsiteX2405" fmla="*/ 1567339 w 6400800"/>
              <a:gd name="connsiteY2405" fmla="*/ 198596 h 514350"/>
              <a:gd name="connsiteX2406" fmla="*/ 1563529 w 6400800"/>
              <a:gd name="connsiteY2406" fmla="*/ 184309 h 514350"/>
              <a:gd name="connsiteX2407" fmla="*/ 1558766 w 6400800"/>
              <a:gd name="connsiteY2407" fmla="*/ 171926 h 514350"/>
              <a:gd name="connsiteX2408" fmla="*/ 1550194 w 6400800"/>
              <a:gd name="connsiteY2408" fmla="*/ 155734 h 514350"/>
              <a:gd name="connsiteX2409" fmla="*/ 1546384 w 6400800"/>
              <a:gd name="connsiteY2409" fmla="*/ 150019 h 514350"/>
              <a:gd name="connsiteX2410" fmla="*/ 1549241 w 6400800"/>
              <a:gd name="connsiteY2410" fmla="*/ 155734 h 514350"/>
              <a:gd name="connsiteX2411" fmla="*/ 1554956 w 6400800"/>
              <a:gd name="connsiteY2411" fmla="*/ 171926 h 514350"/>
              <a:gd name="connsiteX2412" fmla="*/ 1557814 w 6400800"/>
              <a:gd name="connsiteY2412" fmla="*/ 184309 h 514350"/>
              <a:gd name="connsiteX2413" fmla="*/ 1559719 w 6400800"/>
              <a:gd name="connsiteY2413" fmla="*/ 198596 h 514350"/>
              <a:gd name="connsiteX2414" fmla="*/ 1560671 w 6400800"/>
              <a:gd name="connsiteY2414" fmla="*/ 213836 h 514350"/>
              <a:gd name="connsiteX2415" fmla="*/ 1559719 w 6400800"/>
              <a:gd name="connsiteY2415" fmla="*/ 216694 h 514350"/>
              <a:gd name="connsiteX2416" fmla="*/ 1555909 w 6400800"/>
              <a:gd name="connsiteY2416" fmla="*/ 208121 h 514350"/>
              <a:gd name="connsiteX2417" fmla="*/ 1549241 w 6400800"/>
              <a:gd name="connsiteY2417" fmla="*/ 194786 h 514350"/>
              <a:gd name="connsiteX2418" fmla="*/ 1537811 w 6400800"/>
              <a:gd name="connsiteY2418" fmla="*/ 173831 h 514350"/>
              <a:gd name="connsiteX2419" fmla="*/ 1526381 w 6400800"/>
              <a:gd name="connsiteY2419" fmla="*/ 156686 h 514350"/>
              <a:gd name="connsiteX2420" fmla="*/ 1534001 w 6400800"/>
              <a:gd name="connsiteY2420" fmla="*/ 175736 h 514350"/>
              <a:gd name="connsiteX2421" fmla="*/ 1542574 w 6400800"/>
              <a:gd name="connsiteY2421" fmla="*/ 197644 h 514350"/>
              <a:gd name="connsiteX2422" fmla="*/ 1546384 w 6400800"/>
              <a:gd name="connsiteY2422" fmla="*/ 209074 h 514350"/>
              <a:gd name="connsiteX2423" fmla="*/ 1545431 w 6400800"/>
              <a:gd name="connsiteY2423" fmla="*/ 208121 h 514350"/>
              <a:gd name="connsiteX2424" fmla="*/ 1546384 w 6400800"/>
              <a:gd name="connsiteY2424" fmla="*/ 210979 h 514350"/>
              <a:gd name="connsiteX2425" fmla="*/ 1551146 w 6400800"/>
              <a:gd name="connsiteY2425" fmla="*/ 226219 h 514350"/>
              <a:gd name="connsiteX2426" fmla="*/ 1552099 w 6400800"/>
              <a:gd name="connsiteY2426" fmla="*/ 230981 h 514350"/>
              <a:gd name="connsiteX2427" fmla="*/ 1553051 w 6400800"/>
              <a:gd name="connsiteY2427" fmla="*/ 235744 h 514350"/>
              <a:gd name="connsiteX2428" fmla="*/ 1554004 w 6400800"/>
              <a:gd name="connsiteY2428" fmla="*/ 241459 h 514350"/>
              <a:gd name="connsiteX2429" fmla="*/ 1554004 w 6400800"/>
              <a:gd name="connsiteY2429" fmla="*/ 244316 h 514350"/>
              <a:gd name="connsiteX2430" fmla="*/ 1553051 w 6400800"/>
              <a:gd name="connsiteY2430" fmla="*/ 250031 h 514350"/>
              <a:gd name="connsiteX2431" fmla="*/ 1547336 w 6400800"/>
              <a:gd name="connsiteY2431" fmla="*/ 263366 h 514350"/>
              <a:gd name="connsiteX2432" fmla="*/ 1542574 w 6400800"/>
              <a:gd name="connsiteY2432" fmla="*/ 251936 h 514350"/>
              <a:gd name="connsiteX2433" fmla="*/ 1542574 w 6400800"/>
              <a:gd name="connsiteY2433" fmla="*/ 243364 h 514350"/>
              <a:gd name="connsiteX2434" fmla="*/ 1542574 w 6400800"/>
              <a:gd name="connsiteY2434" fmla="*/ 222409 h 514350"/>
              <a:gd name="connsiteX2435" fmla="*/ 1538764 w 6400800"/>
              <a:gd name="connsiteY2435" fmla="*/ 243364 h 514350"/>
              <a:gd name="connsiteX2436" fmla="*/ 1538764 w 6400800"/>
              <a:gd name="connsiteY2436" fmla="*/ 243364 h 514350"/>
              <a:gd name="connsiteX2437" fmla="*/ 1531144 w 6400800"/>
              <a:gd name="connsiteY2437" fmla="*/ 226219 h 514350"/>
              <a:gd name="connsiteX2438" fmla="*/ 1537811 w 6400800"/>
              <a:gd name="connsiteY2438" fmla="*/ 250031 h 514350"/>
              <a:gd name="connsiteX2439" fmla="*/ 1536859 w 6400800"/>
              <a:gd name="connsiteY2439" fmla="*/ 258604 h 514350"/>
              <a:gd name="connsiteX2440" fmla="*/ 1531144 w 6400800"/>
              <a:gd name="connsiteY2440" fmla="*/ 239554 h 514350"/>
              <a:gd name="connsiteX2441" fmla="*/ 1525429 w 6400800"/>
              <a:gd name="connsiteY2441" fmla="*/ 220504 h 514350"/>
              <a:gd name="connsiteX2442" fmla="*/ 1521619 w 6400800"/>
              <a:gd name="connsiteY2442" fmla="*/ 211931 h 514350"/>
              <a:gd name="connsiteX2443" fmla="*/ 1515904 w 6400800"/>
              <a:gd name="connsiteY2443" fmla="*/ 150019 h 514350"/>
              <a:gd name="connsiteX2444" fmla="*/ 1513046 w 6400800"/>
              <a:gd name="connsiteY2444" fmla="*/ 192881 h 514350"/>
              <a:gd name="connsiteX2445" fmla="*/ 1506379 w 6400800"/>
              <a:gd name="connsiteY2445" fmla="*/ 177641 h 514350"/>
              <a:gd name="connsiteX2446" fmla="*/ 1495901 w 6400800"/>
              <a:gd name="connsiteY2446" fmla="*/ 154781 h 514350"/>
              <a:gd name="connsiteX2447" fmla="*/ 1502569 w 6400800"/>
              <a:gd name="connsiteY2447" fmla="*/ 178594 h 514350"/>
              <a:gd name="connsiteX2448" fmla="*/ 1505426 w 6400800"/>
              <a:gd name="connsiteY2448" fmla="*/ 190024 h 514350"/>
              <a:gd name="connsiteX2449" fmla="*/ 1504474 w 6400800"/>
              <a:gd name="connsiteY2449" fmla="*/ 189071 h 514350"/>
              <a:gd name="connsiteX2450" fmla="*/ 1510189 w 6400800"/>
              <a:gd name="connsiteY2450" fmla="*/ 210026 h 514350"/>
              <a:gd name="connsiteX2451" fmla="*/ 1511141 w 6400800"/>
              <a:gd name="connsiteY2451" fmla="*/ 213836 h 514350"/>
              <a:gd name="connsiteX2452" fmla="*/ 1510189 w 6400800"/>
              <a:gd name="connsiteY2452" fmla="*/ 233839 h 514350"/>
              <a:gd name="connsiteX2453" fmla="*/ 1509236 w 6400800"/>
              <a:gd name="connsiteY2453" fmla="*/ 258604 h 514350"/>
              <a:gd name="connsiteX2454" fmla="*/ 1498759 w 6400800"/>
              <a:gd name="connsiteY2454" fmla="*/ 230981 h 514350"/>
              <a:gd name="connsiteX2455" fmla="*/ 1508284 w 6400800"/>
              <a:gd name="connsiteY2455" fmla="*/ 275749 h 514350"/>
              <a:gd name="connsiteX2456" fmla="*/ 1507331 w 6400800"/>
              <a:gd name="connsiteY2456" fmla="*/ 288131 h 514350"/>
              <a:gd name="connsiteX2457" fmla="*/ 1504474 w 6400800"/>
              <a:gd name="connsiteY2457" fmla="*/ 292894 h 514350"/>
              <a:gd name="connsiteX2458" fmla="*/ 1500664 w 6400800"/>
              <a:gd name="connsiteY2458" fmla="*/ 298609 h 514350"/>
              <a:gd name="connsiteX2459" fmla="*/ 1493044 w 6400800"/>
              <a:gd name="connsiteY2459" fmla="*/ 266224 h 514350"/>
              <a:gd name="connsiteX2460" fmla="*/ 1497806 w 6400800"/>
              <a:gd name="connsiteY2460" fmla="*/ 246221 h 514350"/>
              <a:gd name="connsiteX2461" fmla="*/ 1491139 w 6400800"/>
              <a:gd name="connsiteY2461" fmla="*/ 260509 h 514350"/>
              <a:gd name="connsiteX2462" fmla="*/ 1491139 w 6400800"/>
              <a:gd name="connsiteY2462" fmla="*/ 259556 h 514350"/>
              <a:gd name="connsiteX2463" fmla="*/ 1490186 w 6400800"/>
              <a:gd name="connsiteY2463" fmla="*/ 244316 h 514350"/>
              <a:gd name="connsiteX2464" fmla="*/ 1489234 w 6400800"/>
              <a:gd name="connsiteY2464" fmla="*/ 238601 h 514350"/>
              <a:gd name="connsiteX2465" fmla="*/ 1489234 w 6400800"/>
              <a:gd name="connsiteY2465" fmla="*/ 237649 h 514350"/>
              <a:gd name="connsiteX2466" fmla="*/ 1489234 w 6400800"/>
              <a:gd name="connsiteY2466" fmla="*/ 238601 h 514350"/>
              <a:gd name="connsiteX2467" fmla="*/ 1486376 w 6400800"/>
              <a:gd name="connsiteY2467" fmla="*/ 219551 h 514350"/>
              <a:gd name="connsiteX2468" fmla="*/ 1482566 w 6400800"/>
              <a:gd name="connsiteY2468" fmla="*/ 198596 h 514350"/>
              <a:gd name="connsiteX2469" fmla="*/ 1482566 w 6400800"/>
              <a:gd name="connsiteY2469" fmla="*/ 220504 h 514350"/>
              <a:gd name="connsiteX2470" fmla="*/ 1482566 w 6400800"/>
              <a:gd name="connsiteY2470" fmla="*/ 228124 h 514350"/>
              <a:gd name="connsiteX2471" fmla="*/ 1473041 w 6400800"/>
              <a:gd name="connsiteY2471" fmla="*/ 193834 h 514350"/>
              <a:gd name="connsiteX2472" fmla="*/ 1479709 w 6400800"/>
              <a:gd name="connsiteY2472" fmla="*/ 259556 h 514350"/>
              <a:gd name="connsiteX2473" fmla="*/ 1478756 w 6400800"/>
              <a:gd name="connsiteY2473" fmla="*/ 262414 h 514350"/>
              <a:gd name="connsiteX2474" fmla="*/ 1476851 w 6400800"/>
              <a:gd name="connsiteY2474" fmla="*/ 266224 h 514350"/>
              <a:gd name="connsiteX2475" fmla="*/ 1475899 w 6400800"/>
              <a:gd name="connsiteY2475" fmla="*/ 257651 h 514350"/>
              <a:gd name="connsiteX2476" fmla="*/ 1471136 w 6400800"/>
              <a:gd name="connsiteY2476" fmla="*/ 221456 h 514350"/>
              <a:gd name="connsiteX2477" fmla="*/ 1466374 w 6400800"/>
              <a:gd name="connsiteY2477" fmla="*/ 193834 h 514350"/>
              <a:gd name="connsiteX2478" fmla="*/ 1460659 w 6400800"/>
              <a:gd name="connsiteY2478" fmla="*/ 170021 h 514350"/>
              <a:gd name="connsiteX2479" fmla="*/ 1462564 w 6400800"/>
              <a:gd name="connsiteY2479" fmla="*/ 193834 h 514350"/>
              <a:gd name="connsiteX2480" fmla="*/ 1464469 w 6400800"/>
              <a:gd name="connsiteY2480" fmla="*/ 221456 h 514350"/>
              <a:gd name="connsiteX2481" fmla="*/ 1465421 w 6400800"/>
              <a:gd name="connsiteY2481" fmla="*/ 257651 h 514350"/>
              <a:gd name="connsiteX2482" fmla="*/ 1465421 w 6400800"/>
              <a:gd name="connsiteY2482" fmla="*/ 275749 h 514350"/>
              <a:gd name="connsiteX2483" fmla="*/ 1455896 w 6400800"/>
              <a:gd name="connsiteY2483" fmla="*/ 246221 h 514350"/>
              <a:gd name="connsiteX2484" fmla="*/ 1447324 w 6400800"/>
              <a:gd name="connsiteY2484" fmla="*/ 218599 h 514350"/>
              <a:gd name="connsiteX2485" fmla="*/ 1439704 w 6400800"/>
              <a:gd name="connsiteY2485" fmla="*/ 194786 h 514350"/>
              <a:gd name="connsiteX2486" fmla="*/ 1442561 w 6400800"/>
              <a:gd name="connsiteY2486" fmla="*/ 215741 h 514350"/>
              <a:gd name="connsiteX2487" fmla="*/ 1435894 w 6400800"/>
              <a:gd name="connsiteY2487" fmla="*/ 185261 h 514350"/>
              <a:gd name="connsiteX2488" fmla="*/ 1435894 w 6400800"/>
              <a:gd name="connsiteY2488" fmla="*/ 159544 h 514350"/>
              <a:gd name="connsiteX2489" fmla="*/ 1433036 w 6400800"/>
              <a:gd name="connsiteY2489" fmla="*/ 173831 h 514350"/>
              <a:gd name="connsiteX2490" fmla="*/ 1430179 w 6400800"/>
              <a:gd name="connsiteY2490" fmla="*/ 160496 h 514350"/>
              <a:gd name="connsiteX2491" fmla="*/ 1430179 w 6400800"/>
              <a:gd name="connsiteY2491" fmla="*/ 166211 h 514350"/>
              <a:gd name="connsiteX2492" fmla="*/ 1425416 w 6400800"/>
              <a:gd name="connsiteY2492" fmla="*/ 147161 h 514350"/>
              <a:gd name="connsiteX2493" fmla="*/ 1418749 w 6400800"/>
              <a:gd name="connsiteY2493" fmla="*/ 127159 h 514350"/>
              <a:gd name="connsiteX2494" fmla="*/ 1421606 w 6400800"/>
              <a:gd name="connsiteY2494" fmla="*/ 148114 h 514350"/>
              <a:gd name="connsiteX2495" fmla="*/ 1423511 w 6400800"/>
              <a:gd name="connsiteY2495" fmla="*/ 171926 h 514350"/>
              <a:gd name="connsiteX2496" fmla="*/ 1425416 w 6400800"/>
              <a:gd name="connsiteY2496" fmla="*/ 202406 h 514350"/>
              <a:gd name="connsiteX2497" fmla="*/ 1426369 w 6400800"/>
              <a:gd name="connsiteY2497" fmla="*/ 218599 h 514350"/>
              <a:gd name="connsiteX2498" fmla="*/ 1424464 w 6400800"/>
              <a:gd name="connsiteY2498" fmla="*/ 235744 h 514350"/>
              <a:gd name="connsiteX2499" fmla="*/ 1421606 w 6400800"/>
              <a:gd name="connsiteY2499" fmla="*/ 226219 h 514350"/>
              <a:gd name="connsiteX2500" fmla="*/ 1415891 w 6400800"/>
              <a:gd name="connsiteY2500" fmla="*/ 210026 h 514350"/>
              <a:gd name="connsiteX2501" fmla="*/ 1410176 w 6400800"/>
              <a:gd name="connsiteY2501" fmla="*/ 195739 h 514350"/>
              <a:gd name="connsiteX2502" fmla="*/ 1412081 w 6400800"/>
              <a:gd name="connsiteY2502" fmla="*/ 210979 h 514350"/>
              <a:gd name="connsiteX2503" fmla="*/ 1414939 w 6400800"/>
              <a:gd name="connsiteY2503" fmla="*/ 228124 h 514350"/>
              <a:gd name="connsiteX2504" fmla="*/ 1416844 w 6400800"/>
              <a:gd name="connsiteY2504" fmla="*/ 250031 h 514350"/>
              <a:gd name="connsiteX2505" fmla="*/ 1418749 w 6400800"/>
              <a:gd name="connsiteY2505" fmla="*/ 268129 h 514350"/>
              <a:gd name="connsiteX2506" fmla="*/ 1413034 w 6400800"/>
              <a:gd name="connsiteY2506" fmla="*/ 277654 h 514350"/>
              <a:gd name="connsiteX2507" fmla="*/ 1411129 w 6400800"/>
              <a:gd name="connsiteY2507" fmla="*/ 271939 h 514350"/>
              <a:gd name="connsiteX2508" fmla="*/ 1401604 w 6400800"/>
              <a:gd name="connsiteY2508" fmla="*/ 215741 h 514350"/>
              <a:gd name="connsiteX2509" fmla="*/ 1400651 w 6400800"/>
              <a:gd name="connsiteY2509" fmla="*/ 243364 h 514350"/>
              <a:gd name="connsiteX2510" fmla="*/ 1392079 w 6400800"/>
              <a:gd name="connsiteY2510" fmla="*/ 219551 h 514350"/>
              <a:gd name="connsiteX2511" fmla="*/ 1393031 w 6400800"/>
              <a:gd name="connsiteY2511" fmla="*/ 213836 h 514350"/>
              <a:gd name="connsiteX2512" fmla="*/ 1395889 w 6400800"/>
              <a:gd name="connsiteY2512" fmla="*/ 210979 h 514350"/>
              <a:gd name="connsiteX2513" fmla="*/ 1400651 w 6400800"/>
              <a:gd name="connsiteY2513" fmla="*/ 205264 h 514350"/>
              <a:gd name="connsiteX2514" fmla="*/ 1394936 w 6400800"/>
              <a:gd name="connsiteY2514" fmla="*/ 210026 h 514350"/>
              <a:gd name="connsiteX2515" fmla="*/ 1393031 w 6400800"/>
              <a:gd name="connsiteY2515" fmla="*/ 210979 h 514350"/>
              <a:gd name="connsiteX2516" fmla="*/ 1394936 w 6400800"/>
              <a:gd name="connsiteY2516" fmla="*/ 202406 h 514350"/>
              <a:gd name="connsiteX2517" fmla="*/ 1391126 w 6400800"/>
              <a:gd name="connsiteY2517" fmla="*/ 212884 h 514350"/>
              <a:gd name="connsiteX2518" fmla="*/ 1390174 w 6400800"/>
              <a:gd name="connsiteY2518" fmla="*/ 213836 h 514350"/>
              <a:gd name="connsiteX2519" fmla="*/ 1384459 w 6400800"/>
              <a:gd name="connsiteY2519" fmla="*/ 199549 h 514350"/>
              <a:gd name="connsiteX2520" fmla="*/ 1387316 w 6400800"/>
              <a:gd name="connsiteY2520" fmla="*/ 215741 h 514350"/>
              <a:gd name="connsiteX2521" fmla="*/ 1378744 w 6400800"/>
              <a:gd name="connsiteY2521" fmla="*/ 224314 h 514350"/>
              <a:gd name="connsiteX2522" fmla="*/ 1367314 w 6400800"/>
              <a:gd name="connsiteY2522" fmla="*/ 240506 h 514350"/>
              <a:gd name="connsiteX2523" fmla="*/ 1354931 w 6400800"/>
              <a:gd name="connsiteY2523" fmla="*/ 209074 h 514350"/>
              <a:gd name="connsiteX2524" fmla="*/ 1354931 w 6400800"/>
              <a:gd name="connsiteY2524" fmla="*/ 185261 h 514350"/>
              <a:gd name="connsiteX2525" fmla="*/ 1354931 w 6400800"/>
              <a:gd name="connsiteY2525" fmla="*/ 157639 h 514350"/>
              <a:gd name="connsiteX2526" fmla="*/ 1351121 w 6400800"/>
              <a:gd name="connsiteY2526" fmla="*/ 185261 h 514350"/>
              <a:gd name="connsiteX2527" fmla="*/ 1349216 w 6400800"/>
              <a:gd name="connsiteY2527" fmla="*/ 197644 h 514350"/>
              <a:gd name="connsiteX2528" fmla="*/ 1343501 w 6400800"/>
              <a:gd name="connsiteY2528" fmla="*/ 186214 h 514350"/>
              <a:gd name="connsiteX2529" fmla="*/ 1344454 w 6400800"/>
              <a:gd name="connsiteY2529" fmla="*/ 171926 h 514350"/>
              <a:gd name="connsiteX2530" fmla="*/ 1344454 w 6400800"/>
              <a:gd name="connsiteY2530" fmla="*/ 157639 h 514350"/>
              <a:gd name="connsiteX2531" fmla="*/ 1345406 w 6400800"/>
              <a:gd name="connsiteY2531" fmla="*/ 142399 h 514350"/>
              <a:gd name="connsiteX2532" fmla="*/ 1346359 w 6400800"/>
              <a:gd name="connsiteY2532" fmla="*/ 120491 h 514350"/>
              <a:gd name="connsiteX2533" fmla="*/ 1341596 w 6400800"/>
              <a:gd name="connsiteY2533" fmla="*/ 141446 h 514350"/>
              <a:gd name="connsiteX2534" fmla="*/ 1336834 w 6400800"/>
              <a:gd name="connsiteY2534" fmla="*/ 166211 h 514350"/>
              <a:gd name="connsiteX2535" fmla="*/ 1335881 w 6400800"/>
              <a:gd name="connsiteY2535" fmla="*/ 169069 h 514350"/>
              <a:gd name="connsiteX2536" fmla="*/ 1327309 w 6400800"/>
              <a:gd name="connsiteY2536" fmla="*/ 150971 h 514350"/>
              <a:gd name="connsiteX2537" fmla="*/ 1280636 w 6400800"/>
              <a:gd name="connsiteY2537" fmla="*/ 53816 h 514350"/>
              <a:gd name="connsiteX2538" fmla="*/ 1317784 w 6400800"/>
              <a:gd name="connsiteY2538" fmla="*/ 155734 h 514350"/>
              <a:gd name="connsiteX2539" fmla="*/ 1332071 w 6400800"/>
              <a:gd name="connsiteY2539" fmla="*/ 193834 h 514350"/>
              <a:gd name="connsiteX2540" fmla="*/ 1331119 w 6400800"/>
              <a:gd name="connsiteY2540" fmla="*/ 197644 h 514350"/>
              <a:gd name="connsiteX2541" fmla="*/ 1326356 w 6400800"/>
              <a:gd name="connsiteY2541" fmla="*/ 235744 h 514350"/>
              <a:gd name="connsiteX2542" fmla="*/ 1321594 w 6400800"/>
              <a:gd name="connsiteY2542" fmla="*/ 277654 h 514350"/>
              <a:gd name="connsiteX2543" fmla="*/ 1319689 w 6400800"/>
              <a:gd name="connsiteY2543" fmla="*/ 293846 h 514350"/>
              <a:gd name="connsiteX2544" fmla="*/ 1317784 w 6400800"/>
              <a:gd name="connsiteY2544" fmla="*/ 290989 h 514350"/>
              <a:gd name="connsiteX2545" fmla="*/ 1317784 w 6400800"/>
              <a:gd name="connsiteY2545" fmla="*/ 289084 h 514350"/>
              <a:gd name="connsiteX2546" fmla="*/ 1316831 w 6400800"/>
              <a:gd name="connsiteY2546" fmla="*/ 290989 h 514350"/>
              <a:gd name="connsiteX2547" fmla="*/ 1315879 w 6400800"/>
              <a:gd name="connsiteY2547" fmla="*/ 288131 h 514350"/>
              <a:gd name="connsiteX2548" fmla="*/ 1313974 w 6400800"/>
              <a:gd name="connsiteY2548" fmla="*/ 285274 h 514350"/>
              <a:gd name="connsiteX2549" fmla="*/ 1316831 w 6400800"/>
              <a:gd name="connsiteY2549" fmla="*/ 244316 h 514350"/>
              <a:gd name="connsiteX2550" fmla="*/ 1309211 w 6400800"/>
              <a:gd name="connsiteY2550" fmla="*/ 277654 h 514350"/>
              <a:gd name="connsiteX2551" fmla="*/ 1298734 w 6400800"/>
              <a:gd name="connsiteY2551" fmla="*/ 260509 h 514350"/>
              <a:gd name="connsiteX2552" fmla="*/ 1313974 w 6400800"/>
              <a:gd name="connsiteY2552" fmla="*/ 199549 h 514350"/>
              <a:gd name="connsiteX2553" fmla="*/ 1319689 w 6400800"/>
              <a:gd name="connsiteY2553" fmla="*/ 172879 h 514350"/>
              <a:gd name="connsiteX2554" fmla="*/ 1291114 w 6400800"/>
              <a:gd name="connsiteY2554" fmla="*/ 249079 h 514350"/>
              <a:gd name="connsiteX2555" fmla="*/ 1281589 w 6400800"/>
              <a:gd name="connsiteY2555" fmla="*/ 234791 h 514350"/>
              <a:gd name="connsiteX2556" fmla="*/ 1267301 w 6400800"/>
              <a:gd name="connsiteY2556" fmla="*/ 215741 h 514350"/>
              <a:gd name="connsiteX2557" fmla="*/ 1275874 w 6400800"/>
              <a:gd name="connsiteY2557" fmla="*/ 232886 h 514350"/>
              <a:gd name="connsiteX2558" fmla="*/ 1272064 w 6400800"/>
              <a:gd name="connsiteY2558" fmla="*/ 243364 h 514350"/>
              <a:gd name="connsiteX2559" fmla="*/ 1261586 w 6400800"/>
              <a:gd name="connsiteY2559" fmla="*/ 227171 h 514350"/>
              <a:gd name="connsiteX2560" fmla="*/ 1249204 w 6400800"/>
              <a:gd name="connsiteY2560" fmla="*/ 210979 h 514350"/>
              <a:gd name="connsiteX2561" fmla="*/ 1247299 w 6400800"/>
              <a:gd name="connsiteY2561" fmla="*/ 208121 h 514350"/>
              <a:gd name="connsiteX2562" fmla="*/ 1251109 w 6400800"/>
              <a:gd name="connsiteY2562" fmla="*/ 199549 h 514350"/>
              <a:gd name="connsiteX2563" fmla="*/ 1246346 w 6400800"/>
              <a:gd name="connsiteY2563" fmla="*/ 206216 h 514350"/>
              <a:gd name="connsiteX2564" fmla="*/ 1229201 w 6400800"/>
              <a:gd name="connsiteY2564" fmla="*/ 184309 h 514350"/>
              <a:gd name="connsiteX2565" fmla="*/ 1211104 w 6400800"/>
              <a:gd name="connsiteY2565" fmla="*/ 162401 h 514350"/>
              <a:gd name="connsiteX2566" fmla="*/ 1226344 w 6400800"/>
              <a:gd name="connsiteY2566" fmla="*/ 186214 h 514350"/>
              <a:gd name="connsiteX2567" fmla="*/ 1242536 w 6400800"/>
              <a:gd name="connsiteY2567" fmla="*/ 211931 h 514350"/>
              <a:gd name="connsiteX2568" fmla="*/ 1236821 w 6400800"/>
              <a:gd name="connsiteY2568" fmla="*/ 220504 h 514350"/>
              <a:gd name="connsiteX2569" fmla="*/ 1233011 w 6400800"/>
              <a:gd name="connsiteY2569" fmla="*/ 226219 h 514350"/>
              <a:gd name="connsiteX2570" fmla="*/ 1231106 w 6400800"/>
              <a:gd name="connsiteY2570" fmla="*/ 212884 h 514350"/>
              <a:gd name="connsiteX2571" fmla="*/ 1228249 w 6400800"/>
              <a:gd name="connsiteY2571" fmla="*/ 209074 h 514350"/>
              <a:gd name="connsiteX2572" fmla="*/ 1226344 w 6400800"/>
              <a:gd name="connsiteY2572" fmla="*/ 209074 h 514350"/>
              <a:gd name="connsiteX2573" fmla="*/ 1223486 w 6400800"/>
              <a:gd name="connsiteY2573" fmla="*/ 199549 h 514350"/>
              <a:gd name="connsiteX2574" fmla="*/ 1215866 w 6400800"/>
              <a:gd name="connsiteY2574" fmla="*/ 179546 h 514350"/>
              <a:gd name="connsiteX2575" fmla="*/ 1219676 w 6400800"/>
              <a:gd name="connsiteY2575" fmla="*/ 200501 h 514350"/>
              <a:gd name="connsiteX2576" fmla="*/ 1221581 w 6400800"/>
              <a:gd name="connsiteY2576" fmla="*/ 211931 h 514350"/>
              <a:gd name="connsiteX2577" fmla="*/ 1220629 w 6400800"/>
              <a:gd name="connsiteY2577" fmla="*/ 213836 h 514350"/>
              <a:gd name="connsiteX2578" fmla="*/ 1207294 w 6400800"/>
              <a:gd name="connsiteY2578" fmla="*/ 200501 h 514350"/>
              <a:gd name="connsiteX2579" fmla="*/ 1201579 w 6400800"/>
              <a:gd name="connsiteY2579" fmla="*/ 195739 h 514350"/>
              <a:gd name="connsiteX2580" fmla="*/ 1206341 w 6400800"/>
              <a:gd name="connsiteY2580" fmla="*/ 201454 h 514350"/>
              <a:gd name="connsiteX2581" fmla="*/ 1217771 w 6400800"/>
              <a:gd name="connsiteY2581" fmla="*/ 217646 h 514350"/>
              <a:gd name="connsiteX2582" fmla="*/ 1217771 w 6400800"/>
              <a:gd name="connsiteY2582" fmla="*/ 217646 h 514350"/>
              <a:gd name="connsiteX2583" fmla="*/ 1216819 w 6400800"/>
              <a:gd name="connsiteY2583" fmla="*/ 231934 h 514350"/>
              <a:gd name="connsiteX2584" fmla="*/ 1202531 w 6400800"/>
              <a:gd name="connsiteY2584" fmla="*/ 219551 h 514350"/>
              <a:gd name="connsiteX2585" fmla="*/ 1215866 w 6400800"/>
              <a:gd name="connsiteY2585" fmla="*/ 236696 h 514350"/>
              <a:gd name="connsiteX2586" fmla="*/ 1214914 w 6400800"/>
              <a:gd name="connsiteY2586" fmla="*/ 249079 h 514350"/>
              <a:gd name="connsiteX2587" fmla="*/ 1214914 w 6400800"/>
              <a:gd name="connsiteY2587" fmla="*/ 255746 h 514350"/>
              <a:gd name="connsiteX2588" fmla="*/ 1213961 w 6400800"/>
              <a:gd name="connsiteY2588" fmla="*/ 250984 h 514350"/>
              <a:gd name="connsiteX2589" fmla="*/ 1213961 w 6400800"/>
              <a:gd name="connsiteY2589" fmla="*/ 250031 h 514350"/>
              <a:gd name="connsiteX2590" fmla="*/ 1214914 w 6400800"/>
              <a:gd name="connsiteY2590" fmla="*/ 249079 h 514350"/>
              <a:gd name="connsiteX2591" fmla="*/ 1213961 w 6400800"/>
              <a:gd name="connsiteY2591" fmla="*/ 250031 h 514350"/>
              <a:gd name="connsiteX2592" fmla="*/ 1207294 w 6400800"/>
              <a:gd name="connsiteY2592" fmla="*/ 229076 h 514350"/>
              <a:gd name="connsiteX2593" fmla="*/ 1200626 w 6400800"/>
              <a:gd name="connsiteY2593" fmla="*/ 212884 h 514350"/>
              <a:gd name="connsiteX2594" fmla="*/ 1193959 w 6400800"/>
              <a:gd name="connsiteY2594" fmla="*/ 198596 h 514350"/>
              <a:gd name="connsiteX2595" fmla="*/ 1196816 w 6400800"/>
              <a:gd name="connsiteY2595" fmla="*/ 213836 h 514350"/>
              <a:gd name="connsiteX2596" fmla="*/ 1200626 w 6400800"/>
              <a:gd name="connsiteY2596" fmla="*/ 230981 h 514350"/>
              <a:gd name="connsiteX2597" fmla="*/ 1204436 w 6400800"/>
              <a:gd name="connsiteY2597" fmla="*/ 252889 h 514350"/>
              <a:gd name="connsiteX2598" fmla="*/ 1205389 w 6400800"/>
              <a:gd name="connsiteY2598" fmla="*/ 258604 h 514350"/>
              <a:gd name="connsiteX2599" fmla="*/ 1196816 w 6400800"/>
              <a:gd name="connsiteY2599" fmla="*/ 239554 h 514350"/>
              <a:gd name="connsiteX2600" fmla="*/ 1189196 w 6400800"/>
              <a:gd name="connsiteY2600" fmla="*/ 224314 h 514350"/>
              <a:gd name="connsiteX2601" fmla="*/ 1181576 w 6400800"/>
              <a:gd name="connsiteY2601" fmla="*/ 211931 h 514350"/>
              <a:gd name="connsiteX2602" fmla="*/ 1185386 w 6400800"/>
              <a:gd name="connsiteY2602" fmla="*/ 225266 h 514350"/>
              <a:gd name="connsiteX2603" fmla="*/ 1190149 w 6400800"/>
              <a:gd name="connsiteY2603" fmla="*/ 241459 h 514350"/>
              <a:gd name="connsiteX2604" fmla="*/ 1194911 w 6400800"/>
              <a:gd name="connsiteY2604" fmla="*/ 262414 h 514350"/>
              <a:gd name="connsiteX2605" fmla="*/ 1197769 w 6400800"/>
              <a:gd name="connsiteY2605" fmla="*/ 276701 h 514350"/>
              <a:gd name="connsiteX2606" fmla="*/ 1193959 w 6400800"/>
              <a:gd name="connsiteY2606" fmla="*/ 284321 h 514350"/>
              <a:gd name="connsiteX2607" fmla="*/ 1193959 w 6400800"/>
              <a:gd name="connsiteY2607" fmla="*/ 283369 h 514350"/>
              <a:gd name="connsiteX2608" fmla="*/ 1193006 w 6400800"/>
              <a:gd name="connsiteY2608" fmla="*/ 279559 h 514350"/>
              <a:gd name="connsiteX2609" fmla="*/ 1193959 w 6400800"/>
              <a:gd name="connsiteY2609" fmla="*/ 276701 h 514350"/>
              <a:gd name="connsiteX2610" fmla="*/ 1193006 w 6400800"/>
              <a:gd name="connsiteY2610" fmla="*/ 278606 h 514350"/>
              <a:gd name="connsiteX2611" fmla="*/ 1184434 w 6400800"/>
              <a:gd name="connsiteY2611" fmla="*/ 250984 h 514350"/>
              <a:gd name="connsiteX2612" fmla="*/ 1174909 w 6400800"/>
              <a:gd name="connsiteY2612" fmla="*/ 227171 h 514350"/>
              <a:gd name="connsiteX2613" fmla="*/ 1174909 w 6400800"/>
              <a:gd name="connsiteY2613" fmla="*/ 223361 h 514350"/>
              <a:gd name="connsiteX2614" fmla="*/ 1175861 w 6400800"/>
              <a:gd name="connsiteY2614" fmla="*/ 196691 h 514350"/>
              <a:gd name="connsiteX2615" fmla="*/ 1174909 w 6400800"/>
              <a:gd name="connsiteY2615" fmla="*/ 173831 h 514350"/>
              <a:gd name="connsiteX2616" fmla="*/ 1172051 w 6400800"/>
              <a:gd name="connsiteY2616" fmla="*/ 196691 h 514350"/>
              <a:gd name="connsiteX2617" fmla="*/ 1168241 w 6400800"/>
              <a:gd name="connsiteY2617" fmla="*/ 223361 h 514350"/>
              <a:gd name="connsiteX2618" fmla="*/ 1168241 w 6400800"/>
              <a:gd name="connsiteY2618" fmla="*/ 226219 h 514350"/>
              <a:gd name="connsiteX2619" fmla="*/ 1162526 w 6400800"/>
              <a:gd name="connsiteY2619" fmla="*/ 238601 h 514350"/>
              <a:gd name="connsiteX2620" fmla="*/ 1158716 w 6400800"/>
              <a:gd name="connsiteY2620" fmla="*/ 215741 h 514350"/>
              <a:gd name="connsiteX2621" fmla="*/ 1152049 w 6400800"/>
              <a:gd name="connsiteY2621" fmla="*/ 189071 h 514350"/>
              <a:gd name="connsiteX2622" fmla="*/ 1136809 w 6400800"/>
              <a:gd name="connsiteY2622" fmla="*/ 133826 h 514350"/>
              <a:gd name="connsiteX2623" fmla="*/ 1140619 w 6400800"/>
              <a:gd name="connsiteY2623" fmla="*/ 190024 h 514350"/>
              <a:gd name="connsiteX2624" fmla="*/ 1143476 w 6400800"/>
              <a:gd name="connsiteY2624" fmla="*/ 217646 h 514350"/>
              <a:gd name="connsiteX2625" fmla="*/ 1146334 w 6400800"/>
              <a:gd name="connsiteY2625" fmla="*/ 248126 h 514350"/>
              <a:gd name="connsiteX2626" fmla="*/ 1147286 w 6400800"/>
              <a:gd name="connsiteY2626" fmla="*/ 261461 h 514350"/>
              <a:gd name="connsiteX2627" fmla="*/ 1147286 w 6400800"/>
              <a:gd name="connsiteY2627" fmla="*/ 261461 h 514350"/>
              <a:gd name="connsiteX2628" fmla="*/ 1147286 w 6400800"/>
              <a:gd name="connsiteY2628" fmla="*/ 258604 h 514350"/>
              <a:gd name="connsiteX2629" fmla="*/ 1147286 w 6400800"/>
              <a:gd name="connsiteY2629" fmla="*/ 260509 h 514350"/>
              <a:gd name="connsiteX2630" fmla="*/ 1143476 w 6400800"/>
              <a:gd name="connsiteY2630" fmla="*/ 251936 h 514350"/>
              <a:gd name="connsiteX2631" fmla="*/ 1141571 w 6400800"/>
              <a:gd name="connsiteY2631" fmla="*/ 249079 h 514350"/>
              <a:gd name="connsiteX2632" fmla="*/ 1141571 w 6400800"/>
              <a:gd name="connsiteY2632" fmla="*/ 237649 h 514350"/>
              <a:gd name="connsiteX2633" fmla="*/ 1139666 w 6400800"/>
              <a:gd name="connsiteY2633" fmla="*/ 246221 h 514350"/>
              <a:gd name="connsiteX2634" fmla="*/ 1132046 w 6400800"/>
              <a:gd name="connsiteY2634" fmla="*/ 231934 h 514350"/>
              <a:gd name="connsiteX2635" fmla="*/ 1132046 w 6400800"/>
              <a:gd name="connsiteY2635" fmla="*/ 230981 h 514350"/>
              <a:gd name="connsiteX2636" fmla="*/ 1120616 w 6400800"/>
              <a:gd name="connsiteY2636" fmla="*/ 177641 h 514350"/>
              <a:gd name="connsiteX2637" fmla="*/ 1110139 w 6400800"/>
              <a:gd name="connsiteY2637" fmla="*/ 132874 h 514350"/>
              <a:gd name="connsiteX2638" fmla="*/ 1100614 w 6400800"/>
              <a:gd name="connsiteY2638" fmla="*/ 98584 h 514350"/>
              <a:gd name="connsiteX2639" fmla="*/ 1092041 w 6400800"/>
              <a:gd name="connsiteY2639" fmla="*/ 69056 h 514350"/>
              <a:gd name="connsiteX2640" fmla="*/ 1096804 w 6400800"/>
              <a:gd name="connsiteY2640" fmla="*/ 99536 h 514350"/>
              <a:gd name="connsiteX2641" fmla="*/ 1103471 w 6400800"/>
              <a:gd name="connsiteY2641" fmla="*/ 134779 h 514350"/>
              <a:gd name="connsiteX2642" fmla="*/ 1110139 w 6400800"/>
              <a:gd name="connsiteY2642" fmla="*/ 180499 h 514350"/>
              <a:gd name="connsiteX2643" fmla="*/ 1112996 w 6400800"/>
              <a:gd name="connsiteY2643" fmla="*/ 199549 h 514350"/>
              <a:gd name="connsiteX2644" fmla="*/ 1110139 w 6400800"/>
              <a:gd name="connsiteY2644" fmla="*/ 194786 h 514350"/>
              <a:gd name="connsiteX2645" fmla="*/ 1106329 w 6400800"/>
              <a:gd name="connsiteY2645" fmla="*/ 190024 h 514350"/>
              <a:gd name="connsiteX2646" fmla="*/ 1105376 w 6400800"/>
              <a:gd name="connsiteY2646" fmla="*/ 188119 h 514350"/>
              <a:gd name="connsiteX2647" fmla="*/ 1095851 w 6400800"/>
              <a:gd name="connsiteY2647" fmla="*/ 160496 h 514350"/>
              <a:gd name="connsiteX2648" fmla="*/ 1087279 w 6400800"/>
              <a:gd name="connsiteY2648" fmla="*/ 136684 h 514350"/>
              <a:gd name="connsiteX2649" fmla="*/ 1092041 w 6400800"/>
              <a:gd name="connsiteY2649" fmla="*/ 161449 h 514350"/>
              <a:gd name="connsiteX2650" fmla="*/ 1098709 w 6400800"/>
              <a:gd name="connsiteY2650" fmla="*/ 190024 h 514350"/>
              <a:gd name="connsiteX2651" fmla="*/ 1103471 w 6400800"/>
              <a:gd name="connsiteY2651" fmla="*/ 215741 h 514350"/>
              <a:gd name="connsiteX2652" fmla="*/ 1097756 w 6400800"/>
              <a:gd name="connsiteY2652" fmla="*/ 200501 h 514350"/>
              <a:gd name="connsiteX2653" fmla="*/ 1102519 w 6400800"/>
              <a:gd name="connsiteY2653" fmla="*/ 224314 h 514350"/>
              <a:gd name="connsiteX2654" fmla="*/ 1094899 w 6400800"/>
              <a:gd name="connsiteY2654" fmla="*/ 233839 h 514350"/>
              <a:gd name="connsiteX2655" fmla="*/ 1089184 w 6400800"/>
              <a:gd name="connsiteY2655" fmla="*/ 209074 h 514350"/>
              <a:gd name="connsiteX2656" fmla="*/ 1084421 w 6400800"/>
              <a:gd name="connsiteY2656" fmla="*/ 166211 h 514350"/>
              <a:gd name="connsiteX2657" fmla="*/ 1083469 w 6400800"/>
              <a:gd name="connsiteY2657" fmla="*/ 184309 h 514350"/>
              <a:gd name="connsiteX2658" fmla="*/ 1073944 w 6400800"/>
              <a:gd name="connsiteY2658" fmla="*/ 149066 h 514350"/>
              <a:gd name="connsiteX2659" fmla="*/ 1066324 w 6400800"/>
              <a:gd name="connsiteY2659" fmla="*/ 123349 h 514350"/>
              <a:gd name="connsiteX2660" fmla="*/ 1075849 w 6400800"/>
              <a:gd name="connsiteY2660" fmla="*/ 94774 h 514350"/>
              <a:gd name="connsiteX2661" fmla="*/ 1064419 w 6400800"/>
              <a:gd name="connsiteY2661" fmla="*/ 119539 h 514350"/>
              <a:gd name="connsiteX2662" fmla="*/ 1057751 w 6400800"/>
              <a:gd name="connsiteY2662" fmla="*/ 100489 h 514350"/>
              <a:gd name="connsiteX2663" fmla="*/ 1050131 w 6400800"/>
              <a:gd name="connsiteY2663" fmla="*/ 78581 h 514350"/>
              <a:gd name="connsiteX2664" fmla="*/ 1042511 w 6400800"/>
              <a:gd name="connsiteY2664" fmla="*/ 59531 h 514350"/>
              <a:gd name="connsiteX2665" fmla="*/ 1029176 w 6400800"/>
              <a:gd name="connsiteY2665" fmla="*/ 28099 h 514350"/>
              <a:gd name="connsiteX2666" fmla="*/ 1012984 w 6400800"/>
              <a:gd name="connsiteY2666" fmla="*/ 7144 h 514350"/>
              <a:gd name="connsiteX2667" fmla="*/ 1022509 w 6400800"/>
              <a:gd name="connsiteY2667" fmla="*/ 34766 h 514350"/>
              <a:gd name="connsiteX2668" fmla="*/ 1032986 w 6400800"/>
              <a:gd name="connsiteY2668" fmla="*/ 67151 h 514350"/>
              <a:gd name="connsiteX2669" fmla="*/ 1038701 w 6400800"/>
              <a:gd name="connsiteY2669" fmla="*/ 87154 h 514350"/>
              <a:gd name="connsiteX2670" fmla="*/ 1044416 w 6400800"/>
              <a:gd name="connsiteY2670" fmla="*/ 109061 h 514350"/>
              <a:gd name="connsiteX2671" fmla="*/ 1044416 w 6400800"/>
              <a:gd name="connsiteY2671" fmla="*/ 110014 h 514350"/>
              <a:gd name="connsiteX2672" fmla="*/ 1037749 w 6400800"/>
              <a:gd name="connsiteY2672" fmla="*/ 96679 h 514350"/>
              <a:gd name="connsiteX2673" fmla="*/ 1044416 w 6400800"/>
              <a:gd name="connsiteY2673" fmla="*/ 117634 h 514350"/>
              <a:gd name="connsiteX2674" fmla="*/ 1051084 w 6400800"/>
              <a:gd name="connsiteY2674" fmla="*/ 141446 h 514350"/>
              <a:gd name="connsiteX2675" fmla="*/ 1052036 w 6400800"/>
              <a:gd name="connsiteY2675" fmla="*/ 146209 h 514350"/>
              <a:gd name="connsiteX2676" fmla="*/ 1037749 w 6400800"/>
              <a:gd name="connsiteY2676" fmla="*/ 172879 h 514350"/>
              <a:gd name="connsiteX2677" fmla="*/ 1024414 w 6400800"/>
              <a:gd name="connsiteY2677" fmla="*/ 195739 h 514350"/>
              <a:gd name="connsiteX2678" fmla="*/ 1023461 w 6400800"/>
              <a:gd name="connsiteY2678" fmla="*/ 192881 h 514350"/>
              <a:gd name="connsiteX2679" fmla="*/ 1023461 w 6400800"/>
              <a:gd name="connsiteY2679" fmla="*/ 184309 h 514350"/>
              <a:gd name="connsiteX2680" fmla="*/ 1024414 w 6400800"/>
              <a:gd name="connsiteY2680" fmla="*/ 142399 h 514350"/>
              <a:gd name="connsiteX2681" fmla="*/ 1023461 w 6400800"/>
              <a:gd name="connsiteY2681" fmla="*/ 110014 h 514350"/>
              <a:gd name="connsiteX2682" fmla="*/ 1021556 w 6400800"/>
              <a:gd name="connsiteY2682" fmla="*/ 89059 h 514350"/>
              <a:gd name="connsiteX2683" fmla="*/ 1020604 w 6400800"/>
              <a:gd name="connsiteY2683" fmla="*/ 81439 h 514350"/>
              <a:gd name="connsiteX2684" fmla="*/ 1020604 w 6400800"/>
              <a:gd name="connsiteY2684" fmla="*/ 89059 h 514350"/>
              <a:gd name="connsiteX2685" fmla="*/ 1019651 w 6400800"/>
              <a:gd name="connsiteY2685" fmla="*/ 110014 h 514350"/>
              <a:gd name="connsiteX2686" fmla="*/ 1014889 w 6400800"/>
              <a:gd name="connsiteY2686" fmla="*/ 165259 h 514350"/>
              <a:gd name="connsiteX2687" fmla="*/ 1013936 w 6400800"/>
              <a:gd name="connsiteY2687" fmla="*/ 161449 h 514350"/>
              <a:gd name="connsiteX2688" fmla="*/ 1014889 w 6400800"/>
              <a:gd name="connsiteY2688" fmla="*/ 168116 h 514350"/>
              <a:gd name="connsiteX2689" fmla="*/ 1012984 w 6400800"/>
              <a:gd name="connsiteY2689" fmla="*/ 183356 h 514350"/>
              <a:gd name="connsiteX2690" fmla="*/ 1007269 w 6400800"/>
              <a:gd name="connsiteY2690" fmla="*/ 224314 h 514350"/>
              <a:gd name="connsiteX2691" fmla="*/ 972026 w 6400800"/>
              <a:gd name="connsiteY2691" fmla="*/ 283369 h 514350"/>
              <a:gd name="connsiteX2692" fmla="*/ 971074 w 6400800"/>
              <a:gd name="connsiteY2692" fmla="*/ 269081 h 514350"/>
              <a:gd name="connsiteX2693" fmla="*/ 977741 w 6400800"/>
              <a:gd name="connsiteY2693" fmla="*/ 251936 h 514350"/>
              <a:gd name="connsiteX2694" fmla="*/ 992981 w 6400800"/>
              <a:gd name="connsiteY2694" fmla="*/ 206216 h 514350"/>
              <a:gd name="connsiteX2695" fmla="*/ 1002506 w 6400800"/>
              <a:gd name="connsiteY2695" fmla="*/ 170974 h 514350"/>
              <a:gd name="connsiteX2696" fmla="*/ 1009174 w 6400800"/>
              <a:gd name="connsiteY2696" fmla="*/ 139541 h 514350"/>
              <a:gd name="connsiteX2697" fmla="*/ 998696 w 6400800"/>
              <a:gd name="connsiteY2697" fmla="*/ 170021 h 514350"/>
              <a:gd name="connsiteX2698" fmla="*/ 985361 w 6400800"/>
              <a:gd name="connsiteY2698" fmla="*/ 204311 h 514350"/>
              <a:gd name="connsiteX2699" fmla="*/ 966311 w 6400800"/>
              <a:gd name="connsiteY2699" fmla="*/ 248126 h 514350"/>
              <a:gd name="connsiteX2700" fmla="*/ 960596 w 6400800"/>
              <a:gd name="connsiteY2700" fmla="*/ 260509 h 514350"/>
              <a:gd name="connsiteX2701" fmla="*/ 961549 w 6400800"/>
              <a:gd name="connsiteY2701" fmla="*/ 225266 h 514350"/>
              <a:gd name="connsiteX2702" fmla="*/ 969169 w 6400800"/>
              <a:gd name="connsiteY2702" fmla="*/ 206216 h 514350"/>
              <a:gd name="connsiteX2703" fmla="*/ 961549 w 6400800"/>
              <a:gd name="connsiteY2703" fmla="*/ 218599 h 514350"/>
              <a:gd name="connsiteX2704" fmla="*/ 961549 w 6400800"/>
              <a:gd name="connsiteY2704" fmla="*/ 206216 h 514350"/>
              <a:gd name="connsiteX2705" fmla="*/ 958691 w 6400800"/>
              <a:gd name="connsiteY2705" fmla="*/ 149066 h 514350"/>
              <a:gd name="connsiteX2706" fmla="*/ 956786 w 6400800"/>
              <a:gd name="connsiteY2706" fmla="*/ 134779 h 514350"/>
              <a:gd name="connsiteX2707" fmla="*/ 957739 w 6400800"/>
              <a:gd name="connsiteY2707" fmla="*/ 131921 h 514350"/>
              <a:gd name="connsiteX2708" fmla="*/ 956786 w 6400800"/>
              <a:gd name="connsiteY2708" fmla="*/ 133826 h 514350"/>
              <a:gd name="connsiteX2709" fmla="*/ 956786 w 6400800"/>
              <a:gd name="connsiteY2709" fmla="*/ 132874 h 514350"/>
              <a:gd name="connsiteX2710" fmla="*/ 955834 w 6400800"/>
              <a:gd name="connsiteY2710" fmla="*/ 127159 h 514350"/>
              <a:gd name="connsiteX2711" fmla="*/ 955834 w 6400800"/>
              <a:gd name="connsiteY2711" fmla="*/ 136684 h 514350"/>
              <a:gd name="connsiteX2712" fmla="*/ 927259 w 6400800"/>
              <a:gd name="connsiteY2712" fmla="*/ 206216 h 514350"/>
              <a:gd name="connsiteX2713" fmla="*/ 927259 w 6400800"/>
              <a:gd name="connsiteY2713" fmla="*/ 205264 h 514350"/>
              <a:gd name="connsiteX2714" fmla="*/ 930116 w 6400800"/>
              <a:gd name="connsiteY2714" fmla="*/ 183356 h 514350"/>
              <a:gd name="connsiteX2715" fmla="*/ 932974 w 6400800"/>
              <a:gd name="connsiteY2715" fmla="*/ 164306 h 514350"/>
              <a:gd name="connsiteX2716" fmla="*/ 926306 w 6400800"/>
              <a:gd name="connsiteY2716" fmla="*/ 183356 h 514350"/>
              <a:gd name="connsiteX2717" fmla="*/ 920591 w 6400800"/>
              <a:gd name="connsiteY2717" fmla="*/ 203359 h 514350"/>
              <a:gd name="connsiteX2718" fmla="*/ 910114 w 6400800"/>
              <a:gd name="connsiteY2718" fmla="*/ 171926 h 514350"/>
              <a:gd name="connsiteX2719" fmla="*/ 907256 w 6400800"/>
              <a:gd name="connsiteY2719" fmla="*/ 164306 h 514350"/>
              <a:gd name="connsiteX2720" fmla="*/ 912019 w 6400800"/>
              <a:gd name="connsiteY2720" fmla="*/ 157639 h 514350"/>
              <a:gd name="connsiteX2721" fmla="*/ 933926 w 6400800"/>
              <a:gd name="connsiteY2721" fmla="*/ 124301 h 514350"/>
              <a:gd name="connsiteX2722" fmla="*/ 953929 w 6400800"/>
              <a:gd name="connsiteY2722" fmla="*/ 95726 h 514350"/>
              <a:gd name="connsiteX2723" fmla="*/ 931069 w 6400800"/>
              <a:gd name="connsiteY2723" fmla="*/ 121444 h 514350"/>
              <a:gd name="connsiteX2724" fmla="*/ 906304 w 6400800"/>
              <a:gd name="connsiteY2724" fmla="*/ 151924 h 514350"/>
              <a:gd name="connsiteX2725" fmla="*/ 904399 w 6400800"/>
              <a:gd name="connsiteY2725" fmla="*/ 154781 h 514350"/>
              <a:gd name="connsiteX2726" fmla="*/ 894874 w 6400800"/>
              <a:gd name="connsiteY2726" fmla="*/ 131921 h 514350"/>
              <a:gd name="connsiteX2727" fmla="*/ 892016 w 6400800"/>
              <a:gd name="connsiteY2727" fmla="*/ 126206 h 514350"/>
              <a:gd name="connsiteX2728" fmla="*/ 897731 w 6400800"/>
              <a:gd name="connsiteY2728" fmla="*/ 115729 h 514350"/>
              <a:gd name="connsiteX2729" fmla="*/ 918686 w 6400800"/>
              <a:gd name="connsiteY2729" fmla="*/ 77629 h 514350"/>
              <a:gd name="connsiteX2730" fmla="*/ 937736 w 6400800"/>
              <a:gd name="connsiteY2730" fmla="*/ 44291 h 514350"/>
              <a:gd name="connsiteX2731" fmla="*/ 914876 w 6400800"/>
              <a:gd name="connsiteY2731" fmla="*/ 74771 h 514350"/>
              <a:gd name="connsiteX2732" fmla="*/ 890111 w 6400800"/>
              <a:gd name="connsiteY2732" fmla="*/ 110966 h 514350"/>
              <a:gd name="connsiteX2733" fmla="*/ 886301 w 6400800"/>
              <a:gd name="connsiteY2733" fmla="*/ 116681 h 514350"/>
              <a:gd name="connsiteX2734" fmla="*/ 874871 w 6400800"/>
              <a:gd name="connsiteY2734" fmla="*/ 92869 h 514350"/>
              <a:gd name="connsiteX2735" fmla="*/ 873919 w 6400800"/>
              <a:gd name="connsiteY2735" fmla="*/ 90964 h 514350"/>
              <a:gd name="connsiteX2736" fmla="*/ 872966 w 6400800"/>
              <a:gd name="connsiteY2736" fmla="*/ 91916 h 514350"/>
              <a:gd name="connsiteX2737" fmla="*/ 868204 w 6400800"/>
              <a:gd name="connsiteY2737" fmla="*/ 95726 h 514350"/>
              <a:gd name="connsiteX2738" fmla="*/ 866299 w 6400800"/>
              <a:gd name="connsiteY2738" fmla="*/ 101441 h 514350"/>
              <a:gd name="connsiteX2739" fmla="*/ 868204 w 6400800"/>
              <a:gd name="connsiteY2739" fmla="*/ 113824 h 514350"/>
              <a:gd name="connsiteX2740" fmla="*/ 868204 w 6400800"/>
              <a:gd name="connsiteY2740" fmla="*/ 102394 h 514350"/>
              <a:gd name="connsiteX2741" fmla="*/ 870109 w 6400800"/>
              <a:gd name="connsiteY2741" fmla="*/ 97631 h 514350"/>
              <a:gd name="connsiteX2742" fmla="*/ 872966 w 6400800"/>
              <a:gd name="connsiteY2742" fmla="*/ 95726 h 514350"/>
              <a:gd name="connsiteX2743" fmla="*/ 882491 w 6400800"/>
              <a:gd name="connsiteY2743" fmla="*/ 122396 h 514350"/>
              <a:gd name="connsiteX2744" fmla="*/ 875824 w 6400800"/>
              <a:gd name="connsiteY2744" fmla="*/ 132874 h 514350"/>
              <a:gd name="connsiteX2745" fmla="*/ 860584 w 6400800"/>
              <a:gd name="connsiteY2745" fmla="*/ 159544 h 514350"/>
              <a:gd name="connsiteX2746" fmla="*/ 837724 w 6400800"/>
              <a:gd name="connsiteY2746" fmla="*/ 203359 h 514350"/>
              <a:gd name="connsiteX2747" fmla="*/ 832009 w 6400800"/>
              <a:gd name="connsiteY2747" fmla="*/ 194786 h 514350"/>
              <a:gd name="connsiteX2748" fmla="*/ 838676 w 6400800"/>
              <a:gd name="connsiteY2748" fmla="*/ 137636 h 514350"/>
              <a:gd name="connsiteX2749" fmla="*/ 840581 w 6400800"/>
              <a:gd name="connsiteY2749" fmla="*/ 115729 h 514350"/>
              <a:gd name="connsiteX2750" fmla="*/ 834866 w 6400800"/>
              <a:gd name="connsiteY2750" fmla="*/ 137636 h 514350"/>
              <a:gd name="connsiteX2751" fmla="*/ 820579 w 6400800"/>
              <a:gd name="connsiteY2751" fmla="*/ 194786 h 514350"/>
              <a:gd name="connsiteX2752" fmla="*/ 818674 w 6400800"/>
              <a:gd name="connsiteY2752" fmla="*/ 204311 h 514350"/>
              <a:gd name="connsiteX2753" fmla="*/ 815816 w 6400800"/>
              <a:gd name="connsiteY2753" fmla="*/ 197644 h 514350"/>
              <a:gd name="connsiteX2754" fmla="*/ 807244 w 6400800"/>
              <a:gd name="connsiteY2754" fmla="*/ 174784 h 514350"/>
              <a:gd name="connsiteX2755" fmla="*/ 812006 w 6400800"/>
              <a:gd name="connsiteY2755" fmla="*/ 198596 h 514350"/>
              <a:gd name="connsiteX2756" fmla="*/ 814864 w 6400800"/>
              <a:gd name="connsiteY2756" fmla="*/ 210979 h 514350"/>
              <a:gd name="connsiteX2757" fmla="*/ 815816 w 6400800"/>
              <a:gd name="connsiteY2757" fmla="*/ 216694 h 514350"/>
              <a:gd name="connsiteX2758" fmla="*/ 811054 w 6400800"/>
              <a:gd name="connsiteY2758" fmla="*/ 239554 h 514350"/>
              <a:gd name="connsiteX2759" fmla="*/ 808196 w 6400800"/>
              <a:gd name="connsiteY2759" fmla="*/ 219551 h 514350"/>
              <a:gd name="connsiteX2760" fmla="*/ 807244 w 6400800"/>
              <a:gd name="connsiteY2760" fmla="*/ 264319 h 514350"/>
              <a:gd name="connsiteX2761" fmla="*/ 807244 w 6400800"/>
              <a:gd name="connsiteY2761" fmla="*/ 266224 h 514350"/>
              <a:gd name="connsiteX2762" fmla="*/ 798671 w 6400800"/>
              <a:gd name="connsiteY2762" fmla="*/ 246221 h 514350"/>
              <a:gd name="connsiteX2763" fmla="*/ 800576 w 6400800"/>
              <a:gd name="connsiteY2763" fmla="*/ 239554 h 514350"/>
              <a:gd name="connsiteX2764" fmla="*/ 797719 w 6400800"/>
              <a:gd name="connsiteY2764" fmla="*/ 245269 h 514350"/>
              <a:gd name="connsiteX2765" fmla="*/ 796766 w 6400800"/>
              <a:gd name="connsiteY2765" fmla="*/ 242411 h 514350"/>
              <a:gd name="connsiteX2766" fmla="*/ 792956 w 6400800"/>
              <a:gd name="connsiteY2766" fmla="*/ 233839 h 514350"/>
              <a:gd name="connsiteX2767" fmla="*/ 796766 w 6400800"/>
              <a:gd name="connsiteY2767" fmla="*/ 218599 h 514350"/>
              <a:gd name="connsiteX2768" fmla="*/ 809149 w 6400800"/>
              <a:gd name="connsiteY2768" fmla="*/ 164306 h 514350"/>
              <a:gd name="connsiteX2769" fmla="*/ 812959 w 6400800"/>
              <a:gd name="connsiteY2769" fmla="*/ 143351 h 514350"/>
              <a:gd name="connsiteX2770" fmla="*/ 805339 w 6400800"/>
              <a:gd name="connsiteY2770" fmla="*/ 163354 h 514350"/>
              <a:gd name="connsiteX2771" fmla="*/ 796766 w 6400800"/>
              <a:gd name="connsiteY2771" fmla="*/ 186214 h 514350"/>
              <a:gd name="connsiteX2772" fmla="*/ 785336 w 6400800"/>
              <a:gd name="connsiteY2772" fmla="*/ 215741 h 514350"/>
              <a:gd name="connsiteX2773" fmla="*/ 784384 w 6400800"/>
              <a:gd name="connsiteY2773" fmla="*/ 218599 h 514350"/>
              <a:gd name="connsiteX2774" fmla="*/ 776764 w 6400800"/>
              <a:gd name="connsiteY2774" fmla="*/ 205264 h 514350"/>
              <a:gd name="connsiteX2775" fmla="*/ 774859 w 6400800"/>
              <a:gd name="connsiteY2775" fmla="*/ 202406 h 514350"/>
              <a:gd name="connsiteX2776" fmla="*/ 774859 w 6400800"/>
              <a:gd name="connsiteY2776" fmla="*/ 201454 h 514350"/>
              <a:gd name="connsiteX2777" fmla="*/ 780574 w 6400800"/>
              <a:gd name="connsiteY2777" fmla="*/ 142399 h 514350"/>
              <a:gd name="connsiteX2778" fmla="*/ 781526 w 6400800"/>
              <a:gd name="connsiteY2778" fmla="*/ 119539 h 514350"/>
              <a:gd name="connsiteX2779" fmla="*/ 776764 w 6400800"/>
              <a:gd name="connsiteY2779" fmla="*/ 141446 h 514350"/>
              <a:gd name="connsiteX2780" fmla="*/ 771049 w 6400800"/>
              <a:gd name="connsiteY2780" fmla="*/ 167164 h 514350"/>
              <a:gd name="connsiteX2781" fmla="*/ 766286 w 6400800"/>
              <a:gd name="connsiteY2781" fmla="*/ 189071 h 514350"/>
              <a:gd name="connsiteX2782" fmla="*/ 758666 w 6400800"/>
              <a:gd name="connsiteY2782" fmla="*/ 178594 h 514350"/>
              <a:gd name="connsiteX2783" fmla="*/ 745331 w 6400800"/>
              <a:gd name="connsiteY2783" fmla="*/ 163354 h 514350"/>
              <a:gd name="connsiteX2784" fmla="*/ 740569 w 6400800"/>
              <a:gd name="connsiteY2784" fmla="*/ 157639 h 514350"/>
              <a:gd name="connsiteX2785" fmla="*/ 744379 w 6400800"/>
              <a:gd name="connsiteY2785" fmla="*/ 163354 h 514350"/>
              <a:gd name="connsiteX2786" fmla="*/ 754856 w 6400800"/>
              <a:gd name="connsiteY2786" fmla="*/ 180499 h 514350"/>
              <a:gd name="connsiteX2787" fmla="*/ 763429 w 6400800"/>
              <a:gd name="connsiteY2787" fmla="*/ 196691 h 514350"/>
              <a:gd name="connsiteX2788" fmla="*/ 762476 w 6400800"/>
              <a:gd name="connsiteY2788" fmla="*/ 199549 h 514350"/>
              <a:gd name="connsiteX2789" fmla="*/ 753904 w 6400800"/>
              <a:gd name="connsiteY2789" fmla="*/ 238601 h 514350"/>
              <a:gd name="connsiteX2790" fmla="*/ 747236 w 6400800"/>
              <a:gd name="connsiteY2790" fmla="*/ 224314 h 514350"/>
              <a:gd name="connsiteX2791" fmla="*/ 752951 w 6400800"/>
              <a:gd name="connsiteY2791" fmla="*/ 241459 h 514350"/>
              <a:gd name="connsiteX2792" fmla="*/ 751046 w 6400800"/>
              <a:gd name="connsiteY2792" fmla="*/ 243364 h 514350"/>
              <a:gd name="connsiteX2793" fmla="*/ 749141 w 6400800"/>
              <a:gd name="connsiteY2793" fmla="*/ 252889 h 514350"/>
              <a:gd name="connsiteX2794" fmla="*/ 752951 w 6400800"/>
              <a:gd name="connsiteY2794" fmla="*/ 244316 h 514350"/>
              <a:gd name="connsiteX2795" fmla="*/ 752951 w 6400800"/>
              <a:gd name="connsiteY2795" fmla="*/ 244316 h 514350"/>
              <a:gd name="connsiteX2796" fmla="*/ 744379 w 6400800"/>
              <a:gd name="connsiteY2796" fmla="*/ 282416 h 514350"/>
              <a:gd name="connsiteX2797" fmla="*/ 741521 w 6400800"/>
              <a:gd name="connsiteY2797" fmla="*/ 296704 h 514350"/>
              <a:gd name="connsiteX2798" fmla="*/ 738664 w 6400800"/>
              <a:gd name="connsiteY2798" fmla="*/ 306229 h 514350"/>
              <a:gd name="connsiteX2799" fmla="*/ 738664 w 6400800"/>
              <a:gd name="connsiteY2799" fmla="*/ 306229 h 514350"/>
              <a:gd name="connsiteX2800" fmla="*/ 737711 w 6400800"/>
              <a:gd name="connsiteY2800" fmla="*/ 293846 h 514350"/>
              <a:gd name="connsiteX2801" fmla="*/ 733901 w 6400800"/>
              <a:gd name="connsiteY2801" fmla="*/ 270034 h 514350"/>
              <a:gd name="connsiteX2802" fmla="*/ 731996 w 6400800"/>
              <a:gd name="connsiteY2802" fmla="*/ 259556 h 514350"/>
              <a:gd name="connsiteX2803" fmla="*/ 731044 w 6400800"/>
              <a:gd name="connsiteY2803" fmla="*/ 257651 h 514350"/>
              <a:gd name="connsiteX2804" fmla="*/ 725329 w 6400800"/>
              <a:gd name="connsiteY2804" fmla="*/ 210979 h 514350"/>
              <a:gd name="connsiteX2805" fmla="*/ 722471 w 6400800"/>
              <a:gd name="connsiteY2805" fmla="*/ 186214 h 514350"/>
              <a:gd name="connsiteX2806" fmla="*/ 722471 w 6400800"/>
              <a:gd name="connsiteY2806" fmla="*/ 199549 h 514350"/>
              <a:gd name="connsiteX2807" fmla="*/ 709136 w 6400800"/>
              <a:gd name="connsiteY2807" fmla="*/ 243364 h 514350"/>
              <a:gd name="connsiteX2808" fmla="*/ 704374 w 6400800"/>
              <a:gd name="connsiteY2808" fmla="*/ 229076 h 514350"/>
              <a:gd name="connsiteX2809" fmla="*/ 687229 w 6400800"/>
              <a:gd name="connsiteY2809" fmla="*/ 181451 h 514350"/>
              <a:gd name="connsiteX2810" fmla="*/ 679609 w 6400800"/>
              <a:gd name="connsiteY2810" fmla="*/ 161449 h 514350"/>
              <a:gd name="connsiteX2811" fmla="*/ 679609 w 6400800"/>
              <a:gd name="connsiteY2811" fmla="*/ 148114 h 514350"/>
              <a:gd name="connsiteX2812" fmla="*/ 679609 w 6400800"/>
              <a:gd name="connsiteY2812" fmla="*/ 122396 h 514350"/>
              <a:gd name="connsiteX2813" fmla="*/ 678656 w 6400800"/>
              <a:gd name="connsiteY2813" fmla="*/ 100489 h 514350"/>
              <a:gd name="connsiteX2814" fmla="*/ 675799 w 6400800"/>
              <a:gd name="connsiteY2814" fmla="*/ 122396 h 514350"/>
              <a:gd name="connsiteX2815" fmla="*/ 672941 w 6400800"/>
              <a:gd name="connsiteY2815" fmla="*/ 144304 h 514350"/>
              <a:gd name="connsiteX2816" fmla="*/ 663416 w 6400800"/>
              <a:gd name="connsiteY2816" fmla="*/ 122396 h 514350"/>
              <a:gd name="connsiteX2817" fmla="*/ 659606 w 6400800"/>
              <a:gd name="connsiteY2817" fmla="*/ 114776 h 514350"/>
              <a:gd name="connsiteX2818" fmla="*/ 662464 w 6400800"/>
              <a:gd name="connsiteY2818" fmla="*/ 123349 h 514350"/>
              <a:gd name="connsiteX2819" fmla="*/ 670084 w 6400800"/>
              <a:gd name="connsiteY2819" fmla="*/ 147161 h 514350"/>
              <a:gd name="connsiteX2820" fmla="*/ 671989 w 6400800"/>
              <a:gd name="connsiteY2820" fmla="*/ 153829 h 514350"/>
              <a:gd name="connsiteX2821" fmla="*/ 671036 w 6400800"/>
              <a:gd name="connsiteY2821" fmla="*/ 164306 h 514350"/>
              <a:gd name="connsiteX2822" fmla="*/ 668179 w 6400800"/>
              <a:gd name="connsiteY2822" fmla="*/ 181451 h 514350"/>
              <a:gd name="connsiteX2823" fmla="*/ 662464 w 6400800"/>
              <a:gd name="connsiteY2823" fmla="*/ 219551 h 514350"/>
              <a:gd name="connsiteX2824" fmla="*/ 658654 w 6400800"/>
              <a:gd name="connsiteY2824" fmla="*/ 239554 h 514350"/>
              <a:gd name="connsiteX2825" fmla="*/ 655796 w 6400800"/>
              <a:gd name="connsiteY2825" fmla="*/ 231934 h 514350"/>
              <a:gd name="connsiteX2826" fmla="*/ 657701 w 6400800"/>
              <a:gd name="connsiteY2826" fmla="*/ 210026 h 514350"/>
              <a:gd name="connsiteX2827" fmla="*/ 653891 w 6400800"/>
              <a:gd name="connsiteY2827" fmla="*/ 226219 h 514350"/>
              <a:gd name="connsiteX2828" fmla="*/ 638651 w 6400800"/>
              <a:gd name="connsiteY2828" fmla="*/ 191929 h 514350"/>
              <a:gd name="connsiteX2829" fmla="*/ 630079 w 6400800"/>
              <a:gd name="connsiteY2829" fmla="*/ 174784 h 514350"/>
              <a:gd name="connsiteX2830" fmla="*/ 627221 w 6400800"/>
              <a:gd name="connsiteY2830" fmla="*/ 169069 h 514350"/>
              <a:gd name="connsiteX2831" fmla="*/ 635794 w 6400800"/>
              <a:gd name="connsiteY2831" fmla="*/ 193834 h 514350"/>
              <a:gd name="connsiteX2832" fmla="*/ 649129 w 6400800"/>
              <a:gd name="connsiteY2832" fmla="*/ 240506 h 514350"/>
              <a:gd name="connsiteX2833" fmla="*/ 650081 w 6400800"/>
              <a:gd name="connsiteY2833" fmla="*/ 244316 h 514350"/>
              <a:gd name="connsiteX2834" fmla="*/ 647224 w 6400800"/>
              <a:gd name="connsiteY2834" fmla="*/ 262414 h 514350"/>
              <a:gd name="connsiteX2835" fmla="*/ 644366 w 6400800"/>
              <a:gd name="connsiteY2835" fmla="*/ 279559 h 514350"/>
              <a:gd name="connsiteX2836" fmla="*/ 642461 w 6400800"/>
              <a:gd name="connsiteY2836" fmla="*/ 298609 h 514350"/>
              <a:gd name="connsiteX2837" fmla="*/ 642461 w 6400800"/>
              <a:gd name="connsiteY2837" fmla="*/ 298609 h 514350"/>
              <a:gd name="connsiteX2838" fmla="*/ 642461 w 6400800"/>
              <a:gd name="connsiteY2838" fmla="*/ 294799 h 514350"/>
              <a:gd name="connsiteX2839" fmla="*/ 641509 w 6400800"/>
              <a:gd name="connsiteY2839" fmla="*/ 315754 h 514350"/>
              <a:gd name="connsiteX2840" fmla="*/ 641509 w 6400800"/>
              <a:gd name="connsiteY2840" fmla="*/ 317659 h 514350"/>
              <a:gd name="connsiteX2841" fmla="*/ 639604 w 6400800"/>
              <a:gd name="connsiteY2841" fmla="*/ 309086 h 514350"/>
              <a:gd name="connsiteX2842" fmla="*/ 640556 w 6400800"/>
              <a:gd name="connsiteY2842" fmla="*/ 304324 h 514350"/>
              <a:gd name="connsiteX2843" fmla="*/ 638651 w 6400800"/>
              <a:gd name="connsiteY2843" fmla="*/ 307181 h 514350"/>
              <a:gd name="connsiteX2844" fmla="*/ 632936 w 6400800"/>
              <a:gd name="connsiteY2844" fmla="*/ 284321 h 514350"/>
              <a:gd name="connsiteX2845" fmla="*/ 624364 w 6400800"/>
              <a:gd name="connsiteY2845" fmla="*/ 250031 h 514350"/>
              <a:gd name="connsiteX2846" fmla="*/ 617696 w 6400800"/>
              <a:gd name="connsiteY2846" fmla="*/ 223361 h 514350"/>
              <a:gd name="connsiteX2847" fmla="*/ 614839 w 6400800"/>
              <a:gd name="connsiteY2847" fmla="*/ 210979 h 514350"/>
              <a:gd name="connsiteX2848" fmla="*/ 615791 w 6400800"/>
              <a:gd name="connsiteY2848" fmla="*/ 190024 h 514350"/>
              <a:gd name="connsiteX2849" fmla="*/ 617696 w 6400800"/>
              <a:gd name="connsiteY2849" fmla="*/ 126206 h 514350"/>
              <a:gd name="connsiteX2850" fmla="*/ 607219 w 6400800"/>
              <a:gd name="connsiteY2850" fmla="*/ 187166 h 514350"/>
              <a:gd name="connsiteX2851" fmla="*/ 606266 w 6400800"/>
              <a:gd name="connsiteY2851" fmla="*/ 184309 h 514350"/>
              <a:gd name="connsiteX2852" fmla="*/ 606266 w 6400800"/>
              <a:gd name="connsiteY2852" fmla="*/ 189071 h 514350"/>
              <a:gd name="connsiteX2853" fmla="*/ 601504 w 6400800"/>
              <a:gd name="connsiteY2853" fmla="*/ 215741 h 514350"/>
              <a:gd name="connsiteX2854" fmla="*/ 599599 w 6400800"/>
              <a:gd name="connsiteY2854" fmla="*/ 210979 h 514350"/>
              <a:gd name="connsiteX2855" fmla="*/ 591026 w 6400800"/>
              <a:gd name="connsiteY2855" fmla="*/ 191929 h 514350"/>
              <a:gd name="connsiteX2856" fmla="*/ 595789 w 6400800"/>
              <a:gd name="connsiteY2856" fmla="*/ 212884 h 514350"/>
              <a:gd name="connsiteX2857" fmla="*/ 599599 w 6400800"/>
              <a:gd name="connsiteY2857" fmla="*/ 230029 h 514350"/>
              <a:gd name="connsiteX2858" fmla="*/ 595789 w 6400800"/>
              <a:gd name="connsiteY2858" fmla="*/ 251936 h 514350"/>
              <a:gd name="connsiteX2859" fmla="*/ 589121 w 6400800"/>
              <a:gd name="connsiteY2859" fmla="*/ 294799 h 514350"/>
              <a:gd name="connsiteX2860" fmla="*/ 582454 w 6400800"/>
              <a:gd name="connsiteY2860" fmla="*/ 284321 h 514350"/>
              <a:gd name="connsiteX2861" fmla="*/ 585311 w 6400800"/>
              <a:gd name="connsiteY2861" fmla="*/ 265271 h 514350"/>
              <a:gd name="connsiteX2862" fmla="*/ 588169 w 6400800"/>
              <a:gd name="connsiteY2862" fmla="*/ 244316 h 514350"/>
              <a:gd name="connsiteX2863" fmla="*/ 591026 w 6400800"/>
              <a:gd name="connsiteY2863" fmla="*/ 225266 h 514350"/>
              <a:gd name="connsiteX2864" fmla="*/ 584359 w 6400800"/>
              <a:gd name="connsiteY2864" fmla="*/ 243364 h 514350"/>
              <a:gd name="connsiteX2865" fmla="*/ 579596 w 6400800"/>
              <a:gd name="connsiteY2865" fmla="*/ 258604 h 514350"/>
              <a:gd name="connsiteX2866" fmla="*/ 577691 w 6400800"/>
              <a:gd name="connsiteY2866" fmla="*/ 231934 h 514350"/>
              <a:gd name="connsiteX2867" fmla="*/ 575786 w 6400800"/>
              <a:gd name="connsiteY2867" fmla="*/ 210979 h 514350"/>
              <a:gd name="connsiteX2868" fmla="*/ 573881 w 6400800"/>
              <a:gd name="connsiteY2868" fmla="*/ 230981 h 514350"/>
              <a:gd name="connsiteX2869" fmla="*/ 571024 w 6400800"/>
              <a:gd name="connsiteY2869" fmla="*/ 267176 h 514350"/>
              <a:gd name="connsiteX2870" fmla="*/ 571024 w 6400800"/>
              <a:gd name="connsiteY2870" fmla="*/ 267176 h 514350"/>
              <a:gd name="connsiteX2871" fmla="*/ 567214 w 6400800"/>
              <a:gd name="connsiteY2871" fmla="*/ 262414 h 514350"/>
              <a:gd name="connsiteX2872" fmla="*/ 552926 w 6400800"/>
              <a:gd name="connsiteY2872" fmla="*/ 219551 h 514350"/>
              <a:gd name="connsiteX2873" fmla="*/ 552926 w 6400800"/>
              <a:gd name="connsiteY2873" fmla="*/ 218599 h 514350"/>
              <a:gd name="connsiteX2874" fmla="*/ 555784 w 6400800"/>
              <a:gd name="connsiteY2874" fmla="*/ 189071 h 514350"/>
              <a:gd name="connsiteX2875" fmla="*/ 558641 w 6400800"/>
              <a:gd name="connsiteY2875" fmla="*/ 162401 h 514350"/>
              <a:gd name="connsiteX2876" fmla="*/ 561499 w 6400800"/>
              <a:gd name="connsiteY2876" fmla="*/ 141446 h 514350"/>
              <a:gd name="connsiteX2877" fmla="*/ 564356 w 6400800"/>
              <a:gd name="connsiteY2877" fmla="*/ 123349 h 514350"/>
              <a:gd name="connsiteX2878" fmla="*/ 557689 w 6400800"/>
              <a:gd name="connsiteY2878" fmla="*/ 140494 h 514350"/>
              <a:gd name="connsiteX2879" fmla="*/ 551021 w 6400800"/>
              <a:gd name="connsiteY2879" fmla="*/ 160496 h 514350"/>
              <a:gd name="connsiteX2880" fmla="*/ 544354 w 6400800"/>
              <a:gd name="connsiteY2880" fmla="*/ 187166 h 514350"/>
              <a:gd name="connsiteX2881" fmla="*/ 537686 w 6400800"/>
              <a:gd name="connsiteY2881" fmla="*/ 218599 h 514350"/>
              <a:gd name="connsiteX2882" fmla="*/ 535781 w 6400800"/>
              <a:gd name="connsiteY2882" fmla="*/ 231934 h 514350"/>
              <a:gd name="connsiteX2883" fmla="*/ 534829 w 6400800"/>
              <a:gd name="connsiteY2883" fmla="*/ 220504 h 514350"/>
              <a:gd name="connsiteX2884" fmla="*/ 532924 w 6400800"/>
              <a:gd name="connsiteY2884" fmla="*/ 205264 h 514350"/>
              <a:gd name="connsiteX2885" fmla="*/ 533876 w 6400800"/>
              <a:gd name="connsiteY2885" fmla="*/ 186214 h 514350"/>
              <a:gd name="connsiteX2886" fmla="*/ 534829 w 6400800"/>
              <a:gd name="connsiteY2886" fmla="*/ 166211 h 514350"/>
              <a:gd name="connsiteX2887" fmla="*/ 534829 w 6400800"/>
              <a:gd name="connsiteY2887" fmla="*/ 148114 h 514350"/>
              <a:gd name="connsiteX2888" fmla="*/ 534829 w 6400800"/>
              <a:gd name="connsiteY2888" fmla="*/ 118586 h 514350"/>
              <a:gd name="connsiteX2889" fmla="*/ 533876 w 6400800"/>
              <a:gd name="connsiteY2889" fmla="*/ 92869 h 514350"/>
              <a:gd name="connsiteX2890" fmla="*/ 531019 w 6400800"/>
              <a:gd name="connsiteY2890" fmla="*/ 118586 h 514350"/>
              <a:gd name="connsiteX2891" fmla="*/ 528161 w 6400800"/>
              <a:gd name="connsiteY2891" fmla="*/ 147161 h 514350"/>
              <a:gd name="connsiteX2892" fmla="*/ 526256 w 6400800"/>
              <a:gd name="connsiteY2892" fmla="*/ 165259 h 514350"/>
              <a:gd name="connsiteX2893" fmla="*/ 523399 w 6400800"/>
              <a:gd name="connsiteY2893" fmla="*/ 185261 h 514350"/>
              <a:gd name="connsiteX2894" fmla="*/ 521494 w 6400800"/>
              <a:gd name="connsiteY2894" fmla="*/ 197644 h 514350"/>
              <a:gd name="connsiteX2895" fmla="*/ 513874 w 6400800"/>
              <a:gd name="connsiteY2895" fmla="*/ 170021 h 514350"/>
              <a:gd name="connsiteX2896" fmla="*/ 506254 w 6400800"/>
              <a:gd name="connsiteY2896" fmla="*/ 144304 h 514350"/>
              <a:gd name="connsiteX2897" fmla="*/ 510064 w 6400800"/>
              <a:gd name="connsiteY2897" fmla="*/ 170974 h 514350"/>
              <a:gd name="connsiteX2898" fmla="*/ 517684 w 6400800"/>
              <a:gd name="connsiteY2898" fmla="*/ 222409 h 514350"/>
              <a:gd name="connsiteX2899" fmla="*/ 516731 w 6400800"/>
              <a:gd name="connsiteY2899" fmla="*/ 230029 h 514350"/>
              <a:gd name="connsiteX2900" fmla="*/ 512921 w 6400800"/>
              <a:gd name="connsiteY2900" fmla="*/ 251936 h 514350"/>
              <a:gd name="connsiteX2901" fmla="*/ 487204 w 6400800"/>
              <a:gd name="connsiteY2901" fmla="*/ 172879 h 514350"/>
              <a:gd name="connsiteX2902" fmla="*/ 485299 w 6400800"/>
              <a:gd name="connsiteY2902" fmla="*/ 164306 h 514350"/>
              <a:gd name="connsiteX2903" fmla="*/ 486251 w 6400800"/>
              <a:gd name="connsiteY2903" fmla="*/ 189071 h 514350"/>
              <a:gd name="connsiteX2904" fmla="*/ 488156 w 6400800"/>
              <a:gd name="connsiteY2904" fmla="*/ 217646 h 514350"/>
              <a:gd name="connsiteX2905" fmla="*/ 489109 w 6400800"/>
              <a:gd name="connsiteY2905" fmla="*/ 238601 h 514350"/>
              <a:gd name="connsiteX2906" fmla="*/ 486251 w 6400800"/>
              <a:gd name="connsiteY2906" fmla="*/ 223361 h 514350"/>
              <a:gd name="connsiteX2907" fmla="*/ 482441 w 6400800"/>
              <a:gd name="connsiteY2907" fmla="*/ 207169 h 514350"/>
              <a:gd name="connsiteX2908" fmla="*/ 478631 w 6400800"/>
              <a:gd name="connsiteY2908" fmla="*/ 192881 h 514350"/>
              <a:gd name="connsiteX2909" fmla="*/ 471964 w 6400800"/>
              <a:gd name="connsiteY2909" fmla="*/ 170021 h 514350"/>
              <a:gd name="connsiteX2910" fmla="*/ 465296 w 6400800"/>
              <a:gd name="connsiteY2910" fmla="*/ 150019 h 514350"/>
              <a:gd name="connsiteX2911" fmla="*/ 468154 w 6400800"/>
              <a:gd name="connsiteY2911" fmla="*/ 170021 h 514350"/>
              <a:gd name="connsiteX2912" fmla="*/ 471011 w 6400800"/>
              <a:gd name="connsiteY2912" fmla="*/ 193834 h 514350"/>
              <a:gd name="connsiteX2913" fmla="*/ 472916 w 6400800"/>
              <a:gd name="connsiteY2913" fmla="*/ 208121 h 514350"/>
              <a:gd name="connsiteX2914" fmla="*/ 474821 w 6400800"/>
              <a:gd name="connsiteY2914" fmla="*/ 224314 h 514350"/>
              <a:gd name="connsiteX2915" fmla="*/ 478631 w 6400800"/>
              <a:gd name="connsiteY2915" fmla="*/ 255746 h 514350"/>
              <a:gd name="connsiteX2916" fmla="*/ 474821 w 6400800"/>
              <a:gd name="connsiteY2916" fmla="*/ 240506 h 514350"/>
              <a:gd name="connsiteX2917" fmla="*/ 455771 w 6400800"/>
              <a:gd name="connsiteY2917" fmla="*/ 170974 h 514350"/>
              <a:gd name="connsiteX2918" fmla="*/ 447199 w 6400800"/>
              <a:gd name="connsiteY2918" fmla="*/ 145256 h 514350"/>
              <a:gd name="connsiteX2919" fmla="*/ 451961 w 6400800"/>
              <a:gd name="connsiteY2919" fmla="*/ 171926 h 514350"/>
              <a:gd name="connsiteX2920" fmla="*/ 457676 w 6400800"/>
              <a:gd name="connsiteY2920" fmla="*/ 202406 h 514350"/>
              <a:gd name="connsiteX2921" fmla="*/ 464344 w 6400800"/>
              <a:gd name="connsiteY2921" fmla="*/ 242411 h 514350"/>
              <a:gd name="connsiteX2922" fmla="*/ 471011 w 6400800"/>
              <a:gd name="connsiteY2922" fmla="*/ 282416 h 514350"/>
              <a:gd name="connsiteX2923" fmla="*/ 467201 w 6400800"/>
              <a:gd name="connsiteY2923" fmla="*/ 272891 h 514350"/>
              <a:gd name="connsiteX2924" fmla="*/ 459581 w 6400800"/>
              <a:gd name="connsiteY2924" fmla="*/ 255746 h 514350"/>
              <a:gd name="connsiteX2925" fmla="*/ 463391 w 6400800"/>
              <a:gd name="connsiteY2925" fmla="*/ 273844 h 514350"/>
              <a:gd name="connsiteX2926" fmla="*/ 468154 w 6400800"/>
              <a:gd name="connsiteY2926" fmla="*/ 293846 h 514350"/>
              <a:gd name="connsiteX2927" fmla="*/ 471011 w 6400800"/>
              <a:gd name="connsiteY2927" fmla="*/ 306229 h 514350"/>
              <a:gd name="connsiteX2928" fmla="*/ 473869 w 6400800"/>
              <a:gd name="connsiteY2928" fmla="*/ 320516 h 514350"/>
              <a:gd name="connsiteX2929" fmla="*/ 479584 w 6400800"/>
              <a:gd name="connsiteY2929" fmla="*/ 351949 h 514350"/>
              <a:gd name="connsiteX2930" fmla="*/ 479584 w 6400800"/>
              <a:gd name="connsiteY2930" fmla="*/ 353854 h 514350"/>
              <a:gd name="connsiteX2931" fmla="*/ 478631 w 6400800"/>
              <a:gd name="connsiteY2931" fmla="*/ 351949 h 514350"/>
              <a:gd name="connsiteX2932" fmla="*/ 471964 w 6400800"/>
              <a:gd name="connsiteY2932" fmla="*/ 338614 h 514350"/>
              <a:gd name="connsiteX2933" fmla="*/ 470059 w 6400800"/>
              <a:gd name="connsiteY2933" fmla="*/ 324326 h 514350"/>
              <a:gd name="connsiteX2934" fmla="*/ 462439 w 6400800"/>
              <a:gd name="connsiteY2934" fmla="*/ 280511 h 514350"/>
              <a:gd name="connsiteX2935" fmla="*/ 452914 w 6400800"/>
              <a:gd name="connsiteY2935" fmla="*/ 240506 h 514350"/>
              <a:gd name="connsiteX2936" fmla="*/ 441484 w 6400800"/>
              <a:gd name="connsiteY2936" fmla="*/ 205264 h 514350"/>
              <a:gd name="connsiteX2937" fmla="*/ 437674 w 6400800"/>
              <a:gd name="connsiteY2937" fmla="*/ 194786 h 514350"/>
              <a:gd name="connsiteX2938" fmla="*/ 440531 w 6400800"/>
              <a:gd name="connsiteY2938" fmla="*/ 167164 h 514350"/>
              <a:gd name="connsiteX2939" fmla="*/ 442436 w 6400800"/>
              <a:gd name="connsiteY2939" fmla="*/ 128111 h 514350"/>
              <a:gd name="connsiteX2940" fmla="*/ 441484 w 6400800"/>
              <a:gd name="connsiteY2940" fmla="*/ 94774 h 514350"/>
              <a:gd name="connsiteX2941" fmla="*/ 438626 w 6400800"/>
              <a:gd name="connsiteY2941" fmla="*/ 128111 h 514350"/>
              <a:gd name="connsiteX2942" fmla="*/ 433864 w 6400800"/>
              <a:gd name="connsiteY2942" fmla="*/ 166211 h 514350"/>
              <a:gd name="connsiteX2943" fmla="*/ 431959 w 6400800"/>
              <a:gd name="connsiteY2943" fmla="*/ 178594 h 514350"/>
              <a:gd name="connsiteX2944" fmla="*/ 431006 w 6400800"/>
              <a:gd name="connsiteY2944" fmla="*/ 175736 h 514350"/>
              <a:gd name="connsiteX2945" fmla="*/ 419576 w 6400800"/>
              <a:gd name="connsiteY2945" fmla="*/ 153829 h 514350"/>
              <a:gd name="connsiteX2946" fmla="*/ 408146 w 6400800"/>
              <a:gd name="connsiteY2946" fmla="*/ 135731 h 514350"/>
              <a:gd name="connsiteX2947" fmla="*/ 415766 w 6400800"/>
              <a:gd name="connsiteY2947" fmla="*/ 155734 h 514350"/>
              <a:gd name="connsiteX2948" fmla="*/ 423386 w 6400800"/>
              <a:gd name="connsiteY2948" fmla="*/ 178594 h 514350"/>
              <a:gd name="connsiteX2949" fmla="*/ 428149 w 6400800"/>
              <a:gd name="connsiteY2949" fmla="*/ 195739 h 514350"/>
              <a:gd name="connsiteX2950" fmla="*/ 424339 w 6400800"/>
              <a:gd name="connsiteY2950" fmla="*/ 214789 h 514350"/>
              <a:gd name="connsiteX2951" fmla="*/ 424339 w 6400800"/>
              <a:gd name="connsiteY2951" fmla="*/ 214789 h 514350"/>
              <a:gd name="connsiteX2952" fmla="*/ 415766 w 6400800"/>
              <a:gd name="connsiteY2952" fmla="*/ 202406 h 514350"/>
              <a:gd name="connsiteX2953" fmla="*/ 421481 w 6400800"/>
              <a:gd name="connsiteY2953" fmla="*/ 216694 h 514350"/>
              <a:gd name="connsiteX2954" fmla="*/ 423386 w 6400800"/>
              <a:gd name="connsiteY2954" fmla="*/ 223361 h 514350"/>
              <a:gd name="connsiteX2955" fmla="*/ 412909 w 6400800"/>
              <a:gd name="connsiteY2955" fmla="*/ 272891 h 514350"/>
              <a:gd name="connsiteX2956" fmla="*/ 405289 w 6400800"/>
              <a:gd name="connsiteY2956" fmla="*/ 253841 h 514350"/>
              <a:gd name="connsiteX2957" fmla="*/ 405289 w 6400800"/>
              <a:gd name="connsiteY2957" fmla="*/ 253841 h 514350"/>
              <a:gd name="connsiteX2958" fmla="*/ 404336 w 6400800"/>
              <a:gd name="connsiteY2958" fmla="*/ 210026 h 514350"/>
              <a:gd name="connsiteX2959" fmla="*/ 401479 w 6400800"/>
              <a:gd name="connsiteY2959" fmla="*/ 176689 h 514350"/>
              <a:gd name="connsiteX2960" fmla="*/ 396716 w 6400800"/>
              <a:gd name="connsiteY2960" fmla="*/ 148114 h 514350"/>
              <a:gd name="connsiteX2961" fmla="*/ 397669 w 6400800"/>
              <a:gd name="connsiteY2961" fmla="*/ 177641 h 514350"/>
              <a:gd name="connsiteX2962" fmla="*/ 396716 w 6400800"/>
              <a:gd name="connsiteY2962" fmla="*/ 206216 h 514350"/>
              <a:gd name="connsiteX2963" fmla="*/ 389096 w 6400800"/>
              <a:gd name="connsiteY2963" fmla="*/ 244316 h 514350"/>
              <a:gd name="connsiteX2964" fmla="*/ 381476 w 6400800"/>
              <a:gd name="connsiteY2964" fmla="*/ 219551 h 514350"/>
              <a:gd name="connsiteX2965" fmla="*/ 374809 w 6400800"/>
              <a:gd name="connsiteY2965" fmla="*/ 199549 h 514350"/>
              <a:gd name="connsiteX2966" fmla="*/ 372904 w 6400800"/>
              <a:gd name="connsiteY2966" fmla="*/ 194786 h 514350"/>
              <a:gd name="connsiteX2967" fmla="*/ 372904 w 6400800"/>
              <a:gd name="connsiteY2967" fmla="*/ 190976 h 514350"/>
              <a:gd name="connsiteX2968" fmla="*/ 370046 w 6400800"/>
              <a:gd name="connsiteY2968" fmla="*/ 177641 h 514350"/>
              <a:gd name="connsiteX2969" fmla="*/ 366236 w 6400800"/>
              <a:gd name="connsiteY2969" fmla="*/ 155734 h 514350"/>
              <a:gd name="connsiteX2970" fmla="*/ 364331 w 6400800"/>
              <a:gd name="connsiteY2970" fmla="*/ 148114 h 514350"/>
              <a:gd name="connsiteX2971" fmla="*/ 363379 w 6400800"/>
              <a:gd name="connsiteY2971" fmla="*/ 135731 h 514350"/>
              <a:gd name="connsiteX2972" fmla="*/ 363379 w 6400800"/>
              <a:gd name="connsiteY2972" fmla="*/ 140494 h 514350"/>
              <a:gd name="connsiteX2973" fmla="*/ 362426 w 6400800"/>
              <a:gd name="connsiteY2973" fmla="*/ 136684 h 514350"/>
              <a:gd name="connsiteX2974" fmla="*/ 362426 w 6400800"/>
              <a:gd name="connsiteY2974" fmla="*/ 151924 h 514350"/>
              <a:gd name="connsiteX2975" fmla="*/ 361474 w 6400800"/>
              <a:gd name="connsiteY2975" fmla="*/ 163354 h 514350"/>
              <a:gd name="connsiteX2976" fmla="*/ 357664 w 6400800"/>
              <a:gd name="connsiteY2976" fmla="*/ 151924 h 514350"/>
              <a:gd name="connsiteX2977" fmla="*/ 348139 w 6400800"/>
              <a:gd name="connsiteY2977" fmla="*/ 127159 h 514350"/>
              <a:gd name="connsiteX2978" fmla="*/ 353854 w 6400800"/>
              <a:gd name="connsiteY2978" fmla="*/ 153829 h 514350"/>
              <a:gd name="connsiteX2979" fmla="*/ 361474 w 6400800"/>
              <a:gd name="connsiteY2979" fmla="*/ 183356 h 514350"/>
              <a:gd name="connsiteX2980" fmla="*/ 361474 w 6400800"/>
              <a:gd name="connsiteY2980" fmla="*/ 192881 h 514350"/>
              <a:gd name="connsiteX2981" fmla="*/ 357664 w 6400800"/>
              <a:gd name="connsiteY2981" fmla="*/ 184309 h 514350"/>
              <a:gd name="connsiteX2982" fmla="*/ 360521 w 6400800"/>
              <a:gd name="connsiteY2982" fmla="*/ 198596 h 514350"/>
              <a:gd name="connsiteX2983" fmla="*/ 359569 w 6400800"/>
              <a:gd name="connsiteY2983" fmla="*/ 221456 h 514350"/>
              <a:gd name="connsiteX2984" fmla="*/ 355759 w 6400800"/>
              <a:gd name="connsiteY2984" fmla="*/ 208121 h 514350"/>
              <a:gd name="connsiteX2985" fmla="*/ 350996 w 6400800"/>
              <a:gd name="connsiteY2985" fmla="*/ 193834 h 514350"/>
              <a:gd name="connsiteX2986" fmla="*/ 351949 w 6400800"/>
              <a:gd name="connsiteY2986" fmla="*/ 208121 h 514350"/>
              <a:gd name="connsiteX2987" fmla="*/ 352901 w 6400800"/>
              <a:gd name="connsiteY2987" fmla="*/ 224314 h 514350"/>
              <a:gd name="connsiteX2988" fmla="*/ 353854 w 6400800"/>
              <a:gd name="connsiteY2988" fmla="*/ 246221 h 514350"/>
              <a:gd name="connsiteX2989" fmla="*/ 354806 w 6400800"/>
              <a:gd name="connsiteY2989" fmla="*/ 270986 h 514350"/>
              <a:gd name="connsiteX2990" fmla="*/ 355759 w 6400800"/>
              <a:gd name="connsiteY2990" fmla="*/ 299561 h 514350"/>
              <a:gd name="connsiteX2991" fmla="*/ 356711 w 6400800"/>
              <a:gd name="connsiteY2991" fmla="*/ 316706 h 514350"/>
              <a:gd name="connsiteX2992" fmla="*/ 346234 w 6400800"/>
              <a:gd name="connsiteY2992" fmla="*/ 298609 h 514350"/>
              <a:gd name="connsiteX2993" fmla="*/ 345281 w 6400800"/>
              <a:gd name="connsiteY2993" fmla="*/ 296704 h 514350"/>
              <a:gd name="connsiteX2994" fmla="*/ 345281 w 6400800"/>
              <a:gd name="connsiteY2994" fmla="*/ 291941 h 514350"/>
              <a:gd name="connsiteX2995" fmla="*/ 348139 w 6400800"/>
              <a:gd name="connsiteY2995" fmla="*/ 267176 h 514350"/>
              <a:gd name="connsiteX2996" fmla="*/ 350044 w 6400800"/>
              <a:gd name="connsiteY2996" fmla="*/ 246221 h 514350"/>
              <a:gd name="connsiteX2997" fmla="*/ 344329 w 6400800"/>
              <a:gd name="connsiteY2997" fmla="*/ 267176 h 514350"/>
              <a:gd name="connsiteX2998" fmla="*/ 339566 w 6400800"/>
              <a:gd name="connsiteY2998" fmla="*/ 287179 h 514350"/>
              <a:gd name="connsiteX2999" fmla="*/ 339566 w 6400800"/>
              <a:gd name="connsiteY2999" fmla="*/ 287179 h 514350"/>
              <a:gd name="connsiteX3000" fmla="*/ 339566 w 6400800"/>
              <a:gd name="connsiteY3000" fmla="*/ 288131 h 514350"/>
              <a:gd name="connsiteX3001" fmla="*/ 338614 w 6400800"/>
              <a:gd name="connsiteY3001" fmla="*/ 291941 h 514350"/>
              <a:gd name="connsiteX3002" fmla="*/ 337661 w 6400800"/>
              <a:gd name="connsiteY3002" fmla="*/ 297656 h 514350"/>
              <a:gd name="connsiteX3003" fmla="*/ 324326 w 6400800"/>
              <a:gd name="connsiteY3003" fmla="*/ 277654 h 514350"/>
              <a:gd name="connsiteX3004" fmla="*/ 310991 w 6400800"/>
              <a:gd name="connsiteY3004" fmla="*/ 233839 h 514350"/>
              <a:gd name="connsiteX3005" fmla="*/ 303371 w 6400800"/>
              <a:gd name="connsiteY3005" fmla="*/ 211931 h 514350"/>
              <a:gd name="connsiteX3006" fmla="*/ 306229 w 6400800"/>
              <a:gd name="connsiteY3006" fmla="*/ 196691 h 514350"/>
              <a:gd name="connsiteX3007" fmla="*/ 316706 w 6400800"/>
              <a:gd name="connsiteY3007" fmla="*/ 150971 h 514350"/>
              <a:gd name="connsiteX3008" fmla="*/ 326231 w 6400800"/>
              <a:gd name="connsiteY3008" fmla="*/ 115729 h 514350"/>
              <a:gd name="connsiteX3009" fmla="*/ 335756 w 6400800"/>
              <a:gd name="connsiteY3009" fmla="*/ 85249 h 514350"/>
              <a:gd name="connsiteX3010" fmla="*/ 323374 w 6400800"/>
              <a:gd name="connsiteY3010" fmla="*/ 113824 h 514350"/>
              <a:gd name="connsiteX3011" fmla="*/ 310991 w 6400800"/>
              <a:gd name="connsiteY3011" fmla="*/ 148114 h 514350"/>
              <a:gd name="connsiteX3012" fmla="*/ 303371 w 6400800"/>
              <a:gd name="connsiteY3012" fmla="*/ 169069 h 514350"/>
              <a:gd name="connsiteX3013" fmla="*/ 297656 w 6400800"/>
              <a:gd name="connsiteY3013" fmla="*/ 190024 h 514350"/>
              <a:gd name="connsiteX3014" fmla="*/ 287179 w 6400800"/>
              <a:gd name="connsiteY3014" fmla="*/ 159544 h 514350"/>
              <a:gd name="connsiteX3015" fmla="*/ 294799 w 6400800"/>
              <a:gd name="connsiteY3015" fmla="*/ 198596 h 514350"/>
              <a:gd name="connsiteX3016" fmla="*/ 283369 w 6400800"/>
              <a:gd name="connsiteY3016" fmla="*/ 247174 h 514350"/>
              <a:gd name="connsiteX3017" fmla="*/ 279559 w 6400800"/>
              <a:gd name="connsiteY3017" fmla="*/ 264319 h 514350"/>
              <a:gd name="connsiteX3018" fmla="*/ 276701 w 6400800"/>
              <a:gd name="connsiteY3018" fmla="*/ 253841 h 514350"/>
              <a:gd name="connsiteX3019" fmla="*/ 278606 w 6400800"/>
              <a:gd name="connsiteY3019" fmla="*/ 227171 h 514350"/>
              <a:gd name="connsiteX3020" fmla="*/ 284321 w 6400800"/>
              <a:gd name="connsiteY3020" fmla="*/ 166211 h 514350"/>
              <a:gd name="connsiteX3021" fmla="*/ 287179 w 6400800"/>
              <a:gd name="connsiteY3021" fmla="*/ 139541 h 514350"/>
              <a:gd name="connsiteX3022" fmla="*/ 290989 w 6400800"/>
              <a:gd name="connsiteY3022" fmla="*/ 115729 h 514350"/>
              <a:gd name="connsiteX3023" fmla="*/ 297656 w 6400800"/>
              <a:gd name="connsiteY3023" fmla="*/ 76676 h 514350"/>
              <a:gd name="connsiteX3024" fmla="*/ 304324 w 6400800"/>
              <a:gd name="connsiteY3024" fmla="*/ 42386 h 514350"/>
              <a:gd name="connsiteX3025" fmla="*/ 293846 w 6400800"/>
              <a:gd name="connsiteY3025" fmla="*/ 75724 h 514350"/>
              <a:gd name="connsiteX3026" fmla="*/ 283369 w 6400800"/>
              <a:gd name="connsiteY3026" fmla="*/ 114776 h 514350"/>
              <a:gd name="connsiteX3027" fmla="*/ 277654 w 6400800"/>
              <a:gd name="connsiteY3027" fmla="*/ 138589 h 514350"/>
              <a:gd name="connsiteX3028" fmla="*/ 272891 w 6400800"/>
              <a:gd name="connsiteY3028" fmla="*/ 165259 h 514350"/>
              <a:gd name="connsiteX3029" fmla="*/ 270034 w 6400800"/>
              <a:gd name="connsiteY3029" fmla="*/ 178594 h 514350"/>
              <a:gd name="connsiteX3030" fmla="*/ 261461 w 6400800"/>
              <a:gd name="connsiteY3030" fmla="*/ 196691 h 514350"/>
              <a:gd name="connsiteX3031" fmla="*/ 258604 w 6400800"/>
              <a:gd name="connsiteY3031" fmla="*/ 183356 h 514350"/>
              <a:gd name="connsiteX3032" fmla="*/ 253841 w 6400800"/>
              <a:gd name="connsiteY3032" fmla="*/ 161449 h 514350"/>
              <a:gd name="connsiteX3033" fmla="*/ 254794 w 6400800"/>
              <a:gd name="connsiteY3033" fmla="*/ 183356 h 514350"/>
              <a:gd name="connsiteX3034" fmla="*/ 256699 w 6400800"/>
              <a:gd name="connsiteY3034" fmla="*/ 207169 h 514350"/>
              <a:gd name="connsiteX3035" fmla="*/ 247174 w 6400800"/>
              <a:gd name="connsiteY3035" fmla="*/ 231934 h 514350"/>
              <a:gd name="connsiteX3036" fmla="*/ 245269 w 6400800"/>
              <a:gd name="connsiteY3036" fmla="*/ 236696 h 514350"/>
              <a:gd name="connsiteX3037" fmla="*/ 242411 w 6400800"/>
              <a:gd name="connsiteY3037" fmla="*/ 230029 h 514350"/>
              <a:gd name="connsiteX3038" fmla="*/ 244316 w 6400800"/>
              <a:gd name="connsiteY3038" fmla="*/ 240506 h 514350"/>
              <a:gd name="connsiteX3039" fmla="*/ 236696 w 6400800"/>
              <a:gd name="connsiteY3039" fmla="*/ 262414 h 514350"/>
              <a:gd name="connsiteX3040" fmla="*/ 226219 w 6400800"/>
              <a:gd name="connsiteY3040" fmla="*/ 227171 h 514350"/>
              <a:gd name="connsiteX3041" fmla="*/ 218599 w 6400800"/>
              <a:gd name="connsiteY3041" fmla="*/ 204311 h 514350"/>
              <a:gd name="connsiteX3042" fmla="*/ 210979 w 6400800"/>
              <a:gd name="connsiteY3042" fmla="*/ 184309 h 514350"/>
              <a:gd name="connsiteX3043" fmla="*/ 198596 w 6400800"/>
              <a:gd name="connsiteY3043" fmla="*/ 150971 h 514350"/>
              <a:gd name="connsiteX3044" fmla="*/ 187166 w 6400800"/>
              <a:gd name="connsiteY3044" fmla="*/ 122396 h 514350"/>
              <a:gd name="connsiteX3045" fmla="*/ 194786 w 6400800"/>
              <a:gd name="connsiteY3045" fmla="*/ 151924 h 514350"/>
              <a:gd name="connsiteX3046" fmla="*/ 204311 w 6400800"/>
              <a:gd name="connsiteY3046" fmla="*/ 186214 h 514350"/>
              <a:gd name="connsiteX3047" fmla="*/ 210026 w 6400800"/>
              <a:gd name="connsiteY3047" fmla="*/ 207169 h 514350"/>
              <a:gd name="connsiteX3048" fmla="*/ 215741 w 6400800"/>
              <a:gd name="connsiteY3048" fmla="*/ 230981 h 514350"/>
              <a:gd name="connsiteX3049" fmla="*/ 226219 w 6400800"/>
              <a:gd name="connsiteY3049" fmla="*/ 275749 h 514350"/>
              <a:gd name="connsiteX3050" fmla="*/ 218599 w 6400800"/>
              <a:gd name="connsiteY3050" fmla="*/ 295751 h 514350"/>
              <a:gd name="connsiteX3051" fmla="*/ 217646 w 6400800"/>
              <a:gd name="connsiteY3051" fmla="*/ 298609 h 514350"/>
              <a:gd name="connsiteX3052" fmla="*/ 214789 w 6400800"/>
              <a:gd name="connsiteY3052" fmla="*/ 266224 h 514350"/>
              <a:gd name="connsiteX3053" fmla="*/ 212884 w 6400800"/>
              <a:gd name="connsiteY3053" fmla="*/ 241459 h 514350"/>
              <a:gd name="connsiteX3054" fmla="*/ 210979 w 6400800"/>
              <a:gd name="connsiteY3054" fmla="*/ 266224 h 514350"/>
              <a:gd name="connsiteX3055" fmla="*/ 209074 w 6400800"/>
              <a:gd name="connsiteY3055" fmla="*/ 309086 h 514350"/>
              <a:gd name="connsiteX3056" fmla="*/ 196691 w 6400800"/>
              <a:gd name="connsiteY3056" fmla="*/ 287179 h 514350"/>
              <a:gd name="connsiteX3057" fmla="*/ 187166 w 6400800"/>
              <a:gd name="connsiteY3057" fmla="*/ 270034 h 514350"/>
              <a:gd name="connsiteX3058" fmla="*/ 177641 w 6400800"/>
              <a:gd name="connsiteY3058" fmla="*/ 255746 h 514350"/>
              <a:gd name="connsiteX3059" fmla="*/ 161449 w 6400800"/>
              <a:gd name="connsiteY3059" fmla="*/ 231934 h 514350"/>
              <a:gd name="connsiteX3060" fmla="*/ 156686 w 6400800"/>
              <a:gd name="connsiteY3060" fmla="*/ 225266 h 514350"/>
              <a:gd name="connsiteX3061" fmla="*/ 152876 w 6400800"/>
              <a:gd name="connsiteY3061" fmla="*/ 209074 h 514350"/>
              <a:gd name="connsiteX3062" fmla="*/ 152876 w 6400800"/>
              <a:gd name="connsiteY3062" fmla="*/ 219551 h 514350"/>
              <a:gd name="connsiteX3063" fmla="*/ 146209 w 6400800"/>
              <a:gd name="connsiteY3063" fmla="*/ 210979 h 514350"/>
              <a:gd name="connsiteX3064" fmla="*/ 152876 w 6400800"/>
              <a:gd name="connsiteY3064" fmla="*/ 224314 h 514350"/>
              <a:gd name="connsiteX3065" fmla="*/ 156686 w 6400800"/>
              <a:gd name="connsiteY3065" fmla="*/ 275749 h 514350"/>
              <a:gd name="connsiteX3066" fmla="*/ 148114 w 6400800"/>
              <a:gd name="connsiteY3066" fmla="*/ 263366 h 514350"/>
              <a:gd name="connsiteX3067" fmla="*/ 124301 w 6400800"/>
              <a:gd name="connsiteY3067" fmla="*/ 233839 h 514350"/>
              <a:gd name="connsiteX3068" fmla="*/ 104299 w 6400800"/>
              <a:gd name="connsiteY3068" fmla="*/ 212884 h 514350"/>
              <a:gd name="connsiteX3069" fmla="*/ 88106 w 6400800"/>
              <a:gd name="connsiteY3069" fmla="*/ 197644 h 514350"/>
              <a:gd name="connsiteX3070" fmla="*/ 103346 w 6400800"/>
              <a:gd name="connsiteY3070" fmla="*/ 217646 h 514350"/>
              <a:gd name="connsiteX3071" fmla="*/ 119539 w 6400800"/>
              <a:gd name="connsiteY3071" fmla="*/ 240506 h 514350"/>
              <a:gd name="connsiteX3072" fmla="*/ 139541 w 6400800"/>
              <a:gd name="connsiteY3072" fmla="*/ 271939 h 514350"/>
              <a:gd name="connsiteX3073" fmla="*/ 151924 w 6400800"/>
              <a:gd name="connsiteY3073" fmla="*/ 292894 h 514350"/>
              <a:gd name="connsiteX3074" fmla="*/ 151924 w 6400800"/>
              <a:gd name="connsiteY3074" fmla="*/ 297656 h 514350"/>
              <a:gd name="connsiteX3075" fmla="*/ 150971 w 6400800"/>
              <a:gd name="connsiteY3075" fmla="*/ 296704 h 514350"/>
              <a:gd name="connsiteX3076" fmla="*/ 136684 w 6400800"/>
              <a:gd name="connsiteY3076" fmla="*/ 282416 h 514350"/>
              <a:gd name="connsiteX3077" fmla="*/ 131921 w 6400800"/>
              <a:gd name="connsiteY3077" fmla="*/ 278606 h 514350"/>
              <a:gd name="connsiteX3078" fmla="*/ 132874 w 6400800"/>
              <a:gd name="connsiteY3078" fmla="*/ 274796 h 514350"/>
              <a:gd name="connsiteX3079" fmla="*/ 130969 w 6400800"/>
              <a:gd name="connsiteY3079" fmla="*/ 278606 h 514350"/>
              <a:gd name="connsiteX3080" fmla="*/ 122396 w 6400800"/>
              <a:gd name="connsiteY3080" fmla="*/ 270986 h 514350"/>
              <a:gd name="connsiteX3081" fmla="*/ 130016 w 6400800"/>
              <a:gd name="connsiteY3081" fmla="*/ 280511 h 514350"/>
              <a:gd name="connsiteX3082" fmla="*/ 123349 w 6400800"/>
              <a:gd name="connsiteY3082" fmla="*/ 293846 h 514350"/>
              <a:gd name="connsiteX3083" fmla="*/ 114776 w 6400800"/>
              <a:gd name="connsiteY3083" fmla="*/ 316706 h 514350"/>
              <a:gd name="connsiteX3084" fmla="*/ 112871 w 6400800"/>
              <a:gd name="connsiteY3084" fmla="*/ 321469 h 514350"/>
              <a:gd name="connsiteX3085" fmla="*/ 103346 w 6400800"/>
              <a:gd name="connsiteY3085" fmla="*/ 299561 h 514350"/>
              <a:gd name="connsiteX3086" fmla="*/ 86201 w 6400800"/>
              <a:gd name="connsiteY3086" fmla="*/ 262414 h 514350"/>
              <a:gd name="connsiteX3087" fmla="*/ 78581 w 6400800"/>
              <a:gd name="connsiteY3087" fmla="*/ 245269 h 514350"/>
              <a:gd name="connsiteX3088" fmla="*/ 70961 w 6400800"/>
              <a:gd name="connsiteY3088" fmla="*/ 230981 h 514350"/>
              <a:gd name="connsiteX3089" fmla="*/ 57626 w 6400800"/>
              <a:gd name="connsiteY3089" fmla="*/ 208121 h 514350"/>
              <a:gd name="connsiteX3090" fmla="*/ 46196 w 6400800"/>
              <a:gd name="connsiteY3090" fmla="*/ 188119 h 514350"/>
              <a:gd name="connsiteX3091" fmla="*/ 54769 w 6400800"/>
              <a:gd name="connsiteY3091" fmla="*/ 210026 h 514350"/>
              <a:gd name="connsiteX3092" fmla="*/ 64294 w 6400800"/>
              <a:gd name="connsiteY3092" fmla="*/ 234791 h 514350"/>
              <a:gd name="connsiteX3093" fmla="*/ 70009 w 6400800"/>
              <a:gd name="connsiteY3093" fmla="*/ 250031 h 514350"/>
              <a:gd name="connsiteX3094" fmla="*/ 75724 w 6400800"/>
              <a:gd name="connsiteY3094" fmla="*/ 266224 h 514350"/>
              <a:gd name="connsiteX3095" fmla="*/ 85249 w 6400800"/>
              <a:gd name="connsiteY3095" fmla="*/ 292894 h 514350"/>
              <a:gd name="connsiteX3096" fmla="*/ 79534 w 6400800"/>
              <a:gd name="connsiteY3096" fmla="*/ 284321 h 514350"/>
              <a:gd name="connsiteX3097" fmla="*/ 68104 w 6400800"/>
              <a:gd name="connsiteY3097" fmla="*/ 268129 h 514350"/>
              <a:gd name="connsiteX3098" fmla="*/ 57626 w 6400800"/>
              <a:gd name="connsiteY3098" fmla="*/ 253841 h 514350"/>
              <a:gd name="connsiteX3099" fmla="*/ 64294 w 6400800"/>
              <a:gd name="connsiteY3099" fmla="*/ 270034 h 514350"/>
              <a:gd name="connsiteX3100" fmla="*/ 71914 w 6400800"/>
              <a:gd name="connsiteY3100" fmla="*/ 288131 h 514350"/>
              <a:gd name="connsiteX3101" fmla="*/ 83344 w 6400800"/>
              <a:gd name="connsiteY3101" fmla="*/ 311944 h 514350"/>
              <a:gd name="connsiteX3102" fmla="*/ 90964 w 6400800"/>
              <a:gd name="connsiteY3102" fmla="*/ 330994 h 514350"/>
              <a:gd name="connsiteX3103" fmla="*/ 87154 w 6400800"/>
              <a:gd name="connsiteY3103" fmla="*/ 339566 h 514350"/>
              <a:gd name="connsiteX3104" fmla="*/ 81439 w 6400800"/>
              <a:gd name="connsiteY3104" fmla="*/ 352901 h 514350"/>
              <a:gd name="connsiteX3105" fmla="*/ 78581 w 6400800"/>
              <a:gd name="connsiteY3105" fmla="*/ 339566 h 514350"/>
              <a:gd name="connsiteX3106" fmla="*/ 70009 w 6400800"/>
              <a:gd name="connsiteY3106" fmla="*/ 301466 h 514350"/>
              <a:gd name="connsiteX3107" fmla="*/ 61436 w 6400800"/>
              <a:gd name="connsiteY3107" fmla="*/ 269081 h 514350"/>
              <a:gd name="connsiteX3108" fmla="*/ 53816 w 6400800"/>
              <a:gd name="connsiteY3108" fmla="*/ 244316 h 514350"/>
              <a:gd name="connsiteX3109" fmla="*/ 46196 w 6400800"/>
              <a:gd name="connsiteY3109" fmla="*/ 223361 h 514350"/>
              <a:gd name="connsiteX3110" fmla="*/ 50006 w 6400800"/>
              <a:gd name="connsiteY3110" fmla="*/ 245269 h 514350"/>
              <a:gd name="connsiteX3111" fmla="*/ 53816 w 6400800"/>
              <a:gd name="connsiteY3111" fmla="*/ 270034 h 514350"/>
              <a:gd name="connsiteX3112" fmla="*/ 58579 w 6400800"/>
              <a:gd name="connsiteY3112" fmla="*/ 302419 h 514350"/>
              <a:gd name="connsiteX3113" fmla="*/ 64294 w 6400800"/>
              <a:gd name="connsiteY3113" fmla="*/ 340519 h 514350"/>
              <a:gd name="connsiteX3114" fmla="*/ 69056 w 6400800"/>
              <a:gd name="connsiteY3114" fmla="*/ 381476 h 514350"/>
              <a:gd name="connsiteX3115" fmla="*/ 67151 w 6400800"/>
              <a:gd name="connsiteY3115" fmla="*/ 385286 h 514350"/>
              <a:gd name="connsiteX3116" fmla="*/ 60484 w 6400800"/>
              <a:gd name="connsiteY3116" fmla="*/ 405289 h 514350"/>
              <a:gd name="connsiteX3117" fmla="*/ 59531 w 6400800"/>
              <a:gd name="connsiteY3117" fmla="*/ 407194 h 514350"/>
              <a:gd name="connsiteX3118" fmla="*/ 56674 w 6400800"/>
              <a:gd name="connsiteY3118" fmla="*/ 407194 h 514350"/>
              <a:gd name="connsiteX3119" fmla="*/ 54769 w 6400800"/>
              <a:gd name="connsiteY3119" fmla="*/ 399574 h 514350"/>
              <a:gd name="connsiteX3120" fmla="*/ 46196 w 6400800"/>
              <a:gd name="connsiteY3120" fmla="*/ 364331 h 514350"/>
              <a:gd name="connsiteX3121" fmla="*/ 37624 w 6400800"/>
              <a:gd name="connsiteY3121" fmla="*/ 332899 h 514350"/>
              <a:gd name="connsiteX3122" fmla="*/ 21431 w 6400800"/>
              <a:gd name="connsiteY3122" fmla="*/ 287179 h 514350"/>
              <a:gd name="connsiteX3123" fmla="*/ 13811 w 6400800"/>
              <a:gd name="connsiteY3123" fmla="*/ 270034 h 514350"/>
              <a:gd name="connsiteX3124" fmla="*/ 17621 w 6400800"/>
              <a:gd name="connsiteY3124" fmla="*/ 288131 h 514350"/>
              <a:gd name="connsiteX3125" fmla="*/ 21431 w 6400800"/>
              <a:gd name="connsiteY3125" fmla="*/ 309086 h 514350"/>
              <a:gd name="connsiteX3126" fmla="*/ 26194 w 6400800"/>
              <a:gd name="connsiteY3126" fmla="*/ 335756 h 514350"/>
              <a:gd name="connsiteX3127" fmla="*/ 31909 w 6400800"/>
              <a:gd name="connsiteY3127" fmla="*/ 367189 h 514350"/>
              <a:gd name="connsiteX3128" fmla="*/ 39529 w 6400800"/>
              <a:gd name="connsiteY3128" fmla="*/ 402431 h 514350"/>
              <a:gd name="connsiteX3129" fmla="*/ 39529 w 6400800"/>
              <a:gd name="connsiteY3129" fmla="*/ 404336 h 514350"/>
              <a:gd name="connsiteX3130" fmla="*/ 7144 w 6400800"/>
              <a:gd name="connsiteY3130" fmla="*/ 399574 h 514350"/>
              <a:gd name="connsiteX3131" fmla="*/ 7144 w 6400800"/>
              <a:gd name="connsiteY3131" fmla="*/ 511016 h 514350"/>
              <a:gd name="connsiteX3132" fmla="*/ 6277451 w 6400800"/>
              <a:gd name="connsiteY3132" fmla="*/ 364331 h 514350"/>
              <a:gd name="connsiteX3133" fmla="*/ 6279356 w 6400800"/>
              <a:gd name="connsiteY3133" fmla="*/ 357664 h 514350"/>
              <a:gd name="connsiteX3134" fmla="*/ 6279356 w 6400800"/>
              <a:gd name="connsiteY3134" fmla="*/ 361474 h 514350"/>
              <a:gd name="connsiteX3135" fmla="*/ 6277451 w 6400800"/>
              <a:gd name="connsiteY3135" fmla="*/ 399574 h 514350"/>
              <a:gd name="connsiteX3136" fmla="*/ 6267926 w 6400800"/>
              <a:gd name="connsiteY3136" fmla="*/ 430054 h 514350"/>
              <a:gd name="connsiteX3137" fmla="*/ 6266021 w 6400800"/>
              <a:gd name="connsiteY3137" fmla="*/ 430054 h 514350"/>
              <a:gd name="connsiteX3138" fmla="*/ 6260306 w 6400800"/>
              <a:gd name="connsiteY3138" fmla="*/ 421481 h 514350"/>
              <a:gd name="connsiteX3139" fmla="*/ 6277451 w 6400800"/>
              <a:gd name="connsiteY3139" fmla="*/ 364331 h 514350"/>
              <a:gd name="connsiteX3140" fmla="*/ 6211729 w 6400800"/>
              <a:gd name="connsiteY3140" fmla="*/ 425291 h 514350"/>
              <a:gd name="connsiteX3141" fmla="*/ 6212681 w 6400800"/>
              <a:gd name="connsiteY3141" fmla="*/ 398621 h 514350"/>
              <a:gd name="connsiteX3142" fmla="*/ 6213634 w 6400800"/>
              <a:gd name="connsiteY3142" fmla="*/ 390049 h 514350"/>
              <a:gd name="connsiteX3143" fmla="*/ 6216492 w 6400800"/>
              <a:gd name="connsiteY3143" fmla="*/ 393859 h 514350"/>
              <a:gd name="connsiteX3144" fmla="*/ 6227921 w 6400800"/>
              <a:gd name="connsiteY3144" fmla="*/ 408146 h 514350"/>
              <a:gd name="connsiteX3145" fmla="*/ 6225064 w 6400800"/>
              <a:gd name="connsiteY3145" fmla="*/ 412909 h 514350"/>
              <a:gd name="connsiteX3146" fmla="*/ 6221254 w 6400800"/>
              <a:gd name="connsiteY3146" fmla="*/ 420529 h 514350"/>
              <a:gd name="connsiteX3147" fmla="*/ 6218396 w 6400800"/>
              <a:gd name="connsiteY3147" fmla="*/ 429101 h 514350"/>
              <a:gd name="connsiteX3148" fmla="*/ 6217444 w 6400800"/>
              <a:gd name="connsiteY3148" fmla="*/ 431006 h 514350"/>
              <a:gd name="connsiteX3149" fmla="*/ 6217444 w 6400800"/>
              <a:gd name="connsiteY3149" fmla="*/ 429101 h 514350"/>
              <a:gd name="connsiteX3150" fmla="*/ 6215539 w 6400800"/>
              <a:gd name="connsiteY3150" fmla="*/ 413861 h 514350"/>
              <a:gd name="connsiteX3151" fmla="*/ 6213634 w 6400800"/>
              <a:gd name="connsiteY3151" fmla="*/ 429101 h 514350"/>
              <a:gd name="connsiteX3152" fmla="*/ 6211729 w 6400800"/>
              <a:gd name="connsiteY3152" fmla="*/ 441484 h 514350"/>
              <a:gd name="connsiteX3153" fmla="*/ 6211729 w 6400800"/>
              <a:gd name="connsiteY3153" fmla="*/ 425291 h 514350"/>
              <a:gd name="connsiteX3154" fmla="*/ 6183154 w 6400800"/>
              <a:gd name="connsiteY3154" fmla="*/ 343376 h 514350"/>
              <a:gd name="connsiteX3155" fmla="*/ 6187917 w 6400800"/>
              <a:gd name="connsiteY3155" fmla="*/ 350996 h 514350"/>
              <a:gd name="connsiteX3156" fmla="*/ 6191726 w 6400800"/>
              <a:gd name="connsiteY3156" fmla="*/ 356711 h 514350"/>
              <a:gd name="connsiteX3157" fmla="*/ 6183154 w 6400800"/>
              <a:gd name="connsiteY3157" fmla="*/ 388144 h 514350"/>
              <a:gd name="connsiteX3158" fmla="*/ 6182201 w 6400800"/>
              <a:gd name="connsiteY3158" fmla="*/ 391954 h 514350"/>
              <a:gd name="connsiteX3159" fmla="*/ 6181249 w 6400800"/>
              <a:gd name="connsiteY3159" fmla="*/ 375761 h 514350"/>
              <a:gd name="connsiteX3160" fmla="*/ 6181249 w 6400800"/>
              <a:gd name="connsiteY3160" fmla="*/ 372904 h 514350"/>
              <a:gd name="connsiteX3161" fmla="*/ 6183154 w 6400800"/>
              <a:gd name="connsiteY3161" fmla="*/ 343376 h 514350"/>
              <a:gd name="connsiteX3162" fmla="*/ 6144101 w 6400800"/>
              <a:gd name="connsiteY3162" fmla="*/ 308134 h 514350"/>
              <a:gd name="connsiteX3163" fmla="*/ 6147912 w 6400800"/>
              <a:gd name="connsiteY3163" fmla="*/ 276701 h 514350"/>
              <a:gd name="connsiteX3164" fmla="*/ 6153626 w 6400800"/>
              <a:gd name="connsiteY3164" fmla="*/ 289084 h 514350"/>
              <a:gd name="connsiteX3165" fmla="*/ 6161246 w 6400800"/>
              <a:gd name="connsiteY3165" fmla="*/ 305276 h 514350"/>
              <a:gd name="connsiteX3166" fmla="*/ 6157437 w 6400800"/>
              <a:gd name="connsiteY3166" fmla="*/ 319564 h 514350"/>
              <a:gd name="connsiteX3167" fmla="*/ 6152674 w 6400800"/>
              <a:gd name="connsiteY3167" fmla="*/ 342424 h 514350"/>
              <a:gd name="connsiteX3168" fmla="*/ 6150769 w 6400800"/>
              <a:gd name="connsiteY3168" fmla="*/ 356711 h 514350"/>
              <a:gd name="connsiteX3169" fmla="*/ 6149817 w 6400800"/>
              <a:gd name="connsiteY3169" fmla="*/ 360521 h 514350"/>
              <a:gd name="connsiteX3170" fmla="*/ 6148864 w 6400800"/>
              <a:gd name="connsiteY3170" fmla="*/ 365284 h 514350"/>
              <a:gd name="connsiteX3171" fmla="*/ 6146006 w 6400800"/>
              <a:gd name="connsiteY3171" fmla="*/ 360521 h 514350"/>
              <a:gd name="connsiteX3172" fmla="*/ 6147912 w 6400800"/>
              <a:gd name="connsiteY3172" fmla="*/ 368141 h 514350"/>
              <a:gd name="connsiteX3173" fmla="*/ 6145054 w 6400800"/>
              <a:gd name="connsiteY3173" fmla="*/ 389096 h 514350"/>
              <a:gd name="connsiteX3174" fmla="*/ 6144101 w 6400800"/>
              <a:gd name="connsiteY3174" fmla="*/ 386239 h 514350"/>
              <a:gd name="connsiteX3175" fmla="*/ 6143149 w 6400800"/>
              <a:gd name="connsiteY3175" fmla="*/ 384334 h 514350"/>
              <a:gd name="connsiteX3176" fmla="*/ 6142196 w 6400800"/>
              <a:gd name="connsiteY3176" fmla="*/ 369094 h 514350"/>
              <a:gd name="connsiteX3177" fmla="*/ 6139339 w 6400800"/>
              <a:gd name="connsiteY3177" fmla="*/ 343376 h 514350"/>
              <a:gd name="connsiteX3178" fmla="*/ 6144101 w 6400800"/>
              <a:gd name="connsiteY3178" fmla="*/ 308134 h 514350"/>
              <a:gd name="connsiteX3179" fmla="*/ 6095524 w 6400800"/>
              <a:gd name="connsiteY3179" fmla="*/ 384334 h 514350"/>
              <a:gd name="connsiteX3180" fmla="*/ 6088856 w 6400800"/>
              <a:gd name="connsiteY3180" fmla="*/ 412909 h 514350"/>
              <a:gd name="connsiteX3181" fmla="*/ 6083142 w 6400800"/>
              <a:gd name="connsiteY3181" fmla="*/ 435769 h 514350"/>
              <a:gd name="connsiteX3182" fmla="*/ 6076474 w 6400800"/>
              <a:gd name="connsiteY3182" fmla="*/ 411956 h 514350"/>
              <a:gd name="connsiteX3183" fmla="*/ 6079331 w 6400800"/>
              <a:gd name="connsiteY3183" fmla="*/ 391001 h 514350"/>
              <a:gd name="connsiteX3184" fmla="*/ 6084094 w 6400800"/>
              <a:gd name="connsiteY3184" fmla="*/ 368141 h 514350"/>
              <a:gd name="connsiteX3185" fmla="*/ 6088856 w 6400800"/>
              <a:gd name="connsiteY3185" fmla="*/ 347186 h 514350"/>
              <a:gd name="connsiteX3186" fmla="*/ 6091714 w 6400800"/>
              <a:gd name="connsiteY3186" fmla="*/ 348139 h 514350"/>
              <a:gd name="connsiteX3187" fmla="*/ 6095524 w 6400800"/>
              <a:gd name="connsiteY3187" fmla="*/ 350996 h 514350"/>
              <a:gd name="connsiteX3188" fmla="*/ 6100287 w 6400800"/>
              <a:gd name="connsiteY3188" fmla="*/ 359569 h 514350"/>
              <a:gd name="connsiteX3189" fmla="*/ 6095524 w 6400800"/>
              <a:gd name="connsiteY3189" fmla="*/ 384334 h 514350"/>
              <a:gd name="connsiteX3190" fmla="*/ 6102192 w 6400800"/>
              <a:gd name="connsiteY3190" fmla="*/ 206216 h 514350"/>
              <a:gd name="connsiteX3191" fmla="*/ 6101239 w 6400800"/>
              <a:gd name="connsiteY3191" fmla="*/ 235744 h 514350"/>
              <a:gd name="connsiteX3192" fmla="*/ 6101239 w 6400800"/>
              <a:gd name="connsiteY3192" fmla="*/ 241459 h 514350"/>
              <a:gd name="connsiteX3193" fmla="*/ 6101239 w 6400800"/>
              <a:gd name="connsiteY3193" fmla="*/ 242411 h 514350"/>
              <a:gd name="connsiteX3194" fmla="*/ 6101239 w 6400800"/>
              <a:gd name="connsiteY3194" fmla="*/ 242411 h 514350"/>
              <a:gd name="connsiteX3195" fmla="*/ 6100287 w 6400800"/>
              <a:gd name="connsiteY3195" fmla="*/ 239554 h 514350"/>
              <a:gd name="connsiteX3196" fmla="*/ 6097429 w 6400800"/>
              <a:gd name="connsiteY3196" fmla="*/ 230981 h 514350"/>
              <a:gd name="connsiteX3197" fmla="*/ 6102192 w 6400800"/>
              <a:gd name="connsiteY3197" fmla="*/ 206216 h 514350"/>
              <a:gd name="connsiteX3198" fmla="*/ 6100287 w 6400800"/>
              <a:gd name="connsiteY3198" fmla="*/ 284321 h 514350"/>
              <a:gd name="connsiteX3199" fmla="*/ 6098381 w 6400800"/>
              <a:gd name="connsiteY3199" fmla="*/ 279559 h 514350"/>
              <a:gd name="connsiteX3200" fmla="*/ 6099334 w 6400800"/>
              <a:gd name="connsiteY3200" fmla="*/ 277654 h 514350"/>
              <a:gd name="connsiteX3201" fmla="*/ 6100287 w 6400800"/>
              <a:gd name="connsiteY3201" fmla="*/ 284321 h 514350"/>
              <a:gd name="connsiteX3202" fmla="*/ 6093619 w 6400800"/>
              <a:gd name="connsiteY3202" fmla="*/ 247174 h 514350"/>
              <a:gd name="connsiteX3203" fmla="*/ 6095524 w 6400800"/>
              <a:gd name="connsiteY3203" fmla="*/ 255746 h 514350"/>
              <a:gd name="connsiteX3204" fmla="*/ 6091714 w 6400800"/>
              <a:gd name="connsiteY3204" fmla="*/ 264319 h 514350"/>
              <a:gd name="connsiteX3205" fmla="*/ 6090762 w 6400800"/>
              <a:gd name="connsiteY3205" fmla="*/ 262414 h 514350"/>
              <a:gd name="connsiteX3206" fmla="*/ 6093619 w 6400800"/>
              <a:gd name="connsiteY3206" fmla="*/ 247174 h 514350"/>
              <a:gd name="connsiteX3207" fmla="*/ 6088856 w 6400800"/>
              <a:gd name="connsiteY3207" fmla="*/ 269081 h 514350"/>
              <a:gd name="connsiteX3208" fmla="*/ 6088856 w 6400800"/>
              <a:gd name="connsiteY3208" fmla="*/ 270034 h 514350"/>
              <a:gd name="connsiteX3209" fmla="*/ 6088856 w 6400800"/>
              <a:gd name="connsiteY3209" fmla="*/ 270034 h 514350"/>
              <a:gd name="connsiteX3210" fmla="*/ 6087904 w 6400800"/>
              <a:gd name="connsiteY3210" fmla="*/ 272891 h 514350"/>
              <a:gd name="connsiteX3211" fmla="*/ 6088856 w 6400800"/>
              <a:gd name="connsiteY3211" fmla="*/ 269081 h 514350"/>
              <a:gd name="connsiteX3212" fmla="*/ 6067901 w 6400800"/>
              <a:gd name="connsiteY3212" fmla="*/ 369094 h 514350"/>
              <a:gd name="connsiteX3213" fmla="*/ 6080284 w 6400800"/>
              <a:gd name="connsiteY3213" fmla="*/ 339566 h 514350"/>
              <a:gd name="connsiteX3214" fmla="*/ 6085046 w 6400800"/>
              <a:gd name="connsiteY3214" fmla="*/ 326231 h 514350"/>
              <a:gd name="connsiteX3215" fmla="*/ 6088856 w 6400800"/>
              <a:gd name="connsiteY3215" fmla="*/ 313849 h 514350"/>
              <a:gd name="connsiteX3216" fmla="*/ 6093619 w 6400800"/>
              <a:gd name="connsiteY3216" fmla="*/ 293846 h 514350"/>
              <a:gd name="connsiteX3217" fmla="*/ 6093619 w 6400800"/>
              <a:gd name="connsiteY3217" fmla="*/ 293846 h 514350"/>
              <a:gd name="connsiteX3218" fmla="*/ 6096476 w 6400800"/>
              <a:gd name="connsiteY3218" fmla="*/ 310991 h 514350"/>
              <a:gd name="connsiteX3219" fmla="*/ 6100287 w 6400800"/>
              <a:gd name="connsiteY3219" fmla="*/ 339566 h 514350"/>
              <a:gd name="connsiteX3220" fmla="*/ 6101239 w 6400800"/>
              <a:gd name="connsiteY3220" fmla="*/ 355759 h 514350"/>
              <a:gd name="connsiteX3221" fmla="*/ 6101239 w 6400800"/>
              <a:gd name="connsiteY3221" fmla="*/ 355759 h 514350"/>
              <a:gd name="connsiteX3222" fmla="*/ 6100287 w 6400800"/>
              <a:gd name="connsiteY3222" fmla="*/ 359569 h 514350"/>
              <a:gd name="connsiteX3223" fmla="*/ 6097429 w 6400800"/>
              <a:gd name="connsiteY3223" fmla="*/ 350044 h 514350"/>
              <a:gd name="connsiteX3224" fmla="*/ 6093619 w 6400800"/>
              <a:gd name="connsiteY3224" fmla="*/ 345281 h 514350"/>
              <a:gd name="connsiteX3225" fmla="*/ 6087904 w 6400800"/>
              <a:gd name="connsiteY3225" fmla="*/ 342424 h 514350"/>
              <a:gd name="connsiteX3226" fmla="*/ 6085999 w 6400800"/>
              <a:gd name="connsiteY3226" fmla="*/ 341471 h 514350"/>
              <a:gd name="connsiteX3227" fmla="*/ 6085046 w 6400800"/>
              <a:gd name="connsiteY3227" fmla="*/ 343376 h 514350"/>
              <a:gd name="connsiteX3228" fmla="*/ 6076474 w 6400800"/>
              <a:gd name="connsiteY3228" fmla="*/ 365284 h 514350"/>
              <a:gd name="connsiteX3229" fmla="*/ 6069806 w 6400800"/>
              <a:gd name="connsiteY3229" fmla="*/ 384334 h 514350"/>
              <a:gd name="connsiteX3230" fmla="*/ 6065996 w 6400800"/>
              <a:gd name="connsiteY3230" fmla="*/ 372904 h 514350"/>
              <a:gd name="connsiteX3231" fmla="*/ 6067901 w 6400800"/>
              <a:gd name="connsiteY3231" fmla="*/ 369094 h 514350"/>
              <a:gd name="connsiteX3232" fmla="*/ 6035517 w 6400800"/>
              <a:gd name="connsiteY3232" fmla="*/ 310039 h 514350"/>
              <a:gd name="connsiteX3233" fmla="*/ 6035517 w 6400800"/>
              <a:gd name="connsiteY3233" fmla="*/ 308134 h 514350"/>
              <a:gd name="connsiteX3234" fmla="*/ 6040279 w 6400800"/>
              <a:gd name="connsiteY3234" fmla="*/ 324326 h 514350"/>
              <a:gd name="connsiteX3235" fmla="*/ 6044089 w 6400800"/>
              <a:gd name="connsiteY3235" fmla="*/ 338614 h 514350"/>
              <a:gd name="connsiteX3236" fmla="*/ 6038374 w 6400800"/>
              <a:gd name="connsiteY3236" fmla="*/ 355759 h 514350"/>
              <a:gd name="connsiteX3237" fmla="*/ 6033612 w 6400800"/>
              <a:gd name="connsiteY3237" fmla="*/ 330041 h 514350"/>
              <a:gd name="connsiteX3238" fmla="*/ 6035517 w 6400800"/>
              <a:gd name="connsiteY3238" fmla="*/ 310039 h 514350"/>
              <a:gd name="connsiteX3239" fmla="*/ 6012656 w 6400800"/>
              <a:gd name="connsiteY3239" fmla="*/ 361474 h 514350"/>
              <a:gd name="connsiteX3240" fmla="*/ 6012656 w 6400800"/>
              <a:gd name="connsiteY3240" fmla="*/ 363379 h 514350"/>
              <a:gd name="connsiteX3241" fmla="*/ 6012656 w 6400800"/>
              <a:gd name="connsiteY3241" fmla="*/ 359569 h 514350"/>
              <a:gd name="connsiteX3242" fmla="*/ 6012656 w 6400800"/>
              <a:gd name="connsiteY3242" fmla="*/ 361474 h 514350"/>
              <a:gd name="connsiteX3243" fmla="*/ 6007894 w 6400800"/>
              <a:gd name="connsiteY3243" fmla="*/ 351949 h 514350"/>
              <a:gd name="connsiteX3244" fmla="*/ 6007894 w 6400800"/>
              <a:gd name="connsiteY3244" fmla="*/ 352901 h 514350"/>
              <a:gd name="connsiteX3245" fmla="*/ 6007894 w 6400800"/>
              <a:gd name="connsiteY3245" fmla="*/ 351949 h 514350"/>
              <a:gd name="connsiteX3246" fmla="*/ 6007894 w 6400800"/>
              <a:gd name="connsiteY3246" fmla="*/ 351949 h 514350"/>
              <a:gd name="connsiteX3247" fmla="*/ 5976462 w 6400800"/>
              <a:gd name="connsiteY3247" fmla="*/ 410051 h 514350"/>
              <a:gd name="connsiteX3248" fmla="*/ 5973604 w 6400800"/>
              <a:gd name="connsiteY3248" fmla="*/ 402431 h 514350"/>
              <a:gd name="connsiteX3249" fmla="*/ 5972651 w 6400800"/>
              <a:gd name="connsiteY3249" fmla="*/ 398621 h 514350"/>
              <a:gd name="connsiteX3250" fmla="*/ 5971699 w 6400800"/>
              <a:gd name="connsiteY3250" fmla="*/ 391001 h 514350"/>
              <a:gd name="connsiteX3251" fmla="*/ 5973604 w 6400800"/>
              <a:gd name="connsiteY3251" fmla="*/ 386239 h 514350"/>
              <a:gd name="connsiteX3252" fmla="*/ 5977414 w 6400800"/>
              <a:gd name="connsiteY3252" fmla="*/ 374809 h 514350"/>
              <a:gd name="connsiteX3253" fmla="*/ 5976462 w 6400800"/>
              <a:gd name="connsiteY3253" fmla="*/ 410051 h 514350"/>
              <a:gd name="connsiteX3254" fmla="*/ 5976462 w 6400800"/>
              <a:gd name="connsiteY3254" fmla="*/ 239554 h 514350"/>
              <a:gd name="connsiteX3255" fmla="*/ 5978367 w 6400800"/>
              <a:gd name="connsiteY3255" fmla="*/ 250031 h 514350"/>
              <a:gd name="connsiteX3256" fmla="*/ 5979319 w 6400800"/>
              <a:gd name="connsiteY3256" fmla="*/ 256699 h 514350"/>
              <a:gd name="connsiteX3257" fmla="*/ 5974556 w 6400800"/>
              <a:gd name="connsiteY3257" fmla="*/ 248126 h 514350"/>
              <a:gd name="connsiteX3258" fmla="*/ 5976462 w 6400800"/>
              <a:gd name="connsiteY3258" fmla="*/ 239554 h 514350"/>
              <a:gd name="connsiteX3259" fmla="*/ 5965984 w 6400800"/>
              <a:gd name="connsiteY3259" fmla="*/ 291941 h 514350"/>
              <a:gd name="connsiteX3260" fmla="*/ 5966937 w 6400800"/>
              <a:gd name="connsiteY3260" fmla="*/ 286226 h 514350"/>
              <a:gd name="connsiteX3261" fmla="*/ 5967889 w 6400800"/>
              <a:gd name="connsiteY3261" fmla="*/ 282416 h 514350"/>
              <a:gd name="connsiteX3262" fmla="*/ 5970746 w 6400800"/>
              <a:gd name="connsiteY3262" fmla="*/ 269081 h 514350"/>
              <a:gd name="connsiteX3263" fmla="*/ 5983129 w 6400800"/>
              <a:gd name="connsiteY3263" fmla="*/ 298609 h 514350"/>
              <a:gd name="connsiteX3264" fmla="*/ 5980271 w 6400800"/>
              <a:gd name="connsiteY3264" fmla="*/ 330994 h 514350"/>
              <a:gd name="connsiteX3265" fmla="*/ 5979319 w 6400800"/>
              <a:gd name="connsiteY3265" fmla="*/ 331946 h 514350"/>
              <a:gd name="connsiteX3266" fmla="*/ 5976462 w 6400800"/>
              <a:gd name="connsiteY3266" fmla="*/ 328136 h 514350"/>
              <a:gd name="connsiteX3267" fmla="*/ 5979319 w 6400800"/>
              <a:gd name="connsiteY3267" fmla="*/ 332899 h 514350"/>
              <a:gd name="connsiteX3268" fmla="*/ 5972651 w 6400800"/>
              <a:gd name="connsiteY3268" fmla="*/ 346234 h 514350"/>
              <a:gd name="connsiteX3269" fmla="*/ 5967889 w 6400800"/>
              <a:gd name="connsiteY3269" fmla="*/ 355759 h 514350"/>
              <a:gd name="connsiteX3270" fmla="*/ 5967889 w 6400800"/>
              <a:gd name="connsiteY3270" fmla="*/ 355759 h 514350"/>
              <a:gd name="connsiteX3271" fmla="*/ 5966937 w 6400800"/>
              <a:gd name="connsiteY3271" fmla="*/ 351949 h 514350"/>
              <a:gd name="connsiteX3272" fmla="*/ 5965031 w 6400800"/>
              <a:gd name="connsiteY3272" fmla="*/ 333851 h 514350"/>
              <a:gd name="connsiteX3273" fmla="*/ 5963126 w 6400800"/>
              <a:gd name="connsiteY3273" fmla="*/ 299561 h 514350"/>
              <a:gd name="connsiteX3274" fmla="*/ 5965984 w 6400800"/>
              <a:gd name="connsiteY3274" fmla="*/ 291941 h 514350"/>
              <a:gd name="connsiteX3275" fmla="*/ 5952649 w 6400800"/>
              <a:gd name="connsiteY3275" fmla="*/ 385286 h 514350"/>
              <a:gd name="connsiteX3276" fmla="*/ 5952649 w 6400800"/>
              <a:gd name="connsiteY3276" fmla="*/ 385286 h 514350"/>
              <a:gd name="connsiteX3277" fmla="*/ 5952649 w 6400800"/>
              <a:gd name="connsiteY3277" fmla="*/ 385286 h 514350"/>
              <a:gd name="connsiteX3278" fmla="*/ 5952649 w 6400800"/>
              <a:gd name="connsiteY3278" fmla="*/ 385286 h 514350"/>
              <a:gd name="connsiteX3279" fmla="*/ 5934551 w 6400800"/>
              <a:gd name="connsiteY3279" fmla="*/ 339566 h 514350"/>
              <a:gd name="connsiteX3280" fmla="*/ 5933599 w 6400800"/>
              <a:gd name="connsiteY3280" fmla="*/ 332899 h 514350"/>
              <a:gd name="connsiteX3281" fmla="*/ 5933599 w 6400800"/>
              <a:gd name="connsiteY3281" fmla="*/ 330994 h 514350"/>
              <a:gd name="connsiteX3282" fmla="*/ 5935504 w 6400800"/>
              <a:gd name="connsiteY3282" fmla="*/ 336709 h 514350"/>
              <a:gd name="connsiteX3283" fmla="*/ 5934551 w 6400800"/>
              <a:gd name="connsiteY3283" fmla="*/ 339566 h 514350"/>
              <a:gd name="connsiteX3284" fmla="*/ 5948839 w 6400800"/>
              <a:gd name="connsiteY3284" fmla="*/ 371951 h 514350"/>
              <a:gd name="connsiteX3285" fmla="*/ 5945981 w 6400800"/>
              <a:gd name="connsiteY3285" fmla="*/ 382429 h 514350"/>
              <a:gd name="connsiteX3286" fmla="*/ 5943124 w 6400800"/>
              <a:gd name="connsiteY3286" fmla="*/ 392906 h 514350"/>
              <a:gd name="connsiteX3287" fmla="*/ 5943124 w 6400800"/>
              <a:gd name="connsiteY3287" fmla="*/ 378619 h 514350"/>
              <a:gd name="connsiteX3288" fmla="*/ 5943124 w 6400800"/>
              <a:gd name="connsiteY3288" fmla="*/ 378619 h 514350"/>
              <a:gd name="connsiteX3289" fmla="*/ 5946934 w 6400800"/>
              <a:gd name="connsiteY3289" fmla="*/ 365284 h 514350"/>
              <a:gd name="connsiteX3290" fmla="*/ 5948839 w 6400800"/>
              <a:gd name="connsiteY3290" fmla="*/ 371951 h 514350"/>
              <a:gd name="connsiteX3291" fmla="*/ 5930742 w 6400800"/>
              <a:gd name="connsiteY3291" fmla="*/ 234791 h 514350"/>
              <a:gd name="connsiteX3292" fmla="*/ 5938362 w 6400800"/>
              <a:gd name="connsiteY3292" fmla="*/ 269081 h 514350"/>
              <a:gd name="connsiteX3293" fmla="*/ 5945029 w 6400800"/>
              <a:gd name="connsiteY3293" fmla="*/ 307181 h 514350"/>
              <a:gd name="connsiteX3294" fmla="*/ 5940267 w 6400800"/>
              <a:gd name="connsiteY3294" fmla="*/ 323374 h 514350"/>
              <a:gd name="connsiteX3295" fmla="*/ 5940267 w 6400800"/>
              <a:gd name="connsiteY3295" fmla="*/ 324326 h 514350"/>
              <a:gd name="connsiteX3296" fmla="*/ 5931694 w 6400800"/>
              <a:gd name="connsiteY3296" fmla="*/ 307181 h 514350"/>
              <a:gd name="connsiteX3297" fmla="*/ 5928837 w 6400800"/>
              <a:gd name="connsiteY3297" fmla="*/ 284321 h 514350"/>
              <a:gd name="connsiteX3298" fmla="*/ 5926931 w 6400800"/>
              <a:gd name="connsiteY3298" fmla="*/ 266224 h 514350"/>
              <a:gd name="connsiteX3299" fmla="*/ 5929789 w 6400800"/>
              <a:gd name="connsiteY3299" fmla="*/ 259556 h 514350"/>
              <a:gd name="connsiteX3300" fmla="*/ 5926931 w 6400800"/>
              <a:gd name="connsiteY3300" fmla="*/ 264319 h 514350"/>
              <a:gd name="connsiteX3301" fmla="*/ 5925026 w 6400800"/>
              <a:gd name="connsiteY3301" fmla="*/ 245269 h 514350"/>
              <a:gd name="connsiteX3302" fmla="*/ 5926931 w 6400800"/>
              <a:gd name="connsiteY3302" fmla="*/ 233839 h 514350"/>
              <a:gd name="connsiteX3303" fmla="*/ 5928837 w 6400800"/>
              <a:gd name="connsiteY3303" fmla="*/ 226219 h 514350"/>
              <a:gd name="connsiteX3304" fmla="*/ 5930742 w 6400800"/>
              <a:gd name="connsiteY3304" fmla="*/ 234791 h 514350"/>
              <a:gd name="connsiteX3305" fmla="*/ 5923121 w 6400800"/>
              <a:gd name="connsiteY3305" fmla="*/ 209074 h 514350"/>
              <a:gd name="connsiteX3306" fmla="*/ 5926931 w 6400800"/>
              <a:gd name="connsiteY3306" fmla="*/ 222409 h 514350"/>
              <a:gd name="connsiteX3307" fmla="*/ 5922169 w 6400800"/>
              <a:gd name="connsiteY3307" fmla="*/ 232886 h 514350"/>
              <a:gd name="connsiteX3308" fmla="*/ 5919312 w 6400800"/>
              <a:gd name="connsiteY3308" fmla="*/ 206216 h 514350"/>
              <a:gd name="connsiteX3309" fmla="*/ 5918359 w 6400800"/>
              <a:gd name="connsiteY3309" fmla="*/ 193834 h 514350"/>
              <a:gd name="connsiteX3310" fmla="*/ 5923121 w 6400800"/>
              <a:gd name="connsiteY3310" fmla="*/ 209074 h 514350"/>
              <a:gd name="connsiteX3311" fmla="*/ 5901214 w 6400800"/>
              <a:gd name="connsiteY3311" fmla="*/ 244316 h 514350"/>
              <a:gd name="connsiteX3312" fmla="*/ 5901214 w 6400800"/>
              <a:gd name="connsiteY3312" fmla="*/ 258604 h 514350"/>
              <a:gd name="connsiteX3313" fmla="*/ 5902167 w 6400800"/>
              <a:gd name="connsiteY3313" fmla="*/ 278606 h 514350"/>
              <a:gd name="connsiteX3314" fmla="*/ 5904071 w 6400800"/>
              <a:gd name="connsiteY3314" fmla="*/ 302419 h 514350"/>
              <a:gd name="connsiteX3315" fmla="*/ 5900262 w 6400800"/>
              <a:gd name="connsiteY3315" fmla="*/ 310039 h 514350"/>
              <a:gd name="connsiteX3316" fmla="*/ 5895499 w 6400800"/>
              <a:gd name="connsiteY3316" fmla="*/ 284321 h 514350"/>
              <a:gd name="connsiteX3317" fmla="*/ 5901214 w 6400800"/>
              <a:gd name="connsiteY3317" fmla="*/ 244316 h 514350"/>
              <a:gd name="connsiteX3318" fmla="*/ 5903119 w 6400800"/>
              <a:gd name="connsiteY3318" fmla="*/ 324326 h 514350"/>
              <a:gd name="connsiteX3319" fmla="*/ 5903119 w 6400800"/>
              <a:gd name="connsiteY3319" fmla="*/ 328136 h 514350"/>
              <a:gd name="connsiteX3320" fmla="*/ 5902167 w 6400800"/>
              <a:gd name="connsiteY3320" fmla="*/ 325279 h 514350"/>
              <a:gd name="connsiteX3321" fmla="*/ 5903119 w 6400800"/>
              <a:gd name="connsiteY3321" fmla="*/ 324326 h 514350"/>
              <a:gd name="connsiteX3322" fmla="*/ 5892642 w 6400800"/>
              <a:gd name="connsiteY3322" fmla="*/ 348139 h 514350"/>
              <a:gd name="connsiteX3323" fmla="*/ 5893594 w 6400800"/>
              <a:gd name="connsiteY3323" fmla="*/ 352901 h 514350"/>
              <a:gd name="connsiteX3324" fmla="*/ 5893594 w 6400800"/>
              <a:gd name="connsiteY3324" fmla="*/ 355759 h 514350"/>
              <a:gd name="connsiteX3325" fmla="*/ 5891689 w 6400800"/>
              <a:gd name="connsiteY3325" fmla="*/ 350996 h 514350"/>
              <a:gd name="connsiteX3326" fmla="*/ 5892642 w 6400800"/>
              <a:gd name="connsiteY3326" fmla="*/ 348139 h 514350"/>
              <a:gd name="connsiteX3327" fmla="*/ 5893594 w 6400800"/>
              <a:gd name="connsiteY3327" fmla="*/ 373856 h 514350"/>
              <a:gd name="connsiteX3328" fmla="*/ 5898356 w 6400800"/>
              <a:gd name="connsiteY3328" fmla="*/ 391954 h 514350"/>
              <a:gd name="connsiteX3329" fmla="*/ 5902167 w 6400800"/>
              <a:gd name="connsiteY3329" fmla="*/ 408146 h 514350"/>
              <a:gd name="connsiteX3330" fmla="*/ 5904071 w 6400800"/>
              <a:gd name="connsiteY3330" fmla="*/ 417671 h 514350"/>
              <a:gd name="connsiteX3331" fmla="*/ 5904071 w 6400800"/>
              <a:gd name="connsiteY3331" fmla="*/ 417671 h 514350"/>
              <a:gd name="connsiteX3332" fmla="*/ 5890737 w 6400800"/>
              <a:gd name="connsiteY3332" fmla="*/ 387191 h 514350"/>
              <a:gd name="connsiteX3333" fmla="*/ 5888831 w 6400800"/>
              <a:gd name="connsiteY3333" fmla="*/ 383381 h 514350"/>
              <a:gd name="connsiteX3334" fmla="*/ 5887879 w 6400800"/>
              <a:gd name="connsiteY3334" fmla="*/ 357664 h 514350"/>
              <a:gd name="connsiteX3335" fmla="*/ 5888831 w 6400800"/>
              <a:gd name="connsiteY3335" fmla="*/ 356711 h 514350"/>
              <a:gd name="connsiteX3336" fmla="*/ 5893594 w 6400800"/>
              <a:gd name="connsiteY3336" fmla="*/ 373856 h 514350"/>
              <a:gd name="connsiteX3337" fmla="*/ 5886926 w 6400800"/>
              <a:gd name="connsiteY3337" fmla="*/ 321469 h 514350"/>
              <a:gd name="connsiteX3338" fmla="*/ 5888831 w 6400800"/>
              <a:gd name="connsiteY3338" fmla="*/ 311944 h 514350"/>
              <a:gd name="connsiteX3339" fmla="*/ 5888831 w 6400800"/>
              <a:gd name="connsiteY3339" fmla="*/ 314801 h 514350"/>
              <a:gd name="connsiteX3340" fmla="*/ 5889784 w 6400800"/>
              <a:gd name="connsiteY3340" fmla="*/ 326231 h 514350"/>
              <a:gd name="connsiteX3341" fmla="*/ 5885974 w 6400800"/>
              <a:gd name="connsiteY3341" fmla="*/ 332899 h 514350"/>
              <a:gd name="connsiteX3342" fmla="*/ 5885974 w 6400800"/>
              <a:gd name="connsiteY3342" fmla="*/ 325279 h 514350"/>
              <a:gd name="connsiteX3343" fmla="*/ 5886926 w 6400800"/>
              <a:gd name="connsiteY3343" fmla="*/ 321469 h 514350"/>
              <a:gd name="connsiteX3344" fmla="*/ 5858351 w 6400800"/>
              <a:gd name="connsiteY3344" fmla="*/ 279559 h 514350"/>
              <a:gd name="connsiteX3345" fmla="*/ 5858351 w 6400800"/>
              <a:gd name="connsiteY3345" fmla="*/ 284321 h 514350"/>
              <a:gd name="connsiteX3346" fmla="*/ 5858351 w 6400800"/>
              <a:gd name="connsiteY3346" fmla="*/ 285274 h 514350"/>
              <a:gd name="connsiteX3347" fmla="*/ 5857399 w 6400800"/>
              <a:gd name="connsiteY3347" fmla="*/ 281464 h 514350"/>
              <a:gd name="connsiteX3348" fmla="*/ 5858351 w 6400800"/>
              <a:gd name="connsiteY3348" fmla="*/ 279559 h 514350"/>
              <a:gd name="connsiteX3349" fmla="*/ 5841206 w 6400800"/>
              <a:gd name="connsiteY3349" fmla="*/ 264319 h 514350"/>
              <a:gd name="connsiteX3350" fmla="*/ 5840254 w 6400800"/>
              <a:gd name="connsiteY3350" fmla="*/ 270034 h 514350"/>
              <a:gd name="connsiteX3351" fmla="*/ 5839301 w 6400800"/>
              <a:gd name="connsiteY3351" fmla="*/ 277654 h 514350"/>
              <a:gd name="connsiteX3352" fmla="*/ 5838349 w 6400800"/>
              <a:gd name="connsiteY3352" fmla="*/ 271939 h 514350"/>
              <a:gd name="connsiteX3353" fmla="*/ 5841206 w 6400800"/>
              <a:gd name="connsiteY3353" fmla="*/ 264319 h 514350"/>
              <a:gd name="connsiteX3354" fmla="*/ 5828824 w 6400800"/>
              <a:gd name="connsiteY3354" fmla="*/ 305276 h 514350"/>
              <a:gd name="connsiteX3355" fmla="*/ 5826919 w 6400800"/>
              <a:gd name="connsiteY3355" fmla="*/ 308134 h 514350"/>
              <a:gd name="connsiteX3356" fmla="*/ 5826919 w 6400800"/>
              <a:gd name="connsiteY3356" fmla="*/ 306229 h 514350"/>
              <a:gd name="connsiteX3357" fmla="*/ 5829776 w 6400800"/>
              <a:gd name="connsiteY3357" fmla="*/ 299561 h 514350"/>
              <a:gd name="connsiteX3358" fmla="*/ 5828824 w 6400800"/>
              <a:gd name="connsiteY3358" fmla="*/ 305276 h 514350"/>
              <a:gd name="connsiteX3359" fmla="*/ 5823109 w 6400800"/>
              <a:gd name="connsiteY3359" fmla="*/ 259556 h 514350"/>
              <a:gd name="connsiteX3360" fmla="*/ 5827871 w 6400800"/>
              <a:gd name="connsiteY3360" fmla="*/ 270986 h 514350"/>
              <a:gd name="connsiteX3361" fmla="*/ 5828824 w 6400800"/>
              <a:gd name="connsiteY3361" fmla="*/ 273844 h 514350"/>
              <a:gd name="connsiteX3362" fmla="*/ 5828824 w 6400800"/>
              <a:gd name="connsiteY3362" fmla="*/ 286226 h 514350"/>
              <a:gd name="connsiteX3363" fmla="*/ 5824062 w 6400800"/>
              <a:gd name="connsiteY3363" fmla="*/ 295751 h 514350"/>
              <a:gd name="connsiteX3364" fmla="*/ 5824062 w 6400800"/>
              <a:gd name="connsiteY3364" fmla="*/ 294799 h 514350"/>
              <a:gd name="connsiteX3365" fmla="*/ 5823109 w 6400800"/>
              <a:gd name="connsiteY3365" fmla="*/ 267176 h 514350"/>
              <a:gd name="connsiteX3366" fmla="*/ 5823109 w 6400800"/>
              <a:gd name="connsiteY3366" fmla="*/ 259556 h 514350"/>
              <a:gd name="connsiteX3367" fmla="*/ 5813584 w 6400800"/>
              <a:gd name="connsiteY3367" fmla="*/ 252889 h 514350"/>
              <a:gd name="connsiteX3368" fmla="*/ 5812631 w 6400800"/>
              <a:gd name="connsiteY3368" fmla="*/ 258604 h 514350"/>
              <a:gd name="connsiteX3369" fmla="*/ 5811679 w 6400800"/>
              <a:gd name="connsiteY3369" fmla="*/ 255746 h 514350"/>
              <a:gd name="connsiteX3370" fmla="*/ 5811679 w 6400800"/>
              <a:gd name="connsiteY3370" fmla="*/ 262414 h 514350"/>
              <a:gd name="connsiteX3371" fmla="*/ 5810726 w 6400800"/>
              <a:gd name="connsiteY3371" fmla="*/ 267176 h 514350"/>
              <a:gd name="connsiteX3372" fmla="*/ 5808821 w 6400800"/>
              <a:gd name="connsiteY3372" fmla="*/ 294799 h 514350"/>
              <a:gd name="connsiteX3373" fmla="*/ 5808821 w 6400800"/>
              <a:gd name="connsiteY3373" fmla="*/ 304324 h 514350"/>
              <a:gd name="connsiteX3374" fmla="*/ 5807869 w 6400800"/>
              <a:gd name="connsiteY3374" fmla="*/ 300514 h 514350"/>
              <a:gd name="connsiteX3375" fmla="*/ 5806917 w 6400800"/>
              <a:gd name="connsiteY3375" fmla="*/ 264319 h 514350"/>
              <a:gd name="connsiteX3376" fmla="*/ 5806917 w 6400800"/>
              <a:gd name="connsiteY3376" fmla="*/ 262414 h 514350"/>
              <a:gd name="connsiteX3377" fmla="*/ 5813584 w 6400800"/>
              <a:gd name="connsiteY3377" fmla="*/ 252889 h 514350"/>
              <a:gd name="connsiteX3378" fmla="*/ 5804059 w 6400800"/>
              <a:gd name="connsiteY3378" fmla="*/ 268129 h 514350"/>
              <a:gd name="connsiteX3379" fmla="*/ 5804059 w 6400800"/>
              <a:gd name="connsiteY3379" fmla="*/ 269081 h 514350"/>
              <a:gd name="connsiteX3380" fmla="*/ 5804059 w 6400800"/>
              <a:gd name="connsiteY3380" fmla="*/ 268129 h 514350"/>
              <a:gd name="connsiteX3381" fmla="*/ 5804059 w 6400800"/>
              <a:gd name="connsiteY3381" fmla="*/ 268129 h 514350"/>
              <a:gd name="connsiteX3382" fmla="*/ 5799296 w 6400800"/>
              <a:gd name="connsiteY3382" fmla="*/ 164306 h 514350"/>
              <a:gd name="connsiteX3383" fmla="*/ 5802154 w 6400800"/>
              <a:gd name="connsiteY3383" fmla="*/ 166211 h 514350"/>
              <a:gd name="connsiteX3384" fmla="*/ 5796439 w 6400800"/>
              <a:gd name="connsiteY3384" fmla="*/ 176689 h 514350"/>
              <a:gd name="connsiteX3385" fmla="*/ 5796439 w 6400800"/>
              <a:gd name="connsiteY3385" fmla="*/ 163354 h 514350"/>
              <a:gd name="connsiteX3386" fmla="*/ 5799296 w 6400800"/>
              <a:gd name="connsiteY3386" fmla="*/ 164306 h 514350"/>
              <a:gd name="connsiteX3387" fmla="*/ 5770721 w 6400800"/>
              <a:gd name="connsiteY3387" fmla="*/ 386239 h 514350"/>
              <a:gd name="connsiteX3388" fmla="*/ 5770721 w 6400800"/>
              <a:gd name="connsiteY3388" fmla="*/ 383381 h 514350"/>
              <a:gd name="connsiteX3389" fmla="*/ 5770721 w 6400800"/>
              <a:gd name="connsiteY3389" fmla="*/ 382429 h 514350"/>
              <a:gd name="connsiteX3390" fmla="*/ 5771674 w 6400800"/>
              <a:gd name="connsiteY3390" fmla="*/ 387191 h 514350"/>
              <a:gd name="connsiteX3391" fmla="*/ 5770721 w 6400800"/>
              <a:gd name="connsiteY3391" fmla="*/ 386239 h 514350"/>
              <a:gd name="connsiteX3392" fmla="*/ 5782151 w 6400800"/>
              <a:gd name="connsiteY3392" fmla="*/ 253841 h 514350"/>
              <a:gd name="connsiteX3393" fmla="*/ 5780246 w 6400800"/>
              <a:gd name="connsiteY3393" fmla="*/ 258604 h 514350"/>
              <a:gd name="connsiteX3394" fmla="*/ 5777389 w 6400800"/>
              <a:gd name="connsiteY3394" fmla="*/ 267176 h 514350"/>
              <a:gd name="connsiteX3395" fmla="*/ 5773579 w 6400800"/>
              <a:gd name="connsiteY3395" fmla="*/ 275749 h 514350"/>
              <a:gd name="connsiteX3396" fmla="*/ 5772626 w 6400800"/>
              <a:gd name="connsiteY3396" fmla="*/ 273844 h 514350"/>
              <a:gd name="connsiteX3397" fmla="*/ 5771674 w 6400800"/>
              <a:gd name="connsiteY3397" fmla="*/ 272891 h 514350"/>
              <a:gd name="connsiteX3398" fmla="*/ 5783104 w 6400800"/>
              <a:gd name="connsiteY3398" fmla="*/ 241459 h 514350"/>
              <a:gd name="connsiteX3399" fmla="*/ 5782151 w 6400800"/>
              <a:gd name="connsiteY3399" fmla="*/ 253841 h 514350"/>
              <a:gd name="connsiteX3400" fmla="*/ 5785962 w 6400800"/>
              <a:gd name="connsiteY3400" fmla="*/ 221456 h 514350"/>
              <a:gd name="connsiteX3401" fmla="*/ 5784056 w 6400800"/>
              <a:gd name="connsiteY3401" fmla="*/ 239554 h 514350"/>
              <a:gd name="connsiteX3402" fmla="*/ 5784056 w 6400800"/>
              <a:gd name="connsiteY3402" fmla="*/ 240506 h 514350"/>
              <a:gd name="connsiteX3403" fmla="*/ 5770721 w 6400800"/>
              <a:gd name="connsiteY3403" fmla="*/ 267176 h 514350"/>
              <a:gd name="connsiteX3404" fmla="*/ 5769769 w 6400800"/>
              <a:gd name="connsiteY3404" fmla="*/ 261461 h 514350"/>
              <a:gd name="connsiteX3405" fmla="*/ 5769769 w 6400800"/>
              <a:gd name="connsiteY3405" fmla="*/ 258604 h 514350"/>
              <a:gd name="connsiteX3406" fmla="*/ 5785962 w 6400800"/>
              <a:gd name="connsiteY3406" fmla="*/ 221456 h 514350"/>
              <a:gd name="connsiteX3407" fmla="*/ 5754529 w 6400800"/>
              <a:gd name="connsiteY3407" fmla="*/ 333851 h 514350"/>
              <a:gd name="connsiteX3408" fmla="*/ 5746909 w 6400800"/>
              <a:gd name="connsiteY3408" fmla="*/ 348139 h 514350"/>
              <a:gd name="connsiteX3409" fmla="*/ 5745956 w 6400800"/>
              <a:gd name="connsiteY3409" fmla="*/ 346234 h 514350"/>
              <a:gd name="connsiteX3410" fmla="*/ 5754529 w 6400800"/>
              <a:gd name="connsiteY3410" fmla="*/ 322421 h 514350"/>
              <a:gd name="connsiteX3411" fmla="*/ 5754529 w 6400800"/>
              <a:gd name="connsiteY3411" fmla="*/ 333851 h 514350"/>
              <a:gd name="connsiteX3412" fmla="*/ 5754529 w 6400800"/>
              <a:gd name="connsiteY3412" fmla="*/ 333851 h 514350"/>
              <a:gd name="connsiteX3413" fmla="*/ 5762149 w 6400800"/>
              <a:gd name="connsiteY3413" fmla="*/ 302419 h 514350"/>
              <a:gd name="connsiteX3414" fmla="*/ 5762149 w 6400800"/>
              <a:gd name="connsiteY3414" fmla="*/ 302419 h 514350"/>
              <a:gd name="connsiteX3415" fmla="*/ 5762149 w 6400800"/>
              <a:gd name="connsiteY3415" fmla="*/ 302419 h 514350"/>
              <a:gd name="connsiteX3416" fmla="*/ 5762149 w 6400800"/>
              <a:gd name="connsiteY3416" fmla="*/ 302419 h 514350"/>
              <a:gd name="connsiteX3417" fmla="*/ 5761196 w 6400800"/>
              <a:gd name="connsiteY3417" fmla="*/ 304324 h 514350"/>
              <a:gd name="connsiteX3418" fmla="*/ 5762149 w 6400800"/>
              <a:gd name="connsiteY3418" fmla="*/ 305276 h 514350"/>
              <a:gd name="connsiteX3419" fmla="*/ 5762149 w 6400800"/>
              <a:gd name="connsiteY3419" fmla="*/ 308134 h 514350"/>
              <a:gd name="connsiteX3420" fmla="*/ 5762149 w 6400800"/>
              <a:gd name="connsiteY3420" fmla="*/ 310039 h 514350"/>
              <a:gd name="connsiteX3421" fmla="*/ 5759292 w 6400800"/>
              <a:gd name="connsiteY3421" fmla="*/ 320516 h 514350"/>
              <a:gd name="connsiteX3422" fmla="*/ 5757387 w 6400800"/>
              <a:gd name="connsiteY3422" fmla="*/ 328136 h 514350"/>
              <a:gd name="connsiteX3423" fmla="*/ 5755481 w 6400800"/>
              <a:gd name="connsiteY3423" fmla="*/ 320516 h 514350"/>
              <a:gd name="connsiteX3424" fmla="*/ 5761196 w 6400800"/>
              <a:gd name="connsiteY3424" fmla="*/ 304324 h 514350"/>
              <a:gd name="connsiteX3425" fmla="*/ 5760244 w 6400800"/>
              <a:gd name="connsiteY3425" fmla="*/ 289084 h 514350"/>
              <a:gd name="connsiteX3426" fmla="*/ 5759292 w 6400800"/>
              <a:gd name="connsiteY3426" fmla="*/ 290989 h 514350"/>
              <a:gd name="connsiteX3427" fmla="*/ 5751671 w 6400800"/>
              <a:gd name="connsiteY3427" fmla="*/ 301466 h 514350"/>
              <a:gd name="connsiteX3428" fmla="*/ 5748814 w 6400800"/>
              <a:gd name="connsiteY3428" fmla="*/ 305276 h 514350"/>
              <a:gd name="connsiteX3429" fmla="*/ 5759292 w 6400800"/>
              <a:gd name="connsiteY3429" fmla="*/ 280511 h 514350"/>
              <a:gd name="connsiteX3430" fmla="*/ 5760244 w 6400800"/>
              <a:gd name="connsiteY3430" fmla="*/ 289084 h 514350"/>
              <a:gd name="connsiteX3431" fmla="*/ 5756434 w 6400800"/>
              <a:gd name="connsiteY3431" fmla="*/ 227171 h 514350"/>
              <a:gd name="connsiteX3432" fmla="*/ 5756434 w 6400800"/>
              <a:gd name="connsiteY3432" fmla="*/ 243364 h 514350"/>
              <a:gd name="connsiteX3433" fmla="*/ 5757387 w 6400800"/>
              <a:gd name="connsiteY3433" fmla="*/ 250984 h 514350"/>
              <a:gd name="connsiteX3434" fmla="*/ 5753576 w 6400800"/>
              <a:gd name="connsiteY3434" fmla="*/ 259556 h 514350"/>
              <a:gd name="connsiteX3435" fmla="*/ 5741194 w 6400800"/>
              <a:gd name="connsiteY3435" fmla="*/ 285274 h 514350"/>
              <a:gd name="connsiteX3436" fmla="*/ 5756434 w 6400800"/>
              <a:gd name="connsiteY3436" fmla="*/ 227171 h 514350"/>
              <a:gd name="connsiteX3437" fmla="*/ 5676424 w 6400800"/>
              <a:gd name="connsiteY3437" fmla="*/ 184309 h 514350"/>
              <a:gd name="connsiteX3438" fmla="*/ 5676424 w 6400800"/>
              <a:gd name="connsiteY3438" fmla="*/ 198596 h 514350"/>
              <a:gd name="connsiteX3439" fmla="*/ 5676424 w 6400800"/>
              <a:gd name="connsiteY3439" fmla="*/ 228124 h 514350"/>
              <a:gd name="connsiteX3440" fmla="*/ 5676424 w 6400800"/>
              <a:gd name="connsiteY3440" fmla="*/ 246221 h 514350"/>
              <a:gd name="connsiteX3441" fmla="*/ 5677376 w 6400800"/>
              <a:gd name="connsiteY3441" fmla="*/ 266224 h 514350"/>
              <a:gd name="connsiteX3442" fmla="*/ 5678329 w 6400800"/>
              <a:gd name="connsiteY3442" fmla="*/ 276701 h 514350"/>
              <a:gd name="connsiteX3443" fmla="*/ 5678329 w 6400800"/>
              <a:gd name="connsiteY3443" fmla="*/ 276701 h 514350"/>
              <a:gd name="connsiteX3444" fmla="*/ 5675471 w 6400800"/>
              <a:gd name="connsiteY3444" fmla="*/ 259556 h 514350"/>
              <a:gd name="connsiteX3445" fmla="*/ 5672614 w 6400800"/>
              <a:gd name="connsiteY3445" fmla="*/ 242411 h 514350"/>
              <a:gd name="connsiteX3446" fmla="*/ 5669756 w 6400800"/>
              <a:gd name="connsiteY3446" fmla="*/ 223361 h 514350"/>
              <a:gd name="connsiteX3447" fmla="*/ 5668804 w 6400800"/>
              <a:gd name="connsiteY3447" fmla="*/ 216694 h 514350"/>
              <a:gd name="connsiteX3448" fmla="*/ 5676424 w 6400800"/>
              <a:gd name="connsiteY3448" fmla="*/ 184309 h 514350"/>
              <a:gd name="connsiteX3449" fmla="*/ 5652612 w 6400800"/>
              <a:gd name="connsiteY3449" fmla="*/ 263366 h 514350"/>
              <a:gd name="connsiteX3450" fmla="*/ 5653564 w 6400800"/>
              <a:gd name="connsiteY3450" fmla="*/ 261461 h 514350"/>
              <a:gd name="connsiteX3451" fmla="*/ 5655469 w 6400800"/>
              <a:gd name="connsiteY3451" fmla="*/ 264319 h 514350"/>
              <a:gd name="connsiteX3452" fmla="*/ 5655469 w 6400800"/>
              <a:gd name="connsiteY3452" fmla="*/ 268129 h 514350"/>
              <a:gd name="connsiteX3453" fmla="*/ 5657374 w 6400800"/>
              <a:gd name="connsiteY3453" fmla="*/ 286226 h 514350"/>
              <a:gd name="connsiteX3454" fmla="*/ 5652612 w 6400800"/>
              <a:gd name="connsiteY3454" fmla="*/ 269081 h 514350"/>
              <a:gd name="connsiteX3455" fmla="*/ 5651659 w 6400800"/>
              <a:gd name="connsiteY3455" fmla="*/ 267176 h 514350"/>
              <a:gd name="connsiteX3456" fmla="*/ 5652612 w 6400800"/>
              <a:gd name="connsiteY3456" fmla="*/ 263366 h 514350"/>
              <a:gd name="connsiteX3457" fmla="*/ 5650706 w 6400800"/>
              <a:gd name="connsiteY3457" fmla="*/ 205264 h 514350"/>
              <a:gd name="connsiteX3458" fmla="*/ 5651659 w 6400800"/>
              <a:gd name="connsiteY3458" fmla="*/ 212884 h 514350"/>
              <a:gd name="connsiteX3459" fmla="*/ 5649754 w 6400800"/>
              <a:gd name="connsiteY3459" fmla="*/ 207169 h 514350"/>
              <a:gd name="connsiteX3460" fmla="*/ 5650706 w 6400800"/>
              <a:gd name="connsiteY3460" fmla="*/ 205264 h 514350"/>
              <a:gd name="connsiteX3461" fmla="*/ 5647849 w 6400800"/>
              <a:gd name="connsiteY3461" fmla="*/ 209074 h 514350"/>
              <a:gd name="connsiteX3462" fmla="*/ 5649754 w 6400800"/>
              <a:gd name="connsiteY3462" fmla="*/ 219551 h 514350"/>
              <a:gd name="connsiteX3463" fmla="*/ 5651659 w 6400800"/>
              <a:gd name="connsiteY3463" fmla="*/ 235744 h 514350"/>
              <a:gd name="connsiteX3464" fmla="*/ 5651659 w 6400800"/>
              <a:gd name="connsiteY3464" fmla="*/ 236696 h 514350"/>
              <a:gd name="connsiteX3465" fmla="*/ 5645944 w 6400800"/>
              <a:gd name="connsiteY3465" fmla="*/ 228124 h 514350"/>
              <a:gd name="connsiteX3466" fmla="*/ 5644039 w 6400800"/>
              <a:gd name="connsiteY3466" fmla="*/ 216694 h 514350"/>
              <a:gd name="connsiteX3467" fmla="*/ 5647849 w 6400800"/>
              <a:gd name="connsiteY3467" fmla="*/ 209074 h 514350"/>
              <a:gd name="connsiteX3468" fmla="*/ 5642134 w 6400800"/>
              <a:gd name="connsiteY3468" fmla="*/ 370046 h 514350"/>
              <a:gd name="connsiteX3469" fmla="*/ 5643087 w 6400800"/>
              <a:gd name="connsiteY3469" fmla="*/ 377666 h 514350"/>
              <a:gd name="connsiteX3470" fmla="*/ 5641181 w 6400800"/>
              <a:gd name="connsiteY3470" fmla="*/ 385286 h 514350"/>
              <a:gd name="connsiteX3471" fmla="*/ 5642134 w 6400800"/>
              <a:gd name="connsiteY3471" fmla="*/ 370046 h 514350"/>
              <a:gd name="connsiteX3472" fmla="*/ 5624037 w 6400800"/>
              <a:gd name="connsiteY3472" fmla="*/ 272891 h 514350"/>
              <a:gd name="connsiteX3473" fmla="*/ 5625942 w 6400800"/>
              <a:gd name="connsiteY3473" fmla="*/ 258604 h 514350"/>
              <a:gd name="connsiteX3474" fmla="*/ 5625942 w 6400800"/>
              <a:gd name="connsiteY3474" fmla="*/ 254794 h 514350"/>
              <a:gd name="connsiteX3475" fmla="*/ 5632609 w 6400800"/>
              <a:gd name="connsiteY3475" fmla="*/ 241459 h 514350"/>
              <a:gd name="connsiteX3476" fmla="*/ 5634514 w 6400800"/>
              <a:gd name="connsiteY3476" fmla="*/ 236696 h 514350"/>
              <a:gd name="connsiteX3477" fmla="*/ 5637371 w 6400800"/>
              <a:gd name="connsiteY3477" fmla="*/ 245269 h 514350"/>
              <a:gd name="connsiteX3478" fmla="*/ 5640229 w 6400800"/>
              <a:gd name="connsiteY3478" fmla="*/ 259556 h 514350"/>
              <a:gd name="connsiteX3479" fmla="*/ 5640229 w 6400800"/>
              <a:gd name="connsiteY3479" fmla="*/ 266224 h 514350"/>
              <a:gd name="connsiteX3480" fmla="*/ 5631656 w 6400800"/>
              <a:gd name="connsiteY3480" fmla="*/ 288131 h 514350"/>
              <a:gd name="connsiteX3481" fmla="*/ 5624037 w 6400800"/>
              <a:gd name="connsiteY3481" fmla="*/ 277654 h 514350"/>
              <a:gd name="connsiteX3482" fmla="*/ 5624037 w 6400800"/>
              <a:gd name="connsiteY3482" fmla="*/ 272891 h 514350"/>
              <a:gd name="connsiteX3483" fmla="*/ 5623084 w 6400800"/>
              <a:gd name="connsiteY3483" fmla="*/ 289084 h 514350"/>
              <a:gd name="connsiteX3484" fmla="*/ 5623084 w 6400800"/>
              <a:gd name="connsiteY3484" fmla="*/ 287179 h 514350"/>
              <a:gd name="connsiteX3485" fmla="*/ 5624989 w 6400800"/>
              <a:gd name="connsiteY3485" fmla="*/ 290989 h 514350"/>
              <a:gd name="connsiteX3486" fmla="*/ 5626894 w 6400800"/>
              <a:gd name="connsiteY3486" fmla="*/ 298609 h 514350"/>
              <a:gd name="connsiteX3487" fmla="*/ 5625942 w 6400800"/>
              <a:gd name="connsiteY3487" fmla="*/ 300514 h 514350"/>
              <a:gd name="connsiteX3488" fmla="*/ 5625942 w 6400800"/>
              <a:gd name="connsiteY3488" fmla="*/ 300514 h 514350"/>
              <a:gd name="connsiteX3489" fmla="*/ 5622131 w 6400800"/>
              <a:gd name="connsiteY3489" fmla="*/ 295751 h 514350"/>
              <a:gd name="connsiteX3490" fmla="*/ 5623084 w 6400800"/>
              <a:gd name="connsiteY3490" fmla="*/ 289084 h 514350"/>
              <a:gd name="connsiteX3491" fmla="*/ 5621179 w 6400800"/>
              <a:gd name="connsiteY3491" fmla="*/ 310991 h 514350"/>
              <a:gd name="connsiteX3492" fmla="*/ 5621179 w 6400800"/>
              <a:gd name="connsiteY3492" fmla="*/ 310991 h 514350"/>
              <a:gd name="connsiteX3493" fmla="*/ 5621179 w 6400800"/>
              <a:gd name="connsiteY3493" fmla="*/ 310991 h 514350"/>
              <a:gd name="connsiteX3494" fmla="*/ 5621179 w 6400800"/>
              <a:gd name="connsiteY3494" fmla="*/ 310991 h 514350"/>
              <a:gd name="connsiteX3495" fmla="*/ 5618321 w 6400800"/>
              <a:gd name="connsiteY3495" fmla="*/ 270034 h 514350"/>
              <a:gd name="connsiteX3496" fmla="*/ 5618321 w 6400800"/>
              <a:gd name="connsiteY3496" fmla="*/ 270034 h 514350"/>
              <a:gd name="connsiteX3497" fmla="*/ 5618321 w 6400800"/>
              <a:gd name="connsiteY3497" fmla="*/ 270034 h 514350"/>
              <a:gd name="connsiteX3498" fmla="*/ 5618321 w 6400800"/>
              <a:gd name="connsiteY3498" fmla="*/ 270034 h 514350"/>
              <a:gd name="connsiteX3499" fmla="*/ 5617369 w 6400800"/>
              <a:gd name="connsiteY3499" fmla="*/ 272891 h 514350"/>
              <a:gd name="connsiteX3500" fmla="*/ 5618321 w 6400800"/>
              <a:gd name="connsiteY3500" fmla="*/ 273844 h 514350"/>
              <a:gd name="connsiteX3501" fmla="*/ 5616417 w 6400800"/>
              <a:gd name="connsiteY3501" fmla="*/ 286226 h 514350"/>
              <a:gd name="connsiteX3502" fmla="*/ 5613559 w 6400800"/>
              <a:gd name="connsiteY3502" fmla="*/ 282416 h 514350"/>
              <a:gd name="connsiteX3503" fmla="*/ 5617369 w 6400800"/>
              <a:gd name="connsiteY3503" fmla="*/ 272891 h 514350"/>
              <a:gd name="connsiteX3504" fmla="*/ 5608796 w 6400800"/>
              <a:gd name="connsiteY3504" fmla="*/ 290989 h 514350"/>
              <a:gd name="connsiteX3505" fmla="*/ 5608796 w 6400800"/>
              <a:gd name="connsiteY3505" fmla="*/ 290989 h 514350"/>
              <a:gd name="connsiteX3506" fmla="*/ 5611654 w 6400800"/>
              <a:gd name="connsiteY3506" fmla="*/ 294799 h 514350"/>
              <a:gd name="connsiteX3507" fmla="*/ 5613559 w 6400800"/>
              <a:gd name="connsiteY3507" fmla="*/ 297656 h 514350"/>
              <a:gd name="connsiteX3508" fmla="*/ 5611654 w 6400800"/>
              <a:gd name="connsiteY3508" fmla="*/ 310991 h 514350"/>
              <a:gd name="connsiteX3509" fmla="*/ 5608796 w 6400800"/>
              <a:gd name="connsiteY3509" fmla="*/ 292894 h 514350"/>
              <a:gd name="connsiteX3510" fmla="*/ 5608796 w 6400800"/>
              <a:gd name="connsiteY3510" fmla="*/ 290989 h 514350"/>
              <a:gd name="connsiteX3511" fmla="*/ 5594509 w 6400800"/>
              <a:gd name="connsiteY3511" fmla="*/ 241459 h 514350"/>
              <a:gd name="connsiteX3512" fmla="*/ 5595462 w 6400800"/>
              <a:gd name="connsiteY3512" fmla="*/ 258604 h 514350"/>
              <a:gd name="connsiteX3513" fmla="*/ 5595462 w 6400800"/>
              <a:gd name="connsiteY3513" fmla="*/ 259556 h 514350"/>
              <a:gd name="connsiteX3514" fmla="*/ 5595462 w 6400800"/>
              <a:gd name="connsiteY3514" fmla="*/ 261461 h 514350"/>
              <a:gd name="connsiteX3515" fmla="*/ 5593556 w 6400800"/>
              <a:gd name="connsiteY3515" fmla="*/ 259556 h 514350"/>
              <a:gd name="connsiteX3516" fmla="*/ 5592604 w 6400800"/>
              <a:gd name="connsiteY3516" fmla="*/ 250031 h 514350"/>
              <a:gd name="connsiteX3517" fmla="*/ 5594509 w 6400800"/>
              <a:gd name="connsiteY3517" fmla="*/ 241459 h 514350"/>
              <a:gd name="connsiteX3518" fmla="*/ 5578317 w 6400800"/>
              <a:gd name="connsiteY3518" fmla="*/ 284321 h 514350"/>
              <a:gd name="connsiteX3519" fmla="*/ 5578317 w 6400800"/>
              <a:gd name="connsiteY3519" fmla="*/ 286226 h 514350"/>
              <a:gd name="connsiteX3520" fmla="*/ 5577364 w 6400800"/>
              <a:gd name="connsiteY3520" fmla="*/ 285274 h 514350"/>
              <a:gd name="connsiteX3521" fmla="*/ 5578317 w 6400800"/>
              <a:gd name="connsiteY3521" fmla="*/ 284321 h 514350"/>
              <a:gd name="connsiteX3522" fmla="*/ 5573554 w 6400800"/>
              <a:gd name="connsiteY3522" fmla="*/ 299561 h 514350"/>
              <a:gd name="connsiteX3523" fmla="*/ 5576412 w 6400800"/>
              <a:gd name="connsiteY3523" fmla="*/ 305276 h 514350"/>
              <a:gd name="connsiteX3524" fmla="*/ 5577364 w 6400800"/>
              <a:gd name="connsiteY3524" fmla="*/ 307181 h 514350"/>
              <a:gd name="connsiteX3525" fmla="*/ 5576412 w 6400800"/>
              <a:gd name="connsiteY3525" fmla="*/ 325279 h 514350"/>
              <a:gd name="connsiteX3526" fmla="*/ 5576412 w 6400800"/>
              <a:gd name="connsiteY3526" fmla="*/ 328136 h 514350"/>
              <a:gd name="connsiteX3527" fmla="*/ 5575459 w 6400800"/>
              <a:gd name="connsiteY3527" fmla="*/ 319564 h 514350"/>
              <a:gd name="connsiteX3528" fmla="*/ 5573554 w 6400800"/>
              <a:gd name="connsiteY3528" fmla="*/ 303371 h 514350"/>
              <a:gd name="connsiteX3529" fmla="*/ 5573554 w 6400800"/>
              <a:gd name="connsiteY3529" fmla="*/ 299561 h 514350"/>
              <a:gd name="connsiteX3530" fmla="*/ 5550694 w 6400800"/>
              <a:gd name="connsiteY3530" fmla="*/ 308134 h 514350"/>
              <a:gd name="connsiteX3531" fmla="*/ 5549742 w 6400800"/>
              <a:gd name="connsiteY3531" fmla="*/ 301466 h 514350"/>
              <a:gd name="connsiteX3532" fmla="*/ 5551646 w 6400800"/>
              <a:gd name="connsiteY3532" fmla="*/ 294799 h 514350"/>
              <a:gd name="connsiteX3533" fmla="*/ 5552599 w 6400800"/>
              <a:gd name="connsiteY3533" fmla="*/ 291941 h 514350"/>
              <a:gd name="connsiteX3534" fmla="*/ 5554504 w 6400800"/>
              <a:gd name="connsiteY3534" fmla="*/ 302419 h 514350"/>
              <a:gd name="connsiteX3535" fmla="*/ 5552599 w 6400800"/>
              <a:gd name="connsiteY3535" fmla="*/ 306229 h 514350"/>
              <a:gd name="connsiteX3536" fmla="*/ 5550694 w 6400800"/>
              <a:gd name="connsiteY3536" fmla="*/ 308134 h 514350"/>
              <a:gd name="connsiteX3537" fmla="*/ 5557362 w 6400800"/>
              <a:gd name="connsiteY3537" fmla="*/ 313849 h 514350"/>
              <a:gd name="connsiteX3538" fmla="*/ 5557362 w 6400800"/>
              <a:gd name="connsiteY3538" fmla="*/ 313849 h 514350"/>
              <a:gd name="connsiteX3539" fmla="*/ 5553551 w 6400800"/>
              <a:gd name="connsiteY3539" fmla="*/ 318611 h 514350"/>
              <a:gd name="connsiteX3540" fmla="*/ 5556409 w 6400800"/>
              <a:gd name="connsiteY3540" fmla="*/ 310039 h 514350"/>
              <a:gd name="connsiteX3541" fmla="*/ 5557362 w 6400800"/>
              <a:gd name="connsiteY3541" fmla="*/ 313849 h 514350"/>
              <a:gd name="connsiteX3542" fmla="*/ 5557362 w 6400800"/>
              <a:gd name="connsiteY3542" fmla="*/ 313849 h 514350"/>
              <a:gd name="connsiteX3543" fmla="*/ 5561171 w 6400800"/>
              <a:gd name="connsiteY3543" fmla="*/ 359569 h 514350"/>
              <a:gd name="connsiteX3544" fmla="*/ 5561171 w 6400800"/>
              <a:gd name="connsiteY3544" fmla="*/ 361474 h 514350"/>
              <a:gd name="connsiteX3545" fmla="*/ 5560219 w 6400800"/>
              <a:gd name="connsiteY3545" fmla="*/ 360521 h 514350"/>
              <a:gd name="connsiteX3546" fmla="*/ 5558314 w 6400800"/>
              <a:gd name="connsiteY3546" fmla="*/ 350996 h 514350"/>
              <a:gd name="connsiteX3547" fmla="*/ 5560219 w 6400800"/>
              <a:gd name="connsiteY3547" fmla="*/ 342424 h 514350"/>
              <a:gd name="connsiteX3548" fmla="*/ 5561171 w 6400800"/>
              <a:gd name="connsiteY3548" fmla="*/ 359569 h 514350"/>
              <a:gd name="connsiteX3549" fmla="*/ 5559267 w 6400800"/>
              <a:gd name="connsiteY3549" fmla="*/ 303371 h 514350"/>
              <a:gd name="connsiteX3550" fmla="*/ 5559267 w 6400800"/>
              <a:gd name="connsiteY3550" fmla="*/ 303371 h 514350"/>
              <a:gd name="connsiteX3551" fmla="*/ 5559267 w 6400800"/>
              <a:gd name="connsiteY3551" fmla="*/ 303371 h 514350"/>
              <a:gd name="connsiteX3552" fmla="*/ 5559267 w 6400800"/>
              <a:gd name="connsiteY3552" fmla="*/ 303371 h 514350"/>
              <a:gd name="connsiteX3553" fmla="*/ 5557362 w 6400800"/>
              <a:gd name="connsiteY3553" fmla="*/ 277654 h 514350"/>
              <a:gd name="connsiteX3554" fmla="*/ 5558314 w 6400800"/>
              <a:gd name="connsiteY3554" fmla="*/ 283369 h 514350"/>
              <a:gd name="connsiteX3555" fmla="*/ 5559267 w 6400800"/>
              <a:gd name="connsiteY3555" fmla="*/ 293846 h 514350"/>
              <a:gd name="connsiteX3556" fmla="*/ 5557362 w 6400800"/>
              <a:gd name="connsiteY3556" fmla="*/ 296704 h 514350"/>
              <a:gd name="connsiteX3557" fmla="*/ 5554504 w 6400800"/>
              <a:gd name="connsiteY3557" fmla="*/ 287179 h 514350"/>
              <a:gd name="connsiteX3558" fmla="*/ 5557362 w 6400800"/>
              <a:gd name="connsiteY3558" fmla="*/ 277654 h 514350"/>
              <a:gd name="connsiteX3559" fmla="*/ 5553551 w 6400800"/>
              <a:gd name="connsiteY3559" fmla="*/ 252889 h 514350"/>
              <a:gd name="connsiteX3560" fmla="*/ 5553551 w 6400800"/>
              <a:gd name="connsiteY3560" fmla="*/ 252889 h 514350"/>
              <a:gd name="connsiteX3561" fmla="*/ 5553551 w 6400800"/>
              <a:gd name="connsiteY3561" fmla="*/ 253841 h 514350"/>
              <a:gd name="connsiteX3562" fmla="*/ 5555456 w 6400800"/>
              <a:gd name="connsiteY3562" fmla="*/ 268129 h 514350"/>
              <a:gd name="connsiteX3563" fmla="*/ 5555456 w 6400800"/>
              <a:gd name="connsiteY3563" fmla="*/ 270986 h 514350"/>
              <a:gd name="connsiteX3564" fmla="*/ 5552599 w 6400800"/>
              <a:gd name="connsiteY3564" fmla="*/ 275749 h 514350"/>
              <a:gd name="connsiteX3565" fmla="*/ 5549742 w 6400800"/>
              <a:gd name="connsiteY3565" fmla="*/ 280511 h 514350"/>
              <a:gd name="connsiteX3566" fmla="*/ 5549742 w 6400800"/>
              <a:gd name="connsiteY3566" fmla="*/ 280511 h 514350"/>
              <a:gd name="connsiteX3567" fmla="*/ 5549742 w 6400800"/>
              <a:gd name="connsiteY3567" fmla="*/ 280511 h 514350"/>
              <a:gd name="connsiteX3568" fmla="*/ 5545931 w 6400800"/>
              <a:gd name="connsiteY3568" fmla="*/ 286226 h 514350"/>
              <a:gd name="connsiteX3569" fmla="*/ 5544979 w 6400800"/>
              <a:gd name="connsiteY3569" fmla="*/ 281464 h 514350"/>
              <a:gd name="connsiteX3570" fmla="*/ 5546884 w 6400800"/>
              <a:gd name="connsiteY3570" fmla="*/ 275749 h 514350"/>
              <a:gd name="connsiteX3571" fmla="*/ 5549742 w 6400800"/>
              <a:gd name="connsiteY3571" fmla="*/ 261461 h 514350"/>
              <a:gd name="connsiteX3572" fmla="*/ 5553551 w 6400800"/>
              <a:gd name="connsiteY3572" fmla="*/ 252889 h 514350"/>
              <a:gd name="connsiteX3573" fmla="*/ 5548789 w 6400800"/>
              <a:gd name="connsiteY3573" fmla="*/ 226219 h 514350"/>
              <a:gd name="connsiteX3574" fmla="*/ 5549742 w 6400800"/>
              <a:gd name="connsiteY3574" fmla="*/ 230029 h 514350"/>
              <a:gd name="connsiteX3575" fmla="*/ 5550694 w 6400800"/>
              <a:gd name="connsiteY3575" fmla="*/ 234791 h 514350"/>
              <a:gd name="connsiteX3576" fmla="*/ 5547837 w 6400800"/>
              <a:gd name="connsiteY3576" fmla="*/ 230029 h 514350"/>
              <a:gd name="connsiteX3577" fmla="*/ 5548789 w 6400800"/>
              <a:gd name="connsiteY3577" fmla="*/ 226219 h 514350"/>
              <a:gd name="connsiteX3578" fmla="*/ 5546884 w 6400800"/>
              <a:gd name="connsiteY3578" fmla="*/ 235744 h 514350"/>
              <a:gd name="connsiteX3579" fmla="*/ 5550694 w 6400800"/>
              <a:gd name="connsiteY3579" fmla="*/ 244316 h 514350"/>
              <a:gd name="connsiteX3580" fmla="*/ 5544979 w 6400800"/>
              <a:gd name="connsiteY3580" fmla="*/ 259556 h 514350"/>
              <a:gd name="connsiteX3581" fmla="*/ 5544026 w 6400800"/>
              <a:gd name="connsiteY3581" fmla="*/ 262414 h 514350"/>
              <a:gd name="connsiteX3582" fmla="*/ 5543074 w 6400800"/>
              <a:gd name="connsiteY3582" fmla="*/ 257651 h 514350"/>
              <a:gd name="connsiteX3583" fmla="*/ 5542121 w 6400800"/>
              <a:gd name="connsiteY3583" fmla="*/ 254794 h 514350"/>
              <a:gd name="connsiteX3584" fmla="*/ 5546884 w 6400800"/>
              <a:gd name="connsiteY3584" fmla="*/ 235744 h 514350"/>
              <a:gd name="connsiteX3585" fmla="*/ 5540217 w 6400800"/>
              <a:gd name="connsiteY3585" fmla="*/ 218599 h 514350"/>
              <a:gd name="connsiteX3586" fmla="*/ 5539264 w 6400800"/>
              <a:gd name="connsiteY3586" fmla="*/ 220504 h 514350"/>
              <a:gd name="connsiteX3587" fmla="*/ 5538312 w 6400800"/>
              <a:gd name="connsiteY3587" fmla="*/ 223361 h 514350"/>
              <a:gd name="connsiteX3588" fmla="*/ 5536406 w 6400800"/>
              <a:gd name="connsiteY3588" fmla="*/ 210026 h 514350"/>
              <a:gd name="connsiteX3589" fmla="*/ 5540217 w 6400800"/>
              <a:gd name="connsiteY3589" fmla="*/ 218599 h 514350"/>
              <a:gd name="connsiteX3590" fmla="*/ 5507831 w 6400800"/>
              <a:gd name="connsiteY3590" fmla="*/ 312896 h 514350"/>
              <a:gd name="connsiteX3591" fmla="*/ 5507831 w 6400800"/>
              <a:gd name="connsiteY3591" fmla="*/ 312896 h 514350"/>
              <a:gd name="connsiteX3592" fmla="*/ 5507831 w 6400800"/>
              <a:gd name="connsiteY3592" fmla="*/ 313849 h 514350"/>
              <a:gd name="connsiteX3593" fmla="*/ 5507831 w 6400800"/>
              <a:gd name="connsiteY3593" fmla="*/ 312896 h 514350"/>
              <a:gd name="connsiteX3594" fmla="*/ 5481162 w 6400800"/>
              <a:gd name="connsiteY3594" fmla="*/ 326231 h 514350"/>
              <a:gd name="connsiteX3595" fmla="*/ 5480209 w 6400800"/>
              <a:gd name="connsiteY3595" fmla="*/ 330994 h 514350"/>
              <a:gd name="connsiteX3596" fmla="*/ 5479256 w 6400800"/>
              <a:gd name="connsiteY3596" fmla="*/ 324326 h 514350"/>
              <a:gd name="connsiteX3597" fmla="*/ 5479256 w 6400800"/>
              <a:gd name="connsiteY3597" fmla="*/ 322421 h 514350"/>
              <a:gd name="connsiteX3598" fmla="*/ 5478304 w 6400800"/>
              <a:gd name="connsiteY3598" fmla="*/ 311944 h 514350"/>
              <a:gd name="connsiteX3599" fmla="*/ 5482114 w 6400800"/>
              <a:gd name="connsiteY3599" fmla="*/ 325279 h 514350"/>
              <a:gd name="connsiteX3600" fmla="*/ 5481162 w 6400800"/>
              <a:gd name="connsiteY3600" fmla="*/ 326231 h 514350"/>
              <a:gd name="connsiteX3601" fmla="*/ 5493544 w 6400800"/>
              <a:gd name="connsiteY3601" fmla="*/ 339566 h 514350"/>
              <a:gd name="connsiteX3602" fmla="*/ 5493544 w 6400800"/>
              <a:gd name="connsiteY3602" fmla="*/ 339566 h 514350"/>
              <a:gd name="connsiteX3603" fmla="*/ 5493544 w 6400800"/>
              <a:gd name="connsiteY3603" fmla="*/ 339566 h 514350"/>
              <a:gd name="connsiteX3604" fmla="*/ 5493544 w 6400800"/>
              <a:gd name="connsiteY3604" fmla="*/ 339566 h 514350"/>
              <a:gd name="connsiteX3605" fmla="*/ 5488781 w 6400800"/>
              <a:gd name="connsiteY3605" fmla="*/ 261461 h 514350"/>
              <a:gd name="connsiteX3606" fmla="*/ 5488781 w 6400800"/>
              <a:gd name="connsiteY3606" fmla="*/ 261461 h 514350"/>
              <a:gd name="connsiteX3607" fmla="*/ 5490687 w 6400800"/>
              <a:gd name="connsiteY3607" fmla="*/ 267176 h 514350"/>
              <a:gd name="connsiteX3608" fmla="*/ 5487829 w 6400800"/>
              <a:gd name="connsiteY3608" fmla="*/ 264319 h 514350"/>
              <a:gd name="connsiteX3609" fmla="*/ 5488781 w 6400800"/>
              <a:gd name="connsiteY3609" fmla="*/ 261461 h 514350"/>
              <a:gd name="connsiteX3610" fmla="*/ 5483067 w 6400800"/>
              <a:gd name="connsiteY3610" fmla="*/ 280511 h 514350"/>
              <a:gd name="connsiteX3611" fmla="*/ 5484971 w 6400800"/>
              <a:gd name="connsiteY3611" fmla="*/ 272891 h 514350"/>
              <a:gd name="connsiteX3612" fmla="*/ 5496401 w 6400800"/>
              <a:gd name="connsiteY3612" fmla="*/ 291941 h 514350"/>
              <a:gd name="connsiteX3613" fmla="*/ 5500212 w 6400800"/>
              <a:gd name="connsiteY3613" fmla="*/ 297656 h 514350"/>
              <a:gd name="connsiteX3614" fmla="*/ 5497354 w 6400800"/>
              <a:gd name="connsiteY3614" fmla="*/ 307181 h 514350"/>
              <a:gd name="connsiteX3615" fmla="*/ 5496401 w 6400800"/>
              <a:gd name="connsiteY3615" fmla="*/ 310991 h 514350"/>
              <a:gd name="connsiteX3616" fmla="*/ 5493544 w 6400800"/>
              <a:gd name="connsiteY3616" fmla="*/ 307181 h 514350"/>
              <a:gd name="connsiteX3617" fmla="*/ 5495449 w 6400800"/>
              <a:gd name="connsiteY3617" fmla="*/ 311944 h 514350"/>
              <a:gd name="connsiteX3618" fmla="*/ 5494496 w 6400800"/>
              <a:gd name="connsiteY3618" fmla="*/ 319564 h 514350"/>
              <a:gd name="connsiteX3619" fmla="*/ 5492592 w 6400800"/>
              <a:gd name="connsiteY3619" fmla="*/ 330041 h 514350"/>
              <a:gd name="connsiteX3620" fmla="*/ 5488781 w 6400800"/>
              <a:gd name="connsiteY3620" fmla="*/ 333851 h 514350"/>
              <a:gd name="connsiteX3621" fmla="*/ 5485924 w 6400800"/>
              <a:gd name="connsiteY3621" fmla="*/ 327184 h 514350"/>
              <a:gd name="connsiteX3622" fmla="*/ 5487829 w 6400800"/>
              <a:gd name="connsiteY3622" fmla="*/ 312896 h 514350"/>
              <a:gd name="connsiteX3623" fmla="*/ 5489734 w 6400800"/>
              <a:gd name="connsiteY3623" fmla="*/ 299561 h 514350"/>
              <a:gd name="connsiteX3624" fmla="*/ 5484019 w 6400800"/>
              <a:gd name="connsiteY3624" fmla="*/ 311944 h 514350"/>
              <a:gd name="connsiteX3625" fmla="*/ 5483067 w 6400800"/>
              <a:gd name="connsiteY3625" fmla="*/ 313849 h 514350"/>
              <a:gd name="connsiteX3626" fmla="*/ 5483067 w 6400800"/>
              <a:gd name="connsiteY3626" fmla="*/ 312896 h 514350"/>
              <a:gd name="connsiteX3627" fmla="*/ 5478304 w 6400800"/>
              <a:gd name="connsiteY3627" fmla="*/ 292894 h 514350"/>
              <a:gd name="connsiteX3628" fmla="*/ 5479256 w 6400800"/>
              <a:gd name="connsiteY3628" fmla="*/ 309086 h 514350"/>
              <a:gd name="connsiteX3629" fmla="*/ 5479256 w 6400800"/>
              <a:gd name="connsiteY3629" fmla="*/ 308134 h 514350"/>
              <a:gd name="connsiteX3630" fmla="*/ 5476399 w 6400800"/>
              <a:gd name="connsiteY3630" fmla="*/ 300514 h 514350"/>
              <a:gd name="connsiteX3631" fmla="*/ 5483067 w 6400800"/>
              <a:gd name="connsiteY3631" fmla="*/ 280511 h 514350"/>
              <a:gd name="connsiteX3632" fmla="*/ 5472589 w 6400800"/>
              <a:gd name="connsiteY3632" fmla="*/ 254794 h 514350"/>
              <a:gd name="connsiteX3633" fmla="*/ 5475446 w 6400800"/>
              <a:gd name="connsiteY3633" fmla="*/ 258604 h 514350"/>
              <a:gd name="connsiteX3634" fmla="*/ 5471637 w 6400800"/>
              <a:gd name="connsiteY3634" fmla="*/ 268129 h 514350"/>
              <a:gd name="connsiteX3635" fmla="*/ 5468779 w 6400800"/>
              <a:gd name="connsiteY3635" fmla="*/ 249079 h 514350"/>
              <a:gd name="connsiteX3636" fmla="*/ 5472589 w 6400800"/>
              <a:gd name="connsiteY3636" fmla="*/ 254794 h 514350"/>
              <a:gd name="connsiteX3637" fmla="*/ 5452587 w 6400800"/>
              <a:gd name="connsiteY3637" fmla="*/ 208121 h 514350"/>
              <a:gd name="connsiteX3638" fmla="*/ 5452587 w 6400800"/>
              <a:gd name="connsiteY3638" fmla="*/ 210026 h 514350"/>
              <a:gd name="connsiteX3639" fmla="*/ 5454492 w 6400800"/>
              <a:gd name="connsiteY3639" fmla="*/ 225266 h 514350"/>
              <a:gd name="connsiteX3640" fmla="*/ 5454492 w 6400800"/>
              <a:gd name="connsiteY3640" fmla="*/ 228124 h 514350"/>
              <a:gd name="connsiteX3641" fmla="*/ 5450681 w 6400800"/>
              <a:gd name="connsiteY3641" fmla="*/ 225266 h 514350"/>
              <a:gd name="connsiteX3642" fmla="*/ 5452587 w 6400800"/>
              <a:gd name="connsiteY3642" fmla="*/ 208121 h 514350"/>
              <a:gd name="connsiteX3643" fmla="*/ 5449729 w 6400800"/>
              <a:gd name="connsiteY3643" fmla="*/ 250031 h 514350"/>
              <a:gd name="connsiteX3644" fmla="*/ 5451634 w 6400800"/>
              <a:gd name="connsiteY3644" fmla="*/ 228124 h 514350"/>
              <a:gd name="connsiteX3645" fmla="*/ 5453539 w 6400800"/>
              <a:gd name="connsiteY3645" fmla="*/ 230029 h 514350"/>
              <a:gd name="connsiteX3646" fmla="*/ 5455444 w 6400800"/>
              <a:gd name="connsiteY3646" fmla="*/ 232886 h 514350"/>
              <a:gd name="connsiteX3647" fmla="*/ 5456396 w 6400800"/>
              <a:gd name="connsiteY3647" fmla="*/ 243364 h 514350"/>
              <a:gd name="connsiteX3648" fmla="*/ 5459254 w 6400800"/>
              <a:gd name="connsiteY3648" fmla="*/ 282416 h 514350"/>
              <a:gd name="connsiteX3649" fmla="*/ 5460206 w 6400800"/>
              <a:gd name="connsiteY3649" fmla="*/ 299561 h 514350"/>
              <a:gd name="connsiteX3650" fmla="*/ 5455444 w 6400800"/>
              <a:gd name="connsiteY3650" fmla="*/ 313849 h 514350"/>
              <a:gd name="connsiteX3651" fmla="*/ 5447824 w 6400800"/>
              <a:gd name="connsiteY3651" fmla="*/ 280511 h 514350"/>
              <a:gd name="connsiteX3652" fmla="*/ 5446871 w 6400800"/>
              <a:gd name="connsiteY3652" fmla="*/ 276701 h 514350"/>
              <a:gd name="connsiteX3653" fmla="*/ 5449729 w 6400800"/>
              <a:gd name="connsiteY3653" fmla="*/ 250031 h 514350"/>
              <a:gd name="connsiteX3654" fmla="*/ 5443062 w 6400800"/>
              <a:gd name="connsiteY3654" fmla="*/ 327184 h 514350"/>
              <a:gd name="connsiteX3655" fmla="*/ 5445919 w 6400800"/>
              <a:gd name="connsiteY3655" fmla="*/ 343376 h 514350"/>
              <a:gd name="connsiteX3656" fmla="*/ 5443062 w 6400800"/>
              <a:gd name="connsiteY3656" fmla="*/ 334804 h 514350"/>
              <a:gd name="connsiteX3657" fmla="*/ 5443062 w 6400800"/>
              <a:gd name="connsiteY3657" fmla="*/ 327184 h 514350"/>
              <a:gd name="connsiteX3658" fmla="*/ 5417344 w 6400800"/>
              <a:gd name="connsiteY3658" fmla="*/ 318611 h 514350"/>
              <a:gd name="connsiteX3659" fmla="*/ 5419249 w 6400800"/>
              <a:gd name="connsiteY3659" fmla="*/ 312896 h 514350"/>
              <a:gd name="connsiteX3660" fmla="*/ 5421154 w 6400800"/>
              <a:gd name="connsiteY3660" fmla="*/ 320516 h 514350"/>
              <a:gd name="connsiteX3661" fmla="*/ 5421154 w 6400800"/>
              <a:gd name="connsiteY3661" fmla="*/ 321469 h 514350"/>
              <a:gd name="connsiteX3662" fmla="*/ 5421154 w 6400800"/>
              <a:gd name="connsiteY3662" fmla="*/ 320516 h 514350"/>
              <a:gd name="connsiteX3663" fmla="*/ 5421154 w 6400800"/>
              <a:gd name="connsiteY3663" fmla="*/ 322421 h 514350"/>
              <a:gd name="connsiteX3664" fmla="*/ 5418296 w 6400800"/>
              <a:gd name="connsiteY3664" fmla="*/ 331946 h 514350"/>
              <a:gd name="connsiteX3665" fmla="*/ 5417344 w 6400800"/>
              <a:gd name="connsiteY3665" fmla="*/ 329089 h 514350"/>
              <a:gd name="connsiteX3666" fmla="*/ 5417344 w 6400800"/>
              <a:gd name="connsiteY3666" fmla="*/ 318611 h 514350"/>
              <a:gd name="connsiteX3667" fmla="*/ 5416392 w 6400800"/>
              <a:gd name="connsiteY3667" fmla="*/ 334804 h 514350"/>
              <a:gd name="connsiteX3668" fmla="*/ 5417344 w 6400800"/>
              <a:gd name="connsiteY3668" fmla="*/ 335756 h 514350"/>
              <a:gd name="connsiteX3669" fmla="*/ 5416392 w 6400800"/>
              <a:gd name="connsiteY3669" fmla="*/ 337661 h 514350"/>
              <a:gd name="connsiteX3670" fmla="*/ 5416392 w 6400800"/>
              <a:gd name="connsiteY3670" fmla="*/ 334804 h 514350"/>
              <a:gd name="connsiteX3671" fmla="*/ 5405914 w 6400800"/>
              <a:gd name="connsiteY3671" fmla="*/ 325279 h 514350"/>
              <a:gd name="connsiteX3672" fmla="*/ 5407819 w 6400800"/>
              <a:gd name="connsiteY3672" fmla="*/ 271939 h 514350"/>
              <a:gd name="connsiteX3673" fmla="*/ 5407819 w 6400800"/>
              <a:gd name="connsiteY3673" fmla="*/ 267176 h 514350"/>
              <a:gd name="connsiteX3674" fmla="*/ 5414487 w 6400800"/>
              <a:gd name="connsiteY3674" fmla="*/ 292894 h 514350"/>
              <a:gd name="connsiteX3675" fmla="*/ 5414487 w 6400800"/>
              <a:gd name="connsiteY3675" fmla="*/ 293846 h 514350"/>
              <a:gd name="connsiteX3676" fmla="*/ 5411629 w 6400800"/>
              <a:gd name="connsiteY3676" fmla="*/ 303371 h 514350"/>
              <a:gd name="connsiteX3677" fmla="*/ 5404962 w 6400800"/>
              <a:gd name="connsiteY3677" fmla="*/ 331946 h 514350"/>
              <a:gd name="connsiteX3678" fmla="*/ 5404962 w 6400800"/>
              <a:gd name="connsiteY3678" fmla="*/ 332899 h 514350"/>
              <a:gd name="connsiteX3679" fmla="*/ 5405914 w 6400800"/>
              <a:gd name="connsiteY3679" fmla="*/ 325279 h 514350"/>
              <a:gd name="connsiteX3680" fmla="*/ 5384006 w 6400800"/>
              <a:gd name="connsiteY3680" fmla="*/ 310991 h 514350"/>
              <a:gd name="connsiteX3681" fmla="*/ 5386864 w 6400800"/>
              <a:gd name="connsiteY3681" fmla="*/ 334804 h 514350"/>
              <a:gd name="connsiteX3682" fmla="*/ 5384959 w 6400800"/>
              <a:gd name="connsiteY3682" fmla="*/ 341471 h 514350"/>
              <a:gd name="connsiteX3683" fmla="*/ 5382101 w 6400800"/>
              <a:gd name="connsiteY3683" fmla="*/ 325279 h 514350"/>
              <a:gd name="connsiteX3684" fmla="*/ 5378292 w 6400800"/>
              <a:gd name="connsiteY3684" fmla="*/ 305276 h 514350"/>
              <a:gd name="connsiteX3685" fmla="*/ 5381149 w 6400800"/>
              <a:gd name="connsiteY3685" fmla="*/ 294799 h 514350"/>
              <a:gd name="connsiteX3686" fmla="*/ 5384006 w 6400800"/>
              <a:gd name="connsiteY3686" fmla="*/ 310991 h 514350"/>
              <a:gd name="connsiteX3687" fmla="*/ 5379244 w 6400800"/>
              <a:gd name="connsiteY3687" fmla="*/ 274796 h 514350"/>
              <a:gd name="connsiteX3688" fmla="*/ 5379244 w 6400800"/>
              <a:gd name="connsiteY3688" fmla="*/ 271939 h 514350"/>
              <a:gd name="connsiteX3689" fmla="*/ 5381149 w 6400800"/>
              <a:gd name="connsiteY3689" fmla="*/ 284321 h 514350"/>
              <a:gd name="connsiteX3690" fmla="*/ 5380196 w 6400800"/>
              <a:gd name="connsiteY3690" fmla="*/ 285274 h 514350"/>
              <a:gd name="connsiteX3691" fmla="*/ 5378292 w 6400800"/>
              <a:gd name="connsiteY3691" fmla="*/ 290036 h 514350"/>
              <a:gd name="connsiteX3692" fmla="*/ 5379244 w 6400800"/>
              <a:gd name="connsiteY3692" fmla="*/ 274796 h 514350"/>
              <a:gd name="connsiteX3693" fmla="*/ 5332571 w 6400800"/>
              <a:gd name="connsiteY3693" fmla="*/ 321469 h 514350"/>
              <a:gd name="connsiteX3694" fmla="*/ 5338287 w 6400800"/>
              <a:gd name="connsiteY3694" fmla="*/ 309086 h 514350"/>
              <a:gd name="connsiteX3695" fmla="*/ 5338287 w 6400800"/>
              <a:gd name="connsiteY3695" fmla="*/ 310039 h 514350"/>
              <a:gd name="connsiteX3696" fmla="*/ 5326856 w 6400800"/>
              <a:gd name="connsiteY3696" fmla="*/ 351949 h 514350"/>
              <a:gd name="connsiteX3697" fmla="*/ 5323999 w 6400800"/>
              <a:gd name="connsiteY3697" fmla="*/ 336709 h 514350"/>
              <a:gd name="connsiteX3698" fmla="*/ 5332571 w 6400800"/>
              <a:gd name="connsiteY3698" fmla="*/ 321469 h 514350"/>
              <a:gd name="connsiteX3699" fmla="*/ 5319237 w 6400800"/>
              <a:gd name="connsiteY3699" fmla="*/ 350996 h 514350"/>
              <a:gd name="connsiteX3700" fmla="*/ 5323046 w 6400800"/>
              <a:gd name="connsiteY3700" fmla="*/ 342424 h 514350"/>
              <a:gd name="connsiteX3701" fmla="*/ 5322094 w 6400800"/>
              <a:gd name="connsiteY3701" fmla="*/ 371951 h 514350"/>
              <a:gd name="connsiteX3702" fmla="*/ 5319237 w 6400800"/>
              <a:gd name="connsiteY3702" fmla="*/ 362426 h 514350"/>
              <a:gd name="connsiteX3703" fmla="*/ 5319237 w 6400800"/>
              <a:gd name="connsiteY3703" fmla="*/ 350996 h 514350"/>
              <a:gd name="connsiteX3704" fmla="*/ 5316379 w 6400800"/>
              <a:gd name="connsiteY3704" fmla="*/ 392906 h 514350"/>
              <a:gd name="connsiteX3705" fmla="*/ 5317331 w 6400800"/>
              <a:gd name="connsiteY3705" fmla="*/ 382429 h 514350"/>
              <a:gd name="connsiteX3706" fmla="*/ 5318284 w 6400800"/>
              <a:gd name="connsiteY3706" fmla="*/ 390049 h 514350"/>
              <a:gd name="connsiteX3707" fmla="*/ 5315426 w 6400800"/>
              <a:gd name="connsiteY3707" fmla="*/ 399574 h 514350"/>
              <a:gd name="connsiteX3708" fmla="*/ 5316379 w 6400800"/>
              <a:gd name="connsiteY3708" fmla="*/ 392906 h 514350"/>
              <a:gd name="connsiteX3709" fmla="*/ 5285899 w 6400800"/>
              <a:gd name="connsiteY3709" fmla="*/ 293846 h 514350"/>
              <a:gd name="connsiteX3710" fmla="*/ 5286851 w 6400800"/>
              <a:gd name="connsiteY3710" fmla="*/ 298609 h 514350"/>
              <a:gd name="connsiteX3711" fmla="*/ 5283994 w 6400800"/>
              <a:gd name="connsiteY3711" fmla="*/ 302419 h 514350"/>
              <a:gd name="connsiteX3712" fmla="*/ 5285899 w 6400800"/>
              <a:gd name="connsiteY3712" fmla="*/ 293846 h 514350"/>
              <a:gd name="connsiteX3713" fmla="*/ 5279231 w 6400800"/>
              <a:gd name="connsiteY3713" fmla="*/ 319564 h 514350"/>
              <a:gd name="connsiteX3714" fmla="*/ 5282089 w 6400800"/>
              <a:gd name="connsiteY3714" fmla="*/ 311944 h 514350"/>
              <a:gd name="connsiteX3715" fmla="*/ 5287804 w 6400800"/>
              <a:gd name="connsiteY3715" fmla="*/ 302419 h 514350"/>
              <a:gd name="connsiteX3716" fmla="*/ 5288756 w 6400800"/>
              <a:gd name="connsiteY3716" fmla="*/ 309086 h 514350"/>
              <a:gd name="connsiteX3717" fmla="*/ 5292567 w 6400800"/>
              <a:gd name="connsiteY3717" fmla="*/ 340519 h 514350"/>
              <a:gd name="connsiteX3718" fmla="*/ 5287804 w 6400800"/>
              <a:gd name="connsiteY3718" fmla="*/ 363379 h 514350"/>
              <a:gd name="connsiteX3719" fmla="*/ 5287804 w 6400800"/>
              <a:gd name="connsiteY3719" fmla="*/ 351949 h 514350"/>
              <a:gd name="connsiteX3720" fmla="*/ 5287804 w 6400800"/>
              <a:gd name="connsiteY3720" fmla="*/ 335756 h 514350"/>
              <a:gd name="connsiteX3721" fmla="*/ 5283994 w 6400800"/>
              <a:gd name="connsiteY3721" fmla="*/ 350996 h 514350"/>
              <a:gd name="connsiteX3722" fmla="*/ 5280184 w 6400800"/>
              <a:gd name="connsiteY3722" fmla="*/ 369094 h 514350"/>
              <a:gd name="connsiteX3723" fmla="*/ 5280184 w 6400800"/>
              <a:gd name="connsiteY3723" fmla="*/ 370046 h 514350"/>
              <a:gd name="connsiteX3724" fmla="*/ 5277326 w 6400800"/>
              <a:gd name="connsiteY3724" fmla="*/ 350044 h 514350"/>
              <a:gd name="connsiteX3725" fmla="*/ 5275421 w 6400800"/>
              <a:gd name="connsiteY3725" fmla="*/ 335756 h 514350"/>
              <a:gd name="connsiteX3726" fmla="*/ 5279231 w 6400800"/>
              <a:gd name="connsiteY3726" fmla="*/ 319564 h 514350"/>
              <a:gd name="connsiteX3727" fmla="*/ 5236369 w 6400800"/>
              <a:gd name="connsiteY3727" fmla="*/ 318611 h 514350"/>
              <a:gd name="connsiteX3728" fmla="*/ 5235417 w 6400800"/>
              <a:gd name="connsiteY3728" fmla="*/ 320516 h 514350"/>
              <a:gd name="connsiteX3729" fmla="*/ 5230654 w 6400800"/>
              <a:gd name="connsiteY3729" fmla="*/ 311944 h 514350"/>
              <a:gd name="connsiteX3730" fmla="*/ 5230654 w 6400800"/>
              <a:gd name="connsiteY3730" fmla="*/ 310991 h 514350"/>
              <a:gd name="connsiteX3731" fmla="*/ 5239226 w 6400800"/>
              <a:gd name="connsiteY3731" fmla="*/ 295751 h 514350"/>
              <a:gd name="connsiteX3732" fmla="*/ 5236369 w 6400800"/>
              <a:gd name="connsiteY3732" fmla="*/ 318611 h 514350"/>
              <a:gd name="connsiteX3733" fmla="*/ 5230654 w 6400800"/>
              <a:gd name="connsiteY3733" fmla="*/ 281464 h 514350"/>
              <a:gd name="connsiteX3734" fmla="*/ 5237321 w 6400800"/>
              <a:gd name="connsiteY3734" fmla="*/ 265271 h 514350"/>
              <a:gd name="connsiteX3735" fmla="*/ 5243989 w 6400800"/>
              <a:gd name="connsiteY3735" fmla="*/ 251936 h 514350"/>
              <a:gd name="connsiteX3736" fmla="*/ 5242084 w 6400800"/>
              <a:gd name="connsiteY3736" fmla="*/ 264319 h 514350"/>
              <a:gd name="connsiteX3737" fmla="*/ 5240179 w 6400800"/>
              <a:gd name="connsiteY3737" fmla="*/ 283369 h 514350"/>
              <a:gd name="connsiteX3738" fmla="*/ 5228749 w 6400800"/>
              <a:gd name="connsiteY3738" fmla="*/ 299561 h 514350"/>
              <a:gd name="connsiteX3739" fmla="*/ 5227796 w 6400800"/>
              <a:gd name="connsiteY3739" fmla="*/ 290036 h 514350"/>
              <a:gd name="connsiteX3740" fmla="*/ 5230654 w 6400800"/>
              <a:gd name="connsiteY3740" fmla="*/ 281464 h 514350"/>
              <a:gd name="connsiteX3741" fmla="*/ 5211604 w 6400800"/>
              <a:gd name="connsiteY3741" fmla="*/ 344329 h 514350"/>
              <a:gd name="connsiteX3742" fmla="*/ 5213509 w 6400800"/>
              <a:gd name="connsiteY3742" fmla="*/ 341471 h 514350"/>
              <a:gd name="connsiteX3743" fmla="*/ 5213509 w 6400800"/>
              <a:gd name="connsiteY3743" fmla="*/ 341471 h 514350"/>
              <a:gd name="connsiteX3744" fmla="*/ 5213509 w 6400800"/>
              <a:gd name="connsiteY3744" fmla="*/ 342424 h 514350"/>
              <a:gd name="connsiteX3745" fmla="*/ 5211604 w 6400800"/>
              <a:gd name="connsiteY3745" fmla="*/ 344329 h 514350"/>
              <a:gd name="connsiteX3746" fmla="*/ 5211604 w 6400800"/>
              <a:gd name="connsiteY3746" fmla="*/ 344329 h 514350"/>
              <a:gd name="connsiteX3747" fmla="*/ 5214462 w 6400800"/>
              <a:gd name="connsiteY3747" fmla="*/ 343376 h 514350"/>
              <a:gd name="connsiteX3748" fmla="*/ 5216367 w 6400800"/>
              <a:gd name="connsiteY3748" fmla="*/ 348139 h 514350"/>
              <a:gd name="connsiteX3749" fmla="*/ 5213509 w 6400800"/>
              <a:gd name="connsiteY3749" fmla="*/ 352901 h 514350"/>
              <a:gd name="connsiteX3750" fmla="*/ 5212556 w 6400800"/>
              <a:gd name="connsiteY3750" fmla="*/ 350996 h 514350"/>
              <a:gd name="connsiteX3751" fmla="*/ 5212556 w 6400800"/>
              <a:gd name="connsiteY3751" fmla="*/ 349091 h 514350"/>
              <a:gd name="connsiteX3752" fmla="*/ 5214462 w 6400800"/>
              <a:gd name="connsiteY3752" fmla="*/ 343376 h 514350"/>
              <a:gd name="connsiteX3753" fmla="*/ 5214462 w 6400800"/>
              <a:gd name="connsiteY3753" fmla="*/ 343376 h 514350"/>
              <a:gd name="connsiteX3754" fmla="*/ 5211604 w 6400800"/>
              <a:gd name="connsiteY3754" fmla="*/ 290989 h 514350"/>
              <a:gd name="connsiteX3755" fmla="*/ 5211604 w 6400800"/>
              <a:gd name="connsiteY3755" fmla="*/ 290989 h 514350"/>
              <a:gd name="connsiteX3756" fmla="*/ 5213509 w 6400800"/>
              <a:gd name="connsiteY3756" fmla="*/ 296704 h 514350"/>
              <a:gd name="connsiteX3757" fmla="*/ 5210651 w 6400800"/>
              <a:gd name="connsiteY3757" fmla="*/ 302419 h 514350"/>
              <a:gd name="connsiteX3758" fmla="*/ 5211604 w 6400800"/>
              <a:gd name="connsiteY3758" fmla="*/ 290989 h 514350"/>
              <a:gd name="connsiteX3759" fmla="*/ 5189696 w 6400800"/>
              <a:gd name="connsiteY3759" fmla="*/ 260509 h 514350"/>
              <a:gd name="connsiteX3760" fmla="*/ 5189696 w 6400800"/>
              <a:gd name="connsiteY3760" fmla="*/ 264319 h 514350"/>
              <a:gd name="connsiteX3761" fmla="*/ 5186839 w 6400800"/>
              <a:gd name="connsiteY3761" fmla="*/ 258604 h 514350"/>
              <a:gd name="connsiteX3762" fmla="*/ 5187792 w 6400800"/>
              <a:gd name="connsiteY3762" fmla="*/ 257651 h 514350"/>
              <a:gd name="connsiteX3763" fmla="*/ 5189696 w 6400800"/>
              <a:gd name="connsiteY3763" fmla="*/ 253841 h 514350"/>
              <a:gd name="connsiteX3764" fmla="*/ 5189696 w 6400800"/>
              <a:gd name="connsiteY3764" fmla="*/ 260509 h 514350"/>
              <a:gd name="connsiteX3765" fmla="*/ 5178267 w 6400800"/>
              <a:gd name="connsiteY3765" fmla="*/ 230981 h 514350"/>
              <a:gd name="connsiteX3766" fmla="*/ 5186839 w 6400800"/>
              <a:gd name="connsiteY3766" fmla="*/ 213836 h 514350"/>
              <a:gd name="connsiteX3767" fmla="*/ 5188744 w 6400800"/>
              <a:gd name="connsiteY3767" fmla="*/ 210026 h 514350"/>
              <a:gd name="connsiteX3768" fmla="*/ 5188744 w 6400800"/>
              <a:gd name="connsiteY3768" fmla="*/ 219551 h 514350"/>
              <a:gd name="connsiteX3769" fmla="*/ 5188744 w 6400800"/>
              <a:gd name="connsiteY3769" fmla="*/ 254794 h 514350"/>
              <a:gd name="connsiteX3770" fmla="*/ 5185887 w 6400800"/>
              <a:gd name="connsiteY3770" fmla="*/ 258604 h 514350"/>
              <a:gd name="connsiteX3771" fmla="*/ 5185887 w 6400800"/>
              <a:gd name="connsiteY3771" fmla="*/ 258604 h 514350"/>
              <a:gd name="connsiteX3772" fmla="*/ 5178267 w 6400800"/>
              <a:gd name="connsiteY3772" fmla="*/ 243364 h 514350"/>
              <a:gd name="connsiteX3773" fmla="*/ 5175409 w 6400800"/>
              <a:gd name="connsiteY3773" fmla="*/ 238601 h 514350"/>
              <a:gd name="connsiteX3774" fmla="*/ 5178267 w 6400800"/>
              <a:gd name="connsiteY3774" fmla="*/ 230981 h 514350"/>
              <a:gd name="connsiteX3775" fmla="*/ 5168742 w 6400800"/>
              <a:gd name="connsiteY3775" fmla="*/ 238601 h 514350"/>
              <a:gd name="connsiteX3776" fmla="*/ 5168742 w 6400800"/>
              <a:gd name="connsiteY3776" fmla="*/ 238601 h 514350"/>
              <a:gd name="connsiteX3777" fmla="*/ 5168742 w 6400800"/>
              <a:gd name="connsiteY3777" fmla="*/ 238601 h 514350"/>
              <a:gd name="connsiteX3778" fmla="*/ 5168742 w 6400800"/>
              <a:gd name="connsiteY3778" fmla="*/ 238601 h 514350"/>
              <a:gd name="connsiteX3779" fmla="*/ 5166837 w 6400800"/>
              <a:gd name="connsiteY3779" fmla="*/ 280511 h 514350"/>
              <a:gd name="connsiteX3780" fmla="*/ 5167789 w 6400800"/>
              <a:gd name="connsiteY3780" fmla="*/ 259556 h 514350"/>
              <a:gd name="connsiteX3781" fmla="*/ 5167789 w 6400800"/>
              <a:gd name="connsiteY3781" fmla="*/ 259556 h 514350"/>
              <a:gd name="connsiteX3782" fmla="*/ 5171599 w 6400800"/>
              <a:gd name="connsiteY3782" fmla="*/ 248126 h 514350"/>
              <a:gd name="connsiteX3783" fmla="*/ 5177314 w 6400800"/>
              <a:gd name="connsiteY3783" fmla="*/ 263366 h 514350"/>
              <a:gd name="connsiteX3784" fmla="*/ 5179219 w 6400800"/>
              <a:gd name="connsiteY3784" fmla="*/ 267176 h 514350"/>
              <a:gd name="connsiteX3785" fmla="*/ 5176362 w 6400800"/>
              <a:gd name="connsiteY3785" fmla="*/ 271939 h 514350"/>
              <a:gd name="connsiteX3786" fmla="*/ 5166837 w 6400800"/>
              <a:gd name="connsiteY3786" fmla="*/ 287179 h 514350"/>
              <a:gd name="connsiteX3787" fmla="*/ 5166837 w 6400800"/>
              <a:gd name="connsiteY3787" fmla="*/ 280511 h 514350"/>
              <a:gd name="connsiteX3788" fmla="*/ 5166837 w 6400800"/>
              <a:gd name="connsiteY3788" fmla="*/ 307181 h 514350"/>
              <a:gd name="connsiteX3789" fmla="*/ 5170646 w 6400800"/>
              <a:gd name="connsiteY3789" fmla="*/ 296704 h 514350"/>
              <a:gd name="connsiteX3790" fmla="*/ 5171599 w 6400800"/>
              <a:gd name="connsiteY3790" fmla="*/ 293846 h 514350"/>
              <a:gd name="connsiteX3791" fmla="*/ 5176362 w 6400800"/>
              <a:gd name="connsiteY3791" fmla="*/ 289084 h 514350"/>
              <a:gd name="connsiteX3792" fmla="*/ 5181124 w 6400800"/>
              <a:gd name="connsiteY3792" fmla="*/ 284321 h 514350"/>
              <a:gd name="connsiteX3793" fmla="*/ 5175409 w 6400800"/>
              <a:gd name="connsiteY3793" fmla="*/ 288131 h 514350"/>
              <a:gd name="connsiteX3794" fmla="*/ 5172551 w 6400800"/>
              <a:gd name="connsiteY3794" fmla="*/ 290036 h 514350"/>
              <a:gd name="connsiteX3795" fmla="*/ 5179219 w 6400800"/>
              <a:gd name="connsiteY3795" fmla="*/ 272891 h 514350"/>
              <a:gd name="connsiteX3796" fmla="*/ 5180171 w 6400800"/>
              <a:gd name="connsiteY3796" fmla="*/ 270034 h 514350"/>
              <a:gd name="connsiteX3797" fmla="*/ 5184934 w 6400800"/>
              <a:gd name="connsiteY3797" fmla="*/ 280511 h 514350"/>
              <a:gd name="connsiteX3798" fmla="*/ 5190649 w 6400800"/>
              <a:gd name="connsiteY3798" fmla="*/ 292894 h 514350"/>
              <a:gd name="connsiteX3799" fmla="*/ 5190649 w 6400800"/>
              <a:gd name="connsiteY3799" fmla="*/ 298609 h 514350"/>
              <a:gd name="connsiteX3800" fmla="*/ 5192554 w 6400800"/>
              <a:gd name="connsiteY3800" fmla="*/ 330041 h 514350"/>
              <a:gd name="connsiteX3801" fmla="*/ 5192554 w 6400800"/>
              <a:gd name="connsiteY3801" fmla="*/ 335756 h 514350"/>
              <a:gd name="connsiteX3802" fmla="*/ 5192554 w 6400800"/>
              <a:gd name="connsiteY3802" fmla="*/ 336709 h 514350"/>
              <a:gd name="connsiteX3803" fmla="*/ 5191601 w 6400800"/>
              <a:gd name="connsiteY3803" fmla="*/ 338614 h 514350"/>
              <a:gd name="connsiteX3804" fmla="*/ 5187792 w 6400800"/>
              <a:gd name="connsiteY3804" fmla="*/ 348139 h 514350"/>
              <a:gd name="connsiteX3805" fmla="*/ 5183981 w 6400800"/>
              <a:gd name="connsiteY3805" fmla="*/ 309086 h 514350"/>
              <a:gd name="connsiteX3806" fmla="*/ 5177314 w 6400800"/>
              <a:gd name="connsiteY3806" fmla="*/ 348139 h 514350"/>
              <a:gd name="connsiteX3807" fmla="*/ 5176362 w 6400800"/>
              <a:gd name="connsiteY3807" fmla="*/ 354806 h 514350"/>
              <a:gd name="connsiteX3808" fmla="*/ 5174456 w 6400800"/>
              <a:gd name="connsiteY3808" fmla="*/ 349091 h 514350"/>
              <a:gd name="connsiteX3809" fmla="*/ 5171599 w 6400800"/>
              <a:gd name="connsiteY3809" fmla="*/ 341471 h 514350"/>
              <a:gd name="connsiteX3810" fmla="*/ 5173504 w 6400800"/>
              <a:gd name="connsiteY3810" fmla="*/ 328136 h 514350"/>
              <a:gd name="connsiteX3811" fmla="*/ 5169694 w 6400800"/>
              <a:gd name="connsiteY3811" fmla="*/ 338614 h 514350"/>
              <a:gd name="connsiteX3812" fmla="*/ 5167789 w 6400800"/>
              <a:gd name="connsiteY3812" fmla="*/ 334804 h 514350"/>
              <a:gd name="connsiteX3813" fmla="*/ 5165884 w 6400800"/>
              <a:gd name="connsiteY3813" fmla="*/ 312896 h 514350"/>
              <a:gd name="connsiteX3814" fmla="*/ 5166837 w 6400800"/>
              <a:gd name="connsiteY3814" fmla="*/ 307181 h 514350"/>
              <a:gd name="connsiteX3815" fmla="*/ 5161121 w 6400800"/>
              <a:gd name="connsiteY3815" fmla="*/ 218599 h 514350"/>
              <a:gd name="connsiteX3816" fmla="*/ 5164931 w 6400800"/>
              <a:gd name="connsiteY3816" fmla="*/ 229076 h 514350"/>
              <a:gd name="connsiteX3817" fmla="*/ 5161121 w 6400800"/>
              <a:gd name="connsiteY3817" fmla="*/ 248126 h 514350"/>
              <a:gd name="connsiteX3818" fmla="*/ 5157312 w 6400800"/>
              <a:gd name="connsiteY3818" fmla="*/ 206216 h 514350"/>
              <a:gd name="connsiteX3819" fmla="*/ 5161121 w 6400800"/>
              <a:gd name="connsiteY3819" fmla="*/ 218599 h 514350"/>
              <a:gd name="connsiteX3820" fmla="*/ 5148739 w 6400800"/>
              <a:gd name="connsiteY3820" fmla="*/ 256699 h 514350"/>
              <a:gd name="connsiteX3821" fmla="*/ 5149692 w 6400800"/>
              <a:gd name="connsiteY3821" fmla="*/ 255746 h 514350"/>
              <a:gd name="connsiteX3822" fmla="*/ 5149692 w 6400800"/>
              <a:gd name="connsiteY3822" fmla="*/ 283369 h 514350"/>
              <a:gd name="connsiteX3823" fmla="*/ 5149692 w 6400800"/>
              <a:gd name="connsiteY3823" fmla="*/ 284321 h 514350"/>
              <a:gd name="connsiteX3824" fmla="*/ 5143024 w 6400800"/>
              <a:gd name="connsiteY3824" fmla="*/ 263366 h 514350"/>
              <a:gd name="connsiteX3825" fmla="*/ 5148739 w 6400800"/>
              <a:gd name="connsiteY3825" fmla="*/ 256699 h 514350"/>
              <a:gd name="connsiteX3826" fmla="*/ 5087779 w 6400800"/>
              <a:gd name="connsiteY3826" fmla="*/ 317659 h 514350"/>
              <a:gd name="connsiteX3827" fmla="*/ 5087779 w 6400800"/>
              <a:gd name="connsiteY3827" fmla="*/ 315754 h 514350"/>
              <a:gd name="connsiteX3828" fmla="*/ 5087779 w 6400800"/>
              <a:gd name="connsiteY3828" fmla="*/ 317659 h 514350"/>
              <a:gd name="connsiteX3829" fmla="*/ 5087779 w 6400800"/>
              <a:gd name="connsiteY3829" fmla="*/ 317659 h 514350"/>
              <a:gd name="connsiteX3830" fmla="*/ 5122069 w 6400800"/>
              <a:gd name="connsiteY3830" fmla="*/ 298609 h 514350"/>
              <a:gd name="connsiteX3831" fmla="*/ 5128737 w 6400800"/>
              <a:gd name="connsiteY3831" fmla="*/ 287179 h 514350"/>
              <a:gd name="connsiteX3832" fmla="*/ 5124926 w 6400800"/>
              <a:gd name="connsiteY3832" fmla="*/ 327184 h 514350"/>
              <a:gd name="connsiteX3833" fmla="*/ 5121117 w 6400800"/>
              <a:gd name="connsiteY3833" fmla="*/ 318611 h 514350"/>
              <a:gd name="connsiteX3834" fmla="*/ 5117306 w 6400800"/>
              <a:gd name="connsiteY3834" fmla="*/ 308134 h 514350"/>
              <a:gd name="connsiteX3835" fmla="*/ 5122069 w 6400800"/>
              <a:gd name="connsiteY3835" fmla="*/ 298609 h 514350"/>
              <a:gd name="connsiteX3836" fmla="*/ 5110639 w 6400800"/>
              <a:gd name="connsiteY3836" fmla="*/ 321469 h 514350"/>
              <a:gd name="connsiteX3837" fmla="*/ 5110639 w 6400800"/>
              <a:gd name="connsiteY3837" fmla="*/ 321469 h 514350"/>
              <a:gd name="connsiteX3838" fmla="*/ 5118259 w 6400800"/>
              <a:gd name="connsiteY3838" fmla="*/ 344329 h 514350"/>
              <a:gd name="connsiteX3839" fmla="*/ 5116354 w 6400800"/>
              <a:gd name="connsiteY3839" fmla="*/ 347186 h 514350"/>
              <a:gd name="connsiteX3840" fmla="*/ 5114449 w 6400800"/>
              <a:gd name="connsiteY3840" fmla="*/ 349091 h 514350"/>
              <a:gd name="connsiteX3841" fmla="*/ 5110639 w 6400800"/>
              <a:gd name="connsiteY3841" fmla="*/ 335756 h 514350"/>
              <a:gd name="connsiteX3842" fmla="*/ 5107781 w 6400800"/>
              <a:gd name="connsiteY3842" fmla="*/ 327184 h 514350"/>
              <a:gd name="connsiteX3843" fmla="*/ 5110639 w 6400800"/>
              <a:gd name="connsiteY3843" fmla="*/ 321469 h 514350"/>
              <a:gd name="connsiteX3844" fmla="*/ 5105876 w 6400800"/>
              <a:gd name="connsiteY3844" fmla="*/ 308134 h 514350"/>
              <a:gd name="connsiteX3845" fmla="*/ 5103019 w 6400800"/>
              <a:gd name="connsiteY3845" fmla="*/ 311944 h 514350"/>
              <a:gd name="connsiteX3846" fmla="*/ 5101114 w 6400800"/>
              <a:gd name="connsiteY3846" fmla="*/ 306229 h 514350"/>
              <a:gd name="connsiteX3847" fmla="*/ 5101114 w 6400800"/>
              <a:gd name="connsiteY3847" fmla="*/ 304324 h 514350"/>
              <a:gd name="connsiteX3848" fmla="*/ 5101114 w 6400800"/>
              <a:gd name="connsiteY3848" fmla="*/ 305276 h 514350"/>
              <a:gd name="connsiteX3849" fmla="*/ 5096351 w 6400800"/>
              <a:gd name="connsiteY3849" fmla="*/ 288131 h 514350"/>
              <a:gd name="connsiteX3850" fmla="*/ 5097304 w 6400800"/>
              <a:gd name="connsiteY3850" fmla="*/ 281464 h 514350"/>
              <a:gd name="connsiteX3851" fmla="*/ 5105876 w 6400800"/>
              <a:gd name="connsiteY3851" fmla="*/ 308134 h 514350"/>
              <a:gd name="connsiteX3852" fmla="*/ 5097304 w 6400800"/>
              <a:gd name="connsiteY3852" fmla="*/ 282416 h 514350"/>
              <a:gd name="connsiteX3853" fmla="*/ 5095399 w 6400800"/>
              <a:gd name="connsiteY3853" fmla="*/ 286226 h 514350"/>
              <a:gd name="connsiteX3854" fmla="*/ 5093494 w 6400800"/>
              <a:gd name="connsiteY3854" fmla="*/ 279559 h 514350"/>
              <a:gd name="connsiteX3855" fmla="*/ 5087779 w 6400800"/>
              <a:gd name="connsiteY3855" fmla="*/ 258604 h 514350"/>
              <a:gd name="connsiteX3856" fmla="*/ 5089684 w 6400800"/>
              <a:gd name="connsiteY3856" fmla="*/ 257651 h 514350"/>
              <a:gd name="connsiteX3857" fmla="*/ 5097304 w 6400800"/>
              <a:gd name="connsiteY3857" fmla="*/ 282416 h 514350"/>
              <a:gd name="connsiteX3858" fmla="*/ 5080159 w 6400800"/>
              <a:gd name="connsiteY3858" fmla="*/ 224314 h 514350"/>
              <a:gd name="connsiteX3859" fmla="*/ 5089684 w 6400800"/>
              <a:gd name="connsiteY3859" fmla="*/ 254794 h 514350"/>
              <a:gd name="connsiteX3860" fmla="*/ 5087779 w 6400800"/>
              <a:gd name="connsiteY3860" fmla="*/ 254794 h 514350"/>
              <a:gd name="connsiteX3861" fmla="*/ 5081112 w 6400800"/>
              <a:gd name="connsiteY3861" fmla="*/ 228124 h 514350"/>
              <a:gd name="connsiteX3862" fmla="*/ 5080159 w 6400800"/>
              <a:gd name="connsiteY3862" fmla="*/ 224314 h 514350"/>
              <a:gd name="connsiteX3863" fmla="*/ 5080159 w 6400800"/>
              <a:gd name="connsiteY3863" fmla="*/ 224314 h 514350"/>
              <a:gd name="connsiteX3864" fmla="*/ 5076349 w 6400800"/>
              <a:gd name="connsiteY3864" fmla="*/ 272891 h 514350"/>
              <a:gd name="connsiteX3865" fmla="*/ 5076349 w 6400800"/>
              <a:gd name="connsiteY3865" fmla="*/ 268129 h 514350"/>
              <a:gd name="connsiteX3866" fmla="*/ 5079206 w 6400800"/>
              <a:gd name="connsiteY3866" fmla="*/ 283369 h 514350"/>
              <a:gd name="connsiteX3867" fmla="*/ 5083017 w 6400800"/>
              <a:gd name="connsiteY3867" fmla="*/ 301466 h 514350"/>
              <a:gd name="connsiteX3868" fmla="*/ 5083017 w 6400800"/>
              <a:gd name="connsiteY3868" fmla="*/ 304324 h 514350"/>
              <a:gd name="connsiteX3869" fmla="*/ 5082064 w 6400800"/>
              <a:gd name="connsiteY3869" fmla="*/ 311944 h 514350"/>
              <a:gd name="connsiteX3870" fmla="*/ 5073492 w 6400800"/>
              <a:gd name="connsiteY3870" fmla="*/ 292894 h 514350"/>
              <a:gd name="connsiteX3871" fmla="*/ 5076349 w 6400800"/>
              <a:gd name="connsiteY3871" fmla="*/ 272891 h 514350"/>
              <a:gd name="connsiteX3872" fmla="*/ 5066824 w 6400800"/>
              <a:gd name="connsiteY3872" fmla="*/ 377666 h 514350"/>
              <a:gd name="connsiteX3873" fmla="*/ 5066824 w 6400800"/>
              <a:gd name="connsiteY3873" fmla="*/ 380524 h 514350"/>
              <a:gd name="connsiteX3874" fmla="*/ 5066824 w 6400800"/>
              <a:gd name="connsiteY3874" fmla="*/ 383381 h 514350"/>
              <a:gd name="connsiteX3875" fmla="*/ 5065871 w 6400800"/>
              <a:gd name="connsiteY3875" fmla="*/ 384334 h 514350"/>
              <a:gd name="connsiteX3876" fmla="*/ 5064919 w 6400800"/>
              <a:gd name="connsiteY3876" fmla="*/ 381476 h 514350"/>
              <a:gd name="connsiteX3877" fmla="*/ 5066824 w 6400800"/>
              <a:gd name="connsiteY3877" fmla="*/ 377666 h 514350"/>
              <a:gd name="connsiteX3878" fmla="*/ 5057299 w 6400800"/>
              <a:gd name="connsiteY3878" fmla="*/ 303371 h 514350"/>
              <a:gd name="connsiteX3879" fmla="*/ 5051584 w 6400800"/>
              <a:gd name="connsiteY3879" fmla="*/ 294799 h 514350"/>
              <a:gd name="connsiteX3880" fmla="*/ 5052537 w 6400800"/>
              <a:gd name="connsiteY3880" fmla="*/ 290989 h 514350"/>
              <a:gd name="connsiteX3881" fmla="*/ 5055394 w 6400800"/>
              <a:gd name="connsiteY3881" fmla="*/ 287179 h 514350"/>
              <a:gd name="connsiteX3882" fmla="*/ 5057299 w 6400800"/>
              <a:gd name="connsiteY3882" fmla="*/ 303371 h 514350"/>
              <a:gd name="connsiteX3883" fmla="*/ 5050631 w 6400800"/>
              <a:gd name="connsiteY3883" fmla="*/ 252889 h 514350"/>
              <a:gd name="connsiteX3884" fmla="*/ 5052537 w 6400800"/>
              <a:gd name="connsiteY3884" fmla="*/ 258604 h 514350"/>
              <a:gd name="connsiteX3885" fmla="*/ 5053489 w 6400800"/>
              <a:gd name="connsiteY3885" fmla="*/ 260509 h 514350"/>
              <a:gd name="connsiteX3886" fmla="*/ 5054442 w 6400800"/>
              <a:gd name="connsiteY3886" fmla="*/ 268129 h 514350"/>
              <a:gd name="connsiteX3887" fmla="*/ 5052537 w 6400800"/>
              <a:gd name="connsiteY3887" fmla="*/ 273844 h 514350"/>
              <a:gd name="connsiteX3888" fmla="*/ 5051584 w 6400800"/>
              <a:gd name="connsiteY3888" fmla="*/ 276701 h 514350"/>
              <a:gd name="connsiteX3889" fmla="*/ 5048726 w 6400800"/>
              <a:gd name="connsiteY3889" fmla="*/ 279559 h 514350"/>
              <a:gd name="connsiteX3890" fmla="*/ 5048726 w 6400800"/>
              <a:gd name="connsiteY3890" fmla="*/ 278606 h 514350"/>
              <a:gd name="connsiteX3891" fmla="*/ 5048726 w 6400800"/>
              <a:gd name="connsiteY3891" fmla="*/ 274796 h 514350"/>
              <a:gd name="connsiteX3892" fmla="*/ 5049679 w 6400800"/>
              <a:gd name="connsiteY3892" fmla="*/ 268129 h 514350"/>
              <a:gd name="connsiteX3893" fmla="*/ 5050631 w 6400800"/>
              <a:gd name="connsiteY3893" fmla="*/ 262414 h 514350"/>
              <a:gd name="connsiteX3894" fmla="*/ 5048726 w 6400800"/>
              <a:gd name="connsiteY3894" fmla="*/ 268129 h 514350"/>
              <a:gd name="connsiteX3895" fmla="*/ 5048726 w 6400800"/>
              <a:gd name="connsiteY3895" fmla="*/ 269081 h 514350"/>
              <a:gd name="connsiteX3896" fmla="*/ 5048726 w 6400800"/>
              <a:gd name="connsiteY3896" fmla="*/ 266224 h 514350"/>
              <a:gd name="connsiteX3897" fmla="*/ 5050631 w 6400800"/>
              <a:gd name="connsiteY3897" fmla="*/ 252889 h 514350"/>
              <a:gd name="connsiteX3898" fmla="*/ 5020151 w 6400800"/>
              <a:gd name="connsiteY3898" fmla="*/ 390049 h 514350"/>
              <a:gd name="connsiteX3899" fmla="*/ 5014437 w 6400800"/>
              <a:gd name="connsiteY3899" fmla="*/ 376714 h 514350"/>
              <a:gd name="connsiteX3900" fmla="*/ 5014437 w 6400800"/>
              <a:gd name="connsiteY3900" fmla="*/ 375761 h 514350"/>
              <a:gd name="connsiteX3901" fmla="*/ 5022056 w 6400800"/>
              <a:gd name="connsiteY3901" fmla="*/ 347186 h 514350"/>
              <a:gd name="connsiteX3902" fmla="*/ 5022056 w 6400800"/>
              <a:gd name="connsiteY3902" fmla="*/ 348139 h 514350"/>
              <a:gd name="connsiteX3903" fmla="*/ 5022056 w 6400800"/>
              <a:gd name="connsiteY3903" fmla="*/ 363379 h 514350"/>
              <a:gd name="connsiteX3904" fmla="*/ 5023009 w 6400800"/>
              <a:gd name="connsiteY3904" fmla="*/ 379571 h 514350"/>
              <a:gd name="connsiteX3905" fmla="*/ 5023962 w 6400800"/>
              <a:gd name="connsiteY3905" fmla="*/ 386239 h 514350"/>
              <a:gd name="connsiteX3906" fmla="*/ 5020151 w 6400800"/>
              <a:gd name="connsiteY3906" fmla="*/ 390049 h 514350"/>
              <a:gd name="connsiteX3907" fmla="*/ 5024914 w 6400800"/>
              <a:gd name="connsiteY3907" fmla="*/ 400526 h 514350"/>
              <a:gd name="connsiteX3908" fmla="*/ 5024914 w 6400800"/>
              <a:gd name="connsiteY3908" fmla="*/ 400526 h 514350"/>
              <a:gd name="connsiteX3909" fmla="*/ 5024914 w 6400800"/>
              <a:gd name="connsiteY3909" fmla="*/ 400526 h 514350"/>
              <a:gd name="connsiteX3910" fmla="*/ 5024914 w 6400800"/>
              <a:gd name="connsiteY3910" fmla="*/ 400526 h 514350"/>
              <a:gd name="connsiteX3911" fmla="*/ 5035392 w 6400800"/>
              <a:gd name="connsiteY3911" fmla="*/ 314801 h 514350"/>
              <a:gd name="connsiteX3912" fmla="*/ 5035392 w 6400800"/>
              <a:gd name="connsiteY3912" fmla="*/ 317659 h 514350"/>
              <a:gd name="connsiteX3913" fmla="*/ 5031581 w 6400800"/>
              <a:gd name="connsiteY3913" fmla="*/ 353854 h 514350"/>
              <a:gd name="connsiteX3914" fmla="*/ 5031581 w 6400800"/>
              <a:gd name="connsiteY3914" fmla="*/ 353854 h 514350"/>
              <a:gd name="connsiteX3915" fmla="*/ 5031581 w 6400800"/>
              <a:gd name="connsiteY3915" fmla="*/ 354806 h 514350"/>
              <a:gd name="connsiteX3916" fmla="*/ 5030629 w 6400800"/>
              <a:gd name="connsiteY3916" fmla="*/ 347186 h 514350"/>
              <a:gd name="connsiteX3917" fmla="*/ 5027771 w 6400800"/>
              <a:gd name="connsiteY3917" fmla="*/ 329089 h 514350"/>
              <a:gd name="connsiteX3918" fmla="*/ 5028724 w 6400800"/>
              <a:gd name="connsiteY3918" fmla="*/ 325279 h 514350"/>
              <a:gd name="connsiteX3919" fmla="*/ 5032534 w 6400800"/>
              <a:gd name="connsiteY3919" fmla="*/ 319564 h 514350"/>
              <a:gd name="connsiteX3920" fmla="*/ 5035392 w 6400800"/>
              <a:gd name="connsiteY3920" fmla="*/ 314801 h 514350"/>
              <a:gd name="connsiteX3921" fmla="*/ 5006817 w 6400800"/>
              <a:gd name="connsiteY3921" fmla="*/ 242411 h 514350"/>
              <a:gd name="connsiteX3922" fmla="*/ 5019199 w 6400800"/>
              <a:gd name="connsiteY3922" fmla="*/ 259556 h 514350"/>
              <a:gd name="connsiteX3923" fmla="*/ 5025867 w 6400800"/>
              <a:gd name="connsiteY3923" fmla="*/ 270034 h 514350"/>
              <a:gd name="connsiteX3924" fmla="*/ 5021104 w 6400800"/>
              <a:gd name="connsiteY3924" fmla="*/ 263366 h 514350"/>
              <a:gd name="connsiteX3925" fmla="*/ 5014437 w 6400800"/>
              <a:gd name="connsiteY3925" fmla="*/ 255746 h 514350"/>
              <a:gd name="connsiteX3926" fmla="*/ 5004912 w 6400800"/>
              <a:gd name="connsiteY3926" fmla="*/ 245269 h 514350"/>
              <a:gd name="connsiteX3927" fmla="*/ 5006817 w 6400800"/>
              <a:gd name="connsiteY3927" fmla="*/ 242411 h 514350"/>
              <a:gd name="connsiteX3928" fmla="*/ 5004912 w 6400800"/>
              <a:gd name="connsiteY3928" fmla="*/ 242411 h 514350"/>
              <a:gd name="connsiteX3929" fmla="*/ 5004912 w 6400800"/>
              <a:gd name="connsiteY3929" fmla="*/ 238601 h 514350"/>
              <a:gd name="connsiteX3930" fmla="*/ 5006817 w 6400800"/>
              <a:gd name="connsiteY3930" fmla="*/ 241459 h 514350"/>
              <a:gd name="connsiteX3931" fmla="*/ 5004912 w 6400800"/>
              <a:gd name="connsiteY3931" fmla="*/ 244316 h 514350"/>
              <a:gd name="connsiteX3932" fmla="*/ 5004912 w 6400800"/>
              <a:gd name="connsiteY3932" fmla="*/ 243364 h 514350"/>
              <a:gd name="connsiteX3933" fmla="*/ 5004912 w 6400800"/>
              <a:gd name="connsiteY3933" fmla="*/ 242411 h 514350"/>
              <a:gd name="connsiteX3934" fmla="*/ 4999196 w 6400800"/>
              <a:gd name="connsiteY3934" fmla="*/ 303371 h 514350"/>
              <a:gd name="connsiteX3935" fmla="*/ 5003006 w 6400800"/>
              <a:gd name="connsiteY3935" fmla="*/ 252889 h 514350"/>
              <a:gd name="connsiteX3936" fmla="*/ 5008721 w 6400800"/>
              <a:gd name="connsiteY3936" fmla="*/ 260509 h 514350"/>
              <a:gd name="connsiteX3937" fmla="*/ 5014437 w 6400800"/>
              <a:gd name="connsiteY3937" fmla="*/ 268129 h 514350"/>
              <a:gd name="connsiteX3938" fmla="*/ 5020151 w 6400800"/>
              <a:gd name="connsiteY3938" fmla="*/ 276701 h 514350"/>
              <a:gd name="connsiteX3939" fmla="*/ 5029676 w 6400800"/>
              <a:gd name="connsiteY3939" fmla="*/ 292894 h 514350"/>
              <a:gd name="connsiteX3940" fmla="*/ 5029676 w 6400800"/>
              <a:gd name="connsiteY3940" fmla="*/ 293846 h 514350"/>
              <a:gd name="connsiteX3941" fmla="*/ 5025867 w 6400800"/>
              <a:gd name="connsiteY3941" fmla="*/ 302419 h 514350"/>
              <a:gd name="connsiteX3942" fmla="*/ 5023009 w 6400800"/>
              <a:gd name="connsiteY3942" fmla="*/ 305276 h 514350"/>
              <a:gd name="connsiteX3943" fmla="*/ 5022056 w 6400800"/>
              <a:gd name="connsiteY3943" fmla="*/ 301466 h 514350"/>
              <a:gd name="connsiteX3944" fmla="*/ 5022056 w 6400800"/>
              <a:gd name="connsiteY3944" fmla="*/ 306229 h 514350"/>
              <a:gd name="connsiteX3945" fmla="*/ 5019199 w 6400800"/>
              <a:gd name="connsiteY3945" fmla="*/ 309086 h 514350"/>
              <a:gd name="connsiteX3946" fmla="*/ 5012531 w 6400800"/>
              <a:gd name="connsiteY3946" fmla="*/ 318611 h 514350"/>
              <a:gd name="connsiteX3947" fmla="*/ 5013484 w 6400800"/>
              <a:gd name="connsiteY3947" fmla="*/ 311944 h 514350"/>
              <a:gd name="connsiteX3948" fmla="*/ 5017294 w 6400800"/>
              <a:gd name="connsiteY3948" fmla="*/ 294799 h 514350"/>
              <a:gd name="connsiteX3949" fmla="*/ 5020151 w 6400800"/>
              <a:gd name="connsiteY3949" fmla="*/ 279559 h 514350"/>
              <a:gd name="connsiteX3950" fmla="*/ 5013484 w 6400800"/>
              <a:gd name="connsiteY3950" fmla="*/ 293846 h 514350"/>
              <a:gd name="connsiteX3951" fmla="*/ 5006817 w 6400800"/>
              <a:gd name="connsiteY3951" fmla="*/ 310039 h 514350"/>
              <a:gd name="connsiteX3952" fmla="*/ 4999196 w 6400800"/>
              <a:gd name="connsiteY3952" fmla="*/ 331946 h 514350"/>
              <a:gd name="connsiteX3953" fmla="*/ 4999196 w 6400800"/>
              <a:gd name="connsiteY3953" fmla="*/ 332899 h 514350"/>
              <a:gd name="connsiteX3954" fmla="*/ 4997292 w 6400800"/>
              <a:gd name="connsiteY3954" fmla="*/ 327184 h 514350"/>
              <a:gd name="connsiteX3955" fmla="*/ 4999196 w 6400800"/>
              <a:gd name="connsiteY3955" fmla="*/ 303371 h 514350"/>
              <a:gd name="connsiteX3956" fmla="*/ 4968717 w 6400800"/>
              <a:gd name="connsiteY3956" fmla="*/ 208121 h 514350"/>
              <a:gd name="connsiteX3957" fmla="*/ 4967764 w 6400800"/>
              <a:gd name="connsiteY3957" fmla="*/ 212884 h 514350"/>
              <a:gd name="connsiteX3958" fmla="*/ 4966812 w 6400800"/>
              <a:gd name="connsiteY3958" fmla="*/ 217646 h 514350"/>
              <a:gd name="connsiteX3959" fmla="*/ 4966812 w 6400800"/>
              <a:gd name="connsiteY3959" fmla="*/ 215741 h 514350"/>
              <a:gd name="connsiteX3960" fmla="*/ 4968717 w 6400800"/>
              <a:gd name="connsiteY3960" fmla="*/ 208121 h 514350"/>
              <a:gd name="connsiteX3961" fmla="*/ 4960144 w 6400800"/>
              <a:gd name="connsiteY3961" fmla="*/ 364331 h 514350"/>
              <a:gd name="connsiteX3962" fmla="*/ 4961096 w 6400800"/>
              <a:gd name="connsiteY3962" fmla="*/ 381476 h 514350"/>
              <a:gd name="connsiteX3963" fmla="*/ 4958239 w 6400800"/>
              <a:gd name="connsiteY3963" fmla="*/ 391001 h 514350"/>
              <a:gd name="connsiteX3964" fmla="*/ 4957287 w 6400800"/>
              <a:gd name="connsiteY3964" fmla="*/ 386239 h 514350"/>
              <a:gd name="connsiteX3965" fmla="*/ 4957287 w 6400800"/>
              <a:gd name="connsiteY3965" fmla="*/ 380524 h 514350"/>
              <a:gd name="connsiteX3966" fmla="*/ 4956334 w 6400800"/>
              <a:gd name="connsiteY3966" fmla="*/ 356711 h 514350"/>
              <a:gd name="connsiteX3967" fmla="*/ 4956334 w 6400800"/>
              <a:gd name="connsiteY3967" fmla="*/ 351949 h 514350"/>
              <a:gd name="connsiteX3968" fmla="*/ 4958239 w 6400800"/>
              <a:gd name="connsiteY3968" fmla="*/ 348139 h 514350"/>
              <a:gd name="connsiteX3969" fmla="*/ 4960144 w 6400800"/>
              <a:gd name="connsiteY3969" fmla="*/ 364331 h 514350"/>
              <a:gd name="connsiteX3970" fmla="*/ 4957287 w 6400800"/>
              <a:gd name="connsiteY3970" fmla="*/ 256699 h 514350"/>
              <a:gd name="connsiteX3971" fmla="*/ 4957287 w 6400800"/>
              <a:gd name="connsiteY3971" fmla="*/ 258604 h 514350"/>
              <a:gd name="connsiteX3972" fmla="*/ 4957287 w 6400800"/>
              <a:gd name="connsiteY3972" fmla="*/ 259556 h 514350"/>
              <a:gd name="connsiteX3973" fmla="*/ 4955381 w 6400800"/>
              <a:gd name="connsiteY3973" fmla="*/ 267176 h 514350"/>
              <a:gd name="connsiteX3974" fmla="*/ 4954429 w 6400800"/>
              <a:gd name="connsiteY3974" fmla="*/ 265271 h 514350"/>
              <a:gd name="connsiteX3975" fmla="*/ 4957287 w 6400800"/>
              <a:gd name="connsiteY3975" fmla="*/ 256699 h 514350"/>
              <a:gd name="connsiteX3976" fmla="*/ 4954429 w 6400800"/>
              <a:gd name="connsiteY3976" fmla="*/ 268129 h 514350"/>
              <a:gd name="connsiteX3977" fmla="*/ 4955381 w 6400800"/>
              <a:gd name="connsiteY3977" fmla="*/ 270986 h 514350"/>
              <a:gd name="connsiteX3978" fmla="*/ 4951571 w 6400800"/>
              <a:gd name="connsiteY3978" fmla="*/ 290036 h 514350"/>
              <a:gd name="connsiteX3979" fmla="*/ 4944904 w 6400800"/>
              <a:gd name="connsiteY3979" fmla="*/ 316706 h 514350"/>
              <a:gd name="connsiteX3980" fmla="*/ 4943951 w 6400800"/>
              <a:gd name="connsiteY3980" fmla="*/ 310991 h 514350"/>
              <a:gd name="connsiteX3981" fmla="*/ 4943951 w 6400800"/>
              <a:gd name="connsiteY3981" fmla="*/ 320516 h 514350"/>
              <a:gd name="connsiteX3982" fmla="*/ 4940142 w 6400800"/>
              <a:gd name="connsiteY3982" fmla="*/ 336709 h 514350"/>
              <a:gd name="connsiteX3983" fmla="*/ 4940142 w 6400800"/>
              <a:gd name="connsiteY3983" fmla="*/ 335756 h 514350"/>
              <a:gd name="connsiteX3984" fmla="*/ 4938237 w 6400800"/>
              <a:gd name="connsiteY3984" fmla="*/ 325279 h 514350"/>
              <a:gd name="connsiteX3985" fmla="*/ 4954429 w 6400800"/>
              <a:gd name="connsiteY3985" fmla="*/ 268129 h 514350"/>
              <a:gd name="connsiteX3986" fmla="*/ 4922044 w 6400800"/>
              <a:gd name="connsiteY3986" fmla="*/ 378619 h 514350"/>
              <a:gd name="connsiteX3987" fmla="*/ 4922044 w 6400800"/>
              <a:gd name="connsiteY3987" fmla="*/ 378619 h 514350"/>
              <a:gd name="connsiteX3988" fmla="*/ 4922044 w 6400800"/>
              <a:gd name="connsiteY3988" fmla="*/ 378619 h 514350"/>
              <a:gd name="connsiteX3989" fmla="*/ 4922044 w 6400800"/>
              <a:gd name="connsiteY3989" fmla="*/ 378619 h 514350"/>
              <a:gd name="connsiteX3990" fmla="*/ 4908709 w 6400800"/>
              <a:gd name="connsiteY3990" fmla="*/ 307181 h 514350"/>
              <a:gd name="connsiteX3991" fmla="*/ 4915376 w 6400800"/>
              <a:gd name="connsiteY3991" fmla="*/ 326231 h 514350"/>
              <a:gd name="connsiteX3992" fmla="*/ 4909662 w 6400800"/>
              <a:gd name="connsiteY3992" fmla="*/ 338614 h 514350"/>
              <a:gd name="connsiteX3993" fmla="*/ 4906804 w 6400800"/>
              <a:gd name="connsiteY3993" fmla="*/ 308134 h 514350"/>
              <a:gd name="connsiteX3994" fmla="*/ 4906804 w 6400800"/>
              <a:gd name="connsiteY3994" fmla="*/ 305276 h 514350"/>
              <a:gd name="connsiteX3995" fmla="*/ 4905851 w 6400800"/>
              <a:gd name="connsiteY3995" fmla="*/ 307181 h 514350"/>
              <a:gd name="connsiteX3996" fmla="*/ 4904899 w 6400800"/>
              <a:gd name="connsiteY3996" fmla="*/ 297656 h 514350"/>
              <a:gd name="connsiteX3997" fmla="*/ 4908709 w 6400800"/>
              <a:gd name="connsiteY3997" fmla="*/ 307181 h 514350"/>
              <a:gd name="connsiteX3998" fmla="*/ 4897279 w 6400800"/>
              <a:gd name="connsiteY3998" fmla="*/ 351949 h 514350"/>
              <a:gd name="connsiteX3999" fmla="*/ 4896326 w 6400800"/>
              <a:gd name="connsiteY3999" fmla="*/ 365284 h 514350"/>
              <a:gd name="connsiteX4000" fmla="*/ 4895374 w 6400800"/>
              <a:gd name="connsiteY4000" fmla="*/ 368141 h 514350"/>
              <a:gd name="connsiteX4001" fmla="*/ 4894421 w 6400800"/>
              <a:gd name="connsiteY4001" fmla="*/ 357664 h 514350"/>
              <a:gd name="connsiteX4002" fmla="*/ 4892517 w 6400800"/>
              <a:gd name="connsiteY4002" fmla="*/ 341471 h 514350"/>
              <a:gd name="connsiteX4003" fmla="*/ 4897279 w 6400800"/>
              <a:gd name="connsiteY4003" fmla="*/ 351949 h 514350"/>
              <a:gd name="connsiteX4004" fmla="*/ 4822984 w 6400800"/>
              <a:gd name="connsiteY4004" fmla="*/ 387191 h 514350"/>
              <a:gd name="connsiteX4005" fmla="*/ 4822984 w 6400800"/>
              <a:gd name="connsiteY4005" fmla="*/ 385286 h 514350"/>
              <a:gd name="connsiteX4006" fmla="*/ 4822984 w 6400800"/>
              <a:gd name="connsiteY4006" fmla="*/ 387191 h 514350"/>
              <a:gd name="connsiteX4007" fmla="*/ 4822984 w 6400800"/>
              <a:gd name="connsiteY4007" fmla="*/ 387191 h 514350"/>
              <a:gd name="connsiteX4008" fmla="*/ 4842987 w 6400800"/>
              <a:gd name="connsiteY4008" fmla="*/ 338614 h 514350"/>
              <a:gd name="connsiteX4009" fmla="*/ 4842987 w 6400800"/>
              <a:gd name="connsiteY4009" fmla="*/ 356711 h 514350"/>
              <a:gd name="connsiteX4010" fmla="*/ 4842987 w 6400800"/>
              <a:gd name="connsiteY4010" fmla="*/ 360521 h 514350"/>
              <a:gd name="connsiteX4011" fmla="*/ 4840129 w 6400800"/>
              <a:gd name="connsiteY4011" fmla="*/ 382429 h 514350"/>
              <a:gd name="connsiteX4012" fmla="*/ 4838224 w 6400800"/>
              <a:gd name="connsiteY4012" fmla="*/ 390049 h 514350"/>
              <a:gd name="connsiteX4013" fmla="*/ 4826794 w 6400800"/>
              <a:gd name="connsiteY4013" fmla="*/ 387191 h 514350"/>
              <a:gd name="connsiteX4014" fmla="*/ 4824889 w 6400800"/>
              <a:gd name="connsiteY4014" fmla="*/ 379571 h 514350"/>
              <a:gd name="connsiteX4015" fmla="*/ 4827747 w 6400800"/>
              <a:gd name="connsiteY4015" fmla="*/ 370999 h 514350"/>
              <a:gd name="connsiteX4016" fmla="*/ 4838224 w 6400800"/>
              <a:gd name="connsiteY4016" fmla="*/ 346234 h 514350"/>
              <a:gd name="connsiteX4017" fmla="*/ 4843939 w 6400800"/>
              <a:gd name="connsiteY4017" fmla="*/ 336709 h 514350"/>
              <a:gd name="connsiteX4018" fmla="*/ 4842987 w 6400800"/>
              <a:gd name="connsiteY4018" fmla="*/ 338614 h 514350"/>
              <a:gd name="connsiteX4019" fmla="*/ 4842987 w 6400800"/>
              <a:gd name="connsiteY4019" fmla="*/ 338614 h 514350"/>
              <a:gd name="connsiteX4020" fmla="*/ 4843939 w 6400800"/>
              <a:gd name="connsiteY4020" fmla="*/ 329089 h 514350"/>
              <a:gd name="connsiteX4021" fmla="*/ 4843939 w 6400800"/>
              <a:gd name="connsiteY4021" fmla="*/ 329089 h 514350"/>
              <a:gd name="connsiteX4022" fmla="*/ 4836319 w 6400800"/>
              <a:gd name="connsiteY4022" fmla="*/ 318611 h 514350"/>
              <a:gd name="connsiteX4023" fmla="*/ 4836319 w 6400800"/>
              <a:gd name="connsiteY4023" fmla="*/ 318611 h 514350"/>
              <a:gd name="connsiteX4024" fmla="*/ 4839176 w 6400800"/>
              <a:gd name="connsiteY4024" fmla="*/ 314801 h 514350"/>
              <a:gd name="connsiteX4025" fmla="*/ 4842987 w 6400800"/>
              <a:gd name="connsiteY4025" fmla="*/ 321469 h 514350"/>
              <a:gd name="connsiteX4026" fmla="*/ 4843939 w 6400800"/>
              <a:gd name="connsiteY4026" fmla="*/ 323374 h 514350"/>
              <a:gd name="connsiteX4027" fmla="*/ 4843939 w 6400800"/>
              <a:gd name="connsiteY4027" fmla="*/ 329089 h 514350"/>
              <a:gd name="connsiteX4028" fmla="*/ 4845844 w 6400800"/>
              <a:gd name="connsiteY4028" fmla="*/ 296704 h 514350"/>
              <a:gd name="connsiteX4029" fmla="*/ 4844891 w 6400800"/>
              <a:gd name="connsiteY4029" fmla="*/ 316706 h 514350"/>
              <a:gd name="connsiteX4030" fmla="*/ 4840129 w 6400800"/>
              <a:gd name="connsiteY4030" fmla="*/ 310039 h 514350"/>
              <a:gd name="connsiteX4031" fmla="*/ 4837272 w 6400800"/>
              <a:gd name="connsiteY4031" fmla="*/ 306229 h 514350"/>
              <a:gd name="connsiteX4032" fmla="*/ 4845844 w 6400800"/>
              <a:gd name="connsiteY4032" fmla="*/ 290989 h 514350"/>
              <a:gd name="connsiteX4033" fmla="*/ 4847749 w 6400800"/>
              <a:gd name="connsiteY4033" fmla="*/ 288131 h 514350"/>
              <a:gd name="connsiteX4034" fmla="*/ 4845844 w 6400800"/>
              <a:gd name="connsiteY4034" fmla="*/ 296704 h 514350"/>
              <a:gd name="connsiteX4035" fmla="*/ 4869656 w 6400800"/>
              <a:gd name="connsiteY4035" fmla="*/ 325279 h 514350"/>
              <a:gd name="connsiteX4036" fmla="*/ 4869656 w 6400800"/>
              <a:gd name="connsiteY4036" fmla="*/ 327184 h 514350"/>
              <a:gd name="connsiteX4037" fmla="*/ 4869656 w 6400800"/>
              <a:gd name="connsiteY4037" fmla="*/ 325279 h 514350"/>
              <a:gd name="connsiteX4038" fmla="*/ 4869656 w 6400800"/>
              <a:gd name="connsiteY4038" fmla="*/ 318611 h 514350"/>
              <a:gd name="connsiteX4039" fmla="*/ 4869656 w 6400800"/>
              <a:gd name="connsiteY4039" fmla="*/ 325279 h 514350"/>
              <a:gd name="connsiteX4040" fmla="*/ 4854416 w 6400800"/>
              <a:gd name="connsiteY4040" fmla="*/ 276701 h 514350"/>
              <a:gd name="connsiteX4041" fmla="*/ 4868704 w 6400800"/>
              <a:gd name="connsiteY4041" fmla="*/ 256699 h 514350"/>
              <a:gd name="connsiteX4042" fmla="*/ 4871562 w 6400800"/>
              <a:gd name="connsiteY4042" fmla="*/ 252889 h 514350"/>
              <a:gd name="connsiteX4043" fmla="*/ 4871562 w 6400800"/>
              <a:gd name="connsiteY4043" fmla="*/ 259556 h 514350"/>
              <a:gd name="connsiteX4044" fmla="*/ 4861084 w 6400800"/>
              <a:gd name="connsiteY4044" fmla="*/ 296704 h 514350"/>
              <a:gd name="connsiteX4045" fmla="*/ 4860131 w 6400800"/>
              <a:gd name="connsiteY4045" fmla="*/ 300514 h 514350"/>
              <a:gd name="connsiteX4046" fmla="*/ 4853464 w 6400800"/>
              <a:gd name="connsiteY4046" fmla="*/ 278606 h 514350"/>
              <a:gd name="connsiteX4047" fmla="*/ 4854416 w 6400800"/>
              <a:gd name="connsiteY4047" fmla="*/ 276701 h 514350"/>
              <a:gd name="connsiteX4048" fmla="*/ 4854416 w 6400800"/>
              <a:gd name="connsiteY4048" fmla="*/ 276701 h 514350"/>
              <a:gd name="connsiteX4049" fmla="*/ 4850606 w 6400800"/>
              <a:gd name="connsiteY4049" fmla="*/ 281464 h 514350"/>
              <a:gd name="connsiteX4050" fmla="*/ 4857274 w 6400800"/>
              <a:gd name="connsiteY4050" fmla="*/ 316706 h 514350"/>
              <a:gd name="connsiteX4051" fmla="*/ 4854416 w 6400800"/>
              <a:gd name="connsiteY4051" fmla="*/ 330041 h 514350"/>
              <a:gd name="connsiteX4052" fmla="*/ 4852512 w 6400800"/>
              <a:gd name="connsiteY4052" fmla="*/ 326231 h 514350"/>
              <a:gd name="connsiteX4053" fmla="*/ 4852512 w 6400800"/>
              <a:gd name="connsiteY4053" fmla="*/ 322421 h 514350"/>
              <a:gd name="connsiteX4054" fmla="*/ 4850606 w 6400800"/>
              <a:gd name="connsiteY4054" fmla="*/ 295751 h 514350"/>
              <a:gd name="connsiteX4055" fmla="*/ 4849654 w 6400800"/>
              <a:gd name="connsiteY4055" fmla="*/ 284321 h 514350"/>
              <a:gd name="connsiteX4056" fmla="*/ 4850606 w 6400800"/>
              <a:gd name="connsiteY4056" fmla="*/ 281464 h 514350"/>
              <a:gd name="connsiteX4057" fmla="*/ 4838224 w 6400800"/>
              <a:gd name="connsiteY4057" fmla="*/ 290036 h 514350"/>
              <a:gd name="connsiteX4058" fmla="*/ 4845844 w 6400800"/>
              <a:gd name="connsiteY4058" fmla="*/ 272891 h 514350"/>
              <a:gd name="connsiteX4059" fmla="*/ 4848701 w 6400800"/>
              <a:gd name="connsiteY4059" fmla="*/ 265271 h 514350"/>
              <a:gd name="connsiteX4060" fmla="*/ 4849654 w 6400800"/>
              <a:gd name="connsiteY4060" fmla="*/ 275749 h 514350"/>
              <a:gd name="connsiteX4061" fmla="*/ 4847749 w 6400800"/>
              <a:gd name="connsiteY4061" fmla="*/ 277654 h 514350"/>
              <a:gd name="connsiteX4062" fmla="*/ 4847749 w 6400800"/>
              <a:gd name="connsiteY4062" fmla="*/ 273844 h 514350"/>
              <a:gd name="connsiteX4063" fmla="*/ 4847749 w 6400800"/>
              <a:gd name="connsiteY4063" fmla="*/ 278606 h 514350"/>
              <a:gd name="connsiteX4064" fmla="*/ 4841081 w 6400800"/>
              <a:gd name="connsiteY4064" fmla="*/ 288131 h 514350"/>
              <a:gd name="connsiteX4065" fmla="*/ 4836319 w 6400800"/>
              <a:gd name="connsiteY4065" fmla="*/ 294799 h 514350"/>
              <a:gd name="connsiteX4066" fmla="*/ 4838224 w 6400800"/>
              <a:gd name="connsiteY4066" fmla="*/ 290036 h 514350"/>
              <a:gd name="connsiteX4067" fmla="*/ 4835366 w 6400800"/>
              <a:gd name="connsiteY4067" fmla="*/ 309086 h 514350"/>
              <a:gd name="connsiteX4068" fmla="*/ 4836319 w 6400800"/>
              <a:gd name="connsiteY4068" fmla="*/ 308134 h 514350"/>
              <a:gd name="connsiteX4069" fmla="*/ 4838224 w 6400800"/>
              <a:gd name="connsiteY4069" fmla="*/ 311944 h 514350"/>
              <a:gd name="connsiteX4070" fmla="*/ 4839176 w 6400800"/>
              <a:gd name="connsiteY4070" fmla="*/ 313849 h 514350"/>
              <a:gd name="connsiteX4071" fmla="*/ 4835366 w 6400800"/>
              <a:gd name="connsiteY4071" fmla="*/ 317659 h 514350"/>
              <a:gd name="connsiteX4072" fmla="*/ 4835366 w 6400800"/>
              <a:gd name="connsiteY4072" fmla="*/ 317659 h 514350"/>
              <a:gd name="connsiteX4073" fmla="*/ 4834414 w 6400800"/>
              <a:gd name="connsiteY4073" fmla="*/ 316706 h 514350"/>
              <a:gd name="connsiteX4074" fmla="*/ 4832509 w 6400800"/>
              <a:gd name="connsiteY4074" fmla="*/ 314801 h 514350"/>
              <a:gd name="connsiteX4075" fmla="*/ 4835366 w 6400800"/>
              <a:gd name="connsiteY4075" fmla="*/ 309086 h 514350"/>
              <a:gd name="connsiteX4076" fmla="*/ 4830604 w 6400800"/>
              <a:gd name="connsiteY4076" fmla="*/ 319564 h 514350"/>
              <a:gd name="connsiteX4077" fmla="*/ 4832509 w 6400800"/>
              <a:gd name="connsiteY4077" fmla="*/ 314801 h 514350"/>
              <a:gd name="connsiteX4078" fmla="*/ 4833462 w 6400800"/>
              <a:gd name="connsiteY4078" fmla="*/ 316706 h 514350"/>
              <a:gd name="connsiteX4079" fmla="*/ 4834414 w 6400800"/>
              <a:gd name="connsiteY4079" fmla="*/ 318611 h 514350"/>
              <a:gd name="connsiteX4080" fmla="*/ 4828699 w 6400800"/>
              <a:gd name="connsiteY4080" fmla="*/ 324326 h 514350"/>
              <a:gd name="connsiteX4081" fmla="*/ 4830604 w 6400800"/>
              <a:gd name="connsiteY4081" fmla="*/ 319564 h 514350"/>
              <a:gd name="connsiteX4082" fmla="*/ 4817269 w 6400800"/>
              <a:gd name="connsiteY4082" fmla="*/ 364331 h 514350"/>
              <a:gd name="connsiteX4083" fmla="*/ 4817269 w 6400800"/>
              <a:gd name="connsiteY4083" fmla="*/ 356711 h 514350"/>
              <a:gd name="connsiteX4084" fmla="*/ 4824889 w 6400800"/>
              <a:gd name="connsiteY4084" fmla="*/ 335756 h 514350"/>
              <a:gd name="connsiteX4085" fmla="*/ 4825841 w 6400800"/>
              <a:gd name="connsiteY4085" fmla="*/ 334804 h 514350"/>
              <a:gd name="connsiteX4086" fmla="*/ 4835366 w 6400800"/>
              <a:gd name="connsiteY4086" fmla="*/ 319564 h 514350"/>
              <a:gd name="connsiteX4087" fmla="*/ 4837272 w 6400800"/>
              <a:gd name="connsiteY4087" fmla="*/ 322421 h 514350"/>
              <a:gd name="connsiteX4088" fmla="*/ 4841081 w 6400800"/>
              <a:gd name="connsiteY4088" fmla="*/ 330994 h 514350"/>
              <a:gd name="connsiteX4089" fmla="*/ 4842987 w 6400800"/>
              <a:gd name="connsiteY4089" fmla="*/ 335756 h 514350"/>
              <a:gd name="connsiteX4090" fmla="*/ 4835366 w 6400800"/>
              <a:gd name="connsiteY4090" fmla="*/ 345281 h 514350"/>
              <a:gd name="connsiteX4091" fmla="*/ 4822984 w 6400800"/>
              <a:gd name="connsiteY4091" fmla="*/ 366236 h 514350"/>
              <a:gd name="connsiteX4092" fmla="*/ 4820126 w 6400800"/>
              <a:gd name="connsiteY4092" fmla="*/ 369094 h 514350"/>
              <a:gd name="connsiteX4093" fmla="*/ 4817269 w 6400800"/>
              <a:gd name="connsiteY4093" fmla="*/ 371951 h 514350"/>
              <a:gd name="connsiteX4094" fmla="*/ 4817269 w 6400800"/>
              <a:gd name="connsiteY4094" fmla="*/ 364331 h 514350"/>
              <a:gd name="connsiteX4095" fmla="*/ 4816316 w 6400800"/>
              <a:gd name="connsiteY4095" fmla="*/ 376714 h 514350"/>
              <a:gd name="connsiteX4096" fmla="*/ 4820126 w 6400800"/>
              <a:gd name="connsiteY4096" fmla="*/ 370046 h 514350"/>
              <a:gd name="connsiteX4097" fmla="*/ 4820126 w 6400800"/>
              <a:gd name="connsiteY4097" fmla="*/ 370046 h 514350"/>
              <a:gd name="connsiteX4098" fmla="*/ 4820126 w 6400800"/>
              <a:gd name="connsiteY4098" fmla="*/ 370046 h 514350"/>
              <a:gd name="connsiteX4099" fmla="*/ 4816316 w 6400800"/>
              <a:gd name="connsiteY4099" fmla="*/ 378619 h 514350"/>
              <a:gd name="connsiteX4100" fmla="*/ 4816316 w 6400800"/>
              <a:gd name="connsiteY4100" fmla="*/ 376714 h 514350"/>
              <a:gd name="connsiteX4101" fmla="*/ 4762024 w 6400800"/>
              <a:gd name="connsiteY4101" fmla="*/ 305276 h 514350"/>
              <a:gd name="connsiteX4102" fmla="*/ 4763929 w 6400800"/>
              <a:gd name="connsiteY4102" fmla="*/ 322421 h 514350"/>
              <a:gd name="connsiteX4103" fmla="*/ 4760119 w 6400800"/>
              <a:gd name="connsiteY4103" fmla="*/ 309086 h 514350"/>
              <a:gd name="connsiteX4104" fmla="*/ 4762024 w 6400800"/>
              <a:gd name="connsiteY4104" fmla="*/ 300514 h 514350"/>
              <a:gd name="connsiteX4105" fmla="*/ 4762024 w 6400800"/>
              <a:gd name="connsiteY4105" fmla="*/ 305276 h 514350"/>
              <a:gd name="connsiteX4106" fmla="*/ 4755356 w 6400800"/>
              <a:gd name="connsiteY4106" fmla="*/ 279559 h 514350"/>
              <a:gd name="connsiteX4107" fmla="*/ 4760119 w 6400800"/>
              <a:gd name="connsiteY4107" fmla="*/ 294799 h 514350"/>
              <a:gd name="connsiteX4108" fmla="*/ 4761072 w 6400800"/>
              <a:gd name="connsiteY4108" fmla="*/ 297656 h 514350"/>
              <a:gd name="connsiteX4109" fmla="*/ 4758214 w 6400800"/>
              <a:gd name="connsiteY4109" fmla="*/ 304324 h 514350"/>
              <a:gd name="connsiteX4110" fmla="*/ 4754404 w 6400800"/>
              <a:gd name="connsiteY4110" fmla="*/ 292894 h 514350"/>
              <a:gd name="connsiteX4111" fmla="*/ 4755356 w 6400800"/>
              <a:gd name="connsiteY4111" fmla="*/ 279559 h 514350"/>
              <a:gd name="connsiteX4112" fmla="*/ 4759166 w 6400800"/>
              <a:gd name="connsiteY4112" fmla="*/ 342424 h 514350"/>
              <a:gd name="connsiteX4113" fmla="*/ 4755356 w 6400800"/>
              <a:gd name="connsiteY4113" fmla="*/ 331946 h 514350"/>
              <a:gd name="connsiteX4114" fmla="*/ 4756309 w 6400800"/>
              <a:gd name="connsiteY4114" fmla="*/ 326231 h 514350"/>
              <a:gd name="connsiteX4115" fmla="*/ 4759166 w 6400800"/>
              <a:gd name="connsiteY4115" fmla="*/ 342424 h 514350"/>
              <a:gd name="connsiteX4116" fmla="*/ 4753451 w 6400800"/>
              <a:gd name="connsiteY4116" fmla="*/ 312896 h 514350"/>
              <a:gd name="connsiteX4117" fmla="*/ 4754404 w 6400800"/>
              <a:gd name="connsiteY4117" fmla="*/ 315754 h 514350"/>
              <a:gd name="connsiteX4118" fmla="*/ 4753451 w 6400800"/>
              <a:gd name="connsiteY4118" fmla="*/ 317659 h 514350"/>
              <a:gd name="connsiteX4119" fmla="*/ 4753451 w 6400800"/>
              <a:gd name="connsiteY4119" fmla="*/ 312896 h 514350"/>
              <a:gd name="connsiteX4120" fmla="*/ 4755356 w 6400800"/>
              <a:gd name="connsiteY4120" fmla="*/ 373856 h 514350"/>
              <a:gd name="connsiteX4121" fmla="*/ 4756309 w 6400800"/>
              <a:gd name="connsiteY4121" fmla="*/ 375761 h 514350"/>
              <a:gd name="connsiteX4122" fmla="*/ 4754404 w 6400800"/>
              <a:gd name="connsiteY4122" fmla="*/ 379571 h 514350"/>
              <a:gd name="connsiteX4123" fmla="*/ 4752499 w 6400800"/>
              <a:gd name="connsiteY4123" fmla="*/ 379571 h 514350"/>
              <a:gd name="connsiteX4124" fmla="*/ 4755356 w 6400800"/>
              <a:gd name="connsiteY4124" fmla="*/ 373856 h 514350"/>
              <a:gd name="connsiteX4125" fmla="*/ 4748689 w 6400800"/>
              <a:gd name="connsiteY4125" fmla="*/ 291941 h 514350"/>
              <a:gd name="connsiteX4126" fmla="*/ 4746784 w 6400800"/>
              <a:gd name="connsiteY4126" fmla="*/ 303371 h 514350"/>
              <a:gd name="connsiteX4127" fmla="*/ 4746784 w 6400800"/>
              <a:gd name="connsiteY4127" fmla="*/ 303371 h 514350"/>
              <a:gd name="connsiteX4128" fmla="*/ 4746784 w 6400800"/>
              <a:gd name="connsiteY4128" fmla="*/ 299561 h 514350"/>
              <a:gd name="connsiteX4129" fmla="*/ 4748689 w 6400800"/>
              <a:gd name="connsiteY4129" fmla="*/ 291941 h 514350"/>
              <a:gd name="connsiteX4130" fmla="*/ 4738212 w 6400800"/>
              <a:gd name="connsiteY4130" fmla="*/ 327184 h 514350"/>
              <a:gd name="connsiteX4131" fmla="*/ 4737259 w 6400800"/>
              <a:gd name="connsiteY4131" fmla="*/ 341471 h 514350"/>
              <a:gd name="connsiteX4132" fmla="*/ 4736306 w 6400800"/>
              <a:gd name="connsiteY4132" fmla="*/ 336709 h 514350"/>
              <a:gd name="connsiteX4133" fmla="*/ 4738212 w 6400800"/>
              <a:gd name="connsiteY4133" fmla="*/ 327184 h 514350"/>
              <a:gd name="connsiteX4134" fmla="*/ 4720114 w 6400800"/>
              <a:gd name="connsiteY4134" fmla="*/ 261461 h 514350"/>
              <a:gd name="connsiteX4135" fmla="*/ 4720114 w 6400800"/>
              <a:gd name="connsiteY4135" fmla="*/ 261461 h 514350"/>
              <a:gd name="connsiteX4136" fmla="*/ 4729639 w 6400800"/>
              <a:gd name="connsiteY4136" fmla="*/ 290989 h 514350"/>
              <a:gd name="connsiteX4137" fmla="*/ 4731544 w 6400800"/>
              <a:gd name="connsiteY4137" fmla="*/ 296704 h 514350"/>
              <a:gd name="connsiteX4138" fmla="*/ 4727734 w 6400800"/>
              <a:gd name="connsiteY4138" fmla="*/ 308134 h 514350"/>
              <a:gd name="connsiteX4139" fmla="*/ 4723924 w 6400800"/>
              <a:gd name="connsiteY4139" fmla="*/ 295751 h 514350"/>
              <a:gd name="connsiteX4140" fmla="*/ 4718209 w 6400800"/>
              <a:gd name="connsiteY4140" fmla="*/ 276701 h 514350"/>
              <a:gd name="connsiteX4141" fmla="*/ 4720114 w 6400800"/>
              <a:gd name="connsiteY4141" fmla="*/ 261461 h 514350"/>
              <a:gd name="connsiteX4142" fmla="*/ 4709637 w 6400800"/>
              <a:gd name="connsiteY4142" fmla="*/ 324326 h 514350"/>
              <a:gd name="connsiteX4143" fmla="*/ 4713447 w 6400800"/>
              <a:gd name="connsiteY4143" fmla="*/ 301466 h 514350"/>
              <a:gd name="connsiteX4144" fmla="*/ 4719162 w 6400800"/>
              <a:gd name="connsiteY4144" fmla="*/ 331946 h 514350"/>
              <a:gd name="connsiteX4145" fmla="*/ 4715351 w 6400800"/>
              <a:gd name="connsiteY4145" fmla="*/ 343376 h 514350"/>
              <a:gd name="connsiteX4146" fmla="*/ 4715351 w 6400800"/>
              <a:gd name="connsiteY4146" fmla="*/ 343376 h 514350"/>
              <a:gd name="connsiteX4147" fmla="*/ 4707731 w 6400800"/>
              <a:gd name="connsiteY4147" fmla="*/ 332899 h 514350"/>
              <a:gd name="connsiteX4148" fmla="*/ 4709637 w 6400800"/>
              <a:gd name="connsiteY4148" fmla="*/ 324326 h 514350"/>
              <a:gd name="connsiteX4149" fmla="*/ 4703922 w 6400800"/>
              <a:gd name="connsiteY4149" fmla="*/ 355759 h 514350"/>
              <a:gd name="connsiteX4150" fmla="*/ 4705826 w 6400800"/>
              <a:gd name="connsiteY4150" fmla="*/ 360521 h 514350"/>
              <a:gd name="connsiteX4151" fmla="*/ 4708684 w 6400800"/>
              <a:gd name="connsiteY4151" fmla="*/ 369094 h 514350"/>
              <a:gd name="connsiteX4152" fmla="*/ 4704874 w 6400800"/>
              <a:gd name="connsiteY4152" fmla="*/ 377666 h 514350"/>
              <a:gd name="connsiteX4153" fmla="*/ 4704874 w 6400800"/>
              <a:gd name="connsiteY4153" fmla="*/ 376714 h 514350"/>
              <a:gd name="connsiteX4154" fmla="*/ 4702016 w 6400800"/>
              <a:gd name="connsiteY4154" fmla="*/ 371951 h 514350"/>
              <a:gd name="connsiteX4155" fmla="*/ 4703922 w 6400800"/>
              <a:gd name="connsiteY4155" fmla="*/ 355759 h 514350"/>
              <a:gd name="connsiteX4156" fmla="*/ 4682966 w 6400800"/>
              <a:gd name="connsiteY4156" fmla="*/ 380524 h 514350"/>
              <a:gd name="connsiteX4157" fmla="*/ 4680109 w 6400800"/>
              <a:gd name="connsiteY4157" fmla="*/ 392906 h 514350"/>
              <a:gd name="connsiteX4158" fmla="*/ 4676299 w 6400800"/>
              <a:gd name="connsiteY4158" fmla="*/ 393859 h 514350"/>
              <a:gd name="connsiteX4159" fmla="*/ 4675347 w 6400800"/>
              <a:gd name="connsiteY4159" fmla="*/ 388144 h 514350"/>
              <a:gd name="connsiteX4160" fmla="*/ 4682966 w 6400800"/>
              <a:gd name="connsiteY4160" fmla="*/ 378619 h 514350"/>
              <a:gd name="connsiteX4161" fmla="*/ 4682966 w 6400800"/>
              <a:gd name="connsiteY4161" fmla="*/ 380524 h 514350"/>
              <a:gd name="connsiteX4162" fmla="*/ 4672489 w 6400800"/>
              <a:gd name="connsiteY4162" fmla="*/ 361474 h 514350"/>
              <a:gd name="connsiteX4163" fmla="*/ 4679156 w 6400800"/>
              <a:gd name="connsiteY4163" fmla="*/ 373856 h 514350"/>
              <a:gd name="connsiteX4164" fmla="*/ 4672489 w 6400800"/>
              <a:gd name="connsiteY4164" fmla="*/ 379571 h 514350"/>
              <a:gd name="connsiteX4165" fmla="*/ 4671537 w 6400800"/>
              <a:gd name="connsiteY4165" fmla="*/ 376714 h 514350"/>
              <a:gd name="connsiteX4166" fmla="*/ 4670584 w 6400800"/>
              <a:gd name="connsiteY4166" fmla="*/ 370999 h 514350"/>
              <a:gd name="connsiteX4167" fmla="*/ 4672489 w 6400800"/>
              <a:gd name="connsiteY4167" fmla="*/ 361474 h 514350"/>
              <a:gd name="connsiteX4168" fmla="*/ 4661059 w 6400800"/>
              <a:gd name="connsiteY4168" fmla="*/ 265271 h 514350"/>
              <a:gd name="connsiteX4169" fmla="*/ 4663916 w 6400800"/>
              <a:gd name="connsiteY4169" fmla="*/ 252889 h 514350"/>
              <a:gd name="connsiteX4170" fmla="*/ 4669631 w 6400800"/>
              <a:gd name="connsiteY4170" fmla="*/ 237649 h 514350"/>
              <a:gd name="connsiteX4171" fmla="*/ 4669631 w 6400800"/>
              <a:gd name="connsiteY4171" fmla="*/ 242411 h 514350"/>
              <a:gd name="connsiteX4172" fmla="*/ 4661059 w 6400800"/>
              <a:gd name="connsiteY4172" fmla="*/ 269081 h 514350"/>
              <a:gd name="connsiteX4173" fmla="*/ 4661059 w 6400800"/>
              <a:gd name="connsiteY4173" fmla="*/ 265271 h 514350"/>
              <a:gd name="connsiteX4174" fmla="*/ 4645819 w 6400800"/>
              <a:gd name="connsiteY4174" fmla="*/ 278606 h 514350"/>
              <a:gd name="connsiteX4175" fmla="*/ 4648676 w 6400800"/>
              <a:gd name="connsiteY4175" fmla="*/ 260509 h 514350"/>
              <a:gd name="connsiteX4176" fmla="*/ 4650581 w 6400800"/>
              <a:gd name="connsiteY4176" fmla="*/ 250984 h 514350"/>
              <a:gd name="connsiteX4177" fmla="*/ 4650581 w 6400800"/>
              <a:gd name="connsiteY4177" fmla="*/ 251936 h 514350"/>
              <a:gd name="connsiteX4178" fmla="*/ 4652487 w 6400800"/>
              <a:gd name="connsiteY4178" fmla="*/ 265271 h 514350"/>
              <a:gd name="connsiteX4179" fmla="*/ 4652487 w 6400800"/>
              <a:gd name="connsiteY4179" fmla="*/ 270034 h 514350"/>
              <a:gd name="connsiteX4180" fmla="*/ 4650581 w 6400800"/>
              <a:gd name="connsiteY4180" fmla="*/ 278606 h 514350"/>
              <a:gd name="connsiteX4181" fmla="*/ 4648676 w 6400800"/>
              <a:gd name="connsiteY4181" fmla="*/ 290989 h 514350"/>
              <a:gd name="connsiteX4182" fmla="*/ 4645819 w 6400800"/>
              <a:gd name="connsiteY4182" fmla="*/ 278606 h 514350"/>
              <a:gd name="connsiteX4183" fmla="*/ 4645819 w 6400800"/>
              <a:gd name="connsiteY4183" fmla="*/ 278606 h 514350"/>
              <a:gd name="connsiteX4184" fmla="*/ 4642962 w 6400800"/>
              <a:gd name="connsiteY4184" fmla="*/ 293846 h 514350"/>
              <a:gd name="connsiteX4185" fmla="*/ 4644866 w 6400800"/>
              <a:gd name="connsiteY4185" fmla="*/ 302419 h 514350"/>
              <a:gd name="connsiteX4186" fmla="*/ 4645819 w 6400800"/>
              <a:gd name="connsiteY4186" fmla="*/ 309086 h 514350"/>
              <a:gd name="connsiteX4187" fmla="*/ 4645819 w 6400800"/>
              <a:gd name="connsiteY4187" fmla="*/ 309086 h 514350"/>
              <a:gd name="connsiteX4188" fmla="*/ 4642962 w 6400800"/>
              <a:gd name="connsiteY4188" fmla="*/ 306229 h 514350"/>
              <a:gd name="connsiteX4189" fmla="*/ 4642009 w 6400800"/>
              <a:gd name="connsiteY4189" fmla="*/ 299561 h 514350"/>
              <a:gd name="connsiteX4190" fmla="*/ 4642962 w 6400800"/>
              <a:gd name="connsiteY4190" fmla="*/ 293846 h 514350"/>
              <a:gd name="connsiteX4191" fmla="*/ 4595337 w 6400800"/>
              <a:gd name="connsiteY4191" fmla="*/ 280511 h 514350"/>
              <a:gd name="connsiteX4192" fmla="*/ 4598194 w 6400800"/>
              <a:gd name="connsiteY4192" fmla="*/ 293846 h 514350"/>
              <a:gd name="connsiteX4193" fmla="*/ 4598194 w 6400800"/>
              <a:gd name="connsiteY4193" fmla="*/ 300514 h 514350"/>
              <a:gd name="connsiteX4194" fmla="*/ 4598194 w 6400800"/>
              <a:gd name="connsiteY4194" fmla="*/ 311944 h 514350"/>
              <a:gd name="connsiteX4195" fmla="*/ 4596289 w 6400800"/>
              <a:gd name="connsiteY4195" fmla="*/ 319564 h 514350"/>
              <a:gd name="connsiteX4196" fmla="*/ 4593431 w 6400800"/>
              <a:gd name="connsiteY4196" fmla="*/ 311944 h 514350"/>
              <a:gd name="connsiteX4197" fmla="*/ 4593431 w 6400800"/>
              <a:gd name="connsiteY4197" fmla="*/ 305276 h 514350"/>
              <a:gd name="connsiteX4198" fmla="*/ 4593431 w 6400800"/>
              <a:gd name="connsiteY4198" fmla="*/ 286226 h 514350"/>
              <a:gd name="connsiteX4199" fmla="*/ 4595337 w 6400800"/>
              <a:gd name="connsiteY4199" fmla="*/ 280511 h 514350"/>
              <a:gd name="connsiteX4200" fmla="*/ 4595337 w 6400800"/>
              <a:gd name="connsiteY4200" fmla="*/ 280511 h 514350"/>
              <a:gd name="connsiteX4201" fmla="*/ 4595337 w 6400800"/>
              <a:gd name="connsiteY4201" fmla="*/ 277654 h 514350"/>
              <a:gd name="connsiteX4202" fmla="*/ 4593431 w 6400800"/>
              <a:gd name="connsiteY4202" fmla="*/ 279559 h 514350"/>
              <a:gd name="connsiteX4203" fmla="*/ 4592479 w 6400800"/>
              <a:gd name="connsiteY4203" fmla="*/ 280511 h 514350"/>
              <a:gd name="connsiteX4204" fmla="*/ 4592479 w 6400800"/>
              <a:gd name="connsiteY4204" fmla="*/ 263366 h 514350"/>
              <a:gd name="connsiteX4205" fmla="*/ 4595337 w 6400800"/>
              <a:gd name="connsiteY4205" fmla="*/ 277654 h 514350"/>
              <a:gd name="connsiteX4206" fmla="*/ 4576287 w 6400800"/>
              <a:gd name="connsiteY4206" fmla="*/ 253841 h 514350"/>
              <a:gd name="connsiteX4207" fmla="*/ 4575334 w 6400800"/>
              <a:gd name="connsiteY4207" fmla="*/ 273844 h 514350"/>
              <a:gd name="connsiteX4208" fmla="*/ 4569619 w 6400800"/>
              <a:gd name="connsiteY4208" fmla="*/ 262414 h 514350"/>
              <a:gd name="connsiteX4209" fmla="*/ 4576287 w 6400800"/>
              <a:gd name="connsiteY4209" fmla="*/ 253841 h 514350"/>
              <a:gd name="connsiteX4210" fmla="*/ 4566762 w 6400800"/>
              <a:gd name="connsiteY4210" fmla="*/ 268129 h 514350"/>
              <a:gd name="connsiteX4211" fmla="*/ 4566762 w 6400800"/>
              <a:gd name="connsiteY4211" fmla="*/ 268129 h 514350"/>
              <a:gd name="connsiteX4212" fmla="*/ 4571524 w 6400800"/>
              <a:gd name="connsiteY4212" fmla="*/ 284321 h 514350"/>
              <a:gd name="connsiteX4213" fmla="*/ 4574381 w 6400800"/>
              <a:gd name="connsiteY4213" fmla="*/ 296704 h 514350"/>
              <a:gd name="connsiteX4214" fmla="*/ 4574381 w 6400800"/>
              <a:gd name="connsiteY4214" fmla="*/ 301466 h 514350"/>
              <a:gd name="connsiteX4215" fmla="*/ 4568666 w 6400800"/>
              <a:gd name="connsiteY4215" fmla="*/ 289084 h 514350"/>
              <a:gd name="connsiteX4216" fmla="*/ 4574381 w 6400800"/>
              <a:gd name="connsiteY4216" fmla="*/ 309086 h 514350"/>
              <a:gd name="connsiteX4217" fmla="*/ 4571524 w 6400800"/>
              <a:gd name="connsiteY4217" fmla="*/ 314801 h 514350"/>
              <a:gd name="connsiteX4218" fmla="*/ 4571524 w 6400800"/>
              <a:gd name="connsiteY4218" fmla="*/ 315754 h 514350"/>
              <a:gd name="connsiteX4219" fmla="*/ 4564856 w 6400800"/>
              <a:gd name="connsiteY4219" fmla="*/ 271939 h 514350"/>
              <a:gd name="connsiteX4220" fmla="*/ 4566762 w 6400800"/>
              <a:gd name="connsiteY4220" fmla="*/ 268129 h 514350"/>
              <a:gd name="connsiteX4221" fmla="*/ 4560094 w 6400800"/>
              <a:gd name="connsiteY4221" fmla="*/ 254794 h 514350"/>
              <a:gd name="connsiteX4222" fmla="*/ 4562951 w 6400800"/>
              <a:gd name="connsiteY4222" fmla="*/ 260509 h 514350"/>
              <a:gd name="connsiteX4223" fmla="*/ 4561047 w 6400800"/>
              <a:gd name="connsiteY4223" fmla="*/ 263366 h 514350"/>
              <a:gd name="connsiteX4224" fmla="*/ 4557237 w 6400800"/>
              <a:gd name="connsiteY4224" fmla="*/ 268129 h 514350"/>
              <a:gd name="connsiteX4225" fmla="*/ 4560094 w 6400800"/>
              <a:gd name="connsiteY4225" fmla="*/ 254794 h 514350"/>
              <a:gd name="connsiteX4226" fmla="*/ 4548664 w 6400800"/>
              <a:gd name="connsiteY4226" fmla="*/ 317659 h 514350"/>
              <a:gd name="connsiteX4227" fmla="*/ 4557237 w 6400800"/>
              <a:gd name="connsiteY4227" fmla="*/ 290036 h 514350"/>
              <a:gd name="connsiteX4228" fmla="*/ 4562951 w 6400800"/>
              <a:gd name="connsiteY4228" fmla="*/ 275749 h 514350"/>
              <a:gd name="connsiteX4229" fmla="*/ 4560094 w 6400800"/>
              <a:gd name="connsiteY4229" fmla="*/ 318611 h 514350"/>
              <a:gd name="connsiteX4230" fmla="*/ 4555331 w 6400800"/>
              <a:gd name="connsiteY4230" fmla="*/ 310991 h 514350"/>
              <a:gd name="connsiteX4231" fmla="*/ 4560094 w 6400800"/>
              <a:gd name="connsiteY4231" fmla="*/ 321469 h 514350"/>
              <a:gd name="connsiteX4232" fmla="*/ 4560094 w 6400800"/>
              <a:gd name="connsiteY4232" fmla="*/ 321469 h 514350"/>
              <a:gd name="connsiteX4233" fmla="*/ 4559141 w 6400800"/>
              <a:gd name="connsiteY4233" fmla="*/ 342424 h 514350"/>
              <a:gd name="connsiteX4234" fmla="*/ 4555331 w 6400800"/>
              <a:gd name="connsiteY4234" fmla="*/ 352901 h 514350"/>
              <a:gd name="connsiteX4235" fmla="*/ 4552474 w 6400800"/>
              <a:gd name="connsiteY4235" fmla="*/ 361474 h 514350"/>
              <a:gd name="connsiteX4236" fmla="*/ 4547712 w 6400800"/>
              <a:gd name="connsiteY4236" fmla="*/ 343376 h 514350"/>
              <a:gd name="connsiteX4237" fmla="*/ 4547712 w 6400800"/>
              <a:gd name="connsiteY4237" fmla="*/ 328136 h 514350"/>
              <a:gd name="connsiteX4238" fmla="*/ 4545806 w 6400800"/>
              <a:gd name="connsiteY4238" fmla="*/ 338614 h 514350"/>
              <a:gd name="connsiteX4239" fmla="*/ 4545806 w 6400800"/>
              <a:gd name="connsiteY4239" fmla="*/ 337661 h 514350"/>
              <a:gd name="connsiteX4240" fmla="*/ 4544854 w 6400800"/>
              <a:gd name="connsiteY4240" fmla="*/ 335756 h 514350"/>
              <a:gd name="connsiteX4241" fmla="*/ 4548664 w 6400800"/>
              <a:gd name="connsiteY4241" fmla="*/ 317659 h 514350"/>
              <a:gd name="connsiteX4242" fmla="*/ 4457224 w 6400800"/>
              <a:gd name="connsiteY4242" fmla="*/ 306229 h 514350"/>
              <a:gd name="connsiteX4243" fmla="*/ 4457224 w 6400800"/>
              <a:gd name="connsiteY4243" fmla="*/ 306229 h 514350"/>
              <a:gd name="connsiteX4244" fmla="*/ 4457224 w 6400800"/>
              <a:gd name="connsiteY4244" fmla="*/ 304324 h 514350"/>
              <a:gd name="connsiteX4245" fmla="*/ 4457224 w 6400800"/>
              <a:gd name="connsiteY4245" fmla="*/ 306229 h 514350"/>
              <a:gd name="connsiteX4246" fmla="*/ 4478179 w 6400800"/>
              <a:gd name="connsiteY4246" fmla="*/ 359569 h 514350"/>
              <a:gd name="connsiteX4247" fmla="*/ 4476274 w 6400800"/>
              <a:gd name="connsiteY4247" fmla="*/ 339566 h 514350"/>
              <a:gd name="connsiteX4248" fmla="*/ 4476274 w 6400800"/>
              <a:gd name="connsiteY4248" fmla="*/ 336709 h 514350"/>
              <a:gd name="connsiteX4249" fmla="*/ 4483894 w 6400800"/>
              <a:gd name="connsiteY4249" fmla="*/ 347186 h 514350"/>
              <a:gd name="connsiteX4250" fmla="*/ 4478179 w 6400800"/>
              <a:gd name="connsiteY4250" fmla="*/ 359569 h 514350"/>
              <a:gd name="connsiteX4251" fmla="*/ 4497229 w 6400800"/>
              <a:gd name="connsiteY4251" fmla="*/ 371951 h 514350"/>
              <a:gd name="connsiteX4252" fmla="*/ 4497229 w 6400800"/>
              <a:gd name="connsiteY4252" fmla="*/ 367189 h 514350"/>
              <a:gd name="connsiteX4253" fmla="*/ 4498181 w 6400800"/>
              <a:gd name="connsiteY4253" fmla="*/ 370046 h 514350"/>
              <a:gd name="connsiteX4254" fmla="*/ 4497229 w 6400800"/>
              <a:gd name="connsiteY4254" fmla="*/ 371951 h 514350"/>
              <a:gd name="connsiteX4255" fmla="*/ 4504849 w 6400800"/>
              <a:gd name="connsiteY4255" fmla="*/ 322421 h 514350"/>
              <a:gd name="connsiteX4256" fmla="*/ 4504849 w 6400800"/>
              <a:gd name="connsiteY4256" fmla="*/ 330994 h 514350"/>
              <a:gd name="connsiteX4257" fmla="*/ 4501991 w 6400800"/>
              <a:gd name="connsiteY4257" fmla="*/ 341471 h 514350"/>
              <a:gd name="connsiteX4258" fmla="*/ 4501039 w 6400800"/>
              <a:gd name="connsiteY4258" fmla="*/ 348139 h 514350"/>
              <a:gd name="connsiteX4259" fmla="*/ 4499134 w 6400800"/>
              <a:gd name="connsiteY4259" fmla="*/ 345281 h 514350"/>
              <a:gd name="connsiteX4260" fmla="*/ 4498181 w 6400800"/>
              <a:gd name="connsiteY4260" fmla="*/ 342424 h 514350"/>
              <a:gd name="connsiteX4261" fmla="*/ 4501991 w 6400800"/>
              <a:gd name="connsiteY4261" fmla="*/ 326231 h 514350"/>
              <a:gd name="connsiteX4262" fmla="*/ 4506754 w 6400800"/>
              <a:gd name="connsiteY4262" fmla="*/ 310991 h 514350"/>
              <a:gd name="connsiteX4263" fmla="*/ 4504849 w 6400800"/>
              <a:gd name="connsiteY4263" fmla="*/ 322421 h 514350"/>
              <a:gd name="connsiteX4264" fmla="*/ 4462939 w 6400800"/>
              <a:gd name="connsiteY4264" fmla="*/ 250984 h 514350"/>
              <a:gd name="connsiteX4265" fmla="*/ 4470559 w 6400800"/>
              <a:gd name="connsiteY4265" fmla="*/ 226219 h 514350"/>
              <a:gd name="connsiteX4266" fmla="*/ 4474369 w 6400800"/>
              <a:gd name="connsiteY4266" fmla="*/ 231934 h 514350"/>
              <a:gd name="connsiteX4267" fmla="*/ 4479131 w 6400800"/>
              <a:gd name="connsiteY4267" fmla="*/ 238601 h 514350"/>
              <a:gd name="connsiteX4268" fmla="*/ 4483894 w 6400800"/>
              <a:gd name="connsiteY4268" fmla="*/ 248126 h 514350"/>
              <a:gd name="connsiteX4269" fmla="*/ 4489609 w 6400800"/>
              <a:gd name="connsiteY4269" fmla="*/ 260509 h 514350"/>
              <a:gd name="connsiteX4270" fmla="*/ 4495324 w 6400800"/>
              <a:gd name="connsiteY4270" fmla="*/ 275749 h 514350"/>
              <a:gd name="connsiteX4271" fmla="*/ 4501039 w 6400800"/>
              <a:gd name="connsiteY4271" fmla="*/ 293846 h 514350"/>
              <a:gd name="connsiteX4272" fmla="*/ 4503897 w 6400800"/>
              <a:gd name="connsiteY4272" fmla="*/ 303371 h 514350"/>
              <a:gd name="connsiteX4273" fmla="*/ 4497229 w 6400800"/>
              <a:gd name="connsiteY4273" fmla="*/ 317659 h 514350"/>
              <a:gd name="connsiteX4274" fmla="*/ 4493419 w 6400800"/>
              <a:gd name="connsiteY4274" fmla="*/ 326231 h 514350"/>
              <a:gd name="connsiteX4275" fmla="*/ 4488656 w 6400800"/>
              <a:gd name="connsiteY4275" fmla="*/ 280511 h 514350"/>
              <a:gd name="connsiteX4276" fmla="*/ 4487704 w 6400800"/>
              <a:gd name="connsiteY4276" fmla="*/ 319564 h 514350"/>
              <a:gd name="connsiteX4277" fmla="*/ 4483894 w 6400800"/>
              <a:gd name="connsiteY4277" fmla="*/ 311944 h 514350"/>
              <a:gd name="connsiteX4278" fmla="*/ 4473416 w 6400800"/>
              <a:gd name="connsiteY4278" fmla="*/ 289084 h 514350"/>
              <a:gd name="connsiteX4279" fmla="*/ 4481037 w 6400800"/>
              <a:gd name="connsiteY4279" fmla="*/ 312896 h 514350"/>
              <a:gd name="connsiteX4280" fmla="*/ 4486751 w 6400800"/>
              <a:gd name="connsiteY4280" fmla="*/ 330041 h 514350"/>
              <a:gd name="connsiteX4281" fmla="*/ 4484847 w 6400800"/>
              <a:gd name="connsiteY4281" fmla="*/ 328136 h 514350"/>
              <a:gd name="connsiteX4282" fmla="*/ 4475322 w 6400800"/>
              <a:gd name="connsiteY4282" fmla="*/ 318611 h 514350"/>
              <a:gd name="connsiteX4283" fmla="*/ 4473416 w 6400800"/>
              <a:gd name="connsiteY4283" fmla="*/ 304324 h 514350"/>
              <a:gd name="connsiteX4284" fmla="*/ 4468654 w 6400800"/>
              <a:gd name="connsiteY4284" fmla="*/ 278606 h 514350"/>
              <a:gd name="connsiteX4285" fmla="*/ 4477226 w 6400800"/>
              <a:gd name="connsiteY4285" fmla="*/ 256699 h 514350"/>
              <a:gd name="connsiteX4286" fmla="*/ 4466749 w 6400800"/>
              <a:gd name="connsiteY4286" fmla="*/ 273844 h 514350"/>
              <a:gd name="connsiteX4287" fmla="*/ 4462939 w 6400800"/>
              <a:gd name="connsiteY4287" fmla="*/ 258604 h 514350"/>
              <a:gd name="connsiteX4288" fmla="*/ 4462939 w 6400800"/>
              <a:gd name="connsiteY4288" fmla="*/ 256699 h 514350"/>
              <a:gd name="connsiteX4289" fmla="*/ 4462939 w 6400800"/>
              <a:gd name="connsiteY4289" fmla="*/ 250984 h 514350"/>
              <a:gd name="connsiteX4290" fmla="*/ 4461034 w 6400800"/>
              <a:gd name="connsiteY4290" fmla="*/ 255746 h 514350"/>
              <a:gd name="connsiteX4291" fmla="*/ 4461034 w 6400800"/>
              <a:gd name="connsiteY4291" fmla="*/ 255746 h 514350"/>
              <a:gd name="connsiteX4292" fmla="*/ 4461034 w 6400800"/>
              <a:gd name="connsiteY4292" fmla="*/ 255746 h 514350"/>
              <a:gd name="connsiteX4293" fmla="*/ 4461034 w 6400800"/>
              <a:gd name="connsiteY4293" fmla="*/ 255746 h 514350"/>
              <a:gd name="connsiteX4294" fmla="*/ 4455319 w 6400800"/>
              <a:gd name="connsiteY4294" fmla="*/ 274796 h 514350"/>
              <a:gd name="connsiteX4295" fmla="*/ 4457224 w 6400800"/>
              <a:gd name="connsiteY4295" fmla="*/ 268129 h 514350"/>
              <a:gd name="connsiteX4296" fmla="*/ 4457224 w 6400800"/>
              <a:gd name="connsiteY4296" fmla="*/ 273844 h 514350"/>
              <a:gd name="connsiteX4297" fmla="*/ 4458176 w 6400800"/>
              <a:gd name="connsiteY4297" fmla="*/ 284321 h 514350"/>
              <a:gd name="connsiteX4298" fmla="*/ 4454366 w 6400800"/>
              <a:gd name="connsiteY4298" fmla="*/ 292894 h 514350"/>
              <a:gd name="connsiteX4299" fmla="*/ 4455319 w 6400800"/>
              <a:gd name="connsiteY4299" fmla="*/ 274796 h 514350"/>
              <a:gd name="connsiteX4300" fmla="*/ 4449604 w 6400800"/>
              <a:gd name="connsiteY4300" fmla="*/ 361474 h 514350"/>
              <a:gd name="connsiteX4301" fmla="*/ 4451509 w 6400800"/>
              <a:gd name="connsiteY4301" fmla="*/ 339566 h 514350"/>
              <a:gd name="connsiteX4302" fmla="*/ 4453414 w 6400800"/>
              <a:gd name="connsiteY4302" fmla="*/ 343376 h 514350"/>
              <a:gd name="connsiteX4303" fmla="*/ 4453414 w 6400800"/>
              <a:gd name="connsiteY4303" fmla="*/ 344329 h 514350"/>
              <a:gd name="connsiteX4304" fmla="*/ 4453414 w 6400800"/>
              <a:gd name="connsiteY4304" fmla="*/ 344329 h 514350"/>
              <a:gd name="connsiteX4305" fmla="*/ 4451509 w 6400800"/>
              <a:gd name="connsiteY4305" fmla="*/ 366236 h 514350"/>
              <a:gd name="connsiteX4306" fmla="*/ 4448651 w 6400800"/>
              <a:gd name="connsiteY4306" fmla="*/ 388144 h 514350"/>
              <a:gd name="connsiteX4307" fmla="*/ 4446747 w 6400800"/>
              <a:gd name="connsiteY4307" fmla="*/ 386239 h 514350"/>
              <a:gd name="connsiteX4308" fmla="*/ 4449604 w 6400800"/>
              <a:gd name="connsiteY4308" fmla="*/ 361474 h 514350"/>
              <a:gd name="connsiteX4309" fmla="*/ 4386739 w 6400800"/>
              <a:gd name="connsiteY4309" fmla="*/ 331946 h 514350"/>
              <a:gd name="connsiteX4310" fmla="*/ 4390549 w 6400800"/>
              <a:gd name="connsiteY4310" fmla="*/ 335756 h 514350"/>
              <a:gd name="connsiteX4311" fmla="*/ 4390549 w 6400800"/>
              <a:gd name="connsiteY4311" fmla="*/ 342424 h 514350"/>
              <a:gd name="connsiteX4312" fmla="*/ 4386739 w 6400800"/>
              <a:gd name="connsiteY4312" fmla="*/ 347186 h 514350"/>
              <a:gd name="connsiteX4313" fmla="*/ 4386739 w 6400800"/>
              <a:gd name="connsiteY4313" fmla="*/ 331946 h 514350"/>
              <a:gd name="connsiteX4314" fmla="*/ 4389597 w 6400800"/>
              <a:gd name="connsiteY4314" fmla="*/ 376714 h 514350"/>
              <a:gd name="connsiteX4315" fmla="*/ 4388644 w 6400800"/>
              <a:gd name="connsiteY4315" fmla="*/ 375761 h 514350"/>
              <a:gd name="connsiteX4316" fmla="*/ 4387691 w 6400800"/>
              <a:gd name="connsiteY4316" fmla="*/ 370046 h 514350"/>
              <a:gd name="connsiteX4317" fmla="*/ 4387691 w 6400800"/>
              <a:gd name="connsiteY4317" fmla="*/ 360521 h 514350"/>
              <a:gd name="connsiteX4318" fmla="*/ 4387691 w 6400800"/>
              <a:gd name="connsiteY4318" fmla="*/ 351949 h 514350"/>
              <a:gd name="connsiteX4319" fmla="*/ 4391501 w 6400800"/>
              <a:gd name="connsiteY4319" fmla="*/ 345281 h 514350"/>
              <a:gd name="connsiteX4320" fmla="*/ 4391501 w 6400800"/>
              <a:gd name="connsiteY4320" fmla="*/ 349091 h 514350"/>
              <a:gd name="connsiteX4321" fmla="*/ 4392454 w 6400800"/>
              <a:gd name="connsiteY4321" fmla="*/ 370046 h 514350"/>
              <a:gd name="connsiteX4322" fmla="*/ 4389597 w 6400800"/>
              <a:gd name="connsiteY4322" fmla="*/ 376714 h 514350"/>
              <a:gd name="connsiteX4323" fmla="*/ 4424839 w 6400800"/>
              <a:gd name="connsiteY4323" fmla="*/ 351949 h 514350"/>
              <a:gd name="connsiteX4324" fmla="*/ 4424839 w 6400800"/>
              <a:gd name="connsiteY4324" fmla="*/ 354806 h 514350"/>
              <a:gd name="connsiteX4325" fmla="*/ 4422934 w 6400800"/>
              <a:gd name="connsiteY4325" fmla="*/ 356711 h 514350"/>
              <a:gd name="connsiteX4326" fmla="*/ 4424839 w 6400800"/>
              <a:gd name="connsiteY4326" fmla="*/ 351949 h 514350"/>
              <a:gd name="connsiteX4327" fmla="*/ 4415314 w 6400800"/>
              <a:gd name="connsiteY4327" fmla="*/ 411004 h 514350"/>
              <a:gd name="connsiteX4328" fmla="*/ 4415314 w 6400800"/>
              <a:gd name="connsiteY4328" fmla="*/ 411956 h 514350"/>
              <a:gd name="connsiteX4329" fmla="*/ 4412456 w 6400800"/>
              <a:gd name="connsiteY4329" fmla="*/ 409099 h 514350"/>
              <a:gd name="connsiteX4330" fmla="*/ 4411504 w 6400800"/>
              <a:gd name="connsiteY4330" fmla="*/ 385286 h 514350"/>
              <a:gd name="connsiteX4331" fmla="*/ 4420076 w 6400800"/>
              <a:gd name="connsiteY4331" fmla="*/ 372904 h 514350"/>
              <a:gd name="connsiteX4332" fmla="*/ 4421029 w 6400800"/>
              <a:gd name="connsiteY4332" fmla="*/ 374809 h 514350"/>
              <a:gd name="connsiteX4333" fmla="*/ 4415314 w 6400800"/>
              <a:gd name="connsiteY4333" fmla="*/ 411004 h 514350"/>
              <a:gd name="connsiteX4334" fmla="*/ 4410551 w 6400800"/>
              <a:gd name="connsiteY4334" fmla="*/ 254794 h 514350"/>
              <a:gd name="connsiteX4335" fmla="*/ 4421029 w 6400800"/>
              <a:gd name="connsiteY4335" fmla="*/ 273844 h 514350"/>
              <a:gd name="connsiteX4336" fmla="*/ 4415314 w 6400800"/>
              <a:gd name="connsiteY4336" fmla="*/ 293846 h 514350"/>
              <a:gd name="connsiteX4337" fmla="*/ 4408647 w 6400800"/>
              <a:gd name="connsiteY4337" fmla="*/ 316706 h 514350"/>
              <a:gd name="connsiteX4338" fmla="*/ 4406741 w 6400800"/>
              <a:gd name="connsiteY4338" fmla="*/ 297656 h 514350"/>
              <a:gd name="connsiteX4339" fmla="*/ 4402931 w 6400800"/>
              <a:gd name="connsiteY4339" fmla="*/ 331946 h 514350"/>
              <a:gd name="connsiteX4340" fmla="*/ 4401026 w 6400800"/>
              <a:gd name="connsiteY4340" fmla="*/ 337661 h 514350"/>
              <a:gd name="connsiteX4341" fmla="*/ 4400074 w 6400800"/>
              <a:gd name="connsiteY4341" fmla="*/ 336709 h 514350"/>
              <a:gd name="connsiteX4342" fmla="*/ 4388644 w 6400800"/>
              <a:gd name="connsiteY4342" fmla="*/ 270034 h 514350"/>
              <a:gd name="connsiteX4343" fmla="*/ 4389597 w 6400800"/>
              <a:gd name="connsiteY4343" fmla="*/ 328136 h 514350"/>
              <a:gd name="connsiteX4344" fmla="*/ 4386739 w 6400800"/>
              <a:gd name="connsiteY4344" fmla="*/ 325279 h 514350"/>
              <a:gd name="connsiteX4345" fmla="*/ 4386739 w 6400800"/>
              <a:gd name="connsiteY4345" fmla="*/ 323374 h 514350"/>
              <a:gd name="connsiteX4346" fmla="*/ 4387691 w 6400800"/>
              <a:gd name="connsiteY4346" fmla="*/ 290989 h 514350"/>
              <a:gd name="connsiteX4347" fmla="*/ 4389597 w 6400800"/>
              <a:gd name="connsiteY4347" fmla="*/ 263366 h 514350"/>
              <a:gd name="connsiteX4348" fmla="*/ 4391501 w 6400800"/>
              <a:gd name="connsiteY4348" fmla="*/ 242411 h 514350"/>
              <a:gd name="connsiteX4349" fmla="*/ 4393406 w 6400800"/>
              <a:gd name="connsiteY4349" fmla="*/ 225266 h 514350"/>
              <a:gd name="connsiteX4350" fmla="*/ 4410551 w 6400800"/>
              <a:gd name="connsiteY4350" fmla="*/ 254794 h 514350"/>
              <a:gd name="connsiteX4351" fmla="*/ 4389597 w 6400800"/>
              <a:gd name="connsiteY4351" fmla="*/ 217646 h 514350"/>
              <a:gd name="connsiteX4352" fmla="*/ 4393406 w 6400800"/>
              <a:gd name="connsiteY4352" fmla="*/ 224314 h 514350"/>
              <a:gd name="connsiteX4353" fmla="*/ 4387691 w 6400800"/>
              <a:gd name="connsiteY4353" fmla="*/ 240506 h 514350"/>
              <a:gd name="connsiteX4354" fmla="*/ 4381976 w 6400800"/>
              <a:gd name="connsiteY4354" fmla="*/ 260509 h 514350"/>
              <a:gd name="connsiteX4355" fmla="*/ 4381976 w 6400800"/>
              <a:gd name="connsiteY4355" fmla="*/ 256699 h 514350"/>
              <a:gd name="connsiteX4356" fmla="*/ 4389597 w 6400800"/>
              <a:gd name="connsiteY4356" fmla="*/ 217646 h 514350"/>
              <a:gd name="connsiteX4357" fmla="*/ 4374356 w 6400800"/>
              <a:gd name="connsiteY4357" fmla="*/ 291941 h 514350"/>
              <a:gd name="connsiteX4358" fmla="*/ 4374356 w 6400800"/>
              <a:gd name="connsiteY4358" fmla="*/ 292894 h 514350"/>
              <a:gd name="connsiteX4359" fmla="*/ 4374356 w 6400800"/>
              <a:gd name="connsiteY4359" fmla="*/ 291941 h 514350"/>
              <a:gd name="connsiteX4360" fmla="*/ 4374356 w 6400800"/>
              <a:gd name="connsiteY4360" fmla="*/ 291941 h 514350"/>
              <a:gd name="connsiteX4361" fmla="*/ 4360069 w 6400800"/>
              <a:gd name="connsiteY4361" fmla="*/ 282416 h 514350"/>
              <a:gd name="connsiteX4362" fmla="*/ 4360069 w 6400800"/>
              <a:gd name="connsiteY4362" fmla="*/ 290036 h 514350"/>
              <a:gd name="connsiteX4363" fmla="*/ 4359116 w 6400800"/>
              <a:gd name="connsiteY4363" fmla="*/ 288131 h 514350"/>
              <a:gd name="connsiteX4364" fmla="*/ 4360069 w 6400800"/>
              <a:gd name="connsiteY4364" fmla="*/ 282416 h 514350"/>
              <a:gd name="connsiteX4365" fmla="*/ 4313397 w 6400800"/>
              <a:gd name="connsiteY4365" fmla="*/ 387191 h 514350"/>
              <a:gd name="connsiteX4366" fmla="*/ 4311491 w 6400800"/>
              <a:gd name="connsiteY4366" fmla="*/ 391001 h 514350"/>
              <a:gd name="connsiteX4367" fmla="*/ 4313397 w 6400800"/>
              <a:gd name="connsiteY4367" fmla="*/ 387191 h 514350"/>
              <a:gd name="connsiteX4368" fmla="*/ 4313397 w 6400800"/>
              <a:gd name="connsiteY4368" fmla="*/ 387191 h 514350"/>
              <a:gd name="connsiteX4369" fmla="*/ 4311491 w 6400800"/>
              <a:gd name="connsiteY4369" fmla="*/ 351949 h 514350"/>
              <a:gd name="connsiteX4370" fmla="*/ 4312444 w 6400800"/>
              <a:gd name="connsiteY4370" fmla="*/ 365284 h 514350"/>
              <a:gd name="connsiteX4371" fmla="*/ 4311491 w 6400800"/>
              <a:gd name="connsiteY4371" fmla="*/ 363379 h 514350"/>
              <a:gd name="connsiteX4372" fmla="*/ 4311491 w 6400800"/>
              <a:gd name="connsiteY4372" fmla="*/ 351949 h 514350"/>
              <a:gd name="connsiteX4373" fmla="*/ 4247674 w 6400800"/>
              <a:gd name="connsiteY4373" fmla="*/ 313849 h 514350"/>
              <a:gd name="connsiteX4374" fmla="*/ 4247674 w 6400800"/>
              <a:gd name="connsiteY4374" fmla="*/ 311944 h 514350"/>
              <a:gd name="connsiteX4375" fmla="*/ 4247674 w 6400800"/>
              <a:gd name="connsiteY4375" fmla="*/ 313849 h 514350"/>
              <a:gd name="connsiteX4376" fmla="*/ 4246722 w 6400800"/>
              <a:gd name="connsiteY4376" fmla="*/ 324326 h 514350"/>
              <a:gd name="connsiteX4377" fmla="*/ 4246722 w 6400800"/>
              <a:gd name="connsiteY4377" fmla="*/ 322421 h 514350"/>
              <a:gd name="connsiteX4378" fmla="*/ 4247674 w 6400800"/>
              <a:gd name="connsiteY4378" fmla="*/ 313849 h 514350"/>
              <a:gd name="connsiteX4379" fmla="*/ 4181951 w 6400800"/>
              <a:gd name="connsiteY4379" fmla="*/ 367189 h 514350"/>
              <a:gd name="connsiteX4380" fmla="*/ 4182904 w 6400800"/>
              <a:gd name="connsiteY4380" fmla="*/ 324326 h 514350"/>
              <a:gd name="connsiteX4381" fmla="*/ 4183856 w 6400800"/>
              <a:gd name="connsiteY4381" fmla="*/ 330041 h 514350"/>
              <a:gd name="connsiteX4382" fmla="*/ 4185761 w 6400800"/>
              <a:gd name="connsiteY4382" fmla="*/ 340519 h 514350"/>
              <a:gd name="connsiteX4383" fmla="*/ 4185761 w 6400800"/>
              <a:gd name="connsiteY4383" fmla="*/ 342424 h 514350"/>
              <a:gd name="connsiteX4384" fmla="*/ 4183856 w 6400800"/>
              <a:gd name="connsiteY4384" fmla="*/ 338614 h 514350"/>
              <a:gd name="connsiteX4385" fmla="*/ 4187666 w 6400800"/>
              <a:gd name="connsiteY4385" fmla="*/ 357664 h 514350"/>
              <a:gd name="connsiteX4386" fmla="*/ 4189571 w 6400800"/>
              <a:gd name="connsiteY4386" fmla="*/ 365284 h 514350"/>
              <a:gd name="connsiteX4387" fmla="*/ 4191476 w 6400800"/>
              <a:gd name="connsiteY4387" fmla="*/ 373856 h 514350"/>
              <a:gd name="connsiteX4388" fmla="*/ 4190524 w 6400800"/>
              <a:gd name="connsiteY4388" fmla="*/ 386239 h 514350"/>
              <a:gd name="connsiteX4389" fmla="*/ 4190524 w 6400800"/>
              <a:gd name="connsiteY4389" fmla="*/ 391954 h 514350"/>
              <a:gd name="connsiteX4390" fmla="*/ 4181951 w 6400800"/>
              <a:gd name="connsiteY4390" fmla="*/ 367189 h 514350"/>
              <a:gd name="connsiteX4391" fmla="*/ 4181951 w 6400800"/>
              <a:gd name="connsiteY4391" fmla="*/ 367189 h 514350"/>
              <a:gd name="connsiteX4392" fmla="*/ 4161949 w 6400800"/>
              <a:gd name="connsiteY4392" fmla="*/ 401479 h 514350"/>
              <a:gd name="connsiteX4393" fmla="*/ 4161949 w 6400800"/>
              <a:gd name="connsiteY4393" fmla="*/ 399574 h 514350"/>
              <a:gd name="connsiteX4394" fmla="*/ 4161949 w 6400800"/>
              <a:gd name="connsiteY4394" fmla="*/ 399574 h 514350"/>
              <a:gd name="connsiteX4395" fmla="*/ 4161949 w 6400800"/>
              <a:gd name="connsiteY4395" fmla="*/ 401479 h 514350"/>
              <a:gd name="connsiteX4396" fmla="*/ 4160044 w 6400800"/>
              <a:gd name="connsiteY4396" fmla="*/ 306229 h 514350"/>
              <a:gd name="connsiteX4397" fmla="*/ 4160996 w 6400800"/>
              <a:gd name="connsiteY4397" fmla="*/ 292894 h 514350"/>
              <a:gd name="connsiteX4398" fmla="*/ 4163854 w 6400800"/>
              <a:gd name="connsiteY4398" fmla="*/ 282416 h 514350"/>
              <a:gd name="connsiteX4399" fmla="*/ 4162901 w 6400800"/>
              <a:gd name="connsiteY4399" fmla="*/ 313849 h 514350"/>
              <a:gd name="connsiteX4400" fmla="*/ 4160044 w 6400800"/>
              <a:gd name="connsiteY4400" fmla="*/ 306229 h 514350"/>
              <a:gd name="connsiteX4401" fmla="*/ 4160044 w 6400800"/>
              <a:gd name="connsiteY4401" fmla="*/ 306229 h 514350"/>
              <a:gd name="connsiteX4402" fmla="*/ 4128611 w 6400800"/>
              <a:gd name="connsiteY4402" fmla="*/ 354806 h 514350"/>
              <a:gd name="connsiteX4403" fmla="*/ 4127659 w 6400800"/>
              <a:gd name="connsiteY4403" fmla="*/ 343376 h 514350"/>
              <a:gd name="connsiteX4404" fmla="*/ 4128611 w 6400800"/>
              <a:gd name="connsiteY4404" fmla="*/ 350044 h 514350"/>
              <a:gd name="connsiteX4405" fmla="*/ 4130516 w 6400800"/>
              <a:gd name="connsiteY4405" fmla="*/ 365284 h 514350"/>
              <a:gd name="connsiteX4406" fmla="*/ 4128611 w 6400800"/>
              <a:gd name="connsiteY4406" fmla="*/ 354806 h 514350"/>
              <a:gd name="connsiteX4407" fmla="*/ 4124801 w 6400800"/>
              <a:gd name="connsiteY4407" fmla="*/ 255746 h 514350"/>
              <a:gd name="connsiteX4408" fmla="*/ 4124801 w 6400800"/>
              <a:gd name="connsiteY4408" fmla="*/ 248126 h 514350"/>
              <a:gd name="connsiteX4409" fmla="*/ 4140041 w 6400800"/>
              <a:gd name="connsiteY4409" fmla="*/ 303371 h 514350"/>
              <a:gd name="connsiteX4410" fmla="*/ 4140994 w 6400800"/>
              <a:gd name="connsiteY4410" fmla="*/ 307181 h 514350"/>
              <a:gd name="connsiteX4411" fmla="*/ 4140994 w 6400800"/>
              <a:gd name="connsiteY4411" fmla="*/ 321469 h 514350"/>
              <a:gd name="connsiteX4412" fmla="*/ 4133374 w 6400800"/>
              <a:gd name="connsiteY4412" fmla="*/ 305276 h 514350"/>
              <a:gd name="connsiteX4413" fmla="*/ 4135279 w 6400800"/>
              <a:gd name="connsiteY4413" fmla="*/ 312896 h 514350"/>
              <a:gd name="connsiteX4414" fmla="*/ 4127659 w 6400800"/>
              <a:gd name="connsiteY4414" fmla="*/ 300514 h 514350"/>
              <a:gd name="connsiteX4415" fmla="*/ 4123849 w 6400800"/>
              <a:gd name="connsiteY4415" fmla="*/ 284321 h 514350"/>
              <a:gd name="connsiteX4416" fmla="*/ 4124801 w 6400800"/>
              <a:gd name="connsiteY4416" fmla="*/ 255746 h 514350"/>
              <a:gd name="connsiteX4417" fmla="*/ 4095274 w 6400800"/>
              <a:gd name="connsiteY4417" fmla="*/ 395764 h 514350"/>
              <a:gd name="connsiteX4418" fmla="*/ 4095274 w 6400800"/>
              <a:gd name="connsiteY4418" fmla="*/ 395764 h 514350"/>
              <a:gd name="connsiteX4419" fmla="*/ 4095274 w 6400800"/>
              <a:gd name="connsiteY4419" fmla="*/ 394811 h 514350"/>
              <a:gd name="connsiteX4420" fmla="*/ 4095274 w 6400800"/>
              <a:gd name="connsiteY4420" fmla="*/ 395764 h 514350"/>
              <a:gd name="connsiteX4421" fmla="*/ 4093369 w 6400800"/>
              <a:gd name="connsiteY4421" fmla="*/ 386239 h 514350"/>
              <a:gd name="connsiteX4422" fmla="*/ 4093369 w 6400800"/>
              <a:gd name="connsiteY4422" fmla="*/ 376714 h 514350"/>
              <a:gd name="connsiteX4423" fmla="*/ 4096226 w 6400800"/>
              <a:gd name="connsiteY4423" fmla="*/ 382429 h 514350"/>
              <a:gd name="connsiteX4424" fmla="*/ 4093369 w 6400800"/>
              <a:gd name="connsiteY4424" fmla="*/ 386239 h 514350"/>
              <a:gd name="connsiteX4425" fmla="*/ 4097179 w 6400800"/>
              <a:gd name="connsiteY4425" fmla="*/ 342424 h 514350"/>
              <a:gd name="connsiteX4426" fmla="*/ 4099084 w 6400800"/>
              <a:gd name="connsiteY4426" fmla="*/ 334804 h 514350"/>
              <a:gd name="connsiteX4427" fmla="*/ 4099084 w 6400800"/>
              <a:gd name="connsiteY4427" fmla="*/ 337661 h 514350"/>
              <a:gd name="connsiteX4428" fmla="*/ 4097179 w 6400800"/>
              <a:gd name="connsiteY4428" fmla="*/ 342424 h 514350"/>
              <a:gd name="connsiteX4429" fmla="*/ 4100989 w 6400800"/>
              <a:gd name="connsiteY4429" fmla="*/ 353854 h 514350"/>
              <a:gd name="connsiteX4430" fmla="*/ 4100989 w 6400800"/>
              <a:gd name="connsiteY4430" fmla="*/ 351949 h 514350"/>
              <a:gd name="connsiteX4431" fmla="*/ 4100989 w 6400800"/>
              <a:gd name="connsiteY4431" fmla="*/ 351949 h 514350"/>
              <a:gd name="connsiteX4432" fmla="*/ 4100989 w 6400800"/>
              <a:gd name="connsiteY4432" fmla="*/ 353854 h 514350"/>
              <a:gd name="connsiteX4433" fmla="*/ 4100989 w 6400800"/>
              <a:gd name="connsiteY4433" fmla="*/ 353854 h 514350"/>
              <a:gd name="connsiteX4434" fmla="*/ 4115276 w 6400800"/>
              <a:gd name="connsiteY4434" fmla="*/ 322421 h 514350"/>
              <a:gd name="connsiteX4435" fmla="*/ 4114324 w 6400800"/>
              <a:gd name="connsiteY4435" fmla="*/ 350996 h 514350"/>
              <a:gd name="connsiteX4436" fmla="*/ 4111466 w 6400800"/>
              <a:gd name="connsiteY4436" fmla="*/ 327184 h 514350"/>
              <a:gd name="connsiteX4437" fmla="*/ 4108609 w 6400800"/>
              <a:gd name="connsiteY4437" fmla="*/ 342424 h 514350"/>
              <a:gd name="connsiteX4438" fmla="*/ 4107656 w 6400800"/>
              <a:gd name="connsiteY4438" fmla="*/ 341471 h 514350"/>
              <a:gd name="connsiteX4439" fmla="*/ 4106704 w 6400800"/>
              <a:gd name="connsiteY4439" fmla="*/ 336709 h 514350"/>
              <a:gd name="connsiteX4440" fmla="*/ 4113371 w 6400800"/>
              <a:gd name="connsiteY4440" fmla="*/ 322421 h 514350"/>
              <a:gd name="connsiteX4441" fmla="*/ 4115276 w 6400800"/>
              <a:gd name="connsiteY4441" fmla="*/ 318611 h 514350"/>
              <a:gd name="connsiteX4442" fmla="*/ 4115276 w 6400800"/>
              <a:gd name="connsiteY4442" fmla="*/ 322421 h 514350"/>
              <a:gd name="connsiteX4443" fmla="*/ 4109561 w 6400800"/>
              <a:gd name="connsiteY4443" fmla="*/ 295751 h 514350"/>
              <a:gd name="connsiteX4444" fmla="*/ 4116229 w 6400800"/>
              <a:gd name="connsiteY4444" fmla="*/ 308134 h 514350"/>
              <a:gd name="connsiteX4445" fmla="*/ 4116229 w 6400800"/>
              <a:gd name="connsiteY4445" fmla="*/ 311944 h 514350"/>
              <a:gd name="connsiteX4446" fmla="*/ 4110514 w 6400800"/>
              <a:gd name="connsiteY4446" fmla="*/ 320516 h 514350"/>
              <a:gd name="connsiteX4447" fmla="*/ 4104799 w 6400800"/>
              <a:gd name="connsiteY4447" fmla="*/ 329089 h 514350"/>
              <a:gd name="connsiteX4448" fmla="*/ 4102894 w 6400800"/>
              <a:gd name="connsiteY4448" fmla="*/ 322421 h 514350"/>
              <a:gd name="connsiteX4449" fmla="*/ 4109561 w 6400800"/>
              <a:gd name="connsiteY4449" fmla="*/ 295751 h 514350"/>
              <a:gd name="connsiteX4450" fmla="*/ 4092416 w 6400800"/>
              <a:gd name="connsiteY4450" fmla="*/ 294799 h 514350"/>
              <a:gd name="connsiteX4451" fmla="*/ 4094321 w 6400800"/>
              <a:gd name="connsiteY4451" fmla="*/ 265271 h 514350"/>
              <a:gd name="connsiteX4452" fmla="*/ 4098131 w 6400800"/>
              <a:gd name="connsiteY4452" fmla="*/ 272891 h 514350"/>
              <a:gd name="connsiteX4453" fmla="*/ 4106704 w 6400800"/>
              <a:gd name="connsiteY4453" fmla="*/ 290989 h 514350"/>
              <a:gd name="connsiteX4454" fmla="*/ 4098131 w 6400800"/>
              <a:gd name="connsiteY4454" fmla="*/ 311944 h 514350"/>
              <a:gd name="connsiteX4455" fmla="*/ 4096226 w 6400800"/>
              <a:gd name="connsiteY4455" fmla="*/ 306229 h 514350"/>
              <a:gd name="connsiteX4456" fmla="*/ 4097179 w 6400800"/>
              <a:gd name="connsiteY4456" fmla="*/ 315754 h 514350"/>
              <a:gd name="connsiteX4457" fmla="*/ 4092416 w 6400800"/>
              <a:gd name="connsiteY4457" fmla="*/ 329089 h 514350"/>
              <a:gd name="connsiteX4458" fmla="*/ 4091464 w 6400800"/>
              <a:gd name="connsiteY4458" fmla="*/ 325279 h 514350"/>
              <a:gd name="connsiteX4459" fmla="*/ 4090511 w 6400800"/>
              <a:gd name="connsiteY4459" fmla="*/ 321469 h 514350"/>
              <a:gd name="connsiteX4460" fmla="*/ 4092416 w 6400800"/>
              <a:gd name="connsiteY4460" fmla="*/ 294799 h 514350"/>
              <a:gd name="connsiteX4461" fmla="*/ 4085749 w 6400800"/>
              <a:gd name="connsiteY4461" fmla="*/ 244316 h 514350"/>
              <a:gd name="connsiteX4462" fmla="*/ 4085749 w 6400800"/>
              <a:gd name="connsiteY4462" fmla="*/ 244316 h 514350"/>
              <a:gd name="connsiteX4463" fmla="*/ 4084796 w 6400800"/>
              <a:gd name="connsiteY4463" fmla="*/ 250031 h 514350"/>
              <a:gd name="connsiteX4464" fmla="*/ 4085749 w 6400800"/>
              <a:gd name="connsiteY4464" fmla="*/ 244316 h 514350"/>
              <a:gd name="connsiteX4465" fmla="*/ 4043839 w 6400800"/>
              <a:gd name="connsiteY4465" fmla="*/ 279559 h 514350"/>
              <a:gd name="connsiteX4466" fmla="*/ 4043839 w 6400800"/>
              <a:gd name="connsiteY4466" fmla="*/ 279559 h 514350"/>
              <a:gd name="connsiteX4467" fmla="*/ 4044791 w 6400800"/>
              <a:gd name="connsiteY4467" fmla="*/ 283369 h 514350"/>
              <a:gd name="connsiteX4468" fmla="*/ 4043839 w 6400800"/>
              <a:gd name="connsiteY4468" fmla="*/ 281464 h 514350"/>
              <a:gd name="connsiteX4469" fmla="*/ 4044791 w 6400800"/>
              <a:gd name="connsiteY4469" fmla="*/ 286226 h 514350"/>
              <a:gd name="connsiteX4470" fmla="*/ 4044791 w 6400800"/>
              <a:gd name="connsiteY4470" fmla="*/ 290036 h 514350"/>
              <a:gd name="connsiteX4471" fmla="*/ 4042886 w 6400800"/>
              <a:gd name="connsiteY4471" fmla="*/ 284321 h 514350"/>
              <a:gd name="connsiteX4472" fmla="*/ 4043839 w 6400800"/>
              <a:gd name="connsiteY4472" fmla="*/ 279559 h 514350"/>
              <a:gd name="connsiteX4473" fmla="*/ 4044791 w 6400800"/>
              <a:gd name="connsiteY4473" fmla="*/ 333851 h 514350"/>
              <a:gd name="connsiteX4474" fmla="*/ 4044791 w 6400800"/>
              <a:gd name="connsiteY4474" fmla="*/ 333851 h 514350"/>
              <a:gd name="connsiteX4475" fmla="*/ 4044791 w 6400800"/>
              <a:gd name="connsiteY4475" fmla="*/ 339566 h 514350"/>
              <a:gd name="connsiteX4476" fmla="*/ 4042886 w 6400800"/>
              <a:gd name="connsiteY4476" fmla="*/ 337661 h 514350"/>
              <a:gd name="connsiteX4477" fmla="*/ 4044791 w 6400800"/>
              <a:gd name="connsiteY4477" fmla="*/ 333851 h 514350"/>
              <a:gd name="connsiteX4478" fmla="*/ 4039076 w 6400800"/>
              <a:gd name="connsiteY4478" fmla="*/ 271939 h 514350"/>
              <a:gd name="connsiteX4479" fmla="*/ 4039076 w 6400800"/>
              <a:gd name="connsiteY4479" fmla="*/ 273844 h 514350"/>
              <a:gd name="connsiteX4480" fmla="*/ 4038124 w 6400800"/>
              <a:gd name="connsiteY4480" fmla="*/ 270034 h 514350"/>
              <a:gd name="connsiteX4481" fmla="*/ 4036219 w 6400800"/>
              <a:gd name="connsiteY4481" fmla="*/ 265271 h 514350"/>
              <a:gd name="connsiteX4482" fmla="*/ 4039076 w 6400800"/>
              <a:gd name="connsiteY4482" fmla="*/ 271939 h 514350"/>
              <a:gd name="connsiteX4483" fmla="*/ 4033361 w 6400800"/>
              <a:gd name="connsiteY4483" fmla="*/ 358616 h 514350"/>
              <a:gd name="connsiteX4484" fmla="*/ 4034314 w 6400800"/>
              <a:gd name="connsiteY4484" fmla="*/ 351949 h 514350"/>
              <a:gd name="connsiteX4485" fmla="*/ 4038124 w 6400800"/>
              <a:gd name="connsiteY4485" fmla="*/ 345281 h 514350"/>
              <a:gd name="connsiteX4486" fmla="*/ 4043839 w 6400800"/>
              <a:gd name="connsiteY4486" fmla="*/ 351949 h 514350"/>
              <a:gd name="connsiteX4487" fmla="*/ 4040981 w 6400800"/>
              <a:gd name="connsiteY4487" fmla="*/ 391954 h 514350"/>
              <a:gd name="connsiteX4488" fmla="*/ 4035266 w 6400800"/>
              <a:gd name="connsiteY4488" fmla="*/ 413861 h 514350"/>
              <a:gd name="connsiteX4489" fmla="*/ 4029551 w 6400800"/>
              <a:gd name="connsiteY4489" fmla="*/ 395764 h 514350"/>
              <a:gd name="connsiteX4490" fmla="*/ 4027646 w 6400800"/>
              <a:gd name="connsiteY4490" fmla="*/ 388144 h 514350"/>
              <a:gd name="connsiteX4491" fmla="*/ 4033361 w 6400800"/>
              <a:gd name="connsiteY4491" fmla="*/ 358616 h 514350"/>
              <a:gd name="connsiteX4492" fmla="*/ 4020026 w 6400800"/>
              <a:gd name="connsiteY4492" fmla="*/ 324326 h 514350"/>
              <a:gd name="connsiteX4493" fmla="*/ 4021931 w 6400800"/>
              <a:gd name="connsiteY4493" fmla="*/ 326231 h 514350"/>
              <a:gd name="connsiteX4494" fmla="*/ 4019074 w 6400800"/>
              <a:gd name="connsiteY4494" fmla="*/ 334804 h 514350"/>
              <a:gd name="connsiteX4495" fmla="*/ 4017169 w 6400800"/>
              <a:gd name="connsiteY4495" fmla="*/ 341471 h 514350"/>
              <a:gd name="connsiteX4496" fmla="*/ 4016216 w 6400800"/>
              <a:gd name="connsiteY4496" fmla="*/ 342424 h 514350"/>
              <a:gd name="connsiteX4497" fmla="*/ 4015264 w 6400800"/>
              <a:gd name="connsiteY4497" fmla="*/ 344329 h 514350"/>
              <a:gd name="connsiteX4498" fmla="*/ 4011454 w 6400800"/>
              <a:gd name="connsiteY4498" fmla="*/ 315754 h 514350"/>
              <a:gd name="connsiteX4499" fmla="*/ 4020026 w 6400800"/>
              <a:gd name="connsiteY4499" fmla="*/ 324326 h 514350"/>
              <a:gd name="connsiteX4500" fmla="*/ 3999071 w 6400800"/>
              <a:gd name="connsiteY4500" fmla="*/ 282416 h 514350"/>
              <a:gd name="connsiteX4501" fmla="*/ 3999071 w 6400800"/>
              <a:gd name="connsiteY4501" fmla="*/ 282416 h 514350"/>
              <a:gd name="connsiteX4502" fmla="*/ 4000024 w 6400800"/>
              <a:gd name="connsiteY4502" fmla="*/ 310991 h 514350"/>
              <a:gd name="connsiteX4503" fmla="*/ 4000024 w 6400800"/>
              <a:gd name="connsiteY4503" fmla="*/ 316706 h 514350"/>
              <a:gd name="connsiteX4504" fmla="*/ 3999071 w 6400800"/>
              <a:gd name="connsiteY4504" fmla="*/ 325279 h 514350"/>
              <a:gd name="connsiteX4505" fmla="*/ 3999071 w 6400800"/>
              <a:gd name="connsiteY4505" fmla="*/ 327184 h 514350"/>
              <a:gd name="connsiteX4506" fmla="*/ 3998119 w 6400800"/>
              <a:gd name="connsiteY4506" fmla="*/ 324326 h 514350"/>
              <a:gd name="connsiteX4507" fmla="*/ 3997166 w 6400800"/>
              <a:gd name="connsiteY4507" fmla="*/ 314801 h 514350"/>
              <a:gd name="connsiteX4508" fmla="*/ 3996214 w 6400800"/>
              <a:gd name="connsiteY4508" fmla="*/ 286226 h 514350"/>
              <a:gd name="connsiteX4509" fmla="*/ 3999071 w 6400800"/>
              <a:gd name="connsiteY4509" fmla="*/ 282416 h 514350"/>
              <a:gd name="connsiteX4510" fmla="*/ 3983831 w 6400800"/>
              <a:gd name="connsiteY4510" fmla="*/ 405289 h 514350"/>
              <a:gd name="connsiteX4511" fmla="*/ 3980021 w 6400800"/>
              <a:gd name="connsiteY4511" fmla="*/ 412909 h 514350"/>
              <a:gd name="connsiteX4512" fmla="*/ 3980021 w 6400800"/>
              <a:gd name="connsiteY4512" fmla="*/ 412909 h 514350"/>
              <a:gd name="connsiteX4513" fmla="*/ 3982879 w 6400800"/>
              <a:gd name="connsiteY4513" fmla="*/ 402431 h 514350"/>
              <a:gd name="connsiteX4514" fmla="*/ 3983831 w 6400800"/>
              <a:gd name="connsiteY4514" fmla="*/ 405289 h 514350"/>
              <a:gd name="connsiteX4515" fmla="*/ 3980974 w 6400800"/>
              <a:gd name="connsiteY4515" fmla="*/ 395764 h 514350"/>
              <a:gd name="connsiteX4516" fmla="*/ 3982879 w 6400800"/>
              <a:gd name="connsiteY4516" fmla="*/ 401479 h 514350"/>
              <a:gd name="connsiteX4517" fmla="*/ 3979069 w 6400800"/>
              <a:gd name="connsiteY4517" fmla="*/ 407194 h 514350"/>
              <a:gd name="connsiteX4518" fmla="*/ 3979069 w 6400800"/>
              <a:gd name="connsiteY4518" fmla="*/ 406241 h 514350"/>
              <a:gd name="connsiteX4519" fmla="*/ 3980974 w 6400800"/>
              <a:gd name="connsiteY4519" fmla="*/ 395764 h 514350"/>
              <a:gd name="connsiteX4520" fmla="*/ 3976211 w 6400800"/>
              <a:gd name="connsiteY4520" fmla="*/ 378619 h 514350"/>
              <a:gd name="connsiteX4521" fmla="*/ 3976211 w 6400800"/>
              <a:gd name="connsiteY4521" fmla="*/ 378619 h 514350"/>
              <a:gd name="connsiteX4522" fmla="*/ 3976211 w 6400800"/>
              <a:gd name="connsiteY4522" fmla="*/ 380524 h 514350"/>
              <a:gd name="connsiteX4523" fmla="*/ 3976211 w 6400800"/>
              <a:gd name="connsiteY4523" fmla="*/ 378619 h 514350"/>
              <a:gd name="connsiteX4524" fmla="*/ 3948589 w 6400800"/>
              <a:gd name="connsiteY4524" fmla="*/ 255746 h 514350"/>
              <a:gd name="connsiteX4525" fmla="*/ 3946684 w 6400800"/>
              <a:gd name="connsiteY4525" fmla="*/ 277654 h 514350"/>
              <a:gd name="connsiteX4526" fmla="*/ 3945731 w 6400800"/>
              <a:gd name="connsiteY4526" fmla="*/ 285274 h 514350"/>
              <a:gd name="connsiteX4527" fmla="*/ 3943826 w 6400800"/>
              <a:gd name="connsiteY4527" fmla="*/ 266224 h 514350"/>
              <a:gd name="connsiteX4528" fmla="*/ 3940016 w 6400800"/>
              <a:gd name="connsiteY4528" fmla="*/ 240506 h 514350"/>
              <a:gd name="connsiteX4529" fmla="*/ 3940016 w 6400800"/>
              <a:gd name="connsiteY4529" fmla="*/ 239554 h 514350"/>
              <a:gd name="connsiteX4530" fmla="*/ 3940016 w 6400800"/>
              <a:gd name="connsiteY4530" fmla="*/ 236696 h 514350"/>
              <a:gd name="connsiteX4531" fmla="*/ 3942874 w 6400800"/>
              <a:gd name="connsiteY4531" fmla="*/ 240506 h 514350"/>
              <a:gd name="connsiteX4532" fmla="*/ 3947636 w 6400800"/>
              <a:gd name="connsiteY4532" fmla="*/ 248126 h 514350"/>
              <a:gd name="connsiteX4533" fmla="*/ 3948589 w 6400800"/>
              <a:gd name="connsiteY4533" fmla="*/ 255746 h 514350"/>
              <a:gd name="connsiteX4534" fmla="*/ 3943826 w 6400800"/>
              <a:gd name="connsiteY4534" fmla="*/ 205264 h 514350"/>
              <a:gd name="connsiteX4535" fmla="*/ 3943826 w 6400800"/>
              <a:gd name="connsiteY4535" fmla="*/ 210979 h 514350"/>
              <a:gd name="connsiteX4536" fmla="*/ 3945731 w 6400800"/>
              <a:gd name="connsiteY4536" fmla="*/ 230981 h 514350"/>
              <a:gd name="connsiteX4537" fmla="*/ 3946684 w 6400800"/>
              <a:gd name="connsiteY4537" fmla="*/ 236696 h 514350"/>
              <a:gd name="connsiteX4538" fmla="*/ 3939064 w 6400800"/>
              <a:gd name="connsiteY4538" fmla="*/ 228124 h 514350"/>
              <a:gd name="connsiteX4539" fmla="*/ 3937159 w 6400800"/>
              <a:gd name="connsiteY4539" fmla="*/ 215741 h 514350"/>
              <a:gd name="connsiteX4540" fmla="*/ 3943826 w 6400800"/>
              <a:gd name="connsiteY4540" fmla="*/ 205264 h 514350"/>
              <a:gd name="connsiteX4541" fmla="*/ 3866674 w 6400800"/>
              <a:gd name="connsiteY4541" fmla="*/ 369094 h 514350"/>
              <a:gd name="connsiteX4542" fmla="*/ 3867626 w 6400800"/>
              <a:gd name="connsiteY4542" fmla="*/ 368141 h 514350"/>
              <a:gd name="connsiteX4543" fmla="*/ 3867626 w 6400800"/>
              <a:gd name="connsiteY4543" fmla="*/ 370999 h 514350"/>
              <a:gd name="connsiteX4544" fmla="*/ 3866674 w 6400800"/>
              <a:gd name="connsiteY4544" fmla="*/ 369094 h 514350"/>
              <a:gd name="connsiteX4545" fmla="*/ 3886676 w 6400800"/>
              <a:gd name="connsiteY4545" fmla="*/ 354806 h 514350"/>
              <a:gd name="connsiteX4546" fmla="*/ 3882866 w 6400800"/>
              <a:gd name="connsiteY4546" fmla="*/ 348139 h 514350"/>
              <a:gd name="connsiteX4547" fmla="*/ 3881914 w 6400800"/>
              <a:gd name="connsiteY4547" fmla="*/ 338614 h 514350"/>
              <a:gd name="connsiteX4548" fmla="*/ 3886676 w 6400800"/>
              <a:gd name="connsiteY4548" fmla="*/ 354806 h 514350"/>
              <a:gd name="connsiteX4549" fmla="*/ 3887629 w 6400800"/>
              <a:gd name="connsiteY4549" fmla="*/ 356711 h 514350"/>
              <a:gd name="connsiteX4550" fmla="*/ 3886676 w 6400800"/>
              <a:gd name="connsiteY4550" fmla="*/ 354806 h 514350"/>
              <a:gd name="connsiteX4551" fmla="*/ 3897154 w 6400800"/>
              <a:gd name="connsiteY4551" fmla="*/ 278606 h 514350"/>
              <a:gd name="connsiteX4552" fmla="*/ 3901916 w 6400800"/>
              <a:gd name="connsiteY4552" fmla="*/ 270986 h 514350"/>
              <a:gd name="connsiteX4553" fmla="*/ 3901916 w 6400800"/>
              <a:gd name="connsiteY4553" fmla="*/ 270986 h 514350"/>
              <a:gd name="connsiteX4554" fmla="*/ 3897154 w 6400800"/>
              <a:gd name="connsiteY4554" fmla="*/ 278606 h 514350"/>
              <a:gd name="connsiteX4555" fmla="*/ 3897154 w 6400800"/>
              <a:gd name="connsiteY4555" fmla="*/ 278606 h 514350"/>
              <a:gd name="connsiteX4556" fmla="*/ 3900011 w 6400800"/>
              <a:gd name="connsiteY4556" fmla="*/ 291941 h 514350"/>
              <a:gd name="connsiteX4557" fmla="*/ 3901916 w 6400800"/>
              <a:gd name="connsiteY4557" fmla="*/ 288131 h 514350"/>
              <a:gd name="connsiteX4558" fmla="*/ 3902869 w 6400800"/>
              <a:gd name="connsiteY4558" fmla="*/ 286226 h 514350"/>
              <a:gd name="connsiteX4559" fmla="*/ 3903821 w 6400800"/>
              <a:gd name="connsiteY4559" fmla="*/ 297656 h 514350"/>
              <a:gd name="connsiteX4560" fmla="*/ 3902869 w 6400800"/>
              <a:gd name="connsiteY4560" fmla="*/ 301466 h 514350"/>
              <a:gd name="connsiteX4561" fmla="*/ 3901916 w 6400800"/>
              <a:gd name="connsiteY4561" fmla="*/ 298609 h 514350"/>
              <a:gd name="connsiteX4562" fmla="*/ 3900011 w 6400800"/>
              <a:gd name="connsiteY4562" fmla="*/ 291941 h 514350"/>
              <a:gd name="connsiteX4563" fmla="*/ 3903821 w 6400800"/>
              <a:gd name="connsiteY4563" fmla="*/ 431006 h 514350"/>
              <a:gd name="connsiteX4564" fmla="*/ 3902869 w 6400800"/>
              <a:gd name="connsiteY4564" fmla="*/ 431959 h 514350"/>
              <a:gd name="connsiteX4565" fmla="*/ 3901916 w 6400800"/>
              <a:gd name="connsiteY4565" fmla="*/ 431959 h 514350"/>
              <a:gd name="connsiteX4566" fmla="*/ 3903821 w 6400800"/>
              <a:gd name="connsiteY4566" fmla="*/ 426244 h 514350"/>
              <a:gd name="connsiteX4567" fmla="*/ 3904774 w 6400800"/>
              <a:gd name="connsiteY4567" fmla="*/ 428149 h 514350"/>
              <a:gd name="connsiteX4568" fmla="*/ 3903821 w 6400800"/>
              <a:gd name="connsiteY4568" fmla="*/ 431006 h 514350"/>
              <a:gd name="connsiteX4569" fmla="*/ 3925729 w 6400800"/>
              <a:gd name="connsiteY4569" fmla="*/ 309086 h 514350"/>
              <a:gd name="connsiteX4570" fmla="*/ 3922871 w 6400800"/>
              <a:gd name="connsiteY4570" fmla="*/ 297656 h 514350"/>
              <a:gd name="connsiteX4571" fmla="*/ 3923824 w 6400800"/>
              <a:gd name="connsiteY4571" fmla="*/ 308134 h 514350"/>
              <a:gd name="connsiteX4572" fmla="*/ 3919061 w 6400800"/>
              <a:gd name="connsiteY4572" fmla="*/ 291941 h 514350"/>
              <a:gd name="connsiteX4573" fmla="*/ 3922871 w 6400800"/>
              <a:gd name="connsiteY4573" fmla="*/ 317659 h 514350"/>
              <a:gd name="connsiteX4574" fmla="*/ 3923824 w 6400800"/>
              <a:gd name="connsiteY4574" fmla="*/ 325279 h 514350"/>
              <a:gd name="connsiteX4575" fmla="*/ 3921919 w 6400800"/>
              <a:gd name="connsiteY4575" fmla="*/ 334804 h 514350"/>
              <a:gd name="connsiteX4576" fmla="*/ 3921919 w 6400800"/>
              <a:gd name="connsiteY4576" fmla="*/ 335756 h 514350"/>
              <a:gd name="connsiteX4577" fmla="*/ 3920966 w 6400800"/>
              <a:gd name="connsiteY4577" fmla="*/ 330041 h 514350"/>
              <a:gd name="connsiteX4578" fmla="*/ 3915251 w 6400800"/>
              <a:gd name="connsiteY4578" fmla="*/ 301466 h 514350"/>
              <a:gd name="connsiteX4579" fmla="*/ 3911441 w 6400800"/>
              <a:gd name="connsiteY4579" fmla="*/ 281464 h 514350"/>
              <a:gd name="connsiteX4580" fmla="*/ 3912394 w 6400800"/>
              <a:gd name="connsiteY4580" fmla="*/ 264319 h 514350"/>
              <a:gd name="connsiteX4581" fmla="*/ 3912394 w 6400800"/>
              <a:gd name="connsiteY4581" fmla="*/ 263366 h 514350"/>
              <a:gd name="connsiteX4582" fmla="*/ 3919061 w 6400800"/>
              <a:gd name="connsiteY4582" fmla="*/ 270986 h 514350"/>
              <a:gd name="connsiteX4583" fmla="*/ 3923824 w 6400800"/>
              <a:gd name="connsiteY4583" fmla="*/ 277654 h 514350"/>
              <a:gd name="connsiteX4584" fmla="*/ 3924776 w 6400800"/>
              <a:gd name="connsiteY4584" fmla="*/ 284321 h 514350"/>
              <a:gd name="connsiteX4585" fmla="*/ 3921919 w 6400800"/>
              <a:gd name="connsiteY4585" fmla="*/ 277654 h 514350"/>
              <a:gd name="connsiteX4586" fmla="*/ 3926681 w 6400800"/>
              <a:gd name="connsiteY4586" fmla="*/ 296704 h 514350"/>
              <a:gd name="connsiteX4587" fmla="*/ 3927634 w 6400800"/>
              <a:gd name="connsiteY4587" fmla="*/ 304324 h 514350"/>
              <a:gd name="connsiteX4588" fmla="*/ 3927634 w 6400800"/>
              <a:gd name="connsiteY4588" fmla="*/ 305276 h 514350"/>
              <a:gd name="connsiteX4589" fmla="*/ 3925729 w 6400800"/>
              <a:gd name="connsiteY4589" fmla="*/ 309086 h 514350"/>
              <a:gd name="connsiteX4590" fmla="*/ 3929539 w 6400800"/>
              <a:gd name="connsiteY4590" fmla="*/ 287179 h 514350"/>
              <a:gd name="connsiteX4591" fmla="*/ 3928586 w 6400800"/>
              <a:gd name="connsiteY4591" fmla="*/ 292894 h 514350"/>
              <a:gd name="connsiteX4592" fmla="*/ 3927634 w 6400800"/>
              <a:gd name="connsiteY4592" fmla="*/ 290036 h 514350"/>
              <a:gd name="connsiteX4593" fmla="*/ 3923824 w 6400800"/>
              <a:gd name="connsiteY4593" fmla="*/ 275749 h 514350"/>
              <a:gd name="connsiteX4594" fmla="*/ 3927634 w 6400800"/>
              <a:gd name="connsiteY4594" fmla="*/ 281464 h 514350"/>
              <a:gd name="connsiteX4595" fmla="*/ 3929539 w 6400800"/>
              <a:gd name="connsiteY4595" fmla="*/ 284321 h 514350"/>
              <a:gd name="connsiteX4596" fmla="*/ 3929539 w 6400800"/>
              <a:gd name="connsiteY4596" fmla="*/ 287179 h 514350"/>
              <a:gd name="connsiteX4597" fmla="*/ 3926681 w 6400800"/>
              <a:gd name="connsiteY4597" fmla="*/ 242411 h 514350"/>
              <a:gd name="connsiteX4598" fmla="*/ 3928586 w 6400800"/>
              <a:gd name="connsiteY4598" fmla="*/ 270986 h 514350"/>
              <a:gd name="connsiteX4599" fmla="*/ 3921919 w 6400800"/>
              <a:gd name="connsiteY4599" fmla="*/ 265271 h 514350"/>
              <a:gd name="connsiteX4600" fmla="*/ 3913346 w 6400800"/>
              <a:gd name="connsiteY4600" fmla="*/ 257651 h 514350"/>
              <a:gd name="connsiteX4601" fmla="*/ 3917156 w 6400800"/>
              <a:gd name="connsiteY4601" fmla="*/ 246221 h 514350"/>
              <a:gd name="connsiteX4602" fmla="*/ 3925729 w 6400800"/>
              <a:gd name="connsiteY4602" fmla="*/ 232886 h 514350"/>
              <a:gd name="connsiteX4603" fmla="*/ 3926681 w 6400800"/>
              <a:gd name="connsiteY4603" fmla="*/ 242411 h 514350"/>
              <a:gd name="connsiteX4604" fmla="*/ 3900964 w 6400800"/>
              <a:gd name="connsiteY4604" fmla="*/ 168116 h 514350"/>
              <a:gd name="connsiteX4605" fmla="*/ 3914299 w 6400800"/>
              <a:gd name="connsiteY4605" fmla="*/ 147161 h 514350"/>
              <a:gd name="connsiteX4606" fmla="*/ 3915251 w 6400800"/>
              <a:gd name="connsiteY4606" fmla="*/ 156686 h 514350"/>
              <a:gd name="connsiteX4607" fmla="*/ 3920966 w 6400800"/>
              <a:gd name="connsiteY4607" fmla="*/ 196691 h 514350"/>
              <a:gd name="connsiteX4608" fmla="*/ 3922871 w 6400800"/>
              <a:gd name="connsiteY4608" fmla="*/ 213836 h 514350"/>
              <a:gd name="connsiteX4609" fmla="*/ 3920014 w 6400800"/>
              <a:gd name="connsiteY4609" fmla="*/ 210979 h 514350"/>
              <a:gd name="connsiteX4610" fmla="*/ 3923824 w 6400800"/>
              <a:gd name="connsiteY4610" fmla="*/ 214789 h 514350"/>
              <a:gd name="connsiteX4611" fmla="*/ 3924776 w 6400800"/>
              <a:gd name="connsiteY4611" fmla="*/ 226219 h 514350"/>
              <a:gd name="connsiteX4612" fmla="*/ 3906679 w 6400800"/>
              <a:gd name="connsiteY4612" fmla="*/ 249079 h 514350"/>
              <a:gd name="connsiteX4613" fmla="*/ 3904774 w 6400800"/>
              <a:gd name="connsiteY4613" fmla="*/ 251936 h 514350"/>
              <a:gd name="connsiteX4614" fmla="*/ 3902869 w 6400800"/>
              <a:gd name="connsiteY4614" fmla="*/ 250984 h 514350"/>
              <a:gd name="connsiteX4615" fmla="*/ 3900964 w 6400800"/>
              <a:gd name="connsiteY4615" fmla="*/ 242411 h 514350"/>
              <a:gd name="connsiteX4616" fmla="*/ 3900964 w 6400800"/>
              <a:gd name="connsiteY4616" fmla="*/ 249079 h 514350"/>
              <a:gd name="connsiteX4617" fmla="*/ 3897154 w 6400800"/>
              <a:gd name="connsiteY4617" fmla="*/ 247174 h 514350"/>
              <a:gd name="connsiteX4618" fmla="*/ 3891439 w 6400800"/>
              <a:gd name="connsiteY4618" fmla="*/ 243364 h 514350"/>
              <a:gd name="connsiteX4619" fmla="*/ 3896201 w 6400800"/>
              <a:gd name="connsiteY4619" fmla="*/ 248126 h 514350"/>
              <a:gd name="connsiteX4620" fmla="*/ 3900964 w 6400800"/>
              <a:gd name="connsiteY4620" fmla="*/ 251936 h 514350"/>
              <a:gd name="connsiteX4621" fmla="*/ 3900964 w 6400800"/>
              <a:gd name="connsiteY4621" fmla="*/ 256699 h 514350"/>
              <a:gd name="connsiteX4622" fmla="*/ 3894296 w 6400800"/>
              <a:gd name="connsiteY4622" fmla="*/ 266224 h 514350"/>
              <a:gd name="connsiteX4623" fmla="*/ 3890486 w 6400800"/>
              <a:gd name="connsiteY4623" fmla="*/ 250984 h 514350"/>
              <a:gd name="connsiteX4624" fmla="*/ 3880009 w 6400800"/>
              <a:gd name="connsiteY4624" fmla="*/ 210026 h 514350"/>
              <a:gd name="connsiteX4625" fmla="*/ 3879056 w 6400800"/>
              <a:gd name="connsiteY4625" fmla="*/ 206216 h 514350"/>
              <a:gd name="connsiteX4626" fmla="*/ 3900964 w 6400800"/>
              <a:gd name="connsiteY4626" fmla="*/ 168116 h 514350"/>
              <a:gd name="connsiteX4627" fmla="*/ 3873341 w 6400800"/>
              <a:gd name="connsiteY4627" fmla="*/ 214789 h 514350"/>
              <a:gd name="connsiteX4628" fmla="*/ 3879056 w 6400800"/>
              <a:gd name="connsiteY4628" fmla="*/ 251936 h 514350"/>
              <a:gd name="connsiteX4629" fmla="*/ 3883819 w 6400800"/>
              <a:gd name="connsiteY4629" fmla="*/ 280511 h 514350"/>
              <a:gd name="connsiteX4630" fmla="*/ 3882866 w 6400800"/>
              <a:gd name="connsiteY4630" fmla="*/ 282416 h 514350"/>
              <a:gd name="connsiteX4631" fmla="*/ 3875246 w 6400800"/>
              <a:gd name="connsiteY4631" fmla="*/ 259556 h 514350"/>
              <a:gd name="connsiteX4632" fmla="*/ 3865721 w 6400800"/>
              <a:gd name="connsiteY4632" fmla="*/ 234791 h 514350"/>
              <a:gd name="connsiteX4633" fmla="*/ 3864769 w 6400800"/>
              <a:gd name="connsiteY4633" fmla="*/ 231934 h 514350"/>
              <a:gd name="connsiteX4634" fmla="*/ 3873341 w 6400800"/>
              <a:gd name="connsiteY4634" fmla="*/ 214789 h 514350"/>
              <a:gd name="connsiteX4635" fmla="*/ 3864769 w 6400800"/>
              <a:gd name="connsiteY4635" fmla="*/ 341471 h 514350"/>
              <a:gd name="connsiteX4636" fmla="*/ 3862864 w 6400800"/>
              <a:gd name="connsiteY4636" fmla="*/ 345281 h 514350"/>
              <a:gd name="connsiteX4637" fmla="*/ 3864769 w 6400800"/>
              <a:gd name="connsiteY4637" fmla="*/ 341471 h 514350"/>
              <a:gd name="connsiteX4638" fmla="*/ 3864769 w 6400800"/>
              <a:gd name="connsiteY4638" fmla="*/ 341471 h 514350"/>
              <a:gd name="connsiteX4639" fmla="*/ 3854291 w 6400800"/>
              <a:gd name="connsiteY4639" fmla="*/ 211931 h 514350"/>
              <a:gd name="connsiteX4640" fmla="*/ 3856196 w 6400800"/>
              <a:gd name="connsiteY4640" fmla="*/ 201454 h 514350"/>
              <a:gd name="connsiteX4641" fmla="*/ 3857149 w 6400800"/>
              <a:gd name="connsiteY4641" fmla="*/ 220504 h 514350"/>
              <a:gd name="connsiteX4642" fmla="*/ 3854291 w 6400800"/>
              <a:gd name="connsiteY4642" fmla="*/ 226219 h 514350"/>
              <a:gd name="connsiteX4643" fmla="*/ 3854291 w 6400800"/>
              <a:gd name="connsiteY4643" fmla="*/ 211931 h 514350"/>
              <a:gd name="connsiteX4644" fmla="*/ 3849529 w 6400800"/>
              <a:gd name="connsiteY4644" fmla="*/ 262414 h 514350"/>
              <a:gd name="connsiteX4645" fmla="*/ 3849529 w 6400800"/>
              <a:gd name="connsiteY4645" fmla="*/ 257651 h 514350"/>
              <a:gd name="connsiteX4646" fmla="*/ 3850481 w 6400800"/>
              <a:gd name="connsiteY4646" fmla="*/ 256699 h 514350"/>
              <a:gd name="connsiteX4647" fmla="*/ 3859054 w 6400800"/>
              <a:gd name="connsiteY4647" fmla="*/ 278606 h 514350"/>
              <a:gd name="connsiteX4648" fmla="*/ 3860006 w 6400800"/>
              <a:gd name="connsiteY4648" fmla="*/ 280511 h 514350"/>
              <a:gd name="connsiteX4649" fmla="*/ 3862864 w 6400800"/>
              <a:gd name="connsiteY4649" fmla="*/ 313849 h 514350"/>
              <a:gd name="connsiteX4650" fmla="*/ 3862864 w 6400800"/>
              <a:gd name="connsiteY4650" fmla="*/ 313849 h 514350"/>
              <a:gd name="connsiteX4651" fmla="*/ 3847624 w 6400800"/>
              <a:gd name="connsiteY4651" fmla="*/ 291941 h 514350"/>
              <a:gd name="connsiteX4652" fmla="*/ 3849529 w 6400800"/>
              <a:gd name="connsiteY4652" fmla="*/ 262414 h 514350"/>
              <a:gd name="connsiteX4653" fmla="*/ 3846671 w 6400800"/>
              <a:gd name="connsiteY4653" fmla="*/ 308134 h 514350"/>
              <a:gd name="connsiteX4654" fmla="*/ 3855244 w 6400800"/>
              <a:gd name="connsiteY4654" fmla="*/ 323374 h 514350"/>
              <a:gd name="connsiteX4655" fmla="*/ 3856196 w 6400800"/>
              <a:gd name="connsiteY4655" fmla="*/ 325279 h 514350"/>
              <a:gd name="connsiteX4656" fmla="*/ 3855244 w 6400800"/>
              <a:gd name="connsiteY4656" fmla="*/ 327184 h 514350"/>
              <a:gd name="connsiteX4657" fmla="*/ 3849529 w 6400800"/>
              <a:gd name="connsiteY4657" fmla="*/ 336709 h 514350"/>
              <a:gd name="connsiteX4658" fmla="*/ 3845719 w 6400800"/>
              <a:gd name="connsiteY4658" fmla="*/ 330041 h 514350"/>
              <a:gd name="connsiteX4659" fmla="*/ 3846671 w 6400800"/>
              <a:gd name="connsiteY4659" fmla="*/ 308134 h 514350"/>
              <a:gd name="connsiteX4660" fmla="*/ 3843814 w 6400800"/>
              <a:gd name="connsiteY4660" fmla="*/ 415766 h 514350"/>
              <a:gd name="connsiteX4661" fmla="*/ 3846671 w 6400800"/>
              <a:gd name="connsiteY4661" fmla="*/ 410051 h 514350"/>
              <a:gd name="connsiteX4662" fmla="*/ 3847624 w 6400800"/>
              <a:gd name="connsiteY4662" fmla="*/ 416719 h 514350"/>
              <a:gd name="connsiteX4663" fmla="*/ 3847624 w 6400800"/>
              <a:gd name="connsiteY4663" fmla="*/ 419576 h 514350"/>
              <a:gd name="connsiteX4664" fmla="*/ 3846671 w 6400800"/>
              <a:gd name="connsiteY4664" fmla="*/ 422434 h 514350"/>
              <a:gd name="connsiteX4665" fmla="*/ 3844766 w 6400800"/>
              <a:gd name="connsiteY4665" fmla="*/ 426244 h 514350"/>
              <a:gd name="connsiteX4666" fmla="*/ 3842861 w 6400800"/>
              <a:gd name="connsiteY4666" fmla="*/ 426244 h 514350"/>
              <a:gd name="connsiteX4667" fmla="*/ 3843814 w 6400800"/>
              <a:gd name="connsiteY4667" fmla="*/ 415766 h 514350"/>
              <a:gd name="connsiteX4668" fmla="*/ 3830479 w 6400800"/>
              <a:gd name="connsiteY4668" fmla="*/ 297656 h 514350"/>
              <a:gd name="connsiteX4669" fmla="*/ 3830479 w 6400800"/>
              <a:gd name="connsiteY4669" fmla="*/ 299561 h 514350"/>
              <a:gd name="connsiteX4670" fmla="*/ 3830479 w 6400800"/>
              <a:gd name="connsiteY4670" fmla="*/ 301466 h 514350"/>
              <a:gd name="connsiteX4671" fmla="*/ 3829526 w 6400800"/>
              <a:gd name="connsiteY4671" fmla="*/ 307181 h 514350"/>
              <a:gd name="connsiteX4672" fmla="*/ 3827621 w 6400800"/>
              <a:gd name="connsiteY4672" fmla="*/ 304324 h 514350"/>
              <a:gd name="connsiteX4673" fmla="*/ 3830479 w 6400800"/>
              <a:gd name="connsiteY4673" fmla="*/ 297656 h 514350"/>
              <a:gd name="connsiteX4674" fmla="*/ 3826669 w 6400800"/>
              <a:gd name="connsiteY4674" fmla="*/ 305276 h 514350"/>
              <a:gd name="connsiteX4675" fmla="*/ 3828574 w 6400800"/>
              <a:gd name="connsiteY4675" fmla="*/ 310039 h 514350"/>
              <a:gd name="connsiteX4676" fmla="*/ 3827621 w 6400800"/>
              <a:gd name="connsiteY4676" fmla="*/ 314801 h 514350"/>
              <a:gd name="connsiteX4677" fmla="*/ 3823811 w 6400800"/>
              <a:gd name="connsiteY4677" fmla="*/ 309086 h 514350"/>
              <a:gd name="connsiteX4678" fmla="*/ 3826669 w 6400800"/>
              <a:gd name="connsiteY4678" fmla="*/ 305276 h 514350"/>
              <a:gd name="connsiteX4679" fmla="*/ 3820001 w 6400800"/>
              <a:gd name="connsiteY4679" fmla="*/ 319564 h 514350"/>
              <a:gd name="connsiteX4680" fmla="*/ 3826669 w 6400800"/>
              <a:gd name="connsiteY4680" fmla="*/ 332899 h 514350"/>
              <a:gd name="connsiteX4681" fmla="*/ 3827621 w 6400800"/>
              <a:gd name="connsiteY4681" fmla="*/ 333851 h 514350"/>
              <a:gd name="connsiteX4682" fmla="*/ 3826669 w 6400800"/>
              <a:gd name="connsiteY4682" fmla="*/ 343376 h 514350"/>
              <a:gd name="connsiteX4683" fmla="*/ 3824764 w 6400800"/>
              <a:gd name="connsiteY4683" fmla="*/ 377666 h 514350"/>
              <a:gd name="connsiteX4684" fmla="*/ 3820954 w 6400800"/>
              <a:gd name="connsiteY4684" fmla="*/ 364331 h 514350"/>
              <a:gd name="connsiteX4685" fmla="*/ 3820001 w 6400800"/>
              <a:gd name="connsiteY4685" fmla="*/ 352901 h 514350"/>
              <a:gd name="connsiteX4686" fmla="*/ 3818096 w 6400800"/>
              <a:gd name="connsiteY4686" fmla="*/ 336709 h 514350"/>
              <a:gd name="connsiteX4687" fmla="*/ 3821906 w 6400800"/>
              <a:gd name="connsiteY4687" fmla="*/ 332899 h 514350"/>
              <a:gd name="connsiteX4688" fmla="*/ 3818096 w 6400800"/>
              <a:gd name="connsiteY4688" fmla="*/ 335756 h 514350"/>
              <a:gd name="connsiteX4689" fmla="*/ 3817144 w 6400800"/>
              <a:gd name="connsiteY4689" fmla="*/ 326231 h 514350"/>
              <a:gd name="connsiteX4690" fmla="*/ 3820001 w 6400800"/>
              <a:gd name="connsiteY4690" fmla="*/ 319564 h 514350"/>
              <a:gd name="connsiteX4691" fmla="*/ 3788569 w 6400800"/>
              <a:gd name="connsiteY4691" fmla="*/ 264319 h 514350"/>
              <a:gd name="connsiteX4692" fmla="*/ 3792379 w 6400800"/>
              <a:gd name="connsiteY4692" fmla="*/ 270986 h 514350"/>
              <a:gd name="connsiteX4693" fmla="*/ 3800951 w 6400800"/>
              <a:gd name="connsiteY4693" fmla="*/ 285274 h 514350"/>
              <a:gd name="connsiteX4694" fmla="*/ 3800951 w 6400800"/>
              <a:gd name="connsiteY4694" fmla="*/ 287179 h 514350"/>
              <a:gd name="connsiteX4695" fmla="*/ 3800951 w 6400800"/>
              <a:gd name="connsiteY4695" fmla="*/ 298609 h 514350"/>
              <a:gd name="connsiteX4696" fmla="*/ 3800951 w 6400800"/>
              <a:gd name="connsiteY4696" fmla="*/ 300514 h 514350"/>
              <a:gd name="connsiteX4697" fmla="*/ 3797141 w 6400800"/>
              <a:gd name="connsiteY4697" fmla="*/ 287179 h 514350"/>
              <a:gd name="connsiteX4698" fmla="*/ 3796189 w 6400800"/>
              <a:gd name="connsiteY4698" fmla="*/ 285274 h 514350"/>
              <a:gd name="connsiteX4699" fmla="*/ 3796189 w 6400800"/>
              <a:gd name="connsiteY4699" fmla="*/ 280511 h 514350"/>
              <a:gd name="connsiteX4700" fmla="*/ 3795236 w 6400800"/>
              <a:gd name="connsiteY4700" fmla="*/ 283369 h 514350"/>
              <a:gd name="connsiteX4701" fmla="*/ 3791426 w 6400800"/>
              <a:gd name="connsiteY4701" fmla="*/ 271939 h 514350"/>
              <a:gd name="connsiteX4702" fmla="*/ 3788569 w 6400800"/>
              <a:gd name="connsiteY4702" fmla="*/ 264319 h 514350"/>
              <a:gd name="connsiteX4703" fmla="*/ 3748564 w 6400800"/>
              <a:gd name="connsiteY4703" fmla="*/ 364331 h 514350"/>
              <a:gd name="connsiteX4704" fmla="*/ 3748564 w 6400800"/>
              <a:gd name="connsiteY4704" fmla="*/ 351949 h 514350"/>
              <a:gd name="connsiteX4705" fmla="*/ 3750469 w 6400800"/>
              <a:gd name="connsiteY4705" fmla="*/ 358616 h 514350"/>
              <a:gd name="connsiteX4706" fmla="*/ 3748564 w 6400800"/>
              <a:gd name="connsiteY4706" fmla="*/ 364331 h 514350"/>
              <a:gd name="connsiteX4707" fmla="*/ 3762851 w 6400800"/>
              <a:gd name="connsiteY4707" fmla="*/ 399574 h 514350"/>
              <a:gd name="connsiteX4708" fmla="*/ 3759994 w 6400800"/>
              <a:gd name="connsiteY4708" fmla="*/ 405289 h 514350"/>
              <a:gd name="connsiteX4709" fmla="*/ 3760946 w 6400800"/>
              <a:gd name="connsiteY4709" fmla="*/ 391954 h 514350"/>
              <a:gd name="connsiteX4710" fmla="*/ 3760946 w 6400800"/>
              <a:gd name="connsiteY4710" fmla="*/ 391001 h 514350"/>
              <a:gd name="connsiteX4711" fmla="*/ 3762851 w 6400800"/>
              <a:gd name="connsiteY4711" fmla="*/ 396716 h 514350"/>
              <a:gd name="connsiteX4712" fmla="*/ 3762851 w 6400800"/>
              <a:gd name="connsiteY4712" fmla="*/ 399574 h 514350"/>
              <a:gd name="connsiteX4713" fmla="*/ 3770471 w 6400800"/>
              <a:gd name="connsiteY4713" fmla="*/ 290036 h 514350"/>
              <a:gd name="connsiteX4714" fmla="*/ 3775234 w 6400800"/>
              <a:gd name="connsiteY4714" fmla="*/ 309086 h 514350"/>
              <a:gd name="connsiteX4715" fmla="*/ 3771424 w 6400800"/>
              <a:gd name="connsiteY4715" fmla="*/ 301466 h 514350"/>
              <a:gd name="connsiteX4716" fmla="*/ 3770471 w 6400800"/>
              <a:gd name="connsiteY4716" fmla="*/ 299561 h 514350"/>
              <a:gd name="connsiteX4717" fmla="*/ 3770471 w 6400800"/>
              <a:gd name="connsiteY4717" fmla="*/ 290989 h 514350"/>
              <a:gd name="connsiteX4718" fmla="*/ 3770471 w 6400800"/>
              <a:gd name="connsiteY4718" fmla="*/ 290036 h 514350"/>
              <a:gd name="connsiteX4719" fmla="*/ 3769519 w 6400800"/>
              <a:gd name="connsiteY4719" fmla="*/ 370046 h 514350"/>
              <a:gd name="connsiteX4720" fmla="*/ 3770471 w 6400800"/>
              <a:gd name="connsiteY4720" fmla="*/ 372904 h 514350"/>
              <a:gd name="connsiteX4721" fmla="*/ 3767614 w 6400800"/>
              <a:gd name="connsiteY4721" fmla="*/ 366236 h 514350"/>
              <a:gd name="connsiteX4722" fmla="*/ 3767614 w 6400800"/>
              <a:gd name="connsiteY4722" fmla="*/ 359569 h 514350"/>
              <a:gd name="connsiteX4723" fmla="*/ 3766661 w 6400800"/>
              <a:gd name="connsiteY4723" fmla="*/ 364331 h 514350"/>
              <a:gd name="connsiteX4724" fmla="*/ 3764756 w 6400800"/>
              <a:gd name="connsiteY4724" fmla="*/ 360521 h 514350"/>
              <a:gd name="connsiteX4725" fmla="*/ 3764756 w 6400800"/>
              <a:gd name="connsiteY4725" fmla="*/ 357664 h 514350"/>
              <a:gd name="connsiteX4726" fmla="*/ 3765709 w 6400800"/>
              <a:gd name="connsiteY4726" fmla="*/ 351949 h 514350"/>
              <a:gd name="connsiteX4727" fmla="*/ 3769519 w 6400800"/>
              <a:gd name="connsiteY4727" fmla="*/ 370046 h 514350"/>
              <a:gd name="connsiteX4728" fmla="*/ 3753326 w 6400800"/>
              <a:gd name="connsiteY4728" fmla="*/ 250031 h 514350"/>
              <a:gd name="connsiteX4729" fmla="*/ 3755231 w 6400800"/>
              <a:gd name="connsiteY4729" fmla="*/ 236696 h 514350"/>
              <a:gd name="connsiteX4730" fmla="*/ 3756184 w 6400800"/>
              <a:gd name="connsiteY4730" fmla="*/ 232886 h 514350"/>
              <a:gd name="connsiteX4731" fmla="*/ 3758089 w 6400800"/>
              <a:gd name="connsiteY4731" fmla="*/ 230029 h 514350"/>
              <a:gd name="connsiteX4732" fmla="*/ 3759994 w 6400800"/>
              <a:gd name="connsiteY4732" fmla="*/ 237649 h 514350"/>
              <a:gd name="connsiteX4733" fmla="*/ 3769519 w 6400800"/>
              <a:gd name="connsiteY4733" fmla="*/ 281464 h 514350"/>
              <a:gd name="connsiteX4734" fmla="*/ 3767614 w 6400800"/>
              <a:gd name="connsiteY4734" fmla="*/ 290036 h 514350"/>
              <a:gd name="connsiteX4735" fmla="*/ 3767614 w 6400800"/>
              <a:gd name="connsiteY4735" fmla="*/ 290989 h 514350"/>
              <a:gd name="connsiteX4736" fmla="*/ 3752374 w 6400800"/>
              <a:gd name="connsiteY4736" fmla="*/ 261461 h 514350"/>
              <a:gd name="connsiteX4737" fmla="*/ 3753326 w 6400800"/>
              <a:gd name="connsiteY4737" fmla="*/ 250031 h 514350"/>
              <a:gd name="connsiteX4738" fmla="*/ 3748564 w 6400800"/>
              <a:gd name="connsiteY4738" fmla="*/ 296704 h 514350"/>
              <a:gd name="connsiteX4739" fmla="*/ 3748564 w 6400800"/>
              <a:gd name="connsiteY4739" fmla="*/ 296704 h 514350"/>
              <a:gd name="connsiteX4740" fmla="*/ 3756184 w 6400800"/>
              <a:gd name="connsiteY4740" fmla="*/ 313849 h 514350"/>
              <a:gd name="connsiteX4741" fmla="*/ 3757136 w 6400800"/>
              <a:gd name="connsiteY4741" fmla="*/ 316706 h 514350"/>
              <a:gd name="connsiteX4742" fmla="*/ 3759041 w 6400800"/>
              <a:gd name="connsiteY4742" fmla="*/ 323374 h 514350"/>
              <a:gd name="connsiteX4743" fmla="*/ 3757136 w 6400800"/>
              <a:gd name="connsiteY4743" fmla="*/ 330041 h 514350"/>
              <a:gd name="connsiteX4744" fmla="*/ 3754279 w 6400800"/>
              <a:gd name="connsiteY4744" fmla="*/ 341471 h 514350"/>
              <a:gd name="connsiteX4745" fmla="*/ 3750469 w 6400800"/>
              <a:gd name="connsiteY4745" fmla="*/ 335756 h 514350"/>
              <a:gd name="connsiteX4746" fmla="*/ 3747611 w 6400800"/>
              <a:gd name="connsiteY4746" fmla="*/ 331946 h 514350"/>
              <a:gd name="connsiteX4747" fmla="*/ 3748564 w 6400800"/>
              <a:gd name="connsiteY4747" fmla="*/ 296704 h 514350"/>
              <a:gd name="connsiteX4748" fmla="*/ 3738086 w 6400800"/>
              <a:gd name="connsiteY4748" fmla="*/ 273844 h 514350"/>
              <a:gd name="connsiteX4749" fmla="*/ 3738086 w 6400800"/>
              <a:gd name="connsiteY4749" fmla="*/ 273844 h 514350"/>
              <a:gd name="connsiteX4750" fmla="*/ 3738086 w 6400800"/>
              <a:gd name="connsiteY4750" fmla="*/ 274796 h 514350"/>
              <a:gd name="connsiteX4751" fmla="*/ 3738086 w 6400800"/>
              <a:gd name="connsiteY4751" fmla="*/ 273844 h 514350"/>
              <a:gd name="connsiteX4752" fmla="*/ 3689509 w 6400800"/>
              <a:gd name="connsiteY4752" fmla="*/ 326231 h 514350"/>
              <a:gd name="connsiteX4753" fmla="*/ 3686651 w 6400800"/>
              <a:gd name="connsiteY4753" fmla="*/ 331946 h 514350"/>
              <a:gd name="connsiteX4754" fmla="*/ 3685699 w 6400800"/>
              <a:gd name="connsiteY4754" fmla="*/ 330994 h 514350"/>
              <a:gd name="connsiteX4755" fmla="*/ 3685699 w 6400800"/>
              <a:gd name="connsiteY4755" fmla="*/ 322421 h 514350"/>
              <a:gd name="connsiteX4756" fmla="*/ 3685699 w 6400800"/>
              <a:gd name="connsiteY4756" fmla="*/ 313849 h 514350"/>
              <a:gd name="connsiteX4757" fmla="*/ 3689509 w 6400800"/>
              <a:gd name="connsiteY4757" fmla="*/ 325279 h 514350"/>
              <a:gd name="connsiteX4758" fmla="*/ 3689509 w 6400800"/>
              <a:gd name="connsiteY4758" fmla="*/ 326231 h 514350"/>
              <a:gd name="connsiteX4759" fmla="*/ 3716179 w 6400800"/>
              <a:gd name="connsiteY4759" fmla="*/ 211931 h 514350"/>
              <a:gd name="connsiteX4760" fmla="*/ 3720941 w 6400800"/>
              <a:gd name="connsiteY4760" fmla="*/ 221456 h 514350"/>
              <a:gd name="connsiteX4761" fmla="*/ 3719036 w 6400800"/>
              <a:gd name="connsiteY4761" fmla="*/ 230029 h 514350"/>
              <a:gd name="connsiteX4762" fmla="*/ 3718084 w 6400800"/>
              <a:gd name="connsiteY4762" fmla="*/ 233839 h 514350"/>
              <a:gd name="connsiteX4763" fmla="*/ 3713321 w 6400800"/>
              <a:gd name="connsiteY4763" fmla="*/ 228124 h 514350"/>
              <a:gd name="connsiteX4764" fmla="*/ 3717131 w 6400800"/>
              <a:gd name="connsiteY4764" fmla="*/ 235744 h 514350"/>
              <a:gd name="connsiteX4765" fmla="*/ 3714274 w 6400800"/>
              <a:gd name="connsiteY4765" fmla="*/ 253841 h 514350"/>
              <a:gd name="connsiteX4766" fmla="*/ 3714274 w 6400800"/>
              <a:gd name="connsiteY4766" fmla="*/ 250984 h 514350"/>
              <a:gd name="connsiteX4767" fmla="*/ 3713321 w 6400800"/>
              <a:gd name="connsiteY4767" fmla="*/ 238601 h 514350"/>
              <a:gd name="connsiteX4768" fmla="*/ 3713321 w 6400800"/>
              <a:gd name="connsiteY4768" fmla="*/ 227171 h 514350"/>
              <a:gd name="connsiteX4769" fmla="*/ 3712369 w 6400800"/>
              <a:gd name="connsiteY4769" fmla="*/ 208121 h 514350"/>
              <a:gd name="connsiteX4770" fmla="*/ 3712369 w 6400800"/>
              <a:gd name="connsiteY4770" fmla="*/ 205264 h 514350"/>
              <a:gd name="connsiteX4771" fmla="*/ 3716179 w 6400800"/>
              <a:gd name="connsiteY4771" fmla="*/ 211931 h 514350"/>
              <a:gd name="connsiteX4772" fmla="*/ 3679984 w 6400800"/>
              <a:gd name="connsiteY4772" fmla="*/ 236696 h 514350"/>
              <a:gd name="connsiteX4773" fmla="*/ 3684746 w 6400800"/>
              <a:gd name="connsiteY4773" fmla="*/ 196691 h 514350"/>
              <a:gd name="connsiteX4774" fmla="*/ 3687604 w 6400800"/>
              <a:gd name="connsiteY4774" fmla="*/ 166211 h 514350"/>
              <a:gd name="connsiteX4775" fmla="*/ 3688556 w 6400800"/>
              <a:gd name="connsiteY4775" fmla="*/ 154781 h 514350"/>
              <a:gd name="connsiteX4776" fmla="*/ 3699034 w 6400800"/>
              <a:gd name="connsiteY4776" fmla="*/ 178594 h 514350"/>
              <a:gd name="connsiteX4777" fmla="*/ 3708559 w 6400800"/>
              <a:gd name="connsiteY4777" fmla="*/ 199549 h 514350"/>
              <a:gd name="connsiteX4778" fmla="*/ 3707606 w 6400800"/>
              <a:gd name="connsiteY4778" fmla="*/ 207169 h 514350"/>
              <a:gd name="connsiteX4779" fmla="*/ 3704749 w 6400800"/>
              <a:gd name="connsiteY4779" fmla="*/ 226219 h 514350"/>
              <a:gd name="connsiteX4780" fmla="*/ 3702844 w 6400800"/>
              <a:gd name="connsiteY4780" fmla="*/ 237649 h 514350"/>
              <a:gd name="connsiteX4781" fmla="*/ 3701891 w 6400800"/>
              <a:gd name="connsiteY4781" fmla="*/ 250984 h 514350"/>
              <a:gd name="connsiteX4782" fmla="*/ 3700939 w 6400800"/>
              <a:gd name="connsiteY4782" fmla="*/ 280511 h 514350"/>
              <a:gd name="connsiteX4783" fmla="*/ 3700939 w 6400800"/>
              <a:gd name="connsiteY4783" fmla="*/ 300514 h 514350"/>
              <a:gd name="connsiteX4784" fmla="*/ 3697129 w 6400800"/>
              <a:gd name="connsiteY4784" fmla="*/ 290036 h 514350"/>
              <a:gd name="connsiteX4785" fmla="*/ 3699034 w 6400800"/>
              <a:gd name="connsiteY4785" fmla="*/ 308134 h 514350"/>
              <a:gd name="connsiteX4786" fmla="*/ 3690461 w 6400800"/>
              <a:gd name="connsiteY4786" fmla="*/ 322421 h 514350"/>
              <a:gd name="connsiteX4787" fmla="*/ 3683794 w 6400800"/>
              <a:gd name="connsiteY4787" fmla="*/ 310991 h 514350"/>
              <a:gd name="connsiteX4788" fmla="*/ 3683794 w 6400800"/>
              <a:gd name="connsiteY4788" fmla="*/ 302419 h 514350"/>
              <a:gd name="connsiteX4789" fmla="*/ 3682841 w 6400800"/>
              <a:gd name="connsiteY4789" fmla="*/ 308134 h 514350"/>
              <a:gd name="connsiteX4790" fmla="*/ 3679031 w 6400800"/>
              <a:gd name="connsiteY4790" fmla="*/ 302419 h 514350"/>
              <a:gd name="connsiteX4791" fmla="*/ 3681889 w 6400800"/>
              <a:gd name="connsiteY4791" fmla="*/ 310991 h 514350"/>
              <a:gd name="connsiteX4792" fmla="*/ 3679984 w 6400800"/>
              <a:gd name="connsiteY4792" fmla="*/ 323374 h 514350"/>
              <a:gd name="connsiteX4793" fmla="*/ 3672364 w 6400800"/>
              <a:gd name="connsiteY4793" fmla="*/ 307181 h 514350"/>
              <a:gd name="connsiteX4794" fmla="*/ 3677126 w 6400800"/>
              <a:gd name="connsiteY4794" fmla="*/ 289084 h 514350"/>
              <a:gd name="connsiteX4795" fmla="*/ 3681889 w 6400800"/>
              <a:gd name="connsiteY4795" fmla="*/ 272891 h 514350"/>
              <a:gd name="connsiteX4796" fmla="*/ 3686651 w 6400800"/>
              <a:gd name="connsiteY4796" fmla="*/ 260509 h 514350"/>
              <a:gd name="connsiteX4797" fmla="*/ 3692366 w 6400800"/>
              <a:gd name="connsiteY4797" fmla="*/ 250031 h 514350"/>
              <a:gd name="connsiteX4798" fmla="*/ 3683794 w 6400800"/>
              <a:gd name="connsiteY4798" fmla="*/ 258604 h 514350"/>
              <a:gd name="connsiteX4799" fmla="*/ 3675221 w 6400800"/>
              <a:gd name="connsiteY4799" fmla="*/ 270034 h 514350"/>
              <a:gd name="connsiteX4800" fmla="*/ 3671411 w 6400800"/>
              <a:gd name="connsiteY4800" fmla="*/ 275749 h 514350"/>
              <a:gd name="connsiteX4801" fmla="*/ 3679984 w 6400800"/>
              <a:gd name="connsiteY4801" fmla="*/ 236696 h 514350"/>
              <a:gd name="connsiteX4802" fmla="*/ 3678079 w 6400800"/>
              <a:gd name="connsiteY4802" fmla="*/ 342424 h 514350"/>
              <a:gd name="connsiteX4803" fmla="*/ 3677126 w 6400800"/>
              <a:gd name="connsiteY4803" fmla="*/ 349091 h 514350"/>
              <a:gd name="connsiteX4804" fmla="*/ 3676174 w 6400800"/>
              <a:gd name="connsiteY4804" fmla="*/ 343376 h 514350"/>
              <a:gd name="connsiteX4805" fmla="*/ 3674269 w 6400800"/>
              <a:gd name="connsiteY4805" fmla="*/ 335756 h 514350"/>
              <a:gd name="connsiteX4806" fmla="*/ 3678079 w 6400800"/>
              <a:gd name="connsiteY4806" fmla="*/ 342424 h 514350"/>
              <a:gd name="connsiteX4807" fmla="*/ 3664744 w 6400800"/>
              <a:gd name="connsiteY4807" fmla="*/ 355759 h 514350"/>
              <a:gd name="connsiteX4808" fmla="*/ 3664744 w 6400800"/>
              <a:gd name="connsiteY4808" fmla="*/ 362426 h 514350"/>
              <a:gd name="connsiteX4809" fmla="*/ 3663791 w 6400800"/>
              <a:gd name="connsiteY4809" fmla="*/ 371951 h 514350"/>
              <a:gd name="connsiteX4810" fmla="*/ 3663791 w 6400800"/>
              <a:gd name="connsiteY4810" fmla="*/ 371951 h 514350"/>
              <a:gd name="connsiteX4811" fmla="*/ 3662839 w 6400800"/>
              <a:gd name="connsiteY4811" fmla="*/ 367189 h 514350"/>
              <a:gd name="connsiteX4812" fmla="*/ 3662839 w 6400800"/>
              <a:gd name="connsiteY4812" fmla="*/ 366236 h 514350"/>
              <a:gd name="connsiteX4813" fmla="*/ 3664744 w 6400800"/>
              <a:gd name="connsiteY4813" fmla="*/ 355759 h 514350"/>
              <a:gd name="connsiteX4814" fmla="*/ 3603784 w 6400800"/>
              <a:gd name="connsiteY4814" fmla="*/ 369094 h 514350"/>
              <a:gd name="connsiteX4815" fmla="*/ 3602831 w 6400800"/>
              <a:gd name="connsiteY4815" fmla="*/ 363379 h 514350"/>
              <a:gd name="connsiteX4816" fmla="*/ 3605689 w 6400800"/>
              <a:gd name="connsiteY4816" fmla="*/ 352901 h 514350"/>
              <a:gd name="connsiteX4817" fmla="*/ 3606641 w 6400800"/>
              <a:gd name="connsiteY4817" fmla="*/ 350044 h 514350"/>
              <a:gd name="connsiteX4818" fmla="*/ 3607594 w 6400800"/>
              <a:gd name="connsiteY4818" fmla="*/ 352901 h 514350"/>
              <a:gd name="connsiteX4819" fmla="*/ 3607594 w 6400800"/>
              <a:gd name="connsiteY4819" fmla="*/ 353854 h 514350"/>
              <a:gd name="connsiteX4820" fmla="*/ 3603784 w 6400800"/>
              <a:gd name="connsiteY4820" fmla="*/ 369094 h 514350"/>
              <a:gd name="connsiteX4821" fmla="*/ 3612356 w 6400800"/>
              <a:gd name="connsiteY4821" fmla="*/ 329089 h 514350"/>
              <a:gd name="connsiteX4822" fmla="*/ 3611404 w 6400800"/>
              <a:gd name="connsiteY4822" fmla="*/ 327184 h 514350"/>
              <a:gd name="connsiteX4823" fmla="*/ 3610451 w 6400800"/>
              <a:gd name="connsiteY4823" fmla="*/ 321469 h 514350"/>
              <a:gd name="connsiteX4824" fmla="*/ 3613309 w 6400800"/>
              <a:gd name="connsiteY4824" fmla="*/ 324326 h 514350"/>
              <a:gd name="connsiteX4825" fmla="*/ 3612356 w 6400800"/>
              <a:gd name="connsiteY4825" fmla="*/ 329089 h 514350"/>
              <a:gd name="connsiteX4826" fmla="*/ 3633311 w 6400800"/>
              <a:gd name="connsiteY4826" fmla="*/ 366236 h 514350"/>
              <a:gd name="connsiteX4827" fmla="*/ 3629501 w 6400800"/>
              <a:gd name="connsiteY4827" fmla="*/ 358616 h 514350"/>
              <a:gd name="connsiteX4828" fmla="*/ 3629501 w 6400800"/>
              <a:gd name="connsiteY4828" fmla="*/ 354806 h 514350"/>
              <a:gd name="connsiteX4829" fmla="*/ 3633311 w 6400800"/>
              <a:gd name="connsiteY4829" fmla="*/ 366236 h 514350"/>
              <a:gd name="connsiteX4830" fmla="*/ 3633311 w 6400800"/>
              <a:gd name="connsiteY4830" fmla="*/ 366236 h 514350"/>
              <a:gd name="connsiteX4831" fmla="*/ 3633311 w 6400800"/>
              <a:gd name="connsiteY4831" fmla="*/ 366236 h 514350"/>
              <a:gd name="connsiteX4832" fmla="*/ 3632359 w 6400800"/>
              <a:gd name="connsiteY4832" fmla="*/ 331946 h 514350"/>
              <a:gd name="connsiteX4833" fmla="*/ 3635216 w 6400800"/>
              <a:gd name="connsiteY4833" fmla="*/ 348139 h 514350"/>
              <a:gd name="connsiteX4834" fmla="*/ 3631406 w 6400800"/>
              <a:gd name="connsiteY4834" fmla="*/ 341471 h 514350"/>
              <a:gd name="connsiteX4835" fmla="*/ 3632359 w 6400800"/>
              <a:gd name="connsiteY4835" fmla="*/ 331946 h 514350"/>
              <a:gd name="connsiteX4836" fmla="*/ 3618071 w 6400800"/>
              <a:gd name="connsiteY4836" fmla="*/ 270034 h 514350"/>
              <a:gd name="connsiteX4837" fmla="*/ 3628549 w 6400800"/>
              <a:gd name="connsiteY4837" fmla="*/ 246221 h 514350"/>
              <a:gd name="connsiteX4838" fmla="*/ 3630454 w 6400800"/>
              <a:gd name="connsiteY4838" fmla="*/ 242411 h 514350"/>
              <a:gd name="connsiteX4839" fmla="*/ 3625691 w 6400800"/>
              <a:gd name="connsiteY4839" fmla="*/ 265271 h 514350"/>
              <a:gd name="connsiteX4840" fmla="*/ 3618071 w 6400800"/>
              <a:gd name="connsiteY4840" fmla="*/ 271939 h 514350"/>
              <a:gd name="connsiteX4841" fmla="*/ 3618071 w 6400800"/>
              <a:gd name="connsiteY4841" fmla="*/ 270034 h 514350"/>
              <a:gd name="connsiteX4842" fmla="*/ 3601879 w 6400800"/>
              <a:gd name="connsiteY4842" fmla="*/ 310039 h 514350"/>
              <a:gd name="connsiteX4843" fmla="*/ 3606641 w 6400800"/>
              <a:gd name="connsiteY4843" fmla="*/ 298609 h 514350"/>
              <a:gd name="connsiteX4844" fmla="*/ 3615214 w 6400800"/>
              <a:gd name="connsiteY4844" fmla="*/ 278606 h 514350"/>
              <a:gd name="connsiteX4845" fmla="*/ 3619976 w 6400800"/>
              <a:gd name="connsiteY4845" fmla="*/ 271939 h 514350"/>
              <a:gd name="connsiteX4846" fmla="*/ 3625691 w 6400800"/>
              <a:gd name="connsiteY4846" fmla="*/ 266224 h 514350"/>
              <a:gd name="connsiteX4847" fmla="*/ 3624739 w 6400800"/>
              <a:gd name="connsiteY4847" fmla="*/ 270986 h 514350"/>
              <a:gd name="connsiteX4848" fmla="*/ 3617119 w 6400800"/>
              <a:gd name="connsiteY4848" fmla="*/ 309086 h 514350"/>
              <a:gd name="connsiteX4849" fmla="*/ 3614261 w 6400800"/>
              <a:gd name="connsiteY4849" fmla="*/ 322421 h 514350"/>
              <a:gd name="connsiteX4850" fmla="*/ 3611404 w 6400800"/>
              <a:gd name="connsiteY4850" fmla="*/ 320516 h 514350"/>
              <a:gd name="connsiteX4851" fmla="*/ 3609499 w 6400800"/>
              <a:gd name="connsiteY4851" fmla="*/ 298609 h 514350"/>
              <a:gd name="connsiteX4852" fmla="*/ 3608546 w 6400800"/>
              <a:gd name="connsiteY4852" fmla="*/ 318611 h 514350"/>
              <a:gd name="connsiteX4853" fmla="*/ 3606641 w 6400800"/>
              <a:gd name="connsiteY4853" fmla="*/ 317659 h 514350"/>
              <a:gd name="connsiteX4854" fmla="*/ 3608546 w 6400800"/>
              <a:gd name="connsiteY4854" fmla="*/ 319564 h 514350"/>
              <a:gd name="connsiteX4855" fmla="*/ 3608546 w 6400800"/>
              <a:gd name="connsiteY4855" fmla="*/ 322421 h 514350"/>
              <a:gd name="connsiteX4856" fmla="*/ 3602831 w 6400800"/>
              <a:gd name="connsiteY4856" fmla="*/ 312896 h 514350"/>
              <a:gd name="connsiteX4857" fmla="*/ 3601879 w 6400800"/>
              <a:gd name="connsiteY4857" fmla="*/ 310039 h 514350"/>
              <a:gd name="connsiteX4858" fmla="*/ 3600926 w 6400800"/>
              <a:gd name="connsiteY4858" fmla="*/ 335756 h 514350"/>
              <a:gd name="connsiteX4859" fmla="*/ 3604736 w 6400800"/>
              <a:gd name="connsiteY4859" fmla="*/ 346234 h 514350"/>
              <a:gd name="connsiteX4860" fmla="*/ 3601879 w 6400800"/>
              <a:gd name="connsiteY4860" fmla="*/ 351949 h 514350"/>
              <a:gd name="connsiteX4861" fmla="*/ 3600926 w 6400800"/>
              <a:gd name="connsiteY4861" fmla="*/ 352901 h 514350"/>
              <a:gd name="connsiteX4862" fmla="*/ 3599974 w 6400800"/>
              <a:gd name="connsiteY4862" fmla="*/ 345281 h 514350"/>
              <a:gd name="connsiteX4863" fmla="*/ 3600926 w 6400800"/>
              <a:gd name="connsiteY4863" fmla="*/ 335756 h 514350"/>
              <a:gd name="connsiteX4864" fmla="*/ 3556159 w 6400800"/>
              <a:gd name="connsiteY4864" fmla="*/ 342424 h 514350"/>
              <a:gd name="connsiteX4865" fmla="*/ 3557111 w 6400800"/>
              <a:gd name="connsiteY4865" fmla="*/ 324326 h 514350"/>
              <a:gd name="connsiteX4866" fmla="*/ 3558064 w 6400800"/>
              <a:gd name="connsiteY4866" fmla="*/ 328136 h 514350"/>
              <a:gd name="connsiteX4867" fmla="*/ 3559016 w 6400800"/>
              <a:gd name="connsiteY4867" fmla="*/ 333851 h 514350"/>
              <a:gd name="connsiteX4868" fmla="*/ 3559016 w 6400800"/>
              <a:gd name="connsiteY4868" fmla="*/ 334804 h 514350"/>
              <a:gd name="connsiteX4869" fmla="*/ 3556159 w 6400800"/>
              <a:gd name="connsiteY4869" fmla="*/ 342424 h 514350"/>
              <a:gd name="connsiteX4870" fmla="*/ 3559969 w 6400800"/>
              <a:gd name="connsiteY4870" fmla="*/ 279559 h 514350"/>
              <a:gd name="connsiteX4871" fmla="*/ 3559016 w 6400800"/>
              <a:gd name="connsiteY4871" fmla="*/ 274796 h 514350"/>
              <a:gd name="connsiteX4872" fmla="*/ 3561874 w 6400800"/>
              <a:gd name="connsiteY4872" fmla="*/ 276701 h 514350"/>
              <a:gd name="connsiteX4873" fmla="*/ 3566636 w 6400800"/>
              <a:gd name="connsiteY4873" fmla="*/ 280511 h 514350"/>
              <a:gd name="connsiteX4874" fmla="*/ 3562826 w 6400800"/>
              <a:gd name="connsiteY4874" fmla="*/ 287179 h 514350"/>
              <a:gd name="connsiteX4875" fmla="*/ 3559969 w 6400800"/>
              <a:gd name="connsiteY4875" fmla="*/ 279559 h 514350"/>
              <a:gd name="connsiteX4876" fmla="*/ 3571399 w 6400800"/>
              <a:gd name="connsiteY4876" fmla="*/ 287179 h 514350"/>
              <a:gd name="connsiteX4877" fmla="*/ 3571399 w 6400800"/>
              <a:gd name="connsiteY4877" fmla="*/ 311944 h 514350"/>
              <a:gd name="connsiteX4878" fmla="*/ 3569494 w 6400800"/>
              <a:gd name="connsiteY4878" fmla="*/ 314801 h 514350"/>
              <a:gd name="connsiteX4879" fmla="*/ 3562826 w 6400800"/>
              <a:gd name="connsiteY4879" fmla="*/ 292894 h 514350"/>
              <a:gd name="connsiteX4880" fmla="*/ 3566636 w 6400800"/>
              <a:gd name="connsiteY4880" fmla="*/ 282416 h 514350"/>
              <a:gd name="connsiteX4881" fmla="*/ 3571399 w 6400800"/>
              <a:gd name="connsiteY4881" fmla="*/ 287179 h 514350"/>
              <a:gd name="connsiteX4882" fmla="*/ 3571399 w 6400800"/>
              <a:gd name="connsiteY4882" fmla="*/ 287179 h 514350"/>
              <a:gd name="connsiteX4883" fmla="*/ 3571399 w 6400800"/>
              <a:gd name="connsiteY4883" fmla="*/ 281464 h 514350"/>
              <a:gd name="connsiteX4884" fmla="*/ 3568541 w 6400800"/>
              <a:gd name="connsiteY4884" fmla="*/ 279559 h 514350"/>
              <a:gd name="connsiteX4885" fmla="*/ 3568541 w 6400800"/>
              <a:gd name="connsiteY4885" fmla="*/ 279559 h 514350"/>
              <a:gd name="connsiteX4886" fmla="*/ 3571399 w 6400800"/>
              <a:gd name="connsiteY4886" fmla="*/ 273844 h 514350"/>
              <a:gd name="connsiteX4887" fmla="*/ 3571399 w 6400800"/>
              <a:gd name="connsiteY4887" fmla="*/ 281464 h 514350"/>
              <a:gd name="connsiteX4888" fmla="*/ 3567589 w 6400800"/>
              <a:gd name="connsiteY4888" fmla="*/ 250031 h 514350"/>
              <a:gd name="connsiteX4889" fmla="*/ 3570446 w 6400800"/>
              <a:gd name="connsiteY4889" fmla="*/ 265271 h 514350"/>
              <a:gd name="connsiteX4890" fmla="*/ 3571399 w 6400800"/>
              <a:gd name="connsiteY4890" fmla="*/ 271939 h 514350"/>
              <a:gd name="connsiteX4891" fmla="*/ 3571399 w 6400800"/>
              <a:gd name="connsiteY4891" fmla="*/ 272891 h 514350"/>
              <a:gd name="connsiteX4892" fmla="*/ 3567589 w 6400800"/>
              <a:gd name="connsiteY4892" fmla="*/ 277654 h 514350"/>
              <a:gd name="connsiteX4893" fmla="*/ 3567589 w 6400800"/>
              <a:gd name="connsiteY4893" fmla="*/ 277654 h 514350"/>
              <a:gd name="connsiteX4894" fmla="*/ 3561874 w 6400800"/>
              <a:gd name="connsiteY4894" fmla="*/ 274796 h 514350"/>
              <a:gd name="connsiteX4895" fmla="*/ 3558064 w 6400800"/>
              <a:gd name="connsiteY4895" fmla="*/ 272891 h 514350"/>
              <a:gd name="connsiteX4896" fmla="*/ 3554254 w 6400800"/>
              <a:gd name="connsiteY4896" fmla="*/ 260509 h 514350"/>
              <a:gd name="connsiteX4897" fmla="*/ 3556159 w 6400800"/>
              <a:gd name="connsiteY4897" fmla="*/ 257651 h 514350"/>
              <a:gd name="connsiteX4898" fmla="*/ 3566636 w 6400800"/>
              <a:gd name="connsiteY4898" fmla="*/ 243364 h 514350"/>
              <a:gd name="connsiteX4899" fmla="*/ 3567589 w 6400800"/>
              <a:gd name="connsiteY4899" fmla="*/ 250031 h 514350"/>
              <a:gd name="connsiteX4900" fmla="*/ 3561874 w 6400800"/>
              <a:gd name="connsiteY4900" fmla="*/ 229076 h 514350"/>
              <a:gd name="connsiteX4901" fmla="*/ 3562826 w 6400800"/>
              <a:gd name="connsiteY4901" fmla="*/ 227171 h 514350"/>
              <a:gd name="connsiteX4902" fmla="*/ 3564731 w 6400800"/>
              <a:gd name="connsiteY4902" fmla="*/ 235744 h 514350"/>
              <a:gd name="connsiteX4903" fmla="*/ 3565684 w 6400800"/>
              <a:gd name="connsiteY4903" fmla="*/ 238601 h 514350"/>
              <a:gd name="connsiteX4904" fmla="*/ 3552349 w 6400800"/>
              <a:gd name="connsiteY4904" fmla="*/ 251936 h 514350"/>
              <a:gd name="connsiteX4905" fmla="*/ 3551396 w 6400800"/>
              <a:gd name="connsiteY4905" fmla="*/ 247174 h 514350"/>
              <a:gd name="connsiteX4906" fmla="*/ 3561874 w 6400800"/>
              <a:gd name="connsiteY4906" fmla="*/ 229076 h 514350"/>
              <a:gd name="connsiteX4907" fmla="*/ 3551396 w 6400800"/>
              <a:gd name="connsiteY4907" fmla="*/ 293846 h 514350"/>
              <a:gd name="connsiteX4908" fmla="*/ 3554254 w 6400800"/>
              <a:gd name="connsiteY4908" fmla="*/ 307181 h 514350"/>
              <a:gd name="connsiteX4909" fmla="*/ 3550444 w 6400800"/>
              <a:gd name="connsiteY4909" fmla="*/ 321469 h 514350"/>
              <a:gd name="connsiteX4910" fmla="*/ 3547586 w 6400800"/>
              <a:gd name="connsiteY4910" fmla="*/ 333851 h 514350"/>
              <a:gd name="connsiteX4911" fmla="*/ 3546634 w 6400800"/>
              <a:gd name="connsiteY4911" fmla="*/ 331946 h 514350"/>
              <a:gd name="connsiteX4912" fmla="*/ 3543776 w 6400800"/>
              <a:gd name="connsiteY4912" fmla="*/ 327184 h 514350"/>
              <a:gd name="connsiteX4913" fmla="*/ 3544729 w 6400800"/>
              <a:gd name="connsiteY4913" fmla="*/ 306229 h 514350"/>
              <a:gd name="connsiteX4914" fmla="*/ 3547586 w 6400800"/>
              <a:gd name="connsiteY4914" fmla="*/ 286226 h 514350"/>
              <a:gd name="connsiteX4915" fmla="*/ 3548539 w 6400800"/>
              <a:gd name="connsiteY4915" fmla="*/ 276701 h 514350"/>
              <a:gd name="connsiteX4916" fmla="*/ 3551396 w 6400800"/>
              <a:gd name="connsiteY4916" fmla="*/ 293846 h 514350"/>
              <a:gd name="connsiteX4917" fmla="*/ 3543776 w 6400800"/>
              <a:gd name="connsiteY4917" fmla="*/ 191929 h 514350"/>
              <a:gd name="connsiteX4918" fmla="*/ 3549491 w 6400800"/>
              <a:gd name="connsiteY4918" fmla="*/ 180499 h 514350"/>
              <a:gd name="connsiteX4919" fmla="*/ 3548539 w 6400800"/>
              <a:gd name="connsiteY4919" fmla="*/ 185261 h 514350"/>
              <a:gd name="connsiteX4920" fmla="*/ 3544729 w 6400800"/>
              <a:gd name="connsiteY4920" fmla="*/ 211931 h 514350"/>
              <a:gd name="connsiteX4921" fmla="*/ 3543776 w 6400800"/>
              <a:gd name="connsiteY4921" fmla="*/ 217646 h 514350"/>
              <a:gd name="connsiteX4922" fmla="*/ 3539014 w 6400800"/>
              <a:gd name="connsiteY4922" fmla="*/ 200501 h 514350"/>
              <a:gd name="connsiteX4923" fmla="*/ 3543776 w 6400800"/>
              <a:gd name="connsiteY4923" fmla="*/ 191929 h 514350"/>
              <a:gd name="connsiteX4924" fmla="*/ 3530441 w 6400800"/>
              <a:gd name="connsiteY4924" fmla="*/ 217646 h 514350"/>
              <a:gd name="connsiteX4925" fmla="*/ 3539014 w 6400800"/>
              <a:gd name="connsiteY4925" fmla="*/ 201454 h 514350"/>
              <a:gd name="connsiteX4926" fmla="*/ 3540919 w 6400800"/>
              <a:gd name="connsiteY4926" fmla="*/ 217646 h 514350"/>
              <a:gd name="connsiteX4927" fmla="*/ 3542824 w 6400800"/>
              <a:gd name="connsiteY4927" fmla="*/ 231934 h 514350"/>
              <a:gd name="connsiteX4928" fmla="*/ 3540919 w 6400800"/>
              <a:gd name="connsiteY4928" fmla="*/ 240506 h 514350"/>
              <a:gd name="connsiteX4929" fmla="*/ 3528536 w 6400800"/>
              <a:gd name="connsiteY4929" fmla="*/ 259556 h 514350"/>
              <a:gd name="connsiteX4930" fmla="*/ 3528536 w 6400800"/>
              <a:gd name="connsiteY4930" fmla="*/ 257651 h 514350"/>
              <a:gd name="connsiteX4931" fmla="*/ 3527584 w 6400800"/>
              <a:gd name="connsiteY4931" fmla="*/ 240506 h 514350"/>
              <a:gd name="connsiteX4932" fmla="*/ 3526631 w 6400800"/>
              <a:gd name="connsiteY4932" fmla="*/ 229076 h 514350"/>
              <a:gd name="connsiteX4933" fmla="*/ 3530441 w 6400800"/>
              <a:gd name="connsiteY4933" fmla="*/ 217646 h 514350"/>
              <a:gd name="connsiteX4934" fmla="*/ 3490436 w 6400800"/>
              <a:gd name="connsiteY4934" fmla="*/ 321469 h 514350"/>
              <a:gd name="connsiteX4935" fmla="*/ 3490436 w 6400800"/>
              <a:gd name="connsiteY4935" fmla="*/ 317659 h 514350"/>
              <a:gd name="connsiteX4936" fmla="*/ 3491389 w 6400800"/>
              <a:gd name="connsiteY4936" fmla="*/ 319564 h 514350"/>
              <a:gd name="connsiteX4937" fmla="*/ 3490436 w 6400800"/>
              <a:gd name="connsiteY4937" fmla="*/ 321469 h 514350"/>
              <a:gd name="connsiteX4938" fmla="*/ 3514249 w 6400800"/>
              <a:gd name="connsiteY4938" fmla="*/ 250984 h 514350"/>
              <a:gd name="connsiteX4939" fmla="*/ 3516154 w 6400800"/>
              <a:gd name="connsiteY4939" fmla="*/ 246221 h 514350"/>
              <a:gd name="connsiteX4940" fmla="*/ 3515201 w 6400800"/>
              <a:gd name="connsiteY4940" fmla="*/ 257651 h 514350"/>
              <a:gd name="connsiteX4941" fmla="*/ 3514249 w 6400800"/>
              <a:gd name="connsiteY4941" fmla="*/ 270986 h 514350"/>
              <a:gd name="connsiteX4942" fmla="*/ 3509486 w 6400800"/>
              <a:gd name="connsiteY4942" fmla="*/ 259556 h 514350"/>
              <a:gd name="connsiteX4943" fmla="*/ 3514249 w 6400800"/>
              <a:gd name="connsiteY4943" fmla="*/ 250984 h 514350"/>
              <a:gd name="connsiteX4944" fmla="*/ 3504724 w 6400800"/>
              <a:gd name="connsiteY4944" fmla="*/ 271939 h 514350"/>
              <a:gd name="connsiteX4945" fmla="*/ 3505676 w 6400800"/>
              <a:gd name="connsiteY4945" fmla="*/ 274796 h 514350"/>
              <a:gd name="connsiteX4946" fmla="*/ 3509486 w 6400800"/>
              <a:gd name="connsiteY4946" fmla="*/ 288131 h 514350"/>
              <a:gd name="connsiteX4947" fmla="*/ 3505676 w 6400800"/>
              <a:gd name="connsiteY4947" fmla="*/ 293846 h 514350"/>
              <a:gd name="connsiteX4948" fmla="*/ 3504724 w 6400800"/>
              <a:gd name="connsiteY4948" fmla="*/ 282416 h 514350"/>
              <a:gd name="connsiteX4949" fmla="*/ 3504724 w 6400800"/>
              <a:gd name="connsiteY4949" fmla="*/ 271939 h 514350"/>
              <a:gd name="connsiteX4950" fmla="*/ 3504724 w 6400800"/>
              <a:gd name="connsiteY4950" fmla="*/ 271939 h 514350"/>
              <a:gd name="connsiteX4951" fmla="*/ 3501866 w 6400800"/>
              <a:gd name="connsiteY4951" fmla="*/ 398621 h 514350"/>
              <a:gd name="connsiteX4952" fmla="*/ 3495199 w 6400800"/>
              <a:gd name="connsiteY4952" fmla="*/ 371951 h 514350"/>
              <a:gd name="connsiteX4953" fmla="*/ 3494246 w 6400800"/>
              <a:gd name="connsiteY4953" fmla="*/ 369094 h 514350"/>
              <a:gd name="connsiteX4954" fmla="*/ 3499961 w 6400800"/>
              <a:gd name="connsiteY4954" fmla="*/ 357664 h 514350"/>
              <a:gd name="connsiteX4955" fmla="*/ 3501866 w 6400800"/>
              <a:gd name="connsiteY4955" fmla="*/ 398621 h 514350"/>
              <a:gd name="connsiteX4956" fmla="*/ 3496151 w 6400800"/>
              <a:gd name="connsiteY4956" fmla="*/ 290036 h 514350"/>
              <a:gd name="connsiteX4957" fmla="*/ 3499009 w 6400800"/>
              <a:gd name="connsiteY4957" fmla="*/ 284321 h 514350"/>
              <a:gd name="connsiteX4958" fmla="*/ 3499009 w 6400800"/>
              <a:gd name="connsiteY4958" fmla="*/ 295751 h 514350"/>
              <a:gd name="connsiteX4959" fmla="*/ 3496151 w 6400800"/>
              <a:gd name="connsiteY4959" fmla="*/ 290036 h 514350"/>
              <a:gd name="connsiteX4960" fmla="*/ 3496151 w 6400800"/>
              <a:gd name="connsiteY4960" fmla="*/ 252889 h 514350"/>
              <a:gd name="connsiteX4961" fmla="*/ 3496151 w 6400800"/>
              <a:gd name="connsiteY4961" fmla="*/ 247174 h 514350"/>
              <a:gd name="connsiteX4962" fmla="*/ 3499009 w 6400800"/>
              <a:gd name="connsiteY4962" fmla="*/ 254794 h 514350"/>
              <a:gd name="connsiteX4963" fmla="*/ 3495199 w 6400800"/>
              <a:gd name="connsiteY4963" fmla="*/ 261461 h 514350"/>
              <a:gd name="connsiteX4964" fmla="*/ 3496151 w 6400800"/>
              <a:gd name="connsiteY4964" fmla="*/ 252889 h 514350"/>
              <a:gd name="connsiteX4965" fmla="*/ 3481864 w 6400800"/>
              <a:gd name="connsiteY4965" fmla="*/ 205264 h 514350"/>
              <a:gd name="connsiteX4966" fmla="*/ 3491389 w 6400800"/>
              <a:gd name="connsiteY4966" fmla="*/ 230029 h 514350"/>
              <a:gd name="connsiteX4967" fmla="*/ 3495199 w 6400800"/>
              <a:gd name="connsiteY4967" fmla="*/ 243364 h 514350"/>
              <a:gd name="connsiteX4968" fmla="*/ 3492341 w 6400800"/>
              <a:gd name="connsiteY4968" fmla="*/ 251936 h 514350"/>
              <a:gd name="connsiteX4969" fmla="*/ 3487579 w 6400800"/>
              <a:gd name="connsiteY4969" fmla="*/ 268129 h 514350"/>
              <a:gd name="connsiteX4970" fmla="*/ 3486626 w 6400800"/>
              <a:gd name="connsiteY4970" fmla="*/ 270034 h 514350"/>
              <a:gd name="connsiteX4971" fmla="*/ 3479959 w 6400800"/>
              <a:gd name="connsiteY4971" fmla="*/ 255746 h 514350"/>
              <a:gd name="connsiteX4972" fmla="*/ 3479959 w 6400800"/>
              <a:gd name="connsiteY4972" fmla="*/ 228124 h 514350"/>
              <a:gd name="connsiteX4973" fmla="*/ 3479959 w 6400800"/>
              <a:gd name="connsiteY4973" fmla="*/ 213836 h 514350"/>
              <a:gd name="connsiteX4974" fmla="*/ 3481864 w 6400800"/>
              <a:gd name="connsiteY4974" fmla="*/ 205264 h 514350"/>
              <a:gd name="connsiteX4975" fmla="*/ 3473291 w 6400800"/>
              <a:gd name="connsiteY4975" fmla="*/ 241459 h 514350"/>
              <a:gd name="connsiteX4976" fmla="*/ 3475196 w 6400800"/>
              <a:gd name="connsiteY4976" fmla="*/ 234791 h 514350"/>
              <a:gd name="connsiteX4977" fmla="*/ 3473291 w 6400800"/>
              <a:gd name="connsiteY4977" fmla="*/ 241459 h 514350"/>
              <a:gd name="connsiteX4978" fmla="*/ 3473291 w 6400800"/>
              <a:gd name="connsiteY4978" fmla="*/ 241459 h 514350"/>
              <a:gd name="connsiteX4979" fmla="*/ 3473291 w 6400800"/>
              <a:gd name="connsiteY4979" fmla="*/ 241459 h 514350"/>
              <a:gd name="connsiteX4980" fmla="*/ 3468529 w 6400800"/>
              <a:gd name="connsiteY4980" fmla="*/ 260509 h 514350"/>
              <a:gd name="connsiteX4981" fmla="*/ 3469481 w 6400800"/>
              <a:gd name="connsiteY4981" fmla="*/ 263366 h 514350"/>
              <a:gd name="connsiteX4982" fmla="*/ 3468529 w 6400800"/>
              <a:gd name="connsiteY4982" fmla="*/ 270986 h 514350"/>
              <a:gd name="connsiteX4983" fmla="*/ 3465671 w 6400800"/>
              <a:gd name="connsiteY4983" fmla="*/ 300514 h 514350"/>
              <a:gd name="connsiteX4984" fmla="*/ 3464719 w 6400800"/>
              <a:gd name="connsiteY4984" fmla="*/ 318611 h 514350"/>
              <a:gd name="connsiteX4985" fmla="*/ 3463766 w 6400800"/>
              <a:gd name="connsiteY4985" fmla="*/ 321469 h 514350"/>
              <a:gd name="connsiteX4986" fmla="*/ 3459956 w 6400800"/>
              <a:gd name="connsiteY4986" fmla="*/ 307181 h 514350"/>
              <a:gd name="connsiteX4987" fmla="*/ 3459956 w 6400800"/>
              <a:gd name="connsiteY4987" fmla="*/ 306229 h 514350"/>
              <a:gd name="connsiteX4988" fmla="*/ 3460909 w 6400800"/>
              <a:gd name="connsiteY4988" fmla="*/ 300514 h 514350"/>
              <a:gd name="connsiteX4989" fmla="*/ 3468529 w 6400800"/>
              <a:gd name="connsiteY4989" fmla="*/ 260509 h 514350"/>
              <a:gd name="connsiteX4990" fmla="*/ 3451384 w 6400800"/>
              <a:gd name="connsiteY4990" fmla="*/ 237649 h 514350"/>
              <a:gd name="connsiteX4991" fmla="*/ 3451384 w 6400800"/>
              <a:gd name="connsiteY4991" fmla="*/ 221456 h 514350"/>
              <a:gd name="connsiteX4992" fmla="*/ 3451384 w 6400800"/>
              <a:gd name="connsiteY4992" fmla="*/ 222409 h 514350"/>
              <a:gd name="connsiteX4993" fmla="*/ 3458051 w 6400800"/>
              <a:gd name="connsiteY4993" fmla="*/ 237649 h 514350"/>
              <a:gd name="connsiteX4994" fmla="*/ 3458051 w 6400800"/>
              <a:gd name="connsiteY4994" fmla="*/ 238601 h 514350"/>
              <a:gd name="connsiteX4995" fmla="*/ 3450431 w 6400800"/>
              <a:gd name="connsiteY4995" fmla="*/ 267176 h 514350"/>
              <a:gd name="connsiteX4996" fmla="*/ 3450431 w 6400800"/>
              <a:gd name="connsiteY4996" fmla="*/ 267176 h 514350"/>
              <a:gd name="connsiteX4997" fmla="*/ 3451384 w 6400800"/>
              <a:gd name="connsiteY4997" fmla="*/ 237649 h 514350"/>
              <a:gd name="connsiteX4998" fmla="*/ 3405664 w 6400800"/>
              <a:gd name="connsiteY4998" fmla="*/ 273844 h 514350"/>
              <a:gd name="connsiteX4999" fmla="*/ 3406616 w 6400800"/>
              <a:gd name="connsiteY4999" fmla="*/ 258604 h 514350"/>
              <a:gd name="connsiteX5000" fmla="*/ 3406616 w 6400800"/>
              <a:gd name="connsiteY5000" fmla="*/ 245269 h 514350"/>
              <a:gd name="connsiteX5001" fmla="*/ 3409474 w 6400800"/>
              <a:gd name="connsiteY5001" fmla="*/ 259556 h 514350"/>
              <a:gd name="connsiteX5002" fmla="*/ 3405664 w 6400800"/>
              <a:gd name="connsiteY5002" fmla="*/ 273844 h 514350"/>
              <a:gd name="connsiteX5003" fmla="*/ 3416141 w 6400800"/>
              <a:gd name="connsiteY5003" fmla="*/ 335756 h 514350"/>
              <a:gd name="connsiteX5004" fmla="*/ 3416141 w 6400800"/>
              <a:gd name="connsiteY5004" fmla="*/ 353854 h 514350"/>
              <a:gd name="connsiteX5005" fmla="*/ 3415189 w 6400800"/>
              <a:gd name="connsiteY5005" fmla="*/ 348139 h 514350"/>
              <a:gd name="connsiteX5006" fmla="*/ 3413284 w 6400800"/>
              <a:gd name="connsiteY5006" fmla="*/ 328136 h 514350"/>
              <a:gd name="connsiteX5007" fmla="*/ 3413284 w 6400800"/>
              <a:gd name="connsiteY5007" fmla="*/ 328136 h 514350"/>
              <a:gd name="connsiteX5008" fmla="*/ 3417094 w 6400800"/>
              <a:gd name="connsiteY5008" fmla="*/ 320516 h 514350"/>
              <a:gd name="connsiteX5009" fmla="*/ 3416141 w 6400800"/>
              <a:gd name="connsiteY5009" fmla="*/ 335756 h 514350"/>
              <a:gd name="connsiteX5010" fmla="*/ 3421856 w 6400800"/>
              <a:gd name="connsiteY5010" fmla="*/ 320516 h 514350"/>
              <a:gd name="connsiteX5011" fmla="*/ 3419951 w 6400800"/>
              <a:gd name="connsiteY5011" fmla="*/ 332899 h 514350"/>
              <a:gd name="connsiteX5012" fmla="*/ 3418046 w 6400800"/>
              <a:gd name="connsiteY5012" fmla="*/ 316706 h 514350"/>
              <a:gd name="connsiteX5013" fmla="*/ 3420904 w 6400800"/>
              <a:gd name="connsiteY5013" fmla="*/ 310991 h 514350"/>
              <a:gd name="connsiteX5014" fmla="*/ 3421856 w 6400800"/>
              <a:gd name="connsiteY5014" fmla="*/ 308134 h 514350"/>
              <a:gd name="connsiteX5015" fmla="*/ 3422809 w 6400800"/>
              <a:gd name="connsiteY5015" fmla="*/ 312896 h 514350"/>
              <a:gd name="connsiteX5016" fmla="*/ 3421856 w 6400800"/>
              <a:gd name="connsiteY5016" fmla="*/ 320516 h 514350"/>
              <a:gd name="connsiteX5017" fmla="*/ 3410426 w 6400800"/>
              <a:gd name="connsiteY5017" fmla="*/ 139541 h 514350"/>
              <a:gd name="connsiteX5018" fmla="*/ 3421856 w 6400800"/>
              <a:gd name="connsiteY5018" fmla="*/ 161449 h 514350"/>
              <a:gd name="connsiteX5019" fmla="*/ 3433286 w 6400800"/>
              <a:gd name="connsiteY5019" fmla="*/ 181451 h 514350"/>
              <a:gd name="connsiteX5020" fmla="*/ 3428524 w 6400800"/>
              <a:gd name="connsiteY5020" fmla="*/ 198596 h 514350"/>
              <a:gd name="connsiteX5021" fmla="*/ 3425666 w 6400800"/>
              <a:gd name="connsiteY5021" fmla="*/ 210026 h 514350"/>
              <a:gd name="connsiteX5022" fmla="*/ 3422809 w 6400800"/>
              <a:gd name="connsiteY5022" fmla="*/ 195739 h 514350"/>
              <a:gd name="connsiteX5023" fmla="*/ 3415189 w 6400800"/>
              <a:gd name="connsiteY5023" fmla="*/ 163354 h 514350"/>
              <a:gd name="connsiteX5024" fmla="*/ 3410426 w 6400800"/>
              <a:gd name="connsiteY5024" fmla="*/ 143351 h 514350"/>
              <a:gd name="connsiteX5025" fmla="*/ 3410426 w 6400800"/>
              <a:gd name="connsiteY5025" fmla="*/ 139541 h 514350"/>
              <a:gd name="connsiteX5026" fmla="*/ 3408521 w 6400800"/>
              <a:gd name="connsiteY5026" fmla="*/ 136684 h 514350"/>
              <a:gd name="connsiteX5027" fmla="*/ 3408521 w 6400800"/>
              <a:gd name="connsiteY5027" fmla="*/ 136684 h 514350"/>
              <a:gd name="connsiteX5028" fmla="*/ 3408521 w 6400800"/>
              <a:gd name="connsiteY5028" fmla="*/ 136684 h 514350"/>
              <a:gd name="connsiteX5029" fmla="*/ 3408521 w 6400800"/>
              <a:gd name="connsiteY5029" fmla="*/ 136684 h 514350"/>
              <a:gd name="connsiteX5030" fmla="*/ 3395186 w 6400800"/>
              <a:gd name="connsiteY5030" fmla="*/ 266224 h 514350"/>
              <a:gd name="connsiteX5031" fmla="*/ 3396139 w 6400800"/>
              <a:gd name="connsiteY5031" fmla="*/ 227171 h 514350"/>
              <a:gd name="connsiteX5032" fmla="*/ 3396139 w 6400800"/>
              <a:gd name="connsiteY5032" fmla="*/ 212884 h 514350"/>
              <a:gd name="connsiteX5033" fmla="*/ 3398996 w 6400800"/>
              <a:gd name="connsiteY5033" fmla="*/ 204311 h 514350"/>
              <a:gd name="connsiteX5034" fmla="*/ 3396139 w 6400800"/>
              <a:gd name="connsiteY5034" fmla="*/ 210026 h 514350"/>
              <a:gd name="connsiteX5035" fmla="*/ 3396139 w 6400800"/>
              <a:gd name="connsiteY5035" fmla="*/ 202406 h 514350"/>
              <a:gd name="connsiteX5036" fmla="*/ 3398044 w 6400800"/>
              <a:gd name="connsiteY5036" fmla="*/ 194786 h 514350"/>
              <a:gd name="connsiteX5037" fmla="*/ 3408521 w 6400800"/>
              <a:gd name="connsiteY5037" fmla="*/ 145256 h 514350"/>
              <a:gd name="connsiteX5038" fmla="*/ 3410426 w 6400800"/>
              <a:gd name="connsiteY5038" fmla="*/ 162401 h 514350"/>
              <a:gd name="connsiteX5039" fmla="*/ 3414236 w 6400800"/>
              <a:gd name="connsiteY5039" fmla="*/ 195739 h 514350"/>
              <a:gd name="connsiteX5040" fmla="*/ 3417094 w 6400800"/>
              <a:gd name="connsiteY5040" fmla="*/ 215741 h 514350"/>
              <a:gd name="connsiteX5041" fmla="*/ 3419951 w 6400800"/>
              <a:gd name="connsiteY5041" fmla="*/ 229076 h 514350"/>
              <a:gd name="connsiteX5042" fmla="*/ 3418046 w 6400800"/>
              <a:gd name="connsiteY5042" fmla="*/ 233839 h 514350"/>
              <a:gd name="connsiteX5043" fmla="*/ 3411379 w 6400800"/>
              <a:gd name="connsiteY5043" fmla="*/ 253841 h 514350"/>
              <a:gd name="connsiteX5044" fmla="*/ 3407569 w 6400800"/>
              <a:gd name="connsiteY5044" fmla="*/ 244316 h 514350"/>
              <a:gd name="connsiteX5045" fmla="*/ 3407569 w 6400800"/>
              <a:gd name="connsiteY5045" fmla="*/ 239554 h 514350"/>
              <a:gd name="connsiteX5046" fmla="*/ 3407569 w 6400800"/>
              <a:gd name="connsiteY5046" fmla="*/ 224314 h 514350"/>
              <a:gd name="connsiteX5047" fmla="*/ 3403759 w 6400800"/>
              <a:gd name="connsiteY5047" fmla="*/ 239554 h 514350"/>
              <a:gd name="connsiteX5048" fmla="*/ 3399949 w 6400800"/>
              <a:gd name="connsiteY5048" fmla="*/ 256699 h 514350"/>
              <a:gd name="connsiteX5049" fmla="*/ 3395186 w 6400800"/>
              <a:gd name="connsiteY5049" fmla="*/ 275749 h 514350"/>
              <a:gd name="connsiteX5050" fmla="*/ 3395186 w 6400800"/>
              <a:gd name="connsiteY5050" fmla="*/ 266224 h 514350"/>
              <a:gd name="connsiteX5051" fmla="*/ 3363754 w 6400800"/>
              <a:gd name="connsiteY5051" fmla="*/ 252889 h 514350"/>
              <a:gd name="connsiteX5052" fmla="*/ 3365659 w 6400800"/>
              <a:gd name="connsiteY5052" fmla="*/ 264319 h 514350"/>
              <a:gd name="connsiteX5053" fmla="*/ 3363754 w 6400800"/>
              <a:gd name="connsiteY5053" fmla="*/ 269081 h 514350"/>
              <a:gd name="connsiteX5054" fmla="*/ 3363754 w 6400800"/>
              <a:gd name="connsiteY5054" fmla="*/ 252889 h 514350"/>
              <a:gd name="connsiteX5055" fmla="*/ 3321844 w 6400800"/>
              <a:gd name="connsiteY5055" fmla="*/ 351949 h 514350"/>
              <a:gd name="connsiteX5056" fmla="*/ 3322796 w 6400800"/>
              <a:gd name="connsiteY5056" fmla="*/ 342424 h 514350"/>
              <a:gd name="connsiteX5057" fmla="*/ 3323749 w 6400800"/>
              <a:gd name="connsiteY5057" fmla="*/ 347186 h 514350"/>
              <a:gd name="connsiteX5058" fmla="*/ 3321844 w 6400800"/>
              <a:gd name="connsiteY5058" fmla="*/ 351949 h 514350"/>
              <a:gd name="connsiteX5059" fmla="*/ 3340894 w 6400800"/>
              <a:gd name="connsiteY5059" fmla="*/ 273844 h 514350"/>
              <a:gd name="connsiteX5060" fmla="*/ 3347561 w 6400800"/>
              <a:gd name="connsiteY5060" fmla="*/ 298609 h 514350"/>
              <a:gd name="connsiteX5061" fmla="*/ 3344704 w 6400800"/>
              <a:gd name="connsiteY5061" fmla="*/ 304324 h 514350"/>
              <a:gd name="connsiteX5062" fmla="*/ 3338989 w 6400800"/>
              <a:gd name="connsiteY5062" fmla="*/ 290989 h 514350"/>
              <a:gd name="connsiteX5063" fmla="*/ 3335179 w 6400800"/>
              <a:gd name="connsiteY5063" fmla="*/ 251936 h 514350"/>
              <a:gd name="connsiteX5064" fmla="*/ 3340894 w 6400800"/>
              <a:gd name="connsiteY5064" fmla="*/ 273844 h 514350"/>
              <a:gd name="connsiteX5065" fmla="*/ 3330416 w 6400800"/>
              <a:gd name="connsiteY5065" fmla="*/ 376714 h 514350"/>
              <a:gd name="connsiteX5066" fmla="*/ 3331369 w 6400800"/>
              <a:gd name="connsiteY5066" fmla="*/ 379571 h 514350"/>
              <a:gd name="connsiteX5067" fmla="*/ 3329464 w 6400800"/>
              <a:gd name="connsiteY5067" fmla="*/ 384334 h 514350"/>
              <a:gd name="connsiteX5068" fmla="*/ 3328511 w 6400800"/>
              <a:gd name="connsiteY5068" fmla="*/ 381476 h 514350"/>
              <a:gd name="connsiteX5069" fmla="*/ 3330416 w 6400800"/>
              <a:gd name="connsiteY5069" fmla="*/ 376714 h 514350"/>
              <a:gd name="connsiteX5070" fmla="*/ 3329464 w 6400800"/>
              <a:gd name="connsiteY5070" fmla="*/ 202406 h 514350"/>
              <a:gd name="connsiteX5071" fmla="*/ 3329464 w 6400800"/>
              <a:gd name="connsiteY5071" fmla="*/ 207169 h 514350"/>
              <a:gd name="connsiteX5072" fmla="*/ 3328511 w 6400800"/>
              <a:gd name="connsiteY5072" fmla="*/ 205264 h 514350"/>
              <a:gd name="connsiteX5073" fmla="*/ 3329464 w 6400800"/>
              <a:gd name="connsiteY5073" fmla="*/ 202406 h 514350"/>
              <a:gd name="connsiteX5074" fmla="*/ 3326606 w 6400800"/>
              <a:gd name="connsiteY5074" fmla="*/ 302419 h 514350"/>
              <a:gd name="connsiteX5075" fmla="*/ 3329464 w 6400800"/>
              <a:gd name="connsiteY5075" fmla="*/ 310039 h 514350"/>
              <a:gd name="connsiteX5076" fmla="*/ 3329464 w 6400800"/>
              <a:gd name="connsiteY5076" fmla="*/ 311944 h 514350"/>
              <a:gd name="connsiteX5077" fmla="*/ 3326606 w 6400800"/>
              <a:gd name="connsiteY5077" fmla="*/ 306229 h 514350"/>
              <a:gd name="connsiteX5078" fmla="*/ 3326606 w 6400800"/>
              <a:gd name="connsiteY5078" fmla="*/ 302419 h 514350"/>
              <a:gd name="connsiteX5079" fmla="*/ 3323749 w 6400800"/>
              <a:gd name="connsiteY5079" fmla="*/ 227171 h 514350"/>
              <a:gd name="connsiteX5080" fmla="*/ 3325654 w 6400800"/>
              <a:gd name="connsiteY5080" fmla="*/ 219551 h 514350"/>
              <a:gd name="connsiteX5081" fmla="*/ 3325654 w 6400800"/>
              <a:gd name="connsiteY5081" fmla="*/ 221456 h 514350"/>
              <a:gd name="connsiteX5082" fmla="*/ 3318034 w 6400800"/>
              <a:gd name="connsiteY5082" fmla="*/ 256699 h 514350"/>
              <a:gd name="connsiteX5083" fmla="*/ 3317081 w 6400800"/>
              <a:gd name="connsiteY5083" fmla="*/ 255746 h 514350"/>
              <a:gd name="connsiteX5084" fmla="*/ 3323749 w 6400800"/>
              <a:gd name="connsiteY5084" fmla="*/ 227171 h 514350"/>
              <a:gd name="connsiteX5085" fmla="*/ 3315176 w 6400800"/>
              <a:gd name="connsiteY5085" fmla="*/ 269081 h 514350"/>
              <a:gd name="connsiteX5086" fmla="*/ 3316129 w 6400800"/>
              <a:gd name="connsiteY5086" fmla="*/ 270986 h 514350"/>
              <a:gd name="connsiteX5087" fmla="*/ 3314224 w 6400800"/>
              <a:gd name="connsiteY5087" fmla="*/ 282416 h 514350"/>
              <a:gd name="connsiteX5088" fmla="*/ 3313271 w 6400800"/>
              <a:gd name="connsiteY5088" fmla="*/ 280511 h 514350"/>
              <a:gd name="connsiteX5089" fmla="*/ 3315176 w 6400800"/>
              <a:gd name="connsiteY5089" fmla="*/ 269081 h 514350"/>
              <a:gd name="connsiteX5090" fmla="*/ 3305651 w 6400800"/>
              <a:gd name="connsiteY5090" fmla="*/ 310991 h 514350"/>
              <a:gd name="connsiteX5091" fmla="*/ 3308509 w 6400800"/>
              <a:gd name="connsiteY5091" fmla="*/ 298609 h 514350"/>
              <a:gd name="connsiteX5092" fmla="*/ 3310414 w 6400800"/>
              <a:gd name="connsiteY5092" fmla="*/ 302419 h 514350"/>
              <a:gd name="connsiteX5093" fmla="*/ 3307556 w 6400800"/>
              <a:gd name="connsiteY5093" fmla="*/ 320516 h 514350"/>
              <a:gd name="connsiteX5094" fmla="*/ 3304699 w 6400800"/>
              <a:gd name="connsiteY5094" fmla="*/ 313849 h 514350"/>
              <a:gd name="connsiteX5095" fmla="*/ 3305651 w 6400800"/>
              <a:gd name="connsiteY5095" fmla="*/ 310991 h 514350"/>
              <a:gd name="connsiteX5096" fmla="*/ 3302794 w 6400800"/>
              <a:gd name="connsiteY5096" fmla="*/ 327184 h 514350"/>
              <a:gd name="connsiteX5097" fmla="*/ 3304699 w 6400800"/>
              <a:gd name="connsiteY5097" fmla="*/ 335756 h 514350"/>
              <a:gd name="connsiteX5098" fmla="*/ 3300889 w 6400800"/>
              <a:gd name="connsiteY5098" fmla="*/ 349091 h 514350"/>
              <a:gd name="connsiteX5099" fmla="*/ 3298984 w 6400800"/>
              <a:gd name="connsiteY5099" fmla="*/ 355759 h 514350"/>
              <a:gd name="connsiteX5100" fmla="*/ 3297079 w 6400800"/>
              <a:gd name="connsiteY5100" fmla="*/ 351949 h 514350"/>
              <a:gd name="connsiteX5101" fmla="*/ 3302794 w 6400800"/>
              <a:gd name="connsiteY5101" fmla="*/ 327184 h 514350"/>
              <a:gd name="connsiteX5102" fmla="*/ 3279934 w 6400800"/>
              <a:gd name="connsiteY5102" fmla="*/ 297656 h 514350"/>
              <a:gd name="connsiteX5103" fmla="*/ 3280886 w 6400800"/>
              <a:gd name="connsiteY5103" fmla="*/ 289084 h 514350"/>
              <a:gd name="connsiteX5104" fmla="*/ 3283744 w 6400800"/>
              <a:gd name="connsiteY5104" fmla="*/ 263366 h 514350"/>
              <a:gd name="connsiteX5105" fmla="*/ 3284696 w 6400800"/>
              <a:gd name="connsiteY5105" fmla="*/ 252889 h 514350"/>
              <a:gd name="connsiteX5106" fmla="*/ 3293269 w 6400800"/>
              <a:gd name="connsiteY5106" fmla="*/ 270034 h 514350"/>
              <a:gd name="connsiteX5107" fmla="*/ 3291364 w 6400800"/>
              <a:gd name="connsiteY5107" fmla="*/ 277654 h 514350"/>
              <a:gd name="connsiteX5108" fmla="*/ 3290411 w 6400800"/>
              <a:gd name="connsiteY5108" fmla="*/ 283369 h 514350"/>
              <a:gd name="connsiteX5109" fmla="*/ 3289459 w 6400800"/>
              <a:gd name="connsiteY5109" fmla="*/ 264319 h 514350"/>
              <a:gd name="connsiteX5110" fmla="*/ 3281839 w 6400800"/>
              <a:gd name="connsiteY5110" fmla="*/ 317659 h 514350"/>
              <a:gd name="connsiteX5111" fmla="*/ 3280886 w 6400800"/>
              <a:gd name="connsiteY5111" fmla="*/ 317659 h 514350"/>
              <a:gd name="connsiteX5112" fmla="*/ 3280886 w 6400800"/>
              <a:gd name="connsiteY5112" fmla="*/ 316706 h 514350"/>
              <a:gd name="connsiteX5113" fmla="*/ 3279934 w 6400800"/>
              <a:gd name="connsiteY5113" fmla="*/ 315754 h 514350"/>
              <a:gd name="connsiteX5114" fmla="*/ 3278981 w 6400800"/>
              <a:gd name="connsiteY5114" fmla="*/ 313849 h 514350"/>
              <a:gd name="connsiteX5115" fmla="*/ 3279934 w 6400800"/>
              <a:gd name="connsiteY5115" fmla="*/ 297656 h 514350"/>
              <a:gd name="connsiteX5116" fmla="*/ 3263741 w 6400800"/>
              <a:gd name="connsiteY5116" fmla="*/ 295751 h 514350"/>
              <a:gd name="connsiteX5117" fmla="*/ 3263741 w 6400800"/>
              <a:gd name="connsiteY5117" fmla="*/ 293846 h 514350"/>
              <a:gd name="connsiteX5118" fmla="*/ 3263741 w 6400800"/>
              <a:gd name="connsiteY5118" fmla="*/ 295751 h 514350"/>
              <a:gd name="connsiteX5119" fmla="*/ 3264694 w 6400800"/>
              <a:gd name="connsiteY5119" fmla="*/ 296704 h 514350"/>
              <a:gd name="connsiteX5120" fmla="*/ 3262789 w 6400800"/>
              <a:gd name="connsiteY5120" fmla="*/ 306229 h 514350"/>
              <a:gd name="connsiteX5121" fmla="*/ 3263741 w 6400800"/>
              <a:gd name="connsiteY5121" fmla="*/ 295751 h 514350"/>
              <a:gd name="connsiteX5122" fmla="*/ 3232309 w 6400800"/>
              <a:gd name="connsiteY5122" fmla="*/ 381476 h 514350"/>
              <a:gd name="connsiteX5123" fmla="*/ 3232309 w 6400800"/>
              <a:gd name="connsiteY5123" fmla="*/ 357664 h 514350"/>
              <a:gd name="connsiteX5124" fmla="*/ 3232309 w 6400800"/>
              <a:gd name="connsiteY5124" fmla="*/ 358616 h 514350"/>
              <a:gd name="connsiteX5125" fmla="*/ 3233261 w 6400800"/>
              <a:gd name="connsiteY5125" fmla="*/ 360521 h 514350"/>
              <a:gd name="connsiteX5126" fmla="*/ 3232309 w 6400800"/>
              <a:gd name="connsiteY5126" fmla="*/ 381476 h 514350"/>
              <a:gd name="connsiteX5127" fmla="*/ 3239929 w 6400800"/>
              <a:gd name="connsiteY5127" fmla="*/ 327184 h 514350"/>
              <a:gd name="connsiteX5128" fmla="*/ 3241834 w 6400800"/>
              <a:gd name="connsiteY5128" fmla="*/ 339566 h 514350"/>
              <a:gd name="connsiteX5129" fmla="*/ 3239929 w 6400800"/>
              <a:gd name="connsiteY5129" fmla="*/ 333851 h 514350"/>
              <a:gd name="connsiteX5130" fmla="*/ 3239929 w 6400800"/>
              <a:gd name="connsiteY5130" fmla="*/ 329089 h 514350"/>
              <a:gd name="connsiteX5131" fmla="*/ 3239929 w 6400800"/>
              <a:gd name="connsiteY5131" fmla="*/ 327184 h 514350"/>
              <a:gd name="connsiteX5132" fmla="*/ 3234214 w 6400800"/>
              <a:gd name="connsiteY5132" fmla="*/ 318611 h 514350"/>
              <a:gd name="connsiteX5133" fmla="*/ 3237071 w 6400800"/>
              <a:gd name="connsiteY5133" fmla="*/ 310039 h 514350"/>
              <a:gd name="connsiteX5134" fmla="*/ 3238024 w 6400800"/>
              <a:gd name="connsiteY5134" fmla="*/ 314801 h 514350"/>
              <a:gd name="connsiteX5135" fmla="*/ 3238024 w 6400800"/>
              <a:gd name="connsiteY5135" fmla="*/ 316706 h 514350"/>
              <a:gd name="connsiteX5136" fmla="*/ 3237071 w 6400800"/>
              <a:gd name="connsiteY5136" fmla="*/ 317659 h 514350"/>
              <a:gd name="connsiteX5137" fmla="*/ 3237071 w 6400800"/>
              <a:gd name="connsiteY5137" fmla="*/ 311944 h 514350"/>
              <a:gd name="connsiteX5138" fmla="*/ 3236119 w 6400800"/>
              <a:gd name="connsiteY5138" fmla="*/ 319564 h 514350"/>
              <a:gd name="connsiteX5139" fmla="*/ 3234214 w 6400800"/>
              <a:gd name="connsiteY5139" fmla="*/ 322421 h 514350"/>
              <a:gd name="connsiteX5140" fmla="*/ 3233261 w 6400800"/>
              <a:gd name="connsiteY5140" fmla="*/ 319564 h 514350"/>
              <a:gd name="connsiteX5141" fmla="*/ 3234214 w 6400800"/>
              <a:gd name="connsiteY5141" fmla="*/ 318611 h 514350"/>
              <a:gd name="connsiteX5142" fmla="*/ 3233261 w 6400800"/>
              <a:gd name="connsiteY5142" fmla="*/ 286226 h 514350"/>
              <a:gd name="connsiteX5143" fmla="*/ 3233261 w 6400800"/>
              <a:gd name="connsiteY5143" fmla="*/ 288131 h 514350"/>
              <a:gd name="connsiteX5144" fmla="*/ 3232309 w 6400800"/>
              <a:gd name="connsiteY5144" fmla="*/ 290036 h 514350"/>
              <a:gd name="connsiteX5145" fmla="*/ 3232309 w 6400800"/>
              <a:gd name="connsiteY5145" fmla="*/ 282416 h 514350"/>
              <a:gd name="connsiteX5146" fmla="*/ 3233261 w 6400800"/>
              <a:gd name="connsiteY5146" fmla="*/ 286226 h 514350"/>
              <a:gd name="connsiteX5147" fmla="*/ 3222784 w 6400800"/>
              <a:gd name="connsiteY5147" fmla="*/ 285274 h 514350"/>
              <a:gd name="connsiteX5148" fmla="*/ 3223736 w 6400800"/>
              <a:gd name="connsiteY5148" fmla="*/ 273844 h 514350"/>
              <a:gd name="connsiteX5149" fmla="*/ 3224689 w 6400800"/>
              <a:gd name="connsiteY5149" fmla="*/ 270034 h 514350"/>
              <a:gd name="connsiteX5150" fmla="*/ 3224689 w 6400800"/>
              <a:gd name="connsiteY5150" fmla="*/ 270986 h 514350"/>
              <a:gd name="connsiteX5151" fmla="*/ 3227546 w 6400800"/>
              <a:gd name="connsiteY5151" fmla="*/ 253841 h 514350"/>
              <a:gd name="connsiteX5152" fmla="*/ 3227546 w 6400800"/>
              <a:gd name="connsiteY5152" fmla="*/ 253841 h 514350"/>
              <a:gd name="connsiteX5153" fmla="*/ 3223736 w 6400800"/>
              <a:gd name="connsiteY5153" fmla="*/ 292894 h 514350"/>
              <a:gd name="connsiteX5154" fmla="*/ 3222784 w 6400800"/>
              <a:gd name="connsiteY5154" fmla="*/ 291941 h 514350"/>
              <a:gd name="connsiteX5155" fmla="*/ 3222784 w 6400800"/>
              <a:gd name="connsiteY5155" fmla="*/ 290989 h 514350"/>
              <a:gd name="connsiteX5156" fmla="*/ 3222784 w 6400800"/>
              <a:gd name="connsiteY5156" fmla="*/ 285274 h 514350"/>
              <a:gd name="connsiteX5157" fmla="*/ 3217069 w 6400800"/>
              <a:gd name="connsiteY5157" fmla="*/ 207169 h 514350"/>
              <a:gd name="connsiteX5158" fmla="*/ 3219926 w 6400800"/>
              <a:gd name="connsiteY5158" fmla="*/ 219551 h 514350"/>
              <a:gd name="connsiteX5159" fmla="*/ 3215164 w 6400800"/>
              <a:gd name="connsiteY5159" fmla="*/ 238601 h 514350"/>
              <a:gd name="connsiteX5160" fmla="*/ 3217069 w 6400800"/>
              <a:gd name="connsiteY5160" fmla="*/ 207169 h 514350"/>
              <a:gd name="connsiteX5161" fmla="*/ 3191351 w 6400800"/>
              <a:gd name="connsiteY5161" fmla="*/ 249079 h 514350"/>
              <a:gd name="connsiteX5162" fmla="*/ 3192304 w 6400800"/>
              <a:gd name="connsiteY5162" fmla="*/ 232886 h 514350"/>
              <a:gd name="connsiteX5163" fmla="*/ 3194209 w 6400800"/>
              <a:gd name="connsiteY5163" fmla="*/ 238601 h 514350"/>
              <a:gd name="connsiteX5164" fmla="*/ 3191351 w 6400800"/>
              <a:gd name="connsiteY5164" fmla="*/ 265271 h 514350"/>
              <a:gd name="connsiteX5165" fmla="*/ 3191351 w 6400800"/>
              <a:gd name="connsiteY5165" fmla="*/ 249079 h 514350"/>
              <a:gd name="connsiteX5166" fmla="*/ 3155156 w 6400800"/>
              <a:gd name="connsiteY5166" fmla="*/ 313849 h 514350"/>
              <a:gd name="connsiteX5167" fmla="*/ 3156109 w 6400800"/>
              <a:gd name="connsiteY5167" fmla="*/ 320516 h 514350"/>
              <a:gd name="connsiteX5168" fmla="*/ 3158014 w 6400800"/>
              <a:gd name="connsiteY5168" fmla="*/ 334804 h 514350"/>
              <a:gd name="connsiteX5169" fmla="*/ 3154204 w 6400800"/>
              <a:gd name="connsiteY5169" fmla="*/ 354806 h 514350"/>
              <a:gd name="connsiteX5170" fmla="*/ 3152299 w 6400800"/>
              <a:gd name="connsiteY5170" fmla="*/ 351949 h 514350"/>
              <a:gd name="connsiteX5171" fmla="*/ 3152299 w 6400800"/>
              <a:gd name="connsiteY5171" fmla="*/ 350044 h 514350"/>
              <a:gd name="connsiteX5172" fmla="*/ 3151346 w 6400800"/>
              <a:gd name="connsiteY5172" fmla="*/ 345281 h 514350"/>
              <a:gd name="connsiteX5173" fmla="*/ 3151346 w 6400800"/>
              <a:gd name="connsiteY5173" fmla="*/ 344329 h 514350"/>
              <a:gd name="connsiteX5174" fmla="*/ 3151346 w 6400800"/>
              <a:gd name="connsiteY5174" fmla="*/ 338614 h 514350"/>
              <a:gd name="connsiteX5175" fmla="*/ 3155156 w 6400800"/>
              <a:gd name="connsiteY5175" fmla="*/ 313849 h 514350"/>
              <a:gd name="connsiteX5176" fmla="*/ 3139916 w 6400800"/>
              <a:gd name="connsiteY5176" fmla="*/ 213836 h 514350"/>
              <a:gd name="connsiteX5177" fmla="*/ 3143726 w 6400800"/>
              <a:gd name="connsiteY5177" fmla="*/ 235744 h 514350"/>
              <a:gd name="connsiteX5178" fmla="*/ 3148489 w 6400800"/>
              <a:gd name="connsiteY5178" fmla="*/ 267176 h 514350"/>
              <a:gd name="connsiteX5179" fmla="*/ 3143726 w 6400800"/>
              <a:gd name="connsiteY5179" fmla="*/ 284321 h 514350"/>
              <a:gd name="connsiteX5180" fmla="*/ 3137059 w 6400800"/>
              <a:gd name="connsiteY5180" fmla="*/ 216694 h 514350"/>
              <a:gd name="connsiteX5181" fmla="*/ 3139916 w 6400800"/>
              <a:gd name="connsiteY5181" fmla="*/ 213836 h 514350"/>
              <a:gd name="connsiteX5182" fmla="*/ 3130391 w 6400800"/>
              <a:gd name="connsiteY5182" fmla="*/ 337661 h 514350"/>
              <a:gd name="connsiteX5183" fmla="*/ 3130391 w 6400800"/>
              <a:gd name="connsiteY5183" fmla="*/ 335756 h 514350"/>
              <a:gd name="connsiteX5184" fmla="*/ 3130391 w 6400800"/>
              <a:gd name="connsiteY5184" fmla="*/ 335756 h 514350"/>
              <a:gd name="connsiteX5185" fmla="*/ 3130391 w 6400800"/>
              <a:gd name="connsiteY5185" fmla="*/ 337661 h 514350"/>
              <a:gd name="connsiteX5186" fmla="*/ 3130391 w 6400800"/>
              <a:gd name="connsiteY5186" fmla="*/ 328136 h 514350"/>
              <a:gd name="connsiteX5187" fmla="*/ 3130391 w 6400800"/>
              <a:gd name="connsiteY5187" fmla="*/ 328136 h 514350"/>
              <a:gd name="connsiteX5188" fmla="*/ 3130391 w 6400800"/>
              <a:gd name="connsiteY5188" fmla="*/ 328136 h 514350"/>
              <a:gd name="connsiteX5189" fmla="*/ 3130391 w 6400800"/>
              <a:gd name="connsiteY5189" fmla="*/ 328136 h 514350"/>
              <a:gd name="connsiteX5190" fmla="*/ 3133249 w 6400800"/>
              <a:gd name="connsiteY5190" fmla="*/ 276701 h 514350"/>
              <a:gd name="connsiteX5191" fmla="*/ 3133249 w 6400800"/>
              <a:gd name="connsiteY5191" fmla="*/ 276701 h 514350"/>
              <a:gd name="connsiteX5192" fmla="*/ 3128486 w 6400800"/>
              <a:gd name="connsiteY5192" fmla="*/ 259556 h 514350"/>
              <a:gd name="connsiteX5193" fmla="*/ 3127534 w 6400800"/>
              <a:gd name="connsiteY5193" fmla="*/ 246221 h 514350"/>
              <a:gd name="connsiteX5194" fmla="*/ 3135154 w 6400800"/>
              <a:gd name="connsiteY5194" fmla="*/ 223361 h 514350"/>
              <a:gd name="connsiteX5195" fmla="*/ 3133249 w 6400800"/>
              <a:gd name="connsiteY5195" fmla="*/ 276701 h 514350"/>
              <a:gd name="connsiteX5196" fmla="*/ 3130391 w 6400800"/>
              <a:gd name="connsiteY5196" fmla="*/ 229076 h 514350"/>
              <a:gd name="connsiteX5197" fmla="*/ 3136106 w 6400800"/>
              <a:gd name="connsiteY5197" fmla="*/ 219551 h 514350"/>
              <a:gd name="connsiteX5198" fmla="*/ 3136106 w 6400800"/>
              <a:gd name="connsiteY5198" fmla="*/ 221456 h 514350"/>
              <a:gd name="connsiteX5199" fmla="*/ 3127534 w 6400800"/>
              <a:gd name="connsiteY5199" fmla="*/ 236696 h 514350"/>
              <a:gd name="connsiteX5200" fmla="*/ 3127534 w 6400800"/>
              <a:gd name="connsiteY5200" fmla="*/ 234791 h 514350"/>
              <a:gd name="connsiteX5201" fmla="*/ 3130391 w 6400800"/>
              <a:gd name="connsiteY5201" fmla="*/ 229076 h 514350"/>
              <a:gd name="connsiteX5202" fmla="*/ 3114199 w 6400800"/>
              <a:gd name="connsiteY5202" fmla="*/ 290036 h 514350"/>
              <a:gd name="connsiteX5203" fmla="*/ 3113246 w 6400800"/>
              <a:gd name="connsiteY5203" fmla="*/ 287179 h 514350"/>
              <a:gd name="connsiteX5204" fmla="*/ 3113246 w 6400800"/>
              <a:gd name="connsiteY5204" fmla="*/ 286226 h 514350"/>
              <a:gd name="connsiteX5205" fmla="*/ 3115151 w 6400800"/>
              <a:gd name="connsiteY5205" fmla="*/ 281464 h 514350"/>
              <a:gd name="connsiteX5206" fmla="*/ 3114199 w 6400800"/>
              <a:gd name="connsiteY5206" fmla="*/ 290036 h 514350"/>
              <a:gd name="connsiteX5207" fmla="*/ 3115151 w 6400800"/>
              <a:gd name="connsiteY5207" fmla="*/ 257651 h 514350"/>
              <a:gd name="connsiteX5208" fmla="*/ 3116104 w 6400800"/>
              <a:gd name="connsiteY5208" fmla="*/ 255746 h 514350"/>
              <a:gd name="connsiteX5209" fmla="*/ 3115151 w 6400800"/>
              <a:gd name="connsiteY5209" fmla="*/ 257651 h 514350"/>
              <a:gd name="connsiteX5210" fmla="*/ 3109436 w 6400800"/>
              <a:gd name="connsiteY5210" fmla="*/ 270034 h 514350"/>
              <a:gd name="connsiteX5211" fmla="*/ 3115151 w 6400800"/>
              <a:gd name="connsiteY5211" fmla="*/ 257651 h 514350"/>
              <a:gd name="connsiteX5212" fmla="*/ 3110389 w 6400800"/>
              <a:gd name="connsiteY5212" fmla="*/ 292894 h 514350"/>
              <a:gd name="connsiteX5213" fmla="*/ 3113246 w 6400800"/>
              <a:gd name="connsiteY5213" fmla="*/ 309086 h 514350"/>
              <a:gd name="connsiteX5214" fmla="*/ 3114199 w 6400800"/>
              <a:gd name="connsiteY5214" fmla="*/ 311944 h 514350"/>
              <a:gd name="connsiteX5215" fmla="*/ 3114199 w 6400800"/>
              <a:gd name="connsiteY5215" fmla="*/ 321469 h 514350"/>
              <a:gd name="connsiteX5216" fmla="*/ 3114199 w 6400800"/>
              <a:gd name="connsiteY5216" fmla="*/ 319564 h 514350"/>
              <a:gd name="connsiteX5217" fmla="*/ 3110389 w 6400800"/>
              <a:gd name="connsiteY5217" fmla="*/ 309086 h 514350"/>
              <a:gd name="connsiteX5218" fmla="*/ 3109436 w 6400800"/>
              <a:gd name="connsiteY5218" fmla="*/ 300514 h 514350"/>
              <a:gd name="connsiteX5219" fmla="*/ 3109436 w 6400800"/>
              <a:gd name="connsiteY5219" fmla="*/ 299561 h 514350"/>
              <a:gd name="connsiteX5220" fmla="*/ 3110389 w 6400800"/>
              <a:gd name="connsiteY5220" fmla="*/ 292894 h 514350"/>
              <a:gd name="connsiteX5221" fmla="*/ 3098006 w 6400800"/>
              <a:gd name="connsiteY5221" fmla="*/ 350996 h 514350"/>
              <a:gd name="connsiteX5222" fmla="*/ 3098006 w 6400800"/>
              <a:gd name="connsiteY5222" fmla="*/ 350996 h 514350"/>
              <a:gd name="connsiteX5223" fmla="*/ 3098006 w 6400800"/>
              <a:gd name="connsiteY5223" fmla="*/ 353854 h 514350"/>
              <a:gd name="connsiteX5224" fmla="*/ 3097054 w 6400800"/>
              <a:gd name="connsiteY5224" fmla="*/ 354806 h 514350"/>
              <a:gd name="connsiteX5225" fmla="*/ 3098006 w 6400800"/>
              <a:gd name="connsiteY5225" fmla="*/ 350996 h 514350"/>
              <a:gd name="connsiteX5226" fmla="*/ 3093244 w 6400800"/>
              <a:gd name="connsiteY5226" fmla="*/ 377666 h 514350"/>
              <a:gd name="connsiteX5227" fmla="*/ 3097054 w 6400800"/>
              <a:gd name="connsiteY5227" fmla="*/ 370046 h 514350"/>
              <a:gd name="connsiteX5228" fmla="*/ 3094196 w 6400800"/>
              <a:gd name="connsiteY5228" fmla="*/ 373856 h 514350"/>
              <a:gd name="connsiteX5229" fmla="*/ 3097054 w 6400800"/>
              <a:gd name="connsiteY5229" fmla="*/ 355759 h 514350"/>
              <a:gd name="connsiteX5230" fmla="*/ 3098006 w 6400800"/>
              <a:gd name="connsiteY5230" fmla="*/ 353854 h 514350"/>
              <a:gd name="connsiteX5231" fmla="*/ 3098006 w 6400800"/>
              <a:gd name="connsiteY5231" fmla="*/ 371951 h 514350"/>
              <a:gd name="connsiteX5232" fmla="*/ 3098006 w 6400800"/>
              <a:gd name="connsiteY5232" fmla="*/ 383381 h 514350"/>
              <a:gd name="connsiteX5233" fmla="*/ 3095149 w 6400800"/>
              <a:gd name="connsiteY5233" fmla="*/ 383381 h 514350"/>
              <a:gd name="connsiteX5234" fmla="*/ 3095149 w 6400800"/>
              <a:gd name="connsiteY5234" fmla="*/ 383381 h 514350"/>
              <a:gd name="connsiteX5235" fmla="*/ 3093244 w 6400800"/>
              <a:gd name="connsiteY5235" fmla="*/ 378619 h 514350"/>
              <a:gd name="connsiteX5236" fmla="*/ 3093244 w 6400800"/>
              <a:gd name="connsiteY5236" fmla="*/ 377666 h 514350"/>
              <a:gd name="connsiteX5237" fmla="*/ 3084671 w 6400800"/>
              <a:gd name="connsiteY5237" fmla="*/ 293846 h 514350"/>
              <a:gd name="connsiteX5238" fmla="*/ 3085624 w 6400800"/>
              <a:gd name="connsiteY5238" fmla="*/ 276701 h 514350"/>
              <a:gd name="connsiteX5239" fmla="*/ 3085624 w 6400800"/>
              <a:gd name="connsiteY5239" fmla="*/ 278606 h 514350"/>
              <a:gd name="connsiteX5240" fmla="*/ 3088481 w 6400800"/>
              <a:gd name="connsiteY5240" fmla="*/ 289084 h 514350"/>
              <a:gd name="connsiteX5241" fmla="*/ 3086576 w 6400800"/>
              <a:gd name="connsiteY5241" fmla="*/ 291941 h 514350"/>
              <a:gd name="connsiteX5242" fmla="*/ 3084671 w 6400800"/>
              <a:gd name="connsiteY5242" fmla="*/ 296704 h 514350"/>
              <a:gd name="connsiteX5243" fmla="*/ 3084671 w 6400800"/>
              <a:gd name="connsiteY5243" fmla="*/ 293846 h 514350"/>
              <a:gd name="connsiteX5244" fmla="*/ 3086576 w 6400800"/>
              <a:gd name="connsiteY5244" fmla="*/ 348139 h 514350"/>
              <a:gd name="connsiteX5245" fmla="*/ 3086576 w 6400800"/>
              <a:gd name="connsiteY5245" fmla="*/ 350044 h 514350"/>
              <a:gd name="connsiteX5246" fmla="*/ 3083719 w 6400800"/>
              <a:gd name="connsiteY5246" fmla="*/ 361474 h 514350"/>
              <a:gd name="connsiteX5247" fmla="*/ 3083719 w 6400800"/>
              <a:gd name="connsiteY5247" fmla="*/ 357664 h 514350"/>
              <a:gd name="connsiteX5248" fmla="*/ 3086576 w 6400800"/>
              <a:gd name="connsiteY5248" fmla="*/ 348139 h 514350"/>
              <a:gd name="connsiteX5249" fmla="*/ 3057049 w 6400800"/>
              <a:gd name="connsiteY5249" fmla="*/ 235744 h 514350"/>
              <a:gd name="connsiteX5250" fmla="*/ 3059906 w 6400800"/>
              <a:gd name="connsiteY5250" fmla="*/ 210979 h 514350"/>
              <a:gd name="connsiteX5251" fmla="*/ 3062764 w 6400800"/>
              <a:gd name="connsiteY5251" fmla="*/ 191929 h 514350"/>
              <a:gd name="connsiteX5252" fmla="*/ 3067526 w 6400800"/>
              <a:gd name="connsiteY5252" fmla="*/ 209074 h 514350"/>
              <a:gd name="connsiteX5253" fmla="*/ 3066574 w 6400800"/>
              <a:gd name="connsiteY5253" fmla="*/ 222409 h 514350"/>
              <a:gd name="connsiteX5254" fmla="*/ 3063716 w 6400800"/>
              <a:gd name="connsiteY5254" fmla="*/ 253841 h 514350"/>
              <a:gd name="connsiteX5255" fmla="*/ 3059906 w 6400800"/>
              <a:gd name="connsiteY5255" fmla="*/ 268129 h 514350"/>
              <a:gd name="connsiteX5256" fmla="*/ 3057049 w 6400800"/>
              <a:gd name="connsiteY5256" fmla="*/ 252889 h 514350"/>
              <a:gd name="connsiteX5257" fmla="*/ 3056096 w 6400800"/>
              <a:gd name="connsiteY5257" fmla="*/ 248126 h 514350"/>
              <a:gd name="connsiteX5258" fmla="*/ 3057049 w 6400800"/>
              <a:gd name="connsiteY5258" fmla="*/ 235744 h 514350"/>
              <a:gd name="connsiteX5259" fmla="*/ 3002756 w 6400800"/>
              <a:gd name="connsiteY5259" fmla="*/ 307181 h 514350"/>
              <a:gd name="connsiteX5260" fmla="*/ 3001804 w 6400800"/>
              <a:gd name="connsiteY5260" fmla="*/ 310039 h 514350"/>
              <a:gd name="connsiteX5261" fmla="*/ 3002756 w 6400800"/>
              <a:gd name="connsiteY5261" fmla="*/ 305276 h 514350"/>
              <a:gd name="connsiteX5262" fmla="*/ 3006566 w 6400800"/>
              <a:gd name="connsiteY5262" fmla="*/ 286226 h 514350"/>
              <a:gd name="connsiteX5263" fmla="*/ 3008471 w 6400800"/>
              <a:gd name="connsiteY5263" fmla="*/ 290036 h 514350"/>
              <a:gd name="connsiteX5264" fmla="*/ 3002756 w 6400800"/>
              <a:gd name="connsiteY5264" fmla="*/ 307181 h 514350"/>
              <a:gd name="connsiteX5265" fmla="*/ 3036094 w 6400800"/>
              <a:gd name="connsiteY5265" fmla="*/ 249079 h 514350"/>
              <a:gd name="connsiteX5266" fmla="*/ 3036094 w 6400800"/>
              <a:gd name="connsiteY5266" fmla="*/ 266224 h 514350"/>
              <a:gd name="connsiteX5267" fmla="*/ 3033236 w 6400800"/>
              <a:gd name="connsiteY5267" fmla="*/ 258604 h 514350"/>
              <a:gd name="connsiteX5268" fmla="*/ 3036094 w 6400800"/>
              <a:gd name="connsiteY5268" fmla="*/ 249079 h 514350"/>
              <a:gd name="connsiteX5269" fmla="*/ 3030379 w 6400800"/>
              <a:gd name="connsiteY5269" fmla="*/ 269081 h 514350"/>
              <a:gd name="connsiteX5270" fmla="*/ 3030379 w 6400800"/>
              <a:gd name="connsiteY5270" fmla="*/ 269081 h 514350"/>
              <a:gd name="connsiteX5271" fmla="*/ 3030379 w 6400800"/>
              <a:gd name="connsiteY5271" fmla="*/ 269081 h 514350"/>
              <a:gd name="connsiteX5272" fmla="*/ 3030379 w 6400800"/>
              <a:gd name="connsiteY5272" fmla="*/ 269081 h 514350"/>
              <a:gd name="connsiteX5273" fmla="*/ 3027521 w 6400800"/>
              <a:gd name="connsiteY5273" fmla="*/ 353854 h 514350"/>
              <a:gd name="connsiteX5274" fmla="*/ 3023711 w 6400800"/>
              <a:gd name="connsiteY5274" fmla="*/ 364331 h 514350"/>
              <a:gd name="connsiteX5275" fmla="*/ 3017996 w 6400800"/>
              <a:gd name="connsiteY5275" fmla="*/ 383381 h 514350"/>
              <a:gd name="connsiteX5276" fmla="*/ 3017044 w 6400800"/>
              <a:gd name="connsiteY5276" fmla="*/ 385286 h 514350"/>
              <a:gd name="connsiteX5277" fmla="*/ 3015139 w 6400800"/>
              <a:gd name="connsiteY5277" fmla="*/ 376714 h 514350"/>
              <a:gd name="connsiteX5278" fmla="*/ 3020854 w 6400800"/>
              <a:gd name="connsiteY5278" fmla="*/ 366236 h 514350"/>
              <a:gd name="connsiteX5279" fmla="*/ 3028474 w 6400800"/>
              <a:gd name="connsiteY5279" fmla="*/ 352901 h 514350"/>
              <a:gd name="connsiteX5280" fmla="*/ 3027521 w 6400800"/>
              <a:gd name="connsiteY5280" fmla="*/ 353854 h 514350"/>
              <a:gd name="connsiteX5281" fmla="*/ 3021806 w 6400800"/>
              <a:gd name="connsiteY5281" fmla="*/ 230029 h 514350"/>
              <a:gd name="connsiteX5282" fmla="*/ 3024664 w 6400800"/>
              <a:gd name="connsiteY5282" fmla="*/ 241459 h 514350"/>
              <a:gd name="connsiteX5283" fmla="*/ 3024664 w 6400800"/>
              <a:gd name="connsiteY5283" fmla="*/ 241459 h 514350"/>
              <a:gd name="connsiteX5284" fmla="*/ 3021806 w 6400800"/>
              <a:gd name="connsiteY5284" fmla="*/ 230029 h 514350"/>
              <a:gd name="connsiteX5285" fmla="*/ 3021806 w 6400800"/>
              <a:gd name="connsiteY5285" fmla="*/ 230029 h 514350"/>
              <a:gd name="connsiteX5286" fmla="*/ 3020854 w 6400800"/>
              <a:gd name="connsiteY5286" fmla="*/ 305276 h 514350"/>
              <a:gd name="connsiteX5287" fmla="*/ 3020854 w 6400800"/>
              <a:gd name="connsiteY5287" fmla="*/ 305276 h 514350"/>
              <a:gd name="connsiteX5288" fmla="*/ 3020854 w 6400800"/>
              <a:gd name="connsiteY5288" fmla="*/ 305276 h 514350"/>
              <a:gd name="connsiteX5289" fmla="*/ 3020854 w 6400800"/>
              <a:gd name="connsiteY5289" fmla="*/ 305276 h 514350"/>
              <a:gd name="connsiteX5290" fmla="*/ 3017996 w 6400800"/>
              <a:gd name="connsiteY5290" fmla="*/ 317659 h 514350"/>
              <a:gd name="connsiteX5291" fmla="*/ 3021806 w 6400800"/>
              <a:gd name="connsiteY5291" fmla="*/ 329089 h 514350"/>
              <a:gd name="connsiteX5292" fmla="*/ 3025616 w 6400800"/>
              <a:gd name="connsiteY5292" fmla="*/ 339566 h 514350"/>
              <a:gd name="connsiteX5293" fmla="*/ 3011329 w 6400800"/>
              <a:gd name="connsiteY5293" fmla="*/ 359569 h 514350"/>
              <a:gd name="connsiteX5294" fmla="*/ 3011329 w 6400800"/>
              <a:gd name="connsiteY5294" fmla="*/ 360521 h 514350"/>
              <a:gd name="connsiteX5295" fmla="*/ 3009424 w 6400800"/>
              <a:gd name="connsiteY5295" fmla="*/ 351949 h 514350"/>
              <a:gd name="connsiteX5296" fmla="*/ 3017996 w 6400800"/>
              <a:gd name="connsiteY5296" fmla="*/ 317659 h 514350"/>
              <a:gd name="connsiteX5297" fmla="*/ 3013234 w 6400800"/>
              <a:gd name="connsiteY5297" fmla="*/ 257651 h 514350"/>
              <a:gd name="connsiteX5298" fmla="*/ 3014186 w 6400800"/>
              <a:gd name="connsiteY5298" fmla="*/ 261461 h 514350"/>
              <a:gd name="connsiteX5299" fmla="*/ 3015139 w 6400800"/>
              <a:gd name="connsiteY5299" fmla="*/ 269081 h 514350"/>
              <a:gd name="connsiteX5300" fmla="*/ 3010376 w 6400800"/>
              <a:gd name="connsiteY5300" fmla="*/ 284321 h 514350"/>
              <a:gd name="connsiteX5301" fmla="*/ 3009424 w 6400800"/>
              <a:gd name="connsiteY5301" fmla="*/ 282416 h 514350"/>
              <a:gd name="connsiteX5302" fmla="*/ 3008471 w 6400800"/>
              <a:gd name="connsiteY5302" fmla="*/ 279559 h 514350"/>
              <a:gd name="connsiteX5303" fmla="*/ 3009424 w 6400800"/>
              <a:gd name="connsiteY5303" fmla="*/ 276701 h 514350"/>
              <a:gd name="connsiteX5304" fmla="*/ 3013234 w 6400800"/>
              <a:gd name="connsiteY5304" fmla="*/ 257651 h 514350"/>
              <a:gd name="connsiteX5305" fmla="*/ 3008471 w 6400800"/>
              <a:gd name="connsiteY5305" fmla="*/ 230029 h 514350"/>
              <a:gd name="connsiteX5306" fmla="*/ 3010376 w 6400800"/>
              <a:gd name="connsiteY5306" fmla="*/ 244316 h 514350"/>
              <a:gd name="connsiteX5307" fmla="*/ 3007519 w 6400800"/>
              <a:gd name="connsiteY5307" fmla="*/ 250984 h 514350"/>
              <a:gd name="connsiteX5308" fmla="*/ 3001804 w 6400800"/>
              <a:gd name="connsiteY5308" fmla="*/ 264319 h 514350"/>
              <a:gd name="connsiteX5309" fmla="*/ 3008471 w 6400800"/>
              <a:gd name="connsiteY5309" fmla="*/ 230029 h 514350"/>
              <a:gd name="connsiteX5310" fmla="*/ 3003709 w 6400800"/>
              <a:gd name="connsiteY5310" fmla="*/ 195739 h 514350"/>
              <a:gd name="connsiteX5311" fmla="*/ 3004661 w 6400800"/>
              <a:gd name="connsiteY5311" fmla="*/ 205264 h 514350"/>
              <a:gd name="connsiteX5312" fmla="*/ 2997994 w 6400800"/>
              <a:gd name="connsiteY5312" fmla="*/ 223361 h 514350"/>
              <a:gd name="connsiteX5313" fmla="*/ 2986564 w 6400800"/>
              <a:gd name="connsiteY5313" fmla="*/ 262414 h 514350"/>
              <a:gd name="connsiteX5314" fmla="*/ 2984659 w 6400800"/>
              <a:gd name="connsiteY5314" fmla="*/ 270986 h 514350"/>
              <a:gd name="connsiteX5315" fmla="*/ 2984659 w 6400800"/>
              <a:gd name="connsiteY5315" fmla="*/ 270986 h 514350"/>
              <a:gd name="connsiteX5316" fmla="*/ 3003709 w 6400800"/>
              <a:gd name="connsiteY5316" fmla="*/ 195739 h 514350"/>
              <a:gd name="connsiteX5317" fmla="*/ 2974181 w 6400800"/>
              <a:gd name="connsiteY5317" fmla="*/ 311944 h 514350"/>
              <a:gd name="connsiteX5318" fmla="*/ 2980849 w 6400800"/>
              <a:gd name="connsiteY5318" fmla="*/ 284321 h 514350"/>
              <a:gd name="connsiteX5319" fmla="*/ 2980849 w 6400800"/>
              <a:gd name="connsiteY5319" fmla="*/ 285274 h 514350"/>
              <a:gd name="connsiteX5320" fmla="*/ 2976086 w 6400800"/>
              <a:gd name="connsiteY5320" fmla="*/ 307181 h 514350"/>
              <a:gd name="connsiteX5321" fmla="*/ 2972276 w 6400800"/>
              <a:gd name="connsiteY5321" fmla="*/ 327184 h 514350"/>
              <a:gd name="connsiteX5322" fmla="*/ 2970371 w 6400800"/>
              <a:gd name="connsiteY5322" fmla="*/ 322421 h 514350"/>
              <a:gd name="connsiteX5323" fmla="*/ 2974181 w 6400800"/>
              <a:gd name="connsiteY5323" fmla="*/ 311944 h 514350"/>
              <a:gd name="connsiteX5324" fmla="*/ 2964656 w 6400800"/>
              <a:gd name="connsiteY5324" fmla="*/ 349091 h 514350"/>
              <a:gd name="connsiteX5325" fmla="*/ 2968466 w 6400800"/>
              <a:gd name="connsiteY5325" fmla="*/ 334804 h 514350"/>
              <a:gd name="connsiteX5326" fmla="*/ 2970371 w 6400800"/>
              <a:gd name="connsiteY5326" fmla="*/ 344329 h 514350"/>
              <a:gd name="connsiteX5327" fmla="*/ 2969419 w 6400800"/>
              <a:gd name="connsiteY5327" fmla="*/ 353854 h 514350"/>
              <a:gd name="connsiteX5328" fmla="*/ 2966561 w 6400800"/>
              <a:gd name="connsiteY5328" fmla="*/ 377666 h 514350"/>
              <a:gd name="connsiteX5329" fmla="*/ 2963704 w 6400800"/>
              <a:gd name="connsiteY5329" fmla="*/ 366236 h 514350"/>
              <a:gd name="connsiteX5330" fmla="*/ 2969419 w 6400800"/>
              <a:gd name="connsiteY5330" fmla="*/ 341471 h 514350"/>
              <a:gd name="connsiteX5331" fmla="*/ 2964656 w 6400800"/>
              <a:gd name="connsiteY5331" fmla="*/ 349091 h 514350"/>
              <a:gd name="connsiteX5332" fmla="*/ 2958941 w 6400800"/>
              <a:gd name="connsiteY5332" fmla="*/ 383381 h 514350"/>
              <a:gd name="connsiteX5333" fmla="*/ 2958941 w 6400800"/>
              <a:gd name="connsiteY5333" fmla="*/ 383381 h 514350"/>
              <a:gd name="connsiteX5334" fmla="*/ 2958941 w 6400800"/>
              <a:gd name="connsiteY5334" fmla="*/ 383381 h 514350"/>
              <a:gd name="connsiteX5335" fmla="*/ 2958941 w 6400800"/>
              <a:gd name="connsiteY5335" fmla="*/ 383381 h 514350"/>
              <a:gd name="connsiteX5336" fmla="*/ 2958941 w 6400800"/>
              <a:gd name="connsiteY5336" fmla="*/ 383381 h 514350"/>
              <a:gd name="connsiteX5337" fmla="*/ 2936081 w 6400800"/>
              <a:gd name="connsiteY5337" fmla="*/ 284321 h 514350"/>
              <a:gd name="connsiteX5338" fmla="*/ 2934176 w 6400800"/>
              <a:gd name="connsiteY5338" fmla="*/ 273844 h 514350"/>
              <a:gd name="connsiteX5339" fmla="*/ 2936081 w 6400800"/>
              <a:gd name="connsiteY5339" fmla="*/ 271939 h 514350"/>
              <a:gd name="connsiteX5340" fmla="*/ 2936081 w 6400800"/>
              <a:gd name="connsiteY5340" fmla="*/ 284321 h 514350"/>
              <a:gd name="connsiteX5341" fmla="*/ 2936081 w 6400800"/>
              <a:gd name="connsiteY5341" fmla="*/ 267176 h 514350"/>
              <a:gd name="connsiteX5342" fmla="*/ 2936081 w 6400800"/>
              <a:gd name="connsiteY5342" fmla="*/ 267176 h 514350"/>
              <a:gd name="connsiteX5343" fmla="*/ 2934176 w 6400800"/>
              <a:gd name="connsiteY5343" fmla="*/ 269081 h 514350"/>
              <a:gd name="connsiteX5344" fmla="*/ 2936081 w 6400800"/>
              <a:gd name="connsiteY5344" fmla="*/ 265271 h 514350"/>
              <a:gd name="connsiteX5345" fmla="*/ 2936081 w 6400800"/>
              <a:gd name="connsiteY5345" fmla="*/ 267176 h 514350"/>
              <a:gd name="connsiteX5346" fmla="*/ 2929414 w 6400800"/>
              <a:gd name="connsiteY5346" fmla="*/ 243364 h 514350"/>
              <a:gd name="connsiteX5347" fmla="*/ 2930366 w 6400800"/>
              <a:gd name="connsiteY5347" fmla="*/ 243364 h 514350"/>
              <a:gd name="connsiteX5348" fmla="*/ 2933224 w 6400800"/>
              <a:gd name="connsiteY5348" fmla="*/ 244316 h 514350"/>
              <a:gd name="connsiteX5349" fmla="*/ 2934176 w 6400800"/>
              <a:gd name="connsiteY5349" fmla="*/ 255746 h 514350"/>
              <a:gd name="connsiteX5350" fmla="*/ 2931319 w 6400800"/>
              <a:gd name="connsiteY5350" fmla="*/ 261461 h 514350"/>
              <a:gd name="connsiteX5351" fmla="*/ 2927509 w 6400800"/>
              <a:gd name="connsiteY5351" fmla="*/ 248126 h 514350"/>
              <a:gd name="connsiteX5352" fmla="*/ 2929414 w 6400800"/>
              <a:gd name="connsiteY5352" fmla="*/ 243364 h 514350"/>
              <a:gd name="connsiteX5353" fmla="*/ 2917984 w 6400800"/>
              <a:gd name="connsiteY5353" fmla="*/ 351949 h 514350"/>
              <a:gd name="connsiteX5354" fmla="*/ 2918936 w 6400800"/>
              <a:gd name="connsiteY5354" fmla="*/ 353854 h 514350"/>
              <a:gd name="connsiteX5355" fmla="*/ 2919889 w 6400800"/>
              <a:gd name="connsiteY5355" fmla="*/ 363379 h 514350"/>
              <a:gd name="connsiteX5356" fmla="*/ 2922746 w 6400800"/>
              <a:gd name="connsiteY5356" fmla="*/ 380524 h 514350"/>
              <a:gd name="connsiteX5357" fmla="*/ 2920841 w 6400800"/>
              <a:gd name="connsiteY5357" fmla="*/ 380524 h 514350"/>
              <a:gd name="connsiteX5358" fmla="*/ 2913221 w 6400800"/>
              <a:gd name="connsiteY5358" fmla="*/ 362426 h 514350"/>
              <a:gd name="connsiteX5359" fmla="*/ 2917984 w 6400800"/>
              <a:gd name="connsiteY5359" fmla="*/ 351949 h 514350"/>
              <a:gd name="connsiteX5360" fmla="*/ 2904649 w 6400800"/>
              <a:gd name="connsiteY5360" fmla="*/ 224314 h 514350"/>
              <a:gd name="connsiteX5361" fmla="*/ 2904649 w 6400800"/>
              <a:gd name="connsiteY5361" fmla="*/ 224314 h 514350"/>
              <a:gd name="connsiteX5362" fmla="*/ 2903696 w 6400800"/>
              <a:gd name="connsiteY5362" fmla="*/ 237649 h 514350"/>
              <a:gd name="connsiteX5363" fmla="*/ 2902744 w 6400800"/>
              <a:gd name="connsiteY5363" fmla="*/ 250031 h 514350"/>
              <a:gd name="connsiteX5364" fmla="*/ 2900839 w 6400800"/>
              <a:gd name="connsiteY5364" fmla="*/ 235744 h 514350"/>
              <a:gd name="connsiteX5365" fmla="*/ 2904649 w 6400800"/>
              <a:gd name="connsiteY5365" fmla="*/ 224314 h 514350"/>
              <a:gd name="connsiteX5366" fmla="*/ 2885599 w 6400800"/>
              <a:gd name="connsiteY5366" fmla="*/ 294799 h 514350"/>
              <a:gd name="connsiteX5367" fmla="*/ 2888456 w 6400800"/>
              <a:gd name="connsiteY5367" fmla="*/ 280511 h 514350"/>
              <a:gd name="connsiteX5368" fmla="*/ 2889409 w 6400800"/>
              <a:gd name="connsiteY5368" fmla="*/ 308134 h 514350"/>
              <a:gd name="connsiteX5369" fmla="*/ 2884646 w 6400800"/>
              <a:gd name="connsiteY5369" fmla="*/ 297656 h 514350"/>
              <a:gd name="connsiteX5370" fmla="*/ 2885599 w 6400800"/>
              <a:gd name="connsiteY5370" fmla="*/ 294799 h 514350"/>
              <a:gd name="connsiteX5371" fmla="*/ 2869406 w 6400800"/>
              <a:gd name="connsiteY5371" fmla="*/ 301466 h 514350"/>
              <a:gd name="connsiteX5372" fmla="*/ 2869406 w 6400800"/>
              <a:gd name="connsiteY5372" fmla="*/ 301466 h 514350"/>
              <a:gd name="connsiteX5373" fmla="*/ 2869406 w 6400800"/>
              <a:gd name="connsiteY5373" fmla="*/ 302419 h 514350"/>
              <a:gd name="connsiteX5374" fmla="*/ 2868454 w 6400800"/>
              <a:gd name="connsiteY5374" fmla="*/ 305276 h 514350"/>
              <a:gd name="connsiteX5375" fmla="*/ 2856071 w 6400800"/>
              <a:gd name="connsiteY5375" fmla="*/ 284321 h 514350"/>
              <a:gd name="connsiteX5376" fmla="*/ 2855119 w 6400800"/>
              <a:gd name="connsiteY5376" fmla="*/ 282416 h 514350"/>
              <a:gd name="connsiteX5377" fmla="*/ 2857976 w 6400800"/>
              <a:gd name="connsiteY5377" fmla="*/ 273844 h 514350"/>
              <a:gd name="connsiteX5378" fmla="*/ 2869406 w 6400800"/>
              <a:gd name="connsiteY5378" fmla="*/ 301466 h 514350"/>
              <a:gd name="connsiteX5379" fmla="*/ 2851309 w 6400800"/>
              <a:gd name="connsiteY5379" fmla="*/ 262414 h 514350"/>
              <a:gd name="connsiteX5380" fmla="*/ 2851309 w 6400800"/>
              <a:gd name="connsiteY5380" fmla="*/ 259556 h 514350"/>
              <a:gd name="connsiteX5381" fmla="*/ 2855119 w 6400800"/>
              <a:gd name="connsiteY5381" fmla="*/ 267176 h 514350"/>
              <a:gd name="connsiteX5382" fmla="*/ 2856071 w 6400800"/>
              <a:gd name="connsiteY5382" fmla="*/ 269081 h 514350"/>
              <a:gd name="connsiteX5383" fmla="*/ 2851309 w 6400800"/>
              <a:gd name="connsiteY5383" fmla="*/ 276701 h 514350"/>
              <a:gd name="connsiteX5384" fmla="*/ 2850356 w 6400800"/>
              <a:gd name="connsiteY5384" fmla="*/ 274796 h 514350"/>
              <a:gd name="connsiteX5385" fmla="*/ 2851309 w 6400800"/>
              <a:gd name="connsiteY5385" fmla="*/ 262414 h 514350"/>
              <a:gd name="connsiteX5386" fmla="*/ 2848451 w 6400800"/>
              <a:gd name="connsiteY5386" fmla="*/ 312896 h 514350"/>
              <a:gd name="connsiteX5387" fmla="*/ 2848451 w 6400800"/>
              <a:gd name="connsiteY5387" fmla="*/ 302419 h 514350"/>
              <a:gd name="connsiteX5388" fmla="*/ 2860834 w 6400800"/>
              <a:gd name="connsiteY5388" fmla="*/ 327184 h 514350"/>
              <a:gd name="connsiteX5389" fmla="*/ 2856071 w 6400800"/>
              <a:gd name="connsiteY5389" fmla="*/ 344329 h 514350"/>
              <a:gd name="connsiteX5390" fmla="*/ 2853214 w 6400800"/>
              <a:gd name="connsiteY5390" fmla="*/ 355759 h 514350"/>
              <a:gd name="connsiteX5391" fmla="*/ 2851309 w 6400800"/>
              <a:gd name="connsiteY5391" fmla="*/ 341471 h 514350"/>
              <a:gd name="connsiteX5392" fmla="*/ 2847499 w 6400800"/>
              <a:gd name="connsiteY5392" fmla="*/ 316706 h 514350"/>
              <a:gd name="connsiteX5393" fmla="*/ 2848451 w 6400800"/>
              <a:gd name="connsiteY5393" fmla="*/ 312896 h 514350"/>
              <a:gd name="connsiteX5394" fmla="*/ 2836069 w 6400800"/>
              <a:gd name="connsiteY5394" fmla="*/ 226219 h 514350"/>
              <a:gd name="connsiteX5395" fmla="*/ 2847499 w 6400800"/>
              <a:gd name="connsiteY5395" fmla="*/ 251936 h 514350"/>
              <a:gd name="connsiteX5396" fmla="*/ 2844641 w 6400800"/>
              <a:gd name="connsiteY5396" fmla="*/ 261461 h 514350"/>
              <a:gd name="connsiteX5397" fmla="*/ 2843689 w 6400800"/>
              <a:gd name="connsiteY5397" fmla="*/ 266224 h 514350"/>
              <a:gd name="connsiteX5398" fmla="*/ 2838926 w 6400800"/>
              <a:gd name="connsiteY5398" fmla="*/ 258604 h 514350"/>
              <a:gd name="connsiteX5399" fmla="*/ 2834164 w 6400800"/>
              <a:gd name="connsiteY5399" fmla="*/ 229076 h 514350"/>
              <a:gd name="connsiteX5400" fmla="*/ 2836069 w 6400800"/>
              <a:gd name="connsiteY5400" fmla="*/ 226219 h 514350"/>
              <a:gd name="connsiteX5401" fmla="*/ 2830354 w 6400800"/>
              <a:gd name="connsiteY5401" fmla="*/ 305276 h 514350"/>
              <a:gd name="connsiteX5402" fmla="*/ 2831306 w 6400800"/>
              <a:gd name="connsiteY5402" fmla="*/ 312896 h 514350"/>
              <a:gd name="connsiteX5403" fmla="*/ 2831306 w 6400800"/>
              <a:gd name="connsiteY5403" fmla="*/ 313849 h 514350"/>
              <a:gd name="connsiteX5404" fmla="*/ 2830354 w 6400800"/>
              <a:gd name="connsiteY5404" fmla="*/ 308134 h 514350"/>
              <a:gd name="connsiteX5405" fmla="*/ 2830354 w 6400800"/>
              <a:gd name="connsiteY5405" fmla="*/ 305276 h 514350"/>
              <a:gd name="connsiteX5406" fmla="*/ 2829401 w 6400800"/>
              <a:gd name="connsiteY5406" fmla="*/ 292894 h 514350"/>
              <a:gd name="connsiteX5407" fmla="*/ 2830354 w 6400800"/>
              <a:gd name="connsiteY5407" fmla="*/ 299561 h 514350"/>
              <a:gd name="connsiteX5408" fmla="*/ 2829401 w 6400800"/>
              <a:gd name="connsiteY5408" fmla="*/ 301466 h 514350"/>
              <a:gd name="connsiteX5409" fmla="*/ 2829401 w 6400800"/>
              <a:gd name="connsiteY5409" fmla="*/ 299561 h 514350"/>
              <a:gd name="connsiteX5410" fmla="*/ 2829401 w 6400800"/>
              <a:gd name="connsiteY5410" fmla="*/ 292894 h 514350"/>
              <a:gd name="connsiteX5411" fmla="*/ 2785586 w 6400800"/>
              <a:gd name="connsiteY5411" fmla="*/ 268129 h 514350"/>
              <a:gd name="connsiteX5412" fmla="*/ 2782729 w 6400800"/>
              <a:gd name="connsiteY5412" fmla="*/ 271939 h 514350"/>
              <a:gd name="connsiteX5413" fmla="*/ 2782729 w 6400800"/>
              <a:gd name="connsiteY5413" fmla="*/ 269081 h 514350"/>
              <a:gd name="connsiteX5414" fmla="*/ 2782729 w 6400800"/>
              <a:gd name="connsiteY5414" fmla="*/ 265271 h 514350"/>
              <a:gd name="connsiteX5415" fmla="*/ 2786539 w 6400800"/>
              <a:gd name="connsiteY5415" fmla="*/ 258604 h 514350"/>
              <a:gd name="connsiteX5416" fmla="*/ 2786539 w 6400800"/>
              <a:gd name="connsiteY5416" fmla="*/ 260509 h 514350"/>
              <a:gd name="connsiteX5417" fmla="*/ 2785586 w 6400800"/>
              <a:gd name="connsiteY5417" fmla="*/ 268129 h 514350"/>
              <a:gd name="connsiteX5418" fmla="*/ 2796064 w 6400800"/>
              <a:gd name="connsiteY5418" fmla="*/ 268129 h 514350"/>
              <a:gd name="connsiteX5419" fmla="*/ 2796064 w 6400800"/>
              <a:gd name="connsiteY5419" fmla="*/ 268129 h 514350"/>
              <a:gd name="connsiteX5420" fmla="*/ 2798921 w 6400800"/>
              <a:gd name="connsiteY5420" fmla="*/ 263366 h 514350"/>
              <a:gd name="connsiteX5421" fmla="*/ 2796064 w 6400800"/>
              <a:gd name="connsiteY5421" fmla="*/ 268129 h 514350"/>
              <a:gd name="connsiteX5422" fmla="*/ 2803684 w 6400800"/>
              <a:gd name="connsiteY5422" fmla="*/ 314801 h 514350"/>
              <a:gd name="connsiteX5423" fmla="*/ 2802731 w 6400800"/>
              <a:gd name="connsiteY5423" fmla="*/ 318611 h 514350"/>
              <a:gd name="connsiteX5424" fmla="*/ 2801779 w 6400800"/>
              <a:gd name="connsiteY5424" fmla="*/ 325279 h 514350"/>
              <a:gd name="connsiteX5425" fmla="*/ 2798921 w 6400800"/>
              <a:gd name="connsiteY5425" fmla="*/ 317659 h 514350"/>
              <a:gd name="connsiteX5426" fmla="*/ 2798921 w 6400800"/>
              <a:gd name="connsiteY5426" fmla="*/ 315754 h 514350"/>
              <a:gd name="connsiteX5427" fmla="*/ 2798921 w 6400800"/>
              <a:gd name="connsiteY5427" fmla="*/ 315754 h 514350"/>
              <a:gd name="connsiteX5428" fmla="*/ 2801779 w 6400800"/>
              <a:gd name="connsiteY5428" fmla="*/ 304324 h 514350"/>
              <a:gd name="connsiteX5429" fmla="*/ 2803684 w 6400800"/>
              <a:gd name="connsiteY5429" fmla="*/ 312896 h 514350"/>
              <a:gd name="connsiteX5430" fmla="*/ 2803684 w 6400800"/>
              <a:gd name="connsiteY5430" fmla="*/ 314801 h 514350"/>
              <a:gd name="connsiteX5431" fmla="*/ 2810351 w 6400800"/>
              <a:gd name="connsiteY5431" fmla="*/ 280511 h 514350"/>
              <a:gd name="connsiteX5432" fmla="*/ 2805589 w 6400800"/>
              <a:gd name="connsiteY5432" fmla="*/ 302419 h 514350"/>
              <a:gd name="connsiteX5433" fmla="*/ 2803684 w 6400800"/>
              <a:gd name="connsiteY5433" fmla="*/ 298609 h 514350"/>
              <a:gd name="connsiteX5434" fmla="*/ 2802731 w 6400800"/>
              <a:gd name="connsiteY5434" fmla="*/ 296704 h 514350"/>
              <a:gd name="connsiteX5435" fmla="*/ 2805589 w 6400800"/>
              <a:gd name="connsiteY5435" fmla="*/ 287179 h 514350"/>
              <a:gd name="connsiteX5436" fmla="*/ 2809399 w 6400800"/>
              <a:gd name="connsiteY5436" fmla="*/ 277654 h 514350"/>
              <a:gd name="connsiteX5437" fmla="*/ 2810351 w 6400800"/>
              <a:gd name="connsiteY5437" fmla="*/ 275749 h 514350"/>
              <a:gd name="connsiteX5438" fmla="*/ 2810351 w 6400800"/>
              <a:gd name="connsiteY5438" fmla="*/ 280511 h 514350"/>
              <a:gd name="connsiteX5439" fmla="*/ 2811304 w 6400800"/>
              <a:gd name="connsiteY5439" fmla="*/ 276701 h 514350"/>
              <a:gd name="connsiteX5440" fmla="*/ 2811304 w 6400800"/>
              <a:gd name="connsiteY5440" fmla="*/ 274796 h 514350"/>
              <a:gd name="connsiteX5441" fmla="*/ 2813209 w 6400800"/>
              <a:gd name="connsiteY5441" fmla="*/ 270986 h 514350"/>
              <a:gd name="connsiteX5442" fmla="*/ 2811304 w 6400800"/>
              <a:gd name="connsiteY5442" fmla="*/ 276701 h 514350"/>
              <a:gd name="connsiteX5443" fmla="*/ 2812256 w 6400800"/>
              <a:gd name="connsiteY5443" fmla="*/ 236696 h 514350"/>
              <a:gd name="connsiteX5444" fmla="*/ 2806541 w 6400800"/>
              <a:gd name="connsiteY5444" fmla="*/ 246221 h 514350"/>
              <a:gd name="connsiteX5445" fmla="*/ 2799874 w 6400800"/>
              <a:gd name="connsiteY5445" fmla="*/ 251936 h 514350"/>
              <a:gd name="connsiteX5446" fmla="*/ 2794159 w 6400800"/>
              <a:gd name="connsiteY5446" fmla="*/ 257651 h 514350"/>
              <a:gd name="connsiteX5447" fmla="*/ 2792254 w 6400800"/>
              <a:gd name="connsiteY5447" fmla="*/ 245269 h 514350"/>
              <a:gd name="connsiteX5448" fmla="*/ 2796064 w 6400800"/>
              <a:gd name="connsiteY5448" fmla="*/ 238601 h 514350"/>
              <a:gd name="connsiteX5449" fmla="*/ 2804636 w 6400800"/>
              <a:gd name="connsiteY5449" fmla="*/ 224314 h 514350"/>
              <a:gd name="connsiteX5450" fmla="*/ 2812256 w 6400800"/>
              <a:gd name="connsiteY5450" fmla="*/ 236696 h 514350"/>
              <a:gd name="connsiteX5451" fmla="*/ 2804636 w 6400800"/>
              <a:gd name="connsiteY5451" fmla="*/ 223361 h 514350"/>
              <a:gd name="connsiteX5452" fmla="*/ 2794159 w 6400800"/>
              <a:gd name="connsiteY5452" fmla="*/ 235744 h 514350"/>
              <a:gd name="connsiteX5453" fmla="*/ 2792254 w 6400800"/>
              <a:gd name="connsiteY5453" fmla="*/ 238601 h 514350"/>
              <a:gd name="connsiteX5454" fmla="*/ 2792254 w 6400800"/>
              <a:gd name="connsiteY5454" fmla="*/ 238601 h 514350"/>
              <a:gd name="connsiteX5455" fmla="*/ 2796064 w 6400800"/>
              <a:gd name="connsiteY5455" fmla="*/ 230981 h 514350"/>
              <a:gd name="connsiteX5456" fmla="*/ 2801779 w 6400800"/>
              <a:gd name="connsiteY5456" fmla="*/ 219551 h 514350"/>
              <a:gd name="connsiteX5457" fmla="*/ 2804636 w 6400800"/>
              <a:gd name="connsiteY5457" fmla="*/ 223361 h 514350"/>
              <a:gd name="connsiteX5458" fmla="*/ 2787491 w 6400800"/>
              <a:gd name="connsiteY5458" fmla="*/ 196691 h 514350"/>
              <a:gd name="connsiteX5459" fmla="*/ 2800826 w 6400800"/>
              <a:gd name="connsiteY5459" fmla="*/ 217646 h 514350"/>
              <a:gd name="connsiteX5460" fmla="*/ 2792254 w 6400800"/>
              <a:gd name="connsiteY5460" fmla="*/ 228124 h 514350"/>
              <a:gd name="connsiteX5461" fmla="*/ 2790349 w 6400800"/>
              <a:gd name="connsiteY5461" fmla="*/ 230981 h 514350"/>
              <a:gd name="connsiteX5462" fmla="*/ 2787491 w 6400800"/>
              <a:gd name="connsiteY5462" fmla="*/ 218599 h 514350"/>
              <a:gd name="connsiteX5463" fmla="*/ 2781776 w 6400800"/>
              <a:gd name="connsiteY5463" fmla="*/ 196691 h 514350"/>
              <a:gd name="connsiteX5464" fmla="*/ 2783681 w 6400800"/>
              <a:gd name="connsiteY5464" fmla="*/ 218599 h 514350"/>
              <a:gd name="connsiteX5465" fmla="*/ 2784634 w 6400800"/>
              <a:gd name="connsiteY5465" fmla="*/ 237649 h 514350"/>
              <a:gd name="connsiteX5466" fmla="*/ 2780824 w 6400800"/>
              <a:gd name="connsiteY5466" fmla="*/ 243364 h 514350"/>
              <a:gd name="connsiteX5467" fmla="*/ 2778919 w 6400800"/>
              <a:gd name="connsiteY5467" fmla="*/ 204311 h 514350"/>
              <a:gd name="connsiteX5468" fmla="*/ 2777966 w 6400800"/>
              <a:gd name="connsiteY5468" fmla="*/ 186214 h 514350"/>
              <a:gd name="connsiteX5469" fmla="*/ 2775109 w 6400800"/>
              <a:gd name="connsiteY5469" fmla="*/ 204311 h 514350"/>
              <a:gd name="connsiteX5470" fmla="*/ 2774156 w 6400800"/>
              <a:gd name="connsiteY5470" fmla="*/ 214789 h 514350"/>
              <a:gd name="connsiteX5471" fmla="*/ 2770346 w 6400800"/>
              <a:gd name="connsiteY5471" fmla="*/ 190976 h 514350"/>
              <a:gd name="connsiteX5472" fmla="*/ 2770346 w 6400800"/>
              <a:gd name="connsiteY5472" fmla="*/ 189071 h 514350"/>
              <a:gd name="connsiteX5473" fmla="*/ 2770346 w 6400800"/>
              <a:gd name="connsiteY5473" fmla="*/ 185261 h 514350"/>
              <a:gd name="connsiteX5474" fmla="*/ 2768441 w 6400800"/>
              <a:gd name="connsiteY5474" fmla="*/ 166211 h 514350"/>
              <a:gd name="connsiteX5475" fmla="*/ 2787491 w 6400800"/>
              <a:gd name="connsiteY5475" fmla="*/ 196691 h 514350"/>
              <a:gd name="connsiteX5476" fmla="*/ 2767489 w 6400800"/>
              <a:gd name="connsiteY5476" fmla="*/ 167164 h 514350"/>
              <a:gd name="connsiteX5477" fmla="*/ 2767489 w 6400800"/>
              <a:gd name="connsiteY5477" fmla="*/ 170974 h 514350"/>
              <a:gd name="connsiteX5478" fmla="*/ 2766536 w 6400800"/>
              <a:gd name="connsiteY5478" fmla="*/ 166211 h 514350"/>
              <a:gd name="connsiteX5479" fmla="*/ 2767489 w 6400800"/>
              <a:gd name="connsiteY5479" fmla="*/ 167164 h 514350"/>
              <a:gd name="connsiteX5480" fmla="*/ 2757964 w 6400800"/>
              <a:gd name="connsiteY5480" fmla="*/ 342424 h 514350"/>
              <a:gd name="connsiteX5481" fmla="*/ 2755106 w 6400800"/>
              <a:gd name="connsiteY5481" fmla="*/ 336709 h 514350"/>
              <a:gd name="connsiteX5482" fmla="*/ 2758916 w 6400800"/>
              <a:gd name="connsiteY5482" fmla="*/ 329089 h 514350"/>
              <a:gd name="connsiteX5483" fmla="*/ 2760821 w 6400800"/>
              <a:gd name="connsiteY5483" fmla="*/ 332899 h 514350"/>
              <a:gd name="connsiteX5484" fmla="*/ 2757964 w 6400800"/>
              <a:gd name="connsiteY5484" fmla="*/ 342424 h 514350"/>
              <a:gd name="connsiteX5485" fmla="*/ 2762726 w 6400800"/>
              <a:gd name="connsiteY5485" fmla="*/ 327184 h 514350"/>
              <a:gd name="connsiteX5486" fmla="*/ 2761774 w 6400800"/>
              <a:gd name="connsiteY5486" fmla="*/ 330994 h 514350"/>
              <a:gd name="connsiteX5487" fmla="*/ 2759869 w 6400800"/>
              <a:gd name="connsiteY5487" fmla="*/ 328136 h 514350"/>
              <a:gd name="connsiteX5488" fmla="*/ 2761774 w 6400800"/>
              <a:gd name="connsiteY5488" fmla="*/ 324326 h 514350"/>
              <a:gd name="connsiteX5489" fmla="*/ 2762726 w 6400800"/>
              <a:gd name="connsiteY5489" fmla="*/ 327184 h 514350"/>
              <a:gd name="connsiteX5490" fmla="*/ 2762726 w 6400800"/>
              <a:gd name="connsiteY5490" fmla="*/ 327184 h 514350"/>
              <a:gd name="connsiteX5491" fmla="*/ 2762726 w 6400800"/>
              <a:gd name="connsiteY5491" fmla="*/ 250031 h 514350"/>
              <a:gd name="connsiteX5492" fmla="*/ 2762726 w 6400800"/>
              <a:gd name="connsiteY5492" fmla="*/ 270034 h 514350"/>
              <a:gd name="connsiteX5493" fmla="*/ 2754154 w 6400800"/>
              <a:gd name="connsiteY5493" fmla="*/ 282416 h 514350"/>
              <a:gd name="connsiteX5494" fmla="*/ 2753201 w 6400800"/>
              <a:gd name="connsiteY5494" fmla="*/ 284321 h 514350"/>
              <a:gd name="connsiteX5495" fmla="*/ 2752249 w 6400800"/>
              <a:gd name="connsiteY5495" fmla="*/ 282416 h 514350"/>
              <a:gd name="connsiteX5496" fmla="*/ 2753201 w 6400800"/>
              <a:gd name="connsiteY5496" fmla="*/ 278606 h 514350"/>
              <a:gd name="connsiteX5497" fmla="*/ 2756059 w 6400800"/>
              <a:gd name="connsiteY5497" fmla="*/ 267176 h 514350"/>
              <a:gd name="connsiteX5498" fmla="*/ 2761774 w 6400800"/>
              <a:gd name="connsiteY5498" fmla="*/ 251936 h 514350"/>
              <a:gd name="connsiteX5499" fmla="*/ 2762726 w 6400800"/>
              <a:gd name="connsiteY5499" fmla="*/ 250031 h 514350"/>
              <a:gd name="connsiteX5500" fmla="*/ 2762726 w 6400800"/>
              <a:gd name="connsiteY5500" fmla="*/ 250031 h 514350"/>
              <a:gd name="connsiteX5501" fmla="*/ 2753201 w 6400800"/>
              <a:gd name="connsiteY5501" fmla="*/ 250031 h 514350"/>
              <a:gd name="connsiteX5502" fmla="*/ 2757011 w 6400800"/>
              <a:gd name="connsiteY5502" fmla="*/ 230981 h 514350"/>
              <a:gd name="connsiteX5503" fmla="*/ 2762726 w 6400800"/>
              <a:gd name="connsiteY5503" fmla="*/ 249079 h 514350"/>
              <a:gd name="connsiteX5504" fmla="*/ 2760821 w 6400800"/>
              <a:gd name="connsiteY5504" fmla="*/ 252889 h 514350"/>
              <a:gd name="connsiteX5505" fmla="*/ 2752249 w 6400800"/>
              <a:gd name="connsiteY5505" fmla="*/ 267176 h 514350"/>
              <a:gd name="connsiteX5506" fmla="*/ 2748439 w 6400800"/>
              <a:gd name="connsiteY5506" fmla="*/ 275749 h 514350"/>
              <a:gd name="connsiteX5507" fmla="*/ 2747486 w 6400800"/>
              <a:gd name="connsiteY5507" fmla="*/ 274796 h 514350"/>
              <a:gd name="connsiteX5508" fmla="*/ 2753201 w 6400800"/>
              <a:gd name="connsiteY5508" fmla="*/ 250031 h 514350"/>
              <a:gd name="connsiteX5509" fmla="*/ 2749391 w 6400800"/>
              <a:gd name="connsiteY5509" fmla="*/ 362426 h 514350"/>
              <a:gd name="connsiteX5510" fmla="*/ 2746534 w 6400800"/>
              <a:gd name="connsiteY5510" fmla="*/ 357664 h 514350"/>
              <a:gd name="connsiteX5511" fmla="*/ 2746534 w 6400800"/>
              <a:gd name="connsiteY5511" fmla="*/ 354806 h 514350"/>
              <a:gd name="connsiteX5512" fmla="*/ 2749391 w 6400800"/>
              <a:gd name="connsiteY5512" fmla="*/ 362426 h 514350"/>
              <a:gd name="connsiteX5513" fmla="*/ 2734151 w 6400800"/>
              <a:gd name="connsiteY5513" fmla="*/ 258604 h 514350"/>
              <a:gd name="connsiteX5514" fmla="*/ 2740819 w 6400800"/>
              <a:gd name="connsiteY5514" fmla="*/ 273844 h 514350"/>
              <a:gd name="connsiteX5515" fmla="*/ 2735104 w 6400800"/>
              <a:gd name="connsiteY5515" fmla="*/ 290036 h 514350"/>
              <a:gd name="connsiteX5516" fmla="*/ 2734151 w 6400800"/>
              <a:gd name="connsiteY5516" fmla="*/ 287179 h 514350"/>
              <a:gd name="connsiteX5517" fmla="*/ 2734151 w 6400800"/>
              <a:gd name="connsiteY5517" fmla="*/ 291941 h 514350"/>
              <a:gd name="connsiteX5518" fmla="*/ 2734151 w 6400800"/>
              <a:gd name="connsiteY5518" fmla="*/ 291941 h 514350"/>
              <a:gd name="connsiteX5519" fmla="*/ 2732246 w 6400800"/>
              <a:gd name="connsiteY5519" fmla="*/ 289084 h 514350"/>
              <a:gd name="connsiteX5520" fmla="*/ 2731294 w 6400800"/>
              <a:gd name="connsiteY5520" fmla="*/ 286226 h 514350"/>
              <a:gd name="connsiteX5521" fmla="*/ 2734151 w 6400800"/>
              <a:gd name="connsiteY5521" fmla="*/ 258604 h 514350"/>
              <a:gd name="connsiteX5522" fmla="*/ 2715101 w 6400800"/>
              <a:gd name="connsiteY5522" fmla="*/ 290989 h 514350"/>
              <a:gd name="connsiteX5523" fmla="*/ 2716054 w 6400800"/>
              <a:gd name="connsiteY5523" fmla="*/ 273844 h 514350"/>
              <a:gd name="connsiteX5524" fmla="*/ 2717959 w 6400800"/>
              <a:gd name="connsiteY5524" fmla="*/ 278606 h 514350"/>
              <a:gd name="connsiteX5525" fmla="*/ 2716054 w 6400800"/>
              <a:gd name="connsiteY5525" fmla="*/ 304324 h 514350"/>
              <a:gd name="connsiteX5526" fmla="*/ 2715101 w 6400800"/>
              <a:gd name="connsiteY5526" fmla="*/ 303371 h 514350"/>
              <a:gd name="connsiteX5527" fmla="*/ 2715101 w 6400800"/>
              <a:gd name="connsiteY5527" fmla="*/ 290989 h 514350"/>
              <a:gd name="connsiteX5528" fmla="*/ 2705576 w 6400800"/>
              <a:gd name="connsiteY5528" fmla="*/ 243364 h 514350"/>
              <a:gd name="connsiteX5529" fmla="*/ 2704624 w 6400800"/>
              <a:gd name="connsiteY5529" fmla="*/ 247174 h 514350"/>
              <a:gd name="connsiteX5530" fmla="*/ 2703671 w 6400800"/>
              <a:gd name="connsiteY5530" fmla="*/ 238601 h 514350"/>
              <a:gd name="connsiteX5531" fmla="*/ 2705576 w 6400800"/>
              <a:gd name="connsiteY5531" fmla="*/ 243364 h 514350"/>
              <a:gd name="connsiteX5532" fmla="*/ 2697956 w 6400800"/>
              <a:gd name="connsiteY5532" fmla="*/ 312896 h 514350"/>
              <a:gd name="connsiteX5533" fmla="*/ 2697956 w 6400800"/>
              <a:gd name="connsiteY5533" fmla="*/ 313849 h 514350"/>
              <a:gd name="connsiteX5534" fmla="*/ 2697956 w 6400800"/>
              <a:gd name="connsiteY5534" fmla="*/ 310991 h 514350"/>
              <a:gd name="connsiteX5535" fmla="*/ 2697956 w 6400800"/>
              <a:gd name="connsiteY5535" fmla="*/ 312896 h 514350"/>
              <a:gd name="connsiteX5536" fmla="*/ 2664619 w 6400800"/>
              <a:gd name="connsiteY5536" fmla="*/ 234791 h 514350"/>
              <a:gd name="connsiteX5537" fmla="*/ 2666524 w 6400800"/>
              <a:gd name="connsiteY5537" fmla="*/ 238601 h 514350"/>
              <a:gd name="connsiteX5538" fmla="*/ 2673191 w 6400800"/>
              <a:gd name="connsiteY5538" fmla="*/ 287179 h 514350"/>
              <a:gd name="connsiteX5539" fmla="*/ 2670334 w 6400800"/>
              <a:gd name="connsiteY5539" fmla="*/ 279559 h 514350"/>
              <a:gd name="connsiteX5540" fmla="*/ 2670334 w 6400800"/>
              <a:gd name="connsiteY5540" fmla="*/ 278606 h 514350"/>
              <a:gd name="connsiteX5541" fmla="*/ 2671286 w 6400800"/>
              <a:gd name="connsiteY5541" fmla="*/ 276701 h 514350"/>
              <a:gd name="connsiteX5542" fmla="*/ 2670334 w 6400800"/>
              <a:gd name="connsiteY5542" fmla="*/ 278606 h 514350"/>
              <a:gd name="connsiteX5543" fmla="*/ 2664619 w 6400800"/>
              <a:gd name="connsiteY5543" fmla="*/ 246221 h 514350"/>
              <a:gd name="connsiteX5544" fmla="*/ 2663666 w 6400800"/>
              <a:gd name="connsiteY5544" fmla="*/ 240506 h 514350"/>
              <a:gd name="connsiteX5545" fmla="*/ 2664619 w 6400800"/>
              <a:gd name="connsiteY5545" fmla="*/ 234791 h 514350"/>
              <a:gd name="connsiteX5546" fmla="*/ 2657951 w 6400800"/>
              <a:gd name="connsiteY5546" fmla="*/ 339566 h 514350"/>
              <a:gd name="connsiteX5547" fmla="*/ 2656046 w 6400800"/>
              <a:gd name="connsiteY5547" fmla="*/ 336709 h 514350"/>
              <a:gd name="connsiteX5548" fmla="*/ 2657951 w 6400800"/>
              <a:gd name="connsiteY5548" fmla="*/ 325279 h 514350"/>
              <a:gd name="connsiteX5549" fmla="*/ 2657951 w 6400800"/>
              <a:gd name="connsiteY5549" fmla="*/ 339566 h 514350"/>
              <a:gd name="connsiteX5550" fmla="*/ 2654141 w 6400800"/>
              <a:gd name="connsiteY5550" fmla="*/ 277654 h 514350"/>
              <a:gd name="connsiteX5551" fmla="*/ 2659856 w 6400800"/>
              <a:gd name="connsiteY5551" fmla="*/ 298609 h 514350"/>
              <a:gd name="connsiteX5552" fmla="*/ 2659856 w 6400800"/>
              <a:gd name="connsiteY5552" fmla="*/ 299561 h 514350"/>
              <a:gd name="connsiteX5553" fmla="*/ 2653189 w 6400800"/>
              <a:gd name="connsiteY5553" fmla="*/ 316706 h 514350"/>
              <a:gd name="connsiteX5554" fmla="*/ 2652236 w 6400800"/>
              <a:gd name="connsiteY5554" fmla="*/ 319564 h 514350"/>
              <a:gd name="connsiteX5555" fmla="*/ 2650331 w 6400800"/>
              <a:gd name="connsiteY5555" fmla="*/ 311944 h 514350"/>
              <a:gd name="connsiteX5556" fmla="*/ 2647474 w 6400800"/>
              <a:gd name="connsiteY5556" fmla="*/ 301466 h 514350"/>
              <a:gd name="connsiteX5557" fmla="*/ 2654141 w 6400800"/>
              <a:gd name="connsiteY5557" fmla="*/ 277654 h 514350"/>
              <a:gd name="connsiteX5558" fmla="*/ 2633186 w 6400800"/>
              <a:gd name="connsiteY5558" fmla="*/ 283369 h 514350"/>
              <a:gd name="connsiteX5559" fmla="*/ 2633186 w 6400800"/>
              <a:gd name="connsiteY5559" fmla="*/ 285274 h 514350"/>
              <a:gd name="connsiteX5560" fmla="*/ 2633186 w 6400800"/>
              <a:gd name="connsiteY5560" fmla="*/ 286226 h 514350"/>
              <a:gd name="connsiteX5561" fmla="*/ 2632234 w 6400800"/>
              <a:gd name="connsiteY5561" fmla="*/ 290036 h 514350"/>
              <a:gd name="connsiteX5562" fmla="*/ 2633186 w 6400800"/>
              <a:gd name="connsiteY5562" fmla="*/ 283369 h 514350"/>
              <a:gd name="connsiteX5563" fmla="*/ 2578894 w 6400800"/>
              <a:gd name="connsiteY5563" fmla="*/ 242411 h 514350"/>
              <a:gd name="connsiteX5564" fmla="*/ 2577941 w 6400800"/>
              <a:gd name="connsiteY5564" fmla="*/ 241459 h 514350"/>
              <a:gd name="connsiteX5565" fmla="*/ 2580799 w 6400800"/>
              <a:gd name="connsiteY5565" fmla="*/ 235744 h 514350"/>
              <a:gd name="connsiteX5566" fmla="*/ 2580799 w 6400800"/>
              <a:gd name="connsiteY5566" fmla="*/ 235744 h 514350"/>
              <a:gd name="connsiteX5567" fmla="*/ 2578894 w 6400800"/>
              <a:gd name="connsiteY5567" fmla="*/ 242411 h 514350"/>
              <a:gd name="connsiteX5568" fmla="*/ 2597944 w 6400800"/>
              <a:gd name="connsiteY5568" fmla="*/ 275749 h 514350"/>
              <a:gd name="connsiteX5569" fmla="*/ 2597944 w 6400800"/>
              <a:gd name="connsiteY5569" fmla="*/ 274796 h 514350"/>
              <a:gd name="connsiteX5570" fmla="*/ 2597944 w 6400800"/>
              <a:gd name="connsiteY5570" fmla="*/ 275749 h 514350"/>
              <a:gd name="connsiteX5571" fmla="*/ 2597944 w 6400800"/>
              <a:gd name="connsiteY5571" fmla="*/ 275749 h 514350"/>
              <a:gd name="connsiteX5572" fmla="*/ 2616041 w 6400800"/>
              <a:gd name="connsiteY5572" fmla="*/ 309086 h 514350"/>
              <a:gd name="connsiteX5573" fmla="*/ 2613184 w 6400800"/>
              <a:gd name="connsiteY5573" fmla="*/ 319564 h 514350"/>
              <a:gd name="connsiteX5574" fmla="*/ 2613184 w 6400800"/>
              <a:gd name="connsiteY5574" fmla="*/ 318611 h 514350"/>
              <a:gd name="connsiteX5575" fmla="*/ 2613184 w 6400800"/>
              <a:gd name="connsiteY5575" fmla="*/ 319564 h 514350"/>
              <a:gd name="connsiteX5576" fmla="*/ 2613184 w 6400800"/>
              <a:gd name="connsiteY5576" fmla="*/ 319564 h 514350"/>
              <a:gd name="connsiteX5577" fmla="*/ 2600801 w 6400800"/>
              <a:gd name="connsiteY5577" fmla="*/ 289084 h 514350"/>
              <a:gd name="connsiteX5578" fmla="*/ 2602706 w 6400800"/>
              <a:gd name="connsiteY5578" fmla="*/ 282416 h 514350"/>
              <a:gd name="connsiteX5579" fmla="*/ 2612231 w 6400800"/>
              <a:gd name="connsiteY5579" fmla="*/ 299561 h 514350"/>
              <a:gd name="connsiteX5580" fmla="*/ 2616041 w 6400800"/>
              <a:gd name="connsiteY5580" fmla="*/ 308134 h 514350"/>
              <a:gd name="connsiteX5581" fmla="*/ 2616041 w 6400800"/>
              <a:gd name="connsiteY5581" fmla="*/ 309086 h 514350"/>
              <a:gd name="connsiteX5582" fmla="*/ 2616041 w 6400800"/>
              <a:gd name="connsiteY5582" fmla="*/ 309086 h 514350"/>
              <a:gd name="connsiteX5583" fmla="*/ 2604611 w 6400800"/>
              <a:gd name="connsiteY5583" fmla="*/ 276701 h 514350"/>
              <a:gd name="connsiteX5584" fmla="*/ 2608421 w 6400800"/>
              <a:gd name="connsiteY5584" fmla="*/ 267176 h 514350"/>
              <a:gd name="connsiteX5585" fmla="*/ 2615089 w 6400800"/>
              <a:gd name="connsiteY5585" fmla="*/ 290036 h 514350"/>
              <a:gd name="connsiteX5586" fmla="*/ 2604611 w 6400800"/>
              <a:gd name="connsiteY5586" fmla="*/ 276701 h 514350"/>
              <a:gd name="connsiteX5587" fmla="*/ 2614136 w 6400800"/>
              <a:gd name="connsiteY5587" fmla="*/ 276701 h 514350"/>
              <a:gd name="connsiteX5588" fmla="*/ 2609374 w 6400800"/>
              <a:gd name="connsiteY5588" fmla="*/ 266224 h 514350"/>
              <a:gd name="connsiteX5589" fmla="*/ 2612231 w 6400800"/>
              <a:gd name="connsiteY5589" fmla="*/ 257651 h 514350"/>
              <a:gd name="connsiteX5590" fmla="*/ 2614136 w 6400800"/>
              <a:gd name="connsiteY5590" fmla="*/ 276701 h 514350"/>
              <a:gd name="connsiteX5591" fmla="*/ 2606516 w 6400800"/>
              <a:gd name="connsiteY5591" fmla="*/ 208121 h 514350"/>
              <a:gd name="connsiteX5592" fmla="*/ 2611279 w 6400800"/>
              <a:gd name="connsiteY5592" fmla="*/ 250984 h 514350"/>
              <a:gd name="connsiteX5593" fmla="*/ 2611279 w 6400800"/>
              <a:gd name="connsiteY5593" fmla="*/ 251936 h 514350"/>
              <a:gd name="connsiteX5594" fmla="*/ 2600801 w 6400800"/>
              <a:gd name="connsiteY5594" fmla="*/ 271939 h 514350"/>
              <a:gd name="connsiteX5595" fmla="*/ 2597944 w 6400800"/>
              <a:gd name="connsiteY5595" fmla="*/ 268129 h 514350"/>
              <a:gd name="connsiteX5596" fmla="*/ 2595086 w 6400800"/>
              <a:gd name="connsiteY5596" fmla="*/ 237649 h 514350"/>
              <a:gd name="connsiteX5597" fmla="*/ 2594134 w 6400800"/>
              <a:gd name="connsiteY5597" fmla="*/ 228124 h 514350"/>
              <a:gd name="connsiteX5598" fmla="*/ 2605564 w 6400800"/>
              <a:gd name="connsiteY5598" fmla="*/ 179546 h 514350"/>
              <a:gd name="connsiteX5599" fmla="*/ 2606516 w 6400800"/>
              <a:gd name="connsiteY5599" fmla="*/ 208121 h 514350"/>
              <a:gd name="connsiteX5600" fmla="*/ 2586514 w 6400800"/>
              <a:gd name="connsiteY5600" fmla="*/ 186214 h 514350"/>
              <a:gd name="connsiteX5601" fmla="*/ 2598896 w 6400800"/>
              <a:gd name="connsiteY5601" fmla="*/ 159544 h 514350"/>
              <a:gd name="connsiteX5602" fmla="*/ 2601754 w 6400800"/>
              <a:gd name="connsiteY5602" fmla="*/ 153829 h 514350"/>
              <a:gd name="connsiteX5603" fmla="*/ 2603659 w 6400800"/>
              <a:gd name="connsiteY5603" fmla="*/ 173831 h 514350"/>
              <a:gd name="connsiteX5604" fmla="*/ 2590324 w 6400800"/>
              <a:gd name="connsiteY5604" fmla="*/ 210979 h 514350"/>
              <a:gd name="connsiteX5605" fmla="*/ 2586514 w 6400800"/>
              <a:gd name="connsiteY5605" fmla="*/ 187166 h 514350"/>
              <a:gd name="connsiteX5606" fmla="*/ 2586514 w 6400800"/>
              <a:gd name="connsiteY5606" fmla="*/ 186214 h 514350"/>
              <a:gd name="connsiteX5607" fmla="*/ 2584609 w 6400800"/>
              <a:gd name="connsiteY5607" fmla="*/ 408146 h 514350"/>
              <a:gd name="connsiteX5608" fmla="*/ 2584609 w 6400800"/>
              <a:gd name="connsiteY5608" fmla="*/ 408146 h 514350"/>
              <a:gd name="connsiteX5609" fmla="*/ 2581751 w 6400800"/>
              <a:gd name="connsiteY5609" fmla="*/ 393859 h 514350"/>
              <a:gd name="connsiteX5610" fmla="*/ 2584609 w 6400800"/>
              <a:gd name="connsiteY5610" fmla="*/ 408146 h 514350"/>
              <a:gd name="connsiteX5611" fmla="*/ 2580799 w 6400800"/>
              <a:gd name="connsiteY5611" fmla="*/ 199549 h 514350"/>
              <a:gd name="connsiteX5612" fmla="*/ 2581751 w 6400800"/>
              <a:gd name="connsiteY5612" fmla="*/ 228124 h 514350"/>
              <a:gd name="connsiteX5613" fmla="*/ 2578894 w 6400800"/>
              <a:gd name="connsiteY5613" fmla="*/ 231934 h 514350"/>
              <a:gd name="connsiteX5614" fmla="*/ 2575084 w 6400800"/>
              <a:gd name="connsiteY5614" fmla="*/ 236696 h 514350"/>
              <a:gd name="connsiteX5615" fmla="*/ 2573179 w 6400800"/>
              <a:gd name="connsiteY5615" fmla="*/ 233839 h 514350"/>
              <a:gd name="connsiteX5616" fmla="*/ 2572226 w 6400800"/>
              <a:gd name="connsiteY5616" fmla="*/ 229076 h 514350"/>
              <a:gd name="connsiteX5617" fmla="*/ 2571274 w 6400800"/>
              <a:gd name="connsiteY5617" fmla="*/ 219551 h 514350"/>
              <a:gd name="connsiteX5618" fmla="*/ 2580799 w 6400800"/>
              <a:gd name="connsiteY5618" fmla="*/ 199549 h 514350"/>
              <a:gd name="connsiteX5619" fmla="*/ 2569369 w 6400800"/>
              <a:gd name="connsiteY5619" fmla="*/ 320516 h 514350"/>
              <a:gd name="connsiteX5620" fmla="*/ 2570321 w 6400800"/>
              <a:gd name="connsiteY5620" fmla="*/ 327184 h 514350"/>
              <a:gd name="connsiteX5621" fmla="*/ 2571274 w 6400800"/>
              <a:gd name="connsiteY5621" fmla="*/ 330041 h 514350"/>
              <a:gd name="connsiteX5622" fmla="*/ 2563654 w 6400800"/>
              <a:gd name="connsiteY5622" fmla="*/ 345281 h 514350"/>
              <a:gd name="connsiteX5623" fmla="*/ 2562701 w 6400800"/>
              <a:gd name="connsiteY5623" fmla="*/ 342424 h 514350"/>
              <a:gd name="connsiteX5624" fmla="*/ 2569369 w 6400800"/>
              <a:gd name="connsiteY5624" fmla="*/ 320516 h 514350"/>
              <a:gd name="connsiteX5625" fmla="*/ 2556034 w 6400800"/>
              <a:gd name="connsiteY5625" fmla="*/ 262414 h 514350"/>
              <a:gd name="connsiteX5626" fmla="*/ 2559844 w 6400800"/>
              <a:gd name="connsiteY5626" fmla="*/ 251936 h 514350"/>
              <a:gd name="connsiteX5627" fmla="*/ 2560796 w 6400800"/>
              <a:gd name="connsiteY5627" fmla="*/ 257651 h 514350"/>
              <a:gd name="connsiteX5628" fmla="*/ 2559844 w 6400800"/>
              <a:gd name="connsiteY5628" fmla="*/ 259556 h 514350"/>
              <a:gd name="connsiteX5629" fmla="*/ 2554129 w 6400800"/>
              <a:gd name="connsiteY5629" fmla="*/ 269081 h 514350"/>
              <a:gd name="connsiteX5630" fmla="*/ 2556034 w 6400800"/>
              <a:gd name="connsiteY5630" fmla="*/ 262414 h 514350"/>
              <a:gd name="connsiteX5631" fmla="*/ 2561749 w 6400800"/>
              <a:gd name="connsiteY5631" fmla="*/ 276701 h 514350"/>
              <a:gd name="connsiteX5632" fmla="*/ 2562701 w 6400800"/>
              <a:gd name="connsiteY5632" fmla="*/ 274796 h 514350"/>
              <a:gd name="connsiteX5633" fmla="*/ 2564606 w 6400800"/>
              <a:gd name="connsiteY5633" fmla="*/ 287179 h 514350"/>
              <a:gd name="connsiteX5634" fmla="*/ 2557939 w 6400800"/>
              <a:gd name="connsiteY5634" fmla="*/ 309086 h 514350"/>
              <a:gd name="connsiteX5635" fmla="*/ 2556034 w 6400800"/>
              <a:gd name="connsiteY5635" fmla="*/ 313849 h 514350"/>
              <a:gd name="connsiteX5636" fmla="*/ 2553176 w 6400800"/>
              <a:gd name="connsiteY5636" fmla="*/ 296704 h 514350"/>
              <a:gd name="connsiteX5637" fmla="*/ 2561749 w 6400800"/>
              <a:gd name="connsiteY5637" fmla="*/ 276701 h 514350"/>
              <a:gd name="connsiteX5638" fmla="*/ 2538889 w 6400800"/>
              <a:gd name="connsiteY5638" fmla="*/ 252889 h 514350"/>
              <a:gd name="connsiteX5639" fmla="*/ 2540794 w 6400800"/>
              <a:gd name="connsiteY5639" fmla="*/ 242411 h 514350"/>
              <a:gd name="connsiteX5640" fmla="*/ 2542699 w 6400800"/>
              <a:gd name="connsiteY5640" fmla="*/ 238601 h 514350"/>
              <a:gd name="connsiteX5641" fmla="*/ 2544604 w 6400800"/>
              <a:gd name="connsiteY5641" fmla="*/ 233839 h 514350"/>
              <a:gd name="connsiteX5642" fmla="*/ 2543651 w 6400800"/>
              <a:gd name="connsiteY5642" fmla="*/ 248126 h 514350"/>
              <a:gd name="connsiteX5643" fmla="*/ 2542699 w 6400800"/>
              <a:gd name="connsiteY5643" fmla="*/ 257651 h 514350"/>
              <a:gd name="connsiteX5644" fmla="*/ 2537936 w 6400800"/>
              <a:gd name="connsiteY5644" fmla="*/ 268129 h 514350"/>
              <a:gd name="connsiteX5645" fmla="*/ 2538889 w 6400800"/>
              <a:gd name="connsiteY5645" fmla="*/ 252889 h 514350"/>
              <a:gd name="connsiteX5646" fmla="*/ 2521744 w 6400800"/>
              <a:gd name="connsiteY5646" fmla="*/ 475774 h 514350"/>
              <a:gd name="connsiteX5647" fmla="*/ 2522696 w 6400800"/>
              <a:gd name="connsiteY5647" fmla="*/ 484346 h 514350"/>
              <a:gd name="connsiteX5648" fmla="*/ 2520791 w 6400800"/>
              <a:gd name="connsiteY5648" fmla="*/ 479584 h 514350"/>
              <a:gd name="connsiteX5649" fmla="*/ 2521744 w 6400800"/>
              <a:gd name="connsiteY5649" fmla="*/ 475774 h 514350"/>
              <a:gd name="connsiteX5650" fmla="*/ 2514124 w 6400800"/>
              <a:gd name="connsiteY5650" fmla="*/ 323374 h 514350"/>
              <a:gd name="connsiteX5651" fmla="*/ 2514124 w 6400800"/>
              <a:gd name="connsiteY5651" fmla="*/ 323374 h 514350"/>
              <a:gd name="connsiteX5652" fmla="*/ 2513171 w 6400800"/>
              <a:gd name="connsiteY5652" fmla="*/ 328136 h 514350"/>
              <a:gd name="connsiteX5653" fmla="*/ 2513171 w 6400800"/>
              <a:gd name="connsiteY5653" fmla="*/ 329089 h 514350"/>
              <a:gd name="connsiteX5654" fmla="*/ 2514124 w 6400800"/>
              <a:gd name="connsiteY5654" fmla="*/ 323374 h 514350"/>
              <a:gd name="connsiteX5655" fmla="*/ 2509361 w 6400800"/>
              <a:gd name="connsiteY5655" fmla="*/ 300514 h 514350"/>
              <a:gd name="connsiteX5656" fmla="*/ 2508409 w 6400800"/>
              <a:gd name="connsiteY5656" fmla="*/ 302419 h 514350"/>
              <a:gd name="connsiteX5657" fmla="*/ 2508409 w 6400800"/>
              <a:gd name="connsiteY5657" fmla="*/ 302419 h 514350"/>
              <a:gd name="connsiteX5658" fmla="*/ 2507456 w 6400800"/>
              <a:gd name="connsiteY5658" fmla="*/ 294799 h 514350"/>
              <a:gd name="connsiteX5659" fmla="*/ 2509361 w 6400800"/>
              <a:gd name="connsiteY5659" fmla="*/ 300514 h 514350"/>
              <a:gd name="connsiteX5660" fmla="*/ 2496979 w 6400800"/>
              <a:gd name="connsiteY5660" fmla="*/ 292894 h 514350"/>
              <a:gd name="connsiteX5661" fmla="*/ 2497931 w 6400800"/>
              <a:gd name="connsiteY5661" fmla="*/ 290036 h 514350"/>
              <a:gd name="connsiteX5662" fmla="*/ 2496979 w 6400800"/>
              <a:gd name="connsiteY5662" fmla="*/ 290989 h 514350"/>
              <a:gd name="connsiteX5663" fmla="*/ 2497931 w 6400800"/>
              <a:gd name="connsiteY5663" fmla="*/ 284321 h 514350"/>
              <a:gd name="connsiteX5664" fmla="*/ 2498884 w 6400800"/>
              <a:gd name="connsiteY5664" fmla="*/ 269081 h 514350"/>
              <a:gd name="connsiteX5665" fmla="*/ 2498884 w 6400800"/>
              <a:gd name="connsiteY5665" fmla="*/ 266224 h 514350"/>
              <a:gd name="connsiteX5666" fmla="*/ 2502694 w 6400800"/>
              <a:gd name="connsiteY5666" fmla="*/ 277654 h 514350"/>
              <a:gd name="connsiteX5667" fmla="*/ 2502694 w 6400800"/>
              <a:gd name="connsiteY5667" fmla="*/ 283369 h 514350"/>
              <a:gd name="connsiteX5668" fmla="*/ 2501741 w 6400800"/>
              <a:gd name="connsiteY5668" fmla="*/ 302419 h 514350"/>
              <a:gd name="connsiteX5669" fmla="*/ 2501741 w 6400800"/>
              <a:gd name="connsiteY5669" fmla="*/ 313849 h 514350"/>
              <a:gd name="connsiteX5670" fmla="*/ 2500789 w 6400800"/>
              <a:gd name="connsiteY5670" fmla="*/ 325279 h 514350"/>
              <a:gd name="connsiteX5671" fmla="*/ 2500789 w 6400800"/>
              <a:gd name="connsiteY5671" fmla="*/ 326231 h 514350"/>
              <a:gd name="connsiteX5672" fmla="*/ 2499836 w 6400800"/>
              <a:gd name="connsiteY5672" fmla="*/ 315754 h 514350"/>
              <a:gd name="connsiteX5673" fmla="*/ 2499836 w 6400800"/>
              <a:gd name="connsiteY5673" fmla="*/ 310039 h 514350"/>
              <a:gd name="connsiteX5674" fmla="*/ 2500789 w 6400800"/>
              <a:gd name="connsiteY5674" fmla="*/ 297656 h 514350"/>
              <a:gd name="connsiteX5675" fmla="*/ 2500789 w 6400800"/>
              <a:gd name="connsiteY5675" fmla="*/ 286226 h 514350"/>
              <a:gd name="connsiteX5676" fmla="*/ 2496979 w 6400800"/>
              <a:gd name="connsiteY5676" fmla="*/ 292894 h 514350"/>
              <a:gd name="connsiteX5677" fmla="*/ 2496979 w 6400800"/>
              <a:gd name="connsiteY5677" fmla="*/ 292894 h 514350"/>
              <a:gd name="connsiteX5678" fmla="*/ 2449354 w 6400800"/>
              <a:gd name="connsiteY5678" fmla="*/ 334804 h 514350"/>
              <a:gd name="connsiteX5679" fmla="*/ 2447449 w 6400800"/>
              <a:gd name="connsiteY5679" fmla="*/ 328136 h 514350"/>
              <a:gd name="connsiteX5680" fmla="*/ 2450306 w 6400800"/>
              <a:gd name="connsiteY5680" fmla="*/ 321469 h 514350"/>
              <a:gd name="connsiteX5681" fmla="*/ 2450306 w 6400800"/>
              <a:gd name="connsiteY5681" fmla="*/ 322421 h 514350"/>
              <a:gd name="connsiteX5682" fmla="*/ 2451259 w 6400800"/>
              <a:gd name="connsiteY5682" fmla="*/ 324326 h 514350"/>
              <a:gd name="connsiteX5683" fmla="*/ 2449354 w 6400800"/>
              <a:gd name="connsiteY5683" fmla="*/ 334804 h 514350"/>
              <a:gd name="connsiteX5684" fmla="*/ 2450306 w 6400800"/>
              <a:gd name="connsiteY5684" fmla="*/ 254794 h 514350"/>
              <a:gd name="connsiteX5685" fmla="*/ 2451259 w 6400800"/>
              <a:gd name="connsiteY5685" fmla="*/ 251936 h 514350"/>
              <a:gd name="connsiteX5686" fmla="*/ 2451259 w 6400800"/>
              <a:gd name="connsiteY5686" fmla="*/ 250984 h 514350"/>
              <a:gd name="connsiteX5687" fmla="*/ 2451259 w 6400800"/>
              <a:gd name="connsiteY5687" fmla="*/ 251936 h 514350"/>
              <a:gd name="connsiteX5688" fmla="*/ 2450306 w 6400800"/>
              <a:gd name="connsiteY5688" fmla="*/ 254794 h 514350"/>
              <a:gd name="connsiteX5689" fmla="*/ 2452211 w 6400800"/>
              <a:gd name="connsiteY5689" fmla="*/ 251936 h 514350"/>
              <a:gd name="connsiteX5690" fmla="*/ 2451259 w 6400800"/>
              <a:gd name="connsiteY5690" fmla="*/ 250984 h 514350"/>
              <a:gd name="connsiteX5691" fmla="*/ 2456021 w 6400800"/>
              <a:gd name="connsiteY5691" fmla="*/ 238601 h 514350"/>
              <a:gd name="connsiteX5692" fmla="*/ 2460784 w 6400800"/>
              <a:gd name="connsiteY5692" fmla="*/ 231934 h 514350"/>
              <a:gd name="connsiteX5693" fmla="*/ 2459831 w 6400800"/>
              <a:gd name="connsiteY5693" fmla="*/ 235744 h 514350"/>
              <a:gd name="connsiteX5694" fmla="*/ 2456021 w 6400800"/>
              <a:gd name="connsiteY5694" fmla="*/ 248126 h 514350"/>
              <a:gd name="connsiteX5695" fmla="*/ 2452211 w 6400800"/>
              <a:gd name="connsiteY5695" fmla="*/ 251936 h 514350"/>
              <a:gd name="connsiteX5696" fmla="*/ 2457926 w 6400800"/>
              <a:gd name="connsiteY5696" fmla="*/ 266224 h 514350"/>
              <a:gd name="connsiteX5697" fmla="*/ 2456974 w 6400800"/>
              <a:gd name="connsiteY5697" fmla="*/ 268129 h 514350"/>
              <a:gd name="connsiteX5698" fmla="*/ 2457926 w 6400800"/>
              <a:gd name="connsiteY5698" fmla="*/ 266224 h 514350"/>
              <a:gd name="connsiteX5699" fmla="*/ 2457926 w 6400800"/>
              <a:gd name="connsiteY5699" fmla="*/ 266224 h 514350"/>
              <a:gd name="connsiteX5700" fmla="*/ 2457926 w 6400800"/>
              <a:gd name="connsiteY5700" fmla="*/ 374809 h 514350"/>
              <a:gd name="connsiteX5701" fmla="*/ 2456021 w 6400800"/>
              <a:gd name="connsiteY5701" fmla="*/ 367189 h 514350"/>
              <a:gd name="connsiteX5702" fmla="*/ 2456021 w 6400800"/>
              <a:gd name="connsiteY5702" fmla="*/ 362426 h 514350"/>
              <a:gd name="connsiteX5703" fmla="*/ 2456021 w 6400800"/>
              <a:gd name="connsiteY5703" fmla="*/ 344329 h 514350"/>
              <a:gd name="connsiteX5704" fmla="*/ 2458879 w 6400800"/>
              <a:gd name="connsiteY5704" fmla="*/ 354806 h 514350"/>
              <a:gd name="connsiteX5705" fmla="*/ 2457926 w 6400800"/>
              <a:gd name="connsiteY5705" fmla="*/ 374809 h 514350"/>
              <a:gd name="connsiteX5706" fmla="*/ 2456974 w 6400800"/>
              <a:gd name="connsiteY5706" fmla="*/ 308134 h 514350"/>
              <a:gd name="connsiteX5707" fmla="*/ 2456974 w 6400800"/>
              <a:gd name="connsiteY5707" fmla="*/ 305276 h 514350"/>
              <a:gd name="connsiteX5708" fmla="*/ 2457926 w 6400800"/>
              <a:gd name="connsiteY5708" fmla="*/ 302419 h 514350"/>
              <a:gd name="connsiteX5709" fmla="*/ 2459831 w 6400800"/>
              <a:gd name="connsiteY5709" fmla="*/ 313849 h 514350"/>
              <a:gd name="connsiteX5710" fmla="*/ 2460784 w 6400800"/>
              <a:gd name="connsiteY5710" fmla="*/ 317659 h 514350"/>
              <a:gd name="connsiteX5711" fmla="*/ 2456974 w 6400800"/>
              <a:gd name="connsiteY5711" fmla="*/ 308134 h 514350"/>
              <a:gd name="connsiteX5712" fmla="*/ 2458879 w 6400800"/>
              <a:gd name="connsiteY5712" fmla="*/ 290036 h 514350"/>
              <a:gd name="connsiteX5713" fmla="*/ 2459831 w 6400800"/>
              <a:gd name="connsiteY5713" fmla="*/ 287179 h 514350"/>
              <a:gd name="connsiteX5714" fmla="*/ 2463641 w 6400800"/>
              <a:gd name="connsiteY5714" fmla="*/ 277654 h 514350"/>
              <a:gd name="connsiteX5715" fmla="*/ 2465546 w 6400800"/>
              <a:gd name="connsiteY5715" fmla="*/ 281464 h 514350"/>
              <a:gd name="connsiteX5716" fmla="*/ 2458879 w 6400800"/>
              <a:gd name="connsiteY5716" fmla="*/ 290036 h 514350"/>
              <a:gd name="connsiteX5717" fmla="*/ 2464594 w 6400800"/>
              <a:gd name="connsiteY5717" fmla="*/ 305276 h 514350"/>
              <a:gd name="connsiteX5718" fmla="*/ 2460784 w 6400800"/>
              <a:gd name="connsiteY5718" fmla="*/ 295751 h 514350"/>
              <a:gd name="connsiteX5719" fmla="*/ 2462689 w 6400800"/>
              <a:gd name="connsiteY5719" fmla="*/ 292894 h 514350"/>
              <a:gd name="connsiteX5720" fmla="*/ 2466499 w 6400800"/>
              <a:gd name="connsiteY5720" fmla="*/ 285274 h 514350"/>
              <a:gd name="connsiteX5721" fmla="*/ 2464594 w 6400800"/>
              <a:gd name="connsiteY5721" fmla="*/ 305276 h 514350"/>
              <a:gd name="connsiteX5722" fmla="*/ 2467451 w 6400800"/>
              <a:gd name="connsiteY5722" fmla="*/ 274796 h 514350"/>
              <a:gd name="connsiteX5723" fmla="*/ 2466499 w 6400800"/>
              <a:gd name="connsiteY5723" fmla="*/ 272891 h 514350"/>
              <a:gd name="connsiteX5724" fmla="*/ 2468404 w 6400800"/>
              <a:gd name="connsiteY5724" fmla="*/ 268129 h 514350"/>
              <a:gd name="connsiteX5725" fmla="*/ 2467451 w 6400800"/>
              <a:gd name="connsiteY5725" fmla="*/ 274796 h 514350"/>
              <a:gd name="connsiteX5726" fmla="*/ 2471261 w 6400800"/>
              <a:gd name="connsiteY5726" fmla="*/ 233839 h 514350"/>
              <a:gd name="connsiteX5727" fmla="*/ 2470309 w 6400800"/>
              <a:gd name="connsiteY5727" fmla="*/ 245269 h 514350"/>
              <a:gd name="connsiteX5728" fmla="*/ 2469356 w 6400800"/>
              <a:gd name="connsiteY5728" fmla="*/ 246221 h 514350"/>
              <a:gd name="connsiteX5729" fmla="*/ 2459831 w 6400800"/>
              <a:gd name="connsiteY5729" fmla="*/ 263366 h 514350"/>
              <a:gd name="connsiteX5730" fmla="*/ 2458879 w 6400800"/>
              <a:gd name="connsiteY5730" fmla="*/ 261461 h 514350"/>
              <a:gd name="connsiteX5731" fmla="*/ 2461736 w 6400800"/>
              <a:gd name="connsiteY5731" fmla="*/ 247174 h 514350"/>
              <a:gd name="connsiteX5732" fmla="*/ 2462689 w 6400800"/>
              <a:gd name="connsiteY5732" fmla="*/ 245269 h 514350"/>
              <a:gd name="connsiteX5733" fmla="*/ 2472214 w 6400800"/>
              <a:gd name="connsiteY5733" fmla="*/ 231934 h 514350"/>
              <a:gd name="connsiteX5734" fmla="*/ 2472214 w 6400800"/>
              <a:gd name="connsiteY5734" fmla="*/ 231934 h 514350"/>
              <a:gd name="connsiteX5735" fmla="*/ 2473166 w 6400800"/>
              <a:gd name="connsiteY5735" fmla="*/ 240506 h 514350"/>
              <a:gd name="connsiteX5736" fmla="*/ 2472214 w 6400800"/>
              <a:gd name="connsiteY5736" fmla="*/ 242411 h 514350"/>
              <a:gd name="connsiteX5737" fmla="*/ 2471261 w 6400800"/>
              <a:gd name="connsiteY5737" fmla="*/ 233839 h 514350"/>
              <a:gd name="connsiteX5738" fmla="*/ 2467451 w 6400800"/>
              <a:gd name="connsiteY5738" fmla="*/ 211931 h 514350"/>
              <a:gd name="connsiteX5739" fmla="*/ 2465546 w 6400800"/>
              <a:gd name="connsiteY5739" fmla="*/ 213836 h 514350"/>
              <a:gd name="connsiteX5740" fmla="*/ 2466499 w 6400800"/>
              <a:gd name="connsiteY5740" fmla="*/ 211931 h 514350"/>
              <a:gd name="connsiteX5741" fmla="*/ 2468404 w 6400800"/>
              <a:gd name="connsiteY5741" fmla="*/ 208121 h 514350"/>
              <a:gd name="connsiteX5742" fmla="*/ 2468404 w 6400800"/>
              <a:gd name="connsiteY5742" fmla="*/ 210979 h 514350"/>
              <a:gd name="connsiteX5743" fmla="*/ 2467451 w 6400800"/>
              <a:gd name="connsiteY5743" fmla="*/ 211931 h 514350"/>
              <a:gd name="connsiteX5744" fmla="*/ 2467451 w 6400800"/>
              <a:gd name="connsiteY5744" fmla="*/ 211931 h 514350"/>
              <a:gd name="connsiteX5745" fmla="*/ 2467451 w 6400800"/>
              <a:gd name="connsiteY5745" fmla="*/ 211931 h 514350"/>
              <a:gd name="connsiteX5746" fmla="*/ 2470309 w 6400800"/>
              <a:gd name="connsiteY5746" fmla="*/ 218599 h 514350"/>
              <a:gd name="connsiteX5747" fmla="*/ 2472214 w 6400800"/>
              <a:gd name="connsiteY5747" fmla="*/ 230029 h 514350"/>
              <a:gd name="connsiteX5748" fmla="*/ 2472214 w 6400800"/>
              <a:gd name="connsiteY5748" fmla="*/ 230029 h 514350"/>
              <a:gd name="connsiteX5749" fmla="*/ 2463641 w 6400800"/>
              <a:gd name="connsiteY5749" fmla="*/ 237649 h 514350"/>
              <a:gd name="connsiteX5750" fmla="*/ 2464594 w 6400800"/>
              <a:gd name="connsiteY5750" fmla="*/ 234791 h 514350"/>
              <a:gd name="connsiteX5751" fmla="*/ 2466499 w 6400800"/>
              <a:gd name="connsiteY5751" fmla="*/ 224314 h 514350"/>
              <a:gd name="connsiteX5752" fmla="*/ 2466499 w 6400800"/>
              <a:gd name="connsiteY5752" fmla="*/ 224314 h 514350"/>
              <a:gd name="connsiteX5753" fmla="*/ 2470309 w 6400800"/>
              <a:gd name="connsiteY5753" fmla="*/ 218599 h 514350"/>
              <a:gd name="connsiteX5754" fmla="*/ 2477929 w 6400800"/>
              <a:gd name="connsiteY5754" fmla="*/ 223361 h 514350"/>
              <a:gd name="connsiteX5755" fmla="*/ 2475071 w 6400800"/>
              <a:gd name="connsiteY5755" fmla="*/ 212884 h 514350"/>
              <a:gd name="connsiteX5756" fmla="*/ 2477929 w 6400800"/>
              <a:gd name="connsiteY5756" fmla="*/ 209074 h 514350"/>
              <a:gd name="connsiteX5757" fmla="*/ 2477929 w 6400800"/>
              <a:gd name="connsiteY5757" fmla="*/ 217646 h 514350"/>
              <a:gd name="connsiteX5758" fmla="*/ 2477929 w 6400800"/>
              <a:gd name="connsiteY5758" fmla="*/ 223361 h 514350"/>
              <a:gd name="connsiteX5759" fmla="*/ 2473166 w 6400800"/>
              <a:gd name="connsiteY5759" fmla="*/ 206216 h 514350"/>
              <a:gd name="connsiteX5760" fmla="*/ 2472214 w 6400800"/>
              <a:gd name="connsiteY5760" fmla="*/ 203359 h 514350"/>
              <a:gd name="connsiteX5761" fmla="*/ 2471261 w 6400800"/>
              <a:gd name="connsiteY5761" fmla="*/ 201454 h 514350"/>
              <a:gd name="connsiteX5762" fmla="*/ 2474119 w 6400800"/>
              <a:gd name="connsiteY5762" fmla="*/ 195739 h 514350"/>
              <a:gd name="connsiteX5763" fmla="*/ 2477929 w 6400800"/>
              <a:gd name="connsiteY5763" fmla="*/ 189071 h 514350"/>
              <a:gd name="connsiteX5764" fmla="*/ 2477929 w 6400800"/>
              <a:gd name="connsiteY5764" fmla="*/ 201454 h 514350"/>
              <a:gd name="connsiteX5765" fmla="*/ 2473166 w 6400800"/>
              <a:gd name="connsiteY5765" fmla="*/ 206216 h 514350"/>
              <a:gd name="connsiteX5766" fmla="*/ 2473166 w 6400800"/>
              <a:gd name="connsiteY5766" fmla="*/ 255746 h 514350"/>
              <a:gd name="connsiteX5767" fmla="*/ 2475071 w 6400800"/>
              <a:gd name="connsiteY5767" fmla="*/ 251936 h 514350"/>
              <a:gd name="connsiteX5768" fmla="*/ 2476976 w 6400800"/>
              <a:gd name="connsiteY5768" fmla="*/ 266224 h 514350"/>
              <a:gd name="connsiteX5769" fmla="*/ 2479834 w 6400800"/>
              <a:gd name="connsiteY5769" fmla="*/ 292894 h 514350"/>
              <a:gd name="connsiteX5770" fmla="*/ 2479834 w 6400800"/>
              <a:gd name="connsiteY5770" fmla="*/ 296704 h 514350"/>
              <a:gd name="connsiteX5771" fmla="*/ 2479834 w 6400800"/>
              <a:gd name="connsiteY5771" fmla="*/ 295751 h 514350"/>
              <a:gd name="connsiteX5772" fmla="*/ 2475071 w 6400800"/>
              <a:gd name="connsiteY5772" fmla="*/ 288131 h 514350"/>
              <a:gd name="connsiteX5773" fmla="*/ 2473166 w 6400800"/>
              <a:gd name="connsiteY5773" fmla="*/ 255746 h 514350"/>
              <a:gd name="connsiteX5774" fmla="*/ 2481739 w 6400800"/>
              <a:gd name="connsiteY5774" fmla="*/ 324326 h 514350"/>
              <a:gd name="connsiteX5775" fmla="*/ 2480786 w 6400800"/>
              <a:gd name="connsiteY5775" fmla="*/ 326231 h 514350"/>
              <a:gd name="connsiteX5776" fmla="*/ 2476024 w 6400800"/>
              <a:gd name="connsiteY5776" fmla="*/ 340519 h 514350"/>
              <a:gd name="connsiteX5777" fmla="*/ 2476024 w 6400800"/>
              <a:gd name="connsiteY5777" fmla="*/ 308134 h 514350"/>
              <a:gd name="connsiteX5778" fmla="*/ 2476024 w 6400800"/>
              <a:gd name="connsiteY5778" fmla="*/ 308134 h 514350"/>
              <a:gd name="connsiteX5779" fmla="*/ 2479834 w 6400800"/>
              <a:gd name="connsiteY5779" fmla="*/ 318611 h 514350"/>
              <a:gd name="connsiteX5780" fmla="*/ 2480786 w 6400800"/>
              <a:gd name="connsiteY5780" fmla="*/ 322421 h 514350"/>
              <a:gd name="connsiteX5781" fmla="*/ 2481739 w 6400800"/>
              <a:gd name="connsiteY5781" fmla="*/ 324326 h 514350"/>
              <a:gd name="connsiteX5782" fmla="*/ 2481739 w 6400800"/>
              <a:gd name="connsiteY5782" fmla="*/ 324326 h 514350"/>
              <a:gd name="connsiteX5783" fmla="*/ 2436971 w 6400800"/>
              <a:gd name="connsiteY5783" fmla="*/ 215741 h 514350"/>
              <a:gd name="connsiteX5784" fmla="*/ 2447449 w 6400800"/>
              <a:gd name="connsiteY5784" fmla="*/ 195739 h 514350"/>
              <a:gd name="connsiteX5785" fmla="*/ 2457926 w 6400800"/>
              <a:gd name="connsiteY5785" fmla="*/ 178594 h 514350"/>
              <a:gd name="connsiteX5786" fmla="*/ 2475071 w 6400800"/>
              <a:gd name="connsiteY5786" fmla="*/ 150971 h 514350"/>
              <a:gd name="connsiteX5787" fmla="*/ 2482691 w 6400800"/>
              <a:gd name="connsiteY5787" fmla="*/ 138589 h 514350"/>
              <a:gd name="connsiteX5788" fmla="*/ 2480786 w 6400800"/>
              <a:gd name="connsiteY5788" fmla="*/ 154781 h 514350"/>
              <a:gd name="connsiteX5789" fmla="*/ 2478881 w 6400800"/>
              <a:gd name="connsiteY5789" fmla="*/ 181451 h 514350"/>
              <a:gd name="connsiteX5790" fmla="*/ 2470309 w 6400800"/>
              <a:gd name="connsiteY5790" fmla="*/ 193834 h 514350"/>
              <a:gd name="connsiteX5791" fmla="*/ 2469356 w 6400800"/>
              <a:gd name="connsiteY5791" fmla="*/ 194786 h 514350"/>
              <a:gd name="connsiteX5792" fmla="*/ 2465546 w 6400800"/>
              <a:gd name="connsiteY5792" fmla="*/ 181451 h 514350"/>
              <a:gd name="connsiteX5793" fmla="*/ 2467451 w 6400800"/>
              <a:gd name="connsiteY5793" fmla="*/ 197644 h 514350"/>
              <a:gd name="connsiteX5794" fmla="*/ 2460784 w 6400800"/>
              <a:gd name="connsiteY5794" fmla="*/ 209074 h 514350"/>
              <a:gd name="connsiteX5795" fmla="*/ 2447449 w 6400800"/>
              <a:gd name="connsiteY5795" fmla="*/ 234791 h 514350"/>
              <a:gd name="connsiteX5796" fmla="*/ 2436971 w 6400800"/>
              <a:gd name="connsiteY5796" fmla="*/ 247174 h 514350"/>
              <a:gd name="connsiteX5797" fmla="*/ 2436019 w 6400800"/>
              <a:gd name="connsiteY5797" fmla="*/ 249079 h 514350"/>
              <a:gd name="connsiteX5798" fmla="*/ 2436019 w 6400800"/>
              <a:gd name="connsiteY5798" fmla="*/ 249079 h 514350"/>
              <a:gd name="connsiteX5799" fmla="*/ 2433161 w 6400800"/>
              <a:gd name="connsiteY5799" fmla="*/ 225266 h 514350"/>
              <a:gd name="connsiteX5800" fmla="*/ 2436971 w 6400800"/>
              <a:gd name="connsiteY5800" fmla="*/ 215741 h 514350"/>
              <a:gd name="connsiteX5801" fmla="*/ 2416016 w 6400800"/>
              <a:gd name="connsiteY5801" fmla="*/ 313849 h 514350"/>
              <a:gd name="connsiteX5802" fmla="*/ 2416016 w 6400800"/>
              <a:gd name="connsiteY5802" fmla="*/ 313849 h 514350"/>
              <a:gd name="connsiteX5803" fmla="*/ 2413159 w 6400800"/>
              <a:gd name="connsiteY5803" fmla="*/ 304324 h 514350"/>
              <a:gd name="connsiteX5804" fmla="*/ 2415064 w 6400800"/>
              <a:gd name="connsiteY5804" fmla="*/ 301466 h 514350"/>
              <a:gd name="connsiteX5805" fmla="*/ 2415064 w 6400800"/>
              <a:gd name="connsiteY5805" fmla="*/ 303371 h 514350"/>
              <a:gd name="connsiteX5806" fmla="*/ 2416016 w 6400800"/>
              <a:gd name="connsiteY5806" fmla="*/ 313849 h 514350"/>
              <a:gd name="connsiteX5807" fmla="*/ 2416016 w 6400800"/>
              <a:gd name="connsiteY5807" fmla="*/ 313849 h 514350"/>
              <a:gd name="connsiteX5808" fmla="*/ 2422684 w 6400800"/>
              <a:gd name="connsiteY5808" fmla="*/ 288131 h 514350"/>
              <a:gd name="connsiteX5809" fmla="*/ 2422684 w 6400800"/>
              <a:gd name="connsiteY5809" fmla="*/ 293846 h 514350"/>
              <a:gd name="connsiteX5810" fmla="*/ 2420779 w 6400800"/>
              <a:gd name="connsiteY5810" fmla="*/ 299561 h 514350"/>
              <a:gd name="connsiteX5811" fmla="*/ 2418874 w 6400800"/>
              <a:gd name="connsiteY5811" fmla="*/ 293846 h 514350"/>
              <a:gd name="connsiteX5812" fmla="*/ 2420779 w 6400800"/>
              <a:gd name="connsiteY5812" fmla="*/ 290989 h 514350"/>
              <a:gd name="connsiteX5813" fmla="*/ 2422684 w 6400800"/>
              <a:gd name="connsiteY5813" fmla="*/ 288131 h 514350"/>
              <a:gd name="connsiteX5814" fmla="*/ 2414111 w 6400800"/>
              <a:gd name="connsiteY5814" fmla="*/ 259556 h 514350"/>
              <a:gd name="connsiteX5815" fmla="*/ 2419826 w 6400800"/>
              <a:gd name="connsiteY5815" fmla="*/ 248126 h 514350"/>
              <a:gd name="connsiteX5816" fmla="*/ 2420779 w 6400800"/>
              <a:gd name="connsiteY5816" fmla="*/ 266224 h 514350"/>
              <a:gd name="connsiteX5817" fmla="*/ 2412206 w 6400800"/>
              <a:gd name="connsiteY5817" fmla="*/ 277654 h 514350"/>
              <a:gd name="connsiteX5818" fmla="*/ 2410301 w 6400800"/>
              <a:gd name="connsiteY5818" fmla="*/ 273844 h 514350"/>
              <a:gd name="connsiteX5819" fmla="*/ 2408396 w 6400800"/>
              <a:gd name="connsiteY5819" fmla="*/ 270986 h 514350"/>
              <a:gd name="connsiteX5820" fmla="*/ 2414111 w 6400800"/>
              <a:gd name="connsiteY5820" fmla="*/ 259556 h 514350"/>
              <a:gd name="connsiteX5821" fmla="*/ 2406491 w 6400800"/>
              <a:gd name="connsiteY5821" fmla="*/ 275749 h 514350"/>
              <a:gd name="connsiteX5822" fmla="*/ 2406491 w 6400800"/>
              <a:gd name="connsiteY5822" fmla="*/ 275749 h 514350"/>
              <a:gd name="connsiteX5823" fmla="*/ 2409349 w 6400800"/>
              <a:gd name="connsiteY5823" fmla="*/ 282416 h 514350"/>
              <a:gd name="connsiteX5824" fmla="*/ 2406491 w 6400800"/>
              <a:gd name="connsiteY5824" fmla="*/ 286226 h 514350"/>
              <a:gd name="connsiteX5825" fmla="*/ 2404586 w 6400800"/>
              <a:gd name="connsiteY5825" fmla="*/ 280511 h 514350"/>
              <a:gd name="connsiteX5826" fmla="*/ 2406491 w 6400800"/>
              <a:gd name="connsiteY5826" fmla="*/ 275749 h 514350"/>
              <a:gd name="connsiteX5827" fmla="*/ 2405539 w 6400800"/>
              <a:gd name="connsiteY5827" fmla="*/ 317659 h 514350"/>
              <a:gd name="connsiteX5828" fmla="*/ 2408396 w 6400800"/>
              <a:gd name="connsiteY5828" fmla="*/ 328136 h 514350"/>
              <a:gd name="connsiteX5829" fmla="*/ 2408396 w 6400800"/>
              <a:gd name="connsiteY5829" fmla="*/ 334804 h 514350"/>
              <a:gd name="connsiteX5830" fmla="*/ 2407444 w 6400800"/>
              <a:gd name="connsiteY5830" fmla="*/ 332899 h 514350"/>
              <a:gd name="connsiteX5831" fmla="*/ 2407444 w 6400800"/>
              <a:gd name="connsiteY5831" fmla="*/ 340519 h 514350"/>
              <a:gd name="connsiteX5832" fmla="*/ 2404586 w 6400800"/>
              <a:gd name="connsiteY5832" fmla="*/ 350996 h 514350"/>
              <a:gd name="connsiteX5833" fmla="*/ 2400776 w 6400800"/>
              <a:gd name="connsiteY5833" fmla="*/ 364331 h 514350"/>
              <a:gd name="connsiteX5834" fmla="*/ 2398871 w 6400800"/>
              <a:gd name="connsiteY5834" fmla="*/ 343376 h 514350"/>
              <a:gd name="connsiteX5835" fmla="*/ 2397919 w 6400800"/>
              <a:gd name="connsiteY5835" fmla="*/ 333851 h 514350"/>
              <a:gd name="connsiteX5836" fmla="*/ 2398871 w 6400800"/>
              <a:gd name="connsiteY5836" fmla="*/ 330994 h 514350"/>
              <a:gd name="connsiteX5837" fmla="*/ 2405539 w 6400800"/>
              <a:gd name="connsiteY5837" fmla="*/ 317659 h 514350"/>
              <a:gd name="connsiteX5838" fmla="*/ 2398871 w 6400800"/>
              <a:gd name="connsiteY5838" fmla="*/ 291941 h 514350"/>
              <a:gd name="connsiteX5839" fmla="*/ 2399824 w 6400800"/>
              <a:gd name="connsiteY5839" fmla="*/ 295751 h 514350"/>
              <a:gd name="connsiteX5840" fmla="*/ 2394109 w 6400800"/>
              <a:gd name="connsiteY5840" fmla="*/ 303371 h 514350"/>
              <a:gd name="connsiteX5841" fmla="*/ 2394109 w 6400800"/>
              <a:gd name="connsiteY5841" fmla="*/ 302419 h 514350"/>
              <a:gd name="connsiteX5842" fmla="*/ 2398871 w 6400800"/>
              <a:gd name="connsiteY5842" fmla="*/ 291941 h 514350"/>
              <a:gd name="connsiteX5843" fmla="*/ 2393156 w 6400800"/>
              <a:gd name="connsiteY5843" fmla="*/ 267176 h 514350"/>
              <a:gd name="connsiteX5844" fmla="*/ 2391251 w 6400800"/>
              <a:gd name="connsiteY5844" fmla="*/ 270034 h 514350"/>
              <a:gd name="connsiteX5845" fmla="*/ 2389346 w 6400800"/>
              <a:gd name="connsiteY5845" fmla="*/ 254794 h 514350"/>
              <a:gd name="connsiteX5846" fmla="*/ 2393156 w 6400800"/>
              <a:gd name="connsiteY5846" fmla="*/ 267176 h 514350"/>
              <a:gd name="connsiteX5847" fmla="*/ 2351246 w 6400800"/>
              <a:gd name="connsiteY5847" fmla="*/ 278606 h 514350"/>
              <a:gd name="connsiteX5848" fmla="*/ 2351246 w 6400800"/>
              <a:gd name="connsiteY5848" fmla="*/ 278606 h 514350"/>
              <a:gd name="connsiteX5849" fmla="*/ 2351246 w 6400800"/>
              <a:gd name="connsiteY5849" fmla="*/ 275749 h 514350"/>
              <a:gd name="connsiteX5850" fmla="*/ 2351246 w 6400800"/>
              <a:gd name="connsiteY5850" fmla="*/ 278606 h 514350"/>
              <a:gd name="connsiteX5851" fmla="*/ 2378869 w 6400800"/>
              <a:gd name="connsiteY5851" fmla="*/ 295751 h 514350"/>
              <a:gd name="connsiteX5852" fmla="*/ 2375059 w 6400800"/>
              <a:gd name="connsiteY5852" fmla="*/ 303371 h 514350"/>
              <a:gd name="connsiteX5853" fmla="*/ 2374106 w 6400800"/>
              <a:gd name="connsiteY5853" fmla="*/ 305276 h 514350"/>
              <a:gd name="connsiteX5854" fmla="*/ 2374106 w 6400800"/>
              <a:gd name="connsiteY5854" fmla="*/ 304324 h 514350"/>
              <a:gd name="connsiteX5855" fmla="*/ 2376011 w 6400800"/>
              <a:gd name="connsiteY5855" fmla="*/ 231934 h 514350"/>
              <a:gd name="connsiteX5856" fmla="*/ 2366486 w 6400800"/>
              <a:gd name="connsiteY5856" fmla="*/ 277654 h 514350"/>
              <a:gd name="connsiteX5857" fmla="*/ 2364581 w 6400800"/>
              <a:gd name="connsiteY5857" fmla="*/ 272891 h 514350"/>
              <a:gd name="connsiteX5858" fmla="*/ 2361724 w 6400800"/>
              <a:gd name="connsiteY5858" fmla="*/ 264319 h 514350"/>
              <a:gd name="connsiteX5859" fmla="*/ 2361724 w 6400800"/>
              <a:gd name="connsiteY5859" fmla="*/ 245269 h 514350"/>
              <a:gd name="connsiteX5860" fmla="*/ 2365534 w 6400800"/>
              <a:gd name="connsiteY5860" fmla="*/ 234791 h 514350"/>
              <a:gd name="connsiteX5861" fmla="*/ 2376011 w 6400800"/>
              <a:gd name="connsiteY5861" fmla="*/ 211931 h 514350"/>
              <a:gd name="connsiteX5862" fmla="*/ 2376011 w 6400800"/>
              <a:gd name="connsiteY5862" fmla="*/ 244316 h 514350"/>
              <a:gd name="connsiteX5863" fmla="*/ 2376964 w 6400800"/>
              <a:gd name="connsiteY5863" fmla="*/ 290989 h 514350"/>
              <a:gd name="connsiteX5864" fmla="*/ 2378869 w 6400800"/>
              <a:gd name="connsiteY5864" fmla="*/ 295751 h 514350"/>
              <a:gd name="connsiteX5865" fmla="*/ 2362676 w 6400800"/>
              <a:gd name="connsiteY5865" fmla="*/ 180499 h 514350"/>
              <a:gd name="connsiteX5866" fmla="*/ 2368391 w 6400800"/>
              <a:gd name="connsiteY5866" fmla="*/ 166211 h 514350"/>
              <a:gd name="connsiteX5867" fmla="*/ 2377916 w 6400800"/>
              <a:gd name="connsiteY5867" fmla="*/ 140494 h 514350"/>
              <a:gd name="connsiteX5868" fmla="*/ 2378869 w 6400800"/>
              <a:gd name="connsiteY5868" fmla="*/ 143351 h 514350"/>
              <a:gd name="connsiteX5869" fmla="*/ 2378869 w 6400800"/>
              <a:gd name="connsiteY5869" fmla="*/ 152876 h 514350"/>
              <a:gd name="connsiteX5870" fmla="*/ 2377916 w 6400800"/>
              <a:gd name="connsiteY5870" fmla="*/ 147161 h 514350"/>
              <a:gd name="connsiteX5871" fmla="*/ 2377916 w 6400800"/>
              <a:gd name="connsiteY5871" fmla="*/ 173831 h 514350"/>
              <a:gd name="connsiteX5872" fmla="*/ 2377916 w 6400800"/>
              <a:gd name="connsiteY5872" fmla="*/ 203359 h 514350"/>
              <a:gd name="connsiteX5873" fmla="*/ 2362676 w 6400800"/>
              <a:gd name="connsiteY5873" fmla="*/ 227171 h 514350"/>
              <a:gd name="connsiteX5874" fmla="*/ 2360771 w 6400800"/>
              <a:gd name="connsiteY5874" fmla="*/ 185261 h 514350"/>
              <a:gd name="connsiteX5875" fmla="*/ 2362676 w 6400800"/>
              <a:gd name="connsiteY5875" fmla="*/ 180499 h 514350"/>
              <a:gd name="connsiteX5876" fmla="*/ 2340769 w 6400800"/>
              <a:gd name="connsiteY5876" fmla="*/ 241459 h 514350"/>
              <a:gd name="connsiteX5877" fmla="*/ 2342674 w 6400800"/>
              <a:gd name="connsiteY5877" fmla="*/ 235744 h 514350"/>
              <a:gd name="connsiteX5878" fmla="*/ 2347436 w 6400800"/>
              <a:gd name="connsiteY5878" fmla="*/ 221456 h 514350"/>
              <a:gd name="connsiteX5879" fmla="*/ 2359819 w 6400800"/>
              <a:gd name="connsiteY5879" fmla="*/ 187166 h 514350"/>
              <a:gd name="connsiteX5880" fmla="*/ 2355056 w 6400800"/>
              <a:gd name="connsiteY5880" fmla="*/ 236696 h 514350"/>
              <a:gd name="connsiteX5881" fmla="*/ 2353151 w 6400800"/>
              <a:gd name="connsiteY5881" fmla="*/ 230029 h 514350"/>
              <a:gd name="connsiteX5882" fmla="*/ 2354104 w 6400800"/>
              <a:gd name="connsiteY5882" fmla="*/ 241459 h 514350"/>
              <a:gd name="connsiteX5883" fmla="*/ 2344579 w 6400800"/>
              <a:gd name="connsiteY5883" fmla="*/ 259556 h 514350"/>
              <a:gd name="connsiteX5884" fmla="*/ 2344579 w 6400800"/>
              <a:gd name="connsiteY5884" fmla="*/ 259556 h 514350"/>
              <a:gd name="connsiteX5885" fmla="*/ 2339816 w 6400800"/>
              <a:gd name="connsiteY5885" fmla="*/ 245269 h 514350"/>
              <a:gd name="connsiteX5886" fmla="*/ 2340769 w 6400800"/>
              <a:gd name="connsiteY5886" fmla="*/ 241459 h 514350"/>
              <a:gd name="connsiteX5887" fmla="*/ 2344579 w 6400800"/>
              <a:gd name="connsiteY5887" fmla="*/ 320516 h 514350"/>
              <a:gd name="connsiteX5888" fmla="*/ 2339816 w 6400800"/>
              <a:gd name="connsiteY5888" fmla="*/ 310991 h 514350"/>
              <a:gd name="connsiteX5889" fmla="*/ 2339816 w 6400800"/>
              <a:gd name="connsiteY5889" fmla="*/ 310039 h 514350"/>
              <a:gd name="connsiteX5890" fmla="*/ 2344579 w 6400800"/>
              <a:gd name="connsiteY5890" fmla="*/ 320516 h 514350"/>
              <a:gd name="connsiteX5891" fmla="*/ 2337911 w 6400800"/>
              <a:gd name="connsiteY5891" fmla="*/ 317659 h 514350"/>
              <a:gd name="connsiteX5892" fmla="*/ 2341721 w 6400800"/>
              <a:gd name="connsiteY5892" fmla="*/ 327184 h 514350"/>
              <a:gd name="connsiteX5893" fmla="*/ 2336959 w 6400800"/>
              <a:gd name="connsiteY5893" fmla="*/ 321469 h 514350"/>
              <a:gd name="connsiteX5894" fmla="*/ 2337911 w 6400800"/>
              <a:gd name="connsiteY5894" fmla="*/ 317659 h 514350"/>
              <a:gd name="connsiteX5895" fmla="*/ 2332196 w 6400800"/>
              <a:gd name="connsiteY5895" fmla="*/ 280511 h 514350"/>
              <a:gd name="connsiteX5896" fmla="*/ 2333149 w 6400800"/>
              <a:gd name="connsiteY5896" fmla="*/ 283369 h 514350"/>
              <a:gd name="connsiteX5897" fmla="*/ 2332196 w 6400800"/>
              <a:gd name="connsiteY5897" fmla="*/ 281464 h 514350"/>
              <a:gd name="connsiteX5898" fmla="*/ 2332196 w 6400800"/>
              <a:gd name="connsiteY5898" fmla="*/ 280511 h 514350"/>
              <a:gd name="connsiteX5899" fmla="*/ 2330291 w 6400800"/>
              <a:gd name="connsiteY5899" fmla="*/ 289084 h 514350"/>
              <a:gd name="connsiteX5900" fmla="*/ 2331244 w 6400800"/>
              <a:gd name="connsiteY5900" fmla="*/ 290989 h 514350"/>
              <a:gd name="connsiteX5901" fmla="*/ 2330291 w 6400800"/>
              <a:gd name="connsiteY5901" fmla="*/ 292894 h 514350"/>
              <a:gd name="connsiteX5902" fmla="*/ 2329339 w 6400800"/>
              <a:gd name="connsiteY5902" fmla="*/ 290989 h 514350"/>
              <a:gd name="connsiteX5903" fmla="*/ 2330291 w 6400800"/>
              <a:gd name="connsiteY5903" fmla="*/ 289084 h 514350"/>
              <a:gd name="connsiteX5904" fmla="*/ 2329339 w 6400800"/>
              <a:gd name="connsiteY5904" fmla="*/ 293846 h 514350"/>
              <a:gd name="connsiteX5905" fmla="*/ 2329339 w 6400800"/>
              <a:gd name="connsiteY5905" fmla="*/ 292894 h 514350"/>
              <a:gd name="connsiteX5906" fmla="*/ 2330291 w 6400800"/>
              <a:gd name="connsiteY5906" fmla="*/ 294799 h 514350"/>
              <a:gd name="connsiteX5907" fmla="*/ 2328386 w 6400800"/>
              <a:gd name="connsiteY5907" fmla="*/ 299561 h 514350"/>
              <a:gd name="connsiteX5908" fmla="*/ 2328386 w 6400800"/>
              <a:gd name="connsiteY5908" fmla="*/ 298609 h 514350"/>
              <a:gd name="connsiteX5909" fmla="*/ 2329339 w 6400800"/>
              <a:gd name="connsiteY5909" fmla="*/ 293846 h 514350"/>
              <a:gd name="connsiteX5910" fmla="*/ 2313146 w 6400800"/>
              <a:gd name="connsiteY5910" fmla="*/ 194786 h 514350"/>
              <a:gd name="connsiteX5911" fmla="*/ 2315051 w 6400800"/>
              <a:gd name="connsiteY5911" fmla="*/ 201454 h 514350"/>
              <a:gd name="connsiteX5912" fmla="*/ 2316004 w 6400800"/>
              <a:gd name="connsiteY5912" fmla="*/ 205264 h 514350"/>
              <a:gd name="connsiteX5913" fmla="*/ 2314099 w 6400800"/>
              <a:gd name="connsiteY5913" fmla="*/ 214789 h 514350"/>
              <a:gd name="connsiteX5914" fmla="*/ 2314099 w 6400800"/>
              <a:gd name="connsiteY5914" fmla="*/ 214789 h 514350"/>
              <a:gd name="connsiteX5915" fmla="*/ 2310289 w 6400800"/>
              <a:gd name="connsiteY5915" fmla="*/ 207169 h 514350"/>
              <a:gd name="connsiteX5916" fmla="*/ 2313146 w 6400800"/>
              <a:gd name="connsiteY5916" fmla="*/ 194786 h 514350"/>
              <a:gd name="connsiteX5917" fmla="*/ 2304574 w 6400800"/>
              <a:gd name="connsiteY5917" fmla="*/ 197644 h 514350"/>
              <a:gd name="connsiteX5918" fmla="*/ 2305526 w 6400800"/>
              <a:gd name="connsiteY5918" fmla="*/ 200501 h 514350"/>
              <a:gd name="connsiteX5919" fmla="*/ 2303621 w 6400800"/>
              <a:gd name="connsiteY5919" fmla="*/ 205264 h 514350"/>
              <a:gd name="connsiteX5920" fmla="*/ 2304574 w 6400800"/>
              <a:gd name="connsiteY5920" fmla="*/ 197644 h 514350"/>
              <a:gd name="connsiteX5921" fmla="*/ 2297906 w 6400800"/>
              <a:gd name="connsiteY5921" fmla="*/ 272891 h 514350"/>
              <a:gd name="connsiteX5922" fmla="*/ 2298859 w 6400800"/>
              <a:gd name="connsiteY5922" fmla="*/ 256699 h 514350"/>
              <a:gd name="connsiteX5923" fmla="*/ 2299811 w 6400800"/>
              <a:gd name="connsiteY5923" fmla="*/ 250984 h 514350"/>
              <a:gd name="connsiteX5924" fmla="*/ 2308384 w 6400800"/>
              <a:gd name="connsiteY5924" fmla="*/ 211931 h 514350"/>
              <a:gd name="connsiteX5925" fmla="*/ 2309336 w 6400800"/>
              <a:gd name="connsiteY5925" fmla="*/ 215741 h 514350"/>
              <a:gd name="connsiteX5926" fmla="*/ 2311241 w 6400800"/>
              <a:gd name="connsiteY5926" fmla="*/ 221456 h 514350"/>
              <a:gd name="connsiteX5927" fmla="*/ 2311241 w 6400800"/>
              <a:gd name="connsiteY5927" fmla="*/ 221456 h 514350"/>
              <a:gd name="connsiteX5928" fmla="*/ 2304574 w 6400800"/>
              <a:gd name="connsiteY5928" fmla="*/ 253841 h 514350"/>
              <a:gd name="connsiteX5929" fmla="*/ 2302669 w 6400800"/>
              <a:gd name="connsiteY5929" fmla="*/ 251936 h 514350"/>
              <a:gd name="connsiteX5930" fmla="*/ 2304574 w 6400800"/>
              <a:gd name="connsiteY5930" fmla="*/ 253841 h 514350"/>
              <a:gd name="connsiteX5931" fmla="*/ 2299811 w 6400800"/>
              <a:gd name="connsiteY5931" fmla="*/ 274796 h 514350"/>
              <a:gd name="connsiteX5932" fmla="*/ 2294096 w 6400800"/>
              <a:gd name="connsiteY5932" fmla="*/ 300514 h 514350"/>
              <a:gd name="connsiteX5933" fmla="*/ 2297906 w 6400800"/>
              <a:gd name="connsiteY5933" fmla="*/ 272891 h 514350"/>
              <a:gd name="connsiteX5934" fmla="*/ 2271236 w 6400800"/>
              <a:gd name="connsiteY5934" fmla="*/ 369094 h 514350"/>
              <a:gd name="connsiteX5935" fmla="*/ 2270284 w 6400800"/>
              <a:gd name="connsiteY5935" fmla="*/ 376714 h 514350"/>
              <a:gd name="connsiteX5936" fmla="*/ 2270284 w 6400800"/>
              <a:gd name="connsiteY5936" fmla="*/ 376714 h 514350"/>
              <a:gd name="connsiteX5937" fmla="*/ 2270284 w 6400800"/>
              <a:gd name="connsiteY5937" fmla="*/ 372904 h 514350"/>
              <a:gd name="connsiteX5938" fmla="*/ 2271236 w 6400800"/>
              <a:gd name="connsiteY5938" fmla="*/ 369094 h 514350"/>
              <a:gd name="connsiteX5939" fmla="*/ 2252186 w 6400800"/>
              <a:gd name="connsiteY5939" fmla="*/ 297656 h 514350"/>
              <a:gd name="connsiteX5940" fmla="*/ 2251234 w 6400800"/>
              <a:gd name="connsiteY5940" fmla="*/ 311944 h 514350"/>
              <a:gd name="connsiteX5941" fmla="*/ 2250281 w 6400800"/>
              <a:gd name="connsiteY5941" fmla="*/ 308134 h 514350"/>
              <a:gd name="connsiteX5942" fmla="*/ 2252186 w 6400800"/>
              <a:gd name="connsiteY5942" fmla="*/ 297656 h 514350"/>
              <a:gd name="connsiteX5943" fmla="*/ 2215991 w 6400800"/>
              <a:gd name="connsiteY5943" fmla="*/ 252889 h 514350"/>
              <a:gd name="connsiteX5944" fmla="*/ 2215991 w 6400800"/>
              <a:gd name="connsiteY5944" fmla="*/ 256699 h 514350"/>
              <a:gd name="connsiteX5945" fmla="*/ 2215991 w 6400800"/>
              <a:gd name="connsiteY5945" fmla="*/ 256699 h 514350"/>
              <a:gd name="connsiteX5946" fmla="*/ 2215991 w 6400800"/>
              <a:gd name="connsiteY5946" fmla="*/ 252889 h 514350"/>
              <a:gd name="connsiteX5947" fmla="*/ 2211229 w 6400800"/>
              <a:gd name="connsiteY5947" fmla="*/ 281464 h 514350"/>
              <a:gd name="connsiteX5948" fmla="*/ 2214086 w 6400800"/>
              <a:gd name="connsiteY5948" fmla="*/ 260509 h 514350"/>
              <a:gd name="connsiteX5949" fmla="*/ 2215039 w 6400800"/>
              <a:gd name="connsiteY5949" fmla="*/ 261461 h 514350"/>
              <a:gd name="connsiteX5950" fmla="*/ 2215039 w 6400800"/>
              <a:gd name="connsiteY5950" fmla="*/ 267176 h 514350"/>
              <a:gd name="connsiteX5951" fmla="*/ 2212181 w 6400800"/>
              <a:gd name="connsiteY5951" fmla="*/ 299561 h 514350"/>
              <a:gd name="connsiteX5952" fmla="*/ 2206466 w 6400800"/>
              <a:gd name="connsiteY5952" fmla="*/ 309086 h 514350"/>
              <a:gd name="connsiteX5953" fmla="*/ 2211229 w 6400800"/>
              <a:gd name="connsiteY5953" fmla="*/ 281464 h 514350"/>
              <a:gd name="connsiteX5954" fmla="*/ 2205514 w 6400800"/>
              <a:gd name="connsiteY5954" fmla="*/ 337661 h 514350"/>
              <a:gd name="connsiteX5955" fmla="*/ 2204561 w 6400800"/>
              <a:gd name="connsiteY5955" fmla="*/ 339566 h 514350"/>
              <a:gd name="connsiteX5956" fmla="*/ 2204561 w 6400800"/>
              <a:gd name="connsiteY5956" fmla="*/ 340519 h 514350"/>
              <a:gd name="connsiteX5957" fmla="*/ 2205514 w 6400800"/>
              <a:gd name="connsiteY5957" fmla="*/ 337661 h 514350"/>
              <a:gd name="connsiteX5958" fmla="*/ 2183606 w 6400800"/>
              <a:gd name="connsiteY5958" fmla="*/ 336709 h 514350"/>
              <a:gd name="connsiteX5959" fmla="*/ 2185511 w 6400800"/>
              <a:gd name="connsiteY5959" fmla="*/ 345281 h 514350"/>
              <a:gd name="connsiteX5960" fmla="*/ 2184559 w 6400800"/>
              <a:gd name="connsiteY5960" fmla="*/ 350044 h 514350"/>
              <a:gd name="connsiteX5961" fmla="*/ 2183606 w 6400800"/>
              <a:gd name="connsiteY5961" fmla="*/ 340519 h 514350"/>
              <a:gd name="connsiteX5962" fmla="*/ 2183606 w 6400800"/>
              <a:gd name="connsiteY5962" fmla="*/ 337661 h 514350"/>
              <a:gd name="connsiteX5963" fmla="*/ 2183606 w 6400800"/>
              <a:gd name="connsiteY5963" fmla="*/ 336709 h 514350"/>
              <a:gd name="connsiteX5964" fmla="*/ 2178844 w 6400800"/>
              <a:gd name="connsiteY5964" fmla="*/ 345281 h 514350"/>
              <a:gd name="connsiteX5965" fmla="*/ 2178844 w 6400800"/>
              <a:gd name="connsiteY5965" fmla="*/ 357664 h 514350"/>
              <a:gd name="connsiteX5966" fmla="*/ 2175986 w 6400800"/>
              <a:gd name="connsiteY5966" fmla="*/ 350996 h 514350"/>
              <a:gd name="connsiteX5967" fmla="*/ 2178844 w 6400800"/>
              <a:gd name="connsiteY5967" fmla="*/ 345281 h 514350"/>
              <a:gd name="connsiteX5968" fmla="*/ 2150269 w 6400800"/>
              <a:gd name="connsiteY5968" fmla="*/ 278606 h 514350"/>
              <a:gd name="connsiteX5969" fmla="*/ 2162651 w 6400800"/>
              <a:gd name="connsiteY5969" fmla="*/ 232886 h 514350"/>
              <a:gd name="connsiteX5970" fmla="*/ 2161699 w 6400800"/>
              <a:gd name="connsiteY5970" fmla="*/ 235744 h 514350"/>
              <a:gd name="connsiteX5971" fmla="*/ 2157889 w 6400800"/>
              <a:gd name="connsiteY5971" fmla="*/ 253841 h 514350"/>
              <a:gd name="connsiteX5972" fmla="*/ 2154079 w 6400800"/>
              <a:gd name="connsiteY5972" fmla="*/ 274796 h 514350"/>
              <a:gd name="connsiteX5973" fmla="*/ 2151221 w 6400800"/>
              <a:gd name="connsiteY5973" fmla="*/ 293846 h 514350"/>
              <a:gd name="connsiteX5974" fmla="*/ 2148364 w 6400800"/>
              <a:gd name="connsiteY5974" fmla="*/ 288131 h 514350"/>
              <a:gd name="connsiteX5975" fmla="*/ 2150269 w 6400800"/>
              <a:gd name="connsiteY5975" fmla="*/ 296704 h 514350"/>
              <a:gd name="connsiteX5976" fmla="*/ 2147411 w 6400800"/>
              <a:gd name="connsiteY5976" fmla="*/ 314801 h 514350"/>
              <a:gd name="connsiteX5977" fmla="*/ 2140744 w 6400800"/>
              <a:gd name="connsiteY5977" fmla="*/ 305276 h 514350"/>
              <a:gd name="connsiteX5978" fmla="*/ 2150269 w 6400800"/>
              <a:gd name="connsiteY5978" fmla="*/ 278606 h 514350"/>
              <a:gd name="connsiteX5979" fmla="*/ 2142649 w 6400800"/>
              <a:gd name="connsiteY5979" fmla="*/ 305276 h 514350"/>
              <a:gd name="connsiteX5980" fmla="*/ 2148364 w 6400800"/>
              <a:gd name="connsiteY5980" fmla="*/ 319564 h 514350"/>
              <a:gd name="connsiteX5981" fmla="*/ 2148364 w 6400800"/>
              <a:gd name="connsiteY5981" fmla="*/ 320516 h 514350"/>
              <a:gd name="connsiteX5982" fmla="*/ 2148364 w 6400800"/>
              <a:gd name="connsiteY5982" fmla="*/ 321469 h 514350"/>
              <a:gd name="connsiteX5983" fmla="*/ 2145506 w 6400800"/>
              <a:gd name="connsiteY5983" fmla="*/ 343376 h 514350"/>
              <a:gd name="connsiteX5984" fmla="*/ 2139791 w 6400800"/>
              <a:gd name="connsiteY5984" fmla="*/ 324326 h 514350"/>
              <a:gd name="connsiteX5985" fmla="*/ 2138839 w 6400800"/>
              <a:gd name="connsiteY5985" fmla="*/ 320516 h 514350"/>
              <a:gd name="connsiteX5986" fmla="*/ 2142649 w 6400800"/>
              <a:gd name="connsiteY5986" fmla="*/ 305276 h 514350"/>
              <a:gd name="connsiteX5987" fmla="*/ 2058829 w 6400800"/>
              <a:gd name="connsiteY5987" fmla="*/ 353854 h 514350"/>
              <a:gd name="connsiteX5988" fmla="*/ 2056924 w 6400800"/>
              <a:gd name="connsiteY5988" fmla="*/ 366236 h 514350"/>
              <a:gd name="connsiteX5989" fmla="*/ 2055971 w 6400800"/>
              <a:gd name="connsiteY5989" fmla="*/ 361474 h 514350"/>
              <a:gd name="connsiteX5990" fmla="*/ 2054066 w 6400800"/>
              <a:gd name="connsiteY5990" fmla="*/ 352901 h 514350"/>
              <a:gd name="connsiteX5991" fmla="*/ 2054066 w 6400800"/>
              <a:gd name="connsiteY5991" fmla="*/ 351949 h 514350"/>
              <a:gd name="connsiteX5992" fmla="*/ 2059781 w 6400800"/>
              <a:gd name="connsiteY5992" fmla="*/ 338614 h 514350"/>
              <a:gd name="connsiteX5993" fmla="*/ 2060734 w 6400800"/>
              <a:gd name="connsiteY5993" fmla="*/ 343376 h 514350"/>
              <a:gd name="connsiteX5994" fmla="*/ 2058829 w 6400800"/>
              <a:gd name="connsiteY5994" fmla="*/ 353854 h 514350"/>
              <a:gd name="connsiteX5995" fmla="*/ 2081689 w 6400800"/>
              <a:gd name="connsiteY5995" fmla="*/ 350044 h 514350"/>
              <a:gd name="connsiteX5996" fmla="*/ 2079784 w 6400800"/>
              <a:gd name="connsiteY5996" fmla="*/ 354806 h 514350"/>
              <a:gd name="connsiteX5997" fmla="*/ 2077879 w 6400800"/>
              <a:gd name="connsiteY5997" fmla="*/ 347186 h 514350"/>
              <a:gd name="connsiteX5998" fmla="*/ 2077879 w 6400800"/>
              <a:gd name="connsiteY5998" fmla="*/ 344329 h 514350"/>
              <a:gd name="connsiteX5999" fmla="*/ 2080736 w 6400800"/>
              <a:gd name="connsiteY5999" fmla="*/ 348139 h 514350"/>
              <a:gd name="connsiteX6000" fmla="*/ 2081689 w 6400800"/>
              <a:gd name="connsiteY6000" fmla="*/ 350044 h 514350"/>
              <a:gd name="connsiteX6001" fmla="*/ 2081689 w 6400800"/>
              <a:gd name="connsiteY6001" fmla="*/ 350044 h 514350"/>
              <a:gd name="connsiteX6002" fmla="*/ 2081689 w 6400800"/>
              <a:gd name="connsiteY6002" fmla="*/ 339566 h 514350"/>
              <a:gd name="connsiteX6003" fmla="*/ 2081689 w 6400800"/>
              <a:gd name="connsiteY6003" fmla="*/ 341471 h 514350"/>
              <a:gd name="connsiteX6004" fmla="*/ 2078831 w 6400800"/>
              <a:gd name="connsiteY6004" fmla="*/ 337661 h 514350"/>
              <a:gd name="connsiteX6005" fmla="*/ 2079784 w 6400800"/>
              <a:gd name="connsiteY6005" fmla="*/ 330041 h 514350"/>
              <a:gd name="connsiteX6006" fmla="*/ 2081689 w 6400800"/>
              <a:gd name="connsiteY6006" fmla="*/ 339566 h 514350"/>
              <a:gd name="connsiteX6007" fmla="*/ 2081689 w 6400800"/>
              <a:gd name="connsiteY6007" fmla="*/ 339566 h 514350"/>
              <a:gd name="connsiteX6008" fmla="*/ 2085499 w 6400800"/>
              <a:gd name="connsiteY6008" fmla="*/ 290036 h 514350"/>
              <a:gd name="connsiteX6009" fmla="*/ 2084546 w 6400800"/>
              <a:gd name="connsiteY6009" fmla="*/ 307181 h 514350"/>
              <a:gd name="connsiteX6010" fmla="*/ 2083594 w 6400800"/>
              <a:gd name="connsiteY6010" fmla="*/ 303371 h 514350"/>
              <a:gd name="connsiteX6011" fmla="*/ 2086451 w 6400800"/>
              <a:gd name="connsiteY6011" fmla="*/ 273844 h 514350"/>
              <a:gd name="connsiteX6012" fmla="*/ 2087404 w 6400800"/>
              <a:gd name="connsiteY6012" fmla="*/ 267176 h 514350"/>
              <a:gd name="connsiteX6013" fmla="*/ 2085499 w 6400800"/>
              <a:gd name="connsiteY6013" fmla="*/ 290036 h 514350"/>
              <a:gd name="connsiteX6014" fmla="*/ 2089309 w 6400800"/>
              <a:gd name="connsiteY6014" fmla="*/ 180499 h 514350"/>
              <a:gd name="connsiteX6015" fmla="*/ 2089309 w 6400800"/>
              <a:gd name="connsiteY6015" fmla="*/ 200501 h 514350"/>
              <a:gd name="connsiteX6016" fmla="*/ 2086451 w 6400800"/>
              <a:gd name="connsiteY6016" fmla="*/ 192881 h 514350"/>
              <a:gd name="connsiteX6017" fmla="*/ 2089309 w 6400800"/>
              <a:gd name="connsiteY6017" fmla="*/ 180499 h 514350"/>
              <a:gd name="connsiteX6018" fmla="*/ 2072164 w 6400800"/>
              <a:gd name="connsiteY6018" fmla="*/ 241459 h 514350"/>
              <a:gd name="connsiteX6019" fmla="*/ 2086451 w 6400800"/>
              <a:gd name="connsiteY6019" fmla="*/ 193834 h 514350"/>
              <a:gd name="connsiteX6020" fmla="*/ 2090261 w 6400800"/>
              <a:gd name="connsiteY6020" fmla="*/ 207169 h 514350"/>
              <a:gd name="connsiteX6021" fmla="*/ 2090261 w 6400800"/>
              <a:gd name="connsiteY6021" fmla="*/ 208121 h 514350"/>
              <a:gd name="connsiteX6022" fmla="*/ 2075974 w 6400800"/>
              <a:gd name="connsiteY6022" fmla="*/ 271939 h 514350"/>
              <a:gd name="connsiteX6023" fmla="*/ 2074069 w 6400800"/>
              <a:gd name="connsiteY6023" fmla="*/ 282416 h 514350"/>
              <a:gd name="connsiteX6024" fmla="*/ 2068354 w 6400800"/>
              <a:gd name="connsiteY6024" fmla="*/ 271939 h 514350"/>
              <a:gd name="connsiteX6025" fmla="*/ 2065496 w 6400800"/>
              <a:gd name="connsiteY6025" fmla="*/ 266224 h 514350"/>
              <a:gd name="connsiteX6026" fmla="*/ 2072164 w 6400800"/>
              <a:gd name="connsiteY6026" fmla="*/ 241459 h 514350"/>
              <a:gd name="connsiteX6027" fmla="*/ 2062639 w 6400800"/>
              <a:gd name="connsiteY6027" fmla="*/ 270034 h 514350"/>
              <a:gd name="connsiteX6028" fmla="*/ 2063591 w 6400800"/>
              <a:gd name="connsiteY6028" fmla="*/ 272891 h 514350"/>
              <a:gd name="connsiteX6029" fmla="*/ 2069306 w 6400800"/>
              <a:gd name="connsiteY6029" fmla="*/ 292894 h 514350"/>
              <a:gd name="connsiteX6030" fmla="*/ 2070259 w 6400800"/>
              <a:gd name="connsiteY6030" fmla="*/ 294799 h 514350"/>
              <a:gd name="connsiteX6031" fmla="*/ 2067401 w 6400800"/>
              <a:gd name="connsiteY6031" fmla="*/ 310039 h 514350"/>
              <a:gd name="connsiteX6032" fmla="*/ 2065496 w 6400800"/>
              <a:gd name="connsiteY6032" fmla="*/ 303371 h 514350"/>
              <a:gd name="connsiteX6033" fmla="*/ 2058829 w 6400800"/>
              <a:gd name="connsiteY6033" fmla="*/ 284321 h 514350"/>
              <a:gd name="connsiteX6034" fmla="*/ 2062639 w 6400800"/>
              <a:gd name="connsiteY6034" fmla="*/ 270034 h 514350"/>
              <a:gd name="connsiteX6035" fmla="*/ 2053114 w 6400800"/>
              <a:gd name="connsiteY6035" fmla="*/ 301466 h 514350"/>
              <a:gd name="connsiteX6036" fmla="*/ 2054066 w 6400800"/>
              <a:gd name="connsiteY6036" fmla="*/ 306229 h 514350"/>
              <a:gd name="connsiteX6037" fmla="*/ 2056924 w 6400800"/>
              <a:gd name="connsiteY6037" fmla="*/ 320516 h 514350"/>
              <a:gd name="connsiteX6038" fmla="*/ 2055971 w 6400800"/>
              <a:gd name="connsiteY6038" fmla="*/ 320516 h 514350"/>
              <a:gd name="connsiteX6039" fmla="*/ 2049304 w 6400800"/>
              <a:gd name="connsiteY6039" fmla="*/ 317659 h 514350"/>
              <a:gd name="connsiteX6040" fmla="*/ 2055971 w 6400800"/>
              <a:gd name="connsiteY6040" fmla="*/ 321469 h 514350"/>
              <a:gd name="connsiteX6041" fmla="*/ 2057876 w 6400800"/>
              <a:gd name="connsiteY6041" fmla="*/ 322421 h 514350"/>
              <a:gd name="connsiteX6042" fmla="*/ 2059781 w 6400800"/>
              <a:gd name="connsiteY6042" fmla="*/ 332899 h 514350"/>
              <a:gd name="connsiteX6043" fmla="*/ 2053114 w 6400800"/>
              <a:gd name="connsiteY6043" fmla="*/ 342424 h 514350"/>
              <a:gd name="connsiteX6044" fmla="*/ 2049304 w 6400800"/>
              <a:gd name="connsiteY6044" fmla="*/ 321469 h 514350"/>
              <a:gd name="connsiteX6045" fmla="*/ 2049304 w 6400800"/>
              <a:gd name="connsiteY6045" fmla="*/ 315754 h 514350"/>
              <a:gd name="connsiteX6046" fmla="*/ 2053114 w 6400800"/>
              <a:gd name="connsiteY6046" fmla="*/ 301466 h 514350"/>
              <a:gd name="connsiteX6047" fmla="*/ 2044541 w 6400800"/>
              <a:gd name="connsiteY6047" fmla="*/ 260509 h 514350"/>
              <a:gd name="connsiteX6048" fmla="*/ 2044541 w 6400800"/>
              <a:gd name="connsiteY6048" fmla="*/ 260509 h 514350"/>
              <a:gd name="connsiteX6049" fmla="*/ 2044541 w 6400800"/>
              <a:gd name="connsiteY6049" fmla="*/ 259556 h 514350"/>
              <a:gd name="connsiteX6050" fmla="*/ 2044541 w 6400800"/>
              <a:gd name="connsiteY6050" fmla="*/ 260509 h 514350"/>
              <a:gd name="connsiteX6051" fmla="*/ 2019776 w 6400800"/>
              <a:gd name="connsiteY6051" fmla="*/ 188119 h 514350"/>
              <a:gd name="connsiteX6052" fmla="*/ 2019776 w 6400800"/>
              <a:gd name="connsiteY6052" fmla="*/ 185261 h 514350"/>
              <a:gd name="connsiteX6053" fmla="*/ 2020729 w 6400800"/>
              <a:gd name="connsiteY6053" fmla="*/ 177641 h 514350"/>
              <a:gd name="connsiteX6054" fmla="*/ 2020729 w 6400800"/>
              <a:gd name="connsiteY6054" fmla="*/ 189071 h 514350"/>
              <a:gd name="connsiteX6055" fmla="*/ 2021681 w 6400800"/>
              <a:gd name="connsiteY6055" fmla="*/ 220504 h 514350"/>
              <a:gd name="connsiteX6056" fmla="*/ 2023586 w 6400800"/>
              <a:gd name="connsiteY6056" fmla="*/ 244316 h 514350"/>
              <a:gd name="connsiteX6057" fmla="*/ 2022634 w 6400800"/>
              <a:gd name="connsiteY6057" fmla="*/ 247174 h 514350"/>
              <a:gd name="connsiteX6058" fmla="*/ 2016919 w 6400800"/>
              <a:gd name="connsiteY6058" fmla="*/ 222409 h 514350"/>
              <a:gd name="connsiteX6059" fmla="*/ 2019776 w 6400800"/>
              <a:gd name="connsiteY6059" fmla="*/ 188119 h 514350"/>
              <a:gd name="connsiteX6060" fmla="*/ 1999774 w 6400800"/>
              <a:gd name="connsiteY6060" fmla="*/ 298609 h 514350"/>
              <a:gd name="connsiteX6061" fmla="*/ 1999774 w 6400800"/>
              <a:gd name="connsiteY6061" fmla="*/ 304324 h 514350"/>
              <a:gd name="connsiteX6062" fmla="*/ 1997869 w 6400800"/>
              <a:gd name="connsiteY6062" fmla="*/ 310039 h 514350"/>
              <a:gd name="connsiteX6063" fmla="*/ 1999774 w 6400800"/>
              <a:gd name="connsiteY6063" fmla="*/ 298609 h 514350"/>
              <a:gd name="connsiteX6064" fmla="*/ 1992154 w 6400800"/>
              <a:gd name="connsiteY6064" fmla="*/ 349091 h 514350"/>
              <a:gd name="connsiteX6065" fmla="*/ 1992154 w 6400800"/>
              <a:gd name="connsiteY6065" fmla="*/ 359569 h 514350"/>
              <a:gd name="connsiteX6066" fmla="*/ 1992154 w 6400800"/>
              <a:gd name="connsiteY6066" fmla="*/ 369094 h 514350"/>
              <a:gd name="connsiteX6067" fmla="*/ 1988344 w 6400800"/>
              <a:gd name="connsiteY6067" fmla="*/ 373856 h 514350"/>
              <a:gd name="connsiteX6068" fmla="*/ 1992154 w 6400800"/>
              <a:gd name="connsiteY6068" fmla="*/ 349091 h 514350"/>
              <a:gd name="connsiteX6069" fmla="*/ 1987391 w 6400800"/>
              <a:gd name="connsiteY6069" fmla="*/ 381476 h 514350"/>
              <a:gd name="connsiteX6070" fmla="*/ 1987391 w 6400800"/>
              <a:gd name="connsiteY6070" fmla="*/ 381476 h 514350"/>
              <a:gd name="connsiteX6071" fmla="*/ 1992154 w 6400800"/>
              <a:gd name="connsiteY6071" fmla="*/ 372904 h 514350"/>
              <a:gd name="connsiteX6072" fmla="*/ 1992154 w 6400800"/>
              <a:gd name="connsiteY6072" fmla="*/ 379571 h 514350"/>
              <a:gd name="connsiteX6073" fmla="*/ 1991201 w 6400800"/>
              <a:gd name="connsiteY6073" fmla="*/ 386239 h 514350"/>
              <a:gd name="connsiteX6074" fmla="*/ 1988344 w 6400800"/>
              <a:gd name="connsiteY6074" fmla="*/ 400526 h 514350"/>
              <a:gd name="connsiteX6075" fmla="*/ 1988344 w 6400800"/>
              <a:gd name="connsiteY6075" fmla="*/ 399574 h 514350"/>
              <a:gd name="connsiteX6076" fmla="*/ 1985486 w 6400800"/>
              <a:gd name="connsiteY6076" fmla="*/ 392906 h 514350"/>
              <a:gd name="connsiteX6077" fmla="*/ 1987391 w 6400800"/>
              <a:gd name="connsiteY6077" fmla="*/ 381476 h 514350"/>
              <a:gd name="connsiteX6078" fmla="*/ 1968341 w 6400800"/>
              <a:gd name="connsiteY6078" fmla="*/ 290989 h 514350"/>
              <a:gd name="connsiteX6079" fmla="*/ 1967389 w 6400800"/>
              <a:gd name="connsiteY6079" fmla="*/ 297656 h 514350"/>
              <a:gd name="connsiteX6080" fmla="*/ 1966436 w 6400800"/>
              <a:gd name="connsiteY6080" fmla="*/ 305276 h 514350"/>
              <a:gd name="connsiteX6081" fmla="*/ 1965484 w 6400800"/>
              <a:gd name="connsiteY6081" fmla="*/ 318611 h 514350"/>
              <a:gd name="connsiteX6082" fmla="*/ 1964531 w 6400800"/>
              <a:gd name="connsiteY6082" fmla="*/ 304324 h 514350"/>
              <a:gd name="connsiteX6083" fmla="*/ 1964531 w 6400800"/>
              <a:gd name="connsiteY6083" fmla="*/ 300514 h 514350"/>
              <a:gd name="connsiteX6084" fmla="*/ 1968341 w 6400800"/>
              <a:gd name="connsiteY6084" fmla="*/ 290989 h 514350"/>
              <a:gd name="connsiteX6085" fmla="*/ 1937861 w 6400800"/>
              <a:gd name="connsiteY6085" fmla="*/ 310039 h 514350"/>
              <a:gd name="connsiteX6086" fmla="*/ 1937861 w 6400800"/>
              <a:gd name="connsiteY6086" fmla="*/ 302419 h 514350"/>
              <a:gd name="connsiteX6087" fmla="*/ 1937861 w 6400800"/>
              <a:gd name="connsiteY6087" fmla="*/ 295751 h 514350"/>
              <a:gd name="connsiteX6088" fmla="*/ 1938814 w 6400800"/>
              <a:gd name="connsiteY6088" fmla="*/ 306229 h 514350"/>
              <a:gd name="connsiteX6089" fmla="*/ 1937861 w 6400800"/>
              <a:gd name="connsiteY6089" fmla="*/ 310039 h 514350"/>
              <a:gd name="connsiteX6090" fmla="*/ 1938814 w 6400800"/>
              <a:gd name="connsiteY6090" fmla="*/ 272891 h 514350"/>
              <a:gd name="connsiteX6091" fmla="*/ 1936909 w 6400800"/>
              <a:gd name="connsiteY6091" fmla="*/ 266224 h 514350"/>
              <a:gd name="connsiteX6092" fmla="*/ 1936909 w 6400800"/>
              <a:gd name="connsiteY6092" fmla="*/ 261461 h 514350"/>
              <a:gd name="connsiteX6093" fmla="*/ 1936909 w 6400800"/>
              <a:gd name="connsiteY6093" fmla="*/ 246221 h 514350"/>
              <a:gd name="connsiteX6094" fmla="*/ 1938814 w 6400800"/>
              <a:gd name="connsiteY6094" fmla="*/ 272891 h 514350"/>
              <a:gd name="connsiteX6095" fmla="*/ 1900714 w 6400800"/>
              <a:gd name="connsiteY6095" fmla="*/ 338614 h 514350"/>
              <a:gd name="connsiteX6096" fmla="*/ 1900714 w 6400800"/>
              <a:gd name="connsiteY6096" fmla="*/ 333851 h 514350"/>
              <a:gd name="connsiteX6097" fmla="*/ 1902619 w 6400800"/>
              <a:gd name="connsiteY6097" fmla="*/ 329089 h 514350"/>
              <a:gd name="connsiteX6098" fmla="*/ 1904524 w 6400800"/>
              <a:gd name="connsiteY6098" fmla="*/ 325279 h 514350"/>
              <a:gd name="connsiteX6099" fmla="*/ 1900714 w 6400800"/>
              <a:gd name="connsiteY6099" fmla="*/ 338614 h 514350"/>
              <a:gd name="connsiteX6100" fmla="*/ 1915954 w 6400800"/>
              <a:gd name="connsiteY6100" fmla="*/ 436721 h 514350"/>
              <a:gd name="connsiteX6101" fmla="*/ 1915954 w 6400800"/>
              <a:gd name="connsiteY6101" fmla="*/ 433864 h 514350"/>
              <a:gd name="connsiteX6102" fmla="*/ 1916906 w 6400800"/>
              <a:gd name="connsiteY6102" fmla="*/ 434816 h 514350"/>
              <a:gd name="connsiteX6103" fmla="*/ 1915954 w 6400800"/>
              <a:gd name="connsiteY6103" fmla="*/ 436721 h 514350"/>
              <a:gd name="connsiteX6104" fmla="*/ 1920716 w 6400800"/>
              <a:gd name="connsiteY6104" fmla="*/ 401479 h 514350"/>
              <a:gd name="connsiteX6105" fmla="*/ 1919764 w 6400800"/>
              <a:gd name="connsiteY6105" fmla="*/ 407194 h 514350"/>
              <a:gd name="connsiteX6106" fmla="*/ 1917859 w 6400800"/>
              <a:gd name="connsiteY6106" fmla="*/ 404336 h 514350"/>
              <a:gd name="connsiteX6107" fmla="*/ 1919764 w 6400800"/>
              <a:gd name="connsiteY6107" fmla="*/ 398621 h 514350"/>
              <a:gd name="connsiteX6108" fmla="*/ 1920716 w 6400800"/>
              <a:gd name="connsiteY6108" fmla="*/ 401479 h 514350"/>
              <a:gd name="connsiteX6109" fmla="*/ 1917859 w 6400800"/>
              <a:gd name="connsiteY6109" fmla="*/ 331946 h 514350"/>
              <a:gd name="connsiteX6110" fmla="*/ 1919764 w 6400800"/>
              <a:gd name="connsiteY6110" fmla="*/ 337661 h 514350"/>
              <a:gd name="connsiteX6111" fmla="*/ 1919764 w 6400800"/>
              <a:gd name="connsiteY6111" fmla="*/ 337661 h 514350"/>
              <a:gd name="connsiteX6112" fmla="*/ 1918811 w 6400800"/>
              <a:gd name="connsiteY6112" fmla="*/ 338614 h 514350"/>
              <a:gd name="connsiteX6113" fmla="*/ 1916906 w 6400800"/>
              <a:gd name="connsiteY6113" fmla="*/ 342424 h 514350"/>
              <a:gd name="connsiteX6114" fmla="*/ 1916906 w 6400800"/>
              <a:gd name="connsiteY6114" fmla="*/ 341471 h 514350"/>
              <a:gd name="connsiteX6115" fmla="*/ 1915954 w 6400800"/>
              <a:gd name="connsiteY6115" fmla="*/ 344329 h 514350"/>
              <a:gd name="connsiteX6116" fmla="*/ 1915001 w 6400800"/>
              <a:gd name="connsiteY6116" fmla="*/ 345281 h 514350"/>
              <a:gd name="connsiteX6117" fmla="*/ 1917859 w 6400800"/>
              <a:gd name="connsiteY6117" fmla="*/ 331946 h 514350"/>
              <a:gd name="connsiteX6118" fmla="*/ 1919764 w 6400800"/>
              <a:gd name="connsiteY6118" fmla="*/ 360521 h 514350"/>
              <a:gd name="connsiteX6119" fmla="*/ 1919764 w 6400800"/>
              <a:gd name="connsiteY6119" fmla="*/ 364331 h 514350"/>
              <a:gd name="connsiteX6120" fmla="*/ 1915001 w 6400800"/>
              <a:gd name="connsiteY6120" fmla="*/ 373856 h 514350"/>
              <a:gd name="connsiteX6121" fmla="*/ 1908334 w 6400800"/>
              <a:gd name="connsiteY6121" fmla="*/ 388144 h 514350"/>
              <a:gd name="connsiteX6122" fmla="*/ 1907381 w 6400800"/>
              <a:gd name="connsiteY6122" fmla="*/ 387191 h 514350"/>
              <a:gd name="connsiteX6123" fmla="*/ 1907381 w 6400800"/>
              <a:gd name="connsiteY6123" fmla="*/ 385286 h 514350"/>
              <a:gd name="connsiteX6124" fmla="*/ 1910239 w 6400800"/>
              <a:gd name="connsiteY6124" fmla="*/ 380524 h 514350"/>
              <a:gd name="connsiteX6125" fmla="*/ 1919764 w 6400800"/>
              <a:gd name="connsiteY6125" fmla="*/ 360521 h 514350"/>
              <a:gd name="connsiteX6126" fmla="*/ 1910239 w 6400800"/>
              <a:gd name="connsiteY6126" fmla="*/ 299561 h 514350"/>
              <a:gd name="connsiteX6127" fmla="*/ 1908334 w 6400800"/>
              <a:gd name="connsiteY6127" fmla="*/ 305276 h 514350"/>
              <a:gd name="connsiteX6128" fmla="*/ 1908334 w 6400800"/>
              <a:gd name="connsiteY6128" fmla="*/ 305276 h 514350"/>
              <a:gd name="connsiteX6129" fmla="*/ 1910239 w 6400800"/>
              <a:gd name="connsiteY6129" fmla="*/ 299561 h 514350"/>
              <a:gd name="connsiteX6130" fmla="*/ 1906429 w 6400800"/>
              <a:gd name="connsiteY6130" fmla="*/ 313849 h 514350"/>
              <a:gd name="connsiteX6131" fmla="*/ 1908334 w 6400800"/>
              <a:gd name="connsiteY6131" fmla="*/ 309086 h 514350"/>
              <a:gd name="connsiteX6132" fmla="*/ 1908334 w 6400800"/>
              <a:gd name="connsiteY6132" fmla="*/ 310039 h 514350"/>
              <a:gd name="connsiteX6133" fmla="*/ 1906429 w 6400800"/>
              <a:gd name="connsiteY6133" fmla="*/ 315754 h 514350"/>
              <a:gd name="connsiteX6134" fmla="*/ 1905476 w 6400800"/>
              <a:gd name="connsiteY6134" fmla="*/ 316706 h 514350"/>
              <a:gd name="connsiteX6135" fmla="*/ 1906429 w 6400800"/>
              <a:gd name="connsiteY6135" fmla="*/ 313849 h 514350"/>
              <a:gd name="connsiteX6136" fmla="*/ 1893094 w 6400800"/>
              <a:gd name="connsiteY6136" fmla="*/ 259556 h 514350"/>
              <a:gd name="connsiteX6137" fmla="*/ 1894046 w 6400800"/>
              <a:gd name="connsiteY6137" fmla="*/ 256699 h 514350"/>
              <a:gd name="connsiteX6138" fmla="*/ 1894999 w 6400800"/>
              <a:gd name="connsiteY6138" fmla="*/ 256699 h 514350"/>
              <a:gd name="connsiteX6139" fmla="*/ 1899761 w 6400800"/>
              <a:gd name="connsiteY6139" fmla="*/ 260509 h 514350"/>
              <a:gd name="connsiteX6140" fmla="*/ 1904524 w 6400800"/>
              <a:gd name="connsiteY6140" fmla="*/ 275749 h 514350"/>
              <a:gd name="connsiteX6141" fmla="*/ 1895951 w 6400800"/>
              <a:gd name="connsiteY6141" fmla="*/ 297656 h 514350"/>
              <a:gd name="connsiteX6142" fmla="*/ 1894046 w 6400800"/>
              <a:gd name="connsiteY6142" fmla="*/ 281464 h 514350"/>
              <a:gd name="connsiteX6143" fmla="*/ 1892141 w 6400800"/>
              <a:gd name="connsiteY6143" fmla="*/ 270034 h 514350"/>
              <a:gd name="connsiteX6144" fmla="*/ 1893094 w 6400800"/>
              <a:gd name="connsiteY6144" fmla="*/ 272891 h 514350"/>
              <a:gd name="connsiteX6145" fmla="*/ 1893094 w 6400800"/>
              <a:gd name="connsiteY6145" fmla="*/ 259556 h 514350"/>
              <a:gd name="connsiteX6146" fmla="*/ 1841659 w 6400800"/>
              <a:gd name="connsiteY6146" fmla="*/ 297656 h 514350"/>
              <a:gd name="connsiteX6147" fmla="*/ 1840706 w 6400800"/>
              <a:gd name="connsiteY6147" fmla="*/ 313849 h 514350"/>
              <a:gd name="connsiteX6148" fmla="*/ 1838801 w 6400800"/>
              <a:gd name="connsiteY6148" fmla="*/ 294799 h 514350"/>
              <a:gd name="connsiteX6149" fmla="*/ 1838801 w 6400800"/>
              <a:gd name="connsiteY6149" fmla="*/ 290989 h 514350"/>
              <a:gd name="connsiteX6150" fmla="*/ 1841659 w 6400800"/>
              <a:gd name="connsiteY6150" fmla="*/ 297656 h 514350"/>
              <a:gd name="connsiteX6151" fmla="*/ 1822609 w 6400800"/>
              <a:gd name="connsiteY6151" fmla="*/ 363379 h 514350"/>
              <a:gd name="connsiteX6152" fmla="*/ 1826419 w 6400800"/>
              <a:gd name="connsiteY6152" fmla="*/ 353854 h 514350"/>
              <a:gd name="connsiteX6153" fmla="*/ 1827371 w 6400800"/>
              <a:gd name="connsiteY6153" fmla="*/ 364331 h 514350"/>
              <a:gd name="connsiteX6154" fmla="*/ 1823561 w 6400800"/>
              <a:gd name="connsiteY6154" fmla="*/ 368141 h 514350"/>
              <a:gd name="connsiteX6155" fmla="*/ 1822609 w 6400800"/>
              <a:gd name="connsiteY6155" fmla="*/ 363379 h 514350"/>
              <a:gd name="connsiteX6156" fmla="*/ 1828324 w 6400800"/>
              <a:gd name="connsiteY6156" fmla="*/ 403384 h 514350"/>
              <a:gd name="connsiteX6157" fmla="*/ 1827371 w 6400800"/>
              <a:gd name="connsiteY6157" fmla="*/ 400526 h 514350"/>
              <a:gd name="connsiteX6158" fmla="*/ 1825466 w 6400800"/>
              <a:gd name="connsiteY6158" fmla="*/ 381476 h 514350"/>
              <a:gd name="connsiteX6159" fmla="*/ 1828324 w 6400800"/>
              <a:gd name="connsiteY6159" fmla="*/ 377666 h 514350"/>
              <a:gd name="connsiteX6160" fmla="*/ 1829276 w 6400800"/>
              <a:gd name="connsiteY6160" fmla="*/ 399574 h 514350"/>
              <a:gd name="connsiteX6161" fmla="*/ 1828324 w 6400800"/>
              <a:gd name="connsiteY6161" fmla="*/ 403384 h 514350"/>
              <a:gd name="connsiteX6162" fmla="*/ 1833086 w 6400800"/>
              <a:gd name="connsiteY6162" fmla="*/ 339566 h 514350"/>
              <a:gd name="connsiteX6163" fmla="*/ 1833086 w 6400800"/>
              <a:gd name="connsiteY6163" fmla="*/ 339566 h 514350"/>
              <a:gd name="connsiteX6164" fmla="*/ 1833086 w 6400800"/>
              <a:gd name="connsiteY6164" fmla="*/ 340519 h 514350"/>
              <a:gd name="connsiteX6165" fmla="*/ 1833086 w 6400800"/>
              <a:gd name="connsiteY6165" fmla="*/ 339566 h 514350"/>
              <a:gd name="connsiteX6166" fmla="*/ 1824514 w 6400800"/>
              <a:gd name="connsiteY6166" fmla="*/ 272891 h 514350"/>
              <a:gd name="connsiteX6167" fmla="*/ 1824514 w 6400800"/>
              <a:gd name="connsiteY6167" fmla="*/ 263366 h 514350"/>
              <a:gd name="connsiteX6168" fmla="*/ 1835944 w 6400800"/>
              <a:gd name="connsiteY6168" fmla="*/ 285274 h 514350"/>
              <a:gd name="connsiteX6169" fmla="*/ 1834991 w 6400800"/>
              <a:gd name="connsiteY6169" fmla="*/ 294799 h 514350"/>
              <a:gd name="connsiteX6170" fmla="*/ 1834039 w 6400800"/>
              <a:gd name="connsiteY6170" fmla="*/ 320516 h 514350"/>
              <a:gd name="connsiteX6171" fmla="*/ 1834039 w 6400800"/>
              <a:gd name="connsiteY6171" fmla="*/ 330994 h 514350"/>
              <a:gd name="connsiteX6172" fmla="*/ 1833086 w 6400800"/>
              <a:gd name="connsiteY6172" fmla="*/ 331946 h 514350"/>
              <a:gd name="connsiteX6173" fmla="*/ 1832134 w 6400800"/>
              <a:gd name="connsiteY6173" fmla="*/ 332899 h 514350"/>
              <a:gd name="connsiteX6174" fmla="*/ 1827371 w 6400800"/>
              <a:gd name="connsiteY6174" fmla="*/ 316706 h 514350"/>
              <a:gd name="connsiteX6175" fmla="*/ 1822609 w 6400800"/>
              <a:gd name="connsiteY6175" fmla="*/ 303371 h 514350"/>
              <a:gd name="connsiteX6176" fmla="*/ 1824514 w 6400800"/>
              <a:gd name="connsiteY6176" fmla="*/ 272891 h 514350"/>
              <a:gd name="connsiteX6177" fmla="*/ 1822609 w 6400800"/>
              <a:gd name="connsiteY6177" fmla="*/ 309086 h 514350"/>
              <a:gd name="connsiteX6178" fmla="*/ 1823561 w 6400800"/>
              <a:gd name="connsiteY6178" fmla="*/ 317659 h 514350"/>
              <a:gd name="connsiteX6179" fmla="*/ 1825466 w 6400800"/>
              <a:gd name="connsiteY6179" fmla="*/ 338614 h 514350"/>
              <a:gd name="connsiteX6180" fmla="*/ 1825466 w 6400800"/>
              <a:gd name="connsiteY6180" fmla="*/ 340519 h 514350"/>
              <a:gd name="connsiteX6181" fmla="*/ 1820704 w 6400800"/>
              <a:gd name="connsiteY6181" fmla="*/ 348139 h 514350"/>
              <a:gd name="connsiteX6182" fmla="*/ 1820704 w 6400800"/>
              <a:gd name="connsiteY6182" fmla="*/ 332899 h 514350"/>
              <a:gd name="connsiteX6183" fmla="*/ 1820704 w 6400800"/>
              <a:gd name="connsiteY6183" fmla="*/ 331946 h 514350"/>
              <a:gd name="connsiteX6184" fmla="*/ 1822609 w 6400800"/>
              <a:gd name="connsiteY6184" fmla="*/ 309086 h 514350"/>
              <a:gd name="connsiteX6185" fmla="*/ 1763554 w 6400800"/>
              <a:gd name="connsiteY6185" fmla="*/ 411956 h 514350"/>
              <a:gd name="connsiteX6186" fmla="*/ 1762601 w 6400800"/>
              <a:gd name="connsiteY6186" fmla="*/ 406241 h 514350"/>
              <a:gd name="connsiteX6187" fmla="*/ 1761649 w 6400800"/>
              <a:gd name="connsiteY6187" fmla="*/ 397669 h 514350"/>
              <a:gd name="connsiteX6188" fmla="*/ 1761649 w 6400800"/>
              <a:gd name="connsiteY6188" fmla="*/ 397669 h 514350"/>
              <a:gd name="connsiteX6189" fmla="*/ 1764506 w 6400800"/>
              <a:gd name="connsiteY6189" fmla="*/ 400526 h 514350"/>
              <a:gd name="connsiteX6190" fmla="*/ 1763554 w 6400800"/>
              <a:gd name="connsiteY6190" fmla="*/ 411956 h 514350"/>
              <a:gd name="connsiteX6191" fmla="*/ 1766411 w 6400800"/>
              <a:gd name="connsiteY6191" fmla="*/ 379571 h 514350"/>
              <a:gd name="connsiteX6192" fmla="*/ 1766411 w 6400800"/>
              <a:gd name="connsiteY6192" fmla="*/ 379571 h 514350"/>
              <a:gd name="connsiteX6193" fmla="*/ 1766411 w 6400800"/>
              <a:gd name="connsiteY6193" fmla="*/ 377666 h 514350"/>
              <a:gd name="connsiteX6194" fmla="*/ 1766411 w 6400800"/>
              <a:gd name="connsiteY6194" fmla="*/ 379571 h 514350"/>
              <a:gd name="connsiteX6195" fmla="*/ 1792129 w 6400800"/>
              <a:gd name="connsiteY6195" fmla="*/ 251936 h 514350"/>
              <a:gd name="connsiteX6196" fmla="*/ 1802606 w 6400800"/>
              <a:gd name="connsiteY6196" fmla="*/ 219551 h 514350"/>
              <a:gd name="connsiteX6197" fmla="*/ 1802606 w 6400800"/>
              <a:gd name="connsiteY6197" fmla="*/ 219551 h 514350"/>
              <a:gd name="connsiteX6198" fmla="*/ 1801654 w 6400800"/>
              <a:gd name="connsiteY6198" fmla="*/ 274796 h 514350"/>
              <a:gd name="connsiteX6199" fmla="*/ 1800701 w 6400800"/>
              <a:gd name="connsiteY6199" fmla="*/ 327184 h 514350"/>
              <a:gd name="connsiteX6200" fmla="*/ 1794034 w 6400800"/>
              <a:gd name="connsiteY6200" fmla="*/ 310991 h 514350"/>
              <a:gd name="connsiteX6201" fmla="*/ 1788319 w 6400800"/>
              <a:gd name="connsiteY6201" fmla="*/ 294799 h 514350"/>
              <a:gd name="connsiteX6202" fmla="*/ 1787366 w 6400800"/>
              <a:gd name="connsiteY6202" fmla="*/ 292894 h 514350"/>
              <a:gd name="connsiteX6203" fmla="*/ 1786414 w 6400800"/>
              <a:gd name="connsiteY6203" fmla="*/ 287179 h 514350"/>
              <a:gd name="connsiteX6204" fmla="*/ 1788319 w 6400800"/>
              <a:gd name="connsiteY6204" fmla="*/ 279559 h 514350"/>
              <a:gd name="connsiteX6205" fmla="*/ 1787366 w 6400800"/>
              <a:gd name="connsiteY6205" fmla="*/ 275749 h 514350"/>
              <a:gd name="connsiteX6206" fmla="*/ 1785461 w 6400800"/>
              <a:gd name="connsiteY6206" fmla="*/ 274796 h 514350"/>
              <a:gd name="connsiteX6207" fmla="*/ 1785461 w 6400800"/>
              <a:gd name="connsiteY6207" fmla="*/ 274796 h 514350"/>
              <a:gd name="connsiteX6208" fmla="*/ 1792129 w 6400800"/>
              <a:gd name="connsiteY6208" fmla="*/ 251936 h 514350"/>
              <a:gd name="connsiteX6209" fmla="*/ 1785461 w 6400800"/>
              <a:gd name="connsiteY6209" fmla="*/ 276701 h 514350"/>
              <a:gd name="connsiteX6210" fmla="*/ 1786414 w 6400800"/>
              <a:gd name="connsiteY6210" fmla="*/ 278606 h 514350"/>
              <a:gd name="connsiteX6211" fmla="*/ 1786414 w 6400800"/>
              <a:gd name="connsiteY6211" fmla="*/ 282416 h 514350"/>
              <a:gd name="connsiteX6212" fmla="*/ 1785461 w 6400800"/>
              <a:gd name="connsiteY6212" fmla="*/ 276701 h 514350"/>
              <a:gd name="connsiteX6213" fmla="*/ 1785461 w 6400800"/>
              <a:gd name="connsiteY6213" fmla="*/ 276701 h 514350"/>
              <a:gd name="connsiteX6214" fmla="*/ 1776889 w 6400800"/>
              <a:gd name="connsiteY6214" fmla="*/ 330994 h 514350"/>
              <a:gd name="connsiteX6215" fmla="*/ 1785461 w 6400800"/>
              <a:gd name="connsiteY6215" fmla="*/ 376714 h 514350"/>
              <a:gd name="connsiteX6216" fmla="*/ 1786414 w 6400800"/>
              <a:gd name="connsiteY6216" fmla="*/ 385286 h 514350"/>
              <a:gd name="connsiteX6217" fmla="*/ 1784509 w 6400800"/>
              <a:gd name="connsiteY6217" fmla="*/ 382429 h 514350"/>
              <a:gd name="connsiteX6218" fmla="*/ 1785461 w 6400800"/>
              <a:gd name="connsiteY6218" fmla="*/ 374809 h 514350"/>
              <a:gd name="connsiteX6219" fmla="*/ 1783556 w 6400800"/>
              <a:gd name="connsiteY6219" fmla="*/ 380524 h 514350"/>
              <a:gd name="connsiteX6220" fmla="*/ 1776889 w 6400800"/>
              <a:gd name="connsiteY6220" fmla="*/ 370999 h 514350"/>
              <a:gd name="connsiteX6221" fmla="*/ 1776889 w 6400800"/>
              <a:gd name="connsiteY6221" fmla="*/ 337661 h 514350"/>
              <a:gd name="connsiteX6222" fmla="*/ 1776889 w 6400800"/>
              <a:gd name="connsiteY6222" fmla="*/ 330994 h 514350"/>
              <a:gd name="connsiteX6223" fmla="*/ 1755934 w 6400800"/>
              <a:gd name="connsiteY6223" fmla="*/ 211931 h 514350"/>
              <a:gd name="connsiteX6224" fmla="*/ 1761649 w 6400800"/>
              <a:gd name="connsiteY6224" fmla="*/ 233839 h 514350"/>
              <a:gd name="connsiteX6225" fmla="*/ 1762601 w 6400800"/>
              <a:gd name="connsiteY6225" fmla="*/ 238601 h 514350"/>
              <a:gd name="connsiteX6226" fmla="*/ 1760696 w 6400800"/>
              <a:gd name="connsiteY6226" fmla="*/ 234791 h 514350"/>
              <a:gd name="connsiteX6227" fmla="*/ 1759744 w 6400800"/>
              <a:gd name="connsiteY6227" fmla="*/ 230981 h 514350"/>
              <a:gd name="connsiteX6228" fmla="*/ 1759744 w 6400800"/>
              <a:gd name="connsiteY6228" fmla="*/ 232886 h 514350"/>
              <a:gd name="connsiteX6229" fmla="*/ 1756886 w 6400800"/>
              <a:gd name="connsiteY6229" fmla="*/ 227171 h 514350"/>
              <a:gd name="connsiteX6230" fmla="*/ 1754981 w 6400800"/>
              <a:gd name="connsiteY6230" fmla="*/ 223361 h 514350"/>
              <a:gd name="connsiteX6231" fmla="*/ 1755934 w 6400800"/>
              <a:gd name="connsiteY6231" fmla="*/ 211931 h 514350"/>
              <a:gd name="connsiteX6232" fmla="*/ 1754981 w 6400800"/>
              <a:gd name="connsiteY6232" fmla="*/ 232886 h 514350"/>
              <a:gd name="connsiteX6233" fmla="*/ 1755934 w 6400800"/>
              <a:gd name="connsiteY6233" fmla="*/ 235744 h 514350"/>
              <a:gd name="connsiteX6234" fmla="*/ 1754981 w 6400800"/>
              <a:gd name="connsiteY6234" fmla="*/ 240506 h 514350"/>
              <a:gd name="connsiteX6235" fmla="*/ 1754981 w 6400800"/>
              <a:gd name="connsiteY6235" fmla="*/ 232886 h 514350"/>
              <a:gd name="connsiteX6236" fmla="*/ 1754029 w 6400800"/>
              <a:gd name="connsiteY6236" fmla="*/ 281464 h 514350"/>
              <a:gd name="connsiteX6237" fmla="*/ 1754981 w 6400800"/>
              <a:gd name="connsiteY6237" fmla="*/ 252889 h 514350"/>
              <a:gd name="connsiteX6238" fmla="*/ 1756886 w 6400800"/>
              <a:gd name="connsiteY6238" fmla="*/ 236696 h 514350"/>
              <a:gd name="connsiteX6239" fmla="*/ 1763554 w 6400800"/>
              <a:gd name="connsiteY6239" fmla="*/ 256699 h 514350"/>
              <a:gd name="connsiteX6240" fmla="*/ 1768316 w 6400800"/>
              <a:gd name="connsiteY6240" fmla="*/ 286226 h 514350"/>
              <a:gd name="connsiteX6241" fmla="*/ 1754981 w 6400800"/>
              <a:gd name="connsiteY6241" fmla="*/ 322421 h 514350"/>
              <a:gd name="connsiteX6242" fmla="*/ 1754029 w 6400800"/>
              <a:gd name="connsiteY6242" fmla="*/ 317659 h 514350"/>
              <a:gd name="connsiteX6243" fmla="*/ 1754029 w 6400800"/>
              <a:gd name="connsiteY6243" fmla="*/ 316706 h 514350"/>
              <a:gd name="connsiteX6244" fmla="*/ 1754029 w 6400800"/>
              <a:gd name="connsiteY6244" fmla="*/ 281464 h 514350"/>
              <a:gd name="connsiteX6245" fmla="*/ 1687354 w 6400800"/>
              <a:gd name="connsiteY6245" fmla="*/ 295751 h 514350"/>
              <a:gd name="connsiteX6246" fmla="*/ 1685449 w 6400800"/>
              <a:gd name="connsiteY6246" fmla="*/ 314801 h 514350"/>
              <a:gd name="connsiteX6247" fmla="*/ 1684496 w 6400800"/>
              <a:gd name="connsiteY6247" fmla="*/ 325279 h 514350"/>
              <a:gd name="connsiteX6248" fmla="*/ 1681639 w 6400800"/>
              <a:gd name="connsiteY6248" fmla="*/ 311944 h 514350"/>
              <a:gd name="connsiteX6249" fmla="*/ 1681639 w 6400800"/>
              <a:gd name="connsiteY6249" fmla="*/ 309086 h 514350"/>
              <a:gd name="connsiteX6250" fmla="*/ 1681639 w 6400800"/>
              <a:gd name="connsiteY6250" fmla="*/ 310039 h 514350"/>
              <a:gd name="connsiteX6251" fmla="*/ 1680686 w 6400800"/>
              <a:gd name="connsiteY6251" fmla="*/ 306229 h 514350"/>
              <a:gd name="connsiteX6252" fmla="*/ 1681639 w 6400800"/>
              <a:gd name="connsiteY6252" fmla="*/ 303371 h 514350"/>
              <a:gd name="connsiteX6253" fmla="*/ 1684496 w 6400800"/>
              <a:gd name="connsiteY6253" fmla="*/ 295751 h 514350"/>
              <a:gd name="connsiteX6254" fmla="*/ 1689259 w 6400800"/>
              <a:gd name="connsiteY6254" fmla="*/ 282416 h 514350"/>
              <a:gd name="connsiteX6255" fmla="*/ 1687354 w 6400800"/>
              <a:gd name="connsiteY6255" fmla="*/ 295751 h 514350"/>
              <a:gd name="connsiteX6256" fmla="*/ 1678781 w 6400800"/>
              <a:gd name="connsiteY6256" fmla="*/ 276701 h 514350"/>
              <a:gd name="connsiteX6257" fmla="*/ 1684496 w 6400800"/>
              <a:gd name="connsiteY6257" fmla="*/ 245269 h 514350"/>
              <a:gd name="connsiteX6258" fmla="*/ 1686401 w 6400800"/>
              <a:gd name="connsiteY6258" fmla="*/ 259556 h 514350"/>
              <a:gd name="connsiteX6259" fmla="*/ 1686401 w 6400800"/>
              <a:gd name="connsiteY6259" fmla="*/ 268129 h 514350"/>
              <a:gd name="connsiteX6260" fmla="*/ 1686401 w 6400800"/>
              <a:gd name="connsiteY6260" fmla="*/ 270986 h 514350"/>
              <a:gd name="connsiteX6261" fmla="*/ 1675924 w 6400800"/>
              <a:gd name="connsiteY6261" fmla="*/ 292894 h 514350"/>
              <a:gd name="connsiteX6262" fmla="*/ 1675924 w 6400800"/>
              <a:gd name="connsiteY6262" fmla="*/ 291941 h 514350"/>
              <a:gd name="connsiteX6263" fmla="*/ 1678781 w 6400800"/>
              <a:gd name="connsiteY6263" fmla="*/ 278606 h 514350"/>
              <a:gd name="connsiteX6264" fmla="*/ 1679734 w 6400800"/>
              <a:gd name="connsiteY6264" fmla="*/ 275749 h 514350"/>
              <a:gd name="connsiteX6265" fmla="*/ 1678781 w 6400800"/>
              <a:gd name="connsiteY6265" fmla="*/ 276701 h 514350"/>
              <a:gd name="connsiteX6266" fmla="*/ 1677829 w 6400800"/>
              <a:gd name="connsiteY6266" fmla="*/ 199549 h 514350"/>
              <a:gd name="connsiteX6267" fmla="*/ 1678781 w 6400800"/>
              <a:gd name="connsiteY6267" fmla="*/ 204311 h 514350"/>
              <a:gd name="connsiteX6268" fmla="*/ 1676876 w 6400800"/>
              <a:gd name="connsiteY6268" fmla="*/ 213836 h 514350"/>
              <a:gd name="connsiteX6269" fmla="*/ 1677829 w 6400800"/>
              <a:gd name="connsiteY6269" fmla="*/ 199549 h 514350"/>
              <a:gd name="connsiteX6270" fmla="*/ 1640681 w 6400800"/>
              <a:gd name="connsiteY6270" fmla="*/ 226219 h 514350"/>
              <a:gd name="connsiteX6271" fmla="*/ 1649254 w 6400800"/>
              <a:gd name="connsiteY6271" fmla="*/ 254794 h 514350"/>
              <a:gd name="connsiteX6272" fmla="*/ 1654016 w 6400800"/>
              <a:gd name="connsiteY6272" fmla="*/ 274796 h 514350"/>
              <a:gd name="connsiteX6273" fmla="*/ 1653064 w 6400800"/>
              <a:gd name="connsiteY6273" fmla="*/ 281464 h 514350"/>
              <a:gd name="connsiteX6274" fmla="*/ 1652111 w 6400800"/>
              <a:gd name="connsiteY6274" fmla="*/ 279559 h 514350"/>
              <a:gd name="connsiteX6275" fmla="*/ 1652111 w 6400800"/>
              <a:gd name="connsiteY6275" fmla="*/ 282416 h 514350"/>
              <a:gd name="connsiteX6276" fmla="*/ 1649254 w 6400800"/>
              <a:gd name="connsiteY6276" fmla="*/ 300514 h 514350"/>
              <a:gd name="connsiteX6277" fmla="*/ 1641634 w 6400800"/>
              <a:gd name="connsiteY6277" fmla="*/ 281464 h 514350"/>
              <a:gd name="connsiteX6278" fmla="*/ 1643539 w 6400800"/>
              <a:gd name="connsiteY6278" fmla="*/ 279559 h 514350"/>
              <a:gd name="connsiteX6279" fmla="*/ 1647349 w 6400800"/>
              <a:gd name="connsiteY6279" fmla="*/ 277654 h 514350"/>
              <a:gd name="connsiteX6280" fmla="*/ 1654016 w 6400800"/>
              <a:gd name="connsiteY6280" fmla="*/ 273844 h 514350"/>
              <a:gd name="connsiteX6281" fmla="*/ 1647349 w 6400800"/>
              <a:gd name="connsiteY6281" fmla="*/ 276701 h 514350"/>
              <a:gd name="connsiteX6282" fmla="*/ 1643539 w 6400800"/>
              <a:gd name="connsiteY6282" fmla="*/ 278606 h 514350"/>
              <a:gd name="connsiteX6283" fmla="*/ 1642586 w 6400800"/>
              <a:gd name="connsiteY6283" fmla="*/ 279559 h 514350"/>
              <a:gd name="connsiteX6284" fmla="*/ 1642586 w 6400800"/>
              <a:gd name="connsiteY6284" fmla="*/ 255746 h 514350"/>
              <a:gd name="connsiteX6285" fmla="*/ 1640681 w 6400800"/>
              <a:gd name="connsiteY6285" fmla="*/ 226219 h 514350"/>
              <a:gd name="connsiteX6286" fmla="*/ 1640681 w 6400800"/>
              <a:gd name="connsiteY6286" fmla="*/ 226219 h 514350"/>
              <a:gd name="connsiteX6287" fmla="*/ 1620679 w 6400800"/>
              <a:gd name="connsiteY6287" fmla="*/ 348139 h 514350"/>
              <a:gd name="connsiteX6288" fmla="*/ 1620679 w 6400800"/>
              <a:gd name="connsiteY6288" fmla="*/ 351949 h 514350"/>
              <a:gd name="connsiteX6289" fmla="*/ 1620679 w 6400800"/>
              <a:gd name="connsiteY6289" fmla="*/ 353854 h 514350"/>
              <a:gd name="connsiteX6290" fmla="*/ 1618774 w 6400800"/>
              <a:gd name="connsiteY6290" fmla="*/ 356711 h 514350"/>
              <a:gd name="connsiteX6291" fmla="*/ 1620679 w 6400800"/>
              <a:gd name="connsiteY6291" fmla="*/ 348139 h 514350"/>
              <a:gd name="connsiteX6292" fmla="*/ 1618774 w 6400800"/>
              <a:gd name="connsiteY6292" fmla="*/ 311944 h 514350"/>
              <a:gd name="connsiteX6293" fmla="*/ 1616869 w 6400800"/>
              <a:gd name="connsiteY6293" fmla="*/ 315754 h 514350"/>
              <a:gd name="connsiteX6294" fmla="*/ 1605439 w 6400800"/>
              <a:gd name="connsiteY6294" fmla="*/ 343376 h 514350"/>
              <a:gd name="connsiteX6295" fmla="*/ 1602581 w 6400800"/>
              <a:gd name="connsiteY6295" fmla="*/ 350996 h 514350"/>
              <a:gd name="connsiteX6296" fmla="*/ 1602581 w 6400800"/>
              <a:gd name="connsiteY6296" fmla="*/ 342424 h 514350"/>
              <a:gd name="connsiteX6297" fmla="*/ 1613059 w 6400800"/>
              <a:gd name="connsiteY6297" fmla="*/ 321469 h 514350"/>
              <a:gd name="connsiteX6298" fmla="*/ 1619726 w 6400800"/>
              <a:gd name="connsiteY6298" fmla="*/ 310039 h 514350"/>
              <a:gd name="connsiteX6299" fmla="*/ 1618774 w 6400800"/>
              <a:gd name="connsiteY6299" fmla="*/ 311944 h 514350"/>
              <a:gd name="connsiteX6300" fmla="*/ 1610201 w 6400800"/>
              <a:gd name="connsiteY6300" fmla="*/ 269081 h 514350"/>
              <a:gd name="connsiteX6301" fmla="*/ 1614011 w 6400800"/>
              <a:gd name="connsiteY6301" fmla="*/ 258604 h 514350"/>
              <a:gd name="connsiteX6302" fmla="*/ 1616869 w 6400800"/>
              <a:gd name="connsiteY6302" fmla="*/ 252889 h 514350"/>
              <a:gd name="connsiteX6303" fmla="*/ 1617821 w 6400800"/>
              <a:gd name="connsiteY6303" fmla="*/ 292894 h 514350"/>
              <a:gd name="connsiteX6304" fmla="*/ 1617821 w 6400800"/>
              <a:gd name="connsiteY6304" fmla="*/ 293846 h 514350"/>
              <a:gd name="connsiteX6305" fmla="*/ 1614011 w 6400800"/>
              <a:gd name="connsiteY6305" fmla="*/ 289084 h 514350"/>
              <a:gd name="connsiteX6306" fmla="*/ 1606391 w 6400800"/>
              <a:gd name="connsiteY6306" fmla="*/ 277654 h 514350"/>
              <a:gd name="connsiteX6307" fmla="*/ 1610201 w 6400800"/>
              <a:gd name="connsiteY6307" fmla="*/ 269081 h 514350"/>
              <a:gd name="connsiteX6308" fmla="*/ 1600676 w 6400800"/>
              <a:gd name="connsiteY6308" fmla="*/ 297656 h 514350"/>
              <a:gd name="connsiteX6309" fmla="*/ 1606391 w 6400800"/>
              <a:gd name="connsiteY6309" fmla="*/ 279559 h 514350"/>
              <a:gd name="connsiteX6310" fmla="*/ 1611154 w 6400800"/>
              <a:gd name="connsiteY6310" fmla="*/ 290989 h 514350"/>
              <a:gd name="connsiteX6311" fmla="*/ 1616869 w 6400800"/>
              <a:gd name="connsiteY6311" fmla="*/ 303371 h 514350"/>
              <a:gd name="connsiteX6312" fmla="*/ 1606391 w 6400800"/>
              <a:gd name="connsiteY6312" fmla="*/ 317659 h 514350"/>
              <a:gd name="connsiteX6313" fmla="*/ 1601629 w 6400800"/>
              <a:gd name="connsiteY6313" fmla="*/ 325279 h 514350"/>
              <a:gd name="connsiteX6314" fmla="*/ 1600676 w 6400800"/>
              <a:gd name="connsiteY6314" fmla="*/ 319564 h 514350"/>
              <a:gd name="connsiteX6315" fmla="*/ 1599724 w 6400800"/>
              <a:gd name="connsiteY6315" fmla="*/ 305276 h 514350"/>
              <a:gd name="connsiteX6316" fmla="*/ 1600676 w 6400800"/>
              <a:gd name="connsiteY6316" fmla="*/ 297656 h 514350"/>
              <a:gd name="connsiteX6317" fmla="*/ 1567339 w 6400800"/>
              <a:gd name="connsiteY6317" fmla="*/ 315754 h 514350"/>
              <a:gd name="connsiteX6318" fmla="*/ 1568291 w 6400800"/>
              <a:gd name="connsiteY6318" fmla="*/ 330041 h 514350"/>
              <a:gd name="connsiteX6319" fmla="*/ 1566386 w 6400800"/>
              <a:gd name="connsiteY6319" fmla="*/ 320516 h 514350"/>
              <a:gd name="connsiteX6320" fmla="*/ 1567339 w 6400800"/>
              <a:gd name="connsiteY6320" fmla="*/ 315754 h 514350"/>
              <a:gd name="connsiteX6321" fmla="*/ 1547336 w 6400800"/>
              <a:gd name="connsiteY6321" fmla="*/ 265271 h 514350"/>
              <a:gd name="connsiteX6322" fmla="*/ 1546384 w 6400800"/>
              <a:gd name="connsiteY6322" fmla="*/ 275749 h 514350"/>
              <a:gd name="connsiteX6323" fmla="*/ 1545431 w 6400800"/>
              <a:gd name="connsiteY6323" fmla="*/ 272891 h 514350"/>
              <a:gd name="connsiteX6324" fmla="*/ 1547336 w 6400800"/>
              <a:gd name="connsiteY6324" fmla="*/ 265271 h 514350"/>
              <a:gd name="connsiteX6325" fmla="*/ 1541621 w 6400800"/>
              <a:gd name="connsiteY6325" fmla="*/ 286226 h 514350"/>
              <a:gd name="connsiteX6326" fmla="*/ 1543526 w 6400800"/>
              <a:gd name="connsiteY6326" fmla="*/ 293846 h 514350"/>
              <a:gd name="connsiteX6327" fmla="*/ 1542574 w 6400800"/>
              <a:gd name="connsiteY6327" fmla="*/ 301466 h 514350"/>
              <a:gd name="connsiteX6328" fmla="*/ 1539716 w 6400800"/>
              <a:gd name="connsiteY6328" fmla="*/ 291941 h 514350"/>
              <a:gd name="connsiteX6329" fmla="*/ 1541621 w 6400800"/>
              <a:gd name="connsiteY6329" fmla="*/ 286226 h 514350"/>
              <a:gd name="connsiteX6330" fmla="*/ 1537811 w 6400800"/>
              <a:gd name="connsiteY6330" fmla="*/ 271939 h 514350"/>
              <a:gd name="connsiteX6331" fmla="*/ 1538764 w 6400800"/>
              <a:gd name="connsiteY6331" fmla="*/ 276701 h 514350"/>
              <a:gd name="connsiteX6332" fmla="*/ 1536859 w 6400800"/>
              <a:gd name="connsiteY6332" fmla="*/ 280511 h 514350"/>
              <a:gd name="connsiteX6333" fmla="*/ 1537811 w 6400800"/>
              <a:gd name="connsiteY6333" fmla="*/ 271939 h 514350"/>
              <a:gd name="connsiteX6334" fmla="*/ 1533049 w 6400800"/>
              <a:gd name="connsiteY6334" fmla="*/ 338614 h 514350"/>
              <a:gd name="connsiteX6335" fmla="*/ 1533049 w 6400800"/>
              <a:gd name="connsiteY6335" fmla="*/ 335756 h 514350"/>
              <a:gd name="connsiteX6336" fmla="*/ 1535906 w 6400800"/>
              <a:gd name="connsiteY6336" fmla="*/ 350044 h 514350"/>
              <a:gd name="connsiteX6337" fmla="*/ 1536859 w 6400800"/>
              <a:gd name="connsiteY6337" fmla="*/ 357664 h 514350"/>
              <a:gd name="connsiteX6338" fmla="*/ 1536859 w 6400800"/>
              <a:gd name="connsiteY6338" fmla="*/ 362426 h 514350"/>
              <a:gd name="connsiteX6339" fmla="*/ 1536859 w 6400800"/>
              <a:gd name="connsiteY6339" fmla="*/ 362426 h 514350"/>
              <a:gd name="connsiteX6340" fmla="*/ 1532096 w 6400800"/>
              <a:gd name="connsiteY6340" fmla="*/ 346234 h 514350"/>
              <a:gd name="connsiteX6341" fmla="*/ 1533049 w 6400800"/>
              <a:gd name="connsiteY6341" fmla="*/ 338614 h 514350"/>
              <a:gd name="connsiteX6342" fmla="*/ 1519714 w 6400800"/>
              <a:gd name="connsiteY6342" fmla="*/ 270986 h 514350"/>
              <a:gd name="connsiteX6343" fmla="*/ 1525429 w 6400800"/>
              <a:gd name="connsiteY6343" fmla="*/ 297656 h 514350"/>
              <a:gd name="connsiteX6344" fmla="*/ 1524476 w 6400800"/>
              <a:gd name="connsiteY6344" fmla="*/ 301466 h 514350"/>
              <a:gd name="connsiteX6345" fmla="*/ 1521619 w 6400800"/>
              <a:gd name="connsiteY6345" fmla="*/ 315754 h 514350"/>
              <a:gd name="connsiteX6346" fmla="*/ 1519714 w 6400800"/>
              <a:gd name="connsiteY6346" fmla="*/ 310991 h 514350"/>
              <a:gd name="connsiteX6347" fmla="*/ 1517809 w 6400800"/>
              <a:gd name="connsiteY6347" fmla="*/ 268129 h 514350"/>
              <a:gd name="connsiteX6348" fmla="*/ 1519714 w 6400800"/>
              <a:gd name="connsiteY6348" fmla="*/ 270986 h 514350"/>
              <a:gd name="connsiteX6349" fmla="*/ 1503521 w 6400800"/>
              <a:gd name="connsiteY6349" fmla="*/ 302419 h 514350"/>
              <a:gd name="connsiteX6350" fmla="*/ 1502569 w 6400800"/>
              <a:gd name="connsiteY6350" fmla="*/ 313849 h 514350"/>
              <a:gd name="connsiteX6351" fmla="*/ 1502569 w 6400800"/>
              <a:gd name="connsiteY6351" fmla="*/ 330041 h 514350"/>
              <a:gd name="connsiteX6352" fmla="*/ 1501616 w 6400800"/>
              <a:gd name="connsiteY6352" fmla="*/ 329089 h 514350"/>
              <a:gd name="connsiteX6353" fmla="*/ 1497806 w 6400800"/>
              <a:gd name="connsiteY6353" fmla="*/ 311944 h 514350"/>
              <a:gd name="connsiteX6354" fmla="*/ 1503521 w 6400800"/>
              <a:gd name="connsiteY6354" fmla="*/ 302419 h 514350"/>
              <a:gd name="connsiteX6355" fmla="*/ 1477804 w 6400800"/>
              <a:gd name="connsiteY6355" fmla="*/ 272891 h 514350"/>
              <a:gd name="connsiteX6356" fmla="*/ 1477804 w 6400800"/>
              <a:gd name="connsiteY6356" fmla="*/ 272891 h 514350"/>
              <a:gd name="connsiteX6357" fmla="*/ 1477804 w 6400800"/>
              <a:gd name="connsiteY6357" fmla="*/ 282416 h 514350"/>
              <a:gd name="connsiteX6358" fmla="*/ 1476851 w 6400800"/>
              <a:gd name="connsiteY6358" fmla="*/ 294799 h 514350"/>
              <a:gd name="connsiteX6359" fmla="*/ 1475899 w 6400800"/>
              <a:gd name="connsiteY6359" fmla="*/ 295751 h 514350"/>
              <a:gd name="connsiteX6360" fmla="*/ 1474946 w 6400800"/>
              <a:gd name="connsiteY6360" fmla="*/ 282416 h 514350"/>
              <a:gd name="connsiteX6361" fmla="*/ 1477804 w 6400800"/>
              <a:gd name="connsiteY6361" fmla="*/ 272891 h 514350"/>
              <a:gd name="connsiteX6362" fmla="*/ 1461611 w 6400800"/>
              <a:gd name="connsiteY6362" fmla="*/ 326231 h 514350"/>
              <a:gd name="connsiteX6363" fmla="*/ 1461611 w 6400800"/>
              <a:gd name="connsiteY6363" fmla="*/ 328136 h 514350"/>
              <a:gd name="connsiteX6364" fmla="*/ 1460659 w 6400800"/>
              <a:gd name="connsiteY6364" fmla="*/ 330041 h 514350"/>
              <a:gd name="connsiteX6365" fmla="*/ 1460659 w 6400800"/>
              <a:gd name="connsiteY6365" fmla="*/ 329089 h 514350"/>
              <a:gd name="connsiteX6366" fmla="*/ 1461611 w 6400800"/>
              <a:gd name="connsiteY6366" fmla="*/ 326231 h 514350"/>
              <a:gd name="connsiteX6367" fmla="*/ 1457801 w 6400800"/>
              <a:gd name="connsiteY6367" fmla="*/ 309086 h 514350"/>
              <a:gd name="connsiteX6368" fmla="*/ 1457801 w 6400800"/>
              <a:gd name="connsiteY6368" fmla="*/ 309086 h 514350"/>
              <a:gd name="connsiteX6369" fmla="*/ 1455896 w 6400800"/>
              <a:gd name="connsiteY6369" fmla="*/ 302419 h 514350"/>
              <a:gd name="connsiteX6370" fmla="*/ 1457801 w 6400800"/>
              <a:gd name="connsiteY6370" fmla="*/ 309086 h 514350"/>
              <a:gd name="connsiteX6371" fmla="*/ 1442561 w 6400800"/>
              <a:gd name="connsiteY6371" fmla="*/ 328136 h 514350"/>
              <a:gd name="connsiteX6372" fmla="*/ 1442561 w 6400800"/>
              <a:gd name="connsiteY6372" fmla="*/ 318611 h 514350"/>
              <a:gd name="connsiteX6373" fmla="*/ 1444466 w 6400800"/>
              <a:gd name="connsiteY6373" fmla="*/ 333851 h 514350"/>
              <a:gd name="connsiteX6374" fmla="*/ 1442561 w 6400800"/>
              <a:gd name="connsiteY6374" fmla="*/ 330041 h 514350"/>
              <a:gd name="connsiteX6375" fmla="*/ 1442561 w 6400800"/>
              <a:gd name="connsiteY6375" fmla="*/ 328136 h 514350"/>
              <a:gd name="connsiteX6376" fmla="*/ 1415891 w 6400800"/>
              <a:gd name="connsiteY6376" fmla="*/ 281464 h 514350"/>
              <a:gd name="connsiteX6377" fmla="*/ 1415891 w 6400800"/>
              <a:gd name="connsiteY6377" fmla="*/ 289084 h 514350"/>
              <a:gd name="connsiteX6378" fmla="*/ 1415891 w 6400800"/>
              <a:gd name="connsiteY6378" fmla="*/ 289084 h 514350"/>
              <a:gd name="connsiteX6379" fmla="*/ 1413034 w 6400800"/>
              <a:gd name="connsiteY6379" fmla="*/ 286226 h 514350"/>
              <a:gd name="connsiteX6380" fmla="*/ 1415891 w 6400800"/>
              <a:gd name="connsiteY6380" fmla="*/ 281464 h 514350"/>
              <a:gd name="connsiteX6381" fmla="*/ 1412081 w 6400800"/>
              <a:gd name="connsiteY6381" fmla="*/ 290036 h 514350"/>
              <a:gd name="connsiteX6382" fmla="*/ 1413986 w 6400800"/>
              <a:gd name="connsiteY6382" fmla="*/ 292894 h 514350"/>
              <a:gd name="connsiteX6383" fmla="*/ 1415891 w 6400800"/>
              <a:gd name="connsiteY6383" fmla="*/ 295751 h 514350"/>
              <a:gd name="connsiteX6384" fmla="*/ 1415891 w 6400800"/>
              <a:gd name="connsiteY6384" fmla="*/ 300514 h 514350"/>
              <a:gd name="connsiteX6385" fmla="*/ 1412081 w 6400800"/>
              <a:gd name="connsiteY6385" fmla="*/ 290036 h 514350"/>
              <a:gd name="connsiteX6386" fmla="*/ 1412081 w 6400800"/>
              <a:gd name="connsiteY6386" fmla="*/ 290036 h 514350"/>
              <a:gd name="connsiteX6387" fmla="*/ 1383506 w 6400800"/>
              <a:gd name="connsiteY6387" fmla="*/ 364331 h 514350"/>
              <a:gd name="connsiteX6388" fmla="*/ 1382554 w 6400800"/>
              <a:gd name="connsiteY6388" fmla="*/ 358616 h 514350"/>
              <a:gd name="connsiteX6389" fmla="*/ 1382554 w 6400800"/>
              <a:gd name="connsiteY6389" fmla="*/ 357664 h 514350"/>
              <a:gd name="connsiteX6390" fmla="*/ 1383506 w 6400800"/>
              <a:gd name="connsiteY6390" fmla="*/ 362426 h 514350"/>
              <a:gd name="connsiteX6391" fmla="*/ 1383506 w 6400800"/>
              <a:gd name="connsiteY6391" fmla="*/ 364331 h 514350"/>
              <a:gd name="connsiteX6392" fmla="*/ 1386364 w 6400800"/>
              <a:gd name="connsiteY6392" fmla="*/ 298609 h 514350"/>
              <a:gd name="connsiteX6393" fmla="*/ 1386364 w 6400800"/>
              <a:gd name="connsiteY6393" fmla="*/ 298609 h 514350"/>
              <a:gd name="connsiteX6394" fmla="*/ 1384459 w 6400800"/>
              <a:gd name="connsiteY6394" fmla="*/ 293846 h 514350"/>
              <a:gd name="connsiteX6395" fmla="*/ 1386364 w 6400800"/>
              <a:gd name="connsiteY6395" fmla="*/ 290989 h 514350"/>
              <a:gd name="connsiteX6396" fmla="*/ 1391126 w 6400800"/>
              <a:gd name="connsiteY6396" fmla="*/ 286226 h 514350"/>
              <a:gd name="connsiteX6397" fmla="*/ 1386364 w 6400800"/>
              <a:gd name="connsiteY6397" fmla="*/ 298609 h 514350"/>
              <a:gd name="connsiteX6398" fmla="*/ 1383506 w 6400800"/>
              <a:gd name="connsiteY6398" fmla="*/ 287179 h 514350"/>
              <a:gd name="connsiteX6399" fmla="*/ 1382554 w 6400800"/>
              <a:gd name="connsiteY6399" fmla="*/ 288131 h 514350"/>
              <a:gd name="connsiteX6400" fmla="*/ 1376839 w 6400800"/>
              <a:gd name="connsiteY6400" fmla="*/ 274796 h 514350"/>
              <a:gd name="connsiteX6401" fmla="*/ 1384459 w 6400800"/>
              <a:gd name="connsiteY6401" fmla="*/ 242411 h 514350"/>
              <a:gd name="connsiteX6402" fmla="*/ 1390174 w 6400800"/>
              <a:gd name="connsiteY6402" fmla="*/ 281464 h 514350"/>
              <a:gd name="connsiteX6403" fmla="*/ 1383506 w 6400800"/>
              <a:gd name="connsiteY6403" fmla="*/ 287179 h 514350"/>
              <a:gd name="connsiteX6404" fmla="*/ 1391126 w 6400800"/>
              <a:gd name="connsiteY6404" fmla="*/ 310991 h 514350"/>
              <a:gd name="connsiteX6405" fmla="*/ 1393031 w 6400800"/>
              <a:gd name="connsiteY6405" fmla="*/ 299561 h 514350"/>
              <a:gd name="connsiteX6406" fmla="*/ 1393031 w 6400800"/>
              <a:gd name="connsiteY6406" fmla="*/ 298609 h 514350"/>
              <a:gd name="connsiteX6407" fmla="*/ 1393984 w 6400800"/>
              <a:gd name="connsiteY6407" fmla="*/ 305276 h 514350"/>
              <a:gd name="connsiteX6408" fmla="*/ 1391126 w 6400800"/>
              <a:gd name="connsiteY6408" fmla="*/ 310991 h 514350"/>
              <a:gd name="connsiteX6409" fmla="*/ 1397794 w 6400800"/>
              <a:gd name="connsiteY6409" fmla="*/ 278606 h 514350"/>
              <a:gd name="connsiteX6410" fmla="*/ 1397794 w 6400800"/>
              <a:gd name="connsiteY6410" fmla="*/ 278606 h 514350"/>
              <a:gd name="connsiteX6411" fmla="*/ 1397794 w 6400800"/>
              <a:gd name="connsiteY6411" fmla="*/ 279559 h 514350"/>
              <a:gd name="connsiteX6412" fmla="*/ 1397794 w 6400800"/>
              <a:gd name="connsiteY6412" fmla="*/ 278606 h 514350"/>
              <a:gd name="connsiteX6413" fmla="*/ 1397794 w 6400800"/>
              <a:gd name="connsiteY6413" fmla="*/ 278606 h 514350"/>
              <a:gd name="connsiteX6414" fmla="*/ 1397794 w 6400800"/>
              <a:gd name="connsiteY6414" fmla="*/ 322421 h 514350"/>
              <a:gd name="connsiteX6415" fmla="*/ 1399699 w 6400800"/>
              <a:gd name="connsiteY6415" fmla="*/ 331946 h 514350"/>
              <a:gd name="connsiteX6416" fmla="*/ 1399699 w 6400800"/>
              <a:gd name="connsiteY6416" fmla="*/ 333851 h 514350"/>
              <a:gd name="connsiteX6417" fmla="*/ 1396841 w 6400800"/>
              <a:gd name="connsiteY6417" fmla="*/ 326231 h 514350"/>
              <a:gd name="connsiteX6418" fmla="*/ 1397794 w 6400800"/>
              <a:gd name="connsiteY6418" fmla="*/ 322421 h 514350"/>
              <a:gd name="connsiteX6419" fmla="*/ 1387316 w 6400800"/>
              <a:gd name="connsiteY6419" fmla="*/ 231934 h 514350"/>
              <a:gd name="connsiteX6420" fmla="*/ 1395889 w 6400800"/>
              <a:gd name="connsiteY6420" fmla="*/ 270986 h 514350"/>
              <a:gd name="connsiteX6421" fmla="*/ 1394936 w 6400800"/>
              <a:gd name="connsiteY6421" fmla="*/ 272891 h 514350"/>
              <a:gd name="connsiteX6422" fmla="*/ 1384459 w 6400800"/>
              <a:gd name="connsiteY6422" fmla="*/ 240506 h 514350"/>
              <a:gd name="connsiteX6423" fmla="*/ 1387316 w 6400800"/>
              <a:gd name="connsiteY6423" fmla="*/ 231934 h 514350"/>
              <a:gd name="connsiteX6424" fmla="*/ 1380649 w 6400800"/>
              <a:gd name="connsiteY6424" fmla="*/ 232886 h 514350"/>
              <a:gd name="connsiteX6425" fmla="*/ 1386364 w 6400800"/>
              <a:gd name="connsiteY6425" fmla="*/ 225266 h 514350"/>
              <a:gd name="connsiteX6426" fmla="*/ 1386364 w 6400800"/>
              <a:gd name="connsiteY6426" fmla="*/ 225266 h 514350"/>
              <a:gd name="connsiteX6427" fmla="*/ 1372076 w 6400800"/>
              <a:gd name="connsiteY6427" fmla="*/ 262414 h 514350"/>
              <a:gd name="connsiteX6428" fmla="*/ 1370171 w 6400800"/>
              <a:gd name="connsiteY6428" fmla="*/ 257651 h 514350"/>
              <a:gd name="connsiteX6429" fmla="*/ 1369219 w 6400800"/>
              <a:gd name="connsiteY6429" fmla="*/ 253841 h 514350"/>
              <a:gd name="connsiteX6430" fmla="*/ 1380649 w 6400800"/>
              <a:gd name="connsiteY6430" fmla="*/ 232886 h 514350"/>
              <a:gd name="connsiteX6431" fmla="*/ 1356836 w 6400800"/>
              <a:gd name="connsiteY6431" fmla="*/ 300514 h 514350"/>
              <a:gd name="connsiteX6432" fmla="*/ 1356836 w 6400800"/>
              <a:gd name="connsiteY6432" fmla="*/ 302419 h 514350"/>
              <a:gd name="connsiteX6433" fmla="*/ 1355884 w 6400800"/>
              <a:gd name="connsiteY6433" fmla="*/ 304324 h 514350"/>
              <a:gd name="connsiteX6434" fmla="*/ 1355884 w 6400800"/>
              <a:gd name="connsiteY6434" fmla="*/ 299561 h 514350"/>
              <a:gd name="connsiteX6435" fmla="*/ 1356836 w 6400800"/>
              <a:gd name="connsiteY6435" fmla="*/ 300514 h 514350"/>
              <a:gd name="connsiteX6436" fmla="*/ 1339691 w 6400800"/>
              <a:gd name="connsiteY6436" fmla="*/ 325279 h 514350"/>
              <a:gd name="connsiteX6437" fmla="*/ 1339691 w 6400800"/>
              <a:gd name="connsiteY6437" fmla="*/ 324326 h 514350"/>
              <a:gd name="connsiteX6438" fmla="*/ 1341596 w 6400800"/>
              <a:gd name="connsiteY6438" fmla="*/ 317659 h 514350"/>
              <a:gd name="connsiteX6439" fmla="*/ 1341596 w 6400800"/>
              <a:gd name="connsiteY6439" fmla="*/ 317659 h 514350"/>
              <a:gd name="connsiteX6440" fmla="*/ 1341596 w 6400800"/>
              <a:gd name="connsiteY6440" fmla="*/ 330994 h 514350"/>
              <a:gd name="connsiteX6441" fmla="*/ 1339691 w 6400800"/>
              <a:gd name="connsiteY6441" fmla="*/ 325279 h 514350"/>
              <a:gd name="connsiteX6442" fmla="*/ 1340644 w 6400800"/>
              <a:gd name="connsiteY6442" fmla="*/ 226219 h 514350"/>
              <a:gd name="connsiteX6443" fmla="*/ 1340644 w 6400800"/>
              <a:gd name="connsiteY6443" fmla="*/ 226219 h 514350"/>
              <a:gd name="connsiteX6444" fmla="*/ 1344454 w 6400800"/>
              <a:gd name="connsiteY6444" fmla="*/ 237649 h 514350"/>
              <a:gd name="connsiteX6445" fmla="*/ 1344454 w 6400800"/>
              <a:gd name="connsiteY6445" fmla="*/ 242411 h 514350"/>
              <a:gd name="connsiteX6446" fmla="*/ 1343501 w 6400800"/>
              <a:gd name="connsiteY6446" fmla="*/ 264319 h 514350"/>
              <a:gd name="connsiteX6447" fmla="*/ 1343501 w 6400800"/>
              <a:gd name="connsiteY6447" fmla="*/ 272891 h 514350"/>
              <a:gd name="connsiteX6448" fmla="*/ 1339691 w 6400800"/>
              <a:gd name="connsiteY6448" fmla="*/ 269081 h 514350"/>
              <a:gd name="connsiteX6449" fmla="*/ 1340644 w 6400800"/>
              <a:gd name="connsiteY6449" fmla="*/ 226219 h 514350"/>
              <a:gd name="connsiteX6450" fmla="*/ 1337786 w 6400800"/>
              <a:gd name="connsiteY6450" fmla="*/ 295751 h 514350"/>
              <a:gd name="connsiteX6451" fmla="*/ 1338739 w 6400800"/>
              <a:gd name="connsiteY6451" fmla="*/ 271939 h 514350"/>
              <a:gd name="connsiteX6452" fmla="*/ 1342549 w 6400800"/>
              <a:gd name="connsiteY6452" fmla="*/ 276701 h 514350"/>
              <a:gd name="connsiteX6453" fmla="*/ 1342549 w 6400800"/>
              <a:gd name="connsiteY6453" fmla="*/ 276701 h 514350"/>
              <a:gd name="connsiteX6454" fmla="*/ 1342549 w 6400800"/>
              <a:gd name="connsiteY6454" fmla="*/ 286226 h 514350"/>
              <a:gd name="connsiteX6455" fmla="*/ 1337786 w 6400800"/>
              <a:gd name="connsiteY6455" fmla="*/ 295751 h 514350"/>
              <a:gd name="connsiteX6456" fmla="*/ 1337786 w 6400800"/>
              <a:gd name="connsiteY6456" fmla="*/ 296704 h 514350"/>
              <a:gd name="connsiteX6457" fmla="*/ 1337786 w 6400800"/>
              <a:gd name="connsiteY6457" fmla="*/ 295751 h 514350"/>
              <a:gd name="connsiteX6458" fmla="*/ 1314926 w 6400800"/>
              <a:gd name="connsiteY6458" fmla="*/ 320516 h 514350"/>
              <a:gd name="connsiteX6459" fmla="*/ 1314926 w 6400800"/>
              <a:gd name="connsiteY6459" fmla="*/ 320516 h 514350"/>
              <a:gd name="connsiteX6460" fmla="*/ 1314926 w 6400800"/>
              <a:gd name="connsiteY6460" fmla="*/ 320516 h 514350"/>
              <a:gd name="connsiteX6461" fmla="*/ 1314926 w 6400800"/>
              <a:gd name="connsiteY6461" fmla="*/ 320516 h 514350"/>
              <a:gd name="connsiteX6462" fmla="*/ 1311116 w 6400800"/>
              <a:gd name="connsiteY6462" fmla="*/ 312896 h 514350"/>
              <a:gd name="connsiteX6463" fmla="*/ 1311116 w 6400800"/>
              <a:gd name="connsiteY6463" fmla="*/ 312896 h 514350"/>
              <a:gd name="connsiteX6464" fmla="*/ 1311116 w 6400800"/>
              <a:gd name="connsiteY6464" fmla="*/ 314801 h 514350"/>
              <a:gd name="connsiteX6465" fmla="*/ 1311116 w 6400800"/>
              <a:gd name="connsiteY6465" fmla="*/ 314801 h 514350"/>
              <a:gd name="connsiteX6466" fmla="*/ 1311116 w 6400800"/>
              <a:gd name="connsiteY6466" fmla="*/ 312896 h 514350"/>
              <a:gd name="connsiteX6467" fmla="*/ 1242536 w 6400800"/>
              <a:gd name="connsiteY6467" fmla="*/ 344329 h 514350"/>
              <a:gd name="connsiteX6468" fmla="*/ 1238726 w 6400800"/>
              <a:gd name="connsiteY6468" fmla="*/ 336709 h 514350"/>
              <a:gd name="connsiteX6469" fmla="*/ 1238726 w 6400800"/>
              <a:gd name="connsiteY6469" fmla="*/ 310991 h 514350"/>
              <a:gd name="connsiteX6470" fmla="*/ 1238726 w 6400800"/>
              <a:gd name="connsiteY6470" fmla="*/ 307181 h 514350"/>
              <a:gd name="connsiteX6471" fmla="*/ 1244441 w 6400800"/>
              <a:gd name="connsiteY6471" fmla="*/ 339566 h 514350"/>
              <a:gd name="connsiteX6472" fmla="*/ 1244441 w 6400800"/>
              <a:gd name="connsiteY6472" fmla="*/ 340519 h 514350"/>
              <a:gd name="connsiteX6473" fmla="*/ 1242536 w 6400800"/>
              <a:gd name="connsiteY6473" fmla="*/ 344329 h 514350"/>
              <a:gd name="connsiteX6474" fmla="*/ 1279684 w 6400800"/>
              <a:gd name="connsiteY6474" fmla="*/ 290989 h 514350"/>
              <a:gd name="connsiteX6475" fmla="*/ 1279684 w 6400800"/>
              <a:gd name="connsiteY6475" fmla="*/ 284321 h 514350"/>
              <a:gd name="connsiteX6476" fmla="*/ 1281589 w 6400800"/>
              <a:gd name="connsiteY6476" fmla="*/ 287179 h 514350"/>
              <a:gd name="connsiteX6477" fmla="*/ 1279684 w 6400800"/>
              <a:gd name="connsiteY6477" fmla="*/ 290989 h 514350"/>
              <a:gd name="connsiteX6478" fmla="*/ 1298734 w 6400800"/>
              <a:gd name="connsiteY6478" fmla="*/ 332899 h 514350"/>
              <a:gd name="connsiteX6479" fmla="*/ 1298734 w 6400800"/>
              <a:gd name="connsiteY6479" fmla="*/ 332899 h 514350"/>
              <a:gd name="connsiteX6480" fmla="*/ 1298734 w 6400800"/>
              <a:gd name="connsiteY6480" fmla="*/ 330994 h 514350"/>
              <a:gd name="connsiteX6481" fmla="*/ 1298734 w 6400800"/>
              <a:gd name="connsiteY6481" fmla="*/ 332899 h 514350"/>
              <a:gd name="connsiteX6482" fmla="*/ 1295876 w 6400800"/>
              <a:gd name="connsiteY6482" fmla="*/ 278606 h 514350"/>
              <a:gd name="connsiteX6483" fmla="*/ 1305401 w 6400800"/>
              <a:gd name="connsiteY6483" fmla="*/ 299561 h 514350"/>
              <a:gd name="connsiteX6484" fmla="*/ 1305401 w 6400800"/>
              <a:gd name="connsiteY6484" fmla="*/ 300514 h 514350"/>
              <a:gd name="connsiteX6485" fmla="*/ 1304449 w 6400800"/>
              <a:gd name="connsiteY6485" fmla="*/ 303371 h 514350"/>
              <a:gd name="connsiteX6486" fmla="*/ 1300639 w 6400800"/>
              <a:gd name="connsiteY6486" fmla="*/ 295751 h 514350"/>
              <a:gd name="connsiteX6487" fmla="*/ 1293971 w 6400800"/>
              <a:gd name="connsiteY6487" fmla="*/ 284321 h 514350"/>
              <a:gd name="connsiteX6488" fmla="*/ 1295876 w 6400800"/>
              <a:gd name="connsiteY6488" fmla="*/ 278606 h 514350"/>
              <a:gd name="connsiteX6489" fmla="*/ 1299686 w 6400800"/>
              <a:gd name="connsiteY6489" fmla="*/ 328136 h 514350"/>
              <a:gd name="connsiteX6490" fmla="*/ 1299686 w 6400800"/>
              <a:gd name="connsiteY6490" fmla="*/ 330041 h 514350"/>
              <a:gd name="connsiteX6491" fmla="*/ 1298734 w 6400800"/>
              <a:gd name="connsiteY6491" fmla="*/ 331946 h 514350"/>
              <a:gd name="connsiteX6492" fmla="*/ 1293019 w 6400800"/>
              <a:gd name="connsiteY6492" fmla="*/ 324326 h 514350"/>
              <a:gd name="connsiteX6493" fmla="*/ 1289209 w 6400800"/>
              <a:gd name="connsiteY6493" fmla="*/ 318611 h 514350"/>
              <a:gd name="connsiteX6494" fmla="*/ 1289209 w 6400800"/>
              <a:gd name="connsiteY6494" fmla="*/ 318611 h 514350"/>
              <a:gd name="connsiteX6495" fmla="*/ 1289209 w 6400800"/>
              <a:gd name="connsiteY6495" fmla="*/ 309086 h 514350"/>
              <a:gd name="connsiteX6496" fmla="*/ 1290161 w 6400800"/>
              <a:gd name="connsiteY6496" fmla="*/ 305276 h 514350"/>
              <a:gd name="connsiteX6497" fmla="*/ 1299686 w 6400800"/>
              <a:gd name="connsiteY6497" fmla="*/ 328136 h 514350"/>
              <a:gd name="connsiteX6498" fmla="*/ 1289209 w 6400800"/>
              <a:gd name="connsiteY6498" fmla="*/ 263366 h 514350"/>
              <a:gd name="connsiteX6499" fmla="*/ 1287304 w 6400800"/>
              <a:gd name="connsiteY6499" fmla="*/ 268129 h 514350"/>
              <a:gd name="connsiteX6500" fmla="*/ 1287304 w 6400800"/>
              <a:gd name="connsiteY6500" fmla="*/ 259556 h 514350"/>
              <a:gd name="connsiteX6501" fmla="*/ 1289209 w 6400800"/>
              <a:gd name="connsiteY6501" fmla="*/ 263366 h 514350"/>
              <a:gd name="connsiteX6502" fmla="*/ 1276826 w 6400800"/>
              <a:gd name="connsiteY6502" fmla="*/ 238601 h 514350"/>
              <a:gd name="connsiteX6503" fmla="*/ 1278731 w 6400800"/>
              <a:gd name="connsiteY6503" fmla="*/ 242411 h 514350"/>
              <a:gd name="connsiteX6504" fmla="*/ 1286351 w 6400800"/>
              <a:gd name="connsiteY6504" fmla="*/ 257651 h 514350"/>
              <a:gd name="connsiteX6505" fmla="*/ 1285399 w 6400800"/>
              <a:gd name="connsiteY6505" fmla="*/ 267176 h 514350"/>
              <a:gd name="connsiteX6506" fmla="*/ 1277779 w 6400800"/>
              <a:gd name="connsiteY6506" fmla="*/ 255746 h 514350"/>
              <a:gd name="connsiteX6507" fmla="*/ 1276826 w 6400800"/>
              <a:gd name="connsiteY6507" fmla="*/ 242411 h 514350"/>
              <a:gd name="connsiteX6508" fmla="*/ 1276826 w 6400800"/>
              <a:gd name="connsiteY6508" fmla="*/ 238601 h 514350"/>
              <a:gd name="connsiteX6509" fmla="*/ 1273016 w 6400800"/>
              <a:gd name="connsiteY6509" fmla="*/ 271939 h 514350"/>
              <a:gd name="connsiteX6510" fmla="*/ 1273969 w 6400800"/>
              <a:gd name="connsiteY6510" fmla="*/ 272891 h 514350"/>
              <a:gd name="connsiteX6511" fmla="*/ 1273016 w 6400800"/>
              <a:gd name="connsiteY6511" fmla="*/ 291941 h 514350"/>
              <a:gd name="connsiteX6512" fmla="*/ 1271111 w 6400800"/>
              <a:gd name="connsiteY6512" fmla="*/ 288131 h 514350"/>
              <a:gd name="connsiteX6513" fmla="*/ 1273016 w 6400800"/>
              <a:gd name="connsiteY6513" fmla="*/ 271939 h 514350"/>
              <a:gd name="connsiteX6514" fmla="*/ 1240631 w 6400800"/>
              <a:gd name="connsiteY6514" fmla="*/ 229076 h 514350"/>
              <a:gd name="connsiteX6515" fmla="*/ 1244441 w 6400800"/>
              <a:gd name="connsiteY6515" fmla="*/ 220504 h 514350"/>
              <a:gd name="connsiteX6516" fmla="*/ 1253966 w 6400800"/>
              <a:gd name="connsiteY6516" fmla="*/ 237649 h 514350"/>
              <a:gd name="connsiteX6517" fmla="*/ 1264444 w 6400800"/>
              <a:gd name="connsiteY6517" fmla="*/ 257651 h 514350"/>
              <a:gd name="connsiteX6518" fmla="*/ 1268254 w 6400800"/>
              <a:gd name="connsiteY6518" fmla="*/ 264319 h 514350"/>
              <a:gd name="connsiteX6519" fmla="*/ 1262539 w 6400800"/>
              <a:gd name="connsiteY6519" fmla="*/ 286226 h 514350"/>
              <a:gd name="connsiteX6520" fmla="*/ 1254919 w 6400800"/>
              <a:gd name="connsiteY6520" fmla="*/ 277654 h 514350"/>
              <a:gd name="connsiteX6521" fmla="*/ 1241584 w 6400800"/>
              <a:gd name="connsiteY6521" fmla="*/ 251936 h 514350"/>
              <a:gd name="connsiteX6522" fmla="*/ 1235869 w 6400800"/>
              <a:gd name="connsiteY6522" fmla="*/ 243364 h 514350"/>
              <a:gd name="connsiteX6523" fmla="*/ 1235869 w 6400800"/>
              <a:gd name="connsiteY6523" fmla="*/ 242411 h 514350"/>
              <a:gd name="connsiteX6524" fmla="*/ 1240631 w 6400800"/>
              <a:gd name="connsiteY6524" fmla="*/ 229076 h 514350"/>
              <a:gd name="connsiteX6525" fmla="*/ 1228249 w 6400800"/>
              <a:gd name="connsiteY6525" fmla="*/ 304324 h 514350"/>
              <a:gd name="connsiteX6526" fmla="*/ 1227296 w 6400800"/>
              <a:gd name="connsiteY6526" fmla="*/ 288131 h 514350"/>
              <a:gd name="connsiteX6527" fmla="*/ 1227296 w 6400800"/>
              <a:gd name="connsiteY6527" fmla="*/ 281464 h 514350"/>
              <a:gd name="connsiteX6528" fmla="*/ 1228249 w 6400800"/>
              <a:gd name="connsiteY6528" fmla="*/ 279559 h 514350"/>
              <a:gd name="connsiteX6529" fmla="*/ 1228249 w 6400800"/>
              <a:gd name="connsiteY6529" fmla="*/ 278606 h 514350"/>
              <a:gd name="connsiteX6530" fmla="*/ 1229201 w 6400800"/>
              <a:gd name="connsiteY6530" fmla="*/ 279559 h 514350"/>
              <a:gd name="connsiteX6531" fmla="*/ 1231106 w 6400800"/>
              <a:gd name="connsiteY6531" fmla="*/ 284321 h 514350"/>
              <a:gd name="connsiteX6532" fmla="*/ 1228249 w 6400800"/>
              <a:gd name="connsiteY6532" fmla="*/ 304324 h 514350"/>
              <a:gd name="connsiteX6533" fmla="*/ 1232059 w 6400800"/>
              <a:gd name="connsiteY6533" fmla="*/ 280511 h 514350"/>
              <a:gd name="connsiteX6534" fmla="*/ 1232059 w 6400800"/>
              <a:gd name="connsiteY6534" fmla="*/ 278606 h 514350"/>
              <a:gd name="connsiteX6535" fmla="*/ 1230154 w 6400800"/>
              <a:gd name="connsiteY6535" fmla="*/ 275749 h 514350"/>
              <a:gd name="connsiteX6536" fmla="*/ 1227296 w 6400800"/>
              <a:gd name="connsiteY6536" fmla="*/ 275749 h 514350"/>
              <a:gd name="connsiteX6537" fmla="*/ 1226344 w 6400800"/>
              <a:gd name="connsiteY6537" fmla="*/ 275749 h 514350"/>
              <a:gd name="connsiteX6538" fmla="*/ 1226344 w 6400800"/>
              <a:gd name="connsiteY6538" fmla="*/ 269081 h 514350"/>
              <a:gd name="connsiteX6539" fmla="*/ 1230154 w 6400800"/>
              <a:gd name="connsiteY6539" fmla="*/ 272891 h 514350"/>
              <a:gd name="connsiteX6540" fmla="*/ 1233011 w 6400800"/>
              <a:gd name="connsiteY6540" fmla="*/ 276701 h 514350"/>
              <a:gd name="connsiteX6541" fmla="*/ 1232059 w 6400800"/>
              <a:gd name="connsiteY6541" fmla="*/ 280511 h 514350"/>
              <a:gd name="connsiteX6542" fmla="*/ 1230154 w 6400800"/>
              <a:gd name="connsiteY6542" fmla="*/ 221456 h 514350"/>
              <a:gd name="connsiteX6543" fmla="*/ 1233964 w 6400800"/>
              <a:gd name="connsiteY6543" fmla="*/ 233839 h 514350"/>
              <a:gd name="connsiteX6544" fmla="*/ 1233964 w 6400800"/>
              <a:gd name="connsiteY6544" fmla="*/ 233839 h 514350"/>
              <a:gd name="connsiteX6545" fmla="*/ 1233011 w 6400800"/>
              <a:gd name="connsiteY6545" fmla="*/ 230029 h 514350"/>
              <a:gd name="connsiteX6546" fmla="*/ 1230154 w 6400800"/>
              <a:gd name="connsiteY6546" fmla="*/ 221456 h 514350"/>
              <a:gd name="connsiteX6547" fmla="*/ 1230154 w 6400800"/>
              <a:gd name="connsiteY6547" fmla="*/ 221456 h 514350"/>
              <a:gd name="connsiteX6548" fmla="*/ 1229201 w 6400800"/>
              <a:gd name="connsiteY6548" fmla="*/ 257651 h 514350"/>
              <a:gd name="connsiteX6549" fmla="*/ 1229201 w 6400800"/>
              <a:gd name="connsiteY6549" fmla="*/ 257651 h 514350"/>
              <a:gd name="connsiteX6550" fmla="*/ 1230154 w 6400800"/>
              <a:gd name="connsiteY6550" fmla="*/ 259556 h 514350"/>
              <a:gd name="connsiteX6551" fmla="*/ 1230154 w 6400800"/>
              <a:gd name="connsiteY6551" fmla="*/ 262414 h 514350"/>
              <a:gd name="connsiteX6552" fmla="*/ 1232059 w 6400800"/>
              <a:gd name="connsiteY6552" fmla="*/ 274796 h 514350"/>
              <a:gd name="connsiteX6553" fmla="*/ 1232059 w 6400800"/>
              <a:gd name="connsiteY6553" fmla="*/ 274796 h 514350"/>
              <a:gd name="connsiteX6554" fmla="*/ 1229201 w 6400800"/>
              <a:gd name="connsiteY6554" fmla="*/ 272891 h 514350"/>
              <a:gd name="connsiteX6555" fmla="*/ 1225391 w 6400800"/>
              <a:gd name="connsiteY6555" fmla="*/ 269081 h 514350"/>
              <a:gd name="connsiteX6556" fmla="*/ 1225391 w 6400800"/>
              <a:gd name="connsiteY6556" fmla="*/ 265271 h 514350"/>
              <a:gd name="connsiteX6557" fmla="*/ 1229201 w 6400800"/>
              <a:gd name="connsiteY6557" fmla="*/ 257651 h 514350"/>
              <a:gd name="connsiteX6558" fmla="*/ 1226344 w 6400800"/>
              <a:gd name="connsiteY6558" fmla="*/ 235744 h 514350"/>
              <a:gd name="connsiteX6559" fmla="*/ 1228249 w 6400800"/>
              <a:gd name="connsiteY6559" fmla="*/ 244316 h 514350"/>
              <a:gd name="connsiteX6560" fmla="*/ 1227296 w 6400800"/>
              <a:gd name="connsiteY6560" fmla="*/ 246221 h 514350"/>
              <a:gd name="connsiteX6561" fmla="*/ 1225391 w 6400800"/>
              <a:gd name="connsiteY6561" fmla="*/ 244316 h 514350"/>
              <a:gd name="connsiteX6562" fmla="*/ 1225391 w 6400800"/>
              <a:gd name="connsiteY6562" fmla="*/ 231934 h 514350"/>
              <a:gd name="connsiteX6563" fmla="*/ 1226344 w 6400800"/>
              <a:gd name="connsiteY6563" fmla="*/ 235744 h 514350"/>
              <a:gd name="connsiteX6564" fmla="*/ 1197769 w 6400800"/>
              <a:gd name="connsiteY6564" fmla="*/ 293846 h 514350"/>
              <a:gd name="connsiteX6565" fmla="*/ 1198721 w 6400800"/>
              <a:gd name="connsiteY6565" fmla="*/ 290036 h 514350"/>
              <a:gd name="connsiteX6566" fmla="*/ 1198721 w 6400800"/>
              <a:gd name="connsiteY6566" fmla="*/ 291941 h 514350"/>
              <a:gd name="connsiteX6567" fmla="*/ 1199674 w 6400800"/>
              <a:gd name="connsiteY6567" fmla="*/ 299561 h 514350"/>
              <a:gd name="connsiteX6568" fmla="*/ 1196816 w 6400800"/>
              <a:gd name="connsiteY6568" fmla="*/ 307181 h 514350"/>
              <a:gd name="connsiteX6569" fmla="*/ 1194911 w 6400800"/>
              <a:gd name="connsiteY6569" fmla="*/ 299561 h 514350"/>
              <a:gd name="connsiteX6570" fmla="*/ 1197769 w 6400800"/>
              <a:gd name="connsiteY6570" fmla="*/ 293846 h 514350"/>
              <a:gd name="connsiteX6571" fmla="*/ 1196816 w 6400800"/>
              <a:gd name="connsiteY6571" fmla="*/ 459581 h 514350"/>
              <a:gd name="connsiteX6572" fmla="*/ 1196816 w 6400800"/>
              <a:gd name="connsiteY6572" fmla="*/ 459581 h 514350"/>
              <a:gd name="connsiteX6573" fmla="*/ 1195864 w 6400800"/>
              <a:gd name="connsiteY6573" fmla="*/ 455771 h 514350"/>
              <a:gd name="connsiteX6574" fmla="*/ 1196816 w 6400800"/>
              <a:gd name="connsiteY6574" fmla="*/ 459581 h 514350"/>
              <a:gd name="connsiteX6575" fmla="*/ 1190149 w 6400800"/>
              <a:gd name="connsiteY6575" fmla="*/ 324326 h 514350"/>
              <a:gd name="connsiteX6576" fmla="*/ 1190149 w 6400800"/>
              <a:gd name="connsiteY6576" fmla="*/ 324326 h 514350"/>
              <a:gd name="connsiteX6577" fmla="*/ 1189196 w 6400800"/>
              <a:gd name="connsiteY6577" fmla="*/ 320516 h 514350"/>
              <a:gd name="connsiteX6578" fmla="*/ 1190149 w 6400800"/>
              <a:gd name="connsiteY6578" fmla="*/ 324326 h 514350"/>
              <a:gd name="connsiteX6579" fmla="*/ 1170146 w 6400800"/>
              <a:gd name="connsiteY6579" fmla="*/ 270986 h 514350"/>
              <a:gd name="connsiteX6580" fmla="*/ 1170146 w 6400800"/>
              <a:gd name="connsiteY6580" fmla="*/ 268129 h 514350"/>
              <a:gd name="connsiteX6581" fmla="*/ 1170146 w 6400800"/>
              <a:gd name="connsiteY6581" fmla="*/ 264319 h 514350"/>
              <a:gd name="connsiteX6582" fmla="*/ 1172051 w 6400800"/>
              <a:gd name="connsiteY6582" fmla="*/ 235744 h 514350"/>
              <a:gd name="connsiteX6583" fmla="*/ 1174909 w 6400800"/>
              <a:gd name="connsiteY6583" fmla="*/ 245269 h 514350"/>
              <a:gd name="connsiteX6584" fmla="*/ 1176814 w 6400800"/>
              <a:gd name="connsiteY6584" fmla="*/ 260509 h 514350"/>
              <a:gd name="connsiteX6585" fmla="*/ 1177766 w 6400800"/>
              <a:gd name="connsiteY6585" fmla="*/ 285274 h 514350"/>
              <a:gd name="connsiteX6586" fmla="*/ 1177766 w 6400800"/>
              <a:gd name="connsiteY6586" fmla="*/ 308134 h 514350"/>
              <a:gd name="connsiteX6587" fmla="*/ 1176814 w 6400800"/>
              <a:gd name="connsiteY6587" fmla="*/ 305276 h 514350"/>
              <a:gd name="connsiteX6588" fmla="*/ 1168241 w 6400800"/>
              <a:gd name="connsiteY6588" fmla="*/ 287179 h 514350"/>
              <a:gd name="connsiteX6589" fmla="*/ 1170146 w 6400800"/>
              <a:gd name="connsiteY6589" fmla="*/ 270986 h 514350"/>
              <a:gd name="connsiteX6590" fmla="*/ 1170146 w 6400800"/>
              <a:gd name="connsiteY6590" fmla="*/ 309086 h 514350"/>
              <a:gd name="connsiteX6591" fmla="*/ 1173956 w 6400800"/>
              <a:gd name="connsiteY6591" fmla="*/ 321469 h 514350"/>
              <a:gd name="connsiteX6592" fmla="*/ 1172051 w 6400800"/>
              <a:gd name="connsiteY6592" fmla="*/ 327184 h 514350"/>
              <a:gd name="connsiteX6593" fmla="*/ 1170146 w 6400800"/>
              <a:gd name="connsiteY6593" fmla="*/ 322421 h 514350"/>
              <a:gd name="connsiteX6594" fmla="*/ 1170146 w 6400800"/>
              <a:gd name="connsiteY6594" fmla="*/ 318611 h 514350"/>
              <a:gd name="connsiteX6595" fmla="*/ 1168241 w 6400800"/>
              <a:gd name="connsiteY6595" fmla="*/ 303371 h 514350"/>
              <a:gd name="connsiteX6596" fmla="*/ 1170146 w 6400800"/>
              <a:gd name="connsiteY6596" fmla="*/ 309086 h 514350"/>
              <a:gd name="connsiteX6597" fmla="*/ 1164431 w 6400800"/>
              <a:gd name="connsiteY6597" fmla="*/ 236696 h 514350"/>
              <a:gd name="connsiteX6598" fmla="*/ 1161574 w 6400800"/>
              <a:gd name="connsiteY6598" fmla="*/ 253841 h 514350"/>
              <a:gd name="connsiteX6599" fmla="*/ 1161574 w 6400800"/>
              <a:gd name="connsiteY6599" fmla="*/ 251936 h 514350"/>
              <a:gd name="connsiteX6600" fmla="*/ 1161574 w 6400800"/>
              <a:gd name="connsiteY6600" fmla="*/ 250984 h 514350"/>
              <a:gd name="connsiteX6601" fmla="*/ 1164431 w 6400800"/>
              <a:gd name="connsiteY6601" fmla="*/ 236696 h 514350"/>
              <a:gd name="connsiteX6602" fmla="*/ 1140619 w 6400800"/>
              <a:gd name="connsiteY6602" fmla="*/ 290036 h 514350"/>
              <a:gd name="connsiteX6603" fmla="*/ 1139666 w 6400800"/>
              <a:gd name="connsiteY6603" fmla="*/ 291941 h 514350"/>
              <a:gd name="connsiteX6604" fmla="*/ 1137761 w 6400800"/>
              <a:gd name="connsiteY6604" fmla="*/ 283369 h 514350"/>
              <a:gd name="connsiteX6605" fmla="*/ 1140619 w 6400800"/>
              <a:gd name="connsiteY6605" fmla="*/ 290036 h 514350"/>
              <a:gd name="connsiteX6606" fmla="*/ 1114901 w 6400800"/>
              <a:gd name="connsiteY6606" fmla="*/ 339566 h 514350"/>
              <a:gd name="connsiteX6607" fmla="*/ 1117759 w 6400800"/>
              <a:gd name="connsiteY6607" fmla="*/ 315754 h 514350"/>
              <a:gd name="connsiteX6608" fmla="*/ 1119664 w 6400800"/>
              <a:gd name="connsiteY6608" fmla="*/ 325279 h 514350"/>
              <a:gd name="connsiteX6609" fmla="*/ 1121569 w 6400800"/>
              <a:gd name="connsiteY6609" fmla="*/ 334804 h 514350"/>
              <a:gd name="connsiteX6610" fmla="*/ 1120616 w 6400800"/>
              <a:gd name="connsiteY6610" fmla="*/ 341471 h 514350"/>
              <a:gd name="connsiteX6611" fmla="*/ 1120616 w 6400800"/>
              <a:gd name="connsiteY6611" fmla="*/ 342424 h 514350"/>
              <a:gd name="connsiteX6612" fmla="*/ 1118711 w 6400800"/>
              <a:gd name="connsiteY6612" fmla="*/ 348139 h 514350"/>
              <a:gd name="connsiteX6613" fmla="*/ 1114901 w 6400800"/>
              <a:gd name="connsiteY6613" fmla="*/ 341471 h 514350"/>
              <a:gd name="connsiteX6614" fmla="*/ 1114901 w 6400800"/>
              <a:gd name="connsiteY6614" fmla="*/ 339566 h 514350"/>
              <a:gd name="connsiteX6615" fmla="*/ 1111091 w 6400800"/>
              <a:gd name="connsiteY6615" fmla="*/ 219551 h 514350"/>
              <a:gd name="connsiteX6616" fmla="*/ 1112044 w 6400800"/>
              <a:gd name="connsiteY6616" fmla="*/ 222409 h 514350"/>
              <a:gd name="connsiteX6617" fmla="*/ 1112996 w 6400800"/>
              <a:gd name="connsiteY6617" fmla="*/ 230029 h 514350"/>
              <a:gd name="connsiteX6618" fmla="*/ 1112996 w 6400800"/>
              <a:gd name="connsiteY6618" fmla="*/ 230029 h 514350"/>
              <a:gd name="connsiteX6619" fmla="*/ 1111091 w 6400800"/>
              <a:gd name="connsiteY6619" fmla="*/ 219551 h 514350"/>
              <a:gd name="connsiteX6620" fmla="*/ 1111091 w 6400800"/>
              <a:gd name="connsiteY6620" fmla="*/ 219551 h 514350"/>
              <a:gd name="connsiteX6621" fmla="*/ 1110139 w 6400800"/>
              <a:gd name="connsiteY6621" fmla="*/ 217646 h 514350"/>
              <a:gd name="connsiteX6622" fmla="*/ 1110139 w 6400800"/>
              <a:gd name="connsiteY6622" fmla="*/ 217646 h 514350"/>
              <a:gd name="connsiteX6623" fmla="*/ 1109186 w 6400800"/>
              <a:gd name="connsiteY6623" fmla="*/ 215741 h 514350"/>
              <a:gd name="connsiteX6624" fmla="*/ 1110139 w 6400800"/>
              <a:gd name="connsiteY6624" fmla="*/ 217646 h 514350"/>
              <a:gd name="connsiteX6625" fmla="*/ 1101566 w 6400800"/>
              <a:gd name="connsiteY6625" fmla="*/ 236696 h 514350"/>
              <a:gd name="connsiteX6626" fmla="*/ 1111091 w 6400800"/>
              <a:gd name="connsiteY6626" fmla="*/ 278606 h 514350"/>
              <a:gd name="connsiteX6627" fmla="*/ 1109186 w 6400800"/>
              <a:gd name="connsiteY6627" fmla="*/ 293846 h 514350"/>
              <a:gd name="connsiteX6628" fmla="*/ 1106329 w 6400800"/>
              <a:gd name="connsiteY6628" fmla="*/ 309086 h 514350"/>
              <a:gd name="connsiteX6629" fmla="*/ 1106329 w 6400800"/>
              <a:gd name="connsiteY6629" fmla="*/ 308134 h 514350"/>
              <a:gd name="connsiteX6630" fmla="*/ 1105376 w 6400800"/>
              <a:gd name="connsiteY6630" fmla="*/ 295751 h 514350"/>
              <a:gd name="connsiteX6631" fmla="*/ 1105376 w 6400800"/>
              <a:gd name="connsiteY6631" fmla="*/ 300514 h 514350"/>
              <a:gd name="connsiteX6632" fmla="*/ 1099661 w 6400800"/>
              <a:gd name="connsiteY6632" fmla="*/ 272891 h 514350"/>
              <a:gd name="connsiteX6633" fmla="*/ 1094899 w 6400800"/>
              <a:gd name="connsiteY6633" fmla="*/ 249079 h 514350"/>
              <a:gd name="connsiteX6634" fmla="*/ 1101566 w 6400800"/>
              <a:gd name="connsiteY6634" fmla="*/ 236696 h 514350"/>
              <a:gd name="connsiteX6635" fmla="*/ 1027271 w 6400800"/>
              <a:gd name="connsiteY6635" fmla="*/ 325279 h 514350"/>
              <a:gd name="connsiteX6636" fmla="*/ 1030129 w 6400800"/>
              <a:gd name="connsiteY6636" fmla="*/ 310991 h 514350"/>
              <a:gd name="connsiteX6637" fmla="*/ 1034891 w 6400800"/>
              <a:gd name="connsiteY6637" fmla="*/ 297656 h 514350"/>
              <a:gd name="connsiteX6638" fmla="*/ 1039654 w 6400800"/>
              <a:gd name="connsiteY6638" fmla="*/ 288131 h 514350"/>
              <a:gd name="connsiteX6639" fmla="*/ 1042511 w 6400800"/>
              <a:gd name="connsiteY6639" fmla="*/ 299561 h 514350"/>
              <a:gd name="connsiteX6640" fmla="*/ 1039654 w 6400800"/>
              <a:gd name="connsiteY6640" fmla="*/ 305276 h 514350"/>
              <a:gd name="connsiteX6641" fmla="*/ 1028224 w 6400800"/>
              <a:gd name="connsiteY6641" fmla="*/ 330994 h 514350"/>
              <a:gd name="connsiteX6642" fmla="*/ 1027271 w 6400800"/>
              <a:gd name="connsiteY6642" fmla="*/ 325279 h 514350"/>
              <a:gd name="connsiteX6643" fmla="*/ 1040606 w 6400800"/>
              <a:gd name="connsiteY6643" fmla="*/ 374809 h 514350"/>
              <a:gd name="connsiteX6644" fmla="*/ 1039654 w 6400800"/>
              <a:gd name="connsiteY6644" fmla="*/ 370999 h 514350"/>
              <a:gd name="connsiteX6645" fmla="*/ 1045369 w 6400800"/>
              <a:gd name="connsiteY6645" fmla="*/ 355759 h 514350"/>
              <a:gd name="connsiteX6646" fmla="*/ 1047274 w 6400800"/>
              <a:gd name="connsiteY6646" fmla="*/ 364331 h 514350"/>
              <a:gd name="connsiteX6647" fmla="*/ 1048226 w 6400800"/>
              <a:gd name="connsiteY6647" fmla="*/ 386239 h 514350"/>
              <a:gd name="connsiteX6648" fmla="*/ 1044416 w 6400800"/>
              <a:gd name="connsiteY6648" fmla="*/ 384334 h 514350"/>
              <a:gd name="connsiteX6649" fmla="*/ 1040606 w 6400800"/>
              <a:gd name="connsiteY6649" fmla="*/ 374809 h 514350"/>
              <a:gd name="connsiteX6650" fmla="*/ 1046321 w 6400800"/>
              <a:gd name="connsiteY6650" fmla="*/ 389096 h 514350"/>
              <a:gd name="connsiteX6651" fmla="*/ 1048226 w 6400800"/>
              <a:gd name="connsiteY6651" fmla="*/ 391001 h 514350"/>
              <a:gd name="connsiteX6652" fmla="*/ 1048226 w 6400800"/>
              <a:gd name="connsiteY6652" fmla="*/ 392906 h 514350"/>
              <a:gd name="connsiteX6653" fmla="*/ 1046321 w 6400800"/>
              <a:gd name="connsiteY6653" fmla="*/ 389096 h 514350"/>
              <a:gd name="connsiteX6654" fmla="*/ 1056799 w 6400800"/>
              <a:gd name="connsiteY6654" fmla="*/ 292894 h 514350"/>
              <a:gd name="connsiteX6655" fmla="*/ 1061561 w 6400800"/>
              <a:gd name="connsiteY6655" fmla="*/ 282416 h 514350"/>
              <a:gd name="connsiteX6656" fmla="*/ 1066324 w 6400800"/>
              <a:gd name="connsiteY6656" fmla="*/ 271939 h 514350"/>
              <a:gd name="connsiteX6657" fmla="*/ 1066324 w 6400800"/>
              <a:gd name="connsiteY6657" fmla="*/ 273844 h 514350"/>
              <a:gd name="connsiteX6658" fmla="*/ 1067276 w 6400800"/>
              <a:gd name="connsiteY6658" fmla="*/ 278606 h 514350"/>
              <a:gd name="connsiteX6659" fmla="*/ 1063466 w 6400800"/>
              <a:gd name="connsiteY6659" fmla="*/ 285274 h 514350"/>
              <a:gd name="connsiteX6660" fmla="*/ 1057751 w 6400800"/>
              <a:gd name="connsiteY6660" fmla="*/ 295751 h 514350"/>
              <a:gd name="connsiteX6661" fmla="*/ 1056799 w 6400800"/>
              <a:gd name="connsiteY6661" fmla="*/ 292894 h 514350"/>
              <a:gd name="connsiteX6662" fmla="*/ 1059656 w 6400800"/>
              <a:gd name="connsiteY6662" fmla="*/ 360521 h 514350"/>
              <a:gd name="connsiteX6663" fmla="*/ 1059656 w 6400800"/>
              <a:gd name="connsiteY6663" fmla="*/ 360521 h 514350"/>
              <a:gd name="connsiteX6664" fmla="*/ 1059656 w 6400800"/>
              <a:gd name="connsiteY6664" fmla="*/ 360521 h 514350"/>
              <a:gd name="connsiteX6665" fmla="*/ 1059656 w 6400800"/>
              <a:gd name="connsiteY6665" fmla="*/ 360521 h 514350"/>
              <a:gd name="connsiteX6666" fmla="*/ 1064419 w 6400800"/>
              <a:gd name="connsiteY6666" fmla="*/ 383381 h 514350"/>
              <a:gd name="connsiteX6667" fmla="*/ 1062514 w 6400800"/>
              <a:gd name="connsiteY6667" fmla="*/ 379571 h 514350"/>
              <a:gd name="connsiteX6668" fmla="*/ 1063466 w 6400800"/>
              <a:gd name="connsiteY6668" fmla="*/ 374809 h 514350"/>
              <a:gd name="connsiteX6669" fmla="*/ 1064419 w 6400800"/>
              <a:gd name="connsiteY6669" fmla="*/ 378619 h 514350"/>
              <a:gd name="connsiteX6670" fmla="*/ 1064419 w 6400800"/>
              <a:gd name="connsiteY6670" fmla="*/ 380524 h 514350"/>
              <a:gd name="connsiteX6671" fmla="*/ 1065371 w 6400800"/>
              <a:gd name="connsiteY6671" fmla="*/ 386239 h 514350"/>
              <a:gd name="connsiteX6672" fmla="*/ 1064419 w 6400800"/>
              <a:gd name="connsiteY6672" fmla="*/ 383381 h 514350"/>
              <a:gd name="connsiteX6673" fmla="*/ 1069181 w 6400800"/>
              <a:gd name="connsiteY6673" fmla="*/ 330994 h 514350"/>
              <a:gd name="connsiteX6674" fmla="*/ 1063466 w 6400800"/>
              <a:gd name="connsiteY6674" fmla="*/ 312896 h 514350"/>
              <a:gd name="connsiteX6675" fmla="*/ 1069181 w 6400800"/>
              <a:gd name="connsiteY6675" fmla="*/ 300514 h 514350"/>
              <a:gd name="connsiteX6676" fmla="*/ 1070134 w 6400800"/>
              <a:gd name="connsiteY6676" fmla="*/ 326231 h 514350"/>
              <a:gd name="connsiteX6677" fmla="*/ 1069181 w 6400800"/>
              <a:gd name="connsiteY6677" fmla="*/ 330994 h 514350"/>
              <a:gd name="connsiteX6678" fmla="*/ 1077754 w 6400800"/>
              <a:gd name="connsiteY6678" fmla="*/ 262414 h 514350"/>
              <a:gd name="connsiteX6679" fmla="*/ 1075849 w 6400800"/>
              <a:gd name="connsiteY6679" fmla="*/ 264319 h 514350"/>
              <a:gd name="connsiteX6680" fmla="*/ 1073944 w 6400800"/>
              <a:gd name="connsiteY6680" fmla="*/ 256699 h 514350"/>
              <a:gd name="connsiteX6681" fmla="*/ 1074896 w 6400800"/>
              <a:gd name="connsiteY6681" fmla="*/ 256699 h 514350"/>
              <a:gd name="connsiteX6682" fmla="*/ 1075849 w 6400800"/>
              <a:gd name="connsiteY6682" fmla="*/ 256699 h 514350"/>
              <a:gd name="connsiteX6683" fmla="*/ 1077754 w 6400800"/>
              <a:gd name="connsiteY6683" fmla="*/ 262414 h 514350"/>
              <a:gd name="connsiteX6684" fmla="*/ 1045369 w 6400800"/>
              <a:gd name="connsiteY6684" fmla="*/ 175736 h 514350"/>
              <a:gd name="connsiteX6685" fmla="*/ 1054894 w 6400800"/>
              <a:gd name="connsiteY6685" fmla="*/ 153829 h 514350"/>
              <a:gd name="connsiteX6686" fmla="*/ 1055846 w 6400800"/>
              <a:gd name="connsiteY6686" fmla="*/ 155734 h 514350"/>
              <a:gd name="connsiteX6687" fmla="*/ 1059656 w 6400800"/>
              <a:gd name="connsiteY6687" fmla="*/ 171926 h 514350"/>
              <a:gd name="connsiteX6688" fmla="*/ 1064419 w 6400800"/>
              <a:gd name="connsiteY6688" fmla="*/ 193834 h 514350"/>
              <a:gd name="connsiteX6689" fmla="*/ 1069181 w 6400800"/>
              <a:gd name="connsiteY6689" fmla="*/ 215741 h 514350"/>
              <a:gd name="connsiteX6690" fmla="*/ 1076801 w 6400800"/>
              <a:gd name="connsiteY6690" fmla="*/ 253841 h 514350"/>
              <a:gd name="connsiteX6691" fmla="*/ 1074896 w 6400800"/>
              <a:gd name="connsiteY6691" fmla="*/ 252889 h 514350"/>
              <a:gd name="connsiteX6692" fmla="*/ 1067276 w 6400800"/>
              <a:gd name="connsiteY6692" fmla="*/ 216694 h 514350"/>
              <a:gd name="connsiteX6693" fmla="*/ 1068229 w 6400800"/>
              <a:gd name="connsiteY6693" fmla="*/ 257651 h 514350"/>
              <a:gd name="connsiteX6694" fmla="*/ 1067276 w 6400800"/>
              <a:gd name="connsiteY6694" fmla="*/ 259556 h 514350"/>
              <a:gd name="connsiteX6695" fmla="*/ 1065371 w 6400800"/>
              <a:gd name="connsiteY6695" fmla="*/ 252889 h 514350"/>
              <a:gd name="connsiteX6696" fmla="*/ 1066324 w 6400800"/>
              <a:gd name="connsiteY6696" fmla="*/ 261461 h 514350"/>
              <a:gd name="connsiteX6697" fmla="*/ 1055846 w 6400800"/>
              <a:gd name="connsiteY6697" fmla="*/ 278606 h 514350"/>
              <a:gd name="connsiteX6698" fmla="*/ 1054894 w 6400800"/>
              <a:gd name="connsiteY6698" fmla="*/ 280511 h 514350"/>
              <a:gd name="connsiteX6699" fmla="*/ 1053941 w 6400800"/>
              <a:gd name="connsiteY6699" fmla="*/ 277654 h 514350"/>
              <a:gd name="connsiteX6700" fmla="*/ 1043464 w 6400800"/>
              <a:gd name="connsiteY6700" fmla="*/ 245269 h 514350"/>
              <a:gd name="connsiteX6701" fmla="*/ 1035844 w 6400800"/>
              <a:gd name="connsiteY6701" fmla="*/ 220504 h 514350"/>
              <a:gd name="connsiteX6702" fmla="*/ 1032034 w 6400800"/>
              <a:gd name="connsiteY6702" fmla="*/ 209074 h 514350"/>
              <a:gd name="connsiteX6703" fmla="*/ 1045369 w 6400800"/>
              <a:gd name="connsiteY6703" fmla="*/ 175736 h 514350"/>
              <a:gd name="connsiteX6704" fmla="*/ 1019651 w 6400800"/>
              <a:gd name="connsiteY6704" fmla="*/ 267176 h 514350"/>
              <a:gd name="connsiteX6705" fmla="*/ 1023461 w 6400800"/>
              <a:gd name="connsiteY6705" fmla="*/ 221456 h 514350"/>
              <a:gd name="connsiteX6706" fmla="*/ 1024414 w 6400800"/>
              <a:gd name="connsiteY6706" fmla="*/ 218599 h 514350"/>
              <a:gd name="connsiteX6707" fmla="*/ 1032034 w 6400800"/>
              <a:gd name="connsiteY6707" fmla="*/ 253841 h 514350"/>
              <a:gd name="connsiteX6708" fmla="*/ 1038701 w 6400800"/>
              <a:gd name="connsiteY6708" fmla="*/ 283369 h 514350"/>
              <a:gd name="connsiteX6709" fmla="*/ 1037749 w 6400800"/>
              <a:gd name="connsiteY6709" fmla="*/ 284321 h 514350"/>
              <a:gd name="connsiteX6710" fmla="*/ 1031081 w 6400800"/>
              <a:gd name="connsiteY6710" fmla="*/ 294799 h 514350"/>
              <a:gd name="connsiteX6711" fmla="*/ 1025366 w 6400800"/>
              <a:gd name="connsiteY6711" fmla="*/ 306229 h 514350"/>
              <a:gd name="connsiteX6712" fmla="*/ 1023461 w 6400800"/>
              <a:gd name="connsiteY6712" fmla="*/ 284321 h 514350"/>
              <a:gd name="connsiteX6713" fmla="*/ 1022509 w 6400800"/>
              <a:gd name="connsiteY6713" fmla="*/ 269081 h 514350"/>
              <a:gd name="connsiteX6714" fmla="*/ 1019651 w 6400800"/>
              <a:gd name="connsiteY6714" fmla="*/ 284321 h 514350"/>
              <a:gd name="connsiteX6715" fmla="*/ 1015841 w 6400800"/>
              <a:gd name="connsiteY6715" fmla="*/ 314801 h 514350"/>
              <a:gd name="connsiteX6716" fmla="*/ 1015841 w 6400800"/>
              <a:gd name="connsiteY6716" fmla="*/ 315754 h 514350"/>
              <a:gd name="connsiteX6717" fmla="*/ 1015841 w 6400800"/>
              <a:gd name="connsiteY6717" fmla="*/ 315754 h 514350"/>
              <a:gd name="connsiteX6718" fmla="*/ 1022509 w 6400800"/>
              <a:gd name="connsiteY6718" fmla="*/ 251936 h 514350"/>
              <a:gd name="connsiteX6719" fmla="*/ 1019651 w 6400800"/>
              <a:gd name="connsiteY6719" fmla="*/ 267176 h 514350"/>
              <a:gd name="connsiteX6720" fmla="*/ 1011079 w 6400800"/>
              <a:gd name="connsiteY6720" fmla="*/ 364331 h 514350"/>
              <a:gd name="connsiteX6721" fmla="*/ 1012031 w 6400800"/>
              <a:gd name="connsiteY6721" fmla="*/ 355759 h 514350"/>
              <a:gd name="connsiteX6722" fmla="*/ 1013936 w 6400800"/>
              <a:gd name="connsiteY6722" fmla="*/ 342424 h 514350"/>
              <a:gd name="connsiteX6723" fmla="*/ 1013936 w 6400800"/>
              <a:gd name="connsiteY6723" fmla="*/ 342424 h 514350"/>
              <a:gd name="connsiteX6724" fmla="*/ 1012031 w 6400800"/>
              <a:gd name="connsiteY6724" fmla="*/ 364331 h 514350"/>
              <a:gd name="connsiteX6725" fmla="*/ 1011079 w 6400800"/>
              <a:gd name="connsiteY6725" fmla="*/ 366236 h 514350"/>
              <a:gd name="connsiteX6726" fmla="*/ 1011079 w 6400800"/>
              <a:gd name="connsiteY6726" fmla="*/ 366236 h 514350"/>
              <a:gd name="connsiteX6727" fmla="*/ 1011079 w 6400800"/>
              <a:gd name="connsiteY6727" fmla="*/ 364331 h 514350"/>
              <a:gd name="connsiteX6728" fmla="*/ 1004411 w 6400800"/>
              <a:gd name="connsiteY6728" fmla="*/ 257651 h 514350"/>
              <a:gd name="connsiteX6729" fmla="*/ 1001554 w 6400800"/>
              <a:gd name="connsiteY6729" fmla="*/ 281464 h 514350"/>
              <a:gd name="connsiteX6730" fmla="*/ 996791 w 6400800"/>
              <a:gd name="connsiteY6730" fmla="*/ 271939 h 514350"/>
              <a:gd name="connsiteX6731" fmla="*/ 1004411 w 6400800"/>
              <a:gd name="connsiteY6731" fmla="*/ 257651 h 514350"/>
              <a:gd name="connsiteX6732" fmla="*/ 991076 w 6400800"/>
              <a:gd name="connsiteY6732" fmla="*/ 283369 h 514350"/>
              <a:gd name="connsiteX6733" fmla="*/ 995839 w 6400800"/>
              <a:gd name="connsiteY6733" fmla="*/ 273844 h 514350"/>
              <a:gd name="connsiteX6734" fmla="*/ 999649 w 6400800"/>
              <a:gd name="connsiteY6734" fmla="*/ 291941 h 514350"/>
              <a:gd name="connsiteX6735" fmla="*/ 995839 w 6400800"/>
              <a:gd name="connsiteY6735" fmla="*/ 326231 h 514350"/>
              <a:gd name="connsiteX6736" fmla="*/ 993934 w 6400800"/>
              <a:gd name="connsiteY6736" fmla="*/ 330994 h 514350"/>
              <a:gd name="connsiteX6737" fmla="*/ 992981 w 6400800"/>
              <a:gd name="connsiteY6737" fmla="*/ 320516 h 514350"/>
              <a:gd name="connsiteX6738" fmla="*/ 991076 w 6400800"/>
              <a:gd name="connsiteY6738" fmla="*/ 338614 h 514350"/>
              <a:gd name="connsiteX6739" fmla="*/ 990124 w 6400800"/>
              <a:gd name="connsiteY6739" fmla="*/ 341471 h 514350"/>
              <a:gd name="connsiteX6740" fmla="*/ 981551 w 6400800"/>
              <a:gd name="connsiteY6740" fmla="*/ 365284 h 514350"/>
              <a:gd name="connsiteX6741" fmla="*/ 980599 w 6400800"/>
              <a:gd name="connsiteY6741" fmla="*/ 363379 h 514350"/>
              <a:gd name="connsiteX6742" fmla="*/ 977741 w 6400800"/>
              <a:gd name="connsiteY6742" fmla="*/ 331946 h 514350"/>
              <a:gd name="connsiteX6743" fmla="*/ 975836 w 6400800"/>
              <a:gd name="connsiteY6743" fmla="*/ 311944 h 514350"/>
              <a:gd name="connsiteX6744" fmla="*/ 991076 w 6400800"/>
              <a:gd name="connsiteY6744" fmla="*/ 283369 h 514350"/>
              <a:gd name="connsiteX6745" fmla="*/ 960596 w 6400800"/>
              <a:gd name="connsiteY6745" fmla="*/ 298609 h 514350"/>
              <a:gd name="connsiteX6746" fmla="*/ 968216 w 6400800"/>
              <a:gd name="connsiteY6746" fmla="*/ 280511 h 514350"/>
              <a:gd name="connsiteX6747" fmla="*/ 967264 w 6400800"/>
              <a:gd name="connsiteY6747" fmla="*/ 294799 h 514350"/>
              <a:gd name="connsiteX6748" fmla="*/ 961549 w 6400800"/>
              <a:gd name="connsiteY6748" fmla="*/ 304324 h 514350"/>
              <a:gd name="connsiteX6749" fmla="*/ 961549 w 6400800"/>
              <a:gd name="connsiteY6749" fmla="*/ 303371 h 514350"/>
              <a:gd name="connsiteX6750" fmla="*/ 960596 w 6400800"/>
              <a:gd name="connsiteY6750" fmla="*/ 301466 h 514350"/>
              <a:gd name="connsiteX6751" fmla="*/ 960596 w 6400800"/>
              <a:gd name="connsiteY6751" fmla="*/ 298609 h 514350"/>
              <a:gd name="connsiteX6752" fmla="*/ 939641 w 6400800"/>
              <a:gd name="connsiteY6752" fmla="*/ 258604 h 514350"/>
              <a:gd name="connsiteX6753" fmla="*/ 939641 w 6400800"/>
              <a:gd name="connsiteY6753" fmla="*/ 258604 h 514350"/>
              <a:gd name="connsiteX6754" fmla="*/ 943451 w 6400800"/>
              <a:gd name="connsiteY6754" fmla="*/ 246221 h 514350"/>
              <a:gd name="connsiteX6755" fmla="*/ 943451 w 6400800"/>
              <a:gd name="connsiteY6755" fmla="*/ 251936 h 514350"/>
              <a:gd name="connsiteX6756" fmla="*/ 939641 w 6400800"/>
              <a:gd name="connsiteY6756" fmla="*/ 258604 h 514350"/>
              <a:gd name="connsiteX6757" fmla="*/ 939641 w 6400800"/>
              <a:gd name="connsiteY6757" fmla="*/ 258604 h 514350"/>
              <a:gd name="connsiteX6758" fmla="*/ 944404 w 6400800"/>
              <a:gd name="connsiteY6758" fmla="*/ 280511 h 514350"/>
              <a:gd name="connsiteX6759" fmla="*/ 943451 w 6400800"/>
              <a:gd name="connsiteY6759" fmla="*/ 273844 h 514350"/>
              <a:gd name="connsiteX6760" fmla="*/ 944404 w 6400800"/>
              <a:gd name="connsiteY6760" fmla="*/ 270986 h 514350"/>
              <a:gd name="connsiteX6761" fmla="*/ 944404 w 6400800"/>
              <a:gd name="connsiteY6761" fmla="*/ 271939 h 514350"/>
              <a:gd name="connsiteX6762" fmla="*/ 944404 w 6400800"/>
              <a:gd name="connsiteY6762" fmla="*/ 275749 h 514350"/>
              <a:gd name="connsiteX6763" fmla="*/ 944404 w 6400800"/>
              <a:gd name="connsiteY6763" fmla="*/ 280511 h 514350"/>
              <a:gd name="connsiteX6764" fmla="*/ 944404 w 6400800"/>
              <a:gd name="connsiteY6764" fmla="*/ 270986 h 514350"/>
              <a:gd name="connsiteX6765" fmla="*/ 944404 w 6400800"/>
              <a:gd name="connsiteY6765" fmla="*/ 270986 h 514350"/>
              <a:gd name="connsiteX6766" fmla="*/ 944404 w 6400800"/>
              <a:gd name="connsiteY6766" fmla="*/ 270986 h 514350"/>
              <a:gd name="connsiteX6767" fmla="*/ 944404 w 6400800"/>
              <a:gd name="connsiteY6767" fmla="*/ 270986 h 514350"/>
              <a:gd name="connsiteX6768" fmla="*/ 933926 w 6400800"/>
              <a:gd name="connsiteY6768" fmla="*/ 227171 h 514350"/>
              <a:gd name="connsiteX6769" fmla="*/ 958691 w 6400800"/>
              <a:gd name="connsiteY6769" fmla="*/ 138589 h 514350"/>
              <a:gd name="connsiteX6770" fmla="*/ 958691 w 6400800"/>
              <a:gd name="connsiteY6770" fmla="*/ 146209 h 514350"/>
              <a:gd name="connsiteX6771" fmla="*/ 953929 w 6400800"/>
              <a:gd name="connsiteY6771" fmla="*/ 203359 h 514350"/>
              <a:gd name="connsiteX6772" fmla="*/ 950119 w 6400800"/>
              <a:gd name="connsiteY6772" fmla="*/ 242411 h 514350"/>
              <a:gd name="connsiteX6773" fmla="*/ 948214 w 6400800"/>
              <a:gd name="connsiteY6773" fmla="*/ 246221 h 514350"/>
              <a:gd name="connsiteX6774" fmla="*/ 947261 w 6400800"/>
              <a:gd name="connsiteY6774" fmla="*/ 240506 h 514350"/>
              <a:gd name="connsiteX6775" fmla="*/ 949166 w 6400800"/>
              <a:gd name="connsiteY6775" fmla="*/ 233839 h 514350"/>
              <a:gd name="connsiteX6776" fmla="*/ 946309 w 6400800"/>
              <a:gd name="connsiteY6776" fmla="*/ 238601 h 514350"/>
              <a:gd name="connsiteX6777" fmla="*/ 944404 w 6400800"/>
              <a:gd name="connsiteY6777" fmla="*/ 230029 h 514350"/>
              <a:gd name="connsiteX6778" fmla="*/ 944404 w 6400800"/>
              <a:gd name="connsiteY6778" fmla="*/ 241459 h 514350"/>
              <a:gd name="connsiteX6779" fmla="*/ 939641 w 6400800"/>
              <a:gd name="connsiteY6779" fmla="*/ 251936 h 514350"/>
              <a:gd name="connsiteX6780" fmla="*/ 938689 w 6400800"/>
              <a:gd name="connsiteY6780" fmla="*/ 248126 h 514350"/>
              <a:gd name="connsiteX6781" fmla="*/ 936784 w 6400800"/>
              <a:gd name="connsiteY6781" fmla="*/ 241459 h 514350"/>
              <a:gd name="connsiteX6782" fmla="*/ 943451 w 6400800"/>
              <a:gd name="connsiteY6782" fmla="*/ 217646 h 514350"/>
              <a:gd name="connsiteX6783" fmla="*/ 934879 w 6400800"/>
              <a:gd name="connsiteY6783" fmla="*/ 235744 h 514350"/>
              <a:gd name="connsiteX6784" fmla="*/ 932974 w 6400800"/>
              <a:gd name="connsiteY6784" fmla="*/ 230029 h 514350"/>
              <a:gd name="connsiteX6785" fmla="*/ 933926 w 6400800"/>
              <a:gd name="connsiteY6785" fmla="*/ 227171 h 514350"/>
              <a:gd name="connsiteX6786" fmla="*/ 921544 w 6400800"/>
              <a:gd name="connsiteY6786" fmla="*/ 452914 h 514350"/>
              <a:gd name="connsiteX6787" fmla="*/ 920591 w 6400800"/>
              <a:gd name="connsiteY6787" fmla="*/ 451961 h 514350"/>
              <a:gd name="connsiteX6788" fmla="*/ 919639 w 6400800"/>
              <a:gd name="connsiteY6788" fmla="*/ 438626 h 514350"/>
              <a:gd name="connsiteX6789" fmla="*/ 921544 w 6400800"/>
              <a:gd name="connsiteY6789" fmla="*/ 452914 h 514350"/>
              <a:gd name="connsiteX6790" fmla="*/ 912019 w 6400800"/>
              <a:gd name="connsiteY6790" fmla="*/ 210979 h 514350"/>
              <a:gd name="connsiteX6791" fmla="*/ 915829 w 6400800"/>
              <a:gd name="connsiteY6791" fmla="*/ 227171 h 514350"/>
              <a:gd name="connsiteX6792" fmla="*/ 914876 w 6400800"/>
              <a:gd name="connsiteY6792" fmla="*/ 230029 h 514350"/>
              <a:gd name="connsiteX6793" fmla="*/ 912971 w 6400800"/>
              <a:gd name="connsiteY6793" fmla="*/ 236696 h 514350"/>
              <a:gd name="connsiteX6794" fmla="*/ 912019 w 6400800"/>
              <a:gd name="connsiteY6794" fmla="*/ 232886 h 514350"/>
              <a:gd name="connsiteX6795" fmla="*/ 912019 w 6400800"/>
              <a:gd name="connsiteY6795" fmla="*/ 228124 h 514350"/>
              <a:gd name="connsiteX6796" fmla="*/ 911066 w 6400800"/>
              <a:gd name="connsiteY6796" fmla="*/ 210979 h 514350"/>
              <a:gd name="connsiteX6797" fmla="*/ 911066 w 6400800"/>
              <a:gd name="connsiteY6797" fmla="*/ 204311 h 514350"/>
              <a:gd name="connsiteX6798" fmla="*/ 912019 w 6400800"/>
              <a:gd name="connsiteY6798" fmla="*/ 210979 h 514350"/>
              <a:gd name="connsiteX6799" fmla="*/ 833914 w 6400800"/>
              <a:gd name="connsiteY6799" fmla="*/ 333851 h 514350"/>
              <a:gd name="connsiteX6800" fmla="*/ 834866 w 6400800"/>
              <a:gd name="connsiteY6800" fmla="*/ 331946 h 514350"/>
              <a:gd name="connsiteX6801" fmla="*/ 834866 w 6400800"/>
              <a:gd name="connsiteY6801" fmla="*/ 337661 h 514350"/>
              <a:gd name="connsiteX6802" fmla="*/ 833914 w 6400800"/>
              <a:gd name="connsiteY6802" fmla="*/ 333851 h 514350"/>
              <a:gd name="connsiteX6803" fmla="*/ 847249 w 6400800"/>
              <a:gd name="connsiteY6803" fmla="*/ 304324 h 514350"/>
              <a:gd name="connsiteX6804" fmla="*/ 846296 w 6400800"/>
              <a:gd name="connsiteY6804" fmla="*/ 301466 h 514350"/>
              <a:gd name="connsiteX6805" fmla="*/ 846296 w 6400800"/>
              <a:gd name="connsiteY6805" fmla="*/ 299561 h 514350"/>
              <a:gd name="connsiteX6806" fmla="*/ 851059 w 6400800"/>
              <a:gd name="connsiteY6806" fmla="*/ 286226 h 514350"/>
              <a:gd name="connsiteX6807" fmla="*/ 847249 w 6400800"/>
              <a:gd name="connsiteY6807" fmla="*/ 304324 h 514350"/>
              <a:gd name="connsiteX6808" fmla="*/ 880586 w 6400800"/>
              <a:gd name="connsiteY6808" fmla="*/ 300514 h 514350"/>
              <a:gd name="connsiteX6809" fmla="*/ 876776 w 6400800"/>
              <a:gd name="connsiteY6809" fmla="*/ 319564 h 514350"/>
              <a:gd name="connsiteX6810" fmla="*/ 872966 w 6400800"/>
              <a:gd name="connsiteY6810" fmla="*/ 343376 h 514350"/>
              <a:gd name="connsiteX6811" fmla="*/ 869156 w 6400800"/>
              <a:gd name="connsiteY6811" fmla="*/ 350996 h 514350"/>
              <a:gd name="connsiteX6812" fmla="*/ 868204 w 6400800"/>
              <a:gd name="connsiteY6812" fmla="*/ 349091 h 514350"/>
              <a:gd name="connsiteX6813" fmla="*/ 867251 w 6400800"/>
              <a:gd name="connsiteY6813" fmla="*/ 348139 h 514350"/>
              <a:gd name="connsiteX6814" fmla="*/ 867251 w 6400800"/>
              <a:gd name="connsiteY6814" fmla="*/ 335756 h 514350"/>
              <a:gd name="connsiteX6815" fmla="*/ 866299 w 6400800"/>
              <a:gd name="connsiteY6815" fmla="*/ 301466 h 514350"/>
              <a:gd name="connsiteX6816" fmla="*/ 863441 w 6400800"/>
              <a:gd name="connsiteY6816" fmla="*/ 272891 h 514350"/>
              <a:gd name="connsiteX6817" fmla="*/ 861536 w 6400800"/>
              <a:gd name="connsiteY6817" fmla="*/ 257651 h 514350"/>
              <a:gd name="connsiteX6818" fmla="*/ 862489 w 6400800"/>
              <a:gd name="connsiteY6818" fmla="*/ 255746 h 514350"/>
              <a:gd name="connsiteX6819" fmla="*/ 862489 w 6400800"/>
              <a:gd name="connsiteY6819" fmla="*/ 255746 h 514350"/>
              <a:gd name="connsiteX6820" fmla="*/ 876776 w 6400800"/>
              <a:gd name="connsiteY6820" fmla="*/ 286226 h 514350"/>
              <a:gd name="connsiteX6821" fmla="*/ 881539 w 6400800"/>
              <a:gd name="connsiteY6821" fmla="*/ 296704 h 514350"/>
              <a:gd name="connsiteX6822" fmla="*/ 880586 w 6400800"/>
              <a:gd name="connsiteY6822" fmla="*/ 300514 h 514350"/>
              <a:gd name="connsiteX6823" fmla="*/ 885349 w 6400800"/>
              <a:gd name="connsiteY6823" fmla="*/ 318611 h 514350"/>
              <a:gd name="connsiteX6824" fmla="*/ 884396 w 6400800"/>
              <a:gd name="connsiteY6824" fmla="*/ 319564 h 514350"/>
              <a:gd name="connsiteX6825" fmla="*/ 883444 w 6400800"/>
              <a:gd name="connsiteY6825" fmla="*/ 320516 h 514350"/>
              <a:gd name="connsiteX6826" fmla="*/ 884396 w 6400800"/>
              <a:gd name="connsiteY6826" fmla="*/ 303371 h 514350"/>
              <a:gd name="connsiteX6827" fmla="*/ 887254 w 6400800"/>
              <a:gd name="connsiteY6827" fmla="*/ 310039 h 514350"/>
              <a:gd name="connsiteX6828" fmla="*/ 885349 w 6400800"/>
              <a:gd name="connsiteY6828" fmla="*/ 318611 h 514350"/>
              <a:gd name="connsiteX6829" fmla="*/ 900589 w 6400800"/>
              <a:gd name="connsiteY6829" fmla="*/ 246221 h 514350"/>
              <a:gd name="connsiteX6830" fmla="*/ 900589 w 6400800"/>
              <a:gd name="connsiteY6830" fmla="*/ 246221 h 514350"/>
              <a:gd name="connsiteX6831" fmla="*/ 898684 w 6400800"/>
              <a:gd name="connsiteY6831" fmla="*/ 234791 h 514350"/>
              <a:gd name="connsiteX6832" fmla="*/ 897731 w 6400800"/>
              <a:gd name="connsiteY6832" fmla="*/ 252889 h 514350"/>
              <a:gd name="connsiteX6833" fmla="*/ 897731 w 6400800"/>
              <a:gd name="connsiteY6833" fmla="*/ 253841 h 514350"/>
              <a:gd name="connsiteX6834" fmla="*/ 894874 w 6400800"/>
              <a:gd name="connsiteY6834" fmla="*/ 250031 h 514350"/>
              <a:gd name="connsiteX6835" fmla="*/ 897731 w 6400800"/>
              <a:gd name="connsiteY6835" fmla="*/ 254794 h 514350"/>
              <a:gd name="connsiteX6836" fmla="*/ 897731 w 6400800"/>
              <a:gd name="connsiteY6836" fmla="*/ 257651 h 514350"/>
              <a:gd name="connsiteX6837" fmla="*/ 896779 w 6400800"/>
              <a:gd name="connsiteY6837" fmla="*/ 264319 h 514350"/>
              <a:gd name="connsiteX6838" fmla="*/ 896779 w 6400800"/>
              <a:gd name="connsiteY6838" fmla="*/ 264319 h 514350"/>
              <a:gd name="connsiteX6839" fmla="*/ 896779 w 6400800"/>
              <a:gd name="connsiteY6839" fmla="*/ 264319 h 514350"/>
              <a:gd name="connsiteX6840" fmla="*/ 896779 w 6400800"/>
              <a:gd name="connsiteY6840" fmla="*/ 265271 h 514350"/>
              <a:gd name="connsiteX6841" fmla="*/ 896779 w 6400800"/>
              <a:gd name="connsiteY6841" fmla="*/ 270986 h 514350"/>
              <a:gd name="connsiteX6842" fmla="*/ 896779 w 6400800"/>
              <a:gd name="connsiteY6842" fmla="*/ 272891 h 514350"/>
              <a:gd name="connsiteX6843" fmla="*/ 895826 w 6400800"/>
              <a:gd name="connsiteY6843" fmla="*/ 285274 h 514350"/>
              <a:gd name="connsiteX6844" fmla="*/ 895826 w 6400800"/>
              <a:gd name="connsiteY6844" fmla="*/ 287179 h 514350"/>
              <a:gd name="connsiteX6845" fmla="*/ 891064 w 6400800"/>
              <a:gd name="connsiteY6845" fmla="*/ 279559 h 514350"/>
              <a:gd name="connsiteX6846" fmla="*/ 873919 w 6400800"/>
              <a:gd name="connsiteY6846" fmla="*/ 250984 h 514350"/>
              <a:gd name="connsiteX6847" fmla="*/ 869156 w 6400800"/>
              <a:gd name="connsiteY6847" fmla="*/ 243364 h 514350"/>
              <a:gd name="connsiteX6848" fmla="*/ 869156 w 6400800"/>
              <a:gd name="connsiteY6848" fmla="*/ 242411 h 514350"/>
              <a:gd name="connsiteX6849" fmla="*/ 878681 w 6400800"/>
              <a:gd name="connsiteY6849" fmla="*/ 215741 h 514350"/>
              <a:gd name="connsiteX6850" fmla="*/ 887254 w 6400800"/>
              <a:gd name="connsiteY6850" fmla="*/ 200501 h 514350"/>
              <a:gd name="connsiteX6851" fmla="*/ 895826 w 6400800"/>
              <a:gd name="connsiteY6851" fmla="*/ 223361 h 514350"/>
              <a:gd name="connsiteX6852" fmla="*/ 901541 w 6400800"/>
              <a:gd name="connsiteY6852" fmla="*/ 240506 h 514350"/>
              <a:gd name="connsiteX6853" fmla="*/ 900589 w 6400800"/>
              <a:gd name="connsiteY6853" fmla="*/ 246221 h 514350"/>
              <a:gd name="connsiteX6854" fmla="*/ 891064 w 6400800"/>
              <a:gd name="connsiteY6854" fmla="*/ 190976 h 514350"/>
              <a:gd name="connsiteX6855" fmla="*/ 892969 w 6400800"/>
              <a:gd name="connsiteY6855" fmla="*/ 187166 h 514350"/>
              <a:gd name="connsiteX6856" fmla="*/ 896779 w 6400800"/>
              <a:gd name="connsiteY6856" fmla="*/ 202406 h 514350"/>
              <a:gd name="connsiteX6857" fmla="*/ 891064 w 6400800"/>
              <a:gd name="connsiteY6857" fmla="*/ 190976 h 514350"/>
              <a:gd name="connsiteX6858" fmla="*/ 904399 w 6400800"/>
              <a:gd name="connsiteY6858" fmla="*/ 181451 h 514350"/>
              <a:gd name="connsiteX6859" fmla="*/ 904399 w 6400800"/>
              <a:gd name="connsiteY6859" fmla="*/ 183356 h 514350"/>
              <a:gd name="connsiteX6860" fmla="*/ 903446 w 6400800"/>
              <a:gd name="connsiteY6860" fmla="*/ 210979 h 514350"/>
              <a:gd name="connsiteX6861" fmla="*/ 903446 w 6400800"/>
              <a:gd name="connsiteY6861" fmla="*/ 210026 h 514350"/>
              <a:gd name="connsiteX6862" fmla="*/ 894874 w 6400800"/>
              <a:gd name="connsiteY6862" fmla="*/ 188119 h 514350"/>
              <a:gd name="connsiteX6863" fmla="*/ 903446 w 6400800"/>
              <a:gd name="connsiteY6863" fmla="*/ 173831 h 514350"/>
              <a:gd name="connsiteX6864" fmla="*/ 904399 w 6400800"/>
              <a:gd name="connsiteY6864" fmla="*/ 181451 h 514350"/>
              <a:gd name="connsiteX6865" fmla="*/ 888206 w 6400800"/>
              <a:gd name="connsiteY6865" fmla="*/ 137636 h 514350"/>
              <a:gd name="connsiteX6866" fmla="*/ 890111 w 6400800"/>
              <a:gd name="connsiteY6866" fmla="*/ 132874 h 514350"/>
              <a:gd name="connsiteX6867" fmla="*/ 898684 w 6400800"/>
              <a:gd name="connsiteY6867" fmla="*/ 161449 h 514350"/>
              <a:gd name="connsiteX6868" fmla="*/ 893921 w 6400800"/>
              <a:gd name="connsiteY6868" fmla="*/ 168116 h 514350"/>
              <a:gd name="connsiteX6869" fmla="*/ 885349 w 6400800"/>
              <a:gd name="connsiteY6869" fmla="*/ 180499 h 514350"/>
              <a:gd name="connsiteX6870" fmla="*/ 874871 w 6400800"/>
              <a:gd name="connsiteY6870" fmla="*/ 163354 h 514350"/>
              <a:gd name="connsiteX6871" fmla="*/ 888206 w 6400800"/>
              <a:gd name="connsiteY6871" fmla="*/ 137636 h 514350"/>
              <a:gd name="connsiteX6872" fmla="*/ 872966 w 6400800"/>
              <a:gd name="connsiteY6872" fmla="*/ 169069 h 514350"/>
              <a:gd name="connsiteX6873" fmla="*/ 881539 w 6400800"/>
              <a:gd name="connsiteY6873" fmla="*/ 188119 h 514350"/>
              <a:gd name="connsiteX6874" fmla="*/ 878681 w 6400800"/>
              <a:gd name="connsiteY6874" fmla="*/ 191929 h 514350"/>
              <a:gd name="connsiteX6875" fmla="*/ 856774 w 6400800"/>
              <a:gd name="connsiteY6875" fmla="*/ 226219 h 514350"/>
              <a:gd name="connsiteX6876" fmla="*/ 851059 w 6400800"/>
              <a:gd name="connsiteY6876" fmla="*/ 217646 h 514350"/>
              <a:gd name="connsiteX6877" fmla="*/ 872966 w 6400800"/>
              <a:gd name="connsiteY6877" fmla="*/ 169069 h 514350"/>
              <a:gd name="connsiteX6878" fmla="*/ 847249 w 6400800"/>
              <a:gd name="connsiteY6878" fmla="*/ 225266 h 514350"/>
              <a:gd name="connsiteX6879" fmla="*/ 848201 w 6400800"/>
              <a:gd name="connsiteY6879" fmla="*/ 223361 h 514350"/>
              <a:gd name="connsiteX6880" fmla="*/ 852011 w 6400800"/>
              <a:gd name="connsiteY6880" fmla="*/ 232886 h 514350"/>
              <a:gd name="connsiteX6881" fmla="*/ 845344 w 6400800"/>
              <a:gd name="connsiteY6881" fmla="*/ 243364 h 514350"/>
              <a:gd name="connsiteX6882" fmla="*/ 837724 w 6400800"/>
              <a:gd name="connsiteY6882" fmla="*/ 256699 h 514350"/>
              <a:gd name="connsiteX6883" fmla="*/ 836771 w 6400800"/>
              <a:gd name="connsiteY6883" fmla="*/ 250984 h 514350"/>
              <a:gd name="connsiteX6884" fmla="*/ 847249 w 6400800"/>
              <a:gd name="connsiteY6884" fmla="*/ 225266 h 514350"/>
              <a:gd name="connsiteX6885" fmla="*/ 835819 w 6400800"/>
              <a:gd name="connsiteY6885" fmla="*/ 195739 h 514350"/>
              <a:gd name="connsiteX6886" fmla="*/ 835819 w 6400800"/>
              <a:gd name="connsiteY6886" fmla="*/ 195739 h 514350"/>
              <a:gd name="connsiteX6887" fmla="*/ 840581 w 6400800"/>
              <a:gd name="connsiteY6887" fmla="*/ 206216 h 514350"/>
              <a:gd name="connsiteX6888" fmla="*/ 833914 w 6400800"/>
              <a:gd name="connsiteY6888" fmla="*/ 219551 h 514350"/>
              <a:gd name="connsiteX6889" fmla="*/ 832961 w 6400800"/>
              <a:gd name="connsiteY6889" fmla="*/ 221456 h 514350"/>
              <a:gd name="connsiteX6890" fmla="*/ 835819 w 6400800"/>
              <a:gd name="connsiteY6890" fmla="*/ 195739 h 514350"/>
              <a:gd name="connsiteX6891" fmla="*/ 826294 w 6400800"/>
              <a:gd name="connsiteY6891" fmla="*/ 274796 h 514350"/>
              <a:gd name="connsiteX6892" fmla="*/ 828199 w 6400800"/>
              <a:gd name="connsiteY6892" fmla="*/ 270986 h 514350"/>
              <a:gd name="connsiteX6893" fmla="*/ 828199 w 6400800"/>
              <a:gd name="connsiteY6893" fmla="*/ 272891 h 514350"/>
              <a:gd name="connsiteX6894" fmla="*/ 826294 w 6400800"/>
              <a:gd name="connsiteY6894" fmla="*/ 276701 h 514350"/>
              <a:gd name="connsiteX6895" fmla="*/ 826294 w 6400800"/>
              <a:gd name="connsiteY6895" fmla="*/ 274796 h 514350"/>
              <a:gd name="connsiteX6896" fmla="*/ 812006 w 6400800"/>
              <a:gd name="connsiteY6896" fmla="*/ 448151 h 514350"/>
              <a:gd name="connsiteX6897" fmla="*/ 812006 w 6400800"/>
              <a:gd name="connsiteY6897" fmla="*/ 448151 h 514350"/>
              <a:gd name="connsiteX6898" fmla="*/ 812006 w 6400800"/>
              <a:gd name="connsiteY6898" fmla="*/ 448151 h 514350"/>
              <a:gd name="connsiteX6899" fmla="*/ 812006 w 6400800"/>
              <a:gd name="connsiteY6899" fmla="*/ 448151 h 514350"/>
              <a:gd name="connsiteX6900" fmla="*/ 785336 w 6400800"/>
              <a:gd name="connsiteY6900" fmla="*/ 330041 h 514350"/>
              <a:gd name="connsiteX6901" fmla="*/ 782479 w 6400800"/>
              <a:gd name="connsiteY6901" fmla="*/ 325279 h 514350"/>
              <a:gd name="connsiteX6902" fmla="*/ 782479 w 6400800"/>
              <a:gd name="connsiteY6902" fmla="*/ 315754 h 514350"/>
              <a:gd name="connsiteX6903" fmla="*/ 786289 w 6400800"/>
              <a:gd name="connsiteY6903" fmla="*/ 326231 h 514350"/>
              <a:gd name="connsiteX6904" fmla="*/ 785336 w 6400800"/>
              <a:gd name="connsiteY6904" fmla="*/ 330041 h 514350"/>
              <a:gd name="connsiteX6905" fmla="*/ 797719 w 6400800"/>
              <a:gd name="connsiteY6905" fmla="*/ 271939 h 514350"/>
              <a:gd name="connsiteX6906" fmla="*/ 803434 w 6400800"/>
              <a:gd name="connsiteY6906" fmla="*/ 286226 h 514350"/>
              <a:gd name="connsiteX6907" fmla="*/ 802481 w 6400800"/>
              <a:gd name="connsiteY6907" fmla="*/ 288131 h 514350"/>
              <a:gd name="connsiteX6908" fmla="*/ 792956 w 6400800"/>
              <a:gd name="connsiteY6908" fmla="*/ 310039 h 514350"/>
              <a:gd name="connsiteX6909" fmla="*/ 792956 w 6400800"/>
              <a:gd name="connsiteY6909" fmla="*/ 309086 h 514350"/>
              <a:gd name="connsiteX6910" fmla="*/ 787241 w 6400800"/>
              <a:gd name="connsiteY6910" fmla="*/ 296704 h 514350"/>
              <a:gd name="connsiteX6911" fmla="*/ 795814 w 6400800"/>
              <a:gd name="connsiteY6911" fmla="*/ 266224 h 514350"/>
              <a:gd name="connsiteX6912" fmla="*/ 797719 w 6400800"/>
              <a:gd name="connsiteY6912" fmla="*/ 271939 h 514350"/>
              <a:gd name="connsiteX6913" fmla="*/ 790099 w 6400800"/>
              <a:gd name="connsiteY6913" fmla="*/ 253841 h 514350"/>
              <a:gd name="connsiteX6914" fmla="*/ 793909 w 6400800"/>
              <a:gd name="connsiteY6914" fmla="*/ 261461 h 514350"/>
              <a:gd name="connsiteX6915" fmla="*/ 793909 w 6400800"/>
              <a:gd name="connsiteY6915" fmla="*/ 262414 h 514350"/>
              <a:gd name="connsiteX6916" fmla="*/ 784384 w 6400800"/>
              <a:gd name="connsiteY6916" fmla="*/ 286226 h 514350"/>
              <a:gd name="connsiteX6917" fmla="*/ 785336 w 6400800"/>
              <a:gd name="connsiteY6917" fmla="*/ 273844 h 514350"/>
              <a:gd name="connsiteX6918" fmla="*/ 790099 w 6400800"/>
              <a:gd name="connsiteY6918" fmla="*/ 253841 h 514350"/>
              <a:gd name="connsiteX6919" fmla="*/ 773906 w 6400800"/>
              <a:gd name="connsiteY6919" fmla="*/ 236696 h 514350"/>
              <a:gd name="connsiteX6920" fmla="*/ 776764 w 6400800"/>
              <a:gd name="connsiteY6920" fmla="*/ 213836 h 514350"/>
              <a:gd name="connsiteX6921" fmla="*/ 783431 w 6400800"/>
              <a:gd name="connsiteY6921" fmla="*/ 229076 h 514350"/>
              <a:gd name="connsiteX6922" fmla="*/ 780574 w 6400800"/>
              <a:gd name="connsiteY6922" fmla="*/ 235744 h 514350"/>
              <a:gd name="connsiteX6923" fmla="*/ 777716 w 6400800"/>
              <a:gd name="connsiteY6923" fmla="*/ 231934 h 514350"/>
              <a:gd name="connsiteX6924" fmla="*/ 780574 w 6400800"/>
              <a:gd name="connsiteY6924" fmla="*/ 236696 h 514350"/>
              <a:gd name="connsiteX6925" fmla="*/ 773906 w 6400800"/>
              <a:gd name="connsiteY6925" fmla="*/ 255746 h 514350"/>
              <a:gd name="connsiteX6926" fmla="*/ 773906 w 6400800"/>
              <a:gd name="connsiteY6926" fmla="*/ 236696 h 514350"/>
              <a:gd name="connsiteX6927" fmla="*/ 724376 w 6400800"/>
              <a:gd name="connsiteY6927" fmla="*/ 219551 h 514350"/>
              <a:gd name="connsiteX6928" fmla="*/ 726281 w 6400800"/>
              <a:gd name="connsiteY6928" fmla="*/ 203359 h 514350"/>
              <a:gd name="connsiteX6929" fmla="*/ 726281 w 6400800"/>
              <a:gd name="connsiteY6929" fmla="*/ 229076 h 514350"/>
              <a:gd name="connsiteX6930" fmla="*/ 723424 w 6400800"/>
              <a:gd name="connsiteY6930" fmla="*/ 223361 h 514350"/>
              <a:gd name="connsiteX6931" fmla="*/ 724376 w 6400800"/>
              <a:gd name="connsiteY6931" fmla="*/ 219551 h 514350"/>
              <a:gd name="connsiteX6932" fmla="*/ 723424 w 6400800"/>
              <a:gd name="connsiteY6932" fmla="*/ 224314 h 514350"/>
              <a:gd name="connsiteX6933" fmla="*/ 724376 w 6400800"/>
              <a:gd name="connsiteY6933" fmla="*/ 235744 h 514350"/>
              <a:gd name="connsiteX6934" fmla="*/ 726281 w 6400800"/>
              <a:gd name="connsiteY6934" fmla="*/ 250984 h 514350"/>
              <a:gd name="connsiteX6935" fmla="*/ 726281 w 6400800"/>
              <a:gd name="connsiteY6935" fmla="*/ 251936 h 514350"/>
              <a:gd name="connsiteX6936" fmla="*/ 727234 w 6400800"/>
              <a:gd name="connsiteY6936" fmla="*/ 276701 h 514350"/>
              <a:gd name="connsiteX6937" fmla="*/ 727234 w 6400800"/>
              <a:gd name="connsiteY6937" fmla="*/ 288131 h 514350"/>
              <a:gd name="connsiteX6938" fmla="*/ 725329 w 6400800"/>
              <a:gd name="connsiteY6938" fmla="*/ 284321 h 514350"/>
              <a:gd name="connsiteX6939" fmla="*/ 717709 w 6400800"/>
              <a:gd name="connsiteY6939" fmla="*/ 260509 h 514350"/>
              <a:gd name="connsiteX6940" fmla="*/ 723424 w 6400800"/>
              <a:gd name="connsiteY6940" fmla="*/ 224314 h 514350"/>
              <a:gd name="connsiteX6941" fmla="*/ 710089 w 6400800"/>
              <a:gd name="connsiteY6941" fmla="*/ 308134 h 514350"/>
              <a:gd name="connsiteX6942" fmla="*/ 711041 w 6400800"/>
              <a:gd name="connsiteY6942" fmla="*/ 320516 h 514350"/>
              <a:gd name="connsiteX6943" fmla="*/ 717709 w 6400800"/>
              <a:gd name="connsiteY6943" fmla="*/ 373856 h 514350"/>
              <a:gd name="connsiteX6944" fmla="*/ 711041 w 6400800"/>
              <a:gd name="connsiteY6944" fmla="*/ 389096 h 514350"/>
              <a:gd name="connsiteX6945" fmla="*/ 709136 w 6400800"/>
              <a:gd name="connsiteY6945" fmla="*/ 383381 h 514350"/>
              <a:gd name="connsiteX6946" fmla="*/ 711041 w 6400800"/>
              <a:gd name="connsiteY6946" fmla="*/ 372904 h 514350"/>
              <a:gd name="connsiteX6947" fmla="*/ 713899 w 6400800"/>
              <a:gd name="connsiteY6947" fmla="*/ 352901 h 514350"/>
              <a:gd name="connsiteX6948" fmla="*/ 707231 w 6400800"/>
              <a:gd name="connsiteY6948" fmla="*/ 372904 h 514350"/>
              <a:gd name="connsiteX6949" fmla="*/ 706279 w 6400800"/>
              <a:gd name="connsiteY6949" fmla="*/ 374809 h 514350"/>
              <a:gd name="connsiteX6950" fmla="*/ 701516 w 6400800"/>
              <a:gd name="connsiteY6950" fmla="*/ 357664 h 514350"/>
              <a:gd name="connsiteX6951" fmla="*/ 701516 w 6400800"/>
              <a:gd name="connsiteY6951" fmla="*/ 357664 h 514350"/>
              <a:gd name="connsiteX6952" fmla="*/ 710089 w 6400800"/>
              <a:gd name="connsiteY6952" fmla="*/ 308134 h 514350"/>
              <a:gd name="connsiteX6953" fmla="*/ 676751 w 6400800"/>
              <a:gd name="connsiteY6953" fmla="*/ 253841 h 514350"/>
              <a:gd name="connsiteX6954" fmla="*/ 676751 w 6400800"/>
              <a:gd name="connsiteY6954" fmla="*/ 246221 h 514350"/>
              <a:gd name="connsiteX6955" fmla="*/ 679609 w 6400800"/>
              <a:gd name="connsiteY6955" fmla="*/ 220504 h 514350"/>
              <a:gd name="connsiteX6956" fmla="*/ 682466 w 6400800"/>
              <a:gd name="connsiteY6956" fmla="*/ 181451 h 514350"/>
              <a:gd name="connsiteX6957" fmla="*/ 682466 w 6400800"/>
              <a:gd name="connsiteY6957" fmla="*/ 178594 h 514350"/>
              <a:gd name="connsiteX6958" fmla="*/ 696754 w 6400800"/>
              <a:gd name="connsiteY6958" fmla="*/ 231934 h 514350"/>
              <a:gd name="connsiteX6959" fmla="*/ 705326 w 6400800"/>
              <a:gd name="connsiteY6959" fmla="*/ 267176 h 514350"/>
              <a:gd name="connsiteX6960" fmla="*/ 703421 w 6400800"/>
              <a:gd name="connsiteY6960" fmla="*/ 273844 h 514350"/>
              <a:gd name="connsiteX6961" fmla="*/ 694849 w 6400800"/>
              <a:gd name="connsiteY6961" fmla="*/ 307181 h 514350"/>
              <a:gd name="connsiteX6962" fmla="*/ 692944 w 6400800"/>
              <a:gd name="connsiteY6962" fmla="*/ 313849 h 514350"/>
              <a:gd name="connsiteX6963" fmla="*/ 690086 w 6400800"/>
              <a:gd name="connsiteY6963" fmla="*/ 322421 h 514350"/>
              <a:gd name="connsiteX6964" fmla="*/ 673894 w 6400800"/>
              <a:gd name="connsiteY6964" fmla="*/ 274796 h 514350"/>
              <a:gd name="connsiteX6965" fmla="*/ 676751 w 6400800"/>
              <a:gd name="connsiteY6965" fmla="*/ 253841 h 514350"/>
              <a:gd name="connsiteX6966" fmla="*/ 668179 w 6400800"/>
              <a:gd name="connsiteY6966" fmla="*/ 331946 h 514350"/>
              <a:gd name="connsiteX6967" fmla="*/ 668179 w 6400800"/>
              <a:gd name="connsiteY6967" fmla="*/ 330041 h 514350"/>
              <a:gd name="connsiteX6968" fmla="*/ 669131 w 6400800"/>
              <a:gd name="connsiteY6968" fmla="*/ 334804 h 514350"/>
              <a:gd name="connsiteX6969" fmla="*/ 671989 w 6400800"/>
              <a:gd name="connsiteY6969" fmla="*/ 346234 h 514350"/>
              <a:gd name="connsiteX6970" fmla="*/ 674846 w 6400800"/>
              <a:gd name="connsiteY6970" fmla="*/ 359569 h 514350"/>
              <a:gd name="connsiteX6971" fmla="*/ 676751 w 6400800"/>
              <a:gd name="connsiteY6971" fmla="*/ 370999 h 514350"/>
              <a:gd name="connsiteX6972" fmla="*/ 675799 w 6400800"/>
              <a:gd name="connsiteY6972" fmla="*/ 373856 h 514350"/>
              <a:gd name="connsiteX6973" fmla="*/ 674846 w 6400800"/>
              <a:gd name="connsiteY6973" fmla="*/ 377666 h 514350"/>
              <a:gd name="connsiteX6974" fmla="*/ 670084 w 6400800"/>
              <a:gd name="connsiteY6974" fmla="*/ 368141 h 514350"/>
              <a:gd name="connsiteX6975" fmla="*/ 664369 w 6400800"/>
              <a:gd name="connsiteY6975" fmla="*/ 358616 h 514350"/>
              <a:gd name="connsiteX6976" fmla="*/ 668179 w 6400800"/>
              <a:gd name="connsiteY6976" fmla="*/ 331946 h 514350"/>
              <a:gd name="connsiteX6977" fmla="*/ 656749 w 6400800"/>
              <a:gd name="connsiteY6977" fmla="*/ 266224 h 514350"/>
              <a:gd name="connsiteX6978" fmla="*/ 656749 w 6400800"/>
              <a:gd name="connsiteY6978" fmla="*/ 267176 h 514350"/>
              <a:gd name="connsiteX6979" fmla="*/ 656749 w 6400800"/>
              <a:gd name="connsiteY6979" fmla="*/ 269081 h 514350"/>
              <a:gd name="connsiteX6980" fmla="*/ 656749 w 6400800"/>
              <a:gd name="connsiteY6980" fmla="*/ 266224 h 514350"/>
              <a:gd name="connsiteX6981" fmla="*/ 608171 w 6400800"/>
              <a:gd name="connsiteY6981" fmla="*/ 318611 h 514350"/>
              <a:gd name="connsiteX6982" fmla="*/ 611981 w 6400800"/>
              <a:gd name="connsiteY6982" fmla="*/ 279559 h 514350"/>
              <a:gd name="connsiteX6983" fmla="*/ 613886 w 6400800"/>
              <a:gd name="connsiteY6983" fmla="*/ 288131 h 514350"/>
              <a:gd name="connsiteX6984" fmla="*/ 615791 w 6400800"/>
              <a:gd name="connsiteY6984" fmla="*/ 327184 h 514350"/>
              <a:gd name="connsiteX6985" fmla="*/ 615791 w 6400800"/>
              <a:gd name="connsiteY6985" fmla="*/ 331946 h 514350"/>
              <a:gd name="connsiteX6986" fmla="*/ 615791 w 6400800"/>
              <a:gd name="connsiteY6986" fmla="*/ 337661 h 514350"/>
              <a:gd name="connsiteX6987" fmla="*/ 613886 w 6400800"/>
              <a:gd name="connsiteY6987" fmla="*/ 333851 h 514350"/>
              <a:gd name="connsiteX6988" fmla="*/ 607219 w 6400800"/>
              <a:gd name="connsiteY6988" fmla="*/ 321469 h 514350"/>
              <a:gd name="connsiteX6989" fmla="*/ 608171 w 6400800"/>
              <a:gd name="connsiteY6989" fmla="*/ 318611 h 514350"/>
              <a:gd name="connsiteX6990" fmla="*/ 606266 w 6400800"/>
              <a:gd name="connsiteY6990" fmla="*/ 341471 h 514350"/>
              <a:gd name="connsiteX6991" fmla="*/ 615791 w 6400800"/>
              <a:gd name="connsiteY6991" fmla="*/ 364331 h 514350"/>
              <a:gd name="connsiteX6992" fmla="*/ 615791 w 6400800"/>
              <a:gd name="connsiteY6992" fmla="*/ 365284 h 514350"/>
              <a:gd name="connsiteX6993" fmla="*/ 611029 w 6400800"/>
              <a:gd name="connsiteY6993" fmla="*/ 375761 h 514350"/>
              <a:gd name="connsiteX6994" fmla="*/ 608171 w 6400800"/>
              <a:gd name="connsiteY6994" fmla="*/ 363379 h 514350"/>
              <a:gd name="connsiteX6995" fmla="*/ 605314 w 6400800"/>
              <a:gd name="connsiteY6995" fmla="*/ 350996 h 514350"/>
              <a:gd name="connsiteX6996" fmla="*/ 606266 w 6400800"/>
              <a:gd name="connsiteY6996" fmla="*/ 341471 h 514350"/>
              <a:gd name="connsiteX6997" fmla="*/ 606266 w 6400800"/>
              <a:gd name="connsiteY6997" fmla="*/ 424339 h 514350"/>
              <a:gd name="connsiteX6998" fmla="*/ 609124 w 6400800"/>
              <a:gd name="connsiteY6998" fmla="*/ 433864 h 514350"/>
              <a:gd name="connsiteX6999" fmla="*/ 607219 w 6400800"/>
              <a:gd name="connsiteY6999" fmla="*/ 436721 h 514350"/>
              <a:gd name="connsiteX7000" fmla="*/ 601504 w 6400800"/>
              <a:gd name="connsiteY7000" fmla="*/ 435769 h 514350"/>
              <a:gd name="connsiteX7001" fmla="*/ 606266 w 6400800"/>
              <a:gd name="connsiteY7001" fmla="*/ 424339 h 514350"/>
              <a:gd name="connsiteX7002" fmla="*/ 599599 w 6400800"/>
              <a:gd name="connsiteY7002" fmla="*/ 401479 h 514350"/>
              <a:gd name="connsiteX7003" fmla="*/ 599599 w 6400800"/>
              <a:gd name="connsiteY7003" fmla="*/ 401479 h 514350"/>
              <a:gd name="connsiteX7004" fmla="*/ 599599 w 6400800"/>
              <a:gd name="connsiteY7004" fmla="*/ 403384 h 514350"/>
              <a:gd name="connsiteX7005" fmla="*/ 599599 w 6400800"/>
              <a:gd name="connsiteY7005" fmla="*/ 401479 h 514350"/>
              <a:gd name="connsiteX7006" fmla="*/ 587216 w 6400800"/>
              <a:gd name="connsiteY7006" fmla="*/ 300514 h 514350"/>
              <a:gd name="connsiteX7007" fmla="*/ 591979 w 6400800"/>
              <a:gd name="connsiteY7007" fmla="*/ 310039 h 514350"/>
              <a:gd name="connsiteX7008" fmla="*/ 591026 w 6400800"/>
              <a:gd name="connsiteY7008" fmla="*/ 316706 h 514350"/>
              <a:gd name="connsiteX7009" fmla="*/ 591026 w 6400800"/>
              <a:gd name="connsiteY7009" fmla="*/ 316706 h 514350"/>
              <a:gd name="connsiteX7010" fmla="*/ 590074 w 6400800"/>
              <a:gd name="connsiteY7010" fmla="*/ 319564 h 514350"/>
              <a:gd name="connsiteX7011" fmla="*/ 587216 w 6400800"/>
              <a:gd name="connsiteY7011" fmla="*/ 311944 h 514350"/>
              <a:gd name="connsiteX7012" fmla="*/ 586264 w 6400800"/>
              <a:gd name="connsiteY7012" fmla="*/ 299561 h 514350"/>
              <a:gd name="connsiteX7013" fmla="*/ 587216 w 6400800"/>
              <a:gd name="connsiteY7013" fmla="*/ 300514 h 514350"/>
              <a:gd name="connsiteX7014" fmla="*/ 553879 w 6400800"/>
              <a:gd name="connsiteY7014" fmla="*/ 257651 h 514350"/>
              <a:gd name="connsiteX7015" fmla="*/ 555784 w 6400800"/>
              <a:gd name="connsiteY7015" fmla="*/ 233839 h 514350"/>
              <a:gd name="connsiteX7016" fmla="*/ 558641 w 6400800"/>
              <a:gd name="connsiteY7016" fmla="*/ 249079 h 514350"/>
              <a:gd name="connsiteX7017" fmla="*/ 556736 w 6400800"/>
              <a:gd name="connsiteY7017" fmla="*/ 247174 h 514350"/>
              <a:gd name="connsiteX7018" fmla="*/ 558641 w 6400800"/>
              <a:gd name="connsiteY7018" fmla="*/ 250984 h 514350"/>
              <a:gd name="connsiteX7019" fmla="*/ 570071 w 6400800"/>
              <a:gd name="connsiteY7019" fmla="*/ 297656 h 514350"/>
              <a:gd name="connsiteX7020" fmla="*/ 571976 w 6400800"/>
              <a:gd name="connsiteY7020" fmla="*/ 303371 h 514350"/>
              <a:gd name="connsiteX7021" fmla="*/ 569119 w 6400800"/>
              <a:gd name="connsiteY7021" fmla="*/ 312896 h 514350"/>
              <a:gd name="connsiteX7022" fmla="*/ 564356 w 6400800"/>
              <a:gd name="connsiteY7022" fmla="*/ 295751 h 514350"/>
              <a:gd name="connsiteX7023" fmla="*/ 553879 w 6400800"/>
              <a:gd name="connsiteY7023" fmla="*/ 266224 h 514350"/>
              <a:gd name="connsiteX7024" fmla="*/ 553879 w 6400800"/>
              <a:gd name="connsiteY7024" fmla="*/ 257651 h 514350"/>
              <a:gd name="connsiteX7025" fmla="*/ 551974 w 6400800"/>
              <a:gd name="connsiteY7025" fmla="*/ 295751 h 514350"/>
              <a:gd name="connsiteX7026" fmla="*/ 551974 w 6400800"/>
              <a:gd name="connsiteY7026" fmla="*/ 295751 h 514350"/>
              <a:gd name="connsiteX7027" fmla="*/ 552926 w 6400800"/>
              <a:gd name="connsiteY7027" fmla="*/ 298609 h 514350"/>
              <a:gd name="connsiteX7028" fmla="*/ 556736 w 6400800"/>
              <a:gd name="connsiteY7028" fmla="*/ 317659 h 514350"/>
              <a:gd name="connsiteX7029" fmla="*/ 557689 w 6400800"/>
              <a:gd name="connsiteY7029" fmla="*/ 321469 h 514350"/>
              <a:gd name="connsiteX7030" fmla="*/ 557689 w 6400800"/>
              <a:gd name="connsiteY7030" fmla="*/ 322421 h 514350"/>
              <a:gd name="connsiteX7031" fmla="*/ 557689 w 6400800"/>
              <a:gd name="connsiteY7031" fmla="*/ 326231 h 514350"/>
              <a:gd name="connsiteX7032" fmla="*/ 552926 w 6400800"/>
              <a:gd name="connsiteY7032" fmla="*/ 306229 h 514350"/>
              <a:gd name="connsiteX7033" fmla="*/ 551974 w 6400800"/>
              <a:gd name="connsiteY7033" fmla="*/ 295751 h 514350"/>
              <a:gd name="connsiteX7034" fmla="*/ 529114 w 6400800"/>
              <a:gd name="connsiteY7034" fmla="*/ 290036 h 514350"/>
              <a:gd name="connsiteX7035" fmla="*/ 529114 w 6400800"/>
              <a:gd name="connsiteY7035" fmla="*/ 290036 h 514350"/>
              <a:gd name="connsiteX7036" fmla="*/ 529114 w 6400800"/>
              <a:gd name="connsiteY7036" fmla="*/ 290036 h 514350"/>
              <a:gd name="connsiteX7037" fmla="*/ 529114 w 6400800"/>
              <a:gd name="connsiteY7037" fmla="*/ 290036 h 514350"/>
              <a:gd name="connsiteX7038" fmla="*/ 522446 w 6400800"/>
              <a:gd name="connsiteY7038" fmla="*/ 336709 h 514350"/>
              <a:gd name="connsiteX7039" fmla="*/ 523399 w 6400800"/>
              <a:gd name="connsiteY7039" fmla="*/ 329089 h 514350"/>
              <a:gd name="connsiteX7040" fmla="*/ 526256 w 6400800"/>
              <a:gd name="connsiteY7040" fmla="*/ 336709 h 514350"/>
              <a:gd name="connsiteX7041" fmla="*/ 531019 w 6400800"/>
              <a:gd name="connsiteY7041" fmla="*/ 350996 h 514350"/>
              <a:gd name="connsiteX7042" fmla="*/ 531971 w 6400800"/>
              <a:gd name="connsiteY7042" fmla="*/ 374809 h 514350"/>
              <a:gd name="connsiteX7043" fmla="*/ 533876 w 6400800"/>
              <a:gd name="connsiteY7043" fmla="*/ 403384 h 514350"/>
              <a:gd name="connsiteX7044" fmla="*/ 528161 w 6400800"/>
              <a:gd name="connsiteY7044" fmla="*/ 394811 h 514350"/>
              <a:gd name="connsiteX7045" fmla="*/ 532924 w 6400800"/>
              <a:gd name="connsiteY7045" fmla="*/ 410051 h 514350"/>
              <a:gd name="connsiteX7046" fmla="*/ 534829 w 6400800"/>
              <a:gd name="connsiteY7046" fmla="*/ 417671 h 514350"/>
              <a:gd name="connsiteX7047" fmla="*/ 535781 w 6400800"/>
              <a:gd name="connsiteY7047" fmla="*/ 430054 h 514350"/>
              <a:gd name="connsiteX7048" fmla="*/ 523399 w 6400800"/>
              <a:gd name="connsiteY7048" fmla="*/ 428149 h 514350"/>
              <a:gd name="connsiteX7049" fmla="*/ 522446 w 6400800"/>
              <a:gd name="connsiteY7049" fmla="*/ 427196 h 514350"/>
              <a:gd name="connsiteX7050" fmla="*/ 522446 w 6400800"/>
              <a:gd name="connsiteY7050" fmla="*/ 423386 h 514350"/>
              <a:gd name="connsiteX7051" fmla="*/ 527209 w 6400800"/>
              <a:gd name="connsiteY7051" fmla="*/ 410051 h 514350"/>
              <a:gd name="connsiteX7052" fmla="*/ 522446 w 6400800"/>
              <a:gd name="connsiteY7052" fmla="*/ 418624 h 514350"/>
              <a:gd name="connsiteX7053" fmla="*/ 521494 w 6400800"/>
              <a:gd name="connsiteY7053" fmla="*/ 405289 h 514350"/>
              <a:gd name="connsiteX7054" fmla="*/ 517684 w 6400800"/>
              <a:gd name="connsiteY7054" fmla="*/ 369094 h 514350"/>
              <a:gd name="connsiteX7055" fmla="*/ 522446 w 6400800"/>
              <a:gd name="connsiteY7055" fmla="*/ 336709 h 514350"/>
              <a:gd name="connsiteX7056" fmla="*/ 512921 w 6400800"/>
              <a:gd name="connsiteY7056" fmla="*/ 271939 h 514350"/>
              <a:gd name="connsiteX7057" fmla="*/ 509111 w 6400800"/>
              <a:gd name="connsiteY7057" fmla="*/ 287179 h 514350"/>
              <a:gd name="connsiteX7058" fmla="*/ 509111 w 6400800"/>
              <a:gd name="connsiteY7058" fmla="*/ 288131 h 514350"/>
              <a:gd name="connsiteX7059" fmla="*/ 507206 w 6400800"/>
              <a:gd name="connsiteY7059" fmla="*/ 275749 h 514350"/>
              <a:gd name="connsiteX7060" fmla="*/ 508159 w 6400800"/>
              <a:gd name="connsiteY7060" fmla="*/ 262414 h 514350"/>
              <a:gd name="connsiteX7061" fmla="*/ 509111 w 6400800"/>
              <a:gd name="connsiteY7061" fmla="*/ 262414 h 514350"/>
              <a:gd name="connsiteX7062" fmla="*/ 512921 w 6400800"/>
              <a:gd name="connsiteY7062" fmla="*/ 271939 h 514350"/>
              <a:gd name="connsiteX7063" fmla="*/ 497681 w 6400800"/>
              <a:gd name="connsiteY7063" fmla="*/ 207169 h 514350"/>
              <a:gd name="connsiteX7064" fmla="*/ 506254 w 6400800"/>
              <a:gd name="connsiteY7064" fmla="*/ 245269 h 514350"/>
              <a:gd name="connsiteX7065" fmla="*/ 509111 w 6400800"/>
              <a:gd name="connsiteY7065" fmla="*/ 256699 h 514350"/>
              <a:gd name="connsiteX7066" fmla="*/ 506254 w 6400800"/>
              <a:gd name="connsiteY7066" fmla="*/ 256699 h 514350"/>
              <a:gd name="connsiteX7067" fmla="*/ 505301 w 6400800"/>
              <a:gd name="connsiteY7067" fmla="*/ 256699 h 514350"/>
              <a:gd name="connsiteX7068" fmla="*/ 505301 w 6400800"/>
              <a:gd name="connsiteY7068" fmla="*/ 256699 h 514350"/>
              <a:gd name="connsiteX7069" fmla="*/ 497681 w 6400800"/>
              <a:gd name="connsiteY7069" fmla="*/ 207169 h 514350"/>
              <a:gd name="connsiteX7070" fmla="*/ 497681 w 6400800"/>
              <a:gd name="connsiteY7070" fmla="*/ 207169 h 514350"/>
              <a:gd name="connsiteX7071" fmla="*/ 487204 w 6400800"/>
              <a:gd name="connsiteY7071" fmla="*/ 419576 h 514350"/>
              <a:gd name="connsiteX7072" fmla="*/ 486251 w 6400800"/>
              <a:gd name="connsiteY7072" fmla="*/ 422434 h 514350"/>
              <a:gd name="connsiteX7073" fmla="*/ 483394 w 6400800"/>
              <a:gd name="connsiteY7073" fmla="*/ 422434 h 514350"/>
              <a:gd name="connsiteX7074" fmla="*/ 483394 w 6400800"/>
              <a:gd name="connsiteY7074" fmla="*/ 418624 h 514350"/>
              <a:gd name="connsiteX7075" fmla="*/ 481489 w 6400800"/>
              <a:gd name="connsiteY7075" fmla="*/ 401479 h 514350"/>
              <a:gd name="connsiteX7076" fmla="*/ 487204 w 6400800"/>
              <a:gd name="connsiteY7076" fmla="*/ 419576 h 514350"/>
              <a:gd name="connsiteX7077" fmla="*/ 437674 w 6400800"/>
              <a:gd name="connsiteY7077" fmla="*/ 390049 h 514350"/>
              <a:gd name="connsiteX7078" fmla="*/ 437674 w 6400800"/>
              <a:gd name="connsiteY7078" fmla="*/ 390049 h 514350"/>
              <a:gd name="connsiteX7079" fmla="*/ 437674 w 6400800"/>
              <a:gd name="connsiteY7079" fmla="*/ 388144 h 514350"/>
              <a:gd name="connsiteX7080" fmla="*/ 437674 w 6400800"/>
              <a:gd name="connsiteY7080" fmla="*/ 388144 h 514350"/>
              <a:gd name="connsiteX7081" fmla="*/ 437674 w 6400800"/>
              <a:gd name="connsiteY7081" fmla="*/ 390049 h 514350"/>
              <a:gd name="connsiteX7082" fmla="*/ 437674 w 6400800"/>
              <a:gd name="connsiteY7082" fmla="*/ 390049 h 514350"/>
              <a:gd name="connsiteX7083" fmla="*/ 448151 w 6400800"/>
              <a:gd name="connsiteY7083" fmla="*/ 362426 h 514350"/>
              <a:gd name="connsiteX7084" fmla="*/ 446246 w 6400800"/>
              <a:gd name="connsiteY7084" fmla="*/ 356711 h 514350"/>
              <a:gd name="connsiteX7085" fmla="*/ 449104 w 6400800"/>
              <a:gd name="connsiteY7085" fmla="*/ 347186 h 514350"/>
              <a:gd name="connsiteX7086" fmla="*/ 448151 w 6400800"/>
              <a:gd name="connsiteY7086" fmla="*/ 362426 h 514350"/>
              <a:gd name="connsiteX7087" fmla="*/ 436721 w 6400800"/>
              <a:gd name="connsiteY7087" fmla="*/ 227171 h 514350"/>
              <a:gd name="connsiteX7088" fmla="*/ 440531 w 6400800"/>
              <a:gd name="connsiteY7088" fmla="*/ 246221 h 514350"/>
              <a:gd name="connsiteX7089" fmla="*/ 434816 w 6400800"/>
              <a:gd name="connsiteY7089" fmla="*/ 234791 h 514350"/>
              <a:gd name="connsiteX7090" fmla="*/ 436721 w 6400800"/>
              <a:gd name="connsiteY7090" fmla="*/ 227171 h 514350"/>
              <a:gd name="connsiteX7091" fmla="*/ 428149 w 6400800"/>
              <a:gd name="connsiteY7091" fmla="*/ 280511 h 514350"/>
              <a:gd name="connsiteX7092" fmla="*/ 431959 w 6400800"/>
              <a:gd name="connsiteY7092" fmla="*/ 253841 h 514350"/>
              <a:gd name="connsiteX7093" fmla="*/ 432911 w 6400800"/>
              <a:gd name="connsiteY7093" fmla="*/ 258604 h 514350"/>
              <a:gd name="connsiteX7094" fmla="*/ 438626 w 6400800"/>
              <a:gd name="connsiteY7094" fmla="*/ 284321 h 514350"/>
              <a:gd name="connsiteX7095" fmla="*/ 439579 w 6400800"/>
              <a:gd name="connsiteY7095" fmla="*/ 290036 h 514350"/>
              <a:gd name="connsiteX7096" fmla="*/ 432911 w 6400800"/>
              <a:gd name="connsiteY7096" fmla="*/ 281464 h 514350"/>
              <a:gd name="connsiteX7097" fmla="*/ 439579 w 6400800"/>
              <a:gd name="connsiteY7097" fmla="*/ 295751 h 514350"/>
              <a:gd name="connsiteX7098" fmla="*/ 441484 w 6400800"/>
              <a:gd name="connsiteY7098" fmla="*/ 299561 h 514350"/>
              <a:gd name="connsiteX7099" fmla="*/ 443389 w 6400800"/>
              <a:gd name="connsiteY7099" fmla="*/ 312896 h 514350"/>
              <a:gd name="connsiteX7100" fmla="*/ 446246 w 6400800"/>
              <a:gd name="connsiteY7100" fmla="*/ 328136 h 514350"/>
              <a:gd name="connsiteX7101" fmla="*/ 447199 w 6400800"/>
              <a:gd name="connsiteY7101" fmla="*/ 335756 h 514350"/>
              <a:gd name="connsiteX7102" fmla="*/ 445294 w 6400800"/>
              <a:gd name="connsiteY7102" fmla="*/ 341471 h 514350"/>
              <a:gd name="connsiteX7103" fmla="*/ 442436 w 6400800"/>
              <a:gd name="connsiteY7103" fmla="*/ 349091 h 514350"/>
              <a:gd name="connsiteX7104" fmla="*/ 434816 w 6400800"/>
              <a:gd name="connsiteY7104" fmla="*/ 331946 h 514350"/>
              <a:gd name="connsiteX7105" fmla="*/ 434816 w 6400800"/>
              <a:gd name="connsiteY7105" fmla="*/ 317659 h 514350"/>
              <a:gd name="connsiteX7106" fmla="*/ 432911 w 6400800"/>
              <a:gd name="connsiteY7106" fmla="*/ 328136 h 514350"/>
              <a:gd name="connsiteX7107" fmla="*/ 423386 w 6400800"/>
              <a:gd name="connsiteY7107" fmla="*/ 303371 h 514350"/>
              <a:gd name="connsiteX7108" fmla="*/ 428149 w 6400800"/>
              <a:gd name="connsiteY7108" fmla="*/ 280511 h 514350"/>
              <a:gd name="connsiteX7109" fmla="*/ 418624 w 6400800"/>
              <a:gd name="connsiteY7109" fmla="*/ 345281 h 514350"/>
              <a:gd name="connsiteX7110" fmla="*/ 422434 w 6400800"/>
              <a:gd name="connsiteY7110" fmla="*/ 322421 h 514350"/>
              <a:gd name="connsiteX7111" fmla="*/ 427196 w 6400800"/>
              <a:gd name="connsiteY7111" fmla="*/ 339566 h 514350"/>
              <a:gd name="connsiteX7112" fmla="*/ 430054 w 6400800"/>
              <a:gd name="connsiteY7112" fmla="*/ 350996 h 514350"/>
              <a:gd name="connsiteX7113" fmla="*/ 428149 w 6400800"/>
              <a:gd name="connsiteY7113" fmla="*/ 362426 h 514350"/>
              <a:gd name="connsiteX7114" fmla="*/ 426244 w 6400800"/>
              <a:gd name="connsiteY7114" fmla="*/ 356711 h 514350"/>
              <a:gd name="connsiteX7115" fmla="*/ 420529 w 6400800"/>
              <a:gd name="connsiteY7115" fmla="*/ 344329 h 514350"/>
              <a:gd name="connsiteX7116" fmla="*/ 422434 w 6400800"/>
              <a:gd name="connsiteY7116" fmla="*/ 357664 h 514350"/>
              <a:gd name="connsiteX7117" fmla="*/ 424339 w 6400800"/>
              <a:gd name="connsiteY7117" fmla="*/ 372904 h 514350"/>
              <a:gd name="connsiteX7118" fmla="*/ 425291 w 6400800"/>
              <a:gd name="connsiteY7118" fmla="*/ 377666 h 514350"/>
              <a:gd name="connsiteX7119" fmla="*/ 424339 w 6400800"/>
              <a:gd name="connsiteY7119" fmla="*/ 375761 h 514350"/>
              <a:gd name="connsiteX7120" fmla="*/ 424339 w 6400800"/>
              <a:gd name="connsiteY7120" fmla="*/ 374809 h 514350"/>
              <a:gd name="connsiteX7121" fmla="*/ 418624 w 6400800"/>
              <a:gd name="connsiteY7121" fmla="*/ 351949 h 514350"/>
              <a:gd name="connsiteX7122" fmla="*/ 418624 w 6400800"/>
              <a:gd name="connsiteY7122" fmla="*/ 345281 h 514350"/>
              <a:gd name="connsiteX7123" fmla="*/ 406241 w 6400800"/>
              <a:gd name="connsiteY7123" fmla="*/ 261461 h 514350"/>
              <a:gd name="connsiteX7124" fmla="*/ 411956 w 6400800"/>
              <a:gd name="connsiteY7124" fmla="*/ 285274 h 514350"/>
              <a:gd name="connsiteX7125" fmla="*/ 407194 w 6400800"/>
              <a:gd name="connsiteY7125" fmla="*/ 310039 h 514350"/>
              <a:gd name="connsiteX7126" fmla="*/ 405289 w 6400800"/>
              <a:gd name="connsiteY7126" fmla="*/ 302419 h 514350"/>
              <a:gd name="connsiteX7127" fmla="*/ 406241 w 6400800"/>
              <a:gd name="connsiteY7127" fmla="*/ 261461 h 514350"/>
              <a:gd name="connsiteX7128" fmla="*/ 382429 w 6400800"/>
              <a:gd name="connsiteY7128" fmla="*/ 290036 h 514350"/>
              <a:gd name="connsiteX7129" fmla="*/ 381476 w 6400800"/>
              <a:gd name="connsiteY7129" fmla="*/ 293846 h 514350"/>
              <a:gd name="connsiteX7130" fmla="*/ 381476 w 6400800"/>
              <a:gd name="connsiteY7130" fmla="*/ 285274 h 514350"/>
              <a:gd name="connsiteX7131" fmla="*/ 382429 w 6400800"/>
              <a:gd name="connsiteY7131" fmla="*/ 290036 h 514350"/>
              <a:gd name="connsiteX7132" fmla="*/ 361474 w 6400800"/>
              <a:gd name="connsiteY7132" fmla="*/ 394811 h 514350"/>
              <a:gd name="connsiteX7133" fmla="*/ 361474 w 6400800"/>
              <a:gd name="connsiteY7133" fmla="*/ 404336 h 514350"/>
              <a:gd name="connsiteX7134" fmla="*/ 361474 w 6400800"/>
              <a:gd name="connsiteY7134" fmla="*/ 407194 h 514350"/>
              <a:gd name="connsiteX7135" fmla="*/ 354806 w 6400800"/>
              <a:gd name="connsiteY7135" fmla="*/ 383381 h 514350"/>
              <a:gd name="connsiteX7136" fmla="*/ 354806 w 6400800"/>
              <a:gd name="connsiteY7136" fmla="*/ 382429 h 514350"/>
              <a:gd name="connsiteX7137" fmla="*/ 352901 w 6400800"/>
              <a:gd name="connsiteY7137" fmla="*/ 373856 h 514350"/>
              <a:gd name="connsiteX7138" fmla="*/ 361474 w 6400800"/>
              <a:gd name="connsiteY7138" fmla="*/ 394811 h 514350"/>
              <a:gd name="connsiteX7139" fmla="*/ 347186 w 6400800"/>
              <a:gd name="connsiteY7139" fmla="*/ 307181 h 514350"/>
              <a:gd name="connsiteX7140" fmla="*/ 349091 w 6400800"/>
              <a:gd name="connsiteY7140" fmla="*/ 311944 h 514350"/>
              <a:gd name="connsiteX7141" fmla="*/ 347186 w 6400800"/>
              <a:gd name="connsiteY7141" fmla="*/ 309086 h 514350"/>
              <a:gd name="connsiteX7142" fmla="*/ 347186 w 6400800"/>
              <a:gd name="connsiteY7142" fmla="*/ 307181 h 514350"/>
              <a:gd name="connsiteX7143" fmla="*/ 347186 w 6400800"/>
              <a:gd name="connsiteY7143" fmla="*/ 429101 h 514350"/>
              <a:gd name="connsiteX7144" fmla="*/ 348139 w 6400800"/>
              <a:gd name="connsiteY7144" fmla="*/ 432911 h 514350"/>
              <a:gd name="connsiteX7145" fmla="*/ 346234 w 6400800"/>
              <a:gd name="connsiteY7145" fmla="*/ 432911 h 514350"/>
              <a:gd name="connsiteX7146" fmla="*/ 347186 w 6400800"/>
              <a:gd name="connsiteY7146" fmla="*/ 429101 h 514350"/>
              <a:gd name="connsiteX7147" fmla="*/ 310991 w 6400800"/>
              <a:gd name="connsiteY7147" fmla="*/ 439579 h 514350"/>
              <a:gd name="connsiteX7148" fmla="*/ 311944 w 6400800"/>
              <a:gd name="connsiteY7148" fmla="*/ 424339 h 514350"/>
              <a:gd name="connsiteX7149" fmla="*/ 317659 w 6400800"/>
              <a:gd name="connsiteY7149" fmla="*/ 438626 h 514350"/>
              <a:gd name="connsiteX7150" fmla="*/ 310991 w 6400800"/>
              <a:gd name="connsiteY7150" fmla="*/ 439579 h 514350"/>
              <a:gd name="connsiteX7151" fmla="*/ 302419 w 6400800"/>
              <a:gd name="connsiteY7151" fmla="*/ 230981 h 514350"/>
              <a:gd name="connsiteX7152" fmla="*/ 304324 w 6400800"/>
              <a:gd name="connsiteY7152" fmla="*/ 237649 h 514350"/>
              <a:gd name="connsiteX7153" fmla="*/ 307181 w 6400800"/>
              <a:gd name="connsiteY7153" fmla="*/ 252889 h 514350"/>
              <a:gd name="connsiteX7154" fmla="*/ 300514 w 6400800"/>
              <a:gd name="connsiteY7154" fmla="*/ 244316 h 514350"/>
              <a:gd name="connsiteX7155" fmla="*/ 302419 w 6400800"/>
              <a:gd name="connsiteY7155" fmla="*/ 230981 h 514350"/>
              <a:gd name="connsiteX7156" fmla="*/ 295751 w 6400800"/>
              <a:gd name="connsiteY7156" fmla="*/ 269081 h 514350"/>
              <a:gd name="connsiteX7157" fmla="*/ 297656 w 6400800"/>
              <a:gd name="connsiteY7157" fmla="*/ 262414 h 514350"/>
              <a:gd name="connsiteX7158" fmla="*/ 295751 w 6400800"/>
              <a:gd name="connsiteY7158" fmla="*/ 265271 h 514350"/>
              <a:gd name="connsiteX7159" fmla="*/ 297656 w 6400800"/>
              <a:gd name="connsiteY7159" fmla="*/ 251936 h 514350"/>
              <a:gd name="connsiteX7160" fmla="*/ 299561 w 6400800"/>
              <a:gd name="connsiteY7160" fmla="*/ 243364 h 514350"/>
              <a:gd name="connsiteX7161" fmla="*/ 301466 w 6400800"/>
              <a:gd name="connsiteY7161" fmla="*/ 247174 h 514350"/>
              <a:gd name="connsiteX7162" fmla="*/ 310039 w 6400800"/>
              <a:gd name="connsiteY7162" fmla="*/ 270986 h 514350"/>
              <a:gd name="connsiteX7163" fmla="*/ 319564 w 6400800"/>
              <a:gd name="connsiteY7163" fmla="*/ 312896 h 514350"/>
              <a:gd name="connsiteX7164" fmla="*/ 330041 w 6400800"/>
              <a:gd name="connsiteY7164" fmla="*/ 358616 h 514350"/>
              <a:gd name="connsiteX7165" fmla="*/ 330041 w 6400800"/>
              <a:gd name="connsiteY7165" fmla="*/ 362426 h 514350"/>
              <a:gd name="connsiteX7166" fmla="*/ 327184 w 6400800"/>
              <a:gd name="connsiteY7166" fmla="*/ 404336 h 514350"/>
              <a:gd name="connsiteX7167" fmla="*/ 327184 w 6400800"/>
              <a:gd name="connsiteY7167" fmla="*/ 404336 h 514350"/>
              <a:gd name="connsiteX7168" fmla="*/ 321469 w 6400800"/>
              <a:gd name="connsiteY7168" fmla="*/ 392906 h 514350"/>
              <a:gd name="connsiteX7169" fmla="*/ 310991 w 6400800"/>
              <a:gd name="connsiteY7169" fmla="*/ 362426 h 514350"/>
              <a:gd name="connsiteX7170" fmla="*/ 296704 w 6400800"/>
              <a:gd name="connsiteY7170" fmla="*/ 318611 h 514350"/>
              <a:gd name="connsiteX7171" fmla="*/ 291941 w 6400800"/>
              <a:gd name="connsiteY7171" fmla="*/ 302419 h 514350"/>
              <a:gd name="connsiteX7172" fmla="*/ 295751 w 6400800"/>
              <a:gd name="connsiteY7172" fmla="*/ 269081 h 514350"/>
              <a:gd name="connsiteX7173" fmla="*/ 283369 w 6400800"/>
              <a:gd name="connsiteY7173" fmla="*/ 378619 h 514350"/>
              <a:gd name="connsiteX7174" fmla="*/ 284321 w 6400800"/>
              <a:gd name="connsiteY7174" fmla="*/ 365284 h 514350"/>
              <a:gd name="connsiteX7175" fmla="*/ 285274 w 6400800"/>
              <a:gd name="connsiteY7175" fmla="*/ 363379 h 514350"/>
              <a:gd name="connsiteX7176" fmla="*/ 295751 w 6400800"/>
              <a:gd name="connsiteY7176" fmla="*/ 387191 h 514350"/>
              <a:gd name="connsiteX7177" fmla="*/ 302419 w 6400800"/>
              <a:gd name="connsiteY7177" fmla="*/ 400526 h 514350"/>
              <a:gd name="connsiteX7178" fmla="*/ 303371 w 6400800"/>
              <a:gd name="connsiteY7178" fmla="*/ 404336 h 514350"/>
              <a:gd name="connsiteX7179" fmla="*/ 301466 w 6400800"/>
              <a:gd name="connsiteY7179" fmla="*/ 412909 h 514350"/>
              <a:gd name="connsiteX7180" fmla="*/ 295751 w 6400800"/>
              <a:gd name="connsiteY7180" fmla="*/ 442436 h 514350"/>
              <a:gd name="connsiteX7181" fmla="*/ 283369 w 6400800"/>
              <a:gd name="connsiteY7181" fmla="*/ 444341 h 514350"/>
              <a:gd name="connsiteX7182" fmla="*/ 281464 w 6400800"/>
              <a:gd name="connsiteY7182" fmla="*/ 435769 h 514350"/>
              <a:gd name="connsiteX7183" fmla="*/ 281464 w 6400800"/>
              <a:gd name="connsiteY7183" fmla="*/ 407194 h 514350"/>
              <a:gd name="connsiteX7184" fmla="*/ 283369 w 6400800"/>
              <a:gd name="connsiteY7184" fmla="*/ 378619 h 514350"/>
              <a:gd name="connsiteX7185" fmla="*/ 237649 w 6400800"/>
              <a:gd name="connsiteY7185" fmla="*/ 415766 h 514350"/>
              <a:gd name="connsiteX7186" fmla="*/ 228124 w 6400800"/>
              <a:gd name="connsiteY7186" fmla="*/ 395764 h 514350"/>
              <a:gd name="connsiteX7187" fmla="*/ 229076 w 6400800"/>
              <a:gd name="connsiteY7187" fmla="*/ 383381 h 514350"/>
              <a:gd name="connsiteX7188" fmla="*/ 239554 w 6400800"/>
              <a:gd name="connsiteY7188" fmla="*/ 406241 h 514350"/>
              <a:gd name="connsiteX7189" fmla="*/ 237649 w 6400800"/>
              <a:gd name="connsiteY7189" fmla="*/ 415766 h 514350"/>
              <a:gd name="connsiteX7190" fmla="*/ 247174 w 6400800"/>
              <a:gd name="connsiteY7190" fmla="*/ 431006 h 514350"/>
              <a:gd name="connsiteX7191" fmla="*/ 248126 w 6400800"/>
              <a:gd name="connsiteY7191" fmla="*/ 425291 h 514350"/>
              <a:gd name="connsiteX7192" fmla="*/ 248126 w 6400800"/>
              <a:gd name="connsiteY7192" fmla="*/ 425291 h 514350"/>
              <a:gd name="connsiteX7193" fmla="*/ 247174 w 6400800"/>
              <a:gd name="connsiteY7193" fmla="*/ 431006 h 514350"/>
              <a:gd name="connsiteX7194" fmla="*/ 264319 w 6400800"/>
              <a:gd name="connsiteY7194" fmla="*/ 204311 h 514350"/>
              <a:gd name="connsiteX7195" fmla="*/ 270986 w 6400800"/>
              <a:gd name="connsiteY7195" fmla="*/ 185261 h 514350"/>
              <a:gd name="connsiteX7196" fmla="*/ 267176 w 6400800"/>
              <a:gd name="connsiteY7196" fmla="*/ 214789 h 514350"/>
              <a:gd name="connsiteX7197" fmla="*/ 266224 w 6400800"/>
              <a:gd name="connsiteY7197" fmla="*/ 210026 h 514350"/>
              <a:gd name="connsiteX7198" fmla="*/ 264319 w 6400800"/>
              <a:gd name="connsiteY7198" fmla="*/ 204311 h 514350"/>
              <a:gd name="connsiteX7199" fmla="*/ 264319 w 6400800"/>
              <a:gd name="connsiteY7199" fmla="*/ 204311 h 514350"/>
              <a:gd name="connsiteX7200" fmla="*/ 254794 w 6400800"/>
              <a:gd name="connsiteY7200" fmla="*/ 235744 h 514350"/>
              <a:gd name="connsiteX7201" fmla="*/ 258604 w 6400800"/>
              <a:gd name="connsiteY7201" fmla="*/ 220504 h 514350"/>
              <a:gd name="connsiteX7202" fmla="*/ 261461 w 6400800"/>
              <a:gd name="connsiteY7202" fmla="*/ 242411 h 514350"/>
              <a:gd name="connsiteX7203" fmla="*/ 262414 w 6400800"/>
              <a:gd name="connsiteY7203" fmla="*/ 245269 h 514350"/>
              <a:gd name="connsiteX7204" fmla="*/ 260509 w 6400800"/>
              <a:gd name="connsiteY7204" fmla="*/ 270034 h 514350"/>
              <a:gd name="connsiteX7205" fmla="*/ 257651 w 6400800"/>
              <a:gd name="connsiteY7205" fmla="*/ 264319 h 514350"/>
              <a:gd name="connsiteX7206" fmla="*/ 250984 w 6400800"/>
              <a:gd name="connsiteY7206" fmla="*/ 249079 h 514350"/>
              <a:gd name="connsiteX7207" fmla="*/ 254794 w 6400800"/>
              <a:gd name="connsiteY7207" fmla="*/ 235744 h 514350"/>
              <a:gd name="connsiteX7208" fmla="*/ 245269 w 6400800"/>
              <a:gd name="connsiteY7208" fmla="*/ 276701 h 514350"/>
              <a:gd name="connsiteX7209" fmla="*/ 249079 w 6400800"/>
              <a:gd name="connsiteY7209" fmla="*/ 260509 h 514350"/>
              <a:gd name="connsiteX7210" fmla="*/ 250984 w 6400800"/>
              <a:gd name="connsiteY7210" fmla="*/ 268129 h 514350"/>
              <a:gd name="connsiteX7211" fmla="*/ 258604 w 6400800"/>
              <a:gd name="connsiteY7211" fmla="*/ 292894 h 514350"/>
              <a:gd name="connsiteX7212" fmla="*/ 259556 w 6400800"/>
              <a:gd name="connsiteY7212" fmla="*/ 294799 h 514350"/>
              <a:gd name="connsiteX7213" fmla="*/ 259556 w 6400800"/>
              <a:gd name="connsiteY7213" fmla="*/ 297656 h 514350"/>
              <a:gd name="connsiteX7214" fmla="*/ 257651 w 6400800"/>
              <a:gd name="connsiteY7214" fmla="*/ 333851 h 514350"/>
              <a:gd name="connsiteX7215" fmla="*/ 250984 w 6400800"/>
              <a:gd name="connsiteY7215" fmla="*/ 309086 h 514350"/>
              <a:gd name="connsiteX7216" fmla="*/ 253841 w 6400800"/>
              <a:gd name="connsiteY7216" fmla="*/ 301466 h 514350"/>
              <a:gd name="connsiteX7217" fmla="*/ 250984 w 6400800"/>
              <a:gd name="connsiteY7217" fmla="*/ 307181 h 514350"/>
              <a:gd name="connsiteX7218" fmla="*/ 244316 w 6400800"/>
              <a:gd name="connsiteY7218" fmla="*/ 284321 h 514350"/>
              <a:gd name="connsiteX7219" fmla="*/ 245269 w 6400800"/>
              <a:gd name="connsiteY7219" fmla="*/ 276701 h 514350"/>
              <a:gd name="connsiteX7220" fmla="*/ 236696 w 6400800"/>
              <a:gd name="connsiteY7220" fmla="*/ 325279 h 514350"/>
              <a:gd name="connsiteX7221" fmla="*/ 237649 w 6400800"/>
              <a:gd name="connsiteY7221" fmla="*/ 322421 h 514350"/>
              <a:gd name="connsiteX7222" fmla="*/ 238601 w 6400800"/>
              <a:gd name="connsiteY7222" fmla="*/ 329089 h 514350"/>
              <a:gd name="connsiteX7223" fmla="*/ 235744 w 6400800"/>
              <a:gd name="connsiteY7223" fmla="*/ 335756 h 514350"/>
              <a:gd name="connsiteX7224" fmla="*/ 236696 w 6400800"/>
              <a:gd name="connsiteY7224" fmla="*/ 325279 h 514350"/>
              <a:gd name="connsiteX7225" fmla="*/ 234791 w 6400800"/>
              <a:gd name="connsiteY7225" fmla="*/ 353854 h 514350"/>
              <a:gd name="connsiteX7226" fmla="*/ 240506 w 6400800"/>
              <a:gd name="connsiteY7226" fmla="*/ 337661 h 514350"/>
              <a:gd name="connsiteX7227" fmla="*/ 241459 w 6400800"/>
              <a:gd name="connsiteY7227" fmla="*/ 342424 h 514350"/>
              <a:gd name="connsiteX7228" fmla="*/ 248126 w 6400800"/>
              <a:gd name="connsiteY7228" fmla="*/ 372904 h 514350"/>
              <a:gd name="connsiteX7229" fmla="*/ 247174 w 6400800"/>
              <a:gd name="connsiteY7229" fmla="*/ 378619 h 514350"/>
              <a:gd name="connsiteX7230" fmla="*/ 242411 w 6400800"/>
              <a:gd name="connsiteY7230" fmla="*/ 369094 h 514350"/>
              <a:gd name="connsiteX7231" fmla="*/ 234791 w 6400800"/>
              <a:gd name="connsiteY7231" fmla="*/ 353854 h 514350"/>
              <a:gd name="connsiteX7232" fmla="*/ 234791 w 6400800"/>
              <a:gd name="connsiteY7232" fmla="*/ 353854 h 514350"/>
              <a:gd name="connsiteX7233" fmla="*/ 222409 w 6400800"/>
              <a:gd name="connsiteY7233" fmla="*/ 297656 h 514350"/>
              <a:gd name="connsiteX7234" fmla="*/ 227171 w 6400800"/>
              <a:gd name="connsiteY7234" fmla="*/ 278606 h 514350"/>
              <a:gd name="connsiteX7235" fmla="*/ 228124 w 6400800"/>
              <a:gd name="connsiteY7235" fmla="*/ 284321 h 514350"/>
              <a:gd name="connsiteX7236" fmla="*/ 230029 w 6400800"/>
              <a:gd name="connsiteY7236" fmla="*/ 290989 h 514350"/>
              <a:gd name="connsiteX7237" fmla="*/ 222409 w 6400800"/>
              <a:gd name="connsiteY7237" fmla="*/ 324326 h 514350"/>
              <a:gd name="connsiteX7238" fmla="*/ 221456 w 6400800"/>
              <a:gd name="connsiteY7238" fmla="*/ 330041 h 514350"/>
              <a:gd name="connsiteX7239" fmla="*/ 220504 w 6400800"/>
              <a:gd name="connsiteY7239" fmla="*/ 329089 h 514350"/>
              <a:gd name="connsiteX7240" fmla="*/ 218599 w 6400800"/>
              <a:gd name="connsiteY7240" fmla="*/ 312896 h 514350"/>
              <a:gd name="connsiteX7241" fmla="*/ 222409 w 6400800"/>
              <a:gd name="connsiteY7241" fmla="*/ 297656 h 514350"/>
              <a:gd name="connsiteX7242" fmla="*/ 169069 w 6400800"/>
              <a:gd name="connsiteY7242" fmla="*/ 411956 h 514350"/>
              <a:gd name="connsiteX7243" fmla="*/ 169069 w 6400800"/>
              <a:gd name="connsiteY7243" fmla="*/ 412909 h 514350"/>
              <a:gd name="connsiteX7244" fmla="*/ 165259 w 6400800"/>
              <a:gd name="connsiteY7244" fmla="*/ 396716 h 514350"/>
              <a:gd name="connsiteX7245" fmla="*/ 164306 w 6400800"/>
              <a:gd name="connsiteY7245" fmla="*/ 375761 h 514350"/>
              <a:gd name="connsiteX7246" fmla="*/ 161449 w 6400800"/>
              <a:gd name="connsiteY7246" fmla="*/ 345281 h 514350"/>
              <a:gd name="connsiteX7247" fmla="*/ 158591 w 6400800"/>
              <a:gd name="connsiteY7247" fmla="*/ 321469 h 514350"/>
              <a:gd name="connsiteX7248" fmla="*/ 159544 w 6400800"/>
              <a:gd name="connsiteY7248" fmla="*/ 323374 h 514350"/>
              <a:gd name="connsiteX7249" fmla="*/ 162401 w 6400800"/>
              <a:gd name="connsiteY7249" fmla="*/ 328136 h 514350"/>
              <a:gd name="connsiteX7250" fmla="*/ 167164 w 6400800"/>
              <a:gd name="connsiteY7250" fmla="*/ 376714 h 514350"/>
              <a:gd name="connsiteX7251" fmla="*/ 170021 w 6400800"/>
              <a:gd name="connsiteY7251" fmla="*/ 402431 h 514350"/>
              <a:gd name="connsiteX7252" fmla="*/ 169069 w 6400800"/>
              <a:gd name="connsiteY7252" fmla="*/ 411956 h 514350"/>
              <a:gd name="connsiteX7253" fmla="*/ 209074 w 6400800"/>
              <a:gd name="connsiteY7253" fmla="*/ 350044 h 514350"/>
              <a:gd name="connsiteX7254" fmla="*/ 209074 w 6400800"/>
              <a:gd name="connsiteY7254" fmla="*/ 359569 h 514350"/>
              <a:gd name="connsiteX7255" fmla="*/ 207169 w 6400800"/>
              <a:gd name="connsiteY7255" fmla="*/ 356711 h 514350"/>
              <a:gd name="connsiteX7256" fmla="*/ 209074 w 6400800"/>
              <a:gd name="connsiteY7256" fmla="*/ 350044 h 514350"/>
              <a:gd name="connsiteX7257" fmla="*/ 170974 w 6400800"/>
              <a:gd name="connsiteY7257" fmla="*/ 259556 h 514350"/>
              <a:gd name="connsiteX7258" fmla="*/ 178594 w 6400800"/>
              <a:gd name="connsiteY7258" fmla="*/ 274796 h 514350"/>
              <a:gd name="connsiteX7259" fmla="*/ 187166 w 6400800"/>
              <a:gd name="connsiteY7259" fmla="*/ 291941 h 514350"/>
              <a:gd name="connsiteX7260" fmla="*/ 205264 w 6400800"/>
              <a:gd name="connsiteY7260" fmla="*/ 330041 h 514350"/>
              <a:gd name="connsiteX7261" fmla="*/ 200501 w 6400800"/>
              <a:gd name="connsiteY7261" fmla="*/ 343376 h 514350"/>
              <a:gd name="connsiteX7262" fmla="*/ 199549 w 6400800"/>
              <a:gd name="connsiteY7262" fmla="*/ 342424 h 514350"/>
              <a:gd name="connsiteX7263" fmla="*/ 180499 w 6400800"/>
              <a:gd name="connsiteY7263" fmla="*/ 310039 h 514350"/>
              <a:gd name="connsiteX7264" fmla="*/ 176689 w 6400800"/>
              <a:gd name="connsiteY7264" fmla="*/ 296704 h 514350"/>
              <a:gd name="connsiteX7265" fmla="*/ 176689 w 6400800"/>
              <a:gd name="connsiteY7265" fmla="*/ 305276 h 514350"/>
              <a:gd name="connsiteX7266" fmla="*/ 172879 w 6400800"/>
              <a:gd name="connsiteY7266" fmla="*/ 299561 h 514350"/>
              <a:gd name="connsiteX7267" fmla="*/ 171926 w 6400800"/>
              <a:gd name="connsiteY7267" fmla="*/ 298609 h 514350"/>
              <a:gd name="connsiteX7268" fmla="*/ 168116 w 6400800"/>
              <a:gd name="connsiteY7268" fmla="*/ 279559 h 514350"/>
              <a:gd name="connsiteX7269" fmla="*/ 158591 w 6400800"/>
              <a:gd name="connsiteY7269" fmla="*/ 235744 h 514350"/>
              <a:gd name="connsiteX7270" fmla="*/ 170974 w 6400800"/>
              <a:gd name="connsiteY7270" fmla="*/ 259556 h 514350"/>
              <a:gd name="connsiteX7271" fmla="*/ 161449 w 6400800"/>
              <a:gd name="connsiteY7271" fmla="*/ 307181 h 514350"/>
              <a:gd name="connsiteX7272" fmla="*/ 156686 w 6400800"/>
              <a:gd name="connsiteY7272" fmla="*/ 301466 h 514350"/>
              <a:gd name="connsiteX7273" fmla="*/ 155734 w 6400800"/>
              <a:gd name="connsiteY7273" fmla="*/ 297656 h 514350"/>
              <a:gd name="connsiteX7274" fmla="*/ 161449 w 6400800"/>
              <a:gd name="connsiteY7274" fmla="*/ 307181 h 514350"/>
              <a:gd name="connsiteX7275" fmla="*/ 130969 w 6400800"/>
              <a:gd name="connsiteY7275" fmla="*/ 280511 h 514350"/>
              <a:gd name="connsiteX7276" fmla="*/ 133826 w 6400800"/>
              <a:gd name="connsiteY7276" fmla="*/ 284321 h 514350"/>
              <a:gd name="connsiteX7277" fmla="*/ 145256 w 6400800"/>
              <a:gd name="connsiteY7277" fmla="*/ 301466 h 514350"/>
              <a:gd name="connsiteX7278" fmla="*/ 150971 w 6400800"/>
              <a:gd name="connsiteY7278" fmla="*/ 310039 h 514350"/>
              <a:gd name="connsiteX7279" fmla="*/ 150019 w 6400800"/>
              <a:gd name="connsiteY7279" fmla="*/ 341471 h 514350"/>
              <a:gd name="connsiteX7280" fmla="*/ 149066 w 6400800"/>
              <a:gd name="connsiteY7280" fmla="*/ 339566 h 514350"/>
              <a:gd name="connsiteX7281" fmla="*/ 145256 w 6400800"/>
              <a:gd name="connsiteY7281" fmla="*/ 328136 h 514350"/>
              <a:gd name="connsiteX7282" fmla="*/ 140494 w 6400800"/>
              <a:gd name="connsiteY7282" fmla="*/ 317659 h 514350"/>
              <a:gd name="connsiteX7283" fmla="*/ 132874 w 6400800"/>
              <a:gd name="connsiteY7283" fmla="*/ 301466 h 514350"/>
              <a:gd name="connsiteX7284" fmla="*/ 127159 w 6400800"/>
              <a:gd name="connsiteY7284" fmla="*/ 290989 h 514350"/>
              <a:gd name="connsiteX7285" fmla="*/ 130969 w 6400800"/>
              <a:gd name="connsiteY7285" fmla="*/ 280511 h 514350"/>
              <a:gd name="connsiteX7286" fmla="*/ 121444 w 6400800"/>
              <a:gd name="connsiteY7286" fmla="*/ 318611 h 514350"/>
              <a:gd name="connsiteX7287" fmla="*/ 127159 w 6400800"/>
              <a:gd name="connsiteY7287" fmla="*/ 294799 h 514350"/>
              <a:gd name="connsiteX7288" fmla="*/ 127159 w 6400800"/>
              <a:gd name="connsiteY7288" fmla="*/ 293846 h 514350"/>
              <a:gd name="connsiteX7289" fmla="*/ 129064 w 6400800"/>
              <a:gd name="connsiteY7289" fmla="*/ 303371 h 514350"/>
              <a:gd name="connsiteX7290" fmla="*/ 133826 w 6400800"/>
              <a:gd name="connsiteY7290" fmla="*/ 320516 h 514350"/>
              <a:gd name="connsiteX7291" fmla="*/ 138589 w 6400800"/>
              <a:gd name="connsiteY7291" fmla="*/ 342424 h 514350"/>
              <a:gd name="connsiteX7292" fmla="*/ 143351 w 6400800"/>
              <a:gd name="connsiteY7292" fmla="*/ 369094 h 514350"/>
              <a:gd name="connsiteX7293" fmla="*/ 148114 w 6400800"/>
              <a:gd name="connsiteY7293" fmla="*/ 398621 h 514350"/>
              <a:gd name="connsiteX7294" fmla="*/ 149066 w 6400800"/>
              <a:gd name="connsiteY7294" fmla="*/ 403384 h 514350"/>
              <a:gd name="connsiteX7295" fmla="*/ 149066 w 6400800"/>
              <a:gd name="connsiteY7295" fmla="*/ 411004 h 514350"/>
              <a:gd name="connsiteX7296" fmla="*/ 149066 w 6400800"/>
              <a:gd name="connsiteY7296" fmla="*/ 416719 h 514350"/>
              <a:gd name="connsiteX7297" fmla="*/ 138589 w 6400800"/>
              <a:gd name="connsiteY7297" fmla="*/ 388144 h 514350"/>
              <a:gd name="connsiteX7298" fmla="*/ 129064 w 6400800"/>
              <a:gd name="connsiteY7298" fmla="*/ 363379 h 514350"/>
              <a:gd name="connsiteX7299" fmla="*/ 131921 w 6400800"/>
              <a:gd name="connsiteY7299" fmla="*/ 358616 h 514350"/>
              <a:gd name="connsiteX7300" fmla="*/ 129064 w 6400800"/>
              <a:gd name="connsiteY7300" fmla="*/ 361474 h 514350"/>
              <a:gd name="connsiteX7301" fmla="*/ 124301 w 6400800"/>
              <a:gd name="connsiteY7301" fmla="*/ 350044 h 514350"/>
              <a:gd name="connsiteX7302" fmla="*/ 125254 w 6400800"/>
              <a:gd name="connsiteY7302" fmla="*/ 344329 h 514350"/>
              <a:gd name="connsiteX7303" fmla="*/ 129064 w 6400800"/>
              <a:gd name="connsiteY7303" fmla="*/ 328136 h 514350"/>
              <a:gd name="connsiteX7304" fmla="*/ 121444 w 6400800"/>
              <a:gd name="connsiteY7304" fmla="*/ 343376 h 514350"/>
              <a:gd name="connsiteX7305" fmla="*/ 121444 w 6400800"/>
              <a:gd name="connsiteY7305" fmla="*/ 343376 h 514350"/>
              <a:gd name="connsiteX7306" fmla="*/ 120491 w 6400800"/>
              <a:gd name="connsiteY7306" fmla="*/ 341471 h 514350"/>
              <a:gd name="connsiteX7307" fmla="*/ 117634 w 6400800"/>
              <a:gd name="connsiteY7307" fmla="*/ 334804 h 514350"/>
              <a:gd name="connsiteX7308" fmla="*/ 121444 w 6400800"/>
              <a:gd name="connsiteY7308" fmla="*/ 318611 h 514350"/>
              <a:gd name="connsiteX7309" fmla="*/ 116681 w 6400800"/>
              <a:gd name="connsiteY7309" fmla="*/ 393859 h 514350"/>
              <a:gd name="connsiteX7310" fmla="*/ 127159 w 6400800"/>
              <a:gd name="connsiteY7310" fmla="*/ 419576 h 514350"/>
              <a:gd name="connsiteX7311" fmla="*/ 113824 w 6400800"/>
              <a:gd name="connsiteY7311" fmla="*/ 414814 h 514350"/>
              <a:gd name="connsiteX7312" fmla="*/ 116681 w 6400800"/>
              <a:gd name="connsiteY7312" fmla="*/ 393859 h 514350"/>
              <a:gd name="connsiteX7313" fmla="*/ 91916 w 6400800"/>
              <a:gd name="connsiteY7313" fmla="*/ 341471 h 514350"/>
              <a:gd name="connsiteX7314" fmla="*/ 92869 w 6400800"/>
              <a:gd name="connsiteY7314" fmla="*/ 335756 h 514350"/>
              <a:gd name="connsiteX7315" fmla="*/ 94774 w 6400800"/>
              <a:gd name="connsiteY7315" fmla="*/ 340519 h 514350"/>
              <a:gd name="connsiteX7316" fmla="*/ 102394 w 6400800"/>
              <a:gd name="connsiteY7316" fmla="*/ 358616 h 514350"/>
              <a:gd name="connsiteX7317" fmla="*/ 96679 w 6400800"/>
              <a:gd name="connsiteY7317" fmla="*/ 384334 h 514350"/>
              <a:gd name="connsiteX7318" fmla="*/ 94774 w 6400800"/>
              <a:gd name="connsiteY7318" fmla="*/ 399574 h 514350"/>
              <a:gd name="connsiteX7319" fmla="*/ 93821 w 6400800"/>
              <a:gd name="connsiteY7319" fmla="*/ 400526 h 514350"/>
              <a:gd name="connsiteX7320" fmla="*/ 90964 w 6400800"/>
              <a:gd name="connsiteY7320" fmla="*/ 404336 h 514350"/>
              <a:gd name="connsiteX7321" fmla="*/ 88106 w 6400800"/>
              <a:gd name="connsiteY7321" fmla="*/ 382429 h 514350"/>
              <a:gd name="connsiteX7322" fmla="*/ 85249 w 6400800"/>
              <a:gd name="connsiteY7322" fmla="*/ 365284 h 514350"/>
              <a:gd name="connsiteX7323" fmla="*/ 91916 w 6400800"/>
              <a:gd name="connsiteY7323" fmla="*/ 341471 h 514350"/>
              <a:gd name="connsiteX7324" fmla="*/ 72866 w 6400800"/>
              <a:gd name="connsiteY7324" fmla="*/ 407194 h 514350"/>
              <a:gd name="connsiteX7325" fmla="*/ 72866 w 6400800"/>
              <a:gd name="connsiteY7325" fmla="*/ 409099 h 514350"/>
              <a:gd name="connsiteX7326" fmla="*/ 71914 w 6400800"/>
              <a:gd name="connsiteY7326" fmla="*/ 409099 h 514350"/>
              <a:gd name="connsiteX7327" fmla="*/ 72866 w 6400800"/>
              <a:gd name="connsiteY7327" fmla="*/ 407194 h 514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  <a:cxn ang="0">
                <a:pos x="connsiteX6104" y="connsiteY6104"/>
              </a:cxn>
              <a:cxn ang="0">
                <a:pos x="connsiteX6105" y="connsiteY6105"/>
              </a:cxn>
              <a:cxn ang="0">
                <a:pos x="connsiteX6106" y="connsiteY6106"/>
              </a:cxn>
              <a:cxn ang="0">
                <a:pos x="connsiteX6107" y="connsiteY6107"/>
              </a:cxn>
              <a:cxn ang="0">
                <a:pos x="connsiteX6108" y="connsiteY6108"/>
              </a:cxn>
              <a:cxn ang="0">
                <a:pos x="connsiteX6109" y="connsiteY6109"/>
              </a:cxn>
              <a:cxn ang="0">
                <a:pos x="connsiteX6110" y="connsiteY6110"/>
              </a:cxn>
              <a:cxn ang="0">
                <a:pos x="connsiteX6111" y="connsiteY6111"/>
              </a:cxn>
              <a:cxn ang="0">
                <a:pos x="connsiteX6112" y="connsiteY6112"/>
              </a:cxn>
              <a:cxn ang="0">
                <a:pos x="connsiteX6113" y="connsiteY6113"/>
              </a:cxn>
              <a:cxn ang="0">
                <a:pos x="connsiteX6114" y="connsiteY6114"/>
              </a:cxn>
              <a:cxn ang="0">
                <a:pos x="connsiteX6115" y="connsiteY6115"/>
              </a:cxn>
              <a:cxn ang="0">
                <a:pos x="connsiteX6116" y="connsiteY6116"/>
              </a:cxn>
              <a:cxn ang="0">
                <a:pos x="connsiteX6117" y="connsiteY6117"/>
              </a:cxn>
              <a:cxn ang="0">
                <a:pos x="connsiteX6118" y="connsiteY6118"/>
              </a:cxn>
              <a:cxn ang="0">
                <a:pos x="connsiteX6119" y="connsiteY6119"/>
              </a:cxn>
              <a:cxn ang="0">
                <a:pos x="connsiteX6120" y="connsiteY6120"/>
              </a:cxn>
              <a:cxn ang="0">
                <a:pos x="connsiteX6121" y="connsiteY6121"/>
              </a:cxn>
              <a:cxn ang="0">
                <a:pos x="connsiteX6122" y="connsiteY6122"/>
              </a:cxn>
              <a:cxn ang="0">
                <a:pos x="connsiteX6123" y="connsiteY6123"/>
              </a:cxn>
              <a:cxn ang="0">
                <a:pos x="connsiteX6124" y="connsiteY6124"/>
              </a:cxn>
              <a:cxn ang="0">
                <a:pos x="connsiteX6125" y="connsiteY6125"/>
              </a:cxn>
              <a:cxn ang="0">
                <a:pos x="connsiteX6126" y="connsiteY6126"/>
              </a:cxn>
              <a:cxn ang="0">
                <a:pos x="connsiteX6127" y="connsiteY6127"/>
              </a:cxn>
              <a:cxn ang="0">
                <a:pos x="connsiteX6128" y="connsiteY6128"/>
              </a:cxn>
              <a:cxn ang="0">
                <a:pos x="connsiteX6129" y="connsiteY6129"/>
              </a:cxn>
              <a:cxn ang="0">
                <a:pos x="connsiteX6130" y="connsiteY6130"/>
              </a:cxn>
              <a:cxn ang="0">
                <a:pos x="connsiteX6131" y="connsiteY6131"/>
              </a:cxn>
              <a:cxn ang="0">
                <a:pos x="connsiteX6132" y="connsiteY6132"/>
              </a:cxn>
              <a:cxn ang="0">
                <a:pos x="connsiteX6133" y="connsiteY6133"/>
              </a:cxn>
              <a:cxn ang="0">
                <a:pos x="connsiteX6134" y="connsiteY6134"/>
              </a:cxn>
              <a:cxn ang="0">
                <a:pos x="connsiteX6135" y="connsiteY6135"/>
              </a:cxn>
              <a:cxn ang="0">
                <a:pos x="connsiteX6136" y="connsiteY6136"/>
              </a:cxn>
              <a:cxn ang="0">
                <a:pos x="connsiteX6137" y="connsiteY6137"/>
              </a:cxn>
              <a:cxn ang="0">
                <a:pos x="connsiteX6138" y="connsiteY6138"/>
              </a:cxn>
              <a:cxn ang="0">
                <a:pos x="connsiteX6139" y="connsiteY6139"/>
              </a:cxn>
              <a:cxn ang="0">
                <a:pos x="connsiteX6140" y="connsiteY6140"/>
              </a:cxn>
              <a:cxn ang="0">
                <a:pos x="connsiteX6141" y="connsiteY6141"/>
              </a:cxn>
              <a:cxn ang="0">
                <a:pos x="connsiteX6142" y="connsiteY6142"/>
              </a:cxn>
              <a:cxn ang="0">
                <a:pos x="connsiteX6143" y="connsiteY6143"/>
              </a:cxn>
              <a:cxn ang="0">
                <a:pos x="connsiteX6144" y="connsiteY6144"/>
              </a:cxn>
              <a:cxn ang="0">
                <a:pos x="connsiteX6145" y="connsiteY6145"/>
              </a:cxn>
              <a:cxn ang="0">
                <a:pos x="connsiteX6146" y="connsiteY6146"/>
              </a:cxn>
              <a:cxn ang="0">
                <a:pos x="connsiteX6147" y="connsiteY6147"/>
              </a:cxn>
              <a:cxn ang="0">
                <a:pos x="connsiteX6148" y="connsiteY6148"/>
              </a:cxn>
              <a:cxn ang="0">
                <a:pos x="connsiteX6149" y="connsiteY6149"/>
              </a:cxn>
              <a:cxn ang="0">
                <a:pos x="connsiteX6150" y="connsiteY6150"/>
              </a:cxn>
              <a:cxn ang="0">
                <a:pos x="connsiteX6151" y="connsiteY6151"/>
              </a:cxn>
              <a:cxn ang="0">
                <a:pos x="connsiteX6152" y="connsiteY6152"/>
              </a:cxn>
              <a:cxn ang="0">
                <a:pos x="connsiteX6153" y="connsiteY6153"/>
              </a:cxn>
              <a:cxn ang="0">
                <a:pos x="connsiteX6154" y="connsiteY6154"/>
              </a:cxn>
              <a:cxn ang="0">
                <a:pos x="connsiteX6155" y="connsiteY6155"/>
              </a:cxn>
              <a:cxn ang="0">
                <a:pos x="connsiteX6156" y="connsiteY6156"/>
              </a:cxn>
              <a:cxn ang="0">
                <a:pos x="connsiteX6157" y="connsiteY6157"/>
              </a:cxn>
              <a:cxn ang="0">
                <a:pos x="connsiteX6158" y="connsiteY6158"/>
              </a:cxn>
              <a:cxn ang="0">
                <a:pos x="connsiteX6159" y="connsiteY6159"/>
              </a:cxn>
              <a:cxn ang="0">
                <a:pos x="connsiteX6160" y="connsiteY6160"/>
              </a:cxn>
              <a:cxn ang="0">
                <a:pos x="connsiteX6161" y="connsiteY6161"/>
              </a:cxn>
              <a:cxn ang="0">
                <a:pos x="connsiteX6162" y="connsiteY6162"/>
              </a:cxn>
              <a:cxn ang="0">
                <a:pos x="connsiteX6163" y="connsiteY6163"/>
              </a:cxn>
              <a:cxn ang="0">
                <a:pos x="connsiteX6164" y="connsiteY6164"/>
              </a:cxn>
              <a:cxn ang="0">
                <a:pos x="connsiteX6165" y="connsiteY6165"/>
              </a:cxn>
              <a:cxn ang="0">
                <a:pos x="connsiteX6166" y="connsiteY6166"/>
              </a:cxn>
              <a:cxn ang="0">
                <a:pos x="connsiteX6167" y="connsiteY6167"/>
              </a:cxn>
              <a:cxn ang="0">
                <a:pos x="connsiteX6168" y="connsiteY6168"/>
              </a:cxn>
              <a:cxn ang="0">
                <a:pos x="connsiteX6169" y="connsiteY6169"/>
              </a:cxn>
              <a:cxn ang="0">
                <a:pos x="connsiteX6170" y="connsiteY6170"/>
              </a:cxn>
              <a:cxn ang="0">
                <a:pos x="connsiteX6171" y="connsiteY6171"/>
              </a:cxn>
              <a:cxn ang="0">
                <a:pos x="connsiteX6172" y="connsiteY6172"/>
              </a:cxn>
              <a:cxn ang="0">
                <a:pos x="connsiteX6173" y="connsiteY6173"/>
              </a:cxn>
              <a:cxn ang="0">
                <a:pos x="connsiteX6174" y="connsiteY6174"/>
              </a:cxn>
              <a:cxn ang="0">
                <a:pos x="connsiteX6175" y="connsiteY6175"/>
              </a:cxn>
              <a:cxn ang="0">
                <a:pos x="connsiteX6176" y="connsiteY6176"/>
              </a:cxn>
              <a:cxn ang="0">
                <a:pos x="connsiteX6177" y="connsiteY6177"/>
              </a:cxn>
              <a:cxn ang="0">
                <a:pos x="connsiteX6178" y="connsiteY6178"/>
              </a:cxn>
              <a:cxn ang="0">
                <a:pos x="connsiteX6179" y="connsiteY6179"/>
              </a:cxn>
              <a:cxn ang="0">
                <a:pos x="connsiteX6180" y="connsiteY6180"/>
              </a:cxn>
              <a:cxn ang="0">
                <a:pos x="connsiteX6181" y="connsiteY6181"/>
              </a:cxn>
              <a:cxn ang="0">
                <a:pos x="connsiteX6182" y="connsiteY6182"/>
              </a:cxn>
              <a:cxn ang="0">
                <a:pos x="connsiteX6183" y="connsiteY6183"/>
              </a:cxn>
              <a:cxn ang="0">
                <a:pos x="connsiteX6184" y="connsiteY6184"/>
              </a:cxn>
              <a:cxn ang="0">
                <a:pos x="connsiteX6185" y="connsiteY6185"/>
              </a:cxn>
              <a:cxn ang="0">
                <a:pos x="connsiteX6186" y="connsiteY6186"/>
              </a:cxn>
              <a:cxn ang="0">
                <a:pos x="connsiteX6187" y="connsiteY6187"/>
              </a:cxn>
              <a:cxn ang="0">
                <a:pos x="connsiteX6188" y="connsiteY6188"/>
              </a:cxn>
              <a:cxn ang="0">
                <a:pos x="connsiteX6189" y="connsiteY6189"/>
              </a:cxn>
              <a:cxn ang="0">
                <a:pos x="connsiteX6190" y="connsiteY6190"/>
              </a:cxn>
              <a:cxn ang="0">
                <a:pos x="connsiteX6191" y="connsiteY6191"/>
              </a:cxn>
              <a:cxn ang="0">
                <a:pos x="connsiteX6192" y="connsiteY6192"/>
              </a:cxn>
              <a:cxn ang="0">
                <a:pos x="connsiteX6193" y="connsiteY6193"/>
              </a:cxn>
              <a:cxn ang="0">
                <a:pos x="connsiteX6194" y="connsiteY6194"/>
              </a:cxn>
              <a:cxn ang="0">
                <a:pos x="connsiteX6195" y="connsiteY6195"/>
              </a:cxn>
              <a:cxn ang="0">
                <a:pos x="connsiteX6196" y="connsiteY6196"/>
              </a:cxn>
              <a:cxn ang="0">
                <a:pos x="connsiteX6197" y="connsiteY6197"/>
              </a:cxn>
              <a:cxn ang="0">
                <a:pos x="connsiteX6198" y="connsiteY6198"/>
              </a:cxn>
              <a:cxn ang="0">
                <a:pos x="connsiteX6199" y="connsiteY6199"/>
              </a:cxn>
              <a:cxn ang="0">
                <a:pos x="connsiteX6200" y="connsiteY6200"/>
              </a:cxn>
              <a:cxn ang="0">
                <a:pos x="connsiteX6201" y="connsiteY6201"/>
              </a:cxn>
              <a:cxn ang="0">
                <a:pos x="connsiteX6202" y="connsiteY6202"/>
              </a:cxn>
              <a:cxn ang="0">
                <a:pos x="connsiteX6203" y="connsiteY6203"/>
              </a:cxn>
              <a:cxn ang="0">
                <a:pos x="connsiteX6204" y="connsiteY6204"/>
              </a:cxn>
              <a:cxn ang="0">
                <a:pos x="connsiteX6205" y="connsiteY6205"/>
              </a:cxn>
              <a:cxn ang="0">
                <a:pos x="connsiteX6206" y="connsiteY6206"/>
              </a:cxn>
              <a:cxn ang="0">
                <a:pos x="connsiteX6207" y="connsiteY6207"/>
              </a:cxn>
              <a:cxn ang="0">
                <a:pos x="connsiteX6208" y="connsiteY6208"/>
              </a:cxn>
              <a:cxn ang="0">
                <a:pos x="connsiteX6209" y="connsiteY6209"/>
              </a:cxn>
              <a:cxn ang="0">
                <a:pos x="connsiteX6210" y="connsiteY6210"/>
              </a:cxn>
              <a:cxn ang="0">
                <a:pos x="connsiteX6211" y="connsiteY6211"/>
              </a:cxn>
              <a:cxn ang="0">
                <a:pos x="connsiteX6212" y="connsiteY6212"/>
              </a:cxn>
              <a:cxn ang="0">
                <a:pos x="connsiteX6213" y="connsiteY6213"/>
              </a:cxn>
              <a:cxn ang="0">
                <a:pos x="connsiteX6214" y="connsiteY6214"/>
              </a:cxn>
              <a:cxn ang="0">
                <a:pos x="connsiteX6215" y="connsiteY6215"/>
              </a:cxn>
              <a:cxn ang="0">
                <a:pos x="connsiteX6216" y="connsiteY6216"/>
              </a:cxn>
              <a:cxn ang="0">
                <a:pos x="connsiteX6217" y="connsiteY6217"/>
              </a:cxn>
              <a:cxn ang="0">
                <a:pos x="connsiteX6218" y="connsiteY6218"/>
              </a:cxn>
              <a:cxn ang="0">
                <a:pos x="connsiteX6219" y="connsiteY6219"/>
              </a:cxn>
              <a:cxn ang="0">
                <a:pos x="connsiteX6220" y="connsiteY6220"/>
              </a:cxn>
              <a:cxn ang="0">
                <a:pos x="connsiteX6221" y="connsiteY6221"/>
              </a:cxn>
              <a:cxn ang="0">
                <a:pos x="connsiteX6222" y="connsiteY6222"/>
              </a:cxn>
              <a:cxn ang="0">
                <a:pos x="connsiteX6223" y="connsiteY6223"/>
              </a:cxn>
              <a:cxn ang="0">
                <a:pos x="connsiteX6224" y="connsiteY6224"/>
              </a:cxn>
              <a:cxn ang="0">
                <a:pos x="connsiteX6225" y="connsiteY6225"/>
              </a:cxn>
              <a:cxn ang="0">
                <a:pos x="connsiteX6226" y="connsiteY6226"/>
              </a:cxn>
              <a:cxn ang="0">
                <a:pos x="connsiteX6227" y="connsiteY6227"/>
              </a:cxn>
              <a:cxn ang="0">
                <a:pos x="connsiteX6228" y="connsiteY6228"/>
              </a:cxn>
              <a:cxn ang="0">
                <a:pos x="connsiteX6229" y="connsiteY6229"/>
              </a:cxn>
              <a:cxn ang="0">
                <a:pos x="connsiteX6230" y="connsiteY6230"/>
              </a:cxn>
              <a:cxn ang="0">
                <a:pos x="connsiteX6231" y="connsiteY6231"/>
              </a:cxn>
              <a:cxn ang="0">
                <a:pos x="connsiteX6232" y="connsiteY6232"/>
              </a:cxn>
              <a:cxn ang="0">
                <a:pos x="connsiteX6233" y="connsiteY6233"/>
              </a:cxn>
              <a:cxn ang="0">
                <a:pos x="connsiteX6234" y="connsiteY6234"/>
              </a:cxn>
              <a:cxn ang="0">
                <a:pos x="connsiteX6235" y="connsiteY6235"/>
              </a:cxn>
              <a:cxn ang="0">
                <a:pos x="connsiteX6236" y="connsiteY6236"/>
              </a:cxn>
              <a:cxn ang="0">
                <a:pos x="connsiteX6237" y="connsiteY6237"/>
              </a:cxn>
              <a:cxn ang="0">
                <a:pos x="connsiteX6238" y="connsiteY6238"/>
              </a:cxn>
              <a:cxn ang="0">
                <a:pos x="connsiteX6239" y="connsiteY6239"/>
              </a:cxn>
              <a:cxn ang="0">
                <a:pos x="connsiteX6240" y="connsiteY6240"/>
              </a:cxn>
              <a:cxn ang="0">
                <a:pos x="connsiteX6241" y="connsiteY6241"/>
              </a:cxn>
              <a:cxn ang="0">
                <a:pos x="connsiteX6242" y="connsiteY6242"/>
              </a:cxn>
              <a:cxn ang="0">
                <a:pos x="connsiteX6243" y="connsiteY6243"/>
              </a:cxn>
              <a:cxn ang="0">
                <a:pos x="connsiteX6244" y="connsiteY6244"/>
              </a:cxn>
              <a:cxn ang="0">
                <a:pos x="connsiteX6245" y="connsiteY6245"/>
              </a:cxn>
              <a:cxn ang="0">
                <a:pos x="connsiteX6246" y="connsiteY6246"/>
              </a:cxn>
              <a:cxn ang="0">
                <a:pos x="connsiteX6247" y="connsiteY6247"/>
              </a:cxn>
              <a:cxn ang="0">
                <a:pos x="connsiteX6248" y="connsiteY6248"/>
              </a:cxn>
              <a:cxn ang="0">
                <a:pos x="connsiteX6249" y="connsiteY6249"/>
              </a:cxn>
              <a:cxn ang="0">
                <a:pos x="connsiteX6250" y="connsiteY6250"/>
              </a:cxn>
              <a:cxn ang="0">
                <a:pos x="connsiteX6251" y="connsiteY6251"/>
              </a:cxn>
              <a:cxn ang="0">
                <a:pos x="connsiteX6252" y="connsiteY6252"/>
              </a:cxn>
              <a:cxn ang="0">
                <a:pos x="connsiteX6253" y="connsiteY6253"/>
              </a:cxn>
              <a:cxn ang="0">
                <a:pos x="connsiteX6254" y="connsiteY6254"/>
              </a:cxn>
              <a:cxn ang="0">
                <a:pos x="connsiteX6255" y="connsiteY6255"/>
              </a:cxn>
              <a:cxn ang="0">
                <a:pos x="connsiteX6256" y="connsiteY6256"/>
              </a:cxn>
              <a:cxn ang="0">
                <a:pos x="connsiteX6257" y="connsiteY6257"/>
              </a:cxn>
              <a:cxn ang="0">
                <a:pos x="connsiteX6258" y="connsiteY6258"/>
              </a:cxn>
              <a:cxn ang="0">
                <a:pos x="connsiteX6259" y="connsiteY6259"/>
              </a:cxn>
              <a:cxn ang="0">
                <a:pos x="connsiteX6260" y="connsiteY6260"/>
              </a:cxn>
              <a:cxn ang="0">
                <a:pos x="connsiteX6261" y="connsiteY6261"/>
              </a:cxn>
              <a:cxn ang="0">
                <a:pos x="connsiteX6262" y="connsiteY6262"/>
              </a:cxn>
              <a:cxn ang="0">
                <a:pos x="connsiteX6263" y="connsiteY6263"/>
              </a:cxn>
              <a:cxn ang="0">
                <a:pos x="connsiteX6264" y="connsiteY6264"/>
              </a:cxn>
              <a:cxn ang="0">
                <a:pos x="connsiteX6265" y="connsiteY6265"/>
              </a:cxn>
              <a:cxn ang="0">
                <a:pos x="connsiteX6266" y="connsiteY6266"/>
              </a:cxn>
              <a:cxn ang="0">
                <a:pos x="connsiteX6267" y="connsiteY6267"/>
              </a:cxn>
              <a:cxn ang="0">
                <a:pos x="connsiteX6268" y="connsiteY6268"/>
              </a:cxn>
              <a:cxn ang="0">
                <a:pos x="connsiteX6269" y="connsiteY6269"/>
              </a:cxn>
              <a:cxn ang="0">
                <a:pos x="connsiteX6270" y="connsiteY6270"/>
              </a:cxn>
              <a:cxn ang="0">
                <a:pos x="connsiteX6271" y="connsiteY6271"/>
              </a:cxn>
              <a:cxn ang="0">
                <a:pos x="connsiteX6272" y="connsiteY6272"/>
              </a:cxn>
              <a:cxn ang="0">
                <a:pos x="connsiteX6273" y="connsiteY6273"/>
              </a:cxn>
              <a:cxn ang="0">
                <a:pos x="connsiteX6274" y="connsiteY6274"/>
              </a:cxn>
              <a:cxn ang="0">
                <a:pos x="connsiteX6275" y="connsiteY6275"/>
              </a:cxn>
              <a:cxn ang="0">
                <a:pos x="connsiteX6276" y="connsiteY6276"/>
              </a:cxn>
              <a:cxn ang="0">
                <a:pos x="connsiteX6277" y="connsiteY6277"/>
              </a:cxn>
              <a:cxn ang="0">
                <a:pos x="connsiteX6278" y="connsiteY6278"/>
              </a:cxn>
              <a:cxn ang="0">
                <a:pos x="connsiteX6279" y="connsiteY6279"/>
              </a:cxn>
              <a:cxn ang="0">
                <a:pos x="connsiteX6280" y="connsiteY6280"/>
              </a:cxn>
              <a:cxn ang="0">
                <a:pos x="connsiteX6281" y="connsiteY6281"/>
              </a:cxn>
              <a:cxn ang="0">
                <a:pos x="connsiteX6282" y="connsiteY6282"/>
              </a:cxn>
              <a:cxn ang="0">
                <a:pos x="connsiteX6283" y="connsiteY6283"/>
              </a:cxn>
              <a:cxn ang="0">
                <a:pos x="connsiteX6284" y="connsiteY6284"/>
              </a:cxn>
              <a:cxn ang="0">
                <a:pos x="connsiteX6285" y="connsiteY6285"/>
              </a:cxn>
              <a:cxn ang="0">
                <a:pos x="connsiteX6286" y="connsiteY6286"/>
              </a:cxn>
              <a:cxn ang="0">
                <a:pos x="connsiteX6287" y="connsiteY6287"/>
              </a:cxn>
              <a:cxn ang="0">
                <a:pos x="connsiteX6288" y="connsiteY6288"/>
              </a:cxn>
              <a:cxn ang="0">
                <a:pos x="connsiteX6289" y="connsiteY6289"/>
              </a:cxn>
              <a:cxn ang="0">
                <a:pos x="connsiteX6290" y="connsiteY6290"/>
              </a:cxn>
              <a:cxn ang="0">
                <a:pos x="connsiteX6291" y="connsiteY6291"/>
              </a:cxn>
              <a:cxn ang="0">
                <a:pos x="connsiteX6292" y="connsiteY6292"/>
              </a:cxn>
              <a:cxn ang="0">
                <a:pos x="connsiteX6293" y="connsiteY6293"/>
              </a:cxn>
              <a:cxn ang="0">
                <a:pos x="connsiteX6294" y="connsiteY6294"/>
              </a:cxn>
              <a:cxn ang="0">
                <a:pos x="connsiteX6295" y="connsiteY6295"/>
              </a:cxn>
              <a:cxn ang="0">
                <a:pos x="connsiteX6296" y="connsiteY6296"/>
              </a:cxn>
              <a:cxn ang="0">
                <a:pos x="connsiteX6297" y="connsiteY6297"/>
              </a:cxn>
              <a:cxn ang="0">
                <a:pos x="connsiteX6298" y="connsiteY6298"/>
              </a:cxn>
              <a:cxn ang="0">
                <a:pos x="connsiteX6299" y="connsiteY6299"/>
              </a:cxn>
              <a:cxn ang="0">
                <a:pos x="connsiteX6300" y="connsiteY6300"/>
              </a:cxn>
              <a:cxn ang="0">
                <a:pos x="connsiteX6301" y="connsiteY6301"/>
              </a:cxn>
              <a:cxn ang="0">
                <a:pos x="connsiteX6302" y="connsiteY6302"/>
              </a:cxn>
              <a:cxn ang="0">
                <a:pos x="connsiteX6303" y="connsiteY6303"/>
              </a:cxn>
              <a:cxn ang="0">
                <a:pos x="connsiteX6304" y="connsiteY6304"/>
              </a:cxn>
              <a:cxn ang="0">
                <a:pos x="connsiteX6305" y="connsiteY6305"/>
              </a:cxn>
              <a:cxn ang="0">
                <a:pos x="connsiteX6306" y="connsiteY6306"/>
              </a:cxn>
              <a:cxn ang="0">
                <a:pos x="connsiteX6307" y="connsiteY6307"/>
              </a:cxn>
              <a:cxn ang="0">
                <a:pos x="connsiteX6308" y="connsiteY6308"/>
              </a:cxn>
              <a:cxn ang="0">
                <a:pos x="connsiteX6309" y="connsiteY6309"/>
              </a:cxn>
              <a:cxn ang="0">
                <a:pos x="connsiteX6310" y="connsiteY6310"/>
              </a:cxn>
              <a:cxn ang="0">
                <a:pos x="connsiteX6311" y="connsiteY6311"/>
              </a:cxn>
              <a:cxn ang="0">
                <a:pos x="connsiteX6312" y="connsiteY6312"/>
              </a:cxn>
              <a:cxn ang="0">
                <a:pos x="connsiteX6313" y="connsiteY6313"/>
              </a:cxn>
              <a:cxn ang="0">
                <a:pos x="connsiteX6314" y="connsiteY6314"/>
              </a:cxn>
              <a:cxn ang="0">
                <a:pos x="connsiteX6315" y="connsiteY6315"/>
              </a:cxn>
              <a:cxn ang="0">
                <a:pos x="connsiteX6316" y="connsiteY6316"/>
              </a:cxn>
              <a:cxn ang="0">
                <a:pos x="connsiteX6317" y="connsiteY6317"/>
              </a:cxn>
              <a:cxn ang="0">
                <a:pos x="connsiteX6318" y="connsiteY6318"/>
              </a:cxn>
              <a:cxn ang="0">
                <a:pos x="connsiteX6319" y="connsiteY6319"/>
              </a:cxn>
              <a:cxn ang="0">
                <a:pos x="connsiteX6320" y="connsiteY6320"/>
              </a:cxn>
              <a:cxn ang="0">
                <a:pos x="connsiteX6321" y="connsiteY6321"/>
              </a:cxn>
              <a:cxn ang="0">
                <a:pos x="connsiteX6322" y="connsiteY6322"/>
              </a:cxn>
              <a:cxn ang="0">
                <a:pos x="connsiteX6323" y="connsiteY6323"/>
              </a:cxn>
              <a:cxn ang="0">
                <a:pos x="connsiteX6324" y="connsiteY6324"/>
              </a:cxn>
              <a:cxn ang="0">
                <a:pos x="connsiteX6325" y="connsiteY6325"/>
              </a:cxn>
              <a:cxn ang="0">
                <a:pos x="connsiteX6326" y="connsiteY6326"/>
              </a:cxn>
              <a:cxn ang="0">
                <a:pos x="connsiteX6327" y="connsiteY6327"/>
              </a:cxn>
              <a:cxn ang="0">
                <a:pos x="connsiteX6328" y="connsiteY6328"/>
              </a:cxn>
              <a:cxn ang="0">
                <a:pos x="connsiteX6329" y="connsiteY6329"/>
              </a:cxn>
              <a:cxn ang="0">
                <a:pos x="connsiteX6330" y="connsiteY6330"/>
              </a:cxn>
              <a:cxn ang="0">
                <a:pos x="connsiteX6331" y="connsiteY6331"/>
              </a:cxn>
              <a:cxn ang="0">
                <a:pos x="connsiteX6332" y="connsiteY6332"/>
              </a:cxn>
              <a:cxn ang="0">
                <a:pos x="connsiteX6333" y="connsiteY6333"/>
              </a:cxn>
              <a:cxn ang="0">
                <a:pos x="connsiteX6334" y="connsiteY6334"/>
              </a:cxn>
              <a:cxn ang="0">
                <a:pos x="connsiteX6335" y="connsiteY6335"/>
              </a:cxn>
              <a:cxn ang="0">
                <a:pos x="connsiteX6336" y="connsiteY6336"/>
              </a:cxn>
              <a:cxn ang="0">
                <a:pos x="connsiteX6337" y="connsiteY6337"/>
              </a:cxn>
              <a:cxn ang="0">
                <a:pos x="connsiteX6338" y="connsiteY6338"/>
              </a:cxn>
              <a:cxn ang="0">
                <a:pos x="connsiteX6339" y="connsiteY6339"/>
              </a:cxn>
              <a:cxn ang="0">
                <a:pos x="connsiteX6340" y="connsiteY6340"/>
              </a:cxn>
              <a:cxn ang="0">
                <a:pos x="connsiteX6341" y="connsiteY6341"/>
              </a:cxn>
              <a:cxn ang="0">
                <a:pos x="connsiteX6342" y="connsiteY6342"/>
              </a:cxn>
              <a:cxn ang="0">
                <a:pos x="connsiteX6343" y="connsiteY6343"/>
              </a:cxn>
              <a:cxn ang="0">
                <a:pos x="connsiteX6344" y="connsiteY6344"/>
              </a:cxn>
              <a:cxn ang="0">
                <a:pos x="connsiteX6345" y="connsiteY6345"/>
              </a:cxn>
              <a:cxn ang="0">
                <a:pos x="connsiteX6346" y="connsiteY6346"/>
              </a:cxn>
              <a:cxn ang="0">
                <a:pos x="connsiteX6347" y="connsiteY6347"/>
              </a:cxn>
              <a:cxn ang="0">
                <a:pos x="connsiteX6348" y="connsiteY6348"/>
              </a:cxn>
              <a:cxn ang="0">
                <a:pos x="connsiteX6349" y="connsiteY6349"/>
              </a:cxn>
              <a:cxn ang="0">
                <a:pos x="connsiteX6350" y="connsiteY6350"/>
              </a:cxn>
              <a:cxn ang="0">
                <a:pos x="connsiteX6351" y="connsiteY6351"/>
              </a:cxn>
              <a:cxn ang="0">
                <a:pos x="connsiteX6352" y="connsiteY6352"/>
              </a:cxn>
              <a:cxn ang="0">
                <a:pos x="connsiteX6353" y="connsiteY6353"/>
              </a:cxn>
              <a:cxn ang="0">
                <a:pos x="connsiteX6354" y="connsiteY6354"/>
              </a:cxn>
              <a:cxn ang="0">
                <a:pos x="connsiteX6355" y="connsiteY6355"/>
              </a:cxn>
              <a:cxn ang="0">
                <a:pos x="connsiteX6356" y="connsiteY6356"/>
              </a:cxn>
              <a:cxn ang="0">
                <a:pos x="connsiteX6357" y="connsiteY6357"/>
              </a:cxn>
              <a:cxn ang="0">
                <a:pos x="connsiteX6358" y="connsiteY6358"/>
              </a:cxn>
              <a:cxn ang="0">
                <a:pos x="connsiteX6359" y="connsiteY6359"/>
              </a:cxn>
              <a:cxn ang="0">
                <a:pos x="connsiteX6360" y="connsiteY6360"/>
              </a:cxn>
              <a:cxn ang="0">
                <a:pos x="connsiteX6361" y="connsiteY6361"/>
              </a:cxn>
              <a:cxn ang="0">
                <a:pos x="connsiteX6362" y="connsiteY6362"/>
              </a:cxn>
              <a:cxn ang="0">
                <a:pos x="connsiteX6363" y="connsiteY6363"/>
              </a:cxn>
              <a:cxn ang="0">
                <a:pos x="connsiteX6364" y="connsiteY6364"/>
              </a:cxn>
              <a:cxn ang="0">
                <a:pos x="connsiteX6365" y="connsiteY6365"/>
              </a:cxn>
              <a:cxn ang="0">
                <a:pos x="connsiteX6366" y="connsiteY6366"/>
              </a:cxn>
              <a:cxn ang="0">
                <a:pos x="connsiteX6367" y="connsiteY6367"/>
              </a:cxn>
              <a:cxn ang="0">
                <a:pos x="connsiteX6368" y="connsiteY6368"/>
              </a:cxn>
              <a:cxn ang="0">
                <a:pos x="connsiteX6369" y="connsiteY6369"/>
              </a:cxn>
              <a:cxn ang="0">
                <a:pos x="connsiteX6370" y="connsiteY6370"/>
              </a:cxn>
              <a:cxn ang="0">
                <a:pos x="connsiteX6371" y="connsiteY6371"/>
              </a:cxn>
              <a:cxn ang="0">
                <a:pos x="connsiteX6372" y="connsiteY6372"/>
              </a:cxn>
              <a:cxn ang="0">
                <a:pos x="connsiteX6373" y="connsiteY6373"/>
              </a:cxn>
              <a:cxn ang="0">
                <a:pos x="connsiteX6374" y="connsiteY6374"/>
              </a:cxn>
              <a:cxn ang="0">
                <a:pos x="connsiteX6375" y="connsiteY6375"/>
              </a:cxn>
              <a:cxn ang="0">
                <a:pos x="connsiteX6376" y="connsiteY6376"/>
              </a:cxn>
              <a:cxn ang="0">
                <a:pos x="connsiteX6377" y="connsiteY6377"/>
              </a:cxn>
              <a:cxn ang="0">
                <a:pos x="connsiteX6378" y="connsiteY6378"/>
              </a:cxn>
              <a:cxn ang="0">
                <a:pos x="connsiteX6379" y="connsiteY6379"/>
              </a:cxn>
              <a:cxn ang="0">
                <a:pos x="connsiteX6380" y="connsiteY6380"/>
              </a:cxn>
              <a:cxn ang="0">
                <a:pos x="connsiteX6381" y="connsiteY6381"/>
              </a:cxn>
              <a:cxn ang="0">
                <a:pos x="connsiteX6382" y="connsiteY6382"/>
              </a:cxn>
              <a:cxn ang="0">
                <a:pos x="connsiteX6383" y="connsiteY6383"/>
              </a:cxn>
              <a:cxn ang="0">
                <a:pos x="connsiteX6384" y="connsiteY6384"/>
              </a:cxn>
              <a:cxn ang="0">
                <a:pos x="connsiteX6385" y="connsiteY6385"/>
              </a:cxn>
              <a:cxn ang="0">
                <a:pos x="connsiteX6386" y="connsiteY6386"/>
              </a:cxn>
              <a:cxn ang="0">
                <a:pos x="connsiteX6387" y="connsiteY6387"/>
              </a:cxn>
              <a:cxn ang="0">
                <a:pos x="connsiteX6388" y="connsiteY6388"/>
              </a:cxn>
              <a:cxn ang="0">
                <a:pos x="connsiteX6389" y="connsiteY6389"/>
              </a:cxn>
              <a:cxn ang="0">
                <a:pos x="connsiteX6390" y="connsiteY6390"/>
              </a:cxn>
              <a:cxn ang="0">
                <a:pos x="connsiteX6391" y="connsiteY6391"/>
              </a:cxn>
              <a:cxn ang="0">
                <a:pos x="connsiteX6392" y="connsiteY6392"/>
              </a:cxn>
              <a:cxn ang="0">
                <a:pos x="connsiteX6393" y="connsiteY6393"/>
              </a:cxn>
              <a:cxn ang="0">
                <a:pos x="connsiteX6394" y="connsiteY6394"/>
              </a:cxn>
              <a:cxn ang="0">
                <a:pos x="connsiteX6395" y="connsiteY6395"/>
              </a:cxn>
              <a:cxn ang="0">
                <a:pos x="connsiteX6396" y="connsiteY6396"/>
              </a:cxn>
              <a:cxn ang="0">
                <a:pos x="connsiteX6397" y="connsiteY6397"/>
              </a:cxn>
              <a:cxn ang="0">
                <a:pos x="connsiteX6398" y="connsiteY6398"/>
              </a:cxn>
              <a:cxn ang="0">
                <a:pos x="connsiteX6399" y="connsiteY6399"/>
              </a:cxn>
              <a:cxn ang="0">
                <a:pos x="connsiteX6400" y="connsiteY6400"/>
              </a:cxn>
              <a:cxn ang="0">
                <a:pos x="connsiteX6401" y="connsiteY6401"/>
              </a:cxn>
              <a:cxn ang="0">
                <a:pos x="connsiteX6402" y="connsiteY6402"/>
              </a:cxn>
              <a:cxn ang="0">
                <a:pos x="connsiteX6403" y="connsiteY6403"/>
              </a:cxn>
              <a:cxn ang="0">
                <a:pos x="connsiteX6404" y="connsiteY6404"/>
              </a:cxn>
              <a:cxn ang="0">
                <a:pos x="connsiteX6405" y="connsiteY6405"/>
              </a:cxn>
              <a:cxn ang="0">
                <a:pos x="connsiteX6406" y="connsiteY6406"/>
              </a:cxn>
              <a:cxn ang="0">
                <a:pos x="connsiteX6407" y="connsiteY6407"/>
              </a:cxn>
              <a:cxn ang="0">
                <a:pos x="connsiteX6408" y="connsiteY6408"/>
              </a:cxn>
              <a:cxn ang="0">
                <a:pos x="connsiteX6409" y="connsiteY6409"/>
              </a:cxn>
              <a:cxn ang="0">
                <a:pos x="connsiteX6410" y="connsiteY6410"/>
              </a:cxn>
              <a:cxn ang="0">
                <a:pos x="connsiteX6411" y="connsiteY6411"/>
              </a:cxn>
              <a:cxn ang="0">
                <a:pos x="connsiteX6412" y="connsiteY6412"/>
              </a:cxn>
              <a:cxn ang="0">
                <a:pos x="connsiteX6413" y="connsiteY6413"/>
              </a:cxn>
              <a:cxn ang="0">
                <a:pos x="connsiteX6414" y="connsiteY6414"/>
              </a:cxn>
              <a:cxn ang="0">
                <a:pos x="connsiteX6415" y="connsiteY6415"/>
              </a:cxn>
              <a:cxn ang="0">
                <a:pos x="connsiteX6416" y="connsiteY6416"/>
              </a:cxn>
              <a:cxn ang="0">
                <a:pos x="connsiteX6417" y="connsiteY6417"/>
              </a:cxn>
              <a:cxn ang="0">
                <a:pos x="connsiteX6418" y="connsiteY6418"/>
              </a:cxn>
              <a:cxn ang="0">
                <a:pos x="connsiteX6419" y="connsiteY6419"/>
              </a:cxn>
              <a:cxn ang="0">
                <a:pos x="connsiteX6420" y="connsiteY6420"/>
              </a:cxn>
              <a:cxn ang="0">
                <a:pos x="connsiteX6421" y="connsiteY6421"/>
              </a:cxn>
              <a:cxn ang="0">
                <a:pos x="connsiteX6422" y="connsiteY6422"/>
              </a:cxn>
              <a:cxn ang="0">
                <a:pos x="connsiteX6423" y="connsiteY6423"/>
              </a:cxn>
              <a:cxn ang="0">
                <a:pos x="connsiteX6424" y="connsiteY6424"/>
              </a:cxn>
              <a:cxn ang="0">
                <a:pos x="connsiteX6425" y="connsiteY6425"/>
              </a:cxn>
              <a:cxn ang="0">
                <a:pos x="connsiteX6426" y="connsiteY6426"/>
              </a:cxn>
              <a:cxn ang="0">
                <a:pos x="connsiteX6427" y="connsiteY6427"/>
              </a:cxn>
              <a:cxn ang="0">
                <a:pos x="connsiteX6428" y="connsiteY6428"/>
              </a:cxn>
              <a:cxn ang="0">
                <a:pos x="connsiteX6429" y="connsiteY6429"/>
              </a:cxn>
              <a:cxn ang="0">
                <a:pos x="connsiteX6430" y="connsiteY6430"/>
              </a:cxn>
              <a:cxn ang="0">
                <a:pos x="connsiteX6431" y="connsiteY6431"/>
              </a:cxn>
              <a:cxn ang="0">
                <a:pos x="connsiteX6432" y="connsiteY6432"/>
              </a:cxn>
              <a:cxn ang="0">
                <a:pos x="connsiteX6433" y="connsiteY6433"/>
              </a:cxn>
              <a:cxn ang="0">
                <a:pos x="connsiteX6434" y="connsiteY6434"/>
              </a:cxn>
              <a:cxn ang="0">
                <a:pos x="connsiteX6435" y="connsiteY6435"/>
              </a:cxn>
              <a:cxn ang="0">
                <a:pos x="connsiteX6436" y="connsiteY6436"/>
              </a:cxn>
              <a:cxn ang="0">
                <a:pos x="connsiteX6437" y="connsiteY6437"/>
              </a:cxn>
              <a:cxn ang="0">
                <a:pos x="connsiteX6438" y="connsiteY6438"/>
              </a:cxn>
              <a:cxn ang="0">
                <a:pos x="connsiteX6439" y="connsiteY6439"/>
              </a:cxn>
              <a:cxn ang="0">
                <a:pos x="connsiteX6440" y="connsiteY6440"/>
              </a:cxn>
              <a:cxn ang="0">
                <a:pos x="connsiteX6441" y="connsiteY6441"/>
              </a:cxn>
              <a:cxn ang="0">
                <a:pos x="connsiteX6442" y="connsiteY6442"/>
              </a:cxn>
              <a:cxn ang="0">
                <a:pos x="connsiteX6443" y="connsiteY6443"/>
              </a:cxn>
              <a:cxn ang="0">
                <a:pos x="connsiteX6444" y="connsiteY6444"/>
              </a:cxn>
              <a:cxn ang="0">
                <a:pos x="connsiteX6445" y="connsiteY6445"/>
              </a:cxn>
              <a:cxn ang="0">
                <a:pos x="connsiteX6446" y="connsiteY6446"/>
              </a:cxn>
              <a:cxn ang="0">
                <a:pos x="connsiteX6447" y="connsiteY6447"/>
              </a:cxn>
              <a:cxn ang="0">
                <a:pos x="connsiteX6448" y="connsiteY6448"/>
              </a:cxn>
              <a:cxn ang="0">
                <a:pos x="connsiteX6449" y="connsiteY6449"/>
              </a:cxn>
              <a:cxn ang="0">
                <a:pos x="connsiteX6450" y="connsiteY6450"/>
              </a:cxn>
              <a:cxn ang="0">
                <a:pos x="connsiteX6451" y="connsiteY6451"/>
              </a:cxn>
              <a:cxn ang="0">
                <a:pos x="connsiteX6452" y="connsiteY6452"/>
              </a:cxn>
              <a:cxn ang="0">
                <a:pos x="connsiteX6453" y="connsiteY6453"/>
              </a:cxn>
              <a:cxn ang="0">
                <a:pos x="connsiteX6454" y="connsiteY6454"/>
              </a:cxn>
              <a:cxn ang="0">
                <a:pos x="connsiteX6455" y="connsiteY6455"/>
              </a:cxn>
              <a:cxn ang="0">
                <a:pos x="connsiteX6456" y="connsiteY6456"/>
              </a:cxn>
              <a:cxn ang="0">
                <a:pos x="connsiteX6457" y="connsiteY6457"/>
              </a:cxn>
              <a:cxn ang="0">
                <a:pos x="connsiteX6458" y="connsiteY6458"/>
              </a:cxn>
              <a:cxn ang="0">
                <a:pos x="connsiteX6459" y="connsiteY6459"/>
              </a:cxn>
              <a:cxn ang="0">
                <a:pos x="connsiteX6460" y="connsiteY6460"/>
              </a:cxn>
              <a:cxn ang="0">
                <a:pos x="connsiteX6461" y="connsiteY6461"/>
              </a:cxn>
              <a:cxn ang="0">
                <a:pos x="connsiteX6462" y="connsiteY6462"/>
              </a:cxn>
              <a:cxn ang="0">
                <a:pos x="connsiteX6463" y="connsiteY6463"/>
              </a:cxn>
              <a:cxn ang="0">
                <a:pos x="connsiteX6464" y="connsiteY6464"/>
              </a:cxn>
              <a:cxn ang="0">
                <a:pos x="connsiteX6465" y="connsiteY6465"/>
              </a:cxn>
              <a:cxn ang="0">
                <a:pos x="connsiteX6466" y="connsiteY6466"/>
              </a:cxn>
              <a:cxn ang="0">
                <a:pos x="connsiteX6467" y="connsiteY6467"/>
              </a:cxn>
              <a:cxn ang="0">
                <a:pos x="connsiteX6468" y="connsiteY6468"/>
              </a:cxn>
              <a:cxn ang="0">
                <a:pos x="connsiteX6469" y="connsiteY6469"/>
              </a:cxn>
              <a:cxn ang="0">
                <a:pos x="connsiteX6470" y="connsiteY6470"/>
              </a:cxn>
              <a:cxn ang="0">
                <a:pos x="connsiteX6471" y="connsiteY6471"/>
              </a:cxn>
              <a:cxn ang="0">
                <a:pos x="connsiteX6472" y="connsiteY6472"/>
              </a:cxn>
              <a:cxn ang="0">
                <a:pos x="connsiteX6473" y="connsiteY6473"/>
              </a:cxn>
              <a:cxn ang="0">
                <a:pos x="connsiteX6474" y="connsiteY6474"/>
              </a:cxn>
              <a:cxn ang="0">
                <a:pos x="connsiteX6475" y="connsiteY6475"/>
              </a:cxn>
              <a:cxn ang="0">
                <a:pos x="connsiteX6476" y="connsiteY6476"/>
              </a:cxn>
              <a:cxn ang="0">
                <a:pos x="connsiteX6477" y="connsiteY6477"/>
              </a:cxn>
              <a:cxn ang="0">
                <a:pos x="connsiteX6478" y="connsiteY6478"/>
              </a:cxn>
              <a:cxn ang="0">
                <a:pos x="connsiteX6479" y="connsiteY6479"/>
              </a:cxn>
              <a:cxn ang="0">
                <a:pos x="connsiteX6480" y="connsiteY6480"/>
              </a:cxn>
              <a:cxn ang="0">
                <a:pos x="connsiteX6481" y="connsiteY6481"/>
              </a:cxn>
              <a:cxn ang="0">
                <a:pos x="connsiteX6482" y="connsiteY6482"/>
              </a:cxn>
              <a:cxn ang="0">
                <a:pos x="connsiteX6483" y="connsiteY6483"/>
              </a:cxn>
              <a:cxn ang="0">
                <a:pos x="connsiteX6484" y="connsiteY6484"/>
              </a:cxn>
              <a:cxn ang="0">
                <a:pos x="connsiteX6485" y="connsiteY6485"/>
              </a:cxn>
              <a:cxn ang="0">
                <a:pos x="connsiteX6486" y="connsiteY6486"/>
              </a:cxn>
              <a:cxn ang="0">
                <a:pos x="connsiteX6487" y="connsiteY6487"/>
              </a:cxn>
              <a:cxn ang="0">
                <a:pos x="connsiteX6488" y="connsiteY6488"/>
              </a:cxn>
              <a:cxn ang="0">
                <a:pos x="connsiteX6489" y="connsiteY6489"/>
              </a:cxn>
              <a:cxn ang="0">
                <a:pos x="connsiteX6490" y="connsiteY6490"/>
              </a:cxn>
              <a:cxn ang="0">
                <a:pos x="connsiteX6491" y="connsiteY6491"/>
              </a:cxn>
              <a:cxn ang="0">
                <a:pos x="connsiteX6492" y="connsiteY6492"/>
              </a:cxn>
              <a:cxn ang="0">
                <a:pos x="connsiteX6493" y="connsiteY6493"/>
              </a:cxn>
              <a:cxn ang="0">
                <a:pos x="connsiteX6494" y="connsiteY6494"/>
              </a:cxn>
              <a:cxn ang="0">
                <a:pos x="connsiteX6495" y="connsiteY6495"/>
              </a:cxn>
              <a:cxn ang="0">
                <a:pos x="connsiteX6496" y="connsiteY6496"/>
              </a:cxn>
              <a:cxn ang="0">
                <a:pos x="connsiteX6497" y="connsiteY6497"/>
              </a:cxn>
              <a:cxn ang="0">
                <a:pos x="connsiteX6498" y="connsiteY6498"/>
              </a:cxn>
              <a:cxn ang="0">
                <a:pos x="connsiteX6499" y="connsiteY6499"/>
              </a:cxn>
              <a:cxn ang="0">
                <a:pos x="connsiteX6500" y="connsiteY6500"/>
              </a:cxn>
              <a:cxn ang="0">
                <a:pos x="connsiteX6501" y="connsiteY6501"/>
              </a:cxn>
              <a:cxn ang="0">
                <a:pos x="connsiteX6502" y="connsiteY6502"/>
              </a:cxn>
              <a:cxn ang="0">
                <a:pos x="connsiteX6503" y="connsiteY6503"/>
              </a:cxn>
              <a:cxn ang="0">
                <a:pos x="connsiteX6504" y="connsiteY6504"/>
              </a:cxn>
              <a:cxn ang="0">
                <a:pos x="connsiteX6505" y="connsiteY6505"/>
              </a:cxn>
              <a:cxn ang="0">
                <a:pos x="connsiteX6506" y="connsiteY6506"/>
              </a:cxn>
              <a:cxn ang="0">
                <a:pos x="connsiteX6507" y="connsiteY6507"/>
              </a:cxn>
              <a:cxn ang="0">
                <a:pos x="connsiteX6508" y="connsiteY6508"/>
              </a:cxn>
              <a:cxn ang="0">
                <a:pos x="connsiteX6509" y="connsiteY6509"/>
              </a:cxn>
              <a:cxn ang="0">
                <a:pos x="connsiteX6510" y="connsiteY6510"/>
              </a:cxn>
              <a:cxn ang="0">
                <a:pos x="connsiteX6511" y="connsiteY6511"/>
              </a:cxn>
              <a:cxn ang="0">
                <a:pos x="connsiteX6512" y="connsiteY6512"/>
              </a:cxn>
              <a:cxn ang="0">
                <a:pos x="connsiteX6513" y="connsiteY6513"/>
              </a:cxn>
              <a:cxn ang="0">
                <a:pos x="connsiteX6514" y="connsiteY6514"/>
              </a:cxn>
              <a:cxn ang="0">
                <a:pos x="connsiteX6515" y="connsiteY6515"/>
              </a:cxn>
              <a:cxn ang="0">
                <a:pos x="connsiteX6516" y="connsiteY6516"/>
              </a:cxn>
              <a:cxn ang="0">
                <a:pos x="connsiteX6517" y="connsiteY6517"/>
              </a:cxn>
              <a:cxn ang="0">
                <a:pos x="connsiteX6518" y="connsiteY6518"/>
              </a:cxn>
              <a:cxn ang="0">
                <a:pos x="connsiteX6519" y="connsiteY6519"/>
              </a:cxn>
              <a:cxn ang="0">
                <a:pos x="connsiteX6520" y="connsiteY6520"/>
              </a:cxn>
              <a:cxn ang="0">
                <a:pos x="connsiteX6521" y="connsiteY6521"/>
              </a:cxn>
              <a:cxn ang="0">
                <a:pos x="connsiteX6522" y="connsiteY6522"/>
              </a:cxn>
              <a:cxn ang="0">
                <a:pos x="connsiteX6523" y="connsiteY6523"/>
              </a:cxn>
              <a:cxn ang="0">
                <a:pos x="connsiteX6524" y="connsiteY6524"/>
              </a:cxn>
              <a:cxn ang="0">
                <a:pos x="connsiteX6525" y="connsiteY6525"/>
              </a:cxn>
              <a:cxn ang="0">
                <a:pos x="connsiteX6526" y="connsiteY6526"/>
              </a:cxn>
              <a:cxn ang="0">
                <a:pos x="connsiteX6527" y="connsiteY6527"/>
              </a:cxn>
              <a:cxn ang="0">
                <a:pos x="connsiteX6528" y="connsiteY6528"/>
              </a:cxn>
              <a:cxn ang="0">
                <a:pos x="connsiteX6529" y="connsiteY6529"/>
              </a:cxn>
              <a:cxn ang="0">
                <a:pos x="connsiteX6530" y="connsiteY6530"/>
              </a:cxn>
              <a:cxn ang="0">
                <a:pos x="connsiteX6531" y="connsiteY6531"/>
              </a:cxn>
              <a:cxn ang="0">
                <a:pos x="connsiteX6532" y="connsiteY6532"/>
              </a:cxn>
              <a:cxn ang="0">
                <a:pos x="connsiteX6533" y="connsiteY6533"/>
              </a:cxn>
              <a:cxn ang="0">
                <a:pos x="connsiteX6534" y="connsiteY6534"/>
              </a:cxn>
              <a:cxn ang="0">
                <a:pos x="connsiteX6535" y="connsiteY6535"/>
              </a:cxn>
              <a:cxn ang="0">
                <a:pos x="connsiteX6536" y="connsiteY6536"/>
              </a:cxn>
              <a:cxn ang="0">
                <a:pos x="connsiteX6537" y="connsiteY6537"/>
              </a:cxn>
              <a:cxn ang="0">
                <a:pos x="connsiteX6538" y="connsiteY6538"/>
              </a:cxn>
              <a:cxn ang="0">
                <a:pos x="connsiteX6539" y="connsiteY6539"/>
              </a:cxn>
              <a:cxn ang="0">
                <a:pos x="connsiteX6540" y="connsiteY6540"/>
              </a:cxn>
              <a:cxn ang="0">
                <a:pos x="connsiteX6541" y="connsiteY6541"/>
              </a:cxn>
              <a:cxn ang="0">
                <a:pos x="connsiteX6542" y="connsiteY6542"/>
              </a:cxn>
              <a:cxn ang="0">
                <a:pos x="connsiteX6543" y="connsiteY6543"/>
              </a:cxn>
              <a:cxn ang="0">
                <a:pos x="connsiteX6544" y="connsiteY6544"/>
              </a:cxn>
              <a:cxn ang="0">
                <a:pos x="connsiteX6545" y="connsiteY6545"/>
              </a:cxn>
              <a:cxn ang="0">
                <a:pos x="connsiteX6546" y="connsiteY6546"/>
              </a:cxn>
              <a:cxn ang="0">
                <a:pos x="connsiteX6547" y="connsiteY6547"/>
              </a:cxn>
              <a:cxn ang="0">
                <a:pos x="connsiteX6548" y="connsiteY6548"/>
              </a:cxn>
              <a:cxn ang="0">
                <a:pos x="connsiteX6549" y="connsiteY6549"/>
              </a:cxn>
              <a:cxn ang="0">
                <a:pos x="connsiteX6550" y="connsiteY6550"/>
              </a:cxn>
              <a:cxn ang="0">
                <a:pos x="connsiteX6551" y="connsiteY6551"/>
              </a:cxn>
              <a:cxn ang="0">
                <a:pos x="connsiteX6552" y="connsiteY6552"/>
              </a:cxn>
              <a:cxn ang="0">
                <a:pos x="connsiteX6553" y="connsiteY6553"/>
              </a:cxn>
              <a:cxn ang="0">
                <a:pos x="connsiteX6554" y="connsiteY6554"/>
              </a:cxn>
              <a:cxn ang="0">
                <a:pos x="connsiteX6555" y="connsiteY6555"/>
              </a:cxn>
              <a:cxn ang="0">
                <a:pos x="connsiteX6556" y="connsiteY6556"/>
              </a:cxn>
              <a:cxn ang="0">
                <a:pos x="connsiteX6557" y="connsiteY6557"/>
              </a:cxn>
              <a:cxn ang="0">
                <a:pos x="connsiteX6558" y="connsiteY6558"/>
              </a:cxn>
              <a:cxn ang="0">
                <a:pos x="connsiteX6559" y="connsiteY6559"/>
              </a:cxn>
              <a:cxn ang="0">
                <a:pos x="connsiteX6560" y="connsiteY6560"/>
              </a:cxn>
              <a:cxn ang="0">
                <a:pos x="connsiteX6561" y="connsiteY6561"/>
              </a:cxn>
              <a:cxn ang="0">
                <a:pos x="connsiteX6562" y="connsiteY6562"/>
              </a:cxn>
              <a:cxn ang="0">
                <a:pos x="connsiteX6563" y="connsiteY6563"/>
              </a:cxn>
              <a:cxn ang="0">
                <a:pos x="connsiteX6564" y="connsiteY6564"/>
              </a:cxn>
              <a:cxn ang="0">
                <a:pos x="connsiteX6565" y="connsiteY6565"/>
              </a:cxn>
              <a:cxn ang="0">
                <a:pos x="connsiteX6566" y="connsiteY6566"/>
              </a:cxn>
              <a:cxn ang="0">
                <a:pos x="connsiteX6567" y="connsiteY6567"/>
              </a:cxn>
              <a:cxn ang="0">
                <a:pos x="connsiteX6568" y="connsiteY6568"/>
              </a:cxn>
              <a:cxn ang="0">
                <a:pos x="connsiteX6569" y="connsiteY6569"/>
              </a:cxn>
              <a:cxn ang="0">
                <a:pos x="connsiteX6570" y="connsiteY6570"/>
              </a:cxn>
              <a:cxn ang="0">
                <a:pos x="connsiteX6571" y="connsiteY6571"/>
              </a:cxn>
              <a:cxn ang="0">
                <a:pos x="connsiteX6572" y="connsiteY6572"/>
              </a:cxn>
              <a:cxn ang="0">
                <a:pos x="connsiteX6573" y="connsiteY6573"/>
              </a:cxn>
              <a:cxn ang="0">
                <a:pos x="connsiteX6574" y="connsiteY6574"/>
              </a:cxn>
              <a:cxn ang="0">
                <a:pos x="connsiteX6575" y="connsiteY6575"/>
              </a:cxn>
              <a:cxn ang="0">
                <a:pos x="connsiteX6576" y="connsiteY6576"/>
              </a:cxn>
              <a:cxn ang="0">
                <a:pos x="connsiteX6577" y="connsiteY6577"/>
              </a:cxn>
              <a:cxn ang="0">
                <a:pos x="connsiteX6578" y="connsiteY6578"/>
              </a:cxn>
              <a:cxn ang="0">
                <a:pos x="connsiteX6579" y="connsiteY6579"/>
              </a:cxn>
              <a:cxn ang="0">
                <a:pos x="connsiteX6580" y="connsiteY6580"/>
              </a:cxn>
              <a:cxn ang="0">
                <a:pos x="connsiteX6581" y="connsiteY6581"/>
              </a:cxn>
              <a:cxn ang="0">
                <a:pos x="connsiteX6582" y="connsiteY6582"/>
              </a:cxn>
              <a:cxn ang="0">
                <a:pos x="connsiteX6583" y="connsiteY6583"/>
              </a:cxn>
              <a:cxn ang="0">
                <a:pos x="connsiteX6584" y="connsiteY6584"/>
              </a:cxn>
              <a:cxn ang="0">
                <a:pos x="connsiteX6585" y="connsiteY6585"/>
              </a:cxn>
              <a:cxn ang="0">
                <a:pos x="connsiteX6586" y="connsiteY6586"/>
              </a:cxn>
              <a:cxn ang="0">
                <a:pos x="connsiteX6587" y="connsiteY6587"/>
              </a:cxn>
              <a:cxn ang="0">
                <a:pos x="connsiteX6588" y="connsiteY6588"/>
              </a:cxn>
              <a:cxn ang="0">
                <a:pos x="connsiteX6589" y="connsiteY6589"/>
              </a:cxn>
              <a:cxn ang="0">
                <a:pos x="connsiteX6590" y="connsiteY6590"/>
              </a:cxn>
              <a:cxn ang="0">
                <a:pos x="connsiteX6591" y="connsiteY6591"/>
              </a:cxn>
              <a:cxn ang="0">
                <a:pos x="connsiteX6592" y="connsiteY6592"/>
              </a:cxn>
              <a:cxn ang="0">
                <a:pos x="connsiteX6593" y="connsiteY6593"/>
              </a:cxn>
              <a:cxn ang="0">
                <a:pos x="connsiteX6594" y="connsiteY6594"/>
              </a:cxn>
              <a:cxn ang="0">
                <a:pos x="connsiteX6595" y="connsiteY6595"/>
              </a:cxn>
              <a:cxn ang="0">
                <a:pos x="connsiteX6596" y="connsiteY6596"/>
              </a:cxn>
              <a:cxn ang="0">
                <a:pos x="connsiteX6597" y="connsiteY6597"/>
              </a:cxn>
              <a:cxn ang="0">
                <a:pos x="connsiteX6598" y="connsiteY6598"/>
              </a:cxn>
              <a:cxn ang="0">
                <a:pos x="connsiteX6599" y="connsiteY6599"/>
              </a:cxn>
              <a:cxn ang="0">
                <a:pos x="connsiteX6600" y="connsiteY6600"/>
              </a:cxn>
              <a:cxn ang="0">
                <a:pos x="connsiteX6601" y="connsiteY6601"/>
              </a:cxn>
              <a:cxn ang="0">
                <a:pos x="connsiteX6602" y="connsiteY6602"/>
              </a:cxn>
              <a:cxn ang="0">
                <a:pos x="connsiteX6603" y="connsiteY6603"/>
              </a:cxn>
              <a:cxn ang="0">
                <a:pos x="connsiteX6604" y="connsiteY6604"/>
              </a:cxn>
              <a:cxn ang="0">
                <a:pos x="connsiteX6605" y="connsiteY6605"/>
              </a:cxn>
              <a:cxn ang="0">
                <a:pos x="connsiteX6606" y="connsiteY6606"/>
              </a:cxn>
              <a:cxn ang="0">
                <a:pos x="connsiteX6607" y="connsiteY6607"/>
              </a:cxn>
              <a:cxn ang="0">
                <a:pos x="connsiteX6608" y="connsiteY6608"/>
              </a:cxn>
              <a:cxn ang="0">
                <a:pos x="connsiteX6609" y="connsiteY6609"/>
              </a:cxn>
              <a:cxn ang="0">
                <a:pos x="connsiteX6610" y="connsiteY6610"/>
              </a:cxn>
              <a:cxn ang="0">
                <a:pos x="connsiteX6611" y="connsiteY6611"/>
              </a:cxn>
              <a:cxn ang="0">
                <a:pos x="connsiteX6612" y="connsiteY6612"/>
              </a:cxn>
              <a:cxn ang="0">
                <a:pos x="connsiteX6613" y="connsiteY6613"/>
              </a:cxn>
              <a:cxn ang="0">
                <a:pos x="connsiteX6614" y="connsiteY6614"/>
              </a:cxn>
              <a:cxn ang="0">
                <a:pos x="connsiteX6615" y="connsiteY6615"/>
              </a:cxn>
              <a:cxn ang="0">
                <a:pos x="connsiteX6616" y="connsiteY6616"/>
              </a:cxn>
              <a:cxn ang="0">
                <a:pos x="connsiteX6617" y="connsiteY6617"/>
              </a:cxn>
              <a:cxn ang="0">
                <a:pos x="connsiteX6618" y="connsiteY6618"/>
              </a:cxn>
              <a:cxn ang="0">
                <a:pos x="connsiteX6619" y="connsiteY6619"/>
              </a:cxn>
              <a:cxn ang="0">
                <a:pos x="connsiteX6620" y="connsiteY6620"/>
              </a:cxn>
              <a:cxn ang="0">
                <a:pos x="connsiteX6621" y="connsiteY6621"/>
              </a:cxn>
              <a:cxn ang="0">
                <a:pos x="connsiteX6622" y="connsiteY6622"/>
              </a:cxn>
              <a:cxn ang="0">
                <a:pos x="connsiteX6623" y="connsiteY6623"/>
              </a:cxn>
              <a:cxn ang="0">
                <a:pos x="connsiteX6624" y="connsiteY6624"/>
              </a:cxn>
              <a:cxn ang="0">
                <a:pos x="connsiteX6625" y="connsiteY6625"/>
              </a:cxn>
              <a:cxn ang="0">
                <a:pos x="connsiteX6626" y="connsiteY6626"/>
              </a:cxn>
              <a:cxn ang="0">
                <a:pos x="connsiteX6627" y="connsiteY6627"/>
              </a:cxn>
              <a:cxn ang="0">
                <a:pos x="connsiteX6628" y="connsiteY6628"/>
              </a:cxn>
              <a:cxn ang="0">
                <a:pos x="connsiteX6629" y="connsiteY6629"/>
              </a:cxn>
              <a:cxn ang="0">
                <a:pos x="connsiteX6630" y="connsiteY6630"/>
              </a:cxn>
              <a:cxn ang="0">
                <a:pos x="connsiteX6631" y="connsiteY6631"/>
              </a:cxn>
              <a:cxn ang="0">
                <a:pos x="connsiteX6632" y="connsiteY6632"/>
              </a:cxn>
              <a:cxn ang="0">
                <a:pos x="connsiteX6633" y="connsiteY6633"/>
              </a:cxn>
              <a:cxn ang="0">
                <a:pos x="connsiteX6634" y="connsiteY6634"/>
              </a:cxn>
              <a:cxn ang="0">
                <a:pos x="connsiteX6635" y="connsiteY6635"/>
              </a:cxn>
              <a:cxn ang="0">
                <a:pos x="connsiteX6636" y="connsiteY6636"/>
              </a:cxn>
              <a:cxn ang="0">
                <a:pos x="connsiteX6637" y="connsiteY6637"/>
              </a:cxn>
              <a:cxn ang="0">
                <a:pos x="connsiteX6638" y="connsiteY6638"/>
              </a:cxn>
              <a:cxn ang="0">
                <a:pos x="connsiteX6639" y="connsiteY6639"/>
              </a:cxn>
              <a:cxn ang="0">
                <a:pos x="connsiteX6640" y="connsiteY6640"/>
              </a:cxn>
              <a:cxn ang="0">
                <a:pos x="connsiteX6641" y="connsiteY6641"/>
              </a:cxn>
              <a:cxn ang="0">
                <a:pos x="connsiteX6642" y="connsiteY6642"/>
              </a:cxn>
              <a:cxn ang="0">
                <a:pos x="connsiteX6643" y="connsiteY6643"/>
              </a:cxn>
              <a:cxn ang="0">
                <a:pos x="connsiteX6644" y="connsiteY6644"/>
              </a:cxn>
              <a:cxn ang="0">
                <a:pos x="connsiteX6645" y="connsiteY6645"/>
              </a:cxn>
              <a:cxn ang="0">
                <a:pos x="connsiteX6646" y="connsiteY6646"/>
              </a:cxn>
              <a:cxn ang="0">
                <a:pos x="connsiteX6647" y="connsiteY6647"/>
              </a:cxn>
              <a:cxn ang="0">
                <a:pos x="connsiteX6648" y="connsiteY6648"/>
              </a:cxn>
              <a:cxn ang="0">
                <a:pos x="connsiteX6649" y="connsiteY6649"/>
              </a:cxn>
              <a:cxn ang="0">
                <a:pos x="connsiteX6650" y="connsiteY6650"/>
              </a:cxn>
              <a:cxn ang="0">
                <a:pos x="connsiteX6651" y="connsiteY6651"/>
              </a:cxn>
              <a:cxn ang="0">
                <a:pos x="connsiteX6652" y="connsiteY6652"/>
              </a:cxn>
              <a:cxn ang="0">
                <a:pos x="connsiteX6653" y="connsiteY6653"/>
              </a:cxn>
              <a:cxn ang="0">
                <a:pos x="connsiteX6654" y="connsiteY6654"/>
              </a:cxn>
              <a:cxn ang="0">
                <a:pos x="connsiteX6655" y="connsiteY6655"/>
              </a:cxn>
              <a:cxn ang="0">
                <a:pos x="connsiteX6656" y="connsiteY6656"/>
              </a:cxn>
              <a:cxn ang="0">
                <a:pos x="connsiteX6657" y="connsiteY6657"/>
              </a:cxn>
              <a:cxn ang="0">
                <a:pos x="connsiteX6658" y="connsiteY6658"/>
              </a:cxn>
              <a:cxn ang="0">
                <a:pos x="connsiteX6659" y="connsiteY6659"/>
              </a:cxn>
              <a:cxn ang="0">
                <a:pos x="connsiteX6660" y="connsiteY6660"/>
              </a:cxn>
              <a:cxn ang="0">
                <a:pos x="connsiteX6661" y="connsiteY6661"/>
              </a:cxn>
              <a:cxn ang="0">
                <a:pos x="connsiteX6662" y="connsiteY6662"/>
              </a:cxn>
              <a:cxn ang="0">
                <a:pos x="connsiteX6663" y="connsiteY6663"/>
              </a:cxn>
              <a:cxn ang="0">
                <a:pos x="connsiteX6664" y="connsiteY6664"/>
              </a:cxn>
              <a:cxn ang="0">
                <a:pos x="connsiteX6665" y="connsiteY6665"/>
              </a:cxn>
              <a:cxn ang="0">
                <a:pos x="connsiteX6666" y="connsiteY6666"/>
              </a:cxn>
              <a:cxn ang="0">
                <a:pos x="connsiteX6667" y="connsiteY6667"/>
              </a:cxn>
              <a:cxn ang="0">
                <a:pos x="connsiteX6668" y="connsiteY6668"/>
              </a:cxn>
              <a:cxn ang="0">
                <a:pos x="connsiteX6669" y="connsiteY6669"/>
              </a:cxn>
              <a:cxn ang="0">
                <a:pos x="connsiteX6670" y="connsiteY6670"/>
              </a:cxn>
              <a:cxn ang="0">
                <a:pos x="connsiteX6671" y="connsiteY6671"/>
              </a:cxn>
              <a:cxn ang="0">
                <a:pos x="connsiteX6672" y="connsiteY6672"/>
              </a:cxn>
              <a:cxn ang="0">
                <a:pos x="connsiteX6673" y="connsiteY6673"/>
              </a:cxn>
              <a:cxn ang="0">
                <a:pos x="connsiteX6674" y="connsiteY6674"/>
              </a:cxn>
              <a:cxn ang="0">
                <a:pos x="connsiteX6675" y="connsiteY6675"/>
              </a:cxn>
              <a:cxn ang="0">
                <a:pos x="connsiteX6676" y="connsiteY6676"/>
              </a:cxn>
              <a:cxn ang="0">
                <a:pos x="connsiteX6677" y="connsiteY6677"/>
              </a:cxn>
              <a:cxn ang="0">
                <a:pos x="connsiteX6678" y="connsiteY6678"/>
              </a:cxn>
              <a:cxn ang="0">
                <a:pos x="connsiteX6679" y="connsiteY6679"/>
              </a:cxn>
              <a:cxn ang="0">
                <a:pos x="connsiteX6680" y="connsiteY6680"/>
              </a:cxn>
              <a:cxn ang="0">
                <a:pos x="connsiteX6681" y="connsiteY6681"/>
              </a:cxn>
              <a:cxn ang="0">
                <a:pos x="connsiteX6682" y="connsiteY6682"/>
              </a:cxn>
              <a:cxn ang="0">
                <a:pos x="connsiteX6683" y="connsiteY6683"/>
              </a:cxn>
              <a:cxn ang="0">
                <a:pos x="connsiteX6684" y="connsiteY6684"/>
              </a:cxn>
              <a:cxn ang="0">
                <a:pos x="connsiteX6685" y="connsiteY6685"/>
              </a:cxn>
              <a:cxn ang="0">
                <a:pos x="connsiteX6686" y="connsiteY6686"/>
              </a:cxn>
              <a:cxn ang="0">
                <a:pos x="connsiteX6687" y="connsiteY6687"/>
              </a:cxn>
              <a:cxn ang="0">
                <a:pos x="connsiteX6688" y="connsiteY6688"/>
              </a:cxn>
              <a:cxn ang="0">
                <a:pos x="connsiteX6689" y="connsiteY6689"/>
              </a:cxn>
              <a:cxn ang="0">
                <a:pos x="connsiteX6690" y="connsiteY6690"/>
              </a:cxn>
              <a:cxn ang="0">
                <a:pos x="connsiteX6691" y="connsiteY6691"/>
              </a:cxn>
              <a:cxn ang="0">
                <a:pos x="connsiteX6692" y="connsiteY6692"/>
              </a:cxn>
              <a:cxn ang="0">
                <a:pos x="connsiteX6693" y="connsiteY6693"/>
              </a:cxn>
              <a:cxn ang="0">
                <a:pos x="connsiteX6694" y="connsiteY6694"/>
              </a:cxn>
              <a:cxn ang="0">
                <a:pos x="connsiteX6695" y="connsiteY6695"/>
              </a:cxn>
              <a:cxn ang="0">
                <a:pos x="connsiteX6696" y="connsiteY6696"/>
              </a:cxn>
              <a:cxn ang="0">
                <a:pos x="connsiteX6697" y="connsiteY6697"/>
              </a:cxn>
              <a:cxn ang="0">
                <a:pos x="connsiteX6698" y="connsiteY6698"/>
              </a:cxn>
              <a:cxn ang="0">
                <a:pos x="connsiteX6699" y="connsiteY6699"/>
              </a:cxn>
              <a:cxn ang="0">
                <a:pos x="connsiteX6700" y="connsiteY6700"/>
              </a:cxn>
              <a:cxn ang="0">
                <a:pos x="connsiteX6701" y="connsiteY6701"/>
              </a:cxn>
              <a:cxn ang="0">
                <a:pos x="connsiteX6702" y="connsiteY6702"/>
              </a:cxn>
              <a:cxn ang="0">
                <a:pos x="connsiteX6703" y="connsiteY6703"/>
              </a:cxn>
              <a:cxn ang="0">
                <a:pos x="connsiteX6704" y="connsiteY6704"/>
              </a:cxn>
              <a:cxn ang="0">
                <a:pos x="connsiteX6705" y="connsiteY6705"/>
              </a:cxn>
              <a:cxn ang="0">
                <a:pos x="connsiteX6706" y="connsiteY6706"/>
              </a:cxn>
              <a:cxn ang="0">
                <a:pos x="connsiteX6707" y="connsiteY6707"/>
              </a:cxn>
              <a:cxn ang="0">
                <a:pos x="connsiteX6708" y="connsiteY6708"/>
              </a:cxn>
              <a:cxn ang="0">
                <a:pos x="connsiteX6709" y="connsiteY6709"/>
              </a:cxn>
              <a:cxn ang="0">
                <a:pos x="connsiteX6710" y="connsiteY6710"/>
              </a:cxn>
              <a:cxn ang="0">
                <a:pos x="connsiteX6711" y="connsiteY6711"/>
              </a:cxn>
              <a:cxn ang="0">
                <a:pos x="connsiteX6712" y="connsiteY6712"/>
              </a:cxn>
              <a:cxn ang="0">
                <a:pos x="connsiteX6713" y="connsiteY6713"/>
              </a:cxn>
              <a:cxn ang="0">
                <a:pos x="connsiteX6714" y="connsiteY6714"/>
              </a:cxn>
              <a:cxn ang="0">
                <a:pos x="connsiteX6715" y="connsiteY6715"/>
              </a:cxn>
              <a:cxn ang="0">
                <a:pos x="connsiteX6716" y="connsiteY6716"/>
              </a:cxn>
              <a:cxn ang="0">
                <a:pos x="connsiteX6717" y="connsiteY6717"/>
              </a:cxn>
              <a:cxn ang="0">
                <a:pos x="connsiteX6718" y="connsiteY6718"/>
              </a:cxn>
              <a:cxn ang="0">
                <a:pos x="connsiteX6719" y="connsiteY6719"/>
              </a:cxn>
              <a:cxn ang="0">
                <a:pos x="connsiteX6720" y="connsiteY6720"/>
              </a:cxn>
              <a:cxn ang="0">
                <a:pos x="connsiteX6721" y="connsiteY6721"/>
              </a:cxn>
              <a:cxn ang="0">
                <a:pos x="connsiteX6722" y="connsiteY6722"/>
              </a:cxn>
              <a:cxn ang="0">
                <a:pos x="connsiteX6723" y="connsiteY6723"/>
              </a:cxn>
              <a:cxn ang="0">
                <a:pos x="connsiteX6724" y="connsiteY6724"/>
              </a:cxn>
              <a:cxn ang="0">
                <a:pos x="connsiteX6725" y="connsiteY6725"/>
              </a:cxn>
              <a:cxn ang="0">
                <a:pos x="connsiteX6726" y="connsiteY6726"/>
              </a:cxn>
              <a:cxn ang="0">
                <a:pos x="connsiteX6727" y="connsiteY6727"/>
              </a:cxn>
              <a:cxn ang="0">
                <a:pos x="connsiteX6728" y="connsiteY6728"/>
              </a:cxn>
              <a:cxn ang="0">
                <a:pos x="connsiteX6729" y="connsiteY6729"/>
              </a:cxn>
              <a:cxn ang="0">
                <a:pos x="connsiteX6730" y="connsiteY6730"/>
              </a:cxn>
              <a:cxn ang="0">
                <a:pos x="connsiteX6731" y="connsiteY6731"/>
              </a:cxn>
              <a:cxn ang="0">
                <a:pos x="connsiteX6732" y="connsiteY6732"/>
              </a:cxn>
              <a:cxn ang="0">
                <a:pos x="connsiteX6733" y="connsiteY6733"/>
              </a:cxn>
              <a:cxn ang="0">
                <a:pos x="connsiteX6734" y="connsiteY6734"/>
              </a:cxn>
              <a:cxn ang="0">
                <a:pos x="connsiteX6735" y="connsiteY6735"/>
              </a:cxn>
              <a:cxn ang="0">
                <a:pos x="connsiteX6736" y="connsiteY6736"/>
              </a:cxn>
              <a:cxn ang="0">
                <a:pos x="connsiteX6737" y="connsiteY6737"/>
              </a:cxn>
              <a:cxn ang="0">
                <a:pos x="connsiteX6738" y="connsiteY6738"/>
              </a:cxn>
              <a:cxn ang="0">
                <a:pos x="connsiteX6739" y="connsiteY6739"/>
              </a:cxn>
              <a:cxn ang="0">
                <a:pos x="connsiteX6740" y="connsiteY6740"/>
              </a:cxn>
              <a:cxn ang="0">
                <a:pos x="connsiteX6741" y="connsiteY6741"/>
              </a:cxn>
              <a:cxn ang="0">
                <a:pos x="connsiteX6742" y="connsiteY6742"/>
              </a:cxn>
              <a:cxn ang="0">
                <a:pos x="connsiteX6743" y="connsiteY6743"/>
              </a:cxn>
              <a:cxn ang="0">
                <a:pos x="connsiteX6744" y="connsiteY6744"/>
              </a:cxn>
              <a:cxn ang="0">
                <a:pos x="connsiteX6745" y="connsiteY6745"/>
              </a:cxn>
              <a:cxn ang="0">
                <a:pos x="connsiteX6746" y="connsiteY6746"/>
              </a:cxn>
              <a:cxn ang="0">
                <a:pos x="connsiteX6747" y="connsiteY6747"/>
              </a:cxn>
              <a:cxn ang="0">
                <a:pos x="connsiteX6748" y="connsiteY6748"/>
              </a:cxn>
              <a:cxn ang="0">
                <a:pos x="connsiteX6749" y="connsiteY6749"/>
              </a:cxn>
              <a:cxn ang="0">
                <a:pos x="connsiteX6750" y="connsiteY6750"/>
              </a:cxn>
              <a:cxn ang="0">
                <a:pos x="connsiteX6751" y="connsiteY6751"/>
              </a:cxn>
              <a:cxn ang="0">
                <a:pos x="connsiteX6752" y="connsiteY6752"/>
              </a:cxn>
              <a:cxn ang="0">
                <a:pos x="connsiteX6753" y="connsiteY6753"/>
              </a:cxn>
              <a:cxn ang="0">
                <a:pos x="connsiteX6754" y="connsiteY6754"/>
              </a:cxn>
              <a:cxn ang="0">
                <a:pos x="connsiteX6755" y="connsiteY6755"/>
              </a:cxn>
              <a:cxn ang="0">
                <a:pos x="connsiteX6756" y="connsiteY6756"/>
              </a:cxn>
              <a:cxn ang="0">
                <a:pos x="connsiteX6757" y="connsiteY6757"/>
              </a:cxn>
              <a:cxn ang="0">
                <a:pos x="connsiteX6758" y="connsiteY6758"/>
              </a:cxn>
              <a:cxn ang="0">
                <a:pos x="connsiteX6759" y="connsiteY6759"/>
              </a:cxn>
              <a:cxn ang="0">
                <a:pos x="connsiteX6760" y="connsiteY6760"/>
              </a:cxn>
              <a:cxn ang="0">
                <a:pos x="connsiteX6761" y="connsiteY6761"/>
              </a:cxn>
              <a:cxn ang="0">
                <a:pos x="connsiteX6762" y="connsiteY6762"/>
              </a:cxn>
              <a:cxn ang="0">
                <a:pos x="connsiteX6763" y="connsiteY6763"/>
              </a:cxn>
              <a:cxn ang="0">
                <a:pos x="connsiteX6764" y="connsiteY6764"/>
              </a:cxn>
              <a:cxn ang="0">
                <a:pos x="connsiteX6765" y="connsiteY6765"/>
              </a:cxn>
              <a:cxn ang="0">
                <a:pos x="connsiteX6766" y="connsiteY6766"/>
              </a:cxn>
              <a:cxn ang="0">
                <a:pos x="connsiteX6767" y="connsiteY6767"/>
              </a:cxn>
              <a:cxn ang="0">
                <a:pos x="connsiteX6768" y="connsiteY6768"/>
              </a:cxn>
              <a:cxn ang="0">
                <a:pos x="connsiteX6769" y="connsiteY6769"/>
              </a:cxn>
              <a:cxn ang="0">
                <a:pos x="connsiteX6770" y="connsiteY6770"/>
              </a:cxn>
              <a:cxn ang="0">
                <a:pos x="connsiteX6771" y="connsiteY6771"/>
              </a:cxn>
              <a:cxn ang="0">
                <a:pos x="connsiteX6772" y="connsiteY6772"/>
              </a:cxn>
              <a:cxn ang="0">
                <a:pos x="connsiteX6773" y="connsiteY6773"/>
              </a:cxn>
              <a:cxn ang="0">
                <a:pos x="connsiteX6774" y="connsiteY6774"/>
              </a:cxn>
              <a:cxn ang="0">
                <a:pos x="connsiteX6775" y="connsiteY6775"/>
              </a:cxn>
              <a:cxn ang="0">
                <a:pos x="connsiteX6776" y="connsiteY6776"/>
              </a:cxn>
              <a:cxn ang="0">
                <a:pos x="connsiteX6777" y="connsiteY6777"/>
              </a:cxn>
              <a:cxn ang="0">
                <a:pos x="connsiteX6778" y="connsiteY6778"/>
              </a:cxn>
              <a:cxn ang="0">
                <a:pos x="connsiteX6779" y="connsiteY6779"/>
              </a:cxn>
              <a:cxn ang="0">
                <a:pos x="connsiteX6780" y="connsiteY6780"/>
              </a:cxn>
              <a:cxn ang="0">
                <a:pos x="connsiteX6781" y="connsiteY6781"/>
              </a:cxn>
              <a:cxn ang="0">
                <a:pos x="connsiteX6782" y="connsiteY6782"/>
              </a:cxn>
              <a:cxn ang="0">
                <a:pos x="connsiteX6783" y="connsiteY6783"/>
              </a:cxn>
              <a:cxn ang="0">
                <a:pos x="connsiteX6784" y="connsiteY6784"/>
              </a:cxn>
              <a:cxn ang="0">
                <a:pos x="connsiteX6785" y="connsiteY6785"/>
              </a:cxn>
              <a:cxn ang="0">
                <a:pos x="connsiteX6786" y="connsiteY6786"/>
              </a:cxn>
              <a:cxn ang="0">
                <a:pos x="connsiteX6787" y="connsiteY6787"/>
              </a:cxn>
              <a:cxn ang="0">
                <a:pos x="connsiteX6788" y="connsiteY6788"/>
              </a:cxn>
              <a:cxn ang="0">
                <a:pos x="connsiteX6789" y="connsiteY6789"/>
              </a:cxn>
              <a:cxn ang="0">
                <a:pos x="connsiteX6790" y="connsiteY6790"/>
              </a:cxn>
              <a:cxn ang="0">
                <a:pos x="connsiteX6791" y="connsiteY6791"/>
              </a:cxn>
              <a:cxn ang="0">
                <a:pos x="connsiteX6792" y="connsiteY6792"/>
              </a:cxn>
              <a:cxn ang="0">
                <a:pos x="connsiteX6793" y="connsiteY6793"/>
              </a:cxn>
              <a:cxn ang="0">
                <a:pos x="connsiteX6794" y="connsiteY6794"/>
              </a:cxn>
              <a:cxn ang="0">
                <a:pos x="connsiteX6795" y="connsiteY6795"/>
              </a:cxn>
              <a:cxn ang="0">
                <a:pos x="connsiteX6796" y="connsiteY6796"/>
              </a:cxn>
              <a:cxn ang="0">
                <a:pos x="connsiteX6797" y="connsiteY6797"/>
              </a:cxn>
              <a:cxn ang="0">
                <a:pos x="connsiteX6798" y="connsiteY6798"/>
              </a:cxn>
              <a:cxn ang="0">
                <a:pos x="connsiteX6799" y="connsiteY6799"/>
              </a:cxn>
              <a:cxn ang="0">
                <a:pos x="connsiteX6800" y="connsiteY6800"/>
              </a:cxn>
              <a:cxn ang="0">
                <a:pos x="connsiteX6801" y="connsiteY6801"/>
              </a:cxn>
              <a:cxn ang="0">
                <a:pos x="connsiteX6802" y="connsiteY6802"/>
              </a:cxn>
              <a:cxn ang="0">
                <a:pos x="connsiteX6803" y="connsiteY6803"/>
              </a:cxn>
              <a:cxn ang="0">
                <a:pos x="connsiteX6804" y="connsiteY6804"/>
              </a:cxn>
              <a:cxn ang="0">
                <a:pos x="connsiteX6805" y="connsiteY6805"/>
              </a:cxn>
              <a:cxn ang="0">
                <a:pos x="connsiteX6806" y="connsiteY6806"/>
              </a:cxn>
              <a:cxn ang="0">
                <a:pos x="connsiteX6807" y="connsiteY6807"/>
              </a:cxn>
              <a:cxn ang="0">
                <a:pos x="connsiteX6808" y="connsiteY6808"/>
              </a:cxn>
              <a:cxn ang="0">
                <a:pos x="connsiteX6809" y="connsiteY6809"/>
              </a:cxn>
              <a:cxn ang="0">
                <a:pos x="connsiteX6810" y="connsiteY6810"/>
              </a:cxn>
              <a:cxn ang="0">
                <a:pos x="connsiteX6811" y="connsiteY6811"/>
              </a:cxn>
              <a:cxn ang="0">
                <a:pos x="connsiteX6812" y="connsiteY6812"/>
              </a:cxn>
              <a:cxn ang="0">
                <a:pos x="connsiteX6813" y="connsiteY6813"/>
              </a:cxn>
              <a:cxn ang="0">
                <a:pos x="connsiteX6814" y="connsiteY6814"/>
              </a:cxn>
              <a:cxn ang="0">
                <a:pos x="connsiteX6815" y="connsiteY6815"/>
              </a:cxn>
              <a:cxn ang="0">
                <a:pos x="connsiteX6816" y="connsiteY6816"/>
              </a:cxn>
              <a:cxn ang="0">
                <a:pos x="connsiteX6817" y="connsiteY6817"/>
              </a:cxn>
              <a:cxn ang="0">
                <a:pos x="connsiteX6818" y="connsiteY6818"/>
              </a:cxn>
              <a:cxn ang="0">
                <a:pos x="connsiteX6819" y="connsiteY6819"/>
              </a:cxn>
              <a:cxn ang="0">
                <a:pos x="connsiteX6820" y="connsiteY6820"/>
              </a:cxn>
              <a:cxn ang="0">
                <a:pos x="connsiteX6821" y="connsiteY6821"/>
              </a:cxn>
              <a:cxn ang="0">
                <a:pos x="connsiteX6822" y="connsiteY6822"/>
              </a:cxn>
              <a:cxn ang="0">
                <a:pos x="connsiteX6823" y="connsiteY6823"/>
              </a:cxn>
              <a:cxn ang="0">
                <a:pos x="connsiteX6824" y="connsiteY6824"/>
              </a:cxn>
              <a:cxn ang="0">
                <a:pos x="connsiteX6825" y="connsiteY6825"/>
              </a:cxn>
              <a:cxn ang="0">
                <a:pos x="connsiteX6826" y="connsiteY6826"/>
              </a:cxn>
              <a:cxn ang="0">
                <a:pos x="connsiteX6827" y="connsiteY6827"/>
              </a:cxn>
              <a:cxn ang="0">
                <a:pos x="connsiteX6828" y="connsiteY6828"/>
              </a:cxn>
              <a:cxn ang="0">
                <a:pos x="connsiteX6829" y="connsiteY6829"/>
              </a:cxn>
              <a:cxn ang="0">
                <a:pos x="connsiteX6830" y="connsiteY6830"/>
              </a:cxn>
              <a:cxn ang="0">
                <a:pos x="connsiteX6831" y="connsiteY6831"/>
              </a:cxn>
              <a:cxn ang="0">
                <a:pos x="connsiteX6832" y="connsiteY6832"/>
              </a:cxn>
              <a:cxn ang="0">
                <a:pos x="connsiteX6833" y="connsiteY6833"/>
              </a:cxn>
              <a:cxn ang="0">
                <a:pos x="connsiteX6834" y="connsiteY6834"/>
              </a:cxn>
              <a:cxn ang="0">
                <a:pos x="connsiteX6835" y="connsiteY6835"/>
              </a:cxn>
              <a:cxn ang="0">
                <a:pos x="connsiteX6836" y="connsiteY6836"/>
              </a:cxn>
              <a:cxn ang="0">
                <a:pos x="connsiteX6837" y="connsiteY6837"/>
              </a:cxn>
              <a:cxn ang="0">
                <a:pos x="connsiteX6838" y="connsiteY6838"/>
              </a:cxn>
              <a:cxn ang="0">
                <a:pos x="connsiteX6839" y="connsiteY6839"/>
              </a:cxn>
              <a:cxn ang="0">
                <a:pos x="connsiteX6840" y="connsiteY6840"/>
              </a:cxn>
              <a:cxn ang="0">
                <a:pos x="connsiteX6841" y="connsiteY6841"/>
              </a:cxn>
              <a:cxn ang="0">
                <a:pos x="connsiteX6842" y="connsiteY6842"/>
              </a:cxn>
              <a:cxn ang="0">
                <a:pos x="connsiteX6843" y="connsiteY6843"/>
              </a:cxn>
              <a:cxn ang="0">
                <a:pos x="connsiteX6844" y="connsiteY6844"/>
              </a:cxn>
              <a:cxn ang="0">
                <a:pos x="connsiteX6845" y="connsiteY6845"/>
              </a:cxn>
              <a:cxn ang="0">
                <a:pos x="connsiteX6846" y="connsiteY6846"/>
              </a:cxn>
              <a:cxn ang="0">
                <a:pos x="connsiteX6847" y="connsiteY6847"/>
              </a:cxn>
              <a:cxn ang="0">
                <a:pos x="connsiteX6848" y="connsiteY6848"/>
              </a:cxn>
              <a:cxn ang="0">
                <a:pos x="connsiteX6849" y="connsiteY6849"/>
              </a:cxn>
              <a:cxn ang="0">
                <a:pos x="connsiteX6850" y="connsiteY6850"/>
              </a:cxn>
              <a:cxn ang="0">
                <a:pos x="connsiteX6851" y="connsiteY6851"/>
              </a:cxn>
              <a:cxn ang="0">
                <a:pos x="connsiteX6852" y="connsiteY6852"/>
              </a:cxn>
              <a:cxn ang="0">
                <a:pos x="connsiteX6853" y="connsiteY6853"/>
              </a:cxn>
              <a:cxn ang="0">
                <a:pos x="connsiteX6854" y="connsiteY6854"/>
              </a:cxn>
              <a:cxn ang="0">
                <a:pos x="connsiteX6855" y="connsiteY6855"/>
              </a:cxn>
              <a:cxn ang="0">
                <a:pos x="connsiteX6856" y="connsiteY6856"/>
              </a:cxn>
              <a:cxn ang="0">
                <a:pos x="connsiteX6857" y="connsiteY6857"/>
              </a:cxn>
              <a:cxn ang="0">
                <a:pos x="connsiteX6858" y="connsiteY6858"/>
              </a:cxn>
              <a:cxn ang="0">
                <a:pos x="connsiteX6859" y="connsiteY6859"/>
              </a:cxn>
              <a:cxn ang="0">
                <a:pos x="connsiteX6860" y="connsiteY6860"/>
              </a:cxn>
              <a:cxn ang="0">
                <a:pos x="connsiteX6861" y="connsiteY6861"/>
              </a:cxn>
              <a:cxn ang="0">
                <a:pos x="connsiteX6862" y="connsiteY6862"/>
              </a:cxn>
              <a:cxn ang="0">
                <a:pos x="connsiteX6863" y="connsiteY6863"/>
              </a:cxn>
              <a:cxn ang="0">
                <a:pos x="connsiteX6864" y="connsiteY6864"/>
              </a:cxn>
              <a:cxn ang="0">
                <a:pos x="connsiteX6865" y="connsiteY6865"/>
              </a:cxn>
              <a:cxn ang="0">
                <a:pos x="connsiteX6866" y="connsiteY6866"/>
              </a:cxn>
              <a:cxn ang="0">
                <a:pos x="connsiteX6867" y="connsiteY6867"/>
              </a:cxn>
              <a:cxn ang="0">
                <a:pos x="connsiteX6868" y="connsiteY6868"/>
              </a:cxn>
              <a:cxn ang="0">
                <a:pos x="connsiteX6869" y="connsiteY6869"/>
              </a:cxn>
              <a:cxn ang="0">
                <a:pos x="connsiteX6870" y="connsiteY6870"/>
              </a:cxn>
              <a:cxn ang="0">
                <a:pos x="connsiteX6871" y="connsiteY6871"/>
              </a:cxn>
              <a:cxn ang="0">
                <a:pos x="connsiteX6872" y="connsiteY6872"/>
              </a:cxn>
              <a:cxn ang="0">
                <a:pos x="connsiteX6873" y="connsiteY6873"/>
              </a:cxn>
              <a:cxn ang="0">
                <a:pos x="connsiteX6874" y="connsiteY6874"/>
              </a:cxn>
              <a:cxn ang="0">
                <a:pos x="connsiteX6875" y="connsiteY6875"/>
              </a:cxn>
              <a:cxn ang="0">
                <a:pos x="connsiteX6876" y="connsiteY6876"/>
              </a:cxn>
              <a:cxn ang="0">
                <a:pos x="connsiteX6877" y="connsiteY6877"/>
              </a:cxn>
              <a:cxn ang="0">
                <a:pos x="connsiteX6878" y="connsiteY6878"/>
              </a:cxn>
              <a:cxn ang="0">
                <a:pos x="connsiteX6879" y="connsiteY6879"/>
              </a:cxn>
              <a:cxn ang="0">
                <a:pos x="connsiteX6880" y="connsiteY6880"/>
              </a:cxn>
              <a:cxn ang="0">
                <a:pos x="connsiteX6881" y="connsiteY6881"/>
              </a:cxn>
              <a:cxn ang="0">
                <a:pos x="connsiteX6882" y="connsiteY6882"/>
              </a:cxn>
              <a:cxn ang="0">
                <a:pos x="connsiteX6883" y="connsiteY6883"/>
              </a:cxn>
              <a:cxn ang="0">
                <a:pos x="connsiteX6884" y="connsiteY6884"/>
              </a:cxn>
              <a:cxn ang="0">
                <a:pos x="connsiteX6885" y="connsiteY6885"/>
              </a:cxn>
              <a:cxn ang="0">
                <a:pos x="connsiteX6886" y="connsiteY6886"/>
              </a:cxn>
              <a:cxn ang="0">
                <a:pos x="connsiteX6887" y="connsiteY6887"/>
              </a:cxn>
              <a:cxn ang="0">
                <a:pos x="connsiteX6888" y="connsiteY6888"/>
              </a:cxn>
              <a:cxn ang="0">
                <a:pos x="connsiteX6889" y="connsiteY6889"/>
              </a:cxn>
              <a:cxn ang="0">
                <a:pos x="connsiteX6890" y="connsiteY6890"/>
              </a:cxn>
              <a:cxn ang="0">
                <a:pos x="connsiteX6891" y="connsiteY6891"/>
              </a:cxn>
              <a:cxn ang="0">
                <a:pos x="connsiteX6892" y="connsiteY6892"/>
              </a:cxn>
              <a:cxn ang="0">
                <a:pos x="connsiteX6893" y="connsiteY6893"/>
              </a:cxn>
              <a:cxn ang="0">
                <a:pos x="connsiteX6894" y="connsiteY6894"/>
              </a:cxn>
              <a:cxn ang="0">
                <a:pos x="connsiteX6895" y="connsiteY6895"/>
              </a:cxn>
              <a:cxn ang="0">
                <a:pos x="connsiteX6896" y="connsiteY6896"/>
              </a:cxn>
              <a:cxn ang="0">
                <a:pos x="connsiteX6897" y="connsiteY6897"/>
              </a:cxn>
              <a:cxn ang="0">
                <a:pos x="connsiteX6898" y="connsiteY6898"/>
              </a:cxn>
              <a:cxn ang="0">
                <a:pos x="connsiteX6899" y="connsiteY6899"/>
              </a:cxn>
              <a:cxn ang="0">
                <a:pos x="connsiteX6900" y="connsiteY6900"/>
              </a:cxn>
              <a:cxn ang="0">
                <a:pos x="connsiteX6901" y="connsiteY6901"/>
              </a:cxn>
              <a:cxn ang="0">
                <a:pos x="connsiteX6902" y="connsiteY6902"/>
              </a:cxn>
              <a:cxn ang="0">
                <a:pos x="connsiteX6903" y="connsiteY6903"/>
              </a:cxn>
              <a:cxn ang="0">
                <a:pos x="connsiteX6904" y="connsiteY6904"/>
              </a:cxn>
              <a:cxn ang="0">
                <a:pos x="connsiteX6905" y="connsiteY6905"/>
              </a:cxn>
              <a:cxn ang="0">
                <a:pos x="connsiteX6906" y="connsiteY6906"/>
              </a:cxn>
              <a:cxn ang="0">
                <a:pos x="connsiteX6907" y="connsiteY6907"/>
              </a:cxn>
              <a:cxn ang="0">
                <a:pos x="connsiteX6908" y="connsiteY6908"/>
              </a:cxn>
              <a:cxn ang="0">
                <a:pos x="connsiteX6909" y="connsiteY6909"/>
              </a:cxn>
              <a:cxn ang="0">
                <a:pos x="connsiteX6910" y="connsiteY6910"/>
              </a:cxn>
              <a:cxn ang="0">
                <a:pos x="connsiteX6911" y="connsiteY6911"/>
              </a:cxn>
              <a:cxn ang="0">
                <a:pos x="connsiteX6912" y="connsiteY6912"/>
              </a:cxn>
              <a:cxn ang="0">
                <a:pos x="connsiteX6913" y="connsiteY6913"/>
              </a:cxn>
              <a:cxn ang="0">
                <a:pos x="connsiteX6914" y="connsiteY6914"/>
              </a:cxn>
              <a:cxn ang="0">
                <a:pos x="connsiteX6915" y="connsiteY6915"/>
              </a:cxn>
              <a:cxn ang="0">
                <a:pos x="connsiteX6916" y="connsiteY6916"/>
              </a:cxn>
              <a:cxn ang="0">
                <a:pos x="connsiteX6917" y="connsiteY6917"/>
              </a:cxn>
              <a:cxn ang="0">
                <a:pos x="connsiteX6918" y="connsiteY6918"/>
              </a:cxn>
              <a:cxn ang="0">
                <a:pos x="connsiteX6919" y="connsiteY6919"/>
              </a:cxn>
              <a:cxn ang="0">
                <a:pos x="connsiteX6920" y="connsiteY6920"/>
              </a:cxn>
              <a:cxn ang="0">
                <a:pos x="connsiteX6921" y="connsiteY6921"/>
              </a:cxn>
              <a:cxn ang="0">
                <a:pos x="connsiteX6922" y="connsiteY6922"/>
              </a:cxn>
              <a:cxn ang="0">
                <a:pos x="connsiteX6923" y="connsiteY6923"/>
              </a:cxn>
              <a:cxn ang="0">
                <a:pos x="connsiteX6924" y="connsiteY6924"/>
              </a:cxn>
              <a:cxn ang="0">
                <a:pos x="connsiteX6925" y="connsiteY6925"/>
              </a:cxn>
              <a:cxn ang="0">
                <a:pos x="connsiteX6926" y="connsiteY6926"/>
              </a:cxn>
              <a:cxn ang="0">
                <a:pos x="connsiteX6927" y="connsiteY6927"/>
              </a:cxn>
              <a:cxn ang="0">
                <a:pos x="connsiteX6928" y="connsiteY6928"/>
              </a:cxn>
              <a:cxn ang="0">
                <a:pos x="connsiteX6929" y="connsiteY6929"/>
              </a:cxn>
              <a:cxn ang="0">
                <a:pos x="connsiteX6930" y="connsiteY6930"/>
              </a:cxn>
              <a:cxn ang="0">
                <a:pos x="connsiteX6931" y="connsiteY6931"/>
              </a:cxn>
              <a:cxn ang="0">
                <a:pos x="connsiteX6932" y="connsiteY6932"/>
              </a:cxn>
              <a:cxn ang="0">
                <a:pos x="connsiteX6933" y="connsiteY6933"/>
              </a:cxn>
              <a:cxn ang="0">
                <a:pos x="connsiteX6934" y="connsiteY6934"/>
              </a:cxn>
              <a:cxn ang="0">
                <a:pos x="connsiteX6935" y="connsiteY6935"/>
              </a:cxn>
              <a:cxn ang="0">
                <a:pos x="connsiteX6936" y="connsiteY6936"/>
              </a:cxn>
              <a:cxn ang="0">
                <a:pos x="connsiteX6937" y="connsiteY6937"/>
              </a:cxn>
              <a:cxn ang="0">
                <a:pos x="connsiteX6938" y="connsiteY6938"/>
              </a:cxn>
              <a:cxn ang="0">
                <a:pos x="connsiteX6939" y="connsiteY6939"/>
              </a:cxn>
              <a:cxn ang="0">
                <a:pos x="connsiteX6940" y="connsiteY6940"/>
              </a:cxn>
              <a:cxn ang="0">
                <a:pos x="connsiteX6941" y="connsiteY6941"/>
              </a:cxn>
              <a:cxn ang="0">
                <a:pos x="connsiteX6942" y="connsiteY6942"/>
              </a:cxn>
              <a:cxn ang="0">
                <a:pos x="connsiteX6943" y="connsiteY6943"/>
              </a:cxn>
              <a:cxn ang="0">
                <a:pos x="connsiteX6944" y="connsiteY6944"/>
              </a:cxn>
              <a:cxn ang="0">
                <a:pos x="connsiteX6945" y="connsiteY6945"/>
              </a:cxn>
              <a:cxn ang="0">
                <a:pos x="connsiteX6946" y="connsiteY6946"/>
              </a:cxn>
              <a:cxn ang="0">
                <a:pos x="connsiteX6947" y="connsiteY6947"/>
              </a:cxn>
              <a:cxn ang="0">
                <a:pos x="connsiteX6948" y="connsiteY6948"/>
              </a:cxn>
              <a:cxn ang="0">
                <a:pos x="connsiteX6949" y="connsiteY6949"/>
              </a:cxn>
              <a:cxn ang="0">
                <a:pos x="connsiteX6950" y="connsiteY6950"/>
              </a:cxn>
              <a:cxn ang="0">
                <a:pos x="connsiteX6951" y="connsiteY6951"/>
              </a:cxn>
              <a:cxn ang="0">
                <a:pos x="connsiteX6952" y="connsiteY6952"/>
              </a:cxn>
              <a:cxn ang="0">
                <a:pos x="connsiteX6953" y="connsiteY6953"/>
              </a:cxn>
              <a:cxn ang="0">
                <a:pos x="connsiteX6954" y="connsiteY6954"/>
              </a:cxn>
              <a:cxn ang="0">
                <a:pos x="connsiteX6955" y="connsiteY6955"/>
              </a:cxn>
              <a:cxn ang="0">
                <a:pos x="connsiteX6956" y="connsiteY6956"/>
              </a:cxn>
              <a:cxn ang="0">
                <a:pos x="connsiteX6957" y="connsiteY6957"/>
              </a:cxn>
              <a:cxn ang="0">
                <a:pos x="connsiteX6958" y="connsiteY6958"/>
              </a:cxn>
              <a:cxn ang="0">
                <a:pos x="connsiteX6959" y="connsiteY6959"/>
              </a:cxn>
              <a:cxn ang="0">
                <a:pos x="connsiteX6960" y="connsiteY6960"/>
              </a:cxn>
              <a:cxn ang="0">
                <a:pos x="connsiteX6961" y="connsiteY6961"/>
              </a:cxn>
              <a:cxn ang="0">
                <a:pos x="connsiteX6962" y="connsiteY6962"/>
              </a:cxn>
              <a:cxn ang="0">
                <a:pos x="connsiteX6963" y="connsiteY6963"/>
              </a:cxn>
              <a:cxn ang="0">
                <a:pos x="connsiteX6964" y="connsiteY6964"/>
              </a:cxn>
              <a:cxn ang="0">
                <a:pos x="connsiteX6965" y="connsiteY6965"/>
              </a:cxn>
              <a:cxn ang="0">
                <a:pos x="connsiteX6966" y="connsiteY6966"/>
              </a:cxn>
              <a:cxn ang="0">
                <a:pos x="connsiteX6967" y="connsiteY6967"/>
              </a:cxn>
              <a:cxn ang="0">
                <a:pos x="connsiteX6968" y="connsiteY6968"/>
              </a:cxn>
              <a:cxn ang="0">
                <a:pos x="connsiteX6969" y="connsiteY6969"/>
              </a:cxn>
              <a:cxn ang="0">
                <a:pos x="connsiteX6970" y="connsiteY6970"/>
              </a:cxn>
              <a:cxn ang="0">
                <a:pos x="connsiteX6971" y="connsiteY6971"/>
              </a:cxn>
              <a:cxn ang="0">
                <a:pos x="connsiteX6972" y="connsiteY6972"/>
              </a:cxn>
              <a:cxn ang="0">
                <a:pos x="connsiteX6973" y="connsiteY6973"/>
              </a:cxn>
              <a:cxn ang="0">
                <a:pos x="connsiteX6974" y="connsiteY6974"/>
              </a:cxn>
              <a:cxn ang="0">
                <a:pos x="connsiteX6975" y="connsiteY6975"/>
              </a:cxn>
              <a:cxn ang="0">
                <a:pos x="connsiteX6976" y="connsiteY6976"/>
              </a:cxn>
              <a:cxn ang="0">
                <a:pos x="connsiteX6977" y="connsiteY6977"/>
              </a:cxn>
              <a:cxn ang="0">
                <a:pos x="connsiteX6978" y="connsiteY6978"/>
              </a:cxn>
              <a:cxn ang="0">
                <a:pos x="connsiteX6979" y="connsiteY6979"/>
              </a:cxn>
              <a:cxn ang="0">
                <a:pos x="connsiteX6980" y="connsiteY6980"/>
              </a:cxn>
              <a:cxn ang="0">
                <a:pos x="connsiteX6981" y="connsiteY6981"/>
              </a:cxn>
              <a:cxn ang="0">
                <a:pos x="connsiteX6982" y="connsiteY6982"/>
              </a:cxn>
              <a:cxn ang="0">
                <a:pos x="connsiteX6983" y="connsiteY6983"/>
              </a:cxn>
              <a:cxn ang="0">
                <a:pos x="connsiteX6984" y="connsiteY6984"/>
              </a:cxn>
              <a:cxn ang="0">
                <a:pos x="connsiteX6985" y="connsiteY6985"/>
              </a:cxn>
              <a:cxn ang="0">
                <a:pos x="connsiteX6986" y="connsiteY6986"/>
              </a:cxn>
              <a:cxn ang="0">
                <a:pos x="connsiteX6987" y="connsiteY6987"/>
              </a:cxn>
              <a:cxn ang="0">
                <a:pos x="connsiteX6988" y="connsiteY6988"/>
              </a:cxn>
              <a:cxn ang="0">
                <a:pos x="connsiteX6989" y="connsiteY6989"/>
              </a:cxn>
              <a:cxn ang="0">
                <a:pos x="connsiteX6990" y="connsiteY6990"/>
              </a:cxn>
              <a:cxn ang="0">
                <a:pos x="connsiteX6991" y="connsiteY6991"/>
              </a:cxn>
              <a:cxn ang="0">
                <a:pos x="connsiteX6992" y="connsiteY6992"/>
              </a:cxn>
              <a:cxn ang="0">
                <a:pos x="connsiteX6993" y="connsiteY6993"/>
              </a:cxn>
              <a:cxn ang="0">
                <a:pos x="connsiteX6994" y="connsiteY6994"/>
              </a:cxn>
              <a:cxn ang="0">
                <a:pos x="connsiteX6995" y="connsiteY6995"/>
              </a:cxn>
              <a:cxn ang="0">
                <a:pos x="connsiteX6996" y="connsiteY6996"/>
              </a:cxn>
              <a:cxn ang="0">
                <a:pos x="connsiteX6997" y="connsiteY6997"/>
              </a:cxn>
              <a:cxn ang="0">
                <a:pos x="connsiteX6998" y="connsiteY6998"/>
              </a:cxn>
              <a:cxn ang="0">
                <a:pos x="connsiteX6999" y="connsiteY6999"/>
              </a:cxn>
              <a:cxn ang="0">
                <a:pos x="connsiteX7000" y="connsiteY7000"/>
              </a:cxn>
              <a:cxn ang="0">
                <a:pos x="connsiteX7001" y="connsiteY7001"/>
              </a:cxn>
              <a:cxn ang="0">
                <a:pos x="connsiteX7002" y="connsiteY7002"/>
              </a:cxn>
              <a:cxn ang="0">
                <a:pos x="connsiteX7003" y="connsiteY7003"/>
              </a:cxn>
              <a:cxn ang="0">
                <a:pos x="connsiteX7004" y="connsiteY7004"/>
              </a:cxn>
              <a:cxn ang="0">
                <a:pos x="connsiteX7005" y="connsiteY7005"/>
              </a:cxn>
              <a:cxn ang="0">
                <a:pos x="connsiteX7006" y="connsiteY7006"/>
              </a:cxn>
              <a:cxn ang="0">
                <a:pos x="connsiteX7007" y="connsiteY7007"/>
              </a:cxn>
              <a:cxn ang="0">
                <a:pos x="connsiteX7008" y="connsiteY7008"/>
              </a:cxn>
              <a:cxn ang="0">
                <a:pos x="connsiteX7009" y="connsiteY7009"/>
              </a:cxn>
              <a:cxn ang="0">
                <a:pos x="connsiteX7010" y="connsiteY7010"/>
              </a:cxn>
              <a:cxn ang="0">
                <a:pos x="connsiteX7011" y="connsiteY7011"/>
              </a:cxn>
              <a:cxn ang="0">
                <a:pos x="connsiteX7012" y="connsiteY7012"/>
              </a:cxn>
              <a:cxn ang="0">
                <a:pos x="connsiteX7013" y="connsiteY7013"/>
              </a:cxn>
              <a:cxn ang="0">
                <a:pos x="connsiteX7014" y="connsiteY7014"/>
              </a:cxn>
              <a:cxn ang="0">
                <a:pos x="connsiteX7015" y="connsiteY7015"/>
              </a:cxn>
              <a:cxn ang="0">
                <a:pos x="connsiteX7016" y="connsiteY7016"/>
              </a:cxn>
              <a:cxn ang="0">
                <a:pos x="connsiteX7017" y="connsiteY7017"/>
              </a:cxn>
              <a:cxn ang="0">
                <a:pos x="connsiteX7018" y="connsiteY7018"/>
              </a:cxn>
              <a:cxn ang="0">
                <a:pos x="connsiteX7019" y="connsiteY7019"/>
              </a:cxn>
              <a:cxn ang="0">
                <a:pos x="connsiteX7020" y="connsiteY7020"/>
              </a:cxn>
              <a:cxn ang="0">
                <a:pos x="connsiteX7021" y="connsiteY7021"/>
              </a:cxn>
              <a:cxn ang="0">
                <a:pos x="connsiteX7022" y="connsiteY7022"/>
              </a:cxn>
              <a:cxn ang="0">
                <a:pos x="connsiteX7023" y="connsiteY7023"/>
              </a:cxn>
              <a:cxn ang="0">
                <a:pos x="connsiteX7024" y="connsiteY7024"/>
              </a:cxn>
              <a:cxn ang="0">
                <a:pos x="connsiteX7025" y="connsiteY7025"/>
              </a:cxn>
              <a:cxn ang="0">
                <a:pos x="connsiteX7026" y="connsiteY7026"/>
              </a:cxn>
              <a:cxn ang="0">
                <a:pos x="connsiteX7027" y="connsiteY7027"/>
              </a:cxn>
              <a:cxn ang="0">
                <a:pos x="connsiteX7028" y="connsiteY7028"/>
              </a:cxn>
              <a:cxn ang="0">
                <a:pos x="connsiteX7029" y="connsiteY7029"/>
              </a:cxn>
              <a:cxn ang="0">
                <a:pos x="connsiteX7030" y="connsiteY7030"/>
              </a:cxn>
              <a:cxn ang="0">
                <a:pos x="connsiteX7031" y="connsiteY7031"/>
              </a:cxn>
              <a:cxn ang="0">
                <a:pos x="connsiteX7032" y="connsiteY7032"/>
              </a:cxn>
              <a:cxn ang="0">
                <a:pos x="connsiteX7033" y="connsiteY7033"/>
              </a:cxn>
              <a:cxn ang="0">
                <a:pos x="connsiteX7034" y="connsiteY7034"/>
              </a:cxn>
              <a:cxn ang="0">
                <a:pos x="connsiteX7035" y="connsiteY7035"/>
              </a:cxn>
              <a:cxn ang="0">
                <a:pos x="connsiteX7036" y="connsiteY7036"/>
              </a:cxn>
              <a:cxn ang="0">
                <a:pos x="connsiteX7037" y="connsiteY7037"/>
              </a:cxn>
              <a:cxn ang="0">
                <a:pos x="connsiteX7038" y="connsiteY7038"/>
              </a:cxn>
              <a:cxn ang="0">
                <a:pos x="connsiteX7039" y="connsiteY7039"/>
              </a:cxn>
              <a:cxn ang="0">
                <a:pos x="connsiteX7040" y="connsiteY7040"/>
              </a:cxn>
              <a:cxn ang="0">
                <a:pos x="connsiteX7041" y="connsiteY7041"/>
              </a:cxn>
              <a:cxn ang="0">
                <a:pos x="connsiteX7042" y="connsiteY7042"/>
              </a:cxn>
              <a:cxn ang="0">
                <a:pos x="connsiteX7043" y="connsiteY7043"/>
              </a:cxn>
              <a:cxn ang="0">
                <a:pos x="connsiteX7044" y="connsiteY7044"/>
              </a:cxn>
              <a:cxn ang="0">
                <a:pos x="connsiteX7045" y="connsiteY7045"/>
              </a:cxn>
              <a:cxn ang="0">
                <a:pos x="connsiteX7046" y="connsiteY7046"/>
              </a:cxn>
              <a:cxn ang="0">
                <a:pos x="connsiteX7047" y="connsiteY7047"/>
              </a:cxn>
              <a:cxn ang="0">
                <a:pos x="connsiteX7048" y="connsiteY7048"/>
              </a:cxn>
              <a:cxn ang="0">
                <a:pos x="connsiteX7049" y="connsiteY7049"/>
              </a:cxn>
              <a:cxn ang="0">
                <a:pos x="connsiteX7050" y="connsiteY7050"/>
              </a:cxn>
              <a:cxn ang="0">
                <a:pos x="connsiteX7051" y="connsiteY7051"/>
              </a:cxn>
              <a:cxn ang="0">
                <a:pos x="connsiteX7052" y="connsiteY7052"/>
              </a:cxn>
              <a:cxn ang="0">
                <a:pos x="connsiteX7053" y="connsiteY7053"/>
              </a:cxn>
              <a:cxn ang="0">
                <a:pos x="connsiteX7054" y="connsiteY7054"/>
              </a:cxn>
              <a:cxn ang="0">
                <a:pos x="connsiteX7055" y="connsiteY7055"/>
              </a:cxn>
              <a:cxn ang="0">
                <a:pos x="connsiteX7056" y="connsiteY7056"/>
              </a:cxn>
              <a:cxn ang="0">
                <a:pos x="connsiteX7057" y="connsiteY7057"/>
              </a:cxn>
              <a:cxn ang="0">
                <a:pos x="connsiteX7058" y="connsiteY7058"/>
              </a:cxn>
              <a:cxn ang="0">
                <a:pos x="connsiteX7059" y="connsiteY7059"/>
              </a:cxn>
              <a:cxn ang="0">
                <a:pos x="connsiteX7060" y="connsiteY7060"/>
              </a:cxn>
              <a:cxn ang="0">
                <a:pos x="connsiteX7061" y="connsiteY7061"/>
              </a:cxn>
              <a:cxn ang="0">
                <a:pos x="connsiteX7062" y="connsiteY7062"/>
              </a:cxn>
              <a:cxn ang="0">
                <a:pos x="connsiteX7063" y="connsiteY7063"/>
              </a:cxn>
              <a:cxn ang="0">
                <a:pos x="connsiteX7064" y="connsiteY7064"/>
              </a:cxn>
              <a:cxn ang="0">
                <a:pos x="connsiteX7065" y="connsiteY7065"/>
              </a:cxn>
              <a:cxn ang="0">
                <a:pos x="connsiteX7066" y="connsiteY7066"/>
              </a:cxn>
              <a:cxn ang="0">
                <a:pos x="connsiteX7067" y="connsiteY7067"/>
              </a:cxn>
              <a:cxn ang="0">
                <a:pos x="connsiteX7068" y="connsiteY7068"/>
              </a:cxn>
              <a:cxn ang="0">
                <a:pos x="connsiteX7069" y="connsiteY7069"/>
              </a:cxn>
              <a:cxn ang="0">
                <a:pos x="connsiteX7070" y="connsiteY7070"/>
              </a:cxn>
              <a:cxn ang="0">
                <a:pos x="connsiteX7071" y="connsiteY7071"/>
              </a:cxn>
              <a:cxn ang="0">
                <a:pos x="connsiteX7072" y="connsiteY7072"/>
              </a:cxn>
              <a:cxn ang="0">
                <a:pos x="connsiteX7073" y="connsiteY7073"/>
              </a:cxn>
              <a:cxn ang="0">
                <a:pos x="connsiteX7074" y="connsiteY7074"/>
              </a:cxn>
              <a:cxn ang="0">
                <a:pos x="connsiteX7075" y="connsiteY7075"/>
              </a:cxn>
              <a:cxn ang="0">
                <a:pos x="connsiteX7076" y="connsiteY7076"/>
              </a:cxn>
              <a:cxn ang="0">
                <a:pos x="connsiteX7077" y="connsiteY7077"/>
              </a:cxn>
              <a:cxn ang="0">
                <a:pos x="connsiteX7078" y="connsiteY7078"/>
              </a:cxn>
              <a:cxn ang="0">
                <a:pos x="connsiteX7079" y="connsiteY7079"/>
              </a:cxn>
              <a:cxn ang="0">
                <a:pos x="connsiteX7080" y="connsiteY7080"/>
              </a:cxn>
              <a:cxn ang="0">
                <a:pos x="connsiteX7081" y="connsiteY7081"/>
              </a:cxn>
              <a:cxn ang="0">
                <a:pos x="connsiteX7082" y="connsiteY7082"/>
              </a:cxn>
              <a:cxn ang="0">
                <a:pos x="connsiteX7083" y="connsiteY7083"/>
              </a:cxn>
              <a:cxn ang="0">
                <a:pos x="connsiteX7084" y="connsiteY7084"/>
              </a:cxn>
              <a:cxn ang="0">
                <a:pos x="connsiteX7085" y="connsiteY7085"/>
              </a:cxn>
              <a:cxn ang="0">
                <a:pos x="connsiteX7086" y="connsiteY7086"/>
              </a:cxn>
              <a:cxn ang="0">
                <a:pos x="connsiteX7087" y="connsiteY7087"/>
              </a:cxn>
              <a:cxn ang="0">
                <a:pos x="connsiteX7088" y="connsiteY7088"/>
              </a:cxn>
              <a:cxn ang="0">
                <a:pos x="connsiteX7089" y="connsiteY7089"/>
              </a:cxn>
              <a:cxn ang="0">
                <a:pos x="connsiteX7090" y="connsiteY7090"/>
              </a:cxn>
              <a:cxn ang="0">
                <a:pos x="connsiteX7091" y="connsiteY7091"/>
              </a:cxn>
              <a:cxn ang="0">
                <a:pos x="connsiteX7092" y="connsiteY7092"/>
              </a:cxn>
              <a:cxn ang="0">
                <a:pos x="connsiteX7093" y="connsiteY7093"/>
              </a:cxn>
              <a:cxn ang="0">
                <a:pos x="connsiteX7094" y="connsiteY7094"/>
              </a:cxn>
              <a:cxn ang="0">
                <a:pos x="connsiteX7095" y="connsiteY7095"/>
              </a:cxn>
              <a:cxn ang="0">
                <a:pos x="connsiteX7096" y="connsiteY7096"/>
              </a:cxn>
              <a:cxn ang="0">
                <a:pos x="connsiteX7097" y="connsiteY7097"/>
              </a:cxn>
              <a:cxn ang="0">
                <a:pos x="connsiteX7098" y="connsiteY7098"/>
              </a:cxn>
              <a:cxn ang="0">
                <a:pos x="connsiteX7099" y="connsiteY7099"/>
              </a:cxn>
              <a:cxn ang="0">
                <a:pos x="connsiteX7100" y="connsiteY7100"/>
              </a:cxn>
              <a:cxn ang="0">
                <a:pos x="connsiteX7101" y="connsiteY7101"/>
              </a:cxn>
              <a:cxn ang="0">
                <a:pos x="connsiteX7102" y="connsiteY7102"/>
              </a:cxn>
              <a:cxn ang="0">
                <a:pos x="connsiteX7103" y="connsiteY7103"/>
              </a:cxn>
              <a:cxn ang="0">
                <a:pos x="connsiteX7104" y="connsiteY7104"/>
              </a:cxn>
              <a:cxn ang="0">
                <a:pos x="connsiteX7105" y="connsiteY7105"/>
              </a:cxn>
              <a:cxn ang="0">
                <a:pos x="connsiteX7106" y="connsiteY7106"/>
              </a:cxn>
              <a:cxn ang="0">
                <a:pos x="connsiteX7107" y="connsiteY7107"/>
              </a:cxn>
              <a:cxn ang="0">
                <a:pos x="connsiteX7108" y="connsiteY7108"/>
              </a:cxn>
              <a:cxn ang="0">
                <a:pos x="connsiteX7109" y="connsiteY7109"/>
              </a:cxn>
              <a:cxn ang="0">
                <a:pos x="connsiteX7110" y="connsiteY7110"/>
              </a:cxn>
              <a:cxn ang="0">
                <a:pos x="connsiteX7111" y="connsiteY7111"/>
              </a:cxn>
              <a:cxn ang="0">
                <a:pos x="connsiteX7112" y="connsiteY7112"/>
              </a:cxn>
              <a:cxn ang="0">
                <a:pos x="connsiteX7113" y="connsiteY7113"/>
              </a:cxn>
              <a:cxn ang="0">
                <a:pos x="connsiteX7114" y="connsiteY7114"/>
              </a:cxn>
              <a:cxn ang="0">
                <a:pos x="connsiteX7115" y="connsiteY7115"/>
              </a:cxn>
              <a:cxn ang="0">
                <a:pos x="connsiteX7116" y="connsiteY7116"/>
              </a:cxn>
              <a:cxn ang="0">
                <a:pos x="connsiteX7117" y="connsiteY7117"/>
              </a:cxn>
              <a:cxn ang="0">
                <a:pos x="connsiteX7118" y="connsiteY7118"/>
              </a:cxn>
              <a:cxn ang="0">
                <a:pos x="connsiteX7119" y="connsiteY7119"/>
              </a:cxn>
              <a:cxn ang="0">
                <a:pos x="connsiteX7120" y="connsiteY7120"/>
              </a:cxn>
              <a:cxn ang="0">
                <a:pos x="connsiteX7121" y="connsiteY7121"/>
              </a:cxn>
              <a:cxn ang="0">
                <a:pos x="connsiteX7122" y="connsiteY7122"/>
              </a:cxn>
              <a:cxn ang="0">
                <a:pos x="connsiteX7123" y="connsiteY7123"/>
              </a:cxn>
              <a:cxn ang="0">
                <a:pos x="connsiteX7124" y="connsiteY7124"/>
              </a:cxn>
              <a:cxn ang="0">
                <a:pos x="connsiteX7125" y="connsiteY7125"/>
              </a:cxn>
              <a:cxn ang="0">
                <a:pos x="connsiteX7126" y="connsiteY7126"/>
              </a:cxn>
              <a:cxn ang="0">
                <a:pos x="connsiteX7127" y="connsiteY7127"/>
              </a:cxn>
              <a:cxn ang="0">
                <a:pos x="connsiteX7128" y="connsiteY7128"/>
              </a:cxn>
              <a:cxn ang="0">
                <a:pos x="connsiteX7129" y="connsiteY7129"/>
              </a:cxn>
              <a:cxn ang="0">
                <a:pos x="connsiteX7130" y="connsiteY7130"/>
              </a:cxn>
              <a:cxn ang="0">
                <a:pos x="connsiteX7131" y="connsiteY7131"/>
              </a:cxn>
              <a:cxn ang="0">
                <a:pos x="connsiteX7132" y="connsiteY7132"/>
              </a:cxn>
              <a:cxn ang="0">
                <a:pos x="connsiteX7133" y="connsiteY7133"/>
              </a:cxn>
              <a:cxn ang="0">
                <a:pos x="connsiteX7134" y="connsiteY7134"/>
              </a:cxn>
              <a:cxn ang="0">
                <a:pos x="connsiteX7135" y="connsiteY7135"/>
              </a:cxn>
              <a:cxn ang="0">
                <a:pos x="connsiteX7136" y="connsiteY7136"/>
              </a:cxn>
              <a:cxn ang="0">
                <a:pos x="connsiteX7137" y="connsiteY7137"/>
              </a:cxn>
              <a:cxn ang="0">
                <a:pos x="connsiteX7138" y="connsiteY7138"/>
              </a:cxn>
              <a:cxn ang="0">
                <a:pos x="connsiteX7139" y="connsiteY7139"/>
              </a:cxn>
              <a:cxn ang="0">
                <a:pos x="connsiteX7140" y="connsiteY7140"/>
              </a:cxn>
              <a:cxn ang="0">
                <a:pos x="connsiteX7141" y="connsiteY7141"/>
              </a:cxn>
              <a:cxn ang="0">
                <a:pos x="connsiteX7142" y="connsiteY7142"/>
              </a:cxn>
              <a:cxn ang="0">
                <a:pos x="connsiteX7143" y="connsiteY7143"/>
              </a:cxn>
              <a:cxn ang="0">
                <a:pos x="connsiteX7144" y="connsiteY7144"/>
              </a:cxn>
              <a:cxn ang="0">
                <a:pos x="connsiteX7145" y="connsiteY7145"/>
              </a:cxn>
              <a:cxn ang="0">
                <a:pos x="connsiteX7146" y="connsiteY7146"/>
              </a:cxn>
              <a:cxn ang="0">
                <a:pos x="connsiteX7147" y="connsiteY7147"/>
              </a:cxn>
              <a:cxn ang="0">
                <a:pos x="connsiteX7148" y="connsiteY7148"/>
              </a:cxn>
              <a:cxn ang="0">
                <a:pos x="connsiteX7149" y="connsiteY7149"/>
              </a:cxn>
              <a:cxn ang="0">
                <a:pos x="connsiteX7150" y="connsiteY7150"/>
              </a:cxn>
              <a:cxn ang="0">
                <a:pos x="connsiteX7151" y="connsiteY7151"/>
              </a:cxn>
              <a:cxn ang="0">
                <a:pos x="connsiteX7152" y="connsiteY7152"/>
              </a:cxn>
              <a:cxn ang="0">
                <a:pos x="connsiteX7153" y="connsiteY7153"/>
              </a:cxn>
              <a:cxn ang="0">
                <a:pos x="connsiteX7154" y="connsiteY7154"/>
              </a:cxn>
              <a:cxn ang="0">
                <a:pos x="connsiteX7155" y="connsiteY7155"/>
              </a:cxn>
              <a:cxn ang="0">
                <a:pos x="connsiteX7156" y="connsiteY7156"/>
              </a:cxn>
              <a:cxn ang="0">
                <a:pos x="connsiteX7157" y="connsiteY7157"/>
              </a:cxn>
              <a:cxn ang="0">
                <a:pos x="connsiteX7158" y="connsiteY7158"/>
              </a:cxn>
              <a:cxn ang="0">
                <a:pos x="connsiteX7159" y="connsiteY7159"/>
              </a:cxn>
              <a:cxn ang="0">
                <a:pos x="connsiteX7160" y="connsiteY7160"/>
              </a:cxn>
              <a:cxn ang="0">
                <a:pos x="connsiteX7161" y="connsiteY7161"/>
              </a:cxn>
              <a:cxn ang="0">
                <a:pos x="connsiteX7162" y="connsiteY7162"/>
              </a:cxn>
              <a:cxn ang="0">
                <a:pos x="connsiteX7163" y="connsiteY7163"/>
              </a:cxn>
              <a:cxn ang="0">
                <a:pos x="connsiteX7164" y="connsiteY7164"/>
              </a:cxn>
              <a:cxn ang="0">
                <a:pos x="connsiteX7165" y="connsiteY7165"/>
              </a:cxn>
              <a:cxn ang="0">
                <a:pos x="connsiteX7166" y="connsiteY7166"/>
              </a:cxn>
              <a:cxn ang="0">
                <a:pos x="connsiteX7167" y="connsiteY7167"/>
              </a:cxn>
              <a:cxn ang="0">
                <a:pos x="connsiteX7168" y="connsiteY7168"/>
              </a:cxn>
              <a:cxn ang="0">
                <a:pos x="connsiteX7169" y="connsiteY7169"/>
              </a:cxn>
              <a:cxn ang="0">
                <a:pos x="connsiteX7170" y="connsiteY7170"/>
              </a:cxn>
              <a:cxn ang="0">
                <a:pos x="connsiteX7171" y="connsiteY7171"/>
              </a:cxn>
              <a:cxn ang="0">
                <a:pos x="connsiteX7172" y="connsiteY7172"/>
              </a:cxn>
              <a:cxn ang="0">
                <a:pos x="connsiteX7173" y="connsiteY7173"/>
              </a:cxn>
              <a:cxn ang="0">
                <a:pos x="connsiteX7174" y="connsiteY7174"/>
              </a:cxn>
              <a:cxn ang="0">
                <a:pos x="connsiteX7175" y="connsiteY7175"/>
              </a:cxn>
              <a:cxn ang="0">
                <a:pos x="connsiteX7176" y="connsiteY7176"/>
              </a:cxn>
              <a:cxn ang="0">
                <a:pos x="connsiteX7177" y="connsiteY7177"/>
              </a:cxn>
              <a:cxn ang="0">
                <a:pos x="connsiteX7178" y="connsiteY7178"/>
              </a:cxn>
              <a:cxn ang="0">
                <a:pos x="connsiteX7179" y="connsiteY7179"/>
              </a:cxn>
              <a:cxn ang="0">
                <a:pos x="connsiteX7180" y="connsiteY7180"/>
              </a:cxn>
              <a:cxn ang="0">
                <a:pos x="connsiteX7181" y="connsiteY7181"/>
              </a:cxn>
              <a:cxn ang="0">
                <a:pos x="connsiteX7182" y="connsiteY7182"/>
              </a:cxn>
              <a:cxn ang="0">
                <a:pos x="connsiteX7183" y="connsiteY7183"/>
              </a:cxn>
              <a:cxn ang="0">
                <a:pos x="connsiteX7184" y="connsiteY7184"/>
              </a:cxn>
              <a:cxn ang="0">
                <a:pos x="connsiteX7185" y="connsiteY7185"/>
              </a:cxn>
              <a:cxn ang="0">
                <a:pos x="connsiteX7186" y="connsiteY7186"/>
              </a:cxn>
              <a:cxn ang="0">
                <a:pos x="connsiteX7187" y="connsiteY7187"/>
              </a:cxn>
              <a:cxn ang="0">
                <a:pos x="connsiteX7188" y="connsiteY7188"/>
              </a:cxn>
              <a:cxn ang="0">
                <a:pos x="connsiteX7189" y="connsiteY7189"/>
              </a:cxn>
              <a:cxn ang="0">
                <a:pos x="connsiteX7190" y="connsiteY7190"/>
              </a:cxn>
              <a:cxn ang="0">
                <a:pos x="connsiteX7191" y="connsiteY7191"/>
              </a:cxn>
              <a:cxn ang="0">
                <a:pos x="connsiteX7192" y="connsiteY7192"/>
              </a:cxn>
              <a:cxn ang="0">
                <a:pos x="connsiteX7193" y="connsiteY7193"/>
              </a:cxn>
              <a:cxn ang="0">
                <a:pos x="connsiteX7194" y="connsiteY7194"/>
              </a:cxn>
              <a:cxn ang="0">
                <a:pos x="connsiteX7195" y="connsiteY7195"/>
              </a:cxn>
              <a:cxn ang="0">
                <a:pos x="connsiteX7196" y="connsiteY7196"/>
              </a:cxn>
              <a:cxn ang="0">
                <a:pos x="connsiteX7197" y="connsiteY7197"/>
              </a:cxn>
              <a:cxn ang="0">
                <a:pos x="connsiteX7198" y="connsiteY7198"/>
              </a:cxn>
              <a:cxn ang="0">
                <a:pos x="connsiteX7199" y="connsiteY7199"/>
              </a:cxn>
              <a:cxn ang="0">
                <a:pos x="connsiteX7200" y="connsiteY7200"/>
              </a:cxn>
              <a:cxn ang="0">
                <a:pos x="connsiteX7201" y="connsiteY7201"/>
              </a:cxn>
              <a:cxn ang="0">
                <a:pos x="connsiteX7202" y="connsiteY7202"/>
              </a:cxn>
              <a:cxn ang="0">
                <a:pos x="connsiteX7203" y="connsiteY7203"/>
              </a:cxn>
              <a:cxn ang="0">
                <a:pos x="connsiteX7204" y="connsiteY7204"/>
              </a:cxn>
              <a:cxn ang="0">
                <a:pos x="connsiteX7205" y="connsiteY7205"/>
              </a:cxn>
              <a:cxn ang="0">
                <a:pos x="connsiteX7206" y="connsiteY7206"/>
              </a:cxn>
              <a:cxn ang="0">
                <a:pos x="connsiteX7207" y="connsiteY7207"/>
              </a:cxn>
              <a:cxn ang="0">
                <a:pos x="connsiteX7208" y="connsiteY7208"/>
              </a:cxn>
              <a:cxn ang="0">
                <a:pos x="connsiteX7209" y="connsiteY7209"/>
              </a:cxn>
              <a:cxn ang="0">
                <a:pos x="connsiteX7210" y="connsiteY7210"/>
              </a:cxn>
              <a:cxn ang="0">
                <a:pos x="connsiteX7211" y="connsiteY7211"/>
              </a:cxn>
              <a:cxn ang="0">
                <a:pos x="connsiteX7212" y="connsiteY7212"/>
              </a:cxn>
              <a:cxn ang="0">
                <a:pos x="connsiteX7213" y="connsiteY7213"/>
              </a:cxn>
              <a:cxn ang="0">
                <a:pos x="connsiteX7214" y="connsiteY7214"/>
              </a:cxn>
              <a:cxn ang="0">
                <a:pos x="connsiteX7215" y="connsiteY7215"/>
              </a:cxn>
              <a:cxn ang="0">
                <a:pos x="connsiteX7216" y="connsiteY7216"/>
              </a:cxn>
              <a:cxn ang="0">
                <a:pos x="connsiteX7217" y="connsiteY7217"/>
              </a:cxn>
              <a:cxn ang="0">
                <a:pos x="connsiteX7218" y="connsiteY7218"/>
              </a:cxn>
              <a:cxn ang="0">
                <a:pos x="connsiteX7219" y="connsiteY7219"/>
              </a:cxn>
              <a:cxn ang="0">
                <a:pos x="connsiteX7220" y="connsiteY7220"/>
              </a:cxn>
              <a:cxn ang="0">
                <a:pos x="connsiteX7221" y="connsiteY7221"/>
              </a:cxn>
              <a:cxn ang="0">
                <a:pos x="connsiteX7222" y="connsiteY7222"/>
              </a:cxn>
              <a:cxn ang="0">
                <a:pos x="connsiteX7223" y="connsiteY7223"/>
              </a:cxn>
              <a:cxn ang="0">
                <a:pos x="connsiteX7224" y="connsiteY7224"/>
              </a:cxn>
              <a:cxn ang="0">
                <a:pos x="connsiteX7225" y="connsiteY7225"/>
              </a:cxn>
              <a:cxn ang="0">
                <a:pos x="connsiteX7226" y="connsiteY7226"/>
              </a:cxn>
              <a:cxn ang="0">
                <a:pos x="connsiteX7227" y="connsiteY7227"/>
              </a:cxn>
              <a:cxn ang="0">
                <a:pos x="connsiteX7228" y="connsiteY7228"/>
              </a:cxn>
              <a:cxn ang="0">
                <a:pos x="connsiteX7229" y="connsiteY7229"/>
              </a:cxn>
              <a:cxn ang="0">
                <a:pos x="connsiteX7230" y="connsiteY7230"/>
              </a:cxn>
              <a:cxn ang="0">
                <a:pos x="connsiteX7231" y="connsiteY7231"/>
              </a:cxn>
              <a:cxn ang="0">
                <a:pos x="connsiteX7232" y="connsiteY7232"/>
              </a:cxn>
              <a:cxn ang="0">
                <a:pos x="connsiteX7233" y="connsiteY7233"/>
              </a:cxn>
              <a:cxn ang="0">
                <a:pos x="connsiteX7234" y="connsiteY7234"/>
              </a:cxn>
              <a:cxn ang="0">
                <a:pos x="connsiteX7235" y="connsiteY7235"/>
              </a:cxn>
              <a:cxn ang="0">
                <a:pos x="connsiteX7236" y="connsiteY7236"/>
              </a:cxn>
              <a:cxn ang="0">
                <a:pos x="connsiteX7237" y="connsiteY7237"/>
              </a:cxn>
              <a:cxn ang="0">
                <a:pos x="connsiteX7238" y="connsiteY7238"/>
              </a:cxn>
              <a:cxn ang="0">
                <a:pos x="connsiteX7239" y="connsiteY7239"/>
              </a:cxn>
              <a:cxn ang="0">
                <a:pos x="connsiteX7240" y="connsiteY7240"/>
              </a:cxn>
              <a:cxn ang="0">
                <a:pos x="connsiteX7241" y="connsiteY7241"/>
              </a:cxn>
              <a:cxn ang="0">
                <a:pos x="connsiteX7242" y="connsiteY7242"/>
              </a:cxn>
              <a:cxn ang="0">
                <a:pos x="connsiteX7243" y="connsiteY7243"/>
              </a:cxn>
              <a:cxn ang="0">
                <a:pos x="connsiteX7244" y="connsiteY7244"/>
              </a:cxn>
              <a:cxn ang="0">
                <a:pos x="connsiteX7245" y="connsiteY7245"/>
              </a:cxn>
              <a:cxn ang="0">
                <a:pos x="connsiteX7246" y="connsiteY7246"/>
              </a:cxn>
              <a:cxn ang="0">
                <a:pos x="connsiteX7247" y="connsiteY7247"/>
              </a:cxn>
              <a:cxn ang="0">
                <a:pos x="connsiteX7248" y="connsiteY7248"/>
              </a:cxn>
              <a:cxn ang="0">
                <a:pos x="connsiteX7249" y="connsiteY7249"/>
              </a:cxn>
              <a:cxn ang="0">
                <a:pos x="connsiteX7250" y="connsiteY7250"/>
              </a:cxn>
              <a:cxn ang="0">
                <a:pos x="connsiteX7251" y="connsiteY7251"/>
              </a:cxn>
              <a:cxn ang="0">
                <a:pos x="connsiteX7252" y="connsiteY7252"/>
              </a:cxn>
              <a:cxn ang="0">
                <a:pos x="connsiteX7253" y="connsiteY7253"/>
              </a:cxn>
              <a:cxn ang="0">
                <a:pos x="connsiteX7254" y="connsiteY7254"/>
              </a:cxn>
              <a:cxn ang="0">
                <a:pos x="connsiteX7255" y="connsiteY7255"/>
              </a:cxn>
              <a:cxn ang="0">
                <a:pos x="connsiteX7256" y="connsiteY7256"/>
              </a:cxn>
              <a:cxn ang="0">
                <a:pos x="connsiteX7257" y="connsiteY7257"/>
              </a:cxn>
              <a:cxn ang="0">
                <a:pos x="connsiteX7258" y="connsiteY7258"/>
              </a:cxn>
              <a:cxn ang="0">
                <a:pos x="connsiteX7259" y="connsiteY7259"/>
              </a:cxn>
              <a:cxn ang="0">
                <a:pos x="connsiteX7260" y="connsiteY7260"/>
              </a:cxn>
              <a:cxn ang="0">
                <a:pos x="connsiteX7261" y="connsiteY7261"/>
              </a:cxn>
              <a:cxn ang="0">
                <a:pos x="connsiteX7262" y="connsiteY7262"/>
              </a:cxn>
              <a:cxn ang="0">
                <a:pos x="connsiteX7263" y="connsiteY7263"/>
              </a:cxn>
              <a:cxn ang="0">
                <a:pos x="connsiteX7264" y="connsiteY7264"/>
              </a:cxn>
              <a:cxn ang="0">
                <a:pos x="connsiteX7265" y="connsiteY7265"/>
              </a:cxn>
              <a:cxn ang="0">
                <a:pos x="connsiteX7266" y="connsiteY7266"/>
              </a:cxn>
              <a:cxn ang="0">
                <a:pos x="connsiteX7267" y="connsiteY7267"/>
              </a:cxn>
              <a:cxn ang="0">
                <a:pos x="connsiteX7268" y="connsiteY7268"/>
              </a:cxn>
              <a:cxn ang="0">
                <a:pos x="connsiteX7269" y="connsiteY7269"/>
              </a:cxn>
              <a:cxn ang="0">
                <a:pos x="connsiteX7270" y="connsiteY7270"/>
              </a:cxn>
              <a:cxn ang="0">
                <a:pos x="connsiteX7271" y="connsiteY7271"/>
              </a:cxn>
              <a:cxn ang="0">
                <a:pos x="connsiteX7272" y="connsiteY7272"/>
              </a:cxn>
              <a:cxn ang="0">
                <a:pos x="connsiteX7273" y="connsiteY7273"/>
              </a:cxn>
              <a:cxn ang="0">
                <a:pos x="connsiteX7274" y="connsiteY7274"/>
              </a:cxn>
              <a:cxn ang="0">
                <a:pos x="connsiteX7275" y="connsiteY7275"/>
              </a:cxn>
              <a:cxn ang="0">
                <a:pos x="connsiteX7276" y="connsiteY7276"/>
              </a:cxn>
              <a:cxn ang="0">
                <a:pos x="connsiteX7277" y="connsiteY7277"/>
              </a:cxn>
              <a:cxn ang="0">
                <a:pos x="connsiteX7278" y="connsiteY7278"/>
              </a:cxn>
              <a:cxn ang="0">
                <a:pos x="connsiteX7279" y="connsiteY7279"/>
              </a:cxn>
              <a:cxn ang="0">
                <a:pos x="connsiteX7280" y="connsiteY7280"/>
              </a:cxn>
              <a:cxn ang="0">
                <a:pos x="connsiteX7281" y="connsiteY7281"/>
              </a:cxn>
              <a:cxn ang="0">
                <a:pos x="connsiteX7282" y="connsiteY7282"/>
              </a:cxn>
              <a:cxn ang="0">
                <a:pos x="connsiteX7283" y="connsiteY7283"/>
              </a:cxn>
              <a:cxn ang="0">
                <a:pos x="connsiteX7284" y="connsiteY7284"/>
              </a:cxn>
              <a:cxn ang="0">
                <a:pos x="connsiteX7285" y="connsiteY7285"/>
              </a:cxn>
              <a:cxn ang="0">
                <a:pos x="connsiteX7286" y="connsiteY7286"/>
              </a:cxn>
              <a:cxn ang="0">
                <a:pos x="connsiteX7287" y="connsiteY7287"/>
              </a:cxn>
              <a:cxn ang="0">
                <a:pos x="connsiteX7288" y="connsiteY7288"/>
              </a:cxn>
              <a:cxn ang="0">
                <a:pos x="connsiteX7289" y="connsiteY7289"/>
              </a:cxn>
              <a:cxn ang="0">
                <a:pos x="connsiteX7290" y="connsiteY7290"/>
              </a:cxn>
              <a:cxn ang="0">
                <a:pos x="connsiteX7291" y="connsiteY7291"/>
              </a:cxn>
              <a:cxn ang="0">
                <a:pos x="connsiteX7292" y="connsiteY7292"/>
              </a:cxn>
              <a:cxn ang="0">
                <a:pos x="connsiteX7293" y="connsiteY7293"/>
              </a:cxn>
              <a:cxn ang="0">
                <a:pos x="connsiteX7294" y="connsiteY7294"/>
              </a:cxn>
              <a:cxn ang="0">
                <a:pos x="connsiteX7295" y="connsiteY7295"/>
              </a:cxn>
              <a:cxn ang="0">
                <a:pos x="connsiteX7296" y="connsiteY7296"/>
              </a:cxn>
              <a:cxn ang="0">
                <a:pos x="connsiteX7297" y="connsiteY7297"/>
              </a:cxn>
              <a:cxn ang="0">
                <a:pos x="connsiteX7298" y="connsiteY7298"/>
              </a:cxn>
              <a:cxn ang="0">
                <a:pos x="connsiteX7299" y="connsiteY7299"/>
              </a:cxn>
              <a:cxn ang="0">
                <a:pos x="connsiteX7300" y="connsiteY7300"/>
              </a:cxn>
              <a:cxn ang="0">
                <a:pos x="connsiteX7301" y="connsiteY7301"/>
              </a:cxn>
              <a:cxn ang="0">
                <a:pos x="connsiteX7302" y="connsiteY7302"/>
              </a:cxn>
              <a:cxn ang="0">
                <a:pos x="connsiteX7303" y="connsiteY7303"/>
              </a:cxn>
              <a:cxn ang="0">
                <a:pos x="connsiteX7304" y="connsiteY7304"/>
              </a:cxn>
              <a:cxn ang="0">
                <a:pos x="connsiteX7305" y="connsiteY7305"/>
              </a:cxn>
              <a:cxn ang="0">
                <a:pos x="connsiteX7306" y="connsiteY7306"/>
              </a:cxn>
              <a:cxn ang="0">
                <a:pos x="connsiteX7307" y="connsiteY7307"/>
              </a:cxn>
              <a:cxn ang="0">
                <a:pos x="connsiteX7308" y="connsiteY7308"/>
              </a:cxn>
              <a:cxn ang="0">
                <a:pos x="connsiteX7309" y="connsiteY7309"/>
              </a:cxn>
              <a:cxn ang="0">
                <a:pos x="connsiteX7310" y="connsiteY7310"/>
              </a:cxn>
              <a:cxn ang="0">
                <a:pos x="connsiteX7311" y="connsiteY7311"/>
              </a:cxn>
              <a:cxn ang="0">
                <a:pos x="connsiteX7312" y="connsiteY7312"/>
              </a:cxn>
              <a:cxn ang="0">
                <a:pos x="connsiteX7313" y="connsiteY7313"/>
              </a:cxn>
              <a:cxn ang="0">
                <a:pos x="connsiteX7314" y="connsiteY7314"/>
              </a:cxn>
              <a:cxn ang="0">
                <a:pos x="connsiteX7315" y="connsiteY7315"/>
              </a:cxn>
              <a:cxn ang="0">
                <a:pos x="connsiteX7316" y="connsiteY7316"/>
              </a:cxn>
              <a:cxn ang="0">
                <a:pos x="connsiteX7317" y="connsiteY7317"/>
              </a:cxn>
              <a:cxn ang="0">
                <a:pos x="connsiteX7318" y="connsiteY7318"/>
              </a:cxn>
              <a:cxn ang="0">
                <a:pos x="connsiteX7319" y="connsiteY7319"/>
              </a:cxn>
              <a:cxn ang="0">
                <a:pos x="connsiteX7320" y="connsiteY7320"/>
              </a:cxn>
              <a:cxn ang="0">
                <a:pos x="connsiteX7321" y="connsiteY7321"/>
              </a:cxn>
              <a:cxn ang="0">
                <a:pos x="connsiteX7322" y="connsiteY7322"/>
              </a:cxn>
              <a:cxn ang="0">
                <a:pos x="connsiteX7323" y="connsiteY7323"/>
              </a:cxn>
              <a:cxn ang="0">
                <a:pos x="connsiteX7324" y="connsiteY7324"/>
              </a:cxn>
              <a:cxn ang="0">
                <a:pos x="connsiteX7325" y="connsiteY7325"/>
              </a:cxn>
              <a:cxn ang="0">
                <a:pos x="connsiteX7326" y="connsiteY7326"/>
              </a:cxn>
              <a:cxn ang="0">
                <a:pos x="connsiteX7327" y="connsiteY7327"/>
              </a:cxn>
            </a:cxnLst>
            <a:rect l="l" t="t" r="r" b="b"/>
            <a:pathLst>
              <a:path w="6400800" h="514350">
                <a:moveTo>
                  <a:pt x="7144" y="511016"/>
                </a:moveTo>
                <a:lnTo>
                  <a:pt x="6354604" y="511016"/>
                </a:lnTo>
                <a:lnTo>
                  <a:pt x="6354604" y="409099"/>
                </a:lnTo>
                <a:cubicBezTo>
                  <a:pt x="6346031" y="411004"/>
                  <a:pt x="6337459" y="413861"/>
                  <a:pt x="6327934" y="415766"/>
                </a:cubicBezTo>
                <a:cubicBezTo>
                  <a:pt x="6327934" y="411956"/>
                  <a:pt x="6327934" y="408146"/>
                  <a:pt x="6327934" y="404336"/>
                </a:cubicBezTo>
                <a:cubicBezTo>
                  <a:pt x="6328887" y="396716"/>
                  <a:pt x="6327934" y="389096"/>
                  <a:pt x="6328887" y="383381"/>
                </a:cubicBezTo>
                <a:cubicBezTo>
                  <a:pt x="6329839" y="371951"/>
                  <a:pt x="6329839" y="365284"/>
                  <a:pt x="6329839" y="365284"/>
                </a:cubicBezTo>
                <a:cubicBezTo>
                  <a:pt x="6329839" y="365284"/>
                  <a:pt x="6327934" y="371951"/>
                  <a:pt x="6324124" y="383381"/>
                </a:cubicBezTo>
                <a:cubicBezTo>
                  <a:pt x="6322219" y="389096"/>
                  <a:pt x="6321267" y="395764"/>
                  <a:pt x="6319362" y="404336"/>
                </a:cubicBezTo>
                <a:cubicBezTo>
                  <a:pt x="6318409" y="409099"/>
                  <a:pt x="6317456" y="413861"/>
                  <a:pt x="6316504" y="419576"/>
                </a:cubicBezTo>
                <a:cubicBezTo>
                  <a:pt x="6311742" y="420529"/>
                  <a:pt x="6306979" y="421481"/>
                  <a:pt x="6303169" y="423386"/>
                </a:cubicBezTo>
                <a:cubicBezTo>
                  <a:pt x="6303169" y="416719"/>
                  <a:pt x="6303169" y="411004"/>
                  <a:pt x="6304121" y="405289"/>
                </a:cubicBezTo>
                <a:cubicBezTo>
                  <a:pt x="6308884" y="390049"/>
                  <a:pt x="6314599" y="373856"/>
                  <a:pt x="6319362" y="358616"/>
                </a:cubicBezTo>
                <a:cubicBezTo>
                  <a:pt x="6320314" y="355759"/>
                  <a:pt x="6321267" y="352901"/>
                  <a:pt x="6322219" y="349091"/>
                </a:cubicBezTo>
                <a:cubicBezTo>
                  <a:pt x="6326029" y="336709"/>
                  <a:pt x="6330792" y="325279"/>
                  <a:pt x="6334601" y="312896"/>
                </a:cubicBezTo>
                <a:cubicBezTo>
                  <a:pt x="6340317" y="297656"/>
                  <a:pt x="6345079" y="283369"/>
                  <a:pt x="6349842" y="269081"/>
                </a:cubicBezTo>
                <a:cubicBezTo>
                  <a:pt x="6354604" y="254794"/>
                  <a:pt x="6359367" y="240506"/>
                  <a:pt x="6363176" y="228124"/>
                </a:cubicBezTo>
                <a:cubicBezTo>
                  <a:pt x="6367939" y="214789"/>
                  <a:pt x="6371749" y="202406"/>
                  <a:pt x="6375559" y="190976"/>
                </a:cubicBezTo>
                <a:cubicBezTo>
                  <a:pt x="6383179" y="168116"/>
                  <a:pt x="6388894" y="149066"/>
                  <a:pt x="6393656" y="134779"/>
                </a:cubicBezTo>
                <a:cubicBezTo>
                  <a:pt x="6397467" y="121444"/>
                  <a:pt x="6400324" y="113824"/>
                  <a:pt x="6400324" y="113824"/>
                </a:cubicBezTo>
                <a:cubicBezTo>
                  <a:pt x="6400324" y="113824"/>
                  <a:pt x="6396514" y="121444"/>
                  <a:pt x="6389846" y="133826"/>
                </a:cubicBezTo>
                <a:cubicBezTo>
                  <a:pt x="6386989" y="139541"/>
                  <a:pt x="6384131" y="146209"/>
                  <a:pt x="6380321" y="153829"/>
                </a:cubicBezTo>
                <a:cubicBezTo>
                  <a:pt x="6385084" y="136684"/>
                  <a:pt x="6389846" y="121444"/>
                  <a:pt x="6392704" y="110966"/>
                </a:cubicBezTo>
                <a:cubicBezTo>
                  <a:pt x="6396514" y="95726"/>
                  <a:pt x="6399371" y="87154"/>
                  <a:pt x="6399371" y="87154"/>
                </a:cubicBezTo>
                <a:cubicBezTo>
                  <a:pt x="6399371" y="87154"/>
                  <a:pt x="6395562" y="95726"/>
                  <a:pt x="6388894" y="109061"/>
                </a:cubicBezTo>
                <a:cubicBezTo>
                  <a:pt x="6386037" y="115729"/>
                  <a:pt x="6382226" y="125254"/>
                  <a:pt x="6377464" y="134779"/>
                </a:cubicBezTo>
                <a:cubicBezTo>
                  <a:pt x="6372701" y="144304"/>
                  <a:pt x="6367939" y="155734"/>
                  <a:pt x="6364129" y="168116"/>
                </a:cubicBezTo>
                <a:cubicBezTo>
                  <a:pt x="6354604" y="192881"/>
                  <a:pt x="6343174" y="222409"/>
                  <a:pt x="6332696" y="253841"/>
                </a:cubicBezTo>
                <a:cubicBezTo>
                  <a:pt x="6326981" y="270034"/>
                  <a:pt x="6321267" y="286226"/>
                  <a:pt x="6316504" y="302419"/>
                </a:cubicBezTo>
                <a:cubicBezTo>
                  <a:pt x="6315551" y="304324"/>
                  <a:pt x="6315551" y="306229"/>
                  <a:pt x="6314599" y="308134"/>
                </a:cubicBezTo>
                <a:cubicBezTo>
                  <a:pt x="6315551" y="300514"/>
                  <a:pt x="6316504" y="293846"/>
                  <a:pt x="6317456" y="287179"/>
                </a:cubicBezTo>
                <a:cubicBezTo>
                  <a:pt x="6318409" y="279559"/>
                  <a:pt x="6319362" y="272891"/>
                  <a:pt x="6319362" y="267176"/>
                </a:cubicBezTo>
                <a:cubicBezTo>
                  <a:pt x="6320314" y="256699"/>
                  <a:pt x="6320314" y="250031"/>
                  <a:pt x="6320314" y="250031"/>
                </a:cubicBezTo>
                <a:cubicBezTo>
                  <a:pt x="6320314" y="250031"/>
                  <a:pt x="6318409" y="255746"/>
                  <a:pt x="6314599" y="266224"/>
                </a:cubicBezTo>
                <a:cubicBezTo>
                  <a:pt x="6311742" y="276701"/>
                  <a:pt x="6306979" y="291941"/>
                  <a:pt x="6302217" y="310039"/>
                </a:cubicBezTo>
                <a:cubicBezTo>
                  <a:pt x="6299359" y="318611"/>
                  <a:pt x="6296501" y="329089"/>
                  <a:pt x="6293644" y="339566"/>
                </a:cubicBezTo>
                <a:cubicBezTo>
                  <a:pt x="6291739" y="347186"/>
                  <a:pt x="6288881" y="354806"/>
                  <a:pt x="6286976" y="362426"/>
                </a:cubicBezTo>
                <a:cubicBezTo>
                  <a:pt x="6286024" y="352901"/>
                  <a:pt x="6285071" y="343376"/>
                  <a:pt x="6284119" y="335756"/>
                </a:cubicBezTo>
                <a:cubicBezTo>
                  <a:pt x="6286024" y="330041"/>
                  <a:pt x="6286976" y="324326"/>
                  <a:pt x="6288881" y="318611"/>
                </a:cubicBezTo>
                <a:cubicBezTo>
                  <a:pt x="6293644" y="303371"/>
                  <a:pt x="6298406" y="289084"/>
                  <a:pt x="6302217" y="274796"/>
                </a:cubicBezTo>
                <a:cubicBezTo>
                  <a:pt x="6304121" y="268129"/>
                  <a:pt x="6306026" y="261461"/>
                  <a:pt x="6307931" y="255746"/>
                </a:cubicBezTo>
                <a:cubicBezTo>
                  <a:pt x="6309837" y="250031"/>
                  <a:pt x="6311742" y="244316"/>
                  <a:pt x="6313646" y="238601"/>
                </a:cubicBezTo>
                <a:cubicBezTo>
                  <a:pt x="6317456" y="228124"/>
                  <a:pt x="6320314" y="218599"/>
                  <a:pt x="6323171" y="210026"/>
                </a:cubicBezTo>
                <a:cubicBezTo>
                  <a:pt x="6327934" y="193834"/>
                  <a:pt x="6330792" y="185261"/>
                  <a:pt x="6330792" y="185261"/>
                </a:cubicBezTo>
                <a:cubicBezTo>
                  <a:pt x="6330792" y="185261"/>
                  <a:pt x="6326981" y="193834"/>
                  <a:pt x="6319362" y="208121"/>
                </a:cubicBezTo>
                <a:cubicBezTo>
                  <a:pt x="6315551" y="215741"/>
                  <a:pt x="6311742" y="224314"/>
                  <a:pt x="6306026" y="234791"/>
                </a:cubicBezTo>
                <a:cubicBezTo>
                  <a:pt x="6303169" y="239554"/>
                  <a:pt x="6301264" y="245269"/>
                  <a:pt x="6298406" y="250984"/>
                </a:cubicBezTo>
                <a:cubicBezTo>
                  <a:pt x="6295549" y="256699"/>
                  <a:pt x="6293644" y="263366"/>
                  <a:pt x="6290787" y="270034"/>
                </a:cubicBezTo>
                <a:cubicBezTo>
                  <a:pt x="6286976" y="279559"/>
                  <a:pt x="6282214" y="290036"/>
                  <a:pt x="6278404" y="301466"/>
                </a:cubicBezTo>
                <a:cubicBezTo>
                  <a:pt x="6277451" y="295751"/>
                  <a:pt x="6277451" y="292894"/>
                  <a:pt x="6277451" y="292894"/>
                </a:cubicBezTo>
                <a:cubicBezTo>
                  <a:pt x="6277451" y="292894"/>
                  <a:pt x="6277451" y="297656"/>
                  <a:pt x="6276499" y="306229"/>
                </a:cubicBezTo>
                <a:cubicBezTo>
                  <a:pt x="6275546" y="308134"/>
                  <a:pt x="6274594" y="310991"/>
                  <a:pt x="6273642" y="312896"/>
                </a:cubicBezTo>
                <a:cubicBezTo>
                  <a:pt x="6272689" y="315754"/>
                  <a:pt x="6271737" y="319564"/>
                  <a:pt x="6269831" y="322421"/>
                </a:cubicBezTo>
                <a:cubicBezTo>
                  <a:pt x="6270784" y="314801"/>
                  <a:pt x="6272689" y="308134"/>
                  <a:pt x="6273642" y="300514"/>
                </a:cubicBezTo>
                <a:cubicBezTo>
                  <a:pt x="6277451" y="283369"/>
                  <a:pt x="6280309" y="267176"/>
                  <a:pt x="6283167" y="252889"/>
                </a:cubicBezTo>
                <a:cubicBezTo>
                  <a:pt x="6285071" y="245269"/>
                  <a:pt x="6286024" y="238601"/>
                  <a:pt x="6287929" y="231934"/>
                </a:cubicBezTo>
                <a:cubicBezTo>
                  <a:pt x="6289834" y="225266"/>
                  <a:pt x="6290787" y="218599"/>
                  <a:pt x="6292692" y="212884"/>
                </a:cubicBezTo>
                <a:cubicBezTo>
                  <a:pt x="6295549" y="200501"/>
                  <a:pt x="6298406" y="190024"/>
                  <a:pt x="6300312" y="181451"/>
                </a:cubicBezTo>
                <a:cubicBezTo>
                  <a:pt x="6304121" y="164306"/>
                  <a:pt x="6306026" y="153829"/>
                  <a:pt x="6306026" y="153829"/>
                </a:cubicBezTo>
                <a:cubicBezTo>
                  <a:pt x="6306026" y="153829"/>
                  <a:pt x="6302217" y="163354"/>
                  <a:pt x="6296501" y="180499"/>
                </a:cubicBezTo>
                <a:cubicBezTo>
                  <a:pt x="6293644" y="189071"/>
                  <a:pt x="6289834" y="199549"/>
                  <a:pt x="6286024" y="210979"/>
                </a:cubicBezTo>
                <a:cubicBezTo>
                  <a:pt x="6284119" y="216694"/>
                  <a:pt x="6282214" y="223361"/>
                  <a:pt x="6279356" y="230029"/>
                </a:cubicBezTo>
                <a:cubicBezTo>
                  <a:pt x="6277451" y="236696"/>
                  <a:pt x="6275546" y="243364"/>
                  <a:pt x="6273642" y="250984"/>
                </a:cubicBezTo>
                <a:cubicBezTo>
                  <a:pt x="6269831" y="265271"/>
                  <a:pt x="6265069" y="281464"/>
                  <a:pt x="6260306" y="298609"/>
                </a:cubicBezTo>
                <a:cubicBezTo>
                  <a:pt x="6255544" y="315754"/>
                  <a:pt x="6251734" y="333851"/>
                  <a:pt x="6246971" y="351949"/>
                </a:cubicBezTo>
                <a:cubicBezTo>
                  <a:pt x="6244114" y="366236"/>
                  <a:pt x="6240304" y="381476"/>
                  <a:pt x="6236494" y="396716"/>
                </a:cubicBezTo>
                <a:cubicBezTo>
                  <a:pt x="6236494" y="395764"/>
                  <a:pt x="6235542" y="395764"/>
                  <a:pt x="6235542" y="394811"/>
                </a:cubicBezTo>
                <a:cubicBezTo>
                  <a:pt x="6235542" y="379571"/>
                  <a:pt x="6234589" y="370046"/>
                  <a:pt x="6234589" y="370046"/>
                </a:cubicBezTo>
                <a:cubicBezTo>
                  <a:pt x="6234589" y="370046"/>
                  <a:pt x="6233637" y="376714"/>
                  <a:pt x="6230779" y="389096"/>
                </a:cubicBezTo>
                <a:cubicBezTo>
                  <a:pt x="6229826" y="387191"/>
                  <a:pt x="6228874" y="386239"/>
                  <a:pt x="6227921" y="384334"/>
                </a:cubicBezTo>
                <a:cubicBezTo>
                  <a:pt x="6224112" y="378619"/>
                  <a:pt x="6220301" y="372904"/>
                  <a:pt x="6216492" y="367189"/>
                </a:cubicBezTo>
                <a:cubicBezTo>
                  <a:pt x="6218396" y="360521"/>
                  <a:pt x="6220301" y="354806"/>
                  <a:pt x="6223159" y="348139"/>
                </a:cubicBezTo>
                <a:cubicBezTo>
                  <a:pt x="6227921" y="334804"/>
                  <a:pt x="6232684" y="322421"/>
                  <a:pt x="6236494" y="310991"/>
                </a:cubicBezTo>
                <a:cubicBezTo>
                  <a:pt x="6240304" y="299561"/>
                  <a:pt x="6244114" y="289084"/>
                  <a:pt x="6247924" y="279559"/>
                </a:cubicBezTo>
                <a:cubicBezTo>
                  <a:pt x="6251734" y="270034"/>
                  <a:pt x="6254592" y="262414"/>
                  <a:pt x="6256496" y="254794"/>
                </a:cubicBezTo>
                <a:cubicBezTo>
                  <a:pt x="6261259" y="241459"/>
                  <a:pt x="6264117" y="233839"/>
                  <a:pt x="6264117" y="233839"/>
                </a:cubicBezTo>
                <a:cubicBezTo>
                  <a:pt x="6264117" y="233839"/>
                  <a:pt x="6260306" y="241459"/>
                  <a:pt x="6252687" y="253841"/>
                </a:cubicBezTo>
                <a:cubicBezTo>
                  <a:pt x="6248876" y="260509"/>
                  <a:pt x="6245067" y="268129"/>
                  <a:pt x="6240304" y="276701"/>
                </a:cubicBezTo>
                <a:cubicBezTo>
                  <a:pt x="6235542" y="285274"/>
                  <a:pt x="6230779" y="295751"/>
                  <a:pt x="6225064" y="307181"/>
                </a:cubicBezTo>
                <a:cubicBezTo>
                  <a:pt x="6220301" y="318611"/>
                  <a:pt x="6214587" y="330994"/>
                  <a:pt x="6208871" y="343376"/>
                </a:cubicBezTo>
                <a:cubicBezTo>
                  <a:pt x="6207919" y="346234"/>
                  <a:pt x="6206014" y="349091"/>
                  <a:pt x="6205062" y="351949"/>
                </a:cubicBezTo>
                <a:cubicBezTo>
                  <a:pt x="6205062" y="351949"/>
                  <a:pt x="6204109" y="350996"/>
                  <a:pt x="6204109" y="350996"/>
                </a:cubicBezTo>
                <a:cubicBezTo>
                  <a:pt x="6206967" y="340519"/>
                  <a:pt x="6208871" y="330041"/>
                  <a:pt x="6210776" y="320516"/>
                </a:cubicBezTo>
                <a:cubicBezTo>
                  <a:pt x="6214587" y="298609"/>
                  <a:pt x="6219349" y="280511"/>
                  <a:pt x="6222206" y="268129"/>
                </a:cubicBezTo>
                <a:cubicBezTo>
                  <a:pt x="6225064" y="255746"/>
                  <a:pt x="6226017" y="248126"/>
                  <a:pt x="6226017" y="248126"/>
                </a:cubicBezTo>
                <a:cubicBezTo>
                  <a:pt x="6226017" y="248126"/>
                  <a:pt x="6223159" y="254794"/>
                  <a:pt x="6218396" y="267176"/>
                </a:cubicBezTo>
                <a:cubicBezTo>
                  <a:pt x="6216492" y="272891"/>
                  <a:pt x="6213634" y="280511"/>
                  <a:pt x="6209824" y="289084"/>
                </a:cubicBezTo>
                <a:cubicBezTo>
                  <a:pt x="6206967" y="297656"/>
                  <a:pt x="6203156" y="307181"/>
                  <a:pt x="6199346" y="317659"/>
                </a:cubicBezTo>
                <a:cubicBezTo>
                  <a:pt x="6197442" y="323374"/>
                  <a:pt x="6195537" y="330041"/>
                  <a:pt x="6193631" y="335756"/>
                </a:cubicBezTo>
                <a:cubicBezTo>
                  <a:pt x="6190774" y="330994"/>
                  <a:pt x="6186964" y="326231"/>
                  <a:pt x="6184106" y="322421"/>
                </a:cubicBezTo>
                <a:cubicBezTo>
                  <a:pt x="6183154" y="321469"/>
                  <a:pt x="6182201" y="320516"/>
                  <a:pt x="6181249" y="318611"/>
                </a:cubicBezTo>
                <a:cubicBezTo>
                  <a:pt x="6182201" y="312896"/>
                  <a:pt x="6183154" y="307181"/>
                  <a:pt x="6184106" y="302419"/>
                </a:cubicBezTo>
                <a:cubicBezTo>
                  <a:pt x="6186012" y="291941"/>
                  <a:pt x="6186964" y="282416"/>
                  <a:pt x="6189821" y="274796"/>
                </a:cubicBezTo>
                <a:cubicBezTo>
                  <a:pt x="6193631" y="259556"/>
                  <a:pt x="6195537" y="250984"/>
                  <a:pt x="6195537" y="250984"/>
                </a:cubicBezTo>
                <a:cubicBezTo>
                  <a:pt x="6195537" y="250984"/>
                  <a:pt x="6191726" y="259556"/>
                  <a:pt x="6186012" y="273844"/>
                </a:cubicBezTo>
                <a:cubicBezTo>
                  <a:pt x="6183154" y="280511"/>
                  <a:pt x="6180296" y="290036"/>
                  <a:pt x="6176487" y="300514"/>
                </a:cubicBezTo>
                <a:cubicBezTo>
                  <a:pt x="6175534" y="303371"/>
                  <a:pt x="6174581" y="306229"/>
                  <a:pt x="6173629" y="309086"/>
                </a:cubicBezTo>
                <a:cubicBezTo>
                  <a:pt x="6173629" y="309086"/>
                  <a:pt x="6172676" y="308134"/>
                  <a:pt x="6172676" y="308134"/>
                </a:cubicBezTo>
                <a:cubicBezTo>
                  <a:pt x="6173629" y="303371"/>
                  <a:pt x="6174581" y="298609"/>
                  <a:pt x="6174581" y="294799"/>
                </a:cubicBezTo>
                <a:cubicBezTo>
                  <a:pt x="6176487" y="283369"/>
                  <a:pt x="6178392" y="272891"/>
                  <a:pt x="6180296" y="263366"/>
                </a:cubicBezTo>
                <a:cubicBezTo>
                  <a:pt x="6182201" y="253841"/>
                  <a:pt x="6184106" y="244316"/>
                  <a:pt x="6185059" y="236696"/>
                </a:cubicBezTo>
                <a:cubicBezTo>
                  <a:pt x="6186964" y="229076"/>
                  <a:pt x="6187917" y="221456"/>
                  <a:pt x="6188869" y="215741"/>
                </a:cubicBezTo>
                <a:cubicBezTo>
                  <a:pt x="6190774" y="204311"/>
                  <a:pt x="6192679" y="197644"/>
                  <a:pt x="6192679" y="197644"/>
                </a:cubicBezTo>
                <a:cubicBezTo>
                  <a:pt x="6192679" y="197644"/>
                  <a:pt x="6189821" y="203359"/>
                  <a:pt x="6185059" y="214789"/>
                </a:cubicBezTo>
                <a:cubicBezTo>
                  <a:pt x="6180296" y="225266"/>
                  <a:pt x="6174581" y="241459"/>
                  <a:pt x="6168867" y="260509"/>
                </a:cubicBezTo>
                <a:cubicBezTo>
                  <a:pt x="6166962" y="267176"/>
                  <a:pt x="6165056" y="273844"/>
                  <a:pt x="6163151" y="280511"/>
                </a:cubicBezTo>
                <a:cubicBezTo>
                  <a:pt x="6161246" y="270034"/>
                  <a:pt x="6160294" y="261461"/>
                  <a:pt x="6159342" y="253841"/>
                </a:cubicBezTo>
                <a:cubicBezTo>
                  <a:pt x="6156484" y="235744"/>
                  <a:pt x="6154579" y="225266"/>
                  <a:pt x="6154579" y="225266"/>
                </a:cubicBezTo>
                <a:cubicBezTo>
                  <a:pt x="6154579" y="225266"/>
                  <a:pt x="6155531" y="248126"/>
                  <a:pt x="6156484" y="285274"/>
                </a:cubicBezTo>
                <a:cubicBezTo>
                  <a:pt x="6151721" y="278606"/>
                  <a:pt x="6146959" y="272891"/>
                  <a:pt x="6143149" y="268129"/>
                </a:cubicBezTo>
                <a:cubicBezTo>
                  <a:pt x="6143149" y="268129"/>
                  <a:pt x="6143149" y="267176"/>
                  <a:pt x="6143149" y="267176"/>
                </a:cubicBezTo>
                <a:cubicBezTo>
                  <a:pt x="6144101" y="263366"/>
                  <a:pt x="6145054" y="259556"/>
                  <a:pt x="6146006" y="256699"/>
                </a:cubicBezTo>
                <a:cubicBezTo>
                  <a:pt x="6156484" y="210026"/>
                  <a:pt x="6161246" y="178594"/>
                  <a:pt x="6161246" y="178594"/>
                </a:cubicBezTo>
                <a:cubicBezTo>
                  <a:pt x="6161246" y="178594"/>
                  <a:pt x="6158389" y="186214"/>
                  <a:pt x="6152674" y="200501"/>
                </a:cubicBezTo>
                <a:cubicBezTo>
                  <a:pt x="6152674" y="199549"/>
                  <a:pt x="6152674" y="198596"/>
                  <a:pt x="6152674" y="197644"/>
                </a:cubicBezTo>
                <a:cubicBezTo>
                  <a:pt x="6154579" y="188119"/>
                  <a:pt x="6155531" y="179546"/>
                  <a:pt x="6156484" y="172879"/>
                </a:cubicBezTo>
                <a:cubicBezTo>
                  <a:pt x="6158389" y="158591"/>
                  <a:pt x="6160294" y="150971"/>
                  <a:pt x="6160294" y="150971"/>
                </a:cubicBezTo>
                <a:cubicBezTo>
                  <a:pt x="6160294" y="150971"/>
                  <a:pt x="6157437" y="158591"/>
                  <a:pt x="6152674" y="171926"/>
                </a:cubicBezTo>
                <a:cubicBezTo>
                  <a:pt x="6150769" y="178594"/>
                  <a:pt x="6147912" y="187166"/>
                  <a:pt x="6145054" y="196691"/>
                </a:cubicBezTo>
                <a:cubicBezTo>
                  <a:pt x="6143149" y="204311"/>
                  <a:pt x="6140292" y="211931"/>
                  <a:pt x="6138387" y="220504"/>
                </a:cubicBezTo>
                <a:cubicBezTo>
                  <a:pt x="6136481" y="209074"/>
                  <a:pt x="6135529" y="202406"/>
                  <a:pt x="6135529" y="202406"/>
                </a:cubicBezTo>
                <a:cubicBezTo>
                  <a:pt x="6135529" y="202406"/>
                  <a:pt x="6135529" y="209074"/>
                  <a:pt x="6134576" y="221456"/>
                </a:cubicBezTo>
                <a:cubicBezTo>
                  <a:pt x="6134576" y="227171"/>
                  <a:pt x="6132671" y="234791"/>
                  <a:pt x="6132671" y="242411"/>
                </a:cubicBezTo>
                <a:cubicBezTo>
                  <a:pt x="6132671" y="244316"/>
                  <a:pt x="6131719" y="246221"/>
                  <a:pt x="6131719" y="249079"/>
                </a:cubicBezTo>
                <a:cubicBezTo>
                  <a:pt x="6131719" y="250984"/>
                  <a:pt x="6130767" y="251936"/>
                  <a:pt x="6130767" y="253841"/>
                </a:cubicBezTo>
                <a:cubicBezTo>
                  <a:pt x="6129814" y="252889"/>
                  <a:pt x="6129814" y="251936"/>
                  <a:pt x="6129814" y="251936"/>
                </a:cubicBezTo>
                <a:cubicBezTo>
                  <a:pt x="6129814" y="251936"/>
                  <a:pt x="6129814" y="252889"/>
                  <a:pt x="6130767" y="254794"/>
                </a:cubicBezTo>
                <a:cubicBezTo>
                  <a:pt x="6130767" y="256699"/>
                  <a:pt x="6129814" y="258604"/>
                  <a:pt x="6129814" y="261461"/>
                </a:cubicBezTo>
                <a:cubicBezTo>
                  <a:pt x="6129814" y="250031"/>
                  <a:pt x="6129814" y="243364"/>
                  <a:pt x="6129814" y="243364"/>
                </a:cubicBezTo>
                <a:cubicBezTo>
                  <a:pt x="6129814" y="243364"/>
                  <a:pt x="6127909" y="254794"/>
                  <a:pt x="6126004" y="274796"/>
                </a:cubicBezTo>
                <a:cubicBezTo>
                  <a:pt x="6126004" y="276701"/>
                  <a:pt x="6126004" y="279559"/>
                  <a:pt x="6125051" y="281464"/>
                </a:cubicBezTo>
                <a:cubicBezTo>
                  <a:pt x="6124099" y="275749"/>
                  <a:pt x="6123146" y="270986"/>
                  <a:pt x="6122194" y="267176"/>
                </a:cubicBezTo>
                <a:cubicBezTo>
                  <a:pt x="6119337" y="251936"/>
                  <a:pt x="6117431" y="243364"/>
                  <a:pt x="6117431" y="243364"/>
                </a:cubicBezTo>
                <a:cubicBezTo>
                  <a:pt x="6117431" y="243364"/>
                  <a:pt x="6117431" y="251936"/>
                  <a:pt x="6118384" y="267176"/>
                </a:cubicBezTo>
                <a:cubicBezTo>
                  <a:pt x="6118384" y="275749"/>
                  <a:pt x="6119337" y="287179"/>
                  <a:pt x="6119337" y="300514"/>
                </a:cubicBezTo>
                <a:cubicBezTo>
                  <a:pt x="6117431" y="306229"/>
                  <a:pt x="6115526" y="311944"/>
                  <a:pt x="6114574" y="317659"/>
                </a:cubicBezTo>
                <a:cubicBezTo>
                  <a:pt x="6114574" y="313849"/>
                  <a:pt x="6114574" y="310991"/>
                  <a:pt x="6114574" y="307181"/>
                </a:cubicBezTo>
                <a:cubicBezTo>
                  <a:pt x="6113621" y="299561"/>
                  <a:pt x="6113621" y="292894"/>
                  <a:pt x="6112669" y="286226"/>
                </a:cubicBezTo>
                <a:cubicBezTo>
                  <a:pt x="6111717" y="279559"/>
                  <a:pt x="6110764" y="274796"/>
                  <a:pt x="6109812" y="270986"/>
                </a:cubicBezTo>
                <a:cubicBezTo>
                  <a:pt x="6106954" y="262414"/>
                  <a:pt x="6105049" y="258604"/>
                  <a:pt x="6105049" y="258604"/>
                </a:cubicBezTo>
                <a:cubicBezTo>
                  <a:pt x="6105049" y="258604"/>
                  <a:pt x="6105049" y="263366"/>
                  <a:pt x="6106001" y="272891"/>
                </a:cubicBezTo>
                <a:cubicBezTo>
                  <a:pt x="6106001" y="275749"/>
                  <a:pt x="6106001" y="278606"/>
                  <a:pt x="6106001" y="282416"/>
                </a:cubicBezTo>
                <a:cubicBezTo>
                  <a:pt x="6105049" y="279559"/>
                  <a:pt x="6105049" y="276701"/>
                  <a:pt x="6104096" y="273844"/>
                </a:cubicBezTo>
                <a:cubicBezTo>
                  <a:pt x="6103144" y="271939"/>
                  <a:pt x="6103144" y="270034"/>
                  <a:pt x="6102192" y="268129"/>
                </a:cubicBezTo>
                <a:cubicBezTo>
                  <a:pt x="6102192" y="263366"/>
                  <a:pt x="6101239" y="258604"/>
                  <a:pt x="6101239" y="253841"/>
                </a:cubicBezTo>
                <a:cubicBezTo>
                  <a:pt x="6102192" y="251936"/>
                  <a:pt x="6102192" y="249079"/>
                  <a:pt x="6103144" y="247174"/>
                </a:cubicBezTo>
                <a:cubicBezTo>
                  <a:pt x="6105049" y="238601"/>
                  <a:pt x="6106954" y="230981"/>
                  <a:pt x="6107906" y="225266"/>
                </a:cubicBezTo>
                <a:cubicBezTo>
                  <a:pt x="6110764" y="212884"/>
                  <a:pt x="6111717" y="205264"/>
                  <a:pt x="6111717" y="205264"/>
                </a:cubicBezTo>
                <a:cubicBezTo>
                  <a:pt x="6111717" y="205264"/>
                  <a:pt x="6108859" y="211931"/>
                  <a:pt x="6104096" y="223361"/>
                </a:cubicBezTo>
                <a:cubicBezTo>
                  <a:pt x="6103144" y="227171"/>
                  <a:pt x="6101239" y="230981"/>
                  <a:pt x="6099334" y="234791"/>
                </a:cubicBezTo>
                <a:cubicBezTo>
                  <a:pt x="6098381" y="220504"/>
                  <a:pt x="6097429" y="210026"/>
                  <a:pt x="6096476" y="206216"/>
                </a:cubicBezTo>
                <a:cubicBezTo>
                  <a:pt x="6096476" y="204311"/>
                  <a:pt x="6097429" y="201454"/>
                  <a:pt x="6097429" y="199549"/>
                </a:cubicBezTo>
                <a:cubicBezTo>
                  <a:pt x="6099334" y="191929"/>
                  <a:pt x="6100287" y="184309"/>
                  <a:pt x="6101239" y="177641"/>
                </a:cubicBezTo>
                <a:cubicBezTo>
                  <a:pt x="6102192" y="170974"/>
                  <a:pt x="6103144" y="163354"/>
                  <a:pt x="6104096" y="157639"/>
                </a:cubicBezTo>
                <a:cubicBezTo>
                  <a:pt x="6106001" y="145256"/>
                  <a:pt x="6106954" y="133826"/>
                  <a:pt x="6107906" y="124301"/>
                </a:cubicBezTo>
                <a:cubicBezTo>
                  <a:pt x="6109812" y="106204"/>
                  <a:pt x="6110764" y="95726"/>
                  <a:pt x="6110764" y="95726"/>
                </a:cubicBezTo>
                <a:cubicBezTo>
                  <a:pt x="6110764" y="95726"/>
                  <a:pt x="6107906" y="106204"/>
                  <a:pt x="6104096" y="124301"/>
                </a:cubicBezTo>
                <a:cubicBezTo>
                  <a:pt x="6102192" y="132874"/>
                  <a:pt x="6099334" y="144304"/>
                  <a:pt x="6096476" y="156686"/>
                </a:cubicBezTo>
                <a:cubicBezTo>
                  <a:pt x="6095524" y="163354"/>
                  <a:pt x="6093619" y="170021"/>
                  <a:pt x="6091714" y="176689"/>
                </a:cubicBezTo>
                <a:cubicBezTo>
                  <a:pt x="6089809" y="183356"/>
                  <a:pt x="6087904" y="190976"/>
                  <a:pt x="6085999" y="198596"/>
                </a:cubicBezTo>
                <a:cubicBezTo>
                  <a:pt x="6085046" y="203359"/>
                  <a:pt x="6083142" y="209074"/>
                  <a:pt x="6081237" y="214789"/>
                </a:cubicBezTo>
                <a:cubicBezTo>
                  <a:pt x="6077426" y="206216"/>
                  <a:pt x="6074569" y="201454"/>
                  <a:pt x="6074569" y="201454"/>
                </a:cubicBezTo>
                <a:cubicBezTo>
                  <a:pt x="6074569" y="201454"/>
                  <a:pt x="6076474" y="208121"/>
                  <a:pt x="6079331" y="219551"/>
                </a:cubicBezTo>
                <a:cubicBezTo>
                  <a:pt x="6078379" y="222409"/>
                  <a:pt x="6076474" y="225266"/>
                  <a:pt x="6073617" y="230029"/>
                </a:cubicBezTo>
                <a:cubicBezTo>
                  <a:pt x="6072664" y="231934"/>
                  <a:pt x="6071712" y="234791"/>
                  <a:pt x="6069806" y="237649"/>
                </a:cubicBezTo>
                <a:cubicBezTo>
                  <a:pt x="6069806" y="233839"/>
                  <a:pt x="6069806" y="230981"/>
                  <a:pt x="6069806" y="228124"/>
                </a:cubicBezTo>
                <a:cubicBezTo>
                  <a:pt x="6069806" y="213836"/>
                  <a:pt x="6069806" y="205264"/>
                  <a:pt x="6069806" y="205264"/>
                </a:cubicBezTo>
                <a:cubicBezTo>
                  <a:pt x="6069806" y="205264"/>
                  <a:pt x="6067901" y="213836"/>
                  <a:pt x="6065996" y="228124"/>
                </a:cubicBezTo>
                <a:cubicBezTo>
                  <a:pt x="6065044" y="235744"/>
                  <a:pt x="6063139" y="243364"/>
                  <a:pt x="6061234" y="253841"/>
                </a:cubicBezTo>
                <a:cubicBezTo>
                  <a:pt x="6060281" y="256699"/>
                  <a:pt x="6060281" y="259556"/>
                  <a:pt x="6059329" y="263366"/>
                </a:cubicBezTo>
                <a:cubicBezTo>
                  <a:pt x="6058376" y="265271"/>
                  <a:pt x="6058376" y="267176"/>
                  <a:pt x="6057424" y="268129"/>
                </a:cubicBezTo>
                <a:cubicBezTo>
                  <a:pt x="6054567" y="275749"/>
                  <a:pt x="6051709" y="285274"/>
                  <a:pt x="6048851" y="294799"/>
                </a:cubicBezTo>
                <a:cubicBezTo>
                  <a:pt x="6045994" y="304324"/>
                  <a:pt x="6044089" y="313849"/>
                  <a:pt x="6041231" y="324326"/>
                </a:cubicBezTo>
                <a:cubicBezTo>
                  <a:pt x="6041231" y="324326"/>
                  <a:pt x="6041231" y="325279"/>
                  <a:pt x="6041231" y="325279"/>
                </a:cubicBezTo>
                <a:cubicBezTo>
                  <a:pt x="6038374" y="318611"/>
                  <a:pt x="6036469" y="311944"/>
                  <a:pt x="6033612" y="306229"/>
                </a:cubicBezTo>
                <a:cubicBezTo>
                  <a:pt x="6032659" y="303371"/>
                  <a:pt x="6030754" y="299561"/>
                  <a:pt x="6029801" y="296704"/>
                </a:cubicBezTo>
                <a:cubicBezTo>
                  <a:pt x="6029801" y="296704"/>
                  <a:pt x="6029801" y="295751"/>
                  <a:pt x="6029801" y="295751"/>
                </a:cubicBezTo>
                <a:cubicBezTo>
                  <a:pt x="6030754" y="290036"/>
                  <a:pt x="6031706" y="285274"/>
                  <a:pt x="6031706" y="281464"/>
                </a:cubicBezTo>
                <a:cubicBezTo>
                  <a:pt x="6032659" y="272891"/>
                  <a:pt x="6033612" y="269081"/>
                  <a:pt x="6033612" y="269081"/>
                </a:cubicBezTo>
                <a:cubicBezTo>
                  <a:pt x="6033612" y="269081"/>
                  <a:pt x="6031706" y="272891"/>
                  <a:pt x="6027896" y="280511"/>
                </a:cubicBezTo>
                <a:cubicBezTo>
                  <a:pt x="6026944" y="282416"/>
                  <a:pt x="6025992" y="284321"/>
                  <a:pt x="6025039" y="286226"/>
                </a:cubicBezTo>
                <a:cubicBezTo>
                  <a:pt x="6023134" y="281464"/>
                  <a:pt x="6021229" y="276701"/>
                  <a:pt x="6020276" y="272891"/>
                </a:cubicBezTo>
                <a:cubicBezTo>
                  <a:pt x="6013609" y="254794"/>
                  <a:pt x="6008846" y="244316"/>
                  <a:pt x="6008846" y="244316"/>
                </a:cubicBezTo>
                <a:cubicBezTo>
                  <a:pt x="6008846" y="244316"/>
                  <a:pt x="6011704" y="254794"/>
                  <a:pt x="6016467" y="273844"/>
                </a:cubicBezTo>
                <a:cubicBezTo>
                  <a:pt x="6018371" y="279559"/>
                  <a:pt x="6020276" y="286226"/>
                  <a:pt x="6022181" y="293846"/>
                </a:cubicBezTo>
                <a:cubicBezTo>
                  <a:pt x="6021229" y="296704"/>
                  <a:pt x="6020276" y="299561"/>
                  <a:pt x="6019324" y="302419"/>
                </a:cubicBezTo>
                <a:cubicBezTo>
                  <a:pt x="6018371" y="305276"/>
                  <a:pt x="6017419" y="309086"/>
                  <a:pt x="6016467" y="311944"/>
                </a:cubicBezTo>
                <a:cubicBezTo>
                  <a:pt x="6014562" y="318611"/>
                  <a:pt x="6012656" y="326231"/>
                  <a:pt x="6010751" y="333851"/>
                </a:cubicBezTo>
                <a:cubicBezTo>
                  <a:pt x="6010751" y="333851"/>
                  <a:pt x="6010751" y="334804"/>
                  <a:pt x="6010751" y="334804"/>
                </a:cubicBezTo>
                <a:cubicBezTo>
                  <a:pt x="6007894" y="330041"/>
                  <a:pt x="6005989" y="325279"/>
                  <a:pt x="6003131" y="320516"/>
                </a:cubicBezTo>
                <a:cubicBezTo>
                  <a:pt x="6001226" y="316706"/>
                  <a:pt x="5999321" y="312896"/>
                  <a:pt x="5996464" y="308134"/>
                </a:cubicBezTo>
                <a:cubicBezTo>
                  <a:pt x="5997417" y="306229"/>
                  <a:pt x="5998369" y="304324"/>
                  <a:pt x="5999321" y="302419"/>
                </a:cubicBezTo>
                <a:cubicBezTo>
                  <a:pt x="6002179" y="294799"/>
                  <a:pt x="6005037" y="289084"/>
                  <a:pt x="6007894" y="283369"/>
                </a:cubicBezTo>
                <a:cubicBezTo>
                  <a:pt x="6012656" y="272891"/>
                  <a:pt x="6014562" y="267176"/>
                  <a:pt x="6014562" y="267176"/>
                </a:cubicBezTo>
                <a:cubicBezTo>
                  <a:pt x="6014562" y="267176"/>
                  <a:pt x="6010751" y="272891"/>
                  <a:pt x="6004084" y="281464"/>
                </a:cubicBezTo>
                <a:cubicBezTo>
                  <a:pt x="6001226" y="286226"/>
                  <a:pt x="5997417" y="291941"/>
                  <a:pt x="5993606" y="297656"/>
                </a:cubicBezTo>
                <a:cubicBezTo>
                  <a:pt x="5992654" y="289084"/>
                  <a:pt x="5990749" y="281464"/>
                  <a:pt x="5989796" y="273844"/>
                </a:cubicBezTo>
                <a:cubicBezTo>
                  <a:pt x="5990749" y="266224"/>
                  <a:pt x="5990749" y="258604"/>
                  <a:pt x="5991701" y="250984"/>
                </a:cubicBezTo>
                <a:cubicBezTo>
                  <a:pt x="5992654" y="235744"/>
                  <a:pt x="5995512" y="223361"/>
                  <a:pt x="5997417" y="212884"/>
                </a:cubicBezTo>
                <a:cubicBezTo>
                  <a:pt x="6001226" y="191929"/>
                  <a:pt x="6003131" y="179546"/>
                  <a:pt x="6003131" y="179546"/>
                </a:cubicBezTo>
                <a:cubicBezTo>
                  <a:pt x="6003131" y="179546"/>
                  <a:pt x="5999321" y="190976"/>
                  <a:pt x="5993606" y="211931"/>
                </a:cubicBezTo>
                <a:cubicBezTo>
                  <a:pt x="5990749" y="222409"/>
                  <a:pt x="5986939" y="233839"/>
                  <a:pt x="5985034" y="248126"/>
                </a:cubicBezTo>
                <a:cubicBezTo>
                  <a:pt x="5981224" y="233839"/>
                  <a:pt x="5978367" y="219551"/>
                  <a:pt x="5974556" y="206216"/>
                </a:cubicBezTo>
                <a:cubicBezTo>
                  <a:pt x="5974556" y="206216"/>
                  <a:pt x="5974556" y="206216"/>
                  <a:pt x="5974556" y="206216"/>
                </a:cubicBezTo>
                <a:cubicBezTo>
                  <a:pt x="5975509" y="195739"/>
                  <a:pt x="5976462" y="186214"/>
                  <a:pt x="5977414" y="178594"/>
                </a:cubicBezTo>
                <a:cubicBezTo>
                  <a:pt x="5978367" y="163354"/>
                  <a:pt x="5979319" y="153829"/>
                  <a:pt x="5979319" y="153829"/>
                </a:cubicBezTo>
                <a:cubicBezTo>
                  <a:pt x="5979319" y="153829"/>
                  <a:pt x="5977414" y="162401"/>
                  <a:pt x="5973604" y="177641"/>
                </a:cubicBezTo>
                <a:cubicBezTo>
                  <a:pt x="5972651" y="181451"/>
                  <a:pt x="5971699" y="186214"/>
                  <a:pt x="5969794" y="191929"/>
                </a:cubicBezTo>
                <a:cubicBezTo>
                  <a:pt x="5965984" y="180499"/>
                  <a:pt x="5963126" y="170021"/>
                  <a:pt x="5959317" y="160496"/>
                </a:cubicBezTo>
                <a:cubicBezTo>
                  <a:pt x="5954554" y="148114"/>
                  <a:pt x="5950744" y="137636"/>
                  <a:pt x="5946934" y="130016"/>
                </a:cubicBezTo>
                <a:cubicBezTo>
                  <a:pt x="5939314" y="112871"/>
                  <a:pt x="5934551" y="104299"/>
                  <a:pt x="5934551" y="104299"/>
                </a:cubicBezTo>
                <a:cubicBezTo>
                  <a:pt x="5934551" y="104299"/>
                  <a:pt x="5937409" y="113824"/>
                  <a:pt x="5943124" y="131921"/>
                </a:cubicBezTo>
                <a:cubicBezTo>
                  <a:pt x="5945981" y="140494"/>
                  <a:pt x="5948839" y="150971"/>
                  <a:pt x="5951696" y="163354"/>
                </a:cubicBezTo>
                <a:cubicBezTo>
                  <a:pt x="5955506" y="175736"/>
                  <a:pt x="5957412" y="189071"/>
                  <a:pt x="5961221" y="204311"/>
                </a:cubicBezTo>
                <a:cubicBezTo>
                  <a:pt x="5962174" y="208121"/>
                  <a:pt x="5963126" y="212884"/>
                  <a:pt x="5964079" y="216694"/>
                </a:cubicBezTo>
                <a:cubicBezTo>
                  <a:pt x="5964079" y="218599"/>
                  <a:pt x="5963126" y="220504"/>
                  <a:pt x="5962174" y="222409"/>
                </a:cubicBezTo>
                <a:cubicBezTo>
                  <a:pt x="5961221" y="226219"/>
                  <a:pt x="5959317" y="230981"/>
                  <a:pt x="5958364" y="235744"/>
                </a:cubicBezTo>
                <a:cubicBezTo>
                  <a:pt x="5957412" y="234791"/>
                  <a:pt x="5957412" y="233839"/>
                  <a:pt x="5956459" y="232886"/>
                </a:cubicBezTo>
                <a:cubicBezTo>
                  <a:pt x="5956459" y="231934"/>
                  <a:pt x="5956459" y="231934"/>
                  <a:pt x="5956459" y="231934"/>
                </a:cubicBezTo>
                <a:cubicBezTo>
                  <a:pt x="5956459" y="231934"/>
                  <a:pt x="5956459" y="231934"/>
                  <a:pt x="5956459" y="232886"/>
                </a:cubicBezTo>
                <a:cubicBezTo>
                  <a:pt x="5948839" y="219551"/>
                  <a:pt x="5943124" y="208121"/>
                  <a:pt x="5938362" y="199549"/>
                </a:cubicBezTo>
                <a:cubicBezTo>
                  <a:pt x="5931694" y="187166"/>
                  <a:pt x="5927884" y="180499"/>
                  <a:pt x="5927884" y="180499"/>
                </a:cubicBezTo>
                <a:cubicBezTo>
                  <a:pt x="5927884" y="180499"/>
                  <a:pt x="5937409" y="209074"/>
                  <a:pt x="5953601" y="250984"/>
                </a:cubicBezTo>
                <a:cubicBezTo>
                  <a:pt x="5953601" y="252889"/>
                  <a:pt x="5952649" y="253841"/>
                  <a:pt x="5952649" y="255746"/>
                </a:cubicBezTo>
                <a:cubicBezTo>
                  <a:pt x="5949792" y="264319"/>
                  <a:pt x="5947887" y="272891"/>
                  <a:pt x="5945029" y="282416"/>
                </a:cubicBezTo>
                <a:cubicBezTo>
                  <a:pt x="5945029" y="283369"/>
                  <a:pt x="5944076" y="284321"/>
                  <a:pt x="5944076" y="285274"/>
                </a:cubicBezTo>
                <a:cubicBezTo>
                  <a:pt x="5943124" y="280511"/>
                  <a:pt x="5941219" y="275749"/>
                  <a:pt x="5940267" y="271939"/>
                </a:cubicBezTo>
                <a:cubicBezTo>
                  <a:pt x="5936456" y="259556"/>
                  <a:pt x="5932646" y="247174"/>
                  <a:pt x="5928837" y="237649"/>
                </a:cubicBezTo>
                <a:cubicBezTo>
                  <a:pt x="5925979" y="230981"/>
                  <a:pt x="5924074" y="225266"/>
                  <a:pt x="5922169" y="220504"/>
                </a:cubicBezTo>
                <a:cubicBezTo>
                  <a:pt x="5923121" y="217646"/>
                  <a:pt x="5923121" y="216694"/>
                  <a:pt x="5923121" y="216694"/>
                </a:cubicBezTo>
                <a:cubicBezTo>
                  <a:pt x="5923121" y="216694"/>
                  <a:pt x="5922169" y="217646"/>
                  <a:pt x="5921217" y="219551"/>
                </a:cubicBezTo>
                <a:cubicBezTo>
                  <a:pt x="5920264" y="216694"/>
                  <a:pt x="5919312" y="213836"/>
                  <a:pt x="5917406" y="211931"/>
                </a:cubicBezTo>
                <a:cubicBezTo>
                  <a:pt x="5913596" y="204311"/>
                  <a:pt x="5910739" y="198596"/>
                  <a:pt x="5908834" y="194786"/>
                </a:cubicBezTo>
                <a:cubicBezTo>
                  <a:pt x="5908834" y="190976"/>
                  <a:pt x="5907881" y="187166"/>
                  <a:pt x="5907881" y="183356"/>
                </a:cubicBezTo>
                <a:cubicBezTo>
                  <a:pt x="5905976" y="168116"/>
                  <a:pt x="5905024" y="159544"/>
                  <a:pt x="5905024" y="159544"/>
                </a:cubicBezTo>
                <a:cubicBezTo>
                  <a:pt x="5905024" y="159544"/>
                  <a:pt x="5904071" y="168116"/>
                  <a:pt x="5904071" y="184309"/>
                </a:cubicBezTo>
                <a:cubicBezTo>
                  <a:pt x="5904071" y="191929"/>
                  <a:pt x="5903119" y="201454"/>
                  <a:pt x="5903119" y="211931"/>
                </a:cubicBezTo>
                <a:cubicBezTo>
                  <a:pt x="5903119" y="217646"/>
                  <a:pt x="5903119" y="223361"/>
                  <a:pt x="5902167" y="229076"/>
                </a:cubicBezTo>
                <a:cubicBezTo>
                  <a:pt x="5902167" y="234791"/>
                  <a:pt x="5902167" y="241459"/>
                  <a:pt x="5902167" y="248126"/>
                </a:cubicBezTo>
                <a:cubicBezTo>
                  <a:pt x="5902167" y="254794"/>
                  <a:pt x="5902167" y="262414"/>
                  <a:pt x="5903119" y="270034"/>
                </a:cubicBezTo>
                <a:cubicBezTo>
                  <a:pt x="5902167" y="274796"/>
                  <a:pt x="5901214" y="279559"/>
                  <a:pt x="5900262" y="285274"/>
                </a:cubicBezTo>
                <a:cubicBezTo>
                  <a:pt x="5900262" y="284321"/>
                  <a:pt x="5900262" y="283369"/>
                  <a:pt x="5899309" y="282416"/>
                </a:cubicBezTo>
                <a:cubicBezTo>
                  <a:pt x="5897404" y="274796"/>
                  <a:pt x="5896451" y="268129"/>
                  <a:pt x="5895499" y="263366"/>
                </a:cubicBezTo>
                <a:cubicBezTo>
                  <a:pt x="5893594" y="255746"/>
                  <a:pt x="5892642" y="250031"/>
                  <a:pt x="5891689" y="248126"/>
                </a:cubicBezTo>
                <a:cubicBezTo>
                  <a:pt x="5891689" y="246221"/>
                  <a:pt x="5891689" y="245269"/>
                  <a:pt x="5891689" y="245269"/>
                </a:cubicBezTo>
                <a:cubicBezTo>
                  <a:pt x="5891689" y="245269"/>
                  <a:pt x="5891689" y="246221"/>
                  <a:pt x="5890737" y="247174"/>
                </a:cubicBezTo>
                <a:cubicBezTo>
                  <a:pt x="5890737" y="247174"/>
                  <a:pt x="5890737" y="247174"/>
                  <a:pt x="5890737" y="247174"/>
                </a:cubicBezTo>
                <a:cubicBezTo>
                  <a:pt x="5890737" y="247174"/>
                  <a:pt x="5890737" y="247174"/>
                  <a:pt x="5890737" y="248126"/>
                </a:cubicBezTo>
                <a:cubicBezTo>
                  <a:pt x="5889784" y="251936"/>
                  <a:pt x="5885974" y="261461"/>
                  <a:pt x="5881212" y="275749"/>
                </a:cubicBezTo>
                <a:cubicBezTo>
                  <a:pt x="5880259" y="270986"/>
                  <a:pt x="5879306" y="266224"/>
                  <a:pt x="5878354" y="262414"/>
                </a:cubicBezTo>
                <a:cubicBezTo>
                  <a:pt x="5875496" y="248126"/>
                  <a:pt x="5874544" y="240506"/>
                  <a:pt x="5874544" y="240506"/>
                </a:cubicBezTo>
                <a:cubicBezTo>
                  <a:pt x="5874544" y="240506"/>
                  <a:pt x="5874544" y="248126"/>
                  <a:pt x="5874544" y="262414"/>
                </a:cubicBezTo>
                <a:cubicBezTo>
                  <a:pt x="5874544" y="270034"/>
                  <a:pt x="5875496" y="279559"/>
                  <a:pt x="5875496" y="290989"/>
                </a:cubicBezTo>
                <a:cubicBezTo>
                  <a:pt x="5874544" y="293846"/>
                  <a:pt x="5873592" y="295751"/>
                  <a:pt x="5873592" y="298609"/>
                </a:cubicBezTo>
                <a:cubicBezTo>
                  <a:pt x="5872639" y="290036"/>
                  <a:pt x="5872639" y="280511"/>
                  <a:pt x="5870734" y="271939"/>
                </a:cubicBezTo>
                <a:cubicBezTo>
                  <a:pt x="5869781" y="278606"/>
                  <a:pt x="5868829" y="286226"/>
                  <a:pt x="5867876" y="292894"/>
                </a:cubicBezTo>
                <a:cubicBezTo>
                  <a:pt x="5867876" y="285274"/>
                  <a:pt x="5867876" y="276701"/>
                  <a:pt x="5866924" y="269081"/>
                </a:cubicBezTo>
                <a:cubicBezTo>
                  <a:pt x="5866924" y="260509"/>
                  <a:pt x="5865971" y="251936"/>
                  <a:pt x="5865971" y="243364"/>
                </a:cubicBezTo>
                <a:cubicBezTo>
                  <a:pt x="5870734" y="231934"/>
                  <a:pt x="5873592" y="225266"/>
                  <a:pt x="5873592" y="225266"/>
                </a:cubicBezTo>
                <a:cubicBezTo>
                  <a:pt x="5873592" y="225266"/>
                  <a:pt x="5870734" y="230029"/>
                  <a:pt x="5865971" y="237649"/>
                </a:cubicBezTo>
                <a:cubicBezTo>
                  <a:pt x="5865971" y="234791"/>
                  <a:pt x="5865971" y="232886"/>
                  <a:pt x="5865971" y="230029"/>
                </a:cubicBezTo>
                <a:cubicBezTo>
                  <a:pt x="5865971" y="217646"/>
                  <a:pt x="5865019" y="205264"/>
                  <a:pt x="5865019" y="194786"/>
                </a:cubicBezTo>
                <a:cubicBezTo>
                  <a:pt x="5864067" y="172879"/>
                  <a:pt x="5863114" y="154781"/>
                  <a:pt x="5863114" y="141446"/>
                </a:cubicBezTo>
                <a:cubicBezTo>
                  <a:pt x="5862162" y="128111"/>
                  <a:pt x="5862162" y="121444"/>
                  <a:pt x="5862162" y="121444"/>
                </a:cubicBezTo>
                <a:cubicBezTo>
                  <a:pt x="5862162" y="121444"/>
                  <a:pt x="5861209" y="129064"/>
                  <a:pt x="5859304" y="141446"/>
                </a:cubicBezTo>
                <a:cubicBezTo>
                  <a:pt x="5858351" y="147161"/>
                  <a:pt x="5857399" y="153829"/>
                  <a:pt x="5856446" y="161449"/>
                </a:cubicBezTo>
                <a:cubicBezTo>
                  <a:pt x="5855494" y="145256"/>
                  <a:pt x="5854542" y="130969"/>
                  <a:pt x="5853589" y="120491"/>
                </a:cubicBezTo>
                <a:cubicBezTo>
                  <a:pt x="5852637" y="106204"/>
                  <a:pt x="5851684" y="98584"/>
                  <a:pt x="5851684" y="98584"/>
                </a:cubicBezTo>
                <a:cubicBezTo>
                  <a:pt x="5851684" y="98584"/>
                  <a:pt x="5850731" y="106204"/>
                  <a:pt x="5849779" y="120491"/>
                </a:cubicBezTo>
                <a:cubicBezTo>
                  <a:pt x="5848826" y="127159"/>
                  <a:pt x="5848826" y="135731"/>
                  <a:pt x="5847874" y="146209"/>
                </a:cubicBezTo>
                <a:cubicBezTo>
                  <a:pt x="5846921" y="155734"/>
                  <a:pt x="5846921" y="167164"/>
                  <a:pt x="5846921" y="179546"/>
                </a:cubicBezTo>
                <a:cubicBezTo>
                  <a:pt x="5845969" y="203359"/>
                  <a:pt x="5845969" y="231934"/>
                  <a:pt x="5846921" y="262414"/>
                </a:cubicBezTo>
                <a:cubicBezTo>
                  <a:pt x="5846921" y="264319"/>
                  <a:pt x="5846921" y="267176"/>
                  <a:pt x="5846921" y="269081"/>
                </a:cubicBezTo>
                <a:cubicBezTo>
                  <a:pt x="5845969" y="270986"/>
                  <a:pt x="5844064" y="272891"/>
                  <a:pt x="5843112" y="274796"/>
                </a:cubicBezTo>
                <a:cubicBezTo>
                  <a:pt x="5842159" y="270034"/>
                  <a:pt x="5841206" y="265271"/>
                  <a:pt x="5840254" y="261461"/>
                </a:cubicBezTo>
                <a:cubicBezTo>
                  <a:pt x="5840254" y="254794"/>
                  <a:pt x="5840254" y="248126"/>
                  <a:pt x="5841206" y="242411"/>
                </a:cubicBezTo>
                <a:cubicBezTo>
                  <a:pt x="5841206" y="230029"/>
                  <a:pt x="5841206" y="223361"/>
                  <a:pt x="5841206" y="223361"/>
                </a:cubicBezTo>
                <a:cubicBezTo>
                  <a:pt x="5841206" y="223361"/>
                  <a:pt x="5839301" y="230029"/>
                  <a:pt x="5837396" y="242411"/>
                </a:cubicBezTo>
                <a:cubicBezTo>
                  <a:pt x="5837396" y="243364"/>
                  <a:pt x="5837396" y="244316"/>
                  <a:pt x="5836444" y="245269"/>
                </a:cubicBezTo>
                <a:cubicBezTo>
                  <a:pt x="5833587" y="233839"/>
                  <a:pt x="5831681" y="224314"/>
                  <a:pt x="5829776" y="215741"/>
                </a:cubicBezTo>
                <a:cubicBezTo>
                  <a:pt x="5825967" y="198596"/>
                  <a:pt x="5824062" y="189071"/>
                  <a:pt x="5824062" y="189071"/>
                </a:cubicBezTo>
                <a:cubicBezTo>
                  <a:pt x="5824062" y="189071"/>
                  <a:pt x="5825014" y="198596"/>
                  <a:pt x="5825967" y="215741"/>
                </a:cubicBezTo>
                <a:cubicBezTo>
                  <a:pt x="5826919" y="224314"/>
                  <a:pt x="5827871" y="234791"/>
                  <a:pt x="5828824" y="246221"/>
                </a:cubicBezTo>
                <a:cubicBezTo>
                  <a:pt x="5829776" y="252889"/>
                  <a:pt x="5830729" y="260509"/>
                  <a:pt x="5831681" y="268129"/>
                </a:cubicBezTo>
                <a:cubicBezTo>
                  <a:pt x="5830729" y="270034"/>
                  <a:pt x="5828824" y="272891"/>
                  <a:pt x="5826919" y="276701"/>
                </a:cubicBezTo>
                <a:cubicBezTo>
                  <a:pt x="5826919" y="274796"/>
                  <a:pt x="5825967" y="272891"/>
                  <a:pt x="5825967" y="270986"/>
                </a:cubicBezTo>
                <a:cubicBezTo>
                  <a:pt x="5825014" y="263366"/>
                  <a:pt x="5823109" y="255746"/>
                  <a:pt x="5822156" y="250031"/>
                </a:cubicBezTo>
                <a:cubicBezTo>
                  <a:pt x="5820251" y="238601"/>
                  <a:pt x="5818346" y="231934"/>
                  <a:pt x="5818346" y="231934"/>
                </a:cubicBezTo>
                <a:cubicBezTo>
                  <a:pt x="5818346" y="231934"/>
                  <a:pt x="5818346" y="238601"/>
                  <a:pt x="5818346" y="250031"/>
                </a:cubicBezTo>
                <a:cubicBezTo>
                  <a:pt x="5818346" y="255746"/>
                  <a:pt x="5818346" y="262414"/>
                  <a:pt x="5818346" y="270986"/>
                </a:cubicBezTo>
                <a:cubicBezTo>
                  <a:pt x="5816442" y="267176"/>
                  <a:pt x="5814537" y="264319"/>
                  <a:pt x="5812631" y="262414"/>
                </a:cubicBezTo>
                <a:lnTo>
                  <a:pt x="5812631" y="246221"/>
                </a:lnTo>
                <a:lnTo>
                  <a:pt x="5814537" y="220504"/>
                </a:lnTo>
                <a:cubicBezTo>
                  <a:pt x="5815489" y="220504"/>
                  <a:pt x="5815489" y="220504"/>
                  <a:pt x="5816442" y="221456"/>
                </a:cubicBezTo>
                <a:cubicBezTo>
                  <a:pt x="5817394" y="222409"/>
                  <a:pt x="5818346" y="222409"/>
                  <a:pt x="5819299" y="224314"/>
                </a:cubicBezTo>
                <a:cubicBezTo>
                  <a:pt x="5821204" y="226219"/>
                  <a:pt x="5821204" y="229076"/>
                  <a:pt x="5822156" y="231934"/>
                </a:cubicBezTo>
                <a:cubicBezTo>
                  <a:pt x="5822156" y="229076"/>
                  <a:pt x="5822156" y="226219"/>
                  <a:pt x="5821204" y="223361"/>
                </a:cubicBezTo>
                <a:cubicBezTo>
                  <a:pt x="5820251" y="222409"/>
                  <a:pt x="5819299" y="220504"/>
                  <a:pt x="5818346" y="219551"/>
                </a:cubicBezTo>
                <a:cubicBezTo>
                  <a:pt x="5817394" y="218599"/>
                  <a:pt x="5815489" y="217646"/>
                  <a:pt x="5813584" y="217646"/>
                </a:cubicBezTo>
                <a:lnTo>
                  <a:pt x="5811679" y="217646"/>
                </a:lnTo>
                <a:lnTo>
                  <a:pt x="5811679" y="219551"/>
                </a:lnTo>
                <a:cubicBezTo>
                  <a:pt x="5809774" y="228124"/>
                  <a:pt x="5806917" y="237649"/>
                  <a:pt x="5805012" y="246221"/>
                </a:cubicBezTo>
                <a:cubicBezTo>
                  <a:pt x="5804059" y="250031"/>
                  <a:pt x="5804059" y="252889"/>
                  <a:pt x="5803106" y="256699"/>
                </a:cubicBezTo>
                <a:cubicBezTo>
                  <a:pt x="5801201" y="258604"/>
                  <a:pt x="5799296" y="261461"/>
                  <a:pt x="5796439" y="264319"/>
                </a:cubicBezTo>
                <a:cubicBezTo>
                  <a:pt x="5796439" y="259556"/>
                  <a:pt x="5795487" y="256699"/>
                  <a:pt x="5795487" y="253841"/>
                </a:cubicBezTo>
                <a:cubicBezTo>
                  <a:pt x="5794534" y="250031"/>
                  <a:pt x="5794534" y="248126"/>
                  <a:pt x="5794534" y="248126"/>
                </a:cubicBezTo>
                <a:cubicBezTo>
                  <a:pt x="5794534" y="248126"/>
                  <a:pt x="5794534" y="250031"/>
                  <a:pt x="5794534" y="253841"/>
                </a:cubicBezTo>
                <a:cubicBezTo>
                  <a:pt x="5794534" y="257651"/>
                  <a:pt x="5794534" y="262414"/>
                  <a:pt x="5793581" y="268129"/>
                </a:cubicBezTo>
                <a:cubicBezTo>
                  <a:pt x="5792629" y="269081"/>
                  <a:pt x="5792629" y="269081"/>
                  <a:pt x="5791676" y="270034"/>
                </a:cubicBezTo>
                <a:cubicBezTo>
                  <a:pt x="5791676" y="270034"/>
                  <a:pt x="5791676" y="270034"/>
                  <a:pt x="5791676" y="270034"/>
                </a:cubicBezTo>
                <a:lnTo>
                  <a:pt x="5787867" y="239554"/>
                </a:lnTo>
                <a:cubicBezTo>
                  <a:pt x="5791676" y="229076"/>
                  <a:pt x="5793581" y="224314"/>
                  <a:pt x="5793581" y="224314"/>
                </a:cubicBezTo>
                <a:cubicBezTo>
                  <a:pt x="5793581" y="224314"/>
                  <a:pt x="5791676" y="228124"/>
                  <a:pt x="5786914" y="234791"/>
                </a:cubicBezTo>
                <a:lnTo>
                  <a:pt x="5785009" y="205264"/>
                </a:lnTo>
                <a:cubicBezTo>
                  <a:pt x="5788819" y="197644"/>
                  <a:pt x="5791676" y="190024"/>
                  <a:pt x="5795487" y="183356"/>
                </a:cubicBezTo>
                <a:cubicBezTo>
                  <a:pt x="5795487" y="183356"/>
                  <a:pt x="5795487" y="184309"/>
                  <a:pt x="5795487" y="184309"/>
                </a:cubicBezTo>
                <a:cubicBezTo>
                  <a:pt x="5795487" y="184309"/>
                  <a:pt x="5795487" y="183356"/>
                  <a:pt x="5795487" y="183356"/>
                </a:cubicBezTo>
                <a:cubicBezTo>
                  <a:pt x="5796439" y="181451"/>
                  <a:pt x="5797392" y="179546"/>
                  <a:pt x="5797392" y="178594"/>
                </a:cubicBezTo>
                <a:cubicBezTo>
                  <a:pt x="5803106" y="165259"/>
                  <a:pt x="5808821" y="153829"/>
                  <a:pt x="5812631" y="145256"/>
                </a:cubicBezTo>
                <a:cubicBezTo>
                  <a:pt x="5821204" y="126206"/>
                  <a:pt x="5825967" y="115729"/>
                  <a:pt x="5825967" y="115729"/>
                </a:cubicBezTo>
                <a:cubicBezTo>
                  <a:pt x="5825967" y="115729"/>
                  <a:pt x="5820251" y="125254"/>
                  <a:pt x="5809774" y="143351"/>
                </a:cubicBezTo>
                <a:cubicBezTo>
                  <a:pt x="5805012" y="151924"/>
                  <a:pt x="5798344" y="162401"/>
                  <a:pt x="5791676" y="173831"/>
                </a:cubicBezTo>
                <a:cubicBezTo>
                  <a:pt x="5790724" y="172879"/>
                  <a:pt x="5789771" y="171926"/>
                  <a:pt x="5788819" y="170974"/>
                </a:cubicBezTo>
                <a:cubicBezTo>
                  <a:pt x="5786914" y="170021"/>
                  <a:pt x="5785009" y="169069"/>
                  <a:pt x="5783104" y="169069"/>
                </a:cubicBezTo>
                <a:lnTo>
                  <a:pt x="5781199" y="169069"/>
                </a:lnTo>
                <a:lnTo>
                  <a:pt x="5781199" y="170974"/>
                </a:lnTo>
                <a:lnTo>
                  <a:pt x="5777389" y="197644"/>
                </a:lnTo>
                <a:cubicBezTo>
                  <a:pt x="5774531" y="204311"/>
                  <a:pt x="5770721" y="210026"/>
                  <a:pt x="5766912" y="217646"/>
                </a:cubicBezTo>
                <a:cubicBezTo>
                  <a:pt x="5762149" y="226219"/>
                  <a:pt x="5757387" y="234791"/>
                  <a:pt x="5752624" y="244316"/>
                </a:cubicBezTo>
                <a:cubicBezTo>
                  <a:pt x="5752624" y="240506"/>
                  <a:pt x="5751671" y="236696"/>
                  <a:pt x="5751671" y="233839"/>
                </a:cubicBezTo>
                <a:cubicBezTo>
                  <a:pt x="5750719" y="228124"/>
                  <a:pt x="5749767" y="222409"/>
                  <a:pt x="5749767" y="216694"/>
                </a:cubicBezTo>
                <a:cubicBezTo>
                  <a:pt x="5754529" y="199549"/>
                  <a:pt x="5757387" y="190024"/>
                  <a:pt x="5757387" y="190024"/>
                </a:cubicBezTo>
                <a:cubicBezTo>
                  <a:pt x="5757387" y="190024"/>
                  <a:pt x="5754529" y="197644"/>
                  <a:pt x="5749767" y="210979"/>
                </a:cubicBezTo>
                <a:cubicBezTo>
                  <a:pt x="5749767" y="209074"/>
                  <a:pt x="5748814" y="206216"/>
                  <a:pt x="5748814" y="204311"/>
                </a:cubicBezTo>
                <a:cubicBezTo>
                  <a:pt x="5746909" y="188119"/>
                  <a:pt x="5745004" y="178594"/>
                  <a:pt x="5745004" y="178594"/>
                </a:cubicBezTo>
                <a:cubicBezTo>
                  <a:pt x="5745004" y="178594"/>
                  <a:pt x="5745004" y="188119"/>
                  <a:pt x="5745004" y="204311"/>
                </a:cubicBezTo>
                <a:cubicBezTo>
                  <a:pt x="5745004" y="210026"/>
                  <a:pt x="5745004" y="215741"/>
                  <a:pt x="5745004" y="222409"/>
                </a:cubicBezTo>
                <a:cubicBezTo>
                  <a:pt x="5745004" y="223361"/>
                  <a:pt x="5744051" y="224314"/>
                  <a:pt x="5744051" y="225266"/>
                </a:cubicBezTo>
                <a:cubicBezTo>
                  <a:pt x="5740242" y="234791"/>
                  <a:pt x="5736431" y="247174"/>
                  <a:pt x="5731669" y="259556"/>
                </a:cubicBezTo>
                <a:cubicBezTo>
                  <a:pt x="5731669" y="259556"/>
                  <a:pt x="5731669" y="258604"/>
                  <a:pt x="5731669" y="258604"/>
                </a:cubicBezTo>
                <a:cubicBezTo>
                  <a:pt x="5733574" y="245269"/>
                  <a:pt x="5734526" y="238601"/>
                  <a:pt x="5734526" y="238601"/>
                </a:cubicBezTo>
                <a:cubicBezTo>
                  <a:pt x="5734526" y="238601"/>
                  <a:pt x="5732621" y="246221"/>
                  <a:pt x="5727859" y="258604"/>
                </a:cubicBezTo>
                <a:cubicBezTo>
                  <a:pt x="5726906" y="260509"/>
                  <a:pt x="5726906" y="262414"/>
                  <a:pt x="5725954" y="264319"/>
                </a:cubicBezTo>
                <a:cubicBezTo>
                  <a:pt x="5725954" y="264319"/>
                  <a:pt x="5725954" y="263366"/>
                  <a:pt x="5725954" y="263366"/>
                </a:cubicBezTo>
                <a:cubicBezTo>
                  <a:pt x="5725954" y="263366"/>
                  <a:pt x="5725954" y="262414"/>
                  <a:pt x="5725954" y="262414"/>
                </a:cubicBezTo>
                <a:cubicBezTo>
                  <a:pt x="5725954" y="260509"/>
                  <a:pt x="5726906" y="258604"/>
                  <a:pt x="5726906" y="256699"/>
                </a:cubicBezTo>
                <a:cubicBezTo>
                  <a:pt x="5727859" y="251936"/>
                  <a:pt x="5728812" y="247174"/>
                  <a:pt x="5729764" y="242411"/>
                </a:cubicBezTo>
                <a:cubicBezTo>
                  <a:pt x="5730717" y="237649"/>
                  <a:pt x="5731669" y="233839"/>
                  <a:pt x="5732621" y="230029"/>
                </a:cubicBezTo>
                <a:cubicBezTo>
                  <a:pt x="5734526" y="222409"/>
                  <a:pt x="5736431" y="215741"/>
                  <a:pt x="5737384" y="210026"/>
                </a:cubicBezTo>
                <a:cubicBezTo>
                  <a:pt x="5740242" y="198596"/>
                  <a:pt x="5741194" y="191929"/>
                  <a:pt x="5741194" y="191929"/>
                </a:cubicBezTo>
                <a:cubicBezTo>
                  <a:pt x="5741194" y="191929"/>
                  <a:pt x="5740242" y="193834"/>
                  <a:pt x="5739289" y="196691"/>
                </a:cubicBezTo>
                <a:cubicBezTo>
                  <a:pt x="5740242" y="192881"/>
                  <a:pt x="5740242" y="190024"/>
                  <a:pt x="5740242" y="190024"/>
                </a:cubicBezTo>
                <a:cubicBezTo>
                  <a:pt x="5740242" y="190024"/>
                  <a:pt x="5737384" y="197644"/>
                  <a:pt x="5731669" y="211931"/>
                </a:cubicBezTo>
                <a:cubicBezTo>
                  <a:pt x="5730717" y="215741"/>
                  <a:pt x="5728812" y="219551"/>
                  <a:pt x="5726906" y="224314"/>
                </a:cubicBezTo>
                <a:cubicBezTo>
                  <a:pt x="5725954" y="225266"/>
                  <a:pt x="5725954" y="227171"/>
                  <a:pt x="5725001" y="228124"/>
                </a:cubicBezTo>
                <a:cubicBezTo>
                  <a:pt x="5723096" y="231934"/>
                  <a:pt x="5722144" y="235744"/>
                  <a:pt x="5720239" y="240506"/>
                </a:cubicBezTo>
                <a:cubicBezTo>
                  <a:pt x="5719287" y="243364"/>
                  <a:pt x="5718334" y="246221"/>
                  <a:pt x="5717381" y="250031"/>
                </a:cubicBezTo>
                <a:cubicBezTo>
                  <a:pt x="5716429" y="251936"/>
                  <a:pt x="5716429" y="252889"/>
                  <a:pt x="5715476" y="254794"/>
                </a:cubicBezTo>
                <a:cubicBezTo>
                  <a:pt x="5713571" y="260509"/>
                  <a:pt x="5711667" y="266224"/>
                  <a:pt x="5709762" y="272891"/>
                </a:cubicBezTo>
                <a:cubicBezTo>
                  <a:pt x="5707856" y="278606"/>
                  <a:pt x="5705951" y="284321"/>
                  <a:pt x="5704046" y="290989"/>
                </a:cubicBezTo>
                <a:cubicBezTo>
                  <a:pt x="5701189" y="285274"/>
                  <a:pt x="5699284" y="280511"/>
                  <a:pt x="5696426" y="275749"/>
                </a:cubicBezTo>
                <a:cubicBezTo>
                  <a:pt x="5695474" y="271939"/>
                  <a:pt x="5695474" y="269081"/>
                  <a:pt x="5695474" y="269081"/>
                </a:cubicBezTo>
                <a:cubicBezTo>
                  <a:pt x="5695474" y="269081"/>
                  <a:pt x="5695474" y="270034"/>
                  <a:pt x="5695474" y="272891"/>
                </a:cubicBezTo>
                <a:cubicBezTo>
                  <a:pt x="5692617" y="268129"/>
                  <a:pt x="5690712" y="263366"/>
                  <a:pt x="5688806" y="259556"/>
                </a:cubicBezTo>
                <a:cubicBezTo>
                  <a:pt x="5683092" y="249079"/>
                  <a:pt x="5680234" y="243364"/>
                  <a:pt x="5680234" y="243364"/>
                </a:cubicBezTo>
                <a:cubicBezTo>
                  <a:pt x="5680234" y="243364"/>
                  <a:pt x="5682139" y="250031"/>
                  <a:pt x="5684996" y="260509"/>
                </a:cubicBezTo>
                <a:cubicBezTo>
                  <a:pt x="5687854" y="269081"/>
                  <a:pt x="5690712" y="279559"/>
                  <a:pt x="5694521" y="292894"/>
                </a:cubicBezTo>
                <a:cubicBezTo>
                  <a:pt x="5694521" y="297656"/>
                  <a:pt x="5694521" y="302419"/>
                  <a:pt x="5694521" y="309086"/>
                </a:cubicBezTo>
                <a:cubicBezTo>
                  <a:pt x="5694521" y="313849"/>
                  <a:pt x="5694521" y="318611"/>
                  <a:pt x="5694521" y="323374"/>
                </a:cubicBezTo>
                <a:cubicBezTo>
                  <a:pt x="5693569" y="326231"/>
                  <a:pt x="5692617" y="329089"/>
                  <a:pt x="5691664" y="331946"/>
                </a:cubicBezTo>
                <a:cubicBezTo>
                  <a:pt x="5690712" y="330994"/>
                  <a:pt x="5690712" y="330041"/>
                  <a:pt x="5689759" y="329089"/>
                </a:cubicBezTo>
                <a:lnTo>
                  <a:pt x="5689759" y="320516"/>
                </a:lnTo>
                <a:cubicBezTo>
                  <a:pt x="5688806" y="309086"/>
                  <a:pt x="5688806" y="297656"/>
                  <a:pt x="5687854" y="286226"/>
                </a:cubicBezTo>
                <a:cubicBezTo>
                  <a:pt x="5686901" y="297656"/>
                  <a:pt x="5685949" y="308134"/>
                  <a:pt x="5684996" y="319564"/>
                </a:cubicBezTo>
                <a:cubicBezTo>
                  <a:pt x="5684044" y="317659"/>
                  <a:pt x="5683092" y="315754"/>
                  <a:pt x="5681187" y="312896"/>
                </a:cubicBezTo>
                <a:cubicBezTo>
                  <a:pt x="5679281" y="299561"/>
                  <a:pt x="5677376" y="286226"/>
                  <a:pt x="5675471" y="273844"/>
                </a:cubicBezTo>
                <a:cubicBezTo>
                  <a:pt x="5674519" y="267176"/>
                  <a:pt x="5673567" y="260509"/>
                  <a:pt x="5672614" y="253841"/>
                </a:cubicBezTo>
                <a:cubicBezTo>
                  <a:pt x="5671662" y="247174"/>
                  <a:pt x="5671662" y="241459"/>
                  <a:pt x="5670709" y="235744"/>
                </a:cubicBezTo>
                <a:cubicBezTo>
                  <a:pt x="5669756" y="224314"/>
                  <a:pt x="5668804" y="214789"/>
                  <a:pt x="5667851" y="207169"/>
                </a:cubicBezTo>
                <a:cubicBezTo>
                  <a:pt x="5666899" y="198596"/>
                  <a:pt x="5665946" y="192881"/>
                  <a:pt x="5665946" y="188119"/>
                </a:cubicBezTo>
                <a:cubicBezTo>
                  <a:pt x="5666899" y="185261"/>
                  <a:pt x="5666899" y="183356"/>
                  <a:pt x="5666899" y="183356"/>
                </a:cubicBezTo>
                <a:cubicBezTo>
                  <a:pt x="5666899" y="183356"/>
                  <a:pt x="5665946" y="184309"/>
                  <a:pt x="5665946" y="186214"/>
                </a:cubicBezTo>
                <a:cubicBezTo>
                  <a:pt x="5665946" y="183356"/>
                  <a:pt x="5664994" y="181451"/>
                  <a:pt x="5664994" y="181451"/>
                </a:cubicBezTo>
                <a:cubicBezTo>
                  <a:pt x="5664994" y="181451"/>
                  <a:pt x="5664994" y="184309"/>
                  <a:pt x="5664994" y="188119"/>
                </a:cubicBezTo>
                <a:cubicBezTo>
                  <a:pt x="5663089" y="192881"/>
                  <a:pt x="5659279" y="201454"/>
                  <a:pt x="5654517" y="211931"/>
                </a:cubicBezTo>
                <a:cubicBezTo>
                  <a:pt x="5654517" y="210026"/>
                  <a:pt x="5654517" y="207169"/>
                  <a:pt x="5653564" y="205264"/>
                </a:cubicBezTo>
                <a:cubicBezTo>
                  <a:pt x="5652612" y="199549"/>
                  <a:pt x="5652612" y="193834"/>
                  <a:pt x="5652612" y="189071"/>
                </a:cubicBezTo>
                <a:cubicBezTo>
                  <a:pt x="5655469" y="183356"/>
                  <a:pt x="5657374" y="179546"/>
                  <a:pt x="5657374" y="179546"/>
                </a:cubicBezTo>
                <a:cubicBezTo>
                  <a:pt x="5657374" y="179546"/>
                  <a:pt x="5655469" y="182404"/>
                  <a:pt x="5652612" y="187166"/>
                </a:cubicBezTo>
                <a:cubicBezTo>
                  <a:pt x="5652612" y="186214"/>
                  <a:pt x="5652612" y="186214"/>
                  <a:pt x="5652612" y="185261"/>
                </a:cubicBezTo>
                <a:cubicBezTo>
                  <a:pt x="5651659" y="173831"/>
                  <a:pt x="5651659" y="167164"/>
                  <a:pt x="5651659" y="167164"/>
                </a:cubicBezTo>
                <a:cubicBezTo>
                  <a:pt x="5651659" y="167164"/>
                  <a:pt x="5650706" y="171926"/>
                  <a:pt x="5649754" y="179546"/>
                </a:cubicBezTo>
                <a:cubicBezTo>
                  <a:pt x="5649754" y="179546"/>
                  <a:pt x="5649754" y="178594"/>
                  <a:pt x="5649754" y="178594"/>
                </a:cubicBezTo>
                <a:cubicBezTo>
                  <a:pt x="5648801" y="171926"/>
                  <a:pt x="5648801" y="166211"/>
                  <a:pt x="5647849" y="159544"/>
                </a:cubicBezTo>
                <a:cubicBezTo>
                  <a:pt x="5647849" y="153829"/>
                  <a:pt x="5646896" y="148114"/>
                  <a:pt x="5646896" y="142399"/>
                </a:cubicBezTo>
                <a:cubicBezTo>
                  <a:pt x="5645944" y="131921"/>
                  <a:pt x="5644992" y="122396"/>
                  <a:pt x="5645944" y="114776"/>
                </a:cubicBezTo>
                <a:cubicBezTo>
                  <a:pt x="5645944" y="99536"/>
                  <a:pt x="5644992" y="90011"/>
                  <a:pt x="5644992" y="90011"/>
                </a:cubicBezTo>
                <a:cubicBezTo>
                  <a:pt x="5644992" y="90011"/>
                  <a:pt x="5644039" y="98584"/>
                  <a:pt x="5641181" y="113824"/>
                </a:cubicBezTo>
                <a:cubicBezTo>
                  <a:pt x="5640229" y="121444"/>
                  <a:pt x="5639276" y="130969"/>
                  <a:pt x="5639276" y="141446"/>
                </a:cubicBezTo>
                <a:cubicBezTo>
                  <a:pt x="5639276" y="147161"/>
                  <a:pt x="5638324" y="152876"/>
                  <a:pt x="5638324" y="158591"/>
                </a:cubicBezTo>
                <a:cubicBezTo>
                  <a:pt x="5638324" y="164306"/>
                  <a:pt x="5638324" y="170974"/>
                  <a:pt x="5638324" y="177641"/>
                </a:cubicBezTo>
                <a:cubicBezTo>
                  <a:pt x="5638324" y="186214"/>
                  <a:pt x="5638324" y="195739"/>
                  <a:pt x="5639276" y="205264"/>
                </a:cubicBezTo>
                <a:cubicBezTo>
                  <a:pt x="5638324" y="206216"/>
                  <a:pt x="5638324" y="207169"/>
                  <a:pt x="5637371" y="208121"/>
                </a:cubicBezTo>
                <a:cubicBezTo>
                  <a:pt x="5637371" y="208121"/>
                  <a:pt x="5636419" y="209074"/>
                  <a:pt x="5636419" y="209074"/>
                </a:cubicBezTo>
                <a:cubicBezTo>
                  <a:pt x="5636419" y="208121"/>
                  <a:pt x="5636419" y="208121"/>
                  <a:pt x="5636419" y="208121"/>
                </a:cubicBezTo>
                <a:cubicBezTo>
                  <a:pt x="5636419" y="208121"/>
                  <a:pt x="5636419" y="208121"/>
                  <a:pt x="5636419" y="209074"/>
                </a:cubicBezTo>
                <a:cubicBezTo>
                  <a:pt x="5635467" y="210979"/>
                  <a:pt x="5633562" y="212884"/>
                  <a:pt x="5631656" y="215741"/>
                </a:cubicBezTo>
                <a:cubicBezTo>
                  <a:pt x="5628799" y="201454"/>
                  <a:pt x="5626894" y="192881"/>
                  <a:pt x="5626894" y="192881"/>
                </a:cubicBezTo>
                <a:cubicBezTo>
                  <a:pt x="5626894" y="192881"/>
                  <a:pt x="5626894" y="204311"/>
                  <a:pt x="5626894" y="222409"/>
                </a:cubicBezTo>
                <a:cubicBezTo>
                  <a:pt x="5626894" y="222409"/>
                  <a:pt x="5626894" y="222409"/>
                  <a:pt x="5626894" y="223361"/>
                </a:cubicBezTo>
                <a:cubicBezTo>
                  <a:pt x="5624037" y="219551"/>
                  <a:pt x="5621179" y="215741"/>
                  <a:pt x="5618321" y="211931"/>
                </a:cubicBezTo>
                <a:cubicBezTo>
                  <a:pt x="5608796" y="199549"/>
                  <a:pt x="5601176" y="189071"/>
                  <a:pt x="5593556" y="181451"/>
                </a:cubicBezTo>
                <a:cubicBezTo>
                  <a:pt x="5579269" y="165259"/>
                  <a:pt x="5570696" y="155734"/>
                  <a:pt x="5570696" y="155734"/>
                </a:cubicBezTo>
                <a:cubicBezTo>
                  <a:pt x="5570696" y="155734"/>
                  <a:pt x="5577364" y="166211"/>
                  <a:pt x="5590699" y="184309"/>
                </a:cubicBezTo>
                <a:cubicBezTo>
                  <a:pt x="5597367" y="192881"/>
                  <a:pt x="5604034" y="204311"/>
                  <a:pt x="5612606" y="217646"/>
                </a:cubicBezTo>
                <a:cubicBezTo>
                  <a:pt x="5613559" y="219551"/>
                  <a:pt x="5614512" y="221456"/>
                  <a:pt x="5616417" y="223361"/>
                </a:cubicBezTo>
                <a:cubicBezTo>
                  <a:pt x="5617369" y="226219"/>
                  <a:pt x="5618321" y="230029"/>
                  <a:pt x="5620226" y="233839"/>
                </a:cubicBezTo>
                <a:cubicBezTo>
                  <a:pt x="5620226" y="233839"/>
                  <a:pt x="5620226" y="233839"/>
                  <a:pt x="5620226" y="234791"/>
                </a:cubicBezTo>
                <a:cubicBezTo>
                  <a:pt x="5619274" y="236696"/>
                  <a:pt x="5618321" y="238601"/>
                  <a:pt x="5616417" y="241459"/>
                </a:cubicBezTo>
                <a:cubicBezTo>
                  <a:pt x="5616417" y="241459"/>
                  <a:pt x="5616417" y="240506"/>
                  <a:pt x="5616417" y="240506"/>
                </a:cubicBezTo>
                <a:cubicBezTo>
                  <a:pt x="5616417" y="240506"/>
                  <a:pt x="5616417" y="240506"/>
                  <a:pt x="5616417" y="241459"/>
                </a:cubicBezTo>
                <a:cubicBezTo>
                  <a:pt x="5615464" y="242411"/>
                  <a:pt x="5614512" y="244316"/>
                  <a:pt x="5614512" y="245269"/>
                </a:cubicBezTo>
                <a:cubicBezTo>
                  <a:pt x="5608796" y="255746"/>
                  <a:pt x="5602129" y="267176"/>
                  <a:pt x="5594509" y="280511"/>
                </a:cubicBezTo>
                <a:cubicBezTo>
                  <a:pt x="5594509" y="278606"/>
                  <a:pt x="5594509" y="277654"/>
                  <a:pt x="5594509" y="275749"/>
                </a:cubicBezTo>
                <a:cubicBezTo>
                  <a:pt x="5594509" y="272891"/>
                  <a:pt x="5594509" y="270986"/>
                  <a:pt x="5594509" y="268129"/>
                </a:cubicBezTo>
                <a:cubicBezTo>
                  <a:pt x="5595462" y="260509"/>
                  <a:pt x="5596414" y="256699"/>
                  <a:pt x="5596414" y="256699"/>
                </a:cubicBezTo>
                <a:cubicBezTo>
                  <a:pt x="5596414" y="256699"/>
                  <a:pt x="5595462" y="258604"/>
                  <a:pt x="5594509" y="263366"/>
                </a:cubicBezTo>
                <a:cubicBezTo>
                  <a:pt x="5594509" y="263366"/>
                  <a:pt x="5594509" y="262414"/>
                  <a:pt x="5594509" y="262414"/>
                </a:cubicBezTo>
                <a:cubicBezTo>
                  <a:pt x="5593556" y="257651"/>
                  <a:pt x="5593556" y="253841"/>
                  <a:pt x="5592604" y="250031"/>
                </a:cubicBezTo>
                <a:cubicBezTo>
                  <a:pt x="5591651" y="243364"/>
                  <a:pt x="5590699" y="238601"/>
                  <a:pt x="5590699" y="232886"/>
                </a:cubicBezTo>
                <a:cubicBezTo>
                  <a:pt x="5594509" y="223361"/>
                  <a:pt x="5596414" y="217646"/>
                  <a:pt x="5596414" y="217646"/>
                </a:cubicBezTo>
                <a:cubicBezTo>
                  <a:pt x="5596414" y="217646"/>
                  <a:pt x="5593556" y="221456"/>
                  <a:pt x="5589746" y="230029"/>
                </a:cubicBezTo>
                <a:cubicBezTo>
                  <a:pt x="5589746" y="230029"/>
                  <a:pt x="5589746" y="230029"/>
                  <a:pt x="5589746" y="230029"/>
                </a:cubicBezTo>
                <a:cubicBezTo>
                  <a:pt x="5587842" y="218599"/>
                  <a:pt x="5586889" y="211931"/>
                  <a:pt x="5586889" y="211931"/>
                </a:cubicBezTo>
                <a:cubicBezTo>
                  <a:pt x="5586889" y="211931"/>
                  <a:pt x="5585937" y="218599"/>
                  <a:pt x="5585937" y="230029"/>
                </a:cubicBezTo>
                <a:cubicBezTo>
                  <a:pt x="5585937" y="230029"/>
                  <a:pt x="5585937" y="230981"/>
                  <a:pt x="5585937" y="230981"/>
                </a:cubicBezTo>
                <a:cubicBezTo>
                  <a:pt x="5584984" y="225266"/>
                  <a:pt x="5584031" y="219551"/>
                  <a:pt x="5583079" y="213836"/>
                </a:cubicBezTo>
                <a:cubicBezTo>
                  <a:pt x="5583079" y="223361"/>
                  <a:pt x="5583079" y="232886"/>
                  <a:pt x="5583079" y="242411"/>
                </a:cubicBezTo>
                <a:cubicBezTo>
                  <a:pt x="5582126" y="243364"/>
                  <a:pt x="5582126" y="245269"/>
                  <a:pt x="5581174" y="246221"/>
                </a:cubicBezTo>
                <a:cubicBezTo>
                  <a:pt x="5580221" y="247174"/>
                  <a:pt x="5579269" y="249079"/>
                  <a:pt x="5579269" y="250031"/>
                </a:cubicBezTo>
                <a:cubicBezTo>
                  <a:pt x="5576412" y="235744"/>
                  <a:pt x="5574506" y="221456"/>
                  <a:pt x="5571649" y="209074"/>
                </a:cubicBezTo>
                <a:cubicBezTo>
                  <a:pt x="5570696" y="202406"/>
                  <a:pt x="5568792" y="194786"/>
                  <a:pt x="5567839" y="189071"/>
                </a:cubicBezTo>
                <a:cubicBezTo>
                  <a:pt x="5565934" y="182404"/>
                  <a:pt x="5564981" y="176689"/>
                  <a:pt x="5563076" y="170974"/>
                </a:cubicBezTo>
                <a:cubicBezTo>
                  <a:pt x="5560219" y="159544"/>
                  <a:pt x="5557362" y="150019"/>
                  <a:pt x="5555456" y="141446"/>
                </a:cubicBezTo>
                <a:cubicBezTo>
                  <a:pt x="5550694" y="125254"/>
                  <a:pt x="5548789" y="115729"/>
                  <a:pt x="5548789" y="115729"/>
                </a:cubicBezTo>
                <a:cubicBezTo>
                  <a:pt x="5548789" y="115729"/>
                  <a:pt x="5549742" y="125254"/>
                  <a:pt x="5551646" y="142399"/>
                </a:cubicBezTo>
                <a:cubicBezTo>
                  <a:pt x="5552599" y="150971"/>
                  <a:pt x="5554504" y="160496"/>
                  <a:pt x="5555456" y="172879"/>
                </a:cubicBezTo>
                <a:cubicBezTo>
                  <a:pt x="5556409" y="178594"/>
                  <a:pt x="5557362" y="185261"/>
                  <a:pt x="5558314" y="190976"/>
                </a:cubicBezTo>
                <a:cubicBezTo>
                  <a:pt x="5559267" y="197644"/>
                  <a:pt x="5559267" y="204311"/>
                  <a:pt x="5560219" y="211931"/>
                </a:cubicBezTo>
                <a:cubicBezTo>
                  <a:pt x="5561171" y="226219"/>
                  <a:pt x="5563076" y="241459"/>
                  <a:pt x="5564981" y="257651"/>
                </a:cubicBezTo>
                <a:cubicBezTo>
                  <a:pt x="5565934" y="263366"/>
                  <a:pt x="5565934" y="269081"/>
                  <a:pt x="5565934" y="274796"/>
                </a:cubicBezTo>
                <a:cubicBezTo>
                  <a:pt x="5564981" y="275749"/>
                  <a:pt x="5564981" y="277654"/>
                  <a:pt x="5564029" y="278606"/>
                </a:cubicBezTo>
                <a:cubicBezTo>
                  <a:pt x="5563076" y="280511"/>
                  <a:pt x="5562124" y="282416"/>
                  <a:pt x="5561171" y="284321"/>
                </a:cubicBezTo>
                <a:cubicBezTo>
                  <a:pt x="5557362" y="277654"/>
                  <a:pt x="5553551" y="270034"/>
                  <a:pt x="5549742" y="264319"/>
                </a:cubicBezTo>
                <a:cubicBezTo>
                  <a:pt x="5549742" y="263366"/>
                  <a:pt x="5548789" y="262414"/>
                  <a:pt x="5548789" y="261461"/>
                </a:cubicBezTo>
                <a:cubicBezTo>
                  <a:pt x="5546884" y="255746"/>
                  <a:pt x="5545931" y="250984"/>
                  <a:pt x="5544026" y="247174"/>
                </a:cubicBezTo>
                <a:cubicBezTo>
                  <a:pt x="5545931" y="234791"/>
                  <a:pt x="5547837" y="228124"/>
                  <a:pt x="5547837" y="228124"/>
                </a:cubicBezTo>
                <a:cubicBezTo>
                  <a:pt x="5547837" y="228124"/>
                  <a:pt x="5545931" y="232886"/>
                  <a:pt x="5542121" y="241459"/>
                </a:cubicBezTo>
                <a:cubicBezTo>
                  <a:pt x="5542121" y="240506"/>
                  <a:pt x="5541169" y="239554"/>
                  <a:pt x="5541169" y="238601"/>
                </a:cubicBezTo>
                <a:cubicBezTo>
                  <a:pt x="5540217" y="235744"/>
                  <a:pt x="5539264" y="232886"/>
                  <a:pt x="5538312" y="230029"/>
                </a:cubicBezTo>
                <a:cubicBezTo>
                  <a:pt x="5546884" y="192881"/>
                  <a:pt x="5551646" y="167164"/>
                  <a:pt x="5551646" y="167164"/>
                </a:cubicBezTo>
                <a:cubicBezTo>
                  <a:pt x="5551646" y="167164"/>
                  <a:pt x="5542121" y="190024"/>
                  <a:pt x="5528787" y="225266"/>
                </a:cubicBezTo>
                <a:cubicBezTo>
                  <a:pt x="5526881" y="221456"/>
                  <a:pt x="5524976" y="219551"/>
                  <a:pt x="5524976" y="217646"/>
                </a:cubicBezTo>
                <a:cubicBezTo>
                  <a:pt x="5524024" y="213836"/>
                  <a:pt x="5524024" y="210026"/>
                  <a:pt x="5524024" y="207169"/>
                </a:cubicBezTo>
                <a:cubicBezTo>
                  <a:pt x="5522119" y="192881"/>
                  <a:pt x="5521167" y="185261"/>
                  <a:pt x="5521167" y="185261"/>
                </a:cubicBezTo>
                <a:cubicBezTo>
                  <a:pt x="5521167" y="185261"/>
                  <a:pt x="5521167" y="192881"/>
                  <a:pt x="5520214" y="207169"/>
                </a:cubicBezTo>
                <a:cubicBezTo>
                  <a:pt x="5520214" y="213836"/>
                  <a:pt x="5520214" y="222409"/>
                  <a:pt x="5520214" y="232886"/>
                </a:cubicBezTo>
                <a:cubicBezTo>
                  <a:pt x="5520214" y="237649"/>
                  <a:pt x="5520214" y="243364"/>
                  <a:pt x="5520214" y="248126"/>
                </a:cubicBezTo>
                <a:cubicBezTo>
                  <a:pt x="5520214" y="249079"/>
                  <a:pt x="5520214" y="250031"/>
                  <a:pt x="5520214" y="250984"/>
                </a:cubicBezTo>
                <a:cubicBezTo>
                  <a:pt x="5515451" y="264319"/>
                  <a:pt x="5510689" y="277654"/>
                  <a:pt x="5505926" y="291941"/>
                </a:cubicBezTo>
                <a:cubicBezTo>
                  <a:pt x="5504974" y="294799"/>
                  <a:pt x="5504021" y="297656"/>
                  <a:pt x="5503069" y="300514"/>
                </a:cubicBezTo>
                <a:cubicBezTo>
                  <a:pt x="5501164" y="297656"/>
                  <a:pt x="5500212" y="293846"/>
                  <a:pt x="5498306" y="290989"/>
                </a:cubicBezTo>
                <a:cubicBezTo>
                  <a:pt x="5498306" y="289084"/>
                  <a:pt x="5498306" y="287179"/>
                  <a:pt x="5498306" y="285274"/>
                </a:cubicBezTo>
                <a:cubicBezTo>
                  <a:pt x="5499259" y="274796"/>
                  <a:pt x="5499259" y="269081"/>
                  <a:pt x="5499259" y="269081"/>
                </a:cubicBezTo>
                <a:cubicBezTo>
                  <a:pt x="5499259" y="269081"/>
                  <a:pt x="5497354" y="274796"/>
                  <a:pt x="5494496" y="284321"/>
                </a:cubicBezTo>
                <a:cubicBezTo>
                  <a:pt x="5489734" y="273844"/>
                  <a:pt x="5484971" y="265271"/>
                  <a:pt x="5481162" y="257651"/>
                </a:cubicBezTo>
                <a:cubicBezTo>
                  <a:pt x="5482114" y="255746"/>
                  <a:pt x="5482114" y="253841"/>
                  <a:pt x="5483067" y="251936"/>
                </a:cubicBezTo>
                <a:cubicBezTo>
                  <a:pt x="5486876" y="241459"/>
                  <a:pt x="5489734" y="231934"/>
                  <a:pt x="5492592" y="224314"/>
                </a:cubicBezTo>
                <a:cubicBezTo>
                  <a:pt x="5497354" y="209074"/>
                  <a:pt x="5500212" y="200501"/>
                  <a:pt x="5500212" y="200501"/>
                </a:cubicBezTo>
                <a:cubicBezTo>
                  <a:pt x="5500212" y="200501"/>
                  <a:pt x="5498306" y="205264"/>
                  <a:pt x="5493544" y="212884"/>
                </a:cubicBezTo>
                <a:cubicBezTo>
                  <a:pt x="5496401" y="203359"/>
                  <a:pt x="5500212" y="194786"/>
                  <a:pt x="5502117" y="188119"/>
                </a:cubicBezTo>
                <a:cubicBezTo>
                  <a:pt x="5507831" y="170974"/>
                  <a:pt x="5511642" y="160496"/>
                  <a:pt x="5511642" y="160496"/>
                </a:cubicBezTo>
                <a:cubicBezTo>
                  <a:pt x="5511642" y="160496"/>
                  <a:pt x="5506879" y="170021"/>
                  <a:pt x="5498306" y="186214"/>
                </a:cubicBezTo>
                <a:cubicBezTo>
                  <a:pt x="5494496" y="194786"/>
                  <a:pt x="5489734" y="204311"/>
                  <a:pt x="5484019" y="215741"/>
                </a:cubicBezTo>
                <a:cubicBezTo>
                  <a:pt x="5481162" y="221456"/>
                  <a:pt x="5478304" y="227171"/>
                  <a:pt x="5475446" y="233839"/>
                </a:cubicBezTo>
                <a:cubicBezTo>
                  <a:pt x="5474494" y="236696"/>
                  <a:pt x="5473542" y="238601"/>
                  <a:pt x="5472589" y="241459"/>
                </a:cubicBezTo>
                <a:cubicBezTo>
                  <a:pt x="5465921" y="228124"/>
                  <a:pt x="5461159" y="221456"/>
                  <a:pt x="5461159" y="221456"/>
                </a:cubicBezTo>
                <a:cubicBezTo>
                  <a:pt x="5461159" y="221456"/>
                  <a:pt x="5464017" y="231934"/>
                  <a:pt x="5469731" y="248126"/>
                </a:cubicBezTo>
                <a:cubicBezTo>
                  <a:pt x="5468779" y="250031"/>
                  <a:pt x="5467826" y="252889"/>
                  <a:pt x="5466874" y="254794"/>
                </a:cubicBezTo>
                <a:cubicBezTo>
                  <a:pt x="5466874" y="255746"/>
                  <a:pt x="5465921" y="256699"/>
                  <a:pt x="5465921" y="257651"/>
                </a:cubicBezTo>
                <a:cubicBezTo>
                  <a:pt x="5465921" y="257651"/>
                  <a:pt x="5464969" y="256699"/>
                  <a:pt x="5464969" y="256699"/>
                </a:cubicBezTo>
                <a:cubicBezTo>
                  <a:pt x="5461159" y="252889"/>
                  <a:pt x="5458301" y="249079"/>
                  <a:pt x="5455444" y="246221"/>
                </a:cubicBezTo>
                <a:cubicBezTo>
                  <a:pt x="5454492" y="240506"/>
                  <a:pt x="5453539" y="234791"/>
                  <a:pt x="5452587" y="230029"/>
                </a:cubicBezTo>
                <a:cubicBezTo>
                  <a:pt x="5451634" y="224314"/>
                  <a:pt x="5449729" y="219551"/>
                  <a:pt x="5448776" y="214789"/>
                </a:cubicBezTo>
                <a:cubicBezTo>
                  <a:pt x="5445919" y="205264"/>
                  <a:pt x="5444014" y="196691"/>
                  <a:pt x="5442109" y="190024"/>
                </a:cubicBezTo>
                <a:cubicBezTo>
                  <a:pt x="5442109" y="190024"/>
                  <a:pt x="5442109" y="190024"/>
                  <a:pt x="5442109" y="190024"/>
                </a:cubicBezTo>
                <a:cubicBezTo>
                  <a:pt x="5442109" y="184309"/>
                  <a:pt x="5442109" y="180499"/>
                  <a:pt x="5442109" y="180499"/>
                </a:cubicBezTo>
                <a:cubicBezTo>
                  <a:pt x="5442109" y="180499"/>
                  <a:pt x="5442109" y="182404"/>
                  <a:pt x="5441156" y="186214"/>
                </a:cubicBezTo>
                <a:cubicBezTo>
                  <a:pt x="5438299" y="174784"/>
                  <a:pt x="5436394" y="169069"/>
                  <a:pt x="5436394" y="169069"/>
                </a:cubicBezTo>
                <a:cubicBezTo>
                  <a:pt x="5436394" y="169069"/>
                  <a:pt x="5437346" y="176689"/>
                  <a:pt x="5438299" y="190976"/>
                </a:cubicBezTo>
                <a:cubicBezTo>
                  <a:pt x="5438299" y="192881"/>
                  <a:pt x="5438299" y="193834"/>
                  <a:pt x="5439251" y="195739"/>
                </a:cubicBezTo>
                <a:cubicBezTo>
                  <a:pt x="5437346" y="203359"/>
                  <a:pt x="5435442" y="212884"/>
                  <a:pt x="5433537" y="225266"/>
                </a:cubicBezTo>
                <a:cubicBezTo>
                  <a:pt x="5430679" y="223361"/>
                  <a:pt x="5429726" y="221456"/>
                  <a:pt x="5429726" y="221456"/>
                </a:cubicBezTo>
                <a:cubicBezTo>
                  <a:pt x="5429726" y="221456"/>
                  <a:pt x="5430679" y="223361"/>
                  <a:pt x="5433537" y="225266"/>
                </a:cubicBezTo>
                <a:cubicBezTo>
                  <a:pt x="5432584" y="230029"/>
                  <a:pt x="5431631" y="235744"/>
                  <a:pt x="5430679" y="240506"/>
                </a:cubicBezTo>
                <a:cubicBezTo>
                  <a:pt x="5429726" y="232886"/>
                  <a:pt x="5428774" y="228124"/>
                  <a:pt x="5428774" y="228124"/>
                </a:cubicBezTo>
                <a:cubicBezTo>
                  <a:pt x="5428774" y="228124"/>
                  <a:pt x="5428774" y="232886"/>
                  <a:pt x="5428774" y="242411"/>
                </a:cubicBezTo>
                <a:cubicBezTo>
                  <a:pt x="5426869" y="234791"/>
                  <a:pt x="5425917" y="228124"/>
                  <a:pt x="5424012" y="222409"/>
                </a:cubicBezTo>
                <a:cubicBezTo>
                  <a:pt x="5421154" y="208121"/>
                  <a:pt x="5419249" y="200501"/>
                  <a:pt x="5419249" y="200501"/>
                </a:cubicBezTo>
                <a:cubicBezTo>
                  <a:pt x="5419249" y="200501"/>
                  <a:pt x="5419249" y="209074"/>
                  <a:pt x="5420201" y="223361"/>
                </a:cubicBezTo>
                <a:cubicBezTo>
                  <a:pt x="5421154" y="235744"/>
                  <a:pt x="5422106" y="253841"/>
                  <a:pt x="5424964" y="274796"/>
                </a:cubicBezTo>
                <a:cubicBezTo>
                  <a:pt x="5424012" y="282416"/>
                  <a:pt x="5422106" y="290989"/>
                  <a:pt x="5420201" y="299561"/>
                </a:cubicBezTo>
                <a:cubicBezTo>
                  <a:pt x="5419249" y="301466"/>
                  <a:pt x="5419249" y="303371"/>
                  <a:pt x="5418296" y="305276"/>
                </a:cubicBezTo>
                <a:cubicBezTo>
                  <a:pt x="5417344" y="302419"/>
                  <a:pt x="5416392" y="300514"/>
                  <a:pt x="5415439" y="298609"/>
                </a:cubicBezTo>
                <a:cubicBezTo>
                  <a:pt x="5416392" y="294799"/>
                  <a:pt x="5417344" y="291941"/>
                  <a:pt x="5417344" y="291941"/>
                </a:cubicBezTo>
                <a:cubicBezTo>
                  <a:pt x="5417344" y="291941"/>
                  <a:pt x="5416392" y="293846"/>
                  <a:pt x="5414487" y="296704"/>
                </a:cubicBezTo>
                <a:cubicBezTo>
                  <a:pt x="5414487" y="296704"/>
                  <a:pt x="5414487" y="295751"/>
                  <a:pt x="5414487" y="295751"/>
                </a:cubicBezTo>
                <a:cubicBezTo>
                  <a:pt x="5413534" y="292894"/>
                  <a:pt x="5412581" y="290036"/>
                  <a:pt x="5411629" y="287179"/>
                </a:cubicBezTo>
                <a:cubicBezTo>
                  <a:pt x="5413534" y="274796"/>
                  <a:pt x="5414487" y="268129"/>
                  <a:pt x="5414487" y="268129"/>
                </a:cubicBezTo>
                <a:cubicBezTo>
                  <a:pt x="5414487" y="268129"/>
                  <a:pt x="5412581" y="272891"/>
                  <a:pt x="5409724" y="282416"/>
                </a:cubicBezTo>
                <a:cubicBezTo>
                  <a:pt x="5407819" y="276701"/>
                  <a:pt x="5405914" y="271939"/>
                  <a:pt x="5404009" y="267176"/>
                </a:cubicBezTo>
                <a:cubicBezTo>
                  <a:pt x="5402104" y="262414"/>
                  <a:pt x="5401151" y="258604"/>
                  <a:pt x="5399246" y="253841"/>
                </a:cubicBezTo>
                <a:cubicBezTo>
                  <a:pt x="5400199" y="240506"/>
                  <a:pt x="5400199" y="232886"/>
                  <a:pt x="5400199" y="232886"/>
                </a:cubicBezTo>
                <a:cubicBezTo>
                  <a:pt x="5400199" y="232886"/>
                  <a:pt x="5399246" y="237649"/>
                  <a:pt x="5396389" y="247174"/>
                </a:cubicBezTo>
                <a:cubicBezTo>
                  <a:pt x="5396389" y="246221"/>
                  <a:pt x="5395437" y="245269"/>
                  <a:pt x="5395437" y="244316"/>
                </a:cubicBezTo>
                <a:cubicBezTo>
                  <a:pt x="5390674" y="231934"/>
                  <a:pt x="5387817" y="224314"/>
                  <a:pt x="5387817" y="224314"/>
                </a:cubicBezTo>
                <a:cubicBezTo>
                  <a:pt x="5387817" y="224314"/>
                  <a:pt x="5388769" y="231934"/>
                  <a:pt x="5391626" y="245269"/>
                </a:cubicBezTo>
                <a:cubicBezTo>
                  <a:pt x="5392579" y="249079"/>
                  <a:pt x="5393531" y="252889"/>
                  <a:pt x="5394484" y="257651"/>
                </a:cubicBezTo>
                <a:cubicBezTo>
                  <a:pt x="5391626" y="269081"/>
                  <a:pt x="5388769" y="283369"/>
                  <a:pt x="5384959" y="300514"/>
                </a:cubicBezTo>
                <a:cubicBezTo>
                  <a:pt x="5384959" y="299561"/>
                  <a:pt x="5384959" y="298609"/>
                  <a:pt x="5384006" y="297656"/>
                </a:cubicBezTo>
                <a:cubicBezTo>
                  <a:pt x="5383054" y="288131"/>
                  <a:pt x="5382101" y="283369"/>
                  <a:pt x="5382101" y="283369"/>
                </a:cubicBezTo>
                <a:cubicBezTo>
                  <a:pt x="5382101" y="283369"/>
                  <a:pt x="5382101" y="284321"/>
                  <a:pt x="5382101" y="287179"/>
                </a:cubicBezTo>
                <a:cubicBezTo>
                  <a:pt x="5381149" y="283369"/>
                  <a:pt x="5380196" y="280511"/>
                  <a:pt x="5380196" y="276701"/>
                </a:cubicBezTo>
                <a:cubicBezTo>
                  <a:pt x="5380196" y="275749"/>
                  <a:pt x="5379244" y="273844"/>
                  <a:pt x="5379244" y="272891"/>
                </a:cubicBezTo>
                <a:cubicBezTo>
                  <a:pt x="5380196" y="270986"/>
                  <a:pt x="5380196" y="269081"/>
                  <a:pt x="5380196" y="269081"/>
                </a:cubicBezTo>
                <a:cubicBezTo>
                  <a:pt x="5380196" y="269081"/>
                  <a:pt x="5380196" y="270034"/>
                  <a:pt x="5379244" y="271939"/>
                </a:cubicBezTo>
                <a:cubicBezTo>
                  <a:pt x="5376387" y="260509"/>
                  <a:pt x="5374481" y="250984"/>
                  <a:pt x="5372576" y="241459"/>
                </a:cubicBezTo>
                <a:cubicBezTo>
                  <a:pt x="5372576" y="238601"/>
                  <a:pt x="5372576" y="235744"/>
                  <a:pt x="5373529" y="232886"/>
                </a:cubicBezTo>
                <a:cubicBezTo>
                  <a:pt x="5374481" y="217646"/>
                  <a:pt x="5376387" y="203359"/>
                  <a:pt x="5378292" y="190024"/>
                </a:cubicBezTo>
                <a:cubicBezTo>
                  <a:pt x="5379244" y="176689"/>
                  <a:pt x="5382101" y="165259"/>
                  <a:pt x="5384006" y="153829"/>
                </a:cubicBezTo>
                <a:cubicBezTo>
                  <a:pt x="5384959" y="148114"/>
                  <a:pt x="5385912" y="143351"/>
                  <a:pt x="5386864" y="138589"/>
                </a:cubicBezTo>
                <a:cubicBezTo>
                  <a:pt x="5387817" y="133826"/>
                  <a:pt x="5388769" y="130016"/>
                  <a:pt x="5389721" y="126206"/>
                </a:cubicBezTo>
                <a:cubicBezTo>
                  <a:pt x="5392579" y="110966"/>
                  <a:pt x="5394484" y="102394"/>
                  <a:pt x="5394484" y="102394"/>
                </a:cubicBezTo>
                <a:cubicBezTo>
                  <a:pt x="5394484" y="102394"/>
                  <a:pt x="5391626" y="110966"/>
                  <a:pt x="5385912" y="125254"/>
                </a:cubicBezTo>
                <a:cubicBezTo>
                  <a:pt x="5384959" y="129064"/>
                  <a:pt x="5383054" y="132874"/>
                  <a:pt x="5381149" y="137636"/>
                </a:cubicBezTo>
                <a:cubicBezTo>
                  <a:pt x="5379244" y="142399"/>
                  <a:pt x="5378292" y="147161"/>
                  <a:pt x="5376387" y="151924"/>
                </a:cubicBezTo>
                <a:cubicBezTo>
                  <a:pt x="5373529" y="162401"/>
                  <a:pt x="5369719" y="174784"/>
                  <a:pt x="5366862" y="188119"/>
                </a:cubicBezTo>
                <a:cubicBezTo>
                  <a:pt x="5365909" y="193834"/>
                  <a:pt x="5364004" y="199549"/>
                  <a:pt x="5363051" y="205264"/>
                </a:cubicBezTo>
                <a:cubicBezTo>
                  <a:pt x="5361146" y="199549"/>
                  <a:pt x="5360194" y="196691"/>
                  <a:pt x="5360194" y="196691"/>
                </a:cubicBezTo>
                <a:cubicBezTo>
                  <a:pt x="5360194" y="196691"/>
                  <a:pt x="5361146" y="201454"/>
                  <a:pt x="5361146" y="210979"/>
                </a:cubicBezTo>
                <a:cubicBezTo>
                  <a:pt x="5360194" y="217646"/>
                  <a:pt x="5358289" y="224314"/>
                  <a:pt x="5357337" y="230981"/>
                </a:cubicBezTo>
                <a:cubicBezTo>
                  <a:pt x="5356384" y="235744"/>
                  <a:pt x="5355431" y="240506"/>
                  <a:pt x="5355431" y="245269"/>
                </a:cubicBezTo>
                <a:cubicBezTo>
                  <a:pt x="5355431" y="241459"/>
                  <a:pt x="5354479" y="238601"/>
                  <a:pt x="5354479" y="235744"/>
                </a:cubicBezTo>
                <a:cubicBezTo>
                  <a:pt x="5354479" y="233839"/>
                  <a:pt x="5354479" y="231934"/>
                  <a:pt x="5354479" y="230029"/>
                </a:cubicBezTo>
                <a:cubicBezTo>
                  <a:pt x="5355431" y="217646"/>
                  <a:pt x="5355431" y="210979"/>
                  <a:pt x="5355431" y="210979"/>
                </a:cubicBezTo>
                <a:cubicBezTo>
                  <a:pt x="5355431" y="210979"/>
                  <a:pt x="5354479" y="214789"/>
                  <a:pt x="5352574" y="222409"/>
                </a:cubicBezTo>
                <a:cubicBezTo>
                  <a:pt x="5350669" y="210026"/>
                  <a:pt x="5348764" y="199549"/>
                  <a:pt x="5347812" y="190024"/>
                </a:cubicBezTo>
                <a:cubicBezTo>
                  <a:pt x="5347812" y="186214"/>
                  <a:pt x="5347812" y="182404"/>
                  <a:pt x="5347812" y="179546"/>
                </a:cubicBezTo>
                <a:cubicBezTo>
                  <a:pt x="5347812" y="167164"/>
                  <a:pt x="5347812" y="160496"/>
                  <a:pt x="5347812" y="160496"/>
                </a:cubicBezTo>
                <a:cubicBezTo>
                  <a:pt x="5347812" y="160496"/>
                  <a:pt x="5346859" y="165259"/>
                  <a:pt x="5344954" y="173831"/>
                </a:cubicBezTo>
                <a:cubicBezTo>
                  <a:pt x="5342096" y="158591"/>
                  <a:pt x="5341144" y="150019"/>
                  <a:pt x="5341144" y="150019"/>
                </a:cubicBezTo>
                <a:cubicBezTo>
                  <a:pt x="5341144" y="150019"/>
                  <a:pt x="5341144" y="160496"/>
                  <a:pt x="5342096" y="177641"/>
                </a:cubicBezTo>
                <a:cubicBezTo>
                  <a:pt x="5342096" y="180499"/>
                  <a:pt x="5342096" y="184309"/>
                  <a:pt x="5342096" y="187166"/>
                </a:cubicBezTo>
                <a:cubicBezTo>
                  <a:pt x="5341144" y="190976"/>
                  <a:pt x="5341144" y="195739"/>
                  <a:pt x="5340192" y="200501"/>
                </a:cubicBezTo>
                <a:cubicBezTo>
                  <a:pt x="5339239" y="209074"/>
                  <a:pt x="5337334" y="218599"/>
                  <a:pt x="5337334" y="229076"/>
                </a:cubicBezTo>
                <a:cubicBezTo>
                  <a:pt x="5337334" y="239554"/>
                  <a:pt x="5336381" y="250984"/>
                  <a:pt x="5336381" y="263366"/>
                </a:cubicBezTo>
                <a:cubicBezTo>
                  <a:pt x="5336381" y="269081"/>
                  <a:pt x="5336381" y="275749"/>
                  <a:pt x="5336381" y="282416"/>
                </a:cubicBezTo>
                <a:cubicBezTo>
                  <a:pt x="5336381" y="282416"/>
                  <a:pt x="5336381" y="282416"/>
                  <a:pt x="5336381" y="282416"/>
                </a:cubicBezTo>
                <a:cubicBezTo>
                  <a:pt x="5335429" y="286226"/>
                  <a:pt x="5334476" y="290036"/>
                  <a:pt x="5333524" y="293846"/>
                </a:cubicBezTo>
                <a:cubicBezTo>
                  <a:pt x="5333524" y="292894"/>
                  <a:pt x="5332571" y="291941"/>
                  <a:pt x="5332571" y="291941"/>
                </a:cubicBezTo>
                <a:cubicBezTo>
                  <a:pt x="5330667" y="287179"/>
                  <a:pt x="5329714" y="282416"/>
                  <a:pt x="5327809" y="278606"/>
                </a:cubicBezTo>
                <a:cubicBezTo>
                  <a:pt x="5323999" y="269081"/>
                  <a:pt x="5321142" y="259556"/>
                  <a:pt x="5319237" y="252889"/>
                </a:cubicBezTo>
                <a:cubicBezTo>
                  <a:pt x="5313521" y="238601"/>
                  <a:pt x="5310664" y="230029"/>
                  <a:pt x="5310664" y="230029"/>
                </a:cubicBezTo>
                <a:cubicBezTo>
                  <a:pt x="5310664" y="230029"/>
                  <a:pt x="5312569" y="238601"/>
                  <a:pt x="5315426" y="253841"/>
                </a:cubicBezTo>
                <a:cubicBezTo>
                  <a:pt x="5316379" y="257651"/>
                  <a:pt x="5317331" y="262414"/>
                  <a:pt x="5318284" y="267176"/>
                </a:cubicBezTo>
                <a:cubicBezTo>
                  <a:pt x="5316379" y="264319"/>
                  <a:pt x="5315426" y="263366"/>
                  <a:pt x="5315426" y="263366"/>
                </a:cubicBezTo>
                <a:cubicBezTo>
                  <a:pt x="5315426" y="263366"/>
                  <a:pt x="5317331" y="268129"/>
                  <a:pt x="5320189" y="276701"/>
                </a:cubicBezTo>
                <a:cubicBezTo>
                  <a:pt x="5320189" y="278606"/>
                  <a:pt x="5321142" y="279559"/>
                  <a:pt x="5321142" y="281464"/>
                </a:cubicBezTo>
                <a:cubicBezTo>
                  <a:pt x="5322094" y="286226"/>
                  <a:pt x="5323046" y="291941"/>
                  <a:pt x="5324951" y="297656"/>
                </a:cubicBezTo>
                <a:cubicBezTo>
                  <a:pt x="5325904" y="300514"/>
                  <a:pt x="5326856" y="303371"/>
                  <a:pt x="5326856" y="306229"/>
                </a:cubicBezTo>
                <a:cubicBezTo>
                  <a:pt x="5323999" y="310991"/>
                  <a:pt x="5320189" y="316706"/>
                  <a:pt x="5316379" y="322421"/>
                </a:cubicBezTo>
                <a:cubicBezTo>
                  <a:pt x="5313521" y="327184"/>
                  <a:pt x="5309712" y="332899"/>
                  <a:pt x="5306854" y="338614"/>
                </a:cubicBezTo>
                <a:cubicBezTo>
                  <a:pt x="5303996" y="343376"/>
                  <a:pt x="5301139" y="349091"/>
                  <a:pt x="5298281" y="354806"/>
                </a:cubicBezTo>
                <a:cubicBezTo>
                  <a:pt x="5298281" y="350996"/>
                  <a:pt x="5298281" y="347186"/>
                  <a:pt x="5298281" y="344329"/>
                </a:cubicBezTo>
                <a:cubicBezTo>
                  <a:pt x="5299234" y="334804"/>
                  <a:pt x="5300187" y="326231"/>
                  <a:pt x="5301139" y="318611"/>
                </a:cubicBezTo>
                <a:cubicBezTo>
                  <a:pt x="5303044" y="308134"/>
                  <a:pt x="5303996" y="299561"/>
                  <a:pt x="5305901" y="291941"/>
                </a:cubicBezTo>
                <a:cubicBezTo>
                  <a:pt x="5309712" y="276701"/>
                  <a:pt x="5311617" y="269081"/>
                  <a:pt x="5311617" y="269081"/>
                </a:cubicBezTo>
                <a:cubicBezTo>
                  <a:pt x="5311617" y="269081"/>
                  <a:pt x="5307806" y="276701"/>
                  <a:pt x="5302092" y="290989"/>
                </a:cubicBezTo>
                <a:cubicBezTo>
                  <a:pt x="5301139" y="293846"/>
                  <a:pt x="5300187" y="295751"/>
                  <a:pt x="5299234" y="298609"/>
                </a:cubicBezTo>
                <a:cubicBezTo>
                  <a:pt x="5299234" y="276701"/>
                  <a:pt x="5299234" y="263366"/>
                  <a:pt x="5299234" y="263366"/>
                </a:cubicBezTo>
                <a:cubicBezTo>
                  <a:pt x="5299234" y="263366"/>
                  <a:pt x="5295424" y="284321"/>
                  <a:pt x="5290662" y="317659"/>
                </a:cubicBezTo>
                <a:cubicBezTo>
                  <a:pt x="5290662" y="315754"/>
                  <a:pt x="5289709" y="314801"/>
                  <a:pt x="5289709" y="312896"/>
                </a:cubicBezTo>
                <a:cubicBezTo>
                  <a:pt x="5287804" y="306229"/>
                  <a:pt x="5286851" y="300514"/>
                  <a:pt x="5284946" y="295751"/>
                </a:cubicBezTo>
                <a:cubicBezTo>
                  <a:pt x="5284946" y="295751"/>
                  <a:pt x="5284946" y="295751"/>
                  <a:pt x="5284946" y="295751"/>
                </a:cubicBezTo>
                <a:cubicBezTo>
                  <a:pt x="5284946" y="295751"/>
                  <a:pt x="5284946" y="295751"/>
                  <a:pt x="5284946" y="295751"/>
                </a:cubicBezTo>
                <a:cubicBezTo>
                  <a:pt x="5283994" y="291941"/>
                  <a:pt x="5283042" y="288131"/>
                  <a:pt x="5282089" y="284321"/>
                </a:cubicBezTo>
                <a:cubicBezTo>
                  <a:pt x="5282089" y="283369"/>
                  <a:pt x="5282089" y="283369"/>
                  <a:pt x="5281137" y="282416"/>
                </a:cubicBezTo>
                <a:cubicBezTo>
                  <a:pt x="5285899" y="264319"/>
                  <a:pt x="5288756" y="252889"/>
                  <a:pt x="5288756" y="252889"/>
                </a:cubicBezTo>
                <a:cubicBezTo>
                  <a:pt x="5288756" y="252889"/>
                  <a:pt x="5284946" y="260509"/>
                  <a:pt x="5279231" y="273844"/>
                </a:cubicBezTo>
                <a:cubicBezTo>
                  <a:pt x="5278279" y="269081"/>
                  <a:pt x="5276374" y="265271"/>
                  <a:pt x="5275421" y="262414"/>
                </a:cubicBezTo>
                <a:cubicBezTo>
                  <a:pt x="5270659" y="250031"/>
                  <a:pt x="5268754" y="243364"/>
                  <a:pt x="5268754" y="243364"/>
                </a:cubicBezTo>
                <a:cubicBezTo>
                  <a:pt x="5268754" y="243364"/>
                  <a:pt x="5269706" y="250031"/>
                  <a:pt x="5271612" y="262414"/>
                </a:cubicBezTo>
                <a:cubicBezTo>
                  <a:pt x="5272564" y="268129"/>
                  <a:pt x="5273517" y="275749"/>
                  <a:pt x="5274469" y="283369"/>
                </a:cubicBezTo>
                <a:cubicBezTo>
                  <a:pt x="5270659" y="290989"/>
                  <a:pt x="5266849" y="300514"/>
                  <a:pt x="5263039" y="310039"/>
                </a:cubicBezTo>
                <a:cubicBezTo>
                  <a:pt x="5263039" y="305276"/>
                  <a:pt x="5263039" y="302419"/>
                  <a:pt x="5263039" y="302419"/>
                </a:cubicBezTo>
                <a:cubicBezTo>
                  <a:pt x="5263039" y="302419"/>
                  <a:pt x="5262087" y="305276"/>
                  <a:pt x="5260181" y="310039"/>
                </a:cubicBezTo>
                <a:cubicBezTo>
                  <a:pt x="5260181" y="310039"/>
                  <a:pt x="5260181" y="309086"/>
                  <a:pt x="5260181" y="309086"/>
                </a:cubicBezTo>
                <a:cubicBezTo>
                  <a:pt x="5260181" y="306229"/>
                  <a:pt x="5260181" y="303371"/>
                  <a:pt x="5261134" y="301466"/>
                </a:cubicBezTo>
                <a:cubicBezTo>
                  <a:pt x="5261134" y="294799"/>
                  <a:pt x="5262087" y="289084"/>
                  <a:pt x="5262087" y="284321"/>
                </a:cubicBezTo>
                <a:cubicBezTo>
                  <a:pt x="5263039" y="274796"/>
                  <a:pt x="5263039" y="269081"/>
                  <a:pt x="5263039" y="269081"/>
                </a:cubicBezTo>
                <a:cubicBezTo>
                  <a:pt x="5263039" y="269081"/>
                  <a:pt x="5261134" y="273844"/>
                  <a:pt x="5258276" y="283369"/>
                </a:cubicBezTo>
                <a:cubicBezTo>
                  <a:pt x="5258276" y="284321"/>
                  <a:pt x="5257324" y="286226"/>
                  <a:pt x="5257324" y="287179"/>
                </a:cubicBezTo>
                <a:cubicBezTo>
                  <a:pt x="5256371" y="282416"/>
                  <a:pt x="5256371" y="277654"/>
                  <a:pt x="5255419" y="273844"/>
                </a:cubicBezTo>
                <a:cubicBezTo>
                  <a:pt x="5255419" y="272891"/>
                  <a:pt x="5255419" y="271939"/>
                  <a:pt x="5255419" y="271939"/>
                </a:cubicBezTo>
                <a:cubicBezTo>
                  <a:pt x="5255419" y="271939"/>
                  <a:pt x="5255419" y="271939"/>
                  <a:pt x="5255419" y="270986"/>
                </a:cubicBezTo>
                <a:cubicBezTo>
                  <a:pt x="5256371" y="268129"/>
                  <a:pt x="5256371" y="266224"/>
                  <a:pt x="5256371" y="266224"/>
                </a:cubicBezTo>
                <a:cubicBezTo>
                  <a:pt x="5256371" y="266224"/>
                  <a:pt x="5256371" y="267176"/>
                  <a:pt x="5255419" y="268129"/>
                </a:cubicBezTo>
                <a:cubicBezTo>
                  <a:pt x="5256371" y="255746"/>
                  <a:pt x="5257324" y="244316"/>
                  <a:pt x="5258276" y="232886"/>
                </a:cubicBezTo>
                <a:cubicBezTo>
                  <a:pt x="5262087" y="188119"/>
                  <a:pt x="5263039" y="158591"/>
                  <a:pt x="5263039" y="158591"/>
                </a:cubicBezTo>
                <a:cubicBezTo>
                  <a:pt x="5263039" y="158591"/>
                  <a:pt x="5258276" y="175736"/>
                  <a:pt x="5252562" y="204311"/>
                </a:cubicBezTo>
                <a:cubicBezTo>
                  <a:pt x="5253514" y="193834"/>
                  <a:pt x="5254467" y="183356"/>
                  <a:pt x="5255419" y="173831"/>
                </a:cubicBezTo>
                <a:cubicBezTo>
                  <a:pt x="5256371" y="160496"/>
                  <a:pt x="5257324" y="150019"/>
                  <a:pt x="5258276" y="140494"/>
                </a:cubicBezTo>
                <a:cubicBezTo>
                  <a:pt x="5260181" y="121444"/>
                  <a:pt x="5260181" y="110966"/>
                  <a:pt x="5260181" y="110966"/>
                </a:cubicBezTo>
                <a:cubicBezTo>
                  <a:pt x="5260181" y="110966"/>
                  <a:pt x="5257324" y="121444"/>
                  <a:pt x="5254467" y="139541"/>
                </a:cubicBezTo>
                <a:cubicBezTo>
                  <a:pt x="5252562" y="149066"/>
                  <a:pt x="5250656" y="159544"/>
                  <a:pt x="5247799" y="172879"/>
                </a:cubicBezTo>
                <a:cubicBezTo>
                  <a:pt x="5246846" y="179546"/>
                  <a:pt x="5244942" y="186214"/>
                  <a:pt x="5243989" y="192881"/>
                </a:cubicBezTo>
                <a:cubicBezTo>
                  <a:pt x="5243989" y="195739"/>
                  <a:pt x="5243037" y="198596"/>
                  <a:pt x="5243037" y="201454"/>
                </a:cubicBezTo>
                <a:cubicBezTo>
                  <a:pt x="5242084" y="197644"/>
                  <a:pt x="5241131" y="194786"/>
                  <a:pt x="5241131" y="194786"/>
                </a:cubicBezTo>
                <a:cubicBezTo>
                  <a:pt x="5241131" y="194786"/>
                  <a:pt x="5241131" y="199549"/>
                  <a:pt x="5241131" y="209074"/>
                </a:cubicBezTo>
                <a:cubicBezTo>
                  <a:pt x="5241131" y="210979"/>
                  <a:pt x="5240179" y="213836"/>
                  <a:pt x="5240179" y="215741"/>
                </a:cubicBezTo>
                <a:cubicBezTo>
                  <a:pt x="5239226" y="225266"/>
                  <a:pt x="5237321" y="235744"/>
                  <a:pt x="5235417" y="246221"/>
                </a:cubicBezTo>
                <a:cubicBezTo>
                  <a:pt x="5234464" y="248126"/>
                  <a:pt x="5232559" y="250984"/>
                  <a:pt x="5230654" y="252889"/>
                </a:cubicBezTo>
                <a:cubicBezTo>
                  <a:pt x="5227796" y="256699"/>
                  <a:pt x="5225892" y="261461"/>
                  <a:pt x="5222081" y="266224"/>
                </a:cubicBezTo>
                <a:cubicBezTo>
                  <a:pt x="5220176" y="270034"/>
                  <a:pt x="5217319" y="274796"/>
                  <a:pt x="5215414" y="279559"/>
                </a:cubicBezTo>
                <a:cubicBezTo>
                  <a:pt x="5215414" y="279559"/>
                  <a:pt x="5215414" y="279559"/>
                  <a:pt x="5215414" y="278606"/>
                </a:cubicBezTo>
                <a:cubicBezTo>
                  <a:pt x="5216367" y="276701"/>
                  <a:pt x="5216367" y="275749"/>
                  <a:pt x="5216367" y="275749"/>
                </a:cubicBezTo>
                <a:cubicBezTo>
                  <a:pt x="5216367" y="275749"/>
                  <a:pt x="5216367" y="276701"/>
                  <a:pt x="5215414" y="277654"/>
                </a:cubicBezTo>
                <a:cubicBezTo>
                  <a:pt x="5213509" y="267176"/>
                  <a:pt x="5212556" y="257651"/>
                  <a:pt x="5211604" y="249079"/>
                </a:cubicBezTo>
                <a:cubicBezTo>
                  <a:pt x="5210651" y="239554"/>
                  <a:pt x="5209699" y="230981"/>
                  <a:pt x="5208746" y="224314"/>
                </a:cubicBezTo>
                <a:cubicBezTo>
                  <a:pt x="5206842" y="210979"/>
                  <a:pt x="5205889" y="202406"/>
                  <a:pt x="5205889" y="202406"/>
                </a:cubicBezTo>
                <a:cubicBezTo>
                  <a:pt x="5205889" y="202406"/>
                  <a:pt x="5205889" y="210026"/>
                  <a:pt x="5204937" y="224314"/>
                </a:cubicBezTo>
                <a:cubicBezTo>
                  <a:pt x="5204937" y="230981"/>
                  <a:pt x="5204937" y="239554"/>
                  <a:pt x="5204937" y="249079"/>
                </a:cubicBezTo>
                <a:cubicBezTo>
                  <a:pt x="5204937" y="253841"/>
                  <a:pt x="5204937" y="258604"/>
                  <a:pt x="5204937" y="264319"/>
                </a:cubicBezTo>
                <a:cubicBezTo>
                  <a:pt x="5204937" y="270034"/>
                  <a:pt x="5204937" y="275749"/>
                  <a:pt x="5205889" y="281464"/>
                </a:cubicBezTo>
                <a:cubicBezTo>
                  <a:pt x="5205889" y="284321"/>
                  <a:pt x="5205889" y="286226"/>
                  <a:pt x="5205889" y="289084"/>
                </a:cubicBezTo>
                <a:cubicBezTo>
                  <a:pt x="5204937" y="287179"/>
                  <a:pt x="5203984" y="286226"/>
                  <a:pt x="5203984" y="286226"/>
                </a:cubicBezTo>
                <a:cubicBezTo>
                  <a:pt x="5203984" y="286226"/>
                  <a:pt x="5204937" y="288131"/>
                  <a:pt x="5205889" y="290989"/>
                </a:cubicBezTo>
                <a:cubicBezTo>
                  <a:pt x="5205889" y="290989"/>
                  <a:pt x="5205889" y="290989"/>
                  <a:pt x="5205889" y="291941"/>
                </a:cubicBezTo>
                <a:cubicBezTo>
                  <a:pt x="5204937" y="290036"/>
                  <a:pt x="5203984" y="289084"/>
                  <a:pt x="5203984" y="287179"/>
                </a:cubicBezTo>
                <a:cubicBezTo>
                  <a:pt x="5203984" y="287179"/>
                  <a:pt x="5203984" y="287179"/>
                  <a:pt x="5203984" y="287179"/>
                </a:cubicBezTo>
                <a:cubicBezTo>
                  <a:pt x="5203984" y="287179"/>
                  <a:pt x="5203984" y="287179"/>
                  <a:pt x="5203984" y="287179"/>
                </a:cubicBezTo>
                <a:cubicBezTo>
                  <a:pt x="5201126" y="281464"/>
                  <a:pt x="5199221" y="278606"/>
                  <a:pt x="5199221" y="278606"/>
                </a:cubicBezTo>
                <a:cubicBezTo>
                  <a:pt x="5199221" y="278606"/>
                  <a:pt x="5200174" y="283369"/>
                  <a:pt x="5202079" y="290989"/>
                </a:cubicBezTo>
                <a:cubicBezTo>
                  <a:pt x="5201126" y="292894"/>
                  <a:pt x="5200174" y="295751"/>
                  <a:pt x="5198269" y="300514"/>
                </a:cubicBezTo>
                <a:cubicBezTo>
                  <a:pt x="5197317" y="298609"/>
                  <a:pt x="5196364" y="297656"/>
                  <a:pt x="5195412" y="295751"/>
                </a:cubicBezTo>
                <a:cubicBezTo>
                  <a:pt x="5193506" y="284321"/>
                  <a:pt x="5192554" y="273844"/>
                  <a:pt x="5191601" y="263366"/>
                </a:cubicBezTo>
                <a:cubicBezTo>
                  <a:pt x="5187792" y="232886"/>
                  <a:pt x="5185887" y="208121"/>
                  <a:pt x="5184934" y="190024"/>
                </a:cubicBezTo>
                <a:cubicBezTo>
                  <a:pt x="5183981" y="181451"/>
                  <a:pt x="5183981" y="173831"/>
                  <a:pt x="5183981" y="169069"/>
                </a:cubicBezTo>
                <a:cubicBezTo>
                  <a:pt x="5183981" y="164306"/>
                  <a:pt x="5183981" y="161449"/>
                  <a:pt x="5183981" y="161449"/>
                </a:cubicBezTo>
                <a:cubicBezTo>
                  <a:pt x="5183981" y="161449"/>
                  <a:pt x="5183981" y="164306"/>
                  <a:pt x="5183029" y="169069"/>
                </a:cubicBezTo>
                <a:cubicBezTo>
                  <a:pt x="5182076" y="173831"/>
                  <a:pt x="5182076" y="180499"/>
                  <a:pt x="5181124" y="190024"/>
                </a:cubicBezTo>
                <a:cubicBezTo>
                  <a:pt x="5181124" y="196691"/>
                  <a:pt x="5180171" y="204311"/>
                  <a:pt x="5180171" y="211931"/>
                </a:cubicBezTo>
                <a:cubicBezTo>
                  <a:pt x="5179219" y="212884"/>
                  <a:pt x="5178267" y="213836"/>
                  <a:pt x="5177314" y="215741"/>
                </a:cubicBezTo>
                <a:cubicBezTo>
                  <a:pt x="5174456" y="219551"/>
                  <a:pt x="5170646" y="224314"/>
                  <a:pt x="5165884" y="231934"/>
                </a:cubicBezTo>
                <a:cubicBezTo>
                  <a:pt x="5164931" y="232886"/>
                  <a:pt x="5163979" y="234791"/>
                  <a:pt x="5163979" y="235744"/>
                </a:cubicBezTo>
                <a:cubicBezTo>
                  <a:pt x="5163026" y="233839"/>
                  <a:pt x="5162074" y="231934"/>
                  <a:pt x="5161121" y="230029"/>
                </a:cubicBezTo>
                <a:cubicBezTo>
                  <a:pt x="5161121" y="230029"/>
                  <a:pt x="5161121" y="229076"/>
                  <a:pt x="5161121" y="229076"/>
                </a:cubicBezTo>
                <a:cubicBezTo>
                  <a:pt x="5162074" y="222409"/>
                  <a:pt x="5162074" y="217646"/>
                  <a:pt x="5163026" y="213836"/>
                </a:cubicBezTo>
                <a:cubicBezTo>
                  <a:pt x="5163979" y="210026"/>
                  <a:pt x="5163979" y="208121"/>
                  <a:pt x="5163979" y="208121"/>
                </a:cubicBezTo>
                <a:cubicBezTo>
                  <a:pt x="5163979" y="208121"/>
                  <a:pt x="5161121" y="213836"/>
                  <a:pt x="5158264" y="224314"/>
                </a:cubicBezTo>
                <a:cubicBezTo>
                  <a:pt x="5157312" y="222409"/>
                  <a:pt x="5156359" y="221456"/>
                  <a:pt x="5156359" y="220504"/>
                </a:cubicBezTo>
                <a:cubicBezTo>
                  <a:pt x="5152549" y="213836"/>
                  <a:pt x="5149692" y="208121"/>
                  <a:pt x="5147787" y="205264"/>
                </a:cubicBezTo>
                <a:cubicBezTo>
                  <a:pt x="5146834" y="195739"/>
                  <a:pt x="5145881" y="186214"/>
                  <a:pt x="5144929" y="178594"/>
                </a:cubicBezTo>
                <a:cubicBezTo>
                  <a:pt x="5143024" y="159544"/>
                  <a:pt x="5141119" y="149066"/>
                  <a:pt x="5141119" y="149066"/>
                </a:cubicBezTo>
                <a:cubicBezTo>
                  <a:pt x="5141119" y="149066"/>
                  <a:pt x="5141119" y="159544"/>
                  <a:pt x="5141119" y="178594"/>
                </a:cubicBezTo>
                <a:cubicBezTo>
                  <a:pt x="5141119" y="197644"/>
                  <a:pt x="5141119" y="224314"/>
                  <a:pt x="5141119" y="255746"/>
                </a:cubicBezTo>
                <a:cubicBezTo>
                  <a:pt x="5141119" y="256699"/>
                  <a:pt x="5141119" y="257651"/>
                  <a:pt x="5141119" y="258604"/>
                </a:cubicBezTo>
                <a:cubicBezTo>
                  <a:pt x="5140167" y="259556"/>
                  <a:pt x="5140167" y="259556"/>
                  <a:pt x="5139214" y="260509"/>
                </a:cubicBezTo>
                <a:cubicBezTo>
                  <a:pt x="5138262" y="261461"/>
                  <a:pt x="5136356" y="263366"/>
                  <a:pt x="5134451" y="265271"/>
                </a:cubicBezTo>
                <a:cubicBezTo>
                  <a:pt x="5131594" y="216694"/>
                  <a:pt x="5128737" y="184309"/>
                  <a:pt x="5128737" y="184309"/>
                </a:cubicBezTo>
                <a:cubicBezTo>
                  <a:pt x="5128737" y="184309"/>
                  <a:pt x="5126831" y="204311"/>
                  <a:pt x="5124926" y="236696"/>
                </a:cubicBezTo>
                <a:cubicBezTo>
                  <a:pt x="5121117" y="225266"/>
                  <a:pt x="5119212" y="219551"/>
                  <a:pt x="5119212" y="219551"/>
                </a:cubicBezTo>
                <a:cubicBezTo>
                  <a:pt x="5119212" y="219551"/>
                  <a:pt x="5121117" y="230029"/>
                  <a:pt x="5123974" y="249079"/>
                </a:cubicBezTo>
                <a:cubicBezTo>
                  <a:pt x="5123974" y="251936"/>
                  <a:pt x="5123974" y="255746"/>
                  <a:pt x="5123021" y="258604"/>
                </a:cubicBezTo>
                <a:cubicBezTo>
                  <a:pt x="5122069" y="263366"/>
                  <a:pt x="5121117" y="270034"/>
                  <a:pt x="5120164" y="279559"/>
                </a:cubicBezTo>
                <a:cubicBezTo>
                  <a:pt x="5119212" y="281464"/>
                  <a:pt x="5117306" y="283369"/>
                  <a:pt x="5116354" y="285274"/>
                </a:cubicBezTo>
                <a:cubicBezTo>
                  <a:pt x="5113496" y="289084"/>
                  <a:pt x="5109687" y="293846"/>
                  <a:pt x="5106829" y="298609"/>
                </a:cubicBezTo>
                <a:cubicBezTo>
                  <a:pt x="5105876" y="299561"/>
                  <a:pt x="5104924" y="301466"/>
                  <a:pt x="5103971" y="303371"/>
                </a:cubicBezTo>
                <a:cubicBezTo>
                  <a:pt x="5097304" y="287179"/>
                  <a:pt x="5090637" y="272891"/>
                  <a:pt x="5085874" y="261461"/>
                </a:cubicBezTo>
                <a:cubicBezTo>
                  <a:pt x="5085874" y="261461"/>
                  <a:pt x="5085874" y="261461"/>
                  <a:pt x="5086826" y="261461"/>
                </a:cubicBezTo>
                <a:cubicBezTo>
                  <a:pt x="5089684" y="260509"/>
                  <a:pt x="5091589" y="260509"/>
                  <a:pt x="5091589" y="260509"/>
                </a:cubicBezTo>
                <a:cubicBezTo>
                  <a:pt x="5091589" y="260509"/>
                  <a:pt x="5089684" y="260509"/>
                  <a:pt x="5086826" y="260509"/>
                </a:cubicBezTo>
                <a:cubicBezTo>
                  <a:pt x="5086826" y="260509"/>
                  <a:pt x="5085874" y="260509"/>
                  <a:pt x="5085874" y="260509"/>
                </a:cubicBezTo>
                <a:cubicBezTo>
                  <a:pt x="5078254" y="243364"/>
                  <a:pt x="5073492" y="232886"/>
                  <a:pt x="5071587" y="230029"/>
                </a:cubicBezTo>
                <a:cubicBezTo>
                  <a:pt x="5071587" y="225266"/>
                  <a:pt x="5071587" y="222409"/>
                  <a:pt x="5071587" y="222409"/>
                </a:cubicBezTo>
                <a:cubicBezTo>
                  <a:pt x="5071587" y="222409"/>
                  <a:pt x="5070634" y="224314"/>
                  <a:pt x="5069681" y="227171"/>
                </a:cubicBezTo>
                <a:cubicBezTo>
                  <a:pt x="5066824" y="214789"/>
                  <a:pt x="5063967" y="203359"/>
                  <a:pt x="5062062" y="192881"/>
                </a:cubicBezTo>
                <a:cubicBezTo>
                  <a:pt x="5061109" y="186214"/>
                  <a:pt x="5059204" y="180499"/>
                  <a:pt x="5058251" y="174784"/>
                </a:cubicBezTo>
                <a:cubicBezTo>
                  <a:pt x="5057299" y="169069"/>
                  <a:pt x="5056346" y="164306"/>
                  <a:pt x="5055394" y="159544"/>
                </a:cubicBezTo>
                <a:cubicBezTo>
                  <a:pt x="5051584" y="140494"/>
                  <a:pt x="5049679" y="130016"/>
                  <a:pt x="5049679" y="130016"/>
                </a:cubicBezTo>
                <a:cubicBezTo>
                  <a:pt x="5049679" y="130016"/>
                  <a:pt x="5050631" y="140494"/>
                  <a:pt x="5050631" y="159544"/>
                </a:cubicBezTo>
                <a:cubicBezTo>
                  <a:pt x="5050631" y="164306"/>
                  <a:pt x="5051584" y="169069"/>
                  <a:pt x="5051584" y="174784"/>
                </a:cubicBezTo>
                <a:cubicBezTo>
                  <a:pt x="5052537" y="180499"/>
                  <a:pt x="5052537" y="186214"/>
                  <a:pt x="5053489" y="192881"/>
                </a:cubicBezTo>
                <a:cubicBezTo>
                  <a:pt x="5055394" y="206216"/>
                  <a:pt x="5056346" y="220504"/>
                  <a:pt x="5059204" y="236696"/>
                </a:cubicBezTo>
                <a:cubicBezTo>
                  <a:pt x="5060156" y="240506"/>
                  <a:pt x="5061109" y="245269"/>
                  <a:pt x="5061109" y="249079"/>
                </a:cubicBezTo>
                <a:cubicBezTo>
                  <a:pt x="5059204" y="254794"/>
                  <a:pt x="5057299" y="262414"/>
                  <a:pt x="5055394" y="270034"/>
                </a:cubicBezTo>
                <a:cubicBezTo>
                  <a:pt x="5054442" y="270986"/>
                  <a:pt x="5053489" y="270986"/>
                  <a:pt x="5052537" y="271939"/>
                </a:cubicBezTo>
                <a:cubicBezTo>
                  <a:pt x="5052537" y="271939"/>
                  <a:pt x="5052537" y="271939"/>
                  <a:pt x="5052537" y="271939"/>
                </a:cubicBezTo>
                <a:cubicBezTo>
                  <a:pt x="5051584" y="269081"/>
                  <a:pt x="5051584" y="267176"/>
                  <a:pt x="5051584" y="267176"/>
                </a:cubicBezTo>
                <a:cubicBezTo>
                  <a:pt x="5051584" y="267176"/>
                  <a:pt x="5051584" y="268129"/>
                  <a:pt x="5051584" y="269081"/>
                </a:cubicBezTo>
                <a:cubicBezTo>
                  <a:pt x="5050631" y="266224"/>
                  <a:pt x="5049679" y="264319"/>
                  <a:pt x="5048726" y="261461"/>
                </a:cubicBezTo>
                <a:cubicBezTo>
                  <a:pt x="5048726" y="261461"/>
                  <a:pt x="5048726" y="261461"/>
                  <a:pt x="5048726" y="261461"/>
                </a:cubicBezTo>
                <a:cubicBezTo>
                  <a:pt x="5049679" y="255746"/>
                  <a:pt x="5050631" y="252889"/>
                  <a:pt x="5050631" y="252889"/>
                </a:cubicBezTo>
                <a:cubicBezTo>
                  <a:pt x="5050631" y="252889"/>
                  <a:pt x="5049679" y="254794"/>
                  <a:pt x="5047774" y="259556"/>
                </a:cubicBezTo>
                <a:cubicBezTo>
                  <a:pt x="5043964" y="250984"/>
                  <a:pt x="5041106" y="243364"/>
                  <a:pt x="5039201" y="236696"/>
                </a:cubicBezTo>
                <a:cubicBezTo>
                  <a:pt x="5034439" y="222409"/>
                  <a:pt x="5031581" y="214789"/>
                  <a:pt x="5031581" y="214789"/>
                </a:cubicBezTo>
                <a:cubicBezTo>
                  <a:pt x="5031581" y="214789"/>
                  <a:pt x="5033487" y="223361"/>
                  <a:pt x="5035392" y="237649"/>
                </a:cubicBezTo>
                <a:cubicBezTo>
                  <a:pt x="5036344" y="243364"/>
                  <a:pt x="5037296" y="249079"/>
                  <a:pt x="5039201" y="256699"/>
                </a:cubicBezTo>
                <a:cubicBezTo>
                  <a:pt x="5038249" y="258604"/>
                  <a:pt x="5036344" y="261461"/>
                  <a:pt x="5034439" y="265271"/>
                </a:cubicBezTo>
                <a:cubicBezTo>
                  <a:pt x="5034439" y="264319"/>
                  <a:pt x="5034439" y="263366"/>
                  <a:pt x="5034439" y="262414"/>
                </a:cubicBezTo>
                <a:cubicBezTo>
                  <a:pt x="5033487" y="253841"/>
                  <a:pt x="5031581" y="247174"/>
                  <a:pt x="5030629" y="241459"/>
                </a:cubicBezTo>
                <a:cubicBezTo>
                  <a:pt x="5028724" y="230029"/>
                  <a:pt x="5026819" y="223361"/>
                  <a:pt x="5026819" y="223361"/>
                </a:cubicBezTo>
                <a:cubicBezTo>
                  <a:pt x="5026819" y="223361"/>
                  <a:pt x="5026819" y="230029"/>
                  <a:pt x="5025867" y="242411"/>
                </a:cubicBezTo>
                <a:cubicBezTo>
                  <a:pt x="5025867" y="248126"/>
                  <a:pt x="5025867" y="255746"/>
                  <a:pt x="5025867" y="263366"/>
                </a:cubicBezTo>
                <a:cubicBezTo>
                  <a:pt x="5025867" y="267176"/>
                  <a:pt x="5025867" y="271939"/>
                  <a:pt x="5025867" y="276701"/>
                </a:cubicBezTo>
                <a:cubicBezTo>
                  <a:pt x="5025867" y="277654"/>
                  <a:pt x="5025867" y="279559"/>
                  <a:pt x="5025867" y="281464"/>
                </a:cubicBezTo>
                <a:cubicBezTo>
                  <a:pt x="5020151" y="274796"/>
                  <a:pt x="5015389" y="268129"/>
                  <a:pt x="5010626" y="263366"/>
                </a:cubicBezTo>
                <a:cubicBezTo>
                  <a:pt x="5003006" y="255746"/>
                  <a:pt x="4998244" y="250984"/>
                  <a:pt x="4995387" y="248126"/>
                </a:cubicBezTo>
                <a:cubicBezTo>
                  <a:pt x="4996339" y="245269"/>
                  <a:pt x="4997292" y="243364"/>
                  <a:pt x="4997292" y="243364"/>
                </a:cubicBezTo>
                <a:cubicBezTo>
                  <a:pt x="4997292" y="243364"/>
                  <a:pt x="4996339" y="245269"/>
                  <a:pt x="4994434" y="248126"/>
                </a:cubicBezTo>
                <a:cubicBezTo>
                  <a:pt x="4993481" y="247174"/>
                  <a:pt x="4992529" y="246221"/>
                  <a:pt x="4992529" y="246221"/>
                </a:cubicBezTo>
                <a:cubicBezTo>
                  <a:pt x="4994434" y="211931"/>
                  <a:pt x="4994434" y="190024"/>
                  <a:pt x="4994434" y="190024"/>
                </a:cubicBezTo>
                <a:cubicBezTo>
                  <a:pt x="4994434" y="190024"/>
                  <a:pt x="4988719" y="210026"/>
                  <a:pt x="4983004" y="240506"/>
                </a:cubicBezTo>
                <a:cubicBezTo>
                  <a:pt x="4982051" y="239554"/>
                  <a:pt x="4981099" y="238601"/>
                  <a:pt x="4981099" y="238601"/>
                </a:cubicBezTo>
                <a:cubicBezTo>
                  <a:pt x="4967764" y="226219"/>
                  <a:pt x="4959192" y="219551"/>
                  <a:pt x="4959192" y="219551"/>
                </a:cubicBezTo>
                <a:cubicBezTo>
                  <a:pt x="4959192" y="219551"/>
                  <a:pt x="4965859" y="227171"/>
                  <a:pt x="4978242" y="241459"/>
                </a:cubicBezTo>
                <a:cubicBezTo>
                  <a:pt x="4979194" y="243364"/>
                  <a:pt x="4981099" y="244316"/>
                  <a:pt x="4982051" y="246221"/>
                </a:cubicBezTo>
                <a:cubicBezTo>
                  <a:pt x="4982051" y="247174"/>
                  <a:pt x="4982051" y="248126"/>
                  <a:pt x="4982051" y="248126"/>
                </a:cubicBezTo>
                <a:cubicBezTo>
                  <a:pt x="4980146" y="257651"/>
                  <a:pt x="4978242" y="268129"/>
                  <a:pt x="4976337" y="279559"/>
                </a:cubicBezTo>
                <a:cubicBezTo>
                  <a:pt x="4974431" y="283369"/>
                  <a:pt x="4971574" y="287179"/>
                  <a:pt x="4969669" y="290989"/>
                </a:cubicBezTo>
                <a:cubicBezTo>
                  <a:pt x="4965859" y="281464"/>
                  <a:pt x="4963001" y="272891"/>
                  <a:pt x="4960144" y="265271"/>
                </a:cubicBezTo>
                <a:cubicBezTo>
                  <a:pt x="4960144" y="265271"/>
                  <a:pt x="4960144" y="264319"/>
                  <a:pt x="4960144" y="264319"/>
                </a:cubicBezTo>
                <a:cubicBezTo>
                  <a:pt x="4960144" y="253841"/>
                  <a:pt x="4960144" y="245269"/>
                  <a:pt x="4959192" y="237649"/>
                </a:cubicBezTo>
                <a:cubicBezTo>
                  <a:pt x="4958239" y="223361"/>
                  <a:pt x="4958239" y="215741"/>
                  <a:pt x="4958239" y="214789"/>
                </a:cubicBezTo>
                <a:cubicBezTo>
                  <a:pt x="4963001" y="194786"/>
                  <a:pt x="4965859" y="177641"/>
                  <a:pt x="4968717" y="164306"/>
                </a:cubicBezTo>
                <a:cubicBezTo>
                  <a:pt x="4972526" y="145256"/>
                  <a:pt x="4974431" y="134779"/>
                  <a:pt x="4974431" y="134779"/>
                </a:cubicBezTo>
                <a:cubicBezTo>
                  <a:pt x="4974431" y="134779"/>
                  <a:pt x="4970621" y="145256"/>
                  <a:pt x="4964906" y="163354"/>
                </a:cubicBezTo>
                <a:cubicBezTo>
                  <a:pt x="4962049" y="171926"/>
                  <a:pt x="4959192" y="181451"/>
                  <a:pt x="4955381" y="191929"/>
                </a:cubicBezTo>
                <a:cubicBezTo>
                  <a:pt x="4955381" y="182404"/>
                  <a:pt x="4955381" y="176689"/>
                  <a:pt x="4955381" y="176689"/>
                </a:cubicBezTo>
                <a:cubicBezTo>
                  <a:pt x="4955381" y="176689"/>
                  <a:pt x="4954429" y="186214"/>
                  <a:pt x="4952524" y="202406"/>
                </a:cubicBezTo>
                <a:cubicBezTo>
                  <a:pt x="4952524" y="202406"/>
                  <a:pt x="4952524" y="203359"/>
                  <a:pt x="4952524" y="203359"/>
                </a:cubicBezTo>
                <a:cubicBezTo>
                  <a:pt x="4949667" y="210979"/>
                  <a:pt x="4947762" y="218599"/>
                  <a:pt x="4944904" y="227171"/>
                </a:cubicBezTo>
                <a:cubicBezTo>
                  <a:pt x="4944904" y="227171"/>
                  <a:pt x="4944904" y="226219"/>
                  <a:pt x="4944904" y="226219"/>
                </a:cubicBezTo>
                <a:cubicBezTo>
                  <a:pt x="4939189" y="209074"/>
                  <a:pt x="4936331" y="199549"/>
                  <a:pt x="4936331" y="199549"/>
                </a:cubicBezTo>
                <a:cubicBezTo>
                  <a:pt x="4936331" y="199549"/>
                  <a:pt x="4938237" y="213836"/>
                  <a:pt x="4942046" y="236696"/>
                </a:cubicBezTo>
                <a:cubicBezTo>
                  <a:pt x="4942046" y="237649"/>
                  <a:pt x="4941094" y="238601"/>
                  <a:pt x="4941094" y="239554"/>
                </a:cubicBezTo>
                <a:cubicBezTo>
                  <a:pt x="4935379" y="255746"/>
                  <a:pt x="4929664" y="273844"/>
                  <a:pt x="4922996" y="292894"/>
                </a:cubicBezTo>
                <a:cubicBezTo>
                  <a:pt x="4922996" y="291941"/>
                  <a:pt x="4922996" y="290036"/>
                  <a:pt x="4922996" y="289084"/>
                </a:cubicBezTo>
                <a:cubicBezTo>
                  <a:pt x="4921092" y="275749"/>
                  <a:pt x="4920139" y="269081"/>
                  <a:pt x="4920139" y="269081"/>
                </a:cubicBezTo>
                <a:cubicBezTo>
                  <a:pt x="4920139" y="269081"/>
                  <a:pt x="4919187" y="276701"/>
                  <a:pt x="4919187" y="290036"/>
                </a:cubicBezTo>
                <a:cubicBezTo>
                  <a:pt x="4919187" y="291941"/>
                  <a:pt x="4919187" y="293846"/>
                  <a:pt x="4919187" y="296704"/>
                </a:cubicBezTo>
                <a:cubicBezTo>
                  <a:pt x="4918234" y="293846"/>
                  <a:pt x="4918234" y="290989"/>
                  <a:pt x="4917281" y="289084"/>
                </a:cubicBezTo>
                <a:cubicBezTo>
                  <a:pt x="4915376" y="279559"/>
                  <a:pt x="4913471" y="271939"/>
                  <a:pt x="4911567" y="266224"/>
                </a:cubicBezTo>
                <a:cubicBezTo>
                  <a:pt x="4907756" y="253841"/>
                  <a:pt x="4904899" y="246221"/>
                  <a:pt x="4904899" y="246221"/>
                </a:cubicBezTo>
                <a:cubicBezTo>
                  <a:pt x="4904899" y="246221"/>
                  <a:pt x="4905851" y="253841"/>
                  <a:pt x="4907756" y="267176"/>
                </a:cubicBezTo>
                <a:cubicBezTo>
                  <a:pt x="4908709" y="273844"/>
                  <a:pt x="4908709" y="281464"/>
                  <a:pt x="4909662" y="290989"/>
                </a:cubicBezTo>
                <a:cubicBezTo>
                  <a:pt x="4910614" y="299561"/>
                  <a:pt x="4910614" y="310039"/>
                  <a:pt x="4911567" y="321469"/>
                </a:cubicBezTo>
                <a:cubicBezTo>
                  <a:pt x="4910614" y="323374"/>
                  <a:pt x="4909662" y="325279"/>
                  <a:pt x="4908709" y="327184"/>
                </a:cubicBezTo>
                <a:cubicBezTo>
                  <a:pt x="4906804" y="322421"/>
                  <a:pt x="4903946" y="317659"/>
                  <a:pt x="4902042" y="313849"/>
                </a:cubicBezTo>
                <a:cubicBezTo>
                  <a:pt x="4899184" y="308134"/>
                  <a:pt x="4896326" y="302419"/>
                  <a:pt x="4894421" y="298609"/>
                </a:cubicBezTo>
                <a:cubicBezTo>
                  <a:pt x="4893469" y="290036"/>
                  <a:pt x="4892517" y="285274"/>
                  <a:pt x="4892517" y="285274"/>
                </a:cubicBezTo>
                <a:cubicBezTo>
                  <a:pt x="4892517" y="285274"/>
                  <a:pt x="4892517" y="288131"/>
                  <a:pt x="4891564" y="293846"/>
                </a:cubicBezTo>
                <a:cubicBezTo>
                  <a:pt x="4889659" y="290989"/>
                  <a:pt x="4888706" y="289084"/>
                  <a:pt x="4888706" y="289084"/>
                </a:cubicBezTo>
                <a:cubicBezTo>
                  <a:pt x="4888706" y="289084"/>
                  <a:pt x="4889659" y="291941"/>
                  <a:pt x="4891564" y="295751"/>
                </a:cubicBezTo>
                <a:cubicBezTo>
                  <a:pt x="4890612" y="306229"/>
                  <a:pt x="4888706" y="324326"/>
                  <a:pt x="4887754" y="348139"/>
                </a:cubicBezTo>
                <a:cubicBezTo>
                  <a:pt x="4887754" y="350996"/>
                  <a:pt x="4887754" y="354806"/>
                  <a:pt x="4887754" y="357664"/>
                </a:cubicBezTo>
                <a:cubicBezTo>
                  <a:pt x="4885849" y="354806"/>
                  <a:pt x="4883944" y="352901"/>
                  <a:pt x="4882991" y="350996"/>
                </a:cubicBezTo>
                <a:cubicBezTo>
                  <a:pt x="4882991" y="347186"/>
                  <a:pt x="4882039" y="343376"/>
                  <a:pt x="4882039" y="338614"/>
                </a:cubicBezTo>
                <a:cubicBezTo>
                  <a:pt x="4882039" y="338614"/>
                  <a:pt x="4882039" y="337661"/>
                  <a:pt x="4882039" y="337661"/>
                </a:cubicBezTo>
                <a:cubicBezTo>
                  <a:pt x="4882991" y="333851"/>
                  <a:pt x="4882991" y="330041"/>
                  <a:pt x="4883944" y="327184"/>
                </a:cubicBezTo>
                <a:cubicBezTo>
                  <a:pt x="4884896" y="324326"/>
                  <a:pt x="4884896" y="321469"/>
                  <a:pt x="4885849" y="319564"/>
                </a:cubicBezTo>
                <a:cubicBezTo>
                  <a:pt x="4886801" y="315754"/>
                  <a:pt x="4887754" y="312896"/>
                  <a:pt x="4887754" y="312896"/>
                </a:cubicBezTo>
                <a:cubicBezTo>
                  <a:pt x="4887754" y="312896"/>
                  <a:pt x="4886801" y="314801"/>
                  <a:pt x="4884896" y="318611"/>
                </a:cubicBezTo>
                <a:cubicBezTo>
                  <a:pt x="4883944" y="320516"/>
                  <a:pt x="4882991" y="323374"/>
                  <a:pt x="4882039" y="326231"/>
                </a:cubicBezTo>
                <a:cubicBezTo>
                  <a:pt x="4882039" y="327184"/>
                  <a:pt x="4882039" y="327184"/>
                  <a:pt x="4882039" y="328136"/>
                </a:cubicBezTo>
                <a:cubicBezTo>
                  <a:pt x="4882039" y="327184"/>
                  <a:pt x="4882039" y="326231"/>
                  <a:pt x="4882039" y="326231"/>
                </a:cubicBezTo>
                <a:cubicBezTo>
                  <a:pt x="4880134" y="312896"/>
                  <a:pt x="4878229" y="300514"/>
                  <a:pt x="4877276" y="288131"/>
                </a:cubicBezTo>
                <a:cubicBezTo>
                  <a:pt x="4876324" y="279559"/>
                  <a:pt x="4874419" y="270986"/>
                  <a:pt x="4873466" y="263366"/>
                </a:cubicBezTo>
                <a:cubicBezTo>
                  <a:pt x="4875372" y="253841"/>
                  <a:pt x="4876324" y="245269"/>
                  <a:pt x="4878229" y="238601"/>
                </a:cubicBezTo>
                <a:cubicBezTo>
                  <a:pt x="4881087" y="221456"/>
                  <a:pt x="4882039" y="211931"/>
                  <a:pt x="4882039" y="211931"/>
                </a:cubicBezTo>
                <a:cubicBezTo>
                  <a:pt x="4882039" y="211931"/>
                  <a:pt x="4879181" y="221456"/>
                  <a:pt x="4874419" y="237649"/>
                </a:cubicBezTo>
                <a:cubicBezTo>
                  <a:pt x="4873466" y="241459"/>
                  <a:pt x="4872514" y="245269"/>
                  <a:pt x="4870609" y="249079"/>
                </a:cubicBezTo>
                <a:cubicBezTo>
                  <a:pt x="4869656" y="242411"/>
                  <a:pt x="4867751" y="236696"/>
                  <a:pt x="4866799" y="231934"/>
                </a:cubicBezTo>
                <a:cubicBezTo>
                  <a:pt x="4863941" y="218599"/>
                  <a:pt x="4862037" y="210979"/>
                  <a:pt x="4862037" y="210979"/>
                </a:cubicBezTo>
                <a:cubicBezTo>
                  <a:pt x="4862037" y="210979"/>
                  <a:pt x="4862037" y="218599"/>
                  <a:pt x="4862989" y="232886"/>
                </a:cubicBezTo>
                <a:cubicBezTo>
                  <a:pt x="4862989" y="237649"/>
                  <a:pt x="4863941" y="242411"/>
                  <a:pt x="4863941" y="248126"/>
                </a:cubicBezTo>
                <a:cubicBezTo>
                  <a:pt x="4863941" y="250984"/>
                  <a:pt x="4863941" y="255746"/>
                  <a:pt x="4863941" y="261461"/>
                </a:cubicBezTo>
                <a:cubicBezTo>
                  <a:pt x="4862989" y="262414"/>
                  <a:pt x="4862037" y="263366"/>
                  <a:pt x="4860131" y="264319"/>
                </a:cubicBezTo>
                <a:cubicBezTo>
                  <a:pt x="4856322" y="268129"/>
                  <a:pt x="4850606" y="272891"/>
                  <a:pt x="4843939" y="281464"/>
                </a:cubicBezTo>
                <a:cubicBezTo>
                  <a:pt x="4842987" y="277654"/>
                  <a:pt x="4842034" y="273844"/>
                  <a:pt x="4841081" y="270986"/>
                </a:cubicBezTo>
                <a:cubicBezTo>
                  <a:pt x="4842034" y="268129"/>
                  <a:pt x="4842987" y="266224"/>
                  <a:pt x="4842987" y="266224"/>
                </a:cubicBezTo>
                <a:cubicBezTo>
                  <a:pt x="4842987" y="266224"/>
                  <a:pt x="4842034" y="267176"/>
                  <a:pt x="4841081" y="269081"/>
                </a:cubicBezTo>
                <a:cubicBezTo>
                  <a:pt x="4840129" y="265271"/>
                  <a:pt x="4840129" y="262414"/>
                  <a:pt x="4840129" y="262414"/>
                </a:cubicBezTo>
                <a:cubicBezTo>
                  <a:pt x="4840129" y="262414"/>
                  <a:pt x="4840129" y="265271"/>
                  <a:pt x="4840129" y="270034"/>
                </a:cubicBezTo>
                <a:cubicBezTo>
                  <a:pt x="4838224" y="271939"/>
                  <a:pt x="4836319" y="274796"/>
                  <a:pt x="4833462" y="278606"/>
                </a:cubicBezTo>
                <a:cubicBezTo>
                  <a:pt x="4830604" y="283369"/>
                  <a:pt x="4826794" y="288131"/>
                  <a:pt x="4822984" y="294799"/>
                </a:cubicBezTo>
                <a:cubicBezTo>
                  <a:pt x="4821079" y="297656"/>
                  <a:pt x="4819174" y="301466"/>
                  <a:pt x="4816316" y="304324"/>
                </a:cubicBezTo>
                <a:cubicBezTo>
                  <a:pt x="4814412" y="308134"/>
                  <a:pt x="4812506" y="311944"/>
                  <a:pt x="4809649" y="315754"/>
                </a:cubicBezTo>
                <a:cubicBezTo>
                  <a:pt x="4809649" y="316706"/>
                  <a:pt x="4808697" y="317659"/>
                  <a:pt x="4807744" y="318611"/>
                </a:cubicBezTo>
                <a:cubicBezTo>
                  <a:pt x="4807744" y="309086"/>
                  <a:pt x="4807744" y="304324"/>
                  <a:pt x="4807744" y="304324"/>
                </a:cubicBezTo>
                <a:cubicBezTo>
                  <a:pt x="4807744" y="304324"/>
                  <a:pt x="4805839" y="312896"/>
                  <a:pt x="4803934" y="327184"/>
                </a:cubicBezTo>
                <a:cubicBezTo>
                  <a:pt x="4801076" y="331946"/>
                  <a:pt x="4798219" y="336709"/>
                  <a:pt x="4795362" y="342424"/>
                </a:cubicBezTo>
                <a:cubicBezTo>
                  <a:pt x="4795362" y="335756"/>
                  <a:pt x="4795362" y="330041"/>
                  <a:pt x="4795362" y="324326"/>
                </a:cubicBezTo>
                <a:cubicBezTo>
                  <a:pt x="4795362" y="319564"/>
                  <a:pt x="4795362" y="315754"/>
                  <a:pt x="4795362" y="311944"/>
                </a:cubicBezTo>
                <a:cubicBezTo>
                  <a:pt x="4796314" y="308134"/>
                  <a:pt x="4796314" y="305276"/>
                  <a:pt x="4796314" y="302419"/>
                </a:cubicBezTo>
                <a:cubicBezTo>
                  <a:pt x="4796314" y="300514"/>
                  <a:pt x="4796314" y="299561"/>
                  <a:pt x="4797266" y="297656"/>
                </a:cubicBezTo>
                <a:cubicBezTo>
                  <a:pt x="4799172" y="286226"/>
                  <a:pt x="4802029" y="274796"/>
                  <a:pt x="4803934" y="264319"/>
                </a:cubicBezTo>
                <a:cubicBezTo>
                  <a:pt x="4811554" y="221456"/>
                  <a:pt x="4815364" y="192881"/>
                  <a:pt x="4815364" y="192881"/>
                </a:cubicBezTo>
                <a:cubicBezTo>
                  <a:pt x="4815364" y="192881"/>
                  <a:pt x="4804887" y="220504"/>
                  <a:pt x="4792504" y="262414"/>
                </a:cubicBezTo>
                <a:cubicBezTo>
                  <a:pt x="4791551" y="264319"/>
                  <a:pt x="4791551" y="266224"/>
                  <a:pt x="4790599" y="268129"/>
                </a:cubicBezTo>
                <a:cubicBezTo>
                  <a:pt x="4788694" y="256699"/>
                  <a:pt x="4788694" y="250031"/>
                  <a:pt x="4788694" y="250031"/>
                </a:cubicBezTo>
                <a:cubicBezTo>
                  <a:pt x="4788694" y="250031"/>
                  <a:pt x="4788694" y="257651"/>
                  <a:pt x="4787741" y="270986"/>
                </a:cubicBezTo>
                <a:cubicBezTo>
                  <a:pt x="4787741" y="273844"/>
                  <a:pt x="4787741" y="277654"/>
                  <a:pt x="4787741" y="281464"/>
                </a:cubicBezTo>
                <a:cubicBezTo>
                  <a:pt x="4785837" y="287179"/>
                  <a:pt x="4783931" y="292894"/>
                  <a:pt x="4782979" y="299561"/>
                </a:cubicBezTo>
                <a:cubicBezTo>
                  <a:pt x="4782979" y="297656"/>
                  <a:pt x="4782979" y="295751"/>
                  <a:pt x="4782979" y="293846"/>
                </a:cubicBezTo>
                <a:cubicBezTo>
                  <a:pt x="4783931" y="282416"/>
                  <a:pt x="4783931" y="271939"/>
                  <a:pt x="4784884" y="263366"/>
                </a:cubicBezTo>
                <a:cubicBezTo>
                  <a:pt x="4785837" y="253841"/>
                  <a:pt x="4785837" y="246221"/>
                  <a:pt x="4786789" y="239554"/>
                </a:cubicBezTo>
                <a:cubicBezTo>
                  <a:pt x="4788694" y="226219"/>
                  <a:pt x="4789647" y="218599"/>
                  <a:pt x="4789647" y="218599"/>
                </a:cubicBezTo>
                <a:cubicBezTo>
                  <a:pt x="4789647" y="218599"/>
                  <a:pt x="4787741" y="226219"/>
                  <a:pt x="4782979" y="238601"/>
                </a:cubicBezTo>
                <a:cubicBezTo>
                  <a:pt x="4781074" y="245269"/>
                  <a:pt x="4779169" y="252889"/>
                  <a:pt x="4777264" y="262414"/>
                </a:cubicBezTo>
                <a:cubicBezTo>
                  <a:pt x="4776312" y="264319"/>
                  <a:pt x="4776312" y="266224"/>
                  <a:pt x="4776312" y="269081"/>
                </a:cubicBezTo>
                <a:cubicBezTo>
                  <a:pt x="4774406" y="257651"/>
                  <a:pt x="4773454" y="251936"/>
                  <a:pt x="4773454" y="251936"/>
                </a:cubicBezTo>
                <a:cubicBezTo>
                  <a:pt x="4773454" y="251936"/>
                  <a:pt x="4773454" y="264319"/>
                  <a:pt x="4773454" y="284321"/>
                </a:cubicBezTo>
                <a:cubicBezTo>
                  <a:pt x="4772501" y="287179"/>
                  <a:pt x="4772501" y="290989"/>
                  <a:pt x="4771549" y="293846"/>
                </a:cubicBezTo>
                <a:cubicBezTo>
                  <a:pt x="4771549" y="294799"/>
                  <a:pt x="4771549" y="294799"/>
                  <a:pt x="4771549" y="295751"/>
                </a:cubicBezTo>
                <a:cubicBezTo>
                  <a:pt x="4769644" y="273844"/>
                  <a:pt x="4767739" y="260509"/>
                  <a:pt x="4767739" y="260509"/>
                </a:cubicBezTo>
                <a:cubicBezTo>
                  <a:pt x="4767739" y="260509"/>
                  <a:pt x="4765834" y="274796"/>
                  <a:pt x="4764881" y="297656"/>
                </a:cubicBezTo>
                <a:cubicBezTo>
                  <a:pt x="4762024" y="290036"/>
                  <a:pt x="4758214" y="283369"/>
                  <a:pt x="4755356" y="276701"/>
                </a:cubicBezTo>
                <a:cubicBezTo>
                  <a:pt x="4753451" y="273844"/>
                  <a:pt x="4752499" y="271939"/>
                  <a:pt x="4750594" y="270034"/>
                </a:cubicBezTo>
                <a:cubicBezTo>
                  <a:pt x="4753451" y="260509"/>
                  <a:pt x="4755356" y="251936"/>
                  <a:pt x="4758214" y="243364"/>
                </a:cubicBezTo>
                <a:cubicBezTo>
                  <a:pt x="4767739" y="209074"/>
                  <a:pt x="4774406" y="180499"/>
                  <a:pt x="4780122" y="161449"/>
                </a:cubicBezTo>
                <a:cubicBezTo>
                  <a:pt x="4784884" y="141446"/>
                  <a:pt x="4787741" y="130016"/>
                  <a:pt x="4787741" y="130016"/>
                </a:cubicBezTo>
                <a:cubicBezTo>
                  <a:pt x="4787741" y="130016"/>
                  <a:pt x="4782979" y="140494"/>
                  <a:pt x="4776312" y="160496"/>
                </a:cubicBezTo>
                <a:cubicBezTo>
                  <a:pt x="4769644" y="179546"/>
                  <a:pt x="4759166" y="207169"/>
                  <a:pt x="4747737" y="240506"/>
                </a:cubicBezTo>
                <a:cubicBezTo>
                  <a:pt x="4745831" y="246221"/>
                  <a:pt x="4743926" y="251936"/>
                  <a:pt x="4742022" y="257651"/>
                </a:cubicBezTo>
                <a:cubicBezTo>
                  <a:pt x="4742022" y="257651"/>
                  <a:pt x="4742022" y="257651"/>
                  <a:pt x="4742022" y="257651"/>
                </a:cubicBezTo>
                <a:cubicBezTo>
                  <a:pt x="4737259" y="251936"/>
                  <a:pt x="4732497" y="248126"/>
                  <a:pt x="4727734" y="244316"/>
                </a:cubicBezTo>
                <a:cubicBezTo>
                  <a:pt x="4725829" y="242411"/>
                  <a:pt x="4722972" y="241459"/>
                  <a:pt x="4721066" y="240506"/>
                </a:cubicBezTo>
                <a:cubicBezTo>
                  <a:pt x="4719162" y="239554"/>
                  <a:pt x="4717256" y="238601"/>
                  <a:pt x="4716304" y="238601"/>
                </a:cubicBezTo>
                <a:cubicBezTo>
                  <a:pt x="4713447" y="237649"/>
                  <a:pt x="4712494" y="237649"/>
                  <a:pt x="4712494" y="237649"/>
                </a:cubicBezTo>
                <a:cubicBezTo>
                  <a:pt x="4712494" y="237649"/>
                  <a:pt x="4713447" y="238601"/>
                  <a:pt x="4716304" y="239554"/>
                </a:cubicBezTo>
                <a:cubicBezTo>
                  <a:pt x="4719162" y="240506"/>
                  <a:pt x="4722019" y="243364"/>
                  <a:pt x="4725829" y="246221"/>
                </a:cubicBezTo>
                <a:cubicBezTo>
                  <a:pt x="4729639" y="250031"/>
                  <a:pt x="4733449" y="254794"/>
                  <a:pt x="4736306" y="260509"/>
                </a:cubicBezTo>
                <a:cubicBezTo>
                  <a:pt x="4737259" y="262414"/>
                  <a:pt x="4738212" y="264319"/>
                  <a:pt x="4739164" y="266224"/>
                </a:cubicBezTo>
                <a:cubicBezTo>
                  <a:pt x="4736306" y="274796"/>
                  <a:pt x="4732497" y="284321"/>
                  <a:pt x="4729639" y="293846"/>
                </a:cubicBezTo>
                <a:cubicBezTo>
                  <a:pt x="4729639" y="294799"/>
                  <a:pt x="4729639" y="294799"/>
                  <a:pt x="4728687" y="295751"/>
                </a:cubicBezTo>
                <a:cubicBezTo>
                  <a:pt x="4728687" y="295751"/>
                  <a:pt x="4728687" y="295751"/>
                  <a:pt x="4728687" y="294799"/>
                </a:cubicBezTo>
                <a:cubicBezTo>
                  <a:pt x="4728687" y="291941"/>
                  <a:pt x="4728687" y="290989"/>
                  <a:pt x="4728687" y="290989"/>
                </a:cubicBezTo>
                <a:cubicBezTo>
                  <a:pt x="4728687" y="290989"/>
                  <a:pt x="4728687" y="291941"/>
                  <a:pt x="4727734" y="293846"/>
                </a:cubicBezTo>
                <a:cubicBezTo>
                  <a:pt x="4723924" y="285274"/>
                  <a:pt x="4720114" y="277654"/>
                  <a:pt x="4717256" y="270986"/>
                </a:cubicBezTo>
                <a:cubicBezTo>
                  <a:pt x="4716304" y="269081"/>
                  <a:pt x="4715351" y="267176"/>
                  <a:pt x="4714399" y="265271"/>
                </a:cubicBezTo>
                <a:cubicBezTo>
                  <a:pt x="4715351" y="257651"/>
                  <a:pt x="4716304" y="252889"/>
                  <a:pt x="4716304" y="252889"/>
                </a:cubicBezTo>
                <a:cubicBezTo>
                  <a:pt x="4716304" y="252889"/>
                  <a:pt x="4715351" y="256699"/>
                  <a:pt x="4713447" y="262414"/>
                </a:cubicBezTo>
                <a:cubicBezTo>
                  <a:pt x="4708684" y="252889"/>
                  <a:pt x="4706779" y="248126"/>
                  <a:pt x="4706779" y="248126"/>
                </a:cubicBezTo>
                <a:cubicBezTo>
                  <a:pt x="4706779" y="248126"/>
                  <a:pt x="4708684" y="254794"/>
                  <a:pt x="4712494" y="267176"/>
                </a:cubicBezTo>
                <a:cubicBezTo>
                  <a:pt x="4711541" y="270034"/>
                  <a:pt x="4710589" y="273844"/>
                  <a:pt x="4708684" y="277654"/>
                </a:cubicBezTo>
                <a:cubicBezTo>
                  <a:pt x="4700112" y="251936"/>
                  <a:pt x="4694397" y="236696"/>
                  <a:pt x="4694397" y="236696"/>
                </a:cubicBezTo>
                <a:cubicBezTo>
                  <a:pt x="4694397" y="236696"/>
                  <a:pt x="4697254" y="258604"/>
                  <a:pt x="4702969" y="293846"/>
                </a:cubicBezTo>
                <a:cubicBezTo>
                  <a:pt x="4700112" y="304324"/>
                  <a:pt x="4696301" y="317659"/>
                  <a:pt x="4691539" y="331946"/>
                </a:cubicBezTo>
                <a:cubicBezTo>
                  <a:pt x="4691539" y="330994"/>
                  <a:pt x="4690587" y="330041"/>
                  <a:pt x="4690587" y="329089"/>
                </a:cubicBezTo>
                <a:cubicBezTo>
                  <a:pt x="4685824" y="319564"/>
                  <a:pt x="4682966" y="313849"/>
                  <a:pt x="4682966" y="313849"/>
                </a:cubicBezTo>
                <a:cubicBezTo>
                  <a:pt x="4682966" y="313849"/>
                  <a:pt x="4683919" y="316706"/>
                  <a:pt x="4684872" y="322421"/>
                </a:cubicBezTo>
                <a:cubicBezTo>
                  <a:pt x="4684872" y="322421"/>
                  <a:pt x="4684872" y="322421"/>
                  <a:pt x="4684872" y="322421"/>
                </a:cubicBezTo>
                <a:cubicBezTo>
                  <a:pt x="4676299" y="310991"/>
                  <a:pt x="4671537" y="304324"/>
                  <a:pt x="4671537" y="304324"/>
                </a:cubicBezTo>
                <a:cubicBezTo>
                  <a:pt x="4671537" y="304324"/>
                  <a:pt x="4675347" y="311944"/>
                  <a:pt x="4682014" y="324326"/>
                </a:cubicBezTo>
                <a:cubicBezTo>
                  <a:pt x="4683919" y="328136"/>
                  <a:pt x="4686776" y="332899"/>
                  <a:pt x="4688681" y="337661"/>
                </a:cubicBezTo>
                <a:cubicBezTo>
                  <a:pt x="4688681" y="338614"/>
                  <a:pt x="4688681" y="339566"/>
                  <a:pt x="4689634" y="340519"/>
                </a:cubicBezTo>
                <a:cubicBezTo>
                  <a:pt x="4687729" y="349091"/>
                  <a:pt x="4684872" y="356711"/>
                  <a:pt x="4682966" y="366236"/>
                </a:cubicBezTo>
                <a:cubicBezTo>
                  <a:pt x="4681062" y="364331"/>
                  <a:pt x="4680109" y="361474"/>
                  <a:pt x="4678204" y="359569"/>
                </a:cubicBezTo>
                <a:cubicBezTo>
                  <a:pt x="4675347" y="355759"/>
                  <a:pt x="4671537" y="351949"/>
                  <a:pt x="4669631" y="349091"/>
                </a:cubicBezTo>
                <a:cubicBezTo>
                  <a:pt x="4669631" y="349091"/>
                  <a:pt x="4669631" y="349091"/>
                  <a:pt x="4668679" y="348139"/>
                </a:cubicBezTo>
                <a:cubicBezTo>
                  <a:pt x="4669631" y="341471"/>
                  <a:pt x="4669631" y="335756"/>
                  <a:pt x="4669631" y="330994"/>
                </a:cubicBezTo>
                <a:cubicBezTo>
                  <a:pt x="4670584" y="318611"/>
                  <a:pt x="4669631" y="310991"/>
                  <a:pt x="4669631" y="310991"/>
                </a:cubicBezTo>
                <a:cubicBezTo>
                  <a:pt x="4669631" y="310991"/>
                  <a:pt x="4669631" y="311944"/>
                  <a:pt x="4669631" y="313849"/>
                </a:cubicBezTo>
                <a:cubicBezTo>
                  <a:pt x="4669631" y="310039"/>
                  <a:pt x="4670584" y="305276"/>
                  <a:pt x="4670584" y="301466"/>
                </a:cubicBezTo>
                <a:cubicBezTo>
                  <a:pt x="4670584" y="296704"/>
                  <a:pt x="4670584" y="291941"/>
                  <a:pt x="4670584" y="287179"/>
                </a:cubicBezTo>
                <a:cubicBezTo>
                  <a:pt x="4672489" y="282416"/>
                  <a:pt x="4673441" y="278606"/>
                  <a:pt x="4675347" y="274796"/>
                </a:cubicBezTo>
                <a:cubicBezTo>
                  <a:pt x="4683919" y="259556"/>
                  <a:pt x="4689634" y="250984"/>
                  <a:pt x="4689634" y="250984"/>
                </a:cubicBezTo>
                <a:cubicBezTo>
                  <a:pt x="4689634" y="250984"/>
                  <a:pt x="4686776" y="254794"/>
                  <a:pt x="4681062" y="262414"/>
                </a:cubicBezTo>
                <a:cubicBezTo>
                  <a:pt x="4684872" y="252889"/>
                  <a:pt x="4686776" y="248126"/>
                  <a:pt x="4686776" y="248126"/>
                </a:cubicBezTo>
                <a:cubicBezTo>
                  <a:pt x="4686776" y="248126"/>
                  <a:pt x="4682966" y="254794"/>
                  <a:pt x="4675347" y="265271"/>
                </a:cubicBezTo>
                <a:cubicBezTo>
                  <a:pt x="4673441" y="267176"/>
                  <a:pt x="4672489" y="270034"/>
                  <a:pt x="4670584" y="272891"/>
                </a:cubicBezTo>
                <a:cubicBezTo>
                  <a:pt x="4670584" y="270986"/>
                  <a:pt x="4670584" y="270034"/>
                  <a:pt x="4670584" y="268129"/>
                </a:cubicBezTo>
                <a:cubicBezTo>
                  <a:pt x="4669631" y="261461"/>
                  <a:pt x="4669631" y="255746"/>
                  <a:pt x="4668679" y="250984"/>
                </a:cubicBezTo>
                <a:cubicBezTo>
                  <a:pt x="4668679" y="250031"/>
                  <a:pt x="4668679" y="248126"/>
                  <a:pt x="4669631" y="247174"/>
                </a:cubicBezTo>
                <a:cubicBezTo>
                  <a:pt x="4671537" y="230981"/>
                  <a:pt x="4671537" y="222409"/>
                  <a:pt x="4671537" y="222409"/>
                </a:cubicBezTo>
                <a:cubicBezTo>
                  <a:pt x="4671537" y="222409"/>
                  <a:pt x="4671537" y="224314"/>
                  <a:pt x="4670584" y="229076"/>
                </a:cubicBezTo>
                <a:cubicBezTo>
                  <a:pt x="4669631" y="231934"/>
                  <a:pt x="4668679" y="236696"/>
                  <a:pt x="4666774" y="242411"/>
                </a:cubicBezTo>
                <a:cubicBezTo>
                  <a:pt x="4666774" y="242411"/>
                  <a:pt x="4666774" y="242411"/>
                  <a:pt x="4666774" y="241459"/>
                </a:cubicBezTo>
                <a:cubicBezTo>
                  <a:pt x="4666774" y="241459"/>
                  <a:pt x="4666774" y="241459"/>
                  <a:pt x="4666774" y="241459"/>
                </a:cubicBezTo>
                <a:cubicBezTo>
                  <a:pt x="4666774" y="241459"/>
                  <a:pt x="4666774" y="241459"/>
                  <a:pt x="4666774" y="241459"/>
                </a:cubicBezTo>
                <a:cubicBezTo>
                  <a:pt x="4665822" y="235744"/>
                  <a:pt x="4663916" y="230981"/>
                  <a:pt x="4662012" y="228124"/>
                </a:cubicBezTo>
                <a:cubicBezTo>
                  <a:pt x="4661059" y="224314"/>
                  <a:pt x="4660106" y="222409"/>
                  <a:pt x="4660106" y="222409"/>
                </a:cubicBezTo>
                <a:cubicBezTo>
                  <a:pt x="4660106" y="222409"/>
                  <a:pt x="4660106" y="224314"/>
                  <a:pt x="4661059" y="228124"/>
                </a:cubicBezTo>
                <a:cubicBezTo>
                  <a:pt x="4662012" y="231934"/>
                  <a:pt x="4662964" y="237649"/>
                  <a:pt x="4662964" y="244316"/>
                </a:cubicBezTo>
                <a:cubicBezTo>
                  <a:pt x="4662964" y="245269"/>
                  <a:pt x="4662964" y="245269"/>
                  <a:pt x="4662964" y="246221"/>
                </a:cubicBezTo>
                <a:cubicBezTo>
                  <a:pt x="4662964" y="246221"/>
                  <a:pt x="4662964" y="246221"/>
                  <a:pt x="4662964" y="246221"/>
                </a:cubicBezTo>
                <a:cubicBezTo>
                  <a:pt x="4660106" y="250031"/>
                  <a:pt x="4657249" y="254794"/>
                  <a:pt x="4654391" y="262414"/>
                </a:cubicBezTo>
                <a:cubicBezTo>
                  <a:pt x="4653439" y="265271"/>
                  <a:pt x="4652487" y="268129"/>
                  <a:pt x="4650581" y="271939"/>
                </a:cubicBezTo>
                <a:cubicBezTo>
                  <a:pt x="4649629" y="267176"/>
                  <a:pt x="4647724" y="264319"/>
                  <a:pt x="4646772" y="261461"/>
                </a:cubicBezTo>
                <a:cubicBezTo>
                  <a:pt x="4646772" y="260509"/>
                  <a:pt x="4645819" y="259556"/>
                  <a:pt x="4645819" y="259556"/>
                </a:cubicBezTo>
                <a:cubicBezTo>
                  <a:pt x="4645819" y="257651"/>
                  <a:pt x="4646772" y="255746"/>
                  <a:pt x="4646772" y="253841"/>
                </a:cubicBezTo>
                <a:cubicBezTo>
                  <a:pt x="4648676" y="243364"/>
                  <a:pt x="4650581" y="234791"/>
                  <a:pt x="4653439" y="227171"/>
                </a:cubicBezTo>
                <a:cubicBezTo>
                  <a:pt x="4657249" y="212884"/>
                  <a:pt x="4660106" y="204311"/>
                  <a:pt x="4660106" y="204311"/>
                </a:cubicBezTo>
                <a:cubicBezTo>
                  <a:pt x="4660106" y="204311"/>
                  <a:pt x="4656297" y="211931"/>
                  <a:pt x="4650581" y="226219"/>
                </a:cubicBezTo>
                <a:cubicBezTo>
                  <a:pt x="4647724" y="232886"/>
                  <a:pt x="4643914" y="241459"/>
                  <a:pt x="4641056" y="251936"/>
                </a:cubicBezTo>
                <a:cubicBezTo>
                  <a:pt x="4639151" y="256699"/>
                  <a:pt x="4637247" y="261461"/>
                  <a:pt x="4636294" y="267176"/>
                </a:cubicBezTo>
                <a:cubicBezTo>
                  <a:pt x="4636294" y="264319"/>
                  <a:pt x="4636294" y="261461"/>
                  <a:pt x="4636294" y="259556"/>
                </a:cubicBezTo>
                <a:cubicBezTo>
                  <a:pt x="4636294" y="251936"/>
                  <a:pt x="4637247" y="246221"/>
                  <a:pt x="4638199" y="242411"/>
                </a:cubicBezTo>
                <a:cubicBezTo>
                  <a:pt x="4639151" y="238601"/>
                  <a:pt x="4639151" y="235744"/>
                  <a:pt x="4639151" y="235744"/>
                </a:cubicBezTo>
                <a:cubicBezTo>
                  <a:pt x="4639151" y="235744"/>
                  <a:pt x="4638199" y="237649"/>
                  <a:pt x="4637247" y="241459"/>
                </a:cubicBezTo>
                <a:cubicBezTo>
                  <a:pt x="4636294" y="245269"/>
                  <a:pt x="4633437" y="250984"/>
                  <a:pt x="4632484" y="258604"/>
                </a:cubicBezTo>
                <a:cubicBezTo>
                  <a:pt x="4632484" y="258604"/>
                  <a:pt x="4632484" y="258604"/>
                  <a:pt x="4632484" y="258604"/>
                </a:cubicBezTo>
                <a:cubicBezTo>
                  <a:pt x="4631531" y="255746"/>
                  <a:pt x="4631531" y="254794"/>
                  <a:pt x="4631531" y="254794"/>
                </a:cubicBezTo>
                <a:cubicBezTo>
                  <a:pt x="4631531" y="254794"/>
                  <a:pt x="4631531" y="256699"/>
                  <a:pt x="4632484" y="259556"/>
                </a:cubicBezTo>
                <a:cubicBezTo>
                  <a:pt x="4630579" y="267176"/>
                  <a:pt x="4629626" y="275749"/>
                  <a:pt x="4628674" y="285274"/>
                </a:cubicBezTo>
                <a:cubicBezTo>
                  <a:pt x="4628674" y="288131"/>
                  <a:pt x="4628674" y="290989"/>
                  <a:pt x="4628674" y="293846"/>
                </a:cubicBezTo>
                <a:cubicBezTo>
                  <a:pt x="4627722" y="296704"/>
                  <a:pt x="4626769" y="300514"/>
                  <a:pt x="4625816" y="303371"/>
                </a:cubicBezTo>
                <a:cubicBezTo>
                  <a:pt x="4619149" y="298609"/>
                  <a:pt x="4614387" y="295751"/>
                  <a:pt x="4610576" y="293846"/>
                </a:cubicBezTo>
                <a:cubicBezTo>
                  <a:pt x="4606766" y="291941"/>
                  <a:pt x="4604862" y="290989"/>
                  <a:pt x="4604862" y="290989"/>
                </a:cubicBezTo>
                <a:cubicBezTo>
                  <a:pt x="4604862" y="290989"/>
                  <a:pt x="4606766" y="291941"/>
                  <a:pt x="4610576" y="294799"/>
                </a:cubicBezTo>
                <a:cubicBezTo>
                  <a:pt x="4614387" y="296704"/>
                  <a:pt x="4619149" y="301466"/>
                  <a:pt x="4624864" y="307181"/>
                </a:cubicBezTo>
                <a:cubicBezTo>
                  <a:pt x="4624864" y="307181"/>
                  <a:pt x="4624864" y="307181"/>
                  <a:pt x="4625816" y="308134"/>
                </a:cubicBezTo>
                <a:cubicBezTo>
                  <a:pt x="4624864" y="313849"/>
                  <a:pt x="4622959" y="319564"/>
                  <a:pt x="4622006" y="325279"/>
                </a:cubicBezTo>
                <a:cubicBezTo>
                  <a:pt x="4621054" y="330994"/>
                  <a:pt x="4620101" y="337661"/>
                  <a:pt x="4619149" y="343376"/>
                </a:cubicBezTo>
                <a:cubicBezTo>
                  <a:pt x="4615339" y="330041"/>
                  <a:pt x="4611529" y="317659"/>
                  <a:pt x="4607719" y="306229"/>
                </a:cubicBezTo>
                <a:cubicBezTo>
                  <a:pt x="4605814" y="300514"/>
                  <a:pt x="4604862" y="295751"/>
                  <a:pt x="4602956" y="290989"/>
                </a:cubicBezTo>
                <a:cubicBezTo>
                  <a:pt x="4602004" y="282416"/>
                  <a:pt x="4601051" y="274796"/>
                  <a:pt x="4601051" y="269081"/>
                </a:cubicBezTo>
                <a:cubicBezTo>
                  <a:pt x="4599147" y="255746"/>
                  <a:pt x="4599147" y="248126"/>
                  <a:pt x="4599147" y="248126"/>
                </a:cubicBezTo>
                <a:cubicBezTo>
                  <a:pt x="4599147" y="248126"/>
                  <a:pt x="4598194" y="255746"/>
                  <a:pt x="4597241" y="269081"/>
                </a:cubicBezTo>
                <a:cubicBezTo>
                  <a:pt x="4597241" y="270034"/>
                  <a:pt x="4597241" y="270986"/>
                  <a:pt x="4597241" y="271939"/>
                </a:cubicBezTo>
                <a:cubicBezTo>
                  <a:pt x="4594384" y="263366"/>
                  <a:pt x="4591526" y="255746"/>
                  <a:pt x="4589622" y="250031"/>
                </a:cubicBezTo>
                <a:cubicBezTo>
                  <a:pt x="4589622" y="247174"/>
                  <a:pt x="4589622" y="244316"/>
                  <a:pt x="4589622" y="240506"/>
                </a:cubicBezTo>
                <a:cubicBezTo>
                  <a:pt x="4590574" y="225266"/>
                  <a:pt x="4590574" y="210979"/>
                  <a:pt x="4590574" y="197644"/>
                </a:cubicBezTo>
                <a:cubicBezTo>
                  <a:pt x="4591526" y="144304"/>
                  <a:pt x="4590574" y="109061"/>
                  <a:pt x="4590574" y="109061"/>
                </a:cubicBezTo>
                <a:cubicBezTo>
                  <a:pt x="4590574" y="109061"/>
                  <a:pt x="4584859" y="144304"/>
                  <a:pt x="4579144" y="197644"/>
                </a:cubicBezTo>
                <a:cubicBezTo>
                  <a:pt x="4578191" y="210979"/>
                  <a:pt x="4576287" y="225266"/>
                  <a:pt x="4574381" y="240506"/>
                </a:cubicBezTo>
                <a:cubicBezTo>
                  <a:pt x="4573429" y="245269"/>
                  <a:pt x="4573429" y="250984"/>
                  <a:pt x="4573429" y="256699"/>
                </a:cubicBezTo>
                <a:cubicBezTo>
                  <a:pt x="4573429" y="256699"/>
                  <a:pt x="4572476" y="257651"/>
                  <a:pt x="4572476" y="257651"/>
                </a:cubicBezTo>
                <a:cubicBezTo>
                  <a:pt x="4569619" y="259556"/>
                  <a:pt x="4566762" y="262414"/>
                  <a:pt x="4563904" y="265271"/>
                </a:cubicBezTo>
                <a:cubicBezTo>
                  <a:pt x="4563904" y="265271"/>
                  <a:pt x="4563904" y="264319"/>
                  <a:pt x="4563904" y="264319"/>
                </a:cubicBezTo>
                <a:cubicBezTo>
                  <a:pt x="4561999" y="261461"/>
                  <a:pt x="4560094" y="258604"/>
                  <a:pt x="4559141" y="255746"/>
                </a:cubicBezTo>
                <a:cubicBezTo>
                  <a:pt x="4559141" y="253841"/>
                  <a:pt x="4560094" y="250984"/>
                  <a:pt x="4560094" y="249079"/>
                </a:cubicBezTo>
                <a:cubicBezTo>
                  <a:pt x="4570572" y="195739"/>
                  <a:pt x="4576287" y="159544"/>
                  <a:pt x="4576287" y="159544"/>
                </a:cubicBezTo>
                <a:cubicBezTo>
                  <a:pt x="4576287" y="159544"/>
                  <a:pt x="4564856" y="192881"/>
                  <a:pt x="4550569" y="243364"/>
                </a:cubicBezTo>
                <a:cubicBezTo>
                  <a:pt x="4550569" y="243364"/>
                  <a:pt x="4550569" y="243364"/>
                  <a:pt x="4550569" y="243364"/>
                </a:cubicBezTo>
                <a:cubicBezTo>
                  <a:pt x="4550569" y="243364"/>
                  <a:pt x="4550569" y="243364"/>
                  <a:pt x="4550569" y="243364"/>
                </a:cubicBezTo>
                <a:cubicBezTo>
                  <a:pt x="4550569" y="244316"/>
                  <a:pt x="4549616" y="245269"/>
                  <a:pt x="4549616" y="246221"/>
                </a:cubicBezTo>
                <a:cubicBezTo>
                  <a:pt x="4549616" y="247174"/>
                  <a:pt x="4549616" y="248126"/>
                  <a:pt x="4548664" y="248126"/>
                </a:cubicBezTo>
                <a:cubicBezTo>
                  <a:pt x="4548664" y="248126"/>
                  <a:pt x="4548664" y="248126"/>
                  <a:pt x="4548664" y="248126"/>
                </a:cubicBezTo>
                <a:cubicBezTo>
                  <a:pt x="4548664" y="248126"/>
                  <a:pt x="4548664" y="248126"/>
                  <a:pt x="4548664" y="248126"/>
                </a:cubicBezTo>
                <a:cubicBezTo>
                  <a:pt x="4544854" y="261461"/>
                  <a:pt x="4540091" y="276701"/>
                  <a:pt x="4536281" y="292894"/>
                </a:cubicBezTo>
                <a:cubicBezTo>
                  <a:pt x="4534376" y="261461"/>
                  <a:pt x="4531519" y="241459"/>
                  <a:pt x="4531519" y="241459"/>
                </a:cubicBezTo>
                <a:cubicBezTo>
                  <a:pt x="4531519" y="241459"/>
                  <a:pt x="4527709" y="266224"/>
                  <a:pt x="4525804" y="303371"/>
                </a:cubicBezTo>
                <a:cubicBezTo>
                  <a:pt x="4525804" y="305276"/>
                  <a:pt x="4525804" y="307181"/>
                  <a:pt x="4525804" y="309086"/>
                </a:cubicBezTo>
                <a:cubicBezTo>
                  <a:pt x="4524851" y="308134"/>
                  <a:pt x="4524851" y="308134"/>
                  <a:pt x="4524851" y="308134"/>
                </a:cubicBezTo>
                <a:cubicBezTo>
                  <a:pt x="4524851" y="308134"/>
                  <a:pt x="4524851" y="309086"/>
                  <a:pt x="4525804" y="310039"/>
                </a:cubicBezTo>
                <a:cubicBezTo>
                  <a:pt x="4524851" y="317659"/>
                  <a:pt x="4524851" y="325279"/>
                  <a:pt x="4523899" y="333851"/>
                </a:cubicBezTo>
                <a:cubicBezTo>
                  <a:pt x="4523899" y="334804"/>
                  <a:pt x="4523899" y="336709"/>
                  <a:pt x="4523899" y="337661"/>
                </a:cubicBezTo>
                <a:cubicBezTo>
                  <a:pt x="4523899" y="338614"/>
                  <a:pt x="4523899" y="338614"/>
                  <a:pt x="4522947" y="339566"/>
                </a:cubicBezTo>
                <a:cubicBezTo>
                  <a:pt x="4521041" y="333851"/>
                  <a:pt x="4519137" y="328136"/>
                  <a:pt x="4517231" y="322421"/>
                </a:cubicBezTo>
                <a:cubicBezTo>
                  <a:pt x="4516279" y="314801"/>
                  <a:pt x="4515326" y="307181"/>
                  <a:pt x="4514374" y="301466"/>
                </a:cubicBezTo>
                <a:cubicBezTo>
                  <a:pt x="4515326" y="299561"/>
                  <a:pt x="4516279" y="298609"/>
                  <a:pt x="4517231" y="297656"/>
                </a:cubicBezTo>
                <a:cubicBezTo>
                  <a:pt x="4520089" y="293846"/>
                  <a:pt x="4521041" y="291941"/>
                  <a:pt x="4521041" y="291941"/>
                </a:cubicBezTo>
                <a:cubicBezTo>
                  <a:pt x="4521041" y="291941"/>
                  <a:pt x="4519137" y="293846"/>
                  <a:pt x="4516279" y="297656"/>
                </a:cubicBezTo>
                <a:cubicBezTo>
                  <a:pt x="4515326" y="298609"/>
                  <a:pt x="4515326" y="299561"/>
                  <a:pt x="4514374" y="300514"/>
                </a:cubicBezTo>
                <a:cubicBezTo>
                  <a:pt x="4514374" y="299561"/>
                  <a:pt x="4514374" y="299561"/>
                  <a:pt x="4514374" y="298609"/>
                </a:cubicBezTo>
                <a:cubicBezTo>
                  <a:pt x="4515326" y="296704"/>
                  <a:pt x="4516279" y="294799"/>
                  <a:pt x="4517231" y="293846"/>
                </a:cubicBezTo>
                <a:cubicBezTo>
                  <a:pt x="4519137" y="290036"/>
                  <a:pt x="4520089" y="288131"/>
                  <a:pt x="4520089" y="288131"/>
                </a:cubicBezTo>
                <a:cubicBezTo>
                  <a:pt x="4520089" y="288131"/>
                  <a:pt x="4519137" y="290036"/>
                  <a:pt x="4516279" y="292894"/>
                </a:cubicBezTo>
                <a:cubicBezTo>
                  <a:pt x="4515326" y="293846"/>
                  <a:pt x="4515326" y="294799"/>
                  <a:pt x="4514374" y="295751"/>
                </a:cubicBezTo>
                <a:cubicBezTo>
                  <a:pt x="4513422" y="290036"/>
                  <a:pt x="4512469" y="285274"/>
                  <a:pt x="4512469" y="281464"/>
                </a:cubicBezTo>
                <a:cubicBezTo>
                  <a:pt x="4511516" y="272891"/>
                  <a:pt x="4511516" y="268129"/>
                  <a:pt x="4511516" y="268129"/>
                </a:cubicBezTo>
                <a:cubicBezTo>
                  <a:pt x="4511516" y="268129"/>
                  <a:pt x="4511516" y="270034"/>
                  <a:pt x="4510564" y="272891"/>
                </a:cubicBezTo>
                <a:cubicBezTo>
                  <a:pt x="4508659" y="259556"/>
                  <a:pt x="4506754" y="250984"/>
                  <a:pt x="4506754" y="250984"/>
                </a:cubicBezTo>
                <a:cubicBezTo>
                  <a:pt x="4506754" y="250984"/>
                  <a:pt x="4506754" y="267176"/>
                  <a:pt x="4506754" y="292894"/>
                </a:cubicBezTo>
                <a:cubicBezTo>
                  <a:pt x="4504849" y="289084"/>
                  <a:pt x="4502944" y="285274"/>
                  <a:pt x="4501991" y="282416"/>
                </a:cubicBezTo>
                <a:cubicBezTo>
                  <a:pt x="4499134" y="276701"/>
                  <a:pt x="4496276" y="271939"/>
                  <a:pt x="4494372" y="267176"/>
                </a:cubicBezTo>
                <a:cubicBezTo>
                  <a:pt x="4491514" y="262414"/>
                  <a:pt x="4489609" y="258604"/>
                  <a:pt x="4486751" y="254794"/>
                </a:cubicBezTo>
                <a:cubicBezTo>
                  <a:pt x="4483894" y="250984"/>
                  <a:pt x="4481989" y="248126"/>
                  <a:pt x="4480084" y="245269"/>
                </a:cubicBezTo>
                <a:cubicBezTo>
                  <a:pt x="4478179" y="242411"/>
                  <a:pt x="4476274" y="240506"/>
                  <a:pt x="4474369" y="238601"/>
                </a:cubicBezTo>
                <a:cubicBezTo>
                  <a:pt x="4471512" y="235744"/>
                  <a:pt x="4470559" y="233839"/>
                  <a:pt x="4469606" y="233839"/>
                </a:cubicBezTo>
                <a:cubicBezTo>
                  <a:pt x="4470559" y="230981"/>
                  <a:pt x="4471512" y="228124"/>
                  <a:pt x="4471512" y="225266"/>
                </a:cubicBezTo>
                <a:cubicBezTo>
                  <a:pt x="4474369" y="214789"/>
                  <a:pt x="4476274" y="206216"/>
                  <a:pt x="4477226" y="198596"/>
                </a:cubicBezTo>
                <a:cubicBezTo>
                  <a:pt x="4480084" y="184309"/>
                  <a:pt x="4481037" y="175736"/>
                  <a:pt x="4481037" y="175736"/>
                </a:cubicBezTo>
                <a:cubicBezTo>
                  <a:pt x="4481037" y="175736"/>
                  <a:pt x="4478179" y="183356"/>
                  <a:pt x="4473416" y="197644"/>
                </a:cubicBezTo>
                <a:cubicBezTo>
                  <a:pt x="4471512" y="204311"/>
                  <a:pt x="4467701" y="212884"/>
                  <a:pt x="4463891" y="222409"/>
                </a:cubicBezTo>
                <a:cubicBezTo>
                  <a:pt x="4461034" y="229076"/>
                  <a:pt x="4458176" y="236696"/>
                  <a:pt x="4455319" y="244316"/>
                </a:cubicBezTo>
                <a:cubicBezTo>
                  <a:pt x="4454366" y="240506"/>
                  <a:pt x="4453414" y="237649"/>
                  <a:pt x="4453414" y="237649"/>
                </a:cubicBezTo>
                <a:cubicBezTo>
                  <a:pt x="4453414" y="237649"/>
                  <a:pt x="4453414" y="240506"/>
                  <a:pt x="4454366" y="247174"/>
                </a:cubicBezTo>
                <a:cubicBezTo>
                  <a:pt x="4453414" y="249079"/>
                  <a:pt x="4452462" y="251936"/>
                  <a:pt x="4451509" y="253841"/>
                </a:cubicBezTo>
                <a:cubicBezTo>
                  <a:pt x="4446747" y="265271"/>
                  <a:pt x="4441984" y="276701"/>
                  <a:pt x="4436269" y="289084"/>
                </a:cubicBezTo>
                <a:cubicBezTo>
                  <a:pt x="4436269" y="288131"/>
                  <a:pt x="4435316" y="288131"/>
                  <a:pt x="4435316" y="287179"/>
                </a:cubicBezTo>
                <a:cubicBezTo>
                  <a:pt x="4436269" y="283369"/>
                  <a:pt x="4437222" y="278606"/>
                  <a:pt x="4438174" y="274796"/>
                </a:cubicBezTo>
                <a:cubicBezTo>
                  <a:pt x="4440079" y="265271"/>
                  <a:pt x="4441984" y="255746"/>
                  <a:pt x="4444841" y="247174"/>
                </a:cubicBezTo>
                <a:cubicBezTo>
                  <a:pt x="4449604" y="229076"/>
                  <a:pt x="4452462" y="211931"/>
                  <a:pt x="4454366" y="195739"/>
                </a:cubicBezTo>
                <a:cubicBezTo>
                  <a:pt x="4457224" y="179546"/>
                  <a:pt x="4459129" y="165259"/>
                  <a:pt x="4460081" y="151924"/>
                </a:cubicBezTo>
                <a:cubicBezTo>
                  <a:pt x="4461034" y="145256"/>
                  <a:pt x="4461987" y="139541"/>
                  <a:pt x="4461987" y="133826"/>
                </a:cubicBezTo>
                <a:cubicBezTo>
                  <a:pt x="4461987" y="128111"/>
                  <a:pt x="4462939" y="123349"/>
                  <a:pt x="4462939" y="118586"/>
                </a:cubicBezTo>
                <a:cubicBezTo>
                  <a:pt x="4463891" y="99536"/>
                  <a:pt x="4463891" y="89059"/>
                  <a:pt x="4463891" y="89059"/>
                </a:cubicBezTo>
                <a:cubicBezTo>
                  <a:pt x="4463891" y="89059"/>
                  <a:pt x="4461987" y="99536"/>
                  <a:pt x="4458176" y="118586"/>
                </a:cubicBezTo>
                <a:cubicBezTo>
                  <a:pt x="4457224" y="123349"/>
                  <a:pt x="4456272" y="128111"/>
                  <a:pt x="4455319" y="133826"/>
                </a:cubicBezTo>
                <a:cubicBezTo>
                  <a:pt x="4454366" y="139541"/>
                  <a:pt x="4452462" y="145256"/>
                  <a:pt x="4451509" y="151924"/>
                </a:cubicBezTo>
                <a:cubicBezTo>
                  <a:pt x="4448651" y="164306"/>
                  <a:pt x="4445794" y="178594"/>
                  <a:pt x="4441984" y="194786"/>
                </a:cubicBezTo>
                <a:cubicBezTo>
                  <a:pt x="4438174" y="210026"/>
                  <a:pt x="4434364" y="227171"/>
                  <a:pt x="4428649" y="245269"/>
                </a:cubicBezTo>
                <a:cubicBezTo>
                  <a:pt x="4426744" y="252889"/>
                  <a:pt x="4423887" y="261461"/>
                  <a:pt x="4421981" y="269081"/>
                </a:cubicBezTo>
                <a:cubicBezTo>
                  <a:pt x="4419124" y="265271"/>
                  <a:pt x="4417219" y="261461"/>
                  <a:pt x="4414362" y="258604"/>
                </a:cubicBezTo>
                <a:cubicBezTo>
                  <a:pt x="4406741" y="247174"/>
                  <a:pt x="4400074" y="237649"/>
                  <a:pt x="4394359" y="230029"/>
                </a:cubicBezTo>
                <a:cubicBezTo>
                  <a:pt x="4391501" y="227171"/>
                  <a:pt x="4389597" y="224314"/>
                  <a:pt x="4387691" y="221456"/>
                </a:cubicBezTo>
                <a:cubicBezTo>
                  <a:pt x="4392454" y="195739"/>
                  <a:pt x="4395312" y="180499"/>
                  <a:pt x="4395312" y="180499"/>
                </a:cubicBezTo>
                <a:cubicBezTo>
                  <a:pt x="4395312" y="180499"/>
                  <a:pt x="4390549" y="193834"/>
                  <a:pt x="4382929" y="215741"/>
                </a:cubicBezTo>
                <a:cubicBezTo>
                  <a:pt x="4378166" y="209074"/>
                  <a:pt x="4375309" y="206216"/>
                  <a:pt x="4375309" y="206216"/>
                </a:cubicBezTo>
                <a:cubicBezTo>
                  <a:pt x="4375309" y="206216"/>
                  <a:pt x="4378166" y="210979"/>
                  <a:pt x="4381976" y="218599"/>
                </a:cubicBezTo>
                <a:cubicBezTo>
                  <a:pt x="4378166" y="230029"/>
                  <a:pt x="4374356" y="244316"/>
                  <a:pt x="4369594" y="259556"/>
                </a:cubicBezTo>
                <a:cubicBezTo>
                  <a:pt x="4368641" y="248126"/>
                  <a:pt x="4368641" y="241459"/>
                  <a:pt x="4368641" y="241459"/>
                </a:cubicBezTo>
                <a:cubicBezTo>
                  <a:pt x="4368641" y="241459"/>
                  <a:pt x="4367689" y="249079"/>
                  <a:pt x="4366737" y="263366"/>
                </a:cubicBezTo>
                <a:cubicBezTo>
                  <a:pt x="4366737" y="267176"/>
                  <a:pt x="4365784" y="270986"/>
                  <a:pt x="4365784" y="274796"/>
                </a:cubicBezTo>
                <a:cubicBezTo>
                  <a:pt x="4364831" y="277654"/>
                  <a:pt x="4363879" y="281464"/>
                  <a:pt x="4362926" y="285274"/>
                </a:cubicBezTo>
                <a:cubicBezTo>
                  <a:pt x="4362926" y="284321"/>
                  <a:pt x="4362926" y="283369"/>
                  <a:pt x="4362926" y="282416"/>
                </a:cubicBezTo>
                <a:cubicBezTo>
                  <a:pt x="4361974" y="269081"/>
                  <a:pt x="4361022" y="261461"/>
                  <a:pt x="4361022" y="261461"/>
                </a:cubicBezTo>
                <a:cubicBezTo>
                  <a:pt x="4361022" y="261461"/>
                  <a:pt x="4360069" y="269081"/>
                  <a:pt x="4359116" y="283369"/>
                </a:cubicBezTo>
                <a:cubicBezTo>
                  <a:pt x="4359116" y="285274"/>
                  <a:pt x="4359116" y="288131"/>
                  <a:pt x="4359116" y="290989"/>
                </a:cubicBezTo>
                <a:cubicBezTo>
                  <a:pt x="4358164" y="291941"/>
                  <a:pt x="4358164" y="293846"/>
                  <a:pt x="4357212" y="295751"/>
                </a:cubicBezTo>
                <a:cubicBezTo>
                  <a:pt x="4355306" y="291941"/>
                  <a:pt x="4353401" y="288131"/>
                  <a:pt x="4351497" y="284321"/>
                </a:cubicBezTo>
                <a:cubicBezTo>
                  <a:pt x="4351497" y="274796"/>
                  <a:pt x="4351497" y="266224"/>
                  <a:pt x="4351497" y="257651"/>
                </a:cubicBezTo>
                <a:cubicBezTo>
                  <a:pt x="4351497" y="250984"/>
                  <a:pt x="4351497" y="245269"/>
                  <a:pt x="4351497" y="238601"/>
                </a:cubicBezTo>
                <a:cubicBezTo>
                  <a:pt x="4351497" y="232886"/>
                  <a:pt x="4350544" y="227171"/>
                  <a:pt x="4349591" y="221456"/>
                </a:cubicBezTo>
                <a:cubicBezTo>
                  <a:pt x="4348639" y="210979"/>
                  <a:pt x="4346734" y="201454"/>
                  <a:pt x="4345781" y="194786"/>
                </a:cubicBezTo>
                <a:cubicBezTo>
                  <a:pt x="4343876" y="179546"/>
                  <a:pt x="4342924" y="170974"/>
                  <a:pt x="4342924" y="170974"/>
                </a:cubicBezTo>
                <a:cubicBezTo>
                  <a:pt x="4342924" y="170974"/>
                  <a:pt x="4342924" y="179546"/>
                  <a:pt x="4341972" y="194786"/>
                </a:cubicBezTo>
                <a:cubicBezTo>
                  <a:pt x="4341972" y="201454"/>
                  <a:pt x="4341972" y="209074"/>
                  <a:pt x="4341972" y="217646"/>
                </a:cubicBezTo>
                <a:cubicBezTo>
                  <a:pt x="4341019" y="210026"/>
                  <a:pt x="4340066" y="205264"/>
                  <a:pt x="4340066" y="205264"/>
                </a:cubicBezTo>
                <a:cubicBezTo>
                  <a:pt x="4340066" y="205264"/>
                  <a:pt x="4340066" y="212884"/>
                  <a:pt x="4339114" y="226219"/>
                </a:cubicBezTo>
                <a:cubicBezTo>
                  <a:pt x="4339114" y="232886"/>
                  <a:pt x="4339114" y="240506"/>
                  <a:pt x="4338162" y="250031"/>
                </a:cubicBezTo>
                <a:cubicBezTo>
                  <a:pt x="4338162" y="250984"/>
                  <a:pt x="4338162" y="251936"/>
                  <a:pt x="4338162" y="252889"/>
                </a:cubicBezTo>
                <a:cubicBezTo>
                  <a:pt x="4338162" y="251936"/>
                  <a:pt x="4337209" y="250984"/>
                  <a:pt x="4337209" y="250984"/>
                </a:cubicBezTo>
                <a:cubicBezTo>
                  <a:pt x="4330541" y="231934"/>
                  <a:pt x="4324826" y="213836"/>
                  <a:pt x="4318159" y="196691"/>
                </a:cubicBezTo>
                <a:cubicBezTo>
                  <a:pt x="4306729" y="163354"/>
                  <a:pt x="4296251" y="135731"/>
                  <a:pt x="4289584" y="116681"/>
                </a:cubicBezTo>
                <a:cubicBezTo>
                  <a:pt x="4282916" y="97631"/>
                  <a:pt x="4278154" y="86201"/>
                  <a:pt x="4278154" y="86201"/>
                </a:cubicBezTo>
                <a:cubicBezTo>
                  <a:pt x="4278154" y="86201"/>
                  <a:pt x="4281012" y="97631"/>
                  <a:pt x="4285774" y="117634"/>
                </a:cubicBezTo>
                <a:cubicBezTo>
                  <a:pt x="4291489" y="137636"/>
                  <a:pt x="4298156" y="166211"/>
                  <a:pt x="4307681" y="199549"/>
                </a:cubicBezTo>
                <a:cubicBezTo>
                  <a:pt x="4315301" y="228124"/>
                  <a:pt x="4324826" y="261461"/>
                  <a:pt x="4334351" y="295751"/>
                </a:cubicBezTo>
                <a:cubicBezTo>
                  <a:pt x="4334351" y="295751"/>
                  <a:pt x="4334351" y="296704"/>
                  <a:pt x="4334351" y="296704"/>
                </a:cubicBezTo>
                <a:cubicBezTo>
                  <a:pt x="4334351" y="295751"/>
                  <a:pt x="4334351" y="294799"/>
                  <a:pt x="4334351" y="294799"/>
                </a:cubicBezTo>
                <a:cubicBezTo>
                  <a:pt x="4334351" y="294799"/>
                  <a:pt x="4334351" y="296704"/>
                  <a:pt x="4334351" y="301466"/>
                </a:cubicBezTo>
                <a:cubicBezTo>
                  <a:pt x="4334351" y="306229"/>
                  <a:pt x="4333399" y="310991"/>
                  <a:pt x="4333399" y="315754"/>
                </a:cubicBezTo>
                <a:cubicBezTo>
                  <a:pt x="4332447" y="325279"/>
                  <a:pt x="4331494" y="334804"/>
                  <a:pt x="4329589" y="344329"/>
                </a:cubicBezTo>
                <a:cubicBezTo>
                  <a:pt x="4329589" y="344329"/>
                  <a:pt x="4328637" y="343376"/>
                  <a:pt x="4328637" y="343376"/>
                </a:cubicBezTo>
                <a:cubicBezTo>
                  <a:pt x="4327684" y="342424"/>
                  <a:pt x="4327684" y="341471"/>
                  <a:pt x="4326731" y="340519"/>
                </a:cubicBezTo>
                <a:cubicBezTo>
                  <a:pt x="4326731" y="338614"/>
                  <a:pt x="4325779" y="335756"/>
                  <a:pt x="4325779" y="333851"/>
                </a:cubicBezTo>
                <a:cubicBezTo>
                  <a:pt x="4321969" y="309086"/>
                  <a:pt x="4318159" y="286226"/>
                  <a:pt x="4315301" y="267176"/>
                </a:cubicBezTo>
                <a:cubicBezTo>
                  <a:pt x="4308634" y="228124"/>
                  <a:pt x="4301966" y="202406"/>
                  <a:pt x="4301966" y="202406"/>
                </a:cubicBezTo>
                <a:cubicBezTo>
                  <a:pt x="4301966" y="202406"/>
                  <a:pt x="4301966" y="229076"/>
                  <a:pt x="4303872" y="268129"/>
                </a:cubicBezTo>
                <a:cubicBezTo>
                  <a:pt x="4303872" y="270034"/>
                  <a:pt x="4303872" y="271939"/>
                  <a:pt x="4303872" y="274796"/>
                </a:cubicBezTo>
                <a:cubicBezTo>
                  <a:pt x="4302919" y="279559"/>
                  <a:pt x="4302919" y="284321"/>
                  <a:pt x="4301966" y="290036"/>
                </a:cubicBezTo>
                <a:cubicBezTo>
                  <a:pt x="4301966" y="292894"/>
                  <a:pt x="4301014" y="296704"/>
                  <a:pt x="4300062" y="300514"/>
                </a:cubicBezTo>
                <a:cubicBezTo>
                  <a:pt x="4296251" y="295751"/>
                  <a:pt x="4292441" y="290989"/>
                  <a:pt x="4288631" y="286226"/>
                </a:cubicBezTo>
                <a:cubicBezTo>
                  <a:pt x="4292441" y="292894"/>
                  <a:pt x="4295299" y="298609"/>
                  <a:pt x="4299109" y="305276"/>
                </a:cubicBezTo>
                <a:cubicBezTo>
                  <a:pt x="4298156" y="310991"/>
                  <a:pt x="4297204" y="316706"/>
                  <a:pt x="4296251" y="323374"/>
                </a:cubicBezTo>
                <a:cubicBezTo>
                  <a:pt x="4295299" y="330041"/>
                  <a:pt x="4293394" y="337661"/>
                  <a:pt x="4292441" y="346234"/>
                </a:cubicBezTo>
                <a:cubicBezTo>
                  <a:pt x="4291489" y="345281"/>
                  <a:pt x="4291489" y="344329"/>
                  <a:pt x="4290537" y="343376"/>
                </a:cubicBezTo>
                <a:cubicBezTo>
                  <a:pt x="4289584" y="330994"/>
                  <a:pt x="4289584" y="319564"/>
                  <a:pt x="4288631" y="308134"/>
                </a:cubicBezTo>
                <a:cubicBezTo>
                  <a:pt x="4285774" y="262414"/>
                  <a:pt x="4281964" y="231934"/>
                  <a:pt x="4281964" y="231934"/>
                </a:cubicBezTo>
                <a:cubicBezTo>
                  <a:pt x="4281964" y="231934"/>
                  <a:pt x="4279106" y="262414"/>
                  <a:pt x="4277201" y="309086"/>
                </a:cubicBezTo>
                <a:cubicBezTo>
                  <a:pt x="4277201" y="311944"/>
                  <a:pt x="4277201" y="315754"/>
                  <a:pt x="4277201" y="318611"/>
                </a:cubicBezTo>
                <a:cubicBezTo>
                  <a:pt x="4276249" y="315754"/>
                  <a:pt x="4274344" y="312896"/>
                  <a:pt x="4273391" y="310039"/>
                </a:cubicBezTo>
                <a:cubicBezTo>
                  <a:pt x="4273391" y="308134"/>
                  <a:pt x="4272439" y="305276"/>
                  <a:pt x="4272439" y="303371"/>
                </a:cubicBezTo>
                <a:cubicBezTo>
                  <a:pt x="4271487" y="292894"/>
                  <a:pt x="4271487" y="283369"/>
                  <a:pt x="4270534" y="273844"/>
                </a:cubicBezTo>
                <a:cubicBezTo>
                  <a:pt x="4270534" y="269081"/>
                  <a:pt x="4269581" y="265271"/>
                  <a:pt x="4269581" y="260509"/>
                </a:cubicBezTo>
                <a:cubicBezTo>
                  <a:pt x="4269581" y="258604"/>
                  <a:pt x="4269581" y="257651"/>
                  <a:pt x="4269581" y="255746"/>
                </a:cubicBezTo>
                <a:cubicBezTo>
                  <a:pt x="4269581" y="248126"/>
                  <a:pt x="4270534" y="241459"/>
                  <a:pt x="4270534" y="234791"/>
                </a:cubicBezTo>
                <a:cubicBezTo>
                  <a:pt x="4273391" y="187166"/>
                  <a:pt x="4273391" y="155734"/>
                  <a:pt x="4273391" y="155734"/>
                </a:cubicBezTo>
                <a:cubicBezTo>
                  <a:pt x="4273391" y="155734"/>
                  <a:pt x="4265772" y="187166"/>
                  <a:pt x="4259104" y="233839"/>
                </a:cubicBezTo>
                <a:cubicBezTo>
                  <a:pt x="4257199" y="245269"/>
                  <a:pt x="4255294" y="258604"/>
                  <a:pt x="4253389" y="271939"/>
                </a:cubicBezTo>
                <a:cubicBezTo>
                  <a:pt x="4253389" y="270986"/>
                  <a:pt x="4252437" y="270986"/>
                  <a:pt x="4252437" y="270034"/>
                </a:cubicBezTo>
                <a:cubicBezTo>
                  <a:pt x="4252437" y="267176"/>
                  <a:pt x="4253389" y="264319"/>
                  <a:pt x="4253389" y="262414"/>
                </a:cubicBezTo>
                <a:cubicBezTo>
                  <a:pt x="4255294" y="248126"/>
                  <a:pt x="4255294" y="240506"/>
                  <a:pt x="4255294" y="240506"/>
                </a:cubicBezTo>
                <a:cubicBezTo>
                  <a:pt x="4255294" y="240506"/>
                  <a:pt x="4253389" y="248126"/>
                  <a:pt x="4249579" y="262414"/>
                </a:cubicBezTo>
                <a:cubicBezTo>
                  <a:pt x="4249579" y="263366"/>
                  <a:pt x="4249579" y="264319"/>
                  <a:pt x="4248626" y="264319"/>
                </a:cubicBezTo>
                <a:cubicBezTo>
                  <a:pt x="4247674" y="263366"/>
                  <a:pt x="4247674" y="262414"/>
                  <a:pt x="4246722" y="261461"/>
                </a:cubicBezTo>
                <a:cubicBezTo>
                  <a:pt x="4245769" y="260509"/>
                  <a:pt x="4244816" y="259556"/>
                  <a:pt x="4244816" y="257651"/>
                </a:cubicBezTo>
                <a:cubicBezTo>
                  <a:pt x="4244816" y="253841"/>
                  <a:pt x="4244816" y="251936"/>
                  <a:pt x="4244816" y="251936"/>
                </a:cubicBezTo>
                <a:cubicBezTo>
                  <a:pt x="4244816" y="251936"/>
                  <a:pt x="4244816" y="253841"/>
                  <a:pt x="4243864" y="256699"/>
                </a:cubicBezTo>
                <a:cubicBezTo>
                  <a:pt x="4242912" y="254794"/>
                  <a:pt x="4241959" y="252889"/>
                  <a:pt x="4240054" y="251936"/>
                </a:cubicBezTo>
                <a:cubicBezTo>
                  <a:pt x="4236244" y="246221"/>
                  <a:pt x="4232434" y="240506"/>
                  <a:pt x="4229576" y="235744"/>
                </a:cubicBezTo>
                <a:cubicBezTo>
                  <a:pt x="4223862" y="227171"/>
                  <a:pt x="4220051" y="222409"/>
                  <a:pt x="4220051" y="222409"/>
                </a:cubicBezTo>
                <a:cubicBezTo>
                  <a:pt x="4220051" y="222409"/>
                  <a:pt x="4221956" y="228124"/>
                  <a:pt x="4226719" y="237649"/>
                </a:cubicBezTo>
                <a:cubicBezTo>
                  <a:pt x="4228624" y="242411"/>
                  <a:pt x="4231481" y="248126"/>
                  <a:pt x="4234339" y="254794"/>
                </a:cubicBezTo>
                <a:cubicBezTo>
                  <a:pt x="4235291" y="255746"/>
                  <a:pt x="4235291" y="257651"/>
                  <a:pt x="4236244" y="258604"/>
                </a:cubicBezTo>
                <a:cubicBezTo>
                  <a:pt x="4234339" y="256699"/>
                  <a:pt x="4233387" y="253841"/>
                  <a:pt x="4231481" y="251936"/>
                </a:cubicBezTo>
                <a:cubicBezTo>
                  <a:pt x="4227672" y="246221"/>
                  <a:pt x="4223862" y="242411"/>
                  <a:pt x="4220051" y="237649"/>
                </a:cubicBezTo>
                <a:cubicBezTo>
                  <a:pt x="4213384" y="229076"/>
                  <a:pt x="4206716" y="223361"/>
                  <a:pt x="4202906" y="219551"/>
                </a:cubicBezTo>
                <a:cubicBezTo>
                  <a:pt x="4199097" y="215741"/>
                  <a:pt x="4196239" y="213836"/>
                  <a:pt x="4196239" y="213836"/>
                </a:cubicBezTo>
                <a:cubicBezTo>
                  <a:pt x="4196239" y="213836"/>
                  <a:pt x="4198144" y="216694"/>
                  <a:pt x="4201954" y="220504"/>
                </a:cubicBezTo>
                <a:cubicBezTo>
                  <a:pt x="4205764" y="225266"/>
                  <a:pt x="4211479" y="230981"/>
                  <a:pt x="4216241" y="240506"/>
                </a:cubicBezTo>
                <a:cubicBezTo>
                  <a:pt x="4219099" y="245269"/>
                  <a:pt x="4222909" y="250031"/>
                  <a:pt x="4225766" y="255746"/>
                </a:cubicBezTo>
                <a:cubicBezTo>
                  <a:pt x="4228624" y="261461"/>
                  <a:pt x="4232434" y="267176"/>
                  <a:pt x="4235291" y="273844"/>
                </a:cubicBezTo>
                <a:cubicBezTo>
                  <a:pt x="4235291" y="273844"/>
                  <a:pt x="4235291" y="273844"/>
                  <a:pt x="4235291" y="274796"/>
                </a:cubicBezTo>
                <a:cubicBezTo>
                  <a:pt x="4235291" y="276701"/>
                  <a:pt x="4235291" y="279559"/>
                  <a:pt x="4235291" y="282416"/>
                </a:cubicBezTo>
                <a:cubicBezTo>
                  <a:pt x="4235291" y="282416"/>
                  <a:pt x="4234339" y="281464"/>
                  <a:pt x="4234339" y="281464"/>
                </a:cubicBezTo>
                <a:cubicBezTo>
                  <a:pt x="4231481" y="277654"/>
                  <a:pt x="4229576" y="276701"/>
                  <a:pt x="4229576" y="276701"/>
                </a:cubicBezTo>
                <a:cubicBezTo>
                  <a:pt x="4229576" y="276701"/>
                  <a:pt x="4231481" y="278606"/>
                  <a:pt x="4233387" y="282416"/>
                </a:cubicBezTo>
                <a:cubicBezTo>
                  <a:pt x="4233387" y="283369"/>
                  <a:pt x="4234339" y="283369"/>
                  <a:pt x="4235291" y="284321"/>
                </a:cubicBezTo>
                <a:cubicBezTo>
                  <a:pt x="4235291" y="284321"/>
                  <a:pt x="4235291" y="284321"/>
                  <a:pt x="4235291" y="285274"/>
                </a:cubicBezTo>
                <a:cubicBezTo>
                  <a:pt x="4233387" y="292894"/>
                  <a:pt x="4231481" y="301466"/>
                  <a:pt x="4229576" y="310039"/>
                </a:cubicBezTo>
                <a:cubicBezTo>
                  <a:pt x="4225766" y="301466"/>
                  <a:pt x="4222909" y="295751"/>
                  <a:pt x="4222909" y="295751"/>
                </a:cubicBezTo>
                <a:cubicBezTo>
                  <a:pt x="4222909" y="295751"/>
                  <a:pt x="4224814" y="303371"/>
                  <a:pt x="4228624" y="316706"/>
                </a:cubicBezTo>
                <a:cubicBezTo>
                  <a:pt x="4227672" y="319564"/>
                  <a:pt x="4227672" y="323374"/>
                  <a:pt x="4226719" y="327184"/>
                </a:cubicBezTo>
                <a:cubicBezTo>
                  <a:pt x="4225766" y="331946"/>
                  <a:pt x="4224814" y="336709"/>
                  <a:pt x="4223862" y="341471"/>
                </a:cubicBezTo>
                <a:cubicBezTo>
                  <a:pt x="4223862" y="338614"/>
                  <a:pt x="4222909" y="336709"/>
                  <a:pt x="4222909" y="334804"/>
                </a:cubicBezTo>
                <a:cubicBezTo>
                  <a:pt x="4221004" y="320516"/>
                  <a:pt x="4219099" y="311944"/>
                  <a:pt x="4219099" y="311944"/>
                </a:cubicBezTo>
                <a:cubicBezTo>
                  <a:pt x="4219099" y="311944"/>
                  <a:pt x="4219099" y="319564"/>
                  <a:pt x="4219099" y="331946"/>
                </a:cubicBezTo>
                <a:cubicBezTo>
                  <a:pt x="4218147" y="329089"/>
                  <a:pt x="4218147" y="326231"/>
                  <a:pt x="4217194" y="322421"/>
                </a:cubicBezTo>
                <a:cubicBezTo>
                  <a:pt x="4206716" y="272891"/>
                  <a:pt x="4198144" y="240506"/>
                  <a:pt x="4198144" y="240506"/>
                </a:cubicBezTo>
                <a:cubicBezTo>
                  <a:pt x="4198144" y="240506"/>
                  <a:pt x="4200049" y="273844"/>
                  <a:pt x="4205764" y="323374"/>
                </a:cubicBezTo>
                <a:cubicBezTo>
                  <a:pt x="4206716" y="335756"/>
                  <a:pt x="4208622" y="350044"/>
                  <a:pt x="4210526" y="364331"/>
                </a:cubicBezTo>
                <a:cubicBezTo>
                  <a:pt x="4210526" y="364331"/>
                  <a:pt x="4210526" y="363379"/>
                  <a:pt x="4210526" y="363379"/>
                </a:cubicBezTo>
                <a:cubicBezTo>
                  <a:pt x="4209574" y="357664"/>
                  <a:pt x="4207669" y="353854"/>
                  <a:pt x="4206716" y="350044"/>
                </a:cubicBezTo>
                <a:cubicBezTo>
                  <a:pt x="4204812" y="342424"/>
                  <a:pt x="4202906" y="338614"/>
                  <a:pt x="4202906" y="338614"/>
                </a:cubicBezTo>
                <a:cubicBezTo>
                  <a:pt x="4202906" y="338614"/>
                  <a:pt x="4202906" y="343376"/>
                  <a:pt x="4202906" y="350996"/>
                </a:cubicBezTo>
                <a:cubicBezTo>
                  <a:pt x="4202906" y="354806"/>
                  <a:pt x="4202906" y="359569"/>
                  <a:pt x="4202906" y="365284"/>
                </a:cubicBezTo>
                <a:cubicBezTo>
                  <a:pt x="4202906" y="368141"/>
                  <a:pt x="4202906" y="370999"/>
                  <a:pt x="4202906" y="373856"/>
                </a:cubicBezTo>
                <a:cubicBezTo>
                  <a:pt x="4202906" y="375761"/>
                  <a:pt x="4202906" y="377666"/>
                  <a:pt x="4202906" y="380524"/>
                </a:cubicBezTo>
                <a:cubicBezTo>
                  <a:pt x="4202906" y="379571"/>
                  <a:pt x="4202906" y="379571"/>
                  <a:pt x="4201954" y="378619"/>
                </a:cubicBezTo>
                <a:cubicBezTo>
                  <a:pt x="4201954" y="372904"/>
                  <a:pt x="4201001" y="367189"/>
                  <a:pt x="4201001" y="361474"/>
                </a:cubicBezTo>
                <a:cubicBezTo>
                  <a:pt x="4199097" y="318611"/>
                  <a:pt x="4196239" y="290989"/>
                  <a:pt x="4196239" y="290989"/>
                </a:cubicBezTo>
                <a:cubicBezTo>
                  <a:pt x="4196239" y="290989"/>
                  <a:pt x="4193381" y="310991"/>
                  <a:pt x="4191476" y="343376"/>
                </a:cubicBezTo>
                <a:cubicBezTo>
                  <a:pt x="4190524" y="340519"/>
                  <a:pt x="4189571" y="338614"/>
                  <a:pt x="4188619" y="335756"/>
                </a:cubicBezTo>
                <a:cubicBezTo>
                  <a:pt x="4185761" y="329089"/>
                  <a:pt x="4183856" y="323374"/>
                  <a:pt x="4181951" y="319564"/>
                </a:cubicBezTo>
                <a:cubicBezTo>
                  <a:pt x="4181951" y="318611"/>
                  <a:pt x="4180999" y="317659"/>
                  <a:pt x="4180999" y="316706"/>
                </a:cubicBezTo>
                <a:cubicBezTo>
                  <a:pt x="4180999" y="291941"/>
                  <a:pt x="4180999" y="271939"/>
                  <a:pt x="4180999" y="256699"/>
                </a:cubicBezTo>
                <a:cubicBezTo>
                  <a:pt x="4180999" y="239554"/>
                  <a:pt x="4180999" y="230029"/>
                  <a:pt x="4180999" y="230029"/>
                </a:cubicBezTo>
                <a:cubicBezTo>
                  <a:pt x="4180999" y="230029"/>
                  <a:pt x="4180046" y="239554"/>
                  <a:pt x="4177189" y="256699"/>
                </a:cubicBezTo>
                <a:cubicBezTo>
                  <a:pt x="4177189" y="260509"/>
                  <a:pt x="4176236" y="265271"/>
                  <a:pt x="4175284" y="270034"/>
                </a:cubicBezTo>
                <a:cubicBezTo>
                  <a:pt x="4175284" y="263366"/>
                  <a:pt x="4174331" y="257651"/>
                  <a:pt x="4174331" y="251936"/>
                </a:cubicBezTo>
                <a:cubicBezTo>
                  <a:pt x="4172426" y="207169"/>
                  <a:pt x="4168616" y="176689"/>
                  <a:pt x="4168616" y="176689"/>
                </a:cubicBezTo>
                <a:cubicBezTo>
                  <a:pt x="4168616" y="176689"/>
                  <a:pt x="4164806" y="207169"/>
                  <a:pt x="4162901" y="251936"/>
                </a:cubicBezTo>
                <a:cubicBezTo>
                  <a:pt x="4161949" y="263366"/>
                  <a:pt x="4161949" y="274796"/>
                  <a:pt x="4160996" y="287179"/>
                </a:cubicBezTo>
                <a:cubicBezTo>
                  <a:pt x="4158139" y="292894"/>
                  <a:pt x="4156234" y="298609"/>
                  <a:pt x="4154329" y="303371"/>
                </a:cubicBezTo>
                <a:cubicBezTo>
                  <a:pt x="4151471" y="295751"/>
                  <a:pt x="4149566" y="288131"/>
                  <a:pt x="4146709" y="280511"/>
                </a:cubicBezTo>
                <a:cubicBezTo>
                  <a:pt x="4144804" y="267176"/>
                  <a:pt x="4141946" y="255746"/>
                  <a:pt x="4140041" y="246221"/>
                </a:cubicBezTo>
                <a:cubicBezTo>
                  <a:pt x="4137184" y="231934"/>
                  <a:pt x="4133374" y="224314"/>
                  <a:pt x="4133374" y="224314"/>
                </a:cubicBezTo>
                <a:cubicBezTo>
                  <a:pt x="4133374" y="224314"/>
                  <a:pt x="4134326" y="226219"/>
                  <a:pt x="4134326" y="230029"/>
                </a:cubicBezTo>
                <a:cubicBezTo>
                  <a:pt x="4135279" y="233839"/>
                  <a:pt x="4135279" y="239554"/>
                  <a:pt x="4136231" y="247174"/>
                </a:cubicBezTo>
                <a:cubicBezTo>
                  <a:pt x="4136231" y="248126"/>
                  <a:pt x="4136231" y="249079"/>
                  <a:pt x="4136231" y="250031"/>
                </a:cubicBezTo>
                <a:cubicBezTo>
                  <a:pt x="4130516" y="230981"/>
                  <a:pt x="4123849" y="213836"/>
                  <a:pt x="4118134" y="197644"/>
                </a:cubicBezTo>
                <a:cubicBezTo>
                  <a:pt x="4108609" y="166211"/>
                  <a:pt x="4100036" y="139541"/>
                  <a:pt x="4093369" y="121444"/>
                </a:cubicBezTo>
                <a:cubicBezTo>
                  <a:pt x="4087654" y="103346"/>
                  <a:pt x="4083844" y="92869"/>
                  <a:pt x="4083844" y="92869"/>
                </a:cubicBezTo>
                <a:cubicBezTo>
                  <a:pt x="4083844" y="92869"/>
                  <a:pt x="4085749" y="103346"/>
                  <a:pt x="4089559" y="122396"/>
                </a:cubicBezTo>
                <a:cubicBezTo>
                  <a:pt x="4093369" y="141446"/>
                  <a:pt x="4099084" y="168116"/>
                  <a:pt x="4106704" y="200501"/>
                </a:cubicBezTo>
                <a:cubicBezTo>
                  <a:pt x="4110514" y="215741"/>
                  <a:pt x="4115276" y="231934"/>
                  <a:pt x="4119086" y="248126"/>
                </a:cubicBezTo>
                <a:cubicBezTo>
                  <a:pt x="4118134" y="251936"/>
                  <a:pt x="4118134" y="256699"/>
                  <a:pt x="4117181" y="262414"/>
                </a:cubicBezTo>
                <a:cubicBezTo>
                  <a:pt x="4116229" y="270034"/>
                  <a:pt x="4115276" y="279559"/>
                  <a:pt x="4114324" y="290036"/>
                </a:cubicBezTo>
                <a:cubicBezTo>
                  <a:pt x="4113371" y="288131"/>
                  <a:pt x="4111466" y="286226"/>
                  <a:pt x="4110514" y="284321"/>
                </a:cubicBezTo>
                <a:cubicBezTo>
                  <a:pt x="4113371" y="274796"/>
                  <a:pt x="4114324" y="269081"/>
                  <a:pt x="4114324" y="269081"/>
                </a:cubicBezTo>
                <a:cubicBezTo>
                  <a:pt x="4114324" y="269081"/>
                  <a:pt x="4112419" y="273844"/>
                  <a:pt x="4108609" y="282416"/>
                </a:cubicBezTo>
                <a:cubicBezTo>
                  <a:pt x="4106704" y="279559"/>
                  <a:pt x="4104799" y="276701"/>
                  <a:pt x="4102894" y="273844"/>
                </a:cubicBezTo>
                <a:cubicBezTo>
                  <a:pt x="4100989" y="270034"/>
                  <a:pt x="4098131" y="266224"/>
                  <a:pt x="4096226" y="263366"/>
                </a:cubicBezTo>
                <a:cubicBezTo>
                  <a:pt x="4097179" y="262414"/>
                  <a:pt x="4097179" y="262414"/>
                  <a:pt x="4097179" y="262414"/>
                </a:cubicBezTo>
                <a:cubicBezTo>
                  <a:pt x="4097179" y="262414"/>
                  <a:pt x="4097179" y="262414"/>
                  <a:pt x="4096226" y="263366"/>
                </a:cubicBezTo>
                <a:cubicBezTo>
                  <a:pt x="4094321" y="259556"/>
                  <a:pt x="4092416" y="256699"/>
                  <a:pt x="4090511" y="253841"/>
                </a:cubicBezTo>
                <a:cubicBezTo>
                  <a:pt x="4090511" y="253841"/>
                  <a:pt x="4090511" y="252889"/>
                  <a:pt x="4090511" y="252889"/>
                </a:cubicBezTo>
                <a:cubicBezTo>
                  <a:pt x="4090511" y="248126"/>
                  <a:pt x="4090511" y="243364"/>
                  <a:pt x="4090511" y="238601"/>
                </a:cubicBezTo>
                <a:cubicBezTo>
                  <a:pt x="4090511" y="230029"/>
                  <a:pt x="4090511" y="222409"/>
                  <a:pt x="4090511" y="215741"/>
                </a:cubicBezTo>
                <a:cubicBezTo>
                  <a:pt x="4090511" y="203359"/>
                  <a:pt x="4089559" y="195739"/>
                  <a:pt x="4089559" y="195739"/>
                </a:cubicBezTo>
                <a:cubicBezTo>
                  <a:pt x="4089559" y="195739"/>
                  <a:pt x="4088606" y="202406"/>
                  <a:pt x="4086701" y="214789"/>
                </a:cubicBezTo>
                <a:cubicBezTo>
                  <a:pt x="4085749" y="221456"/>
                  <a:pt x="4084796" y="228124"/>
                  <a:pt x="4083844" y="236696"/>
                </a:cubicBezTo>
                <a:cubicBezTo>
                  <a:pt x="4083844" y="237649"/>
                  <a:pt x="4083844" y="238601"/>
                  <a:pt x="4083844" y="239554"/>
                </a:cubicBezTo>
                <a:cubicBezTo>
                  <a:pt x="4082891" y="238601"/>
                  <a:pt x="4082891" y="237649"/>
                  <a:pt x="4081939" y="236696"/>
                </a:cubicBezTo>
                <a:cubicBezTo>
                  <a:pt x="4081939" y="235744"/>
                  <a:pt x="4081939" y="235744"/>
                  <a:pt x="4081939" y="234791"/>
                </a:cubicBezTo>
                <a:cubicBezTo>
                  <a:pt x="4081939" y="225266"/>
                  <a:pt x="4081939" y="216694"/>
                  <a:pt x="4081939" y="210026"/>
                </a:cubicBezTo>
                <a:cubicBezTo>
                  <a:pt x="4081939" y="195739"/>
                  <a:pt x="4081939" y="188119"/>
                  <a:pt x="4081939" y="188119"/>
                </a:cubicBezTo>
                <a:cubicBezTo>
                  <a:pt x="4081939" y="188119"/>
                  <a:pt x="4080034" y="195739"/>
                  <a:pt x="4078129" y="210026"/>
                </a:cubicBezTo>
                <a:cubicBezTo>
                  <a:pt x="4077176" y="214789"/>
                  <a:pt x="4076224" y="220504"/>
                  <a:pt x="4075271" y="227171"/>
                </a:cubicBezTo>
                <a:cubicBezTo>
                  <a:pt x="4065746" y="210979"/>
                  <a:pt x="4059079" y="202406"/>
                  <a:pt x="4059079" y="202406"/>
                </a:cubicBezTo>
                <a:cubicBezTo>
                  <a:pt x="4059079" y="202406"/>
                  <a:pt x="4063841" y="214789"/>
                  <a:pt x="4073366" y="236696"/>
                </a:cubicBezTo>
                <a:cubicBezTo>
                  <a:pt x="4072414" y="241459"/>
                  <a:pt x="4071461" y="246221"/>
                  <a:pt x="4071461" y="250984"/>
                </a:cubicBezTo>
                <a:cubicBezTo>
                  <a:pt x="4070509" y="256699"/>
                  <a:pt x="4069556" y="261461"/>
                  <a:pt x="4067651" y="268129"/>
                </a:cubicBezTo>
                <a:cubicBezTo>
                  <a:pt x="4066699" y="271939"/>
                  <a:pt x="4065746" y="275749"/>
                  <a:pt x="4064794" y="279559"/>
                </a:cubicBezTo>
                <a:cubicBezTo>
                  <a:pt x="4063841" y="270986"/>
                  <a:pt x="4062889" y="262414"/>
                  <a:pt x="4061936" y="253841"/>
                </a:cubicBezTo>
                <a:cubicBezTo>
                  <a:pt x="4059079" y="237649"/>
                  <a:pt x="4057174" y="221456"/>
                  <a:pt x="4054316" y="207169"/>
                </a:cubicBezTo>
                <a:cubicBezTo>
                  <a:pt x="4053364" y="199549"/>
                  <a:pt x="4052411" y="192881"/>
                  <a:pt x="4050506" y="186214"/>
                </a:cubicBezTo>
                <a:cubicBezTo>
                  <a:pt x="4049554" y="179546"/>
                  <a:pt x="4047649" y="173831"/>
                  <a:pt x="4046696" y="168116"/>
                </a:cubicBezTo>
                <a:cubicBezTo>
                  <a:pt x="4043839" y="156686"/>
                  <a:pt x="4041934" y="146209"/>
                  <a:pt x="4040029" y="137636"/>
                </a:cubicBezTo>
                <a:cubicBezTo>
                  <a:pt x="4036219" y="121444"/>
                  <a:pt x="4034314" y="111919"/>
                  <a:pt x="4034314" y="111919"/>
                </a:cubicBezTo>
                <a:cubicBezTo>
                  <a:pt x="4034314" y="111919"/>
                  <a:pt x="4035266" y="121444"/>
                  <a:pt x="4036219" y="138589"/>
                </a:cubicBezTo>
                <a:cubicBezTo>
                  <a:pt x="4037171" y="147161"/>
                  <a:pt x="4038124" y="157639"/>
                  <a:pt x="4039076" y="169069"/>
                </a:cubicBezTo>
                <a:cubicBezTo>
                  <a:pt x="4040029" y="180499"/>
                  <a:pt x="4040981" y="193834"/>
                  <a:pt x="4042886" y="208121"/>
                </a:cubicBezTo>
                <a:cubicBezTo>
                  <a:pt x="4043839" y="217646"/>
                  <a:pt x="4044791" y="228124"/>
                  <a:pt x="4044791" y="238601"/>
                </a:cubicBezTo>
                <a:cubicBezTo>
                  <a:pt x="4037171" y="196691"/>
                  <a:pt x="4031456" y="170021"/>
                  <a:pt x="4031456" y="170021"/>
                </a:cubicBezTo>
                <a:cubicBezTo>
                  <a:pt x="4031456" y="170021"/>
                  <a:pt x="4032409" y="203359"/>
                  <a:pt x="4036219" y="252889"/>
                </a:cubicBezTo>
                <a:cubicBezTo>
                  <a:pt x="4036219" y="256699"/>
                  <a:pt x="4037171" y="260509"/>
                  <a:pt x="4037171" y="264319"/>
                </a:cubicBezTo>
                <a:cubicBezTo>
                  <a:pt x="4036219" y="266224"/>
                  <a:pt x="4036219" y="269081"/>
                  <a:pt x="4035266" y="271939"/>
                </a:cubicBezTo>
                <a:cubicBezTo>
                  <a:pt x="4033361" y="270034"/>
                  <a:pt x="4031456" y="268129"/>
                  <a:pt x="4030504" y="266224"/>
                </a:cubicBezTo>
                <a:cubicBezTo>
                  <a:pt x="4027646" y="263366"/>
                  <a:pt x="4025741" y="260509"/>
                  <a:pt x="4023836" y="258604"/>
                </a:cubicBezTo>
                <a:cubicBezTo>
                  <a:pt x="4018121" y="247174"/>
                  <a:pt x="4013359" y="237649"/>
                  <a:pt x="4009549" y="229076"/>
                </a:cubicBezTo>
                <a:cubicBezTo>
                  <a:pt x="4000976" y="212884"/>
                  <a:pt x="3996214" y="203359"/>
                  <a:pt x="3996214" y="203359"/>
                </a:cubicBezTo>
                <a:cubicBezTo>
                  <a:pt x="3996214" y="203359"/>
                  <a:pt x="4000024" y="212884"/>
                  <a:pt x="4005739" y="230981"/>
                </a:cubicBezTo>
                <a:cubicBezTo>
                  <a:pt x="4008596" y="237649"/>
                  <a:pt x="4011454" y="246221"/>
                  <a:pt x="4014311" y="255746"/>
                </a:cubicBezTo>
                <a:cubicBezTo>
                  <a:pt x="4010501" y="248126"/>
                  <a:pt x="4007644" y="243364"/>
                  <a:pt x="4007644" y="243364"/>
                </a:cubicBezTo>
                <a:cubicBezTo>
                  <a:pt x="4007644" y="243364"/>
                  <a:pt x="4010501" y="251936"/>
                  <a:pt x="4015264" y="267176"/>
                </a:cubicBezTo>
                <a:cubicBezTo>
                  <a:pt x="4018121" y="274796"/>
                  <a:pt x="4020979" y="284321"/>
                  <a:pt x="4024789" y="294799"/>
                </a:cubicBezTo>
                <a:cubicBezTo>
                  <a:pt x="4025741" y="296704"/>
                  <a:pt x="4026694" y="299561"/>
                  <a:pt x="4026694" y="301466"/>
                </a:cubicBezTo>
                <a:cubicBezTo>
                  <a:pt x="4023836" y="310039"/>
                  <a:pt x="4020026" y="319564"/>
                  <a:pt x="4017169" y="329089"/>
                </a:cubicBezTo>
                <a:cubicBezTo>
                  <a:pt x="4017169" y="329089"/>
                  <a:pt x="4016216" y="328136"/>
                  <a:pt x="4016216" y="328136"/>
                </a:cubicBezTo>
                <a:cubicBezTo>
                  <a:pt x="4011454" y="325279"/>
                  <a:pt x="4008596" y="322421"/>
                  <a:pt x="4005739" y="320516"/>
                </a:cubicBezTo>
                <a:cubicBezTo>
                  <a:pt x="4005739" y="319564"/>
                  <a:pt x="4005739" y="318611"/>
                  <a:pt x="4005739" y="318611"/>
                </a:cubicBezTo>
                <a:cubicBezTo>
                  <a:pt x="4005739" y="315754"/>
                  <a:pt x="4004786" y="313849"/>
                  <a:pt x="4004786" y="310991"/>
                </a:cubicBezTo>
                <a:cubicBezTo>
                  <a:pt x="4004786" y="285274"/>
                  <a:pt x="4002881" y="269081"/>
                  <a:pt x="4002881" y="269081"/>
                </a:cubicBezTo>
                <a:cubicBezTo>
                  <a:pt x="4002881" y="269081"/>
                  <a:pt x="4001929" y="274796"/>
                  <a:pt x="4000024" y="284321"/>
                </a:cubicBezTo>
                <a:cubicBezTo>
                  <a:pt x="3996214" y="261461"/>
                  <a:pt x="3993356" y="248126"/>
                  <a:pt x="3993356" y="248126"/>
                </a:cubicBezTo>
                <a:cubicBezTo>
                  <a:pt x="3993356" y="248126"/>
                  <a:pt x="3993356" y="262414"/>
                  <a:pt x="3993356" y="286226"/>
                </a:cubicBezTo>
                <a:cubicBezTo>
                  <a:pt x="3993356" y="286226"/>
                  <a:pt x="3992404" y="286226"/>
                  <a:pt x="3992404" y="286226"/>
                </a:cubicBezTo>
                <a:cubicBezTo>
                  <a:pt x="3991451" y="286226"/>
                  <a:pt x="3990499" y="287179"/>
                  <a:pt x="3990499" y="287179"/>
                </a:cubicBezTo>
                <a:cubicBezTo>
                  <a:pt x="3988594" y="289084"/>
                  <a:pt x="3986689" y="290989"/>
                  <a:pt x="3985736" y="292894"/>
                </a:cubicBezTo>
                <a:lnTo>
                  <a:pt x="3985736" y="292894"/>
                </a:lnTo>
                <a:lnTo>
                  <a:pt x="3985736" y="293846"/>
                </a:lnTo>
                <a:cubicBezTo>
                  <a:pt x="3984784" y="300514"/>
                  <a:pt x="3983831" y="307181"/>
                  <a:pt x="3983831" y="313849"/>
                </a:cubicBezTo>
                <a:cubicBezTo>
                  <a:pt x="3981926" y="310039"/>
                  <a:pt x="3980021" y="307181"/>
                  <a:pt x="3978116" y="303371"/>
                </a:cubicBezTo>
                <a:cubicBezTo>
                  <a:pt x="3983831" y="284321"/>
                  <a:pt x="3987641" y="272891"/>
                  <a:pt x="3987641" y="272891"/>
                </a:cubicBezTo>
                <a:cubicBezTo>
                  <a:pt x="3987641" y="272891"/>
                  <a:pt x="3982879" y="282416"/>
                  <a:pt x="3976211" y="298609"/>
                </a:cubicBezTo>
                <a:cubicBezTo>
                  <a:pt x="3975259" y="296704"/>
                  <a:pt x="3974306" y="295751"/>
                  <a:pt x="3973354" y="293846"/>
                </a:cubicBezTo>
                <a:cubicBezTo>
                  <a:pt x="3973354" y="291941"/>
                  <a:pt x="3973354" y="290036"/>
                  <a:pt x="3973354" y="288131"/>
                </a:cubicBezTo>
                <a:cubicBezTo>
                  <a:pt x="3973354" y="288131"/>
                  <a:pt x="3973354" y="288131"/>
                  <a:pt x="3973354" y="287179"/>
                </a:cubicBezTo>
                <a:cubicBezTo>
                  <a:pt x="3975259" y="283369"/>
                  <a:pt x="3976211" y="280511"/>
                  <a:pt x="3977164" y="278606"/>
                </a:cubicBezTo>
                <a:cubicBezTo>
                  <a:pt x="3979069" y="273844"/>
                  <a:pt x="3980974" y="270986"/>
                  <a:pt x="3980974" y="270986"/>
                </a:cubicBezTo>
                <a:cubicBezTo>
                  <a:pt x="3980974" y="270986"/>
                  <a:pt x="3979069" y="272891"/>
                  <a:pt x="3976211" y="277654"/>
                </a:cubicBezTo>
                <a:cubicBezTo>
                  <a:pt x="3975259" y="278606"/>
                  <a:pt x="3974306" y="280511"/>
                  <a:pt x="3973354" y="282416"/>
                </a:cubicBezTo>
                <a:cubicBezTo>
                  <a:pt x="3973354" y="271939"/>
                  <a:pt x="3974306" y="262414"/>
                  <a:pt x="3974306" y="254794"/>
                </a:cubicBezTo>
                <a:cubicBezTo>
                  <a:pt x="3975259" y="238601"/>
                  <a:pt x="3975259" y="230029"/>
                  <a:pt x="3975259" y="230029"/>
                </a:cubicBezTo>
                <a:cubicBezTo>
                  <a:pt x="3975259" y="230029"/>
                  <a:pt x="3973354" y="238601"/>
                  <a:pt x="3970496" y="254794"/>
                </a:cubicBezTo>
                <a:cubicBezTo>
                  <a:pt x="3969544" y="262414"/>
                  <a:pt x="3967639" y="271939"/>
                  <a:pt x="3965734" y="281464"/>
                </a:cubicBezTo>
                <a:cubicBezTo>
                  <a:pt x="3964781" y="278606"/>
                  <a:pt x="3962876" y="276701"/>
                  <a:pt x="3961924" y="274796"/>
                </a:cubicBezTo>
                <a:cubicBezTo>
                  <a:pt x="3961924" y="272891"/>
                  <a:pt x="3962876" y="270986"/>
                  <a:pt x="3962876" y="269081"/>
                </a:cubicBezTo>
                <a:cubicBezTo>
                  <a:pt x="3965734" y="253841"/>
                  <a:pt x="3966686" y="245269"/>
                  <a:pt x="3966686" y="245269"/>
                </a:cubicBezTo>
                <a:cubicBezTo>
                  <a:pt x="3966686" y="245269"/>
                  <a:pt x="3963829" y="253841"/>
                  <a:pt x="3959066" y="268129"/>
                </a:cubicBezTo>
                <a:cubicBezTo>
                  <a:pt x="3959066" y="268129"/>
                  <a:pt x="3959066" y="269081"/>
                  <a:pt x="3959066" y="269081"/>
                </a:cubicBezTo>
                <a:cubicBezTo>
                  <a:pt x="3959066" y="268129"/>
                  <a:pt x="3958114" y="267176"/>
                  <a:pt x="3958114" y="267176"/>
                </a:cubicBezTo>
                <a:cubicBezTo>
                  <a:pt x="3958114" y="267176"/>
                  <a:pt x="3958114" y="268129"/>
                  <a:pt x="3958114" y="269081"/>
                </a:cubicBezTo>
                <a:cubicBezTo>
                  <a:pt x="3957161" y="267176"/>
                  <a:pt x="3956209" y="266224"/>
                  <a:pt x="3955256" y="264319"/>
                </a:cubicBezTo>
                <a:cubicBezTo>
                  <a:pt x="3955256" y="258604"/>
                  <a:pt x="3955256" y="252889"/>
                  <a:pt x="3954304" y="247174"/>
                </a:cubicBezTo>
                <a:cubicBezTo>
                  <a:pt x="3954304" y="235744"/>
                  <a:pt x="3952399" y="224314"/>
                  <a:pt x="3951446" y="214789"/>
                </a:cubicBezTo>
                <a:cubicBezTo>
                  <a:pt x="3950494" y="205264"/>
                  <a:pt x="3949541" y="196691"/>
                  <a:pt x="3947636" y="190024"/>
                </a:cubicBezTo>
                <a:cubicBezTo>
                  <a:pt x="3944779" y="176689"/>
                  <a:pt x="3943826" y="169069"/>
                  <a:pt x="3943826" y="169069"/>
                </a:cubicBezTo>
                <a:cubicBezTo>
                  <a:pt x="3943826" y="169069"/>
                  <a:pt x="3943826" y="176689"/>
                  <a:pt x="3943826" y="190024"/>
                </a:cubicBezTo>
                <a:cubicBezTo>
                  <a:pt x="3943826" y="196691"/>
                  <a:pt x="3943826" y="205264"/>
                  <a:pt x="3943826" y="214789"/>
                </a:cubicBezTo>
                <a:cubicBezTo>
                  <a:pt x="3943826" y="218599"/>
                  <a:pt x="3943826" y="222409"/>
                  <a:pt x="3943826" y="225266"/>
                </a:cubicBezTo>
                <a:cubicBezTo>
                  <a:pt x="3942874" y="221456"/>
                  <a:pt x="3941921" y="218599"/>
                  <a:pt x="3940969" y="215741"/>
                </a:cubicBezTo>
                <a:cubicBezTo>
                  <a:pt x="3940016" y="212884"/>
                  <a:pt x="3939064" y="210026"/>
                  <a:pt x="3939064" y="207169"/>
                </a:cubicBezTo>
                <a:cubicBezTo>
                  <a:pt x="3940016" y="206216"/>
                  <a:pt x="3940016" y="205264"/>
                  <a:pt x="3940016" y="205264"/>
                </a:cubicBezTo>
                <a:cubicBezTo>
                  <a:pt x="3940016" y="205264"/>
                  <a:pt x="3940016" y="206216"/>
                  <a:pt x="3939064" y="206216"/>
                </a:cubicBezTo>
                <a:cubicBezTo>
                  <a:pt x="3937159" y="201454"/>
                  <a:pt x="3936206" y="197644"/>
                  <a:pt x="3936206" y="197644"/>
                </a:cubicBezTo>
                <a:cubicBezTo>
                  <a:pt x="3936206" y="197644"/>
                  <a:pt x="3936206" y="201454"/>
                  <a:pt x="3937159" y="208121"/>
                </a:cubicBezTo>
                <a:cubicBezTo>
                  <a:pt x="3935254" y="210026"/>
                  <a:pt x="3932396" y="212884"/>
                  <a:pt x="3929539" y="216694"/>
                </a:cubicBezTo>
                <a:cubicBezTo>
                  <a:pt x="3928586" y="210026"/>
                  <a:pt x="3926681" y="204311"/>
                  <a:pt x="3925729" y="197644"/>
                </a:cubicBezTo>
                <a:cubicBezTo>
                  <a:pt x="3922871" y="183356"/>
                  <a:pt x="3919061" y="170021"/>
                  <a:pt x="3916204" y="158591"/>
                </a:cubicBezTo>
                <a:cubicBezTo>
                  <a:pt x="3915251" y="153829"/>
                  <a:pt x="3913346" y="148114"/>
                  <a:pt x="3912394" y="144304"/>
                </a:cubicBezTo>
                <a:cubicBezTo>
                  <a:pt x="3913346" y="142399"/>
                  <a:pt x="3914299" y="141446"/>
                  <a:pt x="3915251" y="139541"/>
                </a:cubicBezTo>
                <a:cubicBezTo>
                  <a:pt x="3927634" y="121444"/>
                  <a:pt x="3935254" y="110966"/>
                  <a:pt x="3935254" y="110966"/>
                </a:cubicBezTo>
                <a:cubicBezTo>
                  <a:pt x="3935254" y="110966"/>
                  <a:pt x="3926681" y="120491"/>
                  <a:pt x="3912394" y="136684"/>
                </a:cubicBezTo>
                <a:cubicBezTo>
                  <a:pt x="3911441" y="137636"/>
                  <a:pt x="3911441" y="138589"/>
                  <a:pt x="3910489" y="138589"/>
                </a:cubicBezTo>
                <a:cubicBezTo>
                  <a:pt x="3909536" y="134779"/>
                  <a:pt x="3908584" y="131921"/>
                  <a:pt x="3906679" y="128111"/>
                </a:cubicBezTo>
                <a:cubicBezTo>
                  <a:pt x="3900964" y="111919"/>
                  <a:pt x="3898106" y="102394"/>
                  <a:pt x="3898106" y="102394"/>
                </a:cubicBezTo>
                <a:cubicBezTo>
                  <a:pt x="3898106" y="102394"/>
                  <a:pt x="3900011" y="111919"/>
                  <a:pt x="3902869" y="129064"/>
                </a:cubicBezTo>
                <a:cubicBezTo>
                  <a:pt x="3903821" y="132874"/>
                  <a:pt x="3904774" y="137636"/>
                  <a:pt x="3905726" y="143351"/>
                </a:cubicBezTo>
                <a:cubicBezTo>
                  <a:pt x="3905726" y="143351"/>
                  <a:pt x="3905726" y="143351"/>
                  <a:pt x="3905726" y="143351"/>
                </a:cubicBezTo>
                <a:cubicBezTo>
                  <a:pt x="3900011" y="150019"/>
                  <a:pt x="3894296" y="158591"/>
                  <a:pt x="3887629" y="167164"/>
                </a:cubicBezTo>
                <a:cubicBezTo>
                  <a:pt x="3880961" y="175736"/>
                  <a:pt x="3874294" y="185261"/>
                  <a:pt x="3866674" y="195739"/>
                </a:cubicBezTo>
                <a:cubicBezTo>
                  <a:pt x="3864769" y="190976"/>
                  <a:pt x="3863816" y="186214"/>
                  <a:pt x="3862864" y="182404"/>
                </a:cubicBezTo>
                <a:cubicBezTo>
                  <a:pt x="3857149" y="165259"/>
                  <a:pt x="3854291" y="155734"/>
                  <a:pt x="3854291" y="155734"/>
                </a:cubicBezTo>
                <a:cubicBezTo>
                  <a:pt x="3854291" y="155734"/>
                  <a:pt x="3856196" y="166211"/>
                  <a:pt x="3859054" y="183356"/>
                </a:cubicBezTo>
                <a:cubicBezTo>
                  <a:pt x="3860006" y="189071"/>
                  <a:pt x="3861911" y="195739"/>
                  <a:pt x="3862864" y="202406"/>
                </a:cubicBezTo>
                <a:cubicBezTo>
                  <a:pt x="3860959" y="204311"/>
                  <a:pt x="3860006" y="207169"/>
                  <a:pt x="3858101" y="209074"/>
                </a:cubicBezTo>
                <a:cubicBezTo>
                  <a:pt x="3856196" y="211931"/>
                  <a:pt x="3855244" y="213836"/>
                  <a:pt x="3853339" y="216694"/>
                </a:cubicBezTo>
                <a:cubicBezTo>
                  <a:pt x="3851434" y="208121"/>
                  <a:pt x="3850481" y="200501"/>
                  <a:pt x="3849529" y="195739"/>
                </a:cubicBezTo>
                <a:cubicBezTo>
                  <a:pt x="3850481" y="189071"/>
                  <a:pt x="3851434" y="183356"/>
                  <a:pt x="3852386" y="178594"/>
                </a:cubicBezTo>
                <a:cubicBezTo>
                  <a:pt x="3854291" y="166211"/>
                  <a:pt x="3855244" y="158591"/>
                  <a:pt x="3855244" y="158591"/>
                </a:cubicBezTo>
                <a:cubicBezTo>
                  <a:pt x="3855244" y="158591"/>
                  <a:pt x="3853339" y="165259"/>
                  <a:pt x="3848576" y="177641"/>
                </a:cubicBezTo>
                <a:cubicBezTo>
                  <a:pt x="3846671" y="184309"/>
                  <a:pt x="3844766" y="190976"/>
                  <a:pt x="3841909" y="199549"/>
                </a:cubicBezTo>
                <a:cubicBezTo>
                  <a:pt x="3840956" y="204311"/>
                  <a:pt x="3839051" y="208121"/>
                  <a:pt x="3838099" y="212884"/>
                </a:cubicBezTo>
                <a:cubicBezTo>
                  <a:pt x="3837146" y="216694"/>
                  <a:pt x="3836194" y="221456"/>
                  <a:pt x="3835241" y="225266"/>
                </a:cubicBezTo>
                <a:cubicBezTo>
                  <a:pt x="3835241" y="224314"/>
                  <a:pt x="3834289" y="223361"/>
                  <a:pt x="3834289" y="222409"/>
                </a:cubicBezTo>
                <a:cubicBezTo>
                  <a:pt x="3831431" y="217646"/>
                  <a:pt x="3828574" y="212884"/>
                  <a:pt x="3825716" y="209074"/>
                </a:cubicBezTo>
                <a:cubicBezTo>
                  <a:pt x="3815239" y="193834"/>
                  <a:pt x="3809524" y="184309"/>
                  <a:pt x="3809524" y="184309"/>
                </a:cubicBezTo>
                <a:cubicBezTo>
                  <a:pt x="3809524" y="184309"/>
                  <a:pt x="3814286" y="193834"/>
                  <a:pt x="3821906" y="210979"/>
                </a:cubicBezTo>
                <a:cubicBezTo>
                  <a:pt x="3823811" y="214789"/>
                  <a:pt x="3825716" y="219551"/>
                  <a:pt x="3828574" y="224314"/>
                </a:cubicBezTo>
                <a:cubicBezTo>
                  <a:pt x="3829526" y="227171"/>
                  <a:pt x="3831431" y="230981"/>
                  <a:pt x="3832384" y="234791"/>
                </a:cubicBezTo>
                <a:cubicBezTo>
                  <a:pt x="3831431" y="241459"/>
                  <a:pt x="3829526" y="248126"/>
                  <a:pt x="3828574" y="254794"/>
                </a:cubicBezTo>
                <a:cubicBezTo>
                  <a:pt x="3827621" y="256699"/>
                  <a:pt x="3826669" y="257651"/>
                  <a:pt x="3825716" y="259556"/>
                </a:cubicBezTo>
                <a:cubicBezTo>
                  <a:pt x="3823811" y="262414"/>
                  <a:pt x="3821906" y="266224"/>
                  <a:pt x="3820954" y="269081"/>
                </a:cubicBezTo>
                <a:cubicBezTo>
                  <a:pt x="3820954" y="268129"/>
                  <a:pt x="3820001" y="268129"/>
                  <a:pt x="3820001" y="267176"/>
                </a:cubicBezTo>
                <a:cubicBezTo>
                  <a:pt x="3810476" y="255746"/>
                  <a:pt x="3804761" y="249079"/>
                  <a:pt x="3804761" y="249079"/>
                </a:cubicBezTo>
                <a:cubicBezTo>
                  <a:pt x="3804761" y="249079"/>
                  <a:pt x="3809524" y="256699"/>
                  <a:pt x="3817144" y="270034"/>
                </a:cubicBezTo>
                <a:cubicBezTo>
                  <a:pt x="3818096" y="270986"/>
                  <a:pt x="3818096" y="271939"/>
                  <a:pt x="3819049" y="272891"/>
                </a:cubicBezTo>
                <a:cubicBezTo>
                  <a:pt x="3815239" y="280511"/>
                  <a:pt x="3811429" y="287179"/>
                  <a:pt x="3806666" y="294799"/>
                </a:cubicBezTo>
                <a:cubicBezTo>
                  <a:pt x="3806666" y="294799"/>
                  <a:pt x="3806666" y="294799"/>
                  <a:pt x="3806666" y="294799"/>
                </a:cubicBezTo>
                <a:cubicBezTo>
                  <a:pt x="3805714" y="293846"/>
                  <a:pt x="3804761" y="291941"/>
                  <a:pt x="3803809" y="290989"/>
                </a:cubicBezTo>
                <a:cubicBezTo>
                  <a:pt x="3803809" y="290036"/>
                  <a:pt x="3803809" y="289084"/>
                  <a:pt x="3802856" y="287179"/>
                </a:cubicBezTo>
                <a:cubicBezTo>
                  <a:pt x="3801904" y="283369"/>
                  <a:pt x="3800951" y="280511"/>
                  <a:pt x="3799999" y="276701"/>
                </a:cubicBezTo>
                <a:cubicBezTo>
                  <a:pt x="3798094" y="270034"/>
                  <a:pt x="3796189" y="265271"/>
                  <a:pt x="3795236" y="260509"/>
                </a:cubicBezTo>
                <a:cubicBezTo>
                  <a:pt x="3792379" y="250984"/>
                  <a:pt x="3790474" y="246221"/>
                  <a:pt x="3790474" y="246221"/>
                </a:cubicBezTo>
                <a:cubicBezTo>
                  <a:pt x="3790474" y="246221"/>
                  <a:pt x="3790474" y="251936"/>
                  <a:pt x="3791426" y="260509"/>
                </a:cubicBezTo>
                <a:cubicBezTo>
                  <a:pt x="3791426" y="264319"/>
                  <a:pt x="3792379" y="269081"/>
                  <a:pt x="3792379" y="273844"/>
                </a:cubicBezTo>
                <a:cubicBezTo>
                  <a:pt x="3790474" y="271939"/>
                  <a:pt x="3789521" y="270034"/>
                  <a:pt x="3787616" y="268129"/>
                </a:cubicBezTo>
                <a:cubicBezTo>
                  <a:pt x="3783806" y="263366"/>
                  <a:pt x="3779996" y="259556"/>
                  <a:pt x="3777139" y="255746"/>
                </a:cubicBezTo>
                <a:cubicBezTo>
                  <a:pt x="3776186" y="251936"/>
                  <a:pt x="3774281" y="249079"/>
                  <a:pt x="3773329" y="246221"/>
                </a:cubicBezTo>
                <a:cubicBezTo>
                  <a:pt x="3767614" y="231934"/>
                  <a:pt x="3764756" y="224314"/>
                  <a:pt x="3764756" y="224314"/>
                </a:cubicBezTo>
                <a:cubicBezTo>
                  <a:pt x="3764756" y="224314"/>
                  <a:pt x="3766661" y="232886"/>
                  <a:pt x="3769519" y="247174"/>
                </a:cubicBezTo>
                <a:cubicBezTo>
                  <a:pt x="3771424" y="254794"/>
                  <a:pt x="3773329" y="263366"/>
                  <a:pt x="3776186" y="273844"/>
                </a:cubicBezTo>
                <a:cubicBezTo>
                  <a:pt x="3778091" y="281464"/>
                  <a:pt x="3779996" y="290989"/>
                  <a:pt x="3781901" y="299561"/>
                </a:cubicBezTo>
                <a:cubicBezTo>
                  <a:pt x="3775234" y="275749"/>
                  <a:pt x="3767614" y="253841"/>
                  <a:pt x="3760946" y="234791"/>
                </a:cubicBezTo>
                <a:cubicBezTo>
                  <a:pt x="3759041" y="229076"/>
                  <a:pt x="3757136" y="224314"/>
                  <a:pt x="3755231" y="218599"/>
                </a:cubicBezTo>
                <a:cubicBezTo>
                  <a:pt x="3758089" y="214789"/>
                  <a:pt x="3759041" y="211931"/>
                  <a:pt x="3759041" y="211931"/>
                </a:cubicBezTo>
                <a:cubicBezTo>
                  <a:pt x="3759041" y="211931"/>
                  <a:pt x="3757136" y="213836"/>
                  <a:pt x="3754279" y="217646"/>
                </a:cubicBezTo>
                <a:cubicBezTo>
                  <a:pt x="3753326" y="213836"/>
                  <a:pt x="3752374" y="210979"/>
                  <a:pt x="3750469" y="208121"/>
                </a:cubicBezTo>
                <a:cubicBezTo>
                  <a:pt x="3752374" y="201454"/>
                  <a:pt x="3752374" y="197644"/>
                  <a:pt x="3752374" y="197644"/>
                </a:cubicBezTo>
                <a:cubicBezTo>
                  <a:pt x="3752374" y="197644"/>
                  <a:pt x="3751421" y="200501"/>
                  <a:pt x="3748564" y="205264"/>
                </a:cubicBezTo>
                <a:cubicBezTo>
                  <a:pt x="3739991" y="181451"/>
                  <a:pt x="3734276" y="167164"/>
                  <a:pt x="3734276" y="167164"/>
                </a:cubicBezTo>
                <a:cubicBezTo>
                  <a:pt x="3734276" y="167164"/>
                  <a:pt x="3737134" y="186214"/>
                  <a:pt x="3742849" y="217646"/>
                </a:cubicBezTo>
                <a:cubicBezTo>
                  <a:pt x="3740944" y="222409"/>
                  <a:pt x="3738086" y="229076"/>
                  <a:pt x="3736181" y="236696"/>
                </a:cubicBezTo>
                <a:cubicBezTo>
                  <a:pt x="3736181" y="237649"/>
                  <a:pt x="3736181" y="237649"/>
                  <a:pt x="3735229" y="238601"/>
                </a:cubicBezTo>
                <a:cubicBezTo>
                  <a:pt x="3733324" y="240506"/>
                  <a:pt x="3731419" y="243364"/>
                  <a:pt x="3730466" y="245269"/>
                </a:cubicBezTo>
                <a:cubicBezTo>
                  <a:pt x="3728561" y="242411"/>
                  <a:pt x="3727609" y="239554"/>
                  <a:pt x="3726656" y="236696"/>
                </a:cubicBezTo>
                <a:cubicBezTo>
                  <a:pt x="3726656" y="235744"/>
                  <a:pt x="3726656" y="234791"/>
                  <a:pt x="3726656" y="232886"/>
                </a:cubicBezTo>
                <a:cubicBezTo>
                  <a:pt x="3726656" y="221456"/>
                  <a:pt x="3725704" y="214789"/>
                  <a:pt x="3725704" y="214789"/>
                </a:cubicBezTo>
                <a:cubicBezTo>
                  <a:pt x="3725704" y="214789"/>
                  <a:pt x="3724751" y="220504"/>
                  <a:pt x="3722846" y="230029"/>
                </a:cubicBezTo>
                <a:cubicBezTo>
                  <a:pt x="3722846" y="230029"/>
                  <a:pt x="3722846" y="229076"/>
                  <a:pt x="3721894" y="229076"/>
                </a:cubicBezTo>
                <a:cubicBezTo>
                  <a:pt x="3721894" y="229076"/>
                  <a:pt x="3721894" y="229076"/>
                  <a:pt x="3721894" y="229076"/>
                </a:cubicBezTo>
                <a:cubicBezTo>
                  <a:pt x="3723799" y="215741"/>
                  <a:pt x="3724751" y="203359"/>
                  <a:pt x="3725704" y="190976"/>
                </a:cubicBezTo>
                <a:cubicBezTo>
                  <a:pt x="3726656" y="184309"/>
                  <a:pt x="3726656" y="178594"/>
                  <a:pt x="3727609" y="172879"/>
                </a:cubicBezTo>
                <a:cubicBezTo>
                  <a:pt x="3728561" y="167164"/>
                  <a:pt x="3729514" y="161449"/>
                  <a:pt x="3730466" y="155734"/>
                </a:cubicBezTo>
                <a:cubicBezTo>
                  <a:pt x="3732371" y="145256"/>
                  <a:pt x="3733324" y="135731"/>
                  <a:pt x="3734276" y="128111"/>
                </a:cubicBezTo>
                <a:cubicBezTo>
                  <a:pt x="3736181" y="112871"/>
                  <a:pt x="3737134" y="104299"/>
                  <a:pt x="3737134" y="104299"/>
                </a:cubicBezTo>
                <a:cubicBezTo>
                  <a:pt x="3737134" y="104299"/>
                  <a:pt x="3734276" y="112871"/>
                  <a:pt x="3730466" y="127159"/>
                </a:cubicBezTo>
                <a:cubicBezTo>
                  <a:pt x="3728561" y="134779"/>
                  <a:pt x="3725704" y="143351"/>
                  <a:pt x="3722846" y="153829"/>
                </a:cubicBezTo>
                <a:cubicBezTo>
                  <a:pt x="3720941" y="158591"/>
                  <a:pt x="3719989" y="164306"/>
                  <a:pt x="3718084" y="170021"/>
                </a:cubicBezTo>
                <a:cubicBezTo>
                  <a:pt x="3717131" y="175736"/>
                  <a:pt x="3715226" y="182404"/>
                  <a:pt x="3714274" y="188119"/>
                </a:cubicBezTo>
                <a:cubicBezTo>
                  <a:pt x="3713321" y="194786"/>
                  <a:pt x="3711416" y="201454"/>
                  <a:pt x="3710464" y="208121"/>
                </a:cubicBezTo>
                <a:cubicBezTo>
                  <a:pt x="3710464" y="208121"/>
                  <a:pt x="3710464" y="208121"/>
                  <a:pt x="3710464" y="207169"/>
                </a:cubicBezTo>
                <a:cubicBezTo>
                  <a:pt x="3702844" y="194786"/>
                  <a:pt x="3697129" y="184309"/>
                  <a:pt x="3691414" y="174784"/>
                </a:cubicBezTo>
                <a:cubicBezTo>
                  <a:pt x="3684746" y="164306"/>
                  <a:pt x="3679984" y="155734"/>
                  <a:pt x="3677126" y="150971"/>
                </a:cubicBezTo>
                <a:cubicBezTo>
                  <a:pt x="3678079" y="142399"/>
                  <a:pt x="3678079" y="137636"/>
                  <a:pt x="3678079" y="137636"/>
                </a:cubicBezTo>
                <a:cubicBezTo>
                  <a:pt x="3678079" y="137636"/>
                  <a:pt x="3677126" y="141446"/>
                  <a:pt x="3675221" y="149066"/>
                </a:cubicBezTo>
                <a:cubicBezTo>
                  <a:pt x="3674269" y="148114"/>
                  <a:pt x="3674269" y="147161"/>
                  <a:pt x="3674269" y="147161"/>
                </a:cubicBezTo>
                <a:cubicBezTo>
                  <a:pt x="3674269" y="147161"/>
                  <a:pt x="3674269" y="148114"/>
                  <a:pt x="3675221" y="150019"/>
                </a:cubicBezTo>
                <a:cubicBezTo>
                  <a:pt x="3674269" y="153829"/>
                  <a:pt x="3673316" y="158591"/>
                  <a:pt x="3672364" y="164306"/>
                </a:cubicBezTo>
                <a:cubicBezTo>
                  <a:pt x="3670459" y="172879"/>
                  <a:pt x="3668554" y="182404"/>
                  <a:pt x="3665696" y="194786"/>
                </a:cubicBezTo>
                <a:cubicBezTo>
                  <a:pt x="3664744" y="199549"/>
                  <a:pt x="3663791" y="204311"/>
                  <a:pt x="3662839" y="209074"/>
                </a:cubicBezTo>
                <a:cubicBezTo>
                  <a:pt x="3662839" y="209074"/>
                  <a:pt x="3662839" y="210026"/>
                  <a:pt x="3661886" y="210026"/>
                </a:cubicBezTo>
                <a:cubicBezTo>
                  <a:pt x="3660934" y="211931"/>
                  <a:pt x="3659029" y="214789"/>
                  <a:pt x="3658076" y="216694"/>
                </a:cubicBezTo>
                <a:cubicBezTo>
                  <a:pt x="3659029" y="190976"/>
                  <a:pt x="3658076" y="174784"/>
                  <a:pt x="3658076" y="174784"/>
                </a:cubicBezTo>
                <a:cubicBezTo>
                  <a:pt x="3658076" y="174784"/>
                  <a:pt x="3652361" y="200501"/>
                  <a:pt x="3645694" y="239554"/>
                </a:cubicBezTo>
                <a:cubicBezTo>
                  <a:pt x="3645694" y="241459"/>
                  <a:pt x="3644741" y="244316"/>
                  <a:pt x="3644741" y="246221"/>
                </a:cubicBezTo>
                <a:cubicBezTo>
                  <a:pt x="3644741" y="247174"/>
                  <a:pt x="3643789" y="248126"/>
                  <a:pt x="3643789" y="249079"/>
                </a:cubicBezTo>
                <a:cubicBezTo>
                  <a:pt x="3642836" y="251936"/>
                  <a:pt x="3641884" y="255746"/>
                  <a:pt x="3640931" y="259556"/>
                </a:cubicBezTo>
                <a:cubicBezTo>
                  <a:pt x="3636169" y="249079"/>
                  <a:pt x="3633311" y="243364"/>
                  <a:pt x="3633311" y="243364"/>
                </a:cubicBezTo>
                <a:cubicBezTo>
                  <a:pt x="3633311" y="243364"/>
                  <a:pt x="3635216" y="250984"/>
                  <a:pt x="3639979" y="265271"/>
                </a:cubicBezTo>
                <a:cubicBezTo>
                  <a:pt x="3639026" y="268129"/>
                  <a:pt x="3638074" y="271939"/>
                  <a:pt x="3637121" y="275749"/>
                </a:cubicBezTo>
                <a:cubicBezTo>
                  <a:pt x="3631406" y="266224"/>
                  <a:pt x="3627596" y="261461"/>
                  <a:pt x="3627596" y="261461"/>
                </a:cubicBezTo>
                <a:cubicBezTo>
                  <a:pt x="3627596" y="261461"/>
                  <a:pt x="3630454" y="268129"/>
                  <a:pt x="3635216" y="280511"/>
                </a:cubicBezTo>
                <a:cubicBezTo>
                  <a:pt x="3635216" y="280511"/>
                  <a:pt x="3635216" y="280511"/>
                  <a:pt x="3635216" y="281464"/>
                </a:cubicBezTo>
                <a:cubicBezTo>
                  <a:pt x="3633311" y="290036"/>
                  <a:pt x="3631406" y="299561"/>
                  <a:pt x="3630454" y="309086"/>
                </a:cubicBezTo>
                <a:cubicBezTo>
                  <a:pt x="3629501" y="316706"/>
                  <a:pt x="3628549" y="324326"/>
                  <a:pt x="3627596" y="332899"/>
                </a:cubicBezTo>
                <a:cubicBezTo>
                  <a:pt x="3624739" y="325279"/>
                  <a:pt x="3622834" y="318611"/>
                  <a:pt x="3620929" y="312896"/>
                </a:cubicBezTo>
                <a:cubicBezTo>
                  <a:pt x="3620929" y="310991"/>
                  <a:pt x="3620929" y="309086"/>
                  <a:pt x="3620929" y="309086"/>
                </a:cubicBezTo>
                <a:cubicBezTo>
                  <a:pt x="3620929" y="309086"/>
                  <a:pt x="3620929" y="310039"/>
                  <a:pt x="3619976" y="310991"/>
                </a:cubicBezTo>
                <a:cubicBezTo>
                  <a:pt x="3619976" y="310039"/>
                  <a:pt x="3619024" y="309086"/>
                  <a:pt x="3619024" y="308134"/>
                </a:cubicBezTo>
                <a:cubicBezTo>
                  <a:pt x="3620929" y="295751"/>
                  <a:pt x="3621881" y="284321"/>
                  <a:pt x="3622834" y="272891"/>
                </a:cubicBezTo>
                <a:cubicBezTo>
                  <a:pt x="3624739" y="252889"/>
                  <a:pt x="3625691" y="234791"/>
                  <a:pt x="3626644" y="221456"/>
                </a:cubicBezTo>
                <a:cubicBezTo>
                  <a:pt x="3629501" y="215741"/>
                  <a:pt x="3630454" y="211931"/>
                  <a:pt x="3630454" y="211931"/>
                </a:cubicBezTo>
                <a:cubicBezTo>
                  <a:pt x="3630454" y="211931"/>
                  <a:pt x="3629501" y="213836"/>
                  <a:pt x="3626644" y="216694"/>
                </a:cubicBezTo>
                <a:cubicBezTo>
                  <a:pt x="3626644" y="215741"/>
                  <a:pt x="3626644" y="214789"/>
                  <a:pt x="3626644" y="214789"/>
                </a:cubicBezTo>
                <a:cubicBezTo>
                  <a:pt x="3626644" y="200501"/>
                  <a:pt x="3626644" y="192881"/>
                  <a:pt x="3626644" y="192881"/>
                </a:cubicBezTo>
                <a:cubicBezTo>
                  <a:pt x="3626644" y="192881"/>
                  <a:pt x="3624739" y="200501"/>
                  <a:pt x="3622834" y="214789"/>
                </a:cubicBezTo>
                <a:cubicBezTo>
                  <a:pt x="3621881" y="217646"/>
                  <a:pt x="3621881" y="221456"/>
                  <a:pt x="3620929" y="226219"/>
                </a:cubicBezTo>
                <a:cubicBezTo>
                  <a:pt x="3620929" y="226219"/>
                  <a:pt x="3620929" y="226219"/>
                  <a:pt x="3620929" y="227171"/>
                </a:cubicBezTo>
                <a:cubicBezTo>
                  <a:pt x="3618071" y="231934"/>
                  <a:pt x="3614261" y="237649"/>
                  <a:pt x="3609499" y="243364"/>
                </a:cubicBezTo>
                <a:cubicBezTo>
                  <a:pt x="3607594" y="246221"/>
                  <a:pt x="3605689" y="249079"/>
                  <a:pt x="3603784" y="251936"/>
                </a:cubicBezTo>
                <a:cubicBezTo>
                  <a:pt x="3607594" y="242411"/>
                  <a:pt x="3610451" y="233839"/>
                  <a:pt x="3613309" y="225266"/>
                </a:cubicBezTo>
                <a:cubicBezTo>
                  <a:pt x="3615214" y="219551"/>
                  <a:pt x="3617119" y="213836"/>
                  <a:pt x="3619024" y="208121"/>
                </a:cubicBezTo>
                <a:cubicBezTo>
                  <a:pt x="3620929" y="202406"/>
                  <a:pt x="3622834" y="197644"/>
                  <a:pt x="3624739" y="192881"/>
                </a:cubicBezTo>
                <a:cubicBezTo>
                  <a:pt x="3628549" y="183356"/>
                  <a:pt x="3631406" y="174784"/>
                  <a:pt x="3634264" y="168116"/>
                </a:cubicBezTo>
                <a:cubicBezTo>
                  <a:pt x="3639026" y="153829"/>
                  <a:pt x="3642836" y="146209"/>
                  <a:pt x="3642836" y="146209"/>
                </a:cubicBezTo>
                <a:cubicBezTo>
                  <a:pt x="3642836" y="146209"/>
                  <a:pt x="3639026" y="153829"/>
                  <a:pt x="3631406" y="166211"/>
                </a:cubicBezTo>
                <a:cubicBezTo>
                  <a:pt x="3627596" y="172879"/>
                  <a:pt x="3623786" y="180499"/>
                  <a:pt x="3618071" y="189071"/>
                </a:cubicBezTo>
                <a:cubicBezTo>
                  <a:pt x="3615214" y="193834"/>
                  <a:pt x="3613309" y="198596"/>
                  <a:pt x="3610451" y="203359"/>
                </a:cubicBezTo>
                <a:cubicBezTo>
                  <a:pt x="3607594" y="209074"/>
                  <a:pt x="3605689" y="213836"/>
                  <a:pt x="3602831" y="219551"/>
                </a:cubicBezTo>
                <a:cubicBezTo>
                  <a:pt x="3598069" y="229076"/>
                  <a:pt x="3593306" y="238601"/>
                  <a:pt x="3588544" y="250031"/>
                </a:cubicBezTo>
                <a:cubicBezTo>
                  <a:pt x="3588544" y="245269"/>
                  <a:pt x="3588544" y="242411"/>
                  <a:pt x="3588544" y="242411"/>
                </a:cubicBezTo>
                <a:cubicBezTo>
                  <a:pt x="3588544" y="242411"/>
                  <a:pt x="3587591" y="248126"/>
                  <a:pt x="3585686" y="256699"/>
                </a:cubicBezTo>
                <a:cubicBezTo>
                  <a:pt x="3585686" y="256699"/>
                  <a:pt x="3585686" y="256699"/>
                  <a:pt x="3585686" y="257651"/>
                </a:cubicBezTo>
                <a:cubicBezTo>
                  <a:pt x="3583781" y="261461"/>
                  <a:pt x="3581876" y="266224"/>
                  <a:pt x="3579971" y="270986"/>
                </a:cubicBezTo>
                <a:cubicBezTo>
                  <a:pt x="3578066" y="274796"/>
                  <a:pt x="3576161" y="278606"/>
                  <a:pt x="3573304" y="282416"/>
                </a:cubicBezTo>
                <a:cubicBezTo>
                  <a:pt x="3571399" y="275749"/>
                  <a:pt x="3569494" y="269081"/>
                  <a:pt x="3568541" y="263366"/>
                </a:cubicBezTo>
                <a:cubicBezTo>
                  <a:pt x="3566636" y="257651"/>
                  <a:pt x="3565684" y="252889"/>
                  <a:pt x="3564731" y="248126"/>
                </a:cubicBezTo>
                <a:cubicBezTo>
                  <a:pt x="3564731" y="248126"/>
                  <a:pt x="3564731" y="248126"/>
                  <a:pt x="3564731" y="248126"/>
                </a:cubicBezTo>
                <a:cubicBezTo>
                  <a:pt x="3563779" y="244316"/>
                  <a:pt x="3563779" y="241459"/>
                  <a:pt x="3562826" y="237649"/>
                </a:cubicBezTo>
                <a:cubicBezTo>
                  <a:pt x="3562826" y="236696"/>
                  <a:pt x="3562826" y="235744"/>
                  <a:pt x="3561874" y="233839"/>
                </a:cubicBezTo>
                <a:cubicBezTo>
                  <a:pt x="3564731" y="230029"/>
                  <a:pt x="3566636" y="227171"/>
                  <a:pt x="3566636" y="227171"/>
                </a:cubicBezTo>
                <a:cubicBezTo>
                  <a:pt x="3566636" y="227171"/>
                  <a:pt x="3564731" y="229076"/>
                  <a:pt x="3561874" y="230981"/>
                </a:cubicBezTo>
                <a:cubicBezTo>
                  <a:pt x="3559969" y="222409"/>
                  <a:pt x="3559016" y="218599"/>
                  <a:pt x="3559016" y="218599"/>
                </a:cubicBezTo>
                <a:cubicBezTo>
                  <a:pt x="3559016" y="218599"/>
                  <a:pt x="3559016" y="223361"/>
                  <a:pt x="3559016" y="231934"/>
                </a:cubicBezTo>
                <a:cubicBezTo>
                  <a:pt x="3557111" y="228124"/>
                  <a:pt x="3556159" y="224314"/>
                  <a:pt x="3554254" y="220504"/>
                </a:cubicBezTo>
                <a:cubicBezTo>
                  <a:pt x="3559969" y="211931"/>
                  <a:pt x="3564731" y="204311"/>
                  <a:pt x="3569494" y="197644"/>
                </a:cubicBezTo>
                <a:cubicBezTo>
                  <a:pt x="3576161" y="189071"/>
                  <a:pt x="3580924" y="180499"/>
                  <a:pt x="3585686" y="174784"/>
                </a:cubicBezTo>
                <a:cubicBezTo>
                  <a:pt x="3595211" y="162401"/>
                  <a:pt x="3600926" y="154781"/>
                  <a:pt x="3600926" y="154781"/>
                </a:cubicBezTo>
                <a:cubicBezTo>
                  <a:pt x="3600926" y="154781"/>
                  <a:pt x="3594259" y="160496"/>
                  <a:pt x="3582829" y="171926"/>
                </a:cubicBezTo>
                <a:cubicBezTo>
                  <a:pt x="3577114" y="176689"/>
                  <a:pt x="3570446" y="184309"/>
                  <a:pt x="3562826" y="192881"/>
                </a:cubicBezTo>
                <a:cubicBezTo>
                  <a:pt x="3558064" y="197644"/>
                  <a:pt x="3553301" y="203359"/>
                  <a:pt x="3549491" y="209074"/>
                </a:cubicBezTo>
                <a:cubicBezTo>
                  <a:pt x="3545681" y="199549"/>
                  <a:pt x="3542824" y="193834"/>
                  <a:pt x="3542824" y="193834"/>
                </a:cubicBezTo>
                <a:cubicBezTo>
                  <a:pt x="3542824" y="193834"/>
                  <a:pt x="3543776" y="200501"/>
                  <a:pt x="3546634" y="212884"/>
                </a:cubicBezTo>
                <a:cubicBezTo>
                  <a:pt x="3544729" y="215741"/>
                  <a:pt x="3541871" y="218599"/>
                  <a:pt x="3539966" y="222409"/>
                </a:cubicBezTo>
                <a:cubicBezTo>
                  <a:pt x="3539966" y="222409"/>
                  <a:pt x="3539014" y="223361"/>
                  <a:pt x="3539014" y="223361"/>
                </a:cubicBezTo>
                <a:cubicBezTo>
                  <a:pt x="3539014" y="219551"/>
                  <a:pt x="3539014" y="214789"/>
                  <a:pt x="3539014" y="210979"/>
                </a:cubicBezTo>
                <a:cubicBezTo>
                  <a:pt x="3539014" y="200501"/>
                  <a:pt x="3539014" y="191929"/>
                  <a:pt x="3539014" y="184309"/>
                </a:cubicBezTo>
                <a:cubicBezTo>
                  <a:pt x="3539014" y="180499"/>
                  <a:pt x="3539014" y="176689"/>
                  <a:pt x="3539014" y="173831"/>
                </a:cubicBezTo>
                <a:cubicBezTo>
                  <a:pt x="3539966" y="170974"/>
                  <a:pt x="3540919" y="170021"/>
                  <a:pt x="3540919" y="170021"/>
                </a:cubicBezTo>
                <a:cubicBezTo>
                  <a:pt x="3540919" y="170021"/>
                  <a:pt x="3539966" y="170974"/>
                  <a:pt x="3539014" y="172879"/>
                </a:cubicBezTo>
                <a:cubicBezTo>
                  <a:pt x="3539014" y="166211"/>
                  <a:pt x="3539014" y="162401"/>
                  <a:pt x="3539014" y="162401"/>
                </a:cubicBezTo>
                <a:cubicBezTo>
                  <a:pt x="3539014" y="162401"/>
                  <a:pt x="3538061" y="167164"/>
                  <a:pt x="3537109" y="176689"/>
                </a:cubicBezTo>
                <a:cubicBezTo>
                  <a:pt x="3535204" y="180499"/>
                  <a:pt x="3531394" y="184309"/>
                  <a:pt x="3527584" y="190976"/>
                </a:cubicBezTo>
                <a:cubicBezTo>
                  <a:pt x="3522821" y="197644"/>
                  <a:pt x="3518059" y="205264"/>
                  <a:pt x="3511391" y="214789"/>
                </a:cubicBezTo>
                <a:cubicBezTo>
                  <a:pt x="3511391" y="214789"/>
                  <a:pt x="3511391" y="215741"/>
                  <a:pt x="3510439" y="215741"/>
                </a:cubicBezTo>
                <a:cubicBezTo>
                  <a:pt x="3509486" y="210026"/>
                  <a:pt x="3509486" y="205264"/>
                  <a:pt x="3508534" y="201454"/>
                </a:cubicBezTo>
                <a:cubicBezTo>
                  <a:pt x="3506629" y="188119"/>
                  <a:pt x="3505676" y="180499"/>
                  <a:pt x="3505676" y="180499"/>
                </a:cubicBezTo>
                <a:cubicBezTo>
                  <a:pt x="3505676" y="180499"/>
                  <a:pt x="3505676" y="188119"/>
                  <a:pt x="3504724" y="202406"/>
                </a:cubicBezTo>
                <a:cubicBezTo>
                  <a:pt x="3504724" y="209074"/>
                  <a:pt x="3504724" y="216694"/>
                  <a:pt x="3503771" y="226219"/>
                </a:cubicBezTo>
                <a:cubicBezTo>
                  <a:pt x="3502819" y="228124"/>
                  <a:pt x="3501866" y="229076"/>
                  <a:pt x="3500914" y="230981"/>
                </a:cubicBezTo>
                <a:cubicBezTo>
                  <a:pt x="3498056" y="235744"/>
                  <a:pt x="3495199" y="241459"/>
                  <a:pt x="3491389" y="247174"/>
                </a:cubicBezTo>
                <a:cubicBezTo>
                  <a:pt x="3488531" y="241459"/>
                  <a:pt x="3486626" y="235744"/>
                  <a:pt x="3483769" y="230029"/>
                </a:cubicBezTo>
                <a:cubicBezTo>
                  <a:pt x="3479006" y="218599"/>
                  <a:pt x="3474244" y="209074"/>
                  <a:pt x="3469481" y="200501"/>
                </a:cubicBezTo>
                <a:cubicBezTo>
                  <a:pt x="3470434" y="197644"/>
                  <a:pt x="3471386" y="193834"/>
                  <a:pt x="3471386" y="190976"/>
                </a:cubicBezTo>
                <a:cubicBezTo>
                  <a:pt x="3473291" y="182404"/>
                  <a:pt x="3475196" y="174784"/>
                  <a:pt x="3477101" y="167164"/>
                </a:cubicBezTo>
                <a:cubicBezTo>
                  <a:pt x="3479006" y="159544"/>
                  <a:pt x="3480911" y="152876"/>
                  <a:pt x="3482816" y="146209"/>
                </a:cubicBezTo>
                <a:cubicBezTo>
                  <a:pt x="3486626" y="132874"/>
                  <a:pt x="3489484" y="121444"/>
                  <a:pt x="3492341" y="111919"/>
                </a:cubicBezTo>
                <a:cubicBezTo>
                  <a:pt x="3497104" y="92869"/>
                  <a:pt x="3499961" y="82391"/>
                  <a:pt x="3499961" y="82391"/>
                </a:cubicBezTo>
                <a:cubicBezTo>
                  <a:pt x="3499961" y="82391"/>
                  <a:pt x="3496151" y="92869"/>
                  <a:pt x="3488531" y="110966"/>
                </a:cubicBezTo>
                <a:cubicBezTo>
                  <a:pt x="3484721" y="120491"/>
                  <a:pt x="3480911" y="130969"/>
                  <a:pt x="3476149" y="144304"/>
                </a:cubicBezTo>
                <a:cubicBezTo>
                  <a:pt x="3473291" y="150971"/>
                  <a:pt x="3471386" y="157639"/>
                  <a:pt x="3468529" y="164306"/>
                </a:cubicBezTo>
                <a:cubicBezTo>
                  <a:pt x="3466624" y="170974"/>
                  <a:pt x="3464719" y="177641"/>
                  <a:pt x="3461861" y="185261"/>
                </a:cubicBezTo>
                <a:cubicBezTo>
                  <a:pt x="3456146" y="173831"/>
                  <a:pt x="3452336" y="168116"/>
                  <a:pt x="3452336" y="168116"/>
                </a:cubicBezTo>
                <a:cubicBezTo>
                  <a:pt x="3452336" y="168116"/>
                  <a:pt x="3455194" y="175736"/>
                  <a:pt x="3460909" y="189071"/>
                </a:cubicBezTo>
                <a:cubicBezTo>
                  <a:pt x="3457099" y="200501"/>
                  <a:pt x="3454241" y="211931"/>
                  <a:pt x="3450431" y="225266"/>
                </a:cubicBezTo>
                <a:cubicBezTo>
                  <a:pt x="3447574" y="220504"/>
                  <a:pt x="3444716" y="214789"/>
                  <a:pt x="3441859" y="210026"/>
                </a:cubicBezTo>
                <a:cubicBezTo>
                  <a:pt x="3441859" y="209074"/>
                  <a:pt x="3441859" y="208121"/>
                  <a:pt x="3442811" y="208121"/>
                </a:cubicBezTo>
                <a:cubicBezTo>
                  <a:pt x="3444716" y="197644"/>
                  <a:pt x="3445669" y="190976"/>
                  <a:pt x="3445669" y="190976"/>
                </a:cubicBezTo>
                <a:cubicBezTo>
                  <a:pt x="3445669" y="190976"/>
                  <a:pt x="3442811" y="196691"/>
                  <a:pt x="3439001" y="205264"/>
                </a:cubicBezTo>
                <a:cubicBezTo>
                  <a:pt x="3439001" y="205264"/>
                  <a:pt x="3439001" y="205264"/>
                  <a:pt x="3439001" y="205264"/>
                </a:cubicBezTo>
                <a:cubicBezTo>
                  <a:pt x="3439001" y="190976"/>
                  <a:pt x="3439001" y="177641"/>
                  <a:pt x="3438049" y="165259"/>
                </a:cubicBezTo>
                <a:cubicBezTo>
                  <a:pt x="3438049" y="153829"/>
                  <a:pt x="3437096" y="144304"/>
                  <a:pt x="3437096" y="135731"/>
                </a:cubicBezTo>
                <a:cubicBezTo>
                  <a:pt x="3436144" y="127159"/>
                  <a:pt x="3436144" y="119539"/>
                  <a:pt x="3435191" y="112871"/>
                </a:cubicBezTo>
                <a:cubicBezTo>
                  <a:pt x="3434239" y="100489"/>
                  <a:pt x="3433286" y="92869"/>
                  <a:pt x="3433286" y="92869"/>
                </a:cubicBezTo>
                <a:cubicBezTo>
                  <a:pt x="3433286" y="92869"/>
                  <a:pt x="3432334" y="100489"/>
                  <a:pt x="3431381" y="112871"/>
                </a:cubicBezTo>
                <a:cubicBezTo>
                  <a:pt x="3430429" y="122396"/>
                  <a:pt x="3429476" y="134779"/>
                  <a:pt x="3428524" y="149066"/>
                </a:cubicBezTo>
                <a:cubicBezTo>
                  <a:pt x="3428524" y="149066"/>
                  <a:pt x="3428524" y="150019"/>
                  <a:pt x="3428524" y="150019"/>
                </a:cubicBezTo>
                <a:cubicBezTo>
                  <a:pt x="3427571" y="143351"/>
                  <a:pt x="3426619" y="137636"/>
                  <a:pt x="3426619" y="131921"/>
                </a:cubicBezTo>
                <a:cubicBezTo>
                  <a:pt x="3424714" y="120491"/>
                  <a:pt x="3423761" y="113824"/>
                  <a:pt x="3423761" y="113824"/>
                </a:cubicBezTo>
                <a:cubicBezTo>
                  <a:pt x="3423761" y="113824"/>
                  <a:pt x="3422809" y="120491"/>
                  <a:pt x="3422809" y="131921"/>
                </a:cubicBezTo>
                <a:cubicBezTo>
                  <a:pt x="3422809" y="142399"/>
                  <a:pt x="3421856" y="157639"/>
                  <a:pt x="3420904" y="174784"/>
                </a:cubicBezTo>
                <a:cubicBezTo>
                  <a:pt x="3418046" y="170021"/>
                  <a:pt x="3415189" y="166211"/>
                  <a:pt x="3412331" y="162401"/>
                </a:cubicBezTo>
                <a:cubicBezTo>
                  <a:pt x="3405664" y="152876"/>
                  <a:pt x="3400901" y="146209"/>
                  <a:pt x="3398044" y="141446"/>
                </a:cubicBezTo>
                <a:cubicBezTo>
                  <a:pt x="3398996" y="135731"/>
                  <a:pt x="3400901" y="129064"/>
                  <a:pt x="3401854" y="123349"/>
                </a:cubicBezTo>
                <a:cubicBezTo>
                  <a:pt x="3399949" y="128111"/>
                  <a:pt x="3398044" y="133826"/>
                  <a:pt x="3396139" y="139541"/>
                </a:cubicBezTo>
                <a:cubicBezTo>
                  <a:pt x="3393281" y="135731"/>
                  <a:pt x="3391376" y="132874"/>
                  <a:pt x="3391376" y="132874"/>
                </a:cubicBezTo>
                <a:cubicBezTo>
                  <a:pt x="3391376" y="132874"/>
                  <a:pt x="3392329" y="134779"/>
                  <a:pt x="3395186" y="139541"/>
                </a:cubicBezTo>
                <a:cubicBezTo>
                  <a:pt x="3395186" y="140494"/>
                  <a:pt x="3395186" y="140494"/>
                  <a:pt x="3395186" y="141446"/>
                </a:cubicBezTo>
                <a:cubicBezTo>
                  <a:pt x="3391376" y="153829"/>
                  <a:pt x="3386614" y="166211"/>
                  <a:pt x="3382804" y="177641"/>
                </a:cubicBezTo>
                <a:cubicBezTo>
                  <a:pt x="3382804" y="175736"/>
                  <a:pt x="3382804" y="174784"/>
                  <a:pt x="3382804" y="172879"/>
                </a:cubicBezTo>
                <a:cubicBezTo>
                  <a:pt x="3381851" y="158591"/>
                  <a:pt x="3381851" y="150971"/>
                  <a:pt x="3381851" y="150971"/>
                </a:cubicBezTo>
                <a:cubicBezTo>
                  <a:pt x="3381851" y="150971"/>
                  <a:pt x="3380899" y="158591"/>
                  <a:pt x="3378994" y="172879"/>
                </a:cubicBezTo>
                <a:cubicBezTo>
                  <a:pt x="3378041" y="179546"/>
                  <a:pt x="3377089" y="188119"/>
                  <a:pt x="3376136" y="197644"/>
                </a:cubicBezTo>
                <a:cubicBezTo>
                  <a:pt x="3372326" y="210026"/>
                  <a:pt x="3368516" y="222409"/>
                  <a:pt x="3365659" y="234791"/>
                </a:cubicBezTo>
                <a:cubicBezTo>
                  <a:pt x="3363754" y="240506"/>
                  <a:pt x="3361849" y="247174"/>
                  <a:pt x="3358991" y="253841"/>
                </a:cubicBezTo>
                <a:cubicBezTo>
                  <a:pt x="3358991" y="254794"/>
                  <a:pt x="3358039" y="256699"/>
                  <a:pt x="3358039" y="257651"/>
                </a:cubicBezTo>
                <a:cubicBezTo>
                  <a:pt x="3355181" y="250984"/>
                  <a:pt x="3353276" y="244316"/>
                  <a:pt x="3351371" y="239554"/>
                </a:cubicBezTo>
                <a:cubicBezTo>
                  <a:pt x="3351371" y="238601"/>
                  <a:pt x="3351371" y="237649"/>
                  <a:pt x="3351371" y="237649"/>
                </a:cubicBezTo>
                <a:cubicBezTo>
                  <a:pt x="3351371" y="237649"/>
                  <a:pt x="3351371" y="237649"/>
                  <a:pt x="3351371" y="238601"/>
                </a:cubicBezTo>
                <a:cubicBezTo>
                  <a:pt x="3347561" y="228124"/>
                  <a:pt x="3344704" y="221456"/>
                  <a:pt x="3344704" y="221456"/>
                </a:cubicBezTo>
                <a:cubicBezTo>
                  <a:pt x="3344704" y="221456"/>
                  <a:pt x="3346609" y="230981"/>
                  <a:pt x="3349466" y="248126"/>
                </a:cubicBezTo>
                <a:cubicBezTo>
                  <a:pt x="3348514" y="252889"/>
                  <a:pt x="3348514" y="258604"/>
                  <a:pt x="3347561" y="265271"/>
                </a:cubicBezTo>
                <a:cubicBezTo>
                  <a:pt x="3346609" y="270986"/>
                  <a:pt x="3346609" y="276701"/>
                  <a:pt x="3345656" y="283369"/>
                </a:cubicBezTo>
                <a:cubicBezTo>
                  <a:pt x="3344704" y="284321"/>
                  <a:pt x="3344704" y="285274"/>
                  <a:pt x="3343751" y="287179"/>
                </a:cubicBezTo>
                <a:cubicBezTo>
                  <a:pt x="3341846" y="283369"/>
                  <a:pt x="3340894" y="278606"/>
                  <a:pt x="3339941" y="274796"/>
                </a:cubicBezTo>
                <a:cubicBezTo>
                  <a:pt x="3335179" y="259556"/>
                  <a:pt x="3329464" y="245269"/>
                  <a:pt x="3325654" y="231934"/>
                </a:cubicBezTo>
                <a:cubicBezTo>
                  <a:pt x="3326606" y="227171"/>
                  <a:pt x="3327559" y="221456"/>
                  <a:pt x="3328511" y="216694"/>
                </a:cubicBezTo>
                <a:cubicBezTo>
                  <a:pt x="3332321" y="199549"/>
                  <a:pt x="3334226" y="184309"/>
                  <a:pt x="3338036" y="170974"/>
                </a:cubicBezTo>
                <a:cubicBezTo>
                  <a:pt x="3340894" y="157639"/>
                  <a:pt x="3343751" y="145256"/>
                  <a:pt x="3346609" y="136684"/>
                </a:cubicBezTo>
                <a:cubicBezTo>
                  <a:pt x="3352324" y="117634"/>
                  <a:pt x="3355181" y="106204"/>
                  <a:pt x="3355181" y="106204"/>
                </a:cubicBezTo>
                <a:cubicBezTo>
                  <a:pt x="3355181" y="106204"/>
                  <a:pt x="3350419" y="116681"/>
                  <a:pt x="3342799" y="134779"/>
                </a:cubicBezTo>
                <a:cubicBezTo>
                  <a:pt x="3338989" y="144304"/>
                  <a:pt x="3335179" y="155734"/>
                  <a:pt x="3330416" y="169069"/>
                </a:cubicBezTo>
                <a:cubicBezTo>
                  <a:pt x="3325654" y="180499"/>
                  <a:pt x="3322796" y="193834"/>
                  <a:pt x="3318986" y="208121"/>
                </a:cubicBezTo>
                <a:cubicBezTo>
                  <a:pt x="3318986" y="206216"/>
                  <a:pt x="3318986" y="205264"/>
                  <a:pt x="3318986" y="203359"/>
                </a:cubicBezTo>
                <a:cubicBezTo>
                  <a:pt x="3319939" y="200501"/>
                  <a:pt x="3319939" y="198596"/>
                  <a:pt x="3320891" y="195739"/>
                </a:cubicBezTo>
                <a:cubicBezTo>
                  <a:pt x="3323749" y="185261"/>
                  <a:pt x="3325654" y="176689"/>
                  <a:pt x="3327559" y="170021"/>
                </a:cubicBezTo>
                <a:cubicBezTo>
                  <a:pt x="3330416" y="155734"/>
                  <a:pt x="3332321" y="147161"/>
                  <a:pt x="3332321" y="147161"/>
                </a:cubicBezTo>
                <a:cubicBezTo>
                  <a:pt x="3332321" y="147161"/>
                  <a:pt x="3329464" y="154781"/>
                  <a:pt x="3323749" y="169069"/>
                </a:cubicBezTo>
                <a:cubicBezTo>
                  <a:pt x="3323749" y="170021"/>
                  <a:pt x="3322796" y="170974"/>
                  <a:pt x="3322796" y="171926"/>
                </a:cubicBezTo>
                <a:cubicBezTo>
                  <a:pt x="3322796" y="170021"/>
                  <a:pt x="3323749" y="167164"/>
                  <a:pt x="3323749" y="165259"/>
                </a:cubicBezTo>
                <a:cubicBezTo>
                  <a:pt x="3325654" y="158591"/>
                  <a:pt x="3326606" y="152876"/>
                  <a:pt x="3328511" y="147161"/>
                </a:cubicBezTo>
                <a:cubicBezTo>
                  <a:pt x="3331369" y="135731"/>
                  <a:pt x="3334226" y="125254"/>
                  <a:pt x="3336131" y="116681"/>
                </a:cubicBezTo>
                <a:cubicBezTo>
                  <a:pt x="3339941" y="99536"/>
                  <a:pt x="3341846" y="90011"/>
                  <a:pt x="3341846" y="90011"/>
                </a:cubicBezTo>
                <a:cubicBezTo>
                  <a:pt x="3341846" y="90011"/>
                  <a:pt x="3338036" y="99536"/>
                  <a:pt x="3332321" y="114776"/>
                </a:cubicBezTo>
                <a:cubicBezTo>
                  <a:pt x="3329464" y="122396"/>
                  <a:pt x="3325654" y="132874"/>
                  <a:pt x="3321844" y="143351"/>
                </a:cubicBezTo>
                <a:cubicBezTo>
                  <a:pt x="3319939" y="149066"/>
                  <a:pt x="3318034" y="154781"/>
                  <a:pt x="3315176" y="161449"/>
                </a:cubicBezTo>
                <a:cubicBezTo>
                  <a:pt x="3313271" y="168116"/>
                  <a:pt x="3311366" y="174784"/>
                  <a:pt x="3308509" y="181451"/>
                </a:cubicBezTo>
                <a:cubicBezTo>
                  <a:pt x="3308509" y="181451"/>
                  <a:pt x="3308509" y="181451"/>
                  <a:pt x="3308509" y="181451"/>
                </a:cubicBezTo>
                <a:cubicBezTo>
                  <a:pt x="3307556" y="179546"/>
                  <a:pt x="3307556" y="178594"/>
                  <a:pt x="3306604" y="176689"/>
                </a:cubicBezTo>
                <a:cubicBezTo>
                  <a:pt x="3298031" y="153829"/>
                  <a:pt x="3292316" y="140494"/>
                  <a:pt x="3292316" y="140494"/>
                </a:cubicBezTo>
                <a:cubicBezTo>
                  <a:pt x="3292316" y="140494"/>
                  <a:pt x="3297079" y="158591"/>
                  <a:pt x="3305651" y="189071"/>
                </a:cubicBezTo>
                <a:cubicBezTo>
                  <a:pt x="3301841" y="201454"/>
                  <a:pt x="3298031" y="213836"/>
                  <a:pt x="3294221" y="227171"/>
                </a:cubicBezTo>
                <a:cubicBezTo>
                  <a:pt x="3294221" y="228124"/>
                  <a:pt x="3293269" y="230029"/>
                  <a:pt x="3293269" y="230981"/>
                </a:cubicBezTo>
                <a:cubicBezTo>
                  <a:pt x="3293269" y="230029"/>
                  <a:pt x="3292316" y="230029"/>
                  <a:pt x="3292316" y="229076"/>
                </a:cubicBezTo>
                <a:cubicBezTo>
                  <a:pt x="3282791" y="209074"/>
                  <a:pt x="3277076" y="197644"/>
                  <a:pt x="3277076" y="197644"/>
                </a:cubicBezTo>
                <a:cubicBezTo>
                  <a:pt x="3277076" y="197644"/>
                  <a:pt x="3282791" y="211931"/>
                  <a:pt x="3291364" y="237649"/>
                </a:cubicBezTo>
                <a:cubicBezTo>
                  <a:pt x="3289459" y="244316"/>
                  <a:pt x="3287554" y="250984"/>
                  <a:pt x="3285649" y="257651"/>
                </a:cubicBezTo>
                <a:cubicBezTo>
                  <a:pt x="3282791" y="253841"/>
                  <a:pt x="3279934" y="249079"/>
                  <a:pt x="3277076" y="246221"/>
                </a:cubicBezTo>
                <a:cubicBezTo>
                  <a:pt x="3276124" y="245269"/>
                  <a:pt x="3275171" y="243364"/>
                  <a:pt x="3274219" y="242411"/>
                </a:cubicBezTo>
                <a:cubicBezTo>
                  <a:pt x="3276124" y="215741"/>
                  <a:pt x="3277076" y="199549"/>
                  <a:pt x="3277076" y="199549"/>
                </a:cubicBezTo>
                <a:cubicBezTo>
                  <a:pt x="3277076" y="199549"/>
                  <a:pt x="3275171" y="206216"/>
                  <a:pt x="3272314" y="217646"/>
                </a:cubicBezTo>
                <a:cubicBezTo>
                  <a:pt x="3271361" y="222409"/>
                  <a:pt x="3269456" y="228124"/>
                  <a:pt x="3268504" y="234791"/>
                </a:cubicBezTo>
                <a:cubicBezTo>
                  <a:pt x="3265646" y="230029"/>
                  <a:pt x="3261836" y="226219"/>
                  <a:pt x="3258979" y="223361"/>
                </a:cubicBezTo>
                <a:cubicBezTo>
                  <a:pt x="3247549" y="210979"/>
                  <a:pt x="3241834" y="203359"/>
                  <a:pt x="3241834" y="203359"/>
                </a:cubicBezTo>
                <a:cubicBezTo>
                  <a:pt x="3241834" y="203359"/>
                  <a:pt x="3247549" y="211931"/>
                  <a:pt x="3256121" y="226219"/>
                </a:cubicBezTo>
                <a:cubicBezTo>
                  <a:pt x="3259931" y="230981"/>
                  <a:pt x="3262789" y="236696"/>
                  <a:pt x="3266599" y="243364"/>
                </a:cubicBezTo>
                <a:cubicBezTo>
                  <a:pt x="3264694" y="250031"/>
                  <a:pt x="3262789" y="256699"/>
                  <a:pt x="3260884" y="265271"/>
                </a:cubicBezTo>
                <a:cubicBezTo>
                  <a:pt x="3258979" y="271939"/>
                  <a:pt x="3257074" y="279559"/>
                  <a:pt x="3256121" y="288131"/>
                </a:cubicBezTo>
                <a:cubicBezTo>
                  <a:pt x="3256121" y="287179"/>
                  <a:pt x="3256121" y="287179"/>
                  <a:pt x="3256121" y="287179"/>
                </a:cubicBezTo>
                <a:cubicBezTo>
                  <a:pt x="3256121" y="287179"/>
                  <a:pt x="3256121" y="288131"/>
                  <a:pt x="3256121" y="289084"/>
                </a:cubicBezTo>
                <a:cubicBezTo>
                  <a:pt x="3256121" y="290989"/>
                  <a:pt x="3255169" y="291941"/>
                  <a:pt x="3255169" y="293846"/>
                </a:cubicBezTo>
                <a:cubicBezTo>
                  <a:pt x="3254216" y="292894"/>
                  <a:pt x="3254216" y="291941"/>
                  <a:pt x="3253264" y="290036"/>
                </a:cubicBezTo>
                <a:cubicBezTo>
                  <a:pt x="3253264" y="284321"/>
                  <a:pt x="3254216" y="280511"/>
                  <a:pt x="3254216" y="280511"/>
                </a:cubicBezTo>
                <a:cubicBezTo>
                  <a:pt x="3254216" y="280511"/>
                  <a:pt x="3253264" y="282416"/>
                  <a:pt x="3252311" y="287179"/>
                </a:cubicBezTo>
                <a:cubicBezTo>
                  <a:pt x="3248501" y="280511"/>
                  <a:pt x="3246596" y="276701"/>
                  <a:pt x="3246596" y="276701"/>
                </a:cubicBezTo>
                <a:cubicBezTo>
                  <a:pt x="3246596" y="276701"/>
                  <a:pt x="3248501" y="281464"/>
                  <a:pt x="3251359" y="290989"/>
                </a:cubicBezTo>
                <a:cubicBezTo>
                  <a:pt x="3250406" y="292894"/>
                  <a:pt x="3250406" y="295751"/>
                  <a:pt x="3249454" y="298609"/>
                </a:cubicBezTo>
                <a:cubicBezTo>
                  <a:pt x="3248501" y="300514"/>
                  <a:pt x="3248501" y="302419"/>
                  <a:pt x="3247549" y="304324"/>
                </a:cubicBezTo>
                <a:cubicBezTo>
                  <a:pt x="3247549" y="302419"/>
                  <a:pt x="3246596" y="301466"/>
                  <a:pt x="3246596" y="301466"/>
                </a:cubicBezTo>
                <a:cubicBezTo>
                  <a:pt x="3246596" y="301466"/>
                  <a:pt x="3246596" y="303371"/>
                  <a:pt x="3246596" y="306229"/>
                </a:cubicBezTo>
                <a:cubicBezTo>
                  <a:pt x="3245644" y="310039"/>
                  <a:pt x="3244691" y="313849"/>
                  <a:pt x="3243739" y="317659"/>
                </a:cubicBezTo>
                <a:cubicBezTo>
                  <a:pt x="3242786" y="312896"/>
                  <a:pt x="3240881" y="308134"/>
                  <a:pt x="3239929" y="304324"/>
                </a:cubicBezTo>
                <a:cubicBezTo>
                  <a:pt x="3241834" y="299561"/>
                  <a:pt x="3242786" y="296704"/>
                  <a:pt x="3242786" y="296704"/>
                </a:cubicBezTo>
                <a:cubicBezTo>
                  <a:pt x="3242786" y="296704"/>
                  <a:pt x="3241834" y="298609"/>
                  <a:pt x="3238976" y="302419"/>
                </a:cubicBezTo>
                <a:cubicBezTo>
                  <a:pt x="3238024" y="299561"/>
                  <a:pt x="3237071" y="296704"/>
                  <a:pt x="3236119" y="293846"/>
                </a:cubicBezTo>
                <a:cubicBezTo>
                  <a:pt x="3236119" y="292894"/>
                  <a:pt x="3235166" y="291941"/>
                  <a:pt x="3235166" y="290036"/>
                </a:cubicBezTo>
                <a:cubicBezTo>
                  <a:pt x="3238024" y="284321"/>
                  <a:pt x="3239929" y="278606"/>
                  <a:pt x="3241834" y="273844"/>
                </a:cubicBezTo>
                <a:cubicBezTo>
                  <a:pt x="3244691" y="267176"/>
                  <a:pt x="3247549" y="261461"/>
                  <a:pt x="3249454" y="256699"/>
                </a:cubicBezTo>
                <a:cubicBezTo>
                  <a:pt x="3254216" y="247174"/>
                  <a:pt x="3256121" y="242411"/>
                  <a:pt x="3256121" y="242411"/>
                </a:cubicBezTo>
                <a:cubicBezTo>
                  <a:pt x="3256121" y="242411"/>
                  <a:pt x="3252311" y="247174"/>
                  <a:pt x="3245644" y="254794"/>
                </a:cubicBezTo>
                <a:cubicBezTo>
                  <a:pt x="3242786" y="258604"/>
                  <a:pt x="3238976" y="263366"/>
                  <a:pt x="3235166" y="270034"/>
                </a:cubicBezTo>
                <a:cubicBezTo>
                  <a:pt x="3233261" y="271939"/>
                  <a:pt x="3232309" y="274796"/>
                  <a:pt x="3230404" y="276701"/>
                </a:cubicBezTo>
                <a:cubicBezTo>
                  <a:pt x="3230404" y="275749"/>
                  <a:pt x="3229451" y="273844"/>
                  <a:pt x="3229451" y="272891"/>
                </a:cubicBezTo>
                <a:cubicBezTo>
                  <a:pt x="3227546" y="266224"/>
                  <a:pt x="3224689" y="260509"/>
                  <a:pt x="3222784" y="253841"/>
                </a:cubicBezTo>
                <a:cubicBezTo>
                  <a:pt x="3220879" y="250031"/>
                  <a:pt x="3219926" y="245269"/>
                  <a:pt x="3218021" y="241459"/>
                </a:cubicBezTo>
                <a:cubicBezTo>
                  <a:pt x="3218021" y="239554"/>
                  <a:pt x="3218021" y="238601"/>
                  <a:pt x="3218021" y="236696"/>
                </a:cubicBezTo>
                <a:cubicBezTo>
                  <a:pt x="3219926" y="226219"/>
                  <a:pt x="3221831" y="215741"/>
                  <a:pt x="3222784" y="206216"/>
                </a:cubicBezTo>
                <a:cubicBezTo>
                  <a:pt x="3225641" y="191929"/>
                  <a:pt x="3227546" y="178594"/>
                  <a:pt x="3229451" y="166211"/>
                </a:cubicBezTo>
                <a:cubicBezTo>
                  <a:pt x="3231356" y="154781"/>
                  <a:pt x="3233261" y="144304"/>
                  <a:pt x="3235166" y="135731"/>
                </a:cubicBezTo>
                <a:cubicBezTo>
                  <a:pt x="3238024" y="118586"/>
                  <a:pt x="3239929" y="109061"/>
                  <a:pt x="3239929" y="109061"/>
                </a:cubicBezTo>
                <a:cubicBezTo>
                  <a:pt x="3239929" y="109061"/>
                  <a:pt x="3237071" y="118586"/>
                  <a:pt x="3231356" y="134779"/>
                </a:cubicBezTo>
                <a:cubicBezTo>
                  <a:pt x="3226594" y="150971"/>
                  <a:pt x="3218974" y="175736"/>
                  <a:pt x="3212306" y="204311"/>
                </a:cubicBezTo>
                <a:cubicBezTo>
                  <a:pt x="3211354" y="208121"/>
                  <a:pt x="3210401" y="211931"/>
                  <a:pt x="3209449" y="215741"/>
                </a:cubicBezTo>
                <a:cubicBezTo>
                  <a:pt x="3207544" y="210979"/>
                  <a:pt x="3206591" y="207169"/>
                  <a:pt x="3204686" y="204311"/>
                </a:cubicBezTo>
                <a:cubicBezTo>
                  <a:pt x="3204686" y="186214"/>
                  <a:pt x="3203734" y="175736"/>
                  <a:pt x="3203734" y="175736"/>
                </a:cubicBezTo>
                <a:cubicBezTo>
                  <a:pt x="3203734" y="175736"/>
                  <a:pt x="3202781" y="187166"/>
                  <a:pt x="3200876" y="206216"/>
                </a:cubicBezTo>
                <a:cubicBezTo>
                  <a:pt x="3199924" y="215741"/>
                  <a:pt x="3198019" y="227171"/>
                  <a:pt x="3196114" y="240506"/>
                </a:cubicBezTo>
                <a:cubicBezTo>
                  <a:pt x="3196114" y="241459"/>
                  <a:pt x="3196114" y="242411"/>
                  <a:pt x="3195161" y="243364"/>
                </a:cubicBezTo>
                <a:cubicBezTo>
                  <a:pt x="3195161" y="234791"/>
                  <a:pt x="3196114" y="226219"/>
                  <a:pt x="3196114" y="217646"/>
                </a:cubicBezTo>
                <a:cubicBezTo>
                  <a:pt x="3197066" y="204311"/>
                  <a:pt x="3197066" y="191929"/>
                  <a:pt x="3198019" y="180499"/>
                </a:cubicBezTo>
                <a:cubicBezTo>
                  <a:pt x="3198971" y="169069"/>
                  <a:pt x="3198971" y="159544"/>
                  <a:pt x="3199924" y="151924"/>
                </a:cubicBezTo>
                <a:cubicBezTo>
                  <a:pt x="3200876" y="135731"/>
                  <a:pt x="3200876" y="127159"/>
                  <a:pt x="3200876" y="127159"/>
                </a:cubicBezTo>
                <a:cubicBezTo>
                  <a:pt x="3200876" y="127159"/>
                  <a:pt x="3198971" y="135731"/>
                  <a:pt x="3195161" y="151924"/>
                </a:cubicBezTo>
                <a:cubicBezTo>
                  <a:pt x="3192304" y="168116"/>
                  <a:pt x="3187541" y="190976"/>
                  <a:pt x="3184684" y="217646"/>
                </a:cubicBezTo>
                <a:cubicBezTo>
                  <a:pt x="3183731" y="223361"/>
                  <a:pt x="3182779" y="230029"/>
                  <a:pt x="3181826" y="235744"/>
                </a:cubicBezTo>
                <a:cubicBezTo>
                  <a:pt x="3180874" y="233839"/>
                  <a:pt x="3179921" y="232886"/>
                  <a:pt x="3179921" y="231934"/>
                </a:cubicBezTo>
                <a:cubicBezTo>
                  <a:pt x="3179921" y="227171"/>
                  <a:pt x="3179921" y="224314"/>
                  <a:pt x="3179921" y="224314"/>
                </a:cubicBezTo>
                <a:cubicBezTo>
                  <a:pt x="3179921" y="224314"/>
                  <a:pt x="3179921" y="226219"/>
                  <a:pt x="3178969" y="230029"/>
                </a:cubicBezTo>
                <a:cubicBezTo>
                  <a:pt x="3178016" y="228124"/>
                  <a:pt x="3177064" y="227171"/>
                  <a:pt x="3177064" y="227171"/>
                </a:cubicBezTo>
                <a:cubicBezTo>
                  <a:pt x="3177064" y="227171"/>
                  <a:pt x="3178016" y="229076"/>
                  <a:pt x="3178016" y="231934"/>
                </a:cubicBezTo>
                <a:cubicBezTo>
                  <a:pt x="3177064" y="236696"/>
                  <a:pt x="3176111" y="243364"/>
                  <a:pt x="3174206" y="250984"/>
                </a:cubicBezTo>
                <a:cubicBezTo>
                  <a:pt x="3173254" y="258604"/>
                  <a:pt x="3171349" y="267176"/>
                  <a:pt x="3170396" y="277654"/>
                </a:cubicBezTo>
                <a:cubicBezTo>
                  <a:pt x="3170396" y="276701"/>
                  <a:pt x="3170396" y="276701"/>
                  <a:pt x="3169444" y="275749"/>
                </a:cubicBezTo>
                <a:cubicBezTo>
                  <a:pt x="3168491" y="254794"/>
                  <a:pt x="3165634" y="234791"/>
                  <a:pt x="3163729" y="215741"/>
                </a:cubicBezTo>
                <a:cubicBezTo>
                  <a:pt x="3163729" y="212884"/>
                  <a:pt x="3162776" y="210026"/>
                  <a:pt x="3162776" y="207169"/>
                </a:cubicBezTo>
                <a:cubicBezTo>
                  <a:pt x="3162776" y="206216"/>
                  <a:pt x="3163729" y="204311"/>
                  <a:pt x="3163729" y="203359"/>
                </a:cubicBezTo>
                <a:cubicBezTo>
                  <a:pt x="3169444" y="174784"/>
                  <a:pt x="3172301" y="150019"/>
                  <a:pt x="3174206" y="132874"/>
                </a:cubicBezTo>
                <a:cubicBezTo>
                  <a:pt x="3176111" y="115729"/>
                  <a:pt x="3178016" y="106204"/>
                  <a:pt x="3178016" y="106204"/>
                </a:cubicBezTo>
                <a:cubicBezTo>
                  <a:pt x="3178016" y="106204"/>
                  <a:pt x="3175159" y="115729"/>
                  <a:pt x="3170396" y="131921"/>
                </a:cubicBezTo>
                <a:cubicBezTo>
                  <a:pt x="3167539" y="143351"/>
                  <a:pt x="3162776" y="159544"/>
                  <a:pt x="3158014" y="177641"/>
                </a:cubicBezTo>
                <a:cubicBezTo>
                  <a:pt x="3157061" y="171926"/>
                  <a:pt x="3156109" y="165259"/>
                  <a:pt x="3154204" y="159544"/>
                </a:cubicBezTo>
                <a:cubicBezTo>
                  <a:pt x="3152299" y="150971"/>
                  <a:pt x="3150394" y="142399"/>
                  <a:pt x="3149441" y="134779"/>
                </a:cubicBezTo>
                <a:cubicBezTo>
                  <a:pt x="3147536" y="127159"/>
                  <a:pt x="3145631" y="119539"/>
                  <a:pt x="3143726" y="112871"/>
                </a:cubicBezTo>
                <a:cubicBezTo>
                  <a:pt x="3139916" y="99536"/>
                  <a:pt x="3137059" y="87154"/>
                  <a:pt x="3133249" y="77629"/>
                </a:cubicBezTo>
                <a:cubicBezTo>
                  <a:pt x="3126581" y="58579"/>
                  <a:pt x="3122771" y="47149"/>
                  <a:pt x="3122771" y="47149"/>
                </a:cubicBezTo>
                <a:cubicBezTo>
                  <a:pt x="3122771" y="47149"/>
                  <a:pt x="3125629" y="58579"/>
                  <a:pt x="3129439" y="78581"/>
                </a:cubicBezTo>
                <a:cubicBezTo>
                  <a:pt x="3132296" y="88106"/>
                  <a:pt x="3134201" y="100489"/>
                  <a:pt x="3136106" y="114776"/>
                </a:cubicBezTo>
                <a:cubicBezTo>
                  <a:pt x="3137059" y="121444"/>
                  <a:pt x="3138964" y="129064"/>
                  <a:pt x="3139916" y="136684"/>
                </a:cubicBezTo>
                <a:cubicBezTo>
                  <a:pt x="3140869" y="144304"/>
                  <a:pt x="3141821" y="152876"/>
                  <a:pt x="3142774" y="161449"/>
                </a:cubicBezTo>
                <a:cubicBezTo>
                  <a:pt x="3145631" y="177641"/>
                  <a:pt x="3146584" y="195739"/>
                  <a:pt x="3147536" y="213836"/>
                </a:cubicBezTo>
                <a:cubicBezTo>
                  <a:pt x="3147536" y="214789"/>
                  <a:pt x="3146584" y="215741"/>
                  <a:pt x="3146584" y="217646"/>
                </a:cubicBezTo>
                <a:cubicBezTo>
                  <a:pt x="3145631" y="214789"/>
                  <a:pt x="3144679" y="211931"/>
                  <a:pt x="3143726" y="210026"/>
                </a:cubicBezTo>
                <a:cubicBezTo>
                  <a:pt x="3141821" y="205264"/>
                  <a:pt x="3139916" y="201454"/>
                  <a:pt x="3138964" y="196691"/>
                </a:cubicBezTo>
                <a:cubicBezTo>
                  <a:pt x="3137059" y="190024"/>
                  <a:pt x="3136106" y="184309"/>
                  <a:pt x="3134201" y="179546"/>
                </a:cubicBezTo>
                <a:cubicBezTo>
                  <a:pt x="3129439" y="164306"/>
                  <a:pt x="3126581" y="155734"/>
                  <a:pt x="3126581" y="155734"/>
                </a:cubicBezTo>
                <a:cubicBezTo>
                  <a:pt x="3126581" y="155734"/>
                  <a:pt x="3127534" y="161449"/>
                  <a:pt x="3129439" y="172879"/>
                </a:cubicBezTo>
                <a:cubicBezTo>
                  <a:pt x="3125629" y="164306"/>
                  <a:pt x="3121819" y="155734"/>
                  <a:pt x="3118961" y="150019"/>
                </a:cubicBezTo>
                <a:cubicBezTo>
                  <a:pt x="3116104" y="144304"/>
                  <a:pt x="3114199" y="139541"/>
                  <a:pt x="3112294" y="136684"/>
                </a:cubicBezTo>
                <a:cubicBezTo>
                  <a:pt x="3108484" y="128111"/>
                  <a:pt x="3105626" y="120491"/>
                  <a:pt x="3102769" y="113824"/>
                </a:cubicBezTo>
                <a:cubicBezTo>
                  <a:pt x="3095149" y="96679"/>
                  <a:pt x="3090386" y="87154"/>
                  <a:pt x="3090386" y="87154"/>
                </a:cubicBezTo>
                <a:cubicBezTo>
                  <a:pt x="3090386" y="87154"/>
                  <a:pt x="3093244" y="97631"/>
                  <a:pt x="3099911" y="114776"/>
                </a:cubicBezTo>
                <a:cubicBezTo>
                  <a:pt x="3102769" y="123349"/>
                  <a:pt x="3105626" y="133826"/>
                  <a:pt x="3109436" y="146209"/>
                </a:cubicBezTo>
                <a:cubicBezTo>
                  <a:pt x="3111341" y="152876"/>
                  <a:pt x="3113246" y="159544"/>
                  <a:pt x="3115151" y="167164"/>
                </a:cubicBezTo>
                <a:cubicBezTo>
                  <a:pt x="3111341" y="159544"/>
                  <a:pt x="3109436" y="155734"/>
                  <a:pt x="3109436" y="155734"/>
                </a:cubicBezTo>
                <a:cubicBezTo>
                  <a:pt x="3109436" y="155734"/>
                  <a:pt x="3111341" y="163354"/>
                  <a:pt x="3116104" y="176689"/>
                </a:cubicBezTo>
                <a:cubicBezTo>
                  <a:pt x="3118009" y="181451"/>
                  <a:pt x="3119914" y="188119"/>
                  <a:pt x="3121819" y="194786"/>
                </a:cubicBezTo>
                <a:cubicBezTo>
                  <a:pt x="3122771" y="200501"/>
                  <a:pt x="3124676" y="207169"/>
                  <a:pt x="3125629" y="213836"/>
                </a:cubicBezTo>
                <a:cubicBezTo>
                  <a:pt x="3124676" y="214789"/>
                  <a:pt x="3124676" y="215741"/>
                  <a:pt x="3123724" y="215741"/>
                </a:cubicBezTo>
                <a:cubicBezTo>
                  <a:pt x="3123724" y="212884"/>
                  <a:pt x="3122771" y="210979"/>
                  <a:pt x="3122771" y="210979"/>
                </a:cubicBezTo>
                <a:cubicBezTo>
                  <a:pt x="3122771" y="210979"/>
                  <a:pt x="3122771" y="212884"/>
                  <a:pt x="3122771" y="216694"/>
                </a:cubicBezTo>
                <a:cubicBezTo>
                  <a:pt x="3119914" y="219551"/>
                  <a:pt x="3117056" y="223361"/>
                  <a:pt x="3113246" y="228124"/>
                </a:cubicBezTo>
                <a:cubicBezTo>
                  <a:pt x="3113246" y="228124"/>
                  <a:pt x="3113246" y="228124"/>
                  <a:pt x="3113246" y="228124"/>
                </a:cubicBezTo>
                <a:cubicBezTo>
                  <a:pt x="3112294" y="213836"/>
                  <a:pt x="3111341" y="201454"/>
                  <a:pt x="3110389" y="191929"/>
                </a:cubicBezTo>
                <a:cubicBezTo>
                  <a:pt x="3109436" y="178594"/>
                  <a:pt x="3108484" y="171926"/>
                  <a:pt x="3108484" y="171926"/>
                </a:cubicBezTo>
                <a:cubicBezTo>
                  <a:pt x="3108484" y="171926"/>
                  <a:pt x="3107531" y="179546"/>
                  <a:pt x="3106579" y="192881"/>
                </a:cubicBezTo>
                <a:cubicBezTo>
                  <a:pt x="3105626" y="202406"/>
                  <a:pt x="3105626" y="213836"/>
                  <a:pt x="3104674" y="228124"/>
                </a:cubicBezTo>
                <a:cubicBezTo>
                  <a:pt x="3104674" y="228124"/>
                  <a:pt x="3104674" y="227171"/>
                  <a:pt x="3104674" y="227171"/>
                </a:cubicBezTo>
                <a:cubicBezTo>
                  <a:pt x="3099911" y="214789"/>
                  <a:pt x="3097054" y="208121"/>
                  <a:pt x="3097054" y="208121"/>
                </a:cubicBezTo>
                <a:cubicBezTo>
                  <a:pt x="3097054" y="208121"/>
                  <a:pt x="3098006" y="215741"/>
                  <a:pt x="3100864" y="228124"/>
                </a:cubicBezTo>
                <a:cubicBezTo>
                  <a:pt x="3101816" y="232886"/>
                  <a:pt x="3102769" y="238601"/>
                  <a:pt x="3103721" y="244316"/>
                </a:cubicBezTo>
                <a:cubicBezTo>
                  <a:pt x="3100864" y="248126"/>
                  <a:pt x="3098959" y="251936"/>
                  <a:pt x="3096101" y="255746"/>
                </a:cubicBezTo>
                <a:cubicBezTo>
                  <a:pt x="3093244" y="260509"/>
                  <a:pt x="3090386" y="264319"/>
                  <a:pt x="3087529" y="270034"/>
                </a:cubicBezTo>
                <a:cubicBezTo>
                  <a:pt x="3085624" y="263366"/>
                  <a:pt x="3083719" y="257651"/>
                  <a:pt x="3082766" y="252889"/>
                </a:cubicBezTo>
                <a:cubicBezTo>
                  <a:pt x="3078956" y="241459"/>
                  <a:pt x="3077051" y="233839"/>
                  <a:pt x="3077051" y="233839"/>
                </a:cubicBezTo>
                <a:cubicBezTo>
                  <a:pt x="3077051" y="233839"/>
                  <a:pt x="3078004" y="240506"/>
                  <a:pt x="3078956" y="252889"/>
                </a:cubicBezTo>
                <a:cubicBezTo>
                  <a:pt x="3078956" y="256699"/>
                  <a:pt x="3079909" y="260509"/>
                  <a:pt x="3079909" y="264319"/>
                </a:cubicBezTo>
                <a:cubicBezTo>
                  <a:pt x="3078956" y="261461"/>
                  <a:pt x="3078004" y="258604"/>
                  <a:pt x="3077051" y="255746"/>
                </a:cubicBezTo>
                <a:cubicBezTo>
                  <a:pt x="3076099" y="252889"/>
                  <a:pt x="3075146" y="250984"/>
                  <a:pt x="3074194" y="248126"/>
                </a:cubicBezTo>
                <a:cubicBezTo>
                  <a:pt x="3074194" y="246221"/>
                  <a:pt x="3074194" y="244316"/>
                  <a:pt x="3074194" y="242411"/>
                </a:cubicBezTo>
                <a:cubicBezTo>
                  <a:pt x="3074194" y="237649"/>
                  <a:pt x="3075146" y="232886"/>
                  <a:pt x="3075146" y="229076"/>
                </a:cubicBezTo>
                <a:cubicBezTo>
                  <a:pt x="3076099" y="226219"/>
                  <a:pt x="3077051" y="223361"/>
                  <a:pt x="3077051" y="220504"/>
                </a:cubicBezTo>
                <a:cubicBezTo>
                  <a:pt x="3080861" y="208121"/>
                  <a:pt x="3082766" y="197644"/>
                  <a:pt x="3086576" y="189071"/>
                </a:cubicBezTo>
                <a:cubicBezTo>
                  <a:pt x="3092291" y="171926"/>
                  <a:pt x="3096101" y="161449"/>
                  <a:pt x="3096101" y="161449"/>
                </a:cubicBezTo>
                <a:cubicBezTo>
                  <a:pt x="3096101" y="161449"/>
                  <a:pt x="3091339" y="170974"/>
                  <a:pt x="3083719" y="188119"/>
                </a:cubicBezTo>
                <a:cubicBezTo>
                  <a:pt x="3079909" y="196691"/>
                  <a:pt x="3076099" y="207169"/>
                  <a:pt x="3071336" y="218599"/>
                </a:cubicBezTo>
                <a:cubicBezTo>
                  <a:pt x="3070384" y="220504"/>
                  <a:pt x="3069431" y="222409"/>
                  <a:pt x="3068479" y="224314"/>
                </a:cubicBezTo>
                <a:cubicBezTo>
                  <a:pt x="3068479" y="221456"/>
                  <a:pt x="3068479" y="218599"/>
                  <a:pt x="3068479" y="216694"/>
                </a:cubicBezTo>
                <a:cubicBezTo>
                  <a:pt x="3068479" y="213836"/>
                  <a:pt x="3069431" y="211931"/>
                  <a:pt x="3069431" y="209074"/>
                </a:cubicBezTo>
                <a:cubicBezTo>
                  <a:pt x="3070384" y="198596"/>
                  <a:pt x="3071336" y="189071"/>
                  <a:pt x="3072289" y="181451"/>
                </a:cubicBezTo>
                <a:cubicBezTo>
                  <a:pt x="3073241" y="166211"/>
                  <a:pt x="3073241" y="157639"/>
                  <a:pt x="3073241" y="157639"/>
                </a:cubicBezTo>
                <a:cubicBezTo>
                  <a:pt x="3073241" y="157639"/>
                  <a:pt x="3071336" y="166211"/>
                  <a:pt x="3067526" y="180499"/>
                </a:cubicBezTo>
                <a:cubicBezTo>
                  <a:pt x="3067526" y="181451"/>
                  <a:pt x="3067526" y="182404"/>
                  <a:pt x="3066574" y="183356"/>
                </a:cubicBezTo>
                <a:cubicBezTo>
                  <a:pt x="3065621" y="169069"/>
                  <a:pt x="3065621" y="157639"/>
                  <a:pt x="3064669" y="148114"/>
                </a:cubicBezTo>
                <a:cubicBezTo>
                  <a:pt x="3064669" y="146209"/>
                  <a:pt x="3064669" y="145256"/>
                  <a:pt x="3064669" y="145256"/>
                </a:cubicBezTo>
                <a:cubicBezTo>
                  <a:pt x="3064669" y="145256"/>
                  <a:pt x="3064669" y="145256"/>
                  <a:pt x="3064669" y="146209"/>
                </a:cubicBezTo>
                <a:cubicBezTo>
                  <a:pt x="3063716" y="136684"/>
                  <a:pt x="3063716" y="131921"/>
                  <a:pt x="3063716" y="131921"/>
                </a:cubicBezTo>
                <a:cubicBezTo>
                  <a:pt x="3063716" y="131921"/>
                  <a:pt x="3061811" y="148114"/>
                  <a:pt x="3058954" y="174784"/>
                </a:cubicBezTo>
                <a:cubicBezTo>
                  <a:pt x="3058001" y="179546"/>
                  <a:pt x="3057049" y="185261"/>
                  <a:pt x="3056096" y="190976"/>
                </a:cubicBezTo>
                <a:cubicBezTo>
                  <a:pt x="3055144" y="193834"/>
                  <a:pt x="3055144" y="197644"/>
                  <a:pt x="3054191" y="201454"/>
                </a:cubicBezTo>
                <a:cubicBezTo>
                  <a:pt x="3052286" y="196691"/>
                  <a:pt x="3050381" y="192881"/>
                  <a:pt x="3049429" y="189071"/>
                </a:cubicBezTo>
                <a:cubicBezTo>
                  <a:pt x="3049429" y="189071"/>
                  <a:pt x="3049429" y="189071"/>
                  <a:pt x="3049429" y="188119"/>
                </a:cubicBezTo>
                <a:cubicBezTo>
                  <a:pt x="3052286" y="174784"/>
                  <a:pt x="3053239" y="162401"/>
                  <a:pt x="3056096" y="151924"/>
                </a:cubicBezTo>
                <a:cubicBezTo>
                  <a:pt x="3060859" y="131921"/>
                  <a:pt x="3062764" y="120491"/>
                  <a:pt x="3062764" y="120491"/>
                </a:cubicBezTo>
                <a:cubicBezTo>
                  <a:pt x="3062764" y="120491"/>
                  <a:pt x="3058954" y="130969"/>
                  <a:pt x="3052286" y="150971"/>
                </a:cubicBezTo>
                <a:cubicBezTo>
                  <a:pt x="3048476" y="160496"/>
                  <a:pt x="3045619" y="172879"/>
                  <a:pt x="3041809" y="186214"/>
                </a:cubicBezTo>
                <a:cubicBezTo>
                  <a:pt x="3039904" y="192881"/>
                  <a:pt x="3037999" y="200501"/>
                  <a:pt x="3036094" y="208121"/>
                </a:cubicBezTo>
                <a:cubicBezTo>
                  <a:pt x="3035141" y="210979"/>
                  <a:pt x="3035141" y="213836"/>
                  <a:pt x="3034189" y="215741"/>
                </a:cubicBezTo>
                <a:cubicBezTo>
                  <a:pt x="3033236" y="211931"/>
                  <a:pt x="3032284" y="209074"/>
                  <a:pt x="3032284" y="205264"/>
                </a:cubicBezTo>
                <a:cubicBezTo>
                  <a:pt x="3038951" y="181451"/>
                  <a:pt x="3044666" y="162401"/>
                  <a:pt x="3048476" y="148114"/>
                </a:cubicBezTo>
                <a:cubicBezTo>
                  <a:pt x="3053239" y="131921"/>
                  <a:pt x="3057049" y="123349"/>
                  <a:pt x="3057049" y="123349"/>
                </a:cubicBezTo>
                <a:cubicBezTo>
                  <a:pt x="3057049" y="123349"/>
                  <a:pt x="3056096" y="125254"/>
                  <a:pt x="3054191" y="129064"/>
                </a:cubicBezTo>
                <a:cubicBezTo>
                  <a:pt x="3052286" y="132874"/>
                  <a:pt x="3049429" y="138589"/>
                  <a:pt x="3045619" y="146209"/>
                </a:cubicBezTo>
                <a:cubicBezTo>
                  <a:pt x="3040856" y="155734"/>
                  <a:pt x="3035141" y="169069"/>
                  <a:pt x="3029426" y="184309"/>
                </a:cubicBezTo>
                <a:cubicBezTo>
                  <a:pt x="3029426" y="177641"/>
                  <a:pt x="3028474" y="171926"/>
                  <a:pt x="3029426" y="167164"/>
                </a:cubicBezTo>
                <a:cubicBezTo>
                  <a:pt x="3030379" y="150019"/>
                  <a:pt x="3030379" y="140494"/>
                  <a:pt x="3030379" y="140494"/>
                </a:cubicBezTo>
                <a:cubicBezTo>
                  <a:pt x="3030379" y="140494"/>
                  <a:pt x="3028474" y="150019"/>
                  <a:pt x="3025616" y="166211"/>
                </a:cubicBezTo>
                <a:cubicBezTo>
                  <a:pt x="3023711" y="174784"/>
                  <a:pt x="3023711" y="184309"/>
                  <a:pt x="3022759" y="196691"/>
                </a:cubicBezTo>
                <a:cubicBezTo>
                  <a:pt x="3022759" y="198596"/>
                  <a:pt x="3022759" y="200501"/>
                  <a:pt x="3022759" y="202406"/>
                </a:cubicBezTo>
                <a:cubicBezTo>
                  <a:pt x="3021806" y="205264"/>
                  <a:pt x="3020854" y="208121"/>
                  <a:pt x="3019901" y="210979"/>
                </a:cubicBezTo>
                <a:cubicBezTo>
                  <a:pt x="3017044" y="218599"/>
                  <a:pt x="3014186" y="226219"/>
                  <a:pt x="3011329" y="234791"/>
                </a:cubicBezTo>
                <a:cubicBezTo>
                  <a:pt x="3009424" y="230981"/>
                  <a:pt x="3008471" y="228124"/>
                  <a:pt x="3007519" y="226219"/>
                </a:cubicBezTo>
                <a:cubicBezTo>
                  <a:pt x="3009424" y="219551"/>
                  <a:pt x="3011329" y="215741"/>
                  <a:pt x="3011329" y="215741"/>
                </a:cubicBezTo>
                <a:cubicBezTo>
                  <a:pt x="3011329" y="215741"/>
                  <a:pt x="3009424" y="218599"/>
                  <a:pt x="3006566" y="222409"/>
                </a:cubicBezTo>
                <a:cubicBezTo>
                  <a:pt x="3004661" y="215741"/>
                  <a:pt x="3003709" y="209074"/>
                  <a:pt x="3001804" y="202406"/>
                </a:cubicBezTo>
                <a:cubicBezTo>
                  <a:pt x="3001804" y="200501"/>
                  <a:pt x="3000851" y="199549"/>
                  <a:pt x="3000851" y="197644"/>
                </a:cubicBezTo>
                <a:cubicBezTo>
                  <a:pt x="3001804" y="194786"/>
                  <a:pt x="3002756" y="191929"/>
                  <a:pt x="3003709" y="189071"/>
                </a:cubicBezTo>
                <a:cubicBezTo>
                  <a:pt x="3006566" y="179546"/>
                  <a:pt x="3008471" y="170974"/>
                  <a:pt x="3011329" y="164306"/>
                </a:cubicBezTo>
                <a:cubicBezTo>
                  <a:pt x="3016091" y="150971"/>
                  <a:pt x="3018949" y="142399"/>
                  <a:pt x="3018949" y="142399"/>
                </a:cubicBezTo>
                <a:cubicBezTo>
                  <a:pt x="3018949" y="142399"/>
                  <a:pt x="3015139" y="150019"/>
                  <a:pt x="3007519" y="162401"/>
                </a:cubicBezTo>
                <a:cubicBezTo>
                  <a:pt x="3004661" y="168116"/>
                  <a:pt x="3001804" y="174784"/>
                  <a:pt x="2997994" y="182404"/>
                </a:cubicBezTo>
                <a:cubicBezTo>
                  <a:pt x="2997041" y="177641"/>
                  <a:pt x="2996089" y="172879"/>
                  <a:pt x="2995136" y="169069"/>
                </a:cubicBezTo>
                <a:cubicBezTo>
                  <a:pt x="3002756" y="140494"/>
                  <a:pt x="3009424" y="117634"/>
                  <a:pt x="3014186" y="100489"/>
                </a:cubicBezTo>
                <a:cubicBezTo>
                  <a:pt x="3017044" y="90011"/>
                  <a:pt x="3019901" y="82391"/>
                  <a:pt x="3021806" y="76676"/>
                </a:cubicBezTo>
                <a:cubicBezTo>
                  <a:pt x="3023711" y="70961"/>
                  <a:pt x="3024664" y="68104"/>
                  <a:pt x="3024664" y="68104"/>
                </a:cubicBezTo>
                <a:cubicBezTo>
                  <a:pt x="3024664" y="68104"/>
                  <a:pt x="3023711" y="70961"/>
                  <a:pt x="3020854" y="75724"/>
                </a:cubicBezTo>
                <a:cubicBezTo>
                  <a:pt x="3017996" y="80486"/>
                  <a:pt x="3015139" y="88106"/>
                  <a:pt x="3010376" y="98584"/>
                </a:cubicBezTo>
                <a:cubicBezTo>
                  <a:pt x="3006566" y="108109"/>
                  <a:pt x="3001804" y="120491"/>
                  <a:pt x="2996089" y="134779"/>
                </a:cubicBezTo>
                <a:cubicBezTo>
                  <a:pt x="2994184" y="139541"/>
                  <a:pt x="2993231" y="143351"/>
                  <a:pt x="2991326" y="148114"/>
                </a:cubicBezTo>
                <a:cubicBezTo>
                  <a:pt x="2989421" y="138589"/>
                  <a:pt x="2988469" y="130016"/>
                  <a:pt x="2987516" y="122396"/>
                </a:cubicBezTo>
                <a:cubicBezTo>
                  <a:pt x="2985611" y="103346"/>
                  <a:pt x="2984659" y="91916"/>
                  <a:pt x="2984659" y="91916"/>
                </a:cubicBezTo>
                <a:cubicBezTo>
                  <a:pt x="2984659" y="91916"/>
                  <a:pt x="2984659" y="103346"/>
                  <a:pt x="2983706" y="122396"/>
                </a:cubicBezTo>
                <a:cubicBezTo>
                  <a:pt x="2983706" y="131921"/>
                  <a:pt x="2984659" y="144304"/>
                  <a:pt x="2985611" y="157639"/>
                </a:cubicBezTo>
                <a:cubicBezTo>
                  <a:pt x="2985611" y="159544"/>
                  <a:pt x="2985611" y="161449"/>
                  <a:pt x="2985611" y="163354"/>
                </a:cubicBezTo>
                <a:cubicBezTo>
                  <a:pt x="2983706" y="169069"/>
                  <a:pt x="2981801" y="175736"/>
                  <a:pt x="2978944" y="182404"/>
                </a:cubicBezTo>
                <a:cubicBezTo>
                  <a:pt x="2973229" y="199549"/>
                  <a:pt x="2967514" y="218599"/>
                  <a:pt x="2960846" y="238601"/>
                </a:cubicBezTo>
                <a:cubicBezTo>
                  <a:pt x="2959894" y="236696"/>
                  <a:pt x="2959894" y="234791"/>
                  <a:pt x="2959894" y="234791"/>
                </a:cubicBezTo>
                <a:cubicBezTo>
                  <a:pt x="2959894" y="234791"/>
                  <a:pt x="2959894" y="236696"/>
                  <a:pt x="2960846" y="239554"/>
                </a:cubicBezTo>
                <a:cubicBezTo>
                  <a:pt x="2957036" y="250984"/>
                  <a:pt x="2954179" y="262414"/>
                  <a:pt x="2950369" y="274796"/>
                </a:cubicBezTo>
                <a:cubicBezTo>
                  <a:pt x="2951321" y="268129"/>
                  <a:pt x="2952274" y="264319"/>
                  <a:pt x="2952274" y="264319"/>
                </a:cubicBezTo>
                <a:cubicBezTo>
                  <a:pt x="2952274" y="264319"/>
                  <a:pt x="2949416" y="271939"/>
                  <a:pt x="2944654" y="284321"/>
                </a:cubicBezTo>
                <a:cubicBezTo>
                  <a:pt x="2944654" y="284321"/>
                  <a:pt x="2944654" y="283369"/>
                  <a:pt x="2944654" y="283369"/>
                </a:cubicBezTo>
                <a:cubicBezTo>
                  <a:pt x="2944654" y="281464"/>
                  <a:pt x="2944654" y="279559"/>
                  <a:pt x="2945606" y="277654"/>
                </a:cubicBezTo>
                <a:cubicBezTo>
                  <a:pt x="2947511" y="263366"/>
                  <a:pt x="2948464" y="250984"/>
                  <a:pt x="2949416" y="238601"/>
                </a:cubicBezTo>
                <a:cubicBezTo>
                  <a:pt x="2950369" y="232886"/>
                  <a:pt x="2950369" y="226219"/>
                  <a:pt x="2951321" y="221456"/>
                </a:cubicBezTo>
                <a:cubicBezTo>
                  <a:pt x="2952274" y="215741"/>
                  <a:pt x="2953226" y="210979"/>
                  <a:pt x="2953226" y="205264"/>
                </a:cubicBezTo>
                <a:cubicBezTo>
                  <a:pt x="2954179" y="195739"/>
                  <a:pt x="2955131" y="186214"/>
                  <a:pt x="2956084" y="179546"/>
                </a:cubicBezTo>
                <a:cubicBezTo>
                  <a:pt x="2957989" y="165259"/>
                  <a:pt x="2958941" y="156686"/>
                  <a:pt x="2958941" y="156686"/>
                </a:cubicBezTo>
                <a:cubicBezTo>
                  <a:pt x="2958941" y="156686"/>
                  <a:pt x="2957036" y="164306"/>
                  <a:pt x="2952274" y="178594"/>
                </a:cubicBezTo>
                <a:cubicBezTo>
                  <a:pt x="2950369" y="185261"/>
                  <a:pt x="2948464" y="193834"/>
                  <a:pt x="2945606" y="203359"/>
                </a:cubicBezTo>
                <a:cubicBezTo>
                  <a:pt x="2944654" y="208121"/>
                  <a:pt x="2942749" y="212884"/>
                  <a:pt x="2941796" y="218599"/>
                </a:cubicBezTo>
                <a:cubicBezTo>
                  <a:pt x="2940844" y="224314"/>
                  <a:pt x="2939891" y="230029"/>
                  <a:pt x="2937986" y="235744"/>
                </a:cubicBezTo>
                <a:cubicBezTo>
                  <a:pt x="2936081" y="246221"/>
                  <a:pt x="2933224" y="257651"/>
                  <a:pt x="2931319" y="270034"/>
                </a:cubicBezTo>
                <a:cubicBezTo>
                  <a:pt x="2930366" y="266224"/>
                  <a:pt x="2930366" y="263366"/>
                  <a:pt x="2929414" y="260509"/>
                </a:cubicBezTo>
                <a:cubicBezTo>
                  <a:pt x="2929414" y="258604"/>
                  <a:pt x="2928461" y="257651"/>
                  <a:pt x="2928461" y="256699"/>
                </a:cubicBezTo>
                <a:cubicBezTo>
                  <a:pt x="2930366" y="253841"/>
                  <a:pt x="2931319" y="251936"/>
                  <a:pt x="2931319" y="251936"/>
                </a:cubicBezTo>
                <a:cubicBezTo>
                  <a:pt x="2931319" y="251936"/>
                  <a:pt x="2930366" y="252889"/>
                  <a:pt x="2927509" y="254794"/>
                </a:cubicBezTo>
                <a:cubicBezTo>
                  <a:pt x="2926556" y="251936"/>
                  <a:pt x="2925604" y="249079"/>
                  <a:pt x="2925604" y="247174"/>
                </a:cubicBezTo>
                <a:cubicBezTo>
                  <a:pt x="2929414" y="237649"/>
                  <a:pt x="2931319" y="231934"/>
                  <a:pt x="2931319" y="231934"/>
                </a:cubicBezTo>
                <a:cubicBezTo>
                  <a:pt x="2931319" y="231934"/>
                  <a:pt x="2928461" y="235744"/>
                  <a:pt x="2924651" y="243364"/>
                </a:cubicBezTo>
                <a:cubicBezTo>
                  <a:pt x="2923699" y="241459"/>
                  <a:pt x="2923699" y="239554"/>
                  <a:pt x="2922746" y="237649"/>
                </a:cubicBezTo>
                <a:lnTo>
                  <a:pt x="2922746" y="236696"/>
                </a:lnTo>
                <a:lnTo>
                  <a:pt x="2921794" y="236696"/>
                </a:lnTo>
                <a:cubicBezTo>
                  <a:pt x="2919889" y="236696"/>
                  <a:pt x="2917984" y="236696"/>
                  <a:pt x="2916079" y="236696"/>
                </a:cubicBezTo>
                <a:lnTo>
                  <a:pt x="2916079" y="236696"/>
                </a:lnTo>
                <a:cubicBezTo>
                  <a:pt x="2928461" y="200501"/>
                  <a:pt x="2935129" y="176689"/>
                  <a:pt x="2935129" y="176689"/>
                </a:cubicBezTo>
                <a:cubicBezTo>
                  <a:pt x="2935129" y="176689"/>
                  <a:pt x="2924651" y="196691"/>
                  <a:pt x="2909411" y="230029"/>
                </a:cubicBezTo>
                <a:cubicBezTo>
                  <a:pt x="2907506" y="222409"/>
                  <a:pt x="2904649" y="216694"/>
                  <a:pt x="2902744" y="211931"/>
                </a:cubicBezTo>
                <a:cubicBezTo>
                  <a:pt x="2901791" y="206216"/>
                  <a:pt x="2900839" y="201454"/>
                  <a:pt x="2900839" y="195739"/>
                </a:cubicBezTo>
                <a:cubicBezTo>
                  <a:pt x="2899886" y="188119"/>
                  <a:pt x="2898934" y="180499"/>
                  <a:pt x="2897981" y="173831"/>
                </a:cubicBezTo>
                <a:cubicBezTo>
                  <a:pt x="2897029" y="167164"/>
                  <a:pt x="2897029" y="160496"/>
                  <a:pt x="2896076" y="153829"/>
                </a:cubicBezTo>
                <a:cubicBezTo>
                  <a:pt x="2895124" y="141446"/>
                  <a:pt x="2894171" y="130969"/>
                  <a:pt x="2893219" y="121444"/>
                </a:cubicBezTo>
                <a:cubicBezTo>
                  <a:pt x="2891314" y="103346"/>
                  <a:pt x="2890361" y="93821"/>
                  <a:pt x="2890361" y="93821"/>
                </a:cubicBezTo>
                <a:cubicBezTo>
                  <a:pt x="2890361" y="93821"/>
                  <a:pt x="2890361" y="104299"/>
                  <a:pt x="2889409" y="121444"/>
                </a:cubicBezTo>
                <a:cubicBezTo>
                  <a:pt x="2889409" y="130016"/>
                  <a:pt x="2889409" y="141446"/>
                  <a:pt x="2889409" y="153829"/>
                </a:cubicBezTo>
                <a:cubicBezTo>
                  <a:pt x="2889409" y="160496"/>
                  <a:pt x="2889409" y="166211"/>
                  <a:pt x="2889409" y="173831"/>
                </a:cubicBezTo>
                <a:cubicBezTo>
                  <a:pt x="2889409" y="180499"/>
                  <a:pt x="2890361" y="188119"/>
                  <a:pt x="2890361" y="195739"/>
                </a:cubicBezTo>
                <a:cubicBezTo>
                  <a:pt x="2890361" y="200501"/>
                  <a:pt x="2891314" y="206216"/>
                  <a:pt x="2891314" y="211931"/>
                </a:cubicBezTo>
                <a:cubicBezTo>
                  <a:pt x="2890361" y="213836"/>
                  <a:pt x="2889409" y="215741"/>
                  <a:pt x="2887504" y="217646"/>
                </a:cubicBezTo>
                <a:cubicBezTo>
                  <a:pt x="2886551" y="218599"/>
                  <a:pt x="2885599" y="220504"/>
                  <a:pt x="2885599" y="221456"/>
                </a:cubicBezTo>
                <a:cubicBezTo>
                  <a:pt x="2883694" y="212884"/>
                  <a:pt x="2882741" y="204311"/>
                  <a:pt x="2880836" y="195739"/>
                </a:cubicBezTo>
                <a:cubicBezTo>
                  <a:pt x="2878931" y="185261"/>
                  <a:pt x="2877026" y="174784"/>
                  <a:pt x="2874169" y="166211"/>
                </a:cubicBezTo>
                <a:cubicBezTo>
                  <a:pt x="2872264" y="157639"/>
                  <a:pt x="2870359" y="150019"/>
                  <a:pt x="2867501" y="144304"/>
                </a:cubicBezTo>
                <a:cubicBezTo>
                  <a:pt x="2863691" y="131921"/>
                  <a:pt x="2860834" y="125254"/>
                  <a:pt x="2860834" y="125254"/>
                </a:cubicBezTo>
                <a:cubicBezTo>
                  <a:pt x="2860834" y="125254"/>
                  <a:pt x="2861786" y="132874"/>
                  <a:pt x="2863691" y="145256"/>
                </a:cubicBezTo>
                <a:cubicBezTo>
                  <a:pt x="2864644" y="151924"/>
                  <a:pt x="2865596" y="159544"/>
                  <a:pt x="2866549" y="168116"/>
                </a:cubicBezTo>
                <a:cubicBezTo>
                  <a:pt x="2867501" y="176689"/>
                  <a:pt x="2868454" y="187166"/>
                  <a:pt x="2869406" y="197644"/>
                </a:cubicBezTo>
                <a:cubicBezTo>
                  <a:pt x="2870359" y="208121"/>
                  <a:pt x="2871311" y="220504"/>
                  <a:pt x="2872264" y="232886"/>
                </a:cubicBezTo>
                <a:cubicBezTo>
                  <a:pt x="2872264" y="237649"/>
                  <a:pt x="2873216" y="242411"/>
                  <a:pt x="2873216" y="247174"/>
                </a:cubicBezTo>
                <a:cubicBezTo>
                  <a:pt x="2870359" y="253841"/>
                  <a:pt x="2867501" y="262414"/>
                  <a:pt x="2864644" y="270034"/>
                </a:cubicBezTo>
                <a:cubicBezTo>
                  <a:pt x="2863691" y="270986"/>
                  <a:pt x="2863691" y="272891"/>
                  <a:pt x="2863691" y="274796"/>
                </a:cubicBezTo>
                <a:cubicBezTo>
                  <a:pt x="2860834" y="269081"/>
                  <a:pt x="2857976" y="263366"/>
                  <a:pt x="2855119" y="257651"/>
                </a:cubicBezTo>
                <a:cubicBezTo>
                  <a:pt x="2850356" y="248126"/>
                  <a:pt x="2845594" y="239554"/>
                  <a:pt x="2841784" y="230029"/>
                </a:cubicBezTo>
                <a:cubicBezTo>
                  <a:pt x="2855119" y="229076"/>
                  <a:pt x="2855119" y="226219"/>
                  <a:pt x="2855119" y="226219"/>
                </a:cubicBezTo>
                <a:cubicBezTo>
                  <a:pt x="2855119" y="226219"/>
                  <a:pt x="2854166" y="228124"/>
                  <a:pt x="2853214" y="231934"/>
                </a:cubicBezTo>
                <a:cubicBezTo>
                  <a:pt x="2849404" y="224314"/>
                  <a:pt x="2844641" y="215741"/>
                  <a:pt x="2840831" y="209074"/>
                </a:cubicBezTo>
                <a:cubicBezTo>
                  <a:pt x="2857024" y="174784"/>
                  <a:pt x="2866549" y="150971"/>
                  <a:pt x="2866549" y="150971"/>
                </a:cubicBezTo>
                <a:cubicBezTo>
                  <a:pt x="2866549" y="150971"/>
                  <a:pt x="2853214" y="169069"/>
                  <a:pt x="2835116" y="198596"/>
                </a:cubicBezTo>
                <a:cubicBezTo>
                  <a:pt x="2833211" y="194786"/>
                  <a:pt x="2831306" y="191929"/>
                  <a:pt x="2829401" y="188119"/>
                </a:cubicBezTo>
                <a:cubicBezTo>
                  <a:pt x="2826544" y="170021"/>
                  <a:pt x="2823686" y="151924"/>
                  <a:pt x="2820829" y="132874"/>
                </a:cubicBezTo>
                <a:cubicBezTo>
                  <a:pt x="2820829" y="146209"/>
                  <a:pt x="2820829" y="160496"/>
                  <a:pt x="2821781" y="173831"/>
                </a:cubicBezTo>
                <a:cubicBezTo>
                  <a:pt x="2817019" y="166211"/>
                  <a:pt x="2812256" y="158591"/>
                  <a:pt x="2807494" y="151924"/>
                </a:cubicBezTo>
                <a:cubicBezTo>
                  <a:pt x="2797969" y="137636"/>
                  <a:pt x="2790349" y="125254"/>
                  <a:pt x="2782729" y="115729"/>
                </a:cubicBezTo>
                <a:cubicBezTo>
                  <a:pt x="2768441" y="95726"/>
                  <a:pt x="2759869" y="85249"/>
                  <a:pt x="2759869" y="85249"/>
                </a:cubicBezTo>
                <a:cubicBezTo>
                  <a:pt x="2759869" y="85249"/>
                  <a:pt x="2766536" y="97631"/>
                  <a:pt x="2778919" y="118586"/>
                </a:cubicBezTo>
                <a:cubicBezTo>
                  <a:pt x="2785586" y="129064"/>
                  <a:pt x="2792254" y="142399"/>
                  <a:pt x="2799874" y="156686"/>
                </a:cubicBezTo>
                <a:cubicBezTo>
                  <a:pt x="2803684" y="164306"/>
                  <a:pt x="2808446" y="171926"/>
                  <a:pt x="2812256" y="180499"/>
                </a:cubicBezTo>
                <a:cubicBezTo>
                  <a:pt x="2815114" y="186214"/>
                  <a:pt x="2817971" y="191929"/>
                  <a:pt x="2820829" y="197644"/>
                </a:cubicBezTo>
                <a:cubicBezTo>
                  <a:pt x="2820829" y="199549"/>
                  <a:pt x="2820829" y="202406"/>
                  <a:pt x="2820829" y="204311"/>
                </a:cubicBezTo>
                <a:cubicBezTo>
                  <a:pt x="2820829" y="209074"/>
                  <a:pt x="2821781" y="213836"/>
                  <a:pt x="2821781" y="218599"/>
                </a:cubicBezTo>
                <a:cubicBezTo>
                  <a:pt x="2819876" y="221456"/>
                  <a:pt x="2818924" y="224314"/>
                  <a:pt x="2817019" y="227171"/>
                </a:cubicBezTo>
                <a:cubicBezTo>
                  <a:pt x="2813209" y="222409"/>
                  <a:pt x="2810351" y="216694"/>
                  <a:pt x="2806541" y="211931"/>
                </a:cubicBezTo>
                <a:cubicBezTo>
                  <a:pt x="2806541" y="210979"/>
                  <a:pt x="2805589" y="210979"/>
                  <a:pt x="2805589" y="210026"/>
                </a:cubicBezTo>
                <a:cubicBezTo>
                  <a:pt x="2806541" y="209074"/>
                  <a:pt x="2806541" y="208121"/>
                  <a:pt x="2806541" y="208121"/>
                </a:cubicBezTo>
                <a:cubicBezTo>
                  <a:pt x="2806541" y="208121"/>
                  <a:pt x="2806541" y="208121"/>
                  <a:pt x="2805589" y="209074"/>
                </a:cubicBezTo>
                <a:cubicBezTo>
                  <a:pt x="2800826" y="202406"/>
                  <a:pt x="2796064" y="196691"/>
                  <a:pt x="2792254" y="191929"/>
                </a:cubicBezTo>
                <a:cubicBezTo>
                  <a:pt x="2782729" y="179546"/>
                  <a:pt x="2775109" y="169069"/>
                  <a:pt x="2767489" y="161449"/>
                </a:cubicBezTo>
                <a:cubicBezTo>
                  <a:pt x="2766536" y="160496"/>
                  <a:pt x="2766536" y="159544"/>
                  <a:pt x="2765584" y="158591"/>
                </a:cubicBezTo>
                <a:cubicBezTo>
                  <a:pt x="2765584" y="157639"/>
                  <a:pt x="2765584" y="156686"/>
                  <a:pt x="2765584" y="155734"/>
                </a:cubicBezTo>
                <a:cubicBezTo>
                  <a:pt x="2764631" y="145256"/>
                  <a:pt x="2762726" y="135731"/>
                  <a:pt x="2762726" y="128111"/>
                </a:cubicBezTo>
                <a:cubicBezTo>
                  <a:pt x="2760821" y="112871"/>
                  <a:pt x="2759869" y="103346"/>
                  <a:pt x="2759869" y="103346"/>
                </a:cubicBezTo>
                <a:cubicBezTo>
                  <a:pt x="2759869" y="103346"/>
                  <a:pt x="2759869" y="111919"/>
                  <a:pt x="2758916" y="128111"/>
                </a:cubicBezTo>
                <a:cubicBezTo>
                  <a:pt x="2758916" y="134779"/>
                  <a:pt x="2758916" y="141446"/>
                  <a:pt x="2758916" y="150019"/>
                </a:cubicBezTo>
                <a:cubicBezTo>
                  <a:pt x="2750344" y="140494"/>
                  <a:pt x="2745581" y="135731"/>
                  <a:pt x="2745581" y="135731"/>
                </a:cubicBezTo>
                <a:cubicBezTo>
                  <a:pt x="2745581" y="135731"/>
                  <a:pt x="2750344" y="142399"/>
                  <a:pt x="2758916" y="153829"/>
                </a:cubicBezTo>
                <a:cubicBezTo>
                  <a:pt x="2758916" y="154781"/>
                  <a:pt x="2758916" y="155734"/>
                  <a:pt x="2758916" y="155734"/>
                </a:cubicBezTo>
                <a:cubicBezTo>
                  <a:pt x="2758916" y="161449"/>
                  <a:pt x="2758916" y="167164"/>
                  <a:pt x="2758916" y="172879"/>
                </a:cubicBezTo>
                <a:cubicBezTo>
                  <a:pt x="2758916" y="178594"/>
                  <a:pt x="2759869" y="185261"/>
                  <a:pt x="2759869" y="191929"/>
                </a:cubicBezTo>
                <a:cubicBezTo>
                  <a:pt x="2759869" y="200501"/>
                  <a:pt x="2760821" y="210026"/>
                  <a:pt x="2761774" y="219551"/>
                </a:cubicBezTo>
                <a:cubicBezTo>
                  <a:pt x="2761774" y="218599"/>
                  <a:pt x="2760821" y="217646"/>
                  <a:pt x="2760821" y="217646"/>
                </a:cubicBezTo>
                <a:cubicBezTo>
                  <a:pt x="2760821" y="216694"/>
                  <a:pt x="2760821" y="216694"/>
                  <a:pt x="2760821" y="216694"/>
                </a:cubicBezTo>
                <a:cubicBezTo>
                  <a:pt x="2760821" y="216694"/>
                  <a:pt x="2760821" y="216694"/>
                  <a:pt x="2760821" y="217646"/>
                </a:cubicBezTo>
                <a:cubicBezTo>
                  <a:pt x="2749391" y="189071"/>
                  <a:pt x="2741771" y="172879"/>
                  <a:pt x="2741771" y="172879"/>
                </a:cubicBezTo>
                <a:cubicBezTo>
                  <a:pt x="2741771" y="172879"/>
                  <a:pt x="2747486" y="193834"/>
                  <a:pt x="2757011" y="228124"/>
                </a:cubicBezTo>
                <a:cubicBezTo>
                  <a:pt x="2754154" y="236696"/>
                  <a:pt x="2749391" y="250984"/>
                  <a:pt x="2743676" y="268129"/>
                </a:cubicBezTo>
                <a:cubicBezTo>
                  <a:pt x="2740819" y="262414"/>
                  <a:pt x="2737961" y="258604"/>
                  <a:pt x="2736056" y="254794"/>
                </a:cubicBezTo>
                <a:cubicBezTo>
                  <a:pt x="2737009" y="241459"/>
                  <a:pt x="2737009" y="232886"/>
                  <a:pt x="2737009" y="232886"/>
                </a:cubicBezTo>
                <a:cubicBezTo>
                  <a:pt x="2737009" y="232886"/>
                  <a:pt x="2735104" y="238601"/>
                  <a:pt x="2732246" y="249079"/>
                </a:cubicBezTo>
                <a:cubicBezTo>
                  <a:pt x="2731294" y="247174"/>
                  <a:pt x="2730341" y="246221"/>
                  <a:pt x="2730341" y="246221"/>
                </a:cubicBezTo>
                <a:cubicBezTo>
                  <a:pt x="2730341" y="246221"/>
                  <a:pt x="2730341" y="247174"/>
                  <a:pt x="2731294" y="250031"/>
                </a:cubicBezTo>
                <a:cubicBezTo>
                  <a:pt x="2730341" y="252889"/>
                  <a:pt x="2730341" y="254794"/>
                  <a:pt x="2729389" y="258604"/>
                </a:cubicBezTo>
                <a:lnTo>
                  <a:pt x="2729389" y="247174"/>
                </a:lnTo>
                <a:lnTo>
                  <a:pt x="2731294" y="218599"/>
                </a:lnTo>
                <a:cubicBezTo>
                  <a:pt x="2732246" y="218599"/>
                  <a:pt x="2732246" y="218599"/>
                  <a:pt x="2733199" y="219551"/>
                </a:cubicBezTo>
                <a:cubicBezTo>
                  <a:pt x="2734151" y="220504"/>
                  <a:pt x="2735104" y="221456"/>
                  <a:pt x="2736056" y="222409"/>
                </a:cubicBezTo>
                <a:cubicBezTo>
                  <a:pt x="2737961" y="224314"/>
                  <a:pt x="2737961" y="228124"/>
                  <a:pt x="2738914" y="230981"/>
                </a:cubicBezTo>
                <a:cubicBezTo>
                  <a:pt x="2738914" y="228124"/>
                  <a:pt x="2738914" y="225266"/>
                  <a:pt x="2737961" y="222409"/>
                </a:cubicBezTo>
                <a:cubicBezTo>
                  <a:pt x="2737009" y="220504"/>
                  <a:pt x="2736056" y="219551"/>
                  <a:pt x="2735104" y="218599"/>
                </a:cubicBezTo>
                <a:cubicBezTo>
                  <a:pt x="2734151" y="217646"/>
                  <a:pt x="2732246" y="216694"/>
                  <a:pt x="2730341" y="216694"/>
                </a:cubicBezTo>
                <a:lnTo>
                  <a:pt x="2728436" y="216694"/>
                </a:lnTo>
                <a:lnTo>
                  <a:pt x="2728436" y="218599"/>
                </a:lnTo>
                <a:cubicBezTo>
                  <a:pt x="2726531" y="228124"/>
                  <a:pt x="2723674" y="238601"/>
                  <a:pt x="2721769" y="248126"/>
                </a:cubicBezTo>
                <a:cubicBezTo>
                  <a:pt x="2720816" y="251936"/>
                  <a:pt x="2720816" y="256699"/>
                  <a:pt x="2719864" y="260509"/>
                </a:cubicBezTo>
                <a:cubicBezTo>
                  <a:pt x="2718911" y="258604"/>
                  <a:pt x="2717959" y="256699"/>
                  <a:pt x="2717006" y="254794"/>
                </a:cubicBezTo>
                <a:cubicBezTo>
                  <a:pt x="2717006" y="254794"/>
                  <a:pt x="2717006" y="253841"/>
                  <a:pt x="2717006" y="253841"/>
                </a:cubicBezTo>
                <a:cubicBezTo>
                  <a:pt x="2717959" y="244316"/>
                  <a:pt x="2718911" y="238601"/>
                  <a:pt x="2718911" y="238601"/>
                </a:cubicBezTo>
                <a:cubicBezTo>
                  <a:pt x="2718911" y="238601"/>
                  <a:pt x="2717959" y="241459"/>
                  <a:pt x="2716054" y="247174"/>
                </a:cubicBezTo>
                <a:cubicBezTo>
                  <a:pt x="2717006" y="204311"/>
                  <a:pt x="2716054" y="176689"/>
                  <a:pt x="2716054" y="176689"/>
                </a:cubicBezTo>
                <a:cubicBezTo>
                  <a:pt x="2716054" y="176689"/>
                  <a:pt x="2715101" y="185261"/>
                  <a:pt x="2713196" y="198596"/>
                </a:cubicBezTo>
                <a:cubicBezTo>
                  <a:pt x="2712244" y="207169"/>
                  <a:pt x="2710339" y="217646"/>
                  <a:pt x="2709386" y="230029"/>
                </a:cubicBezTo>
                <a:cubicBezTo>
                  <a:pt x="2707481" y="226219"/>
                  <a:pt x="2706529" y="221456"/>
                  <a:pt x="2704624" y="218599"/>
                </a:cubicBezTo>
                <a:lnTo>
                  <a:pt x="2703671" y="199549"/>
                </a:lnTo>
                <a:lnTo>
                  <a:pt x="2703671" y="163354"/>
                </a:lnTo>
                <a:cubicBezTo>
                  <a:pt x="2704624" y="163354"/>
                  <a:pt x="2705576" y="163354"/>
                  <a:pt x="2706529" y="164306"/>
                </a:cubicBezTo>
                <a:cubicBezTo>
                  <a:pt x="2708434" y="165259"/>
                  <a:pt x="2709386" y="166211"/>
                  <a:pt x="2710339" y="167164"/>
                </a:cubicBezTo>
                <a:cubicBezTo>
                  <a:pt x="2712244" y="170021"/>
                  <a:pt x="2713196" y="173831"/>
                  <a:pt x="2714149" y="176689"/>
                </a:cubicBezTo>
                <a:cubicBezTo>
                  <a:pt x="2714149" y="172879"/>
                  <a:pt x="2713196" y="169069"/>
                  <a:pt x="2712244" y="166211"/>
                </a:cubicBezTo>
                <a:cubicBezTo>
                  <a:pt x="2711291" y="164306"/>
                  <a:pt x="2710339" y="163354"/>
                  <a:pt x="2708434" y="161449"/>
                </a:cubicBezTo>
                <a:cubicBezTo>
                  <a:pt x="2706529" y="160496"/>
                  <a:pt x="2704624" y="159544"/>
                  <a:pt x="2702719" y="159544"/>
                </a:cubicBezTo>
                <a:lnTo>
                  <a:pt x="2700814" y="159544"/>
                </a:lnTo>
                <a:lnTo>
                  <a:pt x="2700814" y="161449"/>
                </a:lnTo>
                <a:lnTo>
                  <a:pt x="2697004" y="193834"/>
                </a:lnTo>
                <a:cubicBezTo>
                  <a:pt x="2694146" y="186214"/>
                  <a:pt x="2693194" y="181451"/>
                  <a:pt x="2693194" y="181451"/>
                </a:cubicBezTo>
                <a:cubicBezTo>
                  <a:pt x="2693194" y="181451"/>
                  <a:pt x="2694146" y="187166"/>
                  <a:pt x="2697004" y="198596"/>
                </a:cubicBezTo>
                <a:lnTo>
                  <a:pt x="2697004" y="198596"/>
                </a:lnTo>
                <a:cubicBezTo>
                  <a:pt x="2696051" y="210979"/>
                  <a:pt x="2696051" y="224314"/>
                  <a:pt x="2696051" y="236696"/>
                </a:cubicBezTo>
                <a:cubicBezTo>
                  <a:pt x="2696051" y="245269"/>
                  <a:pt x="2696051" y="253841"/>
                  <a:pt x="2697004" y="262414"/>
                </a:cubicBezTo>
                <a:cubicBezTo>
                  <a:pt x="2697004" y="262414"/>
                  <a:pt x="2697004" y="263366"/>
                  <a:pt x="2697004" y="263366"/>
                </a:cubicBezTo>
                <a:cubicBezTo>
                  <a:pt x="2697004" y="264319"/>
                  <a:pt x="2696051" y="265271"/>
                  <a:pt x="2696051" y="265271"/>
                </a:cubicBezTo>
                <a:cubicBezTo>
                  <a:pt x="2695099" y="264319"/>
                  <a:pt x="2694146" y="262414"/>
                  <a:pt x="2694146" y="261461"/>
                </a:cubicBezTo>
                <a:cubicBezTo>
                  <a:pt x="2691289" y="255746"/>
                  <a:pt x="2688431" y="250984"/>
                  <a:pt x="2685574" y="246221"/>
                </a:cubicBezTo>
                <a:cubicBezTo>
                  <a:pt x="2682716" y="233839"/>
                  <a:pt x="2680811" y="221456"/>
                  <a:pt x="2677954" y="210979"/>
                </a:cubicBezTo>
                <a:cubicBezTo>
                  <a:pt x="2677001" y="207169"/>
                  <a:pt x="2677001" y="204311"/>
                  <a:pt x="2676049" y="200501"/>
                </a:cubicBezTo>
                <a:cubicBezTo>
                  <a:pt x="2677954" y="190976"/>
                  <a:pt x="2679859" y="182404"/>
                  <a:pt x="2681764" y="173831"/>
                </a:cubicBezTo>
                <a:cubicBezTo>
                  <a:pt x="2683669" y="162401"/>
                  <a:pt x="2685574" y="152876"/>
                  <a:pt x="2687479" y="144304"/>
                </a:cubicBezTo>
                <a:cubicBezTo>
                  <a:pt x="2690336" y="128111"/>
                  <a:pt x="2691289" y="118586"/>
                  <a:pt x="2691289" y="118586"/>
                </a:cubicBezTo>
                <a:cubicBezTo>
                  <a:pt x="2691289" y="118586"/>
                  <a:pt x="2688431" y="128111"/>
                  <a:pt x="2683669" y="143351"/>
                </a:cubicBezTo>
                <a:cubicBezTo>
                  <a:pt x="2681764" y="149066"/>
                  <a:pt x="2679859" y="155734"/>
                  <a:pt x="2677954" y="162401"/>
                </a:cubicBezTo>
                <a:cubicBezTo>
                  <a:pt x="2677001" y="166211"/>
                  <a:pt x="2675096" y="170974"/>
                  <a:pt x="2673191" y="176689"/>
                </a:cubicBezTo>
                <a:cubicBezTo>
                  <a:pt x="2673191" y="176689"/>
                  <a:pt x="2673191" y="177641"/>
                  <a:pt x="2673191" y="177641"/>
                </a:cubicBezTo>
                <a:cubicBezTo>
                  <a:pt x="2673191" y="176689"/>
                  <a:pt x="2672239" y="174784"/>
                  <a:pt x="2672239" y="173831"/>
                </a:cubicBezTo>
                <a:cubicBezTo>
                  <a:pt x="2670334" y="163354"/>
                  <a:pt x="2668429" y="153829"/>
                  <a:pt x="2666524" y="146209"/>
                </a:cubicBezTo>
                <a:cubicBezTo>
                  <a:pt x="2663666" y="130969"/>
                  <a:pt x="2661761" y="121444"/>
                  <a:pt x="2661761" y="121444"/>
                </a:cubicBezTo>
                <a:cubicBezTo>
                  <a:pt x="2661761" y="121444"/>
                  <a:pt x="2661761" y="130016"/>
                  <a:pt x="2662714" y="146209"/>
                </a:cubicBezTo>
                <a:cubicBezTo>
                  <a:pt x="2663666" y="158591"/>
                  <a:pt x="2664619" y="176689"/>
                  <a:pt x="2666524" y="196691"/>
                </a:cubicBezTo>
                <a:cubicBezTo>
                  <a:pt x="2666524" y="197644"/>
                  <a:pt x="2665571" y="199549"/>
                  <a:pt x="2665571" y="200501"/>
                </a:cubicBezTo>
                <a:cubicBezTo>
                  <a:pt x="2665571" y="201454"/>
                  <a:pt x="2664619" y="203359"/>
                  <a:pt x="2664619" y="204311"/>
                </a:cubicBezTo>
                <a:cubicBezTo>
                  <a:pt x="2658904" y="192881"/>
                  <a:pt x="2653189" y="183356"/>
                  <a:pt x="2649379" y="174784"/>
                </a:cubicBezTo>
                <a:cubicBezTo>
                  <a:pt x="2639854" y="152876"/>
                  <a:pt x="2634139" y="141446"/>
                  <a:pt x="2634139" y="141446"/>
                </a:cubicBezTo>
                <a:cubicBezTo>
                  <a:pt x="2634139" y="141446"/>
                  <a:pt x="2637949" y="153829"/>
                  <a:pt x="2646521" y="176689"/>
                </a:cubicBezTo>
                <a:cubicBezTo>
                  <a:pt x="2650331" y="187166"/>
                  <a:pt x="2656046" y="199549"/>
                  <a:pt x="2661761" y="214789"/>
                </a:cubicBezTo>
                <a:cubicBezTo>
                  <a:pt x="2661761" y="215741"/>
                  <a:pt x="2661761" y="215741"/>
                  <a:pt x="2660809" y="216694"/>
                </a:cubicBezTo>
                <a:cubicBezTo>
                  <a:pt x="2656999" y="210026"/>
                  <a:pt x="2655094" y="204311"/>
                  <a:pt x="2652236" y="201454"/>
                </a:cubicBezTo>
                <a:cubicBezTo>
                  <a:pt x="2649379" y="197644"/>
                  <a:pt x="2648426" y="196691"/>
                  <a:pt x="2648426" y="196691"/>
                </a:cubicBezTo>
                <a:cubicBezTo>
                  <a:pt x="2648426" y="196691"/>
                  <a:pt x="2649379" y="198596"/>
                  <a:pt x="2651284" y="202406"/>
                </a:cubicBezTo>
                <a:cubicBezTo>
                  <a:pt x="2654141" y="206216"/>
                  <a:pt x="2655094" y="211931"/>
                  <a:pt x="2657951" y="218599"/>
                </a:cubicBezTo>
                <a:cubicBezTo>
                  <a:pt x="2657951" y="220504"/>
                  <a:pt x="2658904" y="222409"/>
                  <a:pt x="2658904" y="223361"/>
                </a:cubicBezTo>
                <a:cubicBezTo>
                  <a:pt x="2658904" y="224314"/>
                  <a:pt x="2657951" y="225266"/>
                  <a:pt x="2657951" y="226219"/>
                </a:cubicBezTo>
                <a:cubicBezTo>
                  <a:pt x="2654141" y="214789"/>
                  <a:pt x="2650331" y="203359"/>
                  <a:pt x="2647474" y="193834"/>
                </a:cubicBezTo>
                <a:cubicBezTo>
                  <a:pt x="2644616" y="184309"/>
                  <a:pt x="2640806" y="175736"/>
                  <a:pt x="2638901" y="169069"/>
                </a:cubicBezTo>
                <a:cubicBezTo>
                  <a:pt x="2634139" y="154781"/>
                  <a:pt x="2631281" y="147161"/>
                  <a:pt x="2631281" y="147161"/>
                </a:cubicBezTo>
                <a:cubicBezTo>
                  <a:pt x="2631281" y="147161"/>
                  <a:pt x="2632234" y="155734"/>
                  <a:pt x="2635091" y="170021"/>
                </a:cubicBezTo>
                <a:cubicBezTo>
                  <a:pt x="2637949" y="184309"/>
                  <a:pt x="2641759" y="205264"/>
                  <a:pt x="2647474" y="230029"/>
                </a:cubicBezTo>
                <a:cubicBezTo>
                  <a:pt x="2648426" y="235744"/>
                  <a:pt x="2650331" y="241459"/>
                  <a:pt x="2651284" y="247174"/>
                </a:cubicBezTo>
                <a:cubicBezTo>
                  <a:pt x="2648426" y="255746"/>
                  <a:pt x="2645569" y="264319"/>
                  <a:pt x="2642711" y="273844"/>
                </a:cubicBezTo>
                <a:cubicBezTo>
                  <a:pt x="2641759" y="272891"/>
                  <a:pt x="2641759" y="271939"/>
                  <a:pt x="2640806" y="270034"/>
                </a:cubicBezTo>
                <a:cubicBezTo>
                  <a:pt x="2640806" y="269081"/>
                  <a:pt x="2639854" y="269081"/>
                  <a:pt x="2639854" y="268129"/>
                </a:cubicBezTo>
                <a:cubicBezTo>
                  <a:pt x="2642711" y="238601"/>
                  <a:pt x="2643664" y="220504"/>
                  <a:pt x="2643664" y="220504"/>
                </a:cubicBezTo>
                <a:cubicBezTo>
                  <a:pt x="2643664" y="220504"/>
                  <a:pt x="2640806" y="230029"/>
                  <a:pt x="2636996" y="247174"/>
                </a:cubicBezTo>
                <a:cubicBezTo>
                  <a:pt x="2636996" y="220504"/>
                  <a:pt x="2636044" y="204311"/>
                  <a:pt x="2636044" y="204311"/>
                </a:cubicBezTo>
                <a:cubicBezTo>
                  <a:pt x="2636044" y="204311"/>
                  <a:pt x="2633186" y="217646"/>
                  <a:pt x="2630329" y="240506"/>
                </a:cubicBezTo>
                <a:cubicBezTo>
                  <a:pt x="2628424" y="228124"/>
                  <a:pt x="2625566" y="216694"/>
                  <a:pt x="2623661" y="206216"/>
                </a:cubicBezTo>
                <a:cubicBezTo>
                  <a:pt x="2618899" y="182404"/>
                  <a:pt x="2614136" y="162401"/>
                  <a:pt x="2610326" y="147161"/>
                </a:cubicBezTo>
                <a:cubicBezTo>
                  <a:pt x="2613184" y="141446"/>
                  <a:pt x="2615089" y="137636"/>
                  <a:pt x="2615089" y="137636"/>
                </a:cubicBezTo>
                <a:cubicBezTo>
                  <a:pt x="2615089" y="137636"/>
                  <a:pt x="2613184" y="140494"/>
                  <a:pt x="2610326" y="145256"/>
                </a:cubicBezTo>
                <a:cubicBezTo>
                  <a:pt x="2610326" y="144304"/>
                  <a:pt x="2610326" y="144304"/>
                  <a:pt x="2609374" y="143351"/>
                </a:cubicBezTo>
                <a:cubicBezTo>
                  <a:pt x="2605564" y="128111"/>
                  <a:pt x="2603659" y="119539"/>
                  <a:pt x="2603659" y="119539"/>
                </a:cubicBezTo>
                <a:cubicBezTo>
                  <a:pt x="2603659" y="119539"/>
                  <a:pt x="2604611" y="128111"/>
                  <a:pt x="2605564" y="144304"/>
                </a:cubicBezTo>
                <a:cubicBezTo>
                  <a:pt x="2605564" y="146209"/>
                  <a:pt x="2605564" y="149066"/>
                  <a:pt x="2606516" y="150971"/>
                </a:cubicBezTo>
                <a:cubicBezTo>
                  <a:pt x="2604611" y="153829"/>
                  <a:pt x="2602706" y="155734"/>
                  <a:pt x="2600801" y="158591"/>
                </a:cubicBezTo>
                <a:cubicBezTo>
                  <a:pt x="2596991" y="163354"/>
                  <a:pt x="2594134" y="169069"/>
                  <a:pt x="2589371" y="175736"/>
                </a:cubicBezTo>
                <a:cubicBezTo>
                  <a:pt x="2589371" y="174784"/>
                  <a:pt x="2589371" y="172879"/>
                  <a:pt x="2588419" y="171926"/>
                </a:cubicBezTo>
                <a:cubicBezTo>
                  <a:pt x="2585561" y="155734"/>
                  <a:pt x="2583656" y="147161"/>
                  <a:pt x="2583656" y="147161"/>
                </a:cubicBezTo>
                <a:cubicBezTo>
                  <a:pt x="2583656" y="147161"/>
                  <a:pt x="2583656" y="156686"/>
                  <a:pt x="2584609" y="171926"/>
                </a:cubicBezTo>
                <a:cubicBezTo>
                  <a:pt x="2584609" y="174784"/>
                  <a:pt x="2584609" y="178594"/>
                  <a:pt x="2585561" y="182404"/>
                </a:cubicBezTo>
                <a:cubicBezTo>
                  <a:pt x="2585561" y="182404"/>
                  <a:pt x="2585561" y="182404"/>
                  <a:pt x="2585561" y="182404"/>
                </a:cubicBezTo>
                <a:cubicBezTo>
                  <a:pt x="2582704" y="187166"/>
                  <a:pt x="2579846" y="192881"/>
                  <a:pt x="2576036" y="198596"/>
                </a:cubicBezTo>
                <a:cubicBezTo>
                  <a:pt x="2575084" y="190976"/>
                  <a:pt x="2575084" y="183356"/>
                  <a:pt x="2574131" y="177641"/>
                </a:cubicBezTo>
                <a:cubicBezTo>
                  <a:pt x="2573179" y="165259"/>
                  <a:pt x="2573179" y="157639"/>
                  <a:pt x="2573179" y="157639"/>
                </a:cubicBezTo>
                <a:cubicBezTo>
                  <a:pt x="2573179" y="157639"/>
                  <a:pt x="2572226" y="162401"/>
                  <a:pt x="2571274" y="170974"/>
                </a:cubicBezTo>
                <a:cubicBezTo>
                  <a:pt x="2571274" y="170974"/>
                  <a:pt x="2571274" y="170021"/>
                  <a:pt x="2571274" y="170021"/>
                </a:cubicBezTo>
                <a:cubicBezTo>
                  <a:pt x="2570321" y="162401"/>
                  <a:pt x="2570321" y="155734"/>
                  <a:pt x="2569369" y="149066"/>
                </a:cubicBezTo>
                <a:cubicBezTo>
                  <a:pt x="2569369" y="142399"/>
                  <a:pt x="2568416" y="135731"/>
                  <a:pt x="2568416" y="130016"/>
                </a:cubicBezTo>
                <a:cubicBezTo>
                  <a:pt x="2567464" y="118586"/>
                  <a:pt x="2566511" y="108109"/>
                  <a:pt x="2567464" y="99536"/>
                </a:cubicBezTo>
                <a:cubicBezTo>
                  <a:pt x="2567464" y="82391"/>
                  <a:pt x="2566511" y="72866"/>
                  <a:pt x="2566511" y="72866"/>
                </a:cubicBezTo>
                <a:cubicBezTo>
                  <a:pt x="2566511" y="72866"/>
                  <a:pt x="2565559" y="82391"/>
                  <a:pt x="2562701" y="99536"/>
                </a:cubicBezTo>
                <a:cubicBezTo>
                  <a:pt x="2561749" y="108109"/>
                  <a:pt x="2560796" y="118586"/>
                  <a:pt x="2560796" y="130016"/>
                </a:cubicBezTo>
                <a:cubicBezTo>
                  <a:pt x="2560796" y="135731"/>
                  <a:pt x="2559844" y="142399"/>
                  <a:pt x="2559844" y="149066"/>
                </a:cubicBezTo>
                <a:cubicBezTo>
                  <a:pt x="2559844" y="155734"/>
                  <a:pt x="2559844" y="162401"/>
                  <a:pt x="2559844" y="170021"/>
                </a:cubicBezTo>
                <a:cubicBezTo>
                  <a:pt x="2559844" y="178594"/>
                  <a:pt x="2559844" y="187166"/>
                  <a:pt x="2560796" y="195739"/>
                </a:cubicBezTo>
                <a:cubicBezTo>
                  <a:pt x="2559844" y="192881"/>
                  <a:pt x="2558891" y="191929"/>
                  <a:pt x="2558891" y="191929"/>
                </a:cubicBezTo>
                <a:cubicBezTo>
                  <a:pt x="2558891" y="191929"/>
                  <a:pt x="2559844" y="194786"/>
                  <a:pt x="2561749" y="200501"/>
                </a:cubicBezTo>
                <a:cubicBezTo>
                  <a:pt x="2561749" y="206216"/>
                  <a:pt x="2562701" y="211931"/>
                  <a:pt x="2562701" y="217646"/>
                </a:cubicBezTo>
                <a:cubicBezTo>
                  <a:pt x="2562701" y="219551"/>
                  <a:pt x="2562701" y="221456"/>
                  <a:pt x="2562701" y="223361"/>
                </a:cubicBezTo>
                <a:cubicBezTo>
                  <a:pt x="2558891" y="230981"/>
                  <a:pt x="2555081" y="238601"/>
                  <a:pt x="2551271" y="247174"/>
                </a:cubicBezTo>
                <a:cubicBezTo>
                  <a:pt x="2550319" y="239554"/>
                  <a:pt x="2550319" y="233839"/>
                  <a:pt x="2549366" y="230029"/>
                </a:cubicBezTo>
                <a:cubicBezTo>
                  <a:pt x="2553176" y="219551"/>
                  <a:pt x="2555081" y="212884"/>
                  <a:pt x="2555081" y="212884"/>
                </a:cubicBezTo>
                <a:cubicBezTo>
                  <a:pt x="2555081" y="212884"/>
                  <a:pt x="2552224" y="218599"/>
                  <a:pt x="2546509" y="228124"/>
                </a:cubicBezTo>
                <a:cubicBezTo>
                  <a:pt x="2546509" y="226219"/>
                  <a:pt x="2547461" y="224314"/>
                  <a:pt x="2547461" y="222409"/>
                </a:cubicBezTo>
                <a:cubicBezTo>
                  <a:pt x="2551271" y="206216"/>
                  <a:pt x="2553176" y="196691"/>
                  <a:pt x="2553176" y="196691"/>
                </a:cubicBezTo>
                <a:cubicBezTo>
                  <a:pt x="2553176" y="196691"/>
                  <a:pt x="2549366" y="205264"/>
                  <a:pt x="2543651" y="221456"/>
                </a:cubicBezTo>
                <a:cubicBezTo>
                  <a:pt x="2541746" y="228124"/>
                  <a:pt x="2538889" y="236696"/>
                  <a:pt x="2536984" y="246221"/>
                </a:cubicBezTo>
                <a:cubicBezTo>
                  <a:pt x="2536984" y="245269"/>
                  <a:pt x="2536984" y="245269"/>
                  <a:pt x="2536984" y="244316"/>
                </a:cubicBezTo>
                <a:cubicBezTo>
                  <a:pt x="2535079" y="230029"/>
                  <a:pt x="2534126" y="221456"/>
                  <a:pt x="2534126" y="221456"/>
                </a:cubicBezTo>
                <a:cubicBezTo>
                  <a:pt x="2534126" y="221456"/>
                  <a:pt x="2534126" y="230029"/>
                  <a:pt x="2533174" y="244316"/>
                </a:cubicBezTo>
                <a:cubicBezTo>
                  <a:pt x="2533174" y="246221"/>
                  <a:pt x="2533174" y="249079"/>
                  <a:pt x="2533174" y="250984"/>
                </a:cubicBezTo>
                <a:cubicBezTo>
                  <a:pt x="2533174" y="249079"/>
                  <a:pt x="2532221" y="247174"/>
                  <a:pt x="2532221" y="245269"/>
                </a:cubicBezTo>
                <a:cubicBezTo>
                  <a:pt x="2529364" y="233839"/>
                  <a:pt x="2527459" y="223361"/>
                  <a:pt x="2524601" y="213836"/>
                </a:cubicBezTo>
                <a:cubicBezTo>
                  <a:pt x="2521744" y="204311"/>
                  <a:pt x="2519839" y="196691"/>
                  <a:pt x="2517934" y="190024"/>
                </a:cubicBezTo>
                <a:cubicBezTo>
                  <a:pt x="2513171" y="176689"/>
                  <a:pt x="2511266" y="169069"/>
                  <a:pt x="2511266" y="169069"/>
                </a:cubicBezTo>
                <a:cubicBezTo>
                  <a:pt x="2511266" y="169069"/>
                  <a:pt x="2512219" y="176689"/>
                  <a:pt x="2514124" y="190976"/>
                </a:cubicBezTo>
                <a:cubicBezTo>
                  <a:pt x="2515076" y="197644"/>
                  <a:pt x="2516029" y="206216"/>
                  <a:pt x="2516981" y="215741"/>
                </a:cubicBezTo>
                <a:cubicBezTo>
                  <a:pt x="2517934" y="225266"/>
                  <a:pt x="2518886" y="235744"/>
                  <a:pt x="2520791" y="248126"/>
                </a:cubicBezTo>
                <a:cubicBezTo>
                  <a:pt x="2521744" y="257651"/>
                  <a:pt x="2522696" y="267176"/>
                  <a:pt x="2523649" y="277654"/>
                </a:cubicBezTo>
                <a:cubicBezTo>
                  <a:pt x="2522696" y="279559"/>
                  <a:pt x="2521744" y="281464"/>
                  <a:pt x="2521744" y="282416"/>
                </a:cubicBezTo>
                <a:cubicBezTo>
                  <a:pt x="2519839" y="274796"/>
                  <a:pt x="2517934" y="269081"/>
                  <a:pt x="2516981" y="263366"/>
                </a:cubicBezTo>
                <a:cubicBezTo>
                  <a:pt x="2513171" y="250031"/>
                  <a:pt x="2511266" y="243364"/>
                  <a:pt x="2511266" y="243364"/>
                </a:cubicBezTo>
                <a:cubicBezTo>
                  <a:pt x="2511266" y="243364"/>
                  <a:pt x="2512219" y="250984"/>
                  <a:pt x="2513171" y="264319"/>
                </a:cubicBezTo>
                <a:cubicBezTo>
                  <a:pt x="2513171" y="268129"/>
                  <a:pt x="2514124" y="272891"/>
                  <a:pt x="2514124" y="277654"/>
                </a:cubicBezTo>
                <a:cubicBezTo>
                  <a:pt x="2510314" y="269081"/>
                  <a:pt x="2507456" y="262414"/>
                  <a:pt x="2504599" y="256699"/>
                </a:cubicBezTo>
                <a:cubicBezTo>
                  <a:pt x="2504599" y="254794"/>
                  <a:pt x="2504599" y="253841"/>
                  <a:pt x="2504599" y="253841"/>
                </a:cubicBezTo>
                <a:cubicBezTo>
                  <a:pt x="2504599" y="253841"/>
                  <a:pt x="2504599" y="254794"/>
                  <a:pt x="2503646" y="255746"/>
                </a:cubicBezTo>
                <a:cubicBezTo>
                  <a:pt x="2499836" y="248126"/>
                  <a:pt x="2497931" y="243364"/>
                  <a:pt x="2497931" y="243364"/>
                </a:cubicBezTo>
                <a:cubicBezTo>
                  <a:pt x="2497931" y="243364"/>
                  <a:pt x="2499836" y="249079"/>
                  <a:pt x="2502694" y="259556"/>
                </a:cubicBezTo>
                <a:cubicBezTo>
                  <a:pt x="2501741" y="261461"/>
                  <a:pt x="2500789" y="264319"/>
                  <a:pt x="2499836" y="267176"/>
                </a:cubicBezTo>
                <a:cubicBezTo>
                  <a:pt x="2499836" y="268129"/>
                  <a:pt x="2498884" y="269081"/>
                  <a:pt x="2498884" y="270034"/>
                </a:cubicBezTo>
                <a:cubicBezTo>
                  <a:pt x="2496979" y="253841"/>
                  <a:pt x="2496026" y="237649"/>
                  <a:pt x="2494121" y="223361"/>
                </a:cubicBezTo>
                <a:cubicBezTo>
                  <a:pt x="2495074" y="222409"/>
                  <a:pt x="2495074" y="221456"/>
                  <a:pt x="2496026" y="220504"/>
                </a:cubicBezTo>
                <a:cubicBezTo>
                  <a:pt x="2500789" y="212884"/>
                  <a:pt x="2504599" y="207169"/>
                  <a:pt x="2506504" y="203359"/>
                </a:cubicBezTo>
                <a:cubicBezTo>
                  <a:pt x="2509361" y="199549"/>
                  <a:pt x="2510314" y="197644"/>
                  <a:pt x="2510314" y="197644"/>
                </a:cubicBezTo>
                <a:cubicBezTo>
                  <a:pt x="2510314" y="197644"/>
                  <a:pt x="2508409" y="199549"/>
                  <a:pt x="2505551" y="203359"/>
                </a:cubicBezTo>
                <a:cubicBezTo>
                  <a:pt x="2502694" y="206216"/>
                  <a:pt x="2497931" y="210979"/>
                  <a:pt x="2493169" y="217646"/>
                </a:cubicBezTo>
                <a:cubicBezTo>
                  <a:pt x="2493169" y="217646"/>
                  <a:pt x="2493169" y="216694"/>
                  <a:pt x="2493169" y="216694"/>
                </a:cubicBezTo>
                <a:cubicBezTo>
                  <a:pt x="2492216" y="210026"/>
                  <a:pt x="2492216" y="203359"/>
                  <a:pt x="2491264" y="196691"/>
                </a:cubicBezTo>
                <a:cubicBezTo>
                  <a:pt x="2497931" y="188119"/>
                  <a:pt x="2501741" y="183356"/>
                  <a:pt x="2501741" y="183356"/>
                </a:cubicBezTo>
                <a:cubicBezTo>
                  <a:pt x="2501741" y="183356"/>
                  <a:pt x="2497931" y="187166"/>
                  <a:pt x="2490311" y="192881"/>
                </a:cubicBezTo>
                <a:cubicBezTo>
                  <a:pt x="2489359" y="187166"/>
                  <a:pt x="2489359" y="181451"/>
                  <a:pt x="2489359" y="176689"/>
                </a:cubicBezTo>
                <a:cubicBezTo>
                  <a:pt x="2492216" y="171926"/>
                  <a:pt x="2495074" y="168116"/>
                  <a:pt x="2497931" y="165259"/>
                </a:cubicBezTo>
                <a:cubicBezTo>
                  <a:pt x="2500789" y="161449"/>
                  <a:pt x="2502694" y="159544"/>
                  <a:pt x="2502694" y="159544"/>
                </a:cubicBezTo>
                <a:cubicBezTo>
                  <a:pt x="2502694" y="159544"/>
                  <a:pt x="2500789" y="161449"/>
                  <a:pt x="2496979" y="164306"/>
                </a:cubicBezTo>
                <a:cubicBezTo>
                  <a:pt x="2495074" y="166211"/>
                  <a:pt x="2492216" y="169069"/>
                  <a:pt x="2489359" y="171926"/>
                </a:cubicBezTo>
                <a:cubicBezTo>
                  <a:pt x="2489359" y="165259"/>
                  <a:pt x="2488406" y="158591"/>
                  <a:pt x="2488406" y="153829"/>
                </a:cubicBezTo>
                <a:cubicBezTo>
                  <a:pt x="2488406" y="146209"/>
                  <a:pt x="2487454" y="139541"/>
                  <a:pt x="2487454" y="135731"/>
                </a:cubicBezTo>
                <a:cubicBezTo>
                  <a:pt x="2491264" y="129064"/>
                  <a:pt x="2494121" y="125254"/>
                  <a:pt x="2494121" y="125254"/>
                </a:cubicBezTo>
                <a:cubicBezTo>
                  <a:pt x="2494121" y="125254"/>
                  <a:pt x="2492216" y="128111"/>
                  <a:pt x="2487454" y="132874"/>
                </a:cubicBezTo>
                <a:cubicBezTo>
                  <a:pt x="2487454" y="130969"/>
                  <a:pt x="2487454" y="129064"/>
                  <a:pt x="2487454" y="129064"/>
                </a:cubicBezTo>
                <a:cubicBezTo>
                  <a:pt x="2487454" y="129064"/>
                  <a:pt x="2487454" y="130969"/>
                  <a:pt x="2486501" y="132874"/>
                </a:cubicBezTo>
                <a:cubicBezTo>
                  <a:pt x="2483644" y="136684"/>
                  <a:pt x="2479834" y="140494"/>
                  <a:pt x="2475071" y="146209"/>
                </a:cubicBezTo>
                <a:cubicBezTo>
                  <a:pt x="2469356" y="152876"/>
                  <a:pt x="2462689" y="161449"/>
                  <a:pt x="2455069" y="171926"/>
                </a:cubicBezTo>
                <a:cubicBezTo>
                  <a:pt x="2451259" y="176689"/>
                  <a:pt x="2447449" y="182404"/>
                  <a:pt x="2442686" y="188119"/>
                </a:cubicBezTo>
                <a:cubicBezTo>
                  <a:pt x="2439829" y="192881"/>
                  <a:pt x="2436019" y="197644"/>
                  <a:pt x="2433161" y="203359"/>
                </a:cubicBezTo>
                <a:cubicBezTo>
                  <a:pt x="2433161" y="199549"/>
                  <a:pt x="2432209" y="195739"/>
                  <a:pt x="2432209" y="191929"/>
                </a:cubicBezTo>
                <a:cubicBezTo>
                  <a:pt x="2428399" y="158591"/>
                  <a:pt x="2426494" y="130969"/>
                  <a:pt x="2425541" y="110966"/>
                </a:cubicBezTo>
                <a:cubicBezTo>
                  <a:pt x="2425541" y="101441"/>
                  <a:pt x="2424589" y="93821"/>
                  <a:pt x="2424589" y="88106"/>
                </a:cubicBezTo>
                <a:cubicBezTo>
                  <a:pt x="2424589" y="82391"/>
                  <a:pt x="2424589" y="80486"/>
                  <a:pt x="2424589" y="80486"/>
                </a:cubicBezTo>
                <a:cubicBezTo>
                  <a:pt x="2424589" y="80486"/>
                  <a:pt x="2424589" y="83344"/>
                  <a:pt x="2423636" y="88106"/>
                </a:cubicBezTo>
                <a:cubicBezTo>
                  <a:pt x="2422684" y="92869"/>
                  <a:pt x="2422684" y="101441"/>
                  <a:pt x="2421731" y="110966"/>
                </a:cubicBezTo>
                <a:cubicBezTo>
                  <a:pt x="2420779" y="120491"/>
                  <a:pt x="2420779" y="132874"/>
                  <a:pt x="2420779" y="146209"/>
                </a:cubicBezTo>
                <a:cubicBezTo>
                  <a:pt x="2420779" y="159544"/>
                  <a:pt x="2420779" y="175736"/>
                  <a:pt x="2421731" y="191929"/>
                </a:cubicBezTo>
                <a:cubicBezTo>
                  <a:pt x="2421731" y="200501"/>
                  <a:pt x="2422684" y="210026"/>
                  <a:pt x="2422684" y="220504"/>
                </a:cubicBezTo>
                <a:cubicBezTo>
                  <a:pt x="2416969" y="230029"/>
                  <a:pt x="2411254" y="239554"/>
                  <a:pt x="2405539" y="250031"/>
                </a:cubicBezTo>
                <a:cubicBezTo>
                  <a:pt x="2404586" y="251936"/>
                  <a:pt x="2403634" y="254794"/>
                  <a:pt x="2401729" y="256699"/>
                </a:cubicBezTo>
                <a:cubicBezTo>
                  <a:pt x="2401729" y="256699"/>
                  <a:pt x="2400776" y="255746"/>
                  <a:pt x="2400776" y="255746"/>
                </a:cubicBezTo>
                <a:cubicBezTo>
                  <a:pt x="2397919" y="247174"/>
                  <a:pt x="2395061" y="239554"/>
                  <a:pt x="2392204" y="233839"/>
                </a:cubicBezTo>
                <a:cubicBezTo>
                  <a:pt x="2389346" y="208121"/>
                  <a:pt x="2386489" y="186214"/>
                  <a:pt x="2385536" y="170974"/>
                </a:cubicBezTo>
                <a:cubicBezTo>
                  <a:pt x="2384584" y="162401"/>
                  <a:pt x="2383631" y="155734"/>
                  <a:pt x="2382679" y="150971"/>
                </a:cubicBezTo>
                <a:cubicBezTo>
                  <a:pt x="2383631" y="147161"/>
                  <a:pt x="2384584" y="144304"/>
                  <a:pt x="2384584" y="140494"/>
                </a:cubicBezTo>
                <a:cubicBezTo>
                  <a:pt x="2384584" y="138589"/>
                  <a:pt x="2383631" y="137636"/>
                  <a:pt x="2382679" y="135731"/>
                </a:cubicBezTo>
                <a:cubicBezTo>
                  <a:pt x="2385536" y="129064"/>
                  <a:pt x="2388394" y="121444"/>
                  <a:pt x="2390299" y="114776"/>
                </a:cubicBezTo>
                <a:cubicBezTo>
                  <a:pt x="2413159" y="53816"/>
                  <a:pt x="2427446" y="12859"/>
                  <a:pt x="2427446" y="12859"/>
                </a:cubicBezTo>
                <a:cubicBezTo>
                  <a:pt x="2427446" y="12859"/>
                  <a:pt x="2407444" y="50959"/>
                  <a:pt x="2380774" y="110014"/>
                </a:cubicBezTo>
                <a:cubicBezTo>
                  <a:pt x="2374106" y="124301"/>
                  <a:pt x="2366486" y="140494"/>
                  <a:pt x="2358866" y="157639"/>
                </a:cubicBezTo>
                <a:cubicBezTo>
                  <a:pt x="2357914" y="160496"/>
                  <a:pt x="2356009" y="163354"/>
                  <a:pt x="2355056" y="166211"/>
                </a:cubicBezTo>
                <a:cubicBezTo>
                  <a:pt x="2356009" y="162401"/>
                  <a:pt x="2356961" y="158591"/>
                  <a:pt x="2357914" y="155734"/>
                </a:cubicBezTo>
                <a:cubicBezTo>
                  <a:pt x="2360771" y="141446"/>
                  <a:pt x="2362676" y="132874"/>
                  <a:pt x="2362676" y="132874"/>
                </a:cubicBezTo>
                <a:cubicBezTo>
                  <a:pt x="2362676" y="132874"/>
                  <a:pt x="2359819" y="140494"/>
                  <a:pt x="2354104" y="154781"/>
                </a:cubicBezTo>
                <a:cubicBezTo>
                  <a:pt x="2351246" y="161449"/>
                  <a:pt x="2348389" y="170021"/>
                  <a:pt x="2344579" y="179546"/>
                </a:cubicBezTo>
                <a:cubicBezTo>
                  <a:pt x="2340769" y="189071"/>
                  <a:pt x="2336959" y="200501"/>
                  <a:pt x="2334101" y="211931"/>
                </a:cubicBezTo>
                <a:cubicBezTo>
                  <a:pt x="2334101" y="211931"/>
                  <a:pt x="2334101" y="211931"/>
                  <a:pt x="2334101" y="211931"/>
                </a:cubicBezTo>
                <a:cubicBezTo>
                  <a:pt x="2336006" y="197644"/>
                  <a:pt x="2338864" y="184309"/>
                  <a:pt x="2340769" y="171926"/>
                </a:cubicBezTo>
                <a:cubicBezTo>
                  <a:pt x="2343626" y="156686"/>
                  <a:pt x="2344579" y="143351"/>
                  <a:pt x="2347436" y="130969"/>
                </a:cubicBezTo>
                <a:cubicBezTo>
                  <a:pt x="2350294" y="118586"/>
                  <a:pt x="2352199" y="108109"/>
                  <a:pt x="2354104" y="99536"/>
                </a:cubicBezTo>
                <a:cubicBezTo>
                  <a:pt x="2357914" y="82391"/>
                  <a:pt x="2358866" y="71914"/>
                  <a:pt x="2358866" y="71914"/>
                </a:cubicBezTo>
                <a:cubicBezTo>
                  <a:pt x="2358866" y="71914"/>
                  <a:pt x="2355056" y="81439"/>
                  <a:pt x="2350294" y="98584"/>
                </a:cubicBezTo>
                <a:cubicBezTo>
                  <a:pt x="2347436" y="107156"/>
                  <a:pt x="2344579" y="117634"/>
                  <a:pt x="2340769" y="129064"/>
                </a:cubicBezTo>
                <a:cubicBezTo>
                  <a:pt x="2336959" y="140494"/>
                  <a:pt x="2333149" y="154781"/>
                  <a:pt x="2330291" y="170021"/>
                </a:cubicBezTo>
                <a:cubicBezTo>
                  <a:pt x="2328386" y="177641"/>
                  <a:pt x="2326481" y="185261"/>
                  <a:pt x="2324576" y="193834"/>
                </a:cubicBezTo>
                <a:cubicBezTo>
                  <a:pt x="2323624" y="190976"/>
                  <a:pt x="2321719" y="188119"/>
                  <a:pt x="2320766" y="185261"/>
                </a:cubicBezTo>
                <a:cubicBezTo>
                  <a:pt x="2324576" y="168116"/>
                  <a:pt x="2326481" y="157639"/>
                  <a:pt x="2326481" y="157639"/>
                </a:cubicBezTo>
                <a:cubicBezTo>
                  <a:pt x="2326481" y="157639"/>
                  <a:pt x="2323624" y="165259"/>
                  <a:pt x="2318861" y="179546"/>
                </a:cubicBezTo>
                <a:cubicBezTo>
                  <a:pt x="2316004" y="173831"/>
                  <a:pt x="2315051" y="170974"/>
                  <a:pt x="2315051" y="170974"/>
                </a:cubicBezTo>
                <a:cubicBezTo>
                  <a:pt x="2315051" y="170974"/>
                  <a:pt x="2316004" y="174784"/>
                  <a:pt x="2317909" y="181451"/>
                </a:cubicBezTo>
                <a:cubicBezTo>
                  <a:pt x="2316956" y="185261"/>
                  <a:pt x="2315051" y="189071"/>
                  <a:pt x="2313146" y="193834"/>
                </a:cubicBezTo>
                <a:cubicBezTo>
                  <a:pt x="2312194" y="192881"/>
                  <a:pt x="2312194" y="191929"/>
                  <a:pt x="2311241" y="190976"/>
                </a:cubicBezTo>
                <a:cubicBezTo>
                  <a:pt x="2314099" y="161449"/>
                  <a:pt x="2314099" y="141446"/>
                  <a:pt x="2314099" y="141446"/>
                </a:cubicBezTo>
                <a:cubicBezTo>
                  <a:pt x="2314099" y="141446"/>
                  <a:pt x="2306479" y="165259"/>
                  <a:pt x="2298859" y="202406"/>
                </a:cubicBezTo>
                <a:cubicBezTo>
                  <a:pt x="2296954" y="211931"/>
                  <a:pt x="2294096" y="221456"/>
                  <a:pt x="2292191" y="231934"/>
                </a:cubicBezTo>
                <a:cubicBezTo>
                  <a:pt x="2291239" y="237649"/>
                  <a:pt x="2290286" y="244316"/>
                  <a:pt x="2289334" y="250031"/>
                </a:cubicBezTo>
                <a:cubicBezTo>
                  <a:pt x="2288381" y="252889"/>
                  <a:pt x="2287429" y="255746"/>
                  <a:pt x="2285524" y="259556"/>
                </a:cubicBezTo>
                <a:cubicBezTo>
                  <a:pt x="2282666" y="267176"/>
                  <a:pt x="2279809" y="276701"/>
                  <a:pt x="2275999" y="287179"/>
                </a:cubicBezTo>
                <a:cubicBezTo>
                  <a:pt x="2275999" y="287179"/>
                  <a:pt x="2275999" y="288131"/>
                  <a:pt x="2275999" y="288131"/>
                </a:cubicBezTo>
                <a:cubicBezTo>
                  <a:pt x="2275999" y="286226"/>
                  <a:pt x="2275999" y="284321"/>
                  <a:pt x="2275999" y="282416"/>
                </a:cubicBezTo>
                <a:cubicBezTo>
                  <a:pt x="2276951" y="271939"/>
                  <a:pt x="2276951" y="265271"/>
                  <a:pt x="2276951" y="265271"/>
                </a:cubicBezTo>
                <a:cubicBezTo>
                  <a:pt x="2276951" y="265271"/>
                  <a:pt x="2275046" y="270986"/>
                  <a:pt x="2272189" y="281464"/>
                </a:cubicBezTo>
                <a:cubicBezTo>
                  <a:pt x="2271236" y="284321"/>
                  <a:pt x="2270284" y="287179"/>
                  <a:pt x="2269331" y="290989"/>
                </a:cubicBezTo>
                <a:cubicBezTo>
                  <a:pt x="2269331" y="290989"/>
                  <a:pt x="2269331" y="290989"/>
                  <a:pt x="2269331" y="290989"/>
                </a:cubicBezTo>
                <a:cubicBezTo>
                  <a:pt x="2269331" y="280511"/>
                  <a:pt x="2268379" y="270034"/>
                  <a:pt x="2269331" y="261461"/>
                </a:cubicBezTo>
                <a:cubicBezTo>
                  <a:pt x="2270284" y="252889"/>
                  <a:pt x="2269331" y="245269"/>
                  <a:pt x="2270284" y="238601"/>
                </a:cubicBezTo>
                <a:cubicBezTo>
                  <a:pt x="2271236" y="232886"/>
                  <a:pt x="2271236" y="228124"/>
                  <a:pt x="2272189" y="225266"/>
                </a:cubicBezTo>
                <a:cubicBezTo>
                  <a:pt x="2275046" y="215741"/>
                  <a:pt x="2275999" y="210979"/>
                  <a:pt x="2275999" y="210979"/>
                </a:cubicBezTo>
                <a:cubicBezTo>
                  <a:pt x="2275999" y="210979"/>
                  <a:pt x="2272189" y="218599"/>
                  <a:pt x="2266474" y="232886"/>
                </a:cubicBezTo>
                <a:cubicBezTo>
                  <a:pt x="2267426" y="230029"/>
                  <a:pt x="2267426" y="228124"/>
                  <a:pt x="2267426" y="228124"/>
                </a:cubicBezTo>
                <a:cubicBezTo>
                  <a:pt x="2267426" y="228124"/>
                  <a:pt x="2265521" y="230981"/>
                  <a:pt x="2263616" y="235744"/>
                </a:cubicBezTo>
                <a:cubicBezTo>
                  <a:pt x="2264569" y="226219"/>
                  <a:pt x="2265521" y="220504"/>
                  <a:pt x="2265521" y="220504"/>
                </a:cubicBezTo>
                <a:cubicBezTo>
                  <a:pt x="2265521" y="220504"/>
                  <a:pt x="2262664" y="230029"/>
                  <a:pt x="2256949" y="247174"/>
                </a:cubicBezTo>
                <a:cubicBezTo>
                  <a:pt x="2255044" y="250984"/>
                  <a:pt x="2253139" y="253841"/>
                  <a:pt x="2252186" y="258604"/>
                </a:cubicBezTo>
                <a:cubicBezTo>
                  <a:pt x="2251234" y="259556"/>
                  <a:pt x="2251234" y="260509"/>
                  <a:pt x="2250281" y="262414"/>
                </a:cubicBezTo>
                <a:cubicBezTo>
                  <a:pt x="2252186" y="255746"/>
                  <a:pt x="2253139" y="249079"/>
                  <a:pt x="2255044" y="243364"/>
                </a:cubicBezTo>
                <a:cubicBezTo>
                  <a:pt x="2260759" y="216694"/>
                  <a:pt x="2264569" y="194786"/>
                  <a:pt x="2267426" y="178594"/>
                </a:cubicBezTo>
                <a:cubicBezTo>
                  <a:pt x="2269331" y="163354"/>
                  <a:pt x="2270284" y="153829"/>
                  <a:pt x="2270284" y="153829"/>
                </a:cubicBezTo>
                <a:cubicBezTo>
                  <a:pt x="2270284" y="153829"/>
                  <a:pt x="2267426" y="162401"/>
                  <a:pt x="2262664" y="177641"/>
                </a:cubicBezTo>
                <a:cubicBezTo>
                  <a:pt x="2260759" y="185261"/>
                  <a:pt x="2257901" y="194786"/>
                  <a:pt x="2254091" y="205264"/>
                </a:cubicBezTo>
                <a:cubicBezTo>
                  <a:pt x="2251234" y="212884"/>
                  <a:pt x="2249329" y="221456"/>
                  <a:pt x="2246471" y="230981"/>
                </a:cubicBezTo>
                <a:cubicBezTo>
                  <a:pt x="2244566" y="234791"/>
                  <a:pt x="2243614" y="239554"/>
                  <a:pt x="2241709" y="244316"/>
                </a:cubicBezTo>
                <a:cubicBezTo>
                  <a:pt x="2240756" y="240506"/>
                  <a:pt x="2239804" y="236696"/>
                  <a:pt x="2239804" y="233839"/>
                </a:cubicBezTo>
                <a:cubicBezTo>
                  <a:pt x="2235994" y="215741"/>
                  <a:pt x="2233136" y="205264"/>
                  <a:pt x="2233136" y="205264"/>
                </a:cubicBezTo>
                <a:cubicBezTo>
                  <a:pt x="2233136" y="205264"/>
                  <a:pt x="2235041" y="224314"/>
                  <a:pt x="2237899" y="255746"/>
                </a:cubicBezTo>
                <a:cubicBezTo>
                  <a:pt x="2236946" y="259556"/>
                  <a:pt x="2235041" y="264319"/>
                  <a:pt x="2234089" y="269081"/>
                </a:cubicBezTo>
                <a:cubicBezTo>
                  <a:pt x="2234089" y="269081"/>
                  <a:pt x="2233136" y="270034"/>
                  <a:pt x="2233136" y="270034"/>
                </a:cubicBezTo>
                <a:cubicBezTo>
                  <a:pt x="2233136" y="268129"/>
                  <a:pt x="2233136" y="265271"/>
                  <a:pt x="2233136" y="263366"/>
                </a:cubicBezTo>
                <a:cubicBezTo>
                  <a:pt x="2233136" y="253841"/>
                  <a:pt x="2232184" y="244316"/>
                  <a:pt x="2231231" y="234791"/>
                </a:cubicBezTo>
                <a:cubicBezTo>
                  <a:pt x="2230279" y="225266"/>
                  <a:pt x="2229326" y="216694"/>
                  <a:pt x="2228374" y="207169"/>
                </a:cubicBezTo>
                <a:cubicBezTo>
                  <a:pt x="2229326" y="198596"/>
                  <a:pt x="2230279" y="193834"/>
                  <a:pt x="2230279" y="193834"/>
                </a:cubicBezTo>
                <a:cubicBezTo>
                  <a:pt x="2230279" y="193834"/>
                  <a:pt x="2229326" y="197644"/>
                  <a:pt x="2226469" y="204311"/>
                </a:cubicBezTo>
                <a:cubicBezTo>
                  <a:pt x="2225516" y="202406"/>
                  <a:pt x="2224564" y="201454"/>
                  <a:pt x="2222659" y="200501"/>
                </a:cubicBezTo>
                <a:cubicBezTo>
                  <a:pt x="2221706" y="200501"/>
                  <a:pt x="2221706" y="199549"/>
                  <a:pt x="2220754" y="199549"/>
                </a:cubicBezTo>
                <a:cubicBezTo>
                  <a:pt x="2219801" y="199549"/>
                  <a:pt x="2218849" y="199549"/>
                  <a:pt x="2217896" y="199549"/>
                </a:cubicBezTo>
                <a:cubicBezTo>
                  <a:pt x="2215991" y="200501"/>
                  <a:pt x="2215991" y="201454"/>
                  <a:pt x="2215039" y="202406"/>
                </a:cubicBezTo>
                <a:cubicBezTo>
                  <a:pt x="2213134" y="206216"/>
                  <a:pt x="2213134" y="210979"/>
                  <a:pt x="2213134" y="214789"/>
                </a:cubicBezTo>
                <a:cubicBezTo>
                  <a:pt x="2214086" y="210979"/>
                  <a:pt x="2215039" y="206216"/>
                  <a:pt x="2217896" y="203359"/>
                </a:cubicBezTo>
                <a:cubicBezTo>
                  <a:pt x="2218849" y="202406"/>
                  <a:pt x="2218849" y="201454"/>
                  <a:pt x="2219801" y="201454"/>
                </a:cubicBezTo>
                <a:cubicBezTo>
                  <a:pt x="2219801" y="201454"/>
                  <a:pt x="2220754" y="201454"/>
                  <a:pt x="2220754" y="202406"/>
                </a:cubicBezTo>
                <a:cubicBezTo>
                  <a:pt x="2221706" y="203359"/>
                  <a:pt x="2222659" y="205264"/>
                  <a:pt x="2223611" y="207169"/>
                </a:cubicBezTo>
                <a:lnTo>
                  <a:pt x="2223611" y="215741"/>
                </a:lnTo>
                <a:cubicBezTo>
                  <a:pt x="2223611" y="215741"/>
                  <a:pt x="2223611" y="215741"/>
                  <a:pt x="2223611" y="215741"/>
                </a:cubicBezTo>
                <a:cubicBezTo>
                  <a:pt x="2221706" y="222409"/>
                  <a:pt x="2218849" y="230981"/>
                  <a:pt x="2215991" y="241459"/>
                </a:cubicBezTo>
                <a:cubicBezTo>
                  <a:pt x="2213134" y="250984"/>
                  <a:pt x="2209324" y="262414"/>
                  <a:pt x="2206466" y="274796"/>
                </a:cubicBezTo>
                <a:cubicBezTo>
                  <a:pt x="2203609" y="287179"/>
                  <a:pt x="2199799" y="299561"/>
                  <a:pt x="2196941" y="313849"/>
                </a:cubicBezTo>
                <a:cubicBezTo>
                  <a:pt x="2195989" y="308134"/>
                  <a:pt x="2195989" y="305276"/>
                  <a:pt x="2195989" y="305276"/>
                </a:cubicBezTo>
                <a:cubicBezTo>
                  <a:pt x="2195989" y="305276"/>
                  <a:pt x="2195989" y="310039"/>
                  <a:pt x="2195036" y="317659"/>
                </a:cubicBezTo>
                <a:cubicBezTo>
                  <a:pt x="2194084" y="315754"/>
                  <a:pt x="2193131" y="314801"/>
                  <a:pt x="2193131" y="314801"/>
                </a:cubicBezTo>
                <a:cubicBezTo>
                  <a:pt x="2193131" y="314801"/>
                  <a:pt x="2194084" y="315754"/>
                  <a:pt x="2195036" y="318611"/>
                </a:cubicBezTo>
                <a:cubicBezTo>
                  <a:pt x="2195036" y="320516"/>
                  <a:pt x="2195036" y="321469"/>
                  <a:pt x="2195036" y="323374"/>
                </a:cubicBezTo>
                <a:cubicBezTo>
                  <a:pt x="2194084" y="327184"/>
                  <a:pt x="2193131" y="330994"/>
                  <a:pt x="2192179" y="334804"/>
                </a:cubicBezTo>
                <a:cubicBezTo>
                  <a:pt x="2191226" y="332899"/>
                  <a:pt x="2191226" y="331946"/>
                  <a:pt x="2190274" y="330994"/>
                </a:cubicBezTo>
                <a:cubicBezTo>
                  <a:pt x="2190274" y="330041"/>
                  <a:pt x="2191226" y="330041"/>
                  <a:pt x="2191226" y="330041"/>
                </a:cubicBezTo>
                <a:cubicBezTo>
                  <a:pt x="2191226" y="330041"/>
                  <a:pt x="2191226" y="330041"/>
                  <a:pt x="2190274" y="330994"/>
                </a:cubicBezTo>
                <a:cubicBezTo>
                  <a:pt x="2189321" y="328136"/>
                  <a:pt x="2188369" y="326231"/>
                  <a:pt x="2188369" y="326231"/>
                </a:cubicBezTo>
                <a:cubicBezTo>
                  <a:pt x="2188369" y="326231"/>
                  <a:pt x="2188369" y="328136"/>
                  <a:pt x="2189321" y="331946"/>
                </a:cubicBezTo>
                <a:cubicBezTo>
                  <a:pt x="2189321" y="331946"/>
                  <a:pt x="2188369" y="332899"/>
                  <a:pt x="2188369" y="332899"/>
                </a:cubicBezTo>
                <a:cubicBezTo>
                  <a:pt x="2186464" y="321469"/>
                  <a:pt x="2185511" y="315754"/>
                  <a:pt x="2185511" y="315754"/>
                </a:cubicBezTo>
                <a:cubicBezTo>
                  <a:pt x="2185511" y="315754"/>
                  <a:pt x="2185511" y="323374"/>
                  <a:pt x="2184559" y="336709"/>
                </a:cubicBezTo>
                <a:cubicBezTo>
                  <a:pt x="2184559" y="336709"/>
                  <a:pt x="2184559" y="336709"/>
                  <a:pt x="2184559" y="337661"/>
                </a:cubicBezTo>
                <a:cubicBezTo>
                  <a:pt x="2183606" y="339566"/>
                  <a:pt x="2181701" y="341471"/>
                  <a:pt x="2179796" y="343376"/>
                </a:cubicBezTo>
                <a:cubicBezTo>
                  <a:pt x="2179796" y="342424"/>
                  <a:pt x="2178844" y="341471"/>
                  <a:pt x="2178844" y="340519"/>
                </a:cubicBezTo>
                <a:cubicBezTo>
                  <a:pt x="2183606" y="320516"/>
                  <a:pt x="2188369" y="301466"/>
                  <a:pt x="2192179" y="283369"/>
                </a:cubicBezTo>
                <a:cubicBezTo>
                  <a:pt x="2205514" y="228124"/>
                  <a:pt x="2212181" y="190024"/>
                  <a:pt x="2212181" y="190024"/>
                </a:cubicBezTo>
                <a:cubicBezTo>
                  <a:pt x="2212181" y="190024"/>
                  <a:pt x="2199799" y="222409"/>
                  <a:pt x="2183606" y="272891"/>
                </a:cubicBezTo>
                <a:cubicBezTo>
                  <a:pt x="2184559" y="266224"/>
                  <a:pt x="2186464" y="259556"/>
                  <a:pt x="2187416" y="253841"/>
                </a:cubicBezTo>
                <a:cubicBezTo>
                  <a:pt x="2189321" y="246221"/>
                  <a:pt x="2190274" y="239554"/>
                  <a:pt x="2192179" y="231934"/>
                </a:cubicBezTo>
                <a:cubicBezTo>
                  <a:pt x="2194084" y="224314"/>
                  <a:pt x="2195989" y="216694"/>
                  <a:pt x="2196941" y="210026"/>
                </a:cubicBezTo>
                <a:cubicBezTo>
                  <a:pt x="2197894" y="204311"/>
                  <a:pt x="2199799" y="198596"/>
                  <a:pt x="2200751" y="193834"/>
                </a:cubicBezTo>
                <a:cubicBezTo>
                  <a:pt x="2201704" y="189071"/>
                  <a:pt x="2203609" y="184309"/>
                  <a:pt x="2204561" y="179546"/>
                </a:cubicBezTo>
                <a:cubicBezTo>
                  <a:pt x="2207419" y="170021"/>
                  <a:pt x="2209324" y="162401"/>
                  <a:pt x="2211229" y="155734"/>
                </a:cubicBezTo>
                <a:cubicBezTo>
                  <a:pt x="2215039" y="142399"/>
                  <a:pt x="2217896" y="134779"/>
                  <a:pt x="2217896" y="134779"/>
                </a:cubicBezTo>
                <a:cubicBezTo>
                  <a:pt x="2217896" y="134779"/>
                  <a:pt x="2215039" y="139541"/>
                  <a:pt x="2211229" y="148114"/>
                </a:cubicBezTo>
                <a:cubicBezTo>
                  <a:pt x="2211229" y="148114"/>
                  <a:pt x="2211229" y="147161"/>
                  <a:pt x="2211229" y="147161"/>
                </a:cubicBezTo>
                <a:cubicBezTo>
                  <a:pt x="2213134" y="139541"/>
                  <a:pt x="2215039" y="131921"/>
                  <a:pt x="2216944" y="125254"/>
                </a:cubicBezTo>
                <a:cubicBezTo>
                  <a:pt x="2218849" y="118586"/>
                  <a:pt x="2220754" y="111919"/>
                  <a:pt x="2222659" y="105251"/>
                </a:cubicBezTo>
                <a:cubicBezTo>
                  <a:pt x="2226469" y="92869"/>
                  <a:pt x="2229326" y="81439"/>
                  <a:pt x="2233136" y="72866"/>
                </a:cubicBezTo>
                <a:cubicBezTo>
                  <a:pt x="2238851" y="54769"/>
                  <a:pt x="2242661" y="45244"/>
                  <a:pt x="2242661" y="45244"/>
                </a:cubicBezTo>
                <a:cubicBezTo>
                  <a:pt x="2242661" y="45244"/>
                  <a:pt x="2237899" y="54769"/>
                  <a:pt x="2229326" y="71914"/>
                </a:cubicBezTo>
                <a:cubicBezTo>
                  <a:pt x="2224564" y="80486"/>
                  <a:pt x="2220754" y="90964"/>
                  <a:pt x="2215991" y="103346"/>
                </a:cubicBezTo>
                <a:cubicBezTo>
                  <a:pt x="2213134" y="109061"/>
                  <a:pt x="2211229" y="115729"/>
                  <a:pt x="2208371" y="122396"/>
                </a:cubicBezTo>
                <a:cubicBezTo>
                  <a:pt x="2205514" y="129064"/>
                  <a:pt x="2203609" y="136684"/>
                  <a:pt x="2200751" y="144304"/>
                </a:cubicBezTo>
                <a:cubicBezTo>
                  <a:pt x="2195036" y="159544"/>
                  <a:pt x="2190274" y="176689"/>
                  <a:pt x="2184559" y="193834"/>
                </a:cubicBezTo>
                <a:cubicBezTo>
                  <a:pt x="2181701" y="204311"/>
                  <a:pt x="2177891" y="215741"/>
                  <a:pt x="2175034" y="228124"/>
                </a:cubicBezTo>
                <a:cubicBezTo>
                  <a:pt x="2175986" y="218599"/>
                  <a:pt x="2176939" y="210026"/>
                  <a:pt x="2177891" y="203359"/>
                </a:cubicBezTo>
                <a:cubicBezTo>
                  <a:pt x="2178844" y="198596"/>
                  <a:pt x="2178844" y="193834"/>
                  <a:pt x="2178844" y="190024"/>
                </a:cubicBezTo>
                <a:cubicBezTo>
                  <a:pt x="2179796" y="186214"/>
                  <a:pt x="2180749" y="184309"/>
                  <a:pt x="2180749" y="184309"/>
                </a:cubicBezTo>
                <a:cubicBezTo>
                  <a:pt x="2180749" y="184309"/>
                  <a:pt x="2179796" y="185261"/>
                  <a:pt x="2179796" y="187166"/>
                </a:cubicBezTo>
                <a:cubicBezTo>
                  <a:pt x="2180749" y="180499"/>
                  <a:pt x="2180749" y="176689"/>
                  <a:pt x="2180749" y="176689"/>
                </a:cubicBezTo>
                <a:cubicBezTo>
                  <a:pt x="2180749" y="176689"/>
                  <a:pt x="2178844" y="183356"/>
                  <a:pt x="2175986" y="194786"/>
                </a:cubicBezTo>
                <a:cubicBezTo>
                  <a:pt x="2174081" y="198596"/>
                  <a:pt x="2172176" y="202406"/>
                  <a:pt x="2170271" y="208121"/>
                </a:cubicBezTo>
                <a:cubicBezTo>
                  <a:pt x="2163604" y="223361"/>
                  <a:pt x="2155031" y="245269"/>
                  <a:pt x="2144554" y="271939"/>
                </a:cubicBezTo>
                <a:cubicBezTo>
                  <a:pt x="2141696" y="279559"/>
                  <a:pt x="2137886" y="288131"/>
                  <a:pt x="2135029" y="296704"/>
                </a:cubicBezTo>
                <a:cubicBezTo>
                  <a:pt x="2135029" y="296704"/>
                  <a:pt x="2135029" y="296704"/>
                  <a:pt x="2135029" y="295751"/>
                </a:cubicBezTo>
                <a:cubicBezTo>
                  <a:pt x="2133124" y="290989"/>
                  <a:pt x="2131219" y="286226"/>
                  <a:pt x="2129314" y="282416"/>
                </a:cubicBezTo>
                <a:cubicBezTo>
                  <a:pt x="2133124" y="261461"/>
                  <a:pt x="2135981" y="244316"/>
                  <a:pt x="2137886" y="231934"/>
                </a:cubicBezTo>
                <a:cubicBezTo>
                  <a:pt x="2139791" y="217646"/>
                  <a:pt x="2141696" y="210026"/>
                  <a:pt x="2141696" y="210026"/>
                </a:cubicBezTo>
                <a:cubicBezTo>
                  <a:pt x="2141696" y="210026"/>
                  <a:pt x="2138839" y="217646"/>
                  <a:pt x="2134076" y="230981"/>
                </a:cubicBezTo>
                <a:cubicBezTo>
                  <a:pt x="2131219" y="239554"/>
                  <a:pt x="2127409" y="250984"/>
                  <a:pt x="2123599" y="263366"/>
                </a:cubicBezTo>
                <a:cubicBezTo>
                  <a:pt x="2123599" y="260509"/>
                  <a:pt x="2122646" y="257651"/>
                  <a:pt x="2122646" y="253841"/>
                </a:cubicBezTo>
                <a:cubicBezTo>
                  <a:pt x="2120741" y="238601"/>
                  <a:pt x="2118836" y="225266"/>
                  <a:pt x="2117884" y="211931"/>
                </a:cubicBezTo>
                <a:cubicBezTo>
                  <a:pt x="2115979" y="198596"/>
                  <a:pt x="2114074" y="187166"/>
                  <a:pt x="2112169" y="176689"/>
                </a:cubicBezTo>
                <a:cubicBezTo>
                  <a:pt x="2110264" y="166211"/>
                  <a:pt x="2108359" y="157639"/>
                  <a:pt x="2107406" y="150019"/>
                </a:cubicBezTo>
                <a:cubicBezTo>
                  <a:pt x="2104549" y="134779"/>
                  <a:pt x="2102644" y="127159"/>
                  <a:pt x="2102644" y="127159"/>
                </a:cubicBezTo>
                <a:cubicBezTo>
                  <a:pt x="2102644" y="127159"/>
                  <a:pt x="2102644" y="135731"/>
                  <a:pt x="2103596" y="150971"/>
                </a:cubicBezTo>
                <a:cubicBezTo>
                  <a:pt x="2103596" y="155734"/>
                  <a:pt x="2104549" y="161449"/>
                  <a:pt x="2104549" y="168116"/>
                </a:cubicBezTo>
                <a:cubicBezTo>
                  <a:pt x="2104549" y="171926"/>
                  <a:pt x="2104549" y="176689"/>
                  <a:pt x="2104549" y="183356"/>
                </a:cubicBezTo>
                <a:cubicBezTo>
                  <a:pt x="2104549" y="190024"/>
                  <a:pt x="2105501" y="197644"/>
                  <a:pt x="2105501" y="207169"/>
                </a:cubicBezTo>
                <a:cubicBezTo>
                  <a:pt x="2105501" y="212884"/>
                  <a:pt x="2106454" y="218599"/>
                  <a:pt x="2106454" y="225266"/>
                </a:cubicBezTo>
                <a:cubicBezTo>
                  <a:pt x="2105501" y="224314"/>
                  <a:pt x="2105501" y="222409"/>
                  <a:pt x="2104549" y="221456"/>
                </a:cubicBezTo>
                <a:cubicBezTo>
                  <a:pt x="2104549" y="221456"/>
                  <a:pt x="2104549" y="221456"/>
                  <a:pt x="2104549" y="221456"/>
                </a:cubicBezTo>
                <a:lnTo>
                  <a:pt x="2104549" y="221456"/>
                </a:lnTo>
                <a:cubicBezTo>
                  <a:pt x="2103596" y="219551"/>
                  <a:pt x="2102644" y="217646"/>
                  <a:pt x="2102644" y="215741"/>
                </a:cubicBezTo>
                <a:cubicBezTo>
                  <a:pt x="2102644" y="211931"/>
                  <a:pt x="2101691" y="208121"/>
                  <a:pt x="2101691" y="205264"/>
                </a:cubicBezTo>
                <a:cubicBezTo>
                  <a:pt x="2100739" y="193834"/>
                  <a:pt x="2099786" y="184309"/>
                  <a:pt x="2098834" y="176689"/>
                </a:cubicBezTo>
                <a:cubicBezTo>
                  <a:pt x="2098834" y="173831"/>
                  <a:pt x="2097881" y="170974"/>
                  <a:pt x="2097881" y="168116"/>
                </a:cubicBezTo>
                <a:cubicBezTo>
                  <a:pt x="2100739" y="155734"/>
                  <a:pt x="2102644" y="149066"/>
                  <a:pt x="2102644" y="149066"/>
                </a:cubicBezTo>
                <a:cubicBezTo>
                  <a:pt x="2102644" y="149066"/>
                  <a:pt x="2100739" y="153829"/>
                  <a:pt x="2096929" y="162401"/>
                </a:cubicBezTo>
                <a:cubicBezTo>
                  <a:pt x="2095976" y="155734"/>
                  <a:pt x="2095024" y="151924"/>
                  <a:pt x="2095024" y="151924"/>
                </a:cubicBezTo>
                <a:cubicBezTo>
                  <a:pt x="2095024" y="151924"/>
                  <a:pt x="2095024" y="157639"/>
                  <a:pt x="2095024" y="167164"/>
                </a:cubicBezTo>
                <a:cubicBezTo>
                  <a:pt x="2088356" y="182404"/>
                  <a:pt x="2078831" y="206216"/>
                  <a:pt x="2066449" y="235744"/>
                </a:cubicBezTo>
                <a:cubicBezTo>
                  <a:pt x="2063591" y="243364"/>
                  <a:pt x="2060734" y="250984"/>
                  <a:pt x="2056924" y="259556"/>
                </a:cubicBezTo>
                <a:cubicBezTo>
                  <a:pt x="2061686" y="234791"/>
                  <a:pt x="2063591" y="219551"/>
                  <a:pt x="2063591" y="219551"/>
                </a:cubicBezTo>
                <a:cubicBezTo>
                  <a:pt x="2063591" y="219551"/>
                  <a:pt x="2058829" y="231934"/>
                  <a:pt x="2052161" y="252889"/>
                </a:cubicBezTo>
                <a:cubicBezTo>
                  <a:pt x="2051209" y="250984"/>
                  <a:pt x="2050256" y="249079"/>
                  <a:pt x="2050256" y="248126"/>
                </a:cubicBezTo>
                <a:cubicBezTo>
                  <a:pt x="2050256" y="238601"/>
                  <a:pt x="2050256" y="233839"/>
                  <a:pt x="2050256" y="233839"/>
                </a:cubicBezTo>
                <a:cubicBezTo>
                  <a:pt x="2050256" y="233839"/>
                  <a:pt x="2049304" y="237649"/>
                  <a:pt x="2048351" y="244316"/>
                </a:cubicBezTo>
                <a:cubicBezTo>
                  <a:pt x="2047399" y="241459"/>
                  <a:pt x="2046446" y="240506"/>
                  <a:pt x="2046446" y="240506"/>
                </a:cubicBezTo>
                <a:cubicBezTo>
                  <a:pt x="2046446" y="240506"/>
                  <a:pt x="2047399" y="242411"/>
                  <a:pt x="2047399" y="247174"/>
                </a:cubicBezTo>
                <a:cubicBezTo>
                  <a:pt x="2046446" y="251936"/>
                  <a:pt x="2045494" y="258604"/>
                  <a:pt x="2044541" y="266224"/>
                </a:cubicBezTo>
                <a:cubicBezTo>
                  <a:pt x="2044541" y="264319"/>
                  <a:pt x="2043589" y="261461"/>
                  <a:pt x="2043589" y="259556"/>
                </a:cubicBezTo>
                <a:cubicBezTo>
                  <a:pt x="2042636" y="255746"/>
                  <a:pt x="2042636" y="252889"/>
                  <a:pt x="2041684" y="249079"/>
                </a:cubicBezTo>
                <a:cubicBezTo>
                  <a:pt x="2046446" y="210026"/>
                  <a:pt x="2048351" y="184309"/>
                  <a:pt x="2048351" y="184309"/>
                </a:cubicBezTo>
                <a:cubicBezTo>
                  <a:pt x="2048351" y="184309"/>
                  <a:pt x="2044541" y="196691"/>
                  <a:pt x="2039779" y="216694"/>
                </a:cubicBezTo>
                <a:cubicBezTo>
                  <a:pt x="2038826" y="218599"/>
                  <a:pt x="2037874" y="220504"/>
                  <a:pt x="2036921" y="223361"/>
                </a:cubicBezTo>
                <a:cubicBezTo>
                  <a:pt x="2036921" y="221456"/>
                  <a:pt x="2035969" y="220504"/>
                  <a:pt x="2035969" y="218599"/>
                </a:cubicBezTo>
                <a:cubicBezTo>
                  <a:pt x="2034064" y="206216"/>
                  <a:pt x="2032159" y="195739"/>
                  <a:pt x="2031206" y="187166"/>
                </a:cubicBezTo>
                <a:cubicBezTo>
                  <a:pt x="2030254" y="179546"/>
                  <a:pt x="2029301" y="173831"/>
                  <a:pt x="2028349" y="169069"/>
                </a:cubicBezTo>
                <a:cubicBezTo>
                  <a:pt x="2030254" y="154781"/>
                  <a:pt x="2031206" y="147161"/>
                  <a:pt x="2031206" y="147161"/>
                </a:cubicBezTo>
                <a:cubicBezTo>
                  <a:pt x="2031206" y="147161"/>
                  <a:pt x="2030254" y="150971"/>
                  <a:pt x="2028349" y="157639"/>
                </a:cubicBezTo>
                <a:cubicBezTo>
                  <a:pt x="2029301" y="145256"/>
                  <a:pt x="2030254" y="138589"/>
                  <a:pt x="2030254" y="138589"/>
                </a:cubicBezTo>
                <a:cubicBezTo>
                  <a:pt x="2030254" y="138589"/>
                  <a:pt x="2028349" y="146209"/>
                  <a:pt x="2023586" y="160496"/>
                </a:cubicBezTo>
                <a:cubicBezTo>
                  <a:pt x="2021681" y="167164"/>
                  <a:pt x="2019776" y="176689"/>
                  <a:pt x="2017871" y="186214"/>
                </a:cubicBezTo>
                <a:cubicBezTo>
                  <a:pt x="2017871" y="188119"/>
                  <a:pt x="2016919" y="190024"/>
                  <a:pt x="2016919" y="191929"/>
                </a:cubicBezTo>
                <a:cubicBezTo>
                  <a:pt x="2016919" y="191929"/>
                  <a:pt x="2016919" y="190976"/>
                  <a:pt x="2016919" y="190976"/>
                </a:cubicBezTo>
                <a:cubicBezTo>
                  <a:pt x="2018824" y="170021"/>
                  <a:pt x="2019776" y="158591"/>
                  <a:pt x="2019776" y="158591"/>
                </a:cubicBezTo>
                <a:cubicBezTo>
                  <a:pt x="2019776" y="158591"/>
                  <a:pt x="2017871" y="166211"/>
                  <a:pt x="2015014" y="178594"/>
                </a:cubicBezTo>
                <a:cubicBezTo>
                  <a:pt x="2015014" y="176689"/>
                  <a:pt x="2014061" y="174784"/>
                  <a:pt x="2014061" y="174784"/>
                </a:cubicBezTo>
                <a:cubicBezTo>
                  <a:pt x="2014061" y="174784"/>
                  <a:pt x="2014061" y="175736"/>
                  <a:pt x="2014061" y="177641"/>
                </a:cubicBezTo>
                <a:cubicBezTo>
                  <a:pt x="2013109" y="172879"/>
                  <a:pt x="2012156" y="168116"/>
                  <a:pt x="2011204" y="163354"/>
                </a:cubicBezTo>
                <a:cubicBezTo>
                  <a:pt x="2008346" y="148114"/>
                  <a:pt x="2006441" y="135731"/>
                  <a:pt x="2003584" y="125254"/>
                </a:cubicBezTo>
                <a:cubicBezTo>
                  <a:pt x="1999774" y="104299"/>
                  <a:pt x="1996916" y="91916"/>
                  <a:pt x="1996916" y="91916"/>
                </a:cubicBezTo>
                <a:cubicBezTo>
                  <a:pt x="1996916" y="91916"/>
                  <a:pt x="1997869" y="104299"/>
                  <a:pt x="1999774" y="125254"/>
                </a:cubicBezTo>
                <a:cubicBezTo>
                  <a:pt x="2000726" y="135731"/>
                  <a:pt x="2001679" y="149066"/>
                  <a:pt x="2003584" y="164306"/>
                </a:cubicBezTo>
                <a:cubicBezTo>
                  <a:pt x="2004536" y="175736"/>
                  <a:pt x="2006441" y="189071"/>
                  <a:pt x="2008346" y="203359"/>
                </a:cubicBezTo>
                <a:cubicBezTo>
                  <a:pt x="2005489" y="213836"/>
                  <a:pt x="2002631" y="227171"/>
                  <a:pt x="1999774" y="240506"/>
                </a:cubicBezTo>
                <a:cubicBezTo>
                  <a:pt x="1995011" y="262414"/>
                  <a:pt x="1990249" y="288131"/>
                  <a:pt x="1984534" y="314801"/>
                </a:cubicBezTo>
                <a:cubicBezTo>
                  <a:pt x="1984534" y="303371"/>
                  <a:pt x="1984534" y="292894"/>
                  <a:pt x="1984534" y="283369"/>
                </a:cubicBezTo>
                <a:cubicBezTo>
                  <a:pt x="1984534" y="277654"/>
                  <a:pt x="1984534" y="271939"/>
                  <a:pt x="1984534" y="267176"/>
                </a:cubicBezTo>
                <a:cubicBezTo>
                  <a:pt x="1985486" y="265271"/>
                  <a:pt x="1986439" y="263366"/>
                  <a:pt x="1986439" y="263366"/>
                </a:cubicBezTo>
                <a:cubicBezTo>
                  <a:pt x="1986439" y="263366"/>
                  <a:pt x="1985486" y="264319"/>
                  <a:pt x="1984534" y="265271"/>
                </a:cubicBezTo>
                <a:cubicBezTo>
                  <a:pt x="1984534" y="257651"/>
                  <a:pt x="1984534" y="250031"/>
                  <a:pt x="1985486" y="243364"/>
                </a:cubicBezTo>
                <a:cubicBezTo>
                  <a:pt x="1986439" y="231934"/>
                  <a:pt x="1986439" y="221456"/>
                  <a:pt x="1987391" y="212884"/>
                </a:cubicBezTo>
                <a:cubicBezTo>
                  <a:pt x="1988344" y="195739"/>
                  <a:pt x="1989296" y="186214"/>
                  <a:pt x="1989296" y="186214"/>
                </a:cubicBezTo>
                <a:cubicBezTo>
                  <a:pt x="1989296" y="186214"/>
                  <a:pt x="1987391" y="195739"/>
                  <a:pt x="1983581" y="211931"/>
                </a:cubicBezTo>
                <a:cubicBezTo>
                  <a:pt x="1981676" y="220504"/>
                  <a:pt x="1979771" y="230029"/>
                  <a:pt x="1978819" y="242411"/>
                </a:cubicBezTo>
                <a:cubicBezTo>
                  <a:pt x="1976914" y="253841"/>
                  <a:pt x="1975961" y="267176"/>
                  <a:pt x="1974056" y="281464"/>
                </a:cubicBezTo>
                <a:cubicBezTo>
                  <a:pt x="1974056" y="281464"/>
                  <a:pt x="1973104" y="282416"/>
                  <a:pt x="1973104" y="282416"/>
                </a:cubicBezTo>
                <a:cubicBezTo>
                  <a:pt x="1971199" y="284321"/>
                  <a:pt x="1970246" y="286226"/>
                  <a:pt x="1968341" y="289084"/>
                </a:cubicBezTo>
                <a:cubicBezTo>
                  <a:pt x="1968341" y="287179"/>
                  <a:pt x="1968341" y="285274"/>
                  <a:pt x="1968341" y="283369"/>
                </a:cubicBezTo>
                <a:cubicBezTo>
                  <a:pt x="1971199" y="277654"/>
                  <a:pt x="1973104" y="274796"/>
                  <a:pt x="1973104" y="274796"/>
                </a:cubicBezTo>
                <a:cubicBezTo>
                  <a:pt x="1973104" y="274796"/>
                  <a:pt x="1971199" y="276701"/>
                  <a:pt x="1968341" y="280511"/>
                </a:cubicBezTo>
                <a:cubicBezTo>
                  <a:pt x="1970246" y="255746"/>
                  <a:pt x="1972151" y="235744"/>
                  <a:pt x="1973104" y="224314"/>
                </a:cubicBezTo>
                <a:cubicBezTo>
                  <a:pt x="1975961" y="201454"/>
                  <a:pt x="1976914" y="187166"/>
                  <a:pt x="1976914" y="187166"/>
                </a:cubicBezTo>
                <a:cubicBezTo>
                  <a:pt x="1976914" y="187166"/>
                  <a:pt x="1973104" y="198596"/>
                  <a:pt x="1967389" y="218599"/>
                </a:cubicBezTo>
                <a:cubicBezTo>
                  <a:pt x="1967389" y="217646"/>
                  <a:pt x="1967389" y="216694"/>
                  <a:pt x="1967389" y="216694"/>
                </a:cubicBezTo>
                <a:cubicBezTo>
                  <a:pt x="1967389" y="216694"/>
                  <a:pt x="1967389" y="217646"/>
                  <a:pt x="1966436" y="220504"/>
                </a:cubicBezTo>
                <a:cubicBezTo>
                  <a:pt x="1963579" y="229076"/>
                  <a:pt x="1960721" y="238601"/>
                  <a:pt x="1957864" y="250031"/>
                </a:cubicBezTo>
                <a:cubicBezTo>
                  <a:pt x="1955959" y="256699"/>
                  <a:pt x="1954054" y="264319"/>
                  <a:pt x="1952149" y="271939"/>
                </a:cubicBezTo>
                <a:cubicBezTo>
                  <a:pt x="1947386" y="250031"/>
                  <a:pt x="1944529" y="232886"/>
                  <a:pt x="1941671" y="221456"/>
                </a:cubicBezTo>
                <a:cubicBezTo>
                  <a:pt x="1941671" y="218599"/>
                  <a:pt x="1942624" y="215741"/>
                  <a:pt x="1942624" y="213836"/>
                </a:cubicBezTo>
                <a:cubicBezTo>
                  <a:pt x="1946434" y="203359"/>
                  <a:pt x="1949291" y="193834"/>
                  <a:pt x="1952149" y="186214"/>
                </a:cubicBezTo>
                <a:cubicBezTo>
                  <a:pt x="1958816" y="168116"/>
                  <a:pt x="1962626" y="157639"/>
                  <a:pt x="1962626" y="157639"/>
                </a:cubicBezTo>
                <a:cubicBezTo>
                  <a:pt x="1962626" y="157639"/>
                  <a:pt x="1957864" y="167164"/>
                  <a:pt x="1948339" y="185261"/>
                </a:cubicBezTo>
                <a:cubicBezTo>
                  <a:pt x="1947386" y="187166"/>
                  <a:pt x="1946434" y="189071"/>
                  <a:pt x="1945481" y="190976"/>
                </a:cubicBezTo>
                <a:cubicBezTo>
                  <a:pt x="1945481" y="190024"/>
                  <a:pt x="1945481" y="189071"/>
                  <a:pt x="1945481" y="189071"/>
                </a:cubicBezTo>
                <a:cubicBezTo>
                  <a:pt x="1945481" y="189071"/>
                  <a:pt x="1945481" y="190024"/>
                  <a:pt x="1944529" y="192881"/>
                </a:cubicBezTo>
                <a:cubicBezTo>
                  <a:pt x="1942624" y="196691"/>
                  <a:pt x="1940719" y="201454"/>
                  <a:pt x="1938814" y="205264"/>
                </a:cubicBezTo>
                <a:cubicBezTo>
                  <a:pt x="1936909" y="170021"/>
                  <a:pt x="1935004" y="148114"/>
                  <a:pt x="1935004" y="148114"/>
                </a:cubicBezTo>
                <a:cubicBezTo>
                  <a:pt x="1935004" y="148114"/>
                  <a:pt x="1931194" y="178594"/>
                  <a:pt x="1928336" y="224314"/>
                </a:cubicBezTo>
                <a:cubicBezTo>
                  <a:pt x="1928336" y="225266"/>
                  <a:pt x="1928336" y="227171"/>
                  <a:pt x="1928336" y="229076"/>
                </a:cubicBezTo>
                <a:cubicBezTo>
                  <a:pt x="1927384" y="231934"/>
                  <a:pt x="1925479" y="234791"/>
                  <a:pt x="1924526" y="236696"/>
                </a:cubicBezTo>
                <a:cubicBezTo>
                  <a:pt x="1921669" y="243364"/>
                  <a:pt x="1918811" y="250984"/>
                  <a:pt x="1915001" y="258604"/>
                </a:cubicBezTo>
                <a:cubicBezTo>
                  <a:pt x="1914049" y="261461"/>
                  <a:pt x="1912144" y="265271"/>
                  <a:pt x="1911191" y="268129"/>
                </a:cubicBezTo>
                <a:cubicBezTo>
                  <a:pt x="1910239" y="265271"/>
                  <a:pt x="1908334" y="262414"/>
                  <a:pt x="1907381" y="259556"/>
                </a:cubicBezTo>
                <a:lnTo>
                  <a:pt x="1907381" y="258604"/>
                </a:lnTo>
                <a:lnTo>
                  <a:pt x="1907381" y="258604"/>
                </a:lnTo>
                <a:cubicBezTo>
                  <a:pt x="1905476" y="256699"/>
                  <a:pt x="1903571" y="254794"/>
                  <a:pt x="1900714" y="253841"/>
                </a:cubicBezTo>
                <a:cubicBezTo>
                  <a:pt x="1899761" y="253841"/>
                  <a:pt x="1898809" y="252889"/>
                  <a:pt x="1897856" y="252889"/>
                </a:cubicBezTo>
                <a:cubicBezTo>
                  <a:pt x="1897856" y="252889"/>
                  <a:pt x="1896904" y="252889"/>
                  <a:pt x="1896904" y="252889"/>
                </a:cubicBezTo>
                <a:cubicBezTo>
                  <a:pt x="1896904" y="251936"/>
                  <a:pt x="1896904" y="251936"/>
                  <a:pt x="1896904" y="250984"/>
                </a:cubicBezTo>
                <a:cubicBezTo>
                  <a:pt x="1896904" y="249079"/>
                  <a:pt x="1897856" y="247174"/>
                  <a:pt x="1897856" y="246221"/>
                </a:cubicBezTo>
                <a:cubicBezTo>
                  <a:pt x="1899761" y="240506"/>
                  <a:pt x="1900714" y="234791"/>
                  <a:pt x="1902619" y="230029"/>
                </a:cubicBezTo>
                <a:cubicBezTo>
                  <a:pt x="1903571" y="228124"/>
                  <a:pt x="1903571" y="226219"/>
                  <a:pt x="1903571" y="226219"/>
                </a:cubicBezTo>
                <a:cubicBezTo>
                  <a:pt x="1903571" y="226219"/>
                  <a:pt x="1903571" y="226219"/>
                  <a:pt x="1902619" y="227171"/>
                </a:cubicBezTo>
                <a:cubicBezTo>
                  <a:pt x="1903571" y="222409"/>
                  <a:pt x="1905476" y="218599"/>
                  <a:pt x="1906429" y="214789"/>
                </a:cubicBezTo>
                <a:cubicBezTo>
                  <a:pt x="1909286" y="205264"/>
                  <a:pt x="1912144" y="196691"/>
                  <a:pt x="1915001" y="190976"/>
                </a:cubicBezTo>
                <a:cubicBezTo>
                  <a:pt x="1919764" y="177641"/>
                  <a:pt x="1922621" y="170021"/>
                  <a:pt x="1922621" y="170021"/>
                </a:cubicBezTo>
                <a:cubicBezTo>
                  <a:pt x="1922621" y="170021"/>
                  <a:pt x="1918811" y="176689"/>
                  <a:pt x="1911191" y="189071"/>
                </a:cubicBezTo>
                <a:cubicBezTo>
                  <a:pt x="1907381" y="194786"/>
                  <a:pt x="1903571" y="203359"/>
                  <a:pt x="1899761" y="211931"/>
                </a:cubicBezTo>
                <a:cubicBezTo>
                  <a:pt x="1897856" y="216694"/>
                  <a:pt x="1894999" y="221456"/>
                  <a:pt x="1893094" y="226219"/>
                </a:cubicBezTo>
                <a:cubicBezTo>
                  <a:pt x="1892141" y="229076"/>
                  <a:pt x="1890236" y="231934"/>
                  <a:pt x="1889284" y="235744"/>
                </a:cubicBezTo>
                <a:cubicBezTo>
                  <a:pt x="1889284" y="234791"/>
                  <a:pt x="1889284" y="233839"/>
                  <a:pt x="1888331" y="232886"/>
                </a:cubicBezTo>
                <a:cubicBezTo>
                  <a:pt x="1888331" y="227171"/>
                  <a:pt x="1888331" y="221456"/>
                  <a:pt x="1889284" y="216694"/>
                </a:cubicBezTo>
                <a:cubicBezTo>
                  <a:pt x="1889284" y="210979"/>
                  <a:pt x="1890236" y="205264"/>
                  <a:pt x="1891189" y="200501"/>
                </a:cubicBezTo>
                <a:cubicBezTo>
                  <a:pt x="1892141" y="195739"/>
                  <a:pt x="1893094" y="190976"/>
                  <a:pt x="1894046" y="187166"/>
                </a:cubicBezTo>
                <a:cubicBezTo>
                  <a:pt x="1895951" y="179546"/>
                  <a:pt x="1897856" y="172879"/>
                  <a:pt x="1899761" y="169069"/>
                </a:cubicBezTo>
                <a:cubicBezTo>
                  <a:pt x="1901666" y="165259"/>
                  <a:pt x="1902619" y="162401"/>
                  <a:pt x="1902619" y="162401"/>
                </a:cubicBezTo>
                <a:cubicBezTo>
                  <a:pt x="1902619" y="162401"/>
                  <a:pt x="1901666" y="164306"/>
                  <a:pt x="1898809" y="168116"/>
                </a:cubicBezTo>
                <a:cubicBezTo>
                  <a:pt x="1895951" y="171926"/>
                  <a:pt x="1893094" y="177641"/>
                  <a:pt x="1890236" y="186214"/>
                </a:cubicBezTo>
                <a:cubicBezTo>
                  <a:pt x="1889284" y="190024"/>
                  <a:pt x="1887379" y="194786"/>
                  <a:pt x="1885474" y="199549"/>
                </a:cubicBezTo>
                <a:cubicBezTo>
                  <a:pt x="1884521" y="204311"/>
                  <a:pt x="1883569" y="209074"/>
                  <a:pt x="1882616" y="213836"/>
                </a:cubicBezTo>
                <a:cubicBezTo>
                  <a:pt x="1882616" y="211931"/>
                  <a:pt x="1882616" y="210026"/>
                  <a:pt x="1882616" y="210026"/>
                </a:cubicBezTo>
                <a:cubicBezTo>
                  <a:pt x="1882616" y="210026"/>
                  <a:pt x="1880711" y="216694"/>
                  <a:pt x="1878806" y="228124"/>
                </a:cubicBezTo>
                <a:cubicBezTo>
                  <a:pt x="1877854" y="232886"/>
                  <a:pt x="1876901" y="237649"/>
                  <a:pt x="1874996" y="243364"/>
                </a:cubicBezTo>
                <a:cubicBezTo>
                  <a:pt x="1874996" y="239554"/>
                  <a:pt x="1874996" y="237649"/>
                  <a:pt x="1874996" y="237649"/>
                </a:cubicBezTo>
                <a:cubicBezTo>
                  <a:pt x="1874996" y="237649"/>
                  <a:pt x="1874044" y="244316"/>
                  <a:pt x="1872139" y="255746"/>
                </a:cubicBezTo>
                <a:cubicBezTo>
                  <a:pt x="1871186" y="260509"/>
                  <a:pt x="1870234" y="266224"/>
                  <a:pt x="1868329" y="270986"/>
                </a:cubicBezTo>
                <a:cubicBezTo>
                  <a:pt x="1868329" y="267176"/>
                  <a:pt x="1869281" y="263366"/>
                  <a:pt x="1869281" y="259556"/>
                </a:cubicBezTo>
                <a:cubicBezTo>
                  <a:pt x="1871186" y="243364"/>
                  <a:pt x="1873091" y="228124"/>
                  <a:pt x="1874996" y="213836"/>
                </a:cubicBezTo>
                <a:cubicBezTo>
                  <a:pt x="1875949" y="207169"/>
                  <a:pt x="1876901" y="200501"/>
                  <a:pt x="1877854" y="193834"/>
                </a:cubicBezTo>
                <a:cubicBezTo>
                  <a:pt x="1878806" y="187166"/>
                  <a:pt x="1880711" y="181451"/>
                  <a:pt x="1881664" y="175736"/>
                </a:cubicBezTo>
                <a:cubicBezTo>
                  <a:pt x="1883569" y="164306"/>
                  <a:pt x="1885474" y="154781"/>
                  <a:pt x="1888331" y="146209"/>
                </a:cubicBezTo>
                <a:cubicBezTo>
                  <a:pt x="1892141" y="130016"/>
                  <a:pt x="1894999" y="120491"/>
                  <a:pt x="1894999" y="120491"/>
                </a:cubicBezTo>
                <a:cubicBezTo>
                  <a:pt x="1894999" y="120491"/>
                  <a:pt x="1891189" y="129064"/>
                  <a:pt x="1885474" y="144304"/>
                </a:cubicBezTo>
                <a:cubicBezTo>
                  <a:pt x="1882616" y="151924"/>
                  <a:pt x="1878806" y="161449"/>
                  <a:pt x="1875949" y="172879"/>
                </a:cubicBezTo>
                <a:cubicBezTo>
                  <a:pt x="1874044" y="178594"/>
                  <a:pt x="1872139" y="184309"/>
                  <a:pt x="1870234" y="190976"/>
                </a:cubicBezTo>
                <a:cubicBezTo>
                  <a:pt x="1868329" y="197644"/>
                  <a:pt x="1867376" y="204311"/>
                  <a:pt x="1865471" y="210979"/>
                </a:cubicBezTo>
                <a:cubicBezTo>
                  <a:pt x="1863566" y="219551"/>
                  <a:pt x="1860709" y="229076"/>
                  <a:pt x="1858804" y="238601"/>
                </a:cubicBezTo>
                <a:cubicBezTo>
                  <a:pt x="1858804" y="221456"/>
                  <a:pt x="1857851" y="206216"/>
                  <a:pt x="1856899" y="194786"/>
                </a:cubicBezTo>
                <a:cubicBezTo>
                  <a:pt x="1855946" y="181451"/>
                  <a:pt x="1854994" y="172879"/>
                  <a:pt x="1854994" y="172879"/>
                </a:cubicBezTo>
                <a:cubicBezTo>
                  <a:pt x="1854994" y="172879"/>
                  <a:pt x="1854041" y="180499"/>
                  <a:pt x="1853089" y="194786"/>
                </a:cubicBezTo>
                <a:cubicBezTo>
                  <a:pt x="1852136" y="208121"/>
                  <a:pt x="1850231" y="228124"/>
                  <a:pt x="1848326" y="250984"/>
                </a:cubicBezTo>
                <a:cubicBezTo>
                  <a:pt x="1847374" y="260509"/>
                  <a:pt x="1846421" y="271939"/>
                  <a:pt x="1845469" y="282416"/>
                </a:cubicBezTo>
                <a:cubicBezTo>
                  <a:pt x="1843564" y="279559"/>
                  <a:pt x="1841659" y="276701"/>
                  <a:pt x="1839754" y="273844"/>
                </a:cubicBezTo>
                <a:cubicBezTo>
                  <a:pt x="1839754" y="270986"/>
                  <a:pt x="1838801" y="269081"/>
                  <a:pt x="1838801" y="269081"/>
                </a:cubicBezTo>
                <a:cubicBezTo>
                  <a:pt x="1838801" y="269081"/>
                  <a:pt x="1838801" y="270034"/>
                  <a:pt x="1838801" y="272891"/>
                </a:cubicBezTo>
                <a:cubicBezTo>
                  <a:pt x="1834039" y="266224"/>
                  <a:pt x="1830229" y="260509"/>
                  <a:pt x="1827371" y="256699"/>
                </a:cubicBezTo>
                <a:cubicBezTo>
                  <a:pt x="1829276" y="216694"/>
                  <a:pt x="1828324" y="190976"/>
                  <a:pt x="1828324" y="190976"/>
                </a:cubicBezTo>
                <a:cubicBezTo>
                  <a:pt x="1828324" y="190976"/>
                  <a:pt x="1826419" y="202406"/>
                  <a:pt x="1822609" y="222409"/>
                </a:cubicBezTo>
                <a:cubicBezTo>
                  <a:pt x="1822609" y="219551"/>
                  <a:pt x="1822609" y="217646"/>
                  <a:pt x="1822609" y="214789"/>
                </a:cubicBezTo>
                <a:cubicBezTo>
                  <a:pt x="1822609" y="196691"/>
                  <a:pt x="1821656" y="178594"/>
                  <a:pt x="1822609" y="161449"/>
                </a:cubicBezTo>
                <a:cubicBezTo>
                  <a:pt x="1823561" y="144304"/>
                  <a:pt x="1823561" y="129064"/>
                  <a:pt x="1823561" y="113824"/>
                </a:cubicBezTo>
                <a:cubicBezTo>
                  <a:pt x="1824514" y="54769"/>
                  <a:pt x="1823561" y="15716"/>
                  <a:pt x="1823561" y="15716"/>
                </a:cubicBezTo>
                <a:cubicBezTo>
                  <a:pt x="1823561" y="15716"/>
                  <a:pt x="1817846" y="54769"/>
                  <a:pt x="1812131" y="112871"/>
                </a:cubicBezTo>
                <a:cubicBezTo>
                  <a:pt x="1811179" y="127159"/>
                  <a:pt x="1809274" y="143351"/>
                  <a:pt x="1807369" y="160496"/>
                </a:cubicBezTo>
                <a:cubicBezTo>
                  <a:pt x="1805464" y="175736"/>
                  <a:pt x="1805464" y="191929"/>
                  <a:pt x="1805464" y="209074"/>
                </a:cubicBezTo>
                <a:cubicBezTo>
                  <a:pt x="1803559" y="210026"/>
                  <a:pt x="1802606" y="210979"/>
                  <a:pt x="1801654" y="211931"/>
                </a:cubicBezTo>
                <a:lnTo>
                  <a:pt x="1801654" y="211931"/>
                </a:lnTo>
                <a:lnTo>
                  <a:pt x="1801654" y="212884"/>
                </a:lnTo>
                <a:cubicBezTo>
                  <a:pt x="1797844" y="221456"/>
                  <a:pt x="1794034" y="229076"/>
                  <a:pt x="1790224" y="237649"/>
                </a:cubicBezTo>
                <a:cubicBezTo>
                  <a:pt x="1790224" y="217646"/>
                  <a:pt x="1790224" y="207169"/>
                  <a:pt x="1790224" y="207169"/>
                </a:cubicBezTo>
                <a:cubicBezTo>
                  <a:pt x="1790224" y="207169"/>
                  <a:pt x="1788319" y="218599"/>
                  <a:pt x="1786414" y="239554"/>
                </a:cubicBezTo>
                <a:cubicBezTo>
                  <a:pt x="1786414" y="243364"/>
                  <a:pt x="1785461" y="246221"/>
                  <a:pt x="1784509" y="250984"/>
                </a:cubicBezTo>
                <a:cubicBezTo>
                  <a:pt x="1784509" y="251936"/>
                  <a:pt x="1784509" y="251936"/>
                  <a:pt x="1783556" y="252889"/>
                </a:cubicBezTo>
                <a:cubicBezTo>
                  <a:pt x="1779746" y="236696"/>
                  <a:pt x="1776889" y="226219"/>
                  <a:pt x="1776889" y="226219"/>
                </a:cubicBezTo>
                <a:cubicBezTo>
                  <a:pt x="1776889" y="226219"/>
                  <a:pt x="1776889" y="236696"/>
                  <a:pt x="1777841" y="253841"/>
                </a:cubicBezTo>
                <a:cubicBezTo>
                  <a:pt x="1774031" y="244316"/>
                  <a:pt x="1771174" y="236696"/>
                  <a:pt x="1768316" y="230029"/>
                </a:cubicBezTo>
                <a:cubicBezTo>
                  <a:pt x="1763554" y="219551"/>
                  <a:pt x="1760696" y="211931"/>
                  <a:pt x="1759744" y="209074"/>
                </a:cubicBezTo>
                <a:cubicBezTo>
                  <a:pt x="1759744" y="209074"/>
                  <a:pt x="1759744" y="208121"/>
                  <a:pt x="1759744" y="208121"/>
                </a:cubicBezTo>
                <a:cubicBezTo>
                  <a:pt x="1761649" y="202406"/>
                  <a:pt x="1761649" y="198596"/>
                  <a:pt x="1761649" y="198596"/>
                </a:cubicBezTo>
                <a:cubicBezTo>
                  <a:pt x="1761649" y="198596"/>
                  <a:pt x="1760696" y="200501"/>
                  <a:pt x="1759744" y="203359"/>
                </a:cubicBezTo>
                <a:cubicBezTo>
                  <a:pt x="1759744" y="200501"/>
                  <a:pt x="1759744" y="197644"/>
                  <a:pt x="1759744" y="195739"/>
                </a:cubicBezTo>
                <a:cubicBezTo>
                  <a:pt x="1760696" y="187166"/>
                  <a:pt x="1760696" y="178594"/>
                  <a:pt x="1761649" y="171926"/>
                </a:cubicBezTo>
                <a:cubicBezTo>
                  <a:pt x="1762601" y="158591"/>
                  <a:pt x="1762601" y="151924"/>
                  <a:pt x="1762601" y="151924"/>
                </a:cubicBezTo>
                <a:cubicBezTo>
                  <a:pt x="1762601" y="151924"/>
                  <a:pt x="1760696" y="159544"/>
                  <a:pt x="1756886" y="171926"/>
                </a:cubicBezTo>
                <a:cubicBezTo>
                  <a:pt x="1754981" y="180499"/>
                  <a:pt x="1752124" y="191929"/>
                  <a:pt x="1749266" y="205264"/>
                </a:cubicBezTo>
                <a:cubicBezTo>
                  <a:pt x="1746409" y="200501"/>
                  <a:pt x="1745456" y="197644"/>
                  <a:pt x="1745456" y="197644"/>
                </a:cubicBezTo>
                <a:cubicBezTo>
                  <a:pt x="1745456" y="197644"/>
                  <a:pt x="1746409" y="201454"/>
                  <a:pt x="1749266" y="208121"/>
                </a:cubicBezTo>
                <a:cubicBezTo>
                  <a:pt x="1748314" y="213836"/>
                  <a:pt x="1747361" y="219551"/>
                  <a:pt x="1746409" y="225266"/>
                </a:cubicBezTo>
                <a:cubicBezTo>
                  <a:pt x="1746409" y="226219"/>
                  <a:pt x="1746409" y="227171"/>
                  <a:pt x="1746409" y="228124"/>
                </a:cubicBezTo>
                <a:cubicBezTo>
                  <a:pt x="1741646" y="193834"/>
                  <a:pt x="1737836" y="171926"/>
                  <a:pt x="1737836" y="171926"/>
                </a:cubicBezTo>
                <a:cubicBezTo>
                  <a:pt x="1737836" y="171926"/>
                  <a:pt x="1736884" y="204311"/>
                  <a:pt x="1738789" y="252889"/>
                </a:cubicBezTo>
                <a:cubicBezTo>
                  <a:pt x="1737836" y="253841"/>
                  <a:pt x="1737836" y="255746"/>
                  <a:pt x="1736884" y="256699"/>
                </a:cubicBezTo>
                <a:cubicBezTo>
                  <a:pt x="1735931" y="253841"/>
                  <a:pt x="1735931" y="252889"/>
                  <a:pt x="1735931" y="252889"/>
                </a:cubicBezTo>
                <a:cubicBezTo>
                  <a:pt x="1735931" y="252889"/>
                  <a:pt x="1735931" y="254794"/>
                  <a:pt x="1735931" y="257651"/>
                </a:cubicBezTo>
                <a:cubicBezTo>
                  <a:pt x="1734979" y="259556"/>
                  <a:pt x="1734026" y="261461"/>
                  <a:pt x="1733074" y="264319"/>
                </a:cubicBezTo>
                <a:cubicBezTo>
                  <a:pt x="1731169" y="270034"/>
                  <a:pt x="1729264" y="276701"/>
                  <a:pt x="1727359" y="283369"/>
                </a:cubicBezTo>
                <a:cubicBezTo>
                  <a:pt x="1725454" y="288131"/>
                  <a:pt x="1723549" y="293846"/>
                  <a:pt x="1722596" y="299561"/>
                </a:cubicBezTo>
                <a:cubicBezTo>
                  <a:pt x="1720691" y="278606"/>
                  <a:pt x="1718786" y="267176"/>
                  <a:pt x="1718786" y="267176"/>
                </a:cubicBezTo>
                <a:cubicBezTo>
                  <a:pt x="1718786" y="267176"/>
                  <a:pt x="1717834" y="286226"/>
                  <a:pt x="1716881" y="317659"/>
                </a:cubicBezTo>
                <a:cubicBezTo>
                  <a:pt x="1716881" y="317659"/>
                  <a:pt x="1716881" y="318611"/>
                  <a:pt x="1716881" y="318611"/>
                </a:cubicBezTo>
                <a:cubicBezTo>
                  <a:pt x="1715929" y="317659"/>
                  <a:pt x="1715929" y="316706"/>
                  <a:pt x="1714976" y="316706"/>
                </a:cubicBezTo>
                <a:cubicBezTo>
                  <a:pt x="1712119" y="307181"/>
                  <a:pt x="1710214" y="297656"/>
                  <a:pt x="1707356" y="288131"/>
                </a:cubicBezTo>
                <a:cubicBezTo>
                  <a:pt x="1708309" y="270034"/>
                  <a:pt x="1709261" y="252889"/>
                  <a:pt x="1709261" y="237649"/>
                </a:cubicBezTo>
                <a:cubicBezTo>
                  <a:pt x="1711166" y="192881"/>
                  <a:pt x="1710214" y="163354"/>
                  <a:pt x="1710214" y="163354"/>
                </a:cubicBezTo>
                <a:cubicBezTo>
                  <a:pt x="1710214" y="163354"/>
                  <a:pt x="1705451" y="189071"/>
                  <a:pt x="1698784" y="229076"/>
                </a:cubicBezTo>
                <a:cubicBezTo>
                  <a:pt x="1696879" y="219551"/>
                  <a:pt x="1695926" y="210979"/>
                  <a:pt x="1694021" y="203359"/>
                </a:cubicBezTo>
                <a:cubicBezTo>
                  <a:pt x="1695926" y="191929"/>
                  <a:pt x="1697831" y="180499"/>
                  <a:pt x="1699736" y="170021"/>
                </a:cubicBezTo>
                <a:cubicBezTo>
                  <a:pt x="1702594" y="151924"/>
                  <a:pt x="1705451" y="134779"/>
                  <a:pt x="1706404" y="119539"/>
                </a:cubicBezTo>
                <a:cubicBezTo>
                  <a:pt x="1708309" y="104299"/>
                  <a:pt x="1709261" y="91916"/>
                  <a:pt x="1710214" y="80486"/>
                </a:cubicBezTo>
                <a:cubicBezTo>
                  <a:pt x="1712119" y="59531"/>
                  <a:pt x="1713071" y="47149"/>
                  <a:pt x="1713071" y="47149"/>
                </a:cubicBezTo>
                <a:cubicBezTo>
                  <a:pt x="1713071" y="47149"/>
                  <a:pt x="1710214" y="59531"/>
                  <a:pt x="1706404" y="80486"/>
                </a:cubicBezTo>
                <a:cubicBezTo>
                  <a:pt x="1704499" y="90964"/>
                  <a:pt x="1701641" y="104299"/>
                  <a:pt x="1698784" y="118586"/>
                </a:cubicBezTo>
                <a:cubicBezTo>
                  <a:pt x="1695926" y="133826"/>
                  <a:pt x="1692116" y="150019"/>
                  <a:pt x="1688306" y="168116"/>
                </a:cubicBezTo>
                <a:cubicBezTo>
                  <a:pt x="1688306" y="169069"/>
                  <a:pt x="1687354" y="170974"/>
                  <a:pt x="1687354" y="171926"/>
                </a:cubicBezTo>
                <a:cubicBezTo>
                  <a:pt x="1685449" y="164306"/>
                  <a:pt x="1684496" y="160496"/>
                  <a:pt x="1684496" y="160496"/>
                </a:cubicBezTo>
                <a:cubicBezTo>
                  <a:pt x="1684496" y="160496"/>
                  <a:pt x="1684496" y="167164"/>
                  <a:pt x="1685449" y="179546"/>
                </a:cubicBezTo>
                <a:cubicBezTo>
                  <a:pt x="1684496" y="185261"/>
                  <a:pt x="1682591" y="191929"/>
                  <a:pt x="1681639" y="197644"/>
                </a:cubicBezTo>
                <a:cubicBezTo>
                  <a:pt x="1680686" y="195739"/>
                  <a:pt x="1680686" y="194786"/>
                  <a:pt x="1680686" y="192881"/>
                </a:cubicBezTo>
                <a:cubicBezTo>
                  <a:pt x="1681639" y="186214"/>
                  <a:pt x="1681639" y="180499"/>
                  <a:pt x="1681639" y="174784"/>
                </a:cubicBezTo>
                <a:cubicBezTo>
                  <a:pt x="1681639" y="162401"/>
                  <a:pt x="1682591" y="151924"/>
                  <a:pt x="1682591" y="143351"/>
                </a:cubicBezTo>
                <a:cubicBezTo>
                  <a:pt x="1682591" y="126206"/>
                  <a:pt x="1683544" y="115729"/>
                  <a:pt x="1683544" y="115729"/>
                </a:cubicBezTo>
                <a:cubicBezTo>
                  <a:pt x="1683544" y="115729"/>
                  <a:pt x="1681639" y="125254"/>
                  <a:pt x="1678781" y="143351"/>
                </a:cubicBezTo>
                <a:cubicBezTo>
                  <a:pt x="1677829" y="151924"/>
                  <a:pt x="1675924" y="162401"/>
                  <a:pt x="1674019" y="174784"/>
                </a:cubicBezTo>
                <a:cubicBezTo>
                  <a:pt x="1672114" y="187166"/>
                  <a:pt x="1669256" y="200501"/>
                  <a:pt x="1666399" y="215741"/>
                </a:cubicBezTo>
                <a:cubicBezTo>
                  <a:pt x="1665446" y="220504"/>
                  <a:pt x="1664494" y="226219"/>
                  <a:pt x="1663541" y="231934"/>
                </a:cubicBezTo>
                <a:cubicBezTo>
                  <a:pt x="1662589" y="228124"/>
                  <a:pt x="1661636" y="225266"/>
                  <a:pt x="1661636" y="225266"/>
                </a:cubicBezTo>
                <a:cubicBezTo>
                  <a:pt x="1661636" y="225266"/>
                  <a:pt x="1661636" y="229076"/>
                  <a:pt x="1662589" y="236696"/>
                </a:cubicBezTo>
                <a:cubicBezTo>
                  <a:pt x="1661636" y="242411"/>
                  <a:pt x="1660684" y="248126"/>
                  <a:pt x="1659731" y="253841"/>
                </a:cubicBezTo>
                <a:cubicBezTo>
                  <a:pt x="1659731" y="252889"/>
                  <a:pt x="1658779" y="251936"/>
                  <a:pt x="1658779" y="251936"/>
                </a:cubicBezTo>
                <a:cubicBezTo>
                  <a:pt x="1654969" y="240506"/>
                  <a:pt x="1650206" y="230981"/>
                  <a:pt x="1646396" y="223361"/>
                </a:cubicBezTo>
                <a:cubicBezTo>
                  <a:pt x="1645444" y="220504"/>
                  <a:pt x="1643539" y="218599"/>
                  <a:pt x="1642586" y="215741"/>
                </a:cubicBezTo>
                <a:cubicBezTo>
                  <a:pt x="1642586" y="210979"/>
                  <a:pt x="1642586" y="207169"/>
                  <a:pt x="1642586" y="202406"/>
                </a:cubicBezTo>
                <a:cubicBezTo>
                  <a:pt x="1641634" y="186214"/>
                  <a:pt x="1641634" y="170021"/>
                  <a:pt x="1640681" y="154781"/>
                </a:cubicBezTo>
                <a:cubicBezTo>
                  <a:pt x="1639729" y="139541"/>
                  <a:pt x="1637824" y="125254"/>
                  <a:pt x="1635919" y="111919"/>
                </a:cubicBezTo>
                <a:cubicBezTo>
                  <a:pt x="1630204" y="58579"/>
                  <a:pt x="1624489" y="23336"/>
                  <a:pt x="1624489" y="23336"/>
                </a:cubicBezTo>
                <a:cubicBezTo>
                  <a:pt x="1624489" y="23336"/>
                  <a:pt x="1623536" y="58579"/>
                  <a:pt x="1624489" y="111919"/>
                </a:cubicBezTo>
                <a:cubicBezTo>
                  <a:pt x="1624489" y="125254"/>
                  <a:pt x="1624489" y="139541"/>
                  <a:pt x="1625441" y="154781"/>
                </a:cubicBezTo>
                <a:cubicBezTo>
                  <a:pt x="1626394" y="170021"/>
                  <a:pt x="1624489" y="186214"/>
                  <a:pt x="1625441" y="202406"/>
                </a:cubicBezTo>
                <a:cubicBezTo>
                  <a:pt x="1625441" y="210026"/>
                  <a:pt x="1625441" y="217646"/>
                  <a:pt x="1625441" y="225266"/>
                </a:cubicBezTo>
                <a:cubicBezTo>
                  <a:pt x="1625441" y="227171"/>
                  <a:pt x="1625441" y="229076"/>
                  <a:pt x="1625441" y="230981"/>
                </a:cubicBezTo>
                <a:cubicBezTo>
                  <a:pt x="1624489" y="230029"/>
                  <a:pt x="1624489" y="228124"/>
                  <a:pt x="1623536" y="227171"/>
                </a:cubicBezTo>
                <a:cubicBezTo>
                  <a:pt x="1620679" y="211931"/>
                  <a:pt x="1619726" y="203359"/>
                  <a:pt x="1619726" y="203359"/>
                </a:cubicBezTo>
                <a:cubicBezTo>
                  <a:pt x="1619726" y="203359"/>
                  <a:pt x="1619726" y="208121"/>
                  <a:pt x="1619726" y="217646"/>
                </a:cubicBezTo>
                <a:cubicBezTo>
                  <a:pt x="1613059" y="201454"/>
                  <a:pt x="1608296" y="190976"/>
                  <a:pt x="1608296" y="190976"/>
                </a:cubicBezTo>
                <a:cubicBezTo>
                  <a:pt x="1608296" y="190976"/>
                  <a:pt x="1612106" y="207169"/>
                  <a:pt x="1619726" y="233839"/>
                </a:cubicBezTo>
                <a:cubicBezTo>
                  <a:pt x="1619726" y="236696"/>
                  <a:pt x="1619726" y="239554"/>
                  <a:pt x="1619726" y="242411"/>
                </a:cubicBezTo>
                <a:cubicBezTo>
                  <a:pt x="1615916" y="236696"/>
                  <a:pt x="1613059" y="233839"/>
                  <a:pt x="1613059" y="233839"/>
                </a:cubicBezTo>
                <a:cubicBezTo>
                  <a:pt x="1613059" y="233839"/>
                  <a:pt x="1614964" y="238601"/>
                  <a:pt x="1619726" y="247174"/>
                </a:cubicBezTo>
                <a:cubicBezTo>
                  <a:pt x="1616869" y="250984"/>
                  <a:pt x="1614011" y="256699"/>
                  <a:pt x="1610201" y="264319"/>
                </a:cubicBezTo>
                <a:cubicBezTo>
                  <a:pt x="1609249" y="266224"/>
                  <a:pt x="1608296" y="268129"/>
                  <a:pt x="1607344" y="270034"/>
                </a:cubicBezTo>
                <a:cubicBezTo>
                  <a:pt x="1607344" y="269081"/>
                  <a:pt x="1606391" y="269081"/>
                  <a:pt x="1606391" y="269081"/>
                </a:cubicBezTo>
                <a:cubicBezTo>
                  <a:pt x="1606391" y="269081"/>
                  <a:pt x="1606391" y="269081"/>
                  <a:pt x="1607344" y="270034"/>
                </a:cubicBezTo>
                <a:cubicBezTo>
                  <a:pt x="1605439" y="273844"/>
                  <a:pt x="1603534" y="277654"/>
                  <a:pt x="1601629" y="282416"/>
                </a:cubicBezTo>
                <a:cubicBezTo>
                  <a:pt x="1601629" y="277654"/>
                  <a:pt x="1600676" y="273844"/>
                  <a:pt x="1600676" y="269081"/>
                </a:cubicBezTo>
                <a:cubicBezTo>
                  <a:pt x="1598771" y="243364"/>
                  <a:pt x="1596866" y="221456"/>
                  <a:pt x="1595914" y="207169"/>
                </a:cubicBezTo>
                <a:cubicBezTo>
                  <a:pt x="1594961" y="191929"/>
                  <a:pt x="1594009" y="183356"/>
                  <a:pt x="1594009" y="183356"/>
                </a:cubicBezTo>
                <a:cubicBezTo>
                  <a:pt x="1594009" y="183356"/>
                  <a:pt x="1593056" y="191929"/>
                  <a:pt x="1592104" y="207169"/>
                </a:cubicBezTo>
                <a:cubicBezTo>
                  <a:pt x="1592104" y="212884"/>
                  <a:pt x="1591151" y="219551"/>
                  <a:pt x="1591151" y="227171"/>
                </a:cubicBezTo>
                <a:cubicBezTo>
                  <a:pt x="1589246" y="216694"/>
                  <a:pt x="1586389" y="207169"/>
                  <a:pt x="1583531" y="197644"/>
                </a:cubicBezTo>
                <a:cubicBezTo>
                  <a:pt x="1581626" y="190976"/>
                  <a:pt x="1579721" y="185261"/>
                  <a:pt x="1578769" y="179546"/>
                </a:cubicBezTo>
                <a:cubicBezTo>
                  <a:pt x="1576864" y="173831"/>
                  <a:pt x="1574959" y="168116"/>
                  <a:pt x="1573054" y="163354"/>
                </a:cubicBezTo>
                <a:cubicBezTo>
                  <a:pt x="1569244" y="152876"/>
                  <a:pt x="1566386" y="144304"/>
                  <a:pt x="1563529" y="137636"/>
                </a:cubicBezTo>
                <a:cubicBezTo>
                  <a:pt x="1556861" y="123349"/>
                  <a:pt x="1554004" y="115729"/>
                  <a:pt x="1554004" y="115729"/>
                </a:cubicBezTo>
                <a:cubicBezTo>
                  <a:pt x="1554004" y="115729"/>
                  <a:pt x="1555909" y="124301"/>
                  <a:pt x="1560671" y="138589"/>
                </a:cubicBezTo>
                <a:cubicBezTo>
                  <a:pt x="1562576" y="146209"/>
                  <a:pt x="1564481" y="154781"/>
                  <a:pt x="1567339" y="165259"/>
                </a:cubicBezTo>
                <a:cubicBezTo>
                  <a:pt x="1568291" y="170021"/>
                  <a:pt x="1569244" y="175736"/>
                  <a:pt x="1571149" y="181451"/>
                </a:cubicBezTo>
                <a:cubicBezTo>
                  <a:pt x="1572101" y="187166"/>
                  <a:pt x="1573054" y="192881"/>
                  <a:pt x="1574006" y="199549"/>
                </a:cubicBezTo>
                <a:cubicBezTo>
                  <a:pt x="1576864" y="211931"/>
                  <a:pt x="1577816" y="226219"/>
                  <a:pt x="1579721" y="240506"/>
                </a:cubicBezTo>
                <a:cubicBezTo>
                  <a:pt x="1581626" y="253841"/>
                  <a:pt x="1582579" y="269081"/>
                  <a:pt x="1584484" y="283369"/>
                </a:cubicBezTo>
                <a:cubicBezTo>
                  <a:pt x="1581626" y="274796"/>
                  <a:pt x="1579721" y="266224"/>
                  <a:pt x="1576864" y="258604"/>
                </a:cubicBezTo>
                <a:cubicBezTo>
                  <a:pt x="1575911" y="255746"/>
                  <a:pt x="1574959" y="252889"/>
                  <a:pt x="1573054" y="249079"/>
                </a:cubicBezTo>
                <a:cubicBezTo>
                  <a:pt x="1573054" y="249079"/>
                  <a:pt x="1573054" y="248126"/>
                  <a:pt x="1573054" y="247174"/>
                </a:cubicBezTo>
                <a:cubicBezTo>
                  <a:pt x="1573054" y="243364"/>
                  <a:pt x="1573054" y="238601"/>
                  <a:pt x="1572101" y="234791"/>
                </a:cubicBezTo>
                <a:cubicBezTo>
                  <a:pt x="1571149" y="221456"/>
                  <a:pt x="1569244" y="209074"/>
                  <a:pt x="1567339" y="198596"/>
                </a:cubicBezTo>
                <a:cubicBezTo>
                  <a:pt x="1566386" y="192881"/>
                  <a:pt x="1564481" y="188119"/>
                  <a:pt x="1563529" y="184309"/>
                </a:cubicBezTo>
                <a:cubicBezTo>
                  <a:pt x="1561624" y="179546"/>
                  <a:pt x="1560671" y="175736"/>
                  <a:pt x="1558766" y="171926"/>
                </a:cubicBezTo>
                <a:cubicBezTo>
                  <a:pt x="1555909" y="164306"/>
                  <a:pt x="1553051" y="159544"/>
                  <a:pt x="1550194" y="155734"/>
                </a:cubicBezTo>
                <a:cubicBezTo>
                  <a:pt x="1548289" y="151924"/>
                  <a:pt x="1546384" y="150019"/>
                  <a:pt x="1546384" y="150019"/>
                </a:cubicBezTo>
                <a:cubicBezTo>
                  <a:pt x="1546384" y="150019"/>
                  <a:pt x="1547336" y="151924"/>
                  <a:pt x="1549241" y="155734"/>
                </a:cubicBezTo>
                <a:cubicBezTo>
                  <a:pt x="1551146" y="159544"/>
                  <a:pt x="1553051" y="165259"/>
                  <a:pt x="1554956" y="171926"/>
                </a:cubicBezTo>
                <a:cubicBezTo>
                  <a:pt x="1555909" y="175736"/>
                  <a:pt x="1556861" y="179546"/>
                  <a:pt x="1557814" y="184309"/>
                </a:cubicBezTo>
                <a:cubicBezTo>
                  <a:pt x="1557814" y="189071"/>
                  <a:pt x="1558766" y="193834"/>
                  <a:pt x="1559719" y="198596"/>
                </a:cubicBezTo>
                <a:cubicBezTo>
                  <a:pt x="1559719" y="203359"/>
                  <a:pt x="1560671" y="208121"/>
                  <a:pt x="1560671" y="213836"/>
                </a:cubicBezTo>
                <a:cubicBezTo>
                  <a:pt x="1560671" y="214789"/>
                  <a:pt x="1560671" y="215741"/>
                  <a:pt x="1559719" y="216694"/>
                </a:cubicBezTo>
                <a:cubicBezTo>
                  <a:pt x="1558766" y="213836"/>
                  <a:pt x="1556861" y="210979"/>
                  <a:pt x="1555909" y="208121"/>
                </a:cubicBezTo>
                <a:cubicBezTo>
                  <a:pt x="1554004" y="203359"/>
                  <a:pt x="1551146" y="199549"/>
                  <a:pt x="1549241" y="194786"/>
                </a:cubicBezTo>
                <a:cubicBezTo>
                  <a:pt x="1545431" y="186214"/>
                  <a:pt x="1541621" y="179546"/>
                  <a:pt x="1537811" y="173831"/>
                </a:cubicBezTo>
                <a:cubicBezTo>
                  <a:pt x="1530191" y="162401"/>
                  <a:pt x="1526381" y="156686"/>
                  <a:pt x="1526381" y="156686"/>
                </a:cubicBezTo>
                <a:cubicBezTo>
                  <a:pt x="1526381" y="156686"/>
                  <a:pt x="1529239" y="163354"/>
                  <a:pt x="1534001" y="175736"/>
                </a:cubicBezTo>
                <a:cubicBezTo>
                  <a:pt x="1536859" y="181451"/>
                  <a:pt x="1539716" y="189071"/>
                  <a:pt x="1542574" y="197644"/>
                </a:cubicBezTo>
                <a:cubicBezTo>
                  <a:pt x="1543526" y="201454"/>
                  <a:pt x="1545431" y="205264"/>
                  <a:pt x="1546384" y="209074"/>
                </a:cubicBezTo>
                <a:cubicBezTo>
                  <a:pt x="1546384" y="208121"/>
                  <a:pt x="1545431" y="208121"/>
                  <a:pt x="1545431" y="208121"/>
                </a:cubicBezTo>
                <a:cubicBezTo>
                  <a:pt x="1545431" y="208121"/>
                  <a:pt x="1546384" y="209074"/>
                  <a:pt x="1546384" y="210979"/>
                </a:cubicBezTo>
                <a:cubicBezTo>
                  <a:pt x="1548289" y="215741"/>
                  <a:pt x="1549241" y="220504"/>
                  <a:pt x="1551146" y="226219"/>
                </a:cubicBezTo>
                <a:cubicBezTo>
                  <a:pt x="1552099" y="228124"/>
                  <a:pt x="1552099" y="229076"/>
                  <a:pt x="1552099" y="230981"/>
                </a:cubicBezTo>
                <a:cubicBezTo>
                  <a:pt x="1552099" y="232886"/>
                  <a:pt x="1553051" y="233839"/>
                  <a:pt x="1553051" y="235744"/>
                </a:cubicBezTo>
                <a:cubicBezTo>
                  <a:pt x="1553051" y="237649"/>
                  <a:pt x="1553051" y="239554"/>
                  <a:pt x="1554004" y="241459"/>
                </a:cubicBezTo>
                <a:cubicBezTo>
                  <a:pt x="1554004" y="242411"/>
                  <a:pt x="1554004" y="243364"/>
                  <a:pt x="1554004" y="244316"/>
                </a:cubicBezTo>
                <a:cubicBezTo>
                  <a:pt x="1554004" y="246221"/>
                  <a:pt x="1553051" y="248126"/>
                  <a:pt x="1553051" y="250031"/>
                </a:cubicBezTo>
                <a:cubicBezTo>
                  <a:pt x="1551146" y="253841"/>
                  <a:pt x="1549241" y="257651"/>
                  <a:pt x="1547336" y="263366"/>
                </a:cubicBezTo>
                <a:cubicBezTo>
                  <a:pt x="1545431" y="258604"/>
                  <a:pt x="1543526" y="254794"/>
                  <a:pt x="1542574" y="251936"/>
                </a:cubicBezTo>
                <a:cubicBezTo>
                  <a:pt x="1542574" y="249079"/>
                  <a:pt x="1542574" y="245269"/>
                  <a:pt x="1542574" y="243364"/>
                </a:cubicBezTo>
                <a:cubicBezTo>
                  <a:pt x="1542574" y="230029"/>
                  <a:pt x="1542574" y="222409"/>
                  <a:pt x="1542574" y="222409"/>
                </a:cubicBezTo>
                <a:cubicBezTo>
                  <a:pt x="1542574" y="222409"/>
                  <a:pt x="1541621" y="230029"/>
                  <a:pt x="1538764" y="243364"/>
                </a:cubicBezTo>
                <a:cubicBezTo>
                  <a:pt x="1538764" y="243364"/>
                  <a:pt x="1538764" y="243364"/>
                  <a:pt x="1538764" y="243364"/>
                </a:cubicBezTo>
                <a:cubicBezTo>
                  <a:pt x="1534001" y="232886"/>
                  <a:pt x="1531144" y="226219"/>
                  <a:pt x="1531144" y="226219"/>
                </a:cubicBezTo>
                <a:cubicBezTo>
                  <a:pt x="1531144" y="226219"/>
                  <a:pt x="1533049" y="234791"/>
                  <a:pt x="1537811" y="250031"/>
                </a:cubicBezTo>
                <a:cubicBezTo>
                  <a:pt x="1537811" y="252889"/>
                  <a:pt x="1536859" y="255746"/>
                  <a:pt x="1536859" y="258604"/>
                </a:cubicBezTo>
                <a:cubicBezTo>
                  <a:pt x="1534954" y="251936"/>
                  <a:pt x="1533049" y="245269"/>
                  <a:pt x="1531144" y="239554"/>
                </a:cubicBezTo>
                <a:cubicBezTo>
                  <a:pt x="1529239" y="232886"/>
                  <a:pt x="1527334" y="227171"/>
                  <a:pt x="1525429" y="220504"/>
                </a:cubicBezTo>
                <a:cubicBezTo>
                  <a:pt x="1524476" y="217646"/>
                  <a:pt x="1523524" y="214789"/>
                  <a:pt x="1521619" y="211931"/>
                </a:cubicBezTo>
                <a:cubicBezTo>
                  <a:pt x="1518761" y="173831"/>
                  <a:pt x="1515904" y="150019"/>
                  <a:pt x="1515904" y="150019"/>
                </a:cubicBezTo>
                <a:cubicBezTo>
                  <a:pt x="1515904" y="150019"/>
                  <a:pt x="1514951" y="166211"/>
                  <a:pt x="1513046" y="192881"/>
                </a:cubicBezTo>
                <a:cubicBezTo>
                  <a:pt x="1510189" y="187166"/>
                  <a:pt x="1508284" y="182404"/>
                  <a:pt x="1506379" y="177641"/>
                </a:cubicBezTo>
                <a:cubicBezTo>
                  <a:pt x="1499711" y="163354"/>
                  <a:pt x="1495901" y="154781"/>
                  <a:pt x="1495901" y="154781"/>
                </a:cubicBezTo>
                <a:cubicBezTo>
                  <a:pt x="1495901" y="154781"/>
                  <a:pt x="1497806" y="163354"/>
                  <a:pt x="1502569" y="178594"/>
                </a:cubicBezTo>
                <a:cubicBezTo>
                  <a:pt x="1503521" y="182404"/>
                  <a:pt x="1504474" y="186214"/>
                  <a:pt x="1505426" y="190024"/>
                </a:cubicBezTo>
                <a:cubicBezTo>
                  <a:pt x="1505426" y="189071"/>
                  <a:pt x="1504474" y="189071"/>
                  <a:pt x="1504474" y="189071"/>
                </a:cubicBezTo>
                <a:cubicBezTo>
                  <a:pt x="1504474" y="189071"/>
                  <a:pt x="1506379" y="196691"/>
                  <a:pt x="1510189" y="210026"/>
                </a:cubicBezTo>
                <a:cubicBezTo>
                  <a:pt x="1510189" y="210979"/>
                  <a:pt x="1511141" y="212884"/>
                  <a:pt x="1511141" y="213836"/>
                </a:cubicBezTo>
                <a:cubicBezTo>
                  <a:pt x="1511141" y="220504"/>
                  <a:pt x="1510189" y="227171"/>
                  <a:pt x="1510189" y="233839"/>
                </a:cubicBezTo>
                <a:cubicBezTo>
                  <a:pt x="1510189" y="241459"/>
                  <a:pt x="1509236" y="250031"/>
                  <a:pt x="1509236" y="258604"/>
                </a:cubicBezTo>
                <a:cubicBezTo>
                  <a:pt x="1503521" y="241459"/>
                  <a:pt x="1498759" y="230981"/>
                  <a:pt x="1498759" y="230981"/>
                </a:cubicBezTo>
                <a:cubicBezTo>
                  <a:pt x="1498759" y="230981"/>
                  <a:pt x="1501616" y="248126"/>
                  <a:pt x="1508284" y="275749"/>
                </a:cubicBezTo>
                <a:cubicBezTo>
                  <a:pt x="1508284" y="279559"/>
                  <a:pt x="1508284" y="283369"/>
                  <a:pt x="1507331" y="288131"/>
                </a:cubicBezTo>
                <a:cubicBezTo>
                  <a:pt x="1506379" y="290036"/>
                  <a:pt x="1505426" y="290989"/>
                  <a:pt x="1504474" y="292894"/>
                </a:cubicBezTo>
                <a:cubicBezTo>
                  <a:pt x="1503521" y="294799"/>
                  <a:pt x="1501616" y="296704"/>
                  <a:pt x="1500664" y="298609"/>
                </a:cubicBezTo>
                <a:cubicBezTo>
                  <a:pt x="1497806" y="287179"/>
                  <a:pt x="1495901" y="275749"/>
                  <a:pt x="1493044" y="266224"/>
                </a:cubicBezTo>
                <a:cubicBezTo>
                  <a:pt x="1495901" y="253841"/>
                  <a:pt x="1497806" y="246221"/>
                  <a:pt x="1497806" y="246221"/>
                </a:cubicBezTo>
                <a:cubicBezTo>
                  <a:pt x="1497806" y="246221"/>
                  <a:pt x="1495901" y="251936"/>
                  <a:pt x="1491139" y="260509"/>
                </a:cubicBezTo>
                <a:cubicBezTo>
                  <a:pt x="1491139" y="260509"/>
                  <a:pt x="1491139" y="259556"/>
                  <a:pt x="1491139" y="259556"/>
                </a:cubicBezTo>
                <a:cubicBezTo>
                  <a:pt x="1491139" y="253841"/>
                  <a:pt x="1490186" y="249079"/>
                  <a:pt x="1490186" y="244316"/>
                </a:cubicBezTo>
                <a:cubicBezTo>
                  <a:pt x="1490186" y="242411"/>
                  <a:pt x="1490186" y="240506"/>
                  <a:pt x="1489234" y="238601"/>
                </a:cubicBezTo>
                <a:cubicBezTo>
                  <a:pt x="1489234" y="237649"/>
                  <a:pt x="1489234" y="237649"/>
                  <a:pt x="1489234" y="237649"/>
                </a:cubicBezTo>
                <a:cubicBezTo>
                  <a:pt x="1489234" y="237649"/>
                  <a:pt x="1489234" y="237649"/>
                  <a:pt x="1489234" y="238601"/>
                </a:cubicBezTo>
                <a:cubicBezTo>
                  <a:pt x="1488281" y="230981"/>
                  <a:pt x="1488281" y="225266"/>
                  <a:pt x="1486376" y="219551"/>
                </a:cubicBezTo>
                <a:cubicBezTo>
                  <a:pt x="1483519" y="206216"/>
                  <a:pt x="1482566" y="198596"/>
                  <a:pt x="1482566" y="198596"/>
                </a:cubicBezTo>
                <a:cubicBezTo>
                  <a:pt x="1482566" y="198596"/>
                  <a:pt x="1482566" y="206216"/>
                  <a:pt x="1482566" y="220504"/>
                </a:cubicBezTo>
                <a:cubicBezTo>
                  <a:pt x="1482566" y="222409"/>
                  <a:pt x="1482566" y="225266"/>
                  <a:pt x="1482566" y="228124"/>
                </a:cubicBezTo>
                <a:cubicBezTo>
                  <a:pt x="1476851" y="206216"/>
                  <a:pt x="1473041" y="193834"/>
                  <a:pt x="1473041" y="193834"/>
                </a:cubicBezTo>
                <a:cubicBezTo>
                  <a:pt x="1473041" y="193834"/>
                  <a:pt x="1474946" y="220504"/>
                  <a:pt x="1479709" y="259556"/>
                </a:cubicBezTo>
                <a:cubicBezTo>
                  <a:pt x="1479709" y="260509"/>
                  <a:pt x="1478756" y="261461"/>
                  <a:pt x="1478756" y="262414"/>
                </a:cubicBezTo>
                <a:cubicBezTo>
                  <a:pt x="1477804" y="263366"/>
                  <a:pt x="1477804" y="265271"/>
                  <a:pt x="1476851" y="266224"/>
                </a:cubicBezTo>
                <a:cubicBezTo>
                  <a:pt x="1476851" y="263366"/>
                  <a:pt x="1475899" y="260509"/>
                  <a:pt x="1475899" y="257651"/>
                </a:cubicBezTo>
                <a:cubicBezTo>
                  <a:pt x="1473994" y="244316"/>
                  <a:pt x="1473041" y="232886"/>
                  <a:pt x="1471136" y="221456"/>
                </a:cubicBezTo>
                <a:cubicBezTo>
                  <a:pt x="1469231" y="210979"/>
                  <a:pt x="1468279" y="201454"/>
                  <a:pt x="1466374" y="193834"/>
                </a:cubicBezTo>
                <a:cubicBezTo>
                  <a:pt x="1462564" y="178594"/>
                  <a:pt x="1460659" y="170021"/>
                  <a:pt x="1460659" y="170021"/>
                </a:cubicBezTo>
                <a:cubicBezTo>
                  <a:pt x="1460659" y="170021"/>
                  <a:pt x="1461611" y="178594"/>
                  <a:pt x="1462564" y="193834"/>
                </a:cubicBezTo>
                <a:cubicBezTo>
                  <a:pt x="1463516" y="201454"/>
                  <a:pt x="1463516" y="210979"/>
                  <a:pt x="1464469" y="221456"/>
                </a:cubicBezTo>
                <a:cubicBezTo>
                  <a:pt x="1465421" y="231934"/>
                  <a:pt x="1465421" y="244316"/>
                  <a:pt x="1465421" y="257651"/>
                </a:cubicBezTo>
                <a:cubicBezTo>
                  <a:pt x="1465421" y="263366"/>
                  <a:pt x="1465421" y="269081"/>
                  <a:pt x="1465421" y="275749"/>
                </a:cubicBezTo>
                <a:cubicBezTo>
                  <a:pt x="1462564" y="265271"/>
                  <a:pt x="1458754" y="254794"/>
                  <a:pt x="1455896" y="246221"/>
                </a:cubicBezTo>
                <a:cubicBezTo>
                  <a:pt x="1453039" y="235744"/>
                  <a:pt x="1450181" y="226219"/>
                  <a:pt x="1447324" y="218599"/>
                </a:cubicBezTo>
                <a:cubicBezTo>
                  <a:pt x="1442561" y="203359"/>
                  <a:pt x="1439704" y="194786"/>
                  <a:pt x="1439704" y="194786"/>
                </a:cubicBezTo>
                <a:cubicBezTo>
                  <a:pt x="1439704" y="194786"/>
                  <a:pt x="1440656" y="202406"/>
                  <a:pt x="1442561" y="215741"/>
                </a:cubicBezTo>
                <a:cubicBezTo>
                  <a:pt x="1439704" y="203359"/>
                  <a:pt x="1437799" y="193834"/>
                  <a:pt x="1435894" y="185261"/>
                </a:cubicBezTo>
                <a:cubicBezTo>
                  <a:pt x="1435894" y="169069"/>
                  <a:pt x="1435894" y="159544"/>
                  <a:pt x="1435894" y="159544"/>
                </a:cubicBezTo>
                <a:cubicBezTo>
                  <a:pt x="1435894" y="159544"/>
                  <a:pt x="1434941" y="164306"/>
                  <a:pt x="1433036" y="173831"/>
                </a:cubicBezTo>
                <a:cubicBezTo>
                  <a:pt x="1431131" y="165259"/>
                  <a:pt x="1430179" y="160496"/>
                  <a:pt x="1430179" y="160496"/>
                </a:cubicBezTo>
                <a:cubicBezTo>
                  <a:pt x="1430179" y="160496"/>
                  <a:pt x="1430179" y="162401"/>
                  <a:pt x="1430179" y="166211"/>
                </a:cubicBezTo>
                <a:cubicBezTo>
                  <a:pt x="1428274" y="158591"/>
                  <a:pt x="1427321" y="151924"/>
                  <a:pt x="1425416" y="147161"/>
                </a:cubicBezTo>
                <a:cubicBezTo>
                  <a:pt x="1421606" y="134779"/>
                  <a:pt x="1418749" y="127159"/>
                  <a:pt x="1418749" y="127159"/>
                </a:cubicBezTo>
                <a:cubicBezTo>
                  <a:pt x="1418749" y="127159"/>
                  <a:pt x="1419701" y="134779"/>
                  <a:pt x="1421606" y="148114"/>
                </a:cubicBezTo>
                <a:cubicBezTo>
                  <a:pt x="1422559" y="154781"/>
                  <a:pt x="1423511" y="162401"/>
                  <a:pt x="1423511" y="171926"/>
                </a:cubicBezTo>
                <a:cubicBezTo>
                  <a:pt x="1424464" y="181451"/>
                  <a:pt x="1424464" y="190976"/>
                  <a:pt x="1425416" y="202406"/>
                </a:cubicBezTo>
                <a:cubicBezTo>
                  <a:pt x="1425416" y="208121"/>
                  <a:pt x="1426369" y="212884"/>
                  <a:pt x="1426369" y="218599"/>
                </a:cubicBezTo>
                <a:cubicBezTo>
                  <a:pt x="1425416" y="224314"/>
                  <a:pt x="1424464" y="230029"/>
                  <a:pt x="1424464" y="235744"/>
                </a:cubicBezTo>
                <a:cubicBezTo>
                  <a:pt x="1423511" y="231934"/>
                  <a:pt x="1422559" y="229076"/>
                  <a:pt x="1421606" y="226219"/>
                </a:cubicBezTo>
                <a:cubicBezTo>
                  <a:pt x="1419701" y="219551"/>
                  <a:pt x="1416844" y="214789"/>
                  <a:pt x="1415891" y="210026"/>
                </a:cubicBezTo>
                <a:cubicBezTo>
                  <a:pt x="1412081" y="201454"/>
                  <a:pt x="1410176" y="195739"/>
                  <a:pt x="1410176" y="195739"/>
                </a:cubicBezTo>
                <a:cubicBezTo>
                  <a:pt x="1410176" y="195739"/>
                  <a:pt x="1411129" y="201454"/>
                  <a:pt x="1412081" y="210979"/>
                </a:cubicBezTo>
                <a:cubicBezTo>
                  <a:pt x="1413034" y="215741"/>
                  <a:pt x="1413986" y="221456"/>
                  <a:pt x="1414939" y="228124"/>
                </a:cubicBezTo>
                <a:cubicBezTo>
                  <a:pt x="1415891" y="234791"/>
                  <a:pt x="1416844" y="241459"/>
                  <a:pt x="1416844" y="250031"/>
                </a:cubicBezTo>
                <a:cubicBezTo>
                  <a:pt x="1416844" y="255746"/>
                  <a:pt x="1417796" y="261461"/>
                  <a:pt x="1418749" y="268129"/>
                </a:cubicBezTo>
                <a:cubicBezTo>
                  <a:pt x="1416844" y="270986"/>
                  <a:pt x="1414939" y="273844"/>
                  <a:pt x="1413034" y="277654"/>
                </a:cubicBezTo>
                <a:cubicBezTo>
                  <a:pt x="1412081" y="275749"/>
                  <a:pt x="1412081" y="273844"/>
                  <a:pt x="1411129" y="271939"/>
                </a:cubicBezTo>
                <a:cubicBezTo>
                  <a:pt x="1406366" y="237649"/>
                  <a:pt x="1401604" y="215741"/>
                  <a:pt x="1401604" y="215741"/>
                </a:cubicBezTo>
                <a:cubicBezTo>
                  <a:pt x="1401604" y="215741"/>
                  <a:pt x="1401604" y="226219"/>
                  <a:pt x="1400651" y="243364"/>
                </a:cubicBezTo>
                <a:cubicBezTo>
                  <a:pt x="1397794" y="233839"/>
                  <a:pt x="1394936" y="226219"/>
                  <a:pt x="1392079" y="219551"/>
                </a:cubicBezTo>
                <a:cubicBezTo>
                  <a:pt x="1392079" y="217646"/>
                  <a:pt x="1393031" y="215741"/>
                  <a:pt x="1393031" y="213836"/>
                </a:cubicBezTo>
                <a:cubicBezTo>
                  <a:pt x="1393984" y="212884"/>
                  <a:pt x="1394936" y="211931"/>
                  <a:pt x="1395889" y="210979"/>
                </a:cubicBezTo>
                <a:cubicBezTo>
                  <a:pt x="1399699" y="207169"/>
                  <a:pt x="1400651" y="205264"/>
                  <a:pt x="1400651" y="205264"/>
                </a:cubicBezTo>
                <a:cubicBezTo>
                  <a:pt x="1400651" y="205264"/>
                  <a:pt x="1398746" y="207169"/>
                  <a:pt x="1394936" y="210026"/>
                </a:cubicBezTo>
                <a:cubicBezTo>
                  <a:pt x="1394936" y="210026"/>
                  <a:pt x="1393984" y="210979"/>
                  <a:pt x="1393031" y="210979"/>
                </a:cubicBezTo>
                <a:cubicBezTo>
                  <a:pt x="1393984" y="205264"/>
                  <a:pt x="1394936" y="202406"/>
                  <a:pt x="1394936" y="202406"/>
                </a:cubicBezTo>
                <a:cubicBezTo>
                  <a:pt x="1394936" y="202406"/>
                  <a:pt x="1393031" y="206216"/>
                  <a:pt x="1391126" y="212884"/>
                </a:cubicBezTo>
                <a:cubicBezTo>
                  <a:pt x="1391126" y="212884"/>
                  <a:pt x="1390174" y="213836"/>
                  <a:pt x="1390174" y="213836"/>
                </a:cubicBezTo>
                <a:cubicBezTo>
                  <a:pt x="1386364" y="204311"/>
                  <a:pt x="1384459" y="199549"/>
                  <a:pt x="1384459" y="199549"/>
                </a:cubicBezTo>
                <a:cubicBezTo>
                  <a:pt x="1384459" y="199549"/>
                  <a:pt x="1385411" y="205264"/>
                  <a:pt x="1387316" y="215741"/>
                </a:cubicBezTo>
                <a:cubicBezTo>
                  <a:pt x="1384459" y="218599"/>
                  <a:pt x="1382554" y="220504"/>
                  <a:pt x="1378744" y="224314"/>
                </a:cubicBezTo>
                <a:cubicBezTo>
                  <a:pt x="1374934" y="229076"/>
                  <a:pt x="1371124" y="233839"/>
                  <a:pt x="1367314" y="240506"/>
                </a:cubicBezTo>
                <a:cubicBezTo>
                  <a:pt x="1363504" y="230029"/>
                  <a:pt x="1358741" y="219551"/>
                  <a:pt x="1354931" y="209074"/>
                </a:cubicBezTo>
                <a:cubicBezTo>
                  <a:pt x="1354931" y="199549"/>
                  <a:pt x="1354931" y="191929"/>
                  <a:pt x="1354931" y="185261"/>
                </a:cubicBezTo>
                <a:cubicBezTo>
                  <a:pt x="1354931" y="167164"/>
                  <a:pt x="1354931" y="157639"/>
                  <a:pt x="1354931" y="157639"/>
                </a:cubicBezTo>
                <a:cubicBezTo>
                  <a:pt x="1354931" y="157639"/>
                  <a:pt x="1353026" y="168116"/>
                  <a:pt x="1351121" y="185261"/>
                </a:cubicBezTo>
                <a:cubicBezTo>
                  <a:pt x="1350169" y="189071"/>
                  <a:pt x="1350169" y="192881"/>
                  <a:pt x="1349216" y="197644"/>
                </a:cubicBezTo>
                <a:cubicBezTo>
                  <a:pt x="1347311" y="193834"/>
                  <a:pt x="1345406" y="190024"/>
                  <a:pt x="1343501" y="186214"/>
                </a:cubicBezTo>
                <a:cubicBezTo>
                  <a:pt x="1343501" y="181451"/>
                  <a:pt x="1344454" y="175736"/>
                  <a:pt x="1344454" y="171926"/>
                </a:cubicBezTo>
                <a:cubicBezTo>
                  <a:pt x="1344454" y="166211"/>
                  <a:pt x="1344454" y="161449"/>
                  <a:pt x="1344454" y="157639"/>
                </a:cubicBezTo>
                <a:cubicBezTo>
                  <a:pt x="1344454" y="151924"/>
                  <a:pt x="1345406" y="147161"/>
                  <a:pt x="1345406" y="142399"/>
                </a:cubicBezTo>
                <a:cubicBezTo>
                  <a:pt x="1346359" y="129064"/>
                  <a:pt x="1346359" y="120491"/>
                  <a:pt x="1346359" y="120491"/>
                </a:cubicBezTo>
                <a:cubicBezTo>
                  <a:pt x="1346359" y="120491"/>
                  <a:pt x="1344454" y="128111"/>
                  <a:pt x="1341596" y="141446"/>
                </a:cubicBezTo>
                <a:cubicBezTo>
                  <a:pt x="1340644" y="148114"/>
                  <a:pt x="1338739" y="156686"/>
                  <a:pt x="1336834" y="166211"/>
                </a:cubicBezTo>
                <a:cubicBezTo>
                  <a:pt x="1336834" y="167164"/>
                  <a:pt x="1336834" y="168116"/>
                  <a:pt x="1335881" y="169069"/>
                </a:cubicBezTo>
                <a:cubicBezTo>
                  <a:pt x="1333024" y="162401"/>
                  <a:pt x="1330166" y="156686"/>
                  <a:pt x="1327309" y="150971"/>
                </a:cubicBezTo>
                <a:cubicBezTo>
                  <a:pt x="1299686" y="91916"/>
                  <a:pt x="1280636" y="53816"/>
                  <a:pt x="1280636" y="53816"/>
                </a:cubicBezTo>
                <a:cubicBezTo>
                  <a:pt x="1280636" y="53816"/>
                  <a:pt x="1293971" y="94774"/>
                  <a:pt x="1317784" y="155734"/>
                </a:cubicBezTo>
                <a:cubicBezTo>
                  <a:pt x="1322546" y="168116"/>
                  <a:pt x="1327309" y="180499"/>
                  <a:pt x="1332071" y="193834"/>
                </a:cubicBezTo>
                <a:cubicBezTo>
                  <a:pt x="1332071" y="195739"/>
                  <a:pt x="1332071" y="196691"/>
                  <a:pt x="1331119" y="197644"/>
                </a:cubicBezTo>
                <a:cubicBezTo>
                  <a:pt x="1329214" y="209074"/>
                  <a:pt x="1327309" y="222409"/>
                  <a:pt x="1326356" y="235744"/>
                </a:cubicBezTo>
                <a:cubicBezTo>
                  <a:pt x="1324451" y="249079"/>
                  <a:pt x="1323499" y="263366"/>
                  <a:pt x="1321594" y="277654"/>
                </a:cubicBezTo>
                <a:cubicBezTo>
                  <a:pt x="1321594" y="283369"/>
                  <a:pt x="1320641" y="288131"/>
                  <a:pt x="1319689" y="293846"/>
                </a:cubicBezTo>
                <a:cubicBezTo>
                  <a:pt x="1318736" y="292894"/>
                  <a:pt x="1318736" y="291941"/>
                  <a:pt x="1317784" y="290989"/>
                </a:cubicBezTo>
                <a:cubicBezTo>
                  <a:pt x="1317784" y="289084"/>
                  <a:pt x="1317784" y="289084"/>
                  <a:pt x="1317784" y="289084"/>
                </a:cubicBezTo>
                <a:cubicBezTo>
                  <a:pt x="1317784" y="289084"/>
                  <a:pt x="1317784" y="290036"/>
                  <a:pt x="1316831" y="290989"/>
                </a:cubicBezTo>
                <a:cubicBezTo>
                  <a:pt x="1316831" y="290036"/>
                  <a:pt x="1315879" y="289084"/>
                  <a:pt x="1315879" y="288131"/>
                </a:cubicBezTo>
                <a:cubicBezTo>
                  <a:pt x="1314926" y="287179"/>
                  <a:pt x="1314926" y="286226"/>
                  <a:pt x="1313974" y="285274"/>
                </a:cubicBezTo>
                <a:cubicBezTo>
                  <a:pt x="1315879" y="259556"/>
                  <a:pt x="1316831" y="244316"/>
                  <a:pt x="1316831" y="244316"/>
                </a:cubicBezTo>
                <a:cubicBezTo>
                  <a:pt x="1316831" y="244316"/>
                  <a:pt x="1313974" y="256699"/>
                  <a:pt x="1309211" y="277654"/>
                </a:cubicBezTo>
                <a:cubicBezTo>
                  <a:pt x="1305401" y="271939"/>
                  <a:pt x="1302544" y="266224"/>
                  <a:pt x="1298734" y="260509"/>
                </a:cubicBezTo>
                <a:cubicBezTo>
                  <a:pt x="1304449" y="235744"/>
                  <a:pt x="1310164" y="213836"/>
                  <a:pt x="1313974" y="199549"/>
                </a:cubicBezTo>
                <a:cubicBezTo>
                  <a:pt x="1317784" y="182404"/>
                  <a:pt x="1319689" y="172879"/>
                  <a:pt x="1319689" y="172879"/>
                </a:cubicBezTo>
                <a:cubicBezTo>
                  <a:pt x="1319689" y="172879"/>
                  <a:pt x="1307306" y="202406"/>
                  <a:pt x="1291114" y="249079"/>
                </a:cubicBezTo>
                <a:cubicBezTo>
                  <a:pt x="1287304" y="243364"/>
                  <a:pt x="1284446" y="238601"/>
                  <a:pt x="1281589" y="234791"/>
                </a:cubicBezTo>
                <a:cubicBezTo>
                  <a:pt x="1273016" y="222409"/>
                  <a:pt x="1267301" y="215741"/>
                  <a:pt x="1267301" y="215741"/>
                </a:cubicBezTo>
                <a:cubicBezTo>
                  <a:pt x="1267301" y="215741"/>
                  <a:pt x="1270159" y="222409"/>
                  <a:pt x="1275874" y="232886"/>
                </a:cubicBezTo>
                <a:cubicBezTo>
                  <a:pt x="1274921" y="234791"/>
                  <a:pt x="1273969" y="238601"/>
                  <a:pt x="1272064" y="243364"/>
                </a:cubicBezTo>
                <a:cubicBezTo>
                  <a:pt x="1268254" y="237649"/>
                  <a:pt x="1264444" y="231934"/>
                  <a:pt x="1261586" y="227171"/>
                </a:cubicBezTo>
                <a:cubicBezTo>
                  <a:pt x="1257776" y="221456"/>
                  <a:pt x="1253014" y="215741"/>
                  <a:pt x="1249204" y="210979"/>
                </a:cubicBezTo>
                <a:cubicBezTo>
                  <a:pt x="1248251" y="210026"/>
                  <a:pt x="1248251" y="209074"/>
                  <a:pt x="1247299" y="208121"/>
                </a:cubicBezTo>
                <a:cubicBezTo>
                  <a:pt x="1250156" y="203359"/>
                  <a:pt x="1251109" y="199549"/>
                  <a:pt x="1251109" y="199549"/>
                </a:cubicBezTo>
                <a:cubicBezTo>
                  <a:pt x="1251109" y="199549"/>
                  <a:pt x="1249204" y="202406"/>
                  <a:pt x="1246346" y="206216"/>
                </a:cubicBezTo>
                <a:cubicBezTo>
                  <a:pt x="1239679" y="197644"/>
                  <a:pt x="1233964" y="190024"/>
                  <a:pt x="1229201" y="184309"/>
                </a:cubicBezTo>
                <a:cubicBezTo>
                  <a:pt x="1217771" y="170974"/>
                  <a:pt x="1211104" y="162401"/>
                  <a:pt x="1211104" y="162401"/>
                </a:cubicBezTo>
                <a:cubicBezTo>
                  <a:pt x="1211104" y="162401"/>
                  <a:pt x="1216819" y="170974"/>
                  <a:pt x="1226344" y="186214"/>
                </a:cubicBezTo>
                <a:cubicBezTo>
                  <a:pt x="1231106" y="192881"/>
                  <a:pt x="1235869" y="202406"/>
                  <a:pt x="1242536" y="211931"/>
                </a:cubicBezTo>
                <a:cubicBezTo>
                  <a:pt x="1240631" y="214789"/>
                  <a:pt x="1238726" y="217646"/>
                  <a:pt x="1236821" y="220504"/>
                </a:cubicBezTo>
                <a:cubicBezTo>
                  <a:pt x="1235869" y="222409"/>
                  <a:pt x="1234916" y="224314"/>
                  <a:pt x="1233011" y="226219"/>
                </a:cubicBezTo>
                <a:cubicBezTo>
                  <a:pt x="1233011" y="221456"/>
                  <a:pt x="1232059" y="217646"/>
                  <a:pt x="1231106" y="212884"/>
                </a:cubicBezTo>
                <a:cubicBezTo>
                  <a:pt x="1231106" y="211931"/>
                  <a:pt x="1230154" y="210026"/>
                  <a:pt x="1228249" y="209074"/>
                </a:cubicBezTo>
                <a:cubicBezTo>
                  <a:pt x="1228249" y="209074"/>
                  <a:pt x="1227296" y="209074"/>
                  <a:pt x="1226344" y="209074"/>
                </a:cubicBezTo>
                <a:cubicBezTo>
                  <a:pt x="1225391" y="206216"/>
                  <a:pt x="1224439" y="202406"/>
                  <a:pt x="1223486" y="199549"/>
                </a:cubicBezTo>
                <a:cubicBezTo>
                  <a:pt x="1218724" y="187166"/>
                  <a:pt x="1215866" y="179546"/>
                  <a:pt x="1215866" y="179546"/>
                </a:cubicBezTo>
                <a:cubicBezTo>
                  <a:pt x="1215866" y="179546"/>
                  <a:pt x="1216819" y="187166"/>
                  <a:pt x="1219676" y="200501"/>
                </a:cubicBezTo>
                <a:cubicBezTo>
                  <a:pt x="1220629" y="204311"/>
                  <a:pt x="1220629" y="208121"/>
                  <a:pt x="1221581" y="211931"/>
                </a:cubicBezTo>
                <a:cubicBezTo>
                  <a:pt x="1221581" y="212884"/>
                  <a:pt x="1220629" y="212884"/>
                  <a:pt x="1220629" y="213836"/>
                </a:cubicBezTo>
                <a:cubicBezTo>
                  <a:pt x="1214914" y="208121"/>
                  <a:pt x="1211104" y="203359"/>
                  <a:pt x="1207294" y="200501"/>
                </a:cubicBezTo>
                <a:cubicBezTo>
                  <a:pt x="1203484" y="197644"/>
                  <a:pt x="1201579" y="195739"/>
                  <a:pt x="1201579" y="195739"/>
                </a:cubicBezTo>
                <a:cubicBezTo>
                  <a:pt x="1201579" y="195739"/>
                  <a:pt x="1203484" y="197644"/>
                  <a:pt x="1206341" y="201454"/>
                </a:cubicBezTo>
                <a:cubicBezTo>
                  <a:pt x="1209199" y="205264"/>
                  <a:pt x="1213009" y="210979"/>
                  <a:pt x="1217771" y="217646"/>
                </a:cubicBezTo>
                <a:lnTo>
                  <a:pt x="1217771" y="217646"/>
                </a:lnTo>
                <a:cubicBezTo>
                  <a:pt x="1216819" y="222409"/>
                  <a:pt x="1216819" y="227171"/>
                  <a:pt x="1216819" y="231934"/>
                </a:cubicBezTo>
                <a:cubicBezTo>
                  <a:pt x="1207294" y="223361"/>
                  <a:pt x="1202531" y="219551"/>
                  <a:pt x="1202531" y="219551"/>
                </a:cubicBezTo>
                <a:cubicBezTo>
                  <a:pt x="1202531" y="219551"/>
                  <a:pt x="1207294" y="226219"/>
                  <a:pt x="1215866" y="236696"/>
                </a:cubicBezTo>
                <a:cubicBezTo>
                  <a:pt x="1215866" y="240506"/>
                  <a:pt x="1214914" y="245269"/>
                  <a:pt x="1214914" y="249079"/>
                </a:cubicBezTo>
                <a:cubicBezTo>
                  <a:pt x="1214914" y="250984"/>
                  <a:pt x="1214914" y="252889"/>
                  <a:pt x="1214914" y="255746"/>
                </a:cubicBezTo>
                <a:cubicBezTo>
                  <a:pt x="1214914" y="253841"/>
                  <a:pt x="1213961" y="252889"/>
                  <a:pt x="1213961" y="250984"/>
                </a:cubicBezTo>
                <a:cubicBezTo>
                  <a:pt x="1213961" y="250984"/>
                  <a:pt x="1213961" y="250031"/>
                  <a:pt x="1213961" y="250031"/>
                </a:cubicBezTo>
                <a:cubicBezTo>
                  <a:pt x="1213961" y="249079"/>
                  <a:pt x="1214914" y="249079"/>
                  <a:pt x="1214914" y="249079"/>
                </a:cubicBezTo>
                <a:cubicBezTo>
                  <a:pt x="1214914" y="249079"/>
                  <a:pt x="1214914" y="249079"/>
                  <a:pt x="1213961" y="250031"/>
                </a:cubicBezTo>
                <a:cubicBezTo>
                  <a:pt x="1212056" y="242411"/>
                  <a:pt x="1209199" y="235744"/>
                  <a:pt x="1207294" y="229076"/>
                </a:cubicBezTo>
                <a:cubicBezTo>
                  <a:pt x="1204436" y="222409"/>
                  <a:pt x="1202531" y="216694"/>
                  <a:pt x="1200626" y="212884"/>
                </a:cubicBezTo>
                <a:cubicBezTo>
                  <a:pt x="1195864" y="204311"/>
                  <a:pt x="1193959" y="198596"/>
                  <a:pt x="1193959" y="198596"/>
                </a:cubicBezTo>
                <a:cubicBezTo>
                  <a:pt x="1193959" y="198596"/>
                  <a:pt x="1194911" y="204311"/>
                  <a:pt x="1196816" y="213836"/>
                </a:cubicBezTo>
                <a:cubicBezTo>
                  <a:pt x="1197769" y="218599"/>
                  <a:pt x="1198721" y="224314"/>
                  <a:pt x="1200626" y="230981"/>
                </a:cubicBezTo>
                <a:cubicBezTo>
                  <a:pt x="1201579" y="237649"/>
                  <a:pt x="1202531" y="245269"/>
                  <a:pt x="1204436" y="252889"/>
                </a:cubicBezTo>
                <a:cubicBezTo>
                  <a:pt x="1204436" y="254794"/>
                  <a:pt x="1205389" y="256699"/>
                  <a:pt x="1205389" y="258604"/>
                </a:cubicBezTo>
                <a:cubicBezTo>
                  <a:pt x="1202531" y="251936"/>
                  <a:pt x="1199674" y="245269"/>
                  <a:pt x="1196816" y="239554"/>
                </a:cubicBezTo>
                <a:cubicBezTo>
                  <a:pt x="1193959" y="233839"/>
                  <a:pt x="1191101" y="229076"/>
                  <a:pt x="1189196" y="224314"/>
                </a:cubicBezTo>
                <a:cubicBezTo>
                  <a:pt x="1184434" y="216694"/>
                  <a:pt x="1181576" y="211931"/>
                  <a:pt x="1181576" y="211931"/>
                </a:cubicBezTo>
                <a:cubicBezTo>
                  <a:pt x="1181576" y="211931"/>
                  <a:pt x="1183481" y="216694"/>
                  <a:pt x="1185386" y="225266"/>
                </a:cubicBezTo>
                <a:cubicBezTo>
                  <a:pt x="1187291" y="230029"/>
                  <a:pt x="1188244" y="234791"/>
                  <a:pt x="1190149" y="241459"/>
                </a:cubicBezTo>
                <a:cubicBezTo>
                  <a:pt x="1192054" y="247174"/>
                  <a:pt x="1193006" y="254794"/>
                  <a:pt x="1194911" y="262414"/>
                </a:cubicBezTo>
                <a:cubicBezTo>
                  <a:pt x="1195864" y="267176"/>
                  <a:pt x="1196816" y="271939"/>
                  <a:pt x="1197769" y="276701"/>
                </a:cubicBezTo>
                <a:cubicBezTo>
                  <a:pt x="1196816" y="279559"/>
                  <a:pt x="1194911" y="281464"/>
                  <a:pt x="1193959" y="284321"/>
                </a:cubicBezTo>
                <a:cubicBezTo>
                  <a:pt x="1193959" y="284321"/>
                  <a:pt x="1193959" y="283369"/>
                  <a:pt x="1193959" y="283369"/>
                </a:cubicBezTo>
                <a:cubicBezTo>
                  <a:pt x="1193959" y="282416"/>
                  <a:pt x="1193006" y="280511"/>
                  <a:pt x="1193006" y="279559"/>
                </a:cubicBezTo>
                <a:cubicBezTo>
                  <a:pt x="1193959" y="277654"/>
                  <a:pt x="1193959" y="276701"/>
                  <a:pt x="1193959" y="276701"/>
                </a:cubicBezTo>
                <a:cubicBezTo>
                  <a:pt x="1193959" y="276701"/>
                  <a:pt x="1193959" y="277654"/>
                  <a:pt x="1193006" y="278606"/>
                </a:cubicBezTo>
                <a:cubicBezTo>
                  <a:pt x="1190149" y="268129"/>
                  <a:pt x="1187291" y="258604"/>
                  <a:pt x="1184434" y="250984"/>
                </a:cubicBezTo>
                <a:cubicBezTo>
                  <a:pt x="1179671" y="239554"/>
                  <a:pt x="1176814" y="231934"/>
                  <a:pt x="1174909" y="227171"/>
                </a:cubicBezTo>
                <a:cubicBezTo>
                  <a:pt x="1174909" y="226219"/>
                  <a:pt x="1174909" y="224314"/>
                  <a:pt x="1174909" y="223361"/>
                </a:cubicBezTo>
                <a:cubicBezTo>
                  <a:pt x="1174909" y="212884"/>
                  <a:pt x="1175861" y="204311"/>
                  <a:pt x="1175861" y="196691"/>
                </a:cubicBezTo>
                <a:cubicBezTo>
                  <a:pt x="1175861" y="182404"/>
                  <a:pt x="1174909" y="173831"/>
                  <a:pt x="1174909" y="173831"/>
                </a:cubicBezTo>
                <a:cubicBezTo>
                  <a:pt x="1174909" y="173831"/>
                  <a:pt x="1173956" y="182404"/>
                  <a:pt x="1172051" y="196691"/>
                </a:cubicBezTo>
                <a:cubicBezTo>
                  <a:pt x="1171099" y="204311"/>
                  <a:pt x="1169194" y="212884"/>
                  <a:pt x="1168241" y="223361"/>
                </a:cubicBezTo>
                <a:cubicBezTo>
                  <a:pt x="1168241" y="224314"/>
                  <a:pt x="1168241" y="225266"/>
                  <a:pt x="1168241" y="226219"/>
                </a:cubicBezTo>
                <a:cubicBezTo>
                  <a:pt x="1167289" y="229076"/>
                  <a:pt x="1165384" y="232886"/>
                  <a:pt x="1162526" y="238601"/>
                </a:cubicBezTo>
                <a:cubicBezTo>
                  <a:pt x="1161574" y="230981"/>
                  <a:pt x="1160621" y="223361"/>
                  <a:pt x="1158716" y="215741"/>
                </a:cubicBezTo>
                <a:cubicBezTo>
                  <a:pt x="1156811" y="206216"/>
                  <a:pt x="1153954" y="197644"/>
                  <a:pt x="1152049" y="189071"/>
                </a:cubicBezTo>
                <a:cubicBezTo>
                  <a:pt x="1143476" y="155734"/>
                  <a:pt x="1136809" y="133826"/>
                  <a:pt x="1136809" y="133826"/>
                </a:cubicBezTo>
                <a:cubicBezTo>
                  <a:pt x="1136809" y="133826"/>
                  <a:pt x="1137761" y="156686"/>
                  <a:pt x="1140619" y="190024"/>
                </a:cubicBezTo>
                <a:cubicBezTo>
                  <a:pt x="1141571" y="198596"/>
                  <a:pt x="1142524" y="208121"/>
                  <a:pt x="1143476" y="217646"/>
                </a:cubicBezTo>
                <a:cubicBezTo>
                  <a:pt x="1144429" y="227171"/>
                  <a:pt x="1144429" y="237649"/>
                  <a:pt x="1146334" y="248126"/>
                </a:cubicBezTo>
                <a:cubicBezTo>
                  <a:pt x="1146334" y="252889"/>
                  <a:pt x="1147286" y="256699"/>
                  <a:pt x="1147286" y="261461"/>
                </a:cubicBezTo>
                <a:cubicBezTo>
                  <a:pt x="1147286" y="261461"/>
                  <a:pt x="1147286" y="261461"/>
                  <a:pt x="1147286" y="261461"/>
                </a:cubicBezTo>
                <a:cubicBezTo>
                  <a:pt x="1147286" y="259556"/>
                  <a:pt x="1147286" y="258604"/>
                  <a:pt x="1147286" y="258604"/>
                </a:cubicBezTo>
                <a:cubicBezTo>
                  <a:pt x="1147286" y="258604"/>
                  <a:pt x="1147286" y="259556"/>
                  <a:pt x="1147286" y="260509"/>
                </a:cubicBezTo>
                <a:cubicBezTo>
                  <a:pt x="1146334" y="257651"/>
                  <a:pt x="1144429" y="254794"/>
                  <a:pt x="1143476" y="251936"/>
                </a:cubicBezTo>
                <a:cubicBezTo>
                  <a:pt x="1142524" y="250984"/>
                  <a:pt x="1142524" y="250031"/>
                  <a:pt x="1141571" y="249079"/>
                </a:cubicBezTo>
                <a:cubicBezTo>
                  <a:pt x="1141571" y="242411"/>
                  <a:pt x="1141571" y="237649"/>
                  <a:pt x="1141571" y="237649"/>
                </a:cubicBezTo>
                <a:cubicBezTo>
                  <a:pt x="1141571" y="237649"/>
                  <a:pt x="1140619" y="240506"/>
                  <a:pt x="1139666" y="246221"/>
                </a:cubicBezTo>
                <a:cubicBezTo>
                  <a:pt x="1136809" y="241459"/>
                  <a:pt x="1134904" y="236696"/>
                  <a:pt x="1132046" y="231934"/>
                </a:cubicBezTo>
                <a:cubicBezTo>
                  <a:pt x="1132046" y="231934"/>
                  <a:pt x="1132046" y="230981"/>
                  <a:pt x="1132046" y="230981"/>
                </a:cubicBezTo>
                <a:cubicBezTo>
                  <a:pt x="1128236" y="211931"/>
                  <a:pt x="1124426" y="193834"/>
                  <a:pt x="1120616" y="177641"/>
                </a:cubicBezTo>
                <a:cubicBezTo>
                  <a:pt x="1116806" y="161449"/>
                  <a:pt x="1113949" y="146209"/>
                  <a:pt x="1110139" y="132874"/>
                </a:cubicBezTo>
                <a:cubicBezTo>
                  <a:pt x="1106329" y="119539"/>
                  <a:pt x="1103471" y="108109"/>
                  <a:pt x="1100614" y="98584"/>
                </a:cubicBezTo>
                <a:cubicBezTo>
                  <a:pt x="1094899" y="79534"/>
                  <a:pt x="1092041" y="69056"/>
                  <a:pt x="1092041" y="69056"/>
                </a:cubicBezTo>
                <a:cubicBezTo>
                  <a:pt x="1092041" y="69056"/>
                  <a:pt x="1093946" y="80486"/>
                  <a:pt x="1096804" y="99536"/>
                </a:cubicBezTo>
                <a:cubicBezTo>
                  <a:pt x="1098709" y="109061"/>
                  <a:pt x="1100614" y="121444"/>
                  <a:pt x="1103471" y="134779"/>
                </a:cubicBezTo>
                <a:cubicBezTo>
                  <a:pt x="1106329" y="148114"/>
                  <a:pt x="1108234" y="163354"/>
                  <a:pt x="1110139" y="180499"/>
                </a:cubicBezTo>
                <a:cubicBezTo>
                  <a:pt x="1111091" y="186214"/>
                  <a:pt x="1112044" y="192881"/>
                  <a:pt x="1112996" y="199549"/>
                </a:cubicBezTo>
                <a:cubicBezTo>
                  <a:pt x="1112044" y="197644"/>
                  <a:pt x="1111091" y="196691"/>
                  <a:pt x="1110139" y="194786"/>
                </a:cubicBezTo>
                <a:cubicBezTo>
                  <a:pt x="1109186" y="192881"/>
                  <a:pt x="1107281" y="190976"/>
                  <a:pt x="1106329" y="190024"/>
                </a:cubicBezTo>
                <a:cubicBezTo>
                  <a:pt x="1106329" y="189071"/>
                  <a:pt x="1106329" y="189071"/>
                  <a:pt x="1105376" y="188119"/>
                </a:cubicBezTo>
                <a:cubicBezTo>
                  <a:pt x="1101566" y="177641"/>
                  <a:pt x="1098709" y="168116"/>
                  <a:pt x="1095851" y="160496"/>
                </a:cubicBezTo>
                <a:cubicBezTo>
                  <a:pt x="1090136" y="145256"/>
                  <a:pt x="1087279" y="136684"/>
                  <a:pt x="1087279" y="136684"/>
                </a:cubicBezTo>
                <a:cubicBezTo>
                  <a:pt x="1087279" y="136684"/>
                  <a:pt x="1089184" y="145256"/>
                  <a:pt x="1092041" y="161449"/>
                </a:cubicBezTo>
                <a:cubicBezTo>
                  <a:pt x="1093946" y="169069"/>
                  <a:pt x="1095851" y="178594"/>
                  <a:pt x="1098709" y="190024"/>
                </a:cubicBezTo>
                <a:cubicBezTo>
                  <a:pt x="1100614" y="197644"/>
                  <a:pt x="1102519" y="207169"/>
                  <a:pt x="1103471" y="215741"/>
                </a:cubicBezTo>
                <a:cubicBezTo>
                  <a:pt x="1099661" y="206216"/>
                  <a:pt x="1097756" y="200501"/>
                  <a:pt x="1097756" y="200501"/>
                </a:cubicBezTo>
                <a:cubicBezTo>
                  <a:pt x="1097756" y="200501"/>
                  <a:pt x="1099661" y="209074"/>
                  <a:pt x="1102519" y="224314"/>
                </a:cubicBezTo>
                <a:cubicBezTo>
                  <a:pt x="1100614" y="227171"/>
                  <a:pt x="1097756" y="230981"/>
                  <a:pt x="1094899" y="233839"/>
                </a:cubicBezTo>
                <a:cubicBezTo>
                  <a:pt x="1092994" y="225266"/>
                  <a:pt x="1091089" y="216694"/>
                  <a:pt x="1089184" y="209074"/>
                </a:cubicBezTo>
                <a:cubicBezTo>
                  <a:pt x="1086326" y="182404"/>
                  <a:pt x="1084421" y="166211"/>
                  <a:pt x="1084421" y="166211"/>
                </a:cubicBezTo>
                <a:cubicBezTo>
                  <a:pt x="1084421" y="166211"/>
                  <a:pt x="1084421" y="172879"/>
                  <a:pt x="1083469" y="184309"/>
                </a:cubicBezTo>
                <a:cubicBezTo>
                  <a:pt x="1080611" y="171926"/>
                  <a:pt x="1077754" y="160496"/>
                  <a:pt x="1073944" y="149066"/>
                </a:cubicBezTo>
                <a:cubicBezTo>
                  <a:pt x="1071086" y="140494"/>
                  <a:pt x="1069181" y="131921"/>
                  <a:pt x="1066324" y="123349"/>
                </a:cubicBezTo>
                <a:cubicBezTo>
                  <a:pt x="1072991" y="105251"/>
                  <a:pt x="1075849" y="94774"/>
                  <a:pt x="1075849" y="94774"/>
                </a:cubicBezTo>
                <a:cubicBezTo>
                  <a:pt x="1075849" y="94774"/>
                  <a:pt x="1072039" y="103346"/>
                  <a:pt x="1064419" y="119539"/>
                </a:cubicBezTo>
                <a:cubicBezTo>
                  <a:pt x="1062514" y="112871"/>
                  <a:pt x="1059656" y="106204"/>
                  <a:pt x="1057751" y="100489"/>
                </a:cubicBezTo>
                <a:cubicBezTo>
                  <a:pt x="1054894" y="92869"/>
                  <a:pt x="1052036" y="85249"/>
                  <a:pt x="1050131" y="78581"/>
                </a:cubicBezTo>
                <a:cubicBezTo>
                  <a:pt x="1047274" y="71914"/>
                  <a:pt x="1044416" y="65246"/>
                  <a:pt x="1042511" y="59531"/>
                </a:cubicBezTo>
                <a:cubicBezTo>
                  <a:pt x="1037749" y="47149"/>
                  <a:pt x="1032986" y="36671"/>
                  <a:pt x="1029176" y="28099"/>
                </a:cubicBezTo>
                <a:cubicBezTo>
                  <a:pt x="1017746" y="16669"/>
                  <a:pt x="1012984" y="7144"/>
                  <a:pt x="1012984" y="7144"/>
                </a:cubicBezTo>
                <a:cubicBezTo>
                  <a:pt x="1012984" y="7144"/>
                  <a:pt x="1016794" y="17621"/>
                  <a:pt x="1022509" y="34766"/>
                </a:cubicBezTo>
                <a:cubicBezTo>
                  <a:pt x="1025366" y="43339"/>
                  <a:pt x="1029176" y="54769"/>
                  <a:pt x="1032986" y="67151"/>
                </a:cubicBezTo>
                <a:cubicBezTo>
                  <a:pt x="1034891" y="73819"/>
                  <a:pt x="1036796" y="79534"/>
                  <a:pt x="1038701" y="87154"/>
                </a:cubicBezTo>
                <a:cubicBezTo>
                  <a:pt x="1040606" y="93821"/>
                  <a:pt x="1042511" y="101441"/>
                  <a:pt x="1044416" y="109061"/>
                </a:cubicBezTo>
                <a:cubicBezTo>
                  <a:pt x="1044416" y="109061"/>
                  <a:pt x="1044416" y="110014"/>
                  <a:pt x="1044416" y="110014"/>
                </a:cubicBezTo>
                <a:cubicBezTo>
                  <a:pt x="1039654" y="101441"/>
                  <a:pt x="1037749" y="96679"/>
                  <a:pt x="1037749" y="96679"/>
                </a:cubicBezTo>
                <a:cubicBezTo>
                  <a:pt x="1037749" y="96679"/>
                  <a:pt x="1039654" y="104299"/>
                  <a:pt x="1044416" y="117634"/>
                </a:cubicBezTo>
                <a:cubicBezTo>
                  <a:pt x="1046321" y="124301"/>
                  <a:pt x="1049179" y="131921"/>
                  <a:pt x="1051084" y="141446"/>
                </a:cubicBezTo>
                <a:cubicBezTo>
                  <a:pt x="1051084" y="143351"/>
                  <a:pt x="1052036" y="144304"/>
                  <a:pt x="1052036" y="146209"/>
                </a:cubicBezTo>
                <a:cubicBezTo>
                  <a:pt x="1048226" y="153829"/>
                  <a:pt x="1043464" y="163354"/>
                  <a:pt x="1037749" y="172879"/>
                </a:cubicBezTo>
                <a:cubicBezTo>
                  <a:pt x="1033939" y="180499"/>
                  <a:pt x="1029176" y="188119"/>
                  <a:pt x="1024414" y="195739"/>
                </a:cubicBezTo>
                <a:cubicBezTo>
                  <a:pt x="1024414" y="194786"/>
                  <a:pt x="1023461" y="193834"/>
                  <a:pt x="1023461" y="192881"/>
                </a:cubicBezTo>
                <a:cubicBezTo>
                  <a:pt x="1023461" y="190024"/>
                  <a:pt x="1023461" y="187166"/>
                  <a:pt x="1023461" y="184309"/>
                </a:cubicBezTo>
                <a:cubicBezTo>
                  <a:pt x="1024414" y="169069"/>
                  <a:pt x="1024414" y="154781"/>
                  <a:pt x="1024414" y="142399"/>
                </a:cubicBezTo>
                <a:cubicBezTo>
                  <a:pt x="1024414" y="130016"/>
                  <a:pt x="1024414" y="119539"/>
                  <a:pt x="1023461" y="110014"/>
                </a:cubicBezTo>
                <a:cubicBezTo>
                  <a:pt x="1023461" y="101441"/>
                  <a:pt x="1022509" y="93821"/>
                  <a:pt x="1021556" y="89059"/>
                </a:cubicBezTo>
                <a:cubicBezTo>
                  <a:pt x="1020604" y="84296"/>
                  <a:pt x="1020604" y="81439"/>
                  <a:pt x="1020604" y="81439"/>
                </a:cubicBezTo>
                <a:cubicBezTo>
                  <a:pt x="1020604" y="81439"/>
                  <a:pt x="1020604" y="84296"/>
                  <a:pt x="1020604" y="89059"/>
                </a:cubicBezTo>
                <a:cubicBezTo>
                  <a:pt x="1020604" y="93821"/>
                  <a:pt x="1019651" y="100489"/>
                  <a:pt x="1019651" y="110014"/>
                </a:cubicBezTo>
                <a:cubicBezTo>
                  <a:pt x="1018699" y="124301"/>
                  <a:pt x="1016794" y="142399"/>
                  <a:pt x="1014889" y="165259"/>
                </a:cubicBezTo>
                <a:cubicBezTo>
                  <a:pt x="1013936" y="162401"/>
                  <a:pt x="1013936" y="161449"/>
                  <a:pt x="1013936" y="161449"/>
                </a:cubicBezTo>
                <a:cubicBezTo>
                  <a:pt x="1013936" y="161449"/>
                  <a:pt x="1013936" y="163354"/>
                  <a:pt x="1014889" y="168116"/>
                </a:cubicBezTo>
                <a:cubicBezTo>
                  <a:pt x="1013936" y="172879"/>
                  <a:pt x="1013936" y="178594"/>
                  <a:pt x="1012984" y="183356"/>
                </a:cubicBezTo>
                <a:cubicBezTo>
                  <a:pt x="1011079" y="196691"/>
                  <a:pt x="1009174" y="210026"/>
                  <a:pt x="1007269" y="224314"/>
                </a:cubicBezTo>
                <a:cubicBezTo>
                  <a:pt x="996791" y="242411"/>
                  <a:pt x="984409" y="262414"/>
                  <a:pt x="972026" y="283369"/>
                </a:cubicBezTo>
                <a:cubicBezTo>
                  <a:pt x="972026" y="277654"/>
                  <a:pt x="971074" y="273844"/>
                  <a:pt x="971074" y="269081"/>
                </a:cubicBezTo>
                <a:cubicBezTo>
                  <a:pt x="972979" y="263366"/>
                  <a:pt x="975836" y="256699"/>
                  <a:pt x="977741" y="251936"/>
                </a:cubicBezTo>
                <a:cubicBezTo>
                  <a:pt x="983456" y="235744"/>
                  <a:pt x="989171" y="220504"/>
                  <a:pt x="992981" y="206216"/>
                </a:cubicBezTo>
                <a:cubicBezTo>
                  <a:pt x="996791" y="192881"/>
                  <a:pt x="1000601" y="180499"/>
                  <a:pt x="1002506" y="170974"/>
                </a:cubicBezTo>
                <a:cubicBezTo>
                  <a:pt x="1007269" y="150971"/>
                  <a:pt x="1009174" y="139541"/>
                  <a:pt x="1009174" y="139541"/>
                </a:cubicBezTo>
                <a:cubicBezTo>
                  <a:pt x="1009174" y="139541"/>
                  <a:pt x="1005364" y="150971"/>
                  <a:pt x="998696" y="170021"/>
                </a:cubicBezTo>
                <a:cubicBezTo>
                  <a:pt x="995839" y="179546"/>
                  <a:pt x="990124" y="190976"/>
                  <a:pt x="985361" y="204311"/>
                </a:cubicBezTo>
                <a:cubicBezTo>
                  <a:pt x="980599" y="217646"/>
                  <a:pt x="972979" y="231934"/>
                  <a:pt x="966311" y="248126"/>
                </a:cubicBezTo>
                <a:cubicBezTo>
                  <a:pt x="964406" y="251936"/>
                  <a:pt x="962501" y="255746"/>
                  <a:pt x="960596" y="260509"/>
                </a:cubicBezTo>
                <a:cubicBezTo>
                  <a:pt x="961549" y="248126"/>
                  <a:pt x="961549" y="236696"/>
                  <a:pt x="961549" y="225266"/>
                </a:cubicBezTo>
                <a:cubicBezTo>
                  <a:pt x="966311" y="212884"/>
                  <a:pt x="969169" y="206216"/>
                  <a:pt x="969169" y="206216"/>
                </a:cubicBezTo>
                <a:cubicBezTo>
                  <a:pt x="969169" y="206216"/>
                  <a:pt x="966311" y="210979"/>
                  <a:pt x="961549" y="218599"/>
                </a:cubicBezTo>
                <a:cubicBezTo>
                  <a:pt x="961549" y="213836"/>
                  <a:pt x="961549" y="210026"/>
                  <a:pt x="961549" y="206216"/>
                </a:cubicBezTo>
                <a:cubicBezTo>
                  <a:pt x="961549" y="182404"/>
                  <a:pt x="960596" y="162401"/>
                  <a:pt x="958691" y="149066"/>
                </a:cubicBezTo>
                <a:cubicBezTo>
                  <a:pt x="957739" y="143351"/>
                  <a:pt x="957739" y="138589"/>
                  <a:pt x="956786" y="134779"/>
                </a:cubicBezTo>
                <a:cubicBezTo>
                  <a:pt x="956786" y="132874"/>
                  <a:pt x="957739" y="131921"/>
                  <a:pt x="957739" y="131921"/>
                </a:cubicBezTo>
                <a:cubicBezTo>
                  <a:pt x="957739" y="131921"/>
                  <a:pt x="957739" y="132874"/>
                  <a:pt x="956786" y="133826"/>
                </a:cubicBezTo>
                <a:cubicBezTo>
                  <a:pt x="956786" y="133826"/>
                  <a:pt x="956786" y="132874"/>
                  <a:pt x="956786" y="132874"/>
                </a:cubicBezTo>
                <a:cubicBezTo>
                  <a:pt x="955834" y="129064"/>
                  <a:pt x="955834" y="127159"/>
                  <a:pt x="955834" y="127159"/>
                </a:cubicBezTo>
                <a:cubicBezTo>
                  <a:pt x="955834" y="127159"/>
                  <a:pt x="955834" y="130969"/>
                  <a:pt x="955834" y="136684"/>
                </a:cubicBezTo>
                <a:cubicBezTo>
                  <a:pt x="951071" y="147161"/>
                  <a:pt x="940594" y="171926"/>
                  <a:pt x="927259" y="206216"/>
                </a:cubicBezTo>
                <a:cubicBezTo>
                  <a:pt x="927259" y="206216"/>
                  <a:pt x="927259" y="205264"/>
                  <a:pt x="927259" y="205264"/>
                </a:cubicBezTo>
                <a:cubicBezTo>
                  <a:pt x="928211" y="196691"/>
                  <a:pt x="929164" y="189071"/>
                  <a:pt x="930116" y="183356"/>
                </a:cubicBezTo>
                <a:cubicBezTo>
                  <a:pt x="932021" y="170974"/>
                  <a:pt x="932974" y="164306"/>
                  <a:pt x="932974" y="164306"/>
                </a:cubicBezTo>
                <a:cubicBezTo>
                  <a:pt x="932974" y="164306"/>
                  <a:pt x="930116" y="170974"/>
                  <a:pt x="926306" y="183356"/>
                </a:cubicBezTo>
                <a:cubicBezTo>
                  <a:pt x="924401" y="189071"/>
                  <a:pt x="922496" y="195739"/>
                  <a:pt x="920591" y="203359"/>
                </a:cubicBezTo>
                <a:cubicBezTo>
                  <a:pt x="916781" y="192881"/>
                  <a:pt x="913924" y="182404"/>
                  <a:pt x="910114" y="171926"/>
                </a:cubicBezTo>
                <a:cubicBezTo>
                  <a:pt x="909161" y="169069"/>
                  <a:pt x="908209" y="167164"/>
                  <a:pt x="907256" y="164306"/>
                </a:cubicBezTo>
                <a:cubicBezTo>
                  <a:pt x="909161" y="161449"/>
                  <a:pt x="910114" y="159544"/>
                  <a:pt x="912019" y="157639"/>
                </a:cubicBezTo>
                <a:cubicBezTo>
                  <a:pt x="920591" y="145256"/>
                  <a:pt x="927259" y="133826"/>
                  <a:pt x="933926" y="124301"/>
                </a:cubicBezTo>
                <a:cubicBezTo>
                  <a:pt x="946309" y="106204"/>
                  <a:pt x="953929" y="95726"/>
                  <a:pt x="953929" y="95726"/>
                </a:cubicBezTo>
                <a:cubicBezTo>
                  <a:pt x="953929" y="95726"/>
                  <a:pt x="945356" y="105251"/>
                  <a:pt x="931069" y="121444"/>
                </a:cubicBezTo>
                <a:cubicBezTo>
                  <a:pt x="923449" y="129064"/>
                  <a:pt x="915829" y="140494"/>
                  <a:pt x="906304" y="151924"/>
                </a:cubicBezTo>
                <a:cubicBezTo>
                  <a:pt x="905351" y="152876"/>
                  <a:pt x="904399" y="153829"/>
                  <a:pt x="904399" y="154781"/>
                </a:cubicBezTo>
                <a:cubicBezTo>
                  <a:pt x="901541" y="147161"/>
                  <a:pt x="898684" y="139541"/>
                  <a:pt x="894874" y="131921"/>
                </a:cubicBezTo>
                <a:lnTo>
                  <a:pt x="892016" y="126206"/>
                </a:lnTo>
                <a:cubicBezTo>
                  <a:pt x="893921" y="122396"/>
                  <a:pt x="895826" y="118586"/>
                  <a:pt x="897731" y="115729"/>
                </a:cubicBezTo>
                <a:cubicBezTo>
                  <a:pt x="905351" y="100489"/>
                  <a:pt x="912019" y="87154"/>
                  <a:pt x="918686" y="77629"/>
                </a:cubicBezTo>
                <a:cubicBezTo>
                  <a:pt x="931069" y="56674"/>
                  <a:pt x="937736" y="44291"/>
                  <a:pt x="937736" y="44291"/>
                </a:cubicBezTo>
                <a:cubicBezTo>
                  <a:pt x="937736" y="44291"/>
                  <a:pt x="929164" y="55721"/>
                  <a:pt x="914876" y="74771"/>
                </a:cubicBezTo>
                <a:cubicBezTo>
                  <a:pt x="907256" y="84296"/>
                  <a:pt x="899636" y="96679"/>
                  <a:pt x="890111" y="110966"/>
                </a:cubicBezTo>
                <a:cubicBezTo>
                  <a:pt x="889159" y="112871"/>
                  <a:pt x="887254" y="114776"/>
                  <a:pt x="886301" y="116681"/>
                </a:cubicBezTo>
                <a:lnTo>
                  <a:pt x="874871" y="92869"/>
                </a:lnTo>
                <a:lnTo>
                  <a:pt x="873919" y="90964"/>
                </a:lnTo>
                <a:lnTo>
                  <a:pt x="872966" y="91916"/>
                </a:lnTo>
                <a:cubicBezTo>
                  <a:pt x="871061" y="92869"/>
                  <a:pt x="869156" y="93821"/>
                  <a:pt x="868204" y="95726"/>
                </a:cubicBezTo>
                <a:cubicBezTo>
                  <a:pt x="867251" y="97631"/>
                  <a:pt x="866299" y="99536"/>
                  <a:pt x="866299" y="101441"/>
                </a:cubicBezTo>
                <a:cubicBezTo>
                  <a:pt x="866299" y="105251"/>
                  <a:pt x="867251" y="110014"/>
                  <a:pt x="868204" y="113824"/>
                </a:cubicBezTo>
                <a:cubicBezTo>
                  <a:pt x="867251" y="110014"/>
                  <a:pt x="867251" y="106204"/>
                  <a:pt x="868204" y="102394"/>
                </a:cubicBezTo>
                <a:cubicBezTo>
                  <a:pt x="868204" y="100489"/>
                  <a:pt x="869156" y="99536"/>
                  <a:pt x="870109" y="97631"/>
                </a:cubicBezTo>
                <a:cubicBezTo>
                  <a:pt x="871061" y="96679"/>
                  <a:pt x="872014" y="96679"/>
                  <a:pt x="872966" y="95726"/>
                </a:cubicBezTo>
                <a:lnTo>
                  <a:pt x="882491" y="122396"/>
                </a:lnTo>
                <a:cubicBezTo>
                  <a:pt x="880586" y="126206"/>
                  <a:pt x="877729" y="129064"/>
                  <a:pt x="875824" y="132874"/>
                </a:cubicBezTo>
                <a:cubicBezTo>
                  <a:pt x="871061" y="141446"/>
                  <a:pt x="866299" y="150019"/>
                  <a:pt x="860584" y="159544"/>
                </a:cubicBezTo>
                <a:cubicBezTo>
                  <a:pt x="852964" y="172879"/>
                  <a:pt x="845344" y="188119"/>
                  <a:pt x="837724" y="203359"/>
                </a:cubicBezTo>
                <a:cubicBezTo>
                  <a:pt x="834866" y="198596"/>
                  <a:pt x="832961" y="195739"/>
                  <a:pt x="832009" y="194786"/>
                </a:cubicBezTo>
                <a:cubicBezTo>
                  <a:pt x="834866" y="170974"/>
                  <a:pt x="836771" y="151924"/>
                  <a:pt x="838676" y="137636"/>
                </a:cubicBezTo>
                <a:cubicBezTo>
                  <a:pt x="839629" y="123349"/>
                  <a:pt x="840581" y="115729"/>
                  <a:pt x="840581" y="115729"/>
                </a:cubicBezTo>
                <a:cubicBezTo>
                  <a:pt x="840581" y="115729"/>
                  <a:pt x="838676" y="123349"/>
                  <a:pt x="834866" y="137636"/>
                </a:cubicBezTo>
                <a:cubicBezTo>
                  <a:pt x="831056" y="151924"/>
                  <a:pt x="826294" y="170974"/>
                  <a:pt x="820579" y="194786"/>
                </a:cubicBezTo>
                <a:cubicBezTo>
                  <a:pt x="819626" y="197644"/>
                  <a:pt x="819626" y="200501"/>
                  <a:pt x="818674" y="204311"/>
                </a:cubicBezTo>
                <a:cubicBezTo>
                  <a:pt x="817721" y="202406"/>
                  <a:pt x="816769" y="199549"/>
                  <a:pt x="815816" y="197644"/>
                </a:cubicBezTo>
                <a:cubicBezTo>
                  <a:pt x="810101" y="183356"/>
                  <a:pt x="807244" y="174784"/>
                  <a:pt x="807244" y="174784"/>
                </a:cubicBezTo>
                <a:cubicBezTo>
                  <a:pt x="807244" y="174784"/>
                  <a:pt x="809149" y="183356"/>
                  <a:pt x="812006" y="198596"/>
                </a:cubicBezTo>
                <a:cubicBezTo>
                  <a:pt x="812959" y="202406"/>
                  <a:pt x="813911" y="206216"/>
                  <a:pt x="814864" y="210979"/>
                </a:cubicBezTo>
                <a:cubicBezTo>
                  <a:pt x="814864" y="212884"/>
                  <a:pt x="815816" y="214789"/>
                  <a:pt x="815816" y="216694"/>
                </a:cubicBezTo>
                <a:cubicBezTo>
                  <a:pt x="813911" y="224314"/>
                  <a:pt x="812959" y="231934"/>
                  <a:pt x="811054" y="239554"/>
                </a:cubicBezTo>
                <a:cubicBezTo>
                  <a:pt x="809149" y="226219"/>
                  <a:pt x="808196" y="219551"/>
                  <a:pt x="808196" y="219551"/>
                </a:cubicBezTo>
                <a:cubicBezTo>
                  <a:pt x="808196" y="219551"/>
                  <a:pt x="807244" y="236696"/>
                  <a:pt x="807244" y="264319"/>
                </a:cubicBezTo>
                <a:cubicBezTo>
                  <a:pt x="807244" y="265271"/>
                  <a:pt x="807244" y="265271"/>
                  <a:pt x="807244" y="266224"/>
                </a:cubicBezTo>
                <a:cubicBezTo>
                  <a:pt x="804386" y="259556"/>
                  <a:pt x="801529" y="252889"/>
                  <a:pt x="798671" y="246221"/>
                </a:cubicBezTo>
                <a:cubicBezTo>
                  <a:pt x="799624" y="241459"/>
                  <a:pt x="800576" y="239554"/>
                  <a:pt x="800576" y="239554"/>
                </a:cubicBezTo>
                <a:cubicBezTo>
                  <a:pt x="800576" y="239554"/>
                  <a:pt x="799624" y="241459"/>
                  <a:pt x="797719" y="245269"/>
                </a:cubicBezTo>
                <a:cubicBezTo>
                  <a:pt x="797719" y="244316"/>
                  <a:pt x="796766" y="243364"/>
                  <a:pt x="796766" y="242411"/>
                </a:cubicBezTo>
                <a:cubicBezTo>
                  <a:pt x="795814" y="239554"/>
                  <a:pt x="793909" y="236696"/>
                  <a:pt x="792956" y="233839"/>
                </a:cubicBezTo>
                <a:cubicBezTo>
                  <a:pt x="794861" y="229076"/>
                  <a:pt x="795814" y="223361"/>
                  <a:pt x="796766" y="218599"/>
                </a:cubicBezTo>
                <a:cubicBezTo>
                  <a:pt x="802481" y="196691"/>
                  <a:pt x="806291" y="177641"/>
                  <a:pt x="809149" y="164306"/>
                </a:cubicBezTo>
                <a:cubicBezTo>
                  <a:pt x="811054" y="150971"/>
                  <a:pt x="812959" y="143351"/>
                  <a:pt x="812959" y="143351"/>
                </a:cubicBezTo>
                <a:cubicBezTo>
                  <a:pt x="812959" y="143351"/>
                  <a:pt x="810101" y="150971"/>
                  <a:pt x="805339" y="163354"/>
                </a:cubicBezTo>
                <a:cubicBezTo>
                  <a:pt x="803434" y="170021"/>
                  <a:pt x="800576" y="177641"/>
                  <a:pt x="796766" y="186214"/>
                </a:cubicBezTo>
                <a:cubicBezTo>
                  <a:pt x="793909" y="194786"/>
                  <a:pt x="790099" y="205264"/>
                  <a:pt x="785336" y="215741"/>
                </a:cubicBezTo>
                <a:cubicBezTo>
                  <a:pt x="785336" y="216694"/>
                  <a:pt x="784384" y="217646"/>
                  <a:pt x="784384" y="218599"/>
                </a:cubicBezTo>
                <a:cubicBezTo>
                  <a:pt x="781526" y="213836"/>
                  <a:pt x="779621" y="209074"/>
                  <a:pt x="776764" y="205264"/>
                </a:cubicBezTo>
                <a:cubicBezTo>
                  <a:pt x="775811" y="204311"/>
                  <a:pt x="775811" y="203359"/>
                  <a:pt x="774859" y="202406"/>
                </a:cubicBezTo>
                <a:cubicBezTo>
                  <a:pt x="774859" y="202406"/>
                  <a:pt x="774859" y="202406"/>
                  <a:pt x="774859" y="201454"/>
                </a:cubicBezTo>
                <a:cubicBezTo>
                  <a:pt x="777716" y="176689"/>
                  <a:pt x="779621" y="156686"/>
                  <a:pt x="780574" y="142399"/>
                </a:cubicBezTo>
                <a:cubicBezTo>
                  <a:pt x="781526" y="128111"/>
                  <a:pt x="781526" y="119539"/>
                  <a:pt x="781526" y="119539"/>
                </a:cubicBezTo>
                <a:cubicBezTo>
                  <a:pt x="781526" y="119539"/>
                  <a:pt x="779621" y="127159"/>
                  <a:pt x="776764" y="141446"/>
                </a:cubicBezTo>
                <a:cubicBezTo>
                  <a:pt x="775811" y="148114"/>
                  <a:pt x="772954" y="156686"/>
                  <a:pt x="771049" y="167164"/>
                </a:cubicBezTo>
                <a:cubicBezTo>
                  <a:pt x="769144" y="173831"/>
                  <a:pt x="768191" y="181451"/>
                  <a:pt x="766286" y="189071"/>
                </a:cubicBezTo>
                <a:cubicBezTo>
                  <a:pt x="763429" y="185261"/>
                  <a:pt x="760571" y="181451"/>
                  <a:pt x="758666" y="178594"/>
                </a:cubicBezTo>
                <a:cubicBezTo>
                  <a:pt x="753904" y="171926"/>
                  <a:pt x="748189" y="166211"/>
                  <a:pt x="745331" y="163354"/>
                </a:cubicBezTo>
                <a:cubicBezTo>
                  <a:pt x="742474" y="159544"/>
                  <a:pt x="740569" y="157639"/>
                  <a:pt x="740569" y="157639"/>
                </a:cubicBezTo>
                <a:cubicBezTo>
                  <a:pt x="740569" y="157639"/>
                  <a:pt x="741521" y="159544"/>
                  <a:pt x="744379" y="163354"/>
                </a:cubicBezTo>
                <a:cubicBezTo>
                  <a:pt x="747236" y="167164"/>
                  <a:pt x="751046" y="172879"/>
                  <a:pt x="754856" y="180499"/>
                </a:cubicBezTo>
                <a:cubicBezTo>
                  <a:pt x="757714" y="185261"/>
                  <a:pt x="760571" y="190976"/>
                  <a:pt x="763429" y="196691"/>
                </a:cubicBezTo>
                <a:cubicBezTo>
                  <a:pt x="763429" y="197644"/>
                  <a:pt x="763429" y="198596"/>
                  <a:pt x="762476" y="199549"/>
                </a:cubicBezTo>
                <a:cubicBezTo>
                  <a:pt x="759619" y="211931"/>
                  <a:pt x="756761" y="224314"/>
                  <a:pt x="753904" y="238601"/>
                </a:cubicBezTo>
                <a:cubicBezTo>
                  <a:pt x="749141" y="230029"/>
                  <a:pt x="747236" y="224314"/>
                  <a:pt x="747236" y="224314"/>
                </a:cubicBezTo>
                <a:cubicBezTo>
                  <a:pt x="747236" y="224314"/>
                  <a:pt x="749141" y="230981"/>
                  <a:pt x="752951" y="241459"/>
                </a:cubicBezTo>
                <a:cubicBezTo>
                  <a:pt x="751999" y="242411"/>
                  <a:pt x="751999" y="242411"/>
                  <a:pt x="751046" y="243364"/>
                </a:cubicBezTo>
                <a:cubicBezTo>
                  <a:pt x="749141" y="246221"/>
                  <a:pt x="749141" y="250031"/>
                  <a:pt x="749141" y="252889"/>
                </a:cubicBezTo>
                <a:cubicBezTo>
                  <a:pt x="750094" y="250031"/>
                  <a:pt x="751046" y="246221"/>
                  <a:pt x="752951" y="244316"/>
                </a:cubicBezTo>
                <a:cubicBezTo>
                  <a:pt x="752951" y="244316"/>
                  <a:pt x="752951" y="244316"/>
                  <a:pt x="752951" y="244316"/>
                </a:cubicBezTo>
                <a:cubicBezTo>
                  <a:pt x="750094" y="256699"/>
                  <a:pt x="747236" y="269081"/>
                  <a:pt x="744379" y="282416"/>
                </a:cubicBezTo>
                <a:cubicBezTo>
                  <a:pt x="743426" y="287179"/>
                  <a:pt x="742474" y="291941"/>
                  <a:pt x="741521" y="296704"/>
                </a:cubicBezTo>
                <a:cubicBezTo>
                  <a:pt x="740569" y="299561"/>
                  <a:pt x="739616" y="302419"/>
                  <a:pt x="738664" y="306229"/>
                </a:cubicBezTo>
                <a:cubicBezTo>
                  <a:pt x="738664" y="306229"/>
                  <a:pt x="738664" y="306229"/>
                  <a:pt x="738664" y="306229"/>
                </a:cubicBezTo>
                <a:cubicBezTo>
                  <a:pt x="738664" y="302419"/>
                  <a:pt x="737711" y="297656"/>
                  <a:pt x="737711" y="293846"/>
                </a:cubicBezTo>
                <a:cubicBezTo>
                  <a:pt x="736759" y="285274"/>
                  <a:pt x="735806" y="277654"/>
                  <a:pt x="733901" y="270034"/>
                </a:cubicBezTo>
                <a:cubicBezTo>
                  <a:pt x="732949" y="266224"/>
                  <a:pt x="731996" y="263366"/>
                  <a:pt x="731996" y="259556"/>
                </a:cubicBezTo>
                <a:cubicBezTo>
                  <a:pt x="731996" y="258604"/>
                  <a:pt x="731996" y="258604"/>
                  <a:pt x="731044" y="257651"/>
                </a:cubicBezTo>
                <a:cubicBezTo>
                  <a:pt x="729139" y="238601"/>
                  <a:pt x="727234" y="223361"/>
                  <a:pt x="725329" y="210979"/>
                </a:cubicBezTo>
                <a:cubicBezTo>
                  <a:pt x="723424" y="195739"/>
                  <a:pt x="722471" y="186214"/>
                  <a:pt x="722471" y="186214"/>
                </a:cubicBezTo>
                <a:cubicBezTo>
                  <a:pt x="722471" y="186214"/>
                  <a:pt x="722471" y="190976"/>
                  <a:pt x="722471" y="199549"/>
                </a:cubicBezTo>
                <a:cubicBezTo>
                  <a:pt x="720566" y="204311"/>
                  <a:pt x="715804" y="220504"/>
                  <a:pt x="709136" y="243364"/>
                </a:cubicBezTo>
                <a:cubicBezTo>
                  <a:pt x="707231" y="238601"/>
                  <a:pt x="706279" y="233839"/>
                  <a:pt x="704374" y="229076"/>
                </a:cubicBezTo>
                <a:cubicBezTo>
                  <a:pt x="698659" y="211931"/>
                  <a:pt x="692944" y="195739"/>
                  <a:pt x="687229" y="181451"/>
                </a:cubicBezTo>
                <a:cubicBezTo>
                  <a:pt x="684371" y="174784"/>
                  <a:pt x="682466" y="168116"/>
                  <a:pt x="679609" y="161449"/>
                </a:cubicBezTo>
                <a:cubicBezTo>
                  <a:pt x="679609" y="156686"/>
                  <a:pt x="679609" y="151924"/>
                  <a:pt x="679609" y="148114"/>
                </a:cubicBezTo>
                <a:cubicBezTo>
                  <a:pt x="679609" y="138589"/>
                  <a:pt x="679609" y="130016"/>
                  <a:pt x="679609" y="122396"/>
                </a:cubicBezTo>
                <a:cubicBezTo>
                  <a:pt x="679609" y="108109"/>
                  <a:pt x="678656" y="100489"/>
                  <a:pt x="678656" y="100489"/>
                </a:cubicBezTo>
                <a:cubicBezTo>
                  <a:pt x="678656" y="100489"/>
                  <a:pt x="677704" y="108109"/>
                  <a:pt x="675799" y="122396"/>
                </a:cubicBezTo>
                <a:cubicBezTo>
                  <a:pt x="674846" y="128111"/>
                  <a:pt x="673894" y="135731"/>
                  <a:pt x="672941" y="144304"/>
                </a:cubicBezTo>
                <a:cubicBezTo>
                  <a:pt x="669131" y="134779"/>
                  <a:pt x="665321" y="127159"/>
                  <a:pt x="663416" y="122396"/>
                </a:cubicBezTo>
                <a:cubicBezTo>
                  <a:pt x="660559" y="117634"/>
                  <a:pt x="659606" y="114776"/>
                  <a:pt x="659606" y="114776"/>
                </a:cubicBezTo>
                <a:cubicBezTo>
                  <a:pt x="659606" y="114776"/>
                  <a:pt x="660559" y="117634"/>
                  <a:pt x="662464" y="123349"/>
                </a:cubicBezTo>
                <a:cubicBezTo>
                  <a:pt x="664369" y="129064"/>
                  <a:pt x="667226" y="136684"/>
                  <a:pt x="670084" y="147161"/>
                </a:cubicBezTo>
                <a:cubicBezTo>
                  <a:pt x="671036" y="149066"/>
                  <a:pt x="671036" y="151924"/>
                  <a:pt x="671989" y="153829"/>
                </a:cubicBezTo>
                <a:cubicBezTo>
                  <a:pt x="671989" y="157639"/>
                  <a:pt x="671036" y="160496"/>
                  <a:pt x="671036" y="164306"/>
                </a:cubicBezTo>
                <a:cubicBezTo>
                  <a:pt x="670084" y="170021"/>
                  <a:pt x="669131" y="175736"/>
                  <a:pt x="668179" y="181451"/>
                </a:cubicBezTo>
                <a:cubicBezTo>
                  <a:pt x="666274" y="193834"/>
                  <a:pt x="664369" y="206216"/>
                  <a:pt x="662464" y="219551"/>
                </a:cubicBezTo>
                <a:cubicBezTo>
                  <a:pt x="661511" y="226219"/>
                  <a:pt x="660559" y="232886"/>
                  <a:pt x="658654" y="239554"/>
                </a:cubicBezTo>
                <a:cubicBezTo>
                  <a:pt x="657701" y="236696"/>
                  <a:pt x="656749" y="233839"/>
                  <a:pt x="655796" y="231934"/>
                </a:cubicBezTo>
                <a:cubicBezTo>
                  <a:pt x="656749" y="218599"/>
                  <a:pt x="657701" y="210026"/>
                  <a:pt x="657701" y="210026"/>
                </a:cubicBezTo>
                <a:cubicBezTo>
                  <a:pt x="657701" y="210026"/>
                  <a:pt x="655796" y="215741"/>
                  <a:pt x="653891" y="226219"/>
                </a:cubicBezTo>
                <a:cubicBezTo>
                  <a:pt x="648176" y="212884"/>
                  <a:pt x="643414" y="201454"/>
                  <a:pt x="638651" y="191929"/>
                </a:cubicBezTo>
                <a:cubicBezTo>
                  <a:pt x="634841" y="184309"/>
                  <a:pt x="631984" y="178594"/>
                  <a:pt x="630079" y="174784"/>
                </a:cubicBezTo>
                <a:cubicBezTo>
                  <a:pt x="628174" y="170974"/>
                  <a:pt x="627221" y="169069"/>
                  <a:pt x="627221" y="169069"/>
                </a:cubicBezTo>
                <a:cubicBezTo>
                  <a:pt x="627221" y="169069"/>
                  <a:pt x="630079" y="178594"/>
                  <a:pt x="635794" y="193834"/>
                </a:cubicBezTo>
                <a:cubicBezTo>
                  <a:pt x="639604" y="205264"/>
                  <a:pt x="644366" y="221456"/>
                  <a:pt x="649129" y="240506"/>
                </a:cubicBezTo>
                <a:cubicBezTo>
                  <a:pt x="649129" y="241459"/>
                  <a:pt x="649129" y="242411"/>
                  <a:pt x="650081" y="244316"/>
                </a:cubicBezTo>
                <a:cubicBezTo>
                  <a:pt x="649129" y="250031"/>
                  <a:pt x="648176" y="255746"/>
                  <a:pt x="647224" y="262414"/>
                </a:cubicBezTo>
                <a:cubicBezTo>
                  <a:pt x="646271" y="268129"/>
                  <a:pt x="645319" y="273844"/>
                  <a:pt x="644366" y="279559"/>
                </a:cubicBezTo>
                <a:cubicBezTo>
                  <a:pt x="643414" y="285274"/>
                  <a:pt x="643414" y="291941"/>
                  <a:pt x="642461" y="298609"/>
                </a:cubicBezTo>
                <a:cubicBezTo>
                  <a:pt x="642461" y="298609"/>
                  <a:pt x="642461" y="298609"/>
                  <a:pt x="642461" y="298609"/>
                </a:cubicBezTo>
                <a:cubicBezTo>
                  <a:pt x="642461" y="296704"/>
                  <a:pt x="642461" y="294799"/>
                  <a:pt x="642461" y="294799"/>
                </a:cubicBezTo>
                <a:cubicBezTo>
                  <a:pt x="642461" y="294799"/>
                  <a:pt x="642461" y="302419"/>
                  <a:pt x="641509" y="315754"/>
                </a:cubicBezTo>
                <a:cubicBezTo>
                  <a:pt x="641509" y="316706"/>
                  <a:pt x="641509" y="316706"/>
                  <a:pt x="641509" y="317659"/>
                </a:cubicBezTo>
                <a:cubicBezTo>
                  <a:pt x="640556" y="314801"/>
                  <a:pt x="639604" y="311944"/>
                  <a:pt x="639604" y="309086"/>
                </a:cubicBezTo>
                <a:cubicBezTo>
                  <a:pt x="640556" y="306229"/>
                  <a:pt x="640556" y="304324"/>
                  <a:pt x="640556" y="304324"/>
                </a:cubicBezTo>
                <a:cubicBezTo>
                  <a:pt x="640556" y="304324"/>
                  <a:pt x="639604" y="305276"/>
                  <a:pt x="638651" y="307181"/>
                </a:cubicBezTo>
                <a:cubicBezTo>
                  <a:pt x="636746" y="299561"/>
                  <a:pt x="634841" y="291941"/>
                  <a:pt x="632936" y="284321"/>
                </a:cubicBezTo>
                <a:cubicBezTo>
                  <a:pt x="630079" y="271939"/>
                  <a:pt x="626269" y="260509"/>
                  <a:pt x="624364" y="250031"/>
                </a:cubicBezTo>
                <a:cubicBezTo>
                  <a:pt x="622459" y="239554"/>
                  <a:pt x="619601" y="230981"/>
                  <a:pt x="617696" y="223361"/>
                </a:cubicBezTo>
                <a:cubicBezTo>
                  <a:pt x="616744" y="218599"/>
                  <a:pt x="615791" y="214789"/>
                  <a:pt x="614839" y="210979"/>
                </a:cubicBezTo>
                <a:cubicBezTo>
                  <a:pt x="615791" y="204311"/>
                  <a:pt x="615791" y="197644"/>
                  <a:pt x="615791" y="190024"/>
                </a:cubicBezTo>
                <a:cubicBezTo>
                  <a:pt x="616744" y="169069"/>
                  <a:pt x="617696" y="148114"/>
                  <a:pt x="617696" y="126206"/>
                </a:cubicBezTo>
                <a:cubicBezTo>
                  <a:pt x="613886" y="146209"/>
                  <a:pt x="610076" y="166211"/>
                  <a:pt x="607219" y="187166"/>
                </a:cubicBezTo>
                <a:cubicBezTo>
                  <a:pt x="607219" y="186214"/>
                  <a:pt x="607219" y="185261"/>
                  <a:pt x="606266" y="184309"/>
                </a:cubicBezTo>
                <a:cubicBezTo>
                  <a:pt x="606266" y="186214"/>
                  <a:pt x="606266" y="188119"/>
                  <a:pt x="606266" y="189071"/>
                </a:cubicBezTo>
                <a:cubicBezTo>
                  <a:pt x="604361" y="197644"/>
                  <a:pt x="603409" y="207169"/>
                  <a:pt x="601504" y="215741"/>
                </a:cubicBezTo>
                <a:cubicBezTo>
                  <a:pt x="600551" y="213836"/>
                  <a:pt x="600551" y="211931"/>
                  <a:pt x="599599" y="210979"/>
                </a:cubicBezTo>
                <a:cubicBezTo>
                  <a:pt x="593884" y="198596"/>
                  <a:pt x="591026" y="191929"/>
                  <a:pt x="591026" y="191929"/>
                </a:cubicBezTo>
                <a:cubicBezTo>
                  <a:pt x="591026" y="191929"/>
                  <a:pt x="592931" y="199549"/>
                  <a:pt x="595789" y="212884"/>
                </a:cubicBezTo>
                <a:cubicBezTo>
                  <a:pt x="596741" y="217646"/>
                  <a:pt x="597694" y="223361"/>
                  <a:pt x="599599" y="230029"/>
                </a:cubicBezTo>
                <a:cubicBezTo>
                  <a:pt x="598646" y="237649"/>
                  <a:pt x="596741" y="244316"/>
                  <a:pt x="595789" y="251936"/>
                </a:cubicBezTo>
                <a:cubicBezTo>
                  <a:pt x="592931" y="266224"/>
                  <a:pt x="591026" y="280511"/>
                  <a:pt x="589121" y="294799"/>
                </a:cubicBezTo>
                <a:cubicBezTo>
                  <a:pt x="586264" y="290989"/>
                  <a:pt x="584359" y="288131"/>
                  <a:pt x="582454" y="284321"/>
                </a:cubicBezTo>
                <a:cubicBezTo>
                  <a:pt x="583406" y="277654"/>
                  <a:pt x="584359" y="270986"/>
                  <a:pt x="585311" y="265271"/>
                </a:cubicBezTo>
                <a:cubicBezTo>
                  <a:pt x="586264" y="256699"/>
                  <a:pt x="587216" y="250031"/>
                  <a:pt x="588169" y="244316"/>
                </a:cubicBezTo>
                <a:cubicBezTo>
                  <a:pt x="590074" y="232886"/>
                  <a:pt x="591026" y="225266"/>
                  <a:pt x="591026" y="225266"/>
                </a:cubicBezTo>
                <a:cubicBezTo>
                  <a:pt x="591026" y="225266"/>
                  <a:pt x="588169" y="231934"/>
                  <a:pt x="584359" y="243364"/>
                </a:cubicBezTo>
                <a:cubicBezTo>
                  <a:pt x="583406" y="247174"/>
                  <a:pt x="581501" y="252889"/>
                  <a:pt x="579596" y="258604"/>
                </a:cubicBezTo>
                <a:cubicBezTo>
                  <a:pt x="578644" y="248126"/>
                  <a:pt x="578644" y="239554"/>
                  <a:pt x="577691" y="231934"/>
                </a:cubicBezTo>
                <a:cubicBezTo>
                  <a:pt x="576739" y="218599"/>
                  <a:pt x="575786" y="210979"/>
                  <a:pt x="575786" y="210979"/>
                </a:cubicBezTo>
                <a:cubicBezTo>
                  <a:pt x="575786" y="210979"/>
                  <a:pt x="574834" y="218599"/>
                  <a:pt x="573881" y="230981"/>
                </a:cubicBezTo>
                <a:cubicBezTo>
                  <a:pt x="572929" y="240506"/>
                  <a:pt x="571976" y="252889"/>
                  <a:pt x="571024" y="267176"/>
                </a:cubicBezTo>
                <a:cubicBezTo>
                  <a:pt x="571024" y="267176"/>
                  <a:pt x="571024" y="267176"/>
                  <a:pt x="571024" y="267176"/>
                </a:cubicBezTo>
                <a:cubicBezTo>
                  <a:pt x="570071" y="265271"/>
                  <a:pt x="568166" y="264319"/>
                  <a:pt x="567214" y="262414"/>
                </a:cubicBezTo>
                <a:cubicBezTo>
                  <a:pt x="561499" y="245269"/>
                  <a:pt x="556736" y="230981"/>
                  <a:pt x="552926" y="219551"/>
                </a:cubicBezTo>
                <a:cubicBezTo>
                  <a:pt x="552926" y="219551"/>
                  <a:pt x="552926" y="218599"/>
                  <a:pt x="552926" y="218599"/>
                </a:cubicBezTo>
                <a:cubicBezTo>
                  <a:pt x="553879" y="208121"/>
                  <a:pt x="554831" y="198596"/>
                  <a:pt x="555784" y="189071"/>
                </a:cubicBezTo>
                <a:cubicBezTo>
                  <a:pt x="556736" y="179546"/>
                  <a:pt x="557689" y="170021"/>
                  <a:pt x="558641" y="162401"/>
                </a:cubicBezTo>
                <a:cubicBezTo>
                  <a:pt x="559594" y="154781"/>
                  <a:pt x="560546" y="147161"/>
                  <a:pt x="561499" y="141446"/>
                </a:cubicBezTo>
                <a:cubicBezTo>
                  <a:pt x="563404" y="130016"/>
                  <a:pt x="564356" y="123349"/>
                  <a:pt x="564356" y="123349"/>
                </a:cubicBezTo>
                <a:cubicBezTo>
                  <a:pt x="564356" y="123349"/>
                  <a:pt x="561499" y="130016"/>
                  <a:pt x="557689" y="140494"/>
                </a:cubicBezTo>
                <a:cubicBezTo>
                  <a:pt x="555784" y="146209"/>
                  <a:pt x="553879" y="152876"/>
                  <a:pt x="551021" y="160496"/>
                </a:cubicBezTo>
                <a:cubicBezTo>
                  <a:pt x="548164" y="168116"/>
                  <a:pt x="546259" y="177641"/>
                  <a:pt x="544354" y="187166"/>
                </a:cubicBezTo>
                <a:cubicBezTo>
                  <a:pt x="542449" y="196691"/>
                  <a:pt x="540544" y="207169"/>
                  <a:pt x="537686" y="218599"/>
                </a:cubicBezTo>
                <a:cubicBezTo>
                  <a:pt x="536734" y="222409"/>
                  <a:pt x="536734" y="227171"/>
                  <a:pt x="535781" y="231934"/>
                </a:cubicBezTo>
                <a:cubicBezTo>
                  <a:pt x="535781" y="228124"/>
                  <a:pt x="534829" y="224314"/>
                  <a:pt x="534829" y="220504"/>
                </a:cubicBezTo>
                <a:cubicBezTo>
                  <a:pt x="534829" y="214789"/>
                  <a:pt x="533876" y="210026"/>
                  <a:pt x="532924" y="205264"/>
                </a:cubicBezTo>
                <a:cubicBezTo>
                  <a:pt x="532924" y="198596"/>
                  <a:pt x="533876" y="192881"/>
                  <a:pt x="533876" y="186214"/>
                </a:cubicBezTo>
                <a:cubicBezTo>
                  <a:pt x="533876" y="179546"/>
                  <a:pt x="534829" y="172879"/>
                  <a:pt x="534829" y="166211"/>
                </a:cubicBezTo>
                <a:cubicBezTo>
                  <a:pt x="534829" y="159544"/>
                  <a:pt x="534829" y="153829"/>
                  <a:pt x="534829" y="148114"/>
                </a:cubicBezTo>
                <a:cubicBezTo>
                  <a:pt x="534829" y="136684"/>
                  <a:pt x="534829" y="127159"/>
                  <a:pt x="534829" y="118586"/>
                </a:cubicBezTo>
                <a:cubicBezTo>
                  <a:pt x="534829" y="102394"/>
                  <a:pt x="533876" y="92869"/>
                  <a:pt x="533876" y="92869"/>
                </a:cubicBezTo>
                <a:cubicBezTo>
                  <a:pt x="533876" y="92869"/>
                  <a:pt x="532924" y="102394"/>
                  <a:pt x="531019" y="118586"/>
                </a:cubicBezTo>
                <a:cubicBezTo>
                  <a:pt x="530066" y="126206"/>
                  <a:pt x="529114" y="136684"/>
                  <a:pt x="528161" y="147161"/>
                </a:cubicBezTo>
                <a:cubicBezTo>
                  <a:pt x="527209" y="152876"/>
                  <a:pt x="527209" y="158591"/>
                  <a:pt x="526256" y="165259"/>
                </a:cubicBezTo>
                <a:cubicBezTo>
                  <a:pt x="525304" y="171926"/>
                  <a:pt x="524351" y="177641"/>
                  <a:pt x="523399" y="185261"/>
                </a:cubicBezTo>
                <a:cubicBezTo>
                  <a:pt x="522446" y="189071"/>
                  <a:pt x="522446" y="192881"/>
                  <a:pt x="521494" y="197644"/>
                </a:cubicBezTo>
                <a:cubicBezTo>
                  <a:pt x="518636" y="187166"/>
                  <a:pt x="516731" y="177641"/>
                  <a:pt x="513874" y="170021"/>
                </a:cubicBezTo>
                <a:cubicBezTo>
                  <a:pt x="509111" y="153829"/>
                  <a:pt x="506254" y="144304"/>
                  <a:pt x="506254" y="144304"/>
                </a:cubicBezTo>
                <a:cubicBezTo>
                  <a:pt x="506254" y="144304"/>
                  <a:pt x="507206" y="153829"/>
                  <a:pt x="510064" y="170974"/>
                </a:cubicBezTo>
                <a:cubicBezTo>
                  <a:pt x="511969" y="184309"/>
                  <a:pt x="513874" y="201454"/>
                  <a:pt x="517684" y="222409"/>
                </a:cubicBezTo>
                <a:cubicBezTo>
                  <a:pt x="517684" y="225266"/>
                  <a:pt x="516731" y="227171"/>
                  <a:pt x="516731" y="230029"/>
                </a:cubicBezTo>
                <a:cubicBezTo>
                  <a:pt x="515779" y="237649"/>
                  <a:pt x="514826" y="244316"/>
                  <a:pt x="512921" y="251936"/>
                </a:cubicBezTo>
                <a:cubicBezTo>
                  <a:pt x="499586" y="210026"/>
                  <a:pt x="490061" y="181451"/>
                  <a:pt x="487204" y="172879"/>
                </a:cubicBezTo>
                <a:cubicBezTo>
                  <a:pt x="486251" y="167164"/>
                  <a:pt x="485299" y="164306"/>
                  <a:pt x="485299" y="164306"/>
                </a:cubicBezTo>
                <a:cubicBezTo>
                  <a:pt x="485299" y="164306"/>
                  <a:pt x="486251" y="173831"/>
                  <a:pt x="486251" y="189071"/>
                </a:cubicBezTo>
                <a:cubicBezTo>
                  <a:pt x="487204" y="196691"/>
                  <a:pt x="487204" y="207169"/>
                  <a:pt x="488156" y="217646"/>
                </a:cubicBezTo>
                <a:cubicBezTo>
                  <a:pt x="488156" y="224314"/>
                  <a:pt x="489109" y="230981"/>
                  <a:pt x="489109" y="238601"/>
                </a:cubicBezTo>
                <a:cubicBezTo>
                  <a:pt x="488156" y="232886"/>
                  <a:pt x="487204" y="228124"/>
                  <a:pt x="486251" y="223361"/>
                </a:cubicBezTo>
                <a:cubicBezTo>
                  <a:pt x="485299" y="217646"/>
                  <a:pt x="484346" y="212884"/>
                  <a:pt x="482441" y="207169"/>
                </a:cubicBezTo>
                <a:cubicBezTo>
                  <a:pt x="480536" y="202406"/>
                  <a:pt x="479584" y="197644"/>
                  <a:pt x="478631" y="192881"/>
                </a:cubicBezTo>
                <a:cubicBezTo>
                  <a:pt x="475774" y="184309"/>
                  <a:pt x="473869" y="176689"/>
                  <a:pt x="471964" y="170021"/>
                </a:cubicBezTo>
                <a:cubicBezTo>
                  <a:pt x="468154" y="157639"/>
                  <a:pt x="465296" y="150019"/>
                  <a:pt x="465296" y="150019"/>
                </a:cubicBezTo>
                <a:cubicBezTo>
                  <a:pt x="465296" y="150019"/>
                  <a:pt x="466249" y="157639"/>
                  <a:pt x="468154" y="170021"/>
                </a:cubicBezTo>
                <a:cubicBezTo>
                  <a:pt x="469106" y="176689"/>
                  <a:pt x="470059" y="184309"/>
                  <a:pt x="471011" y="193834"/>
                </a:cubicBezTo>
                <a:cubicBezTo>
                  <a:pt x="471964" y="198596"/>
                  <a:pt x="471964" y="203359"/>
                  <a:pt x="472916" y="208121"/>
                </a:cubicBezTo>
                <a:cubicBezTo>
                  <a:pt x="473869" y="212884"/>
                  <a:pt x="473869" y="218599"/>
                  <a:pt x="474821" y="224314"/>
                </a:cubicBezTo>
                <a:cubicBezTo>
                  <a:pt x="475774" y="233839"/>
                  <a:pt x="476726" y="244316"/>
                  <a:pt x="478631" y="255746"/>
                </a:cubicBezTo>
                <a:cubicBezTo>
                  <a:pt x="477679" y="250031"/>
                  <a:pt x="475774" y="245269"/>
                  <a:pt x="474821" y="240506"/>
                </a:cubicBezTo>
                <a:cubicBezTo>
                  <a:pt x="467201" y="211931"/>
                  <a:pt x="460534" y="188119"/>
                  <a:pt x="455771" y="170974"/>
                </a:cubicBezTo>
                <a:cubicBezTo>
                  <a:pt x="450056" y="154781"/>
                  <a:pt x="447199" y="145256"/>
                  <a:pt x="447199" y="145256"/>
                </a:cubicBezTo>
                <a:cubicBezTo>
                  <a:pt x="447199" y="145256"/>
                  <a:pt x="449104" y="154781"/>
                  <a:pt x="451961" y="171926"/>
                </a:cubicBezTo>
                <a:cubicBezTo>
                  <a:pt x="453866" y="180499"/>
                  <a:pt x="454819" y="190976"/>
                  <a:pt x="457676" y="202406"/>
                </a:cubicBezTo>
                <a:cubicBezTo>
                  <a:pt x="459581" y="213836"/>
                  <a:pt x="462439" y="227171"/>
                  <a:pt x="464344" y="242411"/>
                </a:cubicBezTo>
                <a:cubicBezTo>
                  <a:pt x="466249" y="254794"/>
                  <a:pt x="469106" y="268129"/>
                  <a:pt x="471011" y="282416"/>
                </a:cubicBezTo>
                <a:cubicBezTo>
                  <a:pt x="469106" y="278606"/>
                  <a:pt x="468154" y="275749"/>
                  <a:pt x="467201" y="272891"/>
                </a:cubicBezTo>
                <a:cubicBezTo>
                  <a:pt x="462439" y="262414"/>
                  <a:pt x="459581" y="255746"/>
                  <a:pt x="459581" y="255746"/>
                </a:cubicBezTo>
                <a:cubicBezTo>
                  <a:pt x="459581" y="255746"/>
                  <a:pt x="460534" y="262414"/>
                  <a:pt x="463391" y="273844"/>
                </a:cubicBezTo>
                <a:cubicBezTo>
                  <a:pt x="464344" y="279559"/>
                  <a:pt x="466249" y="286226"/>
                  <a:pt x="468154" y="293846"/>
                </a:cubicBezTo>
                <a:cubicBezTo>
                  <a:pt x="469106" y="297656"/>
                  <a:pt x="470059" y="302419"/>
                  <a:pt x="471011" y="306229"/>
                </a:cubicBezTo>
                <a:cubicBezTo>
                  <a:pt x="471964" y="310991"/>
                  <a:pt x="472916" y="315754"/>
                  <a:pt x="473869" y="320516"/>
                </a:cubicBezTo>
                <a:cubicBezTo>
                  <a:pt x="475774" y="330041"/>
                  <a:pt x="477679" y="340519"/>
                  <a:pt x="479584" y="351949"/>
                </a:cubicBezTo>
                <a:cubicBezTo>
                  <a:pt x="479584" y="352901"/>
                  <a:pt x="479584" y="352901"/>
                  <a:pt x="479584" y="353854"/>
                </a:cubicBezTo>
                <a:cubicBezTo>
                  <a:pt x="479584" y="353854"/>
                  <a:pt x="479584" y="352901"/>
                  <a:pt x="478631" y="351949"/>
                </a:cubicBezTo>
                <a:cubicBezTo>
                  <a:pt x="476726" y="347186"/>
                  <a:pt x="473869" y="343376"/>
                  <a:pt x="471964" y="338614"/>
                </a:cubicBezTo>
                <a:cubicBezTo>
                  <a:pt x="471011" y="333851"/>
                  <a:pt x="471011" y="329089"/>
                  <a:pt x="470059" y="324326"/>
                </a:cubicBezTo>
                <a:cubicBezTo>
                  <a:pt x="468154" y="309086"/>
                  <a:pt x="465296" y="294799"/>
                  <a:pt x="462439" y="280511"/>
                </a:cubicBezTo>
                <a:cubicBezTo>
                  <a:pt x="459581" y="266224"/>
                  <a:pt x="455771" y="252889"/>
                  <a:pt x="452914" y="240506"/>
                </a:cubicBezTo>
                <a:cubicBezTo>
                  <a:pt x="449104" y="228124"/>
                  <a:pt x="445294" y="215741"/>
                  <a:pt x="441484" y="205264"/>
                </a:cubicBezTo>
                <a:cubicBezTo>
                  <a:pt x="440531" y="201454"/>
                  <a:pt x="438626" y="198596"/>
                  <a:pt x="437674" y="194786"/>
                </a:cubicBezTo>
                <a:cubicBezTo>
                  <a:pt x="438626" y="185261"/>
                  <a:pt x="439579" y="175736"/>
                  <a:pt x="440531" y="167164"/>
                </a:cubicBezTo>
                <a:cubicBezTo>
                  <a:pt x="441484" y="151924"/>
                  <a:pt x="442436" y="139541"/>
                  <a:pt x="442436" y="128111"/>
                </a:cubicBezTo>
                <a:cubicBezTo>
                  <a:pt x="442436" y="106204"/>
                  <a:pt x="441484" y="94774"/>
                  <a:pt x="441484" y="94774"/>
                </a:cubicBezTo>
                <a:cubicBezTo>
                  <a:pt x="441484" y="94774"/>
                  <a:pt x="440531" y="107156"/>
                  <a:pt x="438626" y="128111"/>
                </a:cubicBezTo>
                <a:cubicBezTo>
                  <a:pt x="437674" y="138589"/>
                  <a:pt x="435769" y="151924"/>
                  <a:pt x="433864" y="166211"/>
                </a:cubicBezTo>
                <a:cubicBezTo>
                  <a:pt x="432911" y="170021"/>
                  <a:pt x="432911" y="173831"/>
                  <a:pt x="431959" y="178594"/>
                </a:cubicBezTo>
                <a:cubicBezTo>
                  <a:pt x="431959" y="177641"/>
                  <a:pt x="431006" y="176689"/>
                  <a:pt x="431006" y="175736"/>
                </a:cubicBezTo>
                <a:cubicBezTo>
                  <a:pt x="427196" y="167164"/>
                  <a:pt x="423386" y="159544"/>
                  <a:pt x="419576" y="153829"/>
                </a:cubicBezTo>
                <a:cubicBezTo>
                  <a:pt x="412909" y="142399"/>
                  <a:pt x="408146" y="135731"/>
                  <a:pt x="408146" y="135731"/>
                </a:cubicBezTo>
                <a:cubicBezTo>
                  <a:pt x="408146" y="135731"/>
                  <a:pt x="411004" y="143351"/>
                  <a:pt x="415766" y="155734"/>
                </a:cubicBezTo>
                <a:cubicBezTo>
                  <a:pt x="418624" y="161449"/>
                  <a:pt x="420529" y="170021"/>
                  <a:pt x="423386" y="178594"/>
                </a:cubicBezTo>
                <a:cubicBezTo>
                  <a:pt x="425291" y="184309"/>
                  <a:pt x="427196" y="190024"/>
                  <a:pt x="428149" y="195739"/>
                </a:cubicBezTo>
                <a:cubicBezTo>
                  <a:pt x="427196" y="201454"/>
                  <a:pt x="425291" y="208121"/>
                  <a:pt x="424339" y="214789"/>
                </a:cubicBezTo>
                <a:cubicBezTo>
                  <a:pt x="424339" y="214789"/>
                  <a:pt x="424339" y="214789"/>
                  <a:pt x="424339" y="214789"/>
                </a:cubicBezTo>
                <a:cubicBezTo>
                  <a:pt x="418624" y="206216"/>
                  <a:pt x="415766" y="202406"/>
                  <a:pt x="415766" y="202406"/>
                </a:cubicBezTo>
                <a:cubicBezTo>
                  <a:pt x="415766" y="202406"/>
                  <a:pt x="417671" y="208121"/>
                  <a:pt x="421481" y="216694"/>
                </a:cubicBezTo>
                <a:cubicBezTo>
                  <a:pt x="422434" y="218599"/>
                  <a:pt x="423386" y="220504"/>
                  <a:pt x="423386" y="223361"/>
                </a:cubicBezTo>
                <a:cubicBezTo>
                  <a:pt x="420529" y="238601"/>
                  <a:pt x="416719" y="255746"/>
                  <a:pt x="412909" y="272891"/>
                </a:cubicBezTo>
                <a:cubicBezTo>
                  <a:pt x="410051" y="264319"/>
                  <a:pt x="407194" y="257651"/>
                  <a:pt x="405289" y="253841"/>
                </a:cubicBezTo>
                <a:cubicBezTo>
                  <a:pt x="405289" y="253841"/>
                  <a:pt x="405289" y="253841"/>
                  <a:pt x="405289" y="253841"/>
                </a:cubicBezTo>
                <a:cubicBezTo>
                  <a:pt x="405289" y="237649"/>
                  <a:pt x="405289" y="223361"/>
                  <a:pt x="404336" y="210026"/>
                </a:cubicBezTo>
                <a:cubicBezTo>
                  <a:pt x="403384" y="196691"/>
                  <a:pt x="403384" y="185261"/>
                  <a:pt x="401479" y="176689"/>
                </a:cubicBezTo>
                <a:cubicBezTo>
                  <a:pt x="398621" y="158591"/>
                  <a:pt x="396716" y="148114"/>
                  <a:pt x="396716" y="148114"/>
                </a:cubicBezTo>
                <a:cubicBezTo>
                  <a:pt x="396716" y="148114"/>
                  <a:pt x="396716" y="158591"/>
                  <a:pt x="397669" y="177641"/>
                </a:cubicBezTo>
                <a:cubicBezTo>
                  <a:pt x="397669" y="186214"/>
                  <a:pt x="397669" y="195739"/>
                  <a:pt x="396716" y="206216"/>
                </a:cubicBezTo>
                <a:cubicBezTo>
                  <a:pt x="394811" y="214789"/>
                  <a:pt x="391954" y="228124"/>
                  <a:pt x="389096" y="244316"/>
                </a:cubicBezTo>
                <a:cubicBezTo>
                  <a:pt x="386239" y="235744"/>
                  <a:pt x="384334" y="227171"/>
                  <a:pt x="381476" y="219551"/>
                </a:cubicBezTo>
                <a:cubicBezTo>
                  <a:pt x="379571" y="212884"/>
                  <a:pt x="377666" y="205264"/>
                  <a:pt x="374809" y="199549"/>
                </a:cubicBezTo>
                <a:cubicBezTo>
                  <a:pt x="373856" y="197644"/>
                  <a:pt x="373856" y="196691"/>
                  <a:pt x="372904" y="194786"/>
                </a:cubicBezTo>
                <a:cubicBezTo>
                  <a:pt x="372904" y="193834"/>
                  <a:pt x="372904" y="192881"/>
                  <a:pt x="372904" y="190976"/>
                </a:cubicBezTo>
                <a:cubicBezTo>
                  <a:pt x="371951" y="186214"/>
                  <a:pt x="370999" y="181451"/>
                  <a:pt x="370046" y="177641"/>
                </a:cubicBezTo>
                <a:cubicBezTo>
                  <a:pt x="368141" y="169069"/>
                  <a:pt x="367189" y="162401"/>
                  <a:pt x="366236" y="155734"/>
                </a:cubicBezTo>
                <a:cubicBezTo>
                  <a:pt x="365284" y="152876"/>
                  <a:pt x="365284" y="150019"/>
                  <a:pt x="364331" y="148114"/>
                </a:cubicBezTo>
                <a:cubicBezTo>
                  <a:pt x="363379" y="140494"/>
                  <a:pt x="363379" y="135731"/>
                  <a:pt x="363379" y="135731"/>
                </a:cubicBezTo>
                <a:cubicBezTo>
                  <a:pt x="363379" y="135731"/>
                  <a:pt x="363379" y="137636"/>
                  <a:pt x="363379" y="140494"/>
                </a:cubicBezTo>
                <a:cubicBezTo>
                  <a:pt x="362426" y="138589"/>
                  <a:pt x="362426" y="136684"/>
                  <a:pt x="362426" y="136684"/>
                </a:cubicBezTo>
                <a:cubicBezTo>
                  <a:pt x="362426" y="136684"/>
                  <a:pt x="362426" y="142399"/>
                  <a:pt x="362426" y="151924"/>
                </a:cubicBezTo>
                <a:cubicBezTo>
                  <a:pt x="362426" y="154781"/>
                  <a:pt x="362426" y="158591"/>
                  <a:pt x="361474" y="163354"/>
                </a:cubicBezTo>
                <a:cubicBezTo>
                  <a:pt x="359569" y="159544"/>
                  <a:pt x="358616" y="155734"/>
                  <a:pt x="357664" y="151924"/>
                </a:cubicBezTo>
                <a:cubicBezTo>
                  <a:pt x="350996" y="135731"/>
                  <a:pt x="348139" y="127159"/>
                  <a:pt x="348139" y="127159"/>
                </a:cubicBezTo>
                <a:cubicBezTo>
                  <a:pt x="348139" y="127159"/>
                  <a:pt x="350044" y="136684"/>
                  <a:pt x="353854" y="153829"/>
                </a:cubicBezTo>
                <a:cubicBezTo>
                  <a:pt x="355759" y="162401"/>
                  <a:pt x="358616" y="171926"/>
                  <a:pt x="361474" y="183356"/>
                </a:cubicBezTo>
                <a:cubicBezTo>
                  <a:pt x="361474" y="186214"/>
                  <a:pt x="361474" y="189071"/>
                  <a:pt x="361474" y="192881"/>
                </a:cubicBezTo>
                <a:cubicBezTo>
                  <a:pt x="359569" y="187166"/>
                  <a:pt x="357664" y="184309"/>
                  <a:pt x="357664" y="184309"/>
                </a:cubicBezTo>
                <a:cubicBezTo>
                  <a:pt x="357664" y="184309"/>
                  <a:pt x="358616" y="189071"/>
                  <a:pt x="360521" y="198596"/>
                </a:cubicBezTo>
                <a:cubicBezTo>
                  <a:pt x="360521" y="205264"/>
                  <a:pt x="360521" y="212884"/>
                  <a:pt x="359569" y="221456"/>
                </a:cubicBezTo>
                <a:cubicBezTo>
                  <a:pt x="357664" y="216694"/>
                  <a:pt x="356711" y="211931"/>
                  <a:pt x="355759" y="208121"/>
                </a:cubicBezTo>
                <a:cubicBezTo>
                  <a:pt x="352901" y="199549"/>
                  <a:pt x="350996" y="193834"/>
                  <a:pt x="350996" y="193834"/>
                </a:cubicBezTo>
                <a:cubicBezTo>
                  <a:pt x="350996" y="193834"/>
                  <a:pt x="350996" y="199549"/>
                  <a:pt x="351949" y="208121"/>
                </a:cubicBezTo>
                <a:cubicBezTo>
                  <a:pt x="351949" y="212884"/>
                  <a:pt x="352901" y="218599"/>
                  <a:pt x="352901" y="224314"/>
                </a:cubicBezTo>
                <a:cubicBezTo>
                  <a:pt x="353854" y="230981"/>
                  <a:pt x="353854" y="237649"/>
                  <a:pt x="353854" y="246221"/>
                </a:cubicBezTo>
                <a:cubicBezTo>
                  <a:pt x="353854" y="253841"/>
                  <a:pt x="354806" y="262414"/>
                  <a:pt x="354806" y="270986"/>
                </a:cubicBezTo>
                <a:cubicBezTo>
                  <a:pt x="355759" y="279559"/>
                  <a:pt x="355759" y="289084"/>
                  <a:pt x="355759" y="299561"/>
                </a:cubicBezTo>
                <a:cubicBezTo>
                  <a:pt x="355759" y="305276"/>
                  <a:pt x="356711" y="310991"/>
                  <a:pt x="356711" y="316706"/>
                </a:cubicBezTo>
                <a:cubicBezTo>
                  <a:pt x="352901" y="310039"/>
                  <a:pt x="349091" y="303371"/>
                  <a:pt x="346234" y="298609"/>
                </a:cubicBezTo>
                <a:cubicBezTo>
                  <a:pt x="346234" y="297656"/>
                  <a:pt x="345281" y="297656"/>
                  <a:pt x="345281" y="296704"/>
                </a:cubicBezTo>
                <a:cubicBezTo>
                  <a:pt x="345281" y="294799"/>
                  <a:pt x="345281" y="293846"/>
                  <a:pt x="345281" y="291941"/>
                </a:cubicBezTo>
                <a:cubicBezTo>
                  <a:pt x="346234" y="282416"/>
                  <a:pt x="347186" y="274796"/>
                  <a:pt x="348139" y="267176"/>
                </a:cubicBezTo>
                <a:cubicBezTo>
                  <a:pt x="349091" y="253841"/>
                  <a:pt x="350044" y="246221"/>
                  <a:pt x="350044" y="246221"/>
                </a:cubicBezTo>
                <a:cubicBezTo>
                  <a:pt x="350044" y="246221"/>
                  <a:pt x="348139" y="253841"/>
                  <a:pt x="344329" y="267176"/>
                </a:cubicBezTo>
                <a:cubicBezTo>
                  <a:pt x="342424" y="272891"/>
                  <a:pt x="341471" y="279559"/>
                  <a:pt x="339566" y="287179"/>
                </a:cubicBezTo>
                <a:cubicBezTo>
                  <a:pt x="339566" y="287179"/>
                  <a:pt x="339566" y="287179"/>
                  <a:pt x="339566" y="287179"/>
                </a:cubicBezTo>
                <a:cubicBezTo>
                  <a:pt x="339566" y="287179"/>
                  <a:pt x="339566" y="287179"/>
                  <a:pt x="339566" y="288131"/>
                </a:cubicBezTo>
                <a:cubicBezTo>
                  <a:pt x="339566" y="289084"/>
                  <a:pt x="338614" y="290036"/>
                  <a:pt x="338614" y="291941"/>
                </a:cubicBezTo>
                <a:cubicBezTo>
                  <a:pt x="338614" y="293846"/>
                  <a:pt x="337661" y="295751"/>
                  <a:pt x="337661" y="297656"/>
                </a:cubicBezTo>
                <a:cubicBezTo>
                  <a:pt x="332899" y="290036"/>
                  <a:pt x="328136" y="283369"/>
                  <a:pt x="324326" y="277654"/>
                </a:cubicBezTo>
                <a:cubicBezTo>
                  <a:pt x="320516" y="263366"/>
                  <a:pt x="315754" y="249079"/>
                  <a:pt x="310991" y="233839"/>
                </a:cubicBezTo>
                <a:cubicBezTo>
                  <a:pt x="308134" y="226219"/>
                  <a:pt x="306229" y="219551"/>
                  <a:pt x="303371" y="211931"/>
                </a:cubicBezTo>
                <a:cubicBezTo>
                  <a:pt x="304324" y="206216"/>
                  <a:pt x="305276" y="201454"/>
                  <a:pt x="306229" y="196691"/>
                </a:cubicBezTo>
                <a:cubicBezTo>
                  <a:pt x="310039" y="179546"/>
                  <a:pt x="312896" y="164306"/>
                  <a:pt x="316706" y="150971"/>
                </a:cubicBezTo>
                <a:cubicBezTo>
                  <a:pt x="320516" y="137636"/>
                  <a:pt x="322421" y="125254"/>
                  <a:pt x="326231" y="115729"/>
                </a:cubicBezTo>
                <a:cubicBezTo>
                  <a:pt x="331946" y="96679"/>
                  <a:pt x="335756" y="85249"/>
                  <a:pt x="335756" y="85249"/>
                </a:cubicBezTo>
                <a:cubicBezTo>
                  <a:pt x="335756" y="85249"/>
                  <a:pt x="330994" y="95726"/>
                  <a:pt x="323374" y="113824"/>
                </a:cubicBezTo>
                <a:cubicBezTo>
                  <a:pt x="319564" y="123349"/>
                  <a:pt x="315754" y="134779"/>
                  <a:pt x="310991" y="148114"/>
                </a:cubicBezTo>
                <a:cubicBezTo>
                  <a:pt x="309086" y="154781"/>
                  <a:pt x="306229" y="161449"/>
                  <a:pt x="303371" y="169069"/>
                </a:cubicBezTo>
                <a:cubicBezTo>
                  <a:pt x="301466" y="175736"/>
                  <a:pt x="299561" y="183356"/>
                  <a:pt x="297656" y="190024"/>
                </a:cubicBezTo>
                <a:cubicBezTo>
                  <a:pt x="293846" y="179546"/>
                  <a:pt x="290989" y="170021"/>
                  <a:pt x="287179" y="159544"/>
                </a:cubicBezTo>
                <a:cubicBezTo>
                  <a:pt x="290036" y="172879"/>
                  <a:pt x="291941" y="185261"/>
                  <a:pt x="294799" y="198596"/>
                </a:cubicBezTo>
                <a:cubicBezTo>
                  <a:pt x="290989" y="213836"/>
                  <a:pt x="287179" y="230029"/>
                  <a:pt x="283369" y="247174"/>
                </a:cubicBezTo>
                <a:cubicBezTo>
                  <a:pt x="282416" y="252889"/>
                  <a:pt x="281464" y="258604"/>
                  <a:pt x="279559" y="264319"/>
                </a:cubicBezTo>
                <a:cubicBezTo>
                  <a:pt x="278606" y="260509"/>
                  <a:pt x="277654" y="257651"/>
                  <a:pt x="276701" y="253841"/>
                </a:cubicBezTo>
                <a:cubicBezTo>
                  <a:pt x="276701" y="245269"/>
                  <a:pt x="277654" y="235744"/>
                  <a:pt x="278606" y="227171"/>
                </a:cubicBezTo>
                <a:cubicBezTo>
                  <a:pt x="280511" y="205264"/>
                  <a:pt x="281464" y="185261"/>
                  <a:pt x="284321" y="166211"/>
                </a:cubicBezTo>
                <a:cubicBezTo>
                  <a:pt x="285274" y="156686"/>
                  <a:pt x="286226" y="148114"/>
                  <a:pt x="287179" y="139541"/>
                </a:cubicBezTo>
                <a:cubicBezTo>
                  <a:pt x="288131" y="130969"/>
                  <a:pt x="290036" y="123349"/>
                  <a:pt x="290989" y="115729"/>
                </a:cubicBezTo>
                <a:cubicBezTo>
                  <a:pt x="293846" y="100489"/>
                  <a:pt x="294799" y="87154"/>
                  <a:pt x="297656" y="76676"/>
                </a:cubicBezTo>
                <a:cubicBezTo>
                  <a:pt x="302419" y="54769"/>
                  <a:pt x="304324" y="42386"/>
                  <a:pt x="304324" y="42386"/>
                </a:cubicBezTo>
                <a:cubicBezTo>
                  <a:pt x="304324" y="42386"/>
                  <a:pt x="300514" y="54769"/>
                  <a:pt x="293846" y="75724"/>
                </a:cubicBezTo>
                <a:cubicBezTo>
                  <a:pt x="290036" y="86201"/>
                  <a:pt x="287179" y="99536"/>
                  <a:pt x="283369" y="114776"/>
                </a:cubicBezTo>
                <a:cubicBezTo>
                  <a:pt x="281464" y="122396"/>
                  <a:pt x="279559" y="130016"/>
                  <a:pt x="277654" y="138589"/>
                </a:cubicBezTo>
                <a:cubicBezTo>
                  <a:pt x="275749" y="147161"/>
                  <a:pt x="274796" y="156686"/>
                  <a:pt x="272891" y="165259"/>
                </a:cubicBezTo>
                <a:cubicBezTo>
                  <a:pt x="271939" y="170021"/>
                  <a:pt x="270986" y="173831"/>
                  <a:pt x="270034" y="178594"/>
                </a:cubicBezTo>
                <a:cubicBezTo>
                  <a:pt x="268129" y="182404"/>
                  <a:pt x="265271" y="188119"/>
                  <a:pt x="261461" y="196691"/>
                </a:cubicBezTo>
                <a:cubicBezTo>
                  <a:pt x="260509" y="191929"/>
                  <a:pt x="258604" y="187166"/>
                  <a:pt x="258604" y="183356"/>
                </a:cubicBezTo>
                <a:cubicBezTo>
                  <a:pt x="255746" y="170021"/>
                  <a:pt x="253841" y="161449"/>
                  <a:pt x="253841" y="161449"/>
                </a:cubicBezTo>
                <a:cubicBezTo>
                  <a:pt x="253841" y="161449"/>
                  <a:pt x="253841" y="169069"/>
                  <a:pt x="254794" y="183356"/>
                </a:cubicBezTo>
                <a:cubicBezTo>
                  <a:pt x="254794" y="190024"/>
                  <a:pt x="255746" y="197644"/>
                  <a:pt x="256699" y="207169"/>
                </a:cubicBezTo>
                <a:cubicBezTo>
                  <a:pt x="253841" y="213836"/>
                  <a:pt x="250984" y="222409"/>
                  <a:pt x="247174" y="231934"/>
                </a:cubicBezTo>
                <a:cubicBezTo>
                  <a:pt x="246221" y="232886"/>
                  <a:pt x="246221" y="234791"/>
                  <a:pt x="245269" y="236696"/>
                </a:cubicBezTo>
                <a:cubicBezTo>
                  <a:pt x="243364" y="231934"/>
                  <a:pt x="242411" y="230029"/>
                  <a:pt x="242411" y="230029"/>
                </a:cubicBezTo>
                <a:cubicBezTo>
                  <a:pt x="242411" y="230029"/>
                  <a:pt x="243364" y="233839"/>
                  <a:pt x="244316" y="240506"/>
                </a:cubicBezTo>
                <a:cubicBezTo>
                  <a:pt x="241459" y="247174"/>
                  <a:pt x="239554" y="254794"/>
                  <a:pt x="236696" y="262414"/>
                </a:cubicBezTo>
                <a:cubicBezTo>
                  <a:pt x="232886" y="250031"/>
                  <a:pt x="229076" y="238601"/>
                  <a:pt x="226219" y="227171"/>
                </a:cubicBezTo>
                <a:cubicBezTo>
                  <a:pt x="223361" y="219551"/>
                  <a:pt x="221456" y="210979"/>
                  <a:pt x="218599" y="204311"/>
                </a:cubicBezTo>
                <a:cubicBezTo>
                  <a:pt x="215741" y="196691"/>
                  <a:pt x="213836" y="190024"/>
                  <a:pt x="210979" y="184309"/>
                </a:cubicBezTo>
                <a:cubicBezTo>
                  <a:pt x="206216" y="171926"/>
                  <a:pt x="202406" y="160496"/>
                  <a:pt x="198596" y="150971"/>
                </a:cubicBezTo>
                <a:cubicBezTo>
                  <a:pt x="191929" y="132874"/>
                  <a:pt x="187166" y="122396"/>
                  <a:pt x="187166" y="122396"/>
                </a:cubicBezTo>
                <a:cubicBezTo>
                  <a:pt x="187166" y="122396"/>
                  <a:pt x="190024" y="132874"/>
                  <a:pt x="194786" y="151924"/>
                </a:cubicBezTo>
                <a:cubicBezTo>
                  <a:pt x="197644" y="161449"/>
                  <a:pt x="200501" y="172879"/>
                  <a:pt x="204311" y="186214"/>
                </a:cubicBezTo>
                <a:cubicBezTo>
                  <a:pt x="206216" y="192881"/>
                  <a:pt x="208121" y="199549"/>
                  <a:pt x="210026" y="207169"/>
                </a:cubicBezTo>
                <a:cubicBezTo>
                  <a:pt x="211931" y="214789"/>
                  <a:pt x="213836" y="222409"/>
                  <a:pt x="215741" y="230981"/>
                </a:cubicBezTo>
                <a:cubicBezTo>
                  <a:pt x="218599" y="245269"/>
                  <a:pt x="222409" y="260509"/>
                  <a:pt x="226219" y="275749"/>
                </a:cubicBezTo>
                <a:cubicBezTo>
                  <a:pt x="224314" y="280511"/>
                  <a:pt x="221456" y="287179"/>
                  <a:pt x="218599" y="295751"/>
                </a:cubicBezTo>
                <a:cubicBezTo>
                  <a:pt x="218599" y="296704"/>
                  <a:pt x="217646" y="297656"/>
                  <a:pt x="217646" y="298609"/>
                </a:cubicBezTo>
                <a:cubicBezTo>
                  <a:pt x="216694" y="286226"/>
                  <a:pt x="215741" y="274796"/>
                  <a:pt x="214789" y="266224"/>
                </a:cubicBezTo>
                <a:cubicBezTo>
                  <a:pt x="213836" y="250984"/>
                  <a:pt x="212884" y="241459"/>
                  <a:pt x="212884" y="241459"/>
                </a:cubicBezTo>
                <a:cubicBezTo>
                  <a:pt x="212884" y="241459"/>
                  <a:pt x="211931" y="250031"/>
                  <a:pt x="210979" y="266224"/>
                </a:cubicBezTo>
                <a:cubicBezTo>
                  <a:pt x="210026" y="277654"/>
                  <a:pt x="210026" y="291941"/>
                  <a:pt x="209074" y="309086"/>
                </a:cubicBezTo>
                <a:cubicBezTo>
                  <a:pt x="204311" y="301466"/>
                  <a:pt x="200501" y="293846"/>
                  <a:pt x="196691" y="287179"/>
                </a:cubicBezTo>
                <a:cubicBezTo>
                  <a:pt x="192881" y="281464"/>
                  <a:pt x="190024" y="275749"/>
                  <a:pt x="187166" y="270034"/>
                </a:cubicBezTo>
                <a:cubicBezTo>
                  <a:pt x="183356" y="265271"/>
                  <a:pt x="180499" y="260509"/>
                  <a:pt x="177641" y="255746"/>
                </a:cubicBezTo>
                <a:cubicBezTo>
                  <a:pt x="171926" y="246221"/>
                  <a:pt x="166211" y="238601"/>
                  <a:pt x="161449" y="231934"/>
                </a:cubicBezTo>
                <a:cubicBezTo>
                  <a:pt x="159544" y="230029"/>
                  <a:pt x="158591" y="227171"/>
                  <a:pt x="156686" y="225266"/>
                </a:cubicBezTo>
                <a:cubicBezTo>
                  <a:pt x="154781" y="214789"/>
                  <a:pt x="152876" y="209074"/>
                  <a:pt x="152876" y="209074"/>
                </a:cubicBezTo>
                <a:cubicBezTo>
                  <a:pt x="152876" y="209074"/>
                  <a:pt x="152876" y="212884"/>
                  <a:pt x="152876" y="219551"/>
                </a:cubicBezTo>
                <a:cubicBezTo>
                  <a:pt x="149066" y="213836"/>
                  <a:pt x="146209" y="210979"/>
                  <a:pt x="146209" y="210979"/>
                </a:cubicBezTo>
                <a:cubicBezTo>
                  <a:pt x="146209" y="210979"/>
                  <a:pt x="148114" y="215741"/>
                  <a:pt x="152876" y="224314"/>
                </a:cubicBezTo>
                <a:cubicBezTo>
                  <a:pt x="153829" y="235744"/>
                  <a:pt x="154781" y="253841"/>
                  <a:pt x="156686" y="275749"/>
                </a:cubicBezTo>
                <a:cubicBezTo>
                  <a:pt x="153829" y="271939"/>
                  <a:pt x="150971" y="267176"/>
                  <a:pt x="148114" y="263366"/>
                </a:cubicBezTo>
                <a:cubicBezTo>
                  <a:pt x="139541" y="252889"/>
                  <a:pt x="131921" y="242411"/>
                  <a:pt x="124301" y="233839"/>
                </a:cubicBezTo>
                <a:cubicBezTo>
                  <a:pt x="116681" y="225266"/>
                  <a:pt x="110966" y="217646"/>
                  <a:pt x="104299" y="212884"/>
                </a:cubicBezTo>
                <a:cubicBezTo>
                  <a:pt x="94774" y="203359"/>
                  <a:pt x="88106" y="197644"/>
                  <a:pt x="88106" y="197644"/>
                </a:cubicBezTo>
                <a:cubicBezTo>
                  <a:pt x="88106" y="197644"/>
                  <a:pt x="93821" y="205264"/>
                  <a:pt x="103346" y="217646"/>
                </a:cubicBezTo>
                <a:cubicBezTo>
                  <a:pt x="108109" y="223361"/>
                  <a:pt x="113824" y="231934"/>
                  <a:pt x="119539" y="240506"/>
                </a:cubicBezTo>
                <a:cubicBezTo>
                  <a:pt x="126206" y="249079"/>
                  <a:pt x="131921" y="260509"/>
                  <a:pt x="139541" y="271939"/>
                </a:cubicBezTo>
                <a:cubicBezTo>
                  <a:pt x="143351" y="278606"/>
                  <a:pt x="148114" y="285274"/>
                  <a:pt x="151924" y="292894"/>
                </a:cubicBezTo>
                <a:cubicBezTo>
                  <a:pt x="151924" y="294799"/>
                  <a:pt x="151924" y="295751"/>
                  <a:pt x="151924" y="297656"/>
                </a:cubicBezTo>
                <a:cubicBezTo>
                  <a:pt x="151924" y="297656"/>
                  <a:pt x="150971" y="296704"/>
                  <a:pt x="150971" y="296704"/>
                </a:cubicBezTo>
                <a:cubicBezTo>
                  <a:pt x="145256" y="290989"/>
                  <a:pt x="140494" y="285274"/>
                  <a:pt x="136684" y="282416"/>
                </a:cubicBezTo>
                <a:cubicBezTo>
                  <a:pt x="134779" y="280511"/>
                  <a:pt x="133826" y="279559"/>
                  <a:pt x="131921" y="278606"/>
                </a:cubicBezTo>
                <a:cubicBezTo>
                  <a:pt x="132874" y="275749"/>
                  <a:pt x="132874" y="274796"/>
                  <a:pt x="132874" y="274796"/>
                </a:cubicBezTo>
                <a:cubicBezTo>
                  <a:pt x="132874" y="274796"/>
                  <a:pt x="131921" y="275749"/>
                  <a:pt x="130969" y="278606"/>
                </a:cubicBezTo>
                <a:cubicBezTo>
                  <a:pt x="125254" y="273844"/>
                  <a:pt x="122396" y="270986"/>
                  <a:pt x="122396" y="270986"/>
                </a:cubicBezTo>
                <a:cubicBezTo>
                  <a:pt x="122396" y="270986"/>
                  <a:pt x="125254" y="274796"/>
                  <a:pt x="130016" y="280511"/>
                </a:cubicBezTo>
                <a:cubicBezTo>
                  <a:pt x="128111" y="283369"/>
                  <a:pt x="126206" y="288131"/>
                  <a:pt x="123349" y="293846"/>
                </a:cubicBezTo>
                <a:cubicBezTo>
                  <a:pt x="120491" y="299561"/>
                  <a:pt x="117634" y="308134"/>
                  <a:pt x="114776" y="316706"/>
                </a:cubicBezTo>
                <a:cubicBezTo>
                  <a:pt x="113824" y="318611"/>
                  <a:pt x="113824" y="319564"/>
                  <a:pt x="112871" y="321469"/>
                </a:cubicBezTo>
                <a:cubicBezTo>
                  <a:pt x="110014" y="313849"/>
                  <a:pt x="107156" y="306229"/>
                  <a:pt x="103346" y="299561"/>
                </a:cubicBezTo>
                <a:cubicBezTo>
                  <a:pt x="97631" y="286226"/>
                  <a:pt x="91916" y="273844"/>
                  <a:pt x="86201" y="262414"/>
                </a:cubicBezTo>
                <a:cubicBezTo>
                  <a:pt x="83344" y="255746"/>
                  <a:pt x="80486" y="250984"/>
                  <a:pt x="78581" y="245269"/>
                </a:cubicBezTo>
                <a:cubicBezTo>
                  <a:pt x="75724" y="240506"/>
                  <a:pt x="72866" y="235744"/>
                  <a:pt x="70961" y="230981"/>
                </a:cubicBezTo>
                <a:cubicBezTo>
                  <a:pt x="66199" y="222409"/>
                  <a:pt x="61436" y="213836"/>
                  <a:pt x="57626" y="208121"/>
                </a:cubicBezTo>
                <a:cubicBezTo>
                  <a:pt x="50006" y="195739"/>
                  <a:pt x="46196" y="188119"/>
                  <a:pt x="46196" y="188119"/>
                </a:cubicBezTo>
                <a:cubicBezTo>
                  <a:pt x="46196" y="188119"/>
                  <a:pt x="49054" y="195739"/>
                  <a:pt x="54769" y="210026"/>
                </a:cubicBezTo>
                <a:cubicBezTo>
                  <a:pt x="57626" y="216694"/>
                  <a:pt x="60484" y="225266"/>
                  <a:pt x="64294" y="234791"/>
                </a:cubicBezTo>
                <a:cubicBezTo>
                  <a:pt x="66199" y="239554"/>
                  <a:pt x="68104" y="244316"/>
                  <a:pt x="70009" y="250031"/>
                </a:cubicBezTo>
                <a:cubicBezTo>
                  <a:pt x="71914" y="254794"/>
                  <a:pt x="73819" y="260509"/>
                  <a:pt x="75724" y="266224"/>
                </a:cubicBezTo>
                <a:cubicBezTo>
                  <a:pt x="78581" y="274796"/>
                  <a:pt x="82391" y="283369"/>
                  <a:pt x="85249" y="292894"/>
                </a:cubicBezTo>
                <a:cubicBezTo>
                  <a:pt x="83344" y="290036"/>
                  <a:pt x="81439" y="286226"/>
                  <a:pt x="79534" y="284321"/>
                </a:cubicBezTo>
                <a:cubicBezTo>
                  <a:pt x="74771" y="277654"/>
                  <a:pt x="71914" y="271939"/>
                  <a:pt x="68104" y="268129"/>
                </a:cubicBezTo>
                <a:cubicBezTo>
                  <a:pt x="61436" y="258604"/>
                  <a:pt x="57626" y="253841"/>
                  <a:pt x="57626" y="253841"/>
                </a:cubicBezTo>
                <a:cubicBezTo>
                  <a:pt x="57626" y="253841"/>
                  <a:pt x="59531" y="259556"/>
                  <a:pt x="64294" y="270034"/>
                </a:cubicBezTo>
                <a:cubicBezTo>
                  <a:pt x="66199" y="274796"/>
                  <a:pt x="69056" y="281464"/>
                  <a:pt x="71914" y="288131"/>
                </a:cubicBezTo>
                <a:cubicBezTo>
                  <a:pt x="76676" y="295751"/>
                  <a:pt x="79534" y="303371"/>
                  <a:pt x="83344" y="311944"/>
                </a:cubicBezTo>
                <a:cubicBezTo>
                  <a:pt x="86201" y="317659"/>
                  <a:pt x="88106" y="324326"/>
                  <a:pt x="90964" y="330994"/>
                </a:cubicBezTo>
                <a:cubicBezTo>
                  <a:pt x="90011" y="333851"/>
                  <a:pt x="89059" y="336709"/>
                  <a:pt x="87154" y="339566"/>
                </a:cubicBezTo>
                <a:cubicBezTo>
                  <a:pt x="85249" y="343376"/>
                  <a:pt x="83344" y="348139"/>
                  <a:pt x="81439" y="352901"/>
                </a:cubicBezTo>
                <a:cubicBezTo>
                  <a:pt x="80486" y="348139"/>
                  <a:pt x="79534" y="343376"/>
                  <a:pt x="78581" y="339566"/>
                </a:cubicBezTo>
                <a:cubicBezTo>
                  <a:pt x="75724" y="326231"/>
                  <a:pt x="72866" y="312896"/>
                  <a:pt x="70009" y="301466"/>
                </a:cubicBezTo>
                <a:cubicBezTo>
                  <a:pt x="67151" y="290036"/>
                  <a:pt x="64294" y="278606"/>
                  <a:pt x="61436" y="269081"/>
                </a:cubicBezTo>
                <a:cubicBezTo>
                  <a:pt x="58579" y="259556"/>
                  <a:pt x="56674" y="250984"/>
                  <a:pt x="53816" y="244316"/>
                </a:cubicBezTo>
                <a:cubicBezTo>
                  <a:pt x="49054" y="230981"/>
                  <a:pt x="46196" y="223361"/>
                  <a:pt x="46196" y="223361"/>
                </a:cubicBezTo>
                <a:cubicBezTo>
                  <a:pt x="46196" y="223361"/>
                  <a:pt x="47149" y="230981"/>
                  <a:pt x="50006" y="245269"/>
                </a:cubicBezTo>
                <a:cubicBezTo>
                  <a:pt x="50959" y="251936"/>
                  <a:pt x="51911" y="260509"/>
                  <a:pt x="53816" y="270034"/>
                </a:cubicBezTo>
                <a:cubicBezTo>
                  <a:pt x="55721" y="279559"/>
                  <a:pt x="56674" y="290989"/>
                  <a:pt x="58579" y="302419"/>
                </a:cubicBezTo>
                <a:cubicBezTo>
                  <a:pt x="60484" y="314801"/>
                  <a:pt x="61436" y="327184"/>
                  <a:pt x="64294" y="340519"/>
                </a:cubicBezTo>
                <a:cubicBezTo>
                  <a:pt x="66199" y="353854"/>
                  <a:pt x="67151" y="367189"/>
                  <a:pt x="69056" y="381476"/>
                </a:cubicBezTo>
                <a:cubicBezTo>
                  <a:pt x="68104" y="382429"/>
                  <a:pt x="68104" y="383381"/>
                  <a:pt x="67151" y="385286"/>
                </a:cubicBezTo>
                <a:cubicBezTo>
                  <a:pt x="64294" y="391954"/>
                  <a:pt x="62389" y="398621"/>
                  <a:pt x="60484" y="405289"/>
                </a:cubicBezTo>
                <a:cubicBezTo>
                  <a:pt x="60484" y="406241"/>
                  <a:pt x="60484" y="406241"/>
                  <a:pt x="59531" y="407194"/>
                </a:cubicBezTo>
                <a:cubicBezTo>
                  <a:pt x="58579" y="407194"/>
                  <a:pt x="57626" y="407194"/>
                  <a:pt x="56674" y="407194"/>
                </a:cubicBezTo>
                <a:cubicBezTo>
                  <a:pt x="55721" y="404336"/>
                  <a:pt x="55721" y="402431"/>
                  <a:pt x="54769" y="399574"/>
                </a:cubicBezTo>
                <a:cubicBezTo>
                  <a:pt x="51911" y="387191"/>
                  <a:pt x="49054" y="375761"/>
                  <a:pt x="46196" y="364331"/>
                </a:cubicBezTo>
                <a:cubicBezTo>
                  <a:pt x="43339" y="352901"/>
                  <a:pt x="40481" y="342424"/>
                  <a:pt x="37624" y="332899"/>
                </a:cubicBezTo>
                <a:cubicBezTo>
                  <a:pt x="31909" y="313849"/>
                  <a:pt x="26194" y="297656"/>
                  <a:pt x="21431" y="287179"/>
                </a:cubicBezTo>
                <a:cubicBezTo>
                  <a:pt x="16669" y="276701"/>
                  <a:pt x="13811" y="270034"/>
                  <a:pt x="13811" y="270034"/>
                </a:cubicBezTo>
                <a:cubicBezTo>
                  <a:pt x="13811" y="270034"/>
                  <a:pt x="14764" y="276701"/>
                  <a:pt x="17621" y="288131"/>
                </a:cubicBezTo>
                <a:cubicBezTo>
                  <a:pt x="18574" y="293846"/>
                  <a:pt x="20479" y="300514"/>
                  <a:pt x="21431" y="309086"/>
                </a:cubicBezTo>
                <a:cubicBezTo>
                  <a:pt x="23336" y="316706"/>
                  <a:pt x="24289" y="326231"/>
                  <a:pt x="26194" y="335756"/>
                </a:cubicBezTo>
                <a:cubicBezTo>
                  <a:pt x="28099" y="345281"/>
                  <a:pt x="30004" y="355759"/>
                  <a:pt x="31909" y="367189"/>
                </a:cubicBezTo>
                <a:cubicBezTo>
                  <a:pt x="35719" y="378619"/>
                  <a:pt x="37624" y="390049"/>
                  <a:pt x="39529" y="402431"/>
                </a:cubicBezTo>
                <a:cubicBezTo>
                  <a:pt x="39529" y="403384"/>
                  <a:pt x="39529" y="403384"/>
                  <a:pt x="39529" y="404336"/>
                </a:cubicBezTo>
                <a:cubicBezTo>
                  <a:pt x="29051" y="402431"/>
                  <a:pt x="18574" y="401479"/>
                  <a:pt x="7144" y="399574"/>
                </a:cubicBezTo>
                <a:lnTo>
                  <a:pt x="7144" y="511016"/>
                </a:lnTo>
                <a:close/>
                <a:moveTo>
                  <a:pt x="6277451" y="364331"/>
                </a:moveTo>
                <a:cubicBezTo>
                  <a:pt x="6278404" y="362426"/>
                  <a:pt x="6278404" y="359569"/>
                  <a:pt x="6279356" y="357664"/>
                </a:cubicBezTo>
                <a:cubicBezTo>
                  <a:pt x="6279356" y="358616"/>
                  <a:pt x="6279356" y="360521"/>
                  <a:pt x="6279356" y="361474"/>
                </a:cubicBezTo>
                <a:cubicBezTo>
                  <a:pt x="6278404" y="370999"/>
                  <a:pt x="6278404" y="384334"/>
                  <a:pt x="6277451" y="399574"/>
                </a:cubicBezTo>
                <a:cubicBezTo>
                  <a:pt x="6274594" y="409099"/>
                  <a:pt x="6270784" y="419576"/>
                  <a:pt x="6267926" y="430054"/>
                </a:cubicBezTo>
                <a:cubicBezTo>
                  <a:pt x="6266974" y="430054"/>
                  <a:pt x="6266974" y="430054"/>
                  <a:pt x="6266021" y="430054"/>
                </a:cubicBezTo>
                <a:cubicBezTo>
                  <a:pt x="6264117" y="427196"/>
                  <a:pt x="6262212" y="424339"/>
                  <a:pt x="6260306" y="421481"/>
                </a:cubicBezTo>
                <a:cubicBezTo>
                  <a:pt x="6266021" y="402431"/>
                  <a:pt x="6271737" y="383381"/>
                  <a:pt x="6277451" y="364331"/>
                </a:cubicBezTo>
                <a:close/>
                <a:moveTo>
                  <a:pt x="6211729" y="425291"/>
                </a:moveTo>
                <a:cubicBezTo>
                  <a:pt x="6211729" y="415766"/>
                  <a:pt x="6212681" y="406241"/>
                  <a:pt x="6212681" y="398621"/>
                </a:cubicBezTo>
                <a:cubicBezTo>
                  <a:pt x="6212681" y="395764"/>
                  <a:pt x="6212681" y="392906"/>
                  <a:pt x="6213634" y="390049"/>
                </a:cubicBezTo>
                <a:cubicBezTo>
                  <a:pt x="6214587" y="391001"/>
                  <a:pt x="6215539" y="392906"/>
                  <a:pt x="6216492" y="393859"/>
                </a:cubicBezTo>
                <a:cubicBezTo>
                  <a:pt x="6220301" y="398621"/>
                  <a:pt x="6224112" y="403384"/>
                  <a:pt x="6227921" y="408146"/>
                </a:cubicBezTo>
                <a:cubicBezTo>
                  <a:pt x="6226969" y="410051"/>
                  <a:pt x="6226017" y="411956"/>
                  <a:pt x="6225064" y="412909"/>
                </a:cubicBezTo>
                <a:cubicBezTo>
                  <a:pt x="6224112" y="414814"/>
                  <a:pt x="6222206" y="417671"/>
                  <a:pt x="6221254" y="420529"/>
                </a:cubicBezTo>
                <a:cubicBezTo>
                  <a:pt x="6220301" y="423386"/>
                  <a:pt x="6219349" y="426244"/>
                  <a:pt x="6218396" y="429101"/>
                </a:cubicBezTo>
                <a:cubicBezTo>
                  <a:pt x="6218396" y="430054"/>
                  <a:pt x="6218396" y="430054"/>
                  <a:pt x="6217444" y="431006"/>
                </a:cubicBezTo>
                <a:cubicBezTo>
                  <a:pt x="6217444" y="430054"/>
                  <a:pt x="6217444" y="429101"/>
                  <a:pt x="6217444" y="429101"/>
                </a:cubicBezTo>
                <a:cubicBezTo>
                  <a:pt x="6216492" y="419576"/>
                  <a:pt x="6215539" y="413861"/>
                  <a:pt x="6215539" y="413861"/>
                </a:cubicBezTo>
                <a:cubicBezTo>
                  <a:pt x="6215539" y="413861"/>
                  <a:pt x="6214587" y="419576"/>
                  <a:pt x="6213634" y="429101"/>
                </a:cubicBezTo>
                <a:cubicBezTo>
                  <a:pt x="6213634" y="432911"/>
                  <a:pt x="6212681" y="436721"/>
                  <a:pt x="6211729" y="441484"/>
                </a:cubicBezTo>
                <a:cubicBezTo>
                  <a:pt x="6211729" y="435769"/>
                  <a:pt x="6211729" y="430054"/>
                  <a:pt x="6211729" y="425291"/>
                </a:cubicBezTo>
                <a:close/>
                <a:moveTo>
                  <a:pt x="6183154" y="343376"/>
                </a:moveTo>
                <a:cubicBezTo>
                  <a:pt x="6185059" y="346234"/>
                  <a:pt x="6186012" y="348139"/>
                  <a:pt x="6187917" y="350996"/>
                </a:cubicBezTo>
                <a:cubicBezTo>
                  <a:pt x="6188869" y="352901"/>
                  <a:pt x="6190774" y="354806"/>
                  <a:pt x="6191726" y="356711"/>
                </a:cubicBezTo>
                <a:cubicBezTo>
                  <a:pt x="6188869" y="366236"/>
                  <a:pt x="6186012" y="376714"/>
                  <a:pt x="6183154" y="388144"/>
                </a:cubicBezTo>
                <a:cubicBezTo>
                  <a:pt x="6183154" y="389096"/>
                  <a:pt x="6182201" y="391001"/>
                  <a:pt x="6182201" y="391954"/>
                </a:cubicBezTo>
                <a:cubicBezTo>
                  <a:pt x="6182201" y="386239"/>
                  <a:pt x="6181249" y="381476"/>
                  <a:pt x="6181249" y="375761"/>
                </a:cubicBezTo>
                <a:cubicBezTo>
                  <a:pt x="6181249" y="374809"/>
                  <a:pt x="6181249" y="373856"/>
                  <a:pt x="6181249" y="372904"/>
                </a:cubicBezTo>
                <a:cubicBezTo>
                  <a:pt x="6181249" y="362426"/>
                  <a:pt x="6182201" y="352901"/>
                  <a:pt x="6183154" y="343376"/>
                </a:cubicBezTo>
                <a:close/>
                <a:moveTo>
                  <a:pt x="6144101" y="308134"/>
                </a:moveTo>
                <a:cubicBezTo>
                  <a:pt x="6145054" y="297656"/>
                  <a:pt x="6146959" y="287179"/>
                  <a:pt x="6147912" y="276701"/>
                </a:cubicBezTo>
                <a:cubicBezTo>
                  <a:pt x="6149817" y="280511"/>
                  <a:pt x="6151721" y="284321"/>
                  <a:pt x="6153626" y="289084"/>
                </a:cubicBezTo>
                <a:cubicBezTo>
                  <a:pt x="6156484" y="293846"/>
                  <a:pt x="6158389" y="299561"/>
                  <a:pt x="6161246" y="305276"/>
                </a:cubicBezTo>
                <a:cubicBezTo>
                  <a:pt x="6160294" y="308134"/>
                  <a:pt x="6159342" y="313849"/>
                  <a:pt x="6157437" y="319564"/>
                </a:cubicBezTo>
                <a:cubicBezTo>
                  <a:pt x="6155531" y="325279"/>
                  <a:pt x="6154579" y="332899"/>
                  <a:pt x="6152674" y="342424"/>
                </a:cubicBezTo>
                <a:cubicBezTo>
                  <a:pt x="6151721" y="347186"/>
                  <a:pt x="6150769" y="351949"/>
                  <a:pt x="6150769" y="356711"/>
                </a:cubicBezTo>
                <a:cubicBezTo>
                  <a:pt x="6150769" y="358616"/>
                  <a:pt x="6149817" y="359569"/>
                  <a:pt x="6149817" y="360521"/>
                </a:cubicBezTo>
                <a:cubicBezTo>
                  <a:pt x="6149817" y="362426"/>
                  <a:pt x="6148864" y="363379"/>
                  <a:pt x="6148864" y="365284"/>
                </a:cubicBezTo>
                <a:cubicBezTo>
                  <a:pt x="6146959" y="362426"/>
                  <a:pt x="6146006" y="360521"/>
                  <a:pt x="6146006" y="360521"/>
                </a:cubicBezTo>
                <a:cubicBezTo>
                  <a:pt x="6146006" y="360521"/>
                  <a:pt x="6146959" y="363379"/>
                  <a:pt x="6147912" y="368141"/>
                </a:cubicBezTo>
                <a:cubicBezTo>
                  <a:pt x="6146959" y="374809"/>
                  <a:pt x="6146006" y="382429"/>
                  <a:pt x="6145054" y="389096"/>
                </a:cubicBezTo>
                <a:cubicBezTo>
                  <a:pt x="6145054" y="388144"/>
                  <a:pt x="6144101" y="387191"/>
                  <a:pt x="6144101" y="386239"/>
                </a:cubicBezTo>
                <a:cubicBezTo>
                  <a:pt x="6144101" y="385286"/>
                  <a:pt x="6143149" y="385286"/>
                  <a:pt x="6143149" y="384334"/>
                </a:cubicBezTo>
                <a:cubicBezTo>
                  <a:pt x="6143149" y="379571"/>
                  <a:pt x="6142196" y="373856"/>
                  <a:pt x="6142196" y="369094"/>
                </a:cubicBezTo>
                <a:cubicBezTo>
                  <a:pt x="6141244" y="360521"/>
                  <a:pt x="6140292" y="351949"/>
                  <a:pt x="6139339" y="343376"/>
                </a:cubicBezTo>
                <a:cubicBezTo>
                  <a:pt x="6142196" y="331946"/>
                  <a:pt x="6143149" y="319564"/>
                  <a:pt x="6144101" y="308134"/>
                </a:cubicBezTo>
                <a:close/>
                <a:moveTo>
                  <a:pt x="6095524" y="384334"/>
                </a:moveTo>
                <a:cubicBezTo>
                  <a:pt x="6093619" y="393859"/>
                  <a:pt x="6090762" y="403384"/>
                  <a:pt x="6088856" y="412909"/>
                </a:cubicBezTo>
                <a:cubicBezTo>
                  <a:pt x="6086951" y="420529"/>
                  <a:pt x="6085046" y="428149"/>
                  <a:pt x="6083142" y="435769"/>
                </a:cubicBezTo>
                <a:cubicBezTo>
                  <a:pt x="6081237" y="428149"/>
                  <a:pt x="6079331" y="419576"/>
                  <a:pt x="6076474" y="411956"/>
                </a:cubicBezTo>
                <a:cubicBezTo>
                  <a:pt x="6077426" y="405289"/>
                  <a:pt x="6078379" y="397669"/>
                  <a:pt x="6079331" y="391001"/>
                </a:cubicBezTo>
                <a:cubicBezTo>
                  <a:pt x="6080284" y="383381"/>
                  <a:pt x="6082189" y="375761"/>
                  <a:pt x="6084094" y="368141"/>
                </a:cubicBezTo>
                <a:lnTo>
                  <a:pt x="6088856" y="347186"/>
                </a:lnTo>
                <a:cubicBezTo>
                  <a:pt x="6089809" y="347186"/>
                  <a:pt x="6090762" y="347186"/>
                  <a:pt x="6091714" y="348139"/>
                </a:cubicBezTo>
                <a:cubicBezTo>
                  <a:pt x="6093619" y="349091"/>
                  <a:pt x="6094571" y="350044"/>
                  <a:pt x="6095524" y="350996"/>
                </a:cubicBezTo>
                <a:cubicBezTo>
                  <a:pt x="6098381" y="352901"/>
                  <a:pt x="6099334" y="356711"/>
                  <a:pt x="6100287" y="359569"/>
                </a:cubicBezTo>
                <a:cubicBezTo>
                  <a:pt x="6099334" y="367189"/>
                  <a:pt x="6097429" y="375761"/>
                  <a:pt x="6095524" y="384334"/>
                </a:cubicBezTo>
                <a:close/>
                <a:moveTo>
                  <a:pt x="6102192" y="206216"/>
                </a:moveTo>
                <a:cubicBezTo>
                  <a:pt x="6102192" y="211931"/>
                  <a:pt x="6102192" y="222409"/>
                  <a:pt x="6101239" y="235744"/>
                </a:cubicBezTo>
                <a:cubicBezTo>
                  <a:pt x="6101239" y="237649"/>
                  <a:pt x="6101239" y="239554"/>
                  <a:pt x="6101239" y="241459"/>
                </a:cubicBezTo>
                <a:cubicBezTo>
                  <a:pt x="6101239" y="241459"/>
                  <a:pt x="6101239" y="242411"/>
                  <a:pt x="6101239" y="242411"/>
                </a:cubicBezTo>
                <a:cubicBezTo>
                  <a:pt x="6101239" y="242411"/>
                  <a:pt x="6101239" y="242411"/>
                  <a:pt x="6101239" y="242411"/>
                </a:cubicBezTo>
                <a:cubicBezTo>
                  <a:pt x="6101239" y="241459"/>
                  <a:pt x="6100287" y="240506"/>
                  <a:pt x="6100287" y="239554"/>
                </a:cubicBezTo>
                <a:cubicBezTo>
                  <a:pt x="6099334" y="236696"/>
                  <a:pt x="6098381" y="233839"/>
                  <a:pt x="6097429" y="230981"/>
                </a:cubicBezTo>
                <a:cubicBezTo>
                  <a:pt x="6099334" y="222409"/>
                  <a:pt x="6100287" y="213836"/>
                  <a:pt x="6102192" y="206216"/>
                </a:cubicBezTo>
                <a:close/>
                <a:moveTo>
                  <a:pt x="6100287" y="284321"/>
                </a:moveTo>
                <a:cubicBezTo>
                  <a:pt x="6099334" y="282416"/>
                  <a:pt x="6099334" y="281464"/>
                  <a:pt x="6098381" y="279559"/>
                </a:cubicBezTo>
                <a:cubicBezTo>
                  <a:pt x="6098381" y="278606"/>
                  <a:pt x="6099334" y="277654"/>
                  <a:pt x="6099334" y="277654"/>
                </a:cubicBezTo>
                <a:cubicBezTo>
                  <a:pt x="6099334" y="279559"/>
                  <a:pt x="6099334" y="281464"/>
                  <a:pt x="6100287" y="284321"/>
                </a:cubicBezTo>
                <a:close/>
                <a:moveTo>
                  <a:pt x="6093619" y="247174"/>
                </a:moveTo>
                <a:cubicBezTo>
                  <a:pt x="6094571" y="250031"/>
                  <a:pt x="6094571" y="252889"/>
                  <a:pt x="6095524" y="255746"/>
                </a:cubicBezTo>
                <a:cubicBezTo>
                  <a:pt x="6094571" y="258604"/>
                  <a:pt x="6092667" y="261461"/>
                  <a:pt x="6091714" y="264319"/>
                </a:cubicBezTo>
                <a:cubicBezTo>
                  <a:pt x="6091714" y="263366"/>
                  <a:pt x="6090762" y="262414"/>
                  <a:pt x="6090762" y="262414"/>
                </a:cubicBezTo>
                <a:cubicBezTo>
                  <a:pt x="6091714" y="257651"/>
                  <a:pt x="6092667" y="251936"/>
                  <a:pt x="6093619" y="247174"/>
                </a:cubicBezTo>
                <a:close/>
                <a:moveTo>
                  <a:pt x="6088856" y="269081"/>
                </a:moveTo>
                <a:cubicBezTo>
                  <a:pt x="6088856" y="269081"/>
                  <a:pt x="6088856" y="270034"/>
                  <a:pt x="6088856" y="270034"/>
                </a:cubicBezTo>
                <a:cubicBezTo>
                  <a:pt x="6088856" y="270034"/>
                  <a:pt x="6088856" y="270034"/>
                  <a:pt x="6088856" y="270034"/>
                </a:cubicBezTo>
                <a:cubicBezTo>
                  <a:pt x="6088856" y="270986"/>
                  <a:pt x="6087904" y="271939"/>
                  <a:pt x="6087904" y="272891"/>
                </a:cubicBezTo>
                <a:cubicBezTo>
                  <a:pt x="6088856" y="270986"/>
                  <a:pt x="6088856" y="270034"/>
                  <a:pt x="6088856" y="269081"/>
                </a:cubicBezTo>
                <a:close/>
                <a:moveTo>
                  <a:pt x="6067901" y="369094"/>
                </a:moveTo>
                <a:cubicBezTo>
                  <a:pt x="6072664" y="358616"/>
                  <a:pt x="6076474" y="349091"/>
                  <a:pt x="6080284" y="339566"/>
                </a:cubicBezTo>
                <a:cubicBezTo>
                  <a:pt x="6082189" y="334804"/>
                  <a:pt x="6084094" y="330041"/>
                  <a:pt x="6085046" y="326231"/>
                </a:cubicBezTo>
                <a:cubicBezTo>
                  <a:pt x="6085999" y="321469"/>
                  <a:pt x="6087904" y="317659"/>
                  <a:pt x="6088856" y="313849"/>
                </a:cubicBezTo>
                <a:cubicBezTo>
                  <a:pt x="6090762" y="306229"/>
                  <a:pt x="6092667" y="299561"/>
                  <a:pt x="6093619" y="293846"/>
                </a:cubicBezTo>
                <a:cubicBezTo>
                  <a:pt x="6093619" y="293846"/>
                  <a:pt x="6093619" y="293846"/>
                  <a:pt x="6093619" y="293846"/>
                </a:cubicBezTo>
                <a:cubicBezTo>
                  <a:pt x="6094571" y="299561"/>
                  <a:pt x="6095524" y="305276"/>
                  <a:pt x="6096476" y="310991"/>
                </a:cubicBezTo>
                <a:cubicBezTo>
                  <a:pt x="6098381" y="319564"/>
                  <a:pt x="6098381" y="329089"/>
                  <a:pt x="6100287" y="339566"/>
                </a:cubicBezTo>
                <a:cubicBezTo>
                  <a:pt x="6100287" y="345281"/>
                  <a:pt x="6101239" y="350044"/>
                  <a:pt x="6101239" y="355759"/>
                </a:cubicBezTo>
                <a:cubicBezTo>
                  <a:pt x="6101239" y="355759"/>
                  <a:pt x="6101239" y="355759"/>
                  <a:pt x="6101239" y="355759"/>
                </a:cubicBezTo>
                <a:cubicBezTo>
                  <a:pt x="6101239" y="356711"/>
                  <a:pt x="6100287" y="358616"/>
                  <a:pt x="6100287" y="359569"/>
                </a:cubicBezTo>
                <a:cubicBezTo>
                  <a:pt x="6100287" y="355759"/>
                  <a:pt x="6099334" y="352901"/>
                  <a:pt x="6097429" y="350044"/>
                </a:cubicBezTo>
                <a:cubicBezTo>
                  <a:pt x="6096476" y="348139"/>
                  <a:pt x="6094571" y="347186"/>
                  <a:pt x="6093619" y="345281"/>
                </a:cubicBezTo>
                <a:cubicBezTo>
                  <a:pt x="6091714" y="344329"/>
                  <a:pt x="6089809" y="343376"/>
                  <a:pt x="6087904" y="342424"/>
                </a:cubicBezTo>
                <a:lnTo>
                  <a:pt x="6085999" y="341471"/>
                </a:lnTo>
                <a:lnTo>
                  <a:pt x="6085046" y="343376"/>
                </a:lnTo>
                <a:cubicBezTo>
                  <a:pt x="6082189" y="350996"/>
                  <a:pt x="6079331" y="357664"/>
                  <a:pt x="6076474" y="365284"/>
                </a:cubicBezTo>
                <a:cubicBezTo>
                  <a:pt x="6074569" y="371951"/>
                  <a:pt x="6071712" y="377666"/>
                  <a:pt x="6069806" y="384334"/>
                </a:cubicBezTo>
                <a:cubicBezTo>
                  <a:pt x="6068854" y="380524"/>
                  <a:pt x="6067901" y="376714"/>
                  <a:pt x="6065996" y="372904"/>
                </a:cubicBezTo>
                <a:cubicBezTo>
                  <a:pt x="6066949" y="371951"/>
                  <a:pt x="6067901" y="370999"/>
                  <a:pt x="6067901" y="369094"/>
                </a:cubicBezTo>
                <a:close/>
                <a:moveTo>
                  <a:pt x="6035517" y="310039"/>
                </a:moveTo>
                <a:cubicBezTo>
                  <a:pt x="6035517" y="309086"/>
                  <a:pt x="6035517" y="309086"/>
                  <a:pt x="6035517" y="308134"/>
                </a:cubicBezTo>
                <a:cubicBezTo>
                  <a:pt x="6036469" y="312896"/>
                  <a:pt x="6038374" y="318611"/>
                  <a:pt x="6040279" y="324326"/>
                </a:cubicBezTo>
                <a:cubicBezTo>
                  <a:pt x="6041231" y="329089"/>
                  <a:pt x="6042184" y="333851"/>
                  <a:pt x="6044089" y="338614"/>
                </a:cubicBezTo>
                <a:cubicBezTo>
                  <a:pt x="6042184" y="344329"/>
                  <a:pt x="6040279" y="350044"/>
                  <a:pt x="6038374" y="355759"/>
                </a:cubicBezTo>
                <a:cubicBezTo>
                  <a:pt x="6036469" y="345281"/>
                  <a:pt x="6035517" y="336709"/>
                  <a:pt x="6033612" y="330041"/>
                </a:cubicBezTo>
                <a:cubicBezTo>
                  <a:pt x="6034564" y="323374"/>
                  <a:pt x="6034564" y="315754"/>
                  <a:pt x="6035517" y="310039"/>
                </a:cubicBezTo>
                <a:close/>
                <a:moveTo>
                  <a:pt x="6012656" y="361474"/>
                </a:moveTo>
                <a:cubicBezTo>
                  <a:pt x="6012656" y="362426"/>
                  <a:pt x="6012656" y="363379"/>
                  <a:pt x="6012656" y="363379"/>
                </a:cubicBezTo>
                <a:cubicBezTo>
                  <a:pt x="6012656" y="362426"/>
                  <a:pt x="6012656" y="361474"/>
                  <a:pt x="6012656" y="359569"/>
                </a:cubicBezTo>
                <a:cubicBezTo>
                  <a:pt x="6012656" y="360521"/>
                  <a:pt x="6012656" y="360521"/>
                  <a:pt x="6012656" y="361474"/>
                </a:cubicBezTo>
                <a:close/>
                <a:moveTo>
                  <a:pt x="6007894" y="351949"/>
                </a:moveTo>
                <a:cubicBezTo>
                  <a:pt x="6007894" y="351949"/>
                  <a:pt x="6007894" y="352901"/>
                  <a:pt x="6007894" y="352901"/>
                </a:cubicBezTo>
                <a:cubicBezTo>
                  <a:pt x="6007894" y="351949"/>
                  <a:pt x="6007894" y="351949"/>
                  <a:pt x="6007894" y="351949"/>
                </a:cubicBezTo>
                <a:cubicBezTo>
                  <a:pt x="6007894" y="350996"/>
                  <a:pt x="6007894" y="351949"/>
                  <a:pt x="6007894" y="351949"/>
                </a:cubicBezTo>
                <a:close/>
                <a:moveTo>
                  <a:pt x="5976462" y="410051"/>
                </a:moveTo>
                <a:cubicBezTo>
                  <a:pt x="5975509" y="407194"/>
                  <a:pt x="5974556" y="404336"/>
                  <a:pt x="5973604" y="402431"/>
                </a:cubicBezTo>
                <a:cubicBezTo>
                  <a:pt x="5973604" y="401479"/>
                  <a:pt x="5972651" y="399574"/>
                  <a:pt x="5972651" y="398621"/>
                </a:cubicBezTo>
                <a:cubicBezTo>
                  <a:pt x="5972651" y="395764"/>
                  <a:pt x="5971699" y="392906"/>
                  <a:pt x="5971699" y="391001"/>
                </a:cubicBezTo>
                <a:cubicBezTo>
                  <a:pt x="5972651" y="389096"/>
                  <a:pt x="5972651" y="387191"/>
                  <a:pt x="5973604" y="386239"/>
                </a:cubicBezTo>
                <a:cubicBezTo>
                  <a:pt x="5975509" y="382429"/>
                  <a:pt x="5976462" y="378619"/>
                  <a:pt x="5977414" y="374809"/>
                </a:cubicBezTo>
                <a:cubicBezTo>
                  <a:pt x="5977414" y="385286"/>
                  <a:pt x="5976462" y="397669"/>
                  <a:pt x="5976462" y="410051"/>
                </a:cubicBezTo>
                <a:close/>
                <a:moveTo>
                  <a:pt x="5976462" y="239554"/>
                </a:moveTo>
                <a:cubicBezTo>
                  <a:pt x="5977414" y="243364"/>
                  <a:pt x="5977414" y="246221"/>
                  <a:pt x="5978367" y="250031"/>
                </a:cubicBezTo>
                <a:cubicBezTo>
                  <a:pt x="5978367" y="251936"/>
                  <a:pt x="5979319" y="254794"/>
                  <a:pt x="5979319" y="256699"/>
                </a:cubicBezTo>
                <a:cubicBezTo>
                  <a:pt x="5977414" y="253841"/>
                  <a:pt x="5976462" y="250984"/>
                  <a:pt x="5974556" y="248126"/>
                </a:cubicBezTo>
                <a:cubicBezTo>
                  <a:pt x="5975509" y="245269"/>
                  <a:pt x="5975509" y="242411"/>
                  <a:pt x="5976462" y="239554"/>
                </a:cubicBezTo>
                <a:close/>
                <a:moveTo>
                  <a:pt x="5965984" y="291941"/>
                </a:moveTo>
                <a:cubicBezTo>
                  <a:pt x="5965984" y="290036"/>
                  <a:pt x="5966937" y="288131"/>
                  <a:pt x="5966937" y="286226"/>
                </a:cubicBezTo>
                <a:cubicBezTo>
                  <a:pt x="5966937" y="285274"/>
                  <a:pt x="5967889" y="283369"/>
                  <a:pt x="5967889" y="282416"/>
                </a:cubicBezTo>
                <a:cubicBezTo>
                  <a:pt x="5968842" y="277654"/>
                  <a:pt x="5969794" y="273844"/>
                  <a:pt x="5970746" y="269081"/>
                </a:cubicBezTo>
                <a:cubicBezTo>
                  <a:pt x="5974556" y="278606"/>
                  <a:pt x="5979319" y="289084"/>
                  <a:pt x="5983129" y="298609"/>
                </a:cubicBezTo>
                <a:cubicBezTo>
                  <a:pt x="5982176" y="309086"/>
                  <a:pt x="5981224" y="319564"/>
                  <a:pt x="5980271" y="330994"/>
                </a:cubicBezTo>
                <a:cubicBezTo>
                  <a:pt x="5980271" y="330994"/>
                  <a:pt x="5980271" y="331946"/>
                  <a:pt x="5979319" y="331946"/>
                </a:cubicBezTo>
                <a:cubicBezTo>
                  <a:pt x="5977414" y="329089"/>
                  <a:pt x="5976462" y="328136"/>
                  <a:pt x="5976462" y="328136"/>
                </a:cubicBezTo>
                <a:cubicBezTo>
                  <a:pt x="5976462" y="328136"/>
                  <a:pt x="5977414" y="330041"/>
                  <a:pt x="5979319" y="332899"/>
                </a:cubicBezTo>
                <a:cubicBezTo>
                  <a:pt x="5977414" y="336709"/>
                  <a:pt x="5974556" y="341471"/>
                  <a:pt x="5972651" y="346234"/>
                </a:cubicBezTo>
                <a:cubicBezTo>
                  <a:pt x="5970746" y="349091"/>
                  <a:pt x="5969794" y="352901"/>
                  <a:pt x="5967889" y="355759"/>
                </a:cubicBezTo>
                <a:cubicBezTo>
                  <a:pt x="5967889" y="355759"/>
                  <a:pt x="5967889" y="355759"/>
                  <a:pt x="5967889" y="355759"/>
                </a:cubicBezTo>
                <a:cubicBezTo>
                  <a:pt x="5967889" y="353854"/>
                  <a:pt x="5967889" y="352901"/>
                  <a:pt x="5966937" y="351949"/>
                </a:cubicBezTo>
                <a:cubicBezTo>
                  <a:pt x="5965984" y="346234"/>
                  <a:pt x="5965984" y="339566"/>
                  <a:pt x="5965031" y="333851"/>
                </a:cubicBezTo>
                <a:cubicBezTo>
                  <a:pt x="5964079" y="321469"/>
                  <a:pt x="5964079" y="310039"/>
                  <a:pt x="5963126" y="299561"/>
                </a:cubicBezTo>
                <a:cubicBezTo>
                  <a:pt x="5964079" y="296704"/>
                  <a:pt x="5965031" y="294799"/>
                  <a:pt x="5965984" y="291941"/>
                </a:cubicBezTo>
                <a:close/>
                <a:moveTo>
                  <a:pt x="5952649" y="385286"/>
                </a:moveTo>
                <a:cubicBezTo>
                  <a:pt x="5952649" y="385286"/>
                  <a:pt x="5952649" y="385286"/>
                  <a:pt x="5952649" y="385286"/>
                </a:cubicBezTo>
                <a:cubicBezTo>
                  <a:pt x="5952649" y="385286"/>
                  <a:pt x="5952649" y="385286"/>
                  <a:pt x="5952649" y="385286"/>
                </a:cubicBezTo>
                <a:cubicBezTo>
                  <a:pt x="5952649" y="385286"/>
                  <a:pt x="5952649" y="385286"/>
                  <a:pt x="5952649" y="385286"/>
                </a:cubicBezTo>
                <a:close/>
                <a:moveTo>
                  <a:pt x="5934551" y="339566"/>
                </a:moveTo>
                <a:cubicBezTo>
                  <a:pt x="5934551" y="337661"/>
                  <a:pt x="5933599" y="334804"/>
                  <a:pt x="5933599" y="332899"/>
                </a:cubicBezTo>
                <a:cubicBezTo>
                  <a:pt x="5933599" y="331946"/>
                  <a:pt x="5933599" y="331946"/>
                  <a:pt x="5933599" y="330994"/>
                </a:cubicBezTo>
                <a:cubicBezTo>
                  <a:pt x="5934551" y="332899"/>
                  <a:pt x="5934551" y="334804"/>
                  <a:pt x="5935504" y="336709"/>
                </a:cubicBezTo>
                <a:cubicBezTo>
                  <a:pt x="5935504" y="337661"/>
                  <a:pt x="5934551" y="338614"/>
                  <a:pt x="5934551" y="339566"/>
                </a:cubicBezTo>
                <a:close/>
                <a:moveTo>
                  <a:pt x="5948839" y="371951"/>
                </a:moveTo>
                <a:cubicBezTo>
                  <a:pt x="5947887" y="374809"/>
                  <a:pt x="5946934" y="378619"/>
                  <a:pt x="5945981" y="382429"/>
                </a:cubicBezTo>
                <a:cubicBezTo>
                  <a:pt x="5945029" y="386239"/>
                  <a:pt x="5944076" y="389096"/>
                  <a:pt x="5943124" y="392906"/>
                </a:cubicBezTo>
                <a:cubicBezTo>
                  <a:pt x="5943124" y="387191"/>
                  <a:pt x="5943124" y="382429"/>
                  <a:pt x="5943124" y="378619"/>
                </a:cubicBezTo>
                <a:cubicBezTo>
                  <a:pt x="5943124" y="378619"/>
                  <a:pt x="5943124" y="378619"/>
                  <a:pt x="5943124" y="378619"/>
                </a:cubicBezTo>
                <a:cubicBezTo>
                  <a:pt x="5945029" y="373856"/>
                  <a:pt x="5945981" y="370046"/>
                  <a:pt x="5946934" y="365284"/>
                </a:cubicBezTo>
                <a:cubicBezTo>
                  <a:pt x="5946934" y="367189"/>
                  <a:pt x="5947887" y="370046"/>
                  <a:pt x="5948839" y="371951"/>
                </a:cubicBezTo>
                <a:close/>
                <a:moveTo>
                  <a:pt x="5930742" y="234791"/>
                </a:moveTo>
                <a:cubicBezTo>
                  <a:pt x="5933599" y="245269"/>
                  <a:pt x="5935504" y="256699"/>
                  <a:pt x="5938362" y="269081"/>
                </a:cubicBezTo>
                <a:cubicBezTo>
                  <a:pt x="5941219" y="280511"/>
                  <a:pt x="5942171" y="293846"/>
                  <a:pt x="5945029" y="307181"/>
                </a:cubicBezTo>
                <a:cubicBezTo>
                  <a:pt x="5943124" y="312896"/>
                  <a:pt x="5941219" y="317659"/>
                  <a:pt x="5940267" y="323374"/>
                </a:cubicBezTo>
                <a:cubicBezTo>
                  <a:pt x="5940267" y="323374"/>
                  <a:pt x="5940267" y="324326"/>
                  <a:pt x="5940267" y="324326"/>
                </a:cubicBezTo>
                <a:cubicBezTo>
                  <a:pt x="5937409" y="318611"/>
                  <a:pt x="5934551" y="312896"/>
                  <a:pt x="5931694" y="307181"/>
                </a:cubicBezTo>
                <a:cubicBezTo>
                  <a:pt x="5930742" y="299561"/>
                  <a:pt x="5929789" y="291941"/>
                  <a:pt x="5928837" y="284321"/>
                </a:cubicBezTo>
                <a:cubicBezTo>
                  <a:pt x="5927884" y="277654"/>
                  <a:pt x="5927884" y="271939"/>
                  <a:pt x="5926931" y="266224"/>
                </a:cubicBezTo>
                <a:cubicBezTo>
                  <a:pt x="5928837" y="261461"/>
                  <a:pt x="5929789" y="259556"/>
                  <a:pt x="5929789" y="259556"/>
                </a:cubicBezTo>
                <a:cubicBezTo>
                  <a:pt x="5929789" y="259556"/>
                  <a:pt x="5928837" y="261461"/>
                  <a:pt x="5926931" y="264319"/>
                </a:cubicBezTo>
                <a:cubicBezTo>
                  <a:pt x="5925979" y="257651"/>
                  <a:pt x="5925026" y="251936"/>
                  <a:pt x="5925026" y="245269"/>
                </a:cubicBezTo>
                <a:cubicBezTo>
                  <a:pt x="5925979" y="241459"/>
                  <a:pt x="5926931" y="237649"/>
                  <a:pt x="5926931" y="233839"/>
                </a:cubicBezTo>
                <a:cubicBezTo>
                  <a:pt x="5927884" y="230981"/>
                  <a:pt x="5927884" y="228124"/>
                  <a:pt x="5928837" y="226219"/>
                </a:cubicBezTo>
                <a:cubicBezTo>
                  <a:pt x="5928837" y="229076"/>
                  <a:pt x="5929789" y="231934"/>
                  <a:pt x="5930742" y="234791"/>
                </a:cubicBezTo>
                <a:close/>
                <a:moveTo>
                  <a:pt x="5923121" y="209074"/>
                </a:moveTo>
                <a:cubicBezTo>
                  <a:pt x="5924074" y="212884"/>
                  <a:pt x="5925979" y="217646"/>
                  <a:pt x="5926931" y="222409"/>
                </a:cubicBezTo>
                <a:cubicBezTo>
                  <a:pt x="5925026" y="225266"/>
                  <a:pt x="5924074" y="229076"/>
                  <a:pt x="5922169" y="232886"/>
                </a:cubicBezTo>
                <a:cubicBezTo>
                  <a:pt x="5921217" y="223361"/>
                  <a:pt x="5920264" y="214789"/>
                  <a:pt x="5919312" y="206216"/>
                </a:cubicBezTo>
                <a:cubicBezTo>
                  <a:pt x="5919312" y="201454"/>
                  <a:pt x="5918359" y="197644"/>
                  <a:pt x="5918359" y="193834"/>
                </a:cubicBezTo>
                <a:cubicBezTo>
                  <a:pt x="5920264" y="197644"/>
                  <a:pt x="5921217" y="202406"/>
                  <a:pt x="5923121" y="209074"/>
                </a:cubicBezTo>
                <a:close/>
                <a:moveTo>
                  <a:pt x="5901214" y="244316"/>
                </a:moveTo>
                <a:cubicBezTo>
                  <a:pt x="5901214" y="247174"/>
                  <a:pt x="5901214" y="251936"/>
                  <a:pt x="5901214" y="258604"/>
                </a:cubicBezTo>
                <a:cubicBezTo>
                  <a:pt x="5901214" y="264319"/>
                  <a:pt x="5901214" y="270986"/>
                  <a:pt x="5902167" y="278606"/>
                </a:cubicBezTo>
                <a:cubicBezTo>
                  <a:pt x="5902167" y="286226"/>
                  <a:pt x="5903119" y="293846"/>
                  <a:pt x="5904071" y="302419"/>
                </a:cubicBezTo>
                <a:cubicBezTo>
                  <a:pt x="5903119" y="304324"/>
                  <a:pt x="5901214" y="307181"/>
                  <a:pt x="5900262" y="310039"/>
                </a:cubicBezTo>
                <a:cubicBezTo>
                  <a:pt x="5898356" y="300514"/>
                  <a:pt x="5896451" y="291941"/>
                  <a:pt x="5895499" y="284321"/>
                </a:cubicBezTo>
                <a:cubicBezTo>
                  <a:pt x="5897404" y="264319"/>
                  <a:pt x="5900262" y="250984"/>
                  <a:pt x="5901214" y="244316"/>
                </a:cubicBezTo>
                <a:close/>
                <a:moveTo>
                  <a:pt x="5903119" y="324326"/>
                </a:moveTo>
                <a:cubicBezTo>
                  <a:pt x="5903119" y="325279"/>
                  <a:pt x="5903119" y="327184"/>
                  <a:pt x="5903119" y="328136"/>
                </a:cubicBezTo>
                <a:cubicBezTo>
                  <a:pt x="5903119" y="327184"/>
                  <a:pt x="5903119" y="326231"/>
                  <a:pt x="5902167" y="325279"/>
                </a:cubicBezTo>
                <a:cubicBezTo>
                  <a:pt x="5903119" y="325279"/>
                  <a:pt x="5903119" y="324326"/>
                  <a:pt x="5903119" y="324326"/>
                </a:cubicBezTo>
                <a:close/>
                <a:moveTo>
                  <a:pt x="5892642" y="348139"/>
                </a:moveTo>
                <a:cubicBezTo>
                  <a:pt x="5892642" y="350044"/>
                  <a:pt x="5892642" y="350996"/>
                  <a:pt x="5893594" y="352901"/>
                </a:cubicBezTo>
                <a:cubicBezTo>
                  <a:pt x="5893594" y="353854"/>
                  <a:pt x="5893594" y="354806"/>
                  <a:pt x="5893594" y="355759"/>
                </a:cubicBezTo>
                <a:cubicBezTo>
                  <a:pt x="5892642" y="353854"/>
                  <a:pt x="5892642" y="351949"/>
                  <a:pt x="5891689" y="350996"/>
                </a:cubicBezTo>
                <a:cubicBezTo>
                  <a:pt x="5892642" y="350044"/>
                  <a:pt x="5892642" y="349091"/>
                  <a:pt x="5892642" y="348139"/>
                </a:cubicBezTo>
                <a:close/>
                <a:moveTo>
                  <a:pt x="5893594" y="373856"/>
                </a:moveTo>
                <a:cubicBezTo>
                  <a:pt x="5895499" y="379571"/>
                  <a:pt x="5897404" y="385286"/>
                  <a:pt x="5898356" y="391954"/>
                </a:cubicBezTo>
                <a:cubicBezTo>
                  <a:pt x="5899309" y="396716"/>
                  <a:pt x="5901214" y="402431"/>
                  <a:pt x="5902167" y="408146"/>
                </a:cubicBezTo>
                <a:cubicBezTo>
                  <a:pt x="5903119" y="411004"/>
                  <a:pt x="5903119" y="414814"/>
                  <a:pt x="5904071" y="417671"/>
                </a:cubicBezTo>
                <a:cubicBezTo>
                  <a:pt x="5904071" y="417671"/>
                  <a:pt x="5904071" y="417671"/>
                  <a:pt x="5904071" y="417671"/>
                </a:cubicBezTo>
                <a:cubicBezTo>
                  <a:pt x="5899309" y="407194"/>
                  <a:pt x="5895499" y="397669"/>
                  <a:pt x="5890737" y="387191"/>
                </a:cubicBezTo>
                <a:cubicBezTo>
                  <a:pt x="5889784" y="386239"/>
                  <a:pt x="5889784" y="385286"/>
                  <a:pt x="5888831" y="383381"/>
                </a:cubicBezTo>
                <a:lnTo>
                  <a:pt x="5887879" y="357664"/>
                </a:lnTo>
                <a:cubicBezTo>
                  <a:pt x="5887879" y="357664"/>
                  <a:pt x="5887879" y="356711"/>
                  <a:pt x="5888831" y="356711"/>
                </a:cubicBezTo>
                <a:cubicBezTo>
                  <a:pt x="5889784" y="363379"/>
                  <a:pt x="5891689" y="368141"/>
                  <a:pt x="5893594" y="373856"/>
                </a:cubicBezTo>
                <a:close/>
                <a:moveTo>
                  <a:pt x="5886926" y="321469"/>
                </a:moveTo>
                <a:cubicBezTo>
                  <a:pt x="5887879" y="317659"/>
                  <a:pt x="5887879" y="314801"/>
                  <a:pt x="5888831" y="311944"/>
                </a:cubicBezTo>
                <a:cubicBezTo>
                  <a:pt x="5888831" y="312896"/>
                  <a:pt x="5888831" y="313849"/>
                  <a:pt x="5888831" y="314801"/>
                </a:cubicBezTo>
                <a:cubicBezTo>
                  <a:pt x="5888831" y="318611"/>
                  <a:pt x="5889784" y="322421"/>
                  <a:pt x="5889784" y="326231"/>
                </a:cubicBezTo>
                <a:cubicBezTo>
                  <a:pt x="5888831" y="328136"/>
                  <a:pt x="5887879" y="330041"/>
                  <a:pt x="5885974" y="332899"/>
                </a:cubicBezTo>
                <a:cubicBezTo>
                  <a:pt x="5885974" y="330041"/>
                  <a:pt x="5885974" y="327184"/>
                  <a:pt x="5885974" y="325279"/>
                </a:cubicBezTo>
                <a:cubicBezTo>
                  <a:pt x="5885974" y="323374"/>
                  <a:pt x="5886926" y="322421"/>
                  <a:pt x="5886926" y="321469"/>
                </a:cubicBezTo>
                <a:close/>
                <a:moveTo>
                  <a:pt x="5858351" y="279559"/>
                </a:moveTo>
                <a:cubicBezTo>
                  <a:pt x="5858351" y="281464"/>
                  <a:pt x="5858351" y="282416"/>
                  <a:pt x="5858351" y="284321"/>
                </a:cubicBezTo>
                <a:cubicBezTo>
                  <a:pt x="5858351" y="284321"/>
                  <a:pt x="5858351" y="285274"/>
                  <a:pt x="5858351" y="285274"/>
                </a:cubicBezTo>
                <a:cubicBezTo>
                  <a:pt x="5858351" y="284321"/>
                  <a:pt x="5857399" y="283369"/>
                  <a:pt x="5857399" y="281464"/>
                </a:cubicBezTo>
                <a:cubicBezTo>
                  <a:pt x="5857399" y="281464"/>
                  <a:pt x="5857399" y="280511"/>
                  <a:pt x="5858351" y="279559"/>
                </a:cubicBezTo>
                <a:close/>
                <a:moveTo>
                  <a:pt x="5841206" y="264319"/>
                </a:moveTo>
                <a:cubicBezTo>
                  <a:pt x="5841206" y="266224"/>
                  <a:pt x="5840254" y="268129"/>
                  <a:pt x="5840254" y="270034"/>
                </a:cubicBezTo>
                <a:cubicBezTo>
                  <a:pt x="5840254" y="272891"/>
                  <a:pt x="5839301" y="274796"/>
                  <a:pt x="5839301" y="277654"/>
                </a:cubicBezTo>
                <a:cubicBezTo>
                  <a:pt x="5839301" y="275749"/>
                  <a:pt x="5838349" y="273844"/>
                  <a:pt x="5838349" y="271939"/>
                </a:cubicBezTo>
                <a:cubicBezTo>
                  <a:pt x="5840254" y="269081"/>
                  <a:pt x="5840254" y="267176"/>
                  <a:pt x="5841206" y="264319"/>
                </a:cubicBezTo>
                <a:close/>
                <a:moveTo>
                  <a:pt x="5828824" y="305276"/>
                </a:moveTo>
                <a:cubicBezTo>
                  <a:pt x="5827871" y="306229"/>
                  <a:pt x="5827871" y="307181"/>
                  <a:pt x="5826919" y="308134"/>
                </a:cubicBezTo>
                <a:cubicBezTo>
                  <a:pt x="5826919" y="307181"/>
                  <a:pt x="5826919" y="307181"/>
                  <a:pt x="5826919" y="306229"/>
                </a:cubicBezTo>
                <a:cubicBezTo>
                  <a:pt x="5827871" y="304324"/>
                  <a:pt x="5828824" y="301466"/>
                  <a:pt x="5829776" y="299561"/>
                </a:cubicBezTo>
                <a:cubicBezTo>
                  <a:pt x="5828824" y="302419"/>
                  <a:pt x="5828824" y="303371"/>
                  <a:pt x="5828824" y="305276"/>
                </a:cubicBezTo>
                <a:close/>
                <a:moveTo>
                  <a:pt x="5823109" y="259556"/>
                </a:moveTo>
                <a:cubicBezTo>
                  <a:pt x="5824062" y="262414"/>
                  <a:pt x="5825967" y="266224"/>
                  <a:pt x="5827871" y="270986"/>
                </a:cubicBezTo>
                <a:cubicBezTo>
                  <a:pt x="5827871" y="271939"/>
                  <a:pt x="5828824" y="272891"/>
                  <a:pt x="5828824" y="273844"/>
                </a:cubicBezTo>
                <a:cubicBezTo>
                  <a:pt x="5828824" y="277654"/>
                  <a:pt x="5828824" y="281464"/>
                  <a:pt x="5828824" y="286226"/>
                </a:cubicBezTo>
                <a:cubicBezTo>
                  <a:pt x="5826919" y="289084"/>
                  <a:pt x="5825967" y="291941"/>
                  <a:pt x="5824062" y="295751"/>
                </a:cubicBezTo>
                <a:lnTo>
                  <a:pt x="5824062" y="294799"/>
                </a:lnTo>
                <a:lnTo>
                  <a:pt x="5823109" y="267176"/>
                </a:lnTo>
                <a:lnTo>
                  <a:pt x="5823109" y="259556"/>
                </a:lnTo>
                <a:close/>
                <a:moveTo>
                  <a:pt x="5813584" y="252889"/>
                </a:moveTo>
                <a:cubicBezTo>
                  <a:pt x="5813584" y="254794"/>
                  <a:pt x="5812631" y="256699"/>
                  <a:pt x="5812631" y="258604"/>
                </a:cubicBezTo>
                <a:cubicBezTo>
                  <a:pt x="5811679" y="256699"/>
                  <a:pt x="5811679" y="255746"/>
                  <a:pt x="5811679" y="255746"/>
                </a:cubicBezTo>
                <a:cubicBezTo>
                  <a:pt x="5811679" y="255746"/>
                  <a:pt x="5811679" y="258604"/>
                  <a:pt x="5811679" y="262414"/>
                </a:cubicBezTo>
                <a:cubicBezTo>
                  <a:pt x="5811679" y="264319"/>
                  <a:pt x="5810726" y="265271"/>
                  <a:pt x="5810726" y="267176"/>
                </a:cubicBezTo>
                <a:cubicBezTo>
                  <a:pt x="5809774" y="276701"/>
                  <a:pt x="5808821" y="285274"/>
                  <a:pt x="5808821" y="294799"/>
                </a:cubicBezTo>
                <a:lnTo>
                  <a:pt x="5808821" y="304324"/>
                </a:lnTo>
                <a:lnTo>
                  <a:pt x="5807869" y="300514"/>
                </a:lnTo>
                <a:cubicBezTo>
                  <a:pt x="5808821" y="286226"/>
                  <a:pt x="5807869" y="273844"/>
                  <a:pt x="5806917" y="264319"/>
                </a:cubicBezTo>
                <a:cubicBezTo>
                  <a:pt x="5806917" y="263366"/>
                  <a:pt x="5806917" y="263366"/>
                  <a:pt x="5806917" y="262414"/>
                </a:cubicBezTo>
                <a:cubicBezTo>
                  <a:pt x="5809774" y="258604"/>
                  <a:pt x="5812631" y="254794"/>
                  <a:pt x="5813584" y="252889"/>
                </a:cubicBezTo>
                <a:close/>
                <a:moveTo>
                  <a:pt x="5804059" y="268129"/>
                </a:moveTo>
                <a:cubicBezTo>
                  <a:pt x="5804059" y="268129"/>
                  <a:pt x="5804059" y="269081"/>
                  <a:pt x="5804059" y="269081"/>
                </a:cubicBezTo>
                <a:lnTo>
                  <a:pt x="5804059" y="268129"/>
                </a:lnTo>
                <a:cubicBezTo>
                  <a:pt x="5804059" y="268129"/>
                  <a:pt x="5804059" y="268129"/>
                  <a:pt x="5804059" y="268129"/>
                </a:cubicBezTo>
                <a:close/>
                <a:moveTo>
                  <a:pt x="5799296" y="164306"/>
                </a:moveTo>
                <a:cubicBezTo>
                  <a:pt x="5800249" y="165259"/>
                  <a:pt x="5801201" y="165259"/>
                  <a:pt x="5802154" y="166211"/>
                </a:cubicBezTo>
                <a:cubicBezTo>
                  <a:pt x="5800249" y="170021"/>
                  <a:pt x="5798344" y="172879"/>
                  <a:pt x="5796439" y="176689"/>
                </a:cubicBezTo>
                <a:lnTo>
                  <a:pt x="5796439" y="163354"/>
                </a:lnTo>
                <a:cubicBezTo>
                  <a:pt x="5797392" y="163354"/>
                  <a:pt x="5798344" y="163354"/>
                  <a:pt x="5799296" y="164306"/>
                </a:cubicBezTo>
                <a:close/>
                <a:moveTo>
                  <a:pt x="5770721" y="386239"/>
                </a:moveTo>
                <a:cubicBezTo>
                  <a:pt x="5770721" y="385286"/>
                  <a:pt x="5770721" y="384334"/>
                  <a:pt x="5770721" y="383381"/>
                </a:cubicBezTo>
                <a:cubicBezTo>
                  <a:pt x="5770721" y="383381"/>
                  <a:pt x="5770721" y="382429"/>
                  <a:pt x="5770721" y="382429"/>
                </a:cubicBezTo>
                <a:cubicBezTo>
                  <a:pt x="5770721" y="384334"/>
                  <a:pt x="5770721" y="385286"/>
                  <a:pt x="5771674" y="387191"/>
                </a:cubicBezTo>
                <a:cubicBezTo>
                  <a:pt x="5771674" y="386239"/>
                  <a:pt x="5771674" y="386239"/>
                  <a:pt x="5770721" y="386239"/>
                </a:cubicBezTo>
                <a:close/>
                <a:moveTo>
                  <a:pt x="5782151" y="253841"/>
                </a:moveTo>
                <a:cubicBezTo>
                  <a:pt x="5781199" y="254794"/>
                  <a:pt x="5781199" y="256699"/>
                  <a:pt x="5780246" y="258604"/>
                </a:cubicBezTo>
                <a:cubicBezTo>
                  <a:pt x="5779294" y="261461"/>
                  <a:pt x="5778342" y="264319"/>
                  <a:pt x="5777389" y="267176"/>
                </a:cubicBezTo>
                <a:cubicBezTo>
                  <a:pt x="5776437" y="270034"/>
                  <a:pt x="5775484" y="272891"/>
                  <a:pt x="5773579" y="275749"/>
                </a:cubicBezTo>
                <a:cubicBezTo>
                  <a:pt x="5773579" y="274796"/>
                  <a:pt x="5772626" y="274796"/>
                  <a:pt x="5772626" y="273844"/>
                </a:cubicBezTo>
                <a:cubicBezTo>
                  <a:pt x="5772626" y="273844"/>
                  <a:pt x="5772626" y="272891"/>
                  <a:pt x="5771674" y="272891"/>
                </a:cubicBezTo>
                <a:cubicBezTo>
                  <a:pt x="5777389" y="256699"/>
                  <a:pt x="5781199" y="246221"/>
                  <a:pt x="5783104" y="241459"/>
                </a:cubicBezTo>
                <a:cubicBezTo>
                  <a:pt x="5783104" y="245269"/>
                  <a:pt x="5783104" y="250031"/>
                  <a:pt x="5782151" y="253841"/>
                </a:cubicBezTo>
                <a:close/>
                <a:moveTo>
                  <a:pt x="5785962" y="221456"/>
                </a:moveTo>
                <a:cubicBezTo>
                  <a:pt x="5785009" y="227171"/>
                  <a:pt x="5785009" y="232886"/>
                  <a:pt x="5784056" y="239554"/>
                </a:cubicBezTo>
                <a:cubicBezTo>
                  <a:pt x="5784056" y="239554"/>
                  <a:pt x="5784056" y="240506"/>
                  <a:pt x="5784056" y="240506"/>
                </a:cubicBezTo>
                <a:cubicBezTo>
                  <a:pt x="5782151" y="244316"/>
                  <a:pt x="5777389" y="253841"/>
                  <a:pt x="5770721" y="267176"/>
                </a:cubicBezTo>
                <a:cubicBezTo>
                  <a:pt x="5770721" y="265271"/>
                  <a:pt x="5769769" y="263366"/>
                  <a:pt x="5769769" y="261461"/>
                </a:cubicBezTo>
                <a:cubicBezTo>
                  <a:pt x="5769769" y="260509"/>
                  <a:pt x="5769769" y="259556"/>
                  <a:pt x="5769769" y="258604"/>
                </a:cubicBezTo>
                <a:cubicBezTo>
                  <a:pt x="5775484" y="246221"/>
                  <a:pt x="5781199" y="233839"/>
                  <a:pt x="5785962" y="221456"/>
                </a:cubicBezTo>
                <a:close/>
                <a:moveTo>
                  <a:pt x="5754529" y="333851"/>
                </a:moveTo>
                <a:cubicBezTo>
                  <a:pt x="5751671" y="338614"/>
                  <a:pt x="5749767" y="343376"/>
                  <a:pt x="5746909" y="348139"/>
                </a:cubicBezTo>
                <a:cubicBezTo>
                  <a:pt x="5746909" y="347186"/>
                  <a:pt x="5745956" y="347186"/>
                  <a:pt x="5745956" y="346234"/>
                </a:cubicBezTo>
                <a:cubicBezTo>
                  <a:pt x="5748814" y="337661"/>
                  <a:pt x="5751671" y="330041"/>
                  <a:pt x="5754529" y="322421"/>
                </a:cubicBezTo>
                <a:cubicBezTo>
                  <a:pt x="5754529" y="325279"/>
                  <a:pt x="5754529" y="329089"/>
                  <a:pt x="5754529" y="333851"/>
                </a:cubicBezTo>
                <a:cubicBezTo>
                  <a:pt x="5754529" y="333851"/>
                  <a:pt x="5754529" y="333851"/>
                  <a:pt x="5754529" y="333851"/>
                </a:cubicBezTo>
                <a:close/>
                <a:moveTo>
                  <a:pt x="5762149" y="302419"/>
                </a:moveTo>
                <a:cubicBezTo>
                  <a:pt x="5762149" y="303371"/>
                  <a:pt x="5762149" y="303371"/>
                  <a:pt x="5762149" y="302419"/>
                </a:cubicBezTo>
                <a:cubicBezTo>
                  <a:pt x="5762149" y="303371"/>
                  <a:pt x="5761196" y="303371"/>
                  <a:pt x="5762149" y="302419"/>
                </a:cubicBezTo>
                <a:cubicBezTo>
                  <a:pt x="5761196" y="303371"/>
                  <a:pt x="5761196" y="303371"/>
                  <a:pt x="5762149" y="302419"/>
                </a:cubicBezTo>
                <a:close/>
                <a:moveTo>
                  <a:pt x="5761196" y="304324"/>
                </a:moveTo>
                <a:cubicBezTo>
                  <a:pt x="5761196" y="304324"/>
                  <a:pt x="5761196" y="305276"/>
                  <a:pt x="5762149" y="305276"/>
                </a:cubicBezTo>
                <a:cubicBezTo>
                  <a:pt x="5762149" y="306229"/>
                  <a:pt x="5762149" y="307181"/>
                  <a:pt x="5762149" y="308134"/>
                </a:cubicBezTo>
                <a:cubicBezTo>
                  <a:pt x="5762149" y="309086"/>
                  <a:pt x="5762149" y="309086"/>
                  <a:pt x="5762149" y="310039"/>
                </a:cubicBezTo>
                <a:cubicBezTo>
                  <a:pt x="5761196" y="313849"/>
                  <a:pt x="5760244" y="316706"/>
                  <a:pt x="5759292" y="320516"/>
                </a:cubicBezTo>
                <a:cubicBezTo>
                  <a:pt x="5758339" y="323374"/>
                  <a:pt x="5758339" y="325279"/>
                  <a:pt x="5757387" y="328136"/>
                </a:cubicBezTo>
                <a:cubicBezTo>
                  <a:pt x="5756434" y="324326"/>
                  <a:pt x="5755481" y="321469"/>
                  <a:pt x="5755481" y="320516"/>
                </a:cubicBezTo>
                <a:cubicBezTo>
                  <a:pt x="5757387" y="314801"/>
                  <a:pt x="5759292" y="309086"/>
                  <a:pt x="5761196" y="304324"/>
                </a:cubicBezTo>
                <a:close/>
                <a:moveTo>
                  <a:pt x="5760244" y="289084"/>
                </a:moveTo>
                <a:cubicBezTo>
                  <a:pt x="5760244" y="290036"/>
                  <a:pt x="5759292" y="290036"/>
                  <a:pt x="5759292" y="290989"/>
                </a:cubicBezTo>
                <a:cubicBezTo>
                  <a:pt x="5757387" y="293846"/>
                  <a:pt x="5754529" y="297656"/>
                  <a:pt x="5751671" y="301466"/>
                </a:cubicBezTo>
                <a:cubicBezTo>
                  <a:pt x="5750719" y="302419"/>
                  <a:pt x="5749767" y="304324"/>
                  <a:pt x="5748814" y="305276"/>
                </a:cubicBezTo>
                <a:cubicBezTo>
                  <a:pt x="5752624" y="296704"/>
                  <a:pt x="5755481" y="288131"/>
                  <a:pt x="5759292" y="280511"/>
                </a:cubicBezTo>
                <a:cubicBezTo>
                  <a:pt x="5760244" y="284321"/>
                  <a:pt x="5760244" y="286226"/>
                  <a:pt x="5760244" y="289084"/>
                </a:cubicBezTo>
                <a:close/>
                <a:moveTo>
                  <a:pt x="5756434" y="227171"/>
                </a:moveTo>
                <a:cubicBezTo>
                  <a:pt x="5756434" y="231934"/>
                  <a:pt x="5756434" y="237649"/>
                  <a:pt x="5756434" y="243364"/>
                </a:cubicBezTo>
                <a:cubicBezTo>
                  <a:pt x="5756434" y="246221"/>
                  <a:pt x="5756434" y="248126"/>
                  <a:pt x="5757387" y="250984"/>
                </a:cubicBezTo>
                <a:cubicBezTo>
                  <a:pt x="5756434" y="253841"/>
                  <a:pt x="5754529" y="256699"/>
                  <a:pt x="5753576" y="259556"/>
                </a:cubicBezTo>
                <a:cubicBezTo>
                  <a:pt x="5749767" y="268129"/>
                  <a:pt x="5745004" y="276701"/>
                  <a:pt x="5741194" y="285274"/>
                </a:cubicBezTo>
                <a:cubicBezTo>
                  <a:pt x="5746909" y="262414"/>
                  <a:pt x="5752624" y="243364"/>
                  <a:pt x="5756434" y="227171"/>
                </a:cubicBezTo>
                <a:close/>
                <a:moveTo>
                  <a:pt x="5676424" y="184309"/>
                </a:moveTo>
                <a:cubicBezTo>
                  <a:pt x="5676424" y="188119"/>
                  <a:pt x="5676424" y="192881"/>
                  <a:pt x="5676424" y="198596"/>
                </a:cubicBezTo>
                <a:cubicBezTo>
                  <a:pt x="5676424" y="206216"/>
                  <a:pt x="5676424" y="216694"/>
                  <a:pt x="5676424" y="228124"/>
                </a:cubicBezTo>
                <a:cubicBezTo>
                  <a:pt x="5676424" y="233839"/>
                  <a:pt x="5676424" y="239554"/>
                  <a:pt x="5676424" y="246221"/>
                </a:cubicBezTo>
                <a:cubicBezTo>
                  <a:pt x="5676424" y="252889"/>
                  <a:pt x="5677376" y="259556"/>
                  <a:pt x="5677376" y="266224"/>
                </a:cubicBezTo>
                <a:cubicBezTo>
                  <a:pt x="5677376" y="270034"/>
                  <a:pt x="5677376" y="273844"/>
                  <a:pt x="5678329" y="276701"/>
                </a:cubicBezTo>
                <a:cubicBezTo>
                  <a:pt x="5678329" y="276701"/>
                  <a:pt x="5678329" y="276701"/>
                  <a:pt x="5678329" y="276701"/>
                </a:cubicBezTo>
                <a:cubicBezTo>
                  <a:pt x="5677376" y="270986"/>
                  <a:pt x="5676424" y="265271"/>
                  <a:pt x="5675471" y="259556"/>
                </a:cubicBezTo>
                <a:cubicBezTo>
                  <a:pt x="5674519" y="253841"/>
                  <a:pt x="5673567" y="248126"/>
                  <a:pt x="5672614" y="242411"/>
                </a:cubicBezTo>
                <a:cubicBezTo>
                  <a:pt x="5671662" y="235744"/>
                  <a:pt x="5670709" y="229076"/>
                  <a:pt x="5669756" y="223361"/>
                </a:cubicBezTo>
                <a:cubicBezTo>
                  <a:pt x="5669756" y="221456"/>
                  <a:pt x="5668804" y="218599"/>
                  <a:pt x="5668804" y="216694"/>
                </a:cubicBezTo>
                <a:cubicBezTo>
                  <a:pt x="5671662" y="202406"/>
                  <a:pt x="5674519" y="190976"/>
                  <a:pt x="5676424" y="184309"/>
                </a:cubicBezTo>
                <a:close/>
                <a:moveTo>
                  <a:pt x="5652612" y="263366"/>
                </a:moveTo>
                <a:cubicBezTo>
                  <a:pt x="5652612" y="262414"/>
                  <a:pt x="5652612" y="262414"/>
                  <a:pt x="5653564" y="261461"/>
                </a:cubicBezTo>
                <a:cubicBezTo>
                  <a:pt x="5654517" y="262414"/>
                  <a:pt x="5654517" y="263366"/>
                  <a:pt x="5655469" y="264319"/>
                </a:cubicBezTo>
                <a:cubicBezTo>
                  <a:pt x="5655469" y="265271"/>
                  <a:pt x="5655469" y="266224"/>
                  <a:pt x="5655469" y="268129"/>
                </a:cubicBezTo>
                <a:cubicBezTo>
                  <a:pt x="5656421" y="273844"/>
                  <a:pt x="5656421" y="279559"/>
                  <a:pt x="5657374" y="286226"/>
                </a:cubicBezTo>
                <a:cubicBezTo>
                  <a:pt x="5655469" y="280511"/>
                  <a:pt x="5654517" y="274796"/>
                  <a:pt x="5652612" y="269081"/>
                </a:cubicBezTo>
                <a:cubicBezTo>
                  <a:pt x="5652612" y="268129"/>
                  <a:pt x="5652612" y="268129"/>
                  <a:pt x="5651659" y="267176"/>
                </a:cubicBezTo>
                <a:cubicBezTo>
                  <a:pt x="5652612" y="265271"/>
                  <a:pt x="5652612" y="264319"/>
                  <a:pt x="5652612" y="263366"/>
                </a:cubicBezTo>
                <a:close/>
                <a:moveTo>
                  <a:pt x="5650706" y="205264"/>
                </a:moveTo>
                <a:cubicBezTo>
                  <a:pt x="5650706" y="208121"/>
                  <a:pt x="5650706" y="210979"/>
                  <a:pt x="5651659" y="212884"/>
                </a:cubicBezTo>
                <a:cubicBezTo>
                  <a:pt x="5650706" y="210979"/>
                  <a:pt x="5649754" y="209074"/>
                  <a:pt x="5649754" y="207169"/>
                </a:cubicBezTo>
                <a:cubicBezTo>
                  <a:pt x="5649754" y="206216"/>
                  <a:pt x="5649754" y="205264"/>
                  <a:pt x="5650706" y="205264"/>
                </a:cubicBezTo>
                <a:close/>
                <a:moveTo>
                  <a:pt x="5647849" y="209074"/>
                </a:moveTo>
                <a:cubicBezTo>
                  <a:pt x="5647849" y="211931"/>
                  <a:pt x="5648801" y="215741"/>
                  <a:pt x="5649754" y="219551"/>
                </a:cubicBezTo>
                <a:cubicBezTo>
                  <a:pt x="5650706" y="224314"/>
                  <a:pt x="5650706" y="230029"/>
                  <a:pt x="5651659" y="235744"/>
                </a:cubicBezTo>
                <a:cubicBezTo>
                  <a:pt x="5651659" y="235744"/>
                  <a:pt x="5651659" y="235744"/>
                  <a:pt x="5651659" y="236696"/>
                </a:cubicBezTo>
                <a:cubicBezTo>
                  <a:pt x="5649754" y="233839"/>
                  <a:pt x="5647849" y="230981"/>
                  <a:pt x="5645944" y="228124"/>
                </a:cubicBezTo>
                <a:cubicBezTo>
                  <a:pt x="5644992" y="224314"/>
                  <a:pt x="5644992" y="220504"/>
                  <a:pt x="5644039" y="216694"/>
                </a:cubicBezTo>
                <a:cubicBezTo>
                  <a:pt x="5644992" y="213836"/>
                  <a:pt x="5646896" y="211931"/>
                  <a:pt x="5647849" y="209074"/>
                </a:cubicBezTo>
                <a:close/>
                <a:moveTo>
                  <a:pt x="5642134" y="370046"/>
                </a:moveTo>
                <a:cubicBezTo>
                  <a:pt x="5642134" y="372904"/>
                  <a:pt x="5643087" y="374809"/>
                  <a:pt x="5643087" y="377666"/>
                </a:cubicBezTo>
                <a:cubicBezTo>
                  <a:pt x="5642134" y="379571"/>
                  <a:pt x="5642134" y="382429"/>
                  <a:pt x="5641181" y="385286"/>
                </a:cubicBezTo>
                <a:cubicBezTo>
                  <a:pt x="5641181" y="379571"/>
                  <a:pt x="5641181" y="374809"/>
                  <a:pt x="5642134" y="370046"/>
                </a:cubicBezTo>
                <a:close/>
                <a:moveTo>
                  <a:pt x="5624037" y="272891"/>
                </a:moveTo>
                <a:cubicBezTo>
                  <a:pt x="5624989" y="268129"/>
                  <a:pt x="5624989" y="263366"/>
                  <a:pt x="5625942" y="258604"/>
                </a:cubicBezTo>
                <a:cubicBezTo>
                  <a:pt x="5625942" y="256699"/>
                  <a:pt x="5625942" y="255746"/>
                  <a:pt x="5625942" y="254794"/>
                </a:cubicBezTo>
                <a:cubicBezTo>
                  <a:pt x="5627846" y="250031"/>
                  <a:pt x="5629751" y="245269"/>
                  <a:pt x="5632609" y="241459"/>
                </a:cubicBezTo>
                <a:cubicBezTo>
                  <a:pt x="5633562" y="239554"/>
                  <a:pt x="5634514" y="238601"/>
                  <a:pt x="5634514" y="236696"/>
                </a:cubicBezTo>
                <a:cubicBezTo>
                  <a:pt x="5635467" y="239554"/>
                  <a:pt x="5636419" y="242411"/>
                  <a:pt x="5637371" y="245269"/>
                </a:cubicBezTo>
                <a:cubicBezTo>
                  <a:pt x="5638324" y="249079"/>
                  <a:pt x="5639276" y="253841"/>
                  <a:pt x="5640229" y="259556"/>
                </a:cubicBezTo>
                <a:cubicBezTo>
                  <a:pt x="5640229" y="261461"/>
                  <a:pt x="5640229" y="264319"/>
                  <a:pt x="5640229" y="266224"/>
                </a:cubicBezTo>
                <a:cubicBezTo>
                  <a:pt x="5637371" y="272891"/>
                  <a:pt x="5634514" y="280511"/>
                  <a:pt x="5631656" y="288131"/>
                </a:cubicBezTo>
                <a:cubicBezTo>
                  <a:pt x="5628799" y="284321"/>
                  <a:pt x="5626894" y="280511"/>
                  <a:pt x="5624037" y="277654"/>
                </a:cubicBezTo>
                <a:cubicBezTo>
                  <a:pt x="5623084" y="275749"/>
                  <a:pt x="5624037" y="273844"/>
                  <a:pt x="5624037" y="272891"/>
                </a:cubicBezTo>
                <a:close/>
                <a:moveTo>
                  <a:pt x="5623084" y="289084"/>
                </a:moveTo>
                <a:cubicBezTo>
                  <a:pt x="5623084" y="288131"/>
                  <a:pt x="5623084" y="288131"/>
                  <a:pt x="5623084" y="287179"/>
                </a:cubicBezTo>
                <a:cubicBezTo>
                  <a:pt x="5624037" y="288131"/>
                  <a:pt x="5624037" y="290036"/>
                  <a:pt x="5624989" y="290989"/>
                </a:cubicBezTo>
                <a:cubicBezTo>
                  <a:pt x="5625942" y="292894"/>
                  <a:pt x="5626894" y="295751"/>
                  <a:pt x="5626894" y="298609"/>
                </a:cubicBezTo>
                <a:cubicBezTo>
                  <a:pt x="5626894" y="299561"/>
                  <a:pt x="5626894" y="299561"/>
                  <a:pt x="5625942" y="300514"/>
                </a:cubicBezTo>
                <a:cubicBezTo>
                  <a:pt x="5625942" y="300514"/>
                  <a:pt x="5625942" y="300514"/>
                  <a:pt x="5625942" y="300514"/>
                </a:cubicBezTo>
                <a:cubicBezTo>
                  <a:pt x="5624989" y="298609"/>
                  <a:pt x="5624037" y="297656"/>
                  <a:pt x="5622131" y="295751"/>
                </a:cubicBezTo>
                <a:cubicBezTo>
                  <a:pt x="5622131" y="293846"/>
                  <a:pt x="5622131" y="290989"/>
                  <a:pt x="5623084" y="289084"/>
                </a:cubicBezTo>
                <a:close/>
                <a:moveTo>
                  <a:pt x="5621179" y="310991"/>
                </a:moveTo>
                <a:cubicBezTo>
                  <a:pt x="5621179" y="310991"/>
                  <a:pt x="5621179" y="310991"/>
                  <a:pt x="5621179" y="310991"/>
                </a:cubicBezTo>
                <a:cubicBezTo>
                  <a:pt x="5621179" y="310991"/>
                  <a:pt x="5621179" y="310991"/>
                  <a:pt x="5621179" y="310991"/>
                </a:cubicBezTo>
                <a:cubicBezTo>
                  <a:pt x="5621179" y="310991"/>
                  <a:pt x="5621179" y="310991"/>
                  <a:pt x="5621179" y="310991"/>
                </a:cubicBezTo>
                <a:close/>
                <a:moveTo>
                  <a:pt x="5618321" y="270034"/>
                </a:moveTo>
                <a:cubicBezTo>
                  <a:pt x="5618321" y="270034"/>
                  <a:pt x="5618321" y="270986"/>
                  <a:pt x="5618321" y="270034"/>
                </a:cubicBezTo>
                <a:cubicBezTo>
                  <a:pt x="5618321" y="270986"/>
                  <a:pt x="5618321" y="270986"/>
                  <a:pt x="5618321" y="270034"/>
                </a:cubicBezTo>
                <a:cubicBezTo>
                  <a:pt x="5618321" y="270986"/>
                  <a:pt x="5618321" y="270034"/>
                  <a:pt x="5618321" y="270034"/>
                </a:cubicBezTo>
                <a:close/>
                <a:moveTo>
                  <a:pt x="5617369" y="272891"/>
                </a:moveTo>
                <a:cubicBezTo>
                  <a:pt x="5617369" y="272891"/>
                  <a:pt x="5617369" y="273844"/>
                  <a:pt x="5618321" y="273844"/>
                </a:cubicBezTo>
                <a:cubicBezTo>
                  <a:pt x="5617369" y="277654"/>
                  <a:pt x="5617369" y="282416"/>
                  <a:pt x="5616417" y="286226"/>
                </a:cubicBezTo>
                <a:cubicBezTo>
                  <a:pt x="5615464" y="285274"/>
                  <a:pt x="5614512" y="283369"/>
                  <a:pt x="5613559" y="282416"/>
                </a:cubicBezTo>
                <a:cubicBezTo>
                  <a:pt x="5614512" y="279559"/>
                  <a:pt x="5615464" y="276701"/>
                  <a:pt x="5617369" y="272891"/>
                </a:cubicBezTo>
                <a:close/>
                <a:moveTo>
                  <a:pt x="5608796" y="290989"/>
                </a:moveTo>
                <a:cubicBezTo>
                  <a:pt x="5608796" y="290989"/>
                  <a:pt x="5609749" y="290989"/>
                  <a:pt x="5608796" y="290989"/>
                </a:cubicBezTo>
                <a:cubicBezTo>
                  <a:pt x="5609749" y="291941"/>
                  <a:pt x="5610701" y="293846"/>
                  <a:pt x="5611654" y="294799"/>
                </a:cubicBezTo>
                <a:cubicBezTo>
                  <a:pt x="5612606" y="295751"/>
                  <a:pt x="5612606" y="296704"/>
                  <a:pt x="5613559" y="297656"/>
                </a:cubicBezTo>
                <a:cubicBezTo>
                  <a:pt x="5612606" y="302419"/>
                  <a:pt x="5612606" y="306229"/>
                  <a:pt x="5611654" y="310991"/>
                </a:cubicBezTo>
                <a:cubicBezTo>
                  <a:pt x="5610701" y="305276"/>
                  <a:pt x="5609749" y="298609"/>
                  <a:pt x="5608796" y="292894"/>
                </a:cubicBezTo>
                <a:cubicBezTo>
                  <a:pt x="5608796" y="291941"/>
                  <a:pt x="5608796" y="291941"/>
                  <a:pt x="5608796" y="290989"/>
                </a:cubicBezTo>
                <a:close/>
                <a:moveTo>
                  <a:pt x="5594509" y="241459"/>
                </a:moveTo>
                <a:cubicBezTo>
                  <a:pt x="5594509" y="247174"/>
                  <a:pt x="5594509" y="252889"/>
                  <a:pt x="5595462" y="258604"/>
                </a:cubicBezTo>
                <a:cubicBezTo>
                  <a:pt x="5595462" y="258604"/>
                  <a:pt x="5595462" y="259556"/>
                  <a:pt x="5595462" y="259556"/>
                </a:cubicBezTo>
                <a:cubicBezTo>
                  <a:pt x="5595462" y="260509"/>
                  <a:pt x="5595462" y="260509"/>
                  <a:pt x="5595462" y="261461"/>
                </a:cubicBezTo>
                <a:cubicBezTo>
                  <a:pt x="5594509" y="260509"/>
                  <a:pt x="5594509" y="260509"/>
                  <a:pt x="5593556" y="259556"/>
                </a:cubicBezTo>
                <a:cubicBezTo>
                  <a:pt x="5593556" y="256699"/>
                  <a:pt x="5592604" y="252889"/>
                  <a:pt x="5592604" y="250031"/>
                </a:cubicBezTo>
                <a:cubicBezTo>
                  <a:pt x="5591651" y="246221"/>
                  <a:pt x="5593556" y="244316"/>
                  <a:pt x="5594509" y="241459"/>
                </a:cubicBezTo>
                <a:close/>
                <a:moveTo>
                  <a:pt x="5578317" y="284321"/>
                </a:moveTo>
                <a:cubicBezTo>
                  <a:pt x="5578317" y="285274"/>
                  <a:pt x="5578317" y="285274"/>
                  <a:pt x="5578317" y="286226"/>
                </a:cubicBezTo>
                <a:cubicBezTo>
                  <a:pt x="5578317" y="286226"/>
                  <a:pt x="5578317" y="285274"/>
                  <a:pt x="5577364" y="285274"/>
                </a:cubicBezTo>
                <a:cubicBezTo>
                  <a:pt x="5578317" y="284321"/>
                  <a:pt x="5578317" y="284321"/>
                  <a:pt x="5578317" y="284321"/>
                </a:cubicBezTo>
                <a:close/>
                <a:moveTo>
                  <a:pt x="5573554" y="299561"/>
                </a:moveTo>
                <a:cubicBezTo>
                  <a:pt x="5574506" y="301466"/>
                  <a:pt x="5575459" y="303371"/>
                  <a:pt x="5576412" y="305276"/>
                </a:cubicBezTo>
                <a:cubicBezTo>
                  <a:pt x="5576412" y="306229"/>
                  <a:pt x="5577364" y="306229"/>
                  <a:pt x="5577364" y="307181"/>
                </a:cubicBezTo>
                <a:cubicBezTo>
                  <a:pt x="5577364" y="311944"/>
                  <a:pt x="5576412" y="317659"/>
                  <a:pt x="5576412" y="325279"/>
                </a:cubicBezTo>
                <a:cubicBezTo>
                  <a:pt x="5576412" y="326231"/>
                  <a:pt x="5576412" y="327184"/>
                  <a:pt x="5576412" y="328136"/>
                </a:cubicBezTo>
                <a:cubicBezTo>
                  <a:pt x="5576412" y="325279"/>
                  <a:pt x="5575459" y="322421"/>
                  <a:pt x="5575459" y="319564"/>
                </a:cubicBezTo>
                <a:cubicBezTo>
                  <a:pt x="5574506" y="313849"/>
                  <a:pt x="5573554" y="309086"/>
                  <a:pt x="5573554" y="303371"/>
                </a:cubicBezTo>
                <a:cubicBezTo>
                  <a:pt x="5572601" y="301466"/>
                  <a:pt x="5573554" y="300514"/>
                  <a:pt x="5573554" y="299561"/>
                </a:cubicBezTo>
                <a:close/>
                <a:moveTo>
                  <a:pt x="5550694" y="308134"/>
                </a:moveTo>
                <a:cubicBezTo>
                  <a:pt x="5550694" y="305276"/>
                  <a:pt x="5549742" y="303371"/>
                  <a:pt x="5549742" y="301466"/>
                </a:cubicBezTo>
                <a:cubicBezTo>
                  <a:pt x="5550694" y="299561"/>
                  <a:pt x="5550694" y="296704"/>
                  <a:pt x="5551646" y="294799"/>
                </a:cubicBezTo>
                <a:cubicBezTo>
                  <a:pt x="5551646" y="293846"/>
                  <a:pt x="5552599" y="292894"/>
                  <a:pt x="5552599" y="291941"/>
                </a:cubicBezTo>
                <a:cubicBezTo>
                  <a:pt x="5553551" y="294799"/>
                  <a:pt x="5553551" y="298609"/>
                  <a:pt x="5554504" y="302419"/>
                </a:cubicBezTo>
                <a:cubicBezTo>
                  <a:pt x="5553551" y="303371"/>
                  <a:pt x="5553551" y="304324"/>
                  <a:pt x="5552599" y="306229"/>
                </a:cubicBezTo>
                <a:cubicBezTo>
                  <a:pt x="5551646" y="306229"/>
                  <a:pt x="5551646" y="307181"/>
                  <a:pt x="5550694" y="308134"/>
                </a:cubicBezTo>
                <a:close/>
                <a:moveTo>
                  <a:pt x="5557362" y="313849"/>
                </a:moveTo>
                <a:cubicBezTo>
                  <a:pt x="5557362" y="313849"/>
                  <a:pt x="5557362" y="314801"/>
                  <a:pt x="5557362" y="313849"/>
                </a:cubicBezTo>
                <a:cubicBezTo>
                  <a:pt x="5556409" y="315754"/>
                  <a:pt x="5554504" y="317659"/>
                  <a:pt x="5553551" y="318611"/>
                </a:cubicBezTo>
                <a:cubicBezTo>
                  <a:pt x="5554504" y="315754"/>
                  <a:pt x="5555456" y="312896"/>
                  <a:pt x="5556409" y="310039"/>
                </a:cubicBezTo>
                <a:cubicBezTo>
                  <a:pt x="5556409" y="311944"/>
                  <a:pt x="5557362" y="312896"/>
                  <a:pt x="5557362" y="313849"/>
                </a:cubicBezTo>
                <a:cubicBezTo>
                  <a:pt x="5557362" y="313849"/>
                  <a:pt x="5557362" y="313849"/>
                  <a:pt x="5557362" y="313849"/>
                </a:cubicBezTo>
                <a:close/>
                <a:moveTo>
                  <a:pt x="5561171" y="359569"/>
                </a:moveTo>
                <a:cubicBezTo>
                  <a:pt x="5561171" y="360521"/>
                  <a:pt x="5561171" y="360521"/>
                  <a:pt x="5561171" y="361474"/>
                </a:cubicBezTo>
                <a:cubicBezTo>
                  <a:pt x="5561171" y="361474"/>
                  <a:pt x="5560219" y="360521"/>
                  <a:pt x="5560219" y="360521"/>
                </a:cubicBezTo>
                <a:cubicBezTo>
                  <a:pt x="5559267" y="357664"/>
                  <a:pt x="5559267" y="353854"/>
                  <a:pt x="5558314" y="350996"/>
                </a:cubicBezTo>
                <a:cubicBezTo>
                  <a:pt x="5559267" y="348139"/>
                  <a:pt x="5560219" y="345281"/>
                  <a:pt x="5560219" y="342424"/>
                </a:cubicBezTo>
                <a:cubicBezTo>
                  <a:pt x="5561171" y="348139"/>
                  <a:pt x="5561171" y="353854"/>
                  <a:pt x="5561171" y="359569"/>
                </a:cubicBezTo>
                <a:close/>
                <a:moveTo>
                  <a:pt x="5559267" y="303371"/>
                </a:moveTo>
                <a:cubicBezTo>
                  <a:pt x="5559267" y="303371"/>
                  <a:pt x="5559267" y="304324"/>
                  <a:pt x="5559267" y="303371"/>
                </a:cubicBezTo>
                <a:cubicBezTo>
                  <a:pt x="5559267" y="304324"/>
                  <a:pt x="5559267" y="304324"/>
                  <a:pt x="5559267" y="303371"/>
                </a:cubicBezTo>
                <a:cubicBezTo>
                  <a:pt x="5559267" y="303371"/>
                  <a:pt x="5559267" y="303371"/>
                  <a:pt x="5559267" y="303371"/>
                </a:cubicBezTo>
                <a:close/>
                <a:moveTo>
                  <a:pt x="5557362" y="277654"/>
                </a:moveTo>
                <a:cubicBezTo>
                  <a:pt x="5557362" y="279559"/>
                  <a:pt x="5557362" y="281464"/>
                  <a:pt x="5558314" y="283369"/>
                </a:cubicBezTo>
                <a:cubicBezTo>
                  <a:pt x="5558314" y="287179"/>
                  <a:pt x="5559267" y="290989"/>
                  <a:pt x="5559267" y="293846"/>
                </a:cubicBezTo>
                <a:cubicBezTo>
                  <a:pt x="5558314" y="294799"/>
                  <a:pt x="5558314" y="295751"/>
                  <a:pt x="5557362" y="296704"/>
                </a:cubicBezTo>
                <a:cubicBezTo>
                  <a:pt x="5556409" y="292894"/>
                  <a:pt x="5555456" y="290036"/>
                  <a:pt x="5554504" y="287179"/>
                </a:cubicBezTo>
                <a:cubicBezTo>
                  <a:pt x="5554504" y="284321"/>
                  <a:pt x="5556409" y="281464"/>
                  <a:pt x="5557362" y="277654"/>
                </a:cubicBezTo>
                <a:close/>
                <a:moveTo>
                  <a:pt x="5553551" y="252889"/>
                </a:moveTo>
                <a:cubicBezTo>
                  <a:pt x="5553551" y="252889"/>
                  <a:pt x="5553551" y="252889"/>
                  <a:pt x="5553551" y="252889"/>
                </a:cubicBezTo>
                <a:cubicBezTo>
                  <a:pt x="5553551" y="253841"/>
                  <a:pt x="5553551" y="253841"/>
                  <a:pt x="5553551" y="253841"/>
                </a:cubicBezTo>
                <a:cubicBezTo>
                  <a:pt x="5554504" y="258604"/>
                  <a:pt x="5554504" y="263366"/>
                  <a:pt x="5555456" y="268129"/>
                </a:cubicBezTo>
                <a:cubicBezTo>
                  <a:pt x="5555456" y="269081"/>
                  <a:pt x="5555456" y="270034"/>
                  <a:pt x="5555456" y="270986"/>
                </a:cubicBezTo>
                <a:cubicBezTo>
                  <a:pt x="5554504" y="272891"/>
                  <a:pt x="5553551" y="273844"/>
                  <a:pt x="5552599" y="275749"/>
                </a:cubicBezTo>
                <a:cubicBezTo>
                  <a:pt x="5551646" y="276701"/>
                  <a:pt x="5550694" y="278606"/>
                  <a:pt x="5549742" y="280511"/>
                </a:cubicBezTo>
                <a:cubicBezTo>
                  <a:pt x="5549742" y="280511"/>
                  <a:pt x="5549742" y="280511"/>
                  <a:pt x="5549742" y="280511"/>
                </a:cubicBezTo>
                <a:cubicBezTo>
                  <a:pt x="5549742" y="280511"/>
                  <a:pt x="5549742" y="280511"/>
                  <a:pt x="5549742" y="280511"/>
                </a:cubicBezTo>
                <a:cubicBezTo>
                  <a:pt x="5548789" y="282416"/>
                  <a:pt x="5547837" y="284321"/>
                  <a:pt x="5545931" y="286226"/>
                </a:cubicBezTo>
                <a:cubicBezTo>
                  <a:pt x="5545931" y="284321"/>
                  <a:pt x="5544979" y="282416"/>
                  <a:pt x="5544979" y="281464"/>
                </a:cubicBezTo>
                <a:cubicBezTo>
                  <a:pt x="5545931" y="279559"/>
                  <a:pt x="5545931" y="277654"/>
                  <a:pt x="5546884" y="275749"/>
                </a:cubicBezTo>
                <a:cubicBezTo>
                  <a:pt x="5547837" y="270986"/>
                  <a:pt x="5548789" y="266224"/>
                  <a:pt x="5549742" y="261461"/>
                </a:cubicBezTo>
                <a:cubicBezTo>
                  <a:pt x="5552599" y="258604"/>
                  <a:pt x="5553551" y="255746"/>
                  <a:pt x="5553551" y="252889"/>
                </a:cubicBezTo>
                <a:close/>
                <a:moveTo>
                  <a:pt x="5548789" y="226219"/>
                </a:moveTo>
                <a:cubicBezTo>
                  <a:pt x="5548789" y="227171"/>
                  <a:pt x="5549742" y="229076"/>
                  <a:pt x="5549742" y="230029"/>
                </a:cubicBezTo>
                <a:cubicBezTo>
                  <a:pt x="5549742" y="231934"/>
                  <a:pt x="5550694" y="232886"/>
                  <a:pt x="5550694" y="234791"/>
                </a:cubicBezTo>
                <a:cubicBezTo>
                  <a:pt x="5549742" y="232886"/>
                  <a:pt x="5548789" y="230981"/>
                  <a:pt x="5547837" y="230029"/>
                </a:cubicBezTo>
                <a:cubicBezTo>
                  <a:pt x="5548789" y="229076"/>
                  <a:pt x="5548789" y="227171"/>
                  <a:pt x="5548789" y="226219"/>
                </a:cubicBezTo>
                <a:close/>
                <a:moveTo>
                  <a:pt x="5546884" y="235744"/>
                </a:moveTo>
                <a:cubicBezTo>
                  <a:pt x="5547837" y="238601"/>
                  <a:pt x="5548789" y="241459"/>
                  <a:pt x="5550694" y="244316"/>
                </a:cubicBezTo>
                <a:cubicBezTo>
                  <a:pt x="5548789" y="249079"/>
                  <a:pt x="5546884" y="253841"/>
                  <a:pt x="5544979" y="259556"/>
                </a:cubicBezTo>
                <a:cubicBezTo>
                  <a:pt x="5544979" y="260509"/>
                  <a:pt x="5544026" y="261461"/>
                  <a:pt x="5544026" y="262414"/>
                </a:cubicBezTo>
                <a:cubicBezTo>
                  <a:pt x="5544026" y="260509"/>
                  <a:pt x="5543074" y="258604"/>
                  <a:pt x="5543074" y="257651"/>
                </a:cubicBezTo>
                <a:cubicBezTo>
                  <a:pt x="5543074" y="256699"/>
                  <a:pt x="5543074" y="255746"/>
                  <a:pt x="5542121" y="254794"/>
                </a:cubicBezTo>
                <a:cubicBezTo>
                  <a:pt x="5544026" y="248126"/>
                  <a:pt x="5545931" y="241459"/>
                  <a:pt x="5546884" y="235744"/>
                </a:cubicBezTo>
                <a:close/>
                <a:moveTo>
                  <a:pt x="5540217" y="218599"/>
                </a:moveTo>
                <a:cubicBezTo>
                  <a:pt x="5540217" y="219551"/>
                  <a:pt x="5540217" y="219551"/>
                  <a:pt x="5539264" y="220504"/>
                </a:cubicBezTo>
                <a:cubicBezTo>
                  <a:pt x="5539264" y="221456"/>
                  <a:pt x="5538312" y="222409"/>
                  <a:pt x="5538312" y="223361"/>
                </a:cubicBezTo>
                <a:cubicBezTo>
                  <a:pt x="5537359" y="218599"/>
                  <a:pt x="5537359" y="214789"/>
                  <a:pt x="5536406" y="210026"/>
                </a:cubicBezTo>
                <a:cubicBezTo>
                  <a:pt x="5537359" y="211931"/>
                  <a:pt x="5538312" y="214789"/>
                  <a:pt x="5540217" y="218599"/>
                </a:cubicBezTo>
                <a:close/>
                <a:moveTo>
                  <a:pt x="5507831" y="312896"/>
                </a:moveTo>
                <a:cubicBezTo>
                  <a:pt x="5507831" y="313849"/>
                  <a:pt x="5507831" y="313849"/>
                  <a:pt x="5507831" y="312896"/>
                </a:cubicBezTo>
                <a:cubicBezTo>
                  <a:pt x="5507831" y="313849"/>
                  <a:pt x="5507831" y="313849"/>
                  <a:pt x="5507831" y="313849"/>
                </a:cubicBezTo>
                <a:cubicBezTo>
                  <a:pt x="5507831" y="313849"/>
                  <a:pt x="5507831" y="313849"/>
                  <a:pt x="5507831" y="312896"/>
                </a:cubicBezTo>
                <a:close/>
                <a:moveTo>
                  <a:pt x="5481162" y="326231"/>
                </a:moveTo>
                <a:cubicBezTo>
                  <a:pt x="5481162" y="327184"/>
                  <a:pt x="5480209" y="329089"/>
                  <a:pt x="5480209" y="330994"/>
                </a:cubicBezTo>
                <a:cubicBezTo>
                  <a:pt x="5480209" y="329089"/>
                  <a:pt x="5480209" y="326231"/>
                  <a:pt x="5479256" y="324326"/>
                </a:cubicBezTo>
                <a:cubicBezTo>
                  <a:pt x="5479256" y="323374"/>
                  <a:pt x="5479256" y="323374"/>
                  <a:pt x="5479256" y="322421"/>
                </a:cubicBezTo>
                <a:cubicBezTo>
                  <a:pt x="5479256" y="318611"/>
                  <a:pt x="5478304" y="315754"/>
                  <a:pt x="5478304" y="311944"/>
                </a:cubicBezTo>
                <a:cubicBezTo>
                  <a:pt x="5479256" y="315754"/>
                  <a:pt x="5480209" y="320516"/>
                  <a:pt x="5482114" y="325279"/>
                </a:cubicBezTo>
                <a:cubicBezTo>
                  <a:pt x="5481162" y="325279"/>
                  <a:pt x="5481162" y="325279"/>
                  <a:pt x="5481162" y="326231"/>
                </a:cubicBezTo>
                <a:close/>
                <a:moveTo>
                  <a:pt x="5493544" y="339566"/>
                </a:moveTo>
                <a:cubicBezTo>
                  <a:pt x="5493544" y="339566"/>
                  <a:pt x="5493544" y="339566"/>
                  <a:pt x="5493544" y="339566"/>
                </a:cubicBezTo>
                <a:cubicBezTo>
                  <a:pt x="5493544" y="339566"/>
                  <a:pt x="5493544" y="339566"/>
                  <a:pt x="5493544" y="339566"/>
                </a:cubicBezTo>
                <a:cubicBezTo>
                  <a:pt x="5493544" y="339566"/>
                  <a:pt x="5493544" y="339566"/>
                  <a:pt x="5493544" y="339566"/>
                </a:cubicBezTo>
                <a:close/>
                <a:moveTo>
                  <a:pt x="5488781" y="261461"/>
                </a:moveTo>
                <a:cubicBezTo>
                  <a:pt x="5488781" y="261461"/>
                  <a:pt x="5488781" y="261461"/>
                  <a:pt x="5488781" y="261461"/>
                </a:cubicBezTo>
                <a:cubicBezTo>
                  <a:pt x="5489734" y="263366"/>
                  <a:pt x="5489734" y="265271"/>
                  <a:pt x="5490687" y="267176"/>
                </a:cubicBezTo>
                <a:cubicBezTo>
                  <a:pt x="5489734" y="266224"/>
                  <a:pt x="5488781" y="265271"/>
                  <a:pt x="5487829" y="264319"/>
                </a:cubicBezTo>
                <a:cubicBezTo>
                  <a:pt x="5487829" y="263366"/>
                  <a:pt x="5487829" y="262414"/>
                  <a:pt x="5488781" y="261461"/>
                </a:cubicBezTo>
                <a:close/>
                <a:moveTo>
                  <a:pt x="5483067" y="280511"/>
                </a:moveTo>
                <a:cubicBezTo>
                  <a:pt x="5484019" y="277654"/>
                  <a:pt x="5484971" y="275749"/>
                  <a:pt x="5484971" y="272891"/>
                </a:cubicBezTo>
                <a:cubicBezTo>
                  <a:pt x="5488781" y="278606"/>
                  <a:pt x="5492592" y="285274"/>
                  <a:pt x="5496401" y="291941"/>
                </a:cubicBezTo>
                <a:cubicBezTo>
                  <a:pt x="5497354" y="293846"/>
                  <a:pt x="5498306" y="295751"/>
                  <a:pt x="5500212" y="297656"/>
                </a:cubicBezTo>
                <a:cubicBezTo>
                  <a:pt x="5499259" y="300514"/>
                  <a:pt x="5498306" y="303371"/>
                  <a:pt x="5497354" y="307181"/>
                </a:cubicBezTo>
                <a:cubicBezTo>
                  <a:pt x="5497354" y="308134"/>
                  <a:pt x="5497354" y="310039"/>
                  <a:pt x="5496401" y="310991"/>
                </a:cubicBezTo>
                <a:cubicBezTo>
                  <a:pt x="5494496" y="309086"/>
                  <a:pt x="5493544" y="307181"/>
                  <a:pt x="5493544" y="307181"/>
                </a:cubicBezTo>
                <a:cubicBezTo>
                  <a:pt x="5493544" y="307181"/>
                  <a:pt x="5494496" y="309086"/>
                  <a:pt x="5495449" y="311944"/>
                </a:cubicBezTo>
                <a:cubicBezTo>
                  <a:pt x="5495449" y="314801"/>
                  <a:pt x="5494496" y="316706"/>
                  <a:pt x="5494496" y="319564"/>
                </a:cubicBezTo>
                <a:cubicBezTo>
                  <a:pt x="5493544" y="323374"/>
                  <a:pt x="5493544" y="326231"/>
                  <a:pt x="5492592" y="330041"/>
                </a:cubicBezTo>
                <a:cubicBezTo>
                  <a:pt x="5491639" y="330994"/>
                  <a:pt x="5490687" y="331946"/>
                  <a:pt x="5488781" y="333851"/>
                </a:cubicBezTo>
                <a:cubicBezTo>
                  <a:pt x="5487829" y="330994"/>
                  <a:pt x="5486876" y="329089"/>
                  <a:pt x="5485924" y="327184"/>
                </a:cubicBezTo>
                <a:cubicBezTo>
                  <a:pt x="5485924" y="321469"/>
                  <a:pt x="5486876" y="316706"/>
                  <a:pt x="5487829" y="312896"/>
                </a:cubicBezTo>
                <a:cubicBezTo>
                  <a:pt x="5488781" y="304324"/>
                  <a:pt x="5489734" y="299561"/>
                  <a:pt x="5489734" y="299561"/>
                </a:cubicBezTo>
                <a:cubicBezTo>
                  <a:pt x="5489734" y="299561"/>
                  <a:pt x="5487829" y="304324"/>
                  <a:pt x="5484019" y="311944"/>
                </a:cubicBezTo>
                <a:cubicBezTo>
                  <a:pt x="5484019" y="312896"/>
                  <a:pt x="5484019" y="312896"/>
                  <a:pt x="5483067" y="313849"/>
                </a:cubicBezTo>
                <a:cubicBezTo>
                  <a:pt x="5483067" y="313849"/>
                  <a:pt x="5483067" y="312896"/>
                  <a:pt x="5483067" y="312896"/>
                </a:cubicBezTo>
                <a:cubicBezTo>
                  <a:pt x="5480209" y="300514"/>
                  <a:pt x="5478304" y="292894"/>
                  <a:pt x="5478304" y="292894"/>
                </a:cubicBezTo>
                <a:cubicBezTo>
                  <a:pt x="5478304" y="292894"/>
                  <a:pt x="5478304" y="298609"/>
                  <a:pt x="5479256" y="309086"/>
                </a:cubicBezTo>
                <a:cubicBezTo>
                  <a:pt x="5479256" y="309086"/>
                  <a:pt x="5479256" y="308134"/>
                  <a:pt x="5479256" y="308134"/>
                </a:cubicBezTo>
                <a:cubicBezTo>
                  <a:pt x="5478304" y="305276"/>
                  <a:pt x="5477351" y="303371"/>
                  <a:pt x="5476399" y="300514"/>
                </a:cubicBezTo>
                <a:cubicBezTo>
                  <a:pt x="5479256" y="293846"/>
                  <a:pt x="5481162" y="287179"/>
                  <a:pt x="5483067" y="280511"/>
                </a:cubicBezTo>
                <a:close/>
                <a:moveTo>
                  <a:pt x="5472589" y="254794"/>
                </a:moveTo>
                <a:cubicBezTo>
                  <a:pt x="5473542" y="255746"/>
                  <a:pt x="5474494" y="256699"/>
                  <a:pt x="5475446" y="258604"/>
                </a:cubicBezTo>
                <a:cubicBezTo>
                  <a:pt x="5474494" y="261461"/>
                  <a:pt x="5472589" y="265271"/>
                  <a:pt x="5471637" y="268129"/>
                </a:cubicBezTo>
                <a:cubicBezTo>
                  <a:pt x="5470684" y="261461"/>
                  <a:pt x="5469731" y="255746"/>
                  <a:pt x="5468779" y="249079"/>
                </a:cubicBezTo>
                <a:cubicBezTo>
                  <a:pt x="5469731" y="250984"/>
                  <a:pt x="5471637" y="252889"/>
                  <a:pt x="5472589" y="254794"/>
                </a:cubicBezTo>
                <a:close/>
                <a:moveTo>
                  <a:pt x="5452587" y="208121"/>
                </a:moveTo>
                <a:cubicBezTo>
                  <a:pt x="5452587" y="209074"/>
                  <a:pt x="5452587" y="210026"/>
                  <a:pt x="5452587" y="210026"/>
                </a:cubicBezTo>
                <a:cubicBezTo>
                  <a:pt x="5453539" y="214789"/>
                  <a:pt x="5454492" y="220504"/>
                  <a:pt x="5454492" y="225266"/>
                </a:cubicBezTo>
                <a:cubicBezTo>
                  <a:pt x="5454492" y="226219"/>
                  <a:pt x="5454492" y="227171"/>
                  <a:pt x="5454492" y="228124"/>
                </a:cubicBezTo>
                <a:cubicBezTo>
                  <a:pt x="5453539" y="227171"/>
                  <a:pt x="5451634" y="226219"/>
                  <a:pt x="5450681" y="225266"/>
                </a:cubicBezTo>
                <a:cubicBezTo>
                  <a:pt x="5451634" y="219551"/>
                  <a:pt x="5452587" y="212884"/>
                  <a:pt x="5452587" y="208121"/>
                </a:cubicBezTo>
                <a:close/>
                <a:moveTo>
                  <a:pt x="5449729" y="250031"/>
                </a:moveTo>
                <a:cubicBezTo>
                  <a:pt x="5450681" y="242411"/>
                  <a:pt x="5450681" y="234791"/>
                  <a:pt x="5451634" y="228124"/>
                </a:cubicBezTo>
                <a:cubicBezTo>
                  <a:pt x="5452587" y="229076"/>
                  <a:pt x="5452587" y="229076"/>
                  <a:pt x="5453539" y="230029"/>
                </a:cubicBezTo>
                <a:cubicBezTo>
                  <a:pt x="5454492" y="230981"/>
                  <a:pt x="5455444" y="231934"/>
                  <a:pt x="5455444" y="232886"/>
                </a:cubicBezTo>
                <a:cubicBezTo>
                  <a:pt x="5455444" y="236696"/>
                  <a:pt x="5456396" y="239554"/>
                  <a:pt x="5456396" y="243364"/>
                </a:cubicBezTo>
                <a:cubicBezTo>
                  <a:pt x="5457349" y="255746"/>
                  <a:pt x="5458301" y="268129"/>
                  <a:pt x="5459254" y="282416"/>
                </a:cubicBezTo>
                <a:cubicBezTo>
                  <a:pt x="5460206" y="288131"/>
                  <a:pt x="5460206" y="293846"/>
                  <a:pt x="5460206" y="299561"/>
                </a:cubicBezTo>
                <a:cubicBezTo>
                  <a:pt x="5458301" y="304324"/>
                  <a:pt x="5457349" y="309086"/>
                  <a:pt x="5455444" y="313849"/>
                </a:cubicBezTo>
                <a:cubicBezTo>
                  <a:pt x="5452587" y="302419"/>
                  <a:pt x="5450681" y="290989"/>
                  <a:pt x="5447824" y="280511"/>
                </a:cubicBezTo>
                <a:cubicBezTo>
                  <a:pt x="5447824" y="279559"/>
                  <a:pt x="5447824" y="277654"/>
                  <a:pt x="5446871" y="276701"/>
                </a:cubicBezTo>
                <a:cubicBezTo>
                  <a:pt x="5448776" y="267176"/>
                  <a:pt x="5448776" y="257651"/>
                  <a:pt x="5449729" y="250031"/>
                </a:cubicBezTo>
                <a:close/>
                <a:moveTo>
                  <a:pt x="5443062" y="327184"/>
                </a:moveTo>
                <a:cubicBezTo>
                  <a:pt x="5444014" y="332899"/>
                  <a:pt x="5444967" y="338614"/>
                  <a:pt x="5445919" y="343376"/>
                </a:cubicBezTo>
                <a:cubicBezTo>
                  <a:pt x="5444967" y="340519"/>
                  <a:pt x="5444014" y="337661"/>
                  <a:pt x="5443062" y="334804"/>
                </a:cubicBezTo>
                <a:cubicBezTo>
                  <a:pt x="5442109" y="332899"/>
                  <a:pt x="5443062" y="330041"/>
                  <a:pt x="5443062" y="327184"/>
                </a:cubicBezTo>
                <a:close/>
                <a:moveTo>
                  <a:pt x="5417344" y="318611"/>
                </a:moveTo>
                <a:cubicBezTo>
                  <a:pt x="5418296" y="316706"/>
                  <a:pt x="5418296" y="314801"/>
                  <a:pt x="5419249" y="312896"/>
                </a:cubicBezTo>
                <a:cubicBezTo>
                  <a:pt x="5420201" y="315754"/>
                  <a:pt x="5421154" y="318611"/>
                  <a:pt x="5421154" y="320516"/>
                </a:cubicBezTo>
                <a:cubicBezTo>
                  <a:pt x="5421154" y="320516"/>
                  <a:pt x="5421154" y="321469"/>
                  <a:pt x="5421154" y="321469"/>
                </a:cubicBezTo>
                <a:cubicBezTo>
                  <a:pt x="5421154" y="320516"/>
                  <a:pt x="5421154" y="320516"/>
                  <a:pt x="5421154" y="320516"/>
                </a:cubicBezTo>
                <a:cubicBezTo>
                  <a:pt x="5421154" y="320516"/>
                  <a:pt x="5421154" y="321469"/>
                  <a:pt x="5421154" y="322421"/>
                </a:cubicBezTo>
                <a:cubicBezTo>
                  <a:pt x="5420201" y="325279"/>
                  <a:pt x="5419249" y="329089"/>
                  <a:pt x="5418296" y="331946"/>
                </a:cubicBezTo>
                <a:cubicBezTo>
                  <a:pt x="5417344" y="330994"/>
                  <a:pt x="5417344" y="330041"/>
                  <a:pt x="5417344" y="329089"/>
                </a:cubicBezTo>
                <a:cubicBezTo>
                  <a:pt x="5417344" y="326231"/>
                  <a:pt x="5417344" y="322421"/>
                  <a:pt x="5417344" y="318611"/>
                </a:cubicBezTo>
                <a:close/>
                <a:moveTo>
                  <a:pt x="5416392" y="334804"/>
                </a:moveTo>
                <a:cubicBezTo>
                  <a:pt x="5416392" y="335756"/>
                  <a:pt x="5416392" y="335756"/>
                  <a:pt x="5417344" y="335756"/>
                </a:cubicBezTo>
                <a:cubicBezTo>
                  <a:pt x="5417344" y="336709"/>
                  <a:pt x="5416392" y="337661"/>
                  <a:pt x="5416392" y="337661"/>
                </a:cubicBezTo>
                <a:cubicBezTo>
                  <a:pt x="5416392" y="336709"/>
                  <a:pt x="5416392" y="335756"/>
                  <a:pt x="5416392" y="334804"/>
                </a:cubicBezTo>
                <a:close/>
                <a:moveTo>
                  <a:pt x="5405914" y="325279"/>
                </a:moveTo>
                <a:cubicBezTo>
                  <a:pt x="5406867" y="302419"/>
                  <a:pt x="5407819" y="284321"/>
                  <a:pt x="5407819" y="271939"/>
                </a:cubicBezTo>
                <a:cubicBezTo>
                  <a:pt x="5407819" y="270034"/>
                  <a:pt x="5407819" y="269081"/>
                  <a:pt x="5407819" y="267176"/>
                </a:cubicBezTo>
                <a:cubicBezTo>
                  <a:pt x="5409724" y="274796"/>
                  <a:pt x="5411629" y="283369"/>
                  <a:pt x="5414487" y="292894"/>
                </a:cubicBezTo>
                <a:cubicBezTo>
                  <a:pt x="5414487" y="292894"/>
                  <a:pt x="5414487" y="292894"/>
                  <a:pt x="5414487" y="293846"/>
                </a:cubicBezTo>
                <a:cubicBezTo>
                  <a:pt x="5413534" y="296704"/>
                  <a:pt x="5412581" y="299561"/>
                  <a:pt x="5411629" y="303371"/>
                </a:cubicBezTo>
                <a:cubicBezTo>
                  <a:pt x="5408771" y="311944"/>
                  <a:pt x="5406867" y="321469"/>
                  <a:pt x="5404962" y="331946"/>
                </a:cubicBezTo>
                <a:cubicBezTo>
                  <a:pt x="5404962" y="331946"/>
                  <a:pt x="5404962" y="332899"/>
                  <a:pt x="5404962" y="332899"/>
                </a:cubicBezTo>
                <a:cubicBezTo>
                  <a:pt x="5404962" y="330994"/>
                  <a:pt x="5404962" y="328136"/>
                  <a:pt x="5405914" y="325279"/>
                </a:cubicBezTo>
                <a:close/>
                <a:moveTo>
                  <a:pt x="5384006" y="310991"/>
                </a:moveTo>
                <a:cubicBezTo>
                  <a:pt x="5384959" y="318611"/>
                  <a:pt x="5385912" y="326231"/>
                  <a:pt x="5386864" y="334804"/>
                </a:cubicBezTo>
                <a:cubicBezTo>
                  <a:pt x="5385912" y="336709"/>
                  <a:pt x="5385912" y="339566"/>
                  <a:pt x="5384959" y="341471"/>
                </a:cubicBezTo>
                <a:cubicBezTo>
                  <a:pt x="5384006" y="335756"/>
                  <a:pt x="5383054" y="330041"/>
                  <a:pt x="5382101" y="325279"/>
                </a:cubicBezTo>
                <a:cubicBezTo>
                  <a:pt x="5381149" y="317659"/>
                  <a:pt x="5380196" y="310991"/>
                  <a:pt x="5378292" y="305276"/>
                </a:cubicBezTo>
                <a:cubicBezTo>
                  <a:pt x="5379244" y="301466"/>
                  <a:pt x="5380196" y="298609"/>
                  <a:pt x="5381149" y="294799"/>
                </a:cubicBezTo>
                <a:cubicBezTo>
                  <a:pt x="5382101" y="299561"/>
                  <a:pt x="5383054" y="305276"/>
                  <a:pt x="5384006" y="310991"/>
                </a:cubicBezTo>
                <a:close/>
                <a:moveTo>
                  <a:pt x="5379244" y="274796"/>
                </a:moveTo>
                <a:cubicBezTo>
                  <a:pt x="5379244" y="273844"/>
                  <a:pt x="5379244" y="272891"/>
                  <a:pt x="5379244" y="271939"/>
                </a:cubicBezTo>
                <a:cubicBezTo>
                  <a:pt x="5379244" y="275749"/>
                  <a:pt x="5380196" y="280511"/>
                  <a:pt x="5381149" y="284321"/>
                </a:cubicBezTo>
                <a:cubicBezTo>
                  <a:pt x="5381149" y="284321"/>
                  <a:pt x="5381149" y="285274"/>
                  <a:pt x="5380196" y="285274"/>
                </a:cubicBezTo>
                <a:cubicBezTo>
                  <a:pt x="5379244" y="287179"/>
                  <a:pt x="5379244" y="288131"/>
                  <a:pt x="5378292" y="290036"/>
                </a:cubicBezTo>
                <a:cubicBezTo>
                  <a:pt x="5378292" y="285274"/>
                  <a:pt x="5378292" y="280511"/>
                  <a:pt x="5379244" y="274796"/>
                </a:cubicBezTo>
                <a:close/>
                <a:moveTo>
                  <a:pt x="5332571" y="321469"/>
                </a:moveTo>
                <a:cubicBezTo>
                  <a:pt x="5334476" y="316706"/>
                  <a:pt x="5336381" y="312896"/>
                  <a:pt x="5338287" y="309086"/>
                </a:cubicBezTo>
                <a:cubicBezTo>
                  <a:pt x="5338287" y="309086"/>
                  <a:pt x="5338287" y="310039"/>
                  <a:pt x="5338287" y="310039"/>
                </a:cubicBezTo>
                <a:cubicBezTo>
                  <a:pt x="5334476" y="323374"/>
                  <a:pt x="5330667" y="337661"/>
                  <a:pt x="5326856" y="351949"/>
                </a:cubicBezTo>
                <a:cubicBezTo>
                  <a:pt x="5325904" y="345281"/>
                  <a:pt x="5324951" y="340519"/>
                  <a:pt x="5323999" y="336709"/>
                </a:cubicBezTo>
                <a:cubicBezTo>
                  <a:pt x="5327809" y="330994"/>
                  <a:pt x="5330667" y="326231"/>
                  <a:pt x="5332571" y="321469"/>
                </a:cubicBezTo>
                <a:close/>
                <a:moveTo>
                  <a:pt x="5319237" y="350996"/>
                </a:moveTo>
                <a:cubicBezTo>
                  <a:pt x="5320189" y="348139"/>
                  <a:pt x="5322094" y="345281"/>
                  <a:pt x="5323046" y="342424"/>
                </a:cubicBezTo>
                <a:cubicBezTo>
                  <a:pt x="5323046" y="350044"/>
                  <a:pt x="5322094" y="359569"/>
                  <a:pt x="5322094" y="371951"/>
                </a:cubicBezTo>
                <a:cubicBezTo>
                  <a:pt x="5321142" y="368141"/>
                  <a:pt x="5320189" y="365284"/>
                  <a:pt x="5319237" y="362426"/>
                </a:cubicBezTo>
                <a:cubicBezTo>
                  <a:pt x="5319237" y="357664"/>
                  <a:pt x="5319237" y="353854"/>
                  <a:pt x="5319237" y="350996"/>
                </a:cubicBezTo>
                <a:close/>
                <a:moveTo>
                  <a:pt x="5316379" y="392906"/>
                </a:moveTo>
                <a:cubicBezTo>
                  <a:pt x="5316379" y="389096"/>
                  <a:pt x="5317331" y="386239"/>
                  <a:pt x="5317331" y="382429"/>
                </a:cubicBezTo>
                <a:cubicBezTo>
                  <a:pt x="5317331" y="384334"/>
                  <a:pt x="5318284" y="387191"/>
                  <a:pt x="5318284" y="390049"/>
                </a:cubicBezTo>
                <a:cubicBezTo>
                  <a:pt x="5317331" y="392906"/>
                  <a:pt x="5316379" y="395764"/>
                  <a:pt x="5315426" y="399574"/>
                </a:cubicBezTo>
                <a:cubicBezTo>
                  <a:pt x="5316379" y="396716"/>
                  <a:pt x="5316379" y="394811"/>
                  <a:pt x="5316379" y="392906"/>
                </a:cubicBezTo>
                <a:close/>
                <a:moveTo>
                  <a:pt x="5285899" y="293846"/>
                </a:moveTo>
                <a:cubicBezTo>
                  <a:pt x="5285899" y="295751"/>
                  <a:pt x="5285899" y="296704"/>
                  <a:pt x="5286851" y="298609"/>
                </a:cubicBezTo>
                <a:cubicBezTo>
                  <a:pt x="5285899" y="299561"/>
                  <a:pt x="5284946" y="300514"/>
                  <a:pt x="5283994" y="302419"/>
                </a:cubicBezTo>
                <a:cubicBezTo>
                  <a:pt x="5284946" y="299561"/>
                  <a:pt x="5285899" y="296704"/>
                  <a:pt x="5285899" y="293846"/>
                </a:cubicBezTo>
                <a:close/>
                <a:moveTo>
                  <a:pt x="5279231" y="319564"/>
                </a:moveTo>
                <a:cubicBezTo>
                  <a:pt x="5280184" y="316706"/>
                  <a:pt x="5281137" y="313849"/>
                  <a:pt x="5282089" y="311944"/>
                </a:cubicBezTo>
                <a:cubicBezTo>
                  <a:pt x="5283994" y="308134"/>
                  <a:pt x="5285899" y="305276"/>
                  <a:pt x="5287804" y="302419"/>
                </a:cubicBezTo>
                <a:cubicBezTo>
                  <a:pt x="5287804" y="304324"/>
                  <a:pt x="5288756" y="307181"/>
                  <a:pt x="5288756" y="309086"/>
                </a:cubicBezTo>
                <a:cubicBezTo>
                  <a:pt x="5289709" y="318611"/>
                  <a:pt x="5290662" y="329089"/>
                  <a:pt x="5292567" y="340519"/>
                </a:cubicBezTo>
                <a:cubicBezTo>
                  <a:pt x="5290662" y="347186"/>
                  <a:pt x="5288756" y="354806"/>
                  <a:pt x="5287804" y="363379"/>
                </a:cubicBezTo>
                <a:cubicBezTo>
                  <a:pt x="5287804" y="359569"/>
                  <a:pt x="5287804" y="354806"/>
                  <a:pt x="5287804" y="351949"/>
                </a:cubicBezTo>
                <a:cubicBezTo>
                  <a:pt x="5287804" y="341471"/>
                  <a:pt x="5287804" y="335756"/>
                  <a:pt x="5287804" y="335756"/>
                </a:cubicBezTo>
                <a:cubicBezTo>
                  <a:pt x="5287804" y="335756"/>
                  <a:pt x="5286851" y="341471"/>
                  <a:pt x="5283994" y="350996"/>
                </a:cubicBezTo>
                <a:cubicBezTo>
                  <a:pt x="5283042" y="355759"/>
                  <a:pt x="5282089" y="362426"/>
                  <a:pt x="5280184" y="369094"/>
                </a:cubicBezTo>
                <a:cubicBezTo>
                  <a:pt x="5280184" y="369094"/>
                  <a:pt x="5280184" y="369094"/>
                  <a:pt x="5280184" y="370046"/>
                </a:cubicBezTo>
                <a:cubicBezTo>
                  <a:pt x="5279231" y="363379"/>
                  <a:pt x="5278279" y="356711"/>
                  <a:pt x="5277326" y="350044"/>
                </a:cubicBezTo>
                <a:cubicBezTo>
                  <a:pt x="5276374" y="345281"/>
                  <a:pt x="5276374" y="340519"/>
                  <a:pt x="5275421" y="335756"/>
                </a:cubicBezTo>
                <a:cubicBezTo>
                  <a:pt x="5275421" y="330041"/>
                  <a:pt x="5277326" y="324326"/>
                  <a:pt x="5279231" y="319564"/>
                </a:cubicBezTo>
                <a:close/>
                <a:moveTo>
                  <a:pt x="5236369" y="318611"/>
                </a:moveTo>
                <a:cubicBezTo>
                  <a:pt x="5236369" y="319564"/>
                  <a:pt x="5235417" y="319564"/>
                  <a:pt x="5235417" y="320516"/>
                </a:cubicBezTo>
                <a:cubicBezTo>
                  <a:pt x="5233512" y="317659"/>
                  <a:pt x="5232559" y="314801"/>
                  <a:pt x="5230654" y="311944"/>
                </a:cubicBezTo>
                <a:cubicBezTo>
                  <a:pt x="5230654" y="311944"/>
                  <a:pt x="5230654" y="310991"/>
                  <a:pt x="5230654" y="310991"/>
                </a:cubicBezTo>
                <a:cubicBezTo>
                  <a:pt x="5233512" y="305276"/>
                  <a:pt x="5236369" y="300514"/>
                  <a:pt x="5239226" y="295751"/>
                </a:cubicBezTo>
                <a:cubicBezTo>
                  <a:pt x="5238274" y="303371"/>
                  <a:pt x="5237321" y="310991"/>
                  <a:pt x="5236369" y="318611"/>
                </a:cubicBezTo>
                <a:close/>
                <a:moveTo>
                  <a:pt x="5230654" y="281464"/>
                </a:moveTo>
                <a:cubicBezTo>
                  <a:pt x="5233512" y="275749"/>
                  <a:pt x="5235417" y="270034"/>
                  <a:pt x="5237321" y="265271"/>
                </a:cubicBezTo>
                <a:cubicBezTo>
                  <a:pt x="5239226" y="260509"/>
                  <a:pt x="5242084" y="255746"/>
                  <a:pt x="5243989" y="251936"/>
                </a:cubicBezTo>
                <a:cubicBezTo>
                  <a:pt x="5243037" y="255746"/>
                  <a:pt x="5243037" y="259556"/>
                  <a:pt x="5242084" y="264319"/>
                </a:cubicBezTo>
                <a:cubicBezTo>
                  <a:pt x="5241131" y="270034"/>
                  <a:pt x="5240179" y="276701"/>
                  <a:pt x="5240179" y="283369"/>
                </a:cubicBezTo>
                <a:cubicBezTo>
                  <a:pt x="5236369" y="288131"/>
                  <a:pt x="5232559" y="293846"/>
                  <a:pt x="5228749" y="299561"/>
                </a:cubicBezTo>
                <a:cubicBezTo>
                  <a:pt x="5228749" y="296704"/>
                  <a:pt x="5227796" y="292894"/>
                  <a:pt x="5227796" y="290036"/>
                </a:cubicBezTo>
                <a:cubicBezTo>
                  <a:pt x="5227796" y="286226"/>
                  <a:pt x="5228749" y="284321"/>
                  <a:pt x="5230654" y="281464"/>
                </a:cubicBezTo>
                <a:close/>
                <a:moveTo>
                  <a:pt x="5211604" y="344329"/>
                </a:moveTo>
                <a:cubicBezTo>
                  <a:pt x="5212556" y="343376"/>
                  <a:pt x="5212556" y="342424"/>
                  <a:pt x="5213509" y="341471"/>
                </a:cubicBezTo>
                <a:cubicBezTo>
                  <a:pt x="5213509" y="341471"/>
                  <a:pt x="5213509" y="341471"/>
                  <a:pt x="5213509" y="341471"/>
                </a:cubicBezTo>
                <a:cubicBezTo>
                  <a:pt x="5213509" y="341471"/>
                  <a:pt x="5213509" y="342424"/>
                  <a:pt x="5213509" y="342424"/>
                </a:cubicBezTo>
                <a:cubicBezTo>
                  <a:pt x="5212556" y="343376"/>
                  <a:pt x="5212556" y="344329"/>
                  <a:pt x="5211604" y="344329"/>
                </a:cubicBezTo>
                <a:cubicBezTo>
                  <a:pt x="5211604" y="345281"/>
                  <a:pt x="5211604" y="345281"/>
                  <a:pt x="5211604" y="344329"/>
                </a:cubicBezTo>
                <a:close/>
                <a:moveTo>
                  <a:pt x="5214462" y="343376"/>
                </a:moveTo>
                <a:cubicBezTo>
                  <a:pt x="5215414" y="345281"/>
                  <a:pt x="5216367" y="346234"/>
                  <a:pt x="5216367" y="348139"/>
                </a:cubicBezTo>
                <a:cubicBezTo>
                  <a:pt x="5215414" y="350044"/>
                  <a:pt x="5214462" y="350996"/>
                  <a:pt x="5213509" y="352901"/>
                </a:cubicBezTo>
                <a:cubicBezTo>
                  <a:pt x="5213509" y="351949"/>
                  <a:pt x="5212556" y="351949"/>
                  <a:pt x="5212556" y="350996"/>
                </a:cubicBezTo>
                <a:cubicBezTo>
                  <a:pt x="5212556" y="350044"/>
                  <a:pt x="5212556" y="350044"/>
                  <a:pt x="5212556" y="349091"/>
                </a:cubicBezTo>
                <a:cubicBezTo>
                  <a:pt x="5212556" y="347186"/>
                  <a:pt x="5213509" y="345281"/>
                  <a:pt x="5214462" y="343376"/>
                </a:cubicBezTo>
                <a:cubicBezTo>
                  <a:pt x="5213509" y="343376"/>
                  <a:pt x="5213509" y="343376"/>
                  <a:pt x="5214462" y="343376"/>
                </a:cubicBezTo>
                <a:close/>
                <a:moveTo>
                  <a:pt x="5211604" y="290989"/>
                </a:moveTo>
                <a:cubicBezTo>
                  <a:pt x="5211604" y="290989"/>
                  <a:pt x="5211604" y="291941"/>
                  <a:pt x="5211604" y="290989"/>
                </a:cubicBezTo>
                <a:cubicBezTo>
                  <a:pt x="5212556" y="292894"/>
                  <a:pt x="5212556" y="294799"/>
                  <a:pt x="5213509" y="296704"/>
                </a:cubicBezTo>
                <a:cubicBezTo>
                  <a:pt x="5212556" y="298609"/>
                  <a:pt x="5211604" y="300514"/>
                  <a:pt x="5210651" y="302419"/>
                </a:cubicBezTo>
                <a:cubicBezTo>
                  <a:pt x="5211604" y="297656"/>
                  <a:pt x="5211604" y="293846"/>
                  <a:pt x="5211604" y="290989"/>
                </a:cubicBezTo>
                <a:close/>
                <a:moveTo>
                  <a:pt x="5189696" y="260509"/>
                </a:moveTo>
                <a:cubicBezTo>
                  <a:pt x="5189696" y="261461"/>
                  <a:pt x="5189696" y="263366"/>
                  <a:pt x="5189696" y="264319"/>
                </a:cubicBezTo>
                <a:cubicBezTo>
                  <a:pt x="5188744" y="262414"/>
                  <a:pt x="5187792" y="260509"/>
                  <a:pt x="5186839" y="258604"/>
                </a:cubicBezTo>
                <a:cubicBezTo>
                  <a:pt x="5186839" y="258604"/>
                  <a:pt x="5186839" y="257651"/>
                  <a:pt x="5187792" y="257651"/>
                </a:cubicBezTo>
                <a:cubicBezTo>
                  <a:pt x="5188744" y="255746"/>
                  <a:pt x="5189696" y="254794"/>
                  <a:pt x="5189696" y="253841"/>
                </a:cubicBezTo>
                <a:cubicBezTo>
                  <a:pt x="5189696" y="255746"/>
                  <a:pt x="5189696" y="258604"/>
                  <a:pt x="5189696" y="260509"/>
                </a:cubicBezTo>
                <a:close/>
                <a:moveTo>
                  <a:pt x="5178267" y="230981"/>
                </a:moveTo>
                <a:cubicBezTo>
                  <a:pt x="5181124" y="223361"/>
                  <a:pt x="5184934" y="217646"/>
                  <a:pt x="5186839" y="213836"/>
                </a:cubicBezTo>
                <a:cubicBezTo>
                  <a:pt x="5187792" y="212884"/>
                  <a:pt x="5187792" y="210979"/>
                  <a:pt x="5188744" y="210026"/>
                </a:cubicBezTo>
                <a:cubicBezTo>
                  <a:pt x="5188744" y="212884"/>
                  <a:pt x="5188744" y="215741"/>
                  <a:pt x="5188744" y="219551"/>
                </a:cubicBezTo>
                <a:cubicBezTo>
                  <a:pt x="5188744" y="230029"/>
                  <a:pt x="5188744" y="241459"/>
                  <a:pt x="5188744" y="254794"/>
                </a:cubicBezTo>
                <a:cubicBezTo>
                  <a:pt x="5187792" y="255746"/>
                  <a:pt x="5186839" y="256699"/>
                  <a:pt x="5185887" y="258604"/>
                </a:cubicBezTo>
                <a:cubicBezTo>
                  <a:pt x="5185887" y="258604"/>
                  <a:pt x="5185887" y="258604"/>
                  <a:pt x="5185887" y="258604"/>
                </a:cubicBezTo>
                <a:cubicBezTo>
                  <a:pt x="5183029" y="252889"/>
                  <a:pt x="5180171" y="248126"/>
                  <a:pt x="5178267" y="243364"/>
                </a:cubicBezTo>
                <a:cubicBezTo>
                  <a:pt x="5177314" y="241459"/>
                  <a:pt x="5176362" y="240506"/>
                  <a:pt x="5175409" y="238601"/>
                </a:cubicBezTo>
                <a:cubicBezTo>
                  <a:pt x="5176362" y="234791"/>
                  <a:pt x="5177314" y="232886"/>
                  <a:pt x="5178267" y="230981"/>
                </a:cubicBezTo>
                <a:close/>
                <a:moveTo>
                  <a:pt x="5168742" y="238601"/>
                </a:moveTo>
                <a:cubicBezTo>
                  <a:pt x="5168742" y="239554"/>
                  <a:pt x="5168742" y="239554"/>
                  <a:pt x="5168742" y="238601"/>
                </a:cubicBezTo>
                <a:cubicBezTo>
                  <a:pt x="5168742" y="239554"/>
                  <a:pt x="5168742" y="239554"/>
                  <a:pt x="5168742" y="238601"/>
                </a:cubicBezTo>
                <a:cubicBezTo>
                  <a:pt x="5168742" y="239554"/>
                  <a:pt x="5168742" y="239554"/>
                  <a:pt x="5168742" y="238601"/>
                </a:cubicBezTo>
                <a:close/>
                <a:moveTo>
                  <a:pt x="5166837" y="280511"/>
                </a:moveTo>
                <a:cubicBezTo>
                  <a:pt x="5166837" y="272891"/>
                  <a:pt x="5167789" y="266224"/>
                  <a:pt x="5167789" y="259556"/>
                </a:cubicBezTo>
                <a:cubicBezTo>
                  <a:pt x="5167789" y="259556"/>
                  <a:pt x="5167789" y="259556"/>
                  <a:pt x="5167789" y="259556"/>
                </a:cubicBezTo>
                <a:cubicBezTo>
                  <a:pt x="5168742" y="255746"/>
                  <a:pt x="5170646" y="251936"/>
                  <a:pt x="5171599" y="248126"/>
                </a:cubicBezTo>
                <a:cubicBezTo>
                  <a:pt x="5173504" y="252889"/>
                  <a:pt x="5175409" y="257651"/>
                  <a:pt x="5177314" y="263366"/>
                </a:cubicBezTo>
                <a:cubicBezTo>
                  <a:pt x="5178267" y="264319"/>
                  <a:pt x="5178267" y="266224"/>
                  <a:pt x="5179219" y="267176"/>
                </a:cubicBezTo>
                <a:cubicBezTo>
                  <a:pt x="5178267" y="268129"/>
                  <a:pt x="5177314" y="270034"/>
                  <a:pt x="5176362" y="271939"/>
                </a:cubicBezTo>
                <a:cubicBezTo>
                  <a:pt x="5173504" y="275749"/>
                  <a:pt x="5170646" y="281464"/>
                  <a:pt x="5166837" y="287179"/>
                </a:cubicBezTo>
                <a:cubicBezTo>
                  <a:pt x="5166837" y="283369"/>
                  <a:pt x="5166837" y="281464"/>
                  <a:pt x="5166837" y="280511"/>
                </a:cubicBezTo>
                <a:close/>
                <a:moveTo>
                  <a:pt x="5166837" y="307181"/>
                </a:moveTo>
                <a:cubicBezTo>
                  <a:pt x="5167789" y="303371"/>
                  <a:pt x="5168742" y="299561"/>
                  <a:pt x="5170646" y="296704"/>
                </a:cubicBezTo>
                <a:cubicBezTo>
                  <a:pt x="5170646" y="295751"/>
                  <a:pt x="5171599" y="294799"/>
                  <a:pt x="5171599" y="293846"/>
                </a:cubicBezTo>
                <a:cubicBezTo>
                  <a:pt x="5173504" y="291941"/>
                  <a:pt x="5175409" y="290036"/>
                  <a:pt x="5176362" y="289084"/>
                </a:cubicBezTo>
                <a:cubicBezTo>
                  <a:pt x="5179219" y="286226"/>
                  <a:pt x="5181124" y="284321"/>
                  <a:pt x="5181124" y="284321"/>
                </a:cubicBezTo>
                <a:cubicBezTo>
                  <a:pt x="5181124" y="284321"/>
                  <a:pt x="5179219" y="285274"/>
                  <a:pt x="5175409" y="288131"/>
                </a:cubicBezTo>
                <a:cubicBezTo>
                  <a:pt x="5174456" y="289084"/>
                  <a:pt x="5173504" y="289084"/>
                  <a:pt x="5172551" y="290036"/>
                </a:cubicBezTo>
                <a:cubicBezTo>
                  <a:pt x="5175409" y="283369"/>
                  <a:pt x="5177314" y="277654"/>
                  <a:pt x="5179219" y="272891"/>
                </a:cubicBezTo>
                <a:cubicBezTo>
                  <a:pt x="5179219" y="271939"/>
                  <a:pt x="5180171" y="270986"/>
                  <a:pt x="5180171" y="270034"/>
                </a:cubicBezTo>
                <a:cubicBezTo>
                  <a:pt x="5182076" y="273844"/>
                  <a:pt x="5183029" y="276701"/>
                  <a:pt x="5184934" y="280511"/>
                </a:cubicBezTo>
                <a:cubicBezTo>
                  <a:pt x="5186839" y="284321"/>
                  <a:pt x="5188744" y="289084"/>
                  <a:pt x="5190649" y="292894"/>
                </a:cubicBezTo>
                <a:cubicBezTo>
                  <a:pt x="5190649" y="294799"/>
                  <a:pt x="5190649" y="296704"/>
                  <a:pt x="5190649" y="298609"/>
                </a:cubicBezTo>
                <a:cubicBezTo>
                  <a:pt x="5191601" y="308134"/>
                  <a:pt x="5191601" y="318611"/>
                  <a:pt x="5192554" y="330041"/>
                </a:cubicBezTo>
                <a:cubicBezTo>
                  <a:pt x="5192554" y="331946"/>
                  <a:pt x="5192554" y="333851"/>
                  <a:pt x="5192554" y="335756"/>
                </a:cubicBezTo>
                <a:cubicBezTo>
                  <a:pt x="5192554" y="335756"/>
                  <a:pt x="5192554" y="336709"/>
                  <a:pt x="5192554" y="336709"/>
                </a:cubicBezTo>
                <a:cubicBezTo>
                  <a:pt x="5192554" y="337661"/>
                  <a:pt x="5191601" y="337661"/>
                  <a:pt x="5191601" y="338614"/>
                </a:cubicBezTo>
                <a:cubicBezTo>
                  <a:pt x="5190649" y="341471"/>
                  <a:pt x="5188744" y="345281"/>
                  <a:pt x="5187792" y="348139"/>
                </a:cubicBezTo>
                <a:cubicBezTo>
                  <a:pt x="5185887" y="324326"/>
                  <a:pt x="5183981" y="309086"/>
                  <a:pt x="5183981" y="309086"/>
                </a:cubicBezTo>
                <a:cubicBezTo>
                  <a:pt x="5183981" y="309086"/>
                  <a:pt x="5180171" y="324326"/>
                  <a:pt x="5177314" y="348139"/>
                </a:cubicBezTo>
                <a:cubicBezTo>
                  <a:pt x="5177314" y="350044"/>
                  <a:pt x="5176362" y="352901"/>
                  <a:pt x="5176362" y="354806"/>
                </a:cubicBezTo>
                <a:cubicBezTo>
                  <a:pt x="5175409" y="352901"/>
                  <a:pt x="5174456" y="350996"/>
                  <a:pt x="5174456" y="349091"/>
                </a:cubicBezTo>
                <a:cubicBezTo>
                  <a:pt x="5173504" y="346234"/>
                  <a:pt x="5172551" y="344329"/>
                  <a:pt x="5171599" y="341471"/>
                </a:cubicBezTo>
                <a:cubicBezTo>
                  <a:pt x="5172551" y="336709"/>
                  <a:pt x="5173504" y="332899"/>
                  <a:pt x="5173504" y="328136"/>
                </a:cubicBezTo>
                <a:cubicBezTo>
                  <a:pt x="5172551" y="331946"/>
                  <a:pt x="5171599" y="334804"/>
                  <a:pt x="5169694" y="338614"/>
                </a:cubicBezTo>
                <a:cubicBezTo>
                  <a:pt x="5168742" y="337661"/>
                  <a:pt x="5168742" y="335756"/>
                  <a:pt x="5167789" y="334804"/>
                </a:cubicBezTo>
                <a:cubicBezTo>
                  <a:pt x="5166837" y="327184"/>
                  <a:pt x="5166837" y="320516"/>
                  <a:pt x="5165884" y="312896"/>
                </a:cubicBezTo>
                <a:cubicBezTo>
                  <a:pt x="5166837" y="310991"/>
                  <a:pt x="5166837" y="309086"/>
                  <a:pt x="5166837" y="307181"/>
                </a:cubicBezTo>
                <a:close/>
                <a:moveTo>
                  <a:pt x="5161121" y="218599"/>
                </a:moveTo>
                <a:cubicBezTo>
                  <a:pt x="5162074" y="221456"/>
                  <a:pt x="5163979" y="225266"/>
                  <a:pt x="5164931" y="229076"/>
                </a:cubicBezTo>
                <a:cubicBezTo>
                  <a:pt x="5163979" y="234791"/>
                  <a:pt x="5162074" y="240506"/>
                  <a:pt x="5161121" y="248126"/>
                </a:cubicBezTo>
                <a:cubicBezTo>
                  <a:pt x="5160169" y="232886"/>
                  <a:pt x="5158264" y="218599"/>
                  <a:pt x="5157312" y="206216"/>
                </a:cubicBezTo>
                <a:cubicBezTo>
                  <a:pt x="5158264" y="209074"/>
                  <a:pt x="5159217" y="213836"/>
                  <a:pt x="5161121" y="218599"/>
                </a:cubicBezTo>
                <a:close/>
                <a:moveTo>
                  <a:pt x="5148739" y="256699"/>
                </a:moveTo>
                <a:cubicBezTo>
                  <a:pt x="5148739" y="255746"/>
                  <a:pt x="5149692" y="255746"/>
                  <a:pt x="5149692" y="255746"/>
                </a:cubicBezTo>
                <a:cubicBezTo>
                  <a:pt x="5149692" y="264319"/>
                  <a:pt x="5149692" y="273844"/>
                  <a:pt x="5149692" y="283369"/>
                </a:cubicBezTo>
                <a:cubicBezTo>
                  <a:pt x="5149692" y="283369"/>
                  <a:pt x="5149692" y="284321"/>
                  <a:pt x="5149692" y="284321"/>
                </a:cubicBezTo>
                <a:cubicBezTo>
                  <a:pt x="5147787" y="276701"/>
                  <a:pt x="5144929" y="270034"/>
                  <a:pt x="5143024" y="263366"/>
                </a:cubicBezTo>
                <a:cubicBezTo>
                  <a:pt x="5145881" y="261461"/>
                  <a:pt x="5147787" y="258604"/>
                  <a:pt x="5148739" y="256699"/>
                </a:cubicBezTo>
                <a:close/>
                <a:moveTo>
                  <a:pt x="5087779" y="317659"/>
                </a:moveTo>
                <a:cubicBezTo>
                  <a:pt x="5087779" y="316706"/>
                  <a:pt x="5087779" y="316706"/>
                  <a:pt x="5087779" y="315754"/>
                </a:cubicBezTo>
                <a:cubicBezTo>
                  <a:pt x="5087779" y="316706"/>
                  <a:pt x="5087779" y="316706"/>
                  <a:pt x="5087779" y="317659"/>
                </a:cubicBezTo>
                <a:cubicBezTo>
                  <a:pt x="5087779" y="317659"/>
                  <a:pt x="5087779" y="317659"/>
                  <a:pt x="5087779" y="317659"/>
                </a:cubicBezTo>
                <a:close/>
                <a:moveTo>
                  <a:pt x="5122069" y="298609"/>
                </a:moveTo>
                <a:cubicBezTo>
                  <a:pt x="5123974" y="294799"/>
                  <a:pt x="5126831" y="290989"/>
                  <a:pt x="5128737" y="287179"/>
                </a:cubicBezTo>
                <a:cubicBezTo>
                  <a:pt x="5127784" y="298609"/>
                  <a:pt x="5125879" y="311944"/>
                  <a:pt x="5124926" y="327184"/>
                </a:cubicBezTo>
                <a:cubicBezTo>
                  <a:pt x="5123974" y="324326"/>
                  <a:pt x="5122069" y="321469"/>
                  <a:pt x="5121117" y="318611"/>
                </a:cubicBezTo>
                <a:cubicBezTo>
                  <a:pt x="5119212" y="314801"/>
                  <a:pt x="5118259" y="311944"/>
                  <a:pt x="5117306" y="308134"/>
                </a:cubicBezTo>
                <a:cubicBezTo>
                  <a:pt x="5118259" y="304324"/>
                  <a:pt x="5120164" y="301466"/>
                  <a:pt x="5122069" y="298609"/>
                </a:cubicBezTo>
                <a:close/>
                <a:moveTo>
                  <a:pt x="5110639" y="321469"/>
                </a:moveTo>
                <a:cubicBezTo>
                  <a:pt x="5110639" y="321469"/>
                  <a:pt x="5110639" y="321469"/>
                  <a:pt x="5110639" y="321469"/>
                </a:cubicBezTo>
                <a:cubicBezTo>
                  <a:pt x="5113496" y="329089"/>
                  <a:pt x="5115401" y="336709"/>
                  <a:pt x="5118259" y="344329"/>
                </a:cubicBezTo>
                <a:cubicBezTo>
                  <a:pt x="5117306" y="345281"/>
                  <a:pt x="5117306" y="346234"/>
                  <a:pt x="5116354" y="347186"/>
                </a:cubicBezTo>
                <a:cubicBezTo>
                  <a:pt x="5115401" y="348139"/>
                  <a:pt x="5115401" y="349091"/>
                  <a:pt x="5114449" y="349091"/>
                </a:cubicBezTo>
                <a:cubicBezTo>
                  <a:pt x="5113496" y="344329"/>
                  <a:pt x="5111592" y="339566"/>
                  <a:pt x="5110639" y="335756"/>
                </a:cubicBezTo>
                <a:cubicBezTo>
                  <a:pt x="5109687" y="332899"/>
                  <a:pt x="5108734" y="330041"/>
                  <a:pt x="5107781" y="327184"/>
                </a:cubicBezTo>
                <a:cubicBezTo>
                  <a:pt x="5108734" y="325279"/>
                  <a:pt x="5109687" y="323374"/>
                  <a:pt x="5110639" y="321469"/>
                </a:cubicBezTo>
                <a:close/>
                <a:moveTo>
                  <a:pt x="5105876" y="308134"/>
                </a:moveTo>
                <a:cubicBezTo>
                  <a:pt x="5104924" y="309086"/>
                  <a:pt x="5103971" y="310991"/>
                  <a:pt x="5103019" y="311944"/>
                </a:cubicBezTo>
                <a:cubicBezTo>
                  <a:pt x="5102067" y="310039"/>
                  <a:pt x="5102067" y="308134"/>
                  <a:pt x="5101114" y="306229"/>
                </a:cubicBezTo>
                <a:cubicBezTo>
                  <a:pt x="5101114" y="305276"/>
                  <a:pt x="5101114" y="304324"/>
                  <a:pt x="5101114" y="304324"/>
                </a:cubicBezTo>
                <a:cubicBezTo>
                  <a:pt x="5101114" y="304324"/>
                  <a:pt x="5101114" y="304324"/>
                  <a:pt x="5101114" y="305276"/>
                </a:cubicBezTo>
                <a:cubicBezTo>
                  <a:pt x="5099209" y="299561"/>
                  <a:pt x="5098256" y="293846"/>
                  <a:pt x="5096351" y="288131"/>
                </a:cubicBezTo>
                <a:cubicBezTo>
                  <a:pt x="5096351" y="285274"/>
                  <a:pt x="5097304" y="282416"/>
                  <a:pt x="5097304" y="281464"/>
                </a:cubicBezTo>
                <a:cubicBezTo>
                  <a:pt x="5100162" y="290989"/>
                  <a:pt x="5103019" y="299561"/>
                  <a:pt x="5105876" y="308134"/>
                </a:cubicBezTo>
                <a:close/>
                <a:moveTo>
                  <a:pt x="5097304" y="282416"/>
                </a:moveTo>
                <a:cubicBezTo>
                  <a:pt x="5097304" y="283369"/>
                  <a:pt x="5096351" y="284321"/>
                  <a:pt x="5095399" y="286226"/>
                </a:cubicBezTo>
                <a:cubicBezTo>
                  <a:pt x="5094446" y="284321"/>
                  <a:pt x="5094446" y="281464"/>
                  <a:pt x="5093494" y="279559"/>
                </a:cubicBezTo>
                <a:cubicBezTo>
                  <a:pt x="5091589" y="271939"/>
                  <a:pt x="5089684" y="265271"/>
                  <a:pt x="5087779" y="258604"/>
                </a:cubicBezTo>
                <a:cubicBezTo>
                  <a:pt x="5087779" y="258604"/>
                  <a:pt x="5088731" y="257651"/>
                  <a:pt x="5089684" y="257651"/>
                </a:cubicBezTo>
                <a:cubicBezTo>
                  <a:pt x="5092542" y="265271"/>
                  <a:pt x="5094446" y="273844"/>
                  <a:pt x="5097304" y="282416"/>
                </a:cubicBezTo>
                <a:close/>
                <a:moveTo>
                  <a:pt x="5080159" y="224314"/>
                </a:moveTo>
                <a:cubicBezTo>
                  <a:pt x="5081112" y="228124"/>
                  <a:pt x="5083969" y="238601"/>
                  <a:pt x="5089684" y="254794"/>
                </a:cubicBezTo>
                <a:cubicBezTo>
                  <a:pt x="5089684" y="254794"/>
                  <a:pt x="5088731" y="254794"/>
                  <a:pt x="5087779" y="254794"/>
                </a:cubicBezTo>
                <a:cubicBezTo>
                  <a:pt x="5085874" y="245269"/>
                  <a:pt x="5083017" y="236696"/>
                  <a:pt x="5081112" y="228124"/>
                </a:cubicBezTo>
                <a:cubicBezTo>
                  <a:pt x="5081112" y="228124"/>
                  <a:pt x="5080159" y="227171"/>
                  <a:pt x="5080159" y="224314"/>
                </a:cubicBezTo>
                <a:cubicBezTo>
                  <a:pt x="5080159" y="225266"/>
                  <a:pt x="5080159" y="225266"/>
                  <a:pt x="5080159" y="224314"/>
                </a:cubicBezTo>
                <a:close/>
                <a:moveTo>
                  <a:pt x="5076349" y="272891"/>
                </a:moveTo>
                <a:cubicBezTo>
                  <a:pt x="5076349" y="270986"/>
                  <a:pt x="5076349" y="270034"/>
                  <a:pt x="5076349" y="268129"/>
                </a:cubicBezTo>
                <a:cubicBezTo>
                  <a:pt x="5077301" y="272891"/>
                  <a:pt x="5078254" y="277654"/>
                  <a:pt x="5079206" y="283369"/>
                </a:cubicBezTo>
                <a:cubicBezTo>
                  <a:pt x="5080159" y="289084"/>
                  <a:pt x="5082064" y="295751"/>
                  <a:pt x="5083017" y="301466"/>
                </a:cubicBezTo>
                <a:cubicBezTo>
                  <a:pt x="5083017" y="302419"/>
                  <a:pt x="5083017" y="303371"/>
                  <a:pt x="5083017" y="304324"/>
                </a:cubicBezTo>
                <a:cubicBezTo>
                  <a:pt x="5083017" y="306229"/>
                  <a:pt x="5082064" y="309086"/>
                  <a:pt x="5082064" y="311944"/>
                </a:cubicBezTo>
                <a:cubicBezTo>
                  <a:pt x="5079206" y="305276"/>
                  <a:pt x="5076349" y="298609"/>
                  <a:pt x="5073492" y="292894"/>
                </a:cubicBezTo>
                <a:cubicBezTo>
                  <a:pt x="5074444" y="285274"/>
                  <a:pt x="5075396" y="278606"/>
                  <a:pt x="5076349" y="272891"/>
                </a:cubicBezTo>
                <a:close/>
                <a:moveTo>
                  <a:pt x="5066824" y="377666"/>
                </a:moveTo>
                <a:cubicBezTo>
                  <a:pt x="5066824" y="378619"/>
                  <a:pt x="5066824" y="379571"/>
                  <a:pt x="5066824" y="380524"/>
                </a:cubicBezTo>
                <a:cubicBezTo>
                  <a:pt x="5066824" y="381476"/>
                  <a:pt x="5066824" y="382429"/>
                  <a:pt x="5066824" y="383381"/>
                </a:cubicBezTo>
                <a:cubicBezTo>
                  <a:pt x="5066824" y="383381"/>
                  <a:pt x="5066824" y="384334"/>
                  <a:pt x="5065871" y="384334"/>
                </a:cubicBezTo>
                <a:cubicBezTo>
                  <a:pt x="5065871" y="383381"/>
                  <a:pt x="5064919" y="382429"/>
                  <a:pt x="5064919" y="381476"/>
                </a:cubicBezTo>
                <a:cubicBezTo>
                  <a:pt x="5065871" y="380524"/>
                  <a:pt x="5065871" y="379571"/>
                  <a:pt x="5066824" y="377666"/>
                </a:cubicBezTo>
                <a:close/>
                <a:moveTo>
                  <a:pt x="5057299" y="303371"/>
                </a:moveTo>
                <a:cubicBezTo>
                  <a:pt x="5055394" y="300514"/>
                  <a:pt x="5053489" y="297656"/>
                  <a:pt x="5051584" y="294799"/>
                </a:cubicBezTo>
                <a:cubicBezTo>
                  <a:pt x="5051584" y="293846"/>
                  <a:pt x="5051584" y="291941"/>
                  <a:pt x="5052537" y="290989"/>
                </a:cubicBezTo>
                <a:cubicBezTo>
                  <a:pt x="5053489" y="290036"/>
                  <a:pt x="5054442" y="288131"/>
                  <a:pt x="5055394" y="287179"/>
                </a:cubicBezTo>
                <a:cubicBezTo>
                  <a:pt x="5056346" y="291941"/>
                  <a:pt x="5056346" y="297656"/>
                  <a:pt x="5057299" y="303371"/>
                </a:cubicBezTo>
                <a:close/>
                <a:moveTo>
                  <a:pt x="5050631" y="252889"/>
                </a:moveTo>
                <a:cubicBezTo>
                  <a:pt x="5051584" y="254794"/>
                  <a:pt x="5051584" y="256699"/>
                  <a:pt x="5052537" y="258604"/>
                </a:cubicBezTo>
                <a:cubicBezTo>
                  <a:pt x="5052537" y="259556"/>
                  <a:pt x="5052537" y="260509"/>
                  <a:pt x="5053489" y="260509"/>
                </a:cubicBezTo>
                <a:cubicBezTo>
                  <a:pt x="5053489" y="262414"/>
                  <a:pt x="5053489" y="265271"/>
                  <a:pt x="5054442" y="268129"/>
                </a:cubicBezTo>
                <a:cubicBezTo>
                  <a:pt x="5053489" y="270034"/>
                  <a:pt x="5053489" y="271939"/>
                  <a:pt x="5052537" y="273844"/>
                </a:cubicBezTo>
                <a:cubicBezTo>
                  <a:pt x="5052537" y="274796"/>
                  <a:pt x="5051584" y="275749"/>
                  <a:pt x="5051584" y="276701"/>
                </a:cubicBezTo>
                <a:cubicBezTo>
                  <a:pt x="5050631" y="277654"/>
                  <a:pt x="5049679" y="278606"/>
                  <a:pt x="5048726" y="279559"/>
                </a:cubicBezTo>
                <a:cubicBezTo>
                  <a:pt x="5048726" y="279559"/>
                  <a:pt x="5048726" y="278606"/>
                  <a:pt x="5048726" y="278606"/>
                </a:cubicBezTo>
                <a:cubicBezTo>
                  <a:pt x="5048726" y="277654"/>
                  <a:pt x="5048726" y="275749"/>
                  <a:pt x="5048726" y="274796"/>
                </a:cubicBezTo>
                <a:cubicBezTo>
                  <a:pt x="5048726" y="271939"/>
                  <a:pt x="5048726" y="270034"/>
                  <a:pt x="5049679" y="268129"/>
                </a:cubicBezTo>
                <a:cubicBezTo>
                  <a:pt x="5049679" y="264319"/>
                  <a:pt x="5050631" y="262414"/>
                  <a:pt x="5050631" y="262414"/>
                </a:cubicBezTo>
                <a:cubicBezTo>
                  <a:pt x="5050631" y="262414"/>
                  <a:pt x="5049679" y="264319"/>
                  <a:pt x="5048726" y="268129"/>
                </a:cubicBezTo>
                <a:cubicBezTo>
                  <a:pt x="5048726" y="268129"/>
                  <a:pt x="5048726" y="269081"/>
                  <a:pt x="5048726" y="269081"/>
                </a:cubicBezTo>
                <a:cubicBezTo>
                  <a:pt x="5048726" y="268129"/>
                  <a:pt x="5048726" y="267176"/>
                  <a:pt x="5048726" y="266224"/>
                </a:cubicBezTo>
                <a:cubicBezTo>
                  <a:pt x="5048726" y="260509"/>
                  <a:pt x="5049679" y="256699"/>
                  <a:pt x="5050631" y="252889"/>
                </a:cubicBezTo>
                <a:close/>
                <a:moveTo>
                  <a:pt x="5020151" y="390049"/>
                </a:moveTo>
                <a:cubicBezTo>
                  <a:pt x="5018246" y="385286"/>
                  <a:pt x="5016342" y="380524"/>
                  <a:pt x="5014437" y="376714"/>
                </a:cubicBezTo>
                <a:cubicBezTo>
                  <a:pt x="5014437" y="376714"/>
                  <a:pt x="5014437" y="375761"/>
                  <a:pt x="5014437" y="375761"/>
                </a:cubicBezTo>
                <a:cubicBezTo>
                  <a:pt x="5017294" y="365284"/>
                  <a:pt x="5020151" y="355759"/>
                  <a:pt x="5022056" y="347186"/>
                </a:cubicBezTo>
                <a:cubicBezTo>
                  <a:pt x="5022056" y="347186"/>
                  <a:pt x="5022056" y="348139"/>
                  <a:pt x="5022056" y="348139"/>
                </a:cubicBezTo>
                <a:cubicBezTo>
                  <a:pt x="5022056" y="352901"/>
                  <a:pt x="5022056" y="357664"/>
                  <a:pt x="5022056" y="363379"/>
                </a:cubicBezTo>
                <a:cubicBezTo>
                  <a:pt x="5022056" y="368141"/>
                  <a:pt x="5023009" y="373856"/>
                  <a:pt x="5023009" y="379571"/>
                </a:cubicBezTo>
                <a:cubicBezTo>
                  <a:pt x="5023009" y="381476"/>
                  <a:pt x="5023009" y="384334"/>
                  <a:pt x="5023962" y="386239"/>
                </a:cubicBezTo>
                <a:cubicBezTo>
                  <a:pt x="5023009" y="386239"/>
                  <a:pt x="5022056" y="388144"/>
                  <a:pt x="5020151" y="390049"/>
                </a:cubicBezTo>
                <a:close/>
                <a:moveTo>
                  <a:pt x="5024914" y="400526"/>
                </a:moveTo>
                <a:cubicBezTo>
                  <a:pt x="5024914" y="400526"/>
                  <a:pt x="5024914" y="400526"/>
                  <a:pt x="5024914" y="400526"/>
                </a:cubicBezTo>
                <a:cubicBezTo>
                  <a:pt x="5024914" y="400526"/>
                  <a:pt x="5024914" y="400526"/>
                  <a:pt x="5024914" y="400526"/>
                </a:cubicBezTo>
                <a:cubicBezTo>
                  <a:pt x="5024914" y="400526"/>
                  <a:pt x="5024914" y="400526"/>
                  <a:pt x="5024914" y="400526"/>
                </a:cubicBezTo>
                <a:close/>
                <a:moveTo>
                  <a:pt x="5035392" y="314801"/>
                </a:moveTo>
                <a:cubicBezTo>
                  <a:pt x="5035392" y="315754"/>
                  <a:pt x="5035392" y="316706"/>
                  <a:pt x="5035392" y="317659"/>
                </a:cubicBezTo>
                <a:cubicBezTo>
                  <a:pt x="5034439" y="329089"/>
                  <a:pt x="5032534" y="341471"/>
                  <a:pt x="5031581" y="353854"/>
                </a:cubicBezTo>
                <a:cubicBezTo>
                  <a:pt x="5031581" y="353854"/>
                  <a:pt x="5031581" y="353854"/>
                  <a:pt x="5031581" y="353854"/>
                </a:cubicBezTo>
                <a:cubicBezTo>
                  <a:pt x="5031581" y="353854"/>
                  <a:pt x="5031581" y="354806"/>
                  <a:pt x="5031581" y="354806"/>
                </a:cubicBezTo>
                <a:cubicBezTo>
                  <a:pt x="5031581" y="351949"/>
                  <a:pt x="5030629" y="349091"/>
                  <a:pt x="5030629" y="347186"/>
                </a:cubicBezTo>
                <a:cubicBezTo>
                  <a:pt x="5029676" y="340519"/>
                  <a:pt x="5028724" y="334804"/>
                  <a:pt x="5027771" y="329089"/>
                </a:cubicBezTo>
                <a:cubicBezTo>
                  <a:pt x="5027771" y="328136"/>
                  <a:pt x="5028724" y="326231"/>
                  <a:pt x="5028724" y="325279"/>
                </a:cubicBezTo>
                <a:cubicBezTo>
                  <a:pt x="5029676" y="323374"/>
                  <a:pt x="5030629" y="321469"/>
                  <a:pt x="5032534" y="319564"/>
                </a:cubicBezTo>
                <a:cubicBezTo>
                  <a:pt x="5033487" y="317659"/>
                  <a:pt x="5034439" y="315754"/>
                  <a:pt x="5035392" y="314801"/>
                </a:cubicBezTo>
                <a:close/>
                <a:moveTo>
                  <a:pt x="5006817" y="242411"/>
                </a:moveTo>
                <a:cubicBezTo>
                  <a:pt x="5009674" y="246221"/>
                  <a:pt x="5013484" y="251936"/>
                  <a:pt x="5019199" y="259556"/>
                </a:cubicBezTo>
                <a:cubicBezTo>
                  <a:pt x="5022056" y="262414"/>
                  <a:pt x="5023962" y="266224"/>
                  <a:pt x="5025867" y="270034"/>
                </a:cubicBezTo>
                <a:cubicBezTo>
                  <a:pt x="5023962" y="268129"/>
                  <a:pt x="5022056" y="265271"/>
                  <a:pt x="5021104" y="263366"/>
                </a:cubicBezTo>
                <a:cubicBezTo>
                  <a:pt x="5019199" y="260509"/>
                  <a:pt x="5016342" y="258604"/>
                  <a:pt x="5014437" y="255746"/>
                </a:cubicBezTo>
                <a:cubicBezTo>
                  <a:pt x="5011579" y="251936"/>
                  <a:pt x="5007769" y="249079"/>
                  <a:pt x="5004912" y="245269"/>
                </a:cubicBezTo>
                <a:cubicBezTo>
                  <a:pt x="5006817" y="244316"/>
                  <a:pt x="5006817" y="243364"/>
                  <a:pt x="5006817" y="242411"/>
                </a:cubicBezTo>
                <a:close/>
                <a:moveTo>
                  <a:pt x="5004912" y="242411"/>
                </a:moveTo>
                <a:cubicBezTo>
                  <a:pt x="5004912" y="241459"/>
                  <a:pt x="5004912" y="240506"/>
                  <a:pt x="5004912" y="238601"/>
                </a:cubicBezTo>
                <a:cubicBezTo>
                  <a:pt x="5004912" y="238601"/>
                  <a:pt x="5005864" y="239554"/>
                  <a:pt x="5006817" y="241459"/>
                </a:cubicBezTo>
                <a:cubicBezTo>
                  <a:pt x="5005864" y="242411"/>
                  <a:pt x="5005864" y="243364"/>
                  <a:pt x="5004912" y="244316"/>
                </a:cubicBezTo>
                <a:cubicBezTo>
                  <a:pt x="5004912" y="244316"/>
                  <a:pt x="5004912" y="244316"/>
                  <a:pt x="5004912" y="243364"/>
                </a:cubicBezTo>
                <a:cubicBezTo>
                  <a:pt x="5003959" y="243364"/>
                  <a:pt x="5003959" y="242411"/>
                  <a:pt x="5004912" y="242411"/>
                </a:cubicBezTo>
                <a:close/>
                <a:moveTo>
                  <a:pt x="4999196" y="303371"/>
                </a:moveTo>
                <a:cubicBezTo>
                  <a:pt x="5001101" y="285274"/>
                  <a:pt x="5002054" y="268129"/>
                  <a:pt x="5003006" y="252889"/>
                </a:cubicBezTo>
                <a:cubicBezTo>
                  <a:pt x="5004912" y="255746"/>
                  <a:pt x="5006817" y="257651"/>
                  <a:pt x="5008721" y="260509"/>
                </a:cubicBezTo>
                <a:cubicBezTo>
                  <a:pt x="5010626" y="263366"/>
                  <a:pt x="5012531" y="266224"/>
                  <a:pt x="5014437" y="268129"/>
                </a:cubicBezTo>
                <a:cubicBezTo>
                  <a:pt x="5016342" y="270986"/>
                  <a:pt x="5018246" y="273844"/>
                  <a:pt x="5020151" y="276701"/>
                </a:cubicBezTo>
                <a:cubicBezTo>
                  <a:pt x="5023009" y="281464"/>
                  <a:pt x="5026819" y="287179"/>
                  <a:pt x="5029676" y="292894"/>
                </a:cubicBezTo>
                <a:cubicBezTo>
                  <a:pt x="5029676" y="292894"/>
                  <a:pt x="5029676" y="293846"/>
                  <a:pt x="5029676" y="293846"/>
                </a:cubicBezTo>
                <a:cubicBezTo>
                  <a:pt x="5028724" y="296704"/>
                  <a:pt x="5026819" y="299561"/>
                  <a:pt x="5025867" y="302419"/>
                </a:cubicBezTo>
                <a:cubicBezTo>
                  <a:pt x="5024914" y="303371"/>
                  <a:pt x="5023962" y="304324"/>
                  <a:pt x="5023009" y="305276"/>
                </a:cubicBezTo>
                <a:cubicBezTo>
                  <a:pt x="5023009" y="302419"/>
                  <a:pt x="5022056" y="301466"/>
                  <a:pt x="5022056" y="301466"/>
                </a:cubicBezTo>
                <a:cubicBezTo>
                  <a:pt x="5022056" y="301466"/>
                  <a:pt x="5022056" y="303371"/>
                  <a:pt x="5022056" y="306229"/>
                </a:cubicBezTo>
                <a:cubicBezTo>
                  <a:pt x="5021104" y="307181"/>
                  <a:pt x="5020151" y="308134"/>
                  <a:pt x="5019199" y="309086"/>
                </a:cubicBezTo>
                <a:cubicBezTo>
                  <a:pt x="5017294" y="311944"/>
                  <a:pt x="5014437" y="314801"/>
                  <a:pt x="5012531" y="318611"/>
                </a:cubicBezTo>
                <a:cubicBezTo>
                  <a:pt x="5012531" y="316706"/>
                  <a:pt x="5013484" y="313849"/>
                  <a:pt x="5013484" y="311944"/>
                </a:cubicBezTo>
                <a:cubicBezTo>
                  <a:pt x="5014437" y="305276"/>
                  <a:pt x="5015389" y="299561"/>
                  <a:pt x="5017294" y="294799"/>
                </a:cubicBezTo>
                <a:cubicBezTo>
                  <a:pt x="5019199" y="285274"/>
                  <a:pt x="5020151" y="279559"/>
                  <a:pt x="5020151" y="279559"/>
                </a:cubicBezTo>
                <a:cubicBezTo>
                  <a:pt x="5020151" y="279559"/>
                  <a:pt x="5017294" y="284321"/>
                  <a:pt x="5013484" y="293846"/>
                </a:cubicBezTo>
                <a:cubicBezTo>
                  <a:pt x="5011579" y="298609"/>
                  <a:pt x="5008721" y="304324"/>
                  <a:pt x="5006817" y="310039"/>
                </a:cubicBezTo>
                <a:cubicBezTo>
                  <a:pt x="5003959" y="316706"/>
                  <a:pt x="5002054" y="324326"/>
                  <a:pt x="4999196" y="331946"/>
                </a:cubicBezTo>
                <a:cubicBezTo>
                  <a:pt x="4999196" y="331946"/>
                  <a:pt x="4999196" y="332899"/>
                  <a:pt x="4999196" y="332899"/>
                </a:cubicBezTo>
                <a:cubicBezTo>
                  <a:pt x="4998244" y="330994"/>
                  <a:pt x="4997292" y="329089"/>
                  <a:pt x="4997292" y="327184"/>
                </a:cubicBezTo>
                <a:cubicBezTo>
                  <a:pt x="4998244" y="320516"/>
                  <a:pt x="4998244" y="311944"/>
                  <a:pt x="4999196" y="303371"/>
                </a:cubicBezTo>
                <a:close/>
                <a:moveTo>
                  <a:pt x="4968717" y="208121"/>
                </a:moveTo>
                <a:cubicBezTo>
                  <a:pt x="4968717" y="209074"/>
                  <a:pt x="4968717" y="210026"/>
                  <a:pt x="4967764" y="212884"/>
                </a:cubicBezTo>
                <a:cubicBezTo>
                  <a:pt x="4967764" y="213836"/>
                  <a:pt x="4966812" y="215741"/>
                  <a:pt x="4966812" y="217646"/>
                </a:cubicBezTo>
                <a:cubicBezTo>
                  <a:pt x="4966812" y="216694"/>
                  <a:pt x="4966812" y="216694"/>
                  <a:pt x="4966812" y="215741"/>
                </a:cubicBezTo>
                <a:cubicBezTo>
                  <a:pt x="4967764" y="213836"/>
                  <a:pt x="4968717" y="210979"/>
                  <a:pt x="4968717" y="208121"/>
                </a:cubicBezTo>
                <a:close/>
                <a:moveTo>
                  <a:pt x="4960144" y="364331"/>
                </a:moveTo>
                <a:cubicBezTo>
                  <a:pt x="4960144" y="370046"/>
                  <a:pt x="4961096" y="375761"/>
                  <a:pt x="4961096" y="381476"/>
                </a:cubicBezTo>
                <a:cubicBezTo>
                  <a:pt x="4960144" y="384334"/>
                  <a:pt x="4959192" y="388144"/>
                  <a:pt x="4958239" y="391001"/>
                </a:cubicBezTo>
                <a:cubicBezTo>
                  <a:pt x="4958239" y="389096"/>
                  <a:pt x="4957287" y="387191"/>
                  <a:pt x="4957287" y="386239"/>
                </a:cubicBezTo>
                <a:cubicBezTo>
                  <a:pt x="4957287" y="384334"/>
                  <a:pt x="4957287" y="382429"/>
                  <a:pt x="4957287" y="380524"/>
                </a:cubicBezTo>
                <a:cubicBezTo>
                  <a:pt x="4957287" y="371951"/>
                  <a:pt x="4957287" y="363379"/>
                  <a:pt x="4956334" y="356711"/>
                </a:cubicBezTo>
                <a:cubicBezTo>
                  <a:pt x="4956334" y="354806"/>
                  <a:pt x="4956334" y="353854"/>
                  <a:pt x="4956334" y="351949"/>
                </a:cubicBezTo>
                <a:cubicBezTo>
                  <a:pt x="4957287" y="350996"/>
                  <a:pt x="4958239" y="349091"/>
                  <a:pt x="4958239" y="348139"/>
                </a:cubicBezTo>
                <a:cubicBezTo>
                  <a:pt x="4959192" y="352901"/>
                  <a:pt x="4959192" y="358616"/>
                  <a:pt x="4960144" y="364331"/>
                </a:cubicBezTo>
                <a:close/>
                <a:moveTo>
                  <a:pt x="4957287" y="256699"/>
                </a:moveTo>
                <a:cubicBezTo>
                  <a:pt x="4957287" y="257651"/>
                  <a:pt x="4957287" y="258604"/>
                  <a:pt x="4957287" y="258604"/>
                </a:cubicBezTo>
                <a:cubicBezTo>
                  <a:pt x="4957287" y="258604"/>
                  <a:pt x="4957287" y="259556"/>
                  <a:pt x="4957287" y="259556"/>
                </a:cubicBezTo>
                <a:cubicBezTo>
                  <a:pt x="4956334" y="262414"/>
                  <a:pt x="4956334" y="264319"/>
                  <a:pt x="4955381" y="267176"/>
                </a:cubicBezTo>
                <a:cubicBezTo>
                  <a:pt x="4955381" y="266224"/>
                  <a:pt x="4954429" y="266224"/>
                  <a:pt x="4954429" y="265271"/>
                </a:cubicBezTo>
                <a:cubicBezTo>
                  <a:pt x="4955381" y="263366"/>
                  <a:pt x="4956334" y="259556"/>
                  <a:pt x="4957287" y="256699"/>
                </a:cubicBezTo>
                <a:close/>
                <a:moveTo>
                  <a:pt x="4954429" y="268129"/>
                </a:moveTo>
                <a:cubicBezTo>
                  <a:pt x="4954429" y="269081"/>
                  <a:pt x="4955381" y="270034"/>
                  <a:pt x="4955381" y="270986"/>
                </a:cubicBezTo>
                <a:cubicBezTo>
                  <a:pt x="4954429" y="276701"/>
                  <a:pt x="4952524" y="283369"/>
                  <a:pt x="4951571" y="290036"/>
                </a:cubicBezTo>
                <a:cubicBezTo>
                  <a:pt x="4949667" y="298609"/>
                  <a:pt x="4947762" y="307181"/>
                  <a:pt x="4944904" y="316706"/>
                </a:cubicBezTo>
                <a:cubicBezTo>
                  <a:pt x="4943951" y="312896"/>
                  <a:pt x="4943951" y="310991"/>
                  <a:pt x="4943951" y="310991"/>
                </a:cubicBezTo>
                <a:cubicBezTo>
                  <a:pt x="4943951" y="310991"/>
                  <a:pt x="4943951" y="314801"/>
                  <a:pt x="4943951" y="320516"/>
                </a:cubicBezTo>
                <a:cubicBezTo>
                  <a:pt x="4942999" y="326231"/>
                  <a:pt x="4941094" y="330994"/>
                  <a:pt x="4940142" y="336709"/>
                </a:cubicBezTo>
                <a:cubicBezTo>
                  <a:pt x="4940142" y="336709"/>
                  <a:pt x="4940142" y="335756"/>
                  <a:pt x="4940142" y="335756"/>
                </a:cubicBezTo>
                <a:cubicBezTo>
                  <a:pt x="4939189" y="331946"/>
                  <a:pt x="4939189" y="329089"/>
                  <a:pt x="4938237" y="325279"/>
                </a:cubicBezTo>
                <a:cubicBezTo>
                  <a:pt x="4943951" y="306229"/>
                  <a:pt x="4949667" y="286226"/>
                  <a:pt x="4954429" y="268129"/>
                </a:cubicBezTo>
                <a:close/>
                <a:moveTo>
                  <a:pt x="4922044" y="378619"/>
                </a:moveTo>
                <a:cubicBezTo>
                  <a:pt x="4922044" y="378619"/>
                  <a:pt x="4922044" y="378619"/>
                  <a:pt x="4922044" y="378619"/>
                </a:cubicBezTo>
                <a:cubicBezTo>
                  <a:pt x="4922044" y="379571"/>
                  <a:pt x="4922044" y="379571"/>
                  <a:pt x="4922044" y="378619"/>
                </a:cubicBezTo>
                <a:cubicBezTo>
                  <a:pt x="4922044" y="379571"/>
                  <a:pt x="4922044" y="378619"/>
                  <a:pt x="4922044" y="378619"/>
                </a:cubicBezTo>
                <a:close/>
                <a:moveTo>
                  <a:pt x="4908709" y="307181"/>
                </a:moveTo>
                <a:cubicBezTo>
                  <a:pt x="4910614" y="312896"/>
                  <a:pt x="4912519" y="318611"/>
                  <a:pt x="4915376" y="326231"/>
                </a:cubicBezTo>
                <a:cubicBezTo>
                  <a:pt x="4913471" y="330041"/>
                  <a:pt x="4911567" y="334804"/>
                  <a:pt x="4909662" y="338614"/>
                </a:cubicBezTo>
                <a:cubicBezTo>
                  <a:pt x="4908709" y="327184"/>
                  <a:pt x="4907756" y="316706"/>
                  <a:pt x="4906804" y="308134"/>
                </a:cubicBezTo>
                <a:cubicBezTo>
                  <a:pt x="4906804" y="306229"/>
                  <a:pt x="4906804" y="305276"/>
                  <a:pt x="4906804" y="305276"/>
                </a:cubicBezTo>
                <a:cubicBezTo>
                  <a:pt x="4906804" y="305276"/>
                  <a:pt x="4906804" y="306229"/>
                  <a:pt x="4905851" y="307181"/>
                </a:cubicBezTo>
                <a:cubicBezTo>
                  <a:pt x="4905851" y="303371"/>
                  <a:pt x="4904899" y="300514"/>
                  <a:pt x="4904899" y="297656"/>
                </a:cubicBezTo>
                <a:cubicBezTo>
                  <a:pt x="4906804" y="300514"/>
                  <a:pt x="4907756" y="303371"/>
                  <a:pt x="4908709" y="307181"/>
                </a:cubicBezTo>
                <a:close/>
                <a:moveTo>
                  <a:pt x="4897279" y="351949"/>
                </a:moveTo>
                <a:cubicBezTo>
                  <a:pt x="4897279" y="356711"/>
                  <a:pt x="4897279" y="360521"/>
                  <a:pt x="4896326" y="365284"/>
                </a:cubicBezTo>
                <a:cubicBezTo>
                  <a:pt x="4896326" y="366236"/>
                  <a:pt x="4895374" y="367189"/>
                  <a:pt x="4895374" y="368141"/>
                </a:cubicBezTo>
                <a:cubicBezTo>
                  <a:pt x="4895374" y="365284"/>
                  <a:pt x="4894421" y="361474"/>
                  <a:pt x="4894421" y="357664"/>
                </a:cubicBezTo>
                <a:cubicBezTo>
                  <a:pt x="4893469" y="351949"/>
                  <a:pt x="4893469" y="347186"/>
                  <a:pt x="4892517" y="341471"/>
                </a:cubicBezTo>
                <a:cubicBezTo>
                  <a:pt x="4894421" y="345281"/>
                  <a:pt x="4895374" y="348139"/>
                  <a:pt x="4897279" y="351949"/>
                </a:cubicBezTo>
                <a:close/>
                <a:moveTo>
                  <a:pt x="4822984" y="387191"/>
                </a:moveTo>
                <a:cubicBezTo>
                  <a:pt x="4822984" y="386239"/>
                  <a:pt x="4822984" y="386239"/>
                  <a:pt x="4822984" y="385286"/>
                </a:cubicBezTo>
                <a:cubicBezTo>
                  <a:pt x="4822984" y="386239"/>
                  <a:pt x="4822984" y="387191"/>
                  <a:pt x="4822984" y="387191"/>
                </a:cubicBezTo>
                <a:cubicBezTo>
                  <a:pt x="4822984" y="387191"/>
                  <a:pt x="4822984" y="387191"/>
                  <a:pt x="4822984" y="387191"/>
                </a:cubicBezTo>
                <a:close/>
                <a:moveTo>
                  <a:pt x="4842987" y="338614"/>
                </a:moveTo>
                <a:cubicBezTo>
                  <a:pt x="4842987" y="344329"/>
                  <a:pt x="4842987" y="350044"/>
                  <a:pt x="4842987" y="356711"/>
                </a:cubicBezTo>
                <a:cubicBezTo>
                  <a:pt x="4842987" y="357664"/>
                  <a:pt x="4842987" y="359569"/>
                  <a:pt x="4842987" y="360521"/>
                </a:cubicBezTo>
                <a:cubicBezTo>
                  <a:pt x="4842034" y="366236"/>
                  <a:pt x="4841081" y="373856"/>
                  <a:pt x="4840129" y="382429"/>
                </a:cubicBezTo>
                <a:cubicBezTo>
                  <a:pt x="4839176" y="385286"/>
                  <a:pt x="4839176" y="387191"/>
                  <a:pt x="4838224" y="390049"/>
                </a:cubicBezTo>
                <a:cubicBezTo>
                  <a:pt x="4834414" y="389096"/>
                  <a:pt x="4830604" y="388144"/>
                  <a:pt x="4826794" y="387191"/>
                </a:cubicBezTo>
                <a:cubicBezTo>
                  <a:pt x="4825841" y="384334"/>
                  <a:pt x="4824889" y="381476"/>
                  <a:pt x="4824889" y="379571"/>
                </a:cubicBezTo>
                <a:cubicBezTo>
                  <a:pt x="4825841" y="376714"/>
                  <a:pt x="4826794" y="373856"/>
                  <a:pt x="4827747" y="370999"/>
                </a:cubicBezTo>
                <a:cubicBezTo>
                  <a:pt x="4830604" y="361474"/>
                  <a:pt x="4834414" y="352901"/>
                  <a:pt x="4838224" y="346234"/>
                </a:cubicBezTo>
                <a:cubicBezTo>
                  <a:pt x="4840129" y="342424"/>
                  <a:pt x="4842034" y="339566"/>
                  <a:pt x="4843939" y="336709"/>
                </a:cubicBezTo>
                <a:cubicBezTo>
                  <a:pt x="4842987" y="337661"/>
                  <a:pt x="4842987" y="338614"/>
                  <a:pt x="4842987" y="338614"/>
                </a:cubicBezTo>
                <a:cubicBezTo>
                  <a:pt x="4842987" y="338614"/>
                  <a:pt x="4842987" y="338614"/>
                  <a:pt x="4842987" y="338614"/>
                </a:cubicBezTo>
                <a:close/>
                <a:moveTo>
                  <a:pt x="4843939" y="329089"/>
                </a:moveTo>
                <a:cubicBezTo>
                  <a:pt x="4843939" y="329089"/>
                  <a:pt x="4843939" y="329089"/>
                  <a:pt x="4843939" y="329089"/>
                </a:cubicBezTo>
                <a:cubicBezTo>
                  <a:pt x="4841081" y="324326"/>
                  <a:pt x="4838224" y="320516"/>
                  <a:pt x="4836319" y="318611"/>
                </a:cubicBezTo>
                <a:cubicBezTo>
                  <a:pt x="4836319" y="318611"/>
                  <a:pt x="4836319" y="318611"/>
                  <a:pt x="4836319" y="318611"/>
                </a:cubicBezTo>
                <a:cubicBezTo>
                  <a:pt x="4837272" y="316706"/>
                  <a:pt x="4838224" y="315754"/>
                  <a:pt x="4839176" y="314801"/>
                </a:cubicBezTo>
                <a:cubicBezTo>
                  <a:pt x="4840129" y="316706"/>
                  <a:pt x="4841081" y="319564"/>
                  <a:pt x="4842987" y="321469"/>
                </a:cubicBezTo>
                <a:cubicBezTo>
                  <a:pt x="4842987" y="322421"/>
                  <a:pt x="4843939" y="323374"/>
                  <a:pt x="4843939" y="323374"/>
                </a:cubicBezTo>
                <a:cubicBezTo>
                  <a:pt x="4843939" y="325279"/>
                  <a:pt x="4843939" y="327184"/>
                  <a:pt x="4843939" y="329089"/>
                </a:cubicBezTo>
                <a:close/>
                <a:moveTo>
                  <a:pt x="4845844" y="296704"/>
                </a:moveTo>
                <a:cubicBezTo>
                  <a:pt x="4845844" y="302419"/>
                  <a:pt x="4844891" y="309086"/>
                  <a:pt x="4844891" y="316706"/>
                </a:cubicBezTo>
                <a:cubicBezTo>
                  <a:pt x="4842987" y="314801"/>
                  <a:pt x="4842034" y="311944"/>
                  <a:pt x="4840129" y="310039"/>
                </a:cubicBezTo>
                <a:cubicBezTo>
                  <a:pt x="4839176" y="309086"/>
                  <a:pt x="4838224" y="307181"/>
                  <a:pt x="4837272" y="306229"/>
                </a:cubicBezTo>
                <a:cubicBezTo>
                  <a:pt x="4840129" y="300514"/>
                  <a:pt x="4842987" y="295751"/>
                  <a:pt x="4845844" y="290989"/>
                </a:cubicBezTo>
                <a:cubicBezTo>
                  <a:pt x="4846797" y="290036"/>
                  <a:pt x="4846797" y="289084"/>
                  <a:pt x="4847749" y="288131"/>
                </a:cubicBezTo>
                <a:cubicBezTo>
                  <a:pt x="4846797" y="290989"/>
                  <a:pt x="4845844" y="293846"/>
                  <a:pt x="4845844" y="296704"/>
                </a:cubicBezTo>
                <a:close/>
                <a:moveTo>
                  <a:pt x="4869656" y="325279"/>
                </a:moveTo>
                <a:cubicBezTo>
                  <a:pt x="4869656" y="326231"/>
                  <a:pt x="4869656" y="326231"/>
                  <a:pt x="4869656" y="327184"/>
                </a:cubicBezTo>
                <a:cubicBezTo>
                  <a:pt x="4869656" y="327184"/>
                  <a:pt x="4869656" y="326231"/>
                  <a:pt x="4869656" y="325279"/>
                </a:cubicBezTo>
                <a:cubicBezTo>
                  <a:pt x="4869656" y="323374"/>
                  <a:pt x="4869656" y="320516"/>
                  <a:pt x="4869656" y="318611"/>
                </a:cubicBezTo>
                <a:cubicBezTo>
                  <a:pt x="4869656" y="320516"/>
                  <a:pt x="4869656" y="323374"/>
                  <a:pt x="4869656" y="325279"/>
                </a:cubicBezTo>
                <a:close/>
                <a:moveTo>
                  <a:pt x="4854416" y="276701"/>
                </a:moveTo>
                <a:cubicBezTo>
                  <a:pt x="4860131" y="267176"/>
                  <a:pt x="4865847" y="261461"/>
                  <a:pt x="4868704" y="256699"/>
                </a:cubicBezTo>
                <a:cubicBezTo>
                  <a:pt x="4869656" y="255746"/>
                  <a:pt x="4870609" y="253841"/>
                  <a:pt x="4871562" y="252889"/>
                </a:cubicBezTo>
                <a:cubicBezTo>
                  <a:pt x="4871562" y="254794"/>
                  <a:pt x="4871562" y="257651"/>
                  <a:pt x="4871562" y="259556"/>
                </a:cubicBezTo>
                <a:cubicBezTo>
                  <a:pt x="4868704" y="270986"/>
                  <a:pt x="4864894" y="283369"/>
                  <a:pt x="4861084" y="296704"/>
                </a:cubicBezTo>
                <a:cubicBezTo>
                  <a:pt x="4861084" y="297656"/>
                  <a:pt x="4860131" y="299561"/>
                  <a:pt x="4860131" y="300514"/>
                </a:cubicBezTo>
                <a:cubicBezTo>
                  <a:pt x="4857274" y="291941"/>
                  <a:pt x="4855369" y="284321"/>
                  <a:pt x="4853464" y="278606"/>
                </a:cubicBezTo>
                <a:cubicBezTo>
                  <a:pt x="4854416" y="277654"/>
                  <a:pt x="4854416" y="277654"/>
                  <a:pt x="4854416" y="276701"/>
                </a:cubicBezTo>
                <a:cubicBezTo>
                  <a:pt x="4854416" y="276701"/>
                  <a:pt x="4854416" y="276701"/>
                  <a:pt x="4854416" y="276701"/>
                </a:cubicBezTo>
                <a:close/>
                <a:moveTo>
                  <a:pt x="4850606" y="281464"/>
                </a:moveTo>
                <a:cubicBezTo>
                  <a:pt x="4852512" y="290989"/>
                  <a:pt x="4854416" y="303371"/>
                  <a:pt x="4857274" y="316706"/>
                </a:cubicBezTo>
                <a:cubicBezTo>
                  <a:pt x="4856322" y="321469"/>
                  <a:pt x="4855369" y="325279"/>
                  <a:pt x="4854416" y="330041"/>
                </a:cubicBezTo>
                <a:cubicBezTo>
                  <a:pt x="4853464" y="329089"/>
                  <a:pt x="4852512" y="327184"/>
                  <a:pt x="4852512" y="326231"/>
                </a:cubicBezTo>
                <a:cubicBezTo>
                  <a:pt x="4852512" y="325279"/>
                  <a:pt x="4852512" y="323374"/>
                  <a:pt x="4852512" y="322421"/>
                </a:cubicBezTo>
                <a:cubicBezTo>
                  <a:pt x="4851559" y="311944"/>
                  <a:pt x="4851559" y="303371"/>
                  <a:pt x="4850606" y="295751"/>
                </a:cubicBezTo>
                <a:cubicBezTo>
                  <a:pt x="4850606" y="290989"/>
                  <a:pt x="4849654" y="287179"/>
                  <a:pt x="4849654" y="284321"/>
                </a:cubicBezTo>
                <a:cubicBezTo>
                  <a:pt x="4849654" y="283369"/>
                  <a:pt x="4849654" y="282416"/>
                  <a:pt x="4850606" y="281464"/>
                </a:cubicBezTo>
                <a:close/>
                <a:moveTo>
                  <a:pt x="4838224" y="290036"/>
                </a:moveTo>
                <a:cubicBezTo>
                  <a:pt x="4841081" y="283369"/>
                  <a:pt x="4843939" y="277654"/>
                  <a:pt x="4845844" y="272891"/>
                </a:cubicBezTo>
                <a:cubicBezTo>
                  <a:pt x="4846797" y="270034"/>
                  <a:pt x="4847749" y="267176"/>
                  <a:pt x="4848701" y="265271"/>
                </a:cubicBezTo>
                <a:cubicBezTo>
                  <a:pt x="4848701" y="268129"/>
                  <a:pt x="4849654" y="271939"/>
                  <a:pt x="4849654" y="275749"/>
                </a:cubicBezTo>
                <a:cubicBezTo>
                  <a:pt x="4848701" y="276701"/>
                  <a:pt x="4848701" y="277654"/>
                  <a:pt x="4847749" y="277654"/>
                </a:cubicBezTo>
                <a:cubicBezTo>
                  <a:pt x="4847749" y="274796"/>
                  <a:pt x="4847749" y="273844"/>
                  <a:pt x="4847749" y="273844"/>
                </a:cubicBezTo>
                <a:cubicBezTo>
                  <a:pt x="4847749" y="273844"/>
                  <a:pt x="4847749" y="275749"/>
                  <a:pt x="4847749" y="278606"/>
                </a:cubicBezTo>
                <a:cubicBezTo>
                  <a:pt x="4845844" y="281464"/>
                  <a:pt x="4842987" y="284321"/>
                  <a:pt x="4841081" y="288131"/>
                </a:cubicBezTo>
                <a:cubicBezTo>
                  <a:pt x="4840129" y="290036"/>
                  <a:pt x="4838224" y="291941"/>
                  <a:pt x="4836319" y="294799"/>
                </a:cubicBezTo>
                <a:cubicBezTo>
                  <a:pt x="4836319" y="292894"/>
                  <a:pt x="4837272" y="291941"/>
                  <a:pt x="4838224" y="290036"/>
                </a:cubicBezTo>
                <a:close/>
                <a:moveTo>
                  <a:pt x="4835366" y="309086"/>
                </a:moveTo>
                <a:cubicBezTo>
                  <a:pt x="4835366" y="309086"/>
                  <a:pt x="4835366" y="308134"/>
                  <a:pt x="4836319" y="308134"/>
                </a:cubicBezTo>
                <a:cubicBezTo>
                  <a:pt x="4837272" y="309086"/>
                  <a:pt x="4837272" y="310039"/>
                  <a:pt x="4838224" y="311944"/>
                </a:cubicBezTo>
                <a:cubicBezTo>
                  <a:pt x="4838224" y="312896"/>
                  <a:pt x="4839176" y="312896"/>
                  <a:pt x="4839176" y="313849"/>
                </a:cubicBezTo>
                <a:cubicBezTo>
                  <a:pt x="4838224" y="314801"/>
                  <a:pt x="4837272" y="315754"/>
                  <a:pt x="4835366" y="317659"/>
                </a:cubicBezTo>
                <a:cubicBezTo>
                  <a:pt x="4835366" y="317659"/>
                  <a:pt x="4835366" y="317659"/>
                  <a:pt x="4835366" y="317659"/>
                </a:cubicBezTo>
                <a:cubicBezTo>
                  <a:pt x="4835366" y="317659"/>
                  <a:pt x="4834414" y="316706"/>
                  <a:pt x="4834414" y="316706"/>
                </a:cubicBezTo>
                <a:cubicBezTo>
                  <a:pt x="4833462" y="315754"/>
                  <a:pt x="4833462" y="315754"/>
                  <a:pt x="4832509" y="314801"/>
                </a:cubicBezTo>
                <a:cubicBezTo>
                  <a:pt x="4833462" y="312896"/>
                  <a:pt x="4834414" y="310991"/>
                  <a:pt x="4835366" y="309086"/>
                </a:cubicBezTo>
                <a:close/>
                <a:moveTo>
                  <a:pt x="4830604" y="319564"/>
                </a:moveTo>
                <a:cubicBezTo>
                  <a:pt x="4831556" y="317659"/>
                  <a:pt x="4831556" y="316706"/>
                  <a:pt x="4832509" y="314801"/>
                </a:cubicBezTo>
                <a:cubicBezTo>
                  <a:pt x="4832509" y="315754"/>
                  <a:pt x="4833462" y="315754"/>
                  <a:pt x="4833462" y="316706"/>
                </a:cubicBezTo>
                <a:cubicBezTo>
                  <a:pt x="4833462" y="317659"/>
                  <a:pt x="4834414" y="317659"/>
                  <a:pt x="4834414" y="318611"/>
                </a:cubicBezTo>
                <a:cubicBezTo>
                  <a:pt x="4832509" y="320516"/>
                  <a:pt x="4830604" y="322421"/>
                  <a:pt x="4828699" y="324326"/>
                </a:cubicBezTo>
                <a:cubicBezTo>
                  <a:pt x="4829651" y="322421"/>
                  <a:pt x="4829651" y="320516"/>
                  <a:pt x="4830604" y="319564"/>
                </a:cubicBezTo>
                <a:close/>
                <a:moveTo>
                  <a:pt x="4817269" y="364331"/>
                </a:moveTo>
                <a:cubicBezTo>
                  <a:pt x="4817269" y="361474"/>
                  <a:pt x="4817269" y="359569"/>
                  <a:pt x="4817269" y="356711"/>
                </a:cubicBezTo>
                <a:cubicBezTo>
                  <a:pt x="4820126" y="349091"/>
                  <a:pt x="4822984" y="342424"/>
                  <a:pt x="4824889" y="335756"/>
                </a:cubicBezTo>
                <a:cubicBezTo>
                  <a:pt x="4824889" y="335756"/>
                  <a:pt x="4825841" y="334804"/>
                  <a:pt x="4825841" y="334804"/>
                </a:cubicBezTo>
                <a:cubicBezTo>
                  <a:pt x="4829651" y="328136"/>
                  <a:pt x="4833462" y="323374"/>
                  <a:pt x="4835366" y="319564"/>
                </a:cubicBezTo>
                <a:cubicBezTo>
                  <a:pt x="4835366" y="320516"/>
                  <a:pt x="4836319" y="321469"/>
                  <a:pt x="4837272" y="322421"/>
                </a:cubicBezTo>
                <a:cubicBezTo>
                  <a:pt x="4838224" y="324326"/>
                  <a:pt x="4839176" y="327184"/>
                  <a:pt x="4841081" y="330994"/>
                </a:cubicBezTo>
                <a:cubicBezTo>
                  <a:pt x="4842034" y="332899"/>
                  <a:pt x="4842034" y="333851"/>
                  <a:pt x="4842987" y="335756"/>
                </a:cubicBezTo>
                <a:cubicBezTo>
                  <a:pt x="4840129" y="338614"/>
                  <a:pt x="4838224" y="341471"/>
                  <a:pt x="4835366" y="345281"/>
                </a:cubicBezTo>
                <a:cubicBezTo>
                  <a:pt x="4831556" y="350996"/>
                  <a:pt x="4826794" y="357664"/>
                  <a:pt x="4822984" y="366236"/>
                </a:cubicBezTo>
                <a:cubicBezTo>
                  <a:pt x="4822031" y="367189"/>
                  <a:pt x="4821079" y="368141"/>
                  <a:pt x="4820126" y="369094"/>
                </a:cubicBezTo>
                <a:cubicBezTo>
                  <a:pt x="4819174" y="370046"/>
                  <a:pt x="4818222" y="370999"/>
                  <a:pt x="4817269" y="371951"/>
                </a:cubicBezTo>
                <a:cubicBezTo>
                  <a:pt x="4816316" y="369094"/>
                  <a:pt x="4817269" y="366236"/>
                  <a:pt x="4817269" y="364331"/>
                </a:cubicBezTo>
                <a:close/>
                <a:moveTo>
                  <a:pt x="4816316" y="376714"/>
                </a:moveTo>
                <a:cubicBezTo>
                  <a:pt x="4817269" y="373856"/>
                  <a:pt x="4819174" y="370999"/>
                  <a:pt x="4820126" y="370046"/>
                </a:cubicBezTo>
                <a:cubicBezTo>
                  <a:pt x="4820126" y="370046"/>
                  <a:pt x="4820126" y="370046"/>
                  <a:pt x="4820126" y="370046"/>
                </a:cubicBezTo>
                <a:cubicBezTo>
                  <a:pt x="4820126" y="370046"/>
                  <a:pt x="4820126" y="370046"/>
                  <a:pt x="4820126" y="370046"/>
                </a:cubicBezTo>
                <a:cubicBezTo>
                  <a:pt x="4819174" y="372904"/>
                  <a:pt x="4817269" y="375761"/>
                  <a:pt x="4816316" y="378619"/>
                </a:cubicBezTo>
                <a:cubicBezTo>
                  <a:pt x="4816316" y="376714"/>
                  <a:pt x="4816316" y="376714"/>
                  <a:pt x="4816316" y="376714"/>
                </a:cubicBezTo>
                <a:close/>
                <a:moveTo>
                  <a:pt x="4762024" y="305276"/>
                </a:moveTo>
                <a:cubicBezTo>
                  <a:pt x="4762024" y="306229"/>
                  <a:pt x="4762976" y="312896"/>
                  <a:pt x="4763929" y="322421"/>
                </a:cubicBezTo>
                <a:cubicBezTo>
                  <a:pt x="4762024" y="317659"/>
                  <a:pt x="4761072" y="313849"/>
                  <a:pt x="4760119" y="309086"/>
                </a:cubicBezTo>
                <a:cubicBezTo>
                  <a:pt x="4761072" y="306229"/>
                  <a:pt x="4761072" y="303371"/>
                  <a:pt x="4762024" y="300514"/>
                </a:cubicBezTo>
                <a:cubicBezTo>
                  <a:pt x="4762024" y="302419"/>
                  <a:pt x="4762024" y="303371"/>
                  <a:pt x="4762024" y="305276"/>
                </a:cubicBezTo>
                <a:close/>
                <a:moveTo>
                  <a:pt x="4755356" y="279559"/>
                </a:moveTo>
                <a:cubicBezTo>
                  <a:pt x="4757262" y="284321"/>
                  <a:pt x="4758214" y="289084"/>
                  <a:pt x="4760119" y="294799"/>
                </a:cubicBezTo>
                <a:cubicBezTo>
                  <a:pt x="4760119" y="295751"/>
                  <a:pt x="4760119" y="296704"/>
                  <a:pt x="4761072" y="297656"/>
                </a:cubicBezTo>
                <a:cubicBezTo>
                  <a:pt x="4760119" y="299561"/>
                  <a:pt x="4759166" y="301466"/>
                  <a:pt x="4758214" y="304324"/>
                </a:cubicBezTo>
                <a:cubicBezTo>
                  <a:pt x="4757262" y="300514"/>
                  <a:pt x="4755356" y="296704"/>
                  <a:pt x="4754404" y="292894"/>
                </a:cubicBezTo>
                <a:cubicBezTo>
                  <a:pt x="4754404" y="288131"/>
                  <a:pt x="4754404" y="284321"/>
                  <a:pt x="4755356" y="279559"/>
                </a:cubicBezTo>
                <a:close/>
                <a:moveTo>
                  <a:pt x="4759166" y="342424"/>
                </a:moveTo>
                <a:cubicBezTo>
                  <a:pt x="4757262" y="338614"/>
                  <a:pt x="4756309" y="335756"/>
                  <a:pt x="4755356" y="331946"/>
                </a:cubicBezTo>
                <a:cubicBezTo>
                  <a:pt x="4755356" y="330041"/>
                  <a:pt x="4756309" y="328136"/>
                  <a:pt x="4756309" y="326231"/>
                </a:cubicBezTo>
                <a:cubicBezTo>
                  <a:pt x="4757262" y="330994"/>
                  <a:pt x="4758214" y="336709"/>
                  <a:pt x="4759166" y="342424"/>
                </a:cubicBezTo>
                <a:close/>
                <a:moveTo>
                  <a:pt x="4753451" y="312896"/>
                </a:moveTo>
                <a:cubicBezTo>
                  <a:pt x="4753451" y="313849"/>
                  <a:pt x="4753451" y="314801"/>
                  <a:pt x="4754404" y="315754"/>
                </a:cubicBezTo>
                <a:cubicBezTo>
                  <a:pt x="4754404" y="316706"/>
                  <a:pt x="4754404" y="316706"/>
                  <a:pt x="4753451" y="317659"/>
                </a:cubicBezTo>
                <a:cubicBezTo>
                  <a:pt x="4753451" y="315754"/>
                  <a:pt x="4753451" y="313849"/>
                  <a:pt x="4753451" y="312896"/>
                </a:cubicBezTo>
                <a:close/>
                <a:moveTo>
                  <a:pt x="4755356" y="373856"/>
                </a:moveTo>
                <a:cubicBezTo>
                  <a:pt x="4755356" y="374809"/>
                  <a:pt x="4755356" y="374809"/>
                  <a:pt x="4756309" y="375761"/>
                </a:cubicBezTo>
                <a:cubicBezTo>
                  <a:pt x="4755356" y="376714"/>
                  <a:pt x="4755356" y="378619"/>
                  <a:pt x="4754404" y="379571"/>
                </a:cubicBezTo>
                <a:cubicBezTo>
                  <a:pt x="4753451" y="379571"/>
                  <a:pt x="4753451" y="379571"/>
                  <a:pt x="4752499" y="379571"/>
                </a:cubicBezTo>
                <a:cubicBezTo>
                  <a:pt x="4753451" y="377666"/>
                  <a:pt x="4754404" y="375761"/>
                  <a:pt x="4755356" y="373856"/>
                </a:cubicBezTo>
                <a:close/>
                <a:moveTo>
                  <a:pt x="4748689" y="291941"/>
                </a:moveTo>
                <a:cubicBezTo>
                  <a:pt x="4747737" y="295751"/>
                  <a:pt x="4747737" y="299561"/>
                  <a:pt x="4746784" y="303371"/>
                </a:cubicBezTo>
                <a:cubicBezTo>
                  <a:pt x="4746784" y="303371"/>
                  <a:pt x="4746784" y="303371"/>
                  <a:pt x="4746784" y="303371"/>
                </a:cubicBezTo>
                <a:cubicBezTo>
                  <a:pt x="4746784" y="302419"/>
                  <a:pt x="4746784" y="300514"/>
                  <a:pt x="4746784" y="299561"/>
                </a:cubicBezTo>
                <a:cubicBezTo>
                  <a:pt x="4746784" y="296704"/>
                  <a:pt x="4747737" y="293846"/>
                  <a:pt x="4748689" y="291941"/>
                </a:cubicBezTo>
                <a:close/>
                <a:moveTo>
                  <a:pt x="4738212" y="327184"/>
                </a:moveTo>
                <a:cubicBezTo>
                  <a:pt x="4738212" y="331946"/>
                  <a:pt x="4737259" y="335756"/>
                  <a:pt x="4737259" y="341471"/>
                </a:cubicBezTo>
                <a:cubicBezTo>
                  <a:pt x="4737259" y="339566"/>
                  <a:pt x="4736306" y="338614"/>
                  <a:pt x="4736306" y="336709"/>
                </a:cubicBezTo>
                <a:cubicBezTo>
                  <a:pt x="4737259" y="332899"/>
                  <a:pt x="4737259" y="330041"/>
                  <a:pt x="4738212" y="327184"/>
                </a:cubicBezTo>
                <a:close/>
                <a:moveTo>
                  <a:pt x="4720114" y="261461"/>
                </a:moveTo>
                <a:cubicBezTo>
                  <a:pt x="4720114" y="261461"/>
                  <a:pt x="4720114" y="261461"/>
                  <a:pt x="4720114" y="261461"/>
                </a:cubicBezTo>
                <a:cubicBezTo>
                  <a:pt x="4722972" y="270034"/>
                  <a:pt x="4725829" y="279559"/>
                  <a:pt x="4729639" y="290989"/>
                </a:cubicBezTo>
                <a:cubicBezTo>
                  <a:pt x="4730591" y="292894"/>
                  <a:pt x="4730591" y="294799"/>
                  <a:pt x="4731544" y="296704"/>
                </a:cubicBezTo>
                <a:cubicBezTo>
                  <a:pt x="4730591" y="300514"/>
                  <a:pt x="4728687" y="304324"/>
                  <a:pt x="4727734" y="308134"/>
                </a:cubicBezTo>
                <a:cubicBezTo>
                  <a:pt x="4726781" y="304324"/>
                  <a:pt x="4724876" y="299561"/>
                  <a:pt x="4723924" y="295751"/>
                </a:cubicBezTo>
                <a:cubicBezTo>
                  <a:pt x="4722019" y="289084"/>
                  <a:pt x="4720114" y="282416"/>
                  <a:pt x="4718209" y="276701"/>
                </a:cubicBezTo>
                <a:cubicBezTo>
                  <a:pt x="4718209" y="270034"/>
                  <a:pt x="4719162" y="265271"/>
                  <a:pt x="4720114" y="261461"/>
                </a:cubicBezTo>
                <a:close/>
                <a:moveTo>
                  <a:pt x="4709637" y="324326"/>
                </a:moveTo>
                <a:cubicBezTo>
                  <a:pt x="4711541" y="315754"/>
                  <a:pt x="4712494" y="308134"/>
                  <a:pt x="4713447" y="301466"/>
                </a:cubicBezTo>
                <a:cubicBezTo>
                  <a:pt x="4715351" y="310991"/>
                  <a:pt x="4717256" y="321469"/>
                  <a:pt x="4719162" y="331946"/>
                </a:cubicBezTo>
                <a:cubicBezTo>
                  <a:pt x="4718209" y="335756"/>
                  <a:pt x="4716304" y="339566"/>
                  <a:pt x="4715351" y="343376"/>
                </a:cubicBezTo>
                <a:cubicBezTo>
                  <a:pt x="4715351" y="343376"/>
                  <a:pt x="4715351" y="343376"/>
                  <a:pt x="4715351" y="343376"/>
                </a:cubicBezTo>
                <a:cubicBezTo>
                  <a:pt x="4712494" y="339566"/>
                  <a:pt x="4709637" y="335756"/>
                  <a:pt x="4707731" y="332899"/>
                </a:cubicBezTo>
                <a:cubicBezTo>
                  <a:pt x="4708684" y="330041"/>
                  <a:pt x="4708684" y="327184"/>
                  <a:pt x="4709637" y="324326"/>
                </a:cubicBezTo>
                <a:close/>
                <a:moveTo>
                  <a:pt x="4703922" y="355759"/>
                </a:moveTo>
                <a:cubicBezTo>
                  <a:pt x="4704874" y="357664"/>
                  <a:pt x="4704874" y="358616"/>
                  <a:pt x="4705826" y="360521"/>
                </a:cubicBezTo>
                <a:cubicBezTo>
                  <a:pt x="4706779" y="363379"/>
                  <a:pt x="4707731" y="366236"/>
                  <a:pt x="4708684" y="369094"/>
                </a:cubicBezTo>
                <a:cubicBezTo>
                  <a:pt x="4707731" y="371951"/>
                  <a:pt x="4705826" y="374809"/>
                  <a:pt x="4704874" y="377666"/>
                </a:cubicBezTo>
                <a:cubicBezTo>
                  <a:pt x="4704874" y="377666"/>
                  <a:pt x="4704874" y="376714"/>
                  <a:pt x="4704874" y="376714"/>
                </a:cubicBezTo>
                <a:cubicBezTo>
                  <a:pt x="4703922" y="374809"/>
                  <a:pt x="4702969" y="373856"/>
                  <a:pt x="4702016" y="371951"/>
                </a:cubicBezTo>
                <a:cubicBezTo>
                  <a:pt x="4702016" y="366236"/>
                  <a:pt x="4702969" y="361474"/>
                  <a:pt x="4703922" y="355759"/>
                </a:cubicBezTo>
                <a:close/>
                <a:moveTo>
                  <a:pt x="4682966" y="380524"/>
                </a:moveTo>
                <a:cubicBezTo>
                  <a:pt x="4682014" y="384334"/>
                  <a:pt x="4681062" y="388144"/>
                  <a:pt x="4680109" y="392906"/>
                </a:cubicBezTo>
                <a:cubicBezTo>
                  <a:pt x="4679156" y="392906"/>
                  <a:pt x="4677251" y="393859"/>
                  <a:pt x="4676299" y="393859"/>
                </a:cubicBezTo>
                <a:cubicBezTo>
                  <a:pt x="4676299" y="391954"/>
                  <a:pt x="4675347" y="390049"/>
                  <a:pt x="4675347" y="388144"/>
                </a:cubicBezTo>
                <a:cubicBezTo>
                  <a:pt x="4678204" y="384334"/>
                  <a:pt x="4681062" y="381476"/>
                  <a:pt x="4682966" y="378619"/>
                </a:cubicBezTo>
                <a:cubicBezTo>
                  <a:pt x="4682014" y="379571"/>
                  <a:pt x="4682966" y="380524"/>
                  <a:pt x="4682966" y="380524"/>
                </a:cubicBezTo>
                <a:close/>
                <a:moveTo>
                  <a:pt x="4672489" y="361474"/>
                </a:moveTo>
                <a:cubicBezTo>
                  <a:pt x="4674394" y="365284"/>
                  <a:pt x="4677251" y="370046"/>
                  <a:pt x="4679156" y="373856"/>
                </a:cubicBezTo>
                <a:cubicBezTo>
                  <a:pt x="4677251" y="375761"/>
                  <a:pt x="4674394" y="377666"/>
                  <a:pt x="4672489" y="379571"/>
                </a:cubicBezTo>
                <a:cubicBezTo>
                  <a:pt x="4672489" y="378619"/>
                  <a:pt x="4672489" y="377666"/>
                  <a:pt x="4671537" y="376714"/>
                </a:cubicBezTo>
                <a:cubicBezTo>
                  <a:pt x="4671537" y="374809"/>
                  <a:pt x="4670584" y="372904"/>
                  <a:pt x="4670584" y="370999"/>
                </a:cubicBezTo>
                <a:cubicBezTo>
                  <a:pt x="4671537" y="368141"/>
                  <a:pt x="4671537" y="364331"/>
                  <a:pt x="4672489" y="361474"/>
                </a:cubicBezTo>
                <a:close/>
                <a:moveTo>
                  <a:pt x="4661059" y="265271"/>
                </a:moveTo>
                <a:cubicBezTo>
                  <a:pt x="4662012" y="260509"/>
                  <a:pt x="4662964" y="256699"/>
                  <a:pt x="4663916" y="252889"/>
                </a:cubicBezTo>
                <a:cubicBezTo>
                  <a:pt x="4665822" y="246221"/>
                  <a:pt x="4667726" y="241459"/>
                  <a:pt x="4669631" y="237649"/>
                </a:cubicBezTo>
                <a:cubicBezTo>
                  <a:pt x="4669631" y="239554"/>
                  <a:pt x="4669631" y="240506"/>
                  <a:pt x="4669631" y="242411"/>
                </a:cubicBezTo>
                <a:cubicBezTo>
                  <a:pt x="4667726" y="250031"/>
                  <a:pt x="4664869" y="259556"/>
                  <a:pt x="4661059" y="269081"/>
                </a:cubicBezTo>
                <a:cubicBezTo>
                  <a:pt x="4661059" y="268129"/>
                  <a:pt x="4661059" y="266224"/>
                  <a:pt x="4661059" y="265271"/>
                </a:cubicBezTo>
                <a:close/>
                <a:moveTo>
                  <a:pt x="4645819" y="278606"/>
                </a:moveTo>
                <a:cubicBezTo>
                  <a:pt x="4646772" y="271939"/>
                  <a:pt x="4647724" y="266224"/>
                  <a:pt x="4648676" y="260509"/>
                </a:cubicBezTo>
                <a:cubicBezTo>
                  <a:pt x="4649629" y="257651"/>
                  <a:pt x="4649629" y="253841"/>
                  <a:pt x="4650581" y="250984"/>
                </a:cubicBezTo>
                <a:cubicBezTo>
                  <a:pt x="4650581" y="250984"/>
                  <a:pt x="4650581" y="251936"/>
                  <a:pt x="4650581" y="251936"/>
                </a:cubicBezTo>
                <a:cubicBezTo>
                  <a:pt x="4651534" y="254794"/>
                  <a:pt x="4652487" y="259556"/>
                  <a:pt x="4652487" y="265271"/>
                </a:cubicBezTo>
                <a:cubicBezTo>
                  <a:pt x="4652487" y="267176"/>
                  <a:pt x="4652487" y="269081"/>
                  <a:pt x="4652487" y="270034"/>
                </a:cubicBezTo>
                <a:cubicBezTo>
                  <a:pt x="4651534" y="272891"/>
                  <a:pt x="4651534" y="275749"/>
                  <a:pt x="4650581" y="278606"/>
                </a:cubicBezTo>
                <a:cubicBezTo>
                  <a:pt x="4649629" y="282416"/>
                  <a:pt x="4648676" y="287179"/>
                  <a:pt x="4648676" y="290989"/>
                </a:cubicBezTo>
                <a:cubicBezTo>
                  <a:pt x="4648676" y="287179"/>
                  <a:pt x="4646772" y="283369"/>
                  <a:pt x="4645819" y="278606"/>
                </a:cubicBezTo>
                <a:cubicBezTo>
                  <a:pt x="4645819" y="278606"/>
                  <a:pt x="4645819" y="278606"/>
                  <a:pt x="4645819" y="278606"/>
                </a:cubicBezTo>
                <a:close/>
                <a:moveTo>
                  <a:pt x="4642962" y="293846"/>
                </a:moveTo>
                <a:cubicBezTo>
                  <a:pt x="4643914" y="296704"/>
                  <a:pt x="4643914" y="299561"/>
                  <a:pt x="4644866" y="302419"/>
                </a:cubicBezTo>
                <a:cubicBezTo>
                  <a:pt x="4644866" y="304324"/>
                  <a:pt x="4645819" y="307181"/>
                  <a:pt x="4645819" y="309086"/>
                </a:cubicBezTo>
                <a:cubicBezTo>
                  <a:pt x="4645819" y="309086"/>
                  <a:pt x="4645819" y="309086"/>
                  <a:pt x="4645819" y="309086"/>
                </a:cubicBezTo>
                <a:cubicBezTo>
                  <a:pt x="4644866" y="308134"/>
                  <a:pt x="4643914" y="307181"/>
                  <a:pt x="4642962" y="306229"/>
                </a:cubicBezTo>
                <a:cubicBezTo>
                  <a:pt x="4642962" y="304324"/>
                  <a:pt x="4642009" y="302419"/>
                  <a:pt x="4642009" y="299561"/>
                </a:cubicBezTo>
                <a:cubicBezTo>
                  <a:pt x="4642962" y="297656"/>
                  <a:pt x="4642962" y="295751"/>
                  <a:pt x="4642962" y="293846"/>
                </a:cubicBezTo>
                <a:close/>
                <a:moveTo>
                  <a:pt x="4595337" y="280511"/>
                </a:moveTo>
                <a:cubicBezTo>
                  <a:pt x="4596289" y="284321"/>
                  <a:pt x="4597241" y="289084"/>
                  <a:pt x="4598194" y="293846"/>
                </a:cubicBezTo>
                <a:cubicBezTo>
                  <a:pt x="4598194" y="295751"/>
                  <a:pt x="4598194" y="298609"/>
                  <a:pt x="4598194" y="300514"/>
                </a:cubicBezTo>
                <a:cubicBezTo>
                  <a:pt x="4598194" y="304324"/>
                  <a:pt x="4598194" y="308134"/>
                  <a:pt x="4598194" y="311944"/>
                </a:cubicBezTo>
                <a:cubicBezTo>
                  <a:pt x="4597241" y="313849"/>
                  <a:pt x="4597241" y="316706"/>
                  <a:pt x="4596289" y="319564"/>
                </a:cubicBezTo>
                <a:cubicBezTo>
                  <a:pt x="4595337" y="316706"/>
                  <a:pt x="4594384" y="314801"/>
                  <a:pt x="4593431" y="311944"/>
                </a:cubicBezTo>
                <a:cubicBezTo>
                  <a:pt x="4593431" y="310039"/>
                  <a:pt x="4593431" y="307181"/>
                  <a:pt x="4593431" y="305276"/>
                </a:cubicBezTo>
                <a:cubicBezTo>
                  <a:pt x="4593431" y="298609"/>
                  <a:pt x="4593431" y="292894"/>
                  <a:pt x="4593431" y="286226"/>
                </a:cubicBezTo>
                <a:cubicBezTo>
                  <a:pt x="4593431" y="284321"/>
                  <a:pt x="4594384" y="282416"/>
                  <a:pt x="4595337" y="280511"/>
                </a:cubicBezTo>
                <a:cubicBezTo>
                  <a:pt x="4595337" y="280511"/>
                  <a:pt x="4595337" y="280511"/>
                  <a:pt x="4595337" y="280511"/>
                </a:cubicBezTo>
                <a:close/>
                <a:moveTo>
                  <a:pt x="4595337" y="277654"/>
                </a:moveTo>
                <a:cubicBezTo>
                  <a:pt x="4594384" y="278606"/>
                  <a:pt x="4594384" y="278606"/>
                  <a:pt x="4593431" y="279559"/>
                </a:cubicBezTo>
                <a:cubicBezTo>
                  <a:pt x="4593431" y="279559"/>
                  <a:pt x="4593431" y="280511"/>
                  <a:pt x="4592479" y="280511"/>
                </a:cubicBezTo>
                <a:cubicBezTo>
                  <a:pt x="4592479" y="274796"/>
                  <a:pt x="4592479" y="269081"/>
                  <a:pt x="4592479" y="263366"/>
                </a:cubicBezTo>
                <a:cubicBezTo>
                  <a:pt x="4593431" y="267176"/>
                  <a:pt x="4594384" y="271939"/>
                  <a:pt x="4595337" y="277654"/>
                </a:cubicBezTo>
                <a:close/>
                <a:moveTo>
                  <a:pt x="4576287" y="253841"/>
                </a:moveTo>
                <a:cubicBezTo>
                  <a:pt x="4576287" y="260509"/>
                  <a:pt x="4576287" y="267176"/>
                  <a:pt x="4575334" y="273844"/>
                </a:cubicBezTo>
                <a:cubicBezTo>
                  <a:pt x="4573429" y="270034"/>
                  <a:pt x="4571524" y="266224"/>
                  <a:pt x="4569619" y="262414"/>
                </a:cubicBezTo>
                <a:cubicBezTo>
                  <a:pt x="4572476" y="259556"/>
                  <a:pt x="4574381" y="256699"/>
                  <a:pt x="4576287" y="253841"/>
                </a:cubicBezTo>
                <a:close/>
                <a:moveTo>
                  <a:pt x="4566762" y="268129"/>
                </a:moveTo>
                <a:cubicBezTo>
                  <a:pt x="4566762" y="268129"/>
                  <a:pt x="4566762" y="269081"/>
                  <a:pt x="4566762" y="268129"/>
                </a:cubicBezTo>
                <a:cubicBezTo>
                  <a:pt x="4568666" y="273844"/>
                  <a:pt x="4570572" y="278606"/>
                  <a:pt x="4571524" y="284321"/>
                </a:cubicBezTo>
                <a:cubicBezTo>
                  <a:pt x="4572476" y="288131"/>
                  <a:pt x="4573429" y="292894"/>
                  <a:pt x="4574381" y="296704"/>
                </a:cubicBezTo>
                <a:cubicBezTo>
                  <a:pt x="4574381" y="298609"/>
                  <a:pt x="4574381" y="299561"/>
                  <a:pt x="4574381" y="301466"/>
                </a:cubicBezTo>
                <a:cubicBezTo>
                  <a:pt x="4570572" y="293846"/>
                  <a:pt x="4568666" y="289084"/>
                  <a:pt x="4568666" y="289084"/>
                </a:cubicBezTo>
                <a:cubicBezTo>
                  <a:pt x="4568666" y="289084"/>
                  <a:pt x="4570572" y="296704"/>
                  <a:pt x="4574381" y="309086"/>
                </a:cubicBezTo>
                <a:cubicBezTo>
                  <a:pt x="4573429" y="310991"/>
                  <a:pt x="4572476" y="312896"/>
                  <a:pt x="4571524" y="314801"/>
                </a:cubicBezTo>
                <a:cubicBezTo>
                  <a:pt x="4571524" y="314801"/>
                  <a:pt x="4571524" y="314801"/>
                  <a:pt x="4571524" y="315754"/>
                </a:cubicBezTo>
                <a:cubicBezTo>
                  <a:pt x="4568666" y="293846"/>
                  <a:pt x="4566762" y="278606"/>
                  <a:pt x="4564856" y="271939"/>
                </a:cubicBezTo>
                <a:cubicBezTo>
                  <a:pt x="4564856" y="270986"/>
                  <a:pt x="4565809" y="270034"/>
                  <a:pt x="4566762" y="268129"/>
                </a:cubicBezTo>
                <a:close/>
                <a:moveTo>
                  <a:pt x="4560094" y="254794"/>
                </a:moveTo>
                <a:cubicBezTo>
                  <a:pt x="4561047" y="256699"/>
                  <a:pt x="4561999" y="258604"/>
                  <a:pt x="4562951" y="260509"/>
                </a:cubicBezTo>
                <a:cubicBezTo>
                  <a:pt x="4561999" y="261461"/>
                  <a:pt x="4561047" y="262414"/>
                  <a:pt x="4561047" y="263366"/>
                </a:cubicBezTo>
                <a:cubicBezTo>
                  <a:pt x="4560094" y="265271"/>
                  <a:pt x="4558189" y="266224"/>
                  <a:pt x="4557237" y="268129"/>
                </a:cubicBezTo>
                <a:cubicBezTo>
                  <a:pt x="4558189" y="263366"/>
                  <a:pt x="4559141" y="258604"/>
                  <a:pt x="4560094" y="254794"/>
                </a:cubicBezTo>
                <a:close/>
                <a:moveTo>
                  <a:pt x="4548664" y="317659"/>
                </a:moveTo>
                <a:cubicBezTo>
                  <a:pt x="4551522" y="307181"/>
                  <a:pt x="4554379" y="298609"/>
                  <a:pt x="4557237" y="290036"/>
                </a:cubicBezTo>
                <a:cubicBezTo>
                  <a:pt x="4559141" y="284321"/>
                  <a:pt x="4561047" y="279559"/>
                  <a:pt x="4562951" y="275749"/>
                </a:cubicBezTo>
                <a:cubicBezTo>
                  <a:pt x="4561999" y="283369"/>
                  <a:pt x="4561047" y="298609"/>
                  <a:pt x="4560094" y="318611"/>
                </a:cubicBezTo>
                <a:cubicBezTo>
                  <a:pt x="4557237" y="313849"/>
                  <a:pt x="4555331" y="310991"/>
                  <a:pt x="4555331" y="310991"/>
                </a:cubicBezTo>
                <a:cubicBezTo>
                  <a:pt x="4555331" y="310991"/>
                  <a:pt x="4557237" y="314801"/>
                  <a:pt x="4560094" y="321469"/>
                </a:cubicBezTo>
                <a:cubicBezTo>
                  <a:pt x="4560094" y="321469"/>
                  <a:pt x="4560094" y="321469"/>
                  <a:pt x="4560094" y="321469"/>
                </a:cubicBezTo>
                <a:cubicBezTo>
                  <a:pt x="4560094" y="328136"/>
                  <a:pt x="4559141" y="334804"/>
                  <a:pt x="4559141" y="342424"/>
                </a:cubicBezTo>
                <a:cubicBezTo>
                  <a:pt x="4558189" y="346234"/>
                  <a:pt x="4556284" y="349091"/>
                  <a:pt x="4555331" y="352901"/>
                </a:cubicBezTo>
                <a:cubicBezTo>
                  <a:pt x="4554379" y="355759"/>
                  <a:pt x="4553426" y="358616"/>
                  <a:pt x="4552474" y="361474"/>
                </a:cubicBezTo>
                <a:cubicBezTo>
                  <a:pt x="4550569" y="354806"/>
                  <a:pt x="4549616" y="349091"/>
                  <a:pt x="4547712" y="343376"/>
                </a:cubicBezTo>
                <a:cubicBezTo>
                  <a:pt x="4547712" y="333851"/>
                  <a:pt x="4547712" y="328136"/>
                  <a:pt x="4547712" y="328136"/>
                </a:cubicBezTo>
                <a:cubicBezTo>
                  <a:pt x="4547712" y="328136"/>
                  <a:pt x="4546759" y="331946"/>
                  <a:pt x="4545806" y="338614"/>
                </a:cubicBezTo>
                <a:cubicBezTo>
                  <a:pt x="4545806" y="338614"/>
                  <a:pt x="4545806" y="337661"/>
                  <a:pt x="4545806" y="337661"/>
                </a:cubicBezTo>
                <a:cubicBezTo>
                  <a:pt x="4545806" y="336709"/>
                  <a:pt x="4545806" y="336709"/>
                  <a:pt x="4544854" y="335756"/>
                </a:cubicBezTo>
                <a:cubicBezTo>
                  <a:pt x="4546759" y="329089"/>
                  <a:pt x="4547712" y="323374"/>
                  <a:pt x="4548664" y="317659"/>
                </a:cubicBezTo>
                <a:close/>
                <a:moveTo>
                  <a:pt x="4457224" y="306229"/>
                </a:moveTo>
                <a:cubicBezTo>
                  <a:pt x="4457224" y="306229"/>
                  <a:pt x="4456272" y="306229"/>
                  <a:pt x="4457224" y="306229"/>
                </a:cubicBezTo>
                <a:cubicBezTo>
                  <a:pt x="4457224" y="305276"/>
                  <a:pt x="4457224" y="305276"/>
                  <a:pt x="4457224" y="304324"/>
                </a:cubicBezTo>
                <a:cubicBezTo>
                  <a:pt x="4457224" y="305276"/>
                  <a:pt x="4457224" y="306229"/>
                  <a:pt x="4457224" y="306229"/>
                </a:cubicBezTo>
                <a:close/>
                <a:moveTo>
                  <a:pt x="4478179" y="359569"/>
                </a:moveTo>
                <a:cubicBezTo>
                  <a:pt x="4477226" y="352901"/>
                  <a:pt x="4476274" y="346234"/>
                  <a:pt x="4476274" y="339566"/>
                </a:cubicBezTo>
                <a:cubicBezTo>
                  <a:pt x="4476274" y="338614"/>
                  <a:pt x="4476274" y="337661"/>
                  <a:pt x="4476274" y="336709"/>
                </a:cubicBezTo>
                <a:cubicBezTo>
                  <a:pt x="4479131" y="340519"/>
                  <a:pt x="4481037" y="343376"/>
                  <a:pt x="4483894" y="347186"/>
                </a:cubicBezTo>
                <a:cubicBezTo>
                  <a:pt x="4481037" y="350996"/>
                  <a:pt x="4480084" y="355759"/>
                  <a:pt x="4478179" y="359569"/>
                </a:cubicBezTo>
                <a:close/>
                <a:moveTo>
                  <a:pt x="4497229" y="371951"/>
                </a:moveTo>
                <a:cubicBezTo>
                  <a:pt x="4497229" y="370046"/>
                  <a:pt x="4497229" y="369094"/>
                  <a:pt x="4497229" y="367189"/>
                </a:cubicBezTo>
                <a:cubicBezTo>
                  <a:pt x="4497229" y="368141"/>
                  <a:pt x="4497229" y="369094"/>
                  <a:pt x="4498181" y="370046"/>
                </a:cubicBezTo>
                <a:cubicBezTo>
                  <a:pt x="4497229" y="370999"/>
                  <a:pt x="4497229" y="370999"/>
                  <a:pt x="4497229" y="371951"/>
                </a:cubicBezTo>
                <a:close/>
                <a:moveTo>
                  <a:pt x="4504849" y="322421"/>
                </a:moveTo>
                <a:cubicBezTo>
                  <a:pt x="4504849" y="325279"/>
                  <a:pt x="4504849" y="328136"/>
                  <a:pt x="4504849" y="330994"/>
                </a:cubicBezTo>
                <a:cubicBezTo>
                  <a:pt x="4503897" y="333851"/>
                  <a:pt x="4502944" y="337661"/>
                  <a:pt x="4501991" y="341471"/>
                </a:cubicBezTo>
                <a:cubicBezTo>
                  <a:pt x="4501991" y="343376"/>
                  <a:pt x="4501039" y="346234"/>
                  <a:pt x="4501039" y="348139"/>
                </a:cubicBezTo>
                <a:cubicBezTo>
                  <a:pt x="4500087" y="347186"/>
                  <a:pt x="4499134" y="346234"/>
                  <a:pt x="4499134" y="345281"/>
                </a:cubicBezTo>
                <a:cubicBezTo>
                  <a:pt x="4499134" y="344329"/>
                  <a:pt x="4498181" y="343376"/>
                  <a:pt x="4498181" y="342424"/>
                </a:cubicBezTo>
                <a:cubicBezTo>
                  <a:pt x="4499134" y="336709"/>
                  <a:pt x="4501039" y="330994"/>
                  <a:pt x="4501991" y="326231"/>
                </a:cubicBezTo>
                <a:cubicBezTo>
                  <a:pt x="4502944" y="320516"/>
                  <a:pt x="4504849" y="315754"/>
                  <a:pt x="4506754" y="310991"/>
                </a:cubicBezTo>
                <a:cubicBezTo>
                  <a:pt x="4505801" y="314801"/>
                  <a:pt x="4505801" y="318611"/>
                  <a:pt x="4504849" y="322421"/>
                </a:cubicBezTo>
                <a:close/>
                <a:moveTo>
                  <a:pt x="4462939" y="250984"/>
                </a:moveTo>
                <a:cubicBezTo>
                  <a:pt x="4465797" y="242411"/>
                  <a:pt x="4468654" y="233839"/>
                  <a:pt x="4470559" y="226219"/>
                </a:cubicBezTo>
                <a:cubicBezTo>
                  <a:pt x="4470559" y="227171"/>
                  <a:pt x="4472464" y="229076"/>
                  <a:pt x="4474369" y="231934"/>
                </a:cubicBezTo>
                <a:cubicBezTo>
                  <a:pt x="4475322" y="233839"/>
                  <a:pt x="4477226" y="235744"/>
                  <a:pt x="4479131" y="238601"/>
                </a:cubicBezTo>
                <a:cubicBezTo>
                  <a:pt x="4481037" y="241459"/>
                  <a:pt x="4481989" y="245269"/>
                  <a:pt x="4483894" y="248126"/>
                </a:cubicBezTo>
                <a:cubicBezTo>
                  <a:pt x="4485799" y="251936"/>
                  <a:pt x="4487704" y="255746"/>
                  <a:pt x="4489609" y="260509"/>
                </a:cubicBezTo>
                <a:cubicBezTo>
                  <a:pt x="4491514" y="265271"/>
                  <a:pt x="4493419" y="270034"/>
                  <a:pt x="4495324" y="275749"/>
                </a:cubicBezTo>
                <a:cubicBezTo>
                  <a:pt x="4497229" y="281464"/>
                  <a:pt x="4499134" y="287179"/>
                  <a:pt x="4501039" y="293846"/>
                </a:cubicBezTo>
                <a:cubicBezTo>
                  <a:pt x="4501991" y="296704"/>
                  <a:pt x="4502944" y="299561"/>
                  <a:pt x="4503897" y="303371"/>
                </a:cubicBezTo>
                <a:cubicBezTo>
                  <a:pt x="4501991" y="308134"/>
                  <a:pt x="4499134" y="312896"/>
                  <a:pt x="4497229" y="317659"/>
                </a:cubicBezTo>
                <a:cubicBezTo>
                  <a:pt x="4496276" y="320516"/>
                  <a:pt x="4494372" y="323374"/>
                  <a:pt x="4493419" y="326231"/>
                </a:cubicBezTo>
                <a:cubicBezTo>
                  <a:pt x="4490562" y="297656"/>
                  <a:pt x="4488656" y="280511"/>
                  <a:pt x="4488656" y="280511"/>
                </a:cubicBezTo>
                <a:cubicBezTo>
                  <a:pt x="4488656" y="280511"/>
                  <a:pt x="4487704" y="294799"/>
                  <a:pt x="4487704" y="319564"/>
                </a:cubicBezTo>
                <a:cubicBezTo>
                  <a:pt x="4486751" y="316706"/>
                  <a:pt x="4484847" y="313849"/>
                  <a:pt x="4483894" y="311944"/>
                </a:cubicBezTo>
                <a:cubicBezTo>
                  <a:pt x="4477226" y="297656"/>
                  <a:pt x="4473416" y="289084"/>
                  <a:pt x="4473416" y="289084"/>
                </a:cubicBezTo>
                <a:cubicBezTo>
                  <a:pt x="4473416" y="289084"/>
                  <a:pt x="4476274" y="297656"/>
                  <a:pt x="4481037" y="312896"/>
                </a:cubicBezTo>
                <a:cubicBezTo>
                  <a:pt x="4482941" y="317659"/>
                  <a:pt x="4484847" y="323374"/>
                  <a:pt x="4486751" y="330041"/>
                </a:cubicBezTo>
                <a:cubicBezTo>
                  <a:pt x="4485799" y="329089"/>
                  <a:pt x="4485799" y="328136"/>
                  <a:pt x="4484847" y="328136"/>
                </a:cubicBezTo>
                <a:cubicBezTo>
                  <a:pt x="4481037" y="324326"/>
                  <a:pt x="4478179" y="321469"/>
                  <a:pt x="4475322" y="318611"/>
                </a:cubicBezTo>
                <a:cubicBezTo>
                  <a:pt x="4474369" y="313849"/>
                  <a:pt x="4473416" y="309086"/>
                  <a:pt x="4473416" y="304324"/>
                </a:cubicBezTo>
                <a:cubicBezTo>
                  <a:pt x="4471512" y="294799"/>
                  <a:pt x="4470559" y="286226"/>
                  <a:pt x="4468654" y="278606"/>
                </a:cubicBezTo>
                <a:cubicBezTo>
                  <a:pt x="4474369" y="264319"/>
                  <a:pt x="4477226" y="256699"/>
                  <a:pt x="4477226" y="256699"/>
                </a:cubicBezTo>
                <a:cubicBezTo>
                  <a:pt x="4477226" y="256699"/>
                  <a:pt x="4473416" y="262414"/>
                  <a:pt x="4466749" y="273844"/>
                </a:cubicBezTo>
                <a:cubicBezTo>
                  <a:pt x="4465797" y="268129"/>
                  <a:pt x="4464844" y="263366"/>
                  <a:pt x="4462939" y="258604"/>
                </a:cubicBezTo>
                <a:cubicBezTo>
                  <a:pt x="4462939" y="257651"/>
                  <a:pt x="4462939" y="256699"/>
                  <a:pt x="4462939" y="256699"/>
                </a:cubicBezTo>
                <a:cubicBezTo>
                  <a:pt x="4461987" y="253841"/>
                  <a:pt x="4461987" y="252889"/>
                  <a:pt x="4462939" y="250984"/>
                </a:cubicBezTo>
                <a:close/>
                <a:moveTo>
                  <a:pt x="4461034" y="255746"/>
                </a:moveTo>
                <a:cubicBezTo>
                  <a:pt x="4461034" y="255746"/>
                  <a:pt x="4461034" y="256699"/>
                  <a:pt x="4461034" y="255746"/>
                </a:cubicBezTo>
                <a:cubicBezTo>
                  <a:pt x="4461034" y="256699"/>
                  <a:pt x="4461034" y="256699"/>
                  <a:pt x="4461034" y="255746"/>
                </a:cubicBezTo>
                <a:cubicBezTo>
                  <a:pt x="4461034" y="255746"/>
                  <a:pt x="4461034" y="255746"/>
                  <a:pt x="4461034" y="255746"/>
                </a:cubicBezTo>
                <a:close/>
                <a:moveTo>
                  <a:pt x="4455319" y="274796"/>
                </a:moveTo>
                <a:cubicBezTo>
                  <a:pt x="4456272" y="272891"/>
                  <a:pt x="4457224" y="270034"/>
                  <a:pt x="4457224" y="268129"/>
                </a:cubicBezTo>
                <a:cubicBezTo>
                  <a:pt x="4457224" y="270034"/>
                  <a:pt x="4457224" y="271939"/>
                  <a:pt x="4457224" y="273844"/>
                </a:cubicBezTo>
                <a:cubicBezTo>
                  <a:pt x="4457224" y="277654"/>
                  <a:pt x="4457224" y="280511"/>
                  <a:pt x="4458176" y="284321"/>
                </a:cubicBezTo>
                <a:cubicBezTo>
                  <a:pt x="4457224" y="287179"/>
                  <a:pt x="4455319" y="290036"/>
                  <a:pt x="4454366" y="292894"/>
                </a:cubicBezTo>
                <a:cubicBezTo>
                  <a:pt x="4454366" y="287179"/>
                  <a:pt x="4454366" y="280511"/>
                  <a:pt x="4455319" y="274796"/>
                </a:cubicBezTo>
                <a:close/>
                <a:moveTo>
                  <a:pt x="4449604" y="361474"/>
                </a:moveTo>
                <a:cubicBezTo>
                  <a:pt x="4450556" y="353854"/>
                  <a:pt x="4450556" y="346234"/>
                  <a:pt x="4451509" y="339566"/>
                </a:cubicBezTo>
                <a:cubicBezTo>
                  <a:pt x="4452462" y="340519"/>
                  <a:pt x="4452462" y="342424"/>
                  <a:pt x="4453414" y="343376"/>
                </a:cubicBezTo>
                <a:cubicBezTo>
                  <a:pt x="4453414" y="343376"/>
                  <a:pt x="4453414" y="343376"/>
                  <a:pt x="4453414" y="344329"/>
                </a:cubicBezTo>
                <a:cubicBezTo>
                  <a:pt x="4453414" y="344329"/>
                  <a:pt x="4453414" y="344329"/>
                  <a:pt x="4453414" y="344329"/>
                </a:cubicBezTo>
                <a:cubicBezTo>
                  <a:pt x="4452462" y="350996"/>
                  <a:pt x="4451509" y="358616"/>
                  <a:pt x="4451509" y="366236"/>
                </a:cubicBezTo>
                <a:cubicBezTo>
                  <a:pt x="4450556" y="372904"/>
                  <a:pt x="4449604" y="380524"/>
                  <a:pt x="4448651" y="388144"/>
                </a:cubicBezTo>
                <a:cubicBezTo>
                  <a:pt x="4447699" y="387191"/>
                  <a:pt x="4447699" y="387191"/>
                  <a:pt x="4446747" y="386239"/>
                </a:cubicBezTo>
                <a:cubicBezTo>
                  <a:pt x="4447699" y="377666"/>
                  <a:pt x="4448651" y="370046"/>
                  <a:pt x="4449604" y="361474"/>
                </a:cubicBezTo>
                <a:close/>
                <a:moveTo>
                  <a:pt x="4386739" y="331946"/>
                </a:moveTo>
                <a:cubicBezTo>
                  <a:pt x="4387691" y="332899"/>
                  <a:pt x="4388644" y="334804"/>
                  <a:pt x="4390549" y="335756"/>
                </a:cubicBezTo>
                <a:cubicBezTo>
                  <a:pt x="4390549" y="337661"/>
                  <a:pt x="4390549" y="339566"/>
                  <a:pt x="4390549" y="342424"/>
                </a:cubicBezTo>
                <a:cubicBezTo>
                  <a:pt x="4389597" y="343376"/>
                  <a:pt x="4388644" y="345281"/>
                  <a:pt x="4386739" y="347186"/>
                </a:cubicBezTo>
                <a:cubicBezTo>
                  <a:pt x="4386739" y="341471"/>
                  <a:pt x="4386739" y="336709"/>
                  <a:pt x="4386739" y="331946"/>
                </a:cubicBezTo>
                <a:close/>
                <a:moveTo>
                  <a:pt x="4389597" y="376714"/>
                </a:moveTo>
                <a:cubicBezTo>
                  <a:pt x="4389597" y="376714"/>
                  <a:pt x="4389597" y="375761"/>
                  <a:pt x="4388644" y="375761"/>
                </a:cubicBezTo>
                <a:cubicBezTo>
                  <a:pt x="4388644" y="373856"/>
                  <a:pt x="4387691" y="371951"/>
                  <a:pt x="4387691" y="370046"/>
                </a:cubicBezTo>
                <a:cubicBezTo>
                  <a:pt x="4387691" y="367189"/>
                  <a:pt x="4387691" y="363379"/>
                  <a:pt x="4387691" y="360521"/>
                </a:cubicBezTo>
                <a:cubicBezTo>
                  <a:pt x="4387691" y="357664"/>
                  <a:pt x="4387691" y="354806"/>
                  <a:pt x="4387691" y="351949"/>
                </a:cubicBezTo>
                <a:cubicBezTo>
                  <a:pt x="4388644" y="349091"/>
                  <a:pt x="4390549" y="347186"/>
                  <a:pt x="4391501" y="345281"/>
                </a:cubicBezTo>
                <a:cubicBezTo>
                  <a:pt x="4391501" y="346234"/>
                  <a:pt x="4391501" y="348139"/>
                  <a:pt x="4391501" y="349091"/>
                </a:cubicBezTo>
                <a:cubicBezTo>
                  <a:pt x="4391501" y="355759"/>
                  <a:pt x="4392454" y="362426"/>
                  <a:pt x="4392454" y="370046"/>
                </a:cubicBezTo>
                <a:cubicBezTo>
                  <a:pt x="4390549" y="371951"/>
                  <a:pt x="4389597" y="374809"/>
                  <a:pt x="4389597" y="376714"/>
                </a:cubicBezTo>
                <a:close/>
                <a:moveTo>
                  <a:pt x="4424839" y="351949"/>
                </a:moveTo>
                <a:cubicBezTo>
                  <a:pt x="4424839" y="352901"/>
                  <a:pt x="4424839" y="353854"/>
                  <a:pt x="4424839" y="354806"/>
                </a:cubicBezTo>
                <a:cubicBezTo>
                  <a:pt x="4423887" y="355759"/>
                  <a:pt x="4423887" y="356711"/>
                  <a:pt x="4422934" y="356711"/>
                </a:cubicBezTo>
                <a:cubicBezTo>
                  <a:pt x="4422934" y="354806"/>
                  <a:pt x="4423887" y="353854"/>
                  <a:pt x="4424839" y="351949"/>
                </a:cubicBezTo>
                <a:close/>
                <a:moveTo>
                  <a:pt x="4415314" y="411004"/>
                </a:moveTo>
                <a:cubicBezTo>
                  <a:pt x="4415314" y="411004"/>
                  <a:pt x="4415314" y="411956"/>
                  <a:pt x="4415314" y="411956"/>
                </a:cubicBezTo>
                <a:cubicBezTo>
                  <a:pt x="4414362" y="411004"/>
                  <a:pt x="4413409" y="410051"/>
                  <a:pt x="4412456" y="409099"/>
                </a:cubicBezTo>
                <a:cubicBezTo>
                  <a:pt x="4412456" y="401479"/>
                  <a:pt x="4412456" y="392906"/>
                  <a:pt x="4411504" y="385286"/>
                </a:cubicBezTo>
                <a:cubicBezTo>
                  <a:pt x="4414362" y="380524"/>
                  <a:pt x="4417219" y="376714"/>
                  <a:pt x="4420076" y="372904"/>
                </a:cubicBezTo>
                <a:cubicBezTo>
                  <a:pt x="4420076" y="373856"/>
                  <a:pt x="4421029" y="373856"/>
                  <a:pt x="4421029" y="374809"/>
                </a:cubicBezTo>
                <a:cubicBezTo>
                  <a:pt x="4419124" y="386239"/>
                  <a:pt x="4417219" y="397669"/>
                  <a:pt x="4415314" y="411004"/>
                </a:cubicBezTo>
                <a:close/>
                <a:moveTo>
                  <a:pt x="4410551" y="254794"/>
                </a:moveTo>
                <a:cubicBezTo>
                  <a:pt x="4413409" y="260509"/>
                  <a:pt x="4417219" y="267176"/>
                  <a:pt x="4421029" y="273844"/>
                </a:cubicBezTo>
                <a:cubicBezTo>
                  <a:pt x="4419124" y="280511"/>
                  <a:pt x="4417219" y="287179"/>
                  <a:pt x="4415314" y="293846"/>
                </a:cubicBezTo>
                <a:cubicBezTo>
                  <a:pt x="4413409" y="301466"/>
                  <a:pt x="4410551" y="309086"/>
                  <a:pt x="4408647" y="316706"/>
                </a:cubicBezTo>
                <a:cubicBezTo>
                  <a:pt x="4407694" y="305276"/>
                  <a:pt x="4406741" y="297656"/>
                  <a:pt x="4406741" y="297656"/>
                </a:cubicBezTo>
                <a:cubicBezTo>
                  <a:pt x="4406741" y="297656"/>
                  <a:pt x="4404837" y="310991"/>
                  <a:pt x="4402931" y="331946"/>
                </a:cubicBezTo>
                <a:cubicBezTo>
                  <a:pt x="4402931" y="333851"/>
                  <a:pt x="4401979" y="335756"/>
                  <a:pt x="4401026" y="337661"/>
                </a:cubicBezTo>
                <a:cubicBezTo>
                  <a:pt x="4401026" y="337661"/>
                  <a:pt x="4400074" y="336709"/>
                  <a:pt x="4400074" y="336709"/>
                </a:cubicBezTo>
                <a:cubicBezTo>
                  <a:pt x="4393406" y="295751"/>
                  <a:pt x="4388644" y="270034"/>
                  <a:pt x="4388644" y="270034"/>
                </a:cubicBezTo>
                <a:cubicBezTo>
                  <a:pt x="4388644" y="270034"/>
                  <a:pt x="4388644" y="292894"/>
                  <a:pt x="4389597" y="328136"/>
                </a:cubicBezTo>
                <a:cubicBezTo>
                  <a:pt x="4388644" y="327184"/>
                  <a:pt x="4387691" y="326231"/>
                  <a:pt x="4386739" y="325279"/>
                </a:cubicBezTo>
                <a:cubicBezTo>
                  <a:pt x="4386739" y="324326"/>
                  <a:pt x="4386739" y="324326"/>
                  <a:pt x="4386739" y="323374"/>
                </a:cubicBezTo>
                <a:cubicBezTo>
                  <a:pt x="4387691" y="311944"/>
                  <a:pt x="4386739" y="300514"/>
                  <a:pt x="4387691" y="290989"/>
                </a:cubicBezTo>
                <a:cubicBezTo>
                  <a:pt x="4388644" y="280511"/>
                  <a:pt x="4388644" y="271939"/>
                  <a:pt x="4389597" y="263366"/>
                </a:cubicBezTo>
                <a:cubicBezTo>
                  <a:pt x="4390549" y="254794"/>
                  <a:pt x="4390549" y="248126"/>
                  <a:pt x="4391501" y="242411"/>
                </a:cubicBezTo>
                <a:cubicBezTo>
                  <a:pt x="4392454" y="233839"/>
                  <a:pt x="4393406" y="228124"/>
                  <a:pt x="4393406" y="225266"/>
                </a:cubicBezTo>
                <a:cubicBezTo>
                  <a:pt x="4399122" y="232886"/>
                  <a:pt x="4403884" y="243364"/>
                  <a:pt x="4410551" y="254794"/>
                </a:cubicBezTo>
                <a:close/>
                <a:moveTo>
                  <a:pt x="4389597" y="217646"/>
                </a:moveTo>
                <a:cubicBezTo>
                  <a:pt x="4390549" y="219551"/>
                  <a:pt x="4392454" y="221456"/>
                  <a:pt x="4393406" y="224314"/>
                </a:cubicBezTo>
                <a:cubicBezTo>
                  <a:pt x="4392454" y="227171"/>
                  <a:pt x="4390549" y="232886"/>
                  <a:pt x="4387691" y="240506"/>
                </a:cubicBezTo>
                <a:cubicBezTo>
                  <a:pt x="4385787" y="246221"/>
                  <a:pt x="4383881" y="252889"/>
                  <a:pt x="4381976" y="260509"/>
                </a:cubicBezTo>
                <a:cubicBezTo>
                  <a:pt x="4381976" y="259556"/>
                  <a:pt x="4381976" y="257651"/>
                  <a:pt x="4381976" y="256699"/>
                </a:cubicBezTo>
                <a:cubicBezTo>
                  <a:pt x="4384834" y="242411"/>
                  <a:pt x="4386739" y="229076"/>
                  <a:pt x="4389597" y="217646"/>
                </a:cubicBezTo>
                <a:close/>
                <a:moveTo>
                  <a:pt x="4374356" y="291941"/>
                </a:moveTo>
                <a:cubicBezTo>
                  <a:pt x="4374356" y="291941"/>
                  <a:pt x="4374356" y="292894"/>
                  <a:pt x="4374356" y="292894"/>
                </a:cubicBezTo>
                <a:cubicBezTo>
                  <a:pt x="4374356" y="292894"/>
                  <a:pt x="4374356" y="292894"/>
                  <a:pt x="4374356" y="291941"/>
                </a:cubicBezTo>
                <a:cubicBezTo>
                  <a:pt x="4374356" y="291941"/>
                  <a:pt x="4374356" y="291941"/>
                  <a:pt x="4374356" y="291941"/>
                </a:cubicBezTo>
                <a:close/>
                <a:moveTo>
                  <a:pt x="4360069" y="282416"/>
                </a:moveTo>
                <a:cubicBezTo>
                  <a:pt x="4360069" y="284321"/>
                  <a:pt x="4360069" y="287179"/>
                  <a:pt x="4360069" y="290036"/>
                </a:cubicBezTo>
                <a:cubicBezTo>
                  <a:pt x="4360069" y="289084"/>
                  <a:pt x="4359116" y="288131"/>
                  <a:pt x="4359116" y="288131"/>
                </a:cubicBezTo>
                <a:cubicBezTo>
                  <a:pt x="4359116" y="285274"/>
                  <a:pt x="4359116" y="283369"/>
                  <a:pt x="4360069" y="282416"/>
                </a:cubicBezTo>
                <a:close/>
                <a:moveTo>
                  <a:pt x="4313397" y="387191"/>
                </a:moveTo>
                <a:cubicBezTo>
                  <a:pt x="4312444" y="388144"/>
                  <a:pt x="4312444" y="390049"/>
                  <a:pt x="4311491" y="391001"/>
                </a:cubicBezTo>
                <a:cubicBezTo>
                  <a:pt x="4312444" y="389096"/>
                  <a:pt x="4312444" y="388144"/>
                  <a:pt x="4313397" y="387191"/>
                </a:cubicBezTo>
                <a:cubicBezTo>
                  <a:pt x="4313397" y="386239"/>
                  <a:pt x="4313397" y="387191"/>
                  <a:pt x="4313397" y="387191"/>
                </a:cubicBezTo>
                <a:close/>
                <a:moveTo>
                  <a:pt x="4311491" y="351949"/>
                </a:moveTo>
                <a:cubicBezTo>
                  <a:pt x="4311491" y="356711"/>
                  <a:pt x="4312444" y="360521"/>
                  <a:pt x="4312444" y="365284"/>
                </a:cubicBezTo>
                <a:cubicBezTo>
                  <a:pt x="4311491" y="364331"/>
                  <a:pt x="4311491" y="364331"/>
                  <a:pt x="4311491" y="363379"/>
                </a:cubicBezTo>
                <a:cubicBezTo>
                  <a:pt x="4311491" y="358616"/>
                  <a:pt x="4311491" y="355759"/>
                  <a:pt x="4311491" y="351949"/>
                </a:cubicBezTo>
                <a:close/>
                <a:moveTo>
                  <a:pt x="4247674" y="313849"/>
                </a:moveTo>
                <a:cubicBezTo>
                  <a:pt x="4247674" y="312896"/>
                  <a:pt x="4247674" y="312896"/>
                  <a:pt x="4247674" y="311944"/>
                </a:cubicBezTo>
                <a:cubicBezTo>
                  <a:pt x="4247674" y="312896"/>
                  <a:pt x="4247674" y="312896"/>
                  <a:pt x="4247674" y="313849"/>
                </a:cubicBezTo>
                <a:cubicBezTo>
                  <a:pt x="4247674" y="317659"/>
                  <a:pt x="4247674" y="320516"/>
                  <a:pt x="4246722" y="324326"/>
                </a:cubicBezTo>
                <a:cubicBezTo>
                  <a:pt x="4246722" y="323374"/>
                  <a:pt x="4246722" y="322421"/>
                  <a:pt x="4246722" y="322421"/>
                </a:cubicBezTo>
                <a:cubicBezTo>
                  <a:pt x="4246722" y="318611"/>
                  <a:pt x="4247674" y="315754"/>
                  <a:pt x="4247674" y="313849"/>
                </a:cubicBezTo>
                <a:close/>
                <a:moveTo>
                  <a:pt x="4181951" y="367189"/>
                </a:moveTo>
                <a:cubicBezTo>
                  <a:pt x="4181951" y="351949"/>
                  <a:pt x="4182904" y="337661"/>
                  <a:pt x="4182904" y="324326"/>
                </a:cubicBezTo>
                <a:cubicBezTo>
                  <a:pt x="4182904" y="326231"/>
                  <a:pt x="4183856" y="328136"/>
                  <a:pt x="4183856" y="330041"/>
                </a:cubicBezTo>
                <a:cubicBezTo>
                  <a:pt x="4184809" y="333851"/>
                  <a:pt x="4185761" y="336709"/>
                  <a:pt x="4185761" y="340519"/>
                </a:cubicBezTo>
                <a:cubicBezTo>
                  <a:pt x="4185761" y="341471"/>
                  <a:pt x="4185761" y="342424"/>
                  <a:pt x="4185761" y="342424"/>
                </a:cubicBezTo>
                <a:cubicBezTo>
                  <a:pt x="4184809" y="339566"/>
                  <a:pt x="4183856" y="338614"/>
                  <a:pt x="4183856" y="338614"/>
                </a:cubicBezTo>
                <a:cubicBezTo>
                  <a:pt x="4183856" y="338614"/>
                  <a:pt x="4184809" y="345281"/>
                  <a:pt x="4187666" y="357664"/>
                </a:cubicBezTo>
                <a:cubicBezTo>
                  <a:pt x="4187666" y="360521"/>
                  <a:pt x="4188619" y="362426"/>
                  <a:pt x="4189571" y="365284"/>
                </a:cubicBezTo>
                <a:cubicBezTo>
                  <a:pt x="4189571" y="368141"/>
                  <a:pt x="4190524" y="370999"/>
                  <a:pt x="4191476" y="373856"/>
                </a:cubicBezTo>
                <a:cubicBezTo>
                  <a:pt x="4191476" y="377666"/>
                  <a:pt x="4190524" y="382429"/>
                  <a:pt x="4190524" y="386239"/>
                </a:cubicBezTo>
                <a:cubicBezTo>
                  <a:pt x="4190524" y="388144"/>
                  <a:pt x="4190524" y="390049"/>
                  <a:pt x="4190524" y="391954"/>
                </a:cubicBezTo>
                <a:cubicBezTo>
                  <a:pt x="4187666" y="383381"/>
                  <a:pt x="4184809" y="374809"/>
                  <a:pt x="4181951" y="367189"/>
                </a:cubicBezTo>
                <a:cubicBezTo>
                  <a:pt x="4181951" y="369094"/>
                  <a:pt x="4181951" y="368141"/>
                  <a:pt x="4181951" y="367189"/>
                </a:cubicBezTo>
                <a:close/>
                <a:moveTo>
                  <a:pt x="4161949" y="401479"/>
                </a:moveTo>
                <a:cubicBezTo>
                  <a:pt x="4161949" y="400526"/>
                  <a:pt x="4161949" y="400526"/>
                  <a:pt x="4161949" y="399574"/>
                </a:cubicBezTo>
                <a:cubicBezTo>
                  <a:pt x="4161949" y="399574"/>
                  <a:pt x="4161949" y="399574"/>
                  <a:pt x="4161949" y="399574"/>
                </a:cubicBezTo>
                <a:cubicBezTo>
                  <a:pt x="4161949" y="400526"/>
                  <a:pt x="4161949" y="401479"/>
                  <a:pt x="4161949" y="401479"/>
                </a:cubicBezTo>
                <a:close/>
                <a:moveTo>
                  <a:pt x="4160044" y="306229"/>
                </a:moveTo>
                <a:cubicBezTo>
                  <a:pt x="4160044" y="299561"/>
                  <a:pt x="4160996" y="295751"/>
                  <a:pt x="4160996" y="292894"/>
                </a:cubicBezTo>
                <a:cubicBezTo>
                  <a:pt x="4161949" y="289084"/>
                  <a:pt x="4162901" y="286226"/>
                  <a:pt x="4163854" y="282416"/>
                </a:cubicBezTo>
                <a:cubicBezTo>
                  <a:pt x="4163854" y="292894"/>
                  <a:pt x="4162901" y="303371"/>
                  <a:pt x="4162901" y="313849"/>
                </a:cubicBezTo>
                <a:cubicBezTo>
                  <a:pt x="4161949" y="310991"/>
                  <a:pt x="4160996" y="309086"/>
                  <a:pt x="4160044" y="306229"/>
                </a:cubicBezTo>
                <a:cubicBezTo>
                  <a:pt x="4160044" y="306229"/>
                  <a:pt x="4160044" y="306229"/>
                  <a:pt x="4160044" y="306229"/>
                </a:cubicBezTo>
                <a:close/>
                <a:moveTo>
                  <a:pt x="4128611" y="354806"/>
                </a:moveTo>
                <a:cubicBezTo>
                  <a:pt x="4128611" y="350996"/>
                  <a:pt x="4128611" y="347186"/>
                  <a:pt x="4127659" y="343376"/>
                </a:cubicBezTo>
                <a:cubicBezTo>
                  <a:pt x="4127659" y="345281"/>
                  <a:pt x="4127659" y="347186"/>
                  <a:pt x="4128611" y="350044"/>
                </a:cubicBezTo>
                <a:cubicBezTo>
                  <a:pt x="4129564" y="354806"/>
                  <a:pt x="4129564" y="360521"/>
                  <a:pt x="4130516" y="365284"/>
                </a:cubicBezTo>
                <a:cubicBezTo>
                  <a:pt x="4129564" y="361474"/>
                  <a:pt x="4129564" y="358616"/>
                  <a:pt x="4128611" y="354806"/>
                </a:cubicBezTo>
                <a:close/>
                <a:moveTo>
                  <a:pt x="4124801" y="255746"/>
                </a:moveTo>
                <a:cubicBezTo>
                  <a:pt x="4124801" y="252889"/>
                  <a:pt x="4124801" y="250031"/>
                  <a:pt x="4124801" y="248126"/>
                </a:cubicBezTo>
                <a:cubicBezTo>
                  <a:pt x="4129564" y="265271"/>
                  <a:pt x="4134326" y="284321"/>
                  <a:pt x="4140041" y="303371"/>
                </a:cubicBezTo>
                <a:cubicBezTo>
                  <a:pt x="4140041" y="304324"/>
                  <a:pt x="4140994" y="306229"/>
                  <a:pt x="4140994" y="307181"/>
                </a:cubicBezTo>
                <a:cubicBezTo>
                  <a:pt x="4140994" y="311944"/>
                  <a:pt x="4140994" y="316706"/>
                  <a:pt x="4140994" y="321469"/>
                </a:cubicBezTo>
                <a:cubicBezTo>
                  <a:pt x="4136231" y="310991"/>
                  <a:pt x="4133374" y="305276"/>
                  <a:pt x="4133374" y="305276"/>
                </a:cubicBezTo>
                <a:cubicBezTo>
                  <a:pt x="4133374" y="305276"/>
                  <a:pt x="4134326" y="308134"/>
                  <a:pt x="4135279" y="312896"/>
                </a:cubicBezTo>
                <a:cubicBezTo>
                  <a:pt x="4132421" y="309086"/>
                  <a:pt x="4130516" y="304324"/>
                  <a:pt x="4127659" y="300514"/>
                </a:cubicBezTo>
                <a:cubicBezTo>
                  <a:pt x="4125754" y="293846"/>
                  <a:pt x="4124801" y="288131"/>
                  <a:pt x="4123849" y="284321"/>
                </a:cubicBezTo>
                <a:cubicBezTo>
                  <a:pt x="4124801" y="273844"/>
                  <a:pt x="4124801" y="264319"/>
                  <a:pt x="4124801" y="255746"/>
                </a:cubicBezTo>
                <a:close/>
                <a:moveTo>
                  <a:pt x="4095274" y="395764"/>
                </a:moveTo>
                <a:cubicBezTo>
                  <a:pt x="4094321" y="395764"/>
                  <a:pt x="4094321" y="395764"/>
                  <a:pt x="4095274" y="395764"/>
                </a:cubicBezTo>
                <a:cubicBezTo>
                  <a:pt x="4095274" y="394811"/>
                  <a:pt x="4095274" y="394811"/>
                  <a:pt x="4095274" y="394811"/>
                </a:cubicBezTo>
                <a:cubicBezTo>
                  <a:pt x="4095274" y="394811"/>
                  <a:pt x="4095274" y="395764"/>
                  <a:pt x="4095274" y="395764"/>
                </a:cubicBezTo>
                <a:close/>
                <a:moveTo>
                  <a:pt x="4093369" y="386239"/>
                </a:moveTo>
                <a:cubicBezTo>
                  <a:pt x="4093369" y="383381"/>
                  <a:pt x="4093369" y="379571"/>
                  <a:pt x="4093369" y="376714"/>
                </a:cubicBezTo>
                <a:cubicBezTo>
                  <a:pt x="4094321" y="378619"/>
                  <a:pt x="4095274" y="380524"/>
                  <a:pt x="4096226" y="382429"/>
                </a:cubicBezTo>
                <a:cubicBezTo>
                  <a:pt x="4094321" y="384334"/>
                  <a:pt x="4094321" y="385286"/>
                  <a:pt x="4093369" y="386239"/>
                </a:cubicBezTo>
                <a:close/>
                <a:moveTo>
                  <a:pt x="4097179" y="342424"/>
                </a:moveTo>
                <a:cubicBezTo>
                  <a:pt x="4098131" y="339566"/>
                  <a:pt x="4098131" y="337661"/>
                  <a:pt x="4099084" y="334804"/>
                </a:cubicBezTo>
                <a:cubicBezTo>
                  <a:pt x="4099084" y="335756"/>
                  <a:pt x="4099084" y="336709"/>
                  <a:pt x="4099084" y="337661"/>
                </a:cubicBezTo>
                <a:cubicBezTo>
                  <a:pt x="4099084" y="339566"/>
                  <a:pt x="4098131" y="340519"/>
                  <a:pt x="4097179" y="342424"/>
                </a:cubicBezTo>
                <a:close/>
                <a:moveTo>
                  <a:pt x="4100989" y="353854"/>
                </a:moveTo>
                <a:cubicBezTo>
                  <a:pt x="4100989" y="352901"/>
                  <a:pt x="4100989" y="351949"/>
                  <a:pt x="4100989" y="351949"/>
                </a:cubicBezTo>
                <a:cubicBezTo>
                  <a:pt x="4100989" y="351949"/>
                  <a:pt x="4100989" y="351949"/>
                  <a:pt x="4100989" y="351949"/>
                </a:cubicBezTo>
                <a:cubicBezTo>
                  <a:pt x="4100989" y="352901"/>
                  <a:pt x="4100989" y="353854"/>
                  <a:pt x="4100989" y="353854"/>
                </a:cubicBezTo>
                <a:cubicBezTo>
                  <a:pt x="4100989" y="354806"/>
                  <a:pt x="4100989" y="353854"/>
                  <a:pt x="4100989" y="353854"/>
                </a:cubicBezTo>
                <a:close/>
                <a:moveTo>
                  <a:pt x="4115276" y="322421"/>
                </a:moveTo>
                <a:cubicBezTo>
                  <a:pt x="4115276" y="330994"/>
                  <a:pt x="4114324" y="341471"/>
                  <a:pt x="4114324" y="350996"/>
                </a:cubicBezTo>
                <a:cubicBezTo>
                  <a:pt x="4113371" y="336709"/>
                  <a:pt x="4111466" y="327184"/>
                  <a:pt x="4111466" y="327184"/>
                </a:cubicBezTo>
                <a:cubicBezTo>
                  <a:pt x="4111466" y="327184"/>
                  <a:pt x="4110514" y="332899"/>
                  <a:pt x="4108609" y="342424"/>
                </a:cubicBezTo>
                <a:cubicBezTo>
                  <a:pt x="4108609" y="342424"/>
                  <a:pt x="4107656" y="341471"/>
                  <a:pt x="4107656" y="341471"/>
                </a:cubicBezTo>
                <a:cubicBezTo>
                  <a:pt x="4107656" y="339566"/>
                  <a:pt x="4106704" y="338614"/>
                  <a:pt x="4106704" y="336709"/>
                </a:cubicBezTo>
                <a:cubicBezTo>
                  <a:pt x="4108609" y="330994"/>
                  <a:pt x="4111466" y="326231"/>
                  <a:pt x="4113371" y="322421"/>
                </a:cubicBezTo>
                <a:cubicBezTo>
                  <a:pt x="4114324" y="321469"/>
                  <a:pt x="4114324" y="319564"/>
                  <a:pt x="4115276" y="318611"/>
                </a:cubicBezTo>
                <a:cubicBezTo>
                  <a:pt x="4115276" y="319564"/>
                  <a:pt x="4115276" y="320516"/>
                  <a:pt x="4115276" y="322421"/>
                </a:cubicBezTo>
                <a:close/>
                <a:moveTo>
                  <a:pt x="4109561" y="295751"/>
                </a:moveTo>
                <a:cubicBezTo>
                  <a:pt x="4111466" y="299561"/>
                  <a:pt x="4113371" y="303371"/>
                  <a:pt x="4116229" y="308134"/>
                </a:cubicBezTo>
                <a:cubicBezTo>
                  <a:pt x="4116229" y="309086"/>
                  <a:pt x="4116229" y="310991"/>
                  <a:pt x="4116229" y="311944"/>
                </a:cubicBezTo>
                <a:cubicBezTo>
                  <a:pt x="4114324" y="314801"/>
                  <a:pt x="4112419" y="316706"/>
                  <a:pt x="4110514" y="320516"/>
                </a:cubicBezTo>
                <a:cubicBezTo>
                  <a:pt x="4108609" y="323374"/>
                  <a:pt x="4106704" y="326231"/>
                  <a:pt x="4104799" y="329089"/>
                </a:cubicBezTo>
                <a:cubicBezTo>
                  <a:pt x="4103846" y="326231"/>
                  <a:pt x="4102894" y="324326"/>
                  <a:pt x="4102894" y="322421"/>
                </a:cubicBezTo>
                <a:cubicBezTo>
                  <a:pt x="4105751" y="311944"/>
                  <a:pt x="4107656" y="303371"/>
                  <a:pt x="4109561" y="295751"/>
                </a:cubicBezTo>
                <a:close/>
                <a:moveTo>
                  <a:pt x="4092416" y="294799"/>
                </a:moveTo>
                <a:cubicBezTo>
                  <a:pt x="4093369" y="284321"/>
                  <a:pt x="4093369" y="274796"/>
                  <a:pt x="4094321" y="265271"/>
                </a:cubicBezTo>
                <a:cubicBezTo>
                  <a:pt x="4095274" y="268129"/>
                  <a:pt x="4096226" y="270034"/>
                  <a:pt x="4098131" y="272891"/>
                </a:cubicBezTo>
                <a:cubicBezTo>
                  <a:pt x="4100989" y="278606"/>
                  <a:pt x="4103846" y="284321"/>
                  <a:pt x="4106704" y="290989"/>
                </a:cubicBezTo>
                <a:cubicBezTo>
                  <a:pt x="4103846" y="296704"/>
                  <a:pt x="4101941" y="304324"/>
                  <a:pt x="4098131" y="311944"/>
                </a:cubicBezTo>
                <a:cubicBezTo>
                  <a:pt x="4097179" y="308134"/>
                  <a:pt x="4096226" y="306229"/>
                  <a:pt x="4096226" y="306229"/>
                </a:cubicBezTo>
                <a:cubicBezTo>
                  <a:pt x="4096226" y="306229"/>
                  <a:pt x="4096226" y="310039"/>
                  <a:pt x="4097179" y="315754"/>
                </a:cubicBezTo>
                <a:cubicBezTo>
                  <a:pt x="4095274" y="320516"/>
                  <a:pt x="4093369" y="324326"/>
                  <a:pt x="4092416" y="329089"/>
                </a:cubicBezTo>
                <a:cubicBezTo>
                  <a:pt x="4092416" y="328136"/>
                  <a:pt x="4091464" y="326231"/>
                  <a:pt x="4091464" y="325279"/>
                </a:cubicBezTo>
                <a:cubicBezTo>
                  <a:pt x="4091464" y="324326"/>
                  <a:pt x="4090511" y="323374"/>
                  <a:pt x="4090511" y="321469"/>
                </a:cubicBezTo>
                <a:cubicBezTo>
                  <a:pt x="4091464" y="311944"/>
                  <a:pt x="4092416" y="303371"/>
                  <a:pt x="4092416" y="294799"/>
                </a:cubicBezTo>
                <a:close/>
                <a:moveTo>
                  <a:pt x="4085749" y="244316"/>
                </a:moveTo>
                <a:cubicBezTo>
                  <a:pt x="4085749" y="245269"/>
                  <a:pt x="4085749" y="245269"/>
                  <a:pt x="4085749" y="244316"/>
                </a:cubicBezTo>
                <a:cubicBezTo>
                  <a:pt x="4085749" y="247174"/>
                  <a:pt x="4085749" y="248126"/>
                  <a:pt x="4084796" y="250031"/>
                </a:cubicBezTo>
                <a:cubicBezTo>
                  <a:pt x="4084796" y="249079"/>
                  <a:pt x="4084796" y="246221"/>
                  <a:pt x="4085749" y="244316"/>
                </a:cubicBezTo>
                <a:close/>
                <a:moveTo>
                  <a:pt x="4043839" y="279559"/>
                </a:moveTo>
                <a:cubicBezTo>
                  <a:pt x="4044791" y="280511"/>
                  <a:pt x="4044791" y="280511"/>
                  <a:pt x="4043839" y="279559"/>
                </a:cubicBezTo>
                <a:cubicBezTo>
                  <a:pt x="4044791" y="281464"/>
                  <a:pt x="4044791" y="282416"/>
                  <a:pt x="4044791" y="283369"/>
                </a:cubicBezTo>
                <a:cubicBezTo>
                  <a:pt x="4043839" y="282416"/>
                  <a:pt x="4043839" y="281464"/>
                  <a:pt x="4043839" y="281464"/>
                </a:cubicBezTo>
                <a:cubicBezTo>
                  <a:pt x="4043839" y="281464"/>
                  <a:pt x="4043839" y="283369"/>
                  <a:pt x="4044791" y="286226"/>
                </a:cubicBezTo>
                <a:cubicBezTo>
                  <a:pt x="4044791" y="287179"/>
                  <a:pt x="4044791" y="288131"/>
                  <a:pt x="4044791" y="290036"/>
                </a:cubicBezTo>
                <a:cubicBezTo>
                  <a:pt x="4043839" y="288131"/>
                  <a:pt x="4042886" y="286226"/>
                  <a:pt x="4042886" y="284321"/>
                </a:cubicBezTo>
                <a:cubicBezTo>
                  <a:pt x="4043839" y="282416"/>
                  <a:pt x="4043839" y="281464"/>
                  <a:pt x="4043839" y="279559"/>
                </a:cubicBezTo>
                <a:close/>
                <a:moveTo>
                  <a:pt x="4044791" y="333851"/>
                </a:moveTo>
                <a:cubicBezTo>
                  <a:pt x="4044791" y="333851"/>
                  <a:pt x="4044791" y="333851"/>
                  <a:pt x="4044791" y="333851"/>
                </a:cubicBezTo>
                <a:cubicBezTo>
                  <a:pt x="4044791" y="335756"/>
                  <a:pt x="4044791" y="337661"/>
                  <a:pt x="4044791" y="339566"/>
                </a:cubicBezTo>
                <a:cubicBezTo>
                  <a:pt x="4043839" y="338614"/>
                  <a:pt x="4043839" y="338614"/>
                  <a:pt x="4042886" y="337661"/>
                </a:cubicBezTo>
                <a:cubicBezTo>
                  <a:pt x="4042886" y="335756"/>
                  <a:pt x="4043839" y="334804"/>
                  <a:pt x="4044791" y="333851"/>
                </a:cubicBezTo>
                <a:close/>
                <a:moveTo>
                  <a:pt x="4039076" y="271939"/>
                </a:moveTo>
                <a:cubicBezTo>
                  <a:pt x="4039076" y="272891"/>
                  <a:pt x="4039076" y="272891"/>
                  <a:pt x="4039076" y="273844"/>
                </a:cubicBezTo>
                <a:cubicBezTo>
                  <a:pt x="4039076" y="272891"/>
                  <a:pt x="4038124" y="271939"/>
                  <a:pt x="4038124" y="270034"/>
                </a:cubicBezTo>
                <a:cubicBezTo>
                  <a:pt x="4037171" y="268129"/>
                  <a:pt x="4037171" y="267176"/>
                  <a:pt x="4036219" y="265271"/>
                </a:cubicBezTo>
                <a:cubicBezTo>
                  <a:pt x="4037171" y="267176"/>
                  <a:pt x="4038124" y="269081"/>
                  <a:pt x="4039076" y="271939"/>
                </a:cubicBezTo>
                <a:close/>
                <a:moveTo>
                  <a:pt x="4033361" y="358616"/>
                </a:moveTo>
                <a:cubicBezTo>
                  <a:pt x="4033361" y="355759"/>
                  <a:pt x="4034314" y="353854"/>
                  <a:pt x="4034314" y="351949"/>
                </a:cubicBezTo>
                <a:cubicBezTo>
                  <a:pt x="4035266" y="350044"/>
                  <a:pt x="4037171" y="347186"/>
                  <a:pt x="4038124" y="345281"/>
                </a:cubicBezTo>
                <a:cubicBezTo>
                  <a:pt x="4040029" y="347186"/>
                  <a:pt x="4041934" y="350044"/>
                  <a:pt x="4043839" y="351949"/>
                </a:cubicBezTo>
                <a:cubicBezTo>
                  <a:pt x="4042886" y="363379"/>
                  <a:pt x="4041934" y="376714"/>
                  <a:pt x="4040981" y="391954"/>
                </a:cubicBezTo>
                <a:cubicBezTo>
                  <a:pt x="4039076" y="398621"/>
                  <a:pt x="4037171" y="406241"/>
                  <a:pt x="4035266" y="413861"/>
                </a:cubicBezTo>
                <a:cubicBezTo>
                  <a:pt x="4033361" y="407194"/>
                  <a:pt x="4030504" y="401479"/>
                  <a:pt x="4029551" y="395764"/>
                </a:cubicBezTo>
                <a:cubicBezTo>
                  <a:pt x="4028599" y="392906"/>
                  <a:pt x="4027646" y="391001"/>
                  <a:pt x="4027646" y="388144"/>
                </a:cubicBezTo>
                <a:cubicBezTo>
                  <a:pt x="4029551" y="377666"/>
                  <a:pt x="4031456" y="368141"/>
                  <a:pt x="4033361" y="358616"/>
                </a:cubicBezTo>
                <a:close/>
                <a:moveTo>
                  <a:pt x="4020026" y="324326"/>
                </a:moveTo>
                <a:cubicBezTo>
                  <a:pt x="4020979" y="325279"/>
                  <a:pt x="4020979" y="325279"/>
                  <a:pt x="4021931" y="326231"/>
                </a:cubicBezTo>
                <a:cubicBezTo>
                  <a:pt x="4020979" y="329089"/>
                  <a:pt x="4020026" y="331946"/>
                  <a:pt x="4019074" y="334804"/>
                </a:cubicBezTo>
                <a:cubicBezTo>
                  <a:pt x="4018121" y="336709"/>
                  <a:pt x="4018121" y="339566"/>
                  <a:pt x="4017169" y="341471"/>
                </a:cubicBezTo>
                <a:cubicBezTo>
                  <a:pt x="4017169" y="341471"/>
                  <a:pt x="4017169" y="342424"/>
                  <a:pt x="4016216" y="342424"/>
                </a:cubicBezTo>
                <a:cubicBezTo>
                  <a:pt x="4016216" y="343376"/>
                  <a:pt x="4015264" y="343376"/>
                  <a:pt x="4015264" y="344329"/>
                </a:cubicBezTo>
                <a:cubicBezTo>
                  <a:pt x="4014311" y="333851"/>
                  <a:pt x="4012406" y="324326"/>
                  <a:pt x="4011454" y="315754"/>
                </a:cubicBezTo>
                <a:cubicBezTo>
                  <a:pt x="4014311" y="317659"/>
                  <a:pt x="4017169" y="320516"/>
                  <a:pt x="4020026" y="324326"/>
                </a:cubicBezTo>
                <a:close/>
                <a:moveTo>
                  <a:pt x="3999071" y="282416"/>
                </a:moveTo>
                <a:cubicBezTo>
                  <a:pt x="4000024" y="282416"/>
                  <a:pt x="4000024" y="282416"/>
                  <a:pt x="3999071" y="282416"/>
                </a:cubicBezTo>
                <a:cubicBezTo>
                  <a:pt x="4000024" y="290989"/>
                  <a:pt x="4000024" y="300514"/>
                  <a:pt x="4000024" y="310991"/>
                </a:cubicBezTo>
                <a:cubicBezTo>
                  <a:pt x="4000024" y="312896"/>
                  <a:pt x="4000024" y="314801"/>
                  <a:pt x="4000024" y="316706"/>
                </a:cubicBezTo>
                <a:cubicBezTo>
                  <a:pt x="4000024" y="319564"/>
                  <a:pt x="3999071" y="322421"/>
                  <a:pt x="3999071" y="325279"/>
                </a:cubicBezTo>
                <a:cubicBezTo>
                  <a:pt x="3999071" y="325279"/>
                  <a:pt x="3999071" y="326231"/>
                  <a:pt x="3999071" y="327184"/>
                </a:cubicBezTo>
                <a:cubicBezTo>
                  <a:pt x="3999071" y="326231"/>
                  <a:pt x="3998119" y="325279"/>
                  <a:pt x="3998119" y="324326"/>
                </a:cubicBezTo>
                <a:lnTo>
                  <a:pt x="3997166" y="314801"/>
                </a:lnTo>
                <a:lnTo>
                  <a:pt x="3996214" y="286226"/>
                </a:lnTo>
                <a:cubicBezTo>
                  <a:pt x="3997166" y="285274"/>
                  <a:pt x="3998119" y="284321"/>
                  <a:pt x="3999071" y="282416"/>
                </a:cubicBezTo>
                <a:close/>
                <a:moveTo>
                  <a:pt x="3983831" y="405289"/>
                </a:moveTo>
                <a:cubicBezTo>
                  <a:pt x="3982879" y="408146"/>
                  <a:pt x="3981926" y="410051"/>
                  <a:pt x="3980021" y="412909"/>
                </a:cubicBezTo>
                <a:cubicBezTo>
                  <a:pt x="3980021" y="412909"/>
                  <a:pt x="3980021" y="412909"/>
                  <a:pt x="3980021" y="412909"/>
                </a:cubicBezTo>
                <a:cubicBezTo>
                  <a:pt x="3981926" y="407194"/>
                  <a:pt x="3981926" y="404336"/>
                  <a:pt x="3982879" y="402431"/>
                </a:cubicBezTo>
                <a:cubicBezTo>
                  <a:pt x="3982879" y="403384"/>
                  <a:pt x="3982879" y="404336"/>
                  <a:pt x="3983831" y="405289"/>
                </a:cubicBezTo>
                <a:close/>
                <a:moveTo>
                  <a:pt x="3980974" y="395764"/>
                </a:moveTo>
                <a:cubicBezTo>
                  <a:pt x="3981926" y="397669"/>
                  <a:pt x="3981926" y="399574"/>
                  <a:pt x="3982879" y="401479"/>
                </a:cubicBezTo>
                <a:cubicBezTo>
                  <a:pt x="3982879" y="402431"/>
                  <a:pt x="3980974" y="404336"/>
                  <a:pt x="3979069" y="407194"/>
                </a:cubicBezTo>
                <a:cubicBezTo>
                  <a:pt x="3979069" y="407194"/>
                  <a:pt x="3979069" y="406241"/>
                  <a:pt x="3979069" y="406241"/>
                </a:cubicBezTo>
                <a:cubicBezTo>
                  <a:pt x="3980021" y="403384"/>
                  <a:pt x="3980021" y="399574"/>
                  <a:pt x="3980974" y="395764"/>
                </a:cubicBezTo>
                <a:close/>
                <a:moveTo>
                  <a:pt x="3976211" y="378619"/>
                </a:moveTo>
                <a:cubicBezTo>
                  <a:pt x="3976211" y="378619"/>
                  <a:pt x="3976211" y="378619"/>
                  <a:pt x="3976211" y="378619"/>
                </a:cubicBezTo>
                <a:cubicBezTo>
                  <a:pt x="3976211" y="379571"/>
                  <a:pt x="3976211" y="379571"/>
                  <a:pt x="3976211" y="380524"/>
                </a:cubicBezTo>
                <a:cubicBezTo>
                  <a:pt x="3976211" y="379571"/>
                  <a:pt x="3976211" y="378619"/>
                  <a:pt x="3976211" y="378619"/>
                </a:cubicBezTo>
                <a:close/>
                <a:moveTo>
                  <a:pt x="3948589" y="255746"/>
                </a:moveTo>
                <a:cubicBezTo>
                  <a:pt x="3948589" y="262414"/>
                  <a:pt x="3947636" y="270034"/>
                  <a:pt x="3946684" y="277654"/>
                </a:cubicBezTo>
                <a:cubicBezTo>
                  <a:pt x="3946684" y="279559"/>
                  <a:pt x="3946684" y="282416"/>
                  <a:pt x="3945731" y="285274"/>
                </a:cubicBezTo>
                <a:cubicBezTo>
                  <a:pt x="3944779" y="278606"/>
                  <a:pt x="3944779" y="272891"/>
                  <a:pt x="3943826" y="266224"/>
                </a:cubicBezTo>
                <a:cubicBezTo>
                  <a:pt x="3942874" y="257651"/>
                  <a:pt x="3940969" y="249079"/>
                  <a:pt x="3940016" y="240506"/>
                </a:cubicBezTo>
                <a:cubicBezTo>
                  <a:pt x="3940016" y="240506"/>
                  <a:pt x="3940016" y="240506"/>
                  <a:pt x="3940016" y="239554"/>
                </a:cubicBezTo>
                <a:cubicBezTo>
                  <a:pt x="3940016" y="238601"/>
                  <a:pt x="3940016" y="237649"/>
                  <a:pt x="3940016" y="236696"/>
                </a:cubicBezTo>
                <a:cubicBezTo>
                  <a:pt x="3940969" y="237649"/>
                  <a:pt x="3941921" y="239554"/>
                  <a:pt x="3942874" y="240506"/>
                </a:cubicBezTo>
                <a:cubicBezTo>
                  <a:pt x="3944779" y="243364"/>
                  <a:pt x="3945731" y="245269"/>
                  <a:pt x="3947636" y="248126"/>
                </a:cubicBezTo>
                <a:cubicBezTo>
                  <a:pt x="3948589" y="251936"/>
                  <a:pt x="3948589" y="253841"/>
                  <a:pt x="3948589" y="255746"/>
                </a:cubicBezTo>
                <a:close/>
                <a:moveTo>
                  <a:pt x="3943826" y="205264"/>
                </a:moveTo>
                <a:cubicBezTo>
                  <a:pt x="3943826" y="207169"/>
                  <a:pt x="3943826" y="209074"/>
                  <a:pt x="3943826" y="210979"/>
                </a:cubicBezTo>
                <a:cubicBezTo>
                  <a:pt x="3943826" y="216694"/>
                  <a:pt x="3944779" y="223361"/>
                  <a:pt x="3945731" y="230981"/>
                </a:cubicBezTo>
                <a:cubicBezTo>
                  <a:pt x="3945731" y="232886"/>
                  <a:pt x="3945731" y="234791"/>
                  <a:pt x="3946684" y="236696"/>
                </a:cubicBezTo>
                <a:cubicBezTo>
                  <a:pt x="3943826" y="233839"/>
                  <a:pt x="3941921" y="230029"/>
                  <a:pt x="3939064" y="228124"/>
                </a:cubicBezTo>
                <a:cubicBezTo>
                  <a:pt x="3938111" y="224314"/>
                  <a:pt x="3938111" y="219551"/>
                  <a:pt x="3937159" y="215741"/>
                </a:cubicBezTo>
                <a:cubicBezTo>
                  <a:pt x="3940016" y="210979"/>
                  <a:pt x="3941921" y="208121"/>
                  <a:pt x="3943826" y="205264"/>
                </a:cubicBezTo>
                <a:close/>
                <a:moveTo>
                  <a:pt x="3866674" y="369094"/>
                </a:moveTo>
                <a:cubicBezTo>
                  <a:pt x="3866674" y="369094"/>
                  <a:pt x="3866674" y="368141"/>
                  <a:pt x="3867626" y="368141"/>
                </a:cubicBezTo>
                <a:cubicBezTo>
                  <a:pt x="3867626" y="369094"/>
                  <a:pt x="3867626" y="370046"/>
                  <a:pt x="3867626" y="370999"/>
                </a:cubicBezTo>
                <a:cubicBezTo>
                  <a:pt x="3867626" y="370046"/>
                  <a:pt x="3866674" y="370046"/>
                  <a:pt x="3866674" y="369094"/>
                </a:cubicBezTo>
                <a:close/>
                <a:moveTo>
                  <a:pt x="3886676" y="354806"/>
                </a:moveTo>
                <a:cubicBezTo>
                  <a:pt x="3885724" y="351949"/>
                  <a:pt x="3883819" y="350044"/>
                  <a:pt x="3882866" y="348139"/>
                </a:cubicBezTo>
                <a:cubicBezTo>
                  <a:pt x="3882866" y="345281"/>
                  <a:pt x="3881914" y="341471"/>
                  <a:pt x="3881914" y="338614"/>
                </a:cubicBezTo>
                <a:cubicBezTo>
                  <a:pt x="3883819" y="343376"/>
                  <a:pt x="3885724" y="349091"/>
                  <a:pt x="3886676" y="354806"/>
                </a:cubicBezTo>
                <a:cubicBezTo>
                  <a:pt x="3887629" y="354806"/>
                  <a:pt x="3887629" y="355759"/>
                  <a:pt x="3887629" y="356711"/>
                </a:cubicBezTo>
                <a:cubicBezTo>
                  <a:pt x="3887629" y="355759"/>
                  <a:pt x="3887629" y="354806"/>
                  <a:pt x="3886676" y="354806"/>
                </a:cubicBezTo>
                <a:close/>
                <a:moveTo>
                  <a:pt x="3897154" y="278606"/>
                </a:moveTo>
                <a:cubicBezTo>
                  <a:pt x="3899059" y="275749"/>
                  <a:pt x="3900011" y="272891"/>
                  <a:pt x="3901916" y="270986"/>
                </a:cubicBezTo>
                <a:cubicBezTo>
                  <a:pt x="3901916" y="270986"/>
                  <a:pt x="3901916" y="270986"/>
                  <a:pt x="3901916" y="270986"/>
                </a:cubicBezTo>
                <a:cubicBezTo>
                  <a:pt x="3900964" y="273844"/>
                  <a:pt x="3899059" y="276701"/>
                  <a:pt x="3897154" y="278606"/>
                </a:cubicBezTo>
                <a:cubicBezTo>
                  <a:pt x="3898106" y="279559"/>
                  <a:pt x="3897154" y="279559"/>
                  <a:pt x="3897154" y="278606"/>
                </a:cubicBezTo>
                <a:close/>
                <a:moveTo>
                  <a:pt x="3900011" y="291941"/>
                </a:moveTo>
                <a:cubicBezTo>
                  <a:pt x="3900011" y="290989"/>
                  <a:pt x="3900964" y="289084"/>
                  <a:pt x="3901916" y="288131"/>
                </a:cubicBezTo>
                <a:cubicBezTo>
                  <a:pt x="3901916" y="287179"/>
                  <a:pt x="3902869" y="287179"/>
                  <a:pt x="3902869" y="286226"/>
                </a:cubicBezTo>
                <a:cubicBezTo>
                  <a:pt x="3902869" y="290036"/>
                  <a:pt x="3902869" y="293846"/>
                  <a:pt x="3903821" y="297656"/>
                </a:cubicBezTo>
                <a:cubicBezTo>
                  <a:pt x="3903821" y="298609"/>
                  <a:pt x="3903821" y="300514"/>
                  <a:pt x="3902869" y="301466"/>
                </a:cubicBezTo>
                <a:cubicBezTo>
                  <a:pt x="3902869" y="300514"/>
                  <a:pt x="3902869" y="299561"/>
                  <a:pt x="3901916" y="298609"/>
                </a:cubicBezTo>
                <a:cubicBezTo>
                  <a:pt x="3901916" y="295751"/>
                  <a:pt x="3900964" y="293846"/>
                  <a:pt x="3900011" y="291941"/>
                </a:cubicBezTo>
                <a:close/>
                <a:moveTo>
                  <a:pt x="3903821" y="431006"/>
                </a:moveTo>
                <a:cubicBezTo>
                  <a:pt x="3903821" y="431006"/>
                  <a:pt x="3903821" y="431959"/>
                  <a:pt x="3902869" y="431959"/>
                </a:cubicBezTo>
                <a:lnTo>
                  <a:pt x="3901916" y="431959"/>
                </a:lnTo>
                <a:cubicBezTo>
                  <a:pt x="3902869" y="430054"/>
                  <a:pt x="3902869" y="428149"/>
                  <a:pt x="3903821" y="426244"/>
                </a:cubicBezTo>
                <a:cubicBezTo>
                  <a:pt x="3903821" y="427196"/>
                  <a:pt x="3903821" y="427196"/>
                  <a:pt x="3904774" y="428149"/>
                </a:cubicBezTo>
                <a:cubicBezTo>
                  <a:pt x="3903821" y="429101"/>
                  <a:pt x="3903821" y="430054"/>
                  <a:pt x="3903821" y="431006"/>
                </a:cubicBezTo>
                <a:close/>
                <a:moveTo>
                  <a:pt x="3925729" y="309086"/>
                </a:moveTo>
                <a:cubicBezTo>
                  <a:pt x="3923824" y="301466"/>
                  <a:pt x="3922871" y="297656"/>
                  <a:pt x="3922871" y="297656"/>
                </a:cubicBezTo>
                <a:cubicBezTo>
                  <a:pt x="3922871" y="297656"/>
                  <a:pt x="3922871" y="301466"/>
                  <a:pt x="3923824" y="308134"/>
                </a:cubicBezTo>
                <a:cubicBezTo>
                  <a:pt x="3920966" y="297656"/>
                  <a:pt x="3919061" y="291941"/>
                  <a:pt x="3919061" y="291941"/>
                </a:cubicBezTo>
                <a:cubicBezTo>
                  <a:pt x="3919061" y="291941"/>
                  <a:pt x="3920014" y="301466"/>
                  <a:pt x="3922871" y="317659"/>
                </a:cubicBezTo>
                <a:cubicBezTo>
                  <a:pt x="3922871" y="320516"/>
                  <a:pt x="3923824" y="322421"/>
                  <a:pt x="3923824" y="325279"/>
                </a:cubicBezTo>
                <a:cubicBezTo>
                  <a:pt x="3922871" y="328136"/>
                  <a:pt x="3922871" y="331946"/>
                  <a:pt x="3921919" y="334804"/>
                </a:cubicBezTo>
                <a:cubicBezTo>
                  <a:pt x="3921919" y="334804"/>
                  <a:pt x="3921919" y="335756"/>
                  <a:pt x="3921919" y="335756"/>
                </a:cubicBezTo>
                <a:cubicBezTo>
                  <a:pt x="3921919" y="333851"/>
                  <a:pt x="3920966" y="331946"/>
                  <a:pt x="3920966" y="330041"/>
                </a:cubicBezTo>
                <a:cubicBezTo>
                  <a:pt x="3919061" y="319564"/>
                  <a:pt x="3917156" y="310039"/>
                  <a:pt x="3915251" y="301466"/>
                </a:cubicBezTo>
                <a:cubicBezTo>
                  <a:pt x="3913346" y="293846"/>
                  <a:pt x="3912394" y="287179"/>
                  <a:pt x="3911441" y="281464"/>
                </a:cubicBezTo>
                <a:cubicBezTo>
                  <a:pt x="3911441" y="273844"/>
                  <a:pt x="3912394" y="268129"/>
                  <a:pt x="3912394" y="264319"/>
                </a:cubicBezTo>
                <a:cubicBezTo>
                  <a:pt x="3912394" y="264319"/>
                  <a:pt x="3912394" y="263366"/>
                  <a:pt x="3912394" y="263366"/>
                </a:cubicBezTo>
                <a:cubicBezTo>
                  <a:pt x="3914299" y="265271"/>
                  <a:pt x="3917156" y="268129"/>
                  <a:pt x="3919061" y="270986"/>
                </a:cubicBezTo>
                <a:cubicBezTo>
                  <a:pt x="3920966" y="272891"/>
                  <a:pt x="3922871" y="274796"/>
                  <a:pt x="3923824" y="277654"/>
                </a:cubicBezTo>
                <a:cubicBezTo>
                  <a:pt x="3923824" y="277654"/>
                  <a:pt x="3923824" y="280511"/>
                  <a:pt x="3924776" y="284321"/>
                </a:cubicBezTo>
                <a:cubicBezTo>
                  <a:pt x="3922871" y="279559"/>
                  <a:pt x="3921919" y="277654"/>
                  <a:pt x="3921919" y="277654"/>
                </a:cubicBezTo>
                <a:cubicBezTo>
                  <a:pt x="3921919" y="277654"/>
                  <a:pt x="3923824" y="284321"/>
                  <a:pt x="3926681" y="296704"/>
                </a:cubicBezTo>
                <a:cubicBezTo>
                  <a:pt x="3926681" y="298609"/>
                  <a:pt x="3927634" y="301466"/>
                  <a:pt x="3927634" y="304324"/>
                </a:cubicBezTo>
                <a:cubicBezTo>
                  <a:pt x="3927634" y="304324"/>
                  <a:pt x="3927634" y="304324"/>
                  <a:pt x="3927634" y="305276"/>
                </a:cubicBezTo>
                <a:cubicBezTo>
                  <a:pt x="3926681" y="304324"/>
                  <a:pt x="3925729" y="306229"/>
                  <a:pt x="3925729" y="309086"/>
                </a:cubicBezTo>
                <a:close/>
                <a:moveTo>
                  <a:pt x="3929539" y="287179"/>
                </a:moveTo>
                <a:cubicBezTo>
                  <a:pt x="3929539" y="289084"/>
                  <a:pt x="3928586" y="290989"/>
                  <a:pt x="3928586" y="292894"/>
                </a:cubicBezTo>
                <a:cubicBezTo>
                  <a:pt x="3928586" y="291941"/>
                  <a:pt x="3927634" y="290989"/>
                  <a:pt x="3927634" y="290036"/>
                </a:cubicBezTo>
                <a:cubicBezTo>
                  <a:pt x="3924776" y="281464"/>
                  <a:pt x="3923824" y="275749"/>
                  <a:pt x="3923824" y="275749"/>
                </a:cubicBezTo>
                <a:cubicBezTo>
                  <a:pt x="3924776" y="277654"/>
                  <a:pt x="3926681" y="279559"/>
                  <a:pt x="3927634" y="281464"/>
                </a:cubicBezTo>
                <a:cubicBezTo>
                  <a:pt x="3928586" y="282416"/>
                  <a:pt x="3928586" y="283369"/>
                  <a:pt x="3929539" y="284321"/>
                </a:cubicBezTo>
                <a:cubicBezTo>
                  <a:pt x="3929539" y="284321"/>
                  <a:pt x="3929539" y="285274"/>
                  <a:pt x="3929539" y="287179"/>
                </a:cubicBezTo>
                <a:close/>
                <a:moveTo>
                  <a:pt x="3926681" y="242411"/>
                </a:moveTo>
                <a:cubicBezTo>
                  <a:pt x="3927634" y="251936"/>
                  <a:pt x="3928586" y="261461"/>
                  <a:pt x="3928586" y="270986"/>
                </a:cubicBezTo>
                <a:cubicBezTo>
                  <a:pt x="3926681" y="269081"/>
                  <a:pt x="3924776" y="266224"/>
                  <a:pt x="3921919" y="265271"/>
                </a:cubicBezTo>
                <a:cubicBezTo>
                  <a:pt x="3919061" y="262414"/>
                  <a:pt x="3916204" y="259556"/>
                  <a:pt x="3913346" y="257651"/>
                </a:cubicBezTo>
                <a:cubicBezTo>
                  <a:pt x="3915251" y="253841"/>
                  <a:pt x="3916204" y="250031"/>
                  <a:pt x="3917156" y="246221"/>
                </a:cubicBezTo>
                <a:cubicBezTo>
                  <a:pt x="3920014" y="241459"/>
                  <a:pt x="3922871" y="236696"/>
                  <a:pt x="3925729" y="232886"/>
                </a:cubicBezTo>
                <a:cubicBezTo>
                  <a:pt x="3925729" y="235744"/>
                  <a:pt x="3925729" y="239554"/>
                  <a:pt x="3926681" y="242411"/>
                </a:cubicBezTo>
                <a:close/>
                <a:moveTo>
                  <a:pt x="3900964" y="168116"/>
                </a:moveTo>
                <a:cubicBezTo>
                  <a:pt x="3905726" y="160496"/>
                  <a:pt x="3910489" y="153829"/>
                  <a:pt x="3914299" y="147161"/>
                </a:cubicBezTo>
                <a:cubicBezTo>
                  <a:pt x="3914299" y="150019"/>
                  <a:pt x="3915251" y="152876"/>
                  <a:pt x="3915251" y="156686"/>
                </a:cubicBezTo>
                <a:cubicBezTo>
                  <a:pt x="3917156" y="168116"/>
                  <a:pt x="3919061" y="181451"/>
                  <a:pt x="3920966" y="196691"/>
                </a:cubicBezTo>
                <a:cubicBezTo>
                  <a:pt x="3921919" y="202406"/>
                  <a:pt x="3921919" y="208121"/>
                  <a:pt x="3922871" y="213836"/>
                </a:cubicBezTo>
                <a:cubicBezTo>
                  <a:pt x="3920966" y="211931"/>
                  <a:pt x="3920014" y="210979"/>
                  <a:pt x="3920014" y="210979"/>
                </a:cubicBezTo>
                <a:cubicBezTo>
                  <a:pt x="3920014" y="210979"/>
                  <a:pt x="3920966" y="212884"/>
                  <a:pt x="3923824" y="214789"/>
                </a:cubicBezTo>
                <a:cubicBezTo>
                  <a:pt x="3923824" y="218599"/>
                  <a:pt x="3924776" y="222409"/>
                  <a:pt x="3924776" y="226219"/>
                </a:cubicBezTo>
                <a:cubicBezTo>
                  <a:pt x="3919061" y="232886"/>
                  <a:pt x="3913346" y="240506"/>
                  <a:pt x="3906679" y="249079"/>
                </a:cubicBezTo>
                <a:cubicBezTo>
                  <a:pt x="3905726" y="250031"/>
                  <a:pt x="3905726" y="250984"/>
                  <a:pt x="3904774" y="251936"/>
                </a:cubicBezTo>
                <a:cubicBezTo>
                  <a:pt x="3903821" y="251936"/>
                  <a:pt x="3903821" y="250984"/>
                  <a:pt x="3902869" y="250984"/>
                </a:cubicBezTo>
                <a:cubicBezTo>
                  <a:pt x="3901916" y="245269"/>
                  <a:pt x="3900964" y="242411"/>
                  <a:pt x="3900964" y="242411"/>
                </a:cubicBezTo>
                <a:cubicBezTo>
                  <a:pt x="3900964" y="242411"/>
                  <a:pt x="3900964" y="245269"/>
                  <a:pt x="3900964" y="249079"/>
                </a:cubicBezTo>
                <a:cubicBezTo>
                  <a:pt x="3900011" y="248126"/>
                  <a:pt x="3898106" y="247174"/>
                  <a:pt x="3897154" y="247174"/>
                </a:cubicBezTo>
                <a:cubicBezTo>
                  <a:pt x="3893344" y="245269"/>
                  <a:pt x="3891439" y="243364"/>
                  <a:pt x="3891439" y="243364"/>
                </a:cubicBezTo>
                <a:cubicBezTo>
                  <a:pt x="3891439" y="243364"/>
                  <a:pt x="3893344" y="245269"/>
                  <a:pt x="3896201" y="248126"/>
                </a:cubicBezTo>
                <a:cubicBezTo>
                  <a:pt x="3897154" y="249079"/>
                  <a:pt x="3899059" y="250984"/>
                  <a:pt x="3900964" y="251936"/>
                </a:cubicBezTo>
                <a:cubicBezTo>
                  <a:pt x="3900964" y="253841"/>
                  <a:pt x="3900964" y="254794"/>
                  <a:pt x="3900964" y="256699"/>
                </a:cubicBezTo>
                <a:cubicBezTo>
                  <a:pt x="3899059" y="259556"/>
                  <a:pt x="3896201" y="263366"/>
                  <a:pt x="3894296" y="266224"/>
                </a:cubicBezTo>
                <a:cubicBezTo>
                  <a:pt x="3893344" y="261461"/>
                  <a:pt x="3891439" y="255746"/>
                  <a:pt x="3890486" y="250984"/>
                </a:cubicBezTo>
                <a:cubicBezTo>
                  <a:pt x="3886676" y="235744"/>
                  <a:pt x="3883819" y="222409"/>
                  <a:pt x="3880009" y="210026"/>
                </a:cubicBezTo>
                <a:cubicBezTo>
                  <a:pt x="3880009" y="209074"/>
                  <a:pt x="3879056" y="207169"/>
                  <a:pt x="3879056" y="206216"/>
                </a:cubicBezTo>
                <a:cubicBezTo>
                  <a:pt x="3886676" y="191929"/>
                  <a:pt x="3894296" y="178594"/>
                  <a:pt x="3900964" y="168116"/>
                </a:cubicBezTo>
                <a:close/>
                <a:moveTo>
                  <a:pt x="3873341" y="214789"/>
                </a:moveTo>
                <a:cubicBezTo>
                  <a:pt x="3875246" y="226219"/>
                  <a:pt x="3877151" y="238601"/>
                  <a:pt x="3879056" y="251936"/>
                </a:cubicBezTo>
                <a:cubicBezTo>
                  <a:pt x="3880009" y="260509"/>
                  <a:pt x="3881914" y="270034"/>
                  <a:pt x="3883819" y="280511"/>
                </a:cubicBezTo>
                <a:cubicBezTo>
                  <a:pt x="3883819" y="281464"/>
                  <a:pt x="3882866" y="281464"/>
                  <a:pt x="3882866" y="282416"/>
                </a:cubicBezTo>
                <a:cubicBezTo>
                  <a:pt x="3880009" y="273844"/>
                  <a:pt x="3878104" y="266224"/>
                  <a:pt x="3875246" y="259556"/>
                </a:cubicBezTo>
                <a:cubicBezTo>
                  <a:pt x="3871436" y="250031"/>
                  <a:pt x="3868579" y="241459"/>
                  <a:pt x="3865721" y="234791"/>
                </a:cubicBezTo>
                <a:cubicBezTo>
                  <a:pt x="3865721" y="233839"/>
                  <a:pt x="3864769" y="232886"/>
                  <a:pt x="3864769" y="231934"/>
                </a:cubicBezTo>
                <a:cubicBezTo>
                  <a:pt x="3867626" y="225266"/>
                  <a:pt x="3870484" y="219551"/>
                  <a:pt x="3873341" y="214789"/>
                </a:cubicBezTo>
                <a:close/>
                <a:moveTo>
                  <a:pt x="3864769" y="341471"/>
                </a:moveTo>
                <a:cubicBezTo>
                  <a:pt x="3863816" y="342424"/>
                  <a:pt x="3863816" y="344329"/>
                  <a:pt x="3862864" y="345281"/>
                </a:cubicBezTo>
                <a:cubicBezTo>
                  <a:pt x="3862864" y="344329"/>
                  <a:pt x="3863816" y="343376"/>
                  <a:pt x="3864769" y="341471"/>
                </a:cubicBezTo>
                <a:cubicBezTo>
                  <a:pt x="3864769" y="341471"/>
                  <a:pt x="3864769" y="341471"/>
                  <a:pt x="3864769" y="341471"/>
                </a:cubicBezTo>
                <a:close/>
                <a:moveTo>
                  <a:pt x="3854291" y="211931"/>
                </a:moveTo>
                <a:cubicBezTo>
                  <a:pt x="3854291" y="208121"/>
                  <a:pt x="3855244" y="204311"/>
                  <a:pt x="3856196" y="201454"/>
                </a:cubicBezTo>
                <a:cubicBezTo>
                  <a:pt x="3856196" y="206216"/>
                  <a:pt x="3856196" y="212884"/>
                  <a:pt x="3857149" y="220504"/>
                </a:cubicBezTo>
                <a:cubicBezTo>
                  <a:pt x="3856196" y="222409"/>
                  <a:pt x="3855244" y="224314"/>
                  <a:pt x="3854291" y="226219"/>
                </a:cubicBezTo>
                <a:cubicBezTo>
                  <a:pt x="3853339" y="220504"/>
                  <a:pt x="3854291" y="215741"/>
                  <a:pt x="3854291" y="211931"/>
                </a:cubicBezTo>
                <a:close/>
                <a:moveTo>
                  <a:pt x="3849529" y="262414"/>
                </a:moveTo>
                <a:cubicBezTo>
                  <a:pt x="3849529" y="260509"/>
                  <a:pt x="3849529" y="259556"/>
                  <a:pt x="3849529" y="257651"/>
                </a:cubicBezTo>
                <a:cubicBezTo>
                  <a:pt x="3849529" y="257651"/>
                  <a:pt x="3849529" y="256699"/>
                  <a:pt x="3850481" y="256699"/>
                </a:cubicBezTo>
                <a:cubicBezTo>
                  <a:pt x="3853339" y="263366"/>
                  <a:pt x="3856196" y="270986"/>
                  <a:pt x="3859054" y="278606"/>
                </a:cubicBezTo>
                <a:cubicBezTo>
                  <a:pt x="3859054" y="279559"/>
                  <a:pt x="3859054" y="279559"/>
                  <a:pt x="3860006" y="280511"/>
                </a:cubicBezTo>
                <a:cubicBezTo>
                  <a:pt x="3860959" y="290989"/>
                  <a:pt x="3861911" y="302419"/>
                  <a:pt x="3862864" y="313849"/>
                </a:cubicBezTo>
                <a:cubicBezTo>
                  <a:pt x="3862864" y="313849"/>
                  <a:pt x="3862864" y="313849"/>
                  <a:pt x="3862864" y="313849"/>
                </a:cubicBezTo>
                <a:cubicBezTo>
                  <a:pt x="3858101" y="305276"/>
                  <a:pt x="3852386" y="298609"/>
                  <a:pt x="3847624" y="291941"/>
                </a:cubicBezTo>
                <a:cubicBezTo>
                  <a:pt x="3848576" y="281464"/>
                  <a:pt x="3848576" y="271939"/>
                  <a:pt x="3849529" y="262414"/>
                </a:cubicBezTo>
                <a:close/>
                <a:moveTo>
                  <a:pt x="3846671" y="308134"/>
                </a:moveTo>
                <a:cubicBezTo>
                  <a:pt x="3849529" y="312896"/>
                  <a:pt x="3852386" y="318611"/>
                  <a:pt x="3855244" y="323374"/>
                </a:cubicBezTo>
                <a:cubicBezTo>
                  <a:pt x="3855244" y="324326"/>
                  <a:pt x="3856196" y="324326"/>
                  <a:pt x="3856196" y="325279"/>
                </a:cubicBezTo>
                <a:cubicBezTo>
                  <a:pt x="3856196" y="326231"/>
                  <a:pt x="3855244" y="326231"/>
                  <a:pt x="3855244" y="327184"/>
                </a:cubicBezTo>
                <a:cubicBezTo>
                  <a:pt x="3853339" y="330041"/>
                  <a:pt x="3851434" y="333851"/>
                  <a:pt x="3849529" y="336709"/>
                </a:cubicBezTo>
                <a:cubicBezTo>
                  <a:pt x="3848576" y="334804"/>
                  <a:pt x="3846671" y="331946"/>
                  <a:pt x="3845719" y="330041"/>
                </a:cubicBezTo>
                <a:cubicBezTo>
                  <a:pt x="3845719" y="323374"/>
                  <a:pt x="3846671" y="315754"/>
                  <a:pt x="3846671" y="308134"/>
                </a:cubicBezTo>
                <a:close/>
                <a:moveTo>
                  <a:pt x="3843814" y="415766"/>
                </a:moveTo>
                <a:cubicBezTo>
                  <a:pt x="3844766" y="413861"/>
                  <a:pt x="3845719" y="411956"/>
                  <a:pt x="3846671" y="410051"/>
                </a:cubicBezTo>
                <a:cubicBezTo>
                  <a:pt x="3846671" y="411956"/>
                  <a:pt x="3847624" y="414814"/>
                  <a:pt x="3847624" y="416719"/>
                </a:cubicBezTo>
                <a:cubicBezTo>
                  <a:pt x="3847624" y="417671"/>
                  <a:pt x="3847624" y="418624"/>
                  <a:pt x="3847624" y="419576"/>
                </a:cubicBezTo>
                <a:cubicBezTo>
                  <a:pt x="3847624" y="420529"/>
                  <a:pt x="3846671" y="421481"/>
                  <a:pt x="3846671" y="422434"/>
                </a:cubicBezTo>
                <a:cubicBezTo>
                  <a:pt x="3845719" y="423386"/>
                  <a:pt x="3845719" y="425291"/>
                  <a:pt x="3844766" y="426244"/>
                </a:cubicBezTo>
                <a:lnTo>
                  <a:pt x="3842861" y="426244"/>
                </a:lnTo>
                <a:cubicBezTo>
                  <a:pt x="3843814" y="422434"/>
                  <a:pt x="3843814" y="418624"/>
                  <a:pt x="3843814" y="415766"/>
                </a:cubicBezTo>
                <a:close/>
                <a:moveTo>
                  <a:pt x="3830479" y="297656"/>
                </a:moveTo>
                <a:cubicBezTo>
                  <a:pt x="3830479" y="298609"/>
                  <a:pt x="3830479" y="298609"/>
                  <a:pt x="3830479" y="299561"/>
                </a:cubicBezTo>
                <a:cubicBezTo>
                  <a:pt x="3830479" y="300514"/>
                  <a:pt x="3830479" y="300514"/>
                  <a:pt x="3830479" y="301466"/>
                </a:cubicBezTo>
                <a:cubicBezTo>
                  <a:pt x="3830479" y="303371"/>
                  <a:pt x="3830479" y="305276"/>
                  <a:pt x="3829526" y="307181"/>
                </a:cubicBezTo>
                <a:cubicBezTo>
                  <a:pt x="3828574" y="306229"/>
                  <a:pt x="3827621" y="305276"/>
                  <a:pt x="3827621" y="304324"/>
                </a:cubicBezTo>
                <a:cubicBezTo>
                  <a:pt x="3828574" y="301466"/>
                  <a:pt x="3829526" y="299561"/>
                  <a:pt x="3830479" y="297656"/>
                </a:cubicBezTo>
                <a:close/>
                <a:moveTo>
                  <a:pt x="3826669" y="305276"/>
                </a:moveTo>
                <a:cubicBezTo>
                  <a:pt x="3827621" y="306229"/>
                  <a:pt x="3827621" y="308134"/>
                  <a:pt x="3828574" y="310039"/>
                </a:cubicBezTo>
                <a:cubicBezTo>
                  <a:pt x="3828574" y="311944"/>
                  <a:pt x="3828574" y="312896"/>
                  <a:pt x="3827621" y="314801"/>
                </a:cubicBezTo>
                <a:cubicBezTo>
                  <a:pt x="3826669" y="312896"/>
                  <a:pt x="3824764" y="310991"/>
                  <a:pt x="3823811" y="309086"/>
                </a:cubicBezTo>
                <a:cubicBezTo>
                  <a:pt x="3825716" y="307181"/>
                  <a:pt x="3825716" y="306229"/>
                  <a:pt x="3826669" y="305276"/>
                </a:cubicBezTo>
                <a:close/>
                <a:moveTo>
                  <a:pt x="3820001" y="319564"/>
                </a:moveTo>
                <a:cubicBezTo>
                  <a:pt x="3821906" y="323374"/>
                  <a:pt x="3823811" y="328136"/>
                  <a:pt x="3826669" y="332899"/>
                </a:cubicBezTo>
                <a:cubicBezTo>
                  <a:pt x="3826669" y="332899"/>
                  <a:pt x="3826669" y="333851"/>
                  <a:pt x="3827621" y="333851"/>
                </a:cubicBezTo>
                <a:cubicBezTo>
                  <a:pt x="3827621" y="336709"/>
                  <a:pt x="3826669" y="339566"/>
                  <a:pt x="3826669" y="343376"/>
                </a:cubicBezTo>
                <a:cubicBezTo>
                  <a:pt x="3825716" y="354806"/>
                  <a:pt x="3825716" y="366236"/>
                  <a:pt x="3824764" y="377666"/>
                </a:cubicBezTo>
                <a:cubicBezTo>
                  <a:pt x="3823811" y="372904"/>
                  <a:pt x="3821906" y="368141"/>
                  <a:pt x="3820954" y="364331"/>
                </a:cubicBezTo>
                <a:cubicBezTo>
                  <a:pt x="3820954" y="360521"/>
                  <a:pt x="3820001" y="356711"/>
                  <a:pt x="3820001" y="352901"/>
                </a:cubicBezTo>
                <a:cubicBezTo>
                  <a:pt x="3820001" y="347186"/>
                  <a:pt x="3819049" y="341471"/>
                  <a:pt x="3818096" y="336709"/>
                </a:cubicBezTo>
                <a:cubicBezTo>
                  <a:pt x="3820001" y="333851"/>
                  <a:pt x="3821906" y="332899"/>
                  <a:pt x="3821906" y="332899"/>
                </a:cubicBezTo>
                <a:cubicBezTo>
                  <a:pt x="3821906" y="332899"/>
                  <a:pt x="3820954" y="333851"/>
                  <a:pt x="3818096" y="335756"/>
                </a:cubicBezTo>
                <a:cubicBezTo>
                  <a:pt x="3818096" y="332899"/>
                  <a:pt x="3817144" y="329089"/>
                  <a:pt x="3817144" y="326231"/>
                </a:cubicBezTo>
                <a:cubicBezTo>
                  <a:pt x="3818096" y="323374"/>
                  <a:pt x="3819049" y="321469"/>
                  <a:pt x="3820001" y="319564"/>
                </a:cubicBezTo>
                <a:close/>
                <a:moveTo>
                  <a:pt x="3788569" y="264319"/>
                </a:moveTo>
                <a:cubicBezTo>
                  <a:pt x="3789521" y="266224"/>
                  <a:pt x="3791426" y="268129"/>
                  <a:pt x="3792379" y="270986"/>
                </a:cubicBezTo>
                <a:cubicBezTo>
                  <a:pt x="3795236" y="274796"/>
                  <a:pt x="3798094" y="280511"/>
                  <a:pt x="3800951" y="285274"/>
                </a:cubicBezTo>
                <a:cubicBezTo>
                  <a:pt x="3800951" y="286226"/>
                  <a:pt x="3800951" y="286226"/>
                  <a:pt x="3800951" y="287179"/>
                </a:cubicBezTo>
                <a:cubicBezTo>
                  <a:pt x="3800951" y="290989"/>
                  <a:pt x="3800951" y="294799"/>
                  <a:pt x="3800951" y="298609"/>
                </a:cubicBezTo>
                <a:cubicBezTo>
                  <a:pt x="3800951" y="299561"/>
                  <a:pt x="3800951" y="300514"/>
                  <a:pt x="3800951" y="300514"/>
                </a:cubicBezTo>
                <a:cubicBezTo>
                  <a:pt x="3799999" y="295751"/>
                  <a:pt x="3798094" y="291941"/>
                  <a:pt x="3797141" y="287179"/>
                </a:cubicBezTo>
                <a:cubicBezTo>
                  <a:pt x="3797141" y="286226"/>
                  <a:pt x="3796189" y="285274"/>
                  <a:pt x="3796189" y="285274"/>
                </a:cubicBezTo>
                <a:cubicBezTo>
                  <a:pt x="3796189" y="282416"/>
                  <a:pt x="3796189" y="280511"/>
                  <a:pt x="3796189" y="280511"/>
                </a:cubicBezTo>
                <a:cubicBezTo>
                  <a:pt x="3796189" y="280511"/>
                  <a:pt x="3796189" y="281464"/>
                  <a:pt x="3795236" y="283369"/>
                </a:cubicBezTo>
                <a:cubicBezTo>
                  <a:pt x="3794284" y="279559"/>
                  <a:pt x="3792379" y="275749"/>
                  <a:pt x="3791426" y="271939"/>
                </a:cubicBezTo>
                <a:cubicBezTo>
                  <a:pt x="3790474" y="269081"/>
                  <a:pt x="3789521" y="266224"/>
                  <a:pt x="3788569" y="264319"/>
                </a:cubicBezTo>
                <a:close/>
                <a:moveTo>
                  <a:pt x="3748564" y="364331"/>
                </a:moveTo>
                <a:cubicBezTo>
                  <a:pt x="3748564" y="359569"/>
                  <a:pt x="3748564" y="355759"/>
                  <a:pt x="3748564" y="351949"/>
                </a:cubicBezTo>
                <a:cubicBezTo>
                  <a:pt x="3749516" y="353854"/>
                  <a:pt x="3749516" y="355759"/>
                  <a:pt x="3750469" y="358616"/>
                </a:cubicBezTo>
                <a:cubicBezTo>
                  <a:pt x="3749516" y="359569"/>
                  <a:pt x="3749516" y="361474"/>
                  <a:pt x="3748564" y="364331"/>
                </a:cubicBezTo>
                <a:close/>
                <a:moveTo>
                  <a:pt x="3762851" y="399574"/>
                </a:moveTo>
                <a:cubicBezTo>
                  <a:pt x="3761899" y="401479"/>
                  <a:pt x="3760946" y="403384"/>
                  <a:pt x="3759994" y="405289"/>
                </a:cubicBezTo>
                <a:cubicBezTo>
                  <a:pt x="3759994" y="400526"/>
                  <a:pt x="3760946" y="395764"/>
                  <a:pt x="3760946" y="391954"/>
                </a:cubicBezTo>
                <a:cubicBezTo>
                  <a:pt x="3760946" y="391954"/>
                  <a:pt x="3760946" y="391001"/>
                  <a:pt x="3760946" y="391001"/>
                </a:cubicBezTo>
                <a:cubicBezTo>
                  <a:pt x="3761899" y="392906"/>
                  <a:pt x="3761899" y="394811"/>
                  <a:pt x="3762851" y="396716"/>
                </a:cubicBezTo>
                <a:cubicBezTo>
                  <a:pt x="3763804" y="397669"/>
                  <a:pt x="3762851" y="398621"/>
                  <a:pt x="3762851" y="399574"/>
                </a:cubicBezTo>
                <a:close/>
                <a:moveTo>
                  <a:pt x="3770471" y="290036"/>
                </a:moveTo>
                <a:cubicBezTo>
                  <a:pt x="3772376" y="296704"/>
                  <a:pt x="3773329" y="302419"/>
                  <a:pt x="3775234" y="309086"/>
                </a:cubicBezTo>
                <a:cubicBezTo>
                  <a:pt x="3774281" y="306229"/>
                  <a:pt x="3773329" y="304324"/>
                  <a:pt x="3771424" y="301466"/>
                </a:cubicBezTo>
                <a:cubicBezTo>
                  <a:pt x="3771424" y="300514"/>
                  <a:pt x="3770471" y="300514"/>
                  <a:pt x="3770471" y="299561"/>
                </a:cubicBezTo>
                <a:cubicBezTo>
                  <a:pt x="3770471" y="296704"/>
                  <a:pt x="3770471" y="293846"/>
                  <a:pt x="3770471" y="290989"/>
                </a:cubicBezTo>
                <a:cubicBezTo>
                  <a:pt x="3770471" y="290989"/>
                  <a:pt x="3770471" y="290036"/>
                  <a:pt x="3770471" y="290036"/>
                </a:cubicBezTo>
                <a:close/>
                <a:moveTo>
                  <a:pt x="3769519" y="370046"/>
                </a:moveTo>
                <a:cubicBezTo>
                  <a:pt x="3769519" y="370999"/>
                  <a:pt x="3769519" y="371951"/>
                  <a:pt x="3770471" y="372904"/>
                </a:cubicBezTo>
                <a:cubicBezTo>
                  <a:pt x="3769519" y="370999"/>
                  <a:pt x="3768566" y="369094"/>
                  <a:pt x="3767614" y="366236"/>
                </a:cubicBezTo>
                <a:cubicBezTo>
                  <a:pt x="3767614" y="362426"/>
                  <a:pt x="3767614" y="359569"/>
                  <a:pt x="3767614" y="359569"/>
                </a:cubicBezTo>
                <a:cubicBezTo>
                  <a:pt x="3767614" y="359569"/>
                  <a:pt x="3767614" y="361474"/>
                  <a:pt x="3766661" y="364331"/>
                </a:cubicBezTo>
                <a:cubicBezTo>
                  <a:pt x="3765709" y="363379"/>
                  <a:pt x="3765709" y="361474"/>
                  <a:pt x="3764756" y="360521"/>
                </a:cubicBezTo>
                <a:cubicBezTo>
                  <a:pt x="3764756" y="359569"/>
                  <a:pt x="3764756" y="358616"/>
                  <a:pt x="3764756" y="357664"/>
                </a:cubicBezTo>
                <a:cubicBezTo>
                  <a:pt x="3764756" y="355759"/>
                  <a:pt x="3765709" y="353854"/>
                  <a:pt x="3765709" y="351949"/>
                </a:cubicBezTo>
                <a:cubicBezTo>
                  <a:pt x="3767614" y="358616"/>
                  <a:pt x="3768566" y="364331"/>
                  <a:pt x="3769519" y="370046"/>
                </a:cubicBezTo>
                <a:close/>
                <a:moveTo>
                  <a:pt x="3753326" y="250031"/>
                </a:moveTo>
                <a:cubicBezTo>
                  <a:pt x="3754279" y="245269"/>
                  <a:pt x="3754279" y="241459"/>
                  <a:pt x="3755231" y="236696"/>
                </a:cubicBezTo>
                <a:cubicBezTo>
                  <a:pt x="3755231" y="235744"/>
                  <a:pt x="3755231" y="233839"/>
                  <a:pt x="3756184" y="232886"/>
                </a:cubicBezTo>
                <a:cubicBezTo>
                  <a:pt x="3757136" y="231934"/>
                  <a:pt x="3757136" y="230981"/>
                  <a:pt x="3758089" y="230029"/>
                </a:cubicBezTo>
                <a:cubicBezTo>
                  <a:pt x="3759041" y="232886"/>
                  <a:pt x="3759041" y="234791"/>
                  <a:pt x="3759994" y="237649"/>
                </a:cubicBezTo>
                <a:cubicBezTo>
                  <a:pt x="3762851" y="250984"/>
                  <a:pt x="3766661" y="266224"/>
                  <a:pt x="3769519" y="281464"/>
                </a:cubicBezTo>
                <a:cubicBezTo>
                  <a:pt x="3768566" y="284321"/>
                  <a:pt x="3768566" y="287179"/>
                  <a:pt x="3767614" y="290036"/>
                </a:cubicBezTo>
                <a:cubicBezTo>
                  <a:pt x="3767614" y="290036"/>
                  <a:pt x="3767614" y="290036"/>
                  <a:pt x="3767614" y="290989"/>
                </a:cubicBezTo>
                <a:cubicBezTo>
                  <a:pt x="3762851" y="280511"/>
                  <a:pt x="3757136" y="270986"/>
                  <a:pt x="3752374" y="261461"/>
                </a:cubicBezTo>
                <a:cubicBezTo>
                  <a:pt x="3752374" y="258604"/>
                  <a:pt x="3752374" y="253841"/>
                  <a:pt x="3753326" y="250031"/>
                </a:cubicBezTo>
                <a:close/>
                <a:moveTo>
                  <a:pt x="3748564" y="296704"/>
                </a:moveTo>
                <a:cubicBezTo>
                  <a:pt x="3748564" y="296704"/>
                  <a:pt x="3748564" y="296704"/>
                  <a:pt x="3748564" y="296704"/>
                </a:cubicBezTo>
                <a:cubicBezTo>
                  <a:pt x="3751421" y="301466"/>
                  <a:pt x="3753326" y="307181"/>
                  <a:pt x="3756184" y="313849"/>
                </a:cubicBezTo>
                <a:cubicBezTo>
                  <a:pt x="3756184" y="314801"/>
                  <a:pt x="3757136" y="315754"/>
                  <a:pt x="3757136" y="316706"/>
                </a:cubicBezTo>
                <a:cubicBezTo>
                  <a:pt x="3758089" y="318611"/>
                  <a:pt x="3758089" y="321469"/>
                  <a:pt x="3759041" y="323374"/>
                </a:cubicBezTo>
                <a:cubicBezTo>
                  <a:pt x="3758089" y="325279"/>
                  <a:pt x="3758089" y="328136"/>
                  <a:pt x="3757136" y="330041"/>
                </a:cubicBezTo>
                <a:cubicBezTo>
                  <a:pt x="3756184" y="333851"/>
                  <a:pt x="3755231" y="337661"/>
                  <a:pt x="3754279" y="341471"/>
                </a:cubicBezTo>
                <a:cubicBezTo>
                  <a:pt x="3753326" y="339566"/>
                  <a:pt x="3751421" y="337661"/>
                  <a:pt x="3750469" y="335756"/>
                </a:cubicBezTo>
                <a:cubicBezTo>
                  <a:pt x="3749516" y="333851"/>
                  <a:pt x="3748564" y="332899"/>
                  <a:pt x="3747611" y="331946"/>
                </a:cubicBezTo>
                <a:cubicBezTo>
                  <a:pt x="3748564" y="320516"/>
                  <a:pt x="3748564" y="308134"/>
                  <a:pt x="3748564" y="296704"/>
                </a:cubicBezTo>
                <a:close/>
                <a:moveTo>
                  <a:pt x="3738086" y="273844"/>
                </a:moveTo>
                <a:cubicBezTo>
                  <a:pt x="3738086" y="273844"/>
                  <a:pt x="3738086" y="273844"/>
                  <a:pt x="3738086" y="273844"/>
                </a:cubicBezTo>
                <a:cubicBezTo>
                  <a:pt x="3738086" y="274796"/>
                  <a:pt x="3738086" y="274796"/>
                  <a:pt x="3738086" y="274796"/>
                </a:cubicBezTo>
                <a:cubicBezTo>
                  <a:pt x="3738086" y="273844"/>
                  <a:pt x="3738086" y="273844"/>
                  <a:pt x="3738086" y="273844"/>
                </a:cubicBezTo>
                <a:close/>
                <a:moveTo>
                  <a:pt x="3689509" y="326231"/>
                </a:moveTo>
                <a:cubicBezTo>
                  <a:pt x="3688556" y="328136"/>
                  <a:pt x="3687604" y="330041"/>
                  <a:pt x="3686651" y="331946"/>
                </a:cubicBezTo>
                <a:cubicBezTo>
                  <a:pt x="3686651" y="331946"/>
                  <a:pt x="3686651" y="330994"/>
                  <a:pt x="3685699" y="330994"/>
                </a:cubicBezTo>
                <a:cubicBezTo>
                  <a:pt x="3685699" y="328136"/>
                  <a:pt x="3685699" y="325279"/>
                  <a:pt x="3685699" y="322421"/>
                </a:cubicBezTo>
                <a:cubicBezTo>
                  <a:pt x="3685699" y="319564"/>
                  <a:pt x="3685699" y="316706"/>
                  <a:pt x="3685699" y="313849"/>
                </a:cubicBezTo>
                <a:cubicBezTo>
                  <a:pt x="3686651" y="316706"/>
                  <a:pt x="3688556" y="320516"/>
                  <a:pt x="3689509" y="325279"/>
                </a:cubicBezTo>
                <a:cubicBezTo>
                  <a:pt x="3689509" y="326231"/>
                  <a:pt x="3689509" y="326231"/>
                  <a:pt x="3689509" y="326231"/>
                </a:cubicBezTo>
                <a:close/>
                <a:moveTo>
                  <a:pt x="3716179" y="211931"/>
                </a:moveTo>
                <a:cubicBezTo>
                  <a:pt x="3718084" y="214789"/>
                  <a:pt x="3719036" y="218599"/>
                  <a:pt x="3720941" y="221456"/>
                </a:cubicBezTo>
                <a:cubicBezTo>
                  <a:pt x="3719989" y="224314"/>
                  <a:pt x="3719989" y="227171"/>
                  <a:pt x="3719036" y="230029"/>
                </a:cubicBezTo>
                <a:cubicBezTo>
                  <a:pt x="3719036" y="230981"/>
                  <a:pt x="3719036" y="232886"/>
                  <a:pt x="3718084" y="233839"/>
                </a:cubicBezTo>
                <a:cubicBezTo>
                  <a:pt x="3715226" y="230029"/>
                  <a:pt x="3713321" y="228124"/>
                  <a:pt x="3713321" y="228124"/>
                </a:cubicBezTo>
                <a:cubicBezTo>
                  <a:pt x="3713321" y="228124"/>
                  <a:pt x="3715226" y="230981"/>
                  <a:pt x="3717131" y="235744"/>
                </a:cubicBezTo>
                <a:cubicBezTo>
                  <a:pt x="3716179" y="241459"/>
                  <a:pt x="3715226" y="247174"/>
                  <a:pt x="3714274" y="253841"/>
                </a:cubicBezTo>
                <a:cubicBezTo>
                  <a:pt x="3714274" y="252889"/>
                  <a:pt x="3714274" y="251936"/>
                  <a:pt x="3714274" y="250984"/>
                </a:cubicBezTo>
                <a:cubicBezTo>
                  <a:pt x="3714274" y="246221"/>
                  <a:pt x="3713321" y="242411"/>
                  <a:pt x="3713321" y="238601"/>
                </a:cubicBezTo>
                <a:cubicBezTo>
                  <a:pt x="3713321" y="234791"/>
                  <a:pt x="3713321" y="230981"/>
                  <a:pt x="3713321" y="227171"/>
                </a:cubicBezTo>
                <a:cubicBezTo>
                  <a:pt x="3713321" y="219551"/>
                  <a:pt x="3712369" y="213836"/>
                  <a:pt x="3712369" y="208121"/>
                </a:cubicBezTo>
                <a:cubicBezTo>
                  <a:pt x="3712369" y="207169"/>
                  <a:pt x="3712369" y="206216"/>
                  <a:pt x="3712369" y="205264"/>
                </a:cubicBezTo>
                <a:cubicBezTo>
                  <a:pt x="3713321" y="207169"/>
                  <a:pt x="3714274" y="209074"/>
                  <a:pt x="3716179" y="211931"/>
                </a:cubicBezTo>
                <a:close/>
                <a:moveTo>
                  <a:pt x="3679984" y="236696"/>
                </a:moveTo>
                <a:cubicBezTo>
                  <a:pt x="3681889" y="222409"/>
                  <a:pt x="3683794" y="209074"/>
                  <a:pt x="3684746" y="196691"/>
                </a:cubicBezTo>
                <a:cubicBezTo>
                  <a:pt x="3685699" y="185261"/>
                  <a:pt x="3687604" y="174784"/>
                  <a:pt x="3687604" y="166211"/>
                </a:cubicBezTo>
                <a:cubicBezTo>
                  <a:pt x="3687604" y="161449"/>
                  <a:pt x="3688556" y="157639"/>
                  <a:pt x="3688556" y="154781"/>
                </a:cubicBezTo>
                <a:cubicBezTo>
                  <a:pt x="3690461" y="159544"/>
                  <a:pt x="3694271" y="168116"/>
                  <a:pt x="3699034" y="178594"/>
                </a:cubicBezTo>
                <a:cubicBezTo>
                  <a:pt x="3701891" y="184309"/>
                  <a:pt x="3704749" y="191929"/>
                  <a:pt x="3708559" y="199549"/>
                </a:cubicBezTo>
                <a:cubicBezTo>
                  <a:pt x="3708559" y="201454"/>
                  <a:pt x="3707606" y="204311"/>
                  <a:pt x="3707606" y="207169"/>
                </a:cubicBezTo>
                <a:cubicBezTo>
                  <a:pt x="3706654" y="211931"/>
                  <a:pt x="3705701" y="218599"/>
                  <a:pt x="3704749" y="226219"/>
                </a:cubicBezTo>
                <a:cubicBezTo>
                  <a:pt x="3703796" y="230029"/>
                  <a:pt x="3703796" y="233839"/>
                  <a:pt x="3702844" y="237649"/>
                </a:cubicBezTo>
                <a:cubicBezTo>
                  <a:pt x="3702844" y="241459"/>
                  <a:pt x="3701891" y="246221"/>
                  <a:pt x="3701891" y="250984"/>
                </a:cubicBezTo>
                <a:cubicBezTo>
                  <a:pt x="3700939" y="259556"/>
                  <a:pt x="3700939" y="270034"/>
                  <a:pt x="3700939" y="280511"/>
                </a:cubicBezTo>
                <a:cubicBezTo>
                  <a:pt x="3700939" y="287179"/>
                  <a:pt x="3700939" y="293846"/>
                  <a:pt x="3700939" y="300514"/>
                </a:cubicBezTo>
                <a:cubicBezTo>
                  <a:pt x="3699034" y="293846"/>
                  <a:pt x="3697129" y="290036"/>
                  <a:pt x="3697129" y="290036"/>
                </a:cubicBezTo>
                <a:cubicBezTo>
                  <a:pt x="3697129" y="290036"/>
                  <a:pt x="3698081" y="296704"/>
                  <a:pt x="3699034" y="308134"/>
                </a:cubicBezTo>
                <a:cubicBezTo>
                  <a:pt x="3696176" y="312896"/>
                  <a:pt x="3693319" y="317659"/>
                  <a:pt x="3690461" y="322421"/>
                </a:cubicBezTo>
                <a:cubicBezTo>
                  <a:pt x="3687604" y="317659"/>
                  <a:pt x="3685699" y="313849"/>
                  <a:pt x="3683794" y="310991"/>
                </a:cubicBezTo>
                <a:cubicBezTo>
                  <a:pt x="3683794" y="305276"/>
                  <a:pt x="3683794" y="302419"/>
                  <a:pt x="3683794" y="302419"/>
                </a:cubicBezTo>
                <a:cubicBezTo>
                  <a:pt x="3683794" y="302419"/>
                  <a:pt x="3683794" y="304324"/>
                  <a:pt x="3682841" y="308134"/>
                </a:cubicBezTo>
                <a:cubicBezTo>
                  <a:pt x="3680936" y="304324"/>
                  <a:pt x="3679031" y="302419"/>
                  <a:pt x="3679031" y="302419"/>
                </a:cubicBezTo>
                <a:cubicBezTo>
                  <a:pt x="3679031" y="302419"/>
                  <a:pt x="3679984" y="305276"/>
                  <a:pt x="3681889" y="310991"/>
                </a:cubicBezTo>
                <a:cubicBezTo>
                  <a:pt x="3680936" y="313849"/>
                  <a:pt x="3680936" y="318611"/>
                  <a:pt x="3679984" y="323374"/>
                </a:cubicBezTo>
                <a:cubicBezTo>
                  <a:pt x="3677126" y="317659"/>
                  <a:pt x="3675221" y="311944"/>
                  <a:pt x="3672364" y="307181"/>
                </a:cubicBezTo>
                <a:cubicBezTo>
                  <a:pt x="3674269" y="300514"/>
                  <a:pt x="3676174" y="294799"/>
                  <a:pt x="3677126" y="289084"/>
                </a:cubicBezTo>
                <a:cubicBezTo>
                  <a:pt x="3679031" y="283369"/>
                  <a:pt x="3680936" y="277654"/>
                  <a:pt x="3681889" y="272891"/>
                </a:cubicBezTo>
                <a:cubicBezTo>
                  <a:pt x="3683794" y="268129"/>
                  <a:pt x="3685699" y="264319"/>
                  <a:pt x="3686651" y="260509"/>
                </a:cubicBezTo>
                <a:cubicBezTo>
                  <a:pt x="3690461" y="253841"/>
                  <a:pt x="3692366" y="250031"/>
                  <a:pt x="3692366" y="250031"/>
                </a:cubicBezTo>
                <a:cubicBezTo>
                  <a:pt x="3692366" y="250031"/>
                  <a:pt x="3689509" y="252889"/>
                  <a:pt x="3683794" y="258604"/>
                </a:cubicBezTo>
                <a:cubicBezTo>
                  <a:pt x="3680936" y="261461"/>
                  <a:pt x="3678079" y="265271"/>
                  <a:pt x="3675221" y="270034"/>
                </a:cubicBezTo>
                <a:cubicBezTo>
                  <a:pt x="3674269" y="271939"/>
                  <a:pt x="3673316" y="273844"/>
                  <a:pt x="3671411" y="275749"/>
                </a:cubicBezTo>
                <a:cubicBezTo>
                  <a:pt x="3677126" y="261461"/>
                  <a:pt x="3679031" y="248126"/>
                  <a:pt x="3679984" y="236696"/>
                </a:cubicBezTo>
                <a:close/>
                <a:moveTo>
                  <a:pt x="3678079" y="342424"/>
                </a:moveTo>
                <a:cubicBezTo>
                  <a:pt x="3678079" y="344329"/>
                  <a:pt x="3677126" y="346234"/>
                  <a:pt x="3677126" y="349091"/>
                </a:cubicBezTo>
                <a:cubicBezTo>
                  <a:pt x="3677126" y="347186"/>
                  <a:pt x="3676174" y="345281"/>
                  <a:pt x="3676174" y="343376"/>
                </a:cubicBezTo>
                <a:cubicBezTo>
                  <a:pt x="3675221" y="340519"/>
                  <a:pt x="3675221" y="337661"/>
                  <a:pt x="3674269" y="335756"/>
                </a:cubicBezTo>
                <a:cubicBezTo>
                  <a:pt x="3675221" y="337661"/>
                  <a:pt x="3676174" y="340519"/>
                  <a:pt x="3678079" y="342424"/>
                </a:cubicBezTo>
                <a:close/>
                <a:moveTo>
                  <a:pt x="3664744" y="355759"/>
                </a:moveTo>
                <a:cubicBezTo>
                  <a:pt x="3664744" y="357664"/>
                  <a:pt x="3664744" y="360521"/>
                  <a:pt x="3664744" y="362426"/>
                </a:cubicBezTo>
                <a:cubicBezTo>
                  <a:pt x="3664744" y="365284"/>
                  <a:pt x="3663791" y="368141"/>
                  <a:pt x="3663791" y="371951"/>
                </a:cubicBezTo>
                <a:cubicBezTo>
                  <a:pt x="3663791" y="371951"/>
                  <a:pt x="3663791" y="371951"/>
                  <a:pt x="3663791" y="371951"/>
                </a:cubicBezTo>
                <a:cubicBezTo>
                  <a:pt x="3663791" y="370046"/>
                  <a:pt x="3662839" y="368141"/>
                  <a:pt x="3662839" y="367189"/>
                </a:cubicBezTo>
                <a:cubicBezTo>
                  <a:pt x="3662839" y="367189"/>
                  <a:pt x="3662839" y="367189"/>
                  <a:pt x="3662839" y="366236"/>
                </a:cubicBezTo>
                <a:cubicBezTo>
                  <a:pt x="3663791" y="363379"/>
                  <a:pt x="3664744" y="359569"/>
                  <a:pt x="3664744" y="355759"/>
                </a:cubicBezTo>
                <a:close/>
                <a:moveTo>
                  <a:pt x="3603784" y="369094"/>
                </a:moveTo>
                <a:cubicBezTo>
                  <a:pt x="3603784" y="367189"/>
                  <a:pt x="3602831" y="365284"/>
                  <a:pt x="3602831" y="363379"/>
                </a:cubicBezTo>
                <a:cubicBezTo>
                  <a:pt x="3603784" y="359569"/>
                  <a:pt x="3604736" y="355759"/>
                  <a:pt x="3605689" y="352901"/>
                </a:cubicBezTo>
                <a:cubicBezTo>
                  <a:pt x="3605689" y="351949"/>
                  <a:pt x="3606641" y="350996"/>
                  <a:pt x="3606641" y="350044"/>
                </a:cubicBezTo>
                <a:cubicBezTo>
                  <a:pt x="3606641" y="350996"/>
                  <a:pt x="3607594" y="351949"/>
                  <a:pt x="3607594" y="352901"/>
                </a:cubicBezTo>
                <a:lnTo>
                  <a:pt x="3607594" y="353854"/>
                </a:lnTo>
                <a:cubicBezTo>
                  <a:pt x="3605689" y="358616"/>
                  <a:pt x="3604736" y="364331"/>
                  <a:pt x="3603784" y="369094"/>
                </a:cubicBezTo>
                <a:close/>
                <a:moveTo>
                  <a:pt x="3612356" y="329089"/>
                </a:moveTo>
                <a:cubicBezTo>
                  <a:pt x="3612356" y="329089"/>
                  <a:pt x="3611404" y="328136"/>
                  <a:pt x="3611404" y="327184"/>
                </a:cubicBezTo>
                <a:cubicBezTo>
                  <a:pt x="3611404" y="325279"/>
                  <a:pt x="3611404" y="323374"/>
                  <a:pt x="3610451" y="321469"/>
                </a:cubicBezTo>
                <a:cubicBezTo>
                  <a:pt x="3611404" y="322421"/>
                  <a:pt x="3612356" y="323374"/>
                  <a:pt x="3613309" y="324326"/>
                </a:cubicBezTo>
                <a:cubicBezTo>
                  <a:pt x="3613309" y="326231"/>
                  <a:pt x="3612356" y="327184"/>
                  <a:pt x="3612356" y="329089"/>
                </a:cubicBezTo>
                <a:close/>
                <a:moveTo>
                  <a:pt x="3633311" y="366236"/>
                </a:moveTo>
                <a:cubicBezTo>
                  <a:pt x="3632359" y="363379"/>
                  <a:pt x="3630454" y="361474"/>
                  <a:pt x="3629501" y="358616"/>
                </a:cubicBezTo>
                <a:cubicBezTo>
                  <a:pt x="3629501" y="357664"/>
                  <a:pt x="3629501" y="355759"/>
                  <a:pt x="3629501" y="354806"/>
                </a:cubicBezTo>
                <a:cubicBezTo>
                  <a:pt x="3631406" y="357664"/>
                  <a:pt x="3632359" y="361474"/>
                  <a:pt x="3633311" y="366236"/>
                </a:cubicBezTo>
                <a:cubicBezTo>
                  <a:pt x="3633311" y="366236"/>
                  <a:pt x="3634264" y="366236"/>
                  <a:pt x="3633311" y="366236"/>
                </a:cubicBezTo>
                <a:cubicBezTo>
                  <a:pt x="3634264" y="366236"/>
                  <a:pt x="3633311" y="366236"/>
                  <a:pt x="3633311" y="366236"/>
                </a:cubicBezTo>
                <a:close/>
                <a:moveTo>
                  <a:pt x="3632359" y="331946"/>
                </a:moveTo>
                <a:cubicBezTo>
                  <a:pt x="3633311" y="336709"/>
                  <a:pt x="3634264" y="342424"/>
                  <a:pt x="3635216" y="348139"/>
                </a:cubicBezTo>
                <a:cubicBezTo>
                  <a:pt x="3634264" y="346234"/>
                  <a:pt x="3632359" y="343376"/>
                  <a:pt x="3631406" y="341471"/>
                </a:cubicBezTo>
                <a:cubicBezTo>
                  <a:pt x="3631406" y="337661"/>
                  <a:pt x="3631406" y="334804"/>
                  <a:pt x="3632359" y="331946"/>
                </a:cubicBezTo>
                <a:close/>
                <a:moveTo>
                  <a:pt x="3618071" y="270034"/>
                </a:moveTo>
                <a:cubicBezTo>
                  <a:pt x="3621881" y="261461"/>
                  <a:pt x="3624739" y="252889"/>
                  <a:pt x="3628549" y="246221"/>
                </a:cubicBezTo>
                <a:cubicBezTo>
                  <a:pt x="3629501" y="244316"/>
                  <a:pt x="3629501" y="243364"/>
                  <a:pt x="3630454" y="242411"/>
                </a:cubicBezTo>
                <a:cubicBezTo>
                  <a:pt x="3629501" y="249079"/>
                  <a:pt x="3627596" y="256699"/>
                  <a:pt x="3625691" y="265271"/>
                </a:cubicBezTo>
                <a:cubicBezTo>
                  <a:pt x="3623786" y="267176"/>
                  <a:pt x="3620929" y="269081"/>
                  <a:pt x="3618071" y="271939"/>
                </a:cubicBezTo>
                <a:cubicBezTo>
                  <a:pt x="3618071" y="270986"/>
                  <a:pt x="3618071" y="270034"/>
                  <a:pt x="3618071" y="270034"/>
                </a:cubicBezTo>
                <a:close/>
                <a:moveTo>
                  <a:pt x="3601879" y="310039"/>
                </a:moveTo>
                <a:cubicBezTo>
                  <a:pt x="3603784" y="306229"/>
                  <a:pt x="3604736" y="302419"/>
                  <a:pt x="3606641" y="298609"/>
                </a:cubicBezTo>
                <a:cubicBezTo>
                  <a:pt x="3609499" y="291941"/>
                  <a:pt x="3612356" y="285274"/>
                  <a:pt x="3615214" y="278606"/>
                </a:cubicBezTo>
                <a:cubicBezTo>
                  <a:pt x="3617119" y="276701"/>
                  <a:pt x="3619024" y="273844"/>
                  <a:pt x="3619976" y="271939"/>
                </a:cubicBezTo>
                <a:cubicBezTo>
                  <a:pt x="3621881" y="270034"/>
                  <a:pt x="3623786" y="268129"/>
                  <a:pt x="3625691" y="266224"/>
                </a:cubicBezTo>
                <a:cubicBezTo>
                  <a:pt x="3625691" y="268129"/>
                  <a:pt x="3624739" y="269081"/>
                  <a:pt x="3624739" y="270986"/>
                </a:cubicBezTo>
                <a:cubicBezTo>
                  <a:pt x="3621881" y="282416"/>
                  <a:pt x="3619976" y="295751"/>
                  <a:pt x="3617119" y="309086"/>
                </a:cubicBezTo>
                <a:cubicBezTo>
                  <a:pt x="3616166" y="312896"/>
                  <a:pt x="3615214" y="317659"/>
                  <a:pt x="3614261" y="322421"/>
                </a:cubicBezTo>
                <a:cubicBezTo>
                  <a:pt x="3613309" y="321469"/>
                  <a:pt x="3612356" y="320516"/>
                  <a:pt x="3611404" y="320516"/>
                </a:cubicBezTo>
                <a:cubicBezTo>
                  <a:pt x="3610451" y="312896"/>
                  <a:pt x="3610451" y="306229"/>
                  <a:pt x="3609499" y="298609"/>
                </a:cubicBezTo>
                <a:cubicBezTo>
                  <a:pt x="3609499" y="305276"/>
                  <a:pt x="3608546" y="311944"/>
                  <a:pt x="3608546" y="318611"/>
                </a:cubicBezTo>
                <a:cubicBezTo>
                  <a:pt x="3607594" y="318611"/>
                  <a:pt x="3606641" y="317659"/>
                  <a:pt x="3606641" y="317659"/>
                </a:cubicBezTo>
                <a:cubicBezTo>
                  <a:pt x="3607594" y="318611"/>
                  <a:pt x="3608546" y="318611"/>
                  <a:pt x="3608546" y="319564"/>
                </a:cubicBezTo>
                <a:cubicBezTo>
                  <a:pt x="3608546" y="320516"/>
                  <a:pt x="3608546" y="321469"/>
                  <a:pt x="3608546" y="322421"/>
                </a:cubicBezTo>
                <a:cubicBezTo>
                  <a:pt x="3606641" y="318611"/>
                  <a:pt x="3604736" y="315754"/>
                  <a:pt x="3602831" y="312896"/>
                </a:cubicBezTo>
                <a:cubicBezTo>
                  <a:pt x="3601879" y="310991"/>
                  <a:pt x="3601879" y="310039"/>
                  <a:pt x="3601879" y="310039"/>
                </a:cubicBezTo>
                <a:close/>
                <a:moveTo>
                  <a:pt x="3600926" y="335756"/>
                </a:moveTo>
                <a:cubicBezTo>
                  <a:pt x="3601879" y="339566"/>
                  <a:pt x="3603784" y="342424"/>
                  <a:pt x="3604736" y="346234"/>
                </a:cubicBezTo>
                <a:cubicBezTo>
                  <a:pt x="3603784" y="348139"/>
                  <a:pt x="3602831" y="350044"/>
                  <a:pt x="3601879" y="351949"/>
                </a:cubicBezTo>
                <a:cubicBezTo>
                  <a:pt x="3601879" y="351949"/>
                  <a:pt x="3601879" y="352901"/>
                  <a:pt x="3600926" y="352901"/>
                </a:cubicBezTo>
                <a:cubicBezTo>
                  <a:pt x="3600926" y="350044"/>
                  <a:pt x="3599974" y="348139"/>
                  <a:pt x="3599974" y="345281"/>
                </a:cubicBezTo>
                <a:cubicBezTo>
                  <a:pt x="3599974" y="342424"/>
                  <a:pt x="3600926" y="338614"/>
                  <a:pt x="3600926" y="335756"/>
                </a:cubicBezTo>
                <a:close/>
                <a:moveTo>
                  <a:pt x="3556159" y="342424"/>
                </a:moveTo>
                <a:cubicBezTo>
                  <a:pt x="3556159" y="335756"/>
                  <a:pt x="3557111" y="330041"/>
                  <a:pt x="3557111" y="324326"/>
                </a:cubicBezTo>
                <a:cubicBezTo>
                  <a:pt x="3557111" y="325279"/>
                  <a:pt x="3558064" y="327184"/>
                  <a:pt x="3558064" y="328136"/>
                </a:cubicBezTo>
                <a:cubicBezTo>
                  <a:pt x="3558064" y="330041"/>
                  <a:pt x="3559016" y="331946"/>
                  <a:pt x="3559016" y="333851"/>
                </a:cubicBezTo>
                <a:cubicBezTo>
                  <a:pt x="3559016" y="333851"/>
                  <a:pt x="3559016" y="334804"/>
                  <a:pt x="3559016" y="334804"/>
                </a:cubicBezTo>
                <a:cubicBezTo>
                  <a:pt x="3558064" y="337661"/>
                  <a:pt x="3557111" y="339566"/>
                  <a:pt x="3556159" y="342424"/>
                </a:cubicBezTo>
                <a:close/>
                <a:moveTo>
                  <a:pt x="3559969" y="279559"/>
                </a:moveTo>
                <a:cubicBezTo>
                  <a:pt x="3559016" y="277654"/>
                  <a:pt x="3559016" y="276701"/>
                  <a:pt x="3559016" y="274796"/>
                </a:cubicBezTo>
                <a:cubicBezTo>
                  <a:pt x="3559969" y="275749"/>
                  <a:pt x="3560921" y="275749"/>
                  <a:pt x="3561874" y="276701"/>
                </a:cubicBezTo>
                <a:cubicBezTo>
                  <a:pt x="3563779" y="277654"/>
                  <a:pt x="3564731" y="278606"/>
                  <a:pt x="3566636" y="280511"/>
                </a:cubicBezTo>
                <a:cubicBezTo>
                  <a:pt x="3565684" y="282416"/>
                  <a:pt x="3563779" y="284321"/>
                  <a:pt x="3562826" y="287179"/>
                </a:cubicBezTo>
                <a:cubicBezTo>
                  <a:pt x="3561874" y="285274"/>
                  <a:pt x="3560921" y="282416"/>
                  <a:pt x="3559969" y="279559"/>
                </a:cubicBezTo>
                <a:close/>
                <a:moveTo>
                  <a:pt x="3571399" y="287179"/>
                </a:moveTo>
                <a:cubicBezTo>
                  <a:pt x="3571399" y="294799"/>
                  <a:pt x="3571399" y="303371"/>
                  <a:pt x="3571399" y="311944"/>
                </a:cubicBezTo>
                <a:cubicBezTo>
                  <a:pt x="3570446" y="312896"/>
                  <a:pt x="3570446" y="313849"/>
                  <a:pt x="3569494" y="314801"/>
                </a:cubicBezTo>
                <a:cubicBezTo>
                  <a:pt x="3567589" y="307181"/>
                  <a:pt x="3565684" y="299561"/>
                  <a:pt x="3562826" y="292894"/>
                </a:cubicBezTo>
                <a:cubicBezTo>
                  <a:pt x="3563779" y="289084"/>
                  <a:pt x="3565684" y="285274"/>
                  <a:pt x="3566636" y="282416"/>
                </a:cubicBezTo>
                <a:cubicBezTo>
                  <a:pt x="3568541" y="283369"/>
                  <a:pt x="3570446" y="284321"/>
                  <a:pt x="3571399" y="287179"/>
                </a:cubicBezTo>
                <a:cubicBezTo>
                  <a:pt x="3571399" y="286226"/>
                  <a:pt x="3571399" y="286226"/>
                  <a:pt x="3571399" y="287179"/>
                </a:cubicBezTo>
                <a:close/>
                <a:moveTo>
                  <a:pt x="3571399" y="281464"/>
                </a:moveTo>
                <a:cubicBezTo>
                  <a:pt x="3570446" y="280511"/>
                  <a:pt x="3569494" y="280511"/>
                  <a:pt x="3568541" y="279559"/>
                </a:cubicBezTo>
                <a:cubicBezTo>
                  <a:pt x="3568541" y="279559"/>
                  <a:pt x="3568541" y="279559"/>
                  <a:pt x="3568541" y="279559"/>
                </a:cubicBezTo>
                <a:cubicBezTo>
                  <a:pt x="3570446" y="276701"/>
                  <a:pt x="3571399" y="274796"/>
                  <a:pt x="3571399" y="273844"/>
                </a:cubicBezTo>
                <a:cubicBezTo>
                  <a:pt x="3571399" y="276701"/>
                  <a:pt x="3571399" y="279559"/>
                  <a:pt x="3571399" y="281464"/>
                </a:cubicBezTo>
                <a:close/>
                <a:moveTo>
                  <a:pt x="3567589" y="250031"/>
                </a:moveTo>
                <a:cubicBezTo>
                  <a:pt x="3568541" y="254794"/>
                  <a:pt x="3569494" y="260509"/>
                  <a:pt x="3570446" y="265271"/>
                </a:cubicBezTo>
                <a:cubicBezTo>
                  <a:pt x="3570446" y="267176"/>
                  <a:pt x="3571399" y="270034"/>
                  <a:pt x="3571399" y="271939"/>
                </a:cubicBezTo>
                <a:cubicBezTo>
                  <a:pt x="3571399" y="271939"/>
                  <a:pt x="3571399" y="272891"/>
                  <a:pt x="3571399" y="272891"/>
                </a:cubicBezTo>
                <a:cubicBezTo>
                  <a:pt x="3571399" y="272891"/>
                  <a:pt x="3569494" y="274796"/>
                  <a:pt x="3567589" y="277654"/>
                </a:cubicBezTo>
                <a:cubicBezTo>
                  <a:pt x="3567589" y="277654"/>
                  <a:pt x="3567589" y="277654"/>
                  <a:pt x="3567589" y="277654"/>
                </a:cubicBezTo>
                <a:cubicBezTo>
                  <a:pt x="3565684" y="276701"/>
                  <a:pt x="3563779" y="274796"/>
                  <a:pt x="3561874" y="274796"/>
                </a:cubicBezTo>
                <a:cubicBezTo>
                  <a:pt x="3559969" y="273844"/>
                  <a:pt x="3559016" y="273844"/>
                  <a:pt x="3558064" y="272891"/>
                </a:cubicBezTo>
                <a:cubicBezTo>
                  <a:pt x="3557111" y="269081"/>
                  <a:pt x="3555206" y="264319"/>
                  <a:pt x="3554254" y="260509"/>
                </a:cubicBezTo>
                <a:cubicBezTo>
                  <a:pt x="3555206" y="259556"/>
                  <a:pt x="3555206" y="258604"/>
                  <a:pt x="3556159" y="257651"/>
                </a:cubicBezTo>
                <a:cubicBezTo>
                  <a:pt x="3559969" y="251936"/>
                  <a:pt x="3562826" y="247174"/>
                  <a:pt x="3566636" y="243364"/>
                </a:cubicBezTo>
                <a:cubicBezTo>
                  <a:pt x="3567589" y="246221"/>
                  <a:pt x="3567589" y="248126"/>
                  <a:pt x="3567589" y="250031"/>
                </a:cubicBezTo>
                <a:close/>
                <a:moveTo>
                  <a:pt x="3561874" y="229076"/>
                </a:moveTo>
                <a:cubicBezTo>
                  <a:pt x="3561874" y="228124"/>
                  <a:pt x="3562826" y="228124"/>
                  <a:pt x="3562826" y="227171"/>
                </a:cubicBezTo>
                <a:cubicBezTo>
                  <a:pt x="3563779" y="230029"/>
                  <a:pt x="3563779" y="232886"/>
                  <a:pt x="3564731" y="235744"/>
                </a:cubicBezTo>
                <a:cubicBezTo>
                  <a:pt x="3564731" y="236696"/>
                  <a:pt x="3564731" y="237649"/>
                  <a:pt x="3565684" y="238601"/>
                </a:cubicBezTo>
                <a:cubicBezTo>
                  <a:pt x="3561874" y="241459"/>
                  <a:pt x="3557111" y="246221"/>
                  <a:pt x="3552349" y="251936"/>
                </a:cubicBezTo>
                <a:cubicBezTo>
                  <a:pt x="3552349" y="250031"/>
                  <a:pt x="3551396" y="248126"/>
                  <a:pt x="3551396" y="247174"/>
                </a:cubicBezTo>
                <a:cubicBezTo>
                  <a:pt x="3555206" y="241459"/>
                  <a:pt x="3558064" y="234791"/>
                  <a:pt x="3561874" y="229076"/>
                </a:cubicBezTo>
                <a:close/>
                <a:moveTo>
                  <a:pt x="3551396" y="293846"/>
                </a:moveTo>
                <a:cubicBezTo>
                  <a:pt x="3552349" y="298609"/>
                  <a:pt x="3553301" y="303371"/>
                  <a:pt x="3554254" y="307181"/>
                </a:cubicBezTo>
                <a:cubicBezTo>
                  <a:pt x="3553301" y="311944"/>
                  <a:pt x="3551396" y="315754"/>
                  <a:pt x="3550444" y="321469"/>
                </a:cubicBezTo>
                <a:cubicBezTo>
                  <a:pt x="3549491" y="325279"/>
                  <a:pt x="3548539" y="329089"/>
                  <a:pt x="3547586" y="333851"/>
                </a:cubicBezTo>
                <a:cubicBezTo>
                  <a:pt x="3547586" y="332899"/>
                  <a:pt x="3546634" y="332899"/>
                  <a:pt x="3546634" y="331946"/>
                </a:cubicBezTo>
                <a:cubicBezTo>
                  <a:pt x="3545681" y="330041"/>
                  <a:pt x="3544729" y="329089"/>
                  <a:pt x="3543776" y="327184"/>
                </a:cubicBezTo>
                <a:cubicBezTo>
                  <a:pt x="3544729" y="319564"/>
                  <a:pt x="3544729" y="312896"/>
                  <a:pt x="3544729" y="306229"/>
                </a:cubicBezTo>
                <a:cubicBezTo>
                  <a:pt x="3545681" y="299561"/>
                  <a:pt x="3546634" y="292894"/>
                  <a:pt x="3547586" y="286226"/>
                </a:cubicBezTo>
                <a:cubicBezTo>
                  <a:pt x="3547586" y="283369"/>
                  <a:pt x="3548539" y="279559"/>
                  <a:pt x="3548539" y="276701"/>
                </a:cubicBezTo>
                <a:cubicBezTo>
                  <a:pt x="3548539" y="282416"/>
                  <a:pt x="3550444" y="288131"/>
                  <a:pt x="3551396" y="293846"/>
                </a:cubicBezTo>
                <a:close/>
                <a:moveTo>
                  <a:pt x="3543776" y="191929"/>
                </a:moveTo>
                <a:cubicBezTo>
                  <a:pt x="3545681" y="187166"/>
                  <a:pt x="3547586" y="183356"/>
                  <a:pt x="3549491" y="180499"/>
                </a:cubicBezTo>
                <a:cubicBezTo>
                  <a:pt x="3549491" y="181451"/>
                  <a:pt x="3549491" y="183356"/>
                  <a:pt x="3548539" y="185261"/>
                </a:cubicBezTo>
                <a:cubicBezTo>
                  <a:pt x="3547586" y="192881"/>
                  <a:pt x="3546634" y="201454"/>
                  <a:pt x="3544729" y="211931"/>
                </a:cubicBezTo>
                <a:cubicBezTo>
                  <a:pt x="3544729" y="213836"/>
                  <a:pt x="3543776" y="215741"/>
                  <a:pt x="3543776" y="217646"/>
                </a:cubicBezTo>
                <a:cubicBezTo>
                  <a:pt x="3541871" y="210026"/>
                  <a:pt x="3539966" y="204311"/>
                  <a:pt x="3539014" y="200501"/>
                </a:cubicBezTo>
                <a:cubicBezTo>
                  <a:pt x="3540919" y="196691"/>
                  <a:pt x="3541871" y="194786"/>
                  <a:pt x="3543776" y="191929"/>
                </a:cubicBezTo>
                <a:close/>
                <a:moveTo>
                  <a:pt x="3530441" y="217646"/>
                </a:moveTo>
                <a:cubicBezTo>
                  <a:pt x="3533299" y="211931"/>
                  <a:pt x="3536156" y="206216"/>
                  <a:pt x="3539014" y="201454"/>
                </a:cubicBezTo>
                <a:cubicBezTo>
                  <a:pt x="3539014" y="205264"/>
                  <a:pt x="3539966" y="210979"/>
                  <a:pt x="3540919" y="217646"/>
                </a:cubicBezTo>
                <a:cubicBezTo>
                  <a:pt x="3540919" y="221456"/>
                  <a:pt x="3541871" y="226219"/>
                  <a:pt x="3542824" y="231934"/>
                </a:cubicBezTo>
                <a:cubicBezTo>
                  <a:pt x="3541871" y="234791"/>
                  <a:pt x="3541871" y="237649"/>
                  <a:pt x="3540919" y="240506"/>
                </a:cubicBezTo>
                <a:cubicBezTo>
                  <a:pt x="3537109" y="246221"/>
                  <a:pt x="3532346" y="252889"/>
                  <a:pt x="3528536" y="259556"/>
                </a:cubicBezTo>
                <a:cubicBezTo>
                  <a:pt x="3528536" y="258604"/>
                  <a:pt x="3528536" y="257651"/>
                  <a:pt x="3528536" y="257651"/>
                </a:cubicBezTo>
                <a:cubicBezTo>
                  <a:pt x="3528536" y="251936"/>
                  <a:pt x="3528536" y="246221"/>
                  <a:pt x="3527584" y="240506"/>
                </a:cubicBezTo>
                <a:cubicBezTo>
                  <a:pt x="3527584" y="236696"/>
                  <a:pt x="3526631" y="232886"/>
                  <a:pt x="3526631" y="229076"/>
                </a:cubicBezTo>
                <a:cubicBezTo>
                  <a:pt x="3527584" y="224314"/>
                  <a:pt x="3528536" y="220504"/>
                  <a:pt x="3530441" y="217646"/>
                </a:cubicBezTo>
                <a:close/>
                <a:moveTo>
                  <a:pt x="3490436" y="321469"/>
                </a:moveTo>
                <a:cubicBezTo>
                  <a:pt x="3490436" y="320516"/>
                  <a:pt x="3490436" y="318611"/>
                  <a:pt x="3490436" y="317659"/>
                </a:cubicBezTo>
                <a:cubicBezTo>
                  <a:pt x="3490436" y="318611"/>
                  <a:pt x="3491389" y="319564"/>
                  <a:pt x="3491389" y="319564"/>
                </a:cubicBezTo>
                <a:cubicBezTo>
                  <a:pt x="3491389" y="320516"/>
                  <a:pt x="3491389" y="320516"/>
                  <a:pt x="3490436" y="321469"/>
                </a:cubicBezTo>
                <a:close/>
                <a:moveTo>
                  <a:pt x="3514249" y="250984"/>
                </a:moveTo>
                <a:cubicBezTo>
                  <a:pt x="3515201" y="249079"/>
                  <a:pt x="3516154" y="247174"/>
                  <a:pt x="3516154" y="246221"/>
                </a:cubicBezTo>
                <a:cubicBezTo>
                  <a:pt x="3516154" y="250031"/>
                  <a:pt x="3516154" y="253841"/>
                  <a:pt x="3515201" y="257651"/>
                </a:cubicBezTo>
                <a:cubicBezTo>
                  <a:pt x="3515201" y="261461"/>
                  <a:pt x="3514249" y="266224"/>
                  <a:pt x="3514249" y="270986"/>
                </a:cubicBezTo>
                <a:cubicBezTo>
                  <a:pt x="3513296" y="267176"/>
                  <a:pt x="3511391" y="263366"/>
                  <a:pt x="3509486" y="259556"/>
                </a:cubicBezTo>
                <a:cubicBezTo>
                  <a:pt x="3512344" y="255746"/>
                  <a:pt x="3513296" y="252889"/>
                  <a:pt x="3514249" y="250984"/>
                </a:cubicBezTo>
                <a:close/>
                <a:moveTo>
                  <a:pt x="3504724" y="271939"/>
                </a:moveTo>
                <a:cubicBezTo>
                  <a:pt x="3504724" y="272891"/>
                  <a:pt x="3505676" y="273844"/>
                  <a:pt x="3505676" y="274796"/>
                </a:cubicBezTo>
                <a:cubicBezTo>
                  <a:pt x="3506629" y="279559"/>
                  <a:pt x="3508534" y="283369"/>
                  <a:pt x="3509486" y="288131"/>
                </a:cubicBezTo>
                <a:cubicBezTo>
                  <a:pt x="3508534" y="290036"/>
                  <a:pt x="3507581" y="291941"/>
                  <a:pt x="3505676" y="293846"/>
                </a:cubicBezTo>
                <a:cubicBezTo>
                  <a:pt x="3505676" y="290036"/>
                  <a:pt x="3504724" y="286226"/>
                  <a:pt x="3504724" y="282416"/>
                </a:cubicBezTo>
                <a:cubicBezTo>
                  <a:pt x="3504724" y="279559"/>
                  <a:pt x="3504724" y="275749"/>
                  <a:pt x="3504724" y="271939"/>
                </a:cubicBezTo>
                <a:cubicBezTo>
                  <a:pt x="3504724" y="272891"/>
                  <a:pt x="3504724" y="272891"/>
                  <a:pt x="3504724" y="271939"/>
                </a:cubicBezTo>
                <a:close/>
                <a:moveTo>
                  <a:pt x="3501866" y="398621"/>
                </a:moveTo>
                <a:cubicBezTo>
                  <a:pt x="3499961" y="389096"/>
                  <a:pt x="3497104" y="380524"/>
                  <a:pt x="3495199" y="371951"/>
                </a:cubicBezTo>
                <a:cubicBezTo>
                  <a:pt x="3495199" y="370999"/>
                  <a:pt x="3494246" y="370046"/>
                  <a:pt x="3494246" y="369094"/>
                </a:cubicBezTo>
                <a:cubicBezTo>
                  <a:pt x="3496151" y="365284"/>
                  <a:pt x="3498056" y="361474"/>
                  <a:pt x="3499961" y="357664"/>
                </a:cubicBezTo>
                <a:cubicBezTo>
                  <a:pt x="3500914" y="370999"/>
                  <a:pt x="3500914" y="384334"/>
                  <a:pt x="3501866" y="398621"/>
                </a:cubicBezTo>
                <a:close/>
                <a:moveTo>
                  <a:pt x="3496151" y="290036"/>
                </a:moveTo>
                <a:cubicBezTo>
                  <a:pt x="3497104" y="288131"/>
                  <a:pt x="3498056" y="286226"/>
                  <a:pt x="3499009" y="284321"/>
                </a:cubicBezTo>
                <a:cubicBezTo>
                  <a:pt x="3499009" y="288131"/>
                  <a:pt x="3499009" y="291941"/>
                  <a:pt x="3499009" y="295751"/>
                </a:cubicBezTo>
                <a:cubicBezTo>
                  <a:pt x="3498056" y="293846"/>
                  <a:pt x="3497104" y="291941"/>
                  <a:pt x="3496151" y="290036"/>
                </a:cubicBezTo>
                <a:close/>
                <a:moveTo>
                  <a:pt x="3496151" y="252889"/>
                </a:moveTo>
                <a:cubicBezTo>
                  <a:pt x="3496151" y="250984"/>
                  <a:pt x="3496151" y="249079"/>
                  <a:pt x="3496151" y="247174"/>
                </a:cubicBezTo>
                <a:cubicBezTo>
                  <a:pt x="3497104" y="250031"/>
                  <a:pt x="3498056" y="252889"/>
                  <a:pt x="3499009" y="254794"/>
                </a:cubicBezTo>
                <a:cubicBezTo>
                  <a:pt x="3498056" y="256699"/>
                  <a:pt x="3496151" y="258604"/>
                  <a:pt x="3495199" y="261461"/>
                </a:cubicBezTo>
                <a:cubicBezTo>
                  <a:pt x="3495199" y="258604"/>
                  <a:pt x="3496151" y="255746"/>
                  <a:pt x="3496151" y="252889"/>
                </a:cubicBezTo>
                <a:close/>
                <a:moveTo>
                  <a:pt x="3481864" y="205264"/>
                </a:moveTo>
                <a:cubicBezTo>
                  <a:pt x="3484721" y="212884"/>
                  <a:pt x="3488531" y="220504"/>
                  <a:pt x="3491389" y="230029"/>
                </a:cubicBezTo>
                <a:cubicBezTo>
                  <a:pt x="3492341" y="233839"/>
                  <a:pt x="3494246" y="238601"/>
                  <a:pt x="3495199" y="243364"/>
                </a:cubicBezTo>
                <a:cubicBezTo>
                  <a:pt x="3494246" y="245269"/>
                  <a:pt x="3493294" y="248126"/>
                  <a:pt x="3492341" y="251936"/>
                </a:cubicBezTo>
                <a:cubicBezTo>
                  <a:pt x="3491389" y="256699"/>
                  <a:pt x="3489484" y="261461"/>
                  <a:pt x="3487579" y="268129"/>
                </a:cubicBezTo>
                <a:cubicBezTo>
                  <a:pt x="3487579" y="269081"/>
                  <a:pt x="3487579" y="269081"/>
                  <a:pt x="3486626" y="270034"/>
                </a:cubicBezTo>
                <a:cubicBezTo>
                  <a:pt x="3484721" y="265271"/>
                  <a:pt x="3481864" y="260509"/>
                  <a:pt x="3479959" y="255746"/>
                </a:cubicBezTo>
                <a:cubicBezTo>
                  <a:pt x="3479959" y="245269"/>
                  <a:pt x="3479959" y="235744"/>
                  <a:pt x="3479959" y="228124"/>
                </a:cubicBezTo>
                <a:cubicBezTo>
                  <a:pt x="3479959" y="221456"/>
                  <a:pt x="3479959" y="216694"/>
                  <a:pt x="3479959" y="213836"/>
                </a:cubicBezTo>
                <a:cubicBezTo>
                  <a:pt x="3480911" y="211931"/>
                  <a:pt x="3480911" y="208121"/>
                  <a:pt x="3481864" y="205264"/>
                </a:cubicBezTo>
                <a:close/>
                <a:moveTo>
                  <a:pt x="3473291" y="241459"/>
                </a:moveTo>
                <a:cubicBezTo>
                  <a:pt x="3474244" y="239554"/>
                  <a:pt x="3474244" y="236696"/>
                  <a:pt x="3475196" y="234791"/>
                </a:cubicBezTo>
                <a:cubicBezTo>
                  <a:pt x="3474244" y="236696"/>
                  <a:pt x="3474244" y="239554"/>
                  <a:pt x="3473291" y="241459"/>
                </a:cubicBezTo>
                <a:cubicBezTo>
                  <a:pt x="3473291" y="242411"/>
                  <a:pt x="3473291" y="241459"/>
                  <a:pt x="3473291" y="241459"/>
                </a:cubicBezTo>
                <a:cubicBezTo>
                  <a:pt x="3473291" y="241459"/>
                  <a:pt x="3473291" y="241459"/>
                  <a:pt x="3473291" y="241459"/>
                </a:cubicBezTo>
                <a:close/>
                <a:moveTo>
                  <a:pt x="3468529" y="260509"/>
                </a:moveTo>
                <a:cubicBezTo>
                  <a:pt x="3468529" y="261461"/>
                  <a:pt x="3469481" y="262414"/>
                  <a:pt x="3469481" y="263366"/>
                </a:cubicBezTo>
                <a:cubicBezTo>
                  <a:pt x="3469481" y="266224"/>
                  <a:pt x="3468529" y="268129"/>
                  <a:pt x="3468529" y="270986"/>
                </a:cubicBezTo>
                <a:cubicBezTo>
                  <a:pt x="3467576" y="279559"/>
                  <a:pt x="3466624" y="290036"/>
                  <a:pt x="3465671" y="300514"/>
                </a:cubicBezTo>
                <a:cubicBezTo>
                  <a:pt x="3464719" y="306229"/>
                  <a:pt x="3464719" y="311944"/>
                  <a:pt x="3464719" y="318611"/>
                </a:cubicBezTo>
                <a:cubicBezTo>
                  <a:pt x="3464719" y="319564"/>
                  <a:pt x="3463766" y="320516"/>
                  <a:pt x="3463766" y="321469"/>
                </a:cubicBezTo>
                <a:cubicBezTo>
                  <a:pt x="3462814" y="316706"/>
                  <a:pt x="3460909" y="311944"/>
                  <a:pt x="3459956" y="307181"/>
                </a:cubicBezTo>
                <a:cubicBezTo>
                  <a:pt x="3459956" y="307181"/>
                  <a:pt x="3459956" y="306229"/>
                  <a:pt x="3459956" y="306229"/>
                </a:cubicBezTo>
                <a:cubicBezTo>
                  <a:pt x="3459956" y="304324"/>
                  <a:pt x="3460909" y="302419"/>
                  <a:pt x="3460909" y="300514"/>
                </a:cubicBezTo>
                <a:cubicBezTo>
                  <a:pt x="3463766" y="287179"/>
                  <a:pt x="3466624" y="273844"/>
                  <a:pt x="3468529" y="260509"/>
                </a:cubicBezTo>
                <a:close/>
                <a:moveTo>
                  <a:pt x="3451384" y="237649"/>
                </a:moveTo>
                <a:cubicBezTo>
                  <a:pt x="3451384" y="231934"/>
                  <a:pt x="3451384" y="227171"/>
                  <a:pt x="3451384" y="221456"/>
                </a:cubicBezTo>
                <a:cubicBezTo>
                  <a:pt x="3451384" y="221456"/>
                  <a:pt x="3451384" y="221456"/>
                  <a:pt x="3451384" y="222409"/>
                </a:cubicBezTo>
                <a:cubicBezTo>
                  <a:pt x="3453289" y="227171"/>
                  <a:pt x="3456146" y="231934"/>
                  <a:pt x="3458051" y="237649"/>
                </a:cubicBezTo>
                <a:cubicBezTo>
                  <a:pt x="3458051" y="237649"/>
                  <a:pt x="3458051" y="238601"/>
                  <a:pt x="3458051" y="238601"/>
                </a:cubicBezTo>
                <a:cubicBezTo>
                  <a:pt x="3455194" y="248126"/>
                  <a:pt x="3452336" y="257651"/>
                  <a:pt x="3450431" y="267176"/>
                </a:cubicBezTo>
                <a:cubicBezTo>
                  <a:pt x="3450431" y="267176"/>
                  <a:pt x="3450431" y="267176"/>
                  <a:pt x="3450431" y="267176"/>
                </a:cubicBezTo>
                <a:cubicBezTo>
                  <a:pt x="3451384" y="256699"/>
                  <a:pt x="3451384" y="247174"/>
                  <a:pt x="3451384" y="237649"/>
                </a:cubicBezTo>
                <a:close/>
                <a:moveTo>
                  <a:pt x="3405664" y="273844"/>
                </a:moveTo>
                <a:cubicBezTo>
                  <a:pt x="3406616" y="268129"/>
                  <a:pt x="3406616" y="263366"/>
                  <a:pt x="3406616" y="258604"/>
                </a:cubicBezTo>
                <a:cubicBezTo>
                  <a:pt x="3406616" y="253841"/>
                  <a:pt x="3406616" y="249079"/>
                  <a:pt x="3406616" y="245269"/>
                </a:cubicBezTo>
                <a:cubicBezTo>
                  <a:pt x="3406616" y="247174"/>
                  <a:pt x="3407569" y="251936"/>
                  <a:pt x="3409474" y="259556"/>
                </a:cubicBezTo>
                <a:cubicBezTo>
                  <a:pt x="3409474" y="264319"/>
                  <a:pt x="3407569" y="269081"/>
                  <a:pt x="3405664" y="273844"/>
                </a:cubicBezTo>
                <a:close/>
                <a:moveTo>
                  <a:pt x="3416141" y="335756"/>
                </a:moveTo>
                <a:cubicBezTo>
                  <a:pt x="3416141" y="341471"/>
                  <a:pt x="3416141" y="347186"/>
                  <a:pt x="3416141" y="353854"/>
                </a:cubicBezTo>
                <a:cubicBezTo>
                  <a:pt x="3416141" y="351949"/>
                  <a:pt x="3415189" y="350044"/>
                  <a:pt x="3415189" y="348139"/>
                </a:cubicBezTo>
                <a:cubicBezTo>
                  <a:pt x="3414236" y="340519"/>
                  <a:pt x="3414236" y="333851"/>
                  <a:pt x="3413284" y="328136"/>
                </a:cubicBezTo>
                <a:cubicBezTo>
                  <a:pt x="3413284" y="328136"/>
                  <a:pt x="3413284" y="328136"/>
                  <a:pt x="3413284" y="328136"/>
                </a:cubicBezTo>
                <a:cubicBezTo>
                  <a:pt x="3414236" y="325279"/>
                  <a:pt x="3415189" y="323374"/>
                  <a:pt x="3417094" y="320516"/>
                </a:cubicBezTo>
                <a:cubicBezTo>
                  <a:pt x="3417094" y="324326"/>
                  <a:pt x="3417094" y="329089"/>
                  <a:pt x="3416141" y="335756"/>
                </a:cubicBezTo>
                <a:close/>
                <a:moveTo>
                  <a:pt x="3421856" y="320516"/>
                </a:moveTo>
                <a:cubicBezTo>
                  <a:pt x="3420904" y="324326"/>
                  <a:pt x="3420904" y="329089"/>
                  <a:pt x="3419951" y="332899"/>
                </a:cubicBezTo>
                <a:cubicBezTo>
                  <a:pt x="3418999" y="326231"/>
                  <a:pt x="3418999" y="320516"/>
                  <a:pt x="3418046" y="316706"/>
                </a:cubicBezTo>
                <a:cubicBezTo>
                  <a:pt x="3418999" y="314801"/>
                  <a:pt x="3419951" y="312896"/>
                  <a:pt x="3420904" y="310991"/>
                </a:cubicBezTo>
                <a:cubicBezTo>
                  <a:pt x="3420904" y="310039"/>
                  <a:pt x="3421856" y="309086"/>
                  <a:pt x="3421856" y="308134"/>
                </a:cubicBezTo>
                <a:cubicBezTo>
                  <a:pt x="3421856" y="310039"/>
                  <a:pt x="3422809" y="310991"/>
                  <a:pt x="3422809" y="312896"/>
                </a:cubicBezTo>
                <a:cubicBezTo>
                  <a:pt x="3422809" y="314801"/>
                  <a:pt x="3422809" y="317659"/>
                  <a:pt x="3421856" y="320516"/>
                </a:cubicBezTo>
                <a:close/>
                <a:moveTo>
                  <a:pt x="3410426" y="139541"/>
                </a:moveTo>
                <a:cubicBezTo>
                  <a:pt x="3413284" y="145256"/>
                  <a:pt x="3417094" y="151924"/>
                  <a:pt x="3421856" y="161449"/>
                </a:cubicBezTo>
                <a:cubicBezTo>
                  <a:pt x="3424714" y="167164"/>
                  <a:pt x="3428524" y="173831"/>
                  <a:pt x="3433286" y="181451"/>
                </a:cubicBezTo>
                <a:cubicBezTo>
                  <a:pt x="3431381" y="187166"/>
                  <a:pt x="3430429" y="192881"/>
                  <a:pt x="3428524" y="198596"/>
                </a:cubicBezTo>
                <a:cubicBezTo>
                  <a:pt x="3427571" y="202406"/>
                  <a:pt x="3426619" y="206216"/>
                  <a:pt x="3425666" y="210026"/>
                </a:cubicBezTo>
                <a:cubicBezTo>
                  <a:pt x="3424714" y="205264"/>
                  <a:pt x="3423761" y="200501"/>
                  <a:pt x="3422809" y="195739"/>
                </a:cubicBezTo>
                <a:cubicBezTo>
                  <a:pt x="3419951" y="183356"/>
                  <a:pt x="3417094" y="171926"/>
                  <a:pt x="3415189" y="163354"/>
                </a:cubicBezTo>
                <a:cubicBezTo>
                  <a:pt x="3413284" y="154781"/>
                  <a:pt x="3411379" y="148114"/>
                  <a:pt x="3410426" y="143351"/>
                </a:cubicBezTo>
                <a:cubicBezTo>
                  <a:pt x="3409474" y="141446"/>
                  <a:pt x="3410426" y="140494"/>
                  <a:pt x="3410426" y="139541"/>
                </a:cubicBezTo>
                <a:close/>
                <a:moveTo>
                  <a:pt x="3408521" y="136684"/>
                </a:moveTo>
                <a:cubicBezTo>
                  <a:pt x="3408521" y="136684"/>
                  <a:pt x="3408521" y="136684"/>
                  <a:pt x="3408521" y="136684"/>
                </a:cubicBezTo>
                <a:cubicBezTo>
                  <a:pt x="3408521" y="136684"/>
                  <a:pt x="3408521" y="136684"/>
                  <a:pt x="3408521" y="136684"/>
                </a:cubicBezTo>
                <a:cubicBezTo>
                  <a:pt x="3408521" y="136684"/>
                  <a:pt x="3408521" y="136684"/>
                  <a:pt x="3408521" y="136684"/>
                </a:cubicBezTo>
                <a:close/>
                <a:moveTo>
                  <a:pt x="3395186" y="266224"/>
                </a:moveTo>
                <a:cubicBezTo>
                  <a:pt x="3396139" y="251936"/>
                  <a:pt x="3396139" y="239554"/>
                  <a:pt x="3396139" y="227171"/>
                </a:cubicBezTo>
                <a:cubicBezTo>
                  <a:pt x="3396139" y="222409"/>
                  <a:pt x="3396139" y="217646"/>
                  <a:pt x="3396139" y="212884"/>
                </a:cubicBezTo>
                <a:cubicBezTo>
                  <a:pt x="3397091" y="210026"/>
                  <a:pt x="3398044" y="207169"/>
                  <a:pt x="3398996" y="204311"/>
                </a:cubicBezTo>
                <a:cubicBezTo>
                  <a:pt x="3398044" y="206216"/>
                  <a:pt x="3397091" y="208121"/>
                  <a:pt x="3396139" y="210026"/>
                </a:cubicBezTo>
                <a:cubicBezTo>
                  <a:pt x="3396139" y="207169"/>
                  <a:pt x="3396139" y="204311"/>
                  <a:pt x="3396139" y="202406"/>
                </a:cubicBezTo>
                <a:cubicBezTo>
                  <a:pt x="3397091" y="199549"/>
                  <a:pt x="3397091" y="197644"/>
                  <a:pt x="3398044" y="194786"/>
                </a:cubicBezTo>
                <a:cubicBezTo>
                  <a:pt x="3401854" y="178594"/>
                  <a:pt x="3405664" y="162401"/>
                  <a:pt x="3408521" y="145256"/>
                </a:cubicBezTo>
                <a:cubicBezTo>
                  <a:pt x="3408521" y="150019"/>
                  <a:pt x="3409474" y="155734"/>
                  <a:pt x="3410426" y="162401"/>
                </a:cubicBezTo>
                <a:cubicBezTo>
                  <a:pt x="3411379" y="171926"/>
                  <a:pt x="3412331" y="182404"/>
                  <a:pt x="3414236" y="195739"/>
                </a:cubicBezTo>
                <a:cubicBezTo>
                  <a:pt x="3415189" y="202406"/>
                  <a:pt x="3416141" y="209074"/>
                  <a:pt x="3417094" y="215741"/>
                </a:cubicBezTo>
                <a:cubicBezTo>
                  <a:pt x="3418046" y="220504"/>
                  <a:pt x="3418999" y="224314"/>
                  <a:pt x="3419951" y="229076"/>
                </a:cubicBezTo>
                <a:cubicBezTo>
                  <a:pt x="3418999" y="230981"/>
                  <a:pt x="3418999" y="232886"/>
                  <a:pt x="3418046" y="233839"/>
                </a:cubicBezTo>
                <a:cubicBezTo>
                  <a:pt x="3416141" y="240506"/>
                  <a:pt x="3414236" y="247174"/>
                  <a:pt x="3411379" y="253841"/>
                </a:cubicBezTo>
                <a:cubicBezTo>
                  <a:pt x="3408521" y="248126"/>
                  <a:pt x="3407569" y="245269"/>
                  <a:pt x="3407569" y="244316"/>
                </a:cubicBezTo>
                <a:cubicBezTo>
                  <a:pt x="3407569" y="242411"/>
                  <a:pt x="3407569" y="241459"/>
                  <a:pt x="3407569" y="239554"/>
                </a:cubicBezTo>
                <a:cubicBezTo>
                  <a:pt x="3407569" y="230029"/>
                  <a:pt x="3407569" y="224314"/>
                  <a:pt x="3407569" y="224314"/>
                </a:cubicBezTo>
                <a:cubicBezTo>
                  <a:pt x="3407569" y="224314"/>
                  <a:pt x="3405664" y="230029"/>
                  <a:pt x="3403759" y="239554"/>
                </a:cubicBezTo>
                <a:cubicBezTo>
                  <a:pt x="3402806" y="244316"/>
                  <a:pt x="3400901" y="250031"/>
                  <a:pt x="3399949" y="256699"/>
                </a:cubicBezTo>
                <a:cubicBezTo>
                  <a:pt x="3398996" y="262414"/>
                  <a:pt x="3397091" y="269081"/>
                  <a:pt x="3395186" y="275749"/>
                </a:cubicBezTo>
                <a:cubicBezTo>
                  <a:pt x="3395186" y="273844"/>
                  <a:pt x="3395186" y="270034"/>
                  <a:pt x="3395186" y="266224"/>
                </a:cubicBezTo>
                <a:close/>
                <a:moveTo>
                  <a:pt x="3363754" y="252889"/>
                </a:moveTo>
                <a:cubicBezTo>
                  <a:pt x="3364706" y="256699"/>
                  <a:pt x="3365659" y="260509"/>
                  <a:pt x="3365659" y="264319"/>
                </a:cubicBezTo>
                <a:cubicBezTo>
                  <a:pt x="3364706" y="266224"/>
                  <a:pt x="3363754" y="267176"/>
                  <a:pt x="3363754" y="269081"/>
                </a:cubicBezTo>
                <a:cubicBezTo>
                  <a:pt x="3363754" y="262414"/>
                  <a:pt x="3363754" y="257651"/>
                  <a:pt x="3363754" y="252889"/>
                </a:cubicBezTo>
                <a:close/>
                <a:moveTo>
                  <a:pt x="3321844" y="351949"/>
                </a:moveTo>
                <a:cubicBezTo>
                  <a:pt x="3321844" y="349091"/>
                  <a:pt x="3322796" y="345281"/>
                  <a:pt x="3322796" y="342424"/>
                </a:cubicBezTo>
                <a:cubicBezTo>
                  <a:pt x="3322796" y="344329"/>
                  <a:pt x="3323749" y="346234"/>
                  <a:pt x="3323749" y="347186"/>
                </a:cubicBezTo>
                <a:cubicBezTo>
                  <a:pt x="3323749" y="349091"/>
                  <a:pt x="3322796" y="350044"/>
                  <a:pt x="3321844" y="351949"/>
                </a:cubicBezTo>
                <a:close/>
                <a:moveTo>
                  <a:pt x="3340894" y="273844"/>
                </a:moveTo>
                <a:cubicBezTo>
                  <a:pt x="3342799" y="282416"/>
                  <a:pt x="3345656" y="290036"/>
                  <a:pt x="3347561" y="298609"/>
                </a:cubicBezTo>
                <a:cubicBezTo>
                  <a:pt x="3346609" y="300514"/>
                  <a:pt x="3345656" y="302419"/>
                  <a:pt x="3344704" y="304324"/>
                </a:cubicBezTo>
                <a:cubicBezTo>
                  <a:pt x="3342799" y="299561"/>
                  <a:pt x="3340894" y="295751"/>
                  <a:pt x="3338989" y="290989"/>
                </a:cubicBezTo>
                <a:cubicBezTo>
                  <a:pt x="3338036" y="276701"/>
                  <a:pt x="3336131" y="263366"/>
                  <a:pt x="3335179" y="251936"/>
                </a:cubicBezTo>
                <a:cubicBezTo>
                  <a:pt x="3337084" y="259556"/>
                  <a:pt x="3338989" y="266224"/>
                  <a:pt x="3340894" y="273844"/>
                </a:cubicBezTo>
                <a:close/>
                <a:moveTo>
                  <a:pt x="3330416" y="376714"/>
                </a:moveTo>
                <a:cubicBezTo>
                  <a:pt x="3330416" y="377666"/>
                  <a:pt x="3330416" y="378619"/>
                  <a:pt x="3331369" y="379571"/>
                </a:cubicBezTo>
                <a:cubicBezTo>
                  <a:pt x="3330416" y="380524"/>
                  <a:pt x="3330416" y="382429"/>
                  <a:pt x="3329464" y="384334"/>
                </a:cubicBezTo>
                <a:cubicBezTo>
                  <a:pt x="3329464" y="383381"/>
                  <a:pt x="3328511" y="382429"/>
                  <a:pt x="3328511" y="381476"/>
                </a:cubicBezTo>
                <a:cubicBezTo>
                  <a:pt x="3328511" y="379571"/>
                  <a:pt x="3329464" y="378619"/>
                  <a:pt x="3330416" y="376714"/>
                </a:cubicBezTo>
                <a:close/>
                <a:moveTo>
                  <a:pt x="3329464" y="202406"/>
                </a:moveTo>
                <a:cubicBezTo>
                  <a:pt x="3329464" y="203359"/>
                  <a:pt x="3329464" y="205264"/>
                  <a:pt x="3329464" y="207169"/>
                </a:cubicBezTo>
                <a:cubicBezTo>
                  <a:pt x="3329464" y="206216"/>
                  <a:pt x="3329464" y="206216"/>
                  <a:pt x="3328511" y="205264"/>
                </a:cubicBezTo>
                <a:cubicBezTo>
                  <a:pt x="3329464" y="204311"/>
                  <a:pt x="3329464" y="203359"/>
                  <a:pt x="3329464" y="202406"/>
                </a:cubicBezTo>
                <a:close/>
                <a:moveTo>
                  <a:pt x="3326606" y="302419"/>
                </a:moveTo>
                <a:cubicBezTo>
                  <a:pt x="3327559" y="305276"/>
                  <a:pt x="3328511" y="307181"/>
                  <a:pt x="3329464" y="310039"/>
                </a:cubicBezTo>
                <a:cubicBezTo>
                  <a:pt x="3329464" y="310991"/>
                  <a:pt x="3329464" y="310991"/>
                  <a:pt x="3329464" y="311944"/>
                </a:cubicBezTo>
                <a:cubicBezTo>
                  <a:pt x="3328511" y="310039"/>
                  <a:pt x="3327559" y="308134"/>
                  <a:pt x="3326606" y="306229"/>
                </a:cubicBezTo>
                <a:cubicBezTo>
                  <a:pt x="3326606" y="304324"/>
                  <a:pt x="3326606" y="303371"/>
                  <a:pt x="3326606" y="302419"/>
                </a:cubicBezTo>
                <a:close/>
                <a:moveTo>
                  <a:pt x="3323749" y="227171"/>
                </a:moveTo>
                <a:cubicBezTo>
                  <a:pt x="3324701" y="224314"/>
                  <a:pt x="3324701" y="221456"/>
                  <a:pt x="3325654" y="219551"/>
                </a:cubicBezTo>
                <a:cubicBezTo>
                  <a:pt x="3325654" y="220504"/>
                  <a:pt x="3325654" y="220504"/>
                  <a:pt x="3325654" y="221456"/>
                </a:cubicBezTo>
                <a:cubicBezTo>
                  <a:pt x="3322796" y="232886"/>
                  <a:pt x="3320891" y="244316"/>
                  <a:pt x="3318034" y="256699"/>
                </a:cubicBezTo>
                <a:cubicBezTo>
                  <a:pt x="3318034" y="256699"/>
                  <a:pt x="3318034" y="255746"/>
                  <a:pt x="3317081" y="255746"/>
                </a:cubicBezTo>
                <a:cubicBezTo>
                  <a:pt x="3319939" y="245269"/>
                  <a:pt x="3321844" y="235744"/>
                  <a:pt x="3323749" y="227171"/>
                </a:cubicBezTo>
                <a:close/>
                <a:moveTo>
                  <a:pt x="3315176" y="269081"/>
                </a:moveTo>
                <a:cubicBezTo>
                  <a:pt x="3315176" y="270034"/>
                  <a:pt x="3316129" y="270986"/>
                  <a:pt x="3316129" y="270986"/>
                </a:cubicBezTo>
                <a:cubicBezTo>
                  <a:pt x="3315176" y="274796"/>
                  <a:pt x="3315176" y="278606"/>
                  <a:pt x="3314224" y="282416"/>
                </a:cubicBezTo>
                <a:cubicBezTo>
                  <a:pt x="3314224" y="281464"/>
                  <a:pt x="3313271" y="280511"/>
                  <a:pt x="3313271" y="280511"/>
                </a:cubicBezTo>
                <a:cubicBezTo>
                  <a:pt x="3313271" y="276701"/>
                  <a:pt x="3314224" y="272891"/>
                  <a:pt x="3315176" y="269081"/>
                </a:cubicBezTo>
                <a:close/>
                <a:moveTo>
                  <a:pt x="3305651" y="310991"/>
                </a:moveTo>
                <a:cubicBezTo>
                  <a:pt x="3306604" y="307181"/>
                  <a:pt x="3307556" y="302419"/>
                  <a:pt x="3308509" y="298609"/>
                </a:cubicBezTo>
                <a:cubicBezTo>
                  <a:pt x="3309461" y="299561"/>
                  <a:pt x="3309461" y="301466"/>
                  <a:pt x="3310414" y="302419"/>
                </a:cubicBezTo>
                <a:cubicBezTo>
                  <a:pt x="3309461" y="308134"/>
                  <a:pt x="3308509" y="314801"/>
                  <a:pt x="3307556" y="320516"/>
                </a:cubicBezTo>
                <a:cubicBezTo>
                  <a:pt x="3306604" y="318611"/>
                  <a:pt x="3305651" y="315754"/>
                  <a:pt x="3304699" y="313849"/>
                </a:cubicBezTo>
                <a:cubicBezTo>
                  <a:pt x="3305651" y="313849"/>
                  <a:pt x="3305651" y="312896"/>
                  <a:pt x="3305651" y="310991"/>
                </a:cubicBezTo>
                <a:close/>
                <a:moveTo>
                  <a:pt x="3302794" y="327184"/>
                </a:moveTo>
                <a:cubicBezTo>
                  <a:pt x="3303746" y="330041"/>
                  <a:pt x="3303746" y="332899"/>
                  <a:pt x="3304699" y="335756"/>
                </a:cubicBezTo>
                <a:cubicBezTo>
                  <a:pt x="3303746" y="339566"/>
                  <a:pt x="3302794" y="344329"/>
                  <a:pt x="3300889" y="349091"/>
                </a:cubicBezTo>
                <a:cubicBezTo>
                  <a:pt x="3299936" y="350996"/>
                  <a:pt x="3299936" y="353854"/>
                  <a:pt x="3298984" y="355759"/>
                </a:cubicBezTo>
                <a:cubicBezTo>
                  <a:pt x="3298031" y="354806"/>
                  <a:pt x="3298031" y="352901"/>
                  <a:pt x="3297079" y="351949"/>
                </a:cubicBezTo>
                <a:cubicBezTo>
                  <a:pt x="3298984" y="343376"/>
                  <a:pt x="3300889" y="334804"/>
                  <a:pt x="3302794" y="327184"/>
                </a:cubicBezTo>
                <a:close/>
                <a:moveTo>
                  <a:pt x="3279934" y="297656"/>
                </a:moveTo>
                <a:cubicBezTo>
                  <a:pt x="3279934" y="294799"/>
                  <a:pt x="3279934" y="291941"/>
                  <a:pt x="3280886" y="289084"/>
                </a:cubicBezTo>
                <a:cubicBezTo>
                  <a:pt x="3281839" y="280511"/>
                  <a:pt x="3282791" y="271939"/>
                  <a:pt x="3283744" y="263366"/>
                </a:cubicBezTo>
                <a:cubicBezTo>
                  <a:pt x="3283744" y="259556"/>
                  <a:pt x="3284696" y="255746"/>
                  <a:pt x="3284696" y="252889"/>
                </a:cubicBezTo>
                <a:cubicBezTo>
                  <a:pt x="3287554" y="258604"/>
                  <a:pt x="3290411" y="264319"/>
                  <a:pt x="3293269" y="270034"/>
                </a:cubicBezTo>
                <a:cubicBezTo>
                  <a:pt x="3292316" y="272891"/>
                  <a:pt x="3292316" y="274796"/>
                  <a:pt x="3291364" y="277654"/>
                </a:cubicBezTo>
                <a:cubicBezTo>
                  <a:pt x="3291364" y="279559"/>
                  <a:pt x="3290411" y="281464"/>
                  <a:pt x="3290411" y="283369"/>
                </a:cubicBezTo>
                <a:cubicBezTo>
                  <a:pt x="3289459" y="271939"/>
                  <a:pt x="3289459" y="264319"/>
                  <a:pt x="3289459" y="264319"/>
                </a:cubicBezTo>
                <a:cubicBezTo>
                  <a:pt x="3289459" y="264319"/>
                  <a:pt x="3285649" y="285274"/>
                  <a:pt x="3281839" y="317659"/>
                </a:cubicBezTo>
                <a:cubicBezTo>
                  <a:pt x="3281839" y="317659"/>
                  <a:pt x="3280886" y="317659"/>
                  <a:pt x="3280886" y="317659"/>
                </a:cubicBezTo>
                <a:cubicBezTo>
                  <a:pt x="3280886" y="317659"/>
                  <a:pt x="3280886" y="316706"/>
                  <a:pt x="3280886" y="316706"/>
                </a:cubicBezTo>
                <a:cubicBezTo>
                  <a:pt x="3280886" y="316706"/>
                  <a:pt x="3280886" y="315754"/>
                  <a:pt x="3279934" y="315754"/>
                </a:cubicBezTo>
                <a:cubicBezTo>
                  <a:pt x="3279934" y="314801"/>
                  <a:pt x="3278981" y="314801"/>
                  <a:pt x="3278981" y="313849"/>
                </a:cubicBezTo>
                <a:cubicBezTo>
                  <a:pt x="3278981" y="308134"/>
                  <a:pt x="3279934" y="302419"/>
                  <a:pt x="3279934" y="297656"/>
                </a:cubicBezTo>
                <a:close/>
                <a:moveTo>
                  <a:pt x="3263741" y="295751"/>
                </a:moveTo>
                <a:cubicBezTo>
                  <a:pt x="3263741" y="294799"/>
                  <a:pt x="3263741" y="293846"/>
                  <a:pt x="3263741" y="293846"/>
                </a:cubicBezTo>
                <a:cubicBezTo>
                  <a:pt x="3263741" y="293846"/>
                  <a:pt x="3263741" y="294799"/>
                  <a:pt x="3263741" y="295751"/>
                </a:cubicBezTo>
                <a:cubicBezTo>
                  <a:pt x="3264694" y="295751"/>
                  <a:pt x="3264694" y="295751"/>
                  <a:pt x="3264694" y="296704"/>
                </a:cubicBezTo>
                <a:cubicBezTo>
                  <a:pt x="3263741" y="299561"/>
                  <a:pt x="3262789" y="303371"/>
                  <a:pt x="3262789" y="306229"/>
                </a:cubicBezTo>
                <a:cubicBezTo>
                  <a:pt x="3262789" y="302419"/>
                  <a:pt x="3263741" y="298609"/>
                  <a:pt x="3263741" y="295751"/>
                </a:cubicBezTo>
                <a:close/>
                <a:moveTo>
                  <a:pt x="3232309" y="381476"/>
                </a:moveTo>
                <a:cubicBezTo>
                  <a:pt x="3232309" y="372904"/>
                  <a:pt x="3232309" y="365284"/>
                  <a:pt x="3232309" y="357664"/>
                </a:cubicBezTo>
                <a:cubicBezTo>
                  <a:pt x="3232309" y="357664"/>
                  <a:pt x="3232309" y="358616"/>
                  <a:pt x="3232309" y="358616"/>
                </a:cubicBezTo>
                <a:cubicBezTo>
                  <a:pt x="3232309" y="359569"/>
                  <a:pt x="3232309" y="360521"/>
                  <a:pt x="3233261" y="360521"/>
                </a:cubicBezTo>
                <a:cubicBezTo>
                  <a:pt x="3233261" y="367189"/>
                  <a:pt x="3233261" y="373856"/>
                  <a:pt x="3232309" y="381476"/>
                </a:cubicBezTo>
                <a:close/>
                <a:moveTo>
                  <a:pt x="3239929" y="327184"/>
                </a:moveTo>
                <a:cubicBezTo>
                  <a:pt x="3240881" y="330994"/>
                  <a:pt x="3240881" y="335756"/>
                  <a:pt x="3241834" y="339566"/>
                </a:cubicBezTo>
                <a:cubicBezTo>
                  <a:pt x="3240881" y="337661"/>
                  <a:pt x="3239929" y="335756"/>
                  <a:pt x="3239929" y="333851"/>
                </a:cubicBezTo>
                <a:cubicBezTo>
                  <a:pt x="3239929" y="331946"/>
                  <a:pt x="3239929" y="330994"/>
                  <a:pt x="3239929" y="329089"/>
                </a:cubicBezTo>
                <a:cubicBezTo>
                  <a:pt x="3238976" y="328136"/>
                  <a:pt x="3239929" y="328136"/>
                  <a:pt x="3239929" y="327184"/>
                </a:cubicBezTo>
                <a:close/>
                <a:moveTo>
                  <a:pt x="3234214" y="318611"/>
                </a:moveTo>
                <a:cubicBezTo>
                  <a:pt x="3235166" y="315754"/>
                  <a:pt x="3236119" y="312896"/>
                  <a:pt x="3237071" y="310039"/>
                </a:cubicBezTo>
                <a:cubicBezTo>
                  <a:pt x="3237071" y="311944"/>
                  <a:pt x="3238024" y="313849"/>
                  <a:pt x="3238024" y="314801"/>
                </a:cubicBezTo>
                <a:cubicBezTo>
                  <a:pt x="3238024" y="315754"/>
                  <a:pt x="3238024" y="315754"/>
                  <a:pt x="3238024" y="316706"/>
                </a:cubicBezTo>
                <a:cubicBezTo>
                  <a:pt x="3238024" y="316706"/>
                  <a:pt x="3238024" y="317659"/>
                  <a:pt x="3237071" y="317659"/>
                </a:cubicBezTo>
                <a:cubicBezTo>
                  <a:pt x="3237071" y="314801"/>
                  <a:pt x="3236119" y="311944"/>
                  <a:pt x="3237071" y="311944"/>
                </a:cubicBezTo>
                <a:cubicBezTo>
                  <a:pt x="3238024" y="311944"/>
                  <a:pt x="3237071" y="314801"/>
                  <a:pt x="3236119" y="319564"/>
                </a:cubicBezTo>
                <a:cubicBezTo>
                  <a:pt x="3235166" y="320516"/>
                  <a:pt x="3235166" y="321469"/>
                  <a:pt x="3234214" y="322421"/>
                </a:cubicBezTo>
                <a:cubicBezTo>
                  <a:pt x="3234214" y="321469"/>
                  <a:pt x="3233261" y="320516"/>
                  <a:pt x="3233261" y="319564"/>
                </a:cubicBezTo>
                <a:cubicBezTo>
                  <a:pt x="3234214" y="319564"/>
                  <a:pt x="3234214" y="319564"/>
                  <a:pt x="3234214" y="318611"/>
                </a:cubicBezTo>
                <a:close/>
                <a:moveTo>
                  <a:pt x="3233261" y="286226"/>
                </a:moveTo>
                <a:cubicBezTo>
                  <a:pt x="3233261" y="287179"/>
                  <a:pt x="3233261" y="287179"/>
                  <a:pt x="3233261" y="288131"/>
                </a:cubicBezTo>
                <a:cubicBezTo>
                  <a:pt x="3233261" y="289084"/>
                  <a:pt x="3232309" y="289084"/>
                  <a:pt x="3232309" y="290036"/>
                </a:cubicBezTo>
                <a:cubicBezTo>
                  <a:pt x="3232309" y="287179"/>
                  <a:pt x="3232309" y="285274"/>
                  <a:pt x="3232309" y="282416"/>
                </a:cubicBezTo>
                <a:cubicBezTo>
                  <a:pt x="3232309" y="284321"/>
                  <a:pt x="3233261" y="285274"/>
                  <a:pt x="3233261" y="286226"/>
                </a:cubicBezTo>
                <a:close/>
                <a:moveTo>
                  <a:pt x="3222784" y="285274"/>
                </a:moveTo>
                <a:cubicBezTo>
                  <a:pt x="3222784" y="281464"/>
                  <a:pt x="3222784" y="277654"/>
                  <a:pt x="3223736" y="273844"/>
                </a:cubicBezTo>
                <a:cubicBezTo>
                  <a:pt x="3224689" y="271939"/>
                  <a:pt x="3224689" y="270034"/>
                  <a:pt x="3224689" y="270034"/>
                </a:cubicBezTo>
                <a:cubicBezTo>
                  <a:pt x="3224689" y="270034"/>
                  <a:pt x="3224689" y="270034"/>
                  <a:pt x="3224689" y="270986"/>
                </a:cubicBezTo>
                <a:cubicBezTo>
                  <a:pt x="3225641" y="265271"/>
                  <a:pt x="3226594" y="259556"/>
                  <a:pt x="3227546" y="253841"/>
                </a:cubicBezTo>
                <a:cubicBezTo>
                  <a:pt x="3227546" y="253841"/>
                  <a:pt x="3227546" y="253841"/>
                  <a:pt x="3227546" y="253841"/>
                </a:cubicBezTo>
                <a:cubicBezTo>
                  <a:pt x="3226594" y="264319"/>
                  <a:pt x="3225641" y="277654"/>
                  <a:pt x="3223736" y="292894"/>
                </a:cubicBezTo>
                <a:cubicBezTo>
                  <a:pt x="3223736" y="292894"/>
                  <a:pt x="3223736" y="291941"/>
                  <a:pt x="3222784" y="291941"/>
                </a:cubicBezTo>
                <a:cubicBezTo>
                  <a:pt x="3222784" y="291941"/>
                  <a:pt x="3222784" y="291941"/>
                  <a:pt x="3222784" y="290989"/>
                </a:cubicBezTo>
                <a:cubicBezTo>
                  <a:pt x="3221831" y="289084"/>
                  <a:pt x="3221831" y="287179"/>
                  <a:pt x="3222784" y="285274"/>
                </a:cubicBezTo>
                <a:close/>
                <a:moveTo>
                  <a:pt x="3217069" y="207169"/>
                </a:moveTo>
                <a:cubicBezTo>
                  <a:pt x="3218021" y="210979"/>
                  <a:pt x="3218974" y="214789"/>
                  <a:pt x="3219926" y="219551"/>
                </a:cubicBezTo>
                <a:cubicBezTo>
                  <a:pt x="3218021" y="225266"/>
                  <a:pt x="3217069" y="231934"/>
                  <a:pt x="3215164" y="238601"/>
                </a:cubicBezTo>
                <a:cubicBezTo>
                  <a:pt x="3215164" y="226219"/>
                  <a:pt x="3217069" y="215741"/>
                  <a:pt x="3217069" y="207169"/>
                </a:cubicBezTo>
                <a:close/>
                <a:moveTo>
                  <a:pt x="3191351" y="249079"/>
                </a:moveTo>
                <a:cubicBezTo>
                  <a:pt x="3191351" y="242411"/>
                  <a:pt x="3192304" y="236696"/>
                  <a:pt x="3192304" y="232886"/>
                </a:cubicBezTo>
                <a:cubicBezTo>
                  <a:pt x="3193256" y="234791"/>
                  <a:pt x="3193256" y="235744"/>
                  <a:pt x="3194209" y="238601"/>
                </a:cubicBezTo>
                <a:cubicBezTo>
                  <a:pt x="3193256" y="247174"/>
                  <a:pt x="3192304" y="255746"/>
                  <a:pt x="3191351" y="265271"/>
                </a:cubicBezTo>
                <a:cubicBezTo>
                  <a:pt x="3191351" y="258604"/>
                  <a:pt x="3191351" y="253841"/>
                  <a:pt x="3191351" y="249079"/>
                </a:cubicBezTo>
                <a:close/>
                <a:moveTo>
                  <a:pt x="3155156" y="313849"/>
                </a:moveTo>
                <a:cubicBezTo>
                  <a:pt x="3155156" y="315754"/>
                  <a:pt x="3156109" y="317659"/>
                  <a:pt x="3156109" y="320516"/>
                </a:cubicBezTo>
                <a:cubicBezTo>
                  <a:pt x="3156109" y="325279"/>
                  <a:pt x="3157061" y="330041"/>
                  <a:pt x="3158014" y="334804"/>
                </a:cubicBezTo>
                <a:cubicBezTo>
                  <a:pt x="3157061" y="341471"/>
                  <a:pt x="3155156" y="348139"/>
                  <a:pt x="3154204" y="354806"/>
                </a:cubicBezTo>
                <a:cubicBezTo>
                  <a:pt x="3153251" y="353854"/>
                  <a:pt x="3153251" y="352901"/>
                  <a:pt x="3152299" y="351949"/>
                </a:cubicBezTo>
                <a:cubicBezTo>
                  <a:pt x="3152299" y="350996"/>
                  <a:pt x="3152299" y="350044"/>
                  <a:pt x="3152299" y="350044"/>
                </a:cubicBezTo>
                <a:cubicBezTo>
                  <a:pt x="3152299" y="348139"/>
                  <a:pt x="3151346" y="347186"/>
                  <a:pt x="3151346" y="345281"/>
                </a:cubicBezTo>
                <a:cubicBezTo>
                  <a:pt x="3151346" y="345281"/>
                  <a:pt x="3151346" y="344329"/>
                  <a:pt x="3151346" y="344329"/>
                </a:cubicBezTo>
                <a:lnTo>
                  <a:pt x="3151346" y="338614"/>
                </a:lnTo>
                <a:cubicBezTo>
                  <a:pt x="3151346" y="329089"/>
                  <a:pt x="3153251" y="321469"/>
                  <a:pt x="3155156" y="313849"/>
                </a:cubicBezTo>
                <a:close/>
                <a:moveTo>
                  <a:pt x="3139916" y="213836"/>
                </a:moveTo>
                <a:cubicBezTo>
                  <a:pt x="3140869" y="220504"/>
                  <a:pt x="3142774" y="228124"/>
                  <a:pt x="3143726" y="235744"/>
                </a:cubicBezTo>
                <a:cubicBezTo>
                  <a:pt x="3145631" y="246221"/>
                  <a:pt x="3147536" y="256699"/>
                  <a:pt x="3148489" y="267176"/>
                </a:cubicBezTo>
                <a:cubicBezTo>
                  <a:pt x="3146584" y="272891"/>
                  <a:pt x="3145631" y="278606"/>
                  <a:pt x="3143726" y="284321"/>
                </a:cubicBezTo>
                <a:cubicBezTo>
                  <a:pt x="3140869" y="251936"/>
                  <a:pt x="3138964" y="228124"/>
                  <a:pt x="3137059" y="216694"/>
                </a:cubicBezTo>
                <a:cubicBezTo>
                  <a:pt x="3138011" y="215741"/>
                  <a:pt x="3138964" y="214789"/>
                  <a:pt x="3139916" y="213836"/>
                </a:cubicBezTo>
                <a:close/>
                <a:moveTo>
                  <a:pt x="3130391" y="337661"/>
                </a:moveTo>
                <a:cubicBezTo>
                  <a:pt x="3130391" y="336709"/>
                  <a:pt x="3130391" y="336709"/>
                  <a:pt x="3130391" y="335756"/>
                </a:cubicBezTo>
                <a:cubicBezTo>
                  <a:pt x="3130391" y="335756"/>
                  <a:pt x="3130391" y="335756"/>
                  <a:pt x="3130391" y="335756"/>
                </a:cubicBezTo>
                <a:cubicBezTo>
                  <a:pt x="3130391" y="336709"/>
                  <a:pt x="3130391" y="336709"/>
                  <a:pt x="3130391" y="337661"/>
                </a:cubicBezTo>
                <a:close/>
                <a:moveTo>
                  <a:pt x="3130391" y="328136"/>
                </a:moveTo>
                <a:cubicBezTo>
                  <a:pt x="3130391" y="328136"/>
                  <a:pt x="3130391" y="327184"/>
                  <a:pt x="3130391" y="328136"/>
                </a:cubicBezTo>
                <a:cubicBezTo>
                  <a:pt x="3130391" y="327184"/>
                  <a:pt x="3130391" y="328136"/>
                  <a:pt x="3130391" y="328136"/>
                </a:cubicBezTo>
                <a:cubicBezTo>
                  <a:pt x="3130391" y="328136"/>
                  <a:pt x="3130391" y="328136"/>
                  <a:pt x="3130391" y="328136"/>
                </a:cubicBezTo>
                <a:close/>
                <a:moveTo>
                  <a:pt x="3133249" y="276701"/>
                </a:moveTo>
                <a:cubicBezTo>
                  <a:pt x="3133249" y="276701"/>
                  <a:pt x="3133249" y="275749"/>
                  <a:pt x="3133249" y="276701"/>
                </a:cubicBezTo>
                <a:cubicBezTo>
                  <a:pt x="3131344" y="270034"/>
                  <a:pt x="3129439" y="264319"/>
                  <a:pt x="3128486" y="259556"/>
                </a:cubicBezTo>
                <a:cubicBezTo>
                  <a:pt x="3128486" y="254794"/>
                  <a:pt x="3128486" y="250031"/>
                  <a:pt x="3127534" y="246221"/>
                </a:cubicBezTo>
                <a:cubicBezTo>
                  <a:pt x="3131344" y="235744"/>
                  <a:pt x="3134201" y="228124"/>
                  <a:pt x="3135154" y="223361"/>
                </a:cubicBezTo>
                <a:cubicBezTo>
                  <a:pt x="3135154" y="235744"/>
                  <a:pt x="3134201" y="253841"/>
                  <a:pt x="3133249" y="276701"/>
                </a:cubicBezTo>
                <a:close/>
                <a:moveTo>
                  <a:pt x="3130391" y="229076"/>
                </a:moveTo>
                <a:cubicBezTo>
                  <a:pt x="3132296" y="225266"/>
                  <a:pt x="3134201" y="222409"/>
                  <a:pt x="3136106" y="219551"/>
                </a:cubicBezTo>
                <a:cubicBezTo>
                  <a:pt x="3136106" y="220504"/>
                  <a:pt x="3136106" y="220504"/>
                  <a:pt x="3136106" y="221456"/>
                </a:cubicBezTo>
                <a:cubicBezTo>
                  <a:pt x="3134201" y="224314"/>
                  <a:pt x="3131344" y="229076"/>
                  <a:pt x="3127534" y="236696"/>
                </a:cubicBezTo>
                <a:cubicBezTo>
                  <a:pt x="3127534" y="235744"/>
                  <a:pt x="3127534" y="235744"/>
                  <a:pt x="3127534" y="234791"/>
                </a:cubicBezTo>
                <a:cubicBezTo>
                  <a:pt x="3128486" y="232886"/>
                  <a:pt x="3129439" y="230981"/>
                  <a:pt x="3130391" y="229076"/>
                </a:cubicBezTo>
                <a:close/>
                <a:moveTo>
                  <a:pt x="3114199" y="290036"/>
                </a:moveTo>
                <a:cubicBezTo>
                  <a:pt x="3114199" y="289084"/>
                  <a:pt x="3113246" y="288131"/>
                  <a:pt x="3113246" y="287179"/>
                </a:cubicBezTo>
                <a:cubicBezTo>
                  <a:pt x="3113246" y="287179"/>
                  <a:pt x="3113246" y="287179"/>
                  <a:pt x="3113246" y="286226"/>
                </a:cubicBezTo>
                <a:cubicBezTo>
                  <a:pt x="3114199" y="284321"/>
                  <a:pt x="3114199" y="283369"/>
                  <a:pt x="3115151" y="281464"/>
                </a:cubicBezTo>
                <a:cubicBezTo>
                  <a:pt x="3114199" y="284321"/>
                  <a:pt x="3114199" y="287179"/>
                  <a:pt x="3114199" y="290036"/>
                </a:cubicBezTo>
                <a:close/>
                <a:moveTo>
                  <a:pt x="3115151" y="257651"/>
                </a:moveTo>
                <a:cubicBezTo>
                  <a:pt x="3115151" y="256699"/>
                  <a:pt x="3116104" y="256699"/>
                  <a:pt x="3116104" y="255746"/>
                </a:cubicBezTo>
                <a:cubicBezTo>
                  <a:pt x="3116104" y="256699"/>
                  <a:pt x="3116104" y="257651"/>
                  <a:pt x="3115151" y="257651"/>
                </a:cubicBezTo>
                <a:cubicBezTo>
                  <a:pt x="3114199" y="261461"/>
                  <a:pt x="3111341" y="265271"/>
                  <a:pt x="3109436" y="270034"/>
                </a:cubicBezTo>
                <a:cubicBezTo>
                  <a:pt x="3111341" y="266224"/>
                  <a:pt x="3113246" y="261461"/>
                  <a:pt x="3115151" y="257651"/>
                </a:cubicBezTo>
                <a:close/>
                <a:moveTo>
                  <a:pt x="3110389" y="292894"/>
                </a:moveTo>
                <a:cubicBezTo>
                  <a:pt x="3111341" y="297656"/>
                  <a:pt x="3112294" y="302419"/>
                  <a:pt x="3113246" y="309086"/>
                </a:cubicBezTo>
                <a:cubicBezTo>
                  <a:pt x="3113246" y="310039"/>
                  <a:pt x="3113246" y="310991"/>
                  <a:pt x="3114199" y="311944"/>
                </a:cubicBezTo>
                <a:cubicBezTo>
                  <a:pt x="3114199" y="314801"/>
                  <a:pt x="3114199" y="317659"/>
                  <a:pt x="3114199" y="321469"/>
                </a:cubicBezTo>
                <a:cubicBezTo>
                  <a:pt x="3114199" y="321469"/>
                  <a:pt x="3114199" y="320516"/>
                  <a:pt x="3114199" y="319564"/>
                </a:cubicBezTo>
                <a:cubicBezTo>
                  <a:pt x="3113246" y="315754"/>
                  <a:pt x="3112294" y="312896"/>
                  <a:pt x="3110389" y="309086"/>
                </a:cubicBezTo>
                <a:cubicBezTo>
                  <a:pt x="3110389" y="306229"/>
                  <a:pt x="3109436" y="303371"/>
                  <a:pt x="3109436" y="300514"/>
                </a:cubicBezTo>
                <a:cubicBezTo>
                  <a:pt x="3109436" y="300514"/>
                  <a:pt x="3109436" y="299561"/>
                  <a:pt x="3109436" y="299561"/>
                </a:cubicBezTo>
                <a:cubicBezTo>
                  <a:pt x="3108484" y="297656"/>
                  <a:pt x="3109436" y="295751"/>
                  <a:pt x="3110389" y="292894"/>
                </a:cubicBezTo>
                <a:close/>
                <a:moveTo>
                  <a:pt x="3098006" y="350996"/>
                </a:moveTo>
                <a:cubicBezTo>
                  <a:pt x="3098006" y="350996"/>
                  <a:pt x="3098006" y="350996"/>
                  <a:pt x="3098006" y="350996"/>
                </a:cubicBezTo>
                <a:cubicBezTo>
                  <a:pt x="3098006" y="351949"/>
                  <a:pt x="3098006" y="352901"/>
                  <a:pt x="3098006" y="353854"/>
                </a:cubicBezTo>
                <a:cubicBezTo>
                  <a:pt x="3098006" y="353854"/>
                  <a:pt x="3098006" y="353854"/>
                  <a:pt x="3097054" y="354806"/>
                </a:cubicBezTo>
                <a:cubicBezTo>
                  <a:pt x="3097054" y="353854"/>
                  <a:pt x="3098006" y="351949"/>
                  <a:pt x="3098006" y="350996"/>
                </a:cubicBezTo>
                <a:close/>
                <a:moveTo>
                  <a:pt x="3093244" y="377666"/>
                </a:moveTo>
                <a:cubicBezTo>
                  <a:pt x="3095149" y="372904"/>
                  <a:pt x="3097054" y="370046"/>
                  <a:pt x="3097054" y="370046"/>
                </a:cubicBezTo>
                <a:cubicBezTo>
                  <a:pt x="3097054" y="370046"/>
                  <a:pt x="3096101" y="371951"/>
                  <a:pt x="3094196" y="373856"/>
                </a:cubicBezTo>
                <a:cubicBezTo>
                  <a:pt x="3095149" y="368141"/>
                  <a:pt x="3096101" y="361474"/>
                  <a:pt x="3097054" y="355759"/>
                </a:cubicBezTo>
                <a:cubicBezTo>
                  <a:pt x="3097054" y="354806"/>
                  <a:pt x="3098006" y="354806"/>
                  <a:pt x="3098006" y="353854"/>
                </a:cubicBezTo>
                <a:cubicBezTo>
                  <a:pt x="3098006" y="359569"/>
                  <a:pt x="3098006" y="366236"/>
                  <a:pt x="3098006" y="371951"/>
                </a:cubicBezTo>
                <a:cubicBezTo>
                  <a:pt x="3098006" y="375761"/>
                  <a:pt x="3098006" y="379571"/>
                  <a:pt x="3098006" y="383381"/>
                </a:cubicBezTo>
                <a:lnTo>
                  <a:pt x="3095149" y="383381"/>
                </a:lnTo>
                <a:cubicBezTo>
                  <a:pt x="3095149" y="383381"/>
                  <a:pt x="3095149" y="383381"/>
                  <a:pt x="3095149" y="383381"/>
                </a:cubicBezTo>
                <a:cubicBezTo>
                  <a:pt x="3094196" y="381476"/>
                  <a:pt x="3094196" y="379571"/>
                  <a:pt x="3093244" y="378619"/>
                </a:cubicBezTo>
                <a:cubicBezTo>
                  <a:pt x="3093244" y="379571"/>
                  <a:pt x="3093244" y="378619"/>
                  <a:pt x="3093244" y="377666"/>
                </a:cubicBezTo>
                <a:close/>
                <a:moveTo>
                  <a:pt x="3084671" y="293846"/>
                </a:moveTo>
                <a:cubicBezTo>
                  <a:pt x="3084671" y="288131"/>
                  <a:pt x="3085624" y="282416"/>
                  <a:pt x="3085624" y="276701"/>
                </a:cubicBezTo>
                <a:cubicBezTo>
                  <a:pt x="3085624" y="277654"/>
                  <a:pt x="3085624" y="277654"/>
                  <a:pt x="3085624" y="278606"/>
                </a:cubicBezTo>
                <a:cubicBezTo>
                  <a:pt x="3086576" y="281464"/>
                  <a:pt x="3087529" y="285274"/>
                  <a:pt x="3088481" y="289084"/>
                </a:cubicBezTo>
                <a:cubicBezTo>
                  <a:pt x="3087529" y="290036"/>
                  <a:pt x="3087529" y="290989"/>
                  <a:pt x="3086576" y="291941"/>
                </a:cubicBezTo>
                <a:cubicBezTo>
                  <a:pt x="3085624" y="292894"/>
                  <a:pt x="3084671" y="294799"/>
                  <a:pt x="3084671" y="296704"/>
                </a:cubicBezTo>
                <a:cubicBezTo>
                  <a:pt x="3084671" y="294799"/>
                  <a:pt x="3084671" y="294799"/>
                  <a:pt x="3084671" y="293846"/>
                </a:cubicBezTo>
                <a:close/>
                <a:moveTo>
                  <a:pt x="3086576" y="348139"/>
                </a:moveTo>
                <a:cubicBezTo>
                  <a:pt x="3086576" y="349091"/>
                  <a:pt x="3086576" y="349091"/>
                  <a:pt x="3086576" y="350044"/>
                </a:cubicBezTo>
                <a:cubicBezTo>
                  <a:pt x="3085624" y="353854"/>
                  <a:pt x="3084671" y="357664"/>
                  <a:pt x="3083719" y="361474"/>
                </a:cubicBezTo>
                <a:cubicBezTo>
                  <a:pt x="3083719" y="360521"/>
                  <a:pt x="3083719" y="358616"/>
                  <a:pt x="3083719" y="357664"/>
                </a:cubicBezTo>
                <a:cubicBezTo>
                  <a:pt x="3084671" y="353854"/>
                  <a:pt x="3085624" y="350996"/>
                  <a:pt x="3086576" y="348139"/>
                </a:cubicBezTo>
                <a:close/>
                <a:moveTo>
                  <a:pt x="3057049" y="235744"/>
                </a:moveTo>
                <a:cubicBezTo>
                  <a:pt x="3058001" y="227171"/>
                  <a:pt x="3058954" y="218599"/>
                  <a:pt x="3059906" y="210979"/>
                </a:cubicBezTo>
                <a:cubicBezTo>
                  <a:pt x="3060859" y="204311"/>
                  <a:pt x="3061811" y="197644"/>
                  <a:pt x="3062764" y="191929"/>
                </a:cubicBezTo>
                <a:cubicBezTo>
                  <a:pt x="3063716" y="195739"/>
                  <a:pt x="3065621" y="201454"/>
                  <a:pt x="3067526" y="209074"/>
                </a:cubicBezTo>
                <a:cubicBezTo>
                  <a:pt x="3067526" y="213836"/>
                  <a:pt x="3066574" y="217646"/>
                  <a:pt x="3066574" y="222409"/>
                </a:cubicBezTo>
                <a:cubicBezTo>
                  <a:pt x="3065621" y="231934"/>
                  <a:pt x="3064669" y="242411"/>
                  <a:pt x="3063716" y="253841"/>
                </a:cubicBezTo>
                <a:cubicBezTo>
                  <a:pt x="3062764" y="258604"/>
                  <a:pt x="3060859" y="263366"/>
                  <a:pt x="3059906" y="268129"/>
                </a:cubicBezTo>
                <a:cubicBezTo>
                  <a:pt x="3058954" y="262414"/>
                  <a:pt x="3058001" y="257651"/>
                  <a:pt x="3057049" y="252889"/>
                </a:cubicBezTo>
                <a:cubicBezTo>
                  <a:pt x="3057049" y="250984"/>
                  <a:pt x="3056096" y="250031"/>
                  <a:pt x="3056096" y="248126"/>
                </a:cubicBezTo>
                <a:cubicBezTo>
                  <a:pt x="3056096" y="244316"/>
                  <a:pt x="3056096" y="239554"/>
                  <a:pt x="3057049" y="235744"/>
                </a:cubicBezTo>
                <a:close/>
                <a:moveTo>
                  <a:pt x="3002756" y="307181"/>
                </a:moveTo>
                <a:cubicBezTo>
                  <a:pt x="3002756" y="308134"/>
                  <a:pt x="3001804" y="309086"/>
                  <a:pt x="3001804" y="310039"/>
                </a:cubicBezTo>
                <a:cubicBezTo>
                  <a:pt x="3001804" y="308134"/>
                  <a:pt x="3002756" y="307181"/>
                  <a:pt x="3002756" y="305276"/>
                </a:cubicBezTo>
                <a:cubicBezTo>
                  <a:pt x="3004661" y="298609"/>
                  <a:pt x="3005614" y="292894"/>
                  <a:pt x="3006566" y="286226"/>
                </a:cubicBezTo>
                <a:cubicBezTo>
                  <a:pt x="3007519" y="287179"/>
                  <a:pt x="3007519" y="289084"/>
                  <a:pt x="3008471" y="290036"/>
                </a:cubicBezTo>
                <a:cubicBezTo>
                  <a:pt x="3006566" y="295751"/>
                  <a:pt x="3004661" y="301466"/>
                  <a:pt x="3002756" y="307181"/>
                </a:cubicBezTo>
                <a:close/>
                <a:moveTo>
                  <a:pt x="3036094" y="249079"/>
                </a:moveTo>
                <a:cubicBezTo>
                  <a:pt x="3036094" y="254794"/>
                  <a:pt x="3036094" y="260509"/>
                  <a:pt x="3036094" y="266224"/>
                </a:cubicBezTo>
                <a:cubicBezTo>
                  <a:pt x="3035141" y="263366"/>
                  <a:pt x="3034189" y="260509"/>
                  <a:pt x="3033236" y="258604"/>
                </a:cubicBezTo>
                <a:cubicBezTo>
                  <a:pt x="3034189" y="255746"/>
                  <a:pt x="3035141" y="252889"/>
                  <a:pt x="3036094" y="249079"/>
                </a:cubicBezTo>
                <a:close/>
                <a:moveTo>
                  <a:pt x="3030379" y="269081"/>
                </a:moveTo>
                <a:cubicBezTo>
                  <a:pt x="3030379" y="269081"/>
                  <a:pt x="3030379" y="270034"/>
                  <a:pt x="3030379" y="269081"/>
                </a:cubicBezTo>
                <a:cubicBezTo>
                  <a:pt x="3030379" y="270034"/>
                  <a:pt x="3030379" y="270034"/>
                  <a:pt x="3030379" y="269081"/>
                </a:cubicBezTo>
                <a:cubicBezTo>
                  <a:pt x="3030379" y="269081"/>
                  <a:pt x="3030379" y="269081"/>
                  <a:pt x="3030379" y="269081"/>
                </a:cubicBezTo>
                <a:close/>
                <a:moveTo>
                  <a:pt x="3027521" y="353854"/>
                </a:moveTo>
                <a:cubicBezTo>
                  <a:pt x="3026569" y="356711"/>
                  <a:pt x="3024664" y="360521"/>
                  <a:pt x="3023711" y="364331"/>
                </a:cubicBezTo>
                <a:cubicBezTo>
                  <a:pt x="3021806" y="370046"/>
                  <a:pt x="3019901" y="376714"/>
                  <a:pt x="3017996" y="383381"/>
                </a:cubicBezTo>
                <a:cubicBezTo>
                  <a:pt x="3017996" y="384334"/>
                  <a:pt x="3017044" y="384334"/>
                  <a:pt x="3017044" y="385286"/>
                </a:cubicBezTo>
                <a:cubicBezTo>
                  <a:pt x="3016091" y="382429"/>
                  <a:pt x="3015139" y="379571"/>
                  <a:pt x="3015139" y="376714"/>
                </a:cubicBezTo>
                <a:cubicBezTo>
                  <a:pt x="3017044" y="372904"/>
                  <a:pt x="3018949" y="370046"/>
                  <a:pt x="3020854" y="366236"/>
                </a:cubicBezTo>
                <a:cubicBezTo>
                  <a:pt x="3023711" y="361474"/>
                  <a:pt x="3025616" y="357664"/>
                  <a:pt x="3028474" y="352901"/>
                </a:cubicBezTo>
                <a:cubicBezTo>
                  <a:pt x="3027521" y="352901"/>
                  <a:pt x="3027521" y="353854"/>
                  <a:pt x="3027521" y="353854"/>
                </a:cubicBezTo>
                <a:close/>
                <a:moveTo>
                  <a:pt x="3021806" y="230029"/>
                </a:moveTo>
                <a:cubicBezTo>
                  <a:pt x="3022759" y="231934"/>
                  <a:pt x="3022759" y="235744"/>
                  <a:pt x="3024664" y="241459"/>
                </a:cubicBezTo>
                <a:cubicBezTo>
                  <a:pt x="3024664" y="241459"/>
                  <a:pt x="3024664" y="241459"/>
                  <a:pt x="3024664" y="241459"/>
                </a:cubicBezTo>
                <a:cubicBezTo>
                  <a:pt x="3022759" y="237649"/>
                  <a:pt x="3022759" y="233839"/>
                  <a:pt x="3021806" y="230029"/>
                </a:cubicBezTo>
                <a:cubicBezTo>
                  <a:pt x="3021806" y="230029"/>
                  <a:pt x="3021806" y="230029"/>
                  <a:pt x="3021806" y="230029"/>
                </a:cubicBezTo>
                <a:close/>
                <a:moveTo>
                  <a:pt x="3020854" y="305276"/>
                </a:moveTo>
                <a:cubicBezTo>
                  <a:pt x="3020854" y="305276"/>
                  <a:pt x="3020854" y="305276"/>
                  <a:pt x="3020854" y="305276"/>
                </a:cubicBezTo>
                <a:cubicBezTo>
                  <a:pt x="3020854" y="306229"/>
                  <a:pt x="3020854" y="305276"/>
                  <a:pt x="3020854" y="305276"/>
                </a:cubicBezTo>
                <a:cubicBezTo>
                  <a:pt x="3020854" y="305276"/>
                  <a:pt x="3020854" y="305276"/>
                  <a:pt x="3020854" y="305276"/>
                </a:cubicBezTo>
                <a:close/>
                <a:moveTo>
                  <a:pt x="3017996" y="317659"/>
                </a:moveTo>
                <a:cubicBezTo>
                  <a:pt x="3018949" y="321469"/>
                  <a:pt x="3020854" y="325279"/>
                  <a:pt x="3021806" y="329089"/>
                </a:cubicBezTo>
                <a:cubicBezTo>
                  <a:pt x="3022759" y="332899"/>
                  <a:pt x="3023711" y="336709"/>
                  <a:pt x="3025616" y="339566"/>
                </a:cubicBezTo>
                <a:cubicBezTo>
                  <a:pt x="3020854" y="345281"/>
                  <a:pt x="3016091" y="351949"/>
                  <a:pt x="3011329" y="359569"/>
                </a:cubicBezTo>
                <a:cubicBezTo>
                  <a:pt x="3011329" y="359569"/>
                  <a:pt x="3011329" y="359569"/>
                  <a:pt x="3011329" y="360521"/>
                </a:cubicBezTo>
                <a:cubicBezTo>
                  <a:pt x="3010376" y="357664"/>
                  <a:pt x="3009424" y="354806"/>
                  <a:pt x="3009424" y="351949"/>
                </a:cubicBezTo>
                <a:cubicBezTo>
                  <a:pt x="3011329" y="340519"/>
                  <a:pt x="3015139" y="329089"/>
                  <a:pt x="3017996" y="317659"/>
                </a:cubicBezTo>
                <a:close/>
                <a:moveTo>
                  <a:pt x="3013234" y="257651"/>
                </a:moveTo>
                <a:cubicBezTo>
                  <a:pt x="3013234" y="258604"/>
                  <a:pt x="3013234" y="259556"/>
                  <a:pt x="3014186" y="261461"/>
                </a:cubicBezTo>
                <a:cubicBezTo>
                  <a:pt x="3014186" y="263366"/>
                  <a:pt x="3015139" y="266224"/>
                  <a:pt x="3015139" y="269081"/>
                </a:cubicBezTo>
                <a:cubicBezTo>
                  <a:pt x="3013234" y="273844"/>
                  <a:pt x="3012281" y="279559"/>
                  <a:pt x="3010376" y="284321"/>
                </a:cubicBezTo>
                <a:cubicBezTo>
                  <a:pt x="3010376" y="283369"/>
                  <a:pt x="3009424" y="283369"/>
                  <a:pt x="3009424" y="282416"/>
                </a:cubicBezTo>
                <a:cubicBezTo>
                  <a:pt x="3009424" y="281464"/>
                  <a:pt x="3008471" y="280511"/>
                  <a:pt x="3008471" y="279559"/>
                </a:cubicBezTo>
                <a:cubicBezTo>
                  <a:pt x="3008471" y="278606"/>
                  <a:pt x="3008471" y="277654"/>
                  <a:pt x="3009424" y="276701"/>
                </a:cubicBezTo>
                <a:cubicBezTo>
                  <a:pt x="3010376" y="270034"/>
                  <a:pt x="3011329" y="263366"/>
                  <a:pt x="3013234" y="257651"/>
                </a:cubicBezTo>
                <a:close/>
                <a:moveTo>
                  <a:pt x="3008471" y="230029"/>
                </a:moveTo>
                <a:cubicBezTo>
                  <a:pt x="3009424" y="234791"/>
                  <a:pt x="3010376" y="239554"/>
                  <a:pt x="3010376" y="244316"/>
                </a:cubicBezTo>
                <a:cubicBezTo>
                  <a:pt x="3009424" y="246221"/>
                  <a:pt x="3008471" y="249079"/>
                  <a:pt x="3007519" y="250984"/>
                </a:cubicBezTo>
                <a:cubicBezTo>
                  <a:pt x="3005614" y="254794"/>
                  <a:pt x="3003709" y="259556"/>
                  <a:pt x="3001804" y="264319"/>
                </a:cubicBezTo>
                <a:cubicBezTo>
                  <a:pt x="3003709" y="251936"/>
                  <a:pt x="3005614" y="240506"/>
                  <a:pt x="3008471" y="230029"/>
                </a:cubicBezTo>
                <a:close/>
                <a:moveTo>
                  <a:pt x="3003709" y="195739"/>
                </a:moveTo>
                <a:cubicBezTo>
                  <a:pt x="3003709" y="198596"/>
                  <a:pt x="3004661" y="202406"/>
                  <a:pt x="3004661" y="205264"/>
                </a:cubicBezTo>
                <a:cubicBezTo>
                  <a:pt x="3002756" y="210979"/>
                  <a:pt x="3000851" y="216694"/>
                  <a:pt x="2997994" y="223361"/>
                </a:cubicBezTo>
                <a:cubicBezTo>
                  <a:pt x="2993231" y="235744"/>
                  <a:pt x="2990374" y="248126"/>
                  <a:pt x="2986564" y="262414"/>
                </a:cubicBezTo>
                <a:cubicBezTo>
                  <a:pt x="2985611" y="265271"/>
                  <a:pt x="2985611" y="268129"/>
                  <a:pt x="2984659" y="270986"/>
                </a:cubicBezTo>
                <a:cubicBezTo>
                  <a:pt x="2984659" y="270986"/>
                  <a:pt x="2984659" y="270986"/>
                  <a:pt x="2984659" y="270986"/>
                </a:cubicBezTo>
                <a:cubicBezTo>
                  <a:pt x="2991326" y="243364"/>
                  <a:pt x="2997994" y="218599"/>
                  <a:pt x="3003709" y="195739"/>
                </a:cubicBezTo>
                <a:close/>
                <a:moveTo>
                  <a:pt x="2974181" y="311944"/>
                </a:moveTo>
                <a:cubicBezTo>
                  <a:pt x="2976086" y="302419"/>
                  <a:pt x="2978944" y="292894"/>
                  <a:pt x="2980849" y="284321"/>
                </a:cubicBezTo>
                <a:cubicBezTo>
                  <a:pt x="2980849" y="284321"/>
                  <a:pt x="2980849" y="285274"/>
                  <a:pt x="2980849" y="285274"/>
                </a:cubicBezTo>
                <a:cubicBezTo>
                  <a:pt x="2978944" y="291941"/>
                  <a:pt x="2977991" y="299561"/>
                  <a:pt x="2976086" y="307181"/>
                </a:cubicBezTo>
                <a:cubicBezTo>
                  <a:pt x="2975134" y="313849"/>
                  <a:pt x="2973229" y="320516"/>
                  <a:pt x="2972276" y="327184"/>
                </a:cubicBezTo>
                <a:cubicBezTo>
                  <a:pt x="2971324" y="325279"/>
                  <a:pt x="2971324" y="324326"/>
                  <a:pt x="2970371" y="322421"/>
                </a:cubicBezTo>
                <a:cubicBezTo>
                  <a:pt x="2972276" y="318611"/>
                  <a:pt x="2973229" y="314801"/>
                  <a:pt x="2974181" y="311944"/>
                </a:cubicBezTo>
                <a:close/>
                <a:moveTo>
                  <a:pt x="2964656" y="349091"/>
                </a:moveTo>
                <a:cubicBezTo>
                  <a:pt x="2965609" y="344329"/>
                  <a:pt x="2967514" y="339566"/>
                  <a:pt x="2968466" y="334804"/>
                </a:cubicBezTo>
                <a:cubicBezTo>
                  <a:pt x="2969419" y="337661"/>
                  <a:pt x="2970371" y="341471"/>
                  <a:pt x="2970371" y="344329"/>
                </a:cubicBezTo>
                <a:cubicBezTo>
                  <a:pt x="2970371" y="347186"/>
                  <a:pt x="2969419" y="350996"/>
                  <a:pt x="2969419" y="353854"/>
                </a:cubicBezTo>
                <a:cubicBezTo>
                  <a:pt x="2968466" y="361474"/>
                  <a:pt x="2967514" y="369094"/>
                  <a:pt x="2966561" y="377666"/>
                </a:cubicBezTo>
                <a:cubicBezTo>
                  <a:pt x="2965609" y="373856"/>
                  <a:pt x="2964656" y="369094"/>
                  <a:pt x="2963704" y="366236"/>
                </a:cubicBezTo>
                <a:cubicBezTo>
                  <a:pt x="2967514" y="350996"/>
                  <a:pt x="2969419" y="341471"/>
                  <a:pt x="2969419" y="341471"/>
                </a:cubicBezTo>
                <a:cubicBezTo>
                  <a:pt x="2969419" y="341471"/>
                  <a:pt x="2967514" y="344329"/>
                  <a:pt x="2964656" y="349091"/>
                </a:cubicBezTo>
                <a:close/>
                <a:moveTo>
                  <a:pt x="2958941" y="383381"/>
                </a:moveTo>
                <a:cubicBezTo>
                  <a:pt x="2958941" y="383381"/>
                  <a:pt x="2958941" y="384334"/>
                  <a:pt x="2958941" y="383381"/>
                </a:cubicBezTo>
                <a:cubicBezTo>
                  <a:pt x="2958941" y="384334"/>
                  <a:pt x="2958941" y="384334"/>
                  <a:pt x="2958941" y="383381"/>
                </a:cubicBezTo>
                <a:cubicBezTo>
                  <a:pt x="2958941" y="384334"/>
                  <a:pt x="2958941" y="384334"/>
                  <a:pt x="2958941" y="383381"/>
                </a:cubicBezTo>
                <a:cubicBezTo>
                  <a:pt x="2958941" y="384334"/>
                  <a:pt x="2958941" y="383381"/>
                  <a:pt x="2958941" y="383381"/>
                </a:cubicBezTo>
                <a:close/>
                <a:moveTo>
                  <a:pt x="2936081" y="284321"/>
                </a:moveTo>
                <a:cubicBezTo>
                  <a:pt x="2935129" y="280511"/>
                  <a:pt x="2935129" y="277654"/>
                  <a:pt x="2934176" y="273844"/>
                </a:cubicBezTo>
                <a:cubicBezTo>
                  <a:pt x="2935129" y="272891"/>
                  <a:pt x="2935129" y="271939"/>
                  <a:pt x="2936081" y="271939"/>
                </a:cubicBezTo>
                <a:cubicBezTo>
                  <a:pt x="2936081" y="276701"/>
                  <a:pt x="2936081" y="280511"/>
                  <a:pt x="2936081" y="284321"/>
                </a:cubicBezTo>
                <a:close/>
                <a:moveTo>
                  <a:pt x="2936081" y="267176"/>
                </a:moveTo>
                <a:cubicBezTo>
                  <a:pt x="2936081" y="267176"/>
                  <a:pt x="2936081" y="267176"/>
                  <a:pt x="2936081" y="267176"/>
                </a:cubicBezTo>
                <a:cubicBezTo>
                  <a:pt x="2935129" y="268129"/>
                  <a:pt x="2935129" y="268129"/>
                  <a:pt x="2934176" y="269081"/>
                </a:cubicBezTo>
                <a:cubicBezTo>
                  <a:pt x="2935129" y="268129"/>
                  <a:pt x="2935129" y="266224"/>
                  <a:pt x="2936081" y="265271"/>
                </a:cubicBezTo>
                <a:cubicBezTo>
                  <a:pt x="2935129" y="265271"/>
                  <a:pt x="2936081" y="266224"/>
                  <a:pt x="2936081" y="267176"/>
                </a:cubicBezTo>
                <a:close/>
                <a:moveTo>
                  <a:pt x="2929414" y="243364"/>
                </a:moveTo>
                <a:lnTo>
                  <a:pt x="2930366" y="243364"/>
                </a:lnTo>
                <a:lnTo>
                  <a:pt x="2933224" y="244316"/>
                </a:lnTo>
                <a:cubicBezTo>
                  <a:pt x="2933224" y="248126"/>
                  <a:pt x="2934176" y="251936"/>
                  <a:pt x="2934176" y="255746"/>
                </a:cubicBezTo>
                <a:cubicBezTo>
                  <a:pt x="2933224" y="257651"/>
                  <a:pt x="2932271" y="259556"/>
                  <a:pt x="2931319" y="261461"/>
                </a:cubicBezTo>
                <a:cubicBezTo>
                  <a:pt x="2930366" y="256699"/>
                  <a:pt x="2929414" y="251936"/>
                  <a:pt x="2927509" y="248126"/>
                </a:cubicBezTo>
                <a:cubicBezTo>
                  <a:pt x="2928461" y="246221"/>
                  <a:pt x="2929414" y="245269"/>
                  <a:pt x="2929414" y="243364"/>
                </a:cubicBezTo>
                <a:close/>
                <a:moveTo>
                  <a:pt x="2917984" y="351949"/>
                </a:moveTo>
                <a:cubicBezTo>
                  <a:pt x="2917984" y="352901"/>
                  <a:pt x="2917984" y="352901"/>
                  <a:pt x="2918936" y="353854"/>
                </a:cubicBezTo>
                <a:cubicBezTo>
                  <a:pt x="2918936" y="356711"/>
                  <a:pt x="2919889" y="360521"/>
                  <a:pt x="2919889" y="363379"/>
                </a:cubicBezTo>
                <a:cubicBezTo>
                  <a:pt x="2920841" y="369094"/>
                  <a:pt x="2921794" y="374809"/>
                  <a:pt x="2922746" y="380524"/>
                </a:cubicBezTo>
                <a:cubicBezTo>
                  <a:pt x="2921794" y="380524"/>
                  <a:pt x="2921794" y="380524"/>
                  <a:pt x="2920841" y="380524"/>
                </a:cubicBezTo>
                <a:cubicBezTo>
                  <a:pt x="2918936" y="374809"/>
                  <a:pt x="2916079" y="368141"/>
                  <a:pt x="2913221" y="362426"/>
                </a:cubicBezTo>
                <a:cubicBezTo>
                  <a:pt x="2914174" y="358616"/>
                  <a:pt x="2916079" y="355759"/>
                  <a:pt x="2917984" y="351949"/>
                </a:cubicBezTo>
                <a:close/>
                <a:moveTo>
                  <a:pt x="2904649" y="224314"/>
                </a:moveTo>
                <a:cubicBezTo>
                  <a:pt x="2904649" y="224314"/>
                  <a:pt x="2904649" y="224314"/>
                  <a:pt x="2904649" y="224314"/>
                </a:cubicBezTo>
                <a:cubicBezTo>
                  <a:pt x="2904649" y="228124"/>
                  <a:pt x="2903696" y="232886"/>
                  <a:pt x="2903696" y="237649"/>
                </a:cubicBezTo>
                <a:cubicBezTo>
                  <a:pt x="2903696" y="241459"/>
                  <a:pt x="2902744" y="245269"/>
                  <a:pt x="2902744" y="250031"/>
                </a:cubicBezTo>
                <a:cubicBezTo>
                  <a:pt x="2901791" y="245269"/>
                  <a:pt x="2901791" y="240506"/>
                  <a:pt x="2900839" y="235744"/>
                </a:cubicBezTo>
                <a:cubicBezTo>
                  <a:pt x="2901791" y="231934"/>
                  <a:pt x="2902744" y="228124"/>
                  <a:pt x="2904649" y="224314"/>
                </a:cubicBezTo>
                <a:close/>
                <a:moveTo>
                  <a:pt x="2885599" y="294799"/>
                </a:moveTo>
                <a:cubicBezTo>
                  <a:pt x="2886551" y="290036"/>
                  <a:pt x="2887504" y="285274"/>
                  <a:pt x="2888456" y="280511"/>
                </a:cubicBezTo>
                <a:cubicBezTo>
                  <a:pt x="2888456" y="289084"/>
                  <a:pt x="2889409" y="298609"/>
                  <a:pt x="2889409" y="308134"/>
                </a:cubicBezTo>
                <a:cubicBezTo>
                  <a:pt x="2887504" y="304324"/>
                  <a:pt x="2886551" y="301466"/>
                  <a:pt x="2884646" y="297656"/>
                </a:cubicBezTo>
                <a:cubicBezTo>
                  <a:pt x="2884646" y="296704"/>
                  <a:pt x="2885599" y="295751"/>
                  <a:pt x="2885599" y="294799"/>
                </a:cubicBezTo>
                <a:close/>
                <a:moveTo>
                  <a:pt x="2869406" y="301466"/>
                </a:moveTo>
                <a:cubicBezTo>
                  <a:pt x="2869406" y="302419"/>
                  <a:pt x="2869406" y="302419"/>
                  <a:pt x="2869406" y="301466"/>
                </a:cubicBezTo>
                <a:cubicBezTo>
                  <a:pt x="2869406" y="302419"/>
                  <a:pt x="2869406" y="302419"/>
                  <a:pt x="2869406" y="302419"/>
                </a:cubicBezTo>
                <a:cubicBezTo>
                  <a:pt x="2869406" y="303371"/>
                  <a:pt x="2868454" y="304324"/>
                  <a:pt x="2868454" y="305276"/>
                </a:cubicBezTo>
                <a:cubicBezTo>
                  <a:pt x="2864644" y="298609"/>
                  <a:pt x="2860834" y="290989"/>
                  <a:pt x="2856071" y="284321"/>
                </a:cubicBezTo>
                <a:cubicBezTo>
                  <a:pt x="2856071" y="283369"/>
                  <a:pt x="2855119" y="283369"/>
                  <a:pt x="2855119" y="282416"/>
                </a:cubicBezTo>
                <a:cubicBezTo>
                  <a:pt x="2856071" y="279559"/>
                  <a:pt x="2857024" y="276701"/>
                  <a:pt x="2857976" y="273844"/>
                </a:cubicBezTo>
                <a:cubicBezTo>
                  <a:pt x="2861786" y="283369"/>
                  <a:pt x="2865596" y="292894"/>
                  <a:pt x="2869406" y="301466"/>
                </a:cubicBezTo>
                <a:close/>
                <a:moveTo>
                  <a:pt x="2851309" y="262414"/>
                </a:moveTo>
                <a:cubicBezTo>
                  <a:pt x="2851309" y="261461"/>
                  <a:pt x="2851309" y="260509"/>
                  <a:pt x="2851309" y="259556"/>
                </a:cubicBezTo>
                <a:cubicBezTo>
                  <a:pt x="2852261" y="262414"/>
                  <a:pt x="2853214" y="264319"/>
                  <a:pt x="2855119" y="267176"/>
                </a:cubicBezTo>
                <a:cubicBezTo>
                  <a:pt x="2855119" y="268129"/>
                  <a:pt x="2856071" y="268129"/>
                  <a:pt x="2856071" y="269081"/>
                </a:cubicBezTo>
                <a:cubicBezTo>
                  <a:pt x="2855119" y="270986"/>
                  <a:pt x="2853214" y="273844"/>
                  <a:pt x="2851309" y="276701"/>
                </a:cubicBezTo>
                <a:cubicBezTo>
                  <a:pt x="2851309" y="275749"/>
                  <a:pt x="2850356" y="275749"/>
                  <a:pt x="2850356" y="274796"/>
                </a:cubicBezTo>
                <a:cubicBezTo>
                  <a:pt x="2850356" y="270986"/>
                  <a:pt x="2851309" y="267176"/>
                  <a:pt x="2851309" y="262414"/>
                </a:cubicBezTo>
                <a:close/>
                <a:moveTo>
                  <a:pt x="2848451" y="312896"/>
                </a:moveTo>
                <a:cubicBezTo>
                  <a:pt x="2848451" y="309086"/>
                  <a:pt x="2848451" y="306229"/>
                  <a:pt x="2848451" y="302419"/>
                </a:cubicBezTo>
                <a:cubicBezTo>
                  <a:pt x="2852261" y="310039"/>
                  <a:pt x="2857024" y="318611"/>
                  <a:pt x="2860834" y="327184"/>
                </a:cubicBezTo>
                <a:cubicBezTo>
                  <a:pt x="2858929" y="332899"/>
                  <a:pt x="2857024" y="338614"/>
                  <a:pt x="2856071" y="344329"/>
                </a:cubicBezTo>
                <a:cubicBezTo>
                  <a:pt x="2855119" y="348139"/>
                  <a:pt x="2854166" y="351949"/>
                  <a:pt x="2853214" y="355759"/>
                </a:cubicBezTo>
                <a:cubicBezTo>
                  <a:pt x="2852261" y="350996"/>
                  <a:pt x="2852261" y="346234"/>
                  <a:pt x="2851309" y="341471"/>
                </a:cubicBezTo>
                <a:cubicBezTo>
                  <a:pt x="2850356" y="332899"/>
                  <a:pt x="2849404" y="324326"/>
                  <a:pt x="2847499" y="316706"/>
                </a:cubicBezTo>
                <a:cubicBezTo>
                  <a:pt x="2848451" y="315754"/>
                  <a:pt x="2848451" y="313849"/>
                  <a:pt x="2848451" y="312896"/>
                </a:cubicBezTo>
                <a:close/>
                <a:moveTo>
                  <a:pt x="2836069" y="226219"/>
                </a:moveTo>
                <a:cubicBezTo>
                  <a:pt x="2839879" y="234791"/>
                  <a:pt x="2843689" y="243364"/>
                  <a:pt x="2847499" y="251936"/>
                </a:cubicBezTo>
                <a:cubicBezTo>
                  <a:pt x="2846546" y="254794"/>
                  <a:pt x="2845594" y="257651"/>
                  <a:pt x="2844641" y="261461"/>
                </a:cubicBezTo>
                <a:cubicBezTo>
                  <a:pt x="2844641" y="262414"/>
                  <a:pt x="2843689" y="264319"/>
                  <a:pt x="2843689" y="266224"/>
                </a:cubicBezTo>
                <a:cubicBezTo>
                  <a:pt x="2841784" y="263366"/>
                  <a:pt x="2840831" y="261461"/>
                  <a:pt x="2838926" y="258604"/>
                </a:cubicBezTo>
                <a:cubicBezTo>
                  <a:pt x="2837974" y="249079"/>
                  <a:pt x="2836069" y="238601"/>
                  <a:pt x="2834164" y="229076"/>
                </a:cubicBezTo>
                <a:cubicBezTo>
                  <a:pt x="2836069" y="228124"/>
                  <a:pt x="2836069" y="227171"/>
                  <a:pt x="2836069" y="226219"/>
                </a:cubicBezTo>
                <a:close/>
                <a:moveTo>
                  <a:pt x="2830354" y="305276"/>
                </a:moveTo>
                <a:cubicBezTo>
                  <a:pt x="2830354" y="308134"/>
                  <a:pt x="2830354" y="310039"/>
                  <a:pt x="2831306" y="312896"/>
                </a:cubicBezTo>
                <a:cubicBezTo>
                  <a:pt x="2831306" y="312896"/>
                  <a:pt x="2831306" y="312896"/>
                  <a:pt x="2831306" y="313849"/>
                </a:cubicBezTo>
                <a:cubicBezTo>
                  <a:pt x="2831306" y="311944"/>
                  <a:pt x="2831306" y="310039"/>
                  <a:pt x="2830354" y="308134"/>
                </a:cubicBezTo>
                <a:cubicBezTo>
                  <a:pt x="2830354" y="307181"/>
                  <a:pt x="2830354" y="306229"/>
                  <a:pt x="2830354" y="305276"/>
                </a:cubicBezTo>
                <a:close/>
                <a:moveTo>
                  <a:pt x="2829401" y="292894"/>
                </a:moveTo>
                <a:cubicBezTo>
                  <a:pt x="2829401" y="294799"/>
                  <a:pt x="2829401" y="296704"/>
                  <a:pt x="2830354" y="299561"/>
                </a:cubicBezTo>
                <a:cubicBezTo>
                  <a:pt x="2830354" y="300514"/>
                  <a:pt x="2830354" y="300514"/>
                  <a:pt x="2829401" y="301466"/>
                </a:cubicBezTo>
                <a:cubicBezTo>
                  <a:pt x="2829401" y="300514"/>
                  <a:pt x="2829401" y="300514"/>
                  <a:pt x="2829401" y="299561"/>
                </a:cubicBezTo>
                <a:cubicBezTo>
                  <a:pt x="2828449" y="296704"/>
                  <a:pt x="2828449" y="294799"/>
                  <a:pt x="2829401" y="292894"/>
                </a:cubicBezTo>
                <a:close/>
                <a:moveTo>
                  <a:pt x="2785586" y="268129"/>
                </a:moveTo>
                <a:cubicBezTo>
                  <a:pt x="2784634" y="269081"/>
                  <a:pt x="2783681" y="270034"/>
                  <a:pt x="2782729" y="271939"/>
                </a:cubicBezTo>
                <a:cubicBezTo>
                  <a:pt x="2782729" y="270986"/>
                  <a:pt x="2782729" y="270034"/>
                  <a:pt x="2782729" y="269081"/>
                </a:cubicBezTo>
                <a:cubicBezTo>
                  <a:pt x="2782729" y="268129"/>
                  <a:pt x="2782729" y="266224"/>
                  <a:pt x="2782729" y="265271"/>
                </a:cubicBezTo>
                <a:cubicBezTo>
                  <a:pt x="2783681" y="263366"/>
                  <a:pt x="2785586" y="260509"/>
                  <a:pt x="2786539" y="258604"/>
                </a:cubicBezTo>
                <a:cubicBezTo>
                  <a:pt x="2786539" y="259556"/>
                  <a:pt x="2786539" y="259556"/>
                  <a:pt x="2786539" y="260509"/>
                </a:cubicBezTo>
                <a:cubicBezTo>
                  <a:pt x="2785586" y="262414"/>
                  <a:pt x="2785586" y="265271"/>
                  <a:pt x="2785586" y="268129"/>
                </a:cubicBezTo>
                <a:close/>
                <a:moveTo>
                  <a:pt x="2796064" y="268129"/>
                </a:moveTo>
                <a:cubicBezTo>
                  <a:pt x="2796064" y="267176"/>
                  <a:pt x="2796064" y="267176"/>
                  <a:pt x="2796064" y="268129"/>
                </a:cubicBezTo>
                <a:cubicBezTo>
                  <a:pt x="2797016" y="266224"/>
                  <a:pt x="2797969" y="264319"/>
                  <a:pt x="2798921" y="263366"/>
                </a:cubicBezTo>
                <a:cubicBezTo>
                  <a:pt x="2797969" y="264319"/>
                  <a:pt x="2797016" y="266224"/>
                  <a:pt x="2796064" y="268129"/>
                </a:cubicBezTo>
                <a:close/>
                <a:moveTo>
                  <a:pt x="2803684" y="314801"/>
                </a:moveTo>
                <a:cubicBezTo>
                  <a:pt x="2803684" y="315754"/>
                  <a:pt x="2802731" y="317659"/>
                  <a:pt x="2802731" y="318611"/>
                </a:cubicBezTo>
                <a:cubicBezTo>
                  <a:pt x="2802731" y="320516"/>
                  <a:pt x="2801779" y="322421"/>
                  <a:pt x="2801779" y="325279"/>
                </a:cubicBezTo>
                <a:cubicBezTo>
                  <a:pt x="2800826" y="322421"/>
                  <a:pt x="2799874" y="320516"/>
                  <a:pt x="2798921" y="317659"/>
                </a:cubicBezTo>
                <a:cubicBezTo>
                  <a:pt x="2798921" y="316706"/>
                  <a:pt x="2798921" y="316706"/>
                  <a:pt x="2798921" y="315754"/>
                </a:cubicBezTo>
                <a:cubicBezTo>
                  <a:pt x="2798921" y="315754"/>
                  <a:pt x="2798921" y="315754"/>
                  <a:pt x="2798921" y="315754"/>
                </a:cubicBezTo>
                <a:cubicBezTo>
                  <a:pt x="2799874" y="311944"/>
                  <a:pt x="2800826" y="308134"/>
                  <a:pt x="2801779" y="304324"/>
                </a:cubicBezTo>
                <a:cubicBezTo>
                  <a:pt x="2802731" y="307181"/>
                  <a:pt x="2802731" y="310039"/>
                  <a:pt x="2803684" y="312896"/>
                </a:cubicBezTo>
                <a:cubicBezTo>
                  <a:pt x="2803684" y="313849"/>
                  <a:pt x="2803684" y="313849"/>
                  <a:pt x="2803684" y="314801"/>
                </a:cubicBezTo>
                <a:close/>
                <a:moveTo>
                  <a:pt x="2810351" y="280511"/>
                </a:moveTo>
                <a:cubicBezTo>
                  <a:pt x="2808446" y="287179"/>
                  <a:pt x="2807494" y="294799"/>
                  <a:pt x="2805589" y="302419"/>
                </a:cubicBezTo>
                <a:cubicBezTo>
                  <a:pt x="2804636" y="301466"/>
                  <a:pt x="2804636" y="299561"/>
                  <a:pt x="2803684" y="298609"/>
                </a:cubicBezTo>
                <a:cubicBezTo>
                  <a:pt x="2803684" y="297656"/>
                  <a:pt x="2803684" y="297656"/>
                  <a:pt x="2802731" y="296704"/>
                </a:cubicBezTo>
                <a:cubicBezTo>
                  <a:pt x="2803684" y="292894"/>
                  <a:pt x="2804636" y="290036"/>
                  <a:pt x="2805589" y="287179"/>
                </a:cubicBezTo>
                <a:cubicBezTo>
                  <a:pt x="2806541" y="284321"/>
                  <a:pt x="2808446" y="280511"/>
                  <a:pt x="2809399" y="277654"/>
                </a:cubicBezTo>
                <a:cubicBezTo>
                  <a:pt x="2809399" y="276701"/>
                  <a:pt x="2810351" y="275749"/>
                  <a:pt x="2810351" y="275749"/>
                </a:cubicBezTo>
                <a:cubicBezTo>
                  <a:pt x="2811304" y="276701"/>
                  <a:pt x="2810351" y="278606"/>
                  <a:pt x="2810351" y="280511"/>
                </a:cubicBezTo>
                <a:close/>
                <a:moveTo>
                  <a:pt x="2811304" y="276701"/>
                </a:moveTo>
                <a:cubicBezTo>
                  <a:pt x="2811304" y="275749"/>
                  <a:pt x="2811304" y="275749"/>
                  <a:pt x="2811304" y="274796"/>
                </a:cubicBezTo>
                <a:cubicBezTo>
                  <a:pt x="2812256" y="273844"/>
                  <a:pt x="2812256" y="271939"/>
                  <a:pt x="2813209" y="270986"/>
                </a:cubicBezTo>
                <a:cubicBezTo>
                  <a:pt x="2812256" y="272891"/>
                  <a:pt x="2812256" y="274796"/>
                  <a:pt x="2811304" y="276701"/>
                </a:cubicBezTo>
                <a:close/>
                <a:moveTo>
                  <a:pt x="2812256" y="236696"/>
                </a:moveTo>
                <a:cubicBezTo>
                  <a:pt x="2810351" y="239554"/>
                  <a:pt x="2808446" y="243364"/>
                  <a:pt x="2806541" y="246221"/>
                </a:cubicBezTo>
                <a:cubicBezTo>
                  <a:pt x="2804636" y="248126"/>
                  <a:pt x="2802731" y="250031"/>
                  <a:pt x="2799874" y="251936"/>
                </a:cubicBezTo>
                <a:cubicBezTo>
                  <a:pt x="2797969" y="253841"/>
                  <a:pt x="2796064" y="255746"/>
                  <a:pt x="2794159" y="257651"/>
                </a:cubicBezTo>
                <a:cubicBezTo>
                  <a:pt x="2793206" y="252889"/>
                  <a:pt x="2792254" y="249079"/>
                  <a:pt x="2792254" y="245269"/>
                </a:cubicBezTo>
                <a:cubicBezTo>
                  <a:pt x="2793206" y="242411"/>
                  <a:pt x="2795111" y="240506"/>
                  <a:pt x="2796064" y="238601"/>
                </a:cubicBezTo>
                <a:cubicBezTo>
                  <a:pt x="2799874" y="231934"/>
                  <a:pt x="2802731" y="227171"/>
                  <a:pt x="2804636" y="224314"/>
                </a:cubicBezTo>
                <a:cubicBezTo>
                  <a:pt x="2807494" y="228124"/>
                  <a:pt x="2809399" y="232886"/>
                  <a:pt x="2812256" y="236696"/>
                </a:cubicBezTo>
                <a:close/>
                <a:moveTo>
                  <a:pt x="2804636" y="223361"/>
                </a:moveTo>
                <a:cubicBezTo>
                  <a:pt x="2802731" y="225266"/>
                  <a:pt x="2798921" y="229076"/>
                  <a:pt x="2794159" y="235744"/>
                </a:cubicBezTo>
                <a:cubicBezTo>
                  <a:pt x="2793206" y="236696"/>
                  <a:pt x="2793206" y="237649"/>
                  <a:pt x="2792254" y="238601"/>
                </a:cubicBezTo>
                <a:cubicBezTo>
                  <a:pt x="2792254" y="238601"/>
                  <a:pt x="2792254" y="238601"/>
                  <a:pt x="2792254" y="238601"/>
                </a:cubicBezTo>
                <a:cubicBezTo>
                  <a:pt x="2794159" y="235744"/>
                  <a:pt x="2795111" y="232886"/>
                  <a:pt x="2796064" y="230981"/>
                </a:cubicBezTo>
                <a:cubicBezTo>
                  <a:pt x="2797969" y="226219"/>
                  <a:pt x="2800826" y="222409"/>
                  <a:pt x="2801779" y="219551"/>
                </a:cubicBezTo>
                <a:cubicBezTo>
                  <a:pt x="2802731" y="220504"/>
                  <a:pt x="2803684" y="222409"/>
                  <a:pt x="2804636" y="223361"/>
                </a:cubicBezTo>
                <a:close/>
                <a:moveTo>
                  <a:pt x="2787491" y="196691"/>
                </a:moveTo>
                <a:cubicBezTo>
                  <a:pt x="2792254" y="203359"/>
                  <a:pt x="2796064" y="210026"/>
                  <a:pt x="2800826" y="217646"/>
                </a:cubicBezTo>
                <a:cubicBezTo>
                  <a:pt x="2798921" y="220504"/>
                  <a:pt x="2796064" y="224314"/>
                  <a:pt x="2792254" y="228124"/>
                </a:cubicBezTo>
                <a:cubicBezTo>
                  <a:pt x="2791301" y="229076"/>
                  <a:pt x="2790349" y="230029"/>
                  <a:pt x="2790349" y="230981"/>
                </a:cubicBezTo>
                <a:cubicBezTo>
                  <a:pt x="2789396" y="226219"/>
                  <a:pt x="2788444" y="222409"/>
                  <a:pt x="2787491" y="218599"/>
                </a:cubicBezTo>
                <a:cubicBezTo>
                  <a:pt x="2783681" y="205264"/>
                  <a:pt x="2781776" y="196691"/>
                  <a:pt x="2781776" y="196691"/>
                </a:cubicBezTo>
                <a:cubicBezTo>
                  <a:pt x="2781776" y="196691"/>
                  <a:pt x="2782729" y="204311"/>
                  <a:pt x="2783681" y="218599"/>
                </a:cubicBezTo>
                <a:cubicBezTo>
                  <a:pt x="2784634" y="224314"/>
                  <a:pt x="2784634" y="230981"/>
                  <a:pt x="2784634" y="237649"/>
                </a:cubicBezTo>
                <a:cubicBezTo>
                  <a:pt x="2783681" y="239554"/>
                  <a:pt x="2781776" y="241459"/>
                  <a:pt x="2780824" y="243364"/>
                </a:cubicBezTo>
                <a:cubicBezTo>
                  <a:pt x="2779871" y="227171"/>
                  <a:pt x="2779871" y="213836"/>
                  <a:pt x="2778919" y="204311"/>
                </a:cubicBezTo>
                <a:cubicBezTo>
                  <a:pt x="2777966" y="192881"/>
                  <a:pt x="2777966" y="186214"/>
                  <a:pt x="2777966" y="186214"/>
                </a:cubicBezTo>
                <a:cubicBezTo>
                  <a:pt x="2777966" y="186214"/>
                  <a:pt x="2777014" y="192881"/>
                  <a:pt x="2775109" y="204311"/>
                </a:cubicBezTo>
                <a:cubicBezTo>
                  <a:pt x="2775109" y="207169"/>
                  <a:pt x="2774156" y="210979"/>
                  <a:pt x="2774156" y="214789"/>
                </a:cubicBezTo>
                <a:cubicBezTo>
                  <a:pt x="2773204" y="206216"/>
                  <a:pt x="2772251" y="198596"/>
                  <a:pt x="2770346" y="190976"/>
                </a:cubicBezTo>
                <a:cubicBezTo>
                  <a:pt x="2770346" y="190024"/>
                  <a:pt x="2770346" y="190024"/>
                  <a:pt x="2770346" y="189071"/>
                </a:cubicBezTo>
                <a:cubicBezTo>
                  <a:pt x="2770346" y="188119"/>
                  <a:pt x="2770346" y="186214"/>
                  <a:pt x="2770346" y="185261"/>
                </a:cubicBezTo>
                <a:cubicBezTo>
                  <a:pt x="2769394" y="174784"/>
                  <a:pt x="2768441" y="168116"/>
                  <a:pt x="2768441" y="166211"/>
                </a:cubicBezTo>
                <a:cubicBezTo>
                  <a:pt x="2774156" y="174784"/>
                  <a:pt x="2779871" y="185261"/>
                  <a:pt x="2787491" y="196691"/>
                </a:cubicBezTo>
                <a:close/>
                <a:moveTo>
                  <a:pt x="2767489" y="167164"/>
                </a:moveTo>
                <a:cubicBezTo>
                  <a:pt x="2767489" y="168116"/>
                  <a:pt x="2767489" y="169069"/>
                  <a:pt x="2767489" y="170974"/>
                </a:cubicBezTo>
                <a:cubicBezTo>
                  <a:pt x="2767489" y="169069"/>
                  <a:pt x="2767489" y="168116"/>
                  <a:pt x="2766536" y="166211"/>
                </a:cubicBezTo>
                <a:cubicBezTo>
                  <a:pt x="2767489" y="166211"/>
                  <a:pt x="2767489" y="166211"/>
                  <a:pt x="2767489" y="167164"/>
                </a:cubicBezTo>
                <a:close/>
                <a:moveTo>
                  <a:pt x="2757964" y="342424"/>
                </a:moveTo>
                <a:cubicBezTo>
                  <a:pt x="2757011" y="340519"/>
                  <a:pt x="2756059" y="338614"/>
                  <a:pt x="2755106" y="336709"/>
                </a:cubicBezTo>
                <a:cubicBezTo>
                  <a:pt x="2756059" y="333851"/>
                  <a:pt x="2757964" y="331946"/>
                  <a:pt x="2758916" y="329089"/>
                </a:cubicBezTo>
                <a:cubicBezTo>
                  <a:pt x="2759869" y="330041"/>
                  <a:pt x="2759869" y="331946"/>
                  <a:pt x="2760821" y="332899"/>
                </a:cubicBezTo>
                <a:cubicBezTo>
                  <a:pt x="2759869" y="336709"/>
                  <a:pt x="2758916" y="339566"/>
                  <a:pt x="2757964" y="342424"/>
                </a:cubicBezTo>
                <a:close/>
                <a:moveTo>
                  <a:pt x="2762726" y="327184"/>
                </a:moveTo>
                <a:cubicBezTo>
                  <a:pt x="2762726" y="328136"/>
                  <a:pt x="2761774" y="329089"/>
                  <a:pt x="2761774" y="330994"/>
                </a:cubicBezTo>
                <a:cubicBezTo>
                  <a:pt x="2760821" y="330041"/>
                  <a:pt x="2760821" y="329089"/>
                  <a:pt x="2759869" y="328136"/>
                </a:cubicBezTo>
                <a:cubicBezTo>
                  <a:pt x="2760821" y="327184"/>
                  <a:pt x="2760821" y="325279"/>
                  <a:pt x="2761774" y="324326"/>
                </a:cubicBezTo>
                <a:cubicBezTo>
                  <a:pt x="2762726" y="325279"/>
                  <a:pt x="2762726" y="326231"/>
                  <a:pt x="2762726" y="327184"/>
                </a:cubicBezTo>
                <a:cubicBezTo>
                  <a:pt x="2762726" y="327184"/>
                  <a:pt x="2762726" y="327184"/>
                  <a:pt x="2762726" y="327184"/>
                </a:cubicBezTo>
                <a:close/>
                <a:moveTo>
                  <a:pt x="2762726" y="250031"/>
                </a:moveTo>
                <a:cubicBezTo>
                  <a:pt x="2762726" y="256699"/>
                  <a:pt x="2762726" y="263366"/>
                  <a:pt x="2762726" y="270034"/>
                </a:cubicBezTo>
                <a:cubicBezTo>
                  <a:pt x="2759869" y="273844"/>
                  <a:pt x="2757011" y="278606"/>
                  <a:pt x="2754154" y="282416"/>
                </a:cubicBezTo>
                <a:cubicBezTo>
                  <a:pt x="2754154" y="283369"/>
                  <a:pt x="2753201" y="283369"/>
                  <a:pt x="2753201" y="284321"/>
                </a:cubicBezTo>
                <a:cubicBezTo>
                  <a:pt x="2753201" y="283369"/>
                  <a:pt x="2752249" y="283369"/>
                  <a:pt x="2752249" y="282416"/>
                </a:cubicBezTo>
                <a:cubicBezTo>
                  <a:pt x="2752249" y="281464"/>
                  <a:pt x="2753201" y="280511"/>
                  <a:pt x="2753201" y="278606"/>
                </a:cubicBezTo>
                <a:cubicBezTo>
                  <a:pt x="2754154" y="274796"/>
                  <a:pt x="2755106" y="270986"/>
                  <a:pt x="2756059" y="267176"/>
                </a:cubicBezTo>
                <a:cubicBezTo>
                  <a:pt x="2757964" y="260509"/>
                  <a:pt x="2759869" y="255746"/>
                  <a:pt x="2761774" y="251936"/>
                </a:cubicBezTo>
                <a:cubicBezTo>
                  <a:pt x="2761774" y="251936"/>
                  <a:pt x="2761774" y="250031"/>
                  <a:pt x="2762726" y="250031"/>
                </a:cubicBezTo>
                <a:cubicBezTo>
                  <a:pt x="2762726" y="250031"/>
                  <a:pt x="2762726" y="250031"/>
                  <a:pt x="2762726" y="250031"/>
                </a:cubicBezTo>
                <a:close/>
                <a:moveTo>
                  <a:pt x="2753201" y="250031"/>
                </a:moveTo>
                <a:cubicBezTo>
                  <a:pt x="2755106" y="242411"/>
                  <a:pt x="2756059" y="236696"/>
                  <a:pt x="2757011" y="230981"/>
                </a:cubicBezTo>
                <a:cubicBezTo>
                  <a:pt x="2758916" y="236696"/>
                  <a:pt x="2760821" y="242411"/>
                  <a:pt x="2762726" y="249079"/>
                </a:cubicBezTo>
                <a:cubicBezTo>
                  <a:pt x="2761774" y="250031"/>
                  <a:pt x="2761774" y="250984"/>
                  <a:pt x="2760821" y="252889"/>
                </a:cubicBezTo>
                <a:cubicBezTo>
                  <a:pt x="2758916" y="255746"/>
                  <a:pt x="2756059" y="260509"/>
                  <a:pt x="2752249" y="267176"/>
                </a:cubicBezTo>
                <a:cubicBezTo>
                  <a:pt x="2750344" y="270034"/>
                  <a:pt x="2749391" y="272891"/>
                  <a:pt x="2748439" y="275749"/>
                </a:cubicBezTo>
                <a:cubicBezTo>
                  <a:pt x="2748439" y="275749"/>
                  <a:pt x="2748439" y="274796"/>
                  <a:pt x="2747486" y="274796"/>
                </a:cubicBezTo>
                <a:cubicBezTo>
                  <a:pt x="2749391" y="265271"/>
                  <a:pt x="2751296" y="256699"/>
                  <a:pt x="2753201" y="250031"/>
                </a:cubicBezTo>
                <a:close/>
                <a:moveTo>
                  <a:pt x="2749391" y="362426"/>
                </a:moveTo>
                <a:cubicBezTo>
                  <a:pt x="2748439" y="360521"/>
                  <a:pt x="2747486" y="359569"/>
                  <a:pt x="2746534" y="357664"/>
                </a:cubicBezTo>
                <a:cubicBezTo>
                  <a:pt x="2746534" y="356711"/>
                  <a:pt x="2746534" y="355759"/>
                  <a:pt x="2746534" y="354806"/>
                </a:cubicBezTo>
                <a:cubicBezTo>
                  <a:pt x="2747486" y="356711"/>
                  <a:pt x="2748439" y="359569"/>
                  <a:pt x="2749391" y="362426"/>
                </a:cubicBezTo>
                <a:close/>
                <a:moveTo>
                  <a:pt x="2734151" y="258604"/>
                </a:moveTo>
                <a:cubicBezTo>
                  <a:pt x="2736056" y="262414"/>
                  <a:pt x="2737961" y="268129"/>
                  <a:pt x="2740819" y="273844"/>
                </a:cubicBezTo>
                <a:cubicBezTo>
                  <a:pt x="2738914" y="278606"/>
                  <a:pt x="2737009" y="284321"/>
                  <a:pt x="2735104" y="290036"/>
                </a:cubicBezTo>
                <a:cubicBezTo>
                  <a:pt x="2735104" y="288131"/>
                  <a:pt x="2734151" y="287179"/>
                  <a:pt x="2734151" y="287179"/>
                </a:cubicBezTo>
                <a:cubicBezTo>
                  <a:pt x="2734151" y="287179"/>
                  <a:pt x="2734151" y="289084"/>
                  <a:pt x="2734151" y="291941"/>
                </a:cubicBezTo>
                <a:cubicBezTo>
                  <a:pt x="2734151" y="291941"/>
                  <a:pt x="2734151" y="291941"/>
                  <a:pt x="2734151" y="291941"/>
                </a:cubicBezTo>
                <a:cubicBezTo>
                  <a:pt x="2733199" y="290989"/>
                  <a:pt x="2733199" y="290036"/>
                  <a:pt x="2732246" y="289084"/>
                </a:cubicBezTo>
                <a:cubicBezTo>
                  <a:pt x="2732246" y="288131"/>
                  <a:pt x="2731294" y="287179"/>
                  <a:pt x="2731294" y="286226"/>
                </a:cubicBezTo>
                <a:cubicBezTo>
                  <a:pt x="2733199" y="275749"/>
                  <a:pt x="2734151" y="266224"/>
                  <a:pt x="2734151" y="258604"/>
                </a:cubicBezTo>
                <a:close/>
                <a:moveTo>
                  <a:pt x="2715101" y="290989"/>
                </a:moveTo>
                <a:cubicBezTo>
                  <a:pt x="2715101" y="284321"/>
                  <a:pt x="2715101" y="278606"/>
                  <a:pt x="2716054" y="273844"/>
                </a:cubicBezTo>
                <a:cubicBezTo>
                  <a:pt x="2717006" y="274796"/>
                  <a:pt x="2717006" y="276701"/>
                  <a:pt x="2717959" y="278606"/>
                </a:cubicBezTo>
                <a:cubicBezTo>
                  <a:pt x="2717006" y="287179"/>
                  <a:pt x="2717006" y="295751"/>
                  <a:pt x="2716054" y="304324"/>
                </a:cubicBezTo>
                <a:cubicBezTo>
                  <a:pt x="2716054" y="304324"/>
                  <a:pt x="2715101" y="303371"/>
                  <a:pt x="2715101" y="303371"/>
                </a:cubicBezTo>
                <a:cubicBezTo>
                  <a:pt x="2714149" y="298609"/>
                  <a:pt x="2715101" y="294799"/>
                  <a:pt x="2715101" y="290989"/>
                </a:cubicBezTo>
                <a:close/>
                <a:moveTo>
                  <a:pt x="2705576" y="243364"/>
                </a:moveTo>
                <a:cubicBezTo>
                  <a:pt x="2705576" y="244316"/>
                  <a:pt x="2705576" y="246221"/>
                  <a:pt x="2704624" y="247174"/>
                </a:cubicBezTo>
                <a:lnTo>
                  <a:pt x="2703671" y="238601"/>
                </a:lnTo>
                <a:cubicBezTo>
                  <a:pt x="2704624" y="239554"/>
                  <a:pt x="2705576" y="241459"/>
                  <a:pt x="2705576" y="243364"/>
                </a:cubicBezTo>
                <a:close/>
                <a:moveTo>
                  <a:pt x="2697956" y="312896"/>
                </a:moveTo>
                <a:cubicBezTo>
                  <a:pt x="2697956" y="312896"/>
                  <a:pt x="2697956" y="313849"/>
                  <a:pt x="2697956" y="313849"/>
                </a:cubicBezTo>
                <a:cubicBezTo>
                  <a:pt x="2697956" y="312896"/>
                  <a:pt x="2697956" y="311944"/>
                  <a:pt x="2697956" y="310991"/>
                </a:cubicBezTo>
                <a:lnTo>
                  <a:pt x="2697956" y="312896"/>
                </a:lnTo>
                <a:close/>
                <a:moveTo>
                  <a:pt x="2664619" y="234791"/>
                </a:moveTo>
                <a:cubicBezTo>
                  <a:pt x="2665571" y="235744"/>
                  <a:pt x="2665571" y="237649"/>
                  <a:pt x="2666524" y="238601"/>
                </a:cubicBezTo>
                <a:cubicBezTo>
                  <a:pt x="2668429" y="253841"/>
                  <a:pt x="2670334" y="270034"/>
                  <a:pt x="2673191" y="287179"/>
                </a:cubicBezTo>
                <a:cubicBezTo>
                  <a:pt x="2672239" y="284321"/>
                  <a:pt x="2671286" y="282416"/>
                  <a:pt x="2670334" y="279559"/>
                </a:cubicBezTo>
                <a:cubicBezTo>
                  <a:pt x="2670334" y="279559"/>
                  <a:pt x="2670334" y="278606"/>
                  <a:pt x="2670334" y="278606"/>
                </a:cubicBezTo>
                <a:cubicBezTo>
                  <a:pt x="2670334" y="276701"/>
                  <a:pt x="2671286" y="276701"/>
                  <a:pt x="2671286" y="276701"/>
                </a:cubicBezTo>
                <a:cubicBezTo>
                  <a:pt x="2671286" y="276701"/>
                  <a:pt x="2671286" y="277654"/>
                  <a:pt x="2670334" y="278606"/>
                </a:cubicBezTo>
                <a:cubicBezTo>
                  <a:pt x="2669381" y="266224"/>
                  <a:pt x="2667476" y="255746"/>
                  <a:pt x="2664619" y="246221"/>
                </a:cubicBezTo>
                <a:cubicBezTo>
                  <a:pt x="2664619" y="244316"/>
                  <a:pt x="2663666" y="242411"/>
                  <a:pt x="2663666" y="240506"/>
                </a:cubicBezTo>
                <a:cubicBezTo>
                  <a:pt x="2663666" y="238601"/>
                  <a:pt x="2663666" y="236696"/>
                  <a:pt x="2664619" y="234791"/>
                </a:cubicBezTo>
                <a:close/>
                <a:moveTo>
                  <a:pt x="2657951" y="339566"/>
                </a:moveTo>
                <a:cubicBezTo>
                  <a:pt x="2656999" y="338614"/>
                  <a:pt x="2656999" y="337661"/>
                  <a:pt x="2656046" y="336709"/>
                </a:cubicBezTo>
                <a:cubicBezTo>
                  <a:pt x="2656999" y="332899"/>
                  <a:pt x="2656999" y="329089"/>
                  <a:pt x="2657951" y="325279"/>
                </a:cubicBezTo>
                <a:cubicBezTo>
                  <a:pt x="2658904" y="330041"/>
                  <a:pt x="2657951" y="334804"/>
                  <a:pt x="2657951" y="339566"/>
                </a:cubicBezTo>
                <a:close/>
                <a:moveTo>
                  <a:pt x="2654141" y="277654"/>
                </a:moveTo>
                <a:cubicBezTo>
                  <a:pt x="2656046" y="284321"/>
                  <a:pt x="2657951" y="291941"/>
                  <a:pt x="2659856" y="298609"/>
                </a:cubicBezTo>
                <a:cubicBezTo>
                  <a:pt x="2659856" y="298609"/>
                  <a:pt x="2659856" y="299561"/>
                  <a:pt x="2659856" y="299561"/>
                </a:cubicBezTo>
                <a:cubicBezTo>
                  <a:pt x="2657951" y="304324"/>
                  <a:pt x="2656046" y="310039"/>
                  <a:pt x="2653189" y="316706"/>
                </a:cubicBezTo>
                <a:cubicBezTo>
                  <a:pt x="2653189" y="317659"/>
                  <a:pt x="2652236" y="318611"/>
                  <a:pt x="2652236" y="319564"/>
                </a:cubicBezTo>
                <a:cubicBezTo>
                  <a:pt x="2651284" y="316706"/>
                  <a:pt x="2651284" y="313849"/>
                  <a:pt x="2650331" y="311944"/>
                </a:cubicBezTo>
                <a:cubicBezTo>
                  <a:pt x="2649379" y="308134"/>
                  <a:pt x="2648426" y="305276"/>
                  <a:pt x="2647474" y="301466"/>
                </a:cubicBezTo>
                <a:cubicBezTo>
                  <a:pt x="2649379" y="293846"/>
                  <a:pt x="2651284" y="286226"/>
                  <a:pt x="2654141" y="277654"/>
                </a:cubicBezTo>
                <a:close/>
                <a:moveTo>
                  <a:pt x="2633186" y="283369"/>
                </a:moveTo>
                <a:cubicBezTo>
                  <a:pt x="2633186" y="284321"/>
                  <a:pt x="2633186" y="284321"/>
                  <a:pt x="2633186" y="285274"/>
                </a:cubicBezTo>
                <a:cubicBezTo>
                  <a:pt x="2633186" y="285274"/>
                  <a:pt x="2633186" y="286226"/>
                  <a:pt x="2633186" y="286226"/>
                </a:cubicBezTo>
                <a:cubicBezTo>
                  <a:pt x="2633186" y="287179"/>
                  <a:pt x="2632234" y="288131"/>
                  <a:pt x="2632234" y="290036"/>
                </a:cubicBezTo>
                <a:cubicBezTo>
                  <a:pt x="2633186" y="287179"/>
                  <a:pt x="2633186" y="285274"/>
                  <a:pt x="2633186" y="283369"/>
                </a:cubicBezTo>
                <a:close/>
                <a:moveTo>
                  <a:pt x="2578894" y="242411"/>
                </a:moveTo>
                <a:cubicBezTo>
                  <a:pt x="2578894" y="242411"/>
                  <a:pt x="2578894" y="241459"/>
                  <a:pt x="2577941" y="241459"/>
                </a:cubicBezTo>
                <a:cubicBezTo>
                  <a:pt x="2578894" y="239554"/>
                  <a:pt x="2579846" y="237649"/>
                  <a:pt x="2580799" y="235744"/>
                </a:cubicBezTo>
                <a:cubicBezTo>
                  <a:pt x="2580799" y="235744"/>
                  <a:pt x="2580799" y="235744"/>
                  <a:pt x="2580799" y="235744"/>
                </a:cubicBezTo>
                <a:cubicBezTo>
                  <a:pt x="2580799" y="238601"/>
                  <a:pt x="2579846" y="240506"/>
                  <a:pt x="2578894" y="242411"/>
                </a:cubicBezTo>
                <a:close/>
                <a:moveTo>
                  <a:pt x="2597944" y="275749"/>
                </a:moveTo>
                <a:cubicBezTo>
                  <a:pt x="2597944" y="275749"/>
                  <a:pt x="2597944" y="274796"/>
                  <a:pt x="2597944" y="274796"/>
                </a:cubicBezTo>
                <a:cubicBezTo>
                  <a:pt x="2597944" y="274796"/>
                  <a:pt x="2598896" y="275749"/>
                  <a:pt x="2597944" y="275749"/>
                </a:cubicBezTo>
                <a:cubicBezTo>
                  <a:pt x="2598896" y="275749"/>
                  <a:pt x="2597944" y="275749"/>
                  <a:pt x="2597944" y="275749"/>
                </a:cubicBezTo>
                <a:close/>
                <a:moveTo>
                  <a:pt x="2616041" y="309086"/>
                </a:moveTo>
                <a:cubicBezTo>
                  <a:pt x="2615089" y="312896"/>
                  <a:pt x="2614136" y="315754"/>
                  <a:pt x="2613184" y="319564"/>
                </a:cubicBezTo>
                <a:cubicBezTo>
                  <a:pt x="2613184" y="318611"/>
                  <a:pt x="2613184" y="318611"/>
                  <a:pt x="2613184" y="318611"/>
                </a:cubicBezTo>
                <a:cubicBezTo>
                  <a:pt x="2613184" y="318611"/>
                  <a:pt x="2613184" y="319564"/>
                  <a:pt x="2613184" y="319564"/>
                </a:cubicBezTo>
                <a:cubicBezTo>
                  <a:pt x="2613184" y="319564"/>
                  <a:pt x="2613184" y="319564"/>
                  <a:pt x="2613184" y="319564"/>
                </a:cubicBezTo>
                <a:cubicBezTo>
                  <a:pt x="2609374" y="309086"/>
                  <a:pt x="2604611" y="298609"/>
                  <a:pt x="2600801" y="289084"/>
                </a:cubicBezTo>
                <a:cubicBezTo>
                  <a:pt x="2601754" y="287179"/>
                  <a:pt x="2602706" y="284321"/>
                  <a:pt x="2602706" y="282416"/>
                </a:cubicBezTo>
                <a:cubicBezTo>
                  <a:pt x="2605564" y="287179"/>
                  <a:pt x="2609374" y="292894"/>
                  <a:pt x="2612231" y="299561"/>
                </a:cubicBezTo>
                <a:cubicBezTo>
                  <a:pt x="2613184" y="302419"/>
                  <a:pt x="2615089" y="305276"/>
                  <a:pt x="2616041" y="308134"/>
                </a:cubicBezTo>
                <a:lnTo>
                  <a:pt x="2616041" y="309086"/>
                </a:lnTo>
                <a:lnTo>
                  <a:pt x="2616041" y="309086"/>
                </a:lnTo>
                <a:close/>
                <a:moveTo>
                  <a:pt x="2604611" y="276701"/>
                </a:moveTo>
                <a:cubicBezTo>
                  <a:pt x="2605564" y="272891"/>
                  <a:pt x="2607469" y="270034"/>
                  <a:pt x="2608421" y="267176"/>
                </a:cubicBezTo>
                <a:cubicBezTo>
                  <a:pt x="2609374" y="271939"/>
                  <a:pt x="2612231" y="279559"/>
                  <a:pt x="2615089" y="290036"/>
                </a:cubicBezTo>
                <a:cubicBezTo>
                  <a:pt x="2611279" y="285274"/>
                  <a:pt x="2608421" y="280511"/>
                  <a:pt x="2604611" y="276701"/>
                </a:cubicBezTo>
                <a:close/>
                <a:moveTo>
                  <a:pt x="2614136" y="276701"/>
                </a:moveTo>
                <a:cubicBezTo>
                  <a:pt x="2612231" y="271939"/>
                  <a:pt x="2610326" y="268129"/>
                  <a:pt x="2609374" y="266224"/>
                </a:cubicBezTo>
                <a:cubicBezTo>
                  <a:pt x="2610326" y="263366"/>
                  <a:pt x="2611279" y="260509"/>
                  <a:pt x="2612231" y="257651"/>
                </a:cubicBezTo>
                <a:cubicBezTo>
                  <a:pt x="2612231" y="263366"/>
                  <a:pt x="2613184" y="270034"/>
                  <a:pt x="2614136" y="276701"/>
                </a:cubicBezTo>
                <a:close/>
                <a:moveTo>
                  <a:pt x="2606516" y="208121"/>
                </a:moveTo>
                <a:cubicBezTo>
                  <a:pt x="2607469" y="221456"/>
                  <a:pt x="2609374" y="235744"/>
                  <a:pt x="2611279" y="250984"/>
                </a:cubicBezTo>
                <a:cubicBezTo>
                  <a:pt x="2611279" y="250984"/>
                  <a:pt x="2611279" y="251936"/>
                  <a:pt x="2611279" y="251936"/>
                </a:cubicBezTo>
                <a:cubicBezTo>
                  <a:pt x="2608421" y="256699"/>
                  <a:pt x="2604611" y="263366"/>
                  <a:pt x="2600801" y="271939"/>
                </a:cubicBezTo>
                <a:cubicBezTo>
                  <a:pt x="2599849" y="270034"/>
                  <a:pt x="2598896" y="269081"/>
                  <a:pt x="2597944" y="268129"/>
                </a:cubicBezTo>
                <a:cubicBezTo>
                  <a:pt x="2596991" y="257651"/>
                  <a:pt x="2596039" y="247174"/>
                  <a:pt x="2595086" y="237649"/>
                </a:cubicBezTo>
                <a:cubicBezTo>
                  <a:pt x="2595086" y="234791"/>
                  <a:pt x="2594134" y="230981"/>
                  <a:pt x="2594134" y="228124"/>
                </a:cubicBezTo>
                <a:cubicBezTo>
                  <a:pt x="2598896" y="207169"/>
                  <a:pt x="2602706" y="190976"/>
                  <a:pt x="2605564" y="179546"/>
                </a:cubicBezTo>
                <a:cubicBezTo>
                  <a:pt x="2604611" y="188119"/>
                  <a:pt x="2605564" y="197644"/>
                  <a:pt x="2606516" y="208121"/>
                </a:cubicBezTo>
                <a:close/>
                <a:moveTo>
                  <a:pt x="2586514" y="186214"/>
                </a:moveTo>
                <a:cubicBezTo>
                  <a:pt x="2591276" y="175736"/>
                  <a:pt x="2595086" y="167164"/>
                  <a:pt x="2598896" y="159544"/>
                </a:cubicBezTo>
                <a:cubicBezTo>
                  <a:pt x="2599849" y="157639"/>
                  <a:pt x="2600801" y="155734"/>
                  <a:pt x="2601754" y="153829"/>
                </a:cubicBezTo>
                <a:cubicBezTo>
                  <a:pt x="2602706" y="159544"/>
                  <a:pt x="2602706" y="166211"/>
                  <a:pt x="2603659" y="173831"/>
                </a:cubicBezTo>
                <a:cubicBezTo>
                  <a:pt x="2600801" y="182404"/>
                  <a:pt x="2596039" y="194786"/>
                  <a:pt x="2590324" y="210979"/>
                </a:cubicBezTo>
                <a:cubicBezTo>
                  <a:pt x="2589371" y="202406"/>
                  <a:pt x="2587466" y="194786"/>
                  <a:pt x="2586514" y="187166"/>
                </a:cubicBezTo>
                <a:cubicBezTo>
                  <a:pt x="2586514" y="187166"/>
                  <a:pt x="2586514" y="187166"/>
                  <a:pt x="2586514" y="186214"/>
                </a:cubicBezTo>
                <a:close/>
                <a:moveTo>
                  <a:pt x="2584609" y="408146"/>
                </a:moveTo>
                <a:cubicBezTo>
                  <a:pt x="2584609" y="408146"/>
                  <a:pt x="2584609" y="409099"/>
                  <a:pt x="2584609" y="408146"/>
                </a:cubicBezTo>
                <a:cubicBezTo>
                  <a:pt x="2583656" y="403384"/>
                  <a:pt x="2582704" y="398621"/>
                  <a:pt x="2581751" y="393859"/>
                </a:cubicBezTo>
                <a:cubicBezTo>
                  <a:pt x="2582704" y="398621"/>
                  <a:pt x="2583656" y="403384"/>
                  <a:pt x="2584609" y="408146"/>
                </a:cubicBezTo>
                <a:close/>
                <a:moveTo>
                  <a:pt x="2580799" y="199549"/>
                </a:moveTo>
                <a:cubicBezTo>
                  <a:pt x="2580799" y="208121"/>
                  <a:pt x="2581751" y="217646"/>
                  <a:pt x="2581751" y="228124"/>
                </a:cubicBezTo>
                <a:cubicBezTo>
                  <a:pt x="2580799" y="229076"/>
                  <a:pt x="2579846" y="230029"/>
                  <a:pt x="2578894" y="231934"/>
                </a:cubicBezTo>
                <a:cubicBezTo>
                  <a:pt x="2577941" y="232886"/>
                  <a:pt x="2576989" y="234791"/>
                  <a:pt x="2575084" y="236696"/>
                </a:cubicBezTo>
                <a:cubicBezTo>
                  <a:pt x="2574131" y="235744"/>
                  <a:pt x="2574131" y="234791"/>
                  <a:pt x="2573179" y="233839"/>
                </a:cubicBezTo>
                <a:cubicBezTo>
                  <a:pt x="2573179" y="231934"/>
                  <a:pt x="2573179" y="230981"/>
                  <a:pt x="2572226" y="229076"/>
                </a:cubicBezTo>
                <a:cubicBezTo>
                  <a:pt x="2572226" y="226219"/>
                  <a:pt x="2571274" y="222409"/>
                  <a:pt x="2571274" y="219551"/>
                </a:cubicBezTo>
                <a:cubicBezTo>
                  <a:pt x="2575084" y="211931"/>
                  <a:pt x="2577941" y="206216"/>
                  <a:pt x="2580799" y="199549"/>
                </a:cubicBezTo>
                <a:close/>
                <a:moveTo>
                  <a:pt x="2569369" y="320516"/>
                </a:moveTo>
                <a:cubicBezTo>
                  <a:pt x="2569369" y="322421"/>
                  <a:pt x="2570321" y="325279"/>
                  <a:pt x="2570321" y="327184"/>
                </a:cubicBezTo>
                <a:cubicBezTo>
                  <a:pt x="2570321" y="328136"/>
                  <a:pt x="2570321" y="329089"/>
                  <a:pt x="2571274" y="330041"/>
                </a:cubicBezTo>
                <a:cubicBezTo>
                  <a:pt x="2568416" y="334804"/>
                  <a:pt x="2566511" y="339566"/>
                  <a:pt x="2563654" y="345281"/>
                </a:cubicBezTo>
                <a:cubicBezTo>
                  <a:pt x="2563654" y="344329"/>
                  <a:pt x="2562701" y="343376"/>
                  <a:pt x="2562701" y="342424"/>
                </a:cubicBezTo>
                <a:cubicBezTo>
                  <a:pt x="2565559" y="334804"/>
                  <a:pt x="2567464" y="328136"/>
                  <a:pt x="2569369" y="320516"/>
                </a:cubicBezTo>
                <a:close/>
                <a:moveTo>
                  <a:pt x="2556034" y="262414"/>
                </a:moveTo>
                <a:cubicBezTo>
                  <a:pt x="2556986" y="258604"/>
                  <a:pt x="2558891" y="255746"/>
                  <a:pt x="2559844" y="251936"/>
                </a:cubicBezTo>
                <a:cubicBezTo>
                  <a:pt x="2559844" y="253841"/>
                  <a:pt x="2559844" y="255746"/>
                  <a:pt x="2560796" y="257651"/>
                </a:cubicBezTo>
                <a:cubicBezTo>
                  <a:pt x="2560796" y="258604"/>
                  <a:pt x="2559844" y="258604"/>
                  <a:pt x="2559844" y="259556"/>
                </a:cubicBezTo>
                <a:cubicBezTo>
                  <a:pt x="2557939" y="262414"/>
                  <a:pt x="2556034" y="266224"/>
                  <a:pt x="2554129" y="269081"/>
                </a:cubicBezTo>
                <a:cubicBezTo>
                  <a:pt x="2554129" y="266224"/>
                  <a:pt x="2555081" y="264319"/>
                  <a:pt x="2556034" y="262414"/>
                </a:cubicBezTo>
                <a:close/>
                <a:moveTo>
                  <a:pt x="2561749" y="276701"/>
                </a:moveTo>
                <a:cubicBezTo>
                  <a:pt x="2561749" y="275749"/>
                  <a:pt x="2561749" y="275749"/>
                  <a:pt x="2562701" y="274796"/>
                </a:cubicBezTo>
                <a:cubicBezTo>
                  <a:pt x="2563654" y="278606"/>
                  <a:pt x="2563654" y="283369"/>
                  <a:pt x="2564606" y="287179"/>
                </a:cubicBezTo>
                <a:cubicBezTo>
                  <a:pt x="2562701" y="293846"/>
                  <a:pt x="2559844" y="301466"/>
                  <a:pt x="2557939" y="309086"/>
                </a:cubicBezTo>
                <a:cubicBezTo>
                  <a:pt x="2556986" y="310991"/>
                  <a:pt x="2556986" y="312896"/>
                  <a:pt x="2556034" y="313849"/>
                </a:cubicBezTo>
                <a:cubicBezTo>
                  <a:pt x="2555081" y="308134"/>
                  <a:pt x="2554129" y="302419"/>
                  <a:pt x="2553176" y="296704"/>
                </a:cubicBezTo>
                <a:cubicBezTo>
                  <a:pt x="2556034" y="290036"/>
                  <a:pt x="2558891" y="282416"/>
                  <a:pt x="2561749" y="276701"/>
                </a:cubicBezTo>
                <a:close/>
                <a:moveTo>
                  <a:pt x="2538889" y="252889"/>
                </a:moveTo>
                <a:cubicBezTo>
                  <a:pt x="2539841" y="249079"/>
                  <a:pt x="2539841" y="245269"/>
                  <a:pt x="2540794" y="242411"/>
                </a:cubicBezTo>
                <a:cubicBezTo>
                  <a:pt x="2540794" y="241459"/>
                  <a:pt x="2541746" y="239554"/>
                  <a:pt x="2542699" y="238601"/>
                </a:cubicBezTo>
                <a:cubicBezTo>
                  <a:pt x="2543651" y="236696"/>
                  <a:pt x="2543651" y="234791"/>
                  <a:pt x="2544604" y="233839"/>
                </a:cubicBezTo>
                <a:cubicBezTo>
                  <a:pt x="2544604" y="237649"/>
                  <a:pt x="2543651" y="242411"/>
                  <a:pt x="2543651" y="248126"/>
                </a:cubicBezTo>
                <a:cubicBezTo>
                  <a:pt x="2543651" y="250984"/>
                  <a:pt x="2543651" y="253841"/>
                  <a:pt x="2542699" y="257651"/>
                </a:cubicBezTo>
                <a:cubicBezTo>
                  <a:pt x="2540794" y="261461"/>
                  <a:pt x="2539841" y="264319"/>
                  <a:pt x="2537936" y="268129"/>
                </a:cubicBezTo>
                <a:cubicBezTo>
                  <a:pt x="2537936" y="263366"/>
                  <a:pt x="2537936" y="257651"/>
                  <a:pt x="2538889" y="252889"/>
                </a:cubicBezTo>
                <a:close/>
                <a:moveTo>
                  <a:pt x="2521744" y="475774"/>
                </a:moveTo>
                <a:cubicBezTo>
                  <a:pt x="2521744" y="478631"/>
                  <a:pt x="2522696" y="481489"/>
                  <a:pt x="2522696" y="484346"/>
                </a:cubicBezTo>
                <a:cubicBezTo>
                  <a:pt x="2521744" y="482441"/>
                  <a:pt x="2521744" y="481489"/>
                  <a:pt x="2520791" y="479584"/>
                </a:cubicBezTo>
                <a:cubicBezTo>
                  <a:pt x="2521744" y="478631"/>
                  <a:pt x="2521744" y="477679"/>
                  <a:pt x="2521744" y="475774"/>
                </a:cubicBezTo>
                <a:close/>
                <a:moveTo>
                  <a:pt x="2514124" y="323374"/>
                </a:moveTo>
                <a:cubicBezTo>
                  <a:pt x="2514124" y="323374"/>
                  <a:pt x="2515076" y="323374"/>
                  <a:pt x="2514124" y="323374"/>
                </a:cubicBezTo>
                <a:cubicBezTo>
                  <a:pt x="2514124" y="325279"/>
                  <a:pt x="2513171" y="326231"/>
                  <a:pt x="2513171" y="328136"/>
                </a:cubicBezTo>
                <a:cubicBezTo>
                  <a:pt x="2513171" y="328136"/>
                  <a:pt x="2513171" y="328136"/>
                  <a:pt x="2513171" y="329089"/>
                </a:cubicBezTo>
                <a:cubicBezTo>
                  <a:pt x="2513171" y="326231"/>
                  <a:pt x="2514124" y="324326"/>
                  <a:pt x="2514124" y="323374"/>
                </a:cubicBezTo>
                <a:close/>
                <a:moveTo>
                  <a:pt x="2509361" y="300514"/>
                </a:moveTo>
                <a:cubicBezTo>
                  <a:pt x="2509361" y="301466"/>
                  <a:pt x="2509361" y="301466"/>
                  <a:pt x="2508409" y="302419"/>
                </a:cubicBezTo>
                <a:cubicBezTo>
                  <a:pt x="2508409" y="302419"/>
                  <a:pt x="2508409" y="302419"/>
                  <a:pt x="2508409" y="302419"/>
                </a:cubicBezTo>
                <a:cubicBezTo>
                  <a:pt x="2508409" y="299561"/>
                  <a:pt x="2507456" y="297656"/>
                  <a:pt x="2507456" y="294799"/>
                </a:cubicBezTo>
                <a:cubicBezTo>
                  <a:pt x="2508409" y="296704"/>
                  <a:pt x="2509361" y="298609"/>
                  <a:pt x="2509361" y="300514"/>
                </a:cubicBezTo>
                <a:close/>
                <a:moveTo>
                  <a:pt x="2496979" y="292894"/>
                </a:moveTo>
                <a:cubicBezTo>
                  <a:pt x="2497931" y="290989"/>
                  <a:pt x="2497931" y="290036"/>
                  <a:pt x="2497931" y="290036"/>
                </a:cubicBezTo>
                <a:cubicBezTo>
                  <a:pt x="2497931" y="290036"/>
                  <a:pt x="2497931" y="290989"/>
                  <a:pt x="2496979" y="290989"/>
                </a:cubicBezTo>
                <a:cubicBezTo>
                  <a:pt x="2496979" y="289084"/>
                  <a:pt x="2496979" y="286226"/>
                  <a:pt x="2497931" y="284321"/>
                </a:cubicBezTo>
                <a:cubicBezTo>
                  <a:pt x="2497931" y="278606"/>
                  <a:pt x="2498884" y="272891"/>
                  <a:pt x="2498884" y="269081"/>
                </a:cubicBezTo>
                <a:cubicBezTo>
                  <a:pt x="2498884" y="268129"/>
                  <a:pt x="2498884" y="267176"/>
                  <a:pt x="2498884" y="266224"/>
                </a:cubicBezTo>
                <a:cubicBezTo>
                  <a:pt x="2499836" y="270034"/>
                  <a:pt x="2500789" y="273844"/>
                  <a:pt x="2502694" y="277654"/>
                </a:cubicBezTo>
                <a:cubicBezTo>
                  <a:pt x="2502694" y="279559"/>
                  <a:pt x="2502694" y="281464"/>
                  <a:pt x="2502694" y="283369"/>
                </a:cubicBezTo>
                <a:cubicBezTo>
                  <a:pt x="2502694" y="288131"/>
                  <a:pt x="2501741" y="294799"/>
                  <a:pt x="2501741" y="302419"/>
                </a:cubicBezTo>
                <a:cubicBezTo>
                  <a:pt x="2501741" y="306229"/>
                  <a:pt x="2501741" y="310039"/>
                  <a:pt x="2501741" y="313849"/>
                </a:cubicBezTo>
                <a:cubicBezTo>
                  <a:pt x="2501741" y="317659"/>
                  <a:pt x="2500789" y="321469"/>
                  <a:pt x="2500789" y="325279"/>
                </a:cubicBezTo>
                <a:cubicBezTo>
                  <a:pt x="2500789" y="325279"/>
                  <a:pt x="2500789" y="326231"/>
                  <a:pt x="2500789" y="326231"/>
                </a:cubicBezTo>
                <a:cubicBezTo>
                  <a:pt x="2500789" y="322421"/>
                  <a:pt x="2499836" y="319564"/>
                  <a:pt x="2499836" y="315754"/>
                </a:cubicBezTo>
                <a:cubicBezTo>
                  <a:pt x="2499836" y="313849"/>
                  <a:pt x="2499836" y="311944"/>
                  <a:pt x="2499836" y="310039"/>
                </a:cubicBezTo>
                <a:cubicBezTo>
                  <a:pt x="2499836" y="305276"/>
                  <a:pt x="2500789" y="300514"/>
                  <a:pt x="2500789" y="297656"/>
                </a:cubicBezTo>
                <a:cubicBezTo>
                  <a:pt x="2500789" y="290989"/>
                  <a:pt x="2500789" y="286226"/>
                  <a:pt x="2500789" y="286226"/>
                </a:cubicBezTo>
                <a:cubicBezTo>
                  <a:pt x="2500789" y="286226"/>
                  <a:pt x="2498884" y="289084"/>
                  <a:pt x="2496979" y="292894"/>
                </a:cubicBezTo>
                <a:cubicBezTo>
                  <a:pt x="2496979" y="293846"/>
                  <a:pt x="2496979" y="293846"/>
                  <a:pt x="2496979" y="292894"/>
                </a:cubicBezTo>
                <a:close/>
                <a:moveTo>
                  <a:pt x="2449354" y="334804"/>
                </a:moveTo>
                <a:cubicBezTo>
                  <a:pt x="2448401" y="332899"/>
                  <a:pt x="2448401" y="330041"/>
                  <a:pt x="2447449" y="328136"/>
                </a:cubicBezTo>
                <a:cubicBezTo>
                  <a:pt x="2448401" y="326231"/>
                  <a:pt x="2449354" y="323374"/>
                  <a:pt x="2450306" y="321469"/>
                </a:cubicBezTo>
                <a:cubicBezTo>
                  <a:pt x="2450306" y="321469"/>
                  <a:pt x="2450306" y="322421"/>
                  <a:pt x="2450306" y="322421"/>
                </a:cubicBezTo>
                <a:cubicBezTo>
                  <a:pt x="2450306" y="323374"/>
                  <a:pt x="2450306" y="323374"/>
                  <a:pt x="2451259" y="324326"/>
                </a:cubicBezTo>
                <a:cubicBezTo>
                  <a:pt x="2450306" y="327184"/>
                  <a:pt x="2449354" y="330994"/>
                  <a:pt x="2449354" y="334804"/>
                </a:cubicBezTo>
                <a:close/>
                <a:moveTo>
                  <a:pt x="2450306" y="254794"/>
                </a:moveTo>
                <a:cubicBezTo>
                  <a:pt x="2450306" y="253841"/>
                  <a:pt x="2451259" y="252889"/>
                  <a:pt x="2451259" y="251936"/>
                </a:cubicBezTo>
                <a:cubicBezTo>
                  <a:pt x="2451259" y="251936"/>
                  <a:pt x="2451259" y="251936"/>
                  <a:pt x="2451259" y="250984"/>
                </a:cubicBezTo>
                <a:cubicBezTo>
                  <a:pt x="2451259" y="250984"/>
                  <a:pt x="2451259" y="251936"/>
                  <a:pt x="2451259" y="251936"/>
                </a:cubicBezTo>
                <a:cubicBezTo>
                  <a:pt x="2451259" y="252889"/>
                  <a:pt x="2451259" y="253841"/>
                  <a:pt x="2450306" y="254794"/>
                </a:cubicBezTo>
                <a:close/>
                <a:moveTo>
                  <a:pt x="2452211" y="251936"/>
                </a:moveTo>
                <a:cubicBezTo>
                  <a:pt x="2452211" y="251936"/>
                  <a:pt x="2452211" y="250984"/>
                  <a:pt x="2451259" y="250984"/>
                </a:cubicBezTo>
                <a:cubicBezTo>
                  <a:pt x="2453164" y="246221"/>
                  <a:pt x="2454116" y="242411"/>
                  <a:pt x="2456021" y="238601"/>
                </a:cubicBezTo>
                <a:cubicBezTo>
                  <a:pt x="2457926" y="236696"/>
                  <a:pt x="2458879" y="233839"/>
                  <a:pt x="2460784" y="231934"/>
                </a:cubicBezTo>
                <a:cubicBezTo>
                  <a:pt x="2460784" y="232886"/>
                  <a:pt x="2459831" y="234791"/>
                  <a:pt x="2459831" y="235744"/>
                </a:cubicBezTo>
                <a:cubicBezTo>
                  <a:pt x="2458879" y="239554"/>
                  <a:pt x="2456974" y="243364"/>
                  <a:pt x="2456021" y="248126"/>
                </a:cubicBezTo>
                <a:cubicBezTo>
                  <a:pt x="2455069" y="248126"/>
                  <a:pt x="2454116" y="250031"/>
                  <a:pt x="2452211" y="251936"/>
                </a:cubicBezTo>
                <a:close/>
                <a:moveTo>
                  <a:pt x="2457926" y="266224"/>
                </a:moveTo>
                <a:cubicBezTo>
                  <a:pt x="2457926" y="267176"/>
                  <a:pt x="2456974" y="267176"/>
                  <a:pt x="2456974" y="268129"/>
                </a:cubicBezTo>
                <a:cubicBezTo>
                  <a:pt x="2457926" y="267176"/>
                  <a:pt x="2457926" y="266224"/>
                  <a:pt x="2457926" y="266224"/>
                </a:cubicBezTo>
                <a:cubicBezTo>
                  <a:pt x="2457926" y="265271"/>
                  <a:pt x="2457926" y="266224"/>
                  <a:pt x="2457926" y="266224"/>
                </a:cubicBezTo>
                <a:close/>
                <a:moveTo>
                  <a:pt x="2457926" y="374809"/>
                </a:moveTo>
                <a:cubicBezTo>
                  <a:pt x="2456974" y="371951"/>
                  <a:pt x="2456974" y="369094"/>
                  <a:pt x="2456021" y="367189"/>
                </a:cubicBezTo>
                <a:cubicBezTo>
                  <a:pt x="2456021" y="365284"/>
                  <a:pt x="2456021" y="364331"/>
                  <a:pt x="2456021" y="362426"/>
                </a:cubicBezTo>
                <a:cubicBezTo>
                  <a:pt x="2456021" y="355759"/>
                  <a:pt x="2456021" y="350044"/>
                  <a:pt x="2456021" y="344329"/>
                </a:cubicBezTo>
                <a:cubicBezTo>
                  <a:pt x="2456974" y="347186"/>
                  <a:pt x="2457926" y="350996"/>
                  <a:pt x="2458879" y="354806"/>
                </a:cubicBezTo>
                <a:cubicBezTo>
                  <a:pt x="2459831" y="361474"/>
                  <a:pt x="2458879" y="368141"/>
                  <a:pt x="2457926" y="374809"/>
                </a:cubicBezTo>
                <a:close/>
                <a:moveTo>
                  <a:pt x="2456974" y="308134"/>
                </a:moveTo>
                <a:cubicBezTo>
                  <a:pt x="2456974" y="307181"/>
                  <a:pt x="2456974" y="306229"/>
                  <a:pt x="2456974" y="305276"/>
                </a:cubicBezTo>
                <a:cubicBezTo>
                  <a:pt x="2456974" y="304324"/>
                  <a:pt x="2457926" y="303371"/>
                  <a:pt x="2457926" y="302419"/>
                </a:cubicBezTo>
                <a:cubicBezTo>
                  <a:pt x="2458879" y="306229"/>
                  <a:pt x="2458879" y="310039"/>
                  <a:pt x="2459831" y="313849"/>
                </a:cubicBezTo>
                <a:cubicBezTo>
                  <a:pt x="2459831" y="314801"/>
                  <a:pt x="2459831" y="315754"/>
                  <a:pt x="2460784" y="317659"/>
                </a:cubicBezTo>
                <a:cubicBezTo>
                  <a:pt x="2458879" y="313849"/>
                  <a:pt x="2457926" y="310991"/>
                  <a:pt x="2456974" y="308134"/>
                </a:cubicBezTo>
                <a:close/>
                <a:moveTo>
                  <a:pt x="2458879" y="290036"/>
                </a:moveTo>
                <a:cubicBezTo>
                  <a:pt x="2458879" y="289084"/>
                  <a:pt x="2459831" y="288131"/>
                  <a:pt x="2459831" y="287179"/>
                </a:cubicBezTo>
                <a:cubicBezTo>
                  <a:pt x="2460784" y="284321"/>
                  <a:pt x="2461736" y="280511"/>
                  <a:pt x="2463641" y="277654"/>
                </a:cubicBezTo>
                <a:cubicBezTo>
                  <a:pt x="2464594" y="278606"/>
                  <a:pt x="2464594" y="280511"/>
                  <a:pt x="2465546" y="281464"/>
                </a:cubicBezTo>
                <a:cubicBezTo>
                  <a:pt x="2463641" y="284321"/>
                  <a:pt x="2461736" y="287179"/>
                  <a:pt x="2458879" y="290036"/>
                </a:cubicBezTo>
                <a:close/>
                <a:moveTo>
                  <a:pt x="2464594" y="305276"/>
                </a:moveTo>
                <a:cubicBezTo>
                  <a:pt x="2463641" y="301466"/>
                  <a:pt x="2462689" y="298609"/>
                  <a:pt x="2460784" y="295751"/>
                </a:cubicBezTo>
                <a:cubicBezTo>
                  <a:pt x="2460784" y="294799"/>
                  <a:pt x="2461736" y="293846"/>
                  <a:pt x="2462689" y="292894"/>
                </a:cubicBezTo>
                <a:cubicBezTo>
                  <a:pt x="2464594" y="290036"/>
                  <a:pt x="2465546" y="287179"/>
                  <a:pt x="2466499" y="285274"/>
                </a:cubicBezTo>
                <a:cubicBezTo>
                  <a:pt x="2465546" y="290989"/>
                  <a:pt x="2465546" y="297656"/>
                  <a:pt x="2464594" y="305276"/>
                </a:cubicBezTo>
                <a:close/>
                <a:moveTo>
                  <a:pt x="2467451" y="274796"/>
                </a:moveTo>
                <a:cubicBezTo>
                  <a:pt x="2467451" y="273844"/>
                  <a:pt x="2466499" y="272891"/>
                  <a:pt x="2466499" y="272891"/>
                </a:cubicBezTo>
                <a:cubicBezTo>
                  <a:pt x="2467451" y="270986"/>
                  <a:pt x="2467451" y="270034"/>
                  <a:pt x="2468404" y="268129"/>
                </a:cubicBezTo>
                <a:cubicBezTo>
                  <a:pt x="2468404" y="270034"/>
                  <a:pt x="2467451" y="272891"/>
                  <a:pt x="2467451" y="274796"/>
                </a:cubicBezTo>
                <a:close/>
                <a:moveTo>
                  <a:pt x="2471261" y="233839"/>
                </a:moveTo>
                <a:cubicBezTo>
                  <a:pt x="2471261" y="233839"/>
                  <a:pt x="2471261" y="237649"/>
                  <a:pt x="2470309" y="245269"/>
                </a:cubicBezTo>
                <a:cubicBezTo>
                  <a:pt x="2470309" y="245269"/>
                  <a:pt x="2470309" y="246221"/>
                  <a:pt x="2469356" y="246221"/>
                </a:cubicBezTo>
                <a:cubicBezTo>
                  <a:pt x="2466499" y="251936"/>
                  <a:pt x="2462689" y="256699"/>
                  <a:pt x="2459831" y="263366"/>
                </a:cubicBezTo>
                <a:cubicBezTo>
                  <a:pt x="2459831" y="262414"/>
                  <a:pt x="2458879" y="262414"/>
                  <a:pt x="2458879" y="261461"/>
                </a:cubicBezTo>
                <a:cubicBezTo>
                  <a:pt x="2459831" y="256699"/>
                  <a:pt x="2460784" y="250984"/>
                  <a:pt x="2461736" y="247174"/>
                </a:cubicBezTo>
                <a:cubicBezTo>
                  <a:pt x="2461736" y="246221"/>
                  <a:pt x="2462689" y="246221"/>
                  <a:pt x="2462689" y="245269"/>
                </a:cubicBezTo>
                <a:cubicBezTo>
                  <a:pt x="2466499" y="239554"/>
                  <a:pt x="2469356" y="234791"/>
                  <a:pt x="2472214" y="231934"/>
                </a:cubicBezTo>
                <a:cubicBezTo>
                  <a:pt x="2472214" y="231934"/>
                  <a:pt x="2472214" y="231934"/>
                  <a:pt x="2472214" y="231934"/>
                </a:cubicBezTo>
                <a:cubicBezTo>
                  <a:pt x="2472214" y="234791"/>
                  <a:pt x="2473166" y="237649"/>
                  <a:pt x="2473166" y="240506"/>
                </a:cubicBezTo>
                <a:cubicBezTo>
                  <a:pt x="2473166" y="241459"/>
                  <a:pt x="2472214" y="241459"/>
                  <a:pt x="2472214" y="242411"/>
                </a:cubicBezTo>
                <a:cubicBezTo>
                  <a:pt x="2472214" y="236696"/>
                  <a:pt x="2471261" y="233839"/>
                  <a:pt x="2471261" y="233839"/>
                </a:cubicBezTo>
                <a:close/>
                <a:moveTo>
                  <a:pt x="2467451" y="211931"/>
                </a:moveTo>
                <a:cubicBezTo>
                  <a:pt x="2466499" y="212884"/>
                  <a:pt x="2466499" y="212884"/>
                  <a:pt x="2465546" y="213836"/>
                </a:cubicBezTo>
                <a:cubicBezTo>
                  <a:pt x="2465546" y="212884"/>
                  <a:pt x="2465546" y="212884"/>
                  <a:pt x="2466499" y="211931"/>
                </a:cubicBezTo>
                <a:cubicBezTo>
                  <a:pt x="2467451" y="210026"/>
                  <a:pt x="2467451" y="209074"/>
                  <a:pt x="2468404" y="208121"/>
                </a:cubicBezTo>
                <a:cubicBezTo>
                  <a:pt x="2468404" y="209074"/>
                  <a:pt x="2468404" y="210026"/>
                  <a:pt x="2468404" y="210979"/>
                </a:cubicBezTo>
                <a:cubicBezTo>
                  <a:pt x="2468404" y="210979"/>
                  <a:pt x="2468404" y="210979"/>
                  <a:pt x="2467451" y="211931"/>
                </a:cubicBezTo>
                <a:cubicBezTo>
                  <a:pt x="2468404" y="210979"/>
                  <a:pt x="2468404" y="210979"/>
                  <a:pt x="2467451" y="211931"/>
                </a:cubicBezTo>
                <a:cubicBezTo>
                  <a:pt x="2468404" y="210979"/>
                  <a:pt x="2467451" y="210979"/>
                  <a:pt x="2467451" y="211931"/>
                </a:cubicBezTo>
                <a:close/>
                <a:moveTo>
                  <a:pt x="2470309" y="218599"/>
                </a:moveTo>
                <a:cubicBezTo>
                  <a:pt x="2471261" y="222409"/>
                  <a:pt x="2471261" y="226219"/>
                  <a:pt x="2472214" y="230029"/>
                </a:cubicBezTo>
                <a:cubicBezTo>
                  <a:pt x="2472214" y="230029"/>
                  <a:pt x="2472214" y="230029"/>
                  <a:pt x="2472214" y="230029"/>
                </a:cubicBezTo>
                <a:cubicBezTo>
                  <a:pt x="2470309" y="231934"/>
                  <a:pt x="2467451" y="234791"/>
                  <a:pt x="2463641" y="237649"/>
                </a:cubicBezTo>
                <a:cubicBezTo>
                  <a:pt x="2463641" y="236696"/>
                  <a:pt x="2463641" y="235744"/>
                  <a:pt x="2464594" y="234791"/>
                </a:cubicBezTo>
                <a:cubicBezTo>
                  <a:pt x="2465546" y="230981"/>
                  <a:pt x="2465546" y="227171"/>
                  <a:pt x="2466499" y="224314"/>
                </a:cubicBezTo>
                <a:cubicBezTo>
                  <a:pt x="2466499" y="224314"/>
                  <a:pt x="2466499" y="224314"/>
                  <a:pt x="2466499" y="224314"/>
                </a:cubicBezTo>
                <a:cubicBezTo>
                  <a:pt x="2467451" y="223361"/>
                  <a:pt x="2468404" y="220504"/>
                  <a:pt x="2470309" y="218599"/>
                </a:cubicBezTo>
                <a:close/>
                <a:moveTo>
                  <a:pt x="2477929" y="223361"/>
                </a:moveTo>
                <a:cubicBezTo>
                  <a:pt x="2476976" y="219551"/>
                  <a:pt x="2476024" y="215741"/>
                  <a:pt x="2475071" y="212884"/>
                </a:cubicBezTo>
                <a:cubicBezTo>
                  <a:pt x="2476024" y="211931"/>
                  <a:pt x="2476976" y="210026"/>
                  <a:pt x="2477929" y="209074"/>
                </a:cubicBezTo>
                <a:cubicBezTo>
                  <a:pt x="2477929" y="211931"/>
                  <a:pt x="2477929" y="214789"/>
                  <a:pt x="2477929" y="217646"/>
                </a:cubicBezTo>
                <a:cubicBezTo>
                  <a:pt x="2477929" y="219551"/>
                  <a:pt x="2477929" y="221456"/>
                  <a:pt x="2477929" y="223361"/>
                </a:cubicBezTo>
                <a:close/>
                <a:moveTo>
                  <a:pt x="2473166" y="206216"/>
                </a:moveTo>
                <a:cubicBezTo>
                  <a:pt x="2473166" y="205264"/>
                  <a:pt x="2472214" y="204311"/>
                  <a:pt x="2472214" y="203359"/>
                </a:cubicBezTo>
                <a:cubicBezTo>
                  <a:pt x="2472214" y="202406"/>
                  <a:pt x="2472214" y="202406"/>
                  <a:pt x="2471261" y="201454"/>
                </a:cubicBezTo>
                <a:cubicBezTo>
                  <a:pt x="2472214" y="199549"/>
                  <a:pt x="2473166" y="197644"/>
                  <a:pt x="2474119" y="195739"/>
                </a:cubicBezTo>
                <a:cubicBezTo>
                  <a:pt x="2475071" y="193834"/>
                  <a:pt x="2476976" y="190976"/>
                  <a:pt x="2477929" y="189071"/>
                </a:cubicBezTo>
                <a:cubicBezTo>
                  <a:pt x="2477929" y="192881"/>
                  <a:pt x="2477929" y="197644"/>
                  <a:pt x="2477929" y="201454"/>
                </a:cubicBezTo>
                <a:cubicBezTo>
                  <a:pt x="2476024" y="203359"/>
                  <a:pt x="2474119" y="205264"/>
                  <a:pt x="2473166" y="206216"/>
                </a:cubicBezTo>
                <a:close/>
                <a:moveTo>
                  <a:pt x="2473166" y="255746"/>
                </a:moveTo>
                <a:cubicBezTo>
                  <a:pt x="2474119" y="254794"/>
                  <a:pt x="2474119" y="252889"/>
                  <a:pt x="2475071" y="251936"/>
                </a:cubicBezTo>
                <a:cubicBezTo>
                  <a:pt x="2476024" y="256699"/>
                  <a:pt x="2476024" y="261461"/>
                  <a:pt x="2476976" y="266224"/>
                </a:cubicBezTo>
                <a:cubicBezTo>
                  <a:pt x="2477929" y="274796"/>
                  <a:pt x="2478881" y="283369"/>
                  <a:pt x="2479834" y="292894"/>
                </a:cubicBezTo>
                <a:cubicBezTo>
                  <a:pt x="2479834" y="293846"/>
                  <a:pt x="2479834" y="295751"/>
                  <a:pt x="2479834" y="296704"/>
                </a:cubicBezTo>
                <a:cubicBezTo>
                  <a:pt x="2479834" y="296704"/>
                  <a:pt x="2479834" y="295751"/>
                  <a:pt x="2479834" y="295751"/>
                </a:cubicBezTo>
                <a:cubicBezTo>
                  <a:pt x="2477929" y="292894"/>
                  <a:pt x="2476976" y="290036"/>
                  <a:pt x="2475071" y="288131"/>
                </a:cubicBezTo>
                <a:cubicBezTo>
                  <a:pt x="2475071" y="275749"/>
                  <a:pt x="2474119" y="264319"/>
                  <a:pt x="2473166" y="255746"/>
                </a:cubicBezTo>
                <a:close/>
                <a:moveTo>
                  <a:pt x="2481739" y="324326"/>
                </a:moveTo>
                <a:cubicBezTo>
                  <a:pt x="2481739" y="325279"/>
                  <a:pt x="2480786" y="325279"/>
                  <a:pt x="2480786" y="326231"/>
                </a:cubicBezTo>
                <a:cubicBezTo>
                  <a:pt x="2479834" y="330041"/>
                  <a:pt x="2477929" y="334804"/>
                  <a:pt x="2476024" y="340519"/>
                </a:cubicBezTo>
                <a:cubicBezTo>
                  <a:pt x="2476024" y="329089"/>
                  <a:pt x="2476024" y="317659"/>
                  <a:pt x="2476024" y="308134"/>
                </a:cubicBezTo>
                <a:cubicBezTo>
                  <a:pt x="2476024" y="308134"/>
                  <a:pt x="2476024" y="308134"/>
                  <a:pt x="2476024" y="308134"/>
                </a:cubicBezTo>
                <a:cubicBezTo>
                  <a:pt x="2476976" y="311944"/>
                  <a:pt x="2478881" y="314801"/>
                  <a:pt x="2479834" y="318611"/>
                </a:cubicBezTo>
                <a:cubicBezTo>
                  <a:pt x="2479834" y="319564"/>
                  <a:pt x="2480786" y="321469"/>
                  <a:pt x="2480786" y="322421"/>
                </a:cubicBezTo>
                <a:cubicBezTo>
                  <a:pt x="2480786" y="322421"/>
                  <a:pt x="2481739" y="323374"/>
                  <a:pt x="2481739" y="324326"/>
                </a:cubicBezTo>
                <a:cubicBezTo>
                  <a:pt x="2481739" y="324326"/>
                  <a:pt x="2481739" y="324326"/>
                  <a:pt x="2481739" y="324326"/>
                </a:cubicBezTo>
                <a:close/>
                <a:moveTo>
                  <a:pt x="2436971" y="215741"/>
                </a:moveTo>
                <a:cubicBezTo>
                  <a:pt x="2440781" y="209074"/>
                  <a:pt x="2444591" y="202406"/>
                  <a:pt x="2447449" y="195739"/>
                </a:cubicBezTo>
                <a:cubicBezTo>
                  <a:pt x="2451259" y="190024"/>
                  <a:pt x="2454116" y="184309"/>
                  <a:pt x="2457926" y="178594"/>
                </a:cubicBezTo>
                <a:cubicBezTo>
                  <a:pt x="2464594" y="168116"/>
                  <a:pt x="2469356" y="157639"/>
                  <a:pt x="2475071" y="150971"/>
                </a:cubicBezTo>
                <a:cubicBezTo>
                  <a:pt x="2477929" y="146209"/>
                  <a:pt x="2480786" y="142399"/>
                  <a:pt x="2482691" y="138589"/>
                </a:cubicBezTo>
                <a:cubicBezTo>
                  <a:pt x="2481739" y="142399"/>
                  <a:pt x="2481739" y="148114"/>
                  <a:pt x="2480786" y="154781"/>
                </a:cubicBezTo>
                <a:cubicBezTo>
                  <a:pt x="2479834" y="162401"/>
                  <a:pt x="2479834" y="170974"/>
                  <a:pt x="2478881" y="181451"/>
                </a:cubicBezTo>
                <a:cubicBezTo>
                  <a:pt x="2476024" y="185261"/>
                  <a:pt x="2473166" y="189071"/>
                  <a:pt x="2470309" y="193834"/>
                </a:cubicBezTo>
                <a:cubicBezTo>
                  <a:pt x="2470309" y="193834"/>
                  <a:pt x="2470309" y="194786"/>
                  <a:pt x="2469356" y="194786"/>
                </a:cubicBezTo>
                <a:cubicBezTo>
                  <a:pt x="2466499" y="186214"/>
                  <a:pt x="2465546" y="181451"/>
                  <a:pt x="2465546" y="181451"/>
                </a:cubicBezTo>
                <a:cubicBezTo>
                  <a:pt x="2465546" y="181451"/>
                  <a:pt x="2466499" y="187166"/>
                  <a:pt x="2467451" y="197644"/>
                </a:cubicBezTo>
                <a:cubicBezTo>
                  <a:pt x="2465546" y="201454"/>
                  <a:pt x="2462689" y="205264"/>
                  <a:pt x="2460784" y="209074"/>
                </a:cubicBezTo>
                <a:cubicBezTo>
                  <a:pt x="2456021" y="216694"/>
                  <a:pt x="2452211" y="225266"/>
                  <a:pt x="2447449" y="234791"/>
                </a:cubicBezTo>
                <a:cubicBezTo>
                  <a:pt x="2443639" y="238601"/>
                  <a:pt x="2440781" y="243364"/>
                  <a:pt x="2436971" y="247174"/>
                </a:cubicBezTo>
                <a:cubicBezTo>
                  <a:pt x="2436971" y="248126"/>
                  <a:pt x="2436019" y="248126"/>
                  <a:pt x="2436019" y="249079"/>
                </a:cubicBezTo>
                <a:cubicBezTo>
                  <a:pt x="2436019" y="249079"/>
                  <a:pt x="2436019" y="249079"/>
                  <a:pt x="2436019" y="249079"/>
                </a:cubicBezTo>
                <a:cubicBezTo>
                  <a:pt x="2435066" y="240506"/>
                  <a:pt x="2434114" y="232886"/>
                  <a:pt x="2433161" y="225266"/>
                </a:cubicBezTo>
                <a:cubicBezTo>
                  <a:pt x="2433161" y="221456"/>
                  <a:pt x="2435066" y="218599"/>
                  <a:pt x="2436971" y="215741"/>
                </a:cubicBezTo>
                <a:close/>
                <a:moveTo>
                  <a:pt x="2416016" y="313849"/>
                </a:moveTo>
                <a:cubicBezTo>
                  <a:pt x="2416016" y="313849"/>
                  <a:pt x="2416016" y="313849"/>
                  <a:pt x="2416016" y="313849"/>
                </a:cubicBezTo>
                <a:cubicBezTo>
                  <a:pt x="2415064" y="310039"/>
                  <a:pt x="2414111" y="307181"/>
                  <a:pt x="2413159" y="304324"/>
                </a:cubicBezTo>
                <a:cubicBezTo>
                  <a:pt x="2414111" y="303371"/>
                  <a:pt x="2414111" y="302419"/>
                  <a:pt x="2415064" y="301466"/>
                </a:cubicBezTo>
                <a:cubicBezTo>
                  <a:pt x="2415064" y="302419"/>
                  <a:pt x="2415064" y="302419"/>
                  <a:pt x="2415064" y="303371"/>
                </a:cubicBezTo>
                <a:cubicBezTo>
                  <a:pt x="2415064" y="306229"/>
                  <a:pt x="2416016" y="310039"/>
                  <a:pt x="2416016" y="313849"/>
                </a:cubicBezTo>
                <a:cubicBezTo>
                  <a:pt x="2416016" y="313849"/>
                  <a:pt x="2416016" y="313849"/>
                  <a:pt x="2416016" y="313849"/>
                </a:cubicBezTo>
                <a:close/>
                <a:moveTo>
                  <a:pt x="2422684" y="288131"/>
                </a:moveTo>
                <a:cubicBezTo>
                  <a:pt x="2422684" y="290036"/>
                  <a:pt x="2422684" y="291941"/>
                  <a:pt x="2422684" y="293846"/>
                </a:cubicBezTo>
                <a:cubicBezTo>
                  <a:pt x="2421731" y="295751"/>
                  <a:pt x="2421731" y="297656"/>
                  <a:pt x="2420779" y="299561"/>
                </a:cubicBezTo>
                <a:cubicBezTo>
                  <a:pt x="2419826" y="297656"/>
                  <a:pt x="2419826" y="295751"/>
                  <a:pt x="2418874" y="293846"/>
                </a:cubicBezTo>
                <a:cubicBezTo>
                  <a:pt x="2419826" y="292894"/>
                  <a:pt x="2419826" y="291941"/>
                  <a:pt x="2420779" y="290989"/>
                </a:cubicBezTo>
                <a:cubicBezTo>
                  <a:pt x="2421731" y="290036"/>
                  <a:pt x="2421731" y="289084"/>
                  <a:pt x="2422684" y="288131"/>
                </a:cubicBezTo>
                <a:close/>
                <a:moveTo>
                  <a:pt x="2414111" y="259556"/>
                </a:moveTo>
                <a:cubicBezTo>
                  <a:pt x="2416016" y="255746"/>
                  <a:pt x="2417921" y="251936"/>
                  <a:pt x="2419826" y="248126"/>
                </a:cubicBezTo>
                <a:cubicBezTo>
                  <a:pt x="2419826" y="253841"/>
                  <a:pt x="2420779" y="259556"/>
                  <a:pt x="2420779" y="266224"/>
                </a:cubicBezTo>
                <a:cubicBezTo>
                  <a:pt x="2417921" y="270034"/>
                  <a:pt x="2415064" y="273844"/>
                  <a:pt x="2412206" y="277654"/>
                </a:cubicBezTo>
                <a:cubicBezTo>
                  <a:pt x="2411254" y="276701"/>
                  <a:pt x="2411254" y="275749"/>
                  <a:pt x="2410301" y="273844"/>
                </a:cubicBezTo>
                <a:cubicBezTo>
                  <a:pt x="2409349" y="272891"/>
                  <a:pt x="2409349" y="271939"/>
                  <a:pt x="2408396" y="270986"/>
                </a:cubicBezTo>
                <a:cubicBezTo>
                  <a:pt x="2410301" y="268129"/>
                  <a:pt x="2412206" y="263366"/>
                  <a:pt x="2414111" y="259556"/>
                </a:cubicBezTo>
                <a:close/>
                <a:moveTo>
                  <a:pt x="2406491" y="275749"/>
                </a:moveTo>
                <a:cubicBezTo>
                  <a:pt x="2406491" y="275749"/>
                  <a:pt x="2406491" y="275749"/>
                  <a:pt x="2406491" y="275749"/>
                </a:cubicBezTo>
                <a:cubicBezTo>
                  <a:pt x="2407444" y="277654"/>
                  <a:pt x="2408396" y="279559"/>
                  <a:pt x="2409349" y="282416"/>
                </a:cubicBezTo>
                <a:cubicBezTo>
                  <a:pt x="2408396" y="283369"/>
                  <a:pt x="2407444" y="285274"/>
                  <a:pt x="2406491" y="286226"/>
                </a:cubicBezTo>
                <a:cubicBezTo>
                  <a:pt x="2405539" y="284321"/>
                  <a:pt x="2405539" y="282416"/>
                  <a:pt x="2404586" y="280511"/>
                </a:cubicBezTo>
                <a:cubicBezTo>
                  <a:pt x="2405539" y="278606"/>
                  <a:pt x="2405539" y="276701"/>
                  <a:pt x="2406491" y="275749"/>
                </a:cubicBezTo>
                <a:close/>
                <a:moveTo>
                  <a:pt x="2405539" y="317659"/>
                </a:moveTo>
                <a:cubicBezTo>
                  <a:pt x="2406491" y="321469"/>
                  <a:pt x="2407444" y="324326"/>
                  <a:pt x="2408396" y="328136"/>
                </a:cubicBezTo>
                <a:cubicBezTo>
                  <a:pt x="2408396" y="330041"/>
                  <a:pt x="2408396" y="331946"/>
                  <a:pt x="2408396" y="334804"/>
                </a:cubicBezTo>
                <a:cubicBezTo>
                  <a:pt x="2408396" y="333851"/>
                  <a:pt x="2407444" y="332899"/>
                  <a:pt x="2407444" y="332899"/>
                </a:cubicBezTo>
                <a:cubicBezTo>
                  <a:pt x="2407444" y="332899"/>
                  <a:pt x="2407444" y="335756"/>
                  <a:pt x="2407444" y="340519"/>
                </a:cubicBezTo>
                <a:cubicBezTo>
                  <a:pt x="2406491" y="344329"/>
                  <a:pt x="2405539" y="347186"/>
                  <a:pt x="2404586" y="350996"/>
                </a:cubicBezTo>
                <a:cubicBezTo>
                  <a:pt x="2403634" y="355759"/>
                  <a:pt x="2401729" y="359569"/>
                  <a:pt x="2400776" y="364331"/>
                </a:cubicBezTo>
                <a:cubicBezTo>
                  <a:pt x="2399824" y="357664"/>
                  <a:pt x="2398871" y="350044"/>
                  <a:pt x="2398871" y="343376"/>
                </a:cubicBezTo>
                <a:cubicBezTo>
                  <a:pt x="2398871" y="340519"/>
                  <a:pt x="2397919" y="336709"/>
                  <a:pt x="2397919" y="333851"/>
                </a:cubicBezTo>
                <a:cubicBezTo>
                  <a:pt x="2397919" y="332899"/>
                  <a:pt x="2397919" y="331946"/>
                  <a:pt x="2398871" y="330994"/>
                </a:cubicBezTo>
                <a:cubicBezTo>
                  <a:pt x="2399824" y="325279"/>
                  <a:pt x="2402681" y="321469"/>
                  <a:pt x="2405539" y="317659"/>
                </a:cubicBezTo>
                <a:close/>
                <a:moveTo>
                  <a:pt x="2398871" y="291941"/>
                </a:moveTo>
                <a:cubicBezTo>
                  <a:pt x="2398871" y="292894"/>
                  <a:pt x="2399824" y="293846"/>
                  <a:pt x="2399824" y="295751"/>
                </a:cubicBezTo>
                <a:cubicBezTo>
                  <a:pt x="2397919" y="298609"/>
                  <a:pt x="2396014" y="300514"/>
                  <a:pt x="2394109" y="303371"/>
                </a:cubicBezTo>
                <a:cubicBezTo>
                  <a:pt x="2394109" y="303371"/>
                  <a:pt x="2394109" y="302419"/>
                  <a:pt x="2394109" y="302419"/>
                </a:cubicBezTo>
                <a:cubicBezTo>
                  <a:pt x="2396014" y="298609"/>
                  <a:pt x="2397919" y="295751"/>
                  <a:pt x="2398871" y="291941"/>
                </a:cubicBezTo>
                <a:close/>
                <a:moveTo>
                  <a:pt x="2393156" y="267176"/>
                </a:moveTo>
                <a:cubicBezTo>
                  <a:pt x="2392204" y="268129"/>
                  <a:pt x="2392204" y="269081"/>
                  <a:pt x="2391251" y="270034"/>
                </a:cubicBezTo>
                <a:cubicBezTo>
                  <a:pt x="2390299" y="264319"/>
                  <a:pt x="2390299" y="259556"/>
                  <a:pt x="2389346" y="254794"/>
                </a:cubicBezTo>
                <a:cubicBezTo>
                  <a:pt x="2391251" y="258604"/>
                  <a:pt x="2392204" y="263366"/>
                  <a:pt x="2393156" y="267176"/>
                </a:cubicBezTo>
                <a:close/>
                <a:moveTo>
                  <a:pt x="2351246" y="278606"/>
                </a:moveTo>
                <a:cubicBezTo>
                  <a:pt x="2351246" y="277654"/>
                  <a:pt x="2351246" y="277654"/>
                  <a:pt x="2351246" y="278606"/>
                </a:cubicBezTo>
                <a:lnTo>
                  <a:pt x="2351246" y="275749"/>
                </a:lnTo>
                <a:cubicBezTo>
                  <a:pt x="2351246" y="276701"/>
                  <a:pt x="2351246" y="277654"/>
                  <a:pt x="2351246" y="278606"/>
                </a:cubicBezTo>
                <a:close/>
                <a:moveTo>
                  <a:pt x="2378869" y="295751"/>
                </a:moveTo>
                <a:cubicBezTo>
                  <a:pt x="2377916" y="298609"/>
                  <a:pt x="2376011" y="300514"/>
                  <a:pt x="2375059" y="303371"/>
                </a:cubicBezTo>
                <a:cubicBezTo>
                  <a:pt x="2375059" y="304324"/>
                  <a:pt x="2374106" y="304324"/>
                  <a:pt x="2374106" y="305276"/>
                </a:cubicBezTo>
                <a:cubicBezTo>
                  <a:pt x="2374106" y="305276"/>
                  <a:pt x="2374106" y="304324"/>
                  <a:pt x="2374106" y="304324"/>
                </a:cubicBezTo>
                <a:cubicBezTo>
                  <a:pt x="2376964" y="261461"/>
                  <a:pt x="2376011" y="231934"/>
                  <a:pt x="2376011" y="231934"/>
                </a:cubicBezTo>
                <a:cubicBezTo>
                  <a:pt x="2376011" y="231934"/>
                  <a:pt x="2372201" y="249079"/>
                  <a:pt x="2366486" y="277654"/>
                </a:cubicBezTo>
                <a:cubicBezTo>
                  <a:pt x="2365534" y="275749"/>
                  <a:pt x="2365534" y="273844"/>
                  <a:pt x="2364581" y="272891"/>
                </a:cubicBezTo>
                <a:cubicBezTo>
                  <a:pt x="2363629" y="270034"/>
                  <a:pt x="2362676" y="267176"/>
                  <a:pt x="2361724" y="264319"/>
                </a:cubicBezTo>
                <a:cubicBezTo>
                  <a:pt x="2361724" y="257651"/>
                  <a:pt x="2361724" y="250984"/>
                  <a:pt x="2361724" y="245269"/>
                </a:cubicBezTo>
                <a:lnTo>
                  <a:pt x="2365534" y="234791"/>
                </a:lnTo>
                <a:lnTo>
                  <a:pt x="2376011" y="211931"/>
                </a:lnTo>
                <a:cubicBezTo>
                  <a:pt x="2376011" y="221456"/>
                  <a:pt x="2376011" y="232886"/>
                  <a:pt x="2376011" y="244316"/>
                </a:cubicBezTo>
                <a:cubicBezTo>
                  <a:pt x="2376011" y="258604"/>
                  <a:pt x="2376011" y="274796"/>
                  <a:pt x="2376964" y="290989"/>
                </a:cubicBezTo>
                <a:cubicBezTo>
                  <a:pt x="2378869" y="292894"/>
                  <a:pt x="2378869" y="293846"/>
                  <a:pt x="2378869" y="295751"/>
                </a:cubicBezTo>
                <a:close/>
                <a:moveTo>
                  <a:pt x="2362676" y="180499"/>
                </a:moveTo>
                <a:cubicBezTo>
                  <a:pt x="2364581" y="175736"/>
                  <a:pt x="2366486" y="170974"/>
                  <a:pt x="2368391" y="166211"/>
                </a:cubicBezTo>
                <a:cubicBezTo>
                  <a:pt x="2372201" y="157639"/>
                  <a:pt x="2375059" y="149066"/>
                  <a:pt x="2377916" y="140494"/>
                </a:cubicBezTo>
                <a:cubicBezTo>
                  <a:pt x="2377916" y="141446"/>
                  <a:pt x="2378869" y="142399"/>
                  <a:pt x="2378869" y="143351"/>
                </a:cubicBezTo>
                <a:cubicBezTo>
                  <a:pt x="2379821" y="146209"/>
                  <a:pt x="2379821" y="149066"/>
                  <a:pt x="2378869" y="152876"/>
                </a:cubicBezTo>
                <a:cubicBezTo>
                  <a:pt x="2377916" y="149066"/>
                  <a:pt x="2377916" y="147161"/>
                  <a:pt x="2377916" y="147161"/>
                </a:cubicBezTo>
                <a:cubicBezTo>
                  <a:pt x="2377916" y="147161"/>
                  <a:pt x="2377916" y="156686"/>
                  <a:pt x="2377916" y="173831"/>
                </a:cubicBezTo>
                <a:cubicBezTo>
                  <a:pt x="2377916" y="182404"/>
                  <a:pt x="2377916" y="191929"/>
                  <a:pt x="2377916" y="203359"/>
                </a:cubicBezTo>
                <a:cubicBezTo>
                  <a:pt x="2373154" y="210979"/>
                  <a:pt x="2368391" y="219551"/>
                  <a:pt x="2362676" y="227171"/>
                </a:cubicBezTo>
                <a:cubicBezTo>
                  <a:pt x="2361724" y="206216"/>
                  <a:pt x="2361724" y="190976"/>
                  <a:pt x="2360771" y="185261"/>
                </a:cubicBezTo>
                <a:cubicBezTo>
                  <a:pt x="2361724" y="183356"/>
                  <a:pt x="2361724" y="182404"/>
                  <a:pt x="2362676" y="180499"/>
                </a:cubicBezTo>
                <a:close/>
                <a:moveTo>
                  <a:pt x="2340769" y="241459"/>
                </a:moveTo>
                <a:cubicBezTo>
                  <a:pt x="2341721" y="239554"/>
                  <a:pt x="2341721" y="237649"/>
                  <a:pt x="2342674" y="235744"/>
                </a:cubicBezTo>
                <a:cubicBezTo>
                  <a:pt x="2344579" y="230981"/>
                  <a:pt x="2345531" y="226219"/>
                  <a:pt x="2347436" y="221456"/>
                </a:cubicBezTo>
                <a:cubicBezTo>
                  <a:pt x="2352199" y="210026"/>
                  <a:pt x="2356009" y="198596"/>
                  <a:pt x="2359819" y="187166"/>
                </a:cubicBezTo>
                <a:cubicBezTo>
                  <a:pt x="2358866" y="194786"/>
                  <a:pt x="2356961" y="212884"/>
                  <a:pt x="2355056" y="236696"/>
                </a:cubicBezTo>
                <a:cubicBezTo>
                  <a:pt x="2354104" y="232886"/>
                  <a:pt x="2353151" y="230029"/>
                  <a:pt x="2353151" y="230029"/>
                </a:cubicBezTo>
                <a:cubicBezTo>
                  <a:pt x="2353151" y="230029"/>
                  <a:pt x="2354104" y="233839"/>
                  <a:pt x="2354104" y="241459"/>
                </a:cubicBezTo>
                <a:cubicBezTo>
                  <a:pt x="2351246" y="247174"/>
                  <a:pt x="2347436" y="253841"/>
                  <a:pt x="2344579" y="259556"/>
                </a:cubicBezTo>
                <a:cubicBezTo>
                  <a:pt x="2344579" y="259556"/>
                  <a:pt x="2344579" y="259556"/>
                  <a:pt x="2344579" y="259556"/>
                </a:cubicBezTo>
                <a:cubicBezTo>
                  <a:pt x="2342674" y="254794"/>
                  <a:pt x="2340769" y="250031"/>
                  <a:pt x="2339816" y="245269"/>
                </a:cubicBezTo>
                <a:lnTo>
                  <a:pt x="2340769" y="241459"/>
                </a:lnTo>
                <a:close/>
                <a:moveTo>
                  <a:pt x="2344579" y="320516"/>
                </a:moveTo>
                <a:cubicBezTo>
                  <a:pt x="2342674" y="316706"/>
                  <a:pt x="2340769" y="313849"/>
                  <a:pt x="2339816" y="310991"/>
                </a:cubicBezTo>
                <a:lnTo>
                  <a:pt x="2339816" y="310039"/>
                </a:lnTo>
                <a:cubicBezTo>
                  <a:pt x="2341721" y="313849"/>
                  <a:pt x="2343626" y="317659"/>
                  <a:pt x="2344579" y="320516"/>
                </a:cubicBezTo>
                <a:close/>
                <a:moveTo>
                  <a:pt x="2337911" y="317659"/>
                </a:moveTo>
                <a:cubicBezTo>
                  <a:pt x="2338864" y="320516"/>
                  <a:pt x="2339816" y="324326"/>
                  <a:pt x="2341721" y="327184"/>
                </a:cubicBezTo>
                <a:lnTo>
                  <a:pt x="2336959" y="321469"/>
                </a:lnTo>
                <a:lnTo>
                  <a:pt x="2337911" y="317659"/>
                </a:lnTo>
                <a:close/>
                <a:moveTo>
                  <a:pt x="2332196" y="280511"/>
                </a:moveTo>
                <a:cubicBezTo>
                  <a:pt x="2332196" y="281464"/>
                  <a:pt x="2333149" y="282416"/>
                  <a:pt x="2333149" y="283369"/>
                </a:cubicBezTo>
                <a:cubicBezTo>
                  <a:pt x="2333149" y="282416"/>
                  <a:pt x="2332196" y="282416"/>
                  <a:pt x="2332196" y="281464"/>
                </a:cubicBezTo>
                <a:lnTo>
                  <a:pt x="2332196" y="280511"/>
                </a:lnTo>
                <a:close/>
                <a:moveTo>
                  <a:pt x="2330291" y="289084"/>
                </a:moveTo>
                <a:cubicBezTo>
                  <a:pt x="2330291" y="290036"/>
                  <a:pt x="2331244" y="290989"/>
                  <a:pt x="2331244" y="290989"/>
                </a:cubicBezTo>
                <a:lnTo>
                  <a:pt x="2330291" y="292894"/>
                </a:lnTo>
                <a:cubicBezTo>
                  <a:pt x="2330291" y="291941"/>
                  <a:pt x="2329339" y="291941"/>
                  <a:pt x="2329339" y="290989"/>
                </a:cubicBezTo>
                <a:lnTo>
                  <a:pt x="2330291" y="289084"/>
                </a:lnTo>
                <a:close/>
                <a:moveTo>
                  <a:pt x="2329339" y="293846"/>
                </a:moveTo>
                <a:lnTo>
                  <a:pt x="2329339" y="292894"/>
                </a:lnTo>
                <a:cubicBezTo>
                  <a:pt x="2329339" y="293846"/>
                  <a:pt x="2329339" y="293846"/>
                  <a:pt x="2330291" y="294799"/>
                </a:cubicBezTo>
                <a:lnTo>
                  <a:pt x="2328386" y="299561"/>
                </a:lnTo>
                <a:cubicBezTo>
                  <a:pt x="2328386" y="299561"/>
                  <a:pt x="2328386" y="299561"/>
                  <a:pt x="2328386" y="298609"/>
                </a:cubicBezTo>
                <a:lnTo>
                  <a:pt x="2329339" y="293846"/>
                </a:lnTo>
                <a:close/>
                <a:moveTo>
                  <a:pt x="2313146" y="194786"/>
                </a:moveTo>
                <a:cubicBezTo>
                  <a:pt x="2314099" y="196691"/>
                  <a:pt x="2314099" y="199549"/>
                  <a:pt x="2315051" y="201454"/>
                </a:cubicBezTo>
                <a:cubicBezTo>
                  <a:pt x="2315051" y="202406"/>
                  <a:pt x="2316004" y="203359"/>
                  <a:pt x="2316004" y="205264"/>
                </a:cubicBezTo>
                <a:cubicBezTo>
                  <a:pt x="2315051" y="208121"/>
                  <a:pt x="2314099" y="211931"/>
                  <a:pt x="2314099" y="214789"/>
                </a:cubicBezTo>
                <a:cubicBezTo>
                  <a:pt x="2314099" y="214789"/>
                  <a:pt x="2314099" y="214789"/>
                  <a:pt x="2314099" y="214789"/>
                </a:cubicBezTo>
                <a:cubicBezTo>
                  <a:pt x="2313146" y="211931"/>
                  <a:pt x="2311241" y="210026"/>
                  <a:pt x="2310289" y="207169"/>
                </a:cubicBezTo>
                <a:cubicBezTo>
                  <a:pt x="2311241" y="202406"/>
                  <a:pt x="2312194" y="198596"/>
                  <a:pt x="2313146" y="194786"/>
                </a:cubicBezTo>
                <a:close/>
                <a:moveTo>
                  <a:pt x="2304574" y="197644"/>
                </a:moveTo>
                <a:cubicBezTo>
                  <a:pt x="2304574" y="198596"/>
                  <a:pt x="2305526" y="199549"/>
                  <a:pt x="2305526" y="200501"/>
                </a:cubicBezTo>
                <a:cubicBezTo>
                  <a:pt x="2304574" y="202406"/>
                  <a:pt x="2304574" y="204311"/>
                  <a:pt x="2303621" y="205264"/>
                </a:cubicBezTo>
                <a:cubicBezTo>
                  <a:pt x="2304574" y="203359"/>
                  <a:pt x="2304574" y="200501"/>
                  <a:pt x="2304574" y="197644"/>
                </a:cubicBezTo>
                <a:close/>
                <a:moveTo>
                  <a:pt x="2297906" y="272891"/>
                </a:moveTo>
                <a:cubicBezTo>
                  <a:pt x="2298859" y="267176"/>
                  <a:pt x="2298859" y="262414"/>
                  <a:pt x="2298859" y="256699"/>
                </a:cubicBezTo>
                <a:cubicBezTo>
                  <a:pt x="2298859" y="254794"/>
                  <a:pt x="2299811" y="252889"/>
                  <a:pt x="2299811" y="250984"/>
                </a:cubicBezTo>
                <a:cubicBezTo>
                  <a:pt x="2303621" y="236696"/>
                  <a:pt x="2306479" y="223361"/>
                  <a:pt x="2308384" y="211931"/>
                </a:cubicBezTo>
                <a:cubicBezTo>
                  <a:pt x="2308384" y="212884"/>
                  <a:pt x="2309336" y="214789"/>
                  <a:pt x="2309336" y="215741"/>
                </a:cubicBezTo>
                <a:cubicBezTo>
                  <a:pt x="2310289" y="217646"/>
                  <a:pt x="2310289" y="219551"/>
                  <a:pt x="2311241" y="221456"/>
                </a:cubicBezTo>
                <a:cubicBezTo>
                  <a:pt x="2311241" y="221456"/>
                  <a:pt x="2311241" y="221456"/>
                  <a:pt x="2311241" y="221456"/>
                </a:cubicBezTo>
                <a:cubicBezTo>
                  <a:pt x="2309336" y="231934"/>
                  <a:pt x="2306479" y="242411"/>
                  <a:pt x="2304574" y="253841"/>
                </a:cubicBezTo>
                <a:cubicBezTo>
                  <a:pt x="2302669" y="252889"/>
                  <a:pt x="2302669" y="251936"/>
                  <a:pt x="2302669" y="251936"/>
                </a:cubicBezTo>
                <a:cubicBezTo>
                  <a:pt x="2302669" y="251936"/>
                  <a:pt x="2303621" y="252889"/>
                  <a:pt x="2304574" y="253841"/>
                </a:cubicBezTo>
                <a:cubicBezTo>
                  <a:pt x="2302669" y="260509"/>
                  <a:pt x="2301716" y="268129"/>
                  <a:pt x="2299811" y="274796"/>
                </a:cubicBezTo>
                <a:cubicBezTo>
                  <a:pt x="2297906" y="283369"/>
                  <a:pt x="2296001" y="291941"/>
                  <a:pt x="2294096" y="300514"/>
                </a:cubicBezTo>
                <a:cubicBezTo>
                  <a:pt x="2296954" y="291941"/>
                  <a:pt x="2297906" y="282416"/>
                  <a:pt x="2297906" y="272891"/>
                </a:cubicBezTo>
                <a:close/>
                <a:moveTo>
                  <a:pt x="2271236" y="369094"/>
                </a:moveTo>
                <a:cubicBezTo>
                  <a:pt x="2271236" y="371951"/>
                  <a:pt x="2271236" y="374809"/>
                  <a:pt x="2270284" y="376714"/>
                </a:cubicBezTo>
                <a:lnTo>
                  <a:pt x="2270284" y="376714"/>
                </a:lnTo>
                <a:cubicBezTo>
                  <a:pt x="2270284" y="375761"/>
                  <a:pt x="2270284" y="373856"/>
                  <a:pt x="2270284" y="372904"/>
                </a:cubicBezTo>
                <a:cubicBezTo>
                  <a:pt x="2270284" y="371951"/>
                  <a:pt x="2270284" y="370046"/>
                  <a:pt x="2271236" y="369094"/>
                </a:cubicBezTo>
                <a:close/>
                <a:moveTo>
                  <a:pt x="2252186" y="297656"/>
                </a:moveTo>
                <a:cubicBezTo>
                  <a:pt x="2252186" y="302419"/>
                  <a:pt x="2251234" y="307181"/>
                  <a:pt x="2251234" y="311944"/>
                </a:cubicBezTo>
                <a:cubicBezTo>
                  <a:pt x="2251234" y="310991"/>
                  <a:pt x="2250281" y="310039"/>
                  <a:pt x="2250281" y="308134"/>
                </a:cubicBezTo>
                <a:cubicBezTo>
                  <a:pt x="2251234" y="305276"/>
                  <a:pt x="2252186" y="301466"/>
                  <a:pt x="2252186" y="297656"/>
                </a:cubicBezTo>
                <a:close/>
                <a:moveTo>
                  <a:pt x="2215991" y="252889"/>
                </a:moveTo>
                <a:lnTo>
                  <a:pt x="2215991" y="256699"/>
                </a:lnTo>
                <a:cubicBezTo>
                  <a:pt x="2215991" y="256699"/>
                  <a:pt x="2215991" y="256699"/>
                  <a:pt x="2215991" y="256699"/>
                </a:cubicBezTo>
                <a:cubicBezTo>
                  <a:pt x="2215039" y="255746"/>
                  <a:pt x="2215991" y="254794"/>
                  <a:pt x="2215991" y="252889"/>
                </a:cubicBezTo>
                <a:close/>
                <a:moveTo>
                  <a:pt x="2211229" y="281464"/>
                </a:moveTo>
                <a:cubicBezTo>
                  <a:pt x="2212181" y="273844"/>
                  <a:pt x="2213134" y="267176"/>
                  <a:pt x="2214086" y="260509"/>
                </a:cubicBezTo>
                <a:cubicBezTo>
                  <a:pt x="2214086" y="260509"/>
                  <a:pt x="2215039" y="261461"/>
                  <a:pt x="2215039" y="261461"/>
                </a:cubicBezTo>
                <a:lnTo>
                  <a:pt x="2215039" y="267176"/>
                </a:lnTo>
                <a:cubicBezTo>
                  <a:pt x="2214086" y="277654"/>
                  <a:pt x="2213134" y="289084"/>
                  <a:pt x="2212181" y="299561"/>
                </a:cubicBezTo>
                <a:cubicBezTo>
                  <a:pt x="2210276" y="302419"/>
                  <a:pt x="2208371" y="306229"/>
                  <a:pt x="2206466" y="309086"/>
                </a:cubicBezTo>
                <a:cubicBezTo>
                  <a:pt x="2208371" y="299561"/>
                  <a:pt x="2210276" y="290036"/>
                  <a:pt x="2211229" y="281464"/>
                </a:cubicBezTo>
                <a:close/>
                <a:moveTo>
                  <a:pt x="2205514" y="337661"/>
                </a:moveTo>
                <a:cubicBezTo>
                  <a:pt x="2205514" y="338614"/>
                  <a:pt x="2204561" y="338614"/>
                  <a:pt x="2204561" y="339566"/>
                </a:cubicBezTo>
                <a:cubicBezTo>
                  <a:pt x="2204561" y="339566"/>
                  <a:pt x="2204561" y="339566"/>
                  <a:pt x="2204561" y="340519"/>
                </a:cubicBezTo>
                <a:cubicBezTo>
                  <a:pt x="2204561" y="339566"/>
                  <a:pt x="2204561" y="338614"/>
                  <a:pt x="2205514" y="337661"/>
                </a:cubicBezTo>
                <a:close/>
                <a:moveTo>
                  <a:pt x="2183606" y="336709"/>
                </a:moveTo>
                <a:cubicBezTo>
                  <a:pt x="2183606" y="338614"/>
                  <a:pt x="2184559" y="341471"/>
                  <a:pt x="2185511" y="345281"/>
                </a:cubicBezTo>
                <a:cubicBezTo>
                  <a:pt x="2185511" y="347186"/>
                  <a:pt x="2184559" y="349091"/>
                  <a:pt x="2184559" y="350044"/>
                </a:cubicBezTo>
                <a:cubicBezTo>
                  <a:pt x="2184559" y="347186"/>
                  <a:pt x="2183606" y="343376"/>
                  <a:pt x="2183606" y="340519"/>
                </a:cubicBezTo>
                <a:cubicBezTo>
                  <a:pt x="2183606" y="339566"/>
                  <a:pt x="2183606" y="338614"/>
                  <a:pt x="2183606" y="337661"/>
                </a:cubicBezTo>
                <a:cubicBezTo>
                  <a:pt x="2182654" y="337661"/>
                  <a:pt x="2182654" y="337661"/>
                  <a:pt x="2183606" y="336709"/>
                </a:cubicBezTo>
                <a:close/>
                <a:moveTo>
                  <a:pt x="2178844" y="345281"/>
                </a:moveTo>
                <a:cubicBezTo>
                  <a:pt x="2178844" y="349091"/>
                  <a:pt x="2178844" y="352901"/>
                  <a:pt x="2178844" y="357664"/>
                </a:cubicBezTo>
                <a:cubicBezTo>
                  <a:pt x="2177891" y="355759"/>
                  <a:pt x="2176939" y="352901"/>
                  <a:pt x="2175986" y="350996"/>
                </a:cubicBezTo>
                <a:cubicBezTo>
                  <a:pt x="2176939" y="348139"/>
                  <a:pt x="2177891" y="346234"/>
                  <a:pt x="2178844" y="345281"/>
                </a:cubicBezTo>
                <a:close/>
                <a:moveTo>
                  <a:pt x="2150269" y="278606"/>
                </a:moveTo>
                <a:cubicBezTo>
                  <a:pt x="2155031" y="261461"/>
                  <a:pt x="2159794" y="246221"/>
                  <a:pt x="2162651" y="232886"/>
                </a:cubicBezTo>
                <a:cubicBezTo>
                  <a:pt x="2162651" y="233839"/>
                  <a:pt x="2162651" y="234791"/>
                  <a:pt x="2161699" y="235744"/>
                </a:cubicBezTo>
                <a:cubicBezTo>
                  <a:pt x="2160746" y="241459"/>
                  <a:pt x="2158841" y="248126"/>
                  <a:pt x="2157889" y="253841"/>
                </a:cubicBezTo>
                <a:cubicBezTo>
                  <a:pt x="2156936" y="260509"/>
                  <a:pt x="2155984" y="267176"/>
                  <a:pt x="2154079" y="274796"/>
                </a:cubicBezTo>
                <a:cubicBezTo>
                  <a:pt x="2153126" y="280511"/>
                  <a:pt x="2152174" y="287179"/>
                  <a:pt x="2151221" y="293846"/>
                </a:cubicBezTo>
                <a:cubicBezTo>
                  <a:pt x="2149316" y="290036"/>
                  <a:pt x="2148364" y="288131"/>
                  <a:pt x="2148364" y="288131"/>
                </a:cubicBezTo>
                <a:cubicBezTo>
                  <a:pt x="2148364" y="288131"/>
                  <a:pt x="2149316" y="290989"/>
                  <a:pt x="2150269" y="296704"/>
                </a:cubicBezTo>
                <a:cubicBezTo>
                  <a:pt x="2149316" y="302419"/>
                  <a:pt x="2148364" y="309086"/>
                  <a:pt x="2147411" y="314801"/>
                </a:cubicBezTo>
                <a:cubicBezTo>
                  <a:pt x="2143601" y="309086"/>
                  <a:pt x="2140744" y="305276"/>
                  <a:pt x="2140744" y="305276"/>
                </a:cubicBezTo>
                <a:cubicBezTo>
                  <a:pt x="2145506" y="296704"/>
                  <a:pt x="2147411" y="287179"/>
                  <a:pt x="2150269" y="278606"/>
                </a:cubicBezTo>
                <a:close/>
                <a:moveTo>
                  <a:pt x="2142649" y="305276"/>
                </a:moveTo>
                <a:cubicBezTo>
                  <a:pt x="2142649" y="306229"/>
                  <a:pt x="2144554" y="310991"/>
                  <a:pt x="2148364" y="319564"/>
                </a:cubicBezTo>
                <a:cubicBezTo>
                  <a:pt x="2148364" y="319564"/>
                  <a:pt x="2148364" y="320516"/>
                  <a:pt x="2148364" y="320516"/>
                </a:cubicBezTo>
                <a:cubicBezTo>
                  <a:pt x="2148364" y="320516"/>
                  <a:pt x="2148364" y="321469"/>
                  <a:pt x="2148364" y="321469"/>
                </a:cubicBezTo>
                <a:cubicBezTo>
                  <a:pt x="2147411" y="328136"/>
                  <a:pt x="2146459" y="335756"/>
                  <a:pt x="2145506" y="343376"/>
                </a:cubicBezTo>
                <a:cubicBezTo>
                  <a:pt x="2143601" y="336709"/>
                  <a:pt x="2141696" y="330994"/>
                  <a:pt x="2139791" y="324326"/>
                </a:cubicBezTo>
                <a:cubicBezTo>
                  <a:pt x="2139791" y="323374"/>
                  <a:pt x="2138839" y="321469"/>
                  <a:pt x="2138839" y="320516"/>
                </a:cubicBezTo>
                <a:cubicBezTo>
                  <a:pt x="2138839" y="315754"/>
                  <a:pt x="2140744" y="310991"/>
                  <a:pt x="2142649" y="305276"/>
                </a:cubicBezTo>
                <a:close/>
                <a:moveTo>
                  <a:pt x="2058829" y="353854"/>
                </a:moveTo>
                <a:cubicBezTo>
                  <a:pt x="2057876" y="357664"/>
                  <a:pt x="2056924" y="362426"/>
                  <a:pt x="2056924" y="366236"/>
                </a:cubicBezTo>
                <a:cubicBezTo>
                  <a:pt x="2056924" y="364331"/>
                  <a:pt x="2055971" y="363379"/>
                  <a:pt x="2055971" y="361474"/>
                </a:cubicBezTo>
                <a:cubicBezTo>
                  <a:pt x="2055019" y="358616"/>
                  <a:pt x="2055019" y="355759"/>
                  <a:pt x="2054066" y="352901"/>
                </a:cubicBezTo>
                <a:cubicBezTo>
                  <a:pt x="2054066" y="352901"/>
                  <a:pt x="2054066" y="352901"/>
                  <a:pt x="2054066" y="351949"/>
                </a:cubicBezTo>
                <a:cubicBezTo>
                  <a:pt x="2055971" y="347186"/>
                  <a:pt x="2057876" y="343376"/>
                  <a:pt x="2059781" y="338614"/>
                </a:cubicBezTo>
                <a:cubicBezTo>
                  <a:pt x="2059781" y="340519"/>
                  <a:pt x="2060734" y="341471"/>
                  <a:pt x="2060734" y="343376"/>
                </a:cubicBezTo>
                <a:cubicBezTo>
                  <a:pt x="2060734" y="347186"/>
                  <a:pt x="2059781" y="350044"/>
                  <a:pt x="2058829" y="353854"/>
                </a:cubicBezTo>
                <a:close/>
                <a:moveTo>
                  <a:pt x="2081689" y="350044"/>
                </a:moveTo>
                <a:cubicBezTo>
                  <a:pt x="2080736" y="351949"/>
                  <a:pt x="2080736" y="352901"/>
                  <a:pt x="2079784" y="354806"/>
                </a:cubicBezTo>
                <a:cubicBezTo>
                  <a:pt x="2078831" y="351949"/>
                  <a:pt x="2078831" y="350044"/>
                  <a:pt x="2077879" y="347186"/>
                </a:cubicBezTo>
                <a:cubicBezTo>
                  <a:pt x="2077879" y="346234"/>
                  <a:pt x="2077879" y="345281"/>
                  <a:pt x="2077879" y="344329"/>
                </a:cubicBezTo>
                <a:cubicBezTo>
                  <a:pt x="2078831" y="345281"/>
                  <a:pt x="2079784" y="346234"/>
                  <a:pt x="2080736" y="348139"/>
                </a:cubicBezTo>
                <a:cubicBezTo>
                  <a:pt x="2080736" y="348139"/>
                  <a:pt x="2080736" y="349091"/>
                  <a:pt x="2081689" y="350044"/>
                </a:cubicBezTo>
                <a:cubicBezTo>
                  <a:pt x="2081689" y="350044"/>
                  <a:pt x="2081689" y="350044"/>
                  <a:pt x="2081689" y="350044"/>
                </a:cubicBezTo>
                <a:close/>
                <a:moveTo>
                  <a:pt x="2081689" y="339566"/>
                </a:moveTo>
                <a:cubicBezTo>
                  <a:pt x="2081689" y="340519"/>
                  <a:pt x="2081689" y="341471"/>
                  <a:pt x="2081689" y="341471"/>
                </a:cubicBezTo>
                <a:cubicBezTo>
                  <a:pt x="2080736" y="340519"/>
                  <a:pt x="2079784" y="338614"/>
                  <a:pt x="2078831" y="337661"/>
                </a:cubicBezTo>
                <a:cubicBezTo>
                  <a:pt x="2078831" y="334804"/>
                  <a:pt x="2079784" y="331946"/>
                  <a:pt x="2079784" y="330041"/>
                </a:cubicBezTo>
                <a:cubicBezTo>
                  <a:pt x="2080736" y="332899"/>
                  <a:pt x="2081689" y="335756"/>
                  <a:pt x="2081689" y="339566"/>
                </a:cubicBezTo>
                <a:cubicBezTo>
                  <a:pt x="2081689" y="338614"/>
                  <a:pt x="2081689" y="338614"/>
                  <a:pt x="2081689" y="339566"/>
                </a:cubicBezTo>
                <a:close/>
                <a:moveTo>
                  <a:pt x="2085499" y="290036"/>
                </a:moveTo>
                <a:cubicBezTo>
                  <a:pt x="2085499" y="295751"/>
                  <a:pt x="2084546" y="301466"/>
                  <a:pt x="2084546" y="307181"/>
                </a:cubicBezTo>
                <a:cubicBezTo>
                  <a:pt x="2084546" y="306229"/>
                  <a:pt x="2083594" y="305276"/>
                  <a:pt x="2083594" y="303371"/>
                </a:cubicBezTo>
                <a:cubicBezTo>
                  <a:pt x="2084546" y="292894"/>
                  <a:pt x="2085499" y="282416"/>
                  <a:pt x="2086451" y="273844"/>
                </a:cubicBezTo>
                <a:cubicBezTo>
                  <a:pt x="2086451" y="271939"/>
                  <a:pt x="2086451" y="269081"/>
                  <a:pt x="2087404" y="267176"/>
                </a:cubicBezTo>
                <a:cubicBezTo>
                  <a:pt x="2086451" y="274796"/>
                  <a:pt x="2085499" y="282416"/>
                  <a:pt x="2085499" y="290036"/>
                </a:cubicBezTo>
                <a:close/>
                <a:moveTo>
                  <a:pt x="2089309" y="180499"/>
                </a:moveTo>
                <a:cubicBezTo>
                  <a:pt x="2089309" y="186214"/>
                  <a:pt x="2089309" y="192881"/>
                  <a:pt x="2089309" y="200501"/>
                </a:cubicBezTo>
                <a:cubicBezTo>
                  <a:pt x="2088356" y="197644"/>
                  <a:pt x="2086451" y="194786"/>
                  <a:pt x="2086451" y="192881"/>
                </a:cubicBezTo>
                <a:cubicBezTo>
                  <a:pt x="2087404" y="188119"/>
                  <a:pt x="2088356" y="184309"/>
                  <a:pt x="2089309" y="180499"/>
                </a:cubicBezTo>
                <a:close/>
                <a:moveTo>
                  <a:pt x="2072164" y="241459"/>
                </a:moveTo>
                <a:cubicBezTo>
                  <a:pt x="2077879" y="223361"/>
                  <a:pt x="2082641" y="207169"/>
                  <a:pt x="2086451" y="193834"/>
                </a:cubicBezTo>
                <a:cubicBezTo>
                  <a:pt x="2087404" y="197644"/>
                  <a:pt x="2088356" y="201454"/>
                  <a:pt x="2090261" y="207169"/>
                </a:cubicBezTo>
                <a:cubicBezTo>
                  <a:pt x="2090261" y="207169"/>
                  <a:pt x="2090261" y="207169"/>
                  <a:pt x="2090261" y="208121"/>
                </a:cubicBezTo>
                <a:cubicBezTo>
                  <a:pt x="2087404" y="221456"/>
                  <a:pt x="2081689" y="244316"/>
                  <a:pt x="2075974" y="271939"/>
                </a:cubicBezTo>
                <a:cubicBezTo>
                  <a:pt x="2075021" y="274796"/>
                  <a:pt x="2075021" y="278606"/>
                  <a:pt x="2074069" y="282416"/>
                </a:cubicBezTo>
                <a:cubicBezTo>
                  <a:pt x="2072164" y="278606"/>
                  <a:pt x="2070259" y="274796"/>
                  <a:pt x="2068354" y="271939"/>
                </a:cubicBezTo>
                <a:cubicBezTo>
                  <a:pt x="2067401" y="270034"/>
                  <a:pt x="2066449" y="268129"/>
                  <a:pt x="2065496" y="266224"/>
                </a:cubicBezTo>
                <a:cubicBezTo>
                  <a:pt x="2067401" y="257651"/>
                  <a:pt x="2069306" y="249079"/>
                  <a:pt x="2072164" y="241459"/>
                </a:cubicBezTo>
                <a:close/>
                <a:moveTo>
                  <a:pt x="2062639" y="270034"/>
                </a:moveTo>
                <a:cubicBezTo>
                  <a:pt x="2062639" y="270986"/>
                  <a:pt x="2063591" y="271939"/>
                  <a:pt x="2063591" y="272891"/>
                </a:cubicBezTo>
                <a:cubicBezTo>
                  <a:pt x="2065496" y="278606"/>
                  <a:pt x="2067401" y="285274"/>
                  <a:pt x="2069306" y="292894"/>
                </a:cubicBezTo>
                <a:cubicBezTo>
                  <a:pt x="2069306" y="293846"/>
                  <a:pt x="2069306" y="293846"/>
                  <a:pt x="2070259" y="294799"/>
                </a:cubicBezTo>
                <a:cubicBezTo>
                  <a:pt x="2069306" y="299561"/>
                  <a:pt x="2068354" y="305276"/>
                  <a:pt x="2067401" y="310039"/>
                </a:cubicBezTo>
                <a:cubicBezTo>
                  <a:pt x="2066449" y="308134"/>
                  <a:pt x="2066449" y="305276"/>
                  <a:pt x="2065496" y="303371"/>
                </a:cubicBezTo>
                <a:cubicBezTo>
                  <a:pt x="2063591" y="296704"/>
                  <a:pt x="2060734" y="290036"/>
                  <a:pt x="2058829" y="284321"/>
                </a:cubicBezTo>
                <a:cubicBezTo>
                  <a:pt x="2059781" y="279559"/>
                  <a:pt x="2061686" y="274796"/>
                  <a:pt x="2062639" y="270034"/>
                </a:cubicBezTo>
                <a:close/>
                <a:moveTo>
                  <a:pt x="2053114" y="301466"/>
                </a:moveTo>
                <a:cubicBezTo>
                  <a:pt x="2053114" y="303371"/>
                  <a:pt x="2054066" y="304324"/>
                  <a:pt x="2054066" y="306229"/>
                </a:cubicBezTo>
                <a:cubicBezTo>
                  <a:pt x="2055019" y="310991"/>
                  <a:pt x="2055971" y="315754"/>
                  <a:pt x="2056924" y="320516"/>
                </a:cubicBezTo>
                <a:cubicBezTo>
                  <a:pt x="2056924" y="320516"/>
                  <a:pt x="2055971" y="320516"/>
                  <a:pt x="2055971" y="320516"/>
                </a:cubicBezTo>
                <a:cubicBezTo>
                  <a:pt x="2051209" y="318611"/>
                  <a:pt x="2049304" y="317659"/>
                  <a:pt x="2049304" y="317659"/>
                </a:cubicBezTo>
                <a:cubicBezTo>
                  <a:pt x="2049304" y="317659"/>
                  <a:pt x="2051209" y="319564"/>
                  <a:pt x="2055971" y="321469"/>
                </a:cubicBezTo>
                <a:cubicBezTo>
                  <a:pt x="2056924" y="321469"/>
                  <a:pt x="2056924" y="322421"/>
                  <a:pt x="2057876" y="322421"/>
                </a:cubicBezTo>
                <a:cubicBezTo>
                  <a:pt x="2058829" y="326231"/>
                  <a:pt x="2058829" y="329089"/>
                  <a:pt x="2059781" y="332899"/>
                </a:cubicBezTo>
                <a:cubicBezTo>
                  <a:pt x="2057876" y="335756"/>
                  <a:pt x="2055971" y="338614"/>
                  <a:pt x="2053114" y="342424"/>
                </a:cubicBezTo>
                <a:cubicBezTo>
                  <a:pt x="2052161" y="335756"/>
                  <a:pt x="2050256" y="328136"/>
                  <a:pt x="2049304" y="321469"/>
                </a:cubicBezTo>
                <a:cubicBezTo>
                  <a:pt x="2049304" y="319564"/>
                  <a:pt x="2049304" y="317659"/>
                  <a:pt x="2049304" y="315754"/>
                </a:cubicBezTo>
                <a:cubicBezTo>
                  <a:pt x="2050256" y="310991"/>
                  <a:pt x="2052161" y="305276"/>
                  <a:pt x="2053114" y="301466"/>
                </a:cubicBezTo>
                <a:close/>
                <a:moveTo>
                  <a:pt x="2044541" y="260509"/>
                </a:moveTo>
                <a:cubicBezTo>
                  <a:pt x="2044541" y="260509"/>
                  <a:pt x="2044541" y="260509"/>
                  <a:pt x="2044541" y="260509"/>
                </a:cubicBezTo>
                <a:cubicBezTo>
                  <a:pt x="2044541" y="260509"/>
                  <a:pt x="2044541" y="259556"/>
                  <a:pt x="2044541" y="259556"/>
                </a:cubicBezTo>
                <a:cubicBezTo>
                  <a:pt x="2044541" y="259556"/>
                  <a:pt x="2044541" y="259556"/>
                  <a:pt x="2044541" y="260509"/>
                </a:cubicBezTo>
                <a:close/>
                <a:moveTo>
                  <a:pt x="2019776" y="188119"/>
                </a:moveTo>
                <a:cubicBezTo>
                  <a:pt x="2019776" y="187166"/>
                  <a:pt x="2019776" y="186214"/>
                  <a:pt x="2019776" y="185261"/>
                </a:cubicBezTo>
                <a:cubicBezTo>
                  <a:pt x="2019776" y="182404"/>
                  <a:pt x="2020729" y="179546"/>
                  <a:pt x="2020729" y="177641"/>
                </a:cubicBezTo>
                <a:cubicBezTo>
                  <a:pt x="2020729" y="180499"/>
                  <a:pt x="2020729" y="184309"/>
                  <a:pt x="2020729" y="189071"/>
                </a:cubicBezTo>
                <a:cubicBezTo>
                  <a:pt x="2020729" y="197644"/>
                  <a:pt x="2021681" y="208121"/>
                  <a:pt x="2021681" y="220504"/>
                </a:cubicBezTo>
                <a:cubicBezTo>
                  <a:pt x="2021681" y="228124"/>
                  <a:pt x="2022634" y="235744"/>
                  <a:pt x="2023586" y="244316"/>
                </a:cubicBezTo>
                <a:cubicBezTo>
                  <a:pt x="2023586" y="245269"/>
                  <a:pt x="2022634" y="246221"/>
                  <a:pt x="2022634" y="247174"/>
                </a:cubicBezTo>
                <a:cubicBezTo>
                  <a:pt x="2020729" y="238601"/>
                  <a:pt x="2018824" y="230029"/>
                  <a:pt x="2016919" y="222409"/>
                </a:cubicBezTo>
                <a:cubicBezTo>
                  <a:pt x="2018824" y="209074"/>
                  <a:pt x="2018824" y="197644"/>
                  <a:pt x="2019776" y="188119"/>
                </a:cubicBezTo>
                <a:close/>
                <a:moveTo>
                  <a:pt x="1999774" y="298609"/>
                </a:moveTo>
                <a:cubicBezTo>
                  <a:pt x="1999774" y="300514"/>
                  <a:pt x="1999774" y="302419"/>
                  <a:pt x="1999774" y="304324"/>
                </a:cubicBezTo>
                <a:cubicBezTo>
                  <a:pt x="1998821" y="306229"/>
                  <a:pt x="1998821" y="308134"/>
                  <a:pt x="1997869" y="310039"/>
                </a:cubicBezTo>
                <a:cubicBezTo>
                  <a:pt x="1998821" y="306229"/>
                  <a:pt x="1999774" y="302419"/>
                  <a:pt x="1999774" y="298609"/>
                </a:cubicBezTo>
                <a:close/>
                <a:moveTo>
                  <a:pt x="1992154" y="349091"/>
                </a:moveTo>
                <a:cubicBezTo>
                  <a:pt x="1992154" y="351949"/>
                  <a:pt x="1992154" y="355759"/>
                  <a:pt x="1992154" y="359569"/>
                </a:cubicBezTo>
                <a:cubicBezTo>
                  <a:pt x="1992154" y="362426"/>
                  <a:pt x="1992154" y="366236"/>
                  <a:pt x="1992154" y="369094"/>
                </a:cubicBezTo>
                <a:cubicBezTo>
                  <a:pt x="1991201" y="370046"/>
                  <a:pt x="1990249" y="371951"/>
                  <a:pt x="1988344" y="373856"/>
                </a:cubicBezTo>
                <a:cubicBezTo>
                  <a:pt x="1990249" y="365284"/>
                  <a:pt x="1991201" y="356711"/>
                  <a:pt x="1992154" y="349091"/>
                </a:cubicBezTo>
                <a:close/>
                <a:moveTo>
                  <a:pt x="1987391" y="381476"/>
                </a:moveTo>
                <a:cubicBezTo>
                  <a:pt x="1987391" y="381476"/>
                  <a:pt x="1987391" y="381476"/>
                  <a:pt x="1987391" y="381476"/>
                </a:cubicBezTo>
                <a:cubicBezTo>
                  <a:pt x="1989296" y="377666"/>
                  <a:pt x="1991201" y="374809"/>
                  <a:pt x="1992154" y="372904"/>
                </a:cubicBezTo>
                <a:cubicBezTo>
                  <a:pt x="1992154" y="374809"/>
                  <a:pt x="1992154" y="377666"/>
                  <a:pt x="1992154" y="379571"/>
                </a:cubicBezTo>
                <a:cubicBezTo>
                  <a:pt x="1992154" y="381476"/>
                  <a:pt x="1991201" y="384334"/>
                  <a:pt x="1991201" y="386239"/>
                </a:cubicBezTo>
                <a:cubicBezTo>
                  <a:pt x="1990249" y="391001"/>
                  <a:pt x="1989296" y="395764"/>
                  <a:pt x="1988344" y="400526"/>
                </a:cubicBezTo>
                <a:cubicBezTo>
                  <a:pt x="1988344" y="400526"/>
                  <a:pt x="1988344" y="399574"/>
                  <a:pt x="1988344" y="399574"/>
                </a:cubicBezTo>
                <a:cubicBezTo>
                  <a:pt x="1987391" y="397669"/>
                  <a:pt x="1986439" y="394811"/>
                  <a:pt x="1985486" y="392906"/>
                </a:cubicBezTo>
                <a:cubicBezTo>
                  <a:pt x="1986439" y="389096"/>
                  <a:pt x="1986439" y="385286"/>
                  <a:pt x="1987391" y="381476"/>
                </a:cubicBezTo>
                <a:close/>
                <a:moveTo>
                  <a:pt x="1968341" y="290989"/>
                </a:moveTo>
                <a:cubicBezTo>
                  <a:pt x="1968341" y="292894"/>
                  <a:pt x="1968341" y="294799"/>
                  <a:pt x="1967389" y="297656"/>
                </a:cubicBezTo>
                <a:cubicBezTo>
                  <a:pt x="1967389" y="299561"/>
                  <a:pt x="1966436" y="302419"/>
                  <a:pt x="1966436" y="305276"/>
                </a:cubicBezTo>
                <a:cubicBezTo>
                  <a:pt x="1966436" y="309086"/>
                  <a:pt x="1965484" y="313849"/>
                  <a:pt x="1965484" y="318611"/>
                </a:cubicBezTo>
                <a:cubicBezTo>
                  <a:pt x="1965484" y="313849"/>
                  <a:pt x="1964531" y="309086"/>
                  <a:pt x="1964531" y="304324"/>
                </a:cubicBezTo>
                <a:cubicBezTo>
                  <a:pt x="1964531" y="303371"/>
                  <a:pt x="1964531" y="301466"/>
                  <a:pt x="1964531" y="300514"/>
                </a:cubicBezTo>
                <a:cubicBezTo>
                  <a:pt x="1965484" y="296704"/>
                  <a:pt x="1967389" y="293846"/>
                  <a:pt x="1968341" y="290989"/>
                </a:cubicBezTo>
                <a:close/>
                <a:moveTo>
                  <a:pt x="1937861" y="310039"/>
                </a:moveTo>
                <a:cubicBezTo>
                  <a:pt x="1937861" y="307181"/>
                  <a:pt x="1937861" y="304324"/>
                  <a:pt x="1937861" y="302419"/>
                </a:cubicBezTo>
                <a:cubicBezTo>
                  <a:pt x="1937861" y="300514"/>
                  <a:pt x="1937861" y="297656"/>
                  <a:pt x="1937861" y="295751"/>
                </a:cubicBezTo>
                <a:cubicBezTo>
                  <a:pt x="1937861" y="299561"/>
                  <a:pt x="1938814" y="302419"/>
                  <a:pt x="1938814" y="306229"/>
                </a:cubicBezTo>
                <a:cubicBezTo>
                  <a:pt x="1938814" y="308134"/>
                  <a:pt x="1938814" y="309086"/>
                  <a:pt x="1937861" y="310039"/>
                </a:cubicBezTo>
                <a:close/>
                <a:moveTo>
                  <a:pt x="1938814" y="272891"/>
                </a:moveTo>
                <a:cubicBezTo>
                  <a:pt x="1937861" y="270034"/>
                  <a:pt x="1937861" y="268129"/>
                  <a:pt x="1936909" y="266224"/>
                </a:cubicBezTo>
                <a:cubicBezTo>
                  <a:pt x="1936909" y="264319"/>
                  <a:pt x="1936909" y="262414"/>
                  <a:pt x="1936909" y="261461"/>
                </a:cubicBezTo>
                <a:cubicBezTo>
                  <a:pt x="1936909" y="256699"/>
                  <a:pt x="1936909" y="250984"/>
                  <a:pt x="1936909" y="246221"/>
                </a:cubicBezTo>
                <a:cubicBezTo>
                  <a:pt x="1936909" y="253841"/>
                  <a:pt x="1937861" y="263366"/>
                  <a:pt x="1938814" y="272891"/>
                </a:cubicBezTo>
                <a:close/>
                <a:moveTo>
                  <a:pt x="1900714" y="338614"/>
                </a:moveTo>
                <a:cubicBezTo>
                  <a:pt x="1900714" y="336709"/>
                  <a:pt x="1900714" y="334804"/>
                  <a:pt x="1900714" y="333851"/>
                </a:cubicBezTo>
                <a:cubicBezTo>
                  <a:pt x="1901666" y="331946"/>
                  <a:pt x="1901666" y="330041"/>
                  <a:pt x="1902619" y="329089"/>
                </a:cubicBezTo>
                <a:cubicBezTo>
                  <a:pt x="1903571" y="328136"/>
                  <a:pt x="1904524" y="326231"/>
                  <a:pt x="1904524" y="325279"/>
                </a:cubicBezTo>
                <a:cubicBezTo>
                  <a:pt x="1902619" y="330041"/>
                  <a:pt x="1901666" y="333851"/>
                  <a:pt x="1900714" y="338614"/>
                </a:cubicBezTo>
                <a:close/>
                <a:moveTo>
                  <a:pt x="1915954" y="436721"/>
                </a:moveTo>
                <a:cubicBezTo>
                  <a:pt x="1915954" y="435769"/>
                  <a:pt x="1915954" y="434816"/>
                  <a:pt x="1915954" y="433864"/>
                </a:cubicBezTo>
                <a:cubicBezTo>
                  <a:pt x="1915954" y="433864"/>
                  <a:pt x="1915954" y="434816"/>
                  <a:pt x="1916906" y="434816"/>
                </a:cubicBezTo>
                <a:cubicBezTo>
                  <a:pt x="1915954" y="435769"/>
                  <a:pt x="1915954" y="436721"/>
                  <a:pt x="1915954" y="436721"/>
                </a:cubicBezTo>
                <a:close/>
                <a:moveTo>
                  <a:pt x="1920716" y="401479"/>
                </a:moveTo>
                <a:cubicBezTo>
                  <a:pt x="1920716" y="403384"/>
                  <a:pt x="1919764" y="405289"/>
                  <a:pt x="1919764" y="407194"/>
                </a:cubicBezTo>
                <a:cubicBezTo>
                  <a:pt x="1918811" y="406241"/>
                  <a:pt x="1918811" y="405289"/>
                  <a:pt x="1917859" y="404336"/>
                </a:cubicBezTo>
                <a:cubicBezTo>
                  <a:pt x="1918811" y="402431"/>
                  <a:pt x="1919764" y="400526"/>
                  <a:pt x="1919764" y="398621"/>
                </a:cubicBezTo>
                <a:cubicBezTo>
                  <a:pt x="1920716" y="399574"/>
                  <a:pt x="1920716" y="400526"/>
                  <a:pt x="1920716" y="401479"/>
                </a:cubicBezTo>
                <a:close/>
                <a:moveTo>
                  <a:pt x="1917859" y="331946"/>
                </a:moveTo>
                <a:cubicBezTo>
                  <a:pt x="1918811" y="333851"/>
                  <a:pt x="1919764" y="335756"/>
                  <a:pt x="1919764" y="337661"/>
                </a:cubicBezTo>
                <a:cubicBezTo>
                  <a:pt x="1919764" y="337661"/>
                  <a:pt x="1919764" y="337661"/>
                  <a:pt x="1919764" y="337661"/>
                </a:cubicBezTo>
                <a:cubicBezTo>
                  <a:pt x="1919764" y="337661"/>
                  <a:pt x="1918811" y="338614"/>
                  <a:pt x="1918811" y="338614"/>
                </a:cubicBezTo>
                <a:cubicBezTo>
                  <a:pt x="1917859" y="339566"/>
                  <a:pt x="1916906" y="340519"/>
                  <a:pt x="1916906" y="342424"/>
                </a:cubicBezTo>
                <a:cubicBezTo>
                  <a:pt x="1916906" y="341471"/>
                  <a:pt x="1916906" y="341471"/>
                  <a:pt x="1916906" y="341471"/>
                </a:cubicBezTo>
                <a:cubicBezTo>
                  <a:pt x="1916906" y="341471"/>
                  <a:pt x="1916906" y="342424"/>
                  <a:pt x="1915954" y="344329"/>
                </a:cubicBezTo>
                <a:cubicBezTo>
                  <a:pt x="1915954" y="344329"/>
                  <a:pt x="1915001" y="345281"/>
                  <a:pt x="1915001" y="345281"/>
                </a:cubicBezTo>
                <a:cubicBezTo>
                  <a:pt x="1915954" y="340519"/>
                  <a:pt x="1916906" y="335756"/>
                  <a:pt x="1917859" y="331946"/>
                </a:cubicBezTo>
                <a:close/>
                <a:moveTo>
                  <a:pt x="1919764" y="360521"/>
                </a:moveTo>
                <a:cubicBezTo>
                  <a:pt x="1919764" y="361474"/>
                  <a:pt x="1919764" y="362426"/>
                  <a:pt x="1919764" y="364331"/>
                </a:cubicBezTo>
                <a:cubicBezTo>
                  <a:pt x="1917859" y="367189"/>
                  <a:pt x="1916906" y="370999"/>
                  <a:pt x="1915001" y="373856"/>
                </a:cubicBezTo>
                <a:cubicBezTo>
                  <a:pt x="1913096" y="378619"/>
                  <a:pt x="1910239" y="383381"/>
                  <a:pt x="1908334" y="388144"/>
                </a:cubicBezTo>
                <a:cubicBezTo>
                  <a:pt x="1908334" y="388144"/>
                  <a:pt x="1907381" y="387191"/>
                  <a:pt x="1907381" y="387191"/>
                </a:cubicBezTo>
                <a:cubicBezTo>
                  <a:pt x="1907381" y="386239"/>
                  <a:pt x="1907381" y="386239"/>
                  <a:pt x="1907381" y="385286"/>
                </a:cubicBezTo>
                <a:cubicBezTo>
                  <a:pt x="1908334" y="383381"/>
                  <a:pt x="1909286" y="381476"/>
                  <a:pt x="1910239" y="380524"/>
                </a:cubicBezTo>
                <a:cubicBezTo>
                  <a:pt x="1913096" y="372904"/>
                  <a:pt x="1916906" y="366236"/>
                  <a:pt x="1919764" y="360521"/>
                </a:cubicBezTo>
                <a:close/>
                <a:moveTo>
                  <a:pt x="1910239" y="299561"/>
                </a:moveTo>
                <a:cubicBezTo>
                  <a:pt x="1909286" y="301466"/>
                  <a:pt x="1909286" y="303371"/>
                  <a:pt x="1908334" y="305276"/>
                </a:cubicBezTo>
                <a:cubicBezTo>
                  <a:pt x="1908334" y="305276"/>
                  <a:pt x="1908334" y="305276"/>
                  <a:pt x="1908334" y="305276"/>
                </a:cubicBezTo>
                <a:cubicBezTo>
                  <a:pt x="1909286" y="302419"/>
                  <a:pt x="1910239" y="300514"/>
                  <a:pt x="1910239" y="299561"/>
                </a:cubicBezTo>
                <a:close/>
                <a:moveTo>
                  <a:pt x="1906429" y="313849"/>
                </a:moveTo>
                <a:cubicBezTo>
                  <a:pt x="1907381" y="311944"/>
                  <a:pt x="1907381" y="310991"/>
                  <a:pt x="1908334" y="309086"/>
                </a:cubicBezTo>
                <a:cubicBezTo>
                  <a:pt x="1908334" y="309086"/>
                  <a:pt x="1908334" y="309086"/>
                  <a:pt x="1908334" y="310039"/>
                </a:cubicBezTo>
                <a:cubicBezTo>
                  <a:pt x="1907381" y="311944"/>
                  <a:pt x="1907381" y="313849"/>
                  <a:pt x="1906429" y="315754"/>
                </a:cubicBezTo>
                <a:cubicBezTo>
                  <a:pt x="1906429" y="315754"/>
                  <a:pt x="1905476" y="316706"/>
                  <a:pt x="1905476" y="316706"/>
                </a:cubicBezTo>
                <a:cubicBezTo>
                  <a:pt x="1905476" y="314801"/>
                  <a:pt x="1905476" y="314801"/>
                  <a:pt x="1906429" y="313849"/>
                </a:cubicBezTo>
                <a:close/>
                <a:moveTo>
                  <a:pt x="1893094" y="259556"/>
                </a:moveTo>
                <a:cubicBezTo>
                  <a:pt x="1893094" y="258604"/>
                  <a:pt x="1894046" y="257651"/>
                  <a:pt x="1894046" y="256699"/>
                </a:cubicBezTo>
                <a:cubicBezTo>
                  <a:pt x="1894046" y="256699"/>
                  <a:pt x="1894999" y="256699"/>
                  <a:pt x="1894999" y="256699"/>
                </a:cubicBezTo>
                <a:cubicBezTo>
                  <a:pt x="1896904" y="257651"/>
                  <a:pt x="1897856" y="259556"/>
                  <a:pt x="1899761" y="260509"/>
                </a:cubicBezTo>
                <a:lnTo>
                  <a:pt x="1904524" y="275749"/>
                </a:lnTo>
                <a:cubicBezTo>
                  <a:pt x="1901666" y="283369"/>
                  <a:pt x="1898809" y="290036"/>
                  <a:pt x="1895951" y="297656"/>
                </a:cubicBezTo>
                <a:cubicBezTo>
                  <a:pt x="1894999" y="291941"/>
                  <a:pt x="1894999" y="286226"/>
                  <a:pt x="1894046" y="281464"/>
                </a:cubicBezTo>
                <a:cubicBezTo>
                  <a:pt x="1894046" y="277654"/>
                  <a:pt x="1893094" y="273844"/>
                  <a:pt x="1892141" y="270034"/>
                </a:cubicBezTo>
                <a:cubicBezTo>
                  <a:pt x="1892141" y="270986"/>
                  <a:pt x="1893094" y="271939"/>
                  <a:pt x="1893094" y="272891"/>
                </a:cubicBezTo>
                <a:cubicBezTo>
                  <a:pt x="1893094" y="269081"/>
                  <a:pt x="1892141" y="264319"/>
                  <a:pt x="1893094" y="259556"/>
                </a:cubicBezTo>
                <a:close/>
                <a:moveTo>
                  <a:pt x="1841659" y="297656"/>
                </a:moveTo>
                <a:cubicBezTo>
                  <a:pt x="1841659" y="303371"/>
                  <a:pt x="1840706" y="308134"/>
                  <a:pt x="1840706" y="313849"/>
                </a:cubicBezTo>
                <a:cubicBezTo>
                  <a:pt x="1839754" y="307181"/>
                  <a:pt x="1839754" y="300514"/>
                  <a:pt x="1838801" y="294799"/>
                </a:cubicBezTo>
                <a:cubicBezTo>
                  <a:pt x="1838801" y="292894"/>
                  <a:pt x="1838801" y="291941"/>
                  <a:pt x="1838801" y="290989"/>
                </a:cubicBezTo>
                <a:cubicBezTo>
                  <a:pt x="1839754" y="292894"/>
                  <a:pt x="1840706" y="294799"/>
                  <a:pt x="1841659" y="297656"/>
                </a:cubicBezTo>
                <a:close/>
                <a:moveTo>
                  <a:pt x="1822609" y="363379"/>
                </a:moveTo>
                <a:cubicBezTo>
                  <a:pt x="1823561" y="359569"/>
                  <a:pt x="1825466" y="356711"/>
                  <a:pt x="1826419" y="353854"/>
                </a:cubicBezTo>
                <a:cubicBezTo>
                  <a:pt x="1826419" y="357664"/>
                  <a:pt x="1826419" y="360521"/>
                  <a:pt x="1827371" y="364331"/>
                </a:cubicBezTo>
                <a:cubicBezTo>
                  <a:pt x="1826419" y="365284"/>
                  <a:pt x="1824514" y="367189"/>
                  <a:pt x="1823561" y="368141"/>
                </a:cubicBezTo>
                <a:cubicBezTo>
                  <a:pt x="1822609" y="366236"/>
                  <a:pt x="1822609" y="365284"/>
                  <a:pt x="1822609" y="363379"/>
                </a:cubicBezTo>
                <a:close/>
                <a:moveTo>
                  <a:pt x="1828324" y="403384"/>
                </a:moveTo>
                <a:cubicBezTo>
                  <a:pt x="1828324" y="402431"/>
                  <a:pt x="1827371" y="401479"/>
                  <a:pt x="1827371" y="400526"/>
                </a:cubicBezTo>
                <a:cubicBezTo>
                  <a:pt x="1826419" y="393859"/>
                  <a:pt x="1825466" y="387191"/>
                  <a:pt x="1825466" y="381476"/>
                </a:cubicBezTo>
                <a:cubicBezTo>
                  <a:pt x="1826419" y="379571"/>
                  <a:pt x="1827371" y="378619"/>
                  <a:pt x="1828324" y="377666"/>
                </a:cubicBezTo>
                <a:cubicBezTo>
                  <a:pt x="1828324" y="385286"/>
                  <a:pt x="1828324" y="391954"/>
                  <a:pt x="1829276" y="399574"/>
                </a:cubicBezTo>
                <a:cubicBezTo>
                  <a:pt x="1828324" y="400526"/>
                  <a:pt x="1828324" y="402431"/>
                  <a:pt x="1828324" y="403384"/>
                </a:cubicBezTo>
                <a:close/>
                <a:moveTo>
                  <a:pt x="1833086" y="339566"/>
                </a:moveTo>
                <a:cubicBezTo>
                  <a:pt x="1833086" y="339566"/>
                  <a:pt x="1833086" y="339566"/>
                  <a:pt x="1833086" y="339566"/>
                </a:cubicBezTo>
                <a:cubicBezTo>
                  <a:pt x="1833086" y="339566"/>
                  <a:pt x="1833086" y="340519"/>
                  <a:pt x="1833086" y="340519"/>
                </a:cubicBezTo>
                <a:cubicBezTo>
                  <a:pt x="1833086" y="340519"/>
                  <a:pt x="1833086" y="339566"/>
                  <a:pt x="1833086" y="339566"/>
                </a:cubicBezTo>
                <a:close/>
                <a:moveTo>
                  <a:pt x="1824514" y="272891"/>
                </a:moveTo>
                <a:cubicBezTo>
                  <a:pt x="1824514" y="269081"/>
                  <a:pt x="1824514" y="266224"/>
                  <a:pt x="1824514" y="263366"/>
                </a:cubicBezTo>
                <a:cubicBezTo>
                  <a:pt x="1827371" y="269081"/>
                  <a:pt x="1831181" y="276701"/>
                  <a:pt x="1835944" y="285274"/>
                </a:cubicBezTo>
                <a:cubicBezTo>
                  <a:pt x="1835944" y="288131"/>
                  <a:pt x="1835944" y="290989"/>
                  <a:pt x="1834991" y="294799"/>
                </a:cubicBezTo>
                <a:cubicBezTo>
                  <a:pt x="1834991" y="302419"/>
                  <a:pt x="1834039" y="310991"/>
                  <a:pt x="1834039" y="320516"/>
                </a:cubicBezTo>
                <a:cubicBezTo>
                  <a:pt x="1834039" y="323374"/>
                  <a:pt x="1834039" y="327184"/>
                  <a:pt x="1834039" y="330994"/>
                </a:cubicBezTo>
                <a:cubicBezTo>
                  <a:pt x="1834039" y="330994"/>
                  <a:pt x="1833086" y="330994"/>
                  <a:pt x="1833086" y="331946"/>
                </a:cubicBezTo>
                <a:cubicBezTo>
                  <a:pt x="1833086" y="331946"/>
                  <a:pt x="1832134" y="332899"/>
                  <a:pt x="1832134" y="332899"/>
                </a:cubicBezTo>
                <a:cubicBezTo>
                  <a:pt x="1830229" y="326231"/>
                  <a:pt x="1829276" y="321469"/>
                  <a:pt x="1827371" y="316706"/>
                </a:cubicBezTo>
                <a:cubicBezTo>
                  <a:pt x="1825466" y="310991"/>
                  <a:pt x="1823561" y="306229"/>
                  <a:pt x="1822609" y="303371"/>
                </a:cubicBezTo>
                <a:cubicBezTo>
                  <a:pt x="1823561" y="292894"/>
                  <a:pt x="1823561" y="282416"/>
                  <a:pt x="1824514" y="272891"/>
                </a:cubicBezTo>
                <a:close/>
                <a:moveTo>
                  <a:pt x="1822609" y="309086"/>
                </a:moveTo>
                <a:cubicBezTo>
                  <a:pt x="1822609" y="311944"/>
                  <a:pt x="1823561" y="314801"/>
                  <a:pt x="1823561" y="317659"/>
                </a:cubicBezTo>
                <a:cubicBezTo>
                  <a:pt x="1824514" y="323374"/>
                  <a:pt x="1824514" y="330994"/>
                  <a:pt x="1825466" y="338614"/>
                </a:cubicBezTo>
                <a:cubicBezTo>
                  <a:pt x="1825466" y="339566"/>
                  <a:pt x="1825466" y="340519"/>
                  <a:pt x="1825466" y="340519"/>
                </a:cubicBezTo>
                <a:cubicBezTo>
                  <a:pt x="1823561" y="342424"/>
                  <a:pt x="1822609" y="345281"/>
                  <a:pt x="1820704" y="348139"/>
                </a:cubicBezTo>
                <a:cubicBezTo>
                  <a:pt x="1820704" y="343376"/>
                  <a:pt x="1820704" y="337661"/>
                  <a:pt x="1820704" y="332899"/>
                </a:cubicBezTo>
                <a:cubicBezTo>
                  <a:pt x="1820704" y="332899"/>
                  <a:pt x="1820704" y="332899"/>
                  <a:pt x="1820704" y="331946"/>
                </a:cubicBezTo>
                <a:cubicBezTo>
                  <a:pt x="1821656" y="324326"/>
                  <a:pt x="1821656" y="316706"/>
                  <a:pt x="1822609" y="309086"/>
                </a:cubicBezTo>
                <a:close/>
                <a:moveTo>
                  <a:pt x="1763554" y="411956"/>
                </a:moveTo>
                <a:cubicBezTo>
                  <a:pt x="1763554" y="410051"/>
                  <a:pt x="1762601" y="408146"/>
                  <a:pt x="1762601" y="406241"/>
                </a:cubicBezTo>
                <a:cubicBezTo>
                  <a:pt x="1762601" y="403384"/>
                  <a:pt x="1761649" y="400526"/>
                  <a:pt x="1761649" y="397669"/>
                </a:cubicBezTo>
                <a:cubicBezTo>
                  <a:pt x="1761649" y="397669"/>
                  <a:pt x="1761649" y="397669"/>
                  <a:pt x="1761649" y="397669"/>
                </a:cubicBezTo>
                <a:cubicBezTo>
                  <a:pt x="1762601" y="398621"/>
                  <a:pt x="1763554" y="399574"/>
                  <a:pt x="1764506" y="400526"/>
                </a:cubicBezTo>
                <a:cubicBezTo>
                  <a:pt x="1764506" y="404336"/>
                  <a:pt x="1764506" y="408146"/>
                  <a:pt x="1763554" y="411956"/>
                </a:cubicBezTo>
                <a:close/>
                <a:moveTo>
                  <a:pt x="1766411" y="379571"/>
                </a:moveTo>
                <a:cubicBezTo>
                  <a:pt x="1766411" y="379571"/>
                  <a:pt x="1766411" y="379571"/>
                  <a:pt x="1766411" y="379571"/>
                </a:cubicBezTo>
                <a:cubicBezTo>
                  <a:pt x="1766411" y="378619"/>
                  <a:pt x="1766411" y="377666"/>
                  <a:pt x="1766411" y="377666"/>
                </a:cubicBezTo>
                <a:cubicBezTo>
                  <a:pt x="1766411" y="378619"/>
                  <a:pt x="1766411" y="379571"/>
                  <a:pt x="1766411" y="379571"/>
                </a:cubicBezTo>
                <a:close/>
                <a:moveTo>
                  <a:pt x="1792129" y="251936"/>
                </a:moveTo>
                <a:lnTo>
                  <a:pt x="1802606" y="219551"/>
                </a:lnTo>
                <a:cubicBezTo>
                  <a:pt x="1802606" y="219551"/>
                  <a:pt x="1802606" y="219551"/>
                  <a:pt x="1802606" y="219551"/>
                </a:cubicBezTo>
                <a:cubicBezTo>
                  <a:pt x="1802606" y="237649"/>
                  <a:pt x="1801654" y="255746"/>
                  <a:pt x="1801654" y="274796"/>
                </a:cubicBezTo>
                <a:cubicBezTo>
                  <a:pt x="1801654" y="291941"/>
                  <a:pt x="1800701" y="309086"/>
                  <a:pt x="1800701" y="327184"/>
                </a:cubicBezTo>
                <a:cubicBezTo>
                  <a:pt x="1798796" y="321469"/>
                  <a:pt x="1796891" y="315754"/>
                  <a:pt x="1794034" y="310991"/>
                </a:cubicBezTo>
                <a:cubicBezTo>
                  <a:pt x="1792129" y="305276"/>
                  <a:pt x="1790224" y="299561"/>
                  <a:pt x="1788319" y="294799"/>
                </a:cubicBezTo>
                <a:cubicBezTo>
                  <a:pt x="1788319" y="293846"/>
                  <a:pt x="1787366" y="292894"/>
                  <a:pt x="1787366" y="292894"/>
                </a:cubicBezTo>
                <a:cubicBezTo>
                  <a:pt x="1787366" y="290989"/>
                  <a:pt x="1786414" y="289084"/>
                  <a:pt x="1786414" y="287179"/>
                </a:cubicBezTo>
                <a:cubicBezTo>
                  <a:pt x="1787366" y="284321"/>
                  <a:pt x="1788319" y="282416"/>
                  <a:pt x="1788319" y="279559"/>
                </a:cubicBezTo>
                <a:cubicBezTo>
                  <a:pt x="1788319" y="278606"/>
                  <a:pt x="1788319" y="277654"/>
                  <a:pt x="1787366" y="275749"/>
                </a:cubicBezTo>
                <a:cubicBezTo>
                  <a:pt x="1787366" y="274796"/>
                  <a:pt x="1785461" y="274796"/>
                  <a:pt x="1785461" y="274796"/>
                </a:cubicBezTo>
                <a:cubicBezTo>
                  <a:pt x="1785461" y="274796"/>
                  <a:pt x="1785461" y="274796"/>
                  <a:pt x="1785461" y="274796"/>
                </a:cubicBezTo>
                <a:lnTo>
                  <a:pt x="1792129" y="251936"/>
                </a:lnTo>
                <a:close/>
                <a:moveTo>
                  <a:pt x="1785461" y="276701"/>
                </a:moveTo>
                <a:cubicBezTo>
                  <a:pt x="1785461" y="276701"/>
                  <a:pt x="1786414" y="277654"/>
                  <a:pt x="1786414" y="278606"/>
                </a:cubicBezTo>
                <a:cubicBezTo>
                  <a:pt x="1786414" y="279559"/>
                  <a:pt x="1786414" y="281464"/>
                  <a:pt x="1786414" y="282416"/>
                </a:cubicBezTo>
                <a:cubicBezTo>
                  <a:pt x="1785461" y="280511"/>
                  <a:pt x="1785461" y="278606"/>
                  <a:pt x="1785461" y="276701"/>
                </a:cubicBezTo>
                <a:cubicBezTo>
                  <a:pt x="1785461" y="276701"/>
                  <a:pt x="1785461" y="276701"/>
                  <a:pt x="1785461" y="276701"/>
                </a:cubicBezTo>
                <a:close/>
                <a:moveTo>
                  <a:pt x="1776889" y="330994"/>
                </a:moveTo>
                <a:cubicBezTo>
                  <a:pt x="1779746" y="345281"/>
                  <a:pt x="1782604" y="360521"/>
                  <a:pt x="1785461" y="376714"/>
                </a:cubicBezTo>
                <a:cubicBezTo>
                  <a:pt x="1785461" y="379571"/>
                  <a:pt x="1786414" y="382429"/>
                  <a:pt x="1786414" y="385286"/>
                </a:cubicBezTo>
                <a:cubicBezTo>
                  <a:pt x="1785461" y="384334"/>
                  <a:pt x="1785461" y="383381"/>
                  <a:pt x="1784509" y="382429"/>
                </a:cubicBezTo>
                <a:cubicBezTo>
                  <a:pt x="1785461" y="377666"/>
                  <a:pt x="1785461" y="374809"/>
                  <a:pt x="1785461" y="374809"/>
                </a:cubicBezTo>
                <a:cubicBezTo>
                  <a:pt x="1785461" y="374809"/>
                  <a:pt x="1784509" y="376714"/>
                  <a:pt x="1783556" y="380524"/>
                </a:cubicBezTo>
                <a:cubicBezTo>
                  <a:pt x="1781651" y="376714"/>
                  <a:pt x="1778794" y="373856"/>
                  <a:pt x="1776889" y="370999"/>
                </a:cubicBezTo>
                <a:cubicBezTo>
                  <a:pt x="1776889" y="357664"/>
                  <a:pt x="1776889" y="346234"/>
                  <a:pt x="1776889" y="337661"/>
                </a:cubicBezTo>
                <a:cubicBezTo>
                  <a:pt x="1775936" y="334804"/>
                  <a:pt x="1775936" y="332899"/>
                  <a:pt x="1776889" y="330994"/>
                </a:cubicBezTo>
                <a:close/>
                <a:moveTo>
                  <a:pt x="1755934" y="211931"/>
                </a:moveTo>
                <a:cubicBezTo>
                  <a:pt x="1756886" y="215741"/>
                  <a:pt x="1758791" y="223361"/>
                  <a:pt x="1761649" y="233839"/>
                </a:cubicBezTo>
                <a:cubicBezTo>
                  <a:pt x="1761649" y="234791"/>
                  <a:pt x="1762601" y="236696"/>
                  <a:pt x="1762601" y="238601"/>
                </a:cubicBezTo>
                <a:cubicBezTo>
                  <a:pt x="1761649" y="237649"/>
                  <a:pt x="1761649" y="235744"/>
                  <a:pt x="1760696" y="234791"/>
                </a:cubicBezTo>
                <a:cubicBezTo>
                  <a:pt x="1759744" y="232886"/>
                  <a:pt x="1759744" y="230981"/>
                  <a:pt x="1759744" y="230981"/>
                </a:cubicBezTo>
                <a:cubicBezTo>
                  <a:pt x="1759744" y="230981"/>
                  <a:pt x="1759744" y="231934"/>
                  <a:pt x="1759744" y="232886"/>
                </a:cubicBezTo>
                <a:cubicBezTo>
                  <a:pt x="1758791" y="230981"/>
                  <a:pt x="1757839" y="229076"/>
                  <a:pt x="1756886" y="227171"/>
                </a:cubicBezTo>
                <a:cubicBezTo>
                  <a:pt x="1755934" y="226219"/>
                  <a:pt x="1755934" y="225266"/>
                  <a:pt x="1754981" y="223361"/>
                </a:cubicBezTo>
                <a:cubicBezTo>
                  <a:pt x="1755934" y="219551"/>
                  <a:pt x="1755934" y="215741"/>
                  <a:pt x="1755934" y="211931"/>
                </a:cubicBezTo>
                <a:close/>
                <a:moveTo>
                  <a:pt x="1754981" y="232886"/>
                </a:moveTo>
                <a:cubicBezTo>
                  <a:pt x="1754981" y="233839"/>
                  <a:pt x="1755934" y="234791"/>
                  <a:pt x="1755934" y="235744"/>
                </a:cubicBezTo>
                <a:cubicBezTo>
                  <a:pt x="1755934" y="236696"/>
                  <a:pt x="1754981" y="237649"/>
                  <a:pt x="1754981" y="240506"/>
                </a:cubicBezTo>
                <a:cubicBezTo>
                  <a:pt x="1754981" y="237649"/>
                  <a:pt x="1754981" y="234791"/>
                  <a:pt x="1754981" y="232886"/>
                </a:cubicBezTo>
                <a:close/>
                <a:moveTo>
                  <a:pt x="1754029" y="281464"/>
                </a:moveTo>
                <a:cubicBezTo>
                  <a:pt x="1754029" y="270986"/>
                  <a:pt x="1754029" y="261461"/>
                  <a:pt x="1754981" y="252889"/>
                </a:cubicBezTo>
                <a:cubicBezTo>
                  <a:pt x="1755934" y="244316"/>
                  <a:pt x="1756886" y="238601"/>
                  <a:pt x="1756886" y="236696"/>
                </a:cubicBezTo>
                <a:cubicBezTo>
                  <a:pt x="1758791" y="242411"/>
                  <a:pt x="1761649" y="250031"/>
                  <a:pt x="1763554" y="256699"/>
                </a:cubicBezTo>
                <a:cubicBezTo>
                  <a:pt x="1764506" y="265271"/>
                  <a:pt x="1766411" y="274796"/>
                  <a:pt x="1768316" y="286226"/>
                </a:cubicBezTo>
                <a:cubicBezTo>
                  <a:pt x="1763554" y="298609"/>
                  <a:pt x="1758791" y="310991"/>
                  <a:pt x="1754981" y="322421"/>
                </a:cubicBezTo>
                <a:cubicBezTo>
                  <a:pt x="1754981" y="320516"/>
                  <a:pt x="1754981" y="318611"/>
                  <a:pt x="1754029" y="317659"/>
                </a:cubicBezTo>
                <a:cubicBezTo>
                  <a:pt x="1754029" y="317659"/>
                  <a:pt x="1754029" y="316706"/>
                  <a:pt x="1754029" y="316706"/>
                </a:cubicBezTo>
                <a:cubicBezTo>
                  <a:pt x="1754029" y="303371"/>
                  <a:pt x="1754029" y="291941"/>
                  <a:pt x="1754029" y="281464"/>
                </a:cubicBezTo>
                <a:close/>
                <a:moveTo>
                  <a:pt x="1687354" y="295751"/>
                </a:moveTo>
                <a:cubicBezTo>
                  <a:pt x="1686401" y="302419"/>
                  <a:pt x="1685449" y="309086"/>
                  <a:pt x="1685449" y="314801"/>
                </a:cubicBezTo>
                <a:cubicBezTo>
                  <a:pt x="1685449" y="318611"/>
                  <a:pt x="1684496" y="321469"/>
                  <a:pt x="1684496" y="325279"/>
                </a:cubicBezTo>
                <a:cubicBezTo>
                  <a:pt x="1683544" y="320516"/>
                  <a:pt x="1682591" y="316706"/>
                  <a:pt x="1681639" y="311944"/>
                </a:cubicBezTo>
                <a:cubicBezTo>
                  <a:pt x="1681639" y="310039"/>
                  <a:pt x="1681639" y="309086"/>
                  <a:pt x="1681639" y="309086"/>
                </a:cubicBezTo>
                <a:cubicBezTo>
                  <a:pt x="1681639" y="309086"/>
                  <a:pt x="1681639" y="309086"/>
                  <a:pt x="1681639" y="310039"/>
                </a:cubicBezTo>
                <a:cubicBezTo>
                  <a:pt x="1681639" y="309086"/>
                  <a:pt x="1680686" y="307181"/>
                  <a:pt x="1680686" y="306229"/>
                </a:cubicBezTo>
                <a:cubicBezTo>
                  <a:pt x="1680686" y="305276"/>
                  <a:pt x="1680686" y="304324"/>
                  <a:pt x="1681639" y="303371"/>
                </a:cubicBezTo>
                <a:cubicBezTo>
                  <a:pt x="1682591" y="300514"/>
                  <a:pt x="1683544" y="297656"/>
                  <a:pt x="1684496" y="295751"/>
                </a:cubicBezTo>
                <a:cubicBezTo>
                  <a:pt x="1686401" y="290989"/>
                  <a:pt x="1687354" y="287179"/>
                  <a:pt x="1689259" y="282416"/>
                </a:cubicBezTo>
                <a:cubicBezTo>
                  <a:pt x="1687354" y="287179"/>
                  <a:pt x="1687354" y="291941"/>
                  <a:pt x="1687354" y="295751"/>
                </a:cubicBezTo>
                <a:close/>
                <a:moveTo>
                  <a:pt x="1678781" y="276701"/>
                </a:moveTo>
                <a:cubicBezTo>
                  <a:pt x="1680686" y="266224"/>
                  <a:pt x="1682591" y="255746"/>
                  <a:pt x="1684496" y="245269"/>
                </a:cubicBezTo>
                <a:cubicBezTo>
                  <a:pt x="1685449" y="250031"/>
                  <a:pt x="1686401" y="254794"/>
                  <a:pt x="1686401" y="259556"/>
                </a:cubicBezTo>
                <a:cubicBezTo>
                  <a:pt x="1686401" y="262414"/>
                  <a:pt x="1686401" y="265271"/>
                  <a:pt x="1686401" y="268129"/>
                </a:cubicBezTo>
                <a:cubicBezTo>
                  <a:pt x="1686401" y="269081"/>
                  <a:pt x="1686401" y="270034"/>
                  <a:pt x="1686401" y="270986"/>
                </a:cubicBezTo>
                <a:cubicBezTo>
                  <a:pt x="1682591" y="276701"/>
                  <a:pt x="1679734" y="284321"/>
                  <a:pt x="1675924" y="292894"/>
                </a:cubicBezTo>
                <a:cubicBezTo>
                  <a:pt x="1675924" y="292894"/>
                  <a:pt x="1675924" y="291941"/>
                  <a:pt x="1675924" y="291941"/>
                </a:cubicBezTo>
                <a:cubicBezTo>
                  <a:pt x="1676876" y="287179"/>
                  <a:pt x="1677829" y="283369"/>
                  <a:pt x="1678781" y="278606"/>
                </a:cubicBezTo>
                <a:cubicBezTo>
                  <a:pt x="1679734" y="276701"/>
                  <a:pt x="1679734" y="275749"/>
                  <a:pt x="1679734" y="275749"/>
                </a:cubicBezTo>
                <a:cubicBezTo>
                  <a:pt x="1679734" y="275749"/>
                  <a:pt x="1679734" y="275749"/>
                  <a:pt x="1678781" y="276701"/>
                </a:cubicBezTo>
                <a:close/>
                <a:moveTo>
                  <a:pt x="1677829" y="199549"/>
                </a:moveTo>
                <a:cubicBezTo>
                  <a:pt x="1677829" y="201454"/>
                  <a:pt x="1677829" y="202406"/>
                  <a:pt x="1678781" y="204311"/>
                </a:cubicBezTo>
                <a:cubicBezTo>
                  <a:pt x="1677829" y="207169"/>
                  <a:pt x="1676876" y="210979"/>
                  <a:pt x="1676876" y="213836"/>
                </a:cubicBezTo>
                <a:cubicBezTo>
                  <a:pt x="1676876" y="209074"/>
                  <a:pt x="1676876" y="204311"/>
                  <a:pt x="1677829" y="199549"/>
                </a:cubicBezTo>
                <a:close/>
                <a:moveTo>
                  <a:pt x="1640681" y="226219"/>
                </a:moveTo>
                <a:cubicBezTo>
                  <a:pt x="1643539" y="233839"/>
                  <a:pt x="1646396" y="244316"/>
                  <a:pt x="1649254" y="254794"/>
                </a:cubicBezTo>
                <a:cubicBezTo>
                  <a:pt x="1651159" y="260509"/>
                  <a:pt x="1652111" y="267176"/>
                  <a:pt x="1654016" y="274796"/>
                </a:cubicBezTo>
                <a:cubicBezTo>
                  <a:pt x="1654016" y="276701"/>
                  <a:pt x="1653064" y="279559"/>
                  <a:pt x="1653064" y="281464"/>
                </a:cubicBezTo>
                <a:cubicBezTo>
                  <a:pt x="1653064" y="280511"/>
                  <a:pt x="1652111" y="279559"/>
                  <a:pt x="1652111" y="279559"/>
                </a:cubicBezTo>
                <a:cubicBezTo>
                  <a:pt x="1652111" y="279559"/>
                  <a:pt x="1652111" y="280511"/>
                  <a:pt x="1652111" y="282416"/>
                </a:cubicBezTo>
                <a:cubicBezTo>
                  <a:pt x="1651159" y="288131"/>
                  <a:pt x="1650206" y="293846"/>
                  <a:pt x="1649254" y="300514"/>
                </a:cubicBezTo>
                <a:cubicBezTo>
                  <a:pt x="1646396" y="293846"/>
                  <a:pt x="1644491" y="288131"/>
                  <a:pt x="1641634" y="281464"/>
                </a:cubicBezTo>
                <a:cubicBezTo>
                  <a:pt x="1642586" y="280511"/>
                  <a:pt x="1642586" y="280511"/>
                  <a:pt x="1643539" y="279559"/>
                </a:cubicBezTo>
                <a:cubicBezTo>
                  <a:pt x="1644491" y="278606"/>
                  <a:pt x="1646396" y="277654"/>
                  <a:pt x="1647349" y="277654"/>
                </a:cubicBezTo>
                <a:cubicBezTo>
                  <a:pt x="1651159" y="274796"/>
                  <a:pt x="1654016" y="273844"/>
                  <a:pt x="1654016" y="273844"/>
                </a:cubicBezTo>
                <a:cubicBezTo>
                  <a:pt x="1654016" y="273844"/>
                  <a:pt x="1652111" y="274796"/>
                  <a:pt x="1647349" y="276701"/>
                </a:cubicBezTo>
                <a:cubicBezTo>
                  <a:pt x="1646396" y="277654"/>
                  <a:pt x="1645444" y="277654"/>
                  <a:pt x="1643539" y="278606"/>
                </a:cubicBezTo>
                <a:cubicBezTo>
                  <a:pt x="1643539" y="278606"/>
                  <a:pt x="1642586" y="279559"/>
                  <a:pt x="1642586" y="279559"/>
                </a:cubicBezTo>
                <a:cubicBezTo>
                  <a:pt x="1642586" y="271939"/>
                  <a:pt x="1642586" y="263366"/>
                  <a:pt x="1642586" y="255746"/>
                </a:cubicBezTo>
                <a:cubicBezTo>
                  <a:pt x="1640681" y="246221"/>
                  <a:pt x="1640681" y="235744"/>
                  <a:pt x="1640681" y="226219"/>
                </a:cubicBezTo>
                <a:cubicBezTo>
                  <a:pt x="1639729" y="226219"/>
                  <a:pt x="1639729" y="226219"/>
                  <a:pt x="1640681" y="226219"/>
                </a:cubicBezTo>
                <a:close/>
                <a:moveTo>
                  <a:pt x="1620679" y="348139"/>
                </a:moveTo>
                <a:cubicBezTo>
                  <a:pt x="1620679" y="349091"/>
                  <a:pt x="1620679" y="350044"/>
                  <a:pt x="1620679" y="351949"/>
                </a:cubicBezTo>
                <a:cubicBezTo>
                  <a:pt x="1620679" y="352901"/>
                  <a:pt x="1620679" y="353854"/>
                  <a:pt x="1620679" y="353854"/>
                </a:cubicBezTo>
                <a:cubicBezTo>
                  <a:pt x="1619726" y="354806"/>
                  <a:pt x="1619726" y="355759"/>
                  <a:pt x="1618774" y="356711"/>
                </a:cubicBezTo>
                <a:cubicBezTo>
                  <a:pt x="1619726" y="353854"/>
                  <a:pt x="1620679" y="350044"/>
                  <a:pt x="1620679" y="348139"/>
                </a:cubicBezTo>
                <a:close/>
                <a:moveTo>
                  <a:pt x="1618774" y="311944"/>
                </a:moveTo>
                <a:cubicBezTo>
                  <a:pt x="1617821" y="312896"/>
                  <a:pt x="1617821" y="313849"/>
                  <a:pt x="1616869" y="315754"/>
                </a:cubicBezTo>
                <a:cubicBezTo>
                  <a:pt x="1613059" y="323374"/>
                  <a:pt x="1609249" y="332899"/>
                  <a:pt x="1605439" y="343376"/>
                </a:cubicBezTo>
                <a:cubicBezTo>
                  <a:pt x="1604486" y="345281"/>
                  <a:pt x="1603534" y="348139"/>
                  <a:pt x="1602581" y="350996"/>
                </a:cubicBezTo>
                <a:cubicBezTo>
                  <a:pt x="1602581" y="348139"/>
                  <a:pt x="1602581" y="345281"/>
                  <a:pt x="1602581" y="342424"/>
                </a:cubicBezTo>
                <a:cubicBezTo>
                  <a:pt x="1605439" y="334804"/>
                  <a:pt x="1609249" y="328136"/>
                  <a:pt x="1613059" y="321469"/>
                </a:cubicBezTo>
                <a:cubicBezTo>
                  <a:pt x="1614964" y="317659"/>
                  <a:pt x="1617821" y="313849"/>
                  <a:pt x="1619726" y="310039"/>
                </a:cubicBezTo>
                <a:cubicBezTo>
                  <a:pt x="1618774" y="310991"/>
                  <a:pt x="1618774" y="310991"/>
                  <a:pt x="1618774" y="311944"/>
                </a:cubicBezTo>
                <a:close/>
                <a:moveTo>
                  <a:pt x="1610201" y="269081"/>
                </a:moveTo>
                <a:cubicBezTo>
                  <a:pt x="1612106" y="265271"/>
                  <a:pt x="1613059" y="261461"/>
                  <a:pt x="1614011" y="258604"/>
                </a:cubicBezTo>
                <a:cubicBezTo>
                  <a:pt x="1614964" y="256699"/>
                  <a:pt x="1615916" y="254794"/>
                  <a:pt x="1616869" y="252889"/>
                </a:cubicBezTo>
                <a:cubicBezTo>
                  <a:pt x="1616869" y="264319"/>
                  <a:pt x="1617821" y="277654"/>
                  <a:pt x="1617821" y="292894"/>
                </a:cubicBezTo>
                <a:cubicBezTo>
                  <a:pt x="1617821" y="292894"/>
                  <a:pt x="1617821" y="293846"/>
                  <a:pt x="1617821" y="293846"/>
                </a:cubicBezTo>
                <a:cubicBezTo>
                  <a:pt x="1616869" y="291941"/>
                  <a:pt x="1615916" y="290036"/>
                  <a:pt x="1614011" y="289084"/>
                </a:cubicBezTo>
                <a:cubicBezTo>
                  <a:pt x="1611154" y="284321"/>
                  <a:pt x="1608296" y="280511"/>
                  <a:pt x="1606391" y="277654"/>
                </a:cubicBezTo>
                <a:cubicBezTo>
                  <a:pt x="1608296" y="274796"/>
                  <a:pt x="1609249" y="271939"/>
                  <a:pt x="1610201" y="269081"/>
                </a:cubicBezTo>
                <a:close/>
                <a:moveTo>
                  <a:pt x="1600676" y="297656"/>
                </a:moveTo>
                <a:cubicBezTo>
                  <a:pt x="1602581" y="290989"/>
                  <a:pt x="1604486" y="285274"/>
                  <a:pt x="1606391" y="279559"/>
                </a:cubicBezTo>
                <a:cubicBezTo>
                  <a:pt x="1607344" y="282416"/>
                  <a:pt x="1609249" y="286226"/>
                  <a:pt x="1611154" y="290989"/>
                </a:cubicBezTo>
                <a:cubicBezTo>
                  <a:pt x="1613059" y="294799"/>
                  <a:pt x="1614964" y="298609"/>
                  <a:pt x="1616869" y="303371"/>
                </a:cubicBezTo>
                <a:cubicBezTo>
                  <a:pt x="1613059" y="307181"/>
                  <a:pt x="1610201" y="312896"/>
                  <a:pt x="1606391" y="317659"/>
                </a:cubicBezTo>
                <a:cubicBezTo>
                  <a:pt x="1604486" y="320516"/>
                  <a:pt x="1602581" y="322421"/>
                  <a:pt x="1601629" y="325279"/>
                </a:cubicBezTo>
                <a:cubicBezTo>
                  <a:pt x="1601629" y="323374"/>
                  <a:pt x="1601629" y="321469"/>
                  <a:pt x="1600676" y="319564"/>
                </a:cubicBezTo>
                <a:cubicBezTo>
                  <a:pt x="1600676" y="314801"/>
                  <a:pt x="1599724" y="310039"/>
                  <a:pt x="1599724" y="305276"/>
                </a:cubicBezTo>
                <a:cubicBezTo>
                  <a:pt x="1599724" y="302419"/>
                  <a:pt x="1600676" y="300514"/>
                  <a:pt x="1600676" y="297656"/>
                </a:cubicBezTo>
                <a:close/>
                <a:moveTo>
                  <a:pt x="1567339" y="315754"/>
                </a:moveTo>
                <a:cubicBezTo>
                  <a:pt x="1567339" y="320516"/>
                  <a:pt x="1568291" y="325279"/>
                  <a:pt x="1568291" y="330041"/>
                </a:cubicBezTo>
                <a:cubicBezTo>
                  <a:pt x="1567339" y="326231"/>
                  <a:pt x="1567339" y="323374"/>
                  <a:pt x="1566386" y="320516"/>
                </a:cubicBezTo>
                <a:cubicBezTo>
                  <a:pt x="1567339" y="319564"/>
                  <a:pt x="1567339" y="317659"/>
                  <a:pt x="1567339" y="315754"/>
                </a:cubicBezTo>
                <a:close/>
                <a:moveTo>
                  <a:pt x="1547336" y="265271"/>
                </a:moveTo>
                <a:cubicBezTo>
                  <a:pt x="1547336" y="269081"/>
                  <a:pt x="1546384" y="271939"/>
                  <a:pt x="1546384" y="275749"/>
                </a:cubicBezTo>
                <a:cubicBezTo>
                  <a:pt x="1546384" y="274796"/>
                  <a:pt x="1545431" y="273844"/>
                  <a:pt x="1545431" y="272891"/>
                </a:cubicBezTo>
                <a:cubicBezTo>
                  <a:pt x="1546384" y="270986"/>
                  <a:pt x="1546384" y="268129"/>
                  <a:pt x="1547336" y="265271"/>
                </a:cubicBezTo>
                <a:close/>
                <a:moveTo>
                  <a:pt x="1541621" y="286226"/>
                </a:moveTo>
                <a:cubicBezTo>
                  <a:pt x="1542574" y="289084"/>
                  <a:pt x="1543526" y="290989"/>
                  <a:pt x="1543526" y="293846"/>
                </a:cubicBezTo>
                <a:cubicBezTo>
                  <a:pt x="1543526" y="295751"/>
                  <a:pt x="1542574" y="298609"/>
                  <a:pt x="1542574" y="301466"/>
                </a:cubicBezTo>
                <a:cubicBezTo>
                  <a:pt x="1541621" y="298609"/>
                  <a:pt x="1540669" y="294799"/>
                  <a:pt x="1539716" y="291941"/>
                </a:cubicBezTo>
                <a:cubicBezTo>
                  <a:pt x="1540669" y="289084"/>
                  <a:pt x="1541621" y="288131"/>
                  <a:pt x="1541621" y="286226"/>
                </a:cubicBezTo>
                <a:close/>
                <a:moveTo>
                  <a:pt x="1537811" y="271939"/>
                </a:moveTo>
                <a:cubicBezTo>
                  <a:pt x="1537811" y="273844"/>
                  <a:pt x="1538764" y="274796"/>
                  <a:pt x="1538764" y="276701"/>
                </a:cubicBezTo>
                <a:cubicBezTo>
                  <a:pt x="1537811" y="277654"/>
                  <a:pt x="1537811" y="278606"/>
                  <a:pt x="1536859" y="280511"/>
                </a:cubicBezTo>
                <a:cubicBezTo>
                  <a:pt x="1537811" y="276701"/>
                  <a:pt x="1537811" y="273844"/>
                  <a:pt x="1537811" y="271939"/>
                </a:cubicBezTo>
                <a:close/>
                <a:moveTo>
                  <a:pt x="1533049" y="338614"/>
                </a:moveTo>
                <a:cubicBezTo>
                  <a:pt x="1533049" y="337661"/>
                  <a:pt x="1533049" y="336709"/>
                  <a:pt x="1533049" y="335756"/>
                </a:cubicBezTo>
                <a:cubicBezTo>
                  <a:pt x="1534001" y="340519"/>
                  <a:pt x="1534954" y="345281"/>
                  <a:pt x="1535906" y="350044"/>
                </a:cubicBezTo>
                <a:cubicBezTo>
                  <a:pt x="1536859" y="352901"/>
                  <a:pt x="1536859" y="354806"/>
                  <a:pt x="1536859" y="357664"/>
                </a:cubicBezTo>
                <a:cubicBezTo>
                  <a:pt x="1536859" y="359569"/>
                  <a:pt x="1536859" y="360521"/>
                  <a:pt x="1536859" y="362426"/>
                </a:cubicBezTo>
                <a:cubicBezTo>
                  <a:pt x="1536859" y="362426"/>
                  <a:pt x="1536859" y="362426"/>
                  <a:pt x="1536859" y="362426"/>
                </a:cubicBezTo>
                <a:cubicBezTo>
                  <a:pt x="1534954" y="356711"/>
                  <a:pt x="1533049" y="351949"/>
                  <a:pt x="1532096" y="346234"/>
                </a:cubicBezTo>
                <a:cubicBezTo>
                  <a:pt x="1533049" y="343376"/>
                  <a:pt x="1533049" y="341471"/>
                  <a:pt x="1533049" y="338614"/>
                </a:cubicBezTo>
                <a:close/>
                <a:moveTo>
                  <a:pt x="1519714" y="270986"/>
                </a:moveTo>
                <a:cubicBezTo>
                  <a:pt x="1521619" y="279559"/>
                  <a:pt x="1523524" y="288131"/>
                  <a:pt x="1525429" y="297656"/>
                </a:cubicBezTo>
                <a:cubicBezTo>
                  <a:pt x="1525429" y="298609"/>
                  <a:pt x="1525429" y="299561"/>
                  <a:pt x="1524476" y="301466"/>
                </a:cubicBezTo>
                <a:cubicBezTo>
                  <a:pt x="1523524" y="306229"/>
                  <a:pt x="1522571" y="310991"/>
                  <a:pt x="1521619" y="315754"/>
                </a:cubicBezTo>
                <a:cubicBezTo>
                  <a:pt x="1520666" y="313849"/>
                  <a:pt x="1520666" y="311944"/>
                  <a:pt x="1519714" y="310991"/>
                </a:cubicBezTo>
                <a:cubicBezTo>
                  <a:pt x="1519714" y="295751"/>
                  <a:pt x="1518761" y="281464"/>
                  <a:pt x="1517809" y="268129"/>
                </a:cubicBezTo>
                <a:cubicBezTo>
                  <a:pt x="1519714" y="268129"/>
                  <a:pt x="1519714" y="269081"/>
                  <a:pt x="1519714" y="270986"/>
                </a:cubicBezTo>
                <a:close/>
                <a:moveTo>
                  <a:pt x="1503521" y="302419"/>
                </a:moveTo>
                <a:cubicBezTo>
                  <a:pt x="1503521" y="306229"/>
                  <a:pt x="1503521" y="310039"/>
                  <a:pt x="1502569" y="313849"/>
                </a:cubicBezTo>
                <a:cubicBezTo>
                  <a:pt x="1502569" y="318611"/>
                  <a:pt x="1502569" y="324326"/>
                  <a:pt x="1502569" y="330041"/>
                </a:cubicBezTo>
                <a:cubicBezTo>
                  <a:pt x="1502569" y="330041"/>
                  <a:pt x="1502569" y="330041"/>
                  <a:pt x="1501616" y="329089"/>
                </a:cubicBezTo>
                <a:cubicBezTo>
                  <a:pt x="1500664" y="323374"/>
                  <a:pt x="1498759" y="317659"/>
                  <a:pt x="1497806" y="311944"/>
                </a:cubicBezTo>
                <a:cubicBezTo>
                  <a:pt x="1500664" y="309086"/>
                  <a:pt x="1502569" y="306229"/>
                  <a:pt x="1503521" y="302419"/>
                </a:cubicBezTo>
                <a:close/>
                <a:moveTo>
                  <a:pt x="1477804" y="272891"/>
                </a:moveTo>
                <a:cubicBezTo>
                  <a:pt x="1477804" y="273844"/>
                  <a:pt x="1477804" y="273844"/>
                  <a:pt x="1477804" y="272891"/>
                </a:cubicBezTo>
                <a:cubicBezTo>
                  <a:pt x="1477804" y="275749"/>
                  <a:pt x="1477804" y="278606"/>
                  <a:pt x="1477804" y="282416"/>
                </a:cubicBezTo>
                <a:cubicBezTo>
                  <a:pt x="1477804" y="286226"/>
                  <a:pt x="1476851" y="290989"/>
                  <a:pt x="1476851" y="294799"/>
                </a:cubicBezTo>
                <a:cubicBezTo>
                  <a:pt x="1476851" y="294799"/>
                  <a:pt x="1476851" y="295751"/>
                  <a:pt x="1475899" y="295751"/>
                </a:cubicBezTo>
                <a:cubicBezTo>
                  <a:pt x="1475899" y="290989"/>
                  <a:pt x="1474946" y="286226"/>
                  <a:pt x="1474946" y="282416"/>
                </a:cubicBezTo>
                <a:cubicBezTo>
                  <a:pt x="1475899" y="279559"/>
                  <a:pt x="1476851" y="276701"/>
                  <a:pt x="1477804" y="272891"/>
                </a:cubicBezTo>
                <a:close/>
                <a:moveTo>
                  <a:pt x="1461611" y="326231"/>
                </a:moveTo>
                <a:cubicBezTo>
                  <a:pt x="1461611" y="327184"/>
                  <a:pt x="1461611" y="327184"/>
                  <a:pt x="1461611" y="328136"/>
                </a:cubicBezTo>
                <a:cubicBezTo>
                  <a:pt x="1461611" y="329089"/>
                  <a:pt x="1460659" y="329089"/>
                  <a:pt x="1460659" y="330041"/>
                </a:cubicBezTo>
                <a:cubicBezTo>
                  <a:pt x="1460659" y="330041"/>
                  <a:pt x="1460659" y="330041"/>
                  <a:pt x="1460659" y="329089"/>
                </a:cubicBezTo>
                <a:cubicBezTo>
                  <a:pt x="1460659" y="328136"/>
                  <a:pt x="1460659" y="327184"/>
                  <a:pt x="1461611" y="326231"/>
                </a:cubicBezTo>
                <a:close/>
                <a:moveTo>
                  <a:pt x="1457801" y="309086"/>
                </a:moveTo>
                <a:cubicBezTo>
                  <a:pt x="1456849" y="310039"/>
                  <a:pt x="1456849" y="310039"/>
                  <a:pt x="1457801" y="309086"/>
                </a:cubicBezTo>
                <a:cubicBezTo>
                  <a:pt x="1456849" y="307181"/>
                  <a:pt x="1456849" y="305276"/>
                  <a:pt x="1455896" y="302419"/>
                </a:cubicBezTo>
                <a:cubicBezTo>
                  <a:pt x="1455896" y="305276"/>
                  <a:pt x="1456849" y="307181"/>
                  <a:pt x="1457801" y="309086"/>
                </a:cubicBezTo>
                <a:close/>
                <a:moveTo>
                  <a:pt x="1442561" y="328136"/>
                </a:moveTo>
                <a:cubicBezTo>
                  <a:pt x="1442561" y="324326"/>
                  <a:pt x="1442561" y="321469"/>
                  <a:pt x="1442561" y="318611"/>
                </a:cubicBezTo>
                <a:cubicBezTo>
                  <a:pt x="1443514" y="323374"/>
                  <a:pt x="1443514" y="329089"/>
                  <a:pt x="1444466" y="333851"/>
                </a:cubicBezTo>
                <a:cubicBezTo>
                  <a:pt x="1443514" y="332899"/>
                  <a:pt x="1443514" y="330994"/>
                  <a:pt x="1442561" y="330041"/>
                </a:cubicBezTo>
                <a:cubicBezTo>
                  <a:pt x="1442561" y="330041"/>
                  <a:pt x="1442561" y="329089"/>
                  <a:pt x="1442561" y="328136"/>
                </a:cubicBezTo>
                <a:close/>
                <a:moveTo>
                  <a:pt x="1415891" y="281464"/>
                </a:moveTo>
                <a:cubicBezTo>
                  <a:pt x="1415891" y="284321"/>
                  <a:pt x="1415891" y="286226"/>
                  <a:pt x="1415891" y="289084"/>
                </a:cubicBezTo>
                <a:cubicBezTo>
                  <a:pt x="1415891" y="289084"/>
                  <a:pt x="1415891" y="289084"/>
                  <a:pt x="1415891" y="289084"/>
                </a:cubicBezTo>
                <a:cubicBezTo>
                  <a:pt x="1414939" y="288131"/>
                  <a:pt x="1413986" y="287179"/>
                  <a:pt x="1413034" y="286226"/>
                </a:cubicBezTo>
                <a:cubicBezTo>
                  <a:pt x="1414939" y="284321"/>
                  <a:pt x="1415891" y="282416"/>
                  <a:pt x="1415891" y="281464"/>
                </a:cubicBezTo>
                <a:close/>
                <a:moveTo>
                  <a:pt x="1412081" y="290036"/>
                </a:moveTo>
                <a:cubicBezTo>
                  <a:pt x="1413034" y="290989"/>
                  <a:pt x="1413034" y="291941"/>
                  <a:pt x="1413986" y="292894"/>
                </a:cubicBezTo>
                <a:cubicBezTo>
                  <a:pt x="1414939" y="293846"/>
                  <a:pt x="1414939" y="294799"/>
                  <a:pt x="1415891" y="295751"/>
                </a:cubicBezTo>
                <a:cubicBezTo>
                  <a:pt x="1415891" y="297656"/>
                  <a:pt x="1415891" y="299561"/>
                  <a:pt x="1415891" y="300514"/>
                </a:cubicBezTo>
                <a:cubicBezTo>
                  <a:pt x="1413986" y="296704"/>
                  <a:pt x="1413034" y="293846"/>
                  <a:pt x="1412081" y="290036"/>
                </a:cubicBezTo>
                <a:cubicBezTo>
                  <a:pt x="1412081" y="290036"/>
                  <a:pt x="1412081" y="290036"/>
                  <a:pt x="1412081" y="290036"/>
                </a:cubicBezTo>
                <a:close/>
                <a:moveTo>
                  <a:pt x="1383506" y="364331"/>
                </a:moveTo>
                <a:cubicBezTo>
                  <a:pt x="1383506" y="362426"/>
                  <a:pt x="1383506" y="360521"/>
                  <a:pt x="1382554" y="358616"/>
                </a:cubicBezTo>
                <a:cubicBezTo>
                  <a:pt x="1382554" y="358616"/>
                  <a:pt x="1382554" y="357664"/>
                  <a:pt x="1382554" y="357664"/>
                </a:cubicBezTo>
                <a:cubicBezTo>
                  <a:pt x="1382554" y="358616"/>
                  <a:pt x="1383506" y="360521"/>
                  <a:pt x="1383506" y="362426"/>
                </a:cubicBezTo>
                <a:cubicBezTo>
                  <a:pt x="1384459" y="363379"/>
                  <a:pt x="1384459" y="363379"/>
                  <a:pt x="1383506" y="364331"/>
                </a:cubicBezTo>
                <a:close/>
                <a:moveTo>
                  <a:pt x="1386364" y="298609"/>
                </a:moveTo>
                <a:cubicBezTo>
                  <a:pt x="1386364" y="298609"/>
                  <a:pt x="1386364" y="298609"/>
                  <a:pt x="1386364" y="298609"/>
                </a:cubicBezTo>
                <a:cubicBezTo>
                  <a:pt x="1385411" y="296704"/>
                  <a:pt x="1385411" y="295751"/>
                  <a:pt x="1384459" y="293846"/>
                </a:cubicBezTo>
                <a:cubicBezTo>
                  <a:pt x="1385411" y="292894"/>
                  <a:pt x="1385411" y="291941"/>
                  <a:pt x="1386364" y="290989"/>
                </a:cubicBezTo>
                <a:cubicBezTo>
                  <a:pt x="1388269" y="289084"/>
                  <a:pt x="1389221" y="287179"/>
                  <a:pt x="1391126" y="286226"/>
                </a:cubicBezTo>
                <a:cubicBezTo>
                  <a:pt x="1389221" y="290036"/>
                  <a:pt x="1387316" y="293846"/>
                  <a:pt x="1386364" y="298609"/>
                </a:cubicBezTo>
                <a:close/>
                <a:moveTo>
                  <a:pt x="1383506" y="287179"/>
                </a:moveTo>
                <a:cubicBezTo>
                  <a:pt x="1383506" y="287179"/>
                  <a:pt x="1382554" y="288131"/>
                  <a:pt x="1382554" y="288131"/>
                </a:cubicBezTo>
                <a:cubicBezTo>
                  <a:pt x="1380649" y="283369"/>
                  <a:pt x="1378744" y="278606"/>
                  <a:pt x="1376839" y="274796"/>
                </a:cubicBezTo>
                <a:cubicBezTo>
                  <a:pt x="1379696" y="262414"/>
                  <a:pt x="1382554" y="251936"/>
                  <a:pt x="1384459" y="242411"/>
                </a:cubicBezTo>
                <a:cubicBezTo>
                  <a:pt x="1385411" y="250031"/>
                  <a:pt x="1387316" y="263366"/>
                  <a:pt x="1390174" y="281464"/>
                </a:cubicBezTo>
                <a:cubicBezTo>
                  <a:pt x="1388269" y="283369"/>
                  <a:pt x="1386364" y="285274"/>
                  <a:pt x="1383506" y="287179"/>
                </a:cubicBezTo>
                <a:close/>
                <a:moveTo>
                  <a:pt x="1391126" y="310991"/>
                </a:moveTo>
                <a:cubicBezTo>
                  <a:pt x="1392079" y="307181"/>
                  <a:pt x="1392079" y="303371"/>
                  <a:pt x="1393031" y="299561"/>
                </a:cubicBezTo>
                <a:cubicBezTo>
                  <a:pt x="1393031" y="299561"/>
                  <a:pt x="1393031" y="298609"/>
                  <a:pt x="1393031" y="298609"/>
                </a:cubicBezTo>
                <a:cubicBezTo>
                  <a:pt x="1393031" y="300514"/>
                  <a:pt x="1393984" y="303371"/>
                  <a:pt x="1393984" y="305276"/>
                </a:cubicBezTo>
                <a:cubicBezTo>
                  <a:pt x="1393984" y="308134"/>
                  <a:pt x="1392079" y="309086"/>
                  <a:pt x="1391126" y="310991"/>
                </a:cubicBezTo>
                <a:close/>
                <a:moveTo>
                  <a:pt x="1397794" y="278606"/>
                </a:moveTo>
                <a:cubicBezTo>
                  <a:pt x="1397794" y="278606"/>
                  <a:pt x="1397794" y="278606"/>
                  <a:pt x="1397794" y="278606"/>
                </a:cubicBezTo>
                <a:cubicBezTo>
                  <a:pt x="1397794" y="278606"/>
                  <a:pt x="1397794" y="279559"/>
                  <a:pt x="1397794" y="279559"/>
                </a:cubicBezTo>
                <a:cubicBezTo>
                  <a:pt x="1397794" y="279559"/>
                  <a:pt x="1397794" y="279559"/>
                  <a:pt x="1397794" y="278606"/>
                </a:cubicBezTo>
                <a:cubicBezTo>
                  <a:pt x="1397794" y="278606"/>
                  <a:pt x="1397794" y="278606"/>
                  <a:pt x="1397794" y="278606"/>
                </a:cubicBezTo>
                <a:close/>
                <a:moveTo>
                  <a:pt x="1397794" y="322421"/>
                </a:moveTo>
                <a:cubicBezTo>
                  <a:pt x="1398746" y="325279"/>
                  <a:pt x="1398746" y="328136"/>
                  <a:pt x="1399699" y="331946"/>
                </a:cubicBezTo>
                <a:cubicBezTo>
                  <a:pt x="1399699" y="332899"/>
                  <a:pt x="1399699" y="332899"/>
                  <a:pt x="1399699" y="333851"/>
                </a:cubicBezTo>
                <a:cubicBezTo>
                  <a:pt x="1398746" y="330994"/>
                  <a:pt x="1397794" y="328136"/>
                  <a:pt x="1396841" y="326231"/>
                </a:cubicBezTo>
                <a:cubicBezTo>
                  <a:pt x="1396841" y="324326"/>
                  <a:pt x="1396841" y="323374"/>
                  <a:pt x="1397794" y="322421"/>
                </a:cubicBezTo>
                <a:close/>
                <a:moveTo>
                  <a:pt x="1387316" y="231934"/>
                </a:moveTo>
                <a:cubicBezTo>
                  <a:pt x="1389221" y="242411"/>
                  <a:pt x="1392079" y="255746"/>
                  <a:pt x="1395889" y="270986"/>
                </a:cubicBezTo>
                <a:cubicBezTo>
                  <a:pt x="1395889" y="271939"/>
                  <a:pt x="1395889" y="271939"/>
                  <a:pt x="1394936" y="272891"/>
                </a:cubicBezTo>
                <a:cubicBezTo>
                  <a:pt x="1390174" y="257651"/>
                  <a:pt x="1386364" y="246221"/>
                  <a:pt x="1384459" y="240506"/>
                </a:cubicBezTo>
                <a:cubicBezTo>
                  <a:pt x="1386364" y="237649"/>
                  <a:pt x="1387316" y="234791"/>
                  <a:pt x="1387316" y="231934"/>
                </a:cubicBezTo>
                <a:close/>
                <a:moveTo>
                  <a:pt x="1380649" y="232886"/>
                </a:moveTo>
                <a:cubicBezTo>
                  <a:pt x="1382554" y="230029"/>
                  <a:pt x="1384459" y="227171"/>
                  <a:pt x="1386364" y="225266"/>
                </a:cubicBezTo>
                <a:cubicBezTo>
                  <a:pt x="1386364" y="225266"/>
                  <a:pt x="1386364" y="225266"/>
                  <a:pt x="1386364" y="225266"/>
                </a:cubicBezTo>
                <a:cubicBezTo>
                  <a:pt x="1382554" y="234791"/>
                  <a:pt x="1377791" y="247174"/>
                  <a:pt x="1372076" y="262414"/>
                </a:cubicBezTo>
                <a:cubicBezTo>
                  <a:pt x="1371124" y="260509"/>
                  <a:pt x="1371124" y="259556"/>
                  <a:pt x="1370171" y="257651"/>
                </a:cubicBezTo>
                <a:cubicBezTo>
                  <a:pt x="1369219" y="256699"/>
                  <a:pt x="1369219" y="255746"/>
                  <a:pt x="1369219" y="253841"/>
                </a:cubicBezTo>
                <a:cubicBezTo>
                  <a:pt x="1373029" y="245269"/>
                  <a:pt x="1376839" y="238601"/>
                  <a:pt x="1380649" y="232886"/>
                </a:cubicBezTo>
                <a:close/>
                <a:moveTo>
                  <a:pt x="1356836" y="300514"/>
                </a:moveTo>
                <a:cubicBezTo>
                  <a:pt x="1356836" y="301466"/>
                  <a:pt x="1356836" y="301466"/>
                  <a:pt x="1356836" y="302419"/>
                </a:cubicBezTo>
                <a:cubicBezTo>
                  <a:pt x="1356836" y="303371"/>
                  <a:pt x="1356836" y="303371"/>
                  <a:pt x="1355884" y="304324"/>
                </a:cubicBezTo>
                <a:cubicBezTo>
                  <a:pt x="1355884" y="302419"/>
                  <a:pt x="1355884" y="301466"/>
                  <a:pt x="1355884" y="299561"/>
                </a:cubicBezTo>
                <a:cubicBezTo>
                  <a:pt x="1355884" y="299561"/>
                  <a:pt x="1356836" y="299561"/>
                  <a:pt x="1356836" y="300514"/>
                </a:cubicBezTo>
                <a:close/>
                <a:moveTo>
                  <a:pt x="1339691" y="325279"/>
                </a:moveTo>
                <a:cubicBezTo>
                  <a:pt x="1339691" y="325279"/>
                  <a:pt x="1339691" y="324326"/>
                  <a:pt x="1339691" y="324326"/>
                </a:cubicBezTo>
                <a:cubicBezTo>
                  <a:pt x="1340644" y="322421"/>
                  <a:pt x="1341596" y="319564"/>
                  <a:pt x="1341596" y="317659"/>
                </a:cubicBezTo>
                <a:cubicBezTo>
                  <a:pt x="1341596" y="317659"/>
                  <a:pt x="1341596" y="317659"/>
                  <a:pt x="1341596" y="317659"/>
                </a:cubicBezTo>
                <a:cubicBezTo>
                  <a:pt x="1341596" y="322421"/>
                  <a:pt x="1341596" y="326231"/>
                  <a:pt x="1341596" y="330994"/>
                </a:cubicBezTo>
                <a:cubicBezTo>
                  <a:pt x="1341596" y="328136"/>
                  <a:pt x="1340644" y="326231"/>
                  <a:pt x="1339691" y="325279"/>
                </a:cubicBezTo>
                <a:close/>
                <a:moveTo>
                  <a:pt x="1340644" y="226219"/>
                </a:moveTo>
                <a:cubicBezTo>
                  <a:pt x="1340644" y="225266"/>
                  <a:pt x="1340644" y="225266"/>
                  <a:pt x="1340644" y="226219"/>
                </a:cubicBezTo>
                <a:cubicBezTo>
                  <a:pt x="1341596" y="229076"/>
                  <a:pt x="1343501" y="232886"/>
                  <a:pt x="1344454" y="237649"/>
                </a:cubicBezTo>
                <a:cubicBezTo>
                  <a:pt x="1344454" y="239554"/>
                  <a:pt x="1344454" y="240506"/>
                  <a:pt x="1344454" y="242411"/>
                </a:cubicBezTo>
                <a:cubicBezTo>
                  <a:pt x="1344454" y="249079"/>
                  <a:pt x="1343501" y="256699"/>
                  <a:pt x="1343501" y="264319"/>
                </a:cubicBezTo>
                <a:cubicBezTo>
                  <a:pt x="1343501" y="267176"/>
                  <a:pt x="1343501" y="270034"/>
                  <a:pt x="1343501" y="272891"/>
                </a:cubicBezTo>
                <a:cubicBezTo>
                  <a:pt x="1341596" y="271939"/>
                  <a:pt x="1340644" y="270034"/>
                  <a:pt x="1339691" y="269081"/>
                </a:cubicBezTo>
                <a:cubicBezTo>
                  <a:pt x="1338739" y="252889"/>
                  <a:pt x="1339691" y="238601"/>
                  <a:pt x="1340644" y="226219"/>
                </a:cubicBezTo>
                <a:close/>
                <a:moveTo>
                  <a:pt x="1337786" y="295751"/>
                </a:moveTo>
                <a:cubicBezTo>
                  <a:pt x="1337786" y="288131"/>
                  <a:pt x="1338739" y="279559"/>
                  <a:pt x="1338739" y="271939"/>
                </a:cubicBezTo>
                <a:cubicBezTo>
                  <a:pt x="1339691" y="272891"/>
                  <a:pt x="1341596" y="274796"/>
                  <a:pt x="1342549" y="276701"/>
                </a:cubicBezTo>
                <a:cubicBezTo>
                  <a:pt x="1342549" y="276701"/>
                  <a:pt x="1342549" y="276701"/>
                  <a:pt x="1342549" y="276701"/>
                </a:cubicBezTo>
                <a:cubicBezTo>
                  <a:pt x="1342549" y="279559"/>
                  <a:pt x="1342549" y="283369"/>
                  <a:pt x="1342549" y="286226"/>
                </a:cubicBezTo>
                <a:cubicBezTo>
                  <a:pt x="1340644" y="290036"/>
                  <a:pt x="1338739" y="292894"/>
                  <a:pt x="1337786" y="295751"/>
                </a:cubicBezTo>
                <a:cubicBezTo>
                  <a:pt x="1337786" y="296704"/>
                  <a:pt x="1337786" y="296704"/>
                  <a:pt x="1337786" y="296704"/>
                </a:cubicBezTo>
                <a:cubicBezTo>
                  <a:pt x="1337786" y="296704"/>
                  <a:pt x="1337786" y="295751"/>
                  <a:pt x="1337786" y="295751"/>
                </a:cubicBezTo>
                <a:close/>
                <a:moveTo>
                  <a:pt x="1314926" y="320516"/>
                </a:moveTo>
                <a:cubicBezTo>
                  <a:pt x="1314926" y="320516"/>
                  <a:pt x="1314926" y="320516"/>
                  <a:pt x="1314926" y="320516"/>
                </a:cubicBezTo>
                <a:cubicBezTo>
                  <a:pt x="1314926" y="320516"/>
                  <a:pt x="1314926" y="320516"/>
                  <a:pt x="1314926" y="320516"/>
                </a:cubicBezTo>
                <a:cubicBezTo>
                  <a:pt x="1314926" y="320516"/>
                  <a:pt x="1314926" y="320516"/>
                  <a:pt x="1314926" y="320516"/>
                </a:cubicBezTo>
                <a:close/>
                <a:moveTo>
                  <a:pt x="1311116" y="312896"/>
                </a:moveTo>
                <a:cubicBezTo>
                  <a:pt x="1311116" y="312896"/>
                  <a:pt x="1312069" y="313849"/>
                  <a:pt x="1311116" y="312896"/>
                </a:cubicBezTo>
                <a:cubicBezTo>
                  <a:pt x="1311116" y="313849"/>
                  <a:pt x="1311116" y="313849"/>
                  <a:pt x="1311116" y="314801"/>
                </a:cubicBezTo>
                <a:cubicBezTo>
                  <a:pt x="1311116" y="314801"/>
                  <a:pt x="1311116" y="314801"/>
                  <a:pt x="1311116" y="314801"/>
                </a:cubicBezTo>
                <a:cubicBezTo>
                  <a:pt x="1311116" y="313849"/>
                  <a:pt x="1311116" y="313849"/>
                  <a:pt x="1311116" y="312896"/>
                </a:cubicBezTo>
                <a:close/>
                <a:moveTo>
                  <a:pt x="1242536" y="344329"/>
                </a:moveTo>
                <a:cubicBezTo>
                  <a:pt x="1241584" y="341471"/>
                  <a:pt x="1239679" y="339566"/>
                  <a:pt x="1238726" y="336709"/>
                </a:cubicBezTo>
                <a:cubicBezTo>
                  <a:pt x="1238726" y="328136"/>
                  <a:pt x="1238726" y="318611"/>
                  <a:pt x="1238726" y="310991"/>
                </a:cubicBezTo>
                <a:cubicBezTo>
                  <a:pt x="1238726" y="309086"/>
                  <a:pt x="1238726" y="308134"/>
                  <a:pt x="1238726" y="307181"/>
                </a:cubicBezTo>
                <a:cubicBezTo>
                  <a:pt x="1240631" y="317659"/>
                  <a:pt x="1241584" y="328136"/>
                  <a:pt x="1244441" y="339566"/>
                </a:cubicBezTo>
                <a:cubicBezTo>
                  <a:pt x="1244441" y="339566"/>
                  <a:pt x="1244441" y="340519"/>
                  <a:pt x="1244441" y="340519"/>
                </a:cubicBezTo>
                <a:cubicBezTo>
                  <a:pt x="1243489" y="341471"/>
                  <a:pt x="1242536" y="343376"/>
                  <a:pt x="1242536" y="344329"/>
                </a:cubicBezTo>
                <a:close/>
                <a:moveTo>
                  <a:pt x="1279684" y="290989"/>
                </a:moveTo>
                <a:cubicBezTo>
                  <a:pt x="1279684" y="289084"/>
                  <a:pt x="1279684" y="286226"/>
                  <a:pt x="1279684" y="284321"/>
                </a:cubicBezTo>
                <a:cubicBezTo>
                  <a:pt x="1280636" y="285274"/>
                  <a:pt x="1280636" y="286226"/>
                  <a:pt x="1281589" y="287179"/>
                </a:cubicBezTo>
                <a:cubicBezTo>
                  <a:pt x="1280636" y="289084"/>
                  <a:pt x="1279684" y="290036"/>
                  <a:pt x="1279684" y="290989"/>
                </a:cubicBezTo>
                <a:close/>
                <a:moveTo>
                  <a:pt x="1298734" y="332899"/>
                </a:moveTo>
                <a:cubicBezTo>
                  <a:pt x="1298734" y="332899"/>
                  <a:pt x="1298734" y="332899"/>
                  <a:pt x="1298734" y="332899"/>
                </a:cubicBezTo>
                <a:cubicBezTo>
                  <a:pt x="1298734" y="331946"/>
                  <a:pt x="1298734" y="331946"/>
                  <a:pt x="1298734" y="330994"/>
                </a:cubicBezTo>
                <a:cubicBezTo>
                  <a:pt x="1298734" y="331946"/>
                  <a:pt x="1298734" y="332899"/>
                  <a:pt x="1298734" y="332899"/>
                </a:cubicBezTo>
                <a:close/>
                <a:moveTo>
                  <a:pt x="1295876" y="278606"/>
                </a:moveTo>
                <a:cubicBezTo>
                  <a:pt x="1298734" y="285274"/>
                  <a:pt x="1301591" y="291941"/>
                  <a:pt x="1305401" y="299561"/>
                </a:cubicBezTo>
                <a:cubicBezTo>
                  <a:pt x="1305401" y="299561"/>
                  <a:pt x="1305401" y="299561"/>
                  <a:pt x="1305401" y="300514"/>
                </a:cubicBezTo>
                <a:cubicBezTo>
                  <a:pt x="1305401" y="301466"/>
                  <a:pt x="1305401" y="302419"/>
                  <a:pt x="1304449" y="303371"/>
                </a:cubicBezTo>
                <a:cubicBezTo>
                  <a:pt x="1303496" y="300514"/>
                  <a:pt x="1301591" y="298609"/>
                  <a:pt x="1300639" y="295751"/>
                </a:cubicBezTo>
                <a:cubicBezTo>
                  <a:pt x="1298734" y="291941"/>
                  <a:pt x="1296829" y="288131"/>
                  <a:pt x="1293971" y="284321"/>
                </a:cubicBezTo>
                <a:cubicBezTo>
                  <a:pt x="1294924" y="282416"/>
                  <a:pt x="1295876" y="280511"/>
                  <a:pt x="1295876" y="278606"/>
                </a:cubicBezTo>
                <a:close/>
                <a:moveTo>
                  <a:pt x="1299686" y="328136"/>
                </a:moveTo>
                <a:cubicBezTo>
                  <a:pt x="1299686" y="329089"/>
                  <a:pt x="1299686" y="329089"/>
                  <a:pt x="1299686" y="330041"/>
                </a:cubicBezTo>
                <a:cubicBezTo>
                  <a:pt x="1299686" y="330041"/>
                  <a:pt x="1298734" y="330994"/>
                  <a:pt x="1298734" y="331946"/>
                </a:cubicBezTo>
                <a:cubicBezTo>
                  <a:pt x="1296829" y="329089"/>
                  <a:pt x="1294924" y="326231"/>
                  <a:pt x="1293019" y="324326"/>
                </a:cubicBezTo>
                <a:cubicBezTo>
                  <a:pt x="1292066" y="322421"/>
                  <a:pt x="1290161" y="320516"/>
                  <a:pt x="1289209" y="318611"/>
                </a:cubicBezTo>
                <a:cubicBezTo>
                  <a:pt x="1289209" y="318611"/>
                  <a:pt x="1289209" y="318611"/>
                  <a:pt x="1289209" y="318611"/>
                </a:cubicBezTo>
                <a:cubicBezTo>
                  <a:pt x="1289209" y="314801"/>
                  <a:pt x="1289209" y="311944"/>
                  <a:pt x="1289209" y="309086"/>
                </a:cubicBezTo>
                <a:cubicBezTo>
                  <a:pt x="1289209" y="308134"/>
                  <a:pt x="1290161" y="306229"/>
                  <a:pt x="1290161" y="305276"/>
                </a:cubicBezTo>
                <a:cubicBezTo>
                  <a:pt x="1293019" y="311944"/>
                  <a:pt x="1296829" y="319564"/>
                  <a:pt x="1299686" y="328136"/>
                </a:cubicBezTo>
                <a:close/>
                <a:moveTo>
                  <a:pt x="1289209" y="263366"/>
                </a:moveTo>
                <a:cubicBezTo>
                  <a:pt x="1288256" y="265271"/>
                  <a:pt x="1288256" y="266224"/>
                  <a:pt x="1287304" y="268129"/>
                </a:cubicBezTo>
                <a:cubicBezTo>
                  <a:pt x="1287304" y="265271"/>
                  <a:pt x="1287304" y="262414"/>
                  <a:pt x="1287304" y="259556"/>
                </a:cubicBezTo>
                <a:cubicBezTo>
                  <a:pt x="1287304" y="260509"/>
                  <a:pt x="1288256" y="262414"/>
                  <a:pt x="1289209" y="263366"/>
                </a:cubicBezTo>
                <a:close/>
                <a:moveTo>
                  <a:pt x="1276826" y="238601"/>
                </a:moveTo>
                <a:cubicBezTo>
                  <a:pt x="1277779" y="239554"/>
                  <a:pt x="1277779" y="240506"/>
                  <a:pt x="1278731" y="242411"/>
                </a:cubicBezTo>
                <a:cubicBezTo>
                  <a:pt x="1280636" y="246221"/>
                  <a:pt x="1283494" y="251936"/>
                  <a:pt x="1286351" y="257651"/>
                </a:cubicBezTo>
                <a:cubicBezTo>
                  <a:pt x="1286351" y="260509"/>
                  <a:pt x="1285399" y="263366"/>
                  <a:pt x="1285399" y="267176"/>
                </a:cubicBezTo>
                <a:cubicBezTo>
                  <a:pt x="1282541" y="263366"/>
                  <a:pt x="1280636" y="259556"/>
                  <a:pt x="1277779" y="255746"/>
                </a:cubicBezTo>
                <a:cubicBezTo>
                  <a:pt x="1277779" y="250031"/>
                  <a:pt x="1276826" y="245269"/>
                  <a:pt x="1276826" y="242411"/>
                </a:cubicBezTo>
                <a:cubicBezTo>
                  <a:pt x="1276826" y="241459"/>
                  <a:pt x="1276826" y="239554"/>
                  <a:pt x="1276826" y="238601"/>
                </a:cubicBezTo>
                <a:close/>
                <a:moveTo>
                  <a:pt x="1273016" y="271939"/>
                </a:moveTo>
                <a:cubicBezTo>
                  <a:pt x="1273016" y="271939"/>
                  <a:pt x="1273969" y="272891"/>
                  <a:pt x="1273969" y="272891"/>
                </a:cubicBezTo>
                <a:cubicBezTo>
                  <a:pt x="1273969" y="278606"/>
                  <a:pt x="1273016" y="284321"/>
                  <a:pt x="1273016" y="291941"/>
                </a:cubicBezTo>
                <a:cubicBezTo>
                  <a:pt x="1272064" y="290989"/>
                  <a:pt x="1272064" y="289084"/>
                  <a:pt x="1271111" y="288131"/>
                </a:cubicBezTo>
                <a:cubicBezTo>
                  <a:pt x="1271111" y="282416"/>
                  <a:pt x="1272064" y="276701"/>
                  <a:pt x="1273016" y="271939"/>
                </a:cubicBezTo>
                <a:close/>
                <a:moveTo>
                  <a:pt x="1240631" y="229076"/>
                </a:moveTo>
                <a:cubicBezTo>
                  <a:pt x="1241584" y="226219"/>
                  <a:pt x="1243489" y="223361"/>
                  <a:pt x="1244441" y="220504"/>
                </a:cubicBezTo>
                <a:cubicBezTo>
                  <a:pt x="1247299" y="226219"/>
                  <a:pt x="1251109" y="230981"/>
                  <a:pt x="1253966" y="237649"/>
                </a:cubicBezTo>
                <a:cubicBezTo>
                  <a:pt x="1257776" y="244316"/>
                  <a:pt x="1260634" y="250031"/>
                  <a:pt x="1264444" y="257651"/>
                </a:cubicBezTo>
                <a:cubicBezTo>
                  <a:pt x="1265396" y="259556"/>
                  <a:pt x="1267301" y="262414"/>
                  <a:pt x="1268254" y="264319"/>
                </a:cubicBezTo>
                <a:cubicBezTo>
                  <a:pt x="1266349" y="270986"/>
                  <a:pt x="1264444" y="277654"/>
                  <a:pt x="1262539" y="286226"/>
                </a:cubicBezTo>
                <a:cubicBezTo>
                  <a:pt x="1259681" y="283369"/>
                  <a:pt x="1257776" y="280511"/>
                  <a:pt x="1254919" y="277654"/>
                </a:cubicBezTo>
                <a:cubicBezTo>
                  <a:pt x="1250156" y="268129"/>
                  <a:pt x="1246346" y="259556"/>
                  <a:pt x="1241584" y="251936"/>
                </a:cubicBezTo>
                <a:cubicBezTo>
                  <a:pt x="1239679" y="249079"/>
                  <a:pt x="1237774" y="246221"/>
                  <a:pt x="1235869" y="243364"/>
                </a:cubicBezTo>
                <a:cubicBezTo>
                  <a:pt x="1235869" y="243364"/>
                  <a:pt x="1235869" y="242411"/>
                  <a:pt x="1235869" y="242411"/>
                </a:cubicBezTo>
                <a:cubicBezTo>
                  <a:pt x="1237774" y="236696"/>
                  <a:pt x="1239679" y="232886"/>
                  <a:pt x="1240631" y="229076"/>
                </a:cubicBezTo>
                <a:close/>
                <a:moveTo>
                  <a:pt x="1228249" y="304324"/>
                </a:moveTo>
                <a:cubicBezTo>
                  <a:pt x="1228249" y="298609"/>
                  <a:pt x="1227296" y="292894"/>
                  <a:pt x="1227296" y="288131"/>
                </a:cubicBezTo>
                <a:lnTo>
                  <a:pt x="1227296" y="281464"/>
                </a:lnTo>
                <a:cubicBezTo>
                  <a:pt x="1227296" y="280511"/>
                  <a:pt x="1228249" y="280511"/>
                  <a:pt x="1228249" y="279559"/>
                </a:cubicBezTo>
                <a:cubicBezTo>
                  <a:pt x="1228249" y="279559"/>
                  <a:pt x="1228249" y="278606"/>
                  <a:pt x="1228249" y="278606"/>
                </a:cubicBezTo>
                <a:cubicBezTo>
                  <a:pt x="1228249" y="278606"/>
                  <a:pt x="1229201" y="279559"/>
                  <a:pt x="1229201" y="279559"/>
                </a:cubicBezTo>
                <a:cubicBezTo>
                  <a:pt x="1230154" y="280511"/>
                  <a:pt x="1230154" y="282416"/>
                  <a:pt x="1231106" y="284321"/>
                </a:cubicBezTo>
                <a:cubicBezTo>
                  <a:pt x="1230154" y="290036"/>
                  <a:pt x="1229201" y="296704"/>
                  <a:pt x="1228249" y="304324"/>
                </a:cubicBezTo>
                <a:close/>
                <a:moveTo>
                  <a:pt x="1232059" y="280511"/>
                </a:moveTo>
                <a:cubicBezTo>
                  <a:pt x="1232059" y="279559"/>
                  <a:pt x="1232059" y="279559"/>
                  <a:pt x="1232059" y="278606"/>
                </a:cubicBezTo>
                <a:cubicBezTo>
                  <a:pt x="1232059" y="277654"/>
                  <a:pt x="1231106" y="276701"/>
                  <a:pt x="1230154" y="275749"/>
                </a:cubicBezTo>
                <a:cubicBezTo>
                  <a:pt x="1229201" y="275749"/>
                  <a:pt x="1228249" y="274796"/>
                  <a:pt x="1227296" y="275749"/>
                </a:cubicBezTo>
                <a:cubicBezTo>
                  <a:pt x="1227296" y="275749"/>
                  <a:pt x="1227296" y="275749"/>
                  <a:pt x="1226344" y="275749"/>
                </a:cubicBezTo>
                <a:lnTo>
                  <a:pt x="1226344" y="269081"/>
                </a:lnTo>
                <a:cubicBezTo>
                  <a:pt x="1227296" y="270034"/>
                  <a:pt x="1228249" y="270986"/>
                  <a:pt x="1230154" y="272891"/>
                </a:cubicBezTo>
                <a:cubicBezTo>
                  <a:pt x="1231106" y="273844"/>
                  <a:pt x="1232059" y="274796"/>
                  <a:pt x="1233011" y="276701"/>
                </a:cubicBezTo>
                <a:cubicBezTo>
                  <a:pt x="1232059" y="278606"/>
                  <a:pt x="1232059" y="279559"/>
                  <a:pt x="1232059" y="280511"/>
                </a:cubicBezTo>
                <a:close/>
                <a:moveTo>
                  <a:pt x="1230154" y="221456"/>
                </a:moveTo>
                <a:cubicBezTo>
                  <a:pt x="1232059" y="225266"/>
                  <a:pt x="1233011" y="229076"/>
                  <a:pt x="1233964" y="233839"/>
                </a:cubicBezTo>
                <a:cubicBezTo>
                  <a:pt x="1233964" y="233839"/>
                  <a:pt x="1233964" y="233839"/>
                  <a:pt x="1233964" y="233839"/>
                </a:cubicBezTo>
                <a:cubicBezTo>
                  <a:pt x="1233964" y="232886"/>
                  <a:pt x="1233011" y="230981"/>
                  <a:pt x="1233011" y="230029"/>
                </a:cubicBezTo>
                <a:cubicBezTo>
                  <a:pt x="1231106" y="226219"/>
                  <a:pt x="1230154" y="223361"/>
                  <a:pt x="1230154" y="221456"/>
                </a:cubicBezTo>
                <a:cubicBezTo>
                  <a:pt x="1229201" y="220504"/>
                  <a:pt x="1229201" y="220504"/>
                  <a:pt x="1230154" y="221456"/>
                </a:cubicBezTo>
                <a:close/>
                <a:moveTo>
                  <a:pt x="1229201" y="257651"/>
                </a:moveTo>
                <a:cubicBezTo>
                  <a:pt x="1229201" y="257651"/>
                  <a:pt x="1229201" y="257651"/>
                  <a:pt x="1229201" y="257651"/>
                </a:cubicBezTo>
                <a:cubicBezTo>
                  <a:pt x="1229201" y="258604"/>
                  <a:pt x="1230154" y="258604"/>
                  <a:pt x="1230154" y="259556"/>
                </a:cubicBezTo>
                <a:cubicBezTo>
                  <a:pt x="1230154" y="260509"/>
                  <a:pt x="1230154" y="261461"/>
                  <a:pt x="1230154" y="262414"/>
                </a:cubicBezTo>
                <a:cubicBezTo>
                  <a:pt x="1231106" y="266224"/>
                  <a:pt x="1231106" y="270986"/>
                  <a:pt x="1232059" y="274796"/>
                </a:cubicBezTo>
                <a:cubicBezTo>
                  <a:pt x="1232059" y="274796"/>
                  <a:pt x="1232059" y="274796"/>
                  <a:pt x="1232059" y="274796"/>
                </a:cubicBezTo>
                <a:cubicBezTo>
                  <a:pt x="1231106" y="273844"/>
                  <a:pt x="1230154" y="272891"/>
                  <a:pt x="1229201" y="272891"/>
                </a:cubicBezTo>
                <a:cubicBezTo>
                  <a:pt x="1227296" y="270986"/>
                  <a:pt x="1225391" y="270034"/>
                  <a:pt x="1225391" y="269081"/>
                </a:cubicBezTo>
                <a:lnTo>
                  <a:pt x="1225391" y="265271"/>
                </a:lnTo>
                <a:cubicBezTo>
                  <a:pt x="1227296" y="263366"/>
                  <a:pt x="1228249" y="260509"/>
                  <a:pt x="1229201" y="257651"/>
                </a:cubicBezTo>
                <a:close/>
                <a:moveTo>
                  <a:pt x="1226344" y="235744"/>
                </a:moveTo>
                <a:cubicBezTo>
                  <a:pt x="1227296" y="238601"/>
                  <a:pt x="1227296" y="241459"/>
                  <a:pt x="1228249" y="244316"/>
                </a:cubicBezTo>
                <a:cubicBezTo>
                  <a:pt x="1228249" y="245269"/>
                  <a:pt x="1227296" y="246221"/>
                  <a:pt x="1227296" y="246221"/>
                </a:cubicBezTo>
                <a:cubicBezTo>
                  <a:pt x="1226344" y="245269"/>
                  <a:pt x="1226344" y="245269"/>
                  <a:pt x="1225391" y="244316"/>
                </a:cubicBezTo>
                <a:lnTo>
                  <a:pt x="1225391" y="231934"/>
                </a:lnTo>
                <a:cubicBezTo>
                  <a:pt x="1225391" y="233839"/>
                  <a:pt x="1225391" y="234791"/>
                  <a:pt x="1226344" y="235744"/>
                </a:cubicBezTo>
                <a:close/>
                <a:moveTo>
                  <a:pt x="1197769" y="293846"/>
                </a:moveTo>
                <a:cubicBezTo>
                  <a:pt x="1197769" y="292894"/>
                  <a:pt x="1198721" y="290989"/>
                  <a:pt x="1198721" y="290036"/>
                </a:cubicBezTo>
                <a:cubicBezTo>
                  <a:pt x="1198721" y="290989"/>
                  <a:pt x="1198721" y="290989"/>
                  <a:pt x="1198721" y="291941"/>
                </a:cubicBezTo>
                <a:cubicBezTo>
                  <a:pt x="1198721" y="293846"/>
                  <a:pt x="1199674" y="296704"/>
                  <a:pt x="1199674" y="299561"/>
                </a:cubicBezTo>
                <a:cubicBezTo>
                  <a:pt x="1198721" y="301466"/>
                  <a:pt x="1197769" y="304324"/>
                  <a:pt x="1196816" y="307181"/>
                </a:cubicBezTo>
                <a:cubicBezTo>
                  <a:pt x="1195864" y="304324"/>
                  <a:pt x="1195864" y="301466"/>
                  <a:pt x="1194911" y="299561"/>
                </a:cubicBezTo>
                <a:cubicBezTo>
                  <a:pt x="1195864" y="297656"/>
                  <a:pt x="1196816" y="295751"/>
                  <a:pt x="1197769" y="293846"/>
                </a:cubicBezTo>
                <a:close/>
                <a:moveTo>
                  <a:pt x="1196816" y="459581"/>
                </a:moveTo>
                <a:lnTo>
                  <a:pt x="1196816" y="459581"/>
                </a:lnTo>
                <a:cubicBezTo>
                  <a:pt x="1195864" y="458629"/>
                  <a:pt x="1195864" y="457676"/>
                  <a:pt x="1195864" y="455771"/>
                </a:cubicBezTo>
                <a:cubicBezTo>
                  <a:pt x="1195864" y="456724"/>
                  <a:pt x="1195864" y="457676"/>
                  <a:pt x="1196816" y="459581"/>
                </a:cubicBezTo>
                <a:close/>
                <a:moveTo>
                  <a:pt x="1190149" y="324326"/>
                </a:moveTo>
                <a:cubicBezTo>
                  <a:pt x="1190149" y="325279"/>
                  <a:pt x="1190149" y="325279"/>
                  <a:pt x="1190149" y="324326"/>
                </a:cubicBezTo>
                <a:cubicBezTo>
                  <a:pt x="1190149" y="323374"/>
                  <a:pt x="1190149" y="321469"/>
                  <a:pt x="1189196" y="320516"/>
                </a:cubicBezTo>
                <a:cubicBezTo>
                  <a:pt x="1190149" y="322421"/>
                  <a:pt x="1190149" y="323374"/>
                  <a:pt x="1190149" y="324326"/>
                </a:cubicBezTo>
                <a:close/>
                <a:moveTo>
                  <a:pt x="1170146" y="270986"/>
                </a:moveTo>
                <a:cubicBezTo>
                  <a:pt x="1170146" y="270034"/>
                  <a:pt x="1170146" y="269081"/>
                  <a:pt x="1170146" y="268129"/>
                </a:cubicBezTo>
                <a:cubicBezTo>
                  <a:pt x="1170146" y="267176"/>
                  <a:pt x="1170146" y="265271"/>
                  <a:pt x="1170146" y="264319"/>
                </a:cubicBezTo>
                <a:cubicBezTo>
                  <a:pt x="1171099" y="253841"/>
                  <a:pt x="1172051" y="244316"/>
                  <a:pt x="1172051" y="235744"/>
                </a:cubicBezTo>
                <a:cubicBezTo>
                  <a:pt x="1173004" y="238601"/>
                  <a:pt x="1173956" y="241459"/>
                  <a:pt x="1174909" y="245269"/>
                </a:cubicBezTo>
                <a:cubicBezTo>
                  <a:pt x="1174909" y="249079"/>
                  <a:pt x="1175861" y="253841"/>
                  <a:pt x="1176814" y="260509"/>
                </a:cubicBezTo>
                <a:cubicBezTo>
                  <a:pt x="1177766" y="267176"/>
                  <a:pt x="1177766" y="275749"/>
                  <a:pt x="1177766" y="285274"/>
                </a:cubicBezTo>
                <a:cubicBezTo>
                  <a:pt x="1178719" y="291941"/>
                  <a:pt x="1177766" y="300514"/>
                  <a:pt x="1177766" y="308134"/>
                </a:cubicBezTo>
                <a:cubicBezTo>
                  <a:pt x="1177766" y="307181"/>
                  <a:pt x="1176814" y="306229"/>
                  <a:pt x="1176814" y="305276"/>
                </a:cubicBezTo>
                <a:cubicBezTo>
                  <a:pt x="1173956" y="298609"/>
                  <a:pt x="1171099" y="292894"/>
                  <a:pt x="1168241" y="287179"/>
                </a:cubicBezTo>
                <a:cubicBezTo>
                  <a:pt x="1169194" y="282416"/>
                  <a:pt x="1170146" y="275749"/>
                  <a:pt x="1170146" y="270986"/>
                </a:cubicBezTo>
                <a:close/>
                <a:moveTo>
                  <a:pt x="1170146" y="309086"/>
                </a:moveTo>
                <a:cubicBezTo>
                  <a:pt x="1171099" y="312896"/>
                  <a:pt x="1173004" y="317659"/>
                  <a:pt x="1173956" y="321469"/>
                </a:cubicBezTo>
                <a:cubicBezTo>
                  <a:pt x="1173004" y="323374"/>
                  <a:pt x="1173004" y="325279"/>
                  <a:pt x="1172051" y="327184"/>
                </a:cubicBezTo>
                <a:cubicBezTo>
                  <a:pt x="1171099" y="325279"/>
                  <a:pt x="1171099" y="324326"/>
                  <a:pt x="1170146" y="322421"/>
                </a:cubicBezTo>
                <a:cubicBezTo>
                  <a:pt x="1170146" y="321469"/>
                  <a:pt x="1170146" y="319564"/>
                  <a:pt x="1170146" y="318611"/>
                </a:cubicBezTo>
                <a:cubicBezTo>
                  <a:pt x="1169194" y="313849"/>
                  <a:pt x="1169194" y="308134"/>
                  <a:pt x="1168241" y="303371"/>
                </a:cubicBezTo>
                <a:cubicBezTo>
                  <a:pt x="1168241" y="305276"/>
                  <a:pt x="1169194" y="307181"/>
                  <a:pt x="1170146" y="309086"/>
                </a:cubicBezTo>
                <a:close/>
                <a:moveTo>
                  <a:pt x="1164431" y="236696"/>
                </a:moveTo>
                <a:cubicBezTo>
                  <a:pt x="1163479" y="242411"/>
                  <a:pt x="1162526" y="248126"/>
                  <a:pt x="1161574" y="253841"/>
                </a:cubicBezTo>
                <a:cubicBezTo>
                  <a:pt x="1161574" y="252889"/>
                  <a:pt x="1161574" y="252889"/>
                  <a:pt x="1161574" y="251936"/>
                </a:cubicBezTo>
                <a:cubicBezTo>
                  <a:pt x="1161574" y="251936"/>
                  <a:pt x="1161574" y="250984"/>
                  <a:pt x="1161574" y="250984"/>
                </a:cubicBezTo>
                <a:cubicBezTo>
                  <a:pt x="1162526" y="245269"/>
                  <a:pt x="1163479" y="240506"/>
                  <a:pt x="1164431" y="236696"/>
                </a:cubicBezTo>
                <a:close/>
                <a:moveTo>
                  <a:pt x="1140619" y="290036"/>
                </a:moveTo>
                <a:cubicBezTo>
                  <a:pt x="1140619" y="290989"/>
                  <a:pt x="1139666" y="290989"/>
                  <a:pt x="1139666" y="291941"/>
                </a:cubicBezTo>
                <a:cubicBezTo>
                  <a:pt x="1138714" y="289084"/>
                  <a:pt x="1138714" y="286226"/>
                  <a:pt x="1137761" y="283369"/>
                </a:cubicBezTo>
                <a:cubicBezTo>
                  <a:pt x="1138714" y="286226"/>
                  <a:pt x="1139666" y="288131"/>
                  <a:pt x="1140619" y="290036"/>
                </a:cubicBezTo>
                <a:close/>
                <a:moveTo>
                  <a:pt x="1114901" y="339566"/>
                </a:moveTo>
                <a:cubicBezTo>
                  <a:pt x="1115854" y="331946"/>
                  <a:pt x="1116806" y="323374"/>
                  <a:pt x="1117759" y="315754"/>
                </a:cubicBezTo>
                <a:cubicBezTo>
                  <a:pt x="1118711" y="318611"/>
                  <a:pt x="1118711" y="321469"/>
                  <a:pt x="1119664" y="325279"/>
                </a:cubicBezTo>
                <a:cubicBezTo>
                  <a:pt x="1120616" y="328136"/>
                  <a:pt x="1120616" y="331946"/>
                  <a:pt x="1121569" y="334804"/>
                </a:cubicBezTo>
                <a:cubicBezTo>
                  <a:pt x="1121569" y="336709"/>
                  <a:pt x="1120616" y="338614"/>
                  <a:pt x="1120616" y="341471"/>
                </a:cubicBezTo>
                <a:cubicBezTo>
                  <a:pt x="1120616" y="341471"/>
                  <a:pt x="1120616" y="341471"/>
                  <a:pt x="1120616" y="342424"/>
                </a:cubicBezTo>
                <a:cubicBezTo>
                  <a:pt x="1119664" y="344329"/>
                  <a:pt x="1118711" y="346234"/>
                  <a:pt x="1118711" y="348139"/>
                </a:cubicBezTo>
                <a:cubicBezTo>
                  <a:pt x="1117759" y="345281"/>
                  <a:pt x="1115854" y="343376"/>
                  <a:pt x="1114901" y="341471"/>
                </a:cubicBezTo>
                <a:cubicBezTo>
                  <a:pt x="1114901" y="340519"/>
                  <a:pt x="1114901" y="339566"/>
                  <a:pt x="1114901" y="339566"/>
                </a:cubicBezTo>
                <a:close/>
                <a:moveTo>
                  <a:pt x="1111091" y="219551"/>
                </a:moveTo>
                <a:cubicBezTo>
                  <a:pt x="1111091" y="220504"/>
                  <a:pt x="1112044" y="221456"/>
                  <a:pt x="1112044" y="222409"/>
                </a:cubicBezTo>
                <a:cubicBezTo>
                  <a:pt x="1112044" y="225266"/>
                  <a:pt x="1112996" y="228124"/>
                  <a:pt x="1112996" y="230029"/>
                </a:cubicBezTo>
                <a:cubicBezTo>
                  <a:pt x="1112996" y="230029"/>
                  <a:pt x="1112996" y="230029"/>
                  <a:pt x="1112996" y="230029"/>
                </a:cubicBezTo>
                <a:cubicBezTo>
                  <a:pt x="1112996" y="226219"/>
                  <a:pt x="1112044" y="223361"/>
                  <a:pt x="1111091" y="219551"/>
                </a:cubicBezTo>
                <a:cubicBezTo>
                  <a:pt x="1111091" y="220504"/>
                  <a:pt x="1111091" y="219551"/>
                  <a:pt x="1111091" y="219551"/>
                </a:cubicBezTo>
                <a:close/>
                <a:moveTo>
                  <a:pt x="1110139" y="217646"/>
                </a:moveTo>
                <a:cubicBezTo>
                  <a:pt x="1110139" y="217646"/>
                  <a:pt x="1110139" y="217646"/>
                  <a:pt x="1110139" y="217646"/>
                </a:cubicBezTo>
                <a:cubicBezTo>
                  <a:pt x="1110139" y="217646"/>
                  <a:pt x="1109186" y="216694"/>
                  <a:pt x="1109186" y="215741"/>
                </a:cubicBezTo>
                <a:cubicBezTo>
                  <a:pt x="1110139" y="216694"/>
                  <a:pt x="1110139" y="216694"/>
                  <a:pt x="1110139" y="217646"/>
                </a:cubicBezTo>
                <a:close/>
                <a:moveTo>
                  <a:pt x="1101566" y="236696"/>
                </a:moveTo>
                <a:cubicBezTo>
                  <a:pt x="1104424" y="248126"/>
                  <a:pt x="1107281" y="262414"/>
                  <a:pt x="1111091" y="278606"/>
                </a:cubicBezTo>
                <a:cubicBezTo>
                  <a:pt x="1110139" y="283369"/>
                  <a:pt x="1109186" y="289084"/>
                  <a:pt x="1109186" y="293846"/>
                </a:cubicBezTo>
                <a:cubicBezTo>
                  <a:pt x="1108234" y="298609"/>
                  <a:pt x="1107281" y="304324"/>
                  <a:pt x="1106329" y="309086"/>
                </a:cubicBezTo>
                <a:cubicBezTo>
                  <a:pt x="1106329" y="309086"/>
                  <a:pt x="1106329" y="309086"/>
                  <a:pt x="1106329" y="308134"/>
                </a:cubicBezTo>
                <a:cubicBezTo>
                  <a:pt x="1105376" y="300514"/>
                  <a:pt x="1105376" y="295751"/>
                  <a:pt x="1105376" y="295751"/>
                </a:cubicBezTo>
                <a:cubicBezTo>
                  <a:pt x="1105376" y="295751"/>
                  <a:pt x="1105376" y="297656"/>
                  <a:pt x="1105376" y="300514"/>
                </a:cubicBezTo>
                <a:cubicBezTo>
                  <a:pt x="1103471" y="290989"/>
                  <a:pt x="1101566" y="282416"/>
                  <a:pt x="1099661" y="272891"/>
                </a:cubicBezTo>
                <a:cubicBezTo>
                  <a:pt x="1097756" y="265271"/>
                  <a:pt x="1096804" y="256699"/>
                  <a:pt x="1094899" y="249079"/>
                </a:cubicBezTo>
                <a:cubicBezTo>
                  <a:pt x="1096804" y="244316"/>
                  <a:pt x="1098709" y="240506"/>
                  <a:pt x="1101566" y="236696"/>
                </a:cubicBezTo>
                <a:close/>
                <a:moveTo>
                  <a:pt x="1027271" y="325279"/>
                </a:moveTo>
                <a:cubicBezTo>
                  <a:pt x="1028224" y="319564"/>
                  <a:pt x="1029176" y="314801"/>
                  <a:pt x="1030129" y="310991"/>
                </a:cubicBezTo>
                <a:cubicBezTo>
                  <a:pt x="1031081" y="306229"/>
                  <a:pt x="1032986" y="301466"/>
                  <a:pt x="1034891" y="297656"/>
                </a:cubicBezTo>
                <a:cubicBezTo>
                  <a:pt x="1035844" y="293846"/>
                  <a:pt x="1037749" y="290989"/>
                  <a:pt x="1039654" y="288131"/>
                </a:cubicBezTo>
                <a:cubicBezTo>
                  <a:pt x="1040606" y="291941"/>
                  <a:pt x="1041559" y="295751"/>
                  <a:pt x="1042511" y="299561"/>
                </a:cubicBezTo>
                <a:cubicBezTo>
                  <a:pt x="1041559" y="301466"/>
                  <a:pt x="1040606" y="303371"/>
                  <a:pt x="1039654" y="305276"/>
                </a:cubicBezTo>
                <a:cubicBezTo>
                  <a:pt x="1034891" y="313849"/>
                  <a:pt x="1031081" y="322421"/>
                  <a:pt x="1028224" y="330994"/>
                </a:cubicBezTo>
                <a:cubicBezTo>
                  <a:pt x="1028224" y="329089"/>
                  <a:pt x="1028224" y="327184"/>
                  <a:pt x="1027271" y="325279"/>
                </a:cubicBezTo>
                <a:close/>
                <a:moveTo>
                  <a:pt x="1040606" y="374809"/>
                </a:moveTo>
                <a:cubicBezTo>
                  <a:pt x="1040606" y="373856"/>
                  <a:pt x="1039654" y="371951"/>
                  <a:pt x="1039654" y="370999"/>
                </a:cubicBezTo>
                <a:cubicBezTo>
                  <a:pt x="1041559" y="366236"/>
                  <a:pt x="1043464" y="360521"/>
                  <a:pt x="1045369" y="355759"/>
                </a:cubicBezTo>
                <a:cubicBezTo>
                  <a:pt x="1046321" y="358616"/>
                  <a:pt x="1047274" y="361474"/>
                  <a:pt x="1047274" y="364331"/>
                </a:cubicBezTo>
                <a:cubicBezTo>
                  <a:pt x="1047274" y="371951"/>
                  <a:pt x="1047274" y="378619"/>
                  <a:pt x="1048226" y="386239"/>
                </a:cubicBezTo>
                <a:cubicBezTo>
                  <a:pt x="1046321" y="385286"/>
                  <a:pt x="1045369" y="384334"/>
                  <a:pt x="1044416" y="384334"/>
                </a:cubicBezTo>
                <a:cubicBezTo>
                  <a:pt x="1042511" y="381476"/>
                  <a:pt x="1041559" y="377666"/>
                  <a:pt x="1040606" y="374809"/>
                </a:cubicBezTo>
                <a:close/>
                <a:moveTo>
                  <a:pt x="1046321" y="389096"/>
                </a:moveTo>
                <a:cubicBezTo>
                  <a:pt x="1047274" y="390049"/>
                  <a:pt x="1047274" y="390049"/>
                  <a:pt x="1048226" y="391001"/>
                </a:cubicBezTo>
                <a:cubicBezTo>
                  <a:pt x="1048226" y="391954"/>
                  <a:pt x="1048226" y="391954"/>
                  <a:pt x="1048226" y="392906"/>
                </a:cubicBezTo>
                <a:cubicBezTo>
                  <a:pt x="1047274" y="391954"/>
                  <a:pt x="1046321" y="390049"/>
                  <a:pt x="1046321" y="389096"/>
                </a:cubicBezTo>
                <a:close/>
                <a:moveTo>
                  <a:pt x="1056799" y="292894"/>
                </a:moveTo>
                <a:cubicBezTo>
                  <a:pt x="1057751" y="289084"/>
                  <a:pt x="1059656" y="286226"/>
                  <a:pt x="1061561" y="282416"/>
                </a:cubicBezTo>
                <a:cubicBezTo>
                  <a:pt x="1063466" y="278606"/>
                  <a:pt x="1064419" y="274796"/>
                  <a:pt x="1066324" y="271939"/>
                </a:cubicBezTo>
                <a:cubicBezTo>
                  <a:pt x="1066324" y="272891"/>
                  <a:pt x="1066324" y="272891"/>
                  <a:pt x="1066324" y="273844"/>
                </a:cubicBezTo>
                <a:cubicBezTo>
                  <a:pt x="1066324" y="275749"/>
                  <a:pt x="1067276" y="276701"/>
                  <a:pt x="1067276" y="278606"/>
                </a:cubicBezTo>
                <a:cubicBezTo>
                  <a:pt x="1066324" y="280511"/>
                  <a:pt x="1064419" y="282416"/>
                  <a:pt x="1063466" y="285274"/>
                </a:cubicBezTo>
                <a:cubicBezTo>
                  <a:pt x="1061561" y="288131"/>
                  <a:pt x="1059656" y="291941"/>
                  <a:pt x="1057751" y="295751"/>
                </a:cubicBezTo>
                <a:cubicBezTo>
                  <a:pt x="1057751" y="294799"/>
                  <a:pt x="1056799" y="293846"/>
                  <a:pt x="1056799" y="292894"/>
                </a:cubicBezTo>
                <a:close/>
                <a:moveTo>
                  <a:pt x="1059656" y="360521"/>
                </a:moveTo>
                <a:cubicBezTo>
                  <a:pt x="1059656" y="360521"/>
                  <a:pt x="1059656" y="359569"/>
                  <a:pt x="1059656" y="360521"/>
                </a:cubicBezTo>
                <a:cubicBezTo>
                  <a:pt x="1059656" y="359569"/>
                  <a:pt x="1059656" y="360521"/>
                  <a:pt x="1059656" y="360521"/>
                </a:cubicBezTo>
                <a:cubicBezTo>
                  <a:pt x="1059656" y="360521"/>
                  <a:pt x="1059656" y="360521"/>
                  <a:pt x="1059656" y="360521"/>
                </a:cubicBezTo>
                <a:close/>
                <a:moveTo>
                  <a:pt x="1064419" y="383381"/>
                </a:moveTo>
                <a:cubicBezTo>
                  <a:pt x="1063466" y="381476"/>
                  <a:pt x="1063466" y="380524"/>
                  <a:pt x="1062514" y="379571"/>
                </a:cubicBezTo>
                <a:cubicBezTo>
                  <a:pt x="1062514" y="377666"/>
                  <a:pt x="1062514" y="376714"/>
                  <a:pt x="1063466" y="374809"/>
                </a:cubicBezTo>
                <a:cubicBezTo>
                  <a:pt x="1063466" y="375761"/>
                  <a:pt x="1064419" y="377666"/>
                  <a:pt x="1064419" y="378619"/>
                </a:cubicBezTo>
                <a:cubicBezTo>
                  <a:pt x="1064419" y="379571"/>
                  <a:pt x="1064419" y="379571"/>
                  <a:pt x="1064419" y="380524"/>
                </a:cubicBezTo>
                <a:cubicBezTo>
                  <a:pt x="1064419" y="382429"/>
                  <a:pt x="1065371" y="384334"/>
                  <a:pt x="1065371" y="386239"/>
                </a:cubicBezTo>
                <a:cubicBezTo>
                  <a:pt x="1065371" y="385286"/>
                  <a:pt x="1065371" y="384334"/>
                  <a:pt x="1064419" y="383381"/>
                </a:cubicBezTo>
                <a:close/>
                <a:moveTo>
                  <a:pt x="1069181" y="330994"/>
                </a:moveTo>
                <a:cubicBezTo>
                  <a:pt x="1067276" y="325279"/>
                  <a:pt x="1065371" y="318611"/>
                  <a:pt x="1063466" y="312896"/>
                </a:cubicBezTo>
                <a:cubicBezTo>
                  <a:pt x="1065371" y="309086"/>
                  <a:pt x="1067276" y="304324"/>
                  <a:pt x="1069181" y="300514"/>
                </a:cubicBezTo>
                <a:cubicBezTo>
                  <a:pt x="1070134" y="308134"/>
                  <a:pt x="1069181" y="316706"/>
                  <a:pt x="1070134" y="326231"/>
                </a:cubicBezTo>
                <a:cubicBezTo>
                  <a:pt x="1069181" y="328136"/>
                  <a:pt x="1069181" y="329089"/>
                  <a:pt x="1069181" y="330994"/>
                </a:cubicBezTo>
                <a:close/>
                <a:moveTo>
                  <a:pt x="1077754" y="262414"/>
                </a:moveTo>
                <a:cubicBezTo>
                  <a:pt x="1076801" y="263366"/>
                  <a:pt x="1076801" y="264319"/>
                  <a:pt x="1075849" y="264319"/>
                </a:cubicBezTo>
                <a:cubicBezTo>
                  <a:pt x="1074896" y="261461"/>
                  <a:pt x="1074896" y="259556"/>
                  <a:pt x="1073944" y="256699"/>
                </a:cubicBezTo>
                <a:lnTo>
                  <a:pt x="1074896" y="256699"/>
                </a:lnTo>
                <a:lnTo>
                  <a:pt x="1075849" y="256699"/>
                </a:lnTo>
                <a:cubicBezTo>
                  <a:pt x="1076801" y="259556"/>
                  <a:pt x="1077754" y="260509"/>
                  <a:pt x="1077754" y="262414"/>
                </a:cubicBezTo>
                <a:close/>
                <a:moveTo>
                  <a:pt x="1045369" y="175736"/>
                </a:moveTo>
                <a:cubicBezTo>
                  <a:pt x="1048226" y="168116"/>
                  <a:pt x="1052036" y="160496"/>
                  <a:pt x="1054894" y="153829"/>
                </a:cubicBezTo>
                <a:cubicBezTo>
                  <a:pt x="1054894" y="154781"/>
                  <a:pt x="1054894" y="154781"/>
                  <a:pt x="1055846" y="155734"/>
                </a:cubicBezTo>
                <a:cubicBezTo>
                  <a:pt x="1056799" y="160496"/>
                  <a:pt x="1058704" y="166211"/>
                  <a:pt x="1059656" y="171926"/>
                </a:cubicBezTo>
                <a:cubicBezTo>
                  <a:pt x="1061561" y="178594"/>
                  <a:pt x="1063466" y="186214"/>
                  <a:pt x="1064419" y="193834"/>
                </a:cubicBezTo>
                <a:cubicBezTo>
                  <a:pt x="1066324" y="201454"/>
                  <a:pt x="1067276" y="208121"/>
                  <a:pt x="1069181" y="215741"/>
                </a:cubicBezTo>
                <a:cubicBezTo>
                  <a:pt x="1072039" y="228124"/>
                  <a:pt x="1073944" y="241459"/>
                  <a:pt x="1076801" y="253841"/>
                </a:cubicBezTo>
                <a:cubicBezTo>
                  <a:pt x="1075849" y="253841"/>
                  <a:pt x="1074896" y="252889"/>
                  <a:pt x="1074896" y="252889"/>
                </a:cubicBezTo>
                <a:cubicBezTo>
                  <a:pt x="1070134" y="230981"/>
                  <a:pt x="1067276" y="216694"/>
                  <a:pt x="1067276" y="216694"/>
                </a:cubicBezTo>
                <a:cubicBezTo>
                  <a:pt x="1067276" y="216694"/>
                  <a:pt x="1067276" y="232886"/>
                  <a:pt x="1068229" y="257651"/>
                </a:cubicBezTo>
                <a:cubicBezTo>
                  <a:pt x="1068229" y="258604"/>
                  <a:pt x="1067276" y="258604"/>
                  <a:pt x="1067276" y="259556"/>
                </a:cubicBezTo>
                <a:cubicBezTo>
                  <a:pt x="1065371" y="255746"/>
                  <a:pt x="1065371" y="252889"/>
                  <a:pt x="1065371" y="252889"/>
                </a:cubicBezTo>
                <a:cubicBezTo>
                  <a:pt x="1065371" y="252889"/>
                  <a:pt x="1065371" y="255746"/>
                  <a:pt x="1066324" y="261461"/>
                </a:cubicBezTo>
                <a:cubicBezTo>
                  <a:pt x="1062514" y="267176"/>
                  <a:pt x="1058704" y="272891"/>
                  <a:pt x="1055846" y="278606"/>
                </a:cubicBezTo>
                <a:cubicBezTo>
                  <a:pt x="1055846" y="279559"/>
                  <a:pt x="1054894" y="279559"/>
                  <a:pt x="1054894" y="280511"/>
                </a:cubicBezTo>
                <a:cubicBezTo>
                  <a:pt x="1054894" y="279559"/>
                  <a:pt x="1053941" y="278606"/>
                  <a:pt x="1053941" y="277654"/>
                </a:cubicBezTo>
                <a:cubicBezTo>
                  <a:pt x="1050131" y="266224"/>
                  <a:pt x="1046321" y="254794"/>
                  <a:pt x="1043464" y="245269"/>
                </a:cubicBezTo>
                <a:cubicBezTo>
                  <a:pt x="1040606" y="235744"/>
                  <a:pt x="1037749" y="227171"/>
                  <a:pt x="1035844" y="220504"/>
                </a:cubicBezTo>
                <a:cubicBezTo>
                  <a:pt x="1033939" y="215741"/>
                  <a:pt x="1032986" y="211931"/>
                  <a:pt x="1032034" y="209074"/>
                </a:cubicBezTo>
                <a:cubicBezTo>
                  <a:pt x="1034891" y="196691"/>
                  <a:pt x="1040606" y="186214"/>
                  <a:pt x="1045369" y="175736"/>
                </a:cubicBezTo>
                <a:close/>
                <a:moveTo>
                  <a:pt x="1019651" y="267176"/>
                </a:moveTo>
                <a:cubicBezTo>
                  <a:pt x="1020604" y="251936"/>
                  <a:pt x="1022509" y="236696"/>
                  <a:pt x="1023461" y="221456"/>
                </a:cubicBezTo>
                <a:cubicBezTo>
                  <a:pt x="1023461" y="220504"/>
                  <a:pt x="1024414" y="219551"/>
                  <a:pt x="1024414" y="218599"/>
                </a:cubicBezTo>
                <a:cubicBezTo>
                  <a:pt x="1026319" y="229076"/>
                  <a:pt x="1028224" y="241459"/>
                  <a:pt x="1032034" y="253841"/>
                </a:cubicBezTo>
                <a:cubicBezTo>
                  <a:pt x="1033939" y="263366"/>
                  <a:pt x="1036796" y="272891"/>
                  <a:pt x="1038701" y="283369"/>
                </a:cubicBezTo>
                <a:cubicBezTo>
                  <a:pt x="1038701" y="283369"/>
                  <a:pt x="1038701" y="284321"/>
                  <a:pt x="1037749" y="284321"/>
                </a:cubicBezTo>
                <a:cubicBezTo>
                  <a:pt x="1035844" y="287179"/>
                  <a:pt x="1032986" y="290036"/>
                  <a:pt x="1031081" y="294799"/>
                </a:cubicBezTo>
                <a:cubicBezTo>
                  <a:pt x="1029176" y="298609"/>
                  <a:pt x="1027271" y="302419"/>
                  <a:pt x="1025366" y="306229"/>
                </a:cubicBezTo>
                <a:cubicBezTo>
                  <a:pt x="1024414" y="297656"/>
                  <a:pt x="1024414" y="290036"/>
                  <a:pt x="1023461" y="284321"/>
                </a:cubicBezTo>
                <a:cubicBezTo>
                  <a:pt x="1022509" y="274796"/>
                  <a:pt x="1022509" y="269081"/>
                  <a:pt x="1022509" y="269081"/>
                </a:cubicBezTo>
                <a:cubicBezTo>
                  <a:pt x="1022509" y="269081"/>
                  <a:pt x="1021556" y="274796"/>
                  <a:pt x="1019651" y="284321"/>
                </a:cubicBezTo>
                <a:cubicBezTo>
                  <a:pt x="1018699" y="291941"/>
                  <a:pt x="1016794" y="302419"/>
                  <a:pt x="1015841" y="314801"/>
                </a:cubicBezTo>
                <a:cubicBezTo>
                  <a:pt x="1015841" y="314801"/>
                  <a:pt x="1015841" y="315754"/>
                  <a:pt x="1015841" y="315754"/>
                </a:cubicBezTo>
                <a:cubicBezTo>
                  <a:pt x="1015841" y="315754"/>
                  <a:pt x="1015841" y="315754"/>
                  <a:pt x="1015841" y="315754"/>
                </a:cubicBezTo>
                <a:cubicBezTo>
                  <a:pt x="1020604" y="276701"/>
                  <a:pt x="1022509" y="251936"/>
                  <a:pt x="1022509" y="251936"/>
                </a:cubicBezTo>
                <a:cubicBezTo>
                  <a:pt x="1022509" y="251936"/>
                  <a:pt x="1021556" y="257651"/>
                  <a:pt x="1019651" y="267176"/>
                </a:cubicBezTo>
                <a:close/>
                <a:moveTo>
                  <a:pt x="1011079" y="364331"/>
                </a:moveTo>
                <a:cubicBezTo>
                  <a:pt x="1011079" y="361474"/>
                  <a:pt x="1012031" y="358616"/>
                  <a:pt x="1012031" y="355759"/>
                </a:cubicBezTo>
                <a:cubicBezTo>
                  <a:pt x="1012984" y="350996"/>
                  <a:pt x="1012984" y="347186"/>
                  <a:pt x="1013936" y="342424"/>
                </a:cubicBezTo>
                <a:cubicBezTo>
                  <a:pt x="1013936" y="342424"/>
                  <a:pt x="1013936" y="342424"/>
                  <a:pt x="1013936" y="342424"/>
                </a:cubicBezTo>
                <a:cubicBezTo>
                  <a:pt x="1012984" y="349091"/>
                  <a:pt x="1012984" y="356711"/>
                  <a:pt x="1012031" y="364331"/>
                </a:cubicBezTo>
                <a:cubicBezTo>
                  <a:pt x="1012031" y="365284"/>
                  <a:pt x="1011079" y="365284"/>
                  <a:pt x="1011079" y="366236"/>
                </a:cubicBezTo>
                <a:cubicBezTo>
                  <a:pt x="1011079" y="366236"/>
                  <a:pt x="1011079" y="366236"/>
                  <a:pt x="1011079" y="366236"/>
                </a:cubicBezTo>
                <a:cubicBezTo>
                  <a:pt x="1011079" y="366236"/>
                  <a:pt x="1011079" y="365284"/>
                  <a:pt x="1011079" y="364331"/>
                </a:cubicBezTo>
                <a:close/>
                <a:moveTo>
                  <a:pt x="1004411" y="257651"/>
                </a:moveTo>
                <a:cubicBezTo>
                  <a:pt x="1003459" y="265271"/>
                  <a:pt x="1002506" y="273844"/>
                  <a:pt x="1001554" y="281464"/>
                </a:cubicBezTo>
                <a:cubicBezTo>
                  <a:pt x="999649" y="277654"/>
                  <a:pt x="997744" y="273844"/>
                  <a:pt x="996791" y="271939"/>
                </a:cubicBezTo>
                <a:cubicBezTo>
                  <a:pt x="999649" y="268129"/>
                  <a:pt x="1001554" y="262414"/>
                  <a:pt x="1004411" y="257651"/>
                </a:cubicBezTo>
                <a:close/>
                <a:moveTo>
                  <a:pt x="991076" y="283369"/>
                </a:moveTo>
                <a:cubicBezTo>
                  <a:pt x="992981" y="280511"/>
                  <a:pt x="994886" y="276701"/>
                  <a:pt x="995839" y="273844"/>
                </a:cubicBezTo>
                <a:cubicBezTo>
                  <a:pt x="996791" y="277654"/>
                  <a:pt x="997744" y="283369"/>
                  <a:pt x="999649" y="291941"/>
                </a:cubicBezTo>
                <a:cubicBezTo>
                  <a:pt x="998696" y="303371"/>
                  <a:pt x="996791" y="314801"/>
                  <a:pt x="995839" y="326231"/>
                </a:cubicBezTo>
                <a:cubicBezTo>
                  <a:pt x="994886" y="328136"/>
                  <a:pt x="994886" y="329089"/>
                  <a:pt x="993934" y="330994"/>
                </a:cubicBezTo>
                <a:cubicBezTo>
                  <a:pt x="992981" y="324326"/>
                  <a:pt x="992981" y="320516"/>
                  <a:pt x="992981" y="320516"/>
                </a:cubicBezTo>
                <a:cubicBezTo>
                  <a:pt x="992981" y="320516"/>
                  <a:pt x="992029" y="327184"/>
                  <a:pt x="991076" y="338614"/>
                </a:cubicBezTo>
                <a:cubicBezTo>
                  <a:pt x="991076" y="339566"/>
                  <a:pt x="990124" y="340519"/>
                  <a:pt x="990124" y="341471"/>
                </a:cubicBezTo>
                <a:cubicBezTo>
                  <a:pt x="987266" y="349091"/>
                  <a:pt x="984409" y="356711"/>
                  <a:pt x="981551" y="365284"/>
                </a:cubicBezTo>
                <a:cubicBezTo>
                  <a:pt x="981551" y="364331"/>
                  <a:pt x="981551" y="363379"/>
                  <a:pt x="980599" y="363379"/>
                </a:cubicBezTo>
                <a:cubicBezTo>
                  <a:pt x="979646" y="351949"/>
                  <a:pt x="978694" y="341471"/>
                  <a:pt x="977741" y="331946"/>
                </a:cubicBezTo>
                <a:cubicBezTo>
                  <a:pt x="976789" y="325279"/>
                  <a:pt x="976789" y="318611"/>
                  <a:pt x="975836" y="311944"/>
                </a:cubicBezTo>
                <a:cubicBezTo>
                  <a:pt x="980599" y="301466"/>
                  <a:pt x="986314" y="291941"/>
                  <a:pt x="991076" y="283369"/>
                </a:cubicBezTo>
                <a:close/>
                <a:moveTo>
                  <a:pt x="960596" y="298609"/>
                </a:moveTo>
                <a:cubicBezTo>
                  <a:pt x="963454" y="291941"/>
                  <a:pt x="965359" y="286226"/>
                  <a:pt x="968216" y="280511"/>
                </a:cubicBezTo>
                <a:cubicBezTo>
                  <a:pt x="968216" y="284321"/>
                  <a:pt x="967264" y="289084"/>
                  <a:pt x="967264" y="294799"/>
                </a:cubicBezTo>
                <a:cubicBezTo>
                  <a:pt x="965359" y="297656"/>
                  <a:pt x="963454" y="301466"/>
                  <a:pt x="961549" y="304324"/>
                </a:cubicBezTo>
                <a:cubicBezTo>
                  <a:pt x="961549" y="304324"/>
                  <a:pt x="961549" y="304324"/>
                  <a:pt x="961549" y="303371"/>
                </a:cubicBezTo>
                <a:cubicBezTo>
                  <a:pt x="961549" y="302419"/>
                  <a:pt x="960596" y="302419"/>
                  <a:pt x="960596" y="301466"/>
                </a:cubicBezTo>
                <a:cubicBezTo>
                  <a:pt x="960596" y="299561"/>
                  <a:pt x="960596" y="299561"/>
                  <a:pt x="960596" y="298609"/>
                </a:cubicBezTo>
                <a:close/>
                <a:moveTo>
                  <a:pt x="939641" y="258604"/>
                </a:moveTo>
                <a:cubicBezTo>
                  <a:pt x="939641" y="258604"/>
                  <a:pt x="939641" y="258604"/>
                  <a:pt x="939641" y="258604"/>
                </a:cubicBezTo>
                <a:cubicBezTo>
                  <a:pt x="941546" y="253841"/>
                  <a:pt x="942499" y="250031"/>
                  <a:pt x="943451" y="246221"/>
                </a:cubicBezTo>
                <a:cubicBezTo>
                  <a:pt x="943451" y="248126"/>
                  <a:pt x="943451" y="250031"/>
                  <a:pt x="943451" y="251936"/>
                </a:cubicBezTo>
                <a:cubicBezTo>
                  <a:pt x="942499" y="253841"/>
                  <a:pt x="941546" y="256699"/>
                  <a:pt x="939641" y="258604"/>
                </a:cubicBezTo>
                <a:lnTo>
                  <a:pt x="939641" y="258604"/>
                </a:lnTo>
                <a:close/>
                <a:moveTo>
                  <a:pt x="944404" y="280511"/>
                </a:moveTo>
                <a:lnTo>
                  <a:pt x="943451" y="273844"/>
                </a:lnTo>
                <a:cubicBezTo>
                  <a:pt x="943451" y="272891"/>
                  <a:pt x="944404" y="271939"/>
                  <a:pt x="944404" y="270986"/>
                </a:cubicBezTo>
                <a:cubicBezTo>
                  <a:pt x="944404" y="270986"/>
                  <a:pt x="944404" y="271939"/>
                  <a:pt x="944404" y="271939"/>
                </a:cubicBezTo>
                <a:cubicBezTo>
                  <a:pt x="944404" y="272891"/>
                  <a:pt x="944404" y="274796"/>
                  <a:pt x="944404" y="275749"/>
                </a:cubicBezTo>
                <a:cubicBezTo>
                  <a:pt x="945356" y="277654"/>
                  <a:pt x="945356" y="279559"/>
                  <a:pt x="944404" y="280511"/>
                </a:cubicBezTo>
                <a:close/>
                <a:moveTo>
                  <a:pt x="944404" y="270986"/>
                </a:moveTo>
                <a:cubicBezTo>
                  <a:pt x="944404" y="270986"/>
                  <a:pt x="944404" y="270986"/>
                  <a:pt x="944404" y="270986"/>
                </a:cubicBezTo>
                <a:cubicBezTo>
                  <a:pt x="945356" y="270986"/>
                  <a:pt x="945356" y="270986"/>
                  <a:pt x="944404" y="270986"/>
                </a:cubicBezTo>
                <a:cubicBezTo>
                  <a:pt x="945356" y="270986"/>
                  <a:pt x="944404" y="270986"/>
                  <a:pt x="944404" y="270986"/>
                </a:cubicBezTo>
                <a:close/>
                <a:moveTo>
                  <a:pt x="933926" y="227171"/>
                </a:moveTo>
                <a:cubicBezTo>
                  <a:pt x="946309" y="185261"/>
                  <a:pt x="954881" y="153829"/>
                  <a:pt x="958691" y="138589"/>
                </a:cubicBezTo>
                <a:cubicBezTo>
                  <a:pt x="958691" y="141446"/>
                  <a:pt x="958691" y="143351"/>
                  <a:pt x="958691" y="146209"/>
                </a:cubicBezTo>
                <a:cubicBezTo>
                  <a:pt x="957739" y="159544"/>
                  <a:pt x="956786" y="179546"/>
                  <a:pt x="953929" y="203359"/>
                </a:cubicBezTo>
                <a:cubicBezTo>
                  <a:pt x="952976" y="215741"/>
                  <a:pt x="951071" y="228124"/>
                  <a:pt x="950119" y="242411"/>
                </a:cubicBezTo>
                <a:cubicBezTo>
                  <a:pt x="949166" y="243364"/>
                  <a:pt x="948214" y="245269"/>
                  <a:pt x="948214" y="246221"/>
                </a:cubicBezTo>
                <a:cubicBezTo>
                  <a:pt x="947261" y="244316"/>
                  <a:pt x="947261" y="241459"/>
                  <a:pt x="947261" y="240506"/>
                </a:cubicBezTo>
                <a:cubicBezTo>
                  <a:pt x="948214" y="235744"/>
                  <a:pt x="949166" y="233839"/>
                  <a:pt x="949166" y="233839"/>
                </a:cubicBezTo>
                <a:cubicBezTo>
                  <a:pt x="949166" y="233839"/>
                  <a:pt x="948214" y="235744"/>
                  <a:pt x="946309" y="238601"/>
                </a:cubicBezTo>
                <a:cubicBezTo>
                  <a:pt x="945356" y="232886"/>
                  <a:pt x="944404" y="230029"/>
                  <a:pt x="944404" y="230029"/>
                </a:cubicBezTo>
                <a:cubicBezTo>
                  <a:pt x="944404" y="230029"/>
                  <a:pt x="944404" y="233839"/>
                  <a:pt x="944404" y="241459"/>
                </a:cubicBezTo>
                <a:cubicBezTo>
                  <a:pt x="943451" y="244316"/>
                  <a:pt x="941546" y="248126"/>
                  <a:pt x="939641" y="251936"/>
                </a:cubicBezTo>
                <a:lnTo>
                  <a:pt x="938689" y="248126"/>
                </a:lnTo>
                <a:lnTo>
                  <a:pt x="936784" y="241459"/>
                </a:lnTo>
                <a:cubicBezTo>
                  <a:pt x="941546" y="226219"/>
                  <a:pt x="943451" y="217646"/>
                  <a:pt x="943451" y="217646"/>
                </a:cubicBezTo>
                <a:cubicBezTo>
                  <a:pt x="943451" y="217646"/>
                  <a:pt x="940594" y="224314"/>
                  <a:pt x="934879" y="235744"/>
                </a:cubicBezTo>
                <a:lnTo>
                  <a:pt x="932974" y="230029"/>
                </a:lnTo>
                <a:cubicBezTo>
                  <a:pt x="932974" y="230029"/>
                  <a:pt x="932974" y="228124"/>
                  <a:pt x="933926" y="227171"/>
                </a:cubicBezTo>
                <a:close/>
                <a:moveTo>
                  <a:pt x="921544" y="452914"/>
                </a:moveTo>
                <a:cubicBezTo>
                  <a:pt x="921544" y="452914"/>
                  <a:pt x="920591" y="451961"/>
                  <a:pt x="920591" y="451961"/>
                </a:cubicBezTo>
                <a:cubicBezTo>
                  <a:pt x="920591" y="447199"/>
                  <a:pt x="920591" y="443389"/>
                  <a:pt x="919639" y="438626"/>
                </a:cubicBezTo>
                <a:cubicBezTo>
                  <a:pt x="920591" y="443389"/>
                  <a:pt x="921544" y="448151"/>
                  <a:pt x="921544" y="452914"/>
                </a:cubicBezTo>
                <a:close/>
                <a:moveTo>
                  <a:pt x="912019" y="210979"/>
                </a:moveTo>
                <a:lnTo>
                  <a:pt x="915829" y="227171"/>
                </a:lnTo>
                <a:cubicBezTo>
                  <a:pt x="915829" y="228124"/>
                  <a:pt x="915829" y="229076"/>
                  <a:pt x="914876" y="230029"/>
                </a:cubicBezTo>
                <a:cubicBezTo>
                  <a:pt x="913924" y="231934"/>
                  <a:pt x="913924" y="234791"/>
                  <a:pt x="912971" y="236696"/>
                </a:cubicBezTo>
                <a:cubicBezTo>
                  <a:pt x="912971" y="235744"/>
                  <a:pt x="912019" y="233839"/>
                  <a:pt x="912019" y="232886"/>
                </a:cubicBezTo>
                <a:cubicBezTo>
                  <a:pt x="912019" y="231934"/>
                  <a:pt x="912019" y="230029"/>
                  <a:pt x="912019" y="228124"/>
                </a:cubicBezTo>
                <a:cubicBezTo>
                  <a:pt x="912019" y="222409"/>
                  <a:pt x="911066" y="216694"/>
                  <a:pt x="911066" y="210979"/>
                </a:cubicBezTo>
                <a:cubicBezTo>
                  <a:pt x="911066" y="209074"/>
                  <a:pt x="911066" y="206216"/>
                  <a:pt x="911066" y="204311"/>
                </a:cubicBezTo>
                <a:lnTo>
                  <a:pt x="912019" y="210979"/>
                </a:lnTo>
                <a:close/>
                <a:moveTo>
                  <a:pt x="833914" y="333851"/>
                </a:moveTo>
                <a:cubicBezTo>
                  <a:pt x="833914" y="332899"/>
                  <a:pt x="833914" y="332899"/>
                  <a:pt x="834866" y="331946"/>
                </a:cubicBezTo>
                <a:cubicBezTo>
                  <a:pt x="834866" y="333851"/>
                  <a:pt x="834866" y="335756"/>
                  <a:pt x="834866" y="337661"/>
                </a:cubicBezTo>
                <a:cubicBezTo>
                  <a:pt x="834866" y="336709"/>
                  <a:pt x="833914" y="334804"/>
                  <a:pt x="833914" y="333851"/>
                </a:cubicBezTo>
                <a:close/>
                <a:moveTo>
                  <a:pt x="847249" y="304324"/>
                </a:moveTo>
                <a:cubicBezTo>
                  <a:pt x="847249" y="303371"/>
                  <a:pt x="847249" y="302419"/>
                  <a:pt x="846296" y="301466"/>
                </a:cubicBezTo>
                <a:cubicBezTo>
                  <a:pt x="846296" y="300514"/>
                  <a:pt x="846296" y="300514"/>
                  <a:pt x="846296" y="299561"/>
                </a:cubicBezTo>
                <a:cubicBezTo>
                  <a:pt x="848201" y="294799"/>
                  <a:pt x="849154" y="290989"/>
                  <a:pt x="851059" y="286226"/>
                </a:cubicBezTo>
                <a:cubicBezTo>
                  <a:pt x="850106" y="292894"/>
                  <a:pt x="848201" y="298609"/>
                  <a:pt x="847249" y="304324"/>
                </a:cubicBezTo>
                <a:close/>
                <a:moveTo>
                  <a:pt x="880586" y="300514"/>
                </a:moveTo>
                <a:cubicBezTo>
                  <a:pt x="878681" y="306229"/>
                  <a:pt x="877729" y="312896"/>
                  <a:pt x="876776" y="319564"/>
                </a:cubicBezTo>
                <a:cubicBezTo>
                  <a:pt x="874871" y="326231"/>
                  <a:pt x="873919" y="334804"/>
                  <a:pt x="872966" y="343376"/>
                </a:cubicBezTo>
                <a:cubicBezTo>
                  <a:pt x="872014" y="346234"/>
                  <a:pt x="870109" y="348139"/>
                  <a:pt x="869156" y="350996"/>
                </a:cubicBezTo>
                <a:cubicBezTo>
                  <a:pt x="869156" y="350996"/>
                  <a:pt x="868204" y="350044"/>
                  <a:pt x="868204" y="349091"/>
                </a:cubicBezTo>
                <a:cubicBezTo>
                  <a:pt x="868204" y="349091"/>
                  <a:pt x="868204" y="348139"/>
                  <a:pt x="867251" y="348139"/>
                </a:cubicBezTo>
                <a:cubicBezTo>
                  <a:pt x="867251" y="344329"/>
                  <a:pt x="867251" y="339566"/>
                  <a:pt x="867251" y="335756"/>
                </a:cubicBezTo>
                <a:cubicBezTo>
                  <a:pt x="867251" y="323374"/>
                  <a:pt x="867251" y="311944"/>
                  <a:pt x="866299" y="301466"/>
                </a:cubicBezTo>
                <a:cubicBezTo>
                  <a:pt x="866299" y="290989"/>
                  <a:pt x="864394" y="281464"/>
                  <a:pt x="863441" y="272891"/>
                </a:cubicBezTo>
                <a:cubicBezTo>
                  <a:pt x="862489" y="267176"/>
                  <a:pt x="862489" y="262414"/>
                  <a:pt x="861536" y="257651"/>
                </a:cubicBezTo>
                <a:cubicBezTo>
                  <a:pt x="861536" y="256699"/>
                  <a:pt x="861536" y="256699"/>
                  <a:pt x="862489" y="255746"/>
                </a:cubicBezTo>
                <a:cubicBezTo>
                  <a:pt x="862489" y="255746"/>
                  <a:pt x="862489" y="255746"/>
                  <a:pt x="862489" y="255746"/>
                </a:cubicBezTo>
                <a:cubicBezTo>
                  <a:pt x="867251" y="265271"/>
                  <a:pt x="871061" y="274796"/>
                  <a:pt x="876776" y="286226"/>
                </a:cubicBezTo>
                <a:cubicBezTo>
                  <a:pt x="878681" y="290036"/>
                  <a:pt x="880586" y="293846"/>
                  <a:pt x="881539" y="296704"/>
                </a:cubicBezTo>
                <a:cubicBezTo>
                  <a:pt x="881539" y="298609"/>
                  <a:pt x="881539" y="299561"/>
                  <a:pt x="880586" y="300514"/>
                </a:cubicBezTo>
                <a:close/>
                <a:moveTo>
                  <a:pt x="885349" y="318611"/>
                </a:moveTo>
                <a:cubicBezTo>
                  <a:pt x="885349" y="318611"/>
                  <a:pt x="885349" y="319564"/>
                  <a:pt x="884396" y="319564"/>
                </a:cubicBezTo>
                <a:cubicBezTo>
                  <a:pt x="884396" y="319564"/>
                  <a:pt x="884396" y="320516"/>
                  <a:pt x="883444" y="320516"/>
                </a:cubicBezTo>
                <a:cubicBezTo>
                  <a:pt x="883444" y="313849"/>
                  <a:pt x="883444" y="308134"/>
                  <a:pt x="884396" y="303371"/>
                </a:cubicBezTo>
                <a:cubicBezTo>
                  <a:pt x="885349" y="305276"/>
                  <a:pt x="886301" y="308134"/>
                  <a:pt x="887254" y="310039"/>
                </a:cubicBezTo>
                <a:cubicBezTo>
                  <a:pt x="887254" y="312896"/>
                  <a:pt x="886301" y="315754"/>
                  <a:pt x="885349" y="318611"/>
                </a:cubicBezTo>
                <a:close/>
                <a:moveTo>
                  <a:pt x="900589" y="246221"/>
                </a:moveTo>
                <a:cubicBezTo>
                  <a:pt x="900589" y="247174"/>
                  <a:pt x="899636" y="247174"/>
                  <a:pt x="900589" y="246221"/>
                </a:cubicBezTo>
                <a:cubicBezTo>
                  <a:pt x="899636" y="239554"/>
                  <a:pt x="898684" y="234791"/>
                  <a:pt x="898684" y="234791"/>
                </a:cubicBezTo>
                <a:cubicBezTo>
                  <a:pt x="898684" y="234791"/>
                  <a:pt x="898684" y="241459"/>
                  <a:pt x="897731" y="252889"/>
                </a:cubicBezTo>
                <a:cubicBezTo>
                  <a:pt x="897731" y="252889"/>
                  <a:pt x="897731" y="252889"/>
                  <a:pt x="897731" y="253841"/>
                </a:cubicBezTo>
                <a:cubicBezTo>
                  <a:pt x="895826" y="251936"/>
                  <a:pt x="894874" y="250031"/>
                  <a:pt x="894874" y="250031"/>
                </a:cubicBezTo>
                <a:cubicBezTo>
                  <a:pt x="894874" y="250031"/>
                  <a:pt x="895826" y="251936"/>
                  <a:pt x="897731" y="254794"/>
                </a:cubicBezTo>
                <a:cubicBezTo>
                  <a:pt x="897731" y="255746"/>
                  <a:pt x="897731" y="256699"/>
                  <a:pt x="897731" y="257651"/>
                </a:cubicBezTo>
                <a:cubicBezTo>
                  <a:pt x="897731" y="259556"/>
                  <a:pt x="897731" y="262414"/>
                  <a:pt x="896779" y="264319"/>
                </a:cubicBezTo>
                <a:cubicBezTo>
                  <a:pt x="896779" y="264319"/>
                  <a:pt x="896779" y="264319"/>
                  <a:pt x="896779" y="264319"/>
                </a:cubicBezTo>
                <a:cubicBezTo>
                  <a:pt x="896779" y="264319"/>
                  <a:pt x="896779" y="264319"/>
                  <a:pt x="896779" y="264319"/>
                </a:cubicBezTo>
                <a:cubicBezTo>
                  <a:pt x="896779" y="264319"/>
                  <a:pt x="896779" y="265271"/>
                  <a:pt x="896779" y="265271"/>
                </a:cubicBezTo>
                <a:cubicBezTo>
                  <a:pt x="896779" y="267176"/>
                  <a:pt x="896779" y="269081"/>
                  <a:pt x="896779" y="270986"/>
                </a:cubicBezTo>
                <a:cubicBezTo>
                  <a:pt x="896779" y="271939"/>
                  <a:pt x="896779" y="271939"/>
                  <a:pt x="896779" y="272891"/>
                </a:cubicBezTo>
                <a:cubicBezTo>
                  <a:pt x="896779" y="276701"/>
                  <a:pt x="895826" y="280511"/>
                  <a:pt x="895826" y="285274"/>
                </a:cubicBezTo>
                <a:cubicBezTo>
                  <a:pt x="895826" y="286226"/>
                  <a:pt x="895826" y="286226"/>
                  <a:pt x="895826" y="287179"/>
                </a:cubicBezTo>
                <a:cubicBezTo>
                  <a:pt x="893921" y="284321"/>
                  <a:pt x="892969" y="281464"/>
                  <a:pt x="891064" y="279559"/>
                </a:cubicBezTo>
                <a:cubicBezTo>
                  <a:pt x="885349" y="269081"/>
                  <a:pt x="879634" y="259556"/>
                  <a:pt x="873919" y="250984"/>
                </a:cubicBezTo>
                <a:cubicBezTo>
                  <a:pt x="872014" y="248126"/>
                  <a:pt x="871061" y="245269"/>
                  <a:pt x="869156" y="243364"/>
                </a:cubicBezTo>
                <a:cubicBezTo>
                  <a:pt x="869156" y="243364"/>
                  <a:pt x="869156" y="243364"/>
                  <a:pt x="869156" y="242411"/>
                </a:cubicBezTo>
                <a:cubicBezTo>
                  <a:pt x="872966" y="232886"/>
                  <a:pt x="875824" y="223361"/>
                  <a:pt x="878681" y="215741"/>
                </a:cubicBezTo>
                <a:cubicBezTo>
                  <a:pt x="881539" y="210979"/>
                  <a:pt x="884396" y="205264"/>
                  <a:pt x="887254" y="200501"/>
                </a:cubicBezTo>
                <a:lnTo>
                  <a:pt x="895826" y="223361"/>
                </a:lnTo>
                <a:lnTo>
                  <a:pt x="901541" y="240506"/>
                </a:lnTo>
                <a:cubicBezTo>
                  <a:pt x="900589" y="242411"/>
                  <a:pt x="900589" y="244316"/>
                  <a:pt x="900589" y="246221"/>
                </a:cubicBezTo>
                <a:close/>
                <a:moveTo>
                  <a:pt x="891064" y="190976"/>
                </a:moveTo>
                <a:cubicBezTo>
                  <a:pt x="892016" y="190024"/>
                  <a:pt x="892969" y="188119"/>
                  <a:pt x="892969" y="187166"/>
                </a:cubicBezTo>
                <a:cubicBezTo>
                  <a:pt x="892969" y="189071"/>
                  <a:pt x="894874" y="194786"/>
                  <a:pt x="896779" y="202406"/>
                </a:cubicBezTo>
                <a:cubicBezTo>
                  <a:pt x="895826" y="199549"/>
                  <a:pt x="893921" y="195739"/>
                  <a:pt x="891064" y="190976"/>
                </a:cubicBezTo>
                <a:close/>
                <a:moveTo>
                  <a:pt x="904399" y="181451"/>
                </a:moveTo>
                <a:cubicBezTo>
                  <a:pt x="904399" y="182404"/>
                  <a:pt x="904399" y="182404"/>
                  <a:pt x="904399" y="183356"/>
                </a:cubicBezTo>
                <a:cubicBezTo>
                  <a:pt x="904399" y="190976"/>
                  <a:pt x="903446" y="200501"/>
                  <a:pt x="903446" y="210979"/>
                </a:cubicBezTo>
                <a:cubicBezTo>
                  <a:pt x="903446" y="210979"/>
                  <a:pt x="903446" y="210026"/>
                  <a:pt x="903446" y="210026"/>
                </a:cubicBezTo>
                <a:cubicBezTo>
                  <a:pt x="898684" y="197644"/>
                  <a:pt x="894874" y="190024"/>
                  <a:pt x="894874" y="188119"/>
                </a:cubicBezTo>
                <a:cubicBezTo>
                  <a:pt x="897731" y="183356"/>
                  <a:pt x="900589" y="178594"/>
                  <a:pt x="903446" y="173831"/>
                </a:cubicBezTo>
                <a:lnTo>
                  <a:pt x="904399" y="181451"/>
                </a:lnTo>
                <a:close/>
                <a:moveTo>
                  <a:pt x="888206" y="137636"/>
                </a:moveTo>
                <a:cubicBezTo>
                  <a:pt x="889159" y="135731"/>
                  <a:pt x="890111" y="134779"/>
                  <a:pt x="890111" y="132874"/>
                </a:cubicBezTo>
                <a:lnTo>
                  <a:pt x="898684" y="161449"/>
                </a:lnTo>
                <a:cubicBezTo>
                  <a:pt x="896779" y="163354"/>
                  <a:pt x="894874" y="166211"/>
                  <a:pt x="893921" y="168116"/>
                </a:cubicBezTo>
                <a:cubicBezTo>
                  <a:pt x="891064" y="171926"/>
                  <a:pt x="888206" y="175736"/>
                  <a:pt x="885349" y="180499"/>
                </a:cubicBezTo>
                <a:cubicBezTo>
                  <a:pt x="881539" y="174784"/>
                  <a:pt x="878681" y="169069"/>
                  <a:pt x="874871" y="163354"/>
                </a:cubicBezTo>
                <a:cubicBezTo>
                  <a:pt x="879634" y="154781"/>
                  <a:pt x="883444" y="146209"/>
                  <a:pt x="888206" y="137636"/>
                </a:cubicBezTo>
                <a:close/>
                <a:moveTo>
                  <a:pt x="872966" y="169069"/>
                </a:moveTo>
                <a:lnTo>
                  <a:pt x="881539" y="188119"/>
                </a:lnTo>
                <a:cubicBezTo>
                  <a:pt x="880586" y="189071"/>
                  <a:pt x="879634" y="190976"/>
                  <a:pt x="878681" y="191929"/>
                </a:cubicBezTo>
                <a:cubicBezTo>
                  <a:pt x="871061" y="202406"/>
                  <a:pt x="864394" y="213836"/>
                  <a:pt x="856774" y="226219"/>
                </a:cubicBezTo>
                <a:cubicBezTo>
                  <a:pt x="854869" y="223361"/>
                  <a:pt x="852964" y="220504"/>
                  <a:pt x="851059" y="217646"/>
                </a:cubicBezTo>
                <a:cubicBezTo>
                  <a:pt x="858679" y="199549"/>
                  <a:pt x="865346" y="183356"/>
                  <a:pt x="872966" y="169069"/>
                </a:cubicBezTo>
                <a:close/>
                <a:moveTo>
                  <a:pt x="847249" y="225266"/>
                </a:moveTo>
                <a:cubicBezTo>
                  <a:pt x="847249" y="224314"/>
                  <a:pt x="848201" y="223361"/>
                  <a:pt x="848201" y="223361"/>
                </a:cubicBezTo>
                <a:cubicBezTo>
                  <a:pt x="849154" y="226219"/>
                  <a:pt x="851059" y="229076"/>
                  <a:pt x="852011" y="232886"/>
                </a:cubicBezTo>
                <a:cubicBezTo>
                  <a:pt x="850106" y="236696"/>
                  <a:pt x="848201" y="239554"/>
                  <a:pt x="845344" y="243364"/>
                </a:cubicBezTo>
                <a:cubicBezTo>
                  <a:pt x="842486" y="248126"/>
                  <a:pt x="839629" y="252889"/>
                  <a:pt x="837724" y="256699"/>
                </a:cubicBezTo>
                <a:cubicBezTo>
                  <a:pt x="837724" y="254794"/>
                  <a:pt x="836771" y="252889"/>
                  <a:pt x="836771" y="250984"/>
                </a:cubicBezTo>
                <a:cubicBezTo>
                  <a:pt x="839629" y="242411"/>
                  <a:pt x="843439" y="233839"/>
                  <a:pt x="847249" y="225266"/>
                </a:cubicBezTo>
                <a:close/>
                <a:moveTo>
                  <a:pt x="835819" y="195739"/>
                </a:moveTo>
                <a:cubicBezTo>
                  <a:pt x="835819" y="194786"/>
                  <a:pt x="835819" y="194786"/>
                  <a:pt x="835819" y="195739"/>
                </a:cubicBezTo>
                <a:cubicBezTo>
                  <a:pt x="836771" y="196691"/>
                  <a:pt x="838676" y="200501"/>
                  <a:pt x="840581" y="206216"/>
                </a:cubicBezTo>
                <a:cubicBezTo>
                  <a:pt x="838676" y="210979"/>
                  <a:pt x="835819" y="214789"/>
                  <a:pt x="833914" y="219551"/>
                </a:cubicBezTo>
                <a:cubicBezTo>
                  <a:pt x="833914" y="220504"/>
                  <a:pt x="832961" y="220504"/>
                  <a:pt x="832961" y="221456"/>
                </a:cubicBezTo>
                <a:cubicBezTo>
                  <a:pt x="833914" y="211931"/>
                  <a:pt x="834866" y="203359"/>
                  <a:pt x="835819" y="195739"/>
                </a:cubicBezTo>
                <a:close/>
                <a:moveTo>
                  <a:pt x="826294" y="274796"/>
                </a:moveTo>
                <a:cubicBezTo>
                  <a:pt x="827246" y="273844"/>
                  <a:pt x="827246" y="271939"/>
                  <a:pt x="828199" y="270986"/>
                </a:cubicBezTo>
                <a:cubicBezTo>
                  <a:pt x="828199" y="271939"/>
                  <a:pt x="828199" y="272891"/>
                  <a:pt x="828199" y="272891"/>
                </a:cubicBezTo>
                <a:cubicBezTo>
                  <a:pt x="827246" y="273844"/>
                  <a:pt x="826294" y="275749"/>
                  <a:pt x="826294" y="276701"/>
                </a:cubicBezTo>
                <a:cubicBezTo>
                  <a:pt x="826294" y="275749"/>
                  <a:pt x="826294" y="274796"/>
                  <a:pt x="826294" y="274796"/>
                </a:cubicBezTo>
                <a:close/>
                <a:moveTo>
                  <a:pt x="812006" y="448151"/>
                </a:moveTo>
                <a:cubicBezTo>
                  <a:pt x="812006" y="448151"/>
                  <a:pt x="812006" y="448151"/>
                  <a:pt x="812006" y="448151"/>
                </a:cubicBezTo>
                <a:cubicBezTo>
                  <a:pt x="812006" y="448151"/>
                  <a:pt x="812006" y="448151"/>
                  <a:pt x="812006" y="448151"/>
                </a:cubicBezTo>
                <a:cubicBezTo>
                  <a:pt x="812006" y="448151"/>
                  <a:pt x="812006" y="448151"/>
                  <a:pt x="812006" y="448151"/>
                </a:cubicBezTo>
                <a:close/>
                <a:moveTo>
                  <a:pt x="785336" y="330041"/>
                </a:moveTo>
                <a:cubicBezTo>
                  <a:pt x="784384" y="329089"/>
                  <a:pt x="783431" y="327184"/>
                  <a:pt x="782479" y="325279"/>
                </a:cubicBezTo>
                <a:cubicBezTo>
                  <a:pt x="782479" y="321469"/>
                  <a:pt x="782479" y="318611"/>
                  <a:pt x="782479" y="315754"/>
                </a:cubicBezTo>
                <a:cubicBezTo>
                  <a:pt x="783431" y="319564"/>
                  <a:pt x="785336" y="322421"/>
                  <a:pt x="786289" y="326231"/>
                </a:cubicBezTo>
                <a:cubicBezTo>
                  <a:pt x="786289" y="328136"/>
                  <a:pt x="785336" y="329089"/>
                  <a:pt x="785336" y="330041"/>
                </a:cubicBezTo>
                <a:close/>
                <a:moveTo>
                  <a:pt x="797719" y="271939"/>
                </a:moveTo>
                <a:cubicBezTo>
                  <a:pt x="799624" y="276701"/>
                  <a:pt x="801529" y="281464"/>
                  <a:pt x="803434" y="286226"/>
                </a:cubicBezTo>
                <a:cubicBezTo>
                  <a:pt x="803434" y="287179"/>
                  <a:pt x="802481" y="288131"/>
                  <a:pt x="802481" y="288131"/>
                </a:cubicBezTo>
                <a:cubicBezTo>
                  <a:pt x="799624" y="295751"/>
                  <a:pt x="796766" y="302419"/>
                  <a:pt x="792956" y="310039"/>
                </a:cubicBezTo>
                <a:cubicBezTo>
                  <a:pt x="792956" y="310039"/>
                  <a:pt x="792956" y="310039"/>
                  <a:pt x="792956" y="309086"/>
                </a:cubicBezTo>
                <a:cubicBezTo>
                  <a:pt x="791051" y="305276"/>
                  <a:pt x="789146" y="300514"/>
                  <a:pt x="787241" y="296704"/>
                </a:cubicBezTo>
                <a:cubicBezTo>
                  <a:pt x="790099" y="285274"/>
                  <a:pt x="792956" y="274796"/>
                  <a:pt x="795814" y="266224"/>
                </a:cubicBezTo>
                <a:cubicBezTo>
                  <a:pt x="796766" y="269081"/>
                  <a:pt x="796766" y="270034"/>
                  <a:pt x="797719" y="271939"/>
                </a:cubicBezTo>
                <a:close/>
                <a:moveTo>
                  <a:pt x="790099" y="253841"/>
                </a:moveTo>
                <a:cubicBezTo>
                  <a:pt x="791051" y="255746"/>
                  <a:pt x="792004" y="258604"/>
                  <a:pt x="793909" y="261461"/>
                </a:cubicBezTo>
                <a:cubicBezTo>
                  <a:pt x="793909" y="261461"/>
                  <a:pt x="793909" y="261461"/>
                  <a:pt x="793909" y="262414"/>
                </a:cubicBezTo>
                <a:cubicBezTo>
                  <a:pt x="791051" y="269081"/>
                  <a:pt x="788194" y="276701"/>
                  <a:pt x="784384" y="286226"/>
                </a:cubicBezTo>
                <a:cubicBezTo>
                  <a:pt x="784384" y="282416"/>
                  <a:pt x="784384" y="277654"/>
                  <a:pt x="785336" y="273844"/>
                </a:cubicBezTo>
                <a:cubicBezTo>
                  <a:pt x="786289" y="267176"/>
                  <a:pt x="788194" y="260509"/>
                  <a:pt x="790099" y="253841"/>
                </a:cubicBezTo>
                <a:close/>
                <a:moveTo>
                  <a:pt x="773906" y="236696"/>
                </a:moveTo>
                <a:cubicBezTo>
                  <a:pt x="774859" y="229076"/>
                  <a:pt x="775811" y="221456"/>
                  <a:pt x="776764" y="213836"/>
                </a:cubicBezTo>
                <a:cubicBezTo>
                  <a:pt x="778669" y="218599"/>
                  <a:pt x="781526" y="223361"/>
                  <a:pt x="783431" y="229076"/>
                </a:cubicBezTo>
                <a:cubicBezTo>
                  <a:pt x="782479" y="230981"/>
                  <a:pt x="781526" y="233839"/>
                  <a:pt x="780574" y="235744"/>
                </a:cubicBezTo>
                <a:cubicBezTo>
                  <a:pt x="778669" y="233839"/>
                  <a:pt x="777716" y="231934"/>
                  <a:pt x="777716" y="231934"/>
                </a:cubicBezTo>
                <a:cubicBezTo>
                  <a:pt x="777716" y="231934"/>
                  <a:pt x="778669" y="233839"/>
                  <a:pt x="780574" y="236696"/>
                </a:cubicBezTo>
                <a:cubicBezTo>
                  <a:pt x="778669" y="242411"/>
                  <a:pt x="775811" y="249079"/>
                  <a:pt x="773906" y="255746"/>
                </a:cubicBezTo>
                <a:cubicBezTo>
                  <a:pt x="773906" y="249079"/>
                  <a:pt x="773906" y="242411"/>
                  <a:pt x="773906" y="236696"/>
                </a:cubicBezTo>
                <a:close/>
                <a:moveTo>
                  <a:pt x="724376" y="219551"/>
                </a:moveTo>
                <a:cubicBezTo>
                  <a:pt x="725329" y="212884"/>
                  <a:pt x="726281" y="207169"/>
                  <a:pt x="726281" y="203359"/>
                </a:cubicBezTo>
                <a:cubicBezTo>
                  <a:pt x="726281" y="210026"/>
                  <a:pt x="726281" y="218599"/>
                  <a:pt x="726281" y="229076"/>
                </a:cubicBezTo>
                <a:cubicBezTo>
                  <a:pt x="725329" y="226219"/>
                  <a:pt x="724376" y="224314"/>
                  <a:pt x="723424" y="223361"/>
                </a:cubicBezTo>
                <a:cubicBezTo>
                  <a:pt x="723424" y="222409"/>
                  <a:pt x="723424" y="220504"/>
                  <a:pt x="724376" y="219551"/>
                </a:cubicBezTo>
                <a:close/>
                <a:moveTo>
                  <a:pt x="723424" y="224314"/>
                </a:moveTo>
                <a:cubicBezTo>
                  <a:pt x="723424" y="226219"/>
                  <a:pt x="724376" y="230029"/>
                  <a:pt x="724376" y="235744"/>
                </a:cubicBezTo>
                <a:cubicBezTo>
                  <a:pt x="725329" y="239554"/>
                  <a:pt x="725329" y="245269"/>
                  <a:pt x="726281" y="250984"/>
                </a:cubicBezTo>
                <a:cubicBezTo>
                  <a:pt x="726281" y="250984"/>
                  <a:pt x="726281" y="250984"/>
                  <a:pt x="726281" y="251936"/>
                </a:cubicBezTo>
                <a:cubicBezTo>
                  <a:pt x="726281" y="259556"/>
                  <a:pt x="726281" y="268129"/>
                  <a:pt x="727234" y="276701"/>
                </a:cubicBezTo>
                <a:cubicBezTo>
                  <a:pt x="727234" y="280511"/>
                  <a:pt x="727234" y="284321"/>
                  <a:pt x="727234" y="288131"/>
                </a:cubicBezTo>
                <a:cubicBezTo>
                  <a:pt x="726281" y="286226"/>
                  <a:pt x="726281" y="285274"/>
                  <a:pt x="725329" y="284321"/>
                </a:cubicBezTo>
                <a:cubicBezTo>
                  <a:pt x="722471" y="275749"/>
                  <a:pt x="720566" y="268129"/>
                  <a:pt x="717709" y="260509"/>
                </a:cubicBezTo>
                <a:cubicBezTo>
                  <a:pt x="719614" y="246221"/>
                  <a:pt x="721519" y="233839"/>
                  <a:pt x="723424" y="224314"/>
                </a:cubicBezTo>
                <a:close/>
                <a:moveTo>
                  <a:pt x="710089" y="308134"/>
                </a:moveTo>
                <a:cubicBezTo>
                  <a:pt x="710089" y="311944"/>
                  <a:pt x="711041" y="315754"/>
                  <a:pt x="711041" y="320516"/>
                </a:cubicBezTo>
                <a:cubicBezTo>
                  <a:pt x="712946" y="336709"/>
                  <a:pt x="714851" y="354806"/>
                  <a:pt x="717709" y="373856"/>
                </a:cubicBezTo>
                <a:cubicBezTo>
                  <a:pt x="715804" y="378619"/>
                  <a:pt x="712946" y="384334"/>
                  <a:pt x="711041" y="389096"/>
                </a:cubicBezTo>
                <a:cubicBezTo>
                  <a:pt x="710089" y="387191"/>
                  <a:pt x="710089" y="385286"/>
                  <a:pt x="709136" y="383381"/>
                </a:cubicBezTo>
                <a:cubicBezTo>
                  <a:pt x="710089" y="379571"/>
                  <a:pt x="710089" y="375761"/>
                  <a:pt x="711041" y="372904"/>
                </a:cubicBezTo>
                <a:cubicBezTo>
                  <a:pt x="712946" y="359569"/>
                  <a:pt x="713899" y="352901"/>
                  <a:pt x="713899" y="352901"/>
                </a:cubicBezTo>
                <a:cubicBezTo>
                  <a:pt x="713899" y="352901"/>
                  <a:pt x="711994" y="360521"/>
                  <a:pt x="707231" y="372904"/>
                </a:cubicBezTo>
                <a:cubicBezTo>
                  <a:pt x="707231" y="373856"/>
                  <a:pt x="706279" y="374809"/>
                  <a:pt x="706279" y="374809"/>
                </a:cubicBezTo>
                <a:cubicBezTo>
                  <a:pt x="704374" y="369094"/>
                  <a:pt x="702469" y="363379"/>
                  <a:pt x="701516" y="357664"/>
                </a:cubicBezTo>
                <a:cubicBezTo>
                  <a:pt x="701516" y="357664"/>
                  <a:pt x="701516" y="357664"/>
                  <a:pt x="701516" y="357664"/>
                </a:cubicBezTo>
                <a:cubicBezTo>
                  <a:pt x="704374" y="339566"/>
                  <a:pt x="707231" y="323374"/>
                  <a:pt x="710089" y="308134"/>
                </a:cubicBezTo>
                <a:close/>
                <a:moveTo>
                  <a:pt x="676751" y="253841"/>
                </a:moveTo>
                <a:cubicBezTo>
                  <a:pt x="676751" y="250984"/>
                  <a:pt x="676751" y="249079"/>
                  <a:pt x="676751" y="246221"/>
                </a:cubicBezTo>
                <a:cubicBezTo>
                  <a:pt x="677704" y="237649"/>
                  <a:pt x="678656" y="229076"/>
                  <a:pt x="679609" y="220504"/>
                </a:cubicBezTo>
                <a:cubicBezTo>
                  <a:pt x="680561" y="206216"/>
                  <a:pt x="681514" y="192881"/>
                  <a:pt x="682466" y="181451"/>
                </a:cubicBezTo>
                <a:cubicBezTo>
                  <a:pt x="682466" y="180499"/>
                  <a:pt x="682466" y="179546"/>
                  <a:pt x="682466" y="178594"/>
                </a:cubicBezTo>
                <a:cubicBezTo>
                  <a:pt x="687229" y="193834"/>
                  <a:pt x="691039" y="211931"/>
                  <a:pt x="696754" y="231934"/>
                </a:cubicBezTo>
                <a:cubicBezTo>
                  <a:pt x="699611" y="243364"/>
                  <a:pt x="702469" y="254794"/>
                  <a:pt x="705326" y="267176"/>
                </a:cubicBezTo>
                <a:cubicBezTo>
                  <a:pt x="704374" y="269081"/>
                  <a:pt x="704374" y="271939"/>
                  <a:pt x="703421" y="273844"/>
                </a:cubicBezTo>
                <a:cubicBezTo>
                  <a:pt x="700564" y="284321"/>
                  <a:pt x="697706" y="295751"/>
                  <a:pt x="694849" y="307181"/>
                </a:cubicBezTo>
                <a:cubicBezTo>
                  <a:pt x="693896" y="309086"/>
                  <a:pt x="693896" y="311944"/>
                  <a:pt x="692944" y="313849"/>
                </a:cubicBezTo>
                <a:cubicBezTo>
                  <a:pt x="691991" y="316706"/>
                  <a:pt x="691039" y="319564"/>
                  <a:pt x="690086" y="322421"/>
                </a:cubicBezTo>
                <a:cubicBezTo>
                  <a:pt x="684371" y="305276"/>
                  <a:pt x="679609" y="290036"/>
                  <a:pt x="673894" y="274796"/>
                </a:cubicBezTo>
                <a:cubicBezTo>
                  <a:pt x="675799" y="268129"/>
                  <a:pt x="676751" y="260509"/>
                  <a:pt x="676751" y="253841"/>
                </a:cubicBezTo>
                <a:close/>
                <a:moveTo>
                  <a:pt x="668179" y="331946"/>
                </a:moveTo>
                <a:cubicBezTo>
                  <a:pt x="668179" y="330994"/>
                  <a:pt x="668179" y="330994"/>
                  <a:pt x="668179" y="330041"/>
                </a:cubicBezTo>
                <a:cubicBezTo>
                  <a:pt x="668179" y="331946"/>
                  <a:pt x="669131" y="332899"/>
                  <a:pt x="669131" y="334804"/>
                </a:cubicBezTo>
                <a:cubicBezTo>
                  <a:pt x="670084" y="338614"/>
                  <a:pt x="671036" y="342424"/>
                  <a:pt x="671989" y="346234"/>
                </a:cubicBezTo>
                <a:cubicBezTo>
                  <a:pt x="672941" y="350044"/>
                  <a:pt x="673894" y="354806"/>
                  <a:pt x="674846" y="359569"/>
                </a:cubicBezTo>
                <a:cubicBezTo>
                  <a:pt x="675799" y="363379"/>
                  <a:pt x="676751" y="367189"/>
                  <a:pt x="676751" y="370999"/>
                </a:cubicBezTo>
                <a:cubicBezTo>
                  <a:pt x="676751" y="371951"/>
                  <a:pt x="675799" y="372904"/>
                  <a:pt x="675799" y="373856"/>
                </a:cubicBezTo>
                <a:cubicBezTo>
                  <a:pt x="675799" y="374809"/>
                  <a:pt x="674846" y="375761"/>
                  <a:pt x="674846" y="377666"/>
                </a:cubicBezTo>
                <a:cubicBezTo>
                  <a:pt x="672941" y="374809"/>
                  <a:pt x="671989" y="370999"/>
                  <a:pt x="670084" y="368141"/>
                </a:cubicBezTo>
                <a:cubicBezTo>
                  <a:pt x="668179" y="364331"/>
                  <a:pt x="666274" y="361474"/>
                  <a:pt x="664369" y="358616"/>
                </a:cubicBezTo>
                <a:cubicBezTo>
                  <a:pt x="665321" y="349091"/>
                  <a:pt x="667226" y="340519"/>
                  <a:pt x="668179" y="331946"/>
                </a:cubicBezTo>
                <a:close/>
                <a:moveTo>
                  <a:pt x="656749" y="266224"/>
                </a:moveTo>
                <a:cubicBezTo>
                  <a:pt x="656749" y="266224"/>
                  <a:pt x="656749" y="267176"/>
                  <a:pt x="656749" y="267176"/>
                </a:cubicBezTo>
                <a:cubicBezTo>
                  <a:pt x="656749" y="268129"/>
                  <a:pt x="656749" y="269081"/>
                  <a:pt x="656749" y="269081"/>
                </a:cubicBezTo>
                <a:cubicBezTo>
                  <a:pt x="656749" y="268129"/>
                  <a:pt x="656749" y="267176"/>
                  <a:pt x="656749" y="266224"/>
                </a:cubicBezTo>
                <a:close/>
                <a:moveTo>
                  <a:pt x="608171" y="318611"/>
                </a:moveTo>
                <a:cubicBezTo>
                  <a:pt x="609124" y="305276"/>
                  <a:pt x="611029" y="291941"/>
                  <a:pt x="611981" y="279559"/>
                </a:cubicBezTo>
                <a:cubicBezTo>
                  <a:pt x="612934" y="282416"/>
                  <a:pt x="612934" y="285274"/>
                  <a:pt x="613886" y="288131"/>
                </a:cubicBezTo>
                <a:cubicBezTo>
                  <a:pt x="614839" y="301466"/>
                  <a:pt x="615791" y="314801"/>
                  <a:pt x="615791" y="327184"/>
                </a:cubicBezTo>
                <a:cubicBezTo>
                  <a:pt x="615791" y="329089"/>
                  <a:pt x="615791" y="330041"/>
                  <a:pt x="615791" y="331946"/>
                </a:cubicBezTo>
                <a:cubicBezTo>
                  <a:pt x="615791" y="333851"/>
                  <a:pt x="615791" y="335756"/>
                  <a:pt x="615791" y="337661"/>
                </a:cubicBezTo>
                <a:cubicBezTo>
                  <a:pt x="614839" y="336709"/>
                  <a:pt x="613886" y="334804"/>
                  <a:pt x="613886" y="333851"/>
                </a:cubicBezTo>
                <a:cubicBezTo>
                  <a:pt x="611981" y="330041"/>
                  <a:pt x="609124" y="325279"/>
                  <a:pt x="607219" y="321469"/>
                </a:cubicBezTo>
                <a:cubicBezTo>
                  <a:pt x="608171" y="320516"/>
                  <a:pt x="608171" y="319564"/>
                  <a:pt x="608171" y="318611"/>
                </a:cubicBezTo>
                <a:close/>
                <a:moveTo>
                  <a:pt x="606266" y="341471"/>
                </a:moveTo>
                <a:cubicBezTo>
                  <a:pt x="609124" y="349091"/>
                  <a:pt x="612934" y="356711"/>
                  <a:pt x="615791" y="364331"/>
                </a:cubicBezTo>
                <a:cubicBezTo>
                  <a:pt x="615791" y="364331"/>
                  <a:pt x="615791" y="365284"/>
                  <a:pt x="615791" y="365284"/>
                </a:cubicBezTo>
                <a:cubicBezTo>
                  <a:pt x="614839" y="368141"/>
                  <a:pt x="612934" y="371951"/>
                  <a:pt x="611029" y="375761"/>
                </a:cubicBezTo>
                <a:cubicBezTo>
                  <a:pt x="610076" y="371951"/>
                  <a:pt x="609124" y="367189"/>
                  <a:pt x="608171" y="363379"/>
                </a:cubicBezTo>
                <a:cubicBezTo>
                  <a:pt x="607219" y="358616"/>
                  <a:pt x="606266" y="354806"/>
                  <a:pt x="605314" y="350996"/>
                </a:cubicBezTo>
                <a:cubicBezTo>
                  <a:pt x="605314" y="348139"/>
                  <a:pt x="605314" y="344329"/>
                  <a:pt x="606266" y="341471"/>
                </a:cubicBezTo>
                <a:close/>
                <a:moveTo>
                  <a:pt x="606266" y="424339"/>
                </a:moveTo>
                <a:cubicBezTo>
                  <a:pt x="607219" y="427196"/>
                  <a:pt x="608171" y="430054"/>
                  <a:pt x="609124" y="433864"/>
                </a:cubicBezTo>
                <a:cubicBezTo>
                  <a:pt x="608171" y="434816"/>
                  <a:pt x="608171" y="435769"/>
                  <a:pt x="607219" y="436721"/>
                </a:cubicBezTo>
                <a:lnTo>
                  <a:pt x="601504" y="435769"/>
                </a:lnTo>
                <a:cubicBezTo>
                  <a:pt x="604361" y="432911"/>
                  <a:pt x="605314" y="428149"/>
                  <a:pt x="606266" y="424339"/>
                </a:cubicBezTo>
                <a:close/>
                <a:moveTo>
                  <a:pt x="599599" y="401479"/>
                </a:moveTo>
                <a:cubicBezTo>
                  <a:pt x="599599" y="402431"/>
                  <a:pt x="599599" y="402431"/>
                  <a:pt x="599599" y="401479"/>
                </a:cubicBezTo>
                <a:cubicBezTo>
                  <a:pt x="599599" y="402431"/>
                  <a:pt x="599599" y="403384"/>
                  <a:pt x="599599" y="403384"/>
                </a:cubicBezTo>
                <a:cubicBezTo>
                  <a:pt x="599599" y="403384"/>
                  <a:pt x="599599" y="402431"/>
                  <a:pt x="599599" y="401479"/>
                </a:cubicBezTo>
                <a:close/>
                <a:moveTo>
                  <a:pt x="587216" y="300514"/>
                </a:moveTo>
                <a:cubicBezTo>
                  <a:pt x="588169" y="303371"/>
                  <a:pt x="590074" y="307181"/>
                  <a:pt x="591979" y="310039"/>
                </a:cubicBezTo>
                <a:cubicBezTo>
                  <a:pt x="591979" y="311944"/>
                  <a:pt x="591026" y="314801"/>
                  <a:pt x="591026" y="316706"/>
                </a:cubicBezTo>
                <a:cubicBezTo>
                  <a:pt x="591026" y="316706"/>
                  <a:pt x="591026" y="316706"/>
                  <a:pt x="591026" y="316706"/>
                </a:cubicBezTo>
                <a:cubicBezTo>
                  <a:pt x="591026" y="317659"/>
                  <a:pt x="590074" y="318611"/>
                  <a:pt x="590074" y="319564"/>
                </a:cubicBezTo>
                <a:cubicBezTo>
                  <a:pt x="589121" y="316706"/>
                  <a:pt x="588169" y="313849"/>
                  <a:pt x="587216" y="311944"/>
                </a:cubicBezTo>
                <a:cubicBezTo>
                  <a:pt x="587216" y="308134"/>
                  <a:pt x="587216" y="303371"/>
                  <a:pt x="586264" y="299561"/>
                </a:cubicBezTo>
                <a:cubicBezTo>
                  <a:pt x="586264" y="299561"/>
                  <a:pt x="586264" y="299561"/>
                  <a:pt x="587216" y="300514"/>
                </a:cubicBezTo>
                <a:close/>
                <a:moveTo>
                  <a:pt x="553879" y="257651"/>
                </a:moveTo>
                <a:cubicBezTo>
                  <a:pt x="554831" y="249079"/>
                  <a:pt x="554831" y="241459"/>
                  <a:pt x="555784" y="233839"/>
                </a:cubicBezTo>
                <a:cubicBezTo>
                  <a:pt x="556736" y="238601"/>
                  <a:pt x="557689" y="243364"/>
                  <a:pt x="558641" y="249079"/>
                </a:cubicBezTo>
                <a:cubicBezTo>
                  <a:pt x="557689" y="247174"/>
                  <a:pt x="556736" y="247174"/>
                  <a:pt x="556736" y="247174"/>
                </a:cubicBezTo>
                <a:cubicBezTo>
                  <a:pt x="556736" y="247174"/>
                  <a:pt x="557689" y="248126"/>
                  <a:pt x="558641" y="250984"/>
                </a:cubicBezTo>
                <a:cubicBezTo>
                  <a:pt x="561499" y="264319"/>
                  <a:pt x="565309" y="280511"/>
                  <a:pt x="570071" y="297656"/>
                </a:cubicBezTo>
                <a:cubicBezTo>
                  <a:pt x="570071" y="299561"/>
                  <a:pt x="571024" y="301466"/>
                  <a:pt x="571976" y="303371"/>
                </a:cubicBezTo>
                <a:cubicBezTo>
                  <a:pt x="571024" y="306229"/>
                  <a:pt x="570071" y="310039"/>
                  <a:pt x="569119" y="312896"/>
                </a:cubicBezTo>
                <a:cubicBezTo>
                  <a:pt x="567214" y="307181"/>
                  <a:pt x="566261" y="301466"/>
                  <a:pt x="564356" y="295751"/>
                </a:cubicBezTo>
                <a:cubicBezTo>
                  <a:pt x="560546" y="285274"/>
                  <a:pt x="557689" y="274796"/>
                  <a:pt x="553879" y="266224"/>
                </a:cubicBezTo>
                <a:cubicBezTo>
                  <a:pt x="553879" y="263366"/>
                  <a:pt x="553879" y="260509"/>
                  <a:pt x="553879" y="257651"/>
                </a:cubicBezTo>
                <a:close/>
                <a:moveTo>
                  <a:pt x="551974" y="295751"/>
                </a:moveTo>
                <a:cubicBezTo>
                  <a:pt x="551974" y="294799"/>
                  <a:pt x="551974" y="294799"/>
                  <a:pt x="551974" y="295751"/>
                </a:cubicBezTo>
                <a:cubicBezTo>
                  <a:pt x="551974" y="295751"/>
                  <a:pt x="552926" y="297656"/>
                  <a:pt x="552926" y="298609"/>
                </a:cubicBezTo>
                <a:cubicBezTo>
                  <a:pt x="554831" y="304324"/>
                  <a:pt x="555784" y="310991"/>
                  <a:pt x="556736" y="317659"/>
                </a:cubicBezTo>
                <a:cubicBezTo>
                  <a:pt x="556736" y="318611"/>
                  <a:pt x="556736" y="319564"/>
                  <a:pt x="557689" y="321469"/>
                </a:cubicBezTo>
                <a:cubicBezTo>
                  <a:pt x="557689" y="321469"/>
                  <a:pt x="557689" y="321469"/>
                  <a:pt x="557689" y="322421"/>
                </a:cubicBezTo>
                <a:cubicBezTo>
                  <a:pt x="557689" y="323374"/>
                  <a:pt x="557689" y="324326"/>
                  <a:pt x="557689" y="326231"/>
                </a:cubicBezTo>
                <a:cubicBezTo>
                  <a:pt x="555784" y="319564"/>
                  <a:pt x="553879" y="312896"/>
                  <a:pt x="552926" y="306229"/>
                </a:cubicBezTo>
                <a:cubicBezTo>
                  <a:pt x="551974" y="301466"/>
                  <a:pt x="551974" y="298609"/>
                  <a:pt x="551974" y="295751"/>
                </a:cubicBezTo>
                <a:close/>
                <a:moveTo>
                  <a:pt x="529114" y="290036"/>
                </a:moveTo>
                <a:cubicBezTo>
                  <a:pt x="529114" y="290036"/>
                  <a:pt x="529114" y="290989"/>
                  <a:pt x="529114" y="290036"/>
                </a:cubicBezTo>
                <a:cubicBezTo>
                  <a:pt x="529114" y="290989"/>
                  <a:pt x="529114" y="290989"/>
                  <a:pt x="529114" y="290036"/>
                </a:cubicBezTo>
                <a:cubicBezTo>
                  <a:pt x="529114" y="290989"/>
                  <a:pt x="529114" y="290036"/>
                  <a:pt x="529114" y="290036"/>
                </a:cubicBezTo>
                <a:close/>
                <a:moveTo>
                  <a:pt x="522446" y="336709"/>
                </a:moveTo>
                <a:cubicBezTo>
                  <a:pt x="522446" y="333851"/>
                  <a:pt x="523399" y="331946"/>
                  <a:pt x="523399" y="329089"/>
                </a:cubicBezTo>
                <a:cubicBezTo>
                  <a:pt x="524351" y="331946"/>
                  <a:pt x="525304" y="333851"/>
                  <a:pt x="526256" y="336709"/>
                </a:cubicBezTo>
                <a:cubicBezTo>
                  <a:pt x="528161" y="341471"/>
                  <a:pt x="530066" y="346234"/>
                  <a:pt x="531019" y="350996"/>
                </a:cubicBezTo>
                <a:cubicBezTo>
                  <a:pt x="531019" y="358616"/>
                  <a:pt x="531019" y="366236"/>
                  <a:pt x="531971" y="374809"/>
                </a:cubicBezTo>
                <a:cubicBezTo>
                  <a:pt x="531971" y="384334"/>
                  <a:pt x="532924" y="393859"/>
                  <a:pt x="533876" y="403384"/>
                </a:cubicBezTo>
                <a:cubicBezTo>
                  <a:pt x="530066" y="397669"/>
                  <a:pt x="528161" y="394811"/>
                  <a:pt x="528161" y="394811"/>
                </a:cubicBezTo>
                <a:cubicBezTo>
                  <a:pt x="528161" y="394811"/>
                  <a:pt x="530066" y="400526"/>
                  <a:pt x="532924" y="410051"/>
                </a:cubicBezTo>
                <a:cubicBezTo>
                  <a:pt x="533876" y="411956"/>
                  <a:pt x="534829" y="414814"/>
                  <a:pt x="534829" y="417671"/>
                </a:cubicBezTo>
                <a:cubicBezTo>
                  <a:pt x="534829" y="421481"/>
                  <a:pt x="535781" y="426244"/>
                  <a:pt x="535781" y="430054"/>
                </a:cubicBezTo>
                <a:lnTo>
                  <a:pt x="523399" y="428149"/>
                </a:lnTo>
                <a:cubicBezTo>
                  <a:pt x="523399" y="428149"/>
                  <a:pt x="522446" y="427196"/>
                  <a:pt x="522446" y="427196"/>
                </a:cubicBezTo>
                <a:cubicBezTo>
                  <a:pt x="522446" y="426244"/>
                  <a:pt x="522446" y="424339"/>
                  <a:pt x="522446" y="423386"/>
                </a:cubicBezTo>
                <a:cubicBezTo>
                  <a:pt x="525304" y="414814"/>
                  <a:pt x="527209" y="410051"/>
                  <a:pt x="527209" y="410051"/>
                </a:cubicBezTo>
                <a:cubicBezTo>
                  <a:pt x="527209" y="410051"/>
                  <a:pt x="525304" y="412909"/>
                  <a:pt x="522446" y="418624"/>
                </a:cubicBezTo>
                <a:cubicBezTo>
                  <a:pt x="522446" y="413861"/>
                  <a:pt x="521494" y="409099"/>
                  <a:pt x="521494" y="405289"/>
                </a:cubicBezTo>
                <a:cubicBezTo>
                  <a:pt x="520541" y="392906"/>
                  <a:pt x="518636" y="380524"/>
                  <a:pt x="517684" y="369094"/>
                </a:cubicBezTo>
                <a:cubicBezTo>
                  <a:pt x="519589" y="356711"/>
                  <a:pt x="520541" y="347186"/>
                  <a:pt x="522446" y="336709"/>
                </a:cubicBezTo>
                <a:close/>
                <a:moveTo>
                  <a:pt x="512921" y="271939"/>
                </a:moveTo>
                <a:cubicBezTo>
                  <a:pt x="511969" y="276701"/>
                  <a:pt x="511016" y="281464"/>
                  <a:pt x="509111" y="287179"/>
                </a:cubicBezTo>
                <a:cubicBezTo>
                  <a:pt x="509111" y="287179"/>
                  <a:pt x="509111" y="287179"/>
                  <a:pt x="509111" y="288131"/>
                </a:cubicBezTo>
                <a:cubicBezTo>
                  <a:pt x="508159" y="284321"/>
                  <a:pt x="508159" y="279559"/>
                  <a:pt x="507206" y="275749"/>
                </a:cubicBezTo>
                <a:cubicBezTo>
                  <a:pt x="507206" y="270986"/>
                  <a:pt x="508159" y="267176"/>
                  <a:pt x="508159" y="262414"/>
                </a:cubicBezTo>
                <a:lnTo>
                  <a:pt x="509111" y="262414"/>
                </a:lnTo>
                <a:cubicBezTo>
                  <a:pt x="511016" y="265271"/>
                  <a:pt x="511969" y="268129"/>
                  <a:pt x="512921" y="271939"/>
                </a:cubicBezTo>
                <a:close/>
                <a:moveTo>
                  <a:pt x="497681" y="207169"/>
                </a:moveTo>
                <a:cubicBezTo>
                  <a:pt x="500539" y="217646"/>
                  <a:pt x="503396" y="230981"/>
                  <a:pt x="506254" y="245269"/>
                </a:cubicBezTo>
                <a:cubicBezTo>
                  <a:pt x="507206" y="249079"/>
                  <a:pt x="508159" y="252889"/>
                  <a:pt x="509111" y="256699"/>
                </a:cubicBezTo>
                <a:cubicBezTo>
                  <a:pt x="508159" y="256699"/>
                  <a:pt x="507206" y="256699"/>
                  <a:pt x="506254" y="256699"/>
                </a:cubicBezTo>
                <a:lnTo>
                  <a:pt x="505301" y="256699"/>
                </a:lnTo>
                <a:cubicBezTo>
                  <a:pt x="505301" y="256699"/>
                  <a:pt x="505301" y="256699"/>
                  <a:pt x="505301" y="256699"/>
                </a:cubicBezTo>
                <a:cubicBezTo>
                  <a:pt x="502444" y="238601"/>
                  <a:pt x="499586" y="220504"/>
                  <a:pt x="497681" y="207169"/>
                </a:cubicBezTo>
                <a:cubicBezTo>
                  <a:pt x="496729" y="207169"/>
                  <a:pt x="496729" y="207169"/>
                  <a:pt x="497681" y="207169"/>
                </a:cubicBezTo>
                <a:close/>
                <a:moveTo>
                  <a:pt x="487204" y="419576"/>
                </a:moveTo>
                <a:cubicBezTo>
                  <a:pt x="487204" y="420529"/>
                  <a:pt x="486251" y="421481"/>
                  <a:pt x="486251" y="422434"/>
                </a:cubicBezTo>
                <a:lnTo>
                  <a:pt x="483394" y="422434"/>
                </a:lnTo>
                <a:cubicBezTo>
                  <a:pt x="483394" y="421481"/>
                  <a:pt x="483394" y="419576"/>
                  <a:pt x="483394" y="418624"/>
                </a:cubicBezTo>
                <a:cubicBezTo>
                  <a:pt x="483394" y="412909"/>
                  <a:pt x="482441" y="407194"/>
                  <a:pt x="481489" y="401479"/>
                </a:cubicBezTo>
                <a:cubicBezTo>
                  <a:pt x="483394" y="407194"/>
                  <a:pt x="485299" y="413861"/>
                  <a:pt x="487204" y="419576"/>
                </a:cubicBezTo>
                <a:close/>
                <a:moveTo>
                  <a:pt x="437674" y="390049"/>
                </a:moveTo>
                <a:cubicBezTo>
                  <a:pt x="437674" y="390049"/>
                  <a:pt x="437674" y="390049"/>
                  <a:pt x="437674" y="390049"/>
                </a:cubicBezTo>
                <a:cubicBezTo>
                  <a:pt x="437674" y="389096"/>
                  <a:pt x="437674" y="389096"/>
                  <a:pt x="437674" y="388144"/>
                </a:cubicBezTo>
                <a:cubicBezTo>
                  <a:pt x="437674" y="388144"/>
                  <a:pt x="437674" y="388144"/>
                  <a:pt x="437674" y="388144"/>
                </a:cubicBezTo>
                <a:cubicBezTo>
                  <a:pt x="437674" y="389096"/>
                  <a:pt x="437674" y="390049"/>
                  <a:pt x="437674" y="390049"/>
                </a:cubicBezTo>
                <a:cubicBezTo>
                  <a:pt x="437674" y="391001"/>
                  <a:pt x="437674" y="390049"/>
                  <a:pt x="437674" y="390049"/>
                </a:cubicBezTo>
                <a:close/>
                <a:moveTo>
                  <a:pt x="448151" y="362426"/>
                </a:moveTo>
                <a:cubicBezTo>
                  <a:pt x="447199" y="360521"/>
                  <a:pt x="446246" y="358616"/>
                  <a:pt x="446246" y="356711"/>
                </a:cubicBezTo>
                <a:cubicBezTo>
                  <a:pt x="447199" y="353854"/>
                  <a:pt x="448151" y="350044"/>
                  <a:pt x="449104" y="347186"/>
                </a:cubicBezTo>
                <a:cubicBezTo>
                  <a:pt x="448151" y="351949"/>
                  <a:pt x="448151" y="357664"/>
                  <a:pt x="448151" y="362426"/>
                </a:cubicBezTo>
                <a:close/>
                <a:moveTo>
                  <a:pt x="436721" y="227171"/>
                </a:moveTo>
                <a:cubicBezTo>
                  <a:pt x="437674" y="233839"/>
                  <a:pt x="439579" y="239554"/>
                  <a:pt x="440531" y="246221"/>
                </a:cubicBezTo>
                <a:cubicBezTo>
                  <a:pt x="438626" y="242411"/>
                  <a:pt x="436721" y="238601"/>
                  <a:pt x="434816" y="234791"/>
                </a:cubicBezTo>
                <a:cubicBezTo>
                  <a:pt x="435769" y="231934"/>
                  <a:pt x="435769" y="230029"/>
                  <a:pt x="436721" y="227171"/>
                </a:cubicBezTo>
                <a:close/>
                <a:moveTo>
                  <a:pt x="428149" y="280511"/>
                </a:moveTo>
                <a:cubicBezTo>
                  <a:pt x="430054" y="270986"/>
                  <a:pt x="431006" y="262414"/>
                  <a:pt x="431959" y="253841"/>
                </a:cubicBezTo>
                <a:cubicBezTo>
                  <a:pt x="431959" y="255746"/>
                  <a:pt x="432911" y="256699"/>
                  <a:pt x="432911" y="258604"/>
                </a:cubicBezTo>
                <a:cubicBezTo>
                  <a:pt x="434816" y="266224"/>
                  <a:pt x="436721" y="274796"/>
                  <a:pt x="438626" y="284321"/>
                </a:cubicBezTo>
                <a:cubicBezTo>
                  <a:pt x="438626" y="286226"/>
                  <a:pt x="439579" y="288131"/>
                  <a:pt x="439579" y="290036"/>
                </a:cubicBezTo>
                <a:cubicBezTo>
                  <a:pt x="434816" y="284321"/>
                  <a:pt x="432911" y="281464"/>
                  <a:pt x="432911" y="281464"/>
                </a:cubicBezTo>
                <a:cubicBezTo>
                  <a:pt x="432911" y="281464"/>
                  <a:pt x="435769" y="287179"/>
                  <a:pt x="439579" y="295751"/>
                </a:cubicBezTo>
                <a:cubicBezTo>
                  <a:pt x="440531" y="296704"/>
                  <a:pt x="440531" y="298609"/>
                  <a:pt x="441484" y="299561"/>
                </a:cubicBezTo>
                <a:cubicBezTo>
                  <a:pt x="442436" y="303371"/>
                  <a:pt x="443389" y="308134"/>
                  <a:pt x="443389" y="312896"/>
                </a:cubicBezTo>
                <a:cubicBezTo>
                  <a:pt x="444341" y="317659"/>
                  <a:pt x="445294" y="323374"/>
                  <a:pt x="446246" y="328136"/>
                </a:cubicBezTo>
                <a:cubicBezTo>
                  <a:pt x="446246" y="330994"/>
                  <a:pt x="447199" y="332899"/>
                  <a:pt x="447199" y="335756"/>
                </a:cubicBezTo>
                <a:cubicBezTo>
                  <a:pt x="446246" y="337661"/>
                  <a:pt x="445294" y="339566"/>
                  <a:pt x="445294" y="341471"/>
                </a:cubicBezTo>
                <a:cubicBezTo>
                  <a:pt x="444341" y="344329"/>
                  <a:pt x="443389" y="346234"/>
                  <a:pt x="442436" y="349091"/>
                </a:cubicBezTo>
                <a:cubicBezTo>
                  <a:pt x="439579" y="342424"/>
                  <a:pt x="437674" y="336709"/>
                  <a:pt x="434816" y="331946"/>
                </a:cubicBezTo>
                <a:cubicBezTo>
                  <a:pt x="434816" y="322421"/>
                  <a:pt x="434816" y="317659"/>
                  <a:pt x="434816" y="317659"/>
                </a:cubicBezTo>
                <a:cubicBezTo>
                  <a:pt x="434816" y="317659"/>
                  <a:pt x="433864" y="321469"/>
                  <a:pt x="432911" y="328136"/>
                </a:cubicBezTo>
                <a:cubicBezTo>
                  <a:pt x="430054" y="319564"/>
                  <a:pt x="426244" y="310991"/>
                  <a:pt x="423386" y="303371"/>
                </a:cubicBezTo>
                <a:cubicBezTo>
                  <a:pt x="426244" y="295751"/>
                  <a:pt x="427196" y="288131"/>
                  <a:pt x="428149" y="280511"/>
                </a:cubicBezTo>
                <a:close/>
                <a:moveTo>
                  <a:pt x="418624" y="345281"/>
                </a:moveTo>
                <a:cubicBezTo>
                  <a:pt x="419576" y="337661"/>
                  <a:pt x="420529" y="330041"/>
                  <a:pt x="422434" y="322421"/>
                </a:cubicBezTo>
                <a:cubicBezTo>
                  <a:pt x="424339" y="328136"/>
                  <a:pt x="425291" y="333851"/>
                  <a:pt x="427196" y="339566"/>
                </a:cubicBezTo>
                <a:cubicBezTo>
                  <a:pt x="428149" y="343376"/>
                  <a:pt x="429101" y="347186"/>
                  <a:pt x="430054" y="350996"/>
                </a:cubicBezTo>
                <a:cubicBezTo>
                  <a:pt x="429101" y="354806"/>
                  <a:pt x="429101" y="358616"/>
                  <a:pt x="428149" y="362426"/>
                </a:cubicBezTo>
                <a:cubicBezTo>
                  <a:pt x="427196" y="360521"/>
                  <a:pt x="426244" y="358616"/>
                  <a:pt x="426244" y="356711"/>
                </a:cubicBezTo>
                <a:cubicBezTo>
                  <a:pt x="423386" y="349091"/>
                  <a:pt x="420529" y="344329"/>
                  <a:pt x="420529" y="344329"/>
                </a:cubicBezTo>
                <a:cubicBezTo>
                  <a:pt x="420529" y="344329"/>
                  <a:pt x="420529" y="349091"/>
                  <a:pt x="422434" y="357664"/>
                </a:cubicBezTo>
                <a:cubicBezTo>
                  <a:pt x="423386" y="361474"/>
                  <a:pt x="423386" y="367189"/>
                  <a:pt x="424339" y="372904"/>
                </a:cubicBezTo>
                <a:cubicBezTo>
                  <a:pt x="424339" y="374809"/>
                  <a:pt x="425291" y="375761"/>
                  <a:pt x="425291" y="377666"/>
                </a:cubicBezTo>
                <a:cubicBezTo>
                  <a:pt x="425291" y="376714"/>
                  <a:pt x="424339" y="375761"/>
                  <a:pt x="424339" y="375761"/>
                </a:cubicBezTo>
                <a:cubicBezTo>
                  <a:pt x="424339" y="375761"/>
                  <a:pt x="424339" y="374809"/>
                  <a:pt x="424339" y="374809"/>
                </a:cubicBezTo>
                <a:cubicBezTo>
                  <a:pt x="422434" y="367189"/>
                  <a:pt x="420529" y="359569"/>
                  <a:pt x="418624" y="351949"/>
                </a:cubicBezTo>
                <a:cubicBezTo>
                  <a:pt x="417671" y="349091"/>
                  <a:pt x="418624" y="347186"/>
                  <a:pt x="418624" y="345281"/>
                </a:cubicBezTo>
                <a:close/>
                <a:moveTo>
                  <a:pt x="406241" y="261461"/>
                </a:moveTo>
                <a:cubicBezTo>
                  <a:pt x="408146" y="267176"/>
                  <a:pt x="410051" y="275749"/>
                  <a:pt x="411956" y="285274"/>
                </a:cubicBezTo>
                <a:cubicBezTo>
                  <a:pt x="410051" y="292894"/>
                  <a:pt x="409099" y="301466"/>
                  <a:pt x="407194" y="310039"/>
                </a:cubicBezTo>
                <a:cubicBezTo>
                  <a:pt x="406241" y="307181"/>
                  <a:pt x="406241" y="304324"/>
                  <a:pt x="405289" y="302419"/>
                </a:cubicBezTo>
                <a:cubicBezTo>
                  <a:pt x="406241" y="288131"/>
                  <a:pt x="406241" y="273844"/>
                  <a:pt x="406241" y="261461"/>
                </a:cubicBezTo>
                <a:close/>
                <a:moveTo>
                  <a:pt x="382429" y="290036"/>
                </a:moveTo>
                <a:cubicBezTo>
                  <a:pt x="382429" y="290989"/>
                  <a:pt x="382429" y="292894"/>
                  <a:pt x="381476" y="293846"/>
                </a:cubicBezTo>
                <a:cubicBezTo>
                  <a:pt x="381476" y="290989"/>
                  <a:pt x="381476" y="288131"/>
                  <a:pt x="381476" y="285274"/>
                </a:cubicBezTo>
                <a:cubicBezTo>
                  <a:pt x="381476" y="287179"/>
                  <a:pt x="382429" y="288131"/>
                  <a:pt x="382429" y="290036"/>
                </a:cubicBezTo>
                <a:close/>
                <a:moveTo>
                  <a:pt x="361474" y="394811"/>
                </a:moveTo>
                <a:cubicBezTo>
                  <a:pt x="361474" y="397669"/>
                  <a:pt x="361474" y="401479"/>
                  <a:pt x="361474" y="404336"/>
                </a:cubicBezTo>
                <a:cubicBezTo>
                  <a:pt x="361474" y="405289"/>
                  <a:pt x="361474" y="406241"/>
                  <a:pt x="361474" y="407194"/>
                </a:cubicBezTo>
                <a:cubicBezTo>
                  <a:pt x="359569" y="399574"/>
                  <a:pt x="357664" y="391001"/>
                  <a:pt x="354806" y="383381"/>
                </a:cubicBezTo>
                <a:cubicBezTo>
                  <a:pt x="354806" y="383381"/>
                  <a:pt x="354806" y="383381"/>
                  <a:pt x="354806" y="382429"/>
                </a:cubicBezTo>
                <a:cubicBezTo>
                  <a:pt x="353854" y="379571"/>
                  <a:pt x="353854" y="376714"/>
                  <a:pt x="352901" y="373856"/>
                </a:cubicBezTo>
                <a:cubicBezTo>
                  <a:pt x="355759" y="381476"/>
                  <a:pt x="358616" y="388144"/>
                  <a:pt x="361474" y="394811"/>
                </a:cubicBezTo>
                <a:close/>
                <a:moveTo>
                  <a:pt x="347186" y="307181"/>
                </a:moveTo>
                <a:cubicBezTo>
                  <a:pt x="348139" y="309086"/>
                  <a:pt x="348139" y="310039"/>
                  <a:pt x="349091" y="311944"/>
                </a:cubicBezTo>
                <a:cubicBezTo>
                  <a:pt x="348139" y="310991"/>
                  <a:pt x="348139" y="310039"/>
                  <a:pt x="347186" y="309086"/>
                </a:cubicBezTo>
                <a:cubicBezTo>
                  <a:pt x="346234" y="309086"/>
                  <a:pt x="346234" y="308134"/>
                  <a:pt x="347186" y="307181"/>
                </a:cubicBezTo>
                <a:close/>
                <a:moveTo>
                  <a:pt x="347186" y="429101"/>
                </a:moveTo>
                <a:cubicBezTo>
                  <a:pt x="347186" y="430054"/>
                  <a:pt x="348139" y="431959"/>
                  <a:pt x="348139" y="432911"/>
                </a:cubicBezTo>
                <a:lnTo>
                  <a:pt x="346234" y="432911"/>
                </a:lnTo>
                <a:cubicBezTo>
                  <a:pt x="346234" y="431006"/>
                  <a:pt x="346234" y="430054"/>
                  <a:pt x="347186" y="429101"/>
                </a:cubicBezTo>
                <a:close/>
                <a:moveTo>
                  <a:pt x="310991" y="439579"/>
                </a:moveTo>
                <a:cubicBezTo>
                  <a:pt x="310991" y="434816"/>
                  <a:pt x="310991" y="429101"/>
                  <a:pt x="311944" y="424339"/>
                </a:cubicBezTo>
                <a:cubicBezTo>
                  <a:pt x="313849" y="429101"/>
                  <a:pt x="315754" y="433864"/>
                  <a:pt x="317659" y="438626"/>
                </a:cubicBezTo>
                <a:lnTo>
                  <a:pt x="310991" y="439579"/>
                </a:lnTo>
                <a:close/>
                <a:moveTo>
                  <a:pt x="302419" y="230981"/>
                </a:moveTo>
                <a:cubicBezTo>
                  <a:pt x="303371" y="232886"/>
                  <a:pt x="303371" y="235744"/>
                  <a:pt x="304324" y="237649"/>
                </a:cubicBezTo>
                <a:cubicBezTo>
                  <a:pt x="305276" y="242411"/>
                  <a:pt x="306229" y="247174"/>
                  <a:pt x="307181" y="252889"/>
                </a:cubicBezTo>
                <a:cubicBezTo>
                  <a:pt x="303371" y="247174"/>
                  <a:pt x="300514" y="244316"/>
                  <a:pt x="300514" y="244316"/>
                </a:cubicBezTo>
                <a:cubicBezTo>
                  <a:pt x="300514" y="238601"/>
                  <a:pt x="301466" y="234791"/>
                  <a:pt x="302419" y="230981"/>
                </a:cubicBezTo>
                <a:close/>
                <a:moveTo>
                  <a:pt x="295751" y="269081"/>
                </a:moveTo>
                <a:cubicBezTo>
                  <a:pt x="296704" y="264319"/>
                  <a:pt x="297656" y="262414"/>
                  <a:pt x="297656" y="262414"/>
                </a:cubicBezTo>
                <a:cubicBezTo>
                  <a:pt x="297656" y="262414"/>
                  <a:pt x="296704" y="263366"/>
                  <a:pt x="295751" y="265271"/>
                </a:cubicBezTo>
                <a:cubicBezTo>
                  <a:pt x="296704" y="260509"/>
                  <a:pt x="296704" y="256699"/>
                  <a:pt x="297656" y="251936"/>
                </a:cubicBezTo>
                <a:cubicBezTo>
                  <a:pt x="298609" y="249079"/>
                  <a:pt x="298609" y="246221"/>
                  <a:pt x="299561" y="243364"/>
                </a:cubicBezTo>
                <a:cubicBezTo>
                  <a:pt x="299561" y="244316"/>
                  <a:pt x="300514" y="245269"/>
                  <a:pt x="301466" y="247174"/>
                </a:cubicBezTo>
                <a:cubicBezTo>
                  <a:pt x="304324" y="254794"/>
                  <a:pt x="307181" y="262414"/>
                  <a:pt x="310039" y="270986"/>
                </a:cubicBezTo>
                <a:cubicBezTo>
                  <a:pt x="312896" y="285274"/>
                  <a:pt x="315754" y="298609"/>
                  <a:pt x="319564" y="312896"/>
                </a:cubicBezTo>
                <a:cubicBezTo>
                  <a:pt x="322421" y="328136"/>
                  <a:pt x="326231" y="343376"/>
                  <a:pt x="330041" y="358616"/>
                </a:cubicBezTo>
                <a:cubicBezTo>
                  <a:pt x="330041" y="359569"/>
                  <a:pt x="330041" y="360521"/>
                  <a:pt x="330041" y="362426"/>
                </a:cubicBezTo>
                <a:cubicBezTo>
                  <a:pt x="329089" y="375761"/>
                  <a:pt x="328136" y="390049"/>
                  <a:pt x="327184" y="404336"/>
                </a:cubicBezTo>
                <a:cubicBezTo>
                  <a:pt x="327184" y="404336"/>
                  <a:pt x="327184" y="404336"/>
                  <a:pt x="327184" y="404336"/>
                </a:cubicBezTo>
                <a:cubicBezTo>
                  <a:pt x="325279" y="400526"/>
                  <a:pt x="323374" y="396716"/>
                  <a:pt x="321469" y="392906"/>
                </a:cubicBezTo>
                <a:cubicBezTo>
                  <a:pt x="317659" y="382429"/>
                  <a:pt x="313849" y="371951"/>
                  <a:pt x="310991" y="362426"/>
                </a:cubicBezTo>
                <a:cubicBezTo>
                  <a:pt x="306229" y="347186"/>
                  <a:pt x="301466" y="332899"/>
                  <a:pt x="296704" y="318611"/>
                </a:cubicBezTo>
                <a:cubicBezTo>
                  <a:pt x="294799" y="312896"/>
                  <a:pt x="293846" y="308134"/>
                  <a:pt x="291941" y="302419"/>
                </a:cubicBezTo>
                <a:cubicBezTo>
                  <a:pt x="292894" y="290989"/>
                  <a:pt x="294799" y="279559"/>
                  <a:pt x="295751" y="269081"/>
                </a:cubicBezTo>
                <a:close/>
                <a:moveTo>
                  <a:pt x="283369" y="378619"/>
                </a:moveTo>
                <a:cubicBezTo>
                  <a:pt x="283369" y="373856"/>
                  <a:pt x="284321" y="369094"/>
                  <a:pt x="284321" y="365284"/>
                </a:cubicBezTo>
                <a:cubicBezTo>
                  <a:pt x="284321" y="364331"/>
                  <a:pt x="284321" y="363379"/>
                  <a:pt x="285274" y="363379"/>
                </a:cubicBezTo>
                <a:cubicBezTo>
                  <a:pt x="289084" y="370999"/>
                  <a:pt x="291941" y="378619"/>
                  <a:pt x="295751" y="387191"/>
                </a:cubicBezTo>
                <a:cubicBezTo>
                  <a:pt x="297656" y="391954"/>
                  <a:pt x="300514" y="395764"/>
                  <a:pt x="302419" y="400526"/>
                </a:cubicBezTo>
                <a:cubicBezTo>
                  <a:pt x="302419" y="401479"/>
                  <a:pt x="303371" y="403384"/>
                  <a:pt x="303371" y="404336"/>
                </a:cubicBezTo>
                <a:cubicBezTo>
                  <a:pt x="302419" y="407194"/>
                  <a:pt x="302419" y="410051"/>
                  <a:pt x="301466" y="412909"/>
                </a:cubicBezTo>
                <a:cubicBezTo>
                  <a:pt x="299561" y="422434"/>
                  <a:pt x="297656" y="432911"/>
                  <a:pt x="295751" y="442436"/>
                </a:cubicBezTo>
                <a:lnTo>
                  <a:pt x="283369" y="444341"/>
                </a:lnTo>
                <a:cubicBezTo>
                  <a:pt x="282416" y="441484"/>
                  <a:pt x="282416" y="438626"/>
                  <a:pt x="281464" y="435769"/>
                </a:cubicBezTo>
                <a:cubicBezTo>
                  <a:pt x="281464" y="425291"/>
                  <a:pt x="281464" y="415766"/>
                  <a:pt x="281464" y="407194"/>
                </a:cubicBezTo>
                <a:cubicBezTo>
                  <a:pt x="281464" y="397669"/>
                  <a:pt x="282416" y="388144"/>
                  <a:pt x="283369" y="378619"/>
                </a:cubicBezTo>
                <a:close/>
                <a:moveTo>
                  <a:pt x="237649" y="415766"/>
                </a:moveTo>
                <a:cubicBezTo>
                  <a:pt x="234791" y="409099"/>
                  <a:pt x="230981" y="402431"/>
                  <a:pt x="228124" y="395764"/>
                </a:cubicBezTo>
                <a:cubicBezTo>
                  <a:pt x="228124" y="391954"/>
                  <a:pt x="229076" y="387191"/>
                  <a:pt x="229076" y="383381"/>
                </a:cubicBezTo>
                <a:cubicBezTo>
                  <a:pt x="232886" y="391001"/>
                  <a:pt x="235744" y="398621"/>
                  <a:pt x="239554" y="406241"/>
                </a:cubicBezTo>
                <a:cubicBezTo>
                  <a:pt x="239554" y="410051"/>
                  <a:pt x="238601" y="412909"/>
                  <a:pt x="237649" y="415766"/>
                </a:cubicBezTo>
                <a:close/>
                <a:moveTo>
                  <a:pt x="247174" y="431006"/>
                </a:moveTo>
                <a:cubicBezTo>
                  <a:pt x="247174" y="429101"/>
                  <a:pt x="247174" y="427196"/>
                  <a:pt x="248126" y="425291"/>
                </a:cubicBezTo>
                <a:cubicBezTo>
                  <a:pt x="248126" y="425291"/>
                  <a:pt x="248126" y="425291"/>
                  <a:pt x="248126" y="425291"/>
                </a:cubicBezTo>
                <a:cubicBezTo>
                  <a:pt x="248126" y="427196"/>
                  <a:pt x="247174" y="429101"/>
                  <a:pt x="247174" y="431006"/>
                </a:cubicBezTo>
                <a:close/>
                <a:moveTo>
                  <a:pt x="264319" y="204311"/>
                </a:moveTo>
                <a:cubicBezTo>
                  <a:pt x="267176" y="195739"/>
                  <a:pt x="269081" y="189071"/>
                  <a:pt x="270986" y="185261"/>
                </a:cubicBezTo>
                <a:cubicBezTo>
                  <a:pt x="269081" y="194786"/>
                  <a:pt x="268129" y="204311"/>
                  <a:pt x="267176" y="214789"/>
                </a:cubicBezTo>
                <a:cubicBezTo>
                  <a:pt x="267176" y="212884"/>
                  <a:pt x="266224" y="211931"/>
                  <a:pt x="266224" y="210026"/>
                </a:cubicBezTo>
                <a:cubicBezTo>
                  <a:pt x="264319" y="207169"/>
                  <a:pt x="264319" y="206216"/>
                  <a:pt x="264319" y="204311"/>
                </a:cubicBezTo>
                <a:cubicBezTo>
                  <a:pt x="264319" y="204311"/>
                  <a:pt x="264319" y="204311"/>
                  <a:pt x="264319" y="204311"/>
                </a:cubicBezTo>
                <a:close/>
                <a:moveTo>
                  <a:pt x="254794" y="235744"/>
                </a:moveTo>
                <a:cubicBezTo>
                  <a:pt x="256699" y="230029"/>
                  <a:pt x="257651" y="225266"/>
                  <a:pt x="258604" y="220504"/>
                </a:cubicBezTo>
                <a:cubicBezTo>
                  <a:pt x="259556" y="227171"/>
                  <a:pt x="260509" y="234791"/>
                  <a:pt x="261461" y="242411"/>
                </a:cubicBezTo>
                <a:cubicBezTo>
                  <a:pt x="261461" y="243364"/>
                  <a:pt x="261461" y="244316"/>
                  <a:pt x="262414" y="245269"/>
                </a:cubicBezTo>
                <a:cubicBezTo>
                  <a:pt x="261461" y="253841"/>
                  <a:pt x="260509" y="261461"/>
                  <a:pt x="260509" y="270034"/>
                </a:cubicBezTo>
                <a:cubicBezTo>
                  <a:pt x="259556" y="268129"/>
                  <a:pt x="258604" y="266224"/>
                  <a:pt x="257651" y="264319"/>
                </a:cubicBezTo>
                <a:cubicBezTo>
                  <a:pt x="254794" y="258604"/>
                  <a:pt x="252889" y="253841"/>
                  <a:pt x="250984" y="249079"/>
                </a:cubicBezTo>
                <a:cubicBezTo>
                  <a:pt x="252889" y="245269"/>
                  <a:pt x="253841" y="239554"/>
                  <a:pt x="254794" y="235744"/>
                </a:cubicBezTo>
                <a:close/>
                <a:moveTo>
                  <a:pt x="245269" y="276701"/>
                </a:moveTo>
                <a:cubicBezTo>
                  <a:pt x="246221" y="270986"/>
                  <a:pt x="248126" y="265271"/>
                  <a:pt x="249079" y="260509"/>
                </a:cubicBezTo>
                <a:cubicBezTo>
                  <a:pt x="250031" y="262414"/>
                  <a:pt x="250031" y="265271"/>
                  <a:pt x="250984" y="268129"/>
                </a:cubicBezTo>
                <a:cubicBezTo>
                  <a:pt x="252889" y="275749"/>
                  <a:pt x="255746" y="284321"/>
                  <a:pt x="258604" y="292894"/>
                </a:cubicBezTo>
                <a:cubicBezTo>
                  <a:pt x="258604" y="293846"/>
                  <a:pt x="259556" y="294799"/>
                  <a:pt x="259556" y="294799"/>
                </a:cubicBezTo>
                <a:cubicBezTo>
                  <a:pt x="259556" y="295751"/>
                  <a:pt x="259556" y="296704"/>
                  <a:pt x="259556" y="297656"/>
                </a:cubicBezTo>
                <a:cubicBezTo>
                  <a:pt x="258604" y="310039"/>
                  <a:pt x="258604" y="321469"/>
                  <a:pt x="257651" y="333851"/>
                </a:cubicBezTo>
                <a:cubicBezTo>
                  <a:pt x="255746" y="325279"/>
                  <a:pt x="253841" y="317659"/>
                  <a:pt x="250984" y="309086"/>
                </a:cubicBezTo>
                <a:cubicBezTo>
                  <a:pt x="252889" y="304324"/>
                  <a:pt x="253841" y="301466"/>
                  <a:pt x="253841" y="301466"/>
                </a:cubicBezTo>
                <a:cubicBezTo>
                  <a:pt x="253841" y="301466"/>
                  <a:pt x="252889" y="303371"/>
                  <a:pt x="250984" y="307181"/>
                </a:cubicBezTo>
                <a:cubicBezTo>
                  <a:pt x="249079" y="299561"/>
                  <a:pt x="247174" y="291941"/>
                  <a:pt x="244316" y="284321"/>
                </a:cubicBezTo>
                <a:cubicBezTo>
                  <a:pt x="244316" y="281464"/>
                  <a:pt x="245269" y="279559"/>
                  <a:pt x="245269" y="276701"/>
                </a:cubicBezTo>
                <a:close/>
                <a:moveTo>
                  <a:pt x="236696" y="325279"/>
                </a:moveTo>
                <a:cubicBezTo>
                  <a:pt x="236696" y="324326"/>
                  <a:pt x="236696" y="323374"/>
                  <a:pt x="237649" y="322421"/>
                </a:cubicBezTo>
                <a:cubicBezTo>
                  <a:pt x="237649" y="324326"/>
                  <a:pt x="238601" y="327184"/>
                  <a:pt x="238601" y="329089"/>
                </a:cubicBezTo>
                <a:cubicBezTo>
                  <a:pt x="237649" y="330994"/>
                  <a:pt x="236696" y="332899"/>
                  <a:pt x="235744" y="335756"/>
                </a:cubicBezTo>
                <a:cubicBezTo>
                  <a:pt x="235744" y="332899"/>
                  <a:pt x="235744" y="329089"/>
                  <a:pt x="236696" y="325279"/>
                </a:cubicBezTo>
                <a:close/>
                <a:moveTo>
                  <a:pt x="234791" y="353854"/>
                </a:moveTo>
                <a:cubicBezTo>
                  <a:pt x="236696" y="348139"/>
                  <a:pt x="238601" y="342424"/>
                  <a:pt x="240506" y="337661"/>
                </a:cubicBezTo>
                <a:cubicBezTo>
                  <a:pt x="240506" y="339566"/>
                  <a:pt x="241459" y="340519"/>
                  <a:pt x="241459" y="342424"/>
                </a:cubicBezTo>
                <a:cubicBezTo>
                  <a:pt x="243364" y="352901"/>
                  <a:pt x="246221" y="362426"/>
                  <a:pt x="248126" y="372904"/>
                </a:cubicBezTo>
                <a:cubicBezTo>
                  <a:pt x="248126" y="374809"/>
                  <a:pt x="247174" y="376714"/>
                  <a:pt x="247174" y="378619"/>
                </a:cubicBezTo>
                <a:cubicBezTo>
                  <a:pt x="245269" y="375761"/>
                  <a:pt x="243364" y="371951"/>
                  <a:pt x="242411" y="369094"/>
                </a:cubicBezTo>
                <a:cubicBezTo>
                  <a:pt x="239554" y="364331"/>
                  <a:pt x="236696" y="359569"/>
                  <a:pt x="234791" y="353854"/>
                </a:cubicBezTo>
                <a:cubicBezTo>
                  <a:pt x="234791" y="354806"/>
                  <a:pt x="234791" y="353854"/>
                  <a:pt x="234791" y="353854"/>
                </a:cubicBezTo>
                <a:close/>
                <a:moveTo>
                  <a:pt x="222409" y="297656"/>
                </a:moveTo>
                <a:cubicBezTo>
                  <a:pt x="224314" y="290036"/>
                  <a:pt x="226219" y="283369"/>
                  <a:pt x="227171" y="278606"/>
                </a:cubicBezTo>
                <a:cubicBezTo>
                  <a:pt x="227171" y="280511"/>
                  <a:pt x="228124" y="282416"/>
                  <a:pt x="228124" y="284321"/>
                </a:cubicBezTo>
                <a:cubicBezTo>
                  <a:pt x="229076" y="286226"/>
                  <a:pt x="229076" y="288131"/>
                  <a:pt x="230029" y="290989"/>
                </a:cubicBezTo>
                <a:cubicBezTo>
                  <a:pt x="227171" y="301466"/>
                  <a:pt x="225266" y="312896"/>
                  <a:pt x="222409" y="324326"/>
                </a:cubicBezTo>
                <a:cubicBezTo>
                  <a:pt x="222409" y="326231"/>
                  <a:pt x="221456" y="328136"/>
                  <a:pt x="221456" y="330041"/>
                </a:cubicBezTo>
                <a:cubicBezTo>
                  <a:pt x="221456" y="330041"/>
                  <a:pt x="221456" y="329089"/>
                  <a:pt x="220504" y="329089"/>
                </a:cubicBezTo>
                <a:cubicBezTo>
                  <a:pt x="219551" y="323374"/>
                  <a:pt x="219551" y="317659"/>
                  <a:pt x="218599" y="312896"/>
                </a:cubicBezTo>
                <a:cubicBezTo>
                  <a:pt x="220504" y="306229"/>
                  <a:pt x="221456" y="301466"/>
                  <a:pt x="222409" y="297656"/>
                </a:cubicBezTo>
                <a:close/>
                <a:moveTo>
                  <a:pt x="169069" y="411956"/>
                </a:moveTo>
                <a:cubicBezTo>
                  <a:pt x="169069" y="411956"/>
                  <a:pt x="169069" y="412909"/>
                  <a:pt x="169069" y="412909"/>
                </a:cubicBezTo>
                <a:cubicBezTo>
                  <a:pt x="168116" y="407194"/>
                  <a:pt x="167164" y="401479"/>
                  <a:pt x="165259" y="396716"/>
                </a:cubicBezTo>
                <a:cubicBezTo>
                  <a:pt x="165259" y="389096"/>
                  <a:pt x="164306" y="382429"/>
                  <a:pt x="164306" y="375761"/>
                </a:cubicBezTo>
                <a:cubicBezTo>
                  <a:pt x="163354" y="365284"/>
                  <a:pt x="162401" y="354806"/>
                  <a:pt x="161449" y="345281"/>
                </a:cubicBezTo>
                <a:cubicBezTo>
                  <a:pt x="160496" y="336709"/>
                  <a:pt x="159544" y="329089"/>
                  <a:pt x="158591" y="321469"/>
                </a:cubicBezTo>
                <a:cubicBezTo>
                  <a:pt x="158591" y="322421"/>
                  <a:pt x="159544" y="322421"/>
                  <a:pt x="159544" y="323374"/>
                </a:cubicBezTo>
                <a:cubicBezTo>
                  <a:pt x="160496" y="325279"/>
                  <a:pt x="161449" y="326231"/>
                  <a:pt x="162401" y="328136"/>
                </a:cubicBezTo>
                <a:cubicBezTo>
                  <a:pt x="163354" y="342424"/>
                  <a:pt x="165259" y="359569"/>
                  <a:pt x="167164" y="376714"/>
                </a:cubicBezTo>
                <a:cubicBezTo>
                  <a:pt x="168116" y="385286"/>
                  <a:pt x="169069" y="393859"/>
                  <a:pt x="170021" y="402431"/>
                </a:cubicBezTo>
                <a:cubicBezTo>
                  <a:pt x="170021" y="405289"/>
                  <a:pt x="169069" y="408146"/>
                  <a:pt x="169069" y="411956"/>
                </a:cubicBezTo>
                <a:close/>
                <a:moveTo>
                  <a:pt x="209074" y="350044"/>
                </a:moveTo>
                <a:cubicBezTo>
                  <a:pt x="209074" y="352901"/>
                  <a:pt x="209074" y="356711"/>
                  <a:pt x="209074" y="359569"/>
                </a:cubicBezTo>
                <a:cubicBezTo>
                  <a:pt x="208121" y="358616"/>
                  <a:pt x="208121" y="357664"/>
                  <a:pt x="207169" y="356711"/>
                </a:cubicBezTo>
                <a:cubicBezTo>
                  <a:pt x="208121" y="354806"/>
                  <a:pt x="209074" y="351949"/>
                  <a:pt x="209074" y="350044"/>
                </a:cubicBezTo>
                <a:close/>
                <a:moveTo>
                  <a:pt x="170974" y="259556"/>
                </a:moveTo>
                <a:cubicBezTo>
                  <a:pt x="173831" y="264319"/>
                  <a:pt x="175736" y="270034"/>
                  <a:pt x="178594" y="274796"/>
                </a:cubicBezTo>
                <a:cubicBezTo>
                  <a:pt x="181451" y="280511"/>
                  <a:pt x="184309" y="286226"/>
                  <a:pt x="187166" y="291941"/>
                </a:cubicBezTo>
                <a:cubicBezTo>
                  <a:pt x="192881" y="304324"/>
                  <a:pt x="198596" y="316706"/>
                  <a:pt x="205264" y="330041"/>
                </a:cubicBezTo>
                <a:cubicBezTo>
                  <a:pt x="203359" y="333851"/>
                  <a:pt x="202406" y="338614"/>
                  <a:pt x="200501" y="343376"/>
                </a:cubicBezTo>
                <a:cubicBezTo>
                  <a:pt x="200501" y="343376"/>
                  <a:pt x="200501" y="342424"/>
                  <a:pt x="199549" y="342424"/>
                </a:cubicBezTo>
                <a:cubicBezTo>
                  <a:pt x="193834" y="330994"/>
                  <a:pt x="187166" y="320516"/>
                  <a:pt x="180499" y="310039"/>
                </a:cubicBezTo>
                <a:cubicBezTo>
                  <a:pt x="178594" y="301466"/>
                  <a:pt x="176689" y="296704"/>
                  <a:pt x="176689" y="296704"/>
                </a:cubicBezTo>
                <a:cubicBezTo>
                  <a:pt x="176689" y="296704"/>
                  <a:pt x="176689" y="299561"/>
                  <a:pt x="176689" y="305276"/>
                </a:cubicBezTo>
                <a:cubicBezTo>
                  <a:pt x="175736" y="303371"/>
                  <a:pt x="174784" y="301466"/>
                  <a:pt x="172879" y="299561"/>
                </a:cubicBezTo>
                <a:cubicBezTo>
                  <a:pt x="172879" y="299561"/>
                  <a:pt x="171926" y="298609"/>
                  <a:pt x="171926" y="298609"/>
                </a:cubicBezTo>
                <a:cubicBezTo>
                  <a:pt x="170974" y="291941"/>
                  <a:pt x="169069" y="285274"/>
                  <a:pt x="168116" y="279559"/>
                </a:cubicBezTo>
                <a:cubicBezTo>
                  <a:pt x="164306" y="262414"/>
                  <a:pt x="161449" y="247174"/>
                  <a:pt x="158591" y="235744"/>
                </a:cubicBezTo>
                <a:cubicBezTo>
                  <a:pt x="163354" y="243364"/>
                  <a:pt x="167164" y="250984"/>
                  <a:pt x="170974" y="259556"/>
                </a:cubicBezTo>
                <a:close/>
                <a:moveTo>
                  <a:pt x="161449" y="307181"/>
                </a:moveTo>
                <a:cubicBezTo>
                  <a:pt x="159544" y="305276"/>
                  <a:pt x="157639" y="303371"/>
                  <a:pt x="156686" y="301466"/>
                </a:cubicBezTo>
                <a:cubicBezTo>
                  <a:pt x="156686" y="300514"/>
                  <a:pt x="156686" y="298609"/>
                  <a:pt x="155734" y="297656"/>
                </a:cubicBezTo>
                <a:cubicBezTo>
                  <a:pt x="156686" y="300514"/>
                  <a:pt x="158591" y="304324"/>
                  <a:pt x="161449" y="307181"/>
                </a:cubicBezTo>
                <a:close/>
                <a:moveTo>
                  <a:pt x="130969" y="280511"/>
                </a:moveTo>
                <a:cubicBezTo>
                  <a:pt x="131921" y="281464"/>
                  <a:pt x="132874" y="282416"/>
                  <a:pt x="133826" y="284321"/>
                </a:cubicBezTo>
                <a:cubicBezTo>
                  <a:pt x="137636" y="289084"/>
                  <a:pt x="141446" y="294799"/>
                  <a:pt x="145256" y="301466"/>
                </a:cubicBezTo>
                <a:cubicBezTo>
                  <a:pt x="147161" y="304324"/>
                  <a:pt x="149066" y="307181"/>
                  <a:pt x="150971" y="310039"/>
                </a:cubicBezTo>
                <a:cubicBezTo>
                  <a:pt x="150971" y="318611"/>
                  <a:pt x="150019" y="329089"/>
                  <a:pt x="150019" y="341471"/>
                </a:cubicBezTo>
                <a:cubicBezTo>
                  <a:pt x="150019" y="341471"/>
                  <a:pt x="150019" y="340519"/>
                  <a:pt x="149066" y="339566"/>
                </a:cubicBezTo>
                <a:cubicBezTo>
                  <a:pt x="148114" y="335756"/>
                  <a:pt x="146209" y="331946"/>
                  <a:pt x="145256" y="328136"/>
                </a:cubicBezTo>
                <a:cubicBezTo>
                  <a:pt x="144304" y="324326"/>
                  <a:pt x="142399" y="321469"/>
                  <a:pt x="140494" y="317659"/>
                </a:cubicBezTo>
                <a:cubicBezTo>
                  <a:pt x="137636" y="310991"/>
                  <a:pt x="134779" y="306229"/>
                  <a:pt x="132874" y="301466"/>
                </a:cubicBezTo>
                <a:cubicBezTo>
                  <a:pt x="130969" y="296704"/>
                  <a:pt x="129064" y="292894"/>
                  <a:pt x="127159" y="290989"/>
                </a:cubicBezTo>
                <a:cubicBezTo>
                  <a:pt x="129064" y="287179"/>
                  <a:pt x="130016" y="283369"/>
                  <a:pt x="130969" y="280511"/>
                </a:cubicBezTo>
                <a:close/>
                <a:moveTo>
                  <a:pt x="121444" y="318611"/>
                </a:moveTo>
                <a:cubicBezTo>
                  <a:pt x="123349" y="309086"/>
                  <a:pt x="124301" y="301466"/>
                  <a:pt x="127159" y="294799"/>
                </a:cubicBezTo>
                <a:cubicBezTo>
                  <a:pt x="127159" y="294799"/>
                  <a:pt x="127159" y="294799"/>
                  <a:pt x="127159" y="293846"/>
                </a:cubicBezTo>
                <a:cubicBezTo>
                  <a:pt x="128111" y="296704"/>
                  <a:pt x="128111" y="299561"/>
                  <a:pt x="129064" y="303371"/>
                </a:cubicBezTo>
                <a:cubicBezTo>
                  <a:pt x="130016" y="308134"/>
                  <a:pt x="131921" y="313849"/>
                  <a:pt x="133826" y="320516"/>
                </a:cubicBezTo>
                <a:cubicBezTo>
                  <a:pt x="135731" y="327184"/>
                  <a:pt x="137636" y="334804"/>
                  <a:pt x="138589" y="342424"/>
                </a:cubicBezTo>
                <a:cubicBezTo>
                  <a:pt x="140494" y="350996"/>
                  <a:pt x="141446" y="359569"/>
                  <a:pt x="143351" y="369094"/>
                </a:cubicBezTo>
                <a:cubicBezTo>
                  <a:pt x="145256" y="378619"/>
                  <a:pt x="146209" y="388144"/>
                  <a:pt x="148114" y="398621"/>
                </a:cubicBezTo>
                <a:cubicBezTo>
                  <a:pt x="148114" y="399574"/>
                  <a:pt x="148114" y="401479"/>
                  <a:pt x="149066" y="403384"/>
                </a:cubicBezTo>
                <a:cubicBezTo>
                  <a:pt x="149066" y="406241"/>
                  <a:pt x="149066" y="408146"/>
                  <a:pt x="149066" y="411004"/>
                </a:cubicBezTo>
                <a:cubicBezTo>
                  <a:pt x="149066" y="412909"/>
                  <a:pt x="149066" y="414814"/>
                  <a:pt x="149066" y="416719"/>
                </a:cubicBezTo>
                <a:cubicBezTo>
                  <a:pt x="145256" y="407194"/>
                  <a:pt x="142399" y="397669"/>
                  <a:pt x="138589" y="388144"/>
                </a:cubicBezTo>
                <a:cubicBezTo>
                  <a:pt x="135731" y="379571"/>
                  <a:pt x="132874" y="371951"/>
                  <a:pt x="129064" y="363379"/>
                </a:cubicBezTo>
                <a:cubicBezTo>
                  <a:pt x="130969" y="360521"/>
                  <a:pt x="131921" y="358616"/>
                  <a:pt x="131921" y="358616"/>
                </a:cubicBezTo>
                <a:cubicBezTo>
                  <a:pt x="131921" y="358616"/>
                  <a:pt x="130969" y="359569"/>
                  <a:pt x="129064" y="361474"/>
                </a:cubicBezTo>
                <a:cubicBezTo>
                  <a:pt x="127159" y="357664"/>
                  <a:pt x="126206" y="353854"/>
                  <a:pt x="124301" y="350044"/>
                </a:cubicBezTo>
                <a:cubicBezTo>
                  <a:pt x="124301" y="348139"/>
                  <a:pt x="125254" y="346234"/>
                  <a:pt x="125254" y="344329"/>
                </a:cubicBezTo>
                <a:cubicBezTo>
                  <a:pt x="128111" y="333851"/>
                  <a:pt x="129064" y="328136"/>
                  <a:pt x="129064" y="328136"/>
                </a:cubicBezTo>
                <a:cubicBezTo>
                  <a:pt x="129064" y="328136"/>
                  <a:pt x="126206" y="333851"/>
                  <a:pt x="121444" y="343376"/>
                </a:cubicBezTo>
                <a:cubicBezTo>
                  <a:pt x="121444" y="343376"/>
                  <a:pt x="121444" y="343376"/>
                  <a:pt x="121444" y="343376"/>
                </a:cubicBezTo>
                <a:cubicBezTo>
                  <a:pt x="121444" y="342424"/>
                  <a:pt x="121444" y="342424"/>
                  <a:pt x="120491" y="341471"/>
                </a:cubicBezTo>
                <a:cubicBezTo>
                  <a:pt x="119539" y="339566"/>
                  <a:pt x="118586" y="337661"/>
                  <a:pt x="117634" y="334804"/>
                </a:cubicBezTo>
                <a:cubicBezTo>
                  <a:pt x="119539" y="329089"/>
                  <a:pt x="120491" y="323374"/>
                  <a:pt x="121444" y="318611"/>
                </a:cubicBezTo>
                <a:close/>
                <a:moveTo>
                  <a:pt x="116681" y="393859"/>
                </a:moveTo>
                <a:cubicBezTo>
                  <a:pt x="120491" y="402431"/>
                  <a:pt x="123349" y="411004"/>
                  <a:pt x="127159" y="419576"/>
                </a:cubicBezTo>
                <a:lnTo>
                  <a:pt x="113824" y="414814"/>
                </a:lnTo>
                <a:cubicBezTo>
                  <a:pt x="115729" y="408146"/>
                  <a:pt x="115729" y="400526"/>
                  <a:pt x="116681" y="393859"/>
                </a:cubicBezTo>
                <a:close/>
                <a:moveTo>
                  <a:pt x="91916" y="341471"/>
                </a:moveTo>
                <a:cubicBezTo>
                  <a:pt x="91916" y="339566"/>
                  <a:pt x="92869" y="337661"/>
                  <a:pt x="92869" y="335756"/>
                </a:cubicBezTo>
                <a:cubicBezTo>
                  <a:pt x="93821" y="337661"/>
                  <a:pt x="93821" y="338614"/>
                  <a:pt x="94774" y="340519"/>
                </a:cubicBezTo>
                <a:cubicBezTo>
                  <a:pt x="97631" y="346234"/>
                  <a:pt x="99536" y="351949"/>
                  <a:pt x="102394" y="358616"/>
                </a:cubicBezTo>
                <a:cubicBezTo>
                  <a:pt x="100489" y="367189"/>
                  <a:pt x="98584" y="374809"/>
                  <a:pt x="96679" y="384334"/>
                </a:cubicBezTo>
                <a:cubicBezTo>
                  <a:pt x="95726" y="389096"/>
                  <a:pt x="94774" y="393859"/>
                  <a:pt x="94774" y="399574"/>
                </a:cubicBezTo>
                <a:cubicBezTo>
                  <a:pt x="94774" y="399574"/>
                  <a:pt x="93821" y="400526"/>
                  <a:pt x="93821" y="400526"/>
                </a:cubicBezTo>
                <a:cubicBezTo>
                  <a:pt x="92869" y="401479"/>
                  <a:pt x="91916" y="403384"/>
                  <a:pt x="90964" y="404336"/>
                </a:cubicBezTo>
                <a:cubicBezTo>
                  <a:pt x="90011" y="396716"/>
                  <a:pt x="89059" y="390049"/>
                  <a:pt x="88106" y="382429"/>
                </a:cubicBezTo>
                <a:cubicBezTo>
                  <a:pt x="87154" y="376714"/>
                  <a:pt x="86201" y="370999"/>
                  <a:pt x="85249" y="365284"/>
                </a:cubicBezTo>
                <a:cubicBezTo>
                  <a:pt x="87154" y="356711"/>
                  <a:pt x="89059" y="348139"/>
                  <a:pt x="91916" y="341471"/>
                </a:cubicBezTo>
                <a:close/>
                <a:moveTo>
                  <a:pt x="72866" y="407194"/>
                </a:moveTo>
                <a:cubicBezTo>
                  <a:pt x="72866" y="408146"/>
                  <a:pt x="72866" y="408146"/>
                  <a:pt x="72866" y="409099"/>
                </a:cubicBezTo>
                <a:cubicBezTo>
                  <a:pt x="72866" y="409099"/>
                  <a:pt x="72866" y="409099"/>
                  <a:pt x="71914" y="409099"/>
                </a:cubicBezTo>
                <a:cubicBezTo>
                  <a:pt x="71914" y="408146"/>
                  <a:pt x="72866" y="408146"/>
                  <a:pt x="72866" y="407194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6955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xmlns="" id="{447AF11A-EA0B-43B6-B9D8-5AE1E3F67B32}"/>
              </a:ext>
            </a:extLst>
          </p:cNvPr>
          <p:cNvSpPr/>
          <p:nvPr/>
        </p:nvSpPr>
        <p:spPr>
          <a:xfrm>
            <a:off x="7884283" y="3508545"/>
            <a:ext cx="914400" cy="914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xmlns="" id="{8A95B51E-99C9-4844-AA09-E8C154E76E25}"/>
              </a:ext>
            </a:extLst>
          </p:cNvPr>
          <p:cNvSpPr/>
          <p:nvPr/>
        </p:nvSpPr>
        <p:spPr>
          <a:xfrm>
            <a:off x="7026797" y="1807130"/>
            <a:ext cx="914400" cy="914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AE117FD-454D-46B7-BAF6-A3A716053F39}"/>
              </a:ext>
            </a:extLst>
          </p:cNvPr>
          <p:cNvSpPr txBox="1"/>
          <p:nvPr/>
        </p:nvSpPr>
        <p:spPr>
          <a:xfrm>
            <a:off x="7051952" y="2125832"/>
            <a:ext cx="8640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Option A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E8A5C71-64B0-49AF-AA1E-AF75C6372114}"/>
              </a:ext>
            </a:extLst>
          </p:cNvPr>
          <p:cNvSpPr txBox="1"/>
          <p:nvPr/>
        </p:nvSpPr>
        <p:spPr>
          <a:xfrm>
            <a:off x="7909437" y="3818653"/>
            <a:ext cx="8640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Option B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43034945-1439-4EB8-BFE3-C68E76D50295}"/>
              </a:ext>
            </a:extLst>
          </p:cNvPr>
          <p:cNvSpPr/>
          <p:nvPr/>
        </p:nvSpPr>
        <p:spPr>
          <a:xfrm>
            <a:off x="4171281" y="1807130"/>
            <a:ext cx="914400" cy="914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xmlns="" id="{BA14FAA0-0291-4594-8493-A02A730917E8}"/>
              </a:ext>
            </a:extLst>
          </p:cNvPr>
          <p:cNvSpPr/>
          <p:nvPr/>
        </p:nvSpPr>
        <p:spPr>
          <a:xfrm>
            <a:off x="3451762" y="3496890"/>
            <a:ext cx="914400" cy="914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xmlns="" id="{61DADEBE-69FD-4AC1-A840-24463CC1C247}"/>
              </a:ext>
            </a:extLst>
          </p:cNvPr>
          <p:cNvSpPr/>
          <p:nvPr/>
        </p:nvSpPr>
        <p:spPr>
          <a:xfrm>
            <a:off x="4171281" y="5108489"/>
            <a:ext cx="914400" cy="914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xmlns="" id="{A73F8D88-C514-4DA6-AB8C-49007E563876}"/>
              </a:ext>
            </a:extLst>
          </p:cNvPr>
          <p:cNvSpPr/>
          <p:nvPr/>
        </p:nvSpPr>
        <p:spPr>
          <a:xfrm>
            <a:off x="7026797" y="5108489"/>
            <a:ext cx="914400" cy="914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1" name="Pie 14">
            <a:extLst>
              <a:ext uri="{FF2B5EF4-FFF2-40B4-BE49-F238E27FC236}">
                <a16:creationId xmlns:a16="http://schemas.microsoft.com/office/drawing/2014/main" xmlns="" id="{C1201138-1EDE-41DC-AB69-FAE68A86EE4C}"/>
              </a:ext>
            </a:extLst>
          </p:cNvPr>
          <p:cNvSpPr/>
          <p:nvPr/>
        </p:nvSpPr>
        <p:spPr>
          <a:xfrm rot="10800000">
            <a:off x="5774255" y="3241909"/>
            <a:ext cx="1430440" cy="1430440"/>
          </a:xfrm>
          <a:prstGeom prst="pie">
            <a:avLst>
              <a:gd name="adj1" fmla="val 0"/>
              <a:gd name="adj2" fmla="val 1804808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" name="Pie 15">
            <a:extLst>
              <a:ext uri="{FF2B5EF4-FFF2-40B4-BE49-F238E27FC236}">
                <a16:creationId xmlns:a16="http://schemas.microsoft.com/office/drawing/2014/main" xmlns="" id="{00F97D67-C69A-4711-B5A2-5C28474BC260}"/>
              </a:ext>
            </a:extLst>
          </p:cNvPr>
          <p:cNvSpPr/>
          <p:nvPr/>
        </p:nvSpPr>
        <p:spPr>
          <a:xfrm>
            <a:off x="5059017" y="3241893"/>
            <a:ext cx="1430456" cy="1430521"/>
          </a:xfrm>
          <a:custGeom>
            <a:avLst/>
            <a:gdLst>
              <a:gd name="connsiteX0" fmla="*/ 1430440 w 1430440"/>
              <a:gd name="connsiteY0" fmla="*/ 715220 h 1430440"/>
              <a:gd name="connsiteX1" fmla="*/ 901155 w 1430440"/>
              <a:gd name="connsiteY1" fmla="*/ 1405849 h 1430440"/>
              <a:gd name="connsiteX2" fmla="*/ 96675 w 1430440"/>
              <a:gd name="connsiteY2" fmla="*/ 1074305 h 1430440"/>
              <a:gd name="connsiteX3" fmla="*/ 207679 w 1430440"/>
              <a:gd name="connsiteY3" fmla="*/ 211294 h 1430440"/>
              <a:gd name="connsiteX4" fmla="*/ 1069875 w 1430440"/>
              <a:gd name="connsiteY4" fmla="*/ 94125 h 1430440"/>
              <a:gd name="connsiteX5" fmla="*/ 715220 w 1430440"/>
              <a:gd name="connsiteY5" fmla="*/ 715220 h 1430440"/>
              <a:gd name="connsiteX6" fmla="*/ 1430440 w 1430440"/>
              <a:gd name="connsiteY6" fmla="*/ 715220 h 1430440"/>
              <a:gd name="connsiteX0" fmla="*/ 1430456 w 1430456"/>
              <a:gd name="connsiteY0" fmla="*/ 715237 h 1430521"/>
              <a:gd name="connsiteX1" fmla="*/ 901171 w 1430456"/>
              <a:gd name="connsiteY1" fmla="*/ 1405866 h 1430521"/>
              <a:gd name="connsiteX2" fmla="*/ 96691 w 1430456"/>
              <a:gd name="connsiteY2" fmla="*/ 1074322 h 1430521"/>
              <a:gd name="connsiteX3" fmla="*/ 207695 w 1430456"/>
              <a:gd name="connsiteY3" fmla="*/ 211311 h 1430521"/>
              <a:gd name="connsiteX4" fmla="*/ 1069891 w 1430456"/>
              <a:gd name="connsiteY4" fmla="*/ 94142 h 1430521"/>
              <a:gd name="connsiteX5" fmla="*/ 715236 w 1430456"/>
              <a:gd name="connsiteY5" fmla="*/ 715237 h 1430521"/>
              <a:gd name="connsiteX6" fmla="*/ 1430456 w 1430456"/>
              <a:gd name="connsiteY6" fmla="*/ 715237 h 1430521"/>
              <a:gd name="connsiteX0" fmla="*/ 1430456 w 1430456"/>
              <a:gd name="connsiteY0" fmla="*/ 715237 h 1430521"/>
              <a:gd name="connsiteX1" fmla="*/ 901171 w 1430456"/>
              <a:gd name="connsiteY1" fmla="*/ 1405866 h 1430521"/>
              <a:gd name="connsiteX2" fmla="*/ 96691 w 1430456"/>
              <a:gd name="connsiteY2" fmla="*/ 1074322 h 1430521"/>
              <a:gd name="connsiteX3" fmla="*/ 207695 w 1430456"/>
              <a:gd name="connsiteY3" fmla="*/ 211311 h 1430521"/>
              <a:gd name="connsiteX4" fmla="*/ 1069891 w 1430456"/>
              <a:gd name="connsiteY4" fmla="*/ 94142 h 1430521"/>
              <a:gd name="connsiteX5" fmla="*/ 715236 w 1430456"/>
              <a:gd name="connsiteY5" fmla="*/ 715237 h 1430521"/>
              <a:gd name="connsiteX6" fmla="*/ 1430456 w 1430456"/>
              <a:gd name="connsiteY6" fmla="*/ 715237 h 1430521"/>
              <a:gd name="connsiteX0" fmla="*/ 1430456 w 1430456"/>
              <a:gd name="connsiteY0" fmla="*/ 715237 h 1430521"/>
              <a:gd name="connsiteX1" fmla="*/ 901171 w 1430456"/>
              <a:gd name="connsiteY1" fmla="*/ 1405866 h 1430521"/>
              <a:gd name="connsiteX2" fmla="*/ 96691 w 1430456"/>
              <a:gd name="connsiteY2" fmla="*/ 1074322 h 1430521"/>
              <a:gd name="connsiteX3" fmla="*/ 207695 w 1430456"/>
              <a:gd name="connsiteY3" fmla="*/ 211311 h 1430521"/>
              <a:gd name="connsiteX4" fmla="*/ 1069891 w 1430456"/>
              <a:gd name="connsiteY4" fmla="*/ 94142 h 1430521"/>
              <a:gd name="connsiteX5" fmla="*/ 715236 w 1430456"/>
              <a:gd name="connsiteY5" fmla="*/ 715237 h 1430521"/>
              <a:gd name="connsiteX6" fmla="*/ 1430456 w 1430456"/>
              <a:gd name="connsiteY6" fmla="*/ 715237 h 1430521"/>
              <a:gd name="connsiteX0" fmla="*/ 1430456 w 1430456"/>
              <a:gd name="connsiteY0" fmla="*/ 715237 h 1430521"/>
              <a:gd name="connsiteX1" fmla="*/ 901171 w 1430456"/>
              <a:gd name="connsiteY1" fmla="*/ 1405866 h 1430521"/>
              <a:gd name="connsiteX2" fmla="*/ 96691 w 1430456"/>
              <a:gd name="connsiteY2" fmla="*/ 1074322 h 1430521"/>
              <a:gd name="connsiteX3" fmla="*/ 207695 w 1430456"/>
              <a:gd name="connsiteY3" fmla="*/ 211311 h 1430521"/>
              <a:gd name="connsiteX4" fmla="*/ 1069891 w 1430456"/>
              <a:gd name="connsiteY4" fmla="*/ 94142 h 1430521"/>
              <a:gd name="connsiteX5" fmla="*/ 715236 w 1430456"/>
              <a:gd name="connsiteY5" fmla="*/ 715237 h 1430521"/>
              <a:gd name="connsiteX6" fmla="*/ 1430456 w 1430456"/>
              <a:gd name="connsiteY6" fmla="*/ 715237 h 1430521"/>
              <a:gd name="connsiteX0" fmla="*/ 1430456 w 1430456"/>
              <a:gd name="connsiteY0" fmla="*/ 715237 h 1430521"/>
              <a:gd name="connsiteX1" fmla="*/ 901171 w 1430456"/>
              <a:gd name="connsiteY1" fmla="*/ 1405866 h 1430521"/>
              <a:gd name="connsiteX2" fmla="*/ 96691 w 1430456"/>
              <a:gd name="connsiteY2" fmla="*/ 1074322 h 1430521"/>
              <a:gd name="connsiteX3" fmla="*/ 207695 w 1430456"/>
              <a:gd name="connsiteY3" fmla="*/ 211311 h 1430521"/>
              <a:gd name="connsiteX4" fmla="*/ 1069891 w 1430456"/>
              <a:gd name="connsiteY4" fmla="*/ 94142 h 1430521"/>
              <a:gd name="connsiteX5" fmla="*/ 715236 w 1430456"/>
              <a:gd name="connsiteY5" fmla="*/ 715237 h 1430521"/>
              <a:gd name="connsiteX6" fmla="*/ 1430456 w 1430456"/>
              <a:gd name="connsiteY6" fmla="*/ 715237 h 1430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30456" h="1430521">
                <a:moveTo>
                  <a:pt x="1430456" y="715237"/>
                </a:moveTo>
                <a:cubicBezTo>
                  <a:pt x="1430456" y="1038633"/>
                  <a:pt x="1213448" y="1321793"/>
                  <a:pt x="901171" y="1405866"/>
                </a:cubicBezTo>
                <a:cubicBezTo>
                  <a:pt x="588894" y="1489939"/>
                  <a:pt x="259055" y="1354005"/>
                  <a:pt x="96691" y="1074322"/>
                </a:cubicBezTo>
                <a:cubicBezTo>
                  <a:pt x="-65674" y="794639"/>
                  <a:pt x="-20162" y="440802"/>
                  <a:pt x="207695" y="211311"/>
                </a:cubicBezTo>
                <a:cubicBezTo>
                  <a:pt x="435552" y="-18180"/>
                  <a:pt x="789055" y="-66220"/>
                  <a:pt x="1069891" y="94142"/>
                </a:cubicBezTo>
                <a:cubicBezTo>
                  <a:pt x="749268" y="310698"/>
                  <a:pt x="726297" y="584404"/>
                  <a:pt x="715236" y="715237"/>
                </a:cubicBezTo>
                <a:lnTo>
                  <a:pt x="1430456" y="71523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3" name="직사각형 113">
            <a:extLst>
              <a:ext uri="{FF2B5EF4-FFF2-40B4-BE49-F238E27FC236}">
                <a16:creationId xmlns:a16="http://schemas.microsoft.com/office/drawing/2014/main" xmlns="" id="{3B86FD59-D069-4B16-A8D1-031CB9CAF5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9203" y="2619590"/>
            <a:ext cx="117074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600" b="1" dirty="0">
                <a:solidFill>
                  <a:schemeClr val="accent4"/>
                </a:solidFill>
                <a:cs typeface="Arial" charset="0"/>
              </a:rPr>
              <a:t>Text Here</a:t>
            </a:r>
            <a:endParaRPr lang="ko-KR" altLang="en-US" sz="1600" dirty="0">
              <a:solidFill>
                <a:schemeClr val="accent4"/>
              </a:solidFill>
            </a:endParaRPr>
          </a:p>
        </p:txBody>
      </p:sp>
      <p:sp>
        <p:nvSpPr>
          <p:cNvPr id="14" name="직사각형 113">
            <a:extLst>
              <a:ext uri="{FF2B5EF4-FFF2-40B4-BE49-F238E27FC236}">
                <a16:creationId xmlns:a16="http://schemas.microsoft.com/office/drawing/2014/main" xmlns="" id="{FD3EBFCA-C8CD-4A19-9013-31BFC5ACC1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2052" y="4950692"/>
            <a:ext cx="12317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b="1" dirty="0">
                <a:solidFill>
                  <a:schemeClr val="accent3"/>
                </a:solidFill>
                <a:cs typeface="Arial" charset="0"/>
              </a:rPr>
              <a:t>Text Here</a:t>
            </a:r>
            <a:endParaRPr lang="ko-KR" altLang="en-US" dirty="0">
              <a:solidFill>
                <a:schemeClr val="accent3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3CB0F261-21A6-4B43-A4ED-13783EE270F9}"/>
              </a:ext>
            </a:extLst>
          </p:cNvPr>
          <p:cNvSpPr txBox="1"/>
          <p:nvPr/>
        </p:nvSpPr>
        <p:spPr>
          <a:xfrm>
            <a:off x="7051952" y="5427191"/>
            <a:ext cx="8640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Option C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4300B714-CDAD-4352-8E53-94E71E846DD8}"/>
              </a:ext>
            </a:extLst>
          </p:cNvPr>
          <p:cNvSpPr txBox="1"/>
          <p:nvPr/>
        </p:nvSpPr>
        <p:spPr>
          <a:xfrm>
            <a:off x="4200849" y="5427191"/>
            <a:ext cx="8640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Option F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BA6200FC-B7E8-4E87-B260-B85D9AC10726}"/>
              </a:ext>
            </a:extLst>
          </p:cNvPr>
          <p:cNvSpPr txBox="1"/>
          <p:nvPr/>
        </p:nvSpPr>
        <p:spPr>
          <a:xfrm>
            <a:off x="3476916" y="3815593"/>
            <a:ext cx="8640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Option 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2BF50706-A1AF-496B-BA08-B11FDF8FD174}"/>
              </a:ext>
            </a:extLst>
          </p:cNvPr>
          <p:cNvSpPr txBox="1"/>
          <p:nvPr/>
        </p:nvSpPr>
        <p:spPr>
          <a:xfrm>
            <a:off x="4200849" y="2125832"/>
            <a:ext cx="8640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Option D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xmlns="" id="{BA79EB92-AE7F-4678-8D4F-3D799A9F0D7F}"/>
              </a:ext>
            </a:extLst>
          </p:cNvPr>
          <p:cNvCxnSpPr>
            <a:cxnSpLocks/>
          </p:cNvCxnSpPr>
          <p:nvPr/>
        </p:nvCxnSpPr>
        <p:spPr>
          <a:xfrm flipH="1" flipV="1">
            <a:off x="5029783" y="2659135"/>
            <a:ext cx="405233" cy="648000"/>
          </a:xfrm>
          <a:prstGeom prst="straightConnector1">
            <a:avLst/>
          </a:prstGeom>
          <a:ln w="25400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xmlns="" id="{E981739A-A7A9-40B0-925C-643D41E48293}"/>
              </a:ext>
            </a:extLst>
          </p:cNvPr>
          <p:cNvCxnSpPr/>
          <p:nvPr/>
        </p:nvCxnSpPr>
        <p:spPr>
          <a:xfrm flipH="1">
            <a:off x="4409815" y="3954090"/>
            <a:ext cx="648000" cy="2"/>
          </a:xfrm>
          <a:prstGeom prst="straightConnector1">
            <a:avLst/>
          </a:prstGeom>
          <a:ln w="25400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xmlns="" id="{0A85BFAB-E98C-41DA-BF5E-F80E174016BC}"/>
              </a:ext>
            </a:extLst>
          </p:cNvPr>
          <p:cNvCxnSpPr/>
          <p:nvPr/>
        </p:nvCxnSpPr>
        <p:spPr>
          <a:xfrm flipH="1">
            <a:off x="5054313" y="4600003"/>
            <a:ext cx="405235" cy="648000"/>
          </a:xfrm>
          <a:prstGeom prst="straightConnector1">
            <a:avLst/>
          </a:prstGeom>
          <a:ln w="25400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xmlns="" id="{19EADAF7-F6EC-43F8-8661-433341B6AB8D}"/>
              </a:ext>
            </a:extLst>
          </p:cNvPr>
          <p:cNvCxnSpPr>
            <a:cxnSpLocks/>
          </p:cNvCxnSpPr>
          <p:nvPr/>
        </p:nvCxnSpPr>
        <p:spPr>
          <a:xfrm flipV="1">
            <a:off x="6819168" y="2657720"/>
            <a:ext cx="338080" cy="648000"/>
          </a:xfrm>
          <a:prstGeom prst="straightConnector1">
            <a:avLst/>
          </a:prstGeom>
          <a:ln w="25400">
            <a:solidFill>
              <a:schemeClr val="accent1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xmlns="" id="{0775484F-65CB-4D59-B2D7-0C43803E0761}"/>
              </a:ext>
            </a:extLst>
          </p:cNvPr>
          <p:cNvCxnSpPr/>
          <p:nvPr/>
        </p:nvCxnSpPr>
        <p:spPr>
          <a:xfrm>
            <a:off x="7184135" y="3956794"/>
            <a:ext cx="648000" cy="2"/>
          </a:xfrm>
          <a:prstGeom prst="straightConnector1">
            <a:avLst/>
          </a:prstGeom>
          <a:ln w="25400">
            <a:solidFill>
              <a:schemeClr val="accent1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xmlns="" id="{C7C75170-3A3A-40A8-B216-6E53B415FF26}"/>
              </a:ext>
            </a:extLst>
          </p:cNvPr>
          <p:cNvCxnSpPr/>
          <p:nvPr/>
        </p:nvCxnSpPr>
        <p:spPr>
          <a:xfrm>
            <a:off x="6709950" y="4584153"/>
            <a:ext cx="360587" cy="648000"/>
          </a:xfrm>
          <a:prstGeom prst="straightConnector1">
            <a:avLst/>
          </a:prstGeom>
          <a:ln w="25400">
            <a:solidFill>
              <a:schemeClr val="accent1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xmlns="" id="{F289E41D-757F-4579-B55D-4B835ADC6ADA}"/>
              </a:ext>
            </a:extLst>
          </p:cNvPr>
          <p:cNvGrpSpPr/>
          <p:nvPr/>
        </p:nvGrpSpPr>
        <p:grpSpPr>
          <a:xfrm>
            <a:off x="8089743" y="1749511"/>
            <a:ext cx="2357003" cy="923330"/>
            <a:chOff x="2551705" y="4283314"/>
            <a:chExt cx="2357003" cy="923330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F83C04F0-BA11-4479-9366-6A533205FC82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D02FE12D-B7DF-4D65-99CA-7C63A59BDEAE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D0A09B4A-2543-44BB-B992-A1A58BB839B4}"/>
              </a:ext>
            </a:extLst>
          </p:cNvPr>
          <p:cNvGrpSpPr/>
          <p:nvPr/>
        </p:nvGrpSpPr>
        <p:grpSpPr>
          <a:xfrm>
            <a:off x="8978814" y="3421218"/>
            <a:ext cx="2336966" cy="923330"/>
            <a:chOff x="2551705" y="4283314"/>
            <a:chExt cx="2357003" cy="923330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6DFF75D6-BDFD-43B8-8135-65C05322C531}"/>
                </a:ext>
              </a:extLst>
            </p:cNvPr>
            <p:cNvSpPr txBox="1"/>
            <p:nvPr/>
          </p:nvSpPr>
          <p:spPr>
            <a:xfrm>
              <a:off x="2551707" y="4560313"/>
              <a:ext cx="23570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xmlns="" id="{B3BE6194-AC8C-433C-87A2-D380611514D8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xmlns="" id="{F34479B2-8C65-4DA3-8EAE-08BEBC7F3715}"/>
              </a:ext>
            </a:extLst>
          </p:cNvPr>
          <p:cNvGrpSpPr/>
          <p:nvPr/>
        </p:nvGrpSpPr>
        <p:grpSpPr>
          <a:xfrm>
            <a:off x="8089743" y="5050870"/>
            <a:ext cx="2357003" cy="923330"/>
            <a:chOff x="2551705" y="4283314"/>
            <a:chExt cx="2357003" cy="923330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xmlns="" id="{30AF33C9-C5D1-4CCF-A0EA-1FC37DA4DC6C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D0DB6919-FC85-451D-97FA-1FABF8238A40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436C74F4-FA83-446B-BCC5-1DDB1A0EDDF1}"/>
              </a:ext>
            </a:extLst>
          </p:cNvPr>
          <p:cNvGrpSpPr/>
          <p:nvPr/>
        </p:nvGrpSpPr>
        <p:grpSpPr>
          <a:xfrm>
            <a:off x="1670714" y="1749511"/>
            <a:ext cx="2357003" cy="923330"/>
            <a:chOff x="2551705" y="4283314"/>
            <a:chExt cx="2357003" cy="923330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F81FD8B4-EEB9-4A68-8591-3D028A7E337F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529F5C67-9CB0-4E63-91A7-C6169205B287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xmlns="" id="{9698C119-EC59-44B4-B449-24B8CA2639C5}"/>
              </a:ext>
            </a:extLst>
          </p:cNvPr>
          <p:cNvGrpSpPr/>
          <p:nvPr/>
        </p:nvGrpSpPr>
        <p:grpSpPr>
          <a:xfrm>
            <a:off x="948838" y="3429845"/>
            <a:ext cx="2336966" cy="923330"/>
            <a:chOff x="2551705" y="4283314"/>
            <a:chExt cx="2357003" cy="923330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FE7B6805-7BDE-4F1B-8303-C80AB032EA8C}"/>
                </a:ext>
              </a:extLst>
            </p:cNvPr>
            <p:cNvSpPr txBox="1"/>
            <p:nvPr/>
          </p:nvSpPr>
          <p:spPr>
            <a:xfrm>
              <a:off x="2551707" y="4560313"/>
              <a:ext cx="23570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xmlns="" id="{167301BF-4322-4943-856B-1144DD0BABAF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xmlns="" id="{092606D0-5111-4054-B405-17A93B82A131}"/>
              </a:ext>
            </a:extLst>
          </p:cNvPr>
          <p:cNvGrpSpPr/>
          <p:nvPr/>
        </p:nvGrpSpPr>
        <p:grpSpPr>
          <a:xfrm>
            <a:off x="1670714" y="5050870"/>
            <a:ext cx="2357003" cy="923330"/>
            <a:chOff x="2551705" y="4283314"/>
            <a:chExt cx="2357003" cy="923330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xmlns="" id="{6317066A-803F-4EA0-A9F7-B5C729EEAD1D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xmlns="" id="{BF3307A5-B292-4F1B-B42D-650337C6EB89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3" name="Rectangle 9">
            <a:extLst>
              <a:ext uri="{FF2B5EF4-FFF2-40B4-BE49-F238E27FC236}">
                <a16:creationId xmlns:a16="http://schemas.microsoft.com/office/drawing/2014/main" xmlns="" id="{7572B709-2020-4D0D-96BD-6F5E7EEF0076}"/>
              </a:ext>
            </a:extLst>
          </p:cNvPr>
          <p:cNvSpPr/>
          <p:nvPr/>
        </p:nvSpPr>
        <p:spPr>
          <a:xfrm>
            <a:off x="5772135" y="4111250"/>
            <a:ext cx="329463" cy="308407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4" name="Rounded Rectangle 5">
            <a:extLst>
              <a:ext uri="{FF2B5EF4-FFF2-40B4-BE49-F238E27FC236}">
                <a16:creationId xmlns:a16="http://schemas.microsoft.com/office/drawing/2014/main" xmlns="" id="{4A9855AE-A0F5-47F1-B2FE-7C1E272F3508}"/>
              </a:ext>
            </a:extLst>
          </p:cNvPr>
          <p:cNvSpPr/>
          <p:nvPr/>
        </p:nvSpPr>
        <p:spPr>
          <a:xfrm flipH="1">
            <a:off x="6134092" y="3496890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931041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xmlns="" id="{2892B503-8906-4890-BAD5-E942E24528DE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/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E3D674F2-4B9B-4008-8731-278AD9F85E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4" name="Oval Callout 13">
            <a:extLst>
              <a:ext uri="{FF2B5EF4-FFF2-40B4-BE49-F238E27FC236}">
                <a16:creationId xmlns:a16="http://schemas.microsoft.com/office/drawing/2014/main" xmlns="" id="{803CFC03-8E4A-4CD3-8EE0-E9BBC3F99CD9}"/>
              </a:ext>
            </a:extLst>
          </p:cNvPr>
          <p:cNvSpPr/>
          <p:nvPr/>
        </p:nvSpPr>
        <p:spPr>
          <a:xfrm rot="900000">
            <a:off x="3668676" y="1818407"/>
            <a:ext cx="701922" cy="701843"/>
          </a:xfrm>
          <a:prstGeom prst="wedgeEllipseCallout">
            <a:avLst>
              <a:gd name="adj1" fmla="val 261530"/>
              <a:gd name="adj2" fmla="val 6529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5" name="Oval Callout 15">
            <a:extLst>
              <a:ext uri="{FF2B5EF4-FFF2-40B4-BE49-F238E27FC236}">
                <a16:creationId xmlns:a16="http://schemas.microsoft.com/office/drawing/2014/main" xmlns="" id="{2B6687E9-D519-47AB-BA22-87AF15B456C1}"/>
              </a:ext>
            </a:extLst>
          </p:cNvPr>
          <p:cNvSpPr/>
          <p:nvPr/>
        </p:nvSpPr>
        <p:spPr>
          <a:xfrm rot="900000">
            <a:off x="3668676" y="3937125"/>
            <a:ext cx="701922" cy="701843"/>
          </a:xfrm>
          <a:prstGeom prst="wedgeEllipseCallout">
            <a:avLst>
              <a:gd name="adj1" fmla="val 211726"/>
              <a:gd name="adj2" fmla="val -104336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6" name="Oval Callout 16">
            <a:extLst>
              <a:ext uri="{FF2B5EF4-FFF2-40B4-BE49-F238E27FC236}">
                <a16:creationId xmlns:a16="http://schemas.microsoft.com/office/drawing/2014/main" xmlns="" id="{5823A128-9E4A-4F3A-946F-5697E97EA182}"/>
              </a:ext>
            </a:extLst>
          </p:cNvPr>
          <p:cNvSpPr/>
          <p:nvPr/>
        </p:nvSpPr>
        <p:spPr>
          <a:xfrm rot="900000">
            <a:off x="7894304" y="3064787"/>
            <a:ext cx="701922" cy="701843"/>
          </a:xfrm>
          <a:prstGeom prst="wedgeEllipseCallout">
            <a:avLst>
              <a:gd name="adj1" fmla="val -205035"/>
              <a:gd name="adj2" fmla="val 7796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7" name="Oval Callout 17">
            <a:extLst>
              <a:ext uri="{FF2B5EF4-FFF2-40B4-BE49-F238E27FC236}">
                <a16:creationId xmlns:a16="http://schemas.microsoft.com/office/drawing/2014/main" xmlns="" id="{F7B3317E-0B6C-4533-8F51-FA6F2BA389FC}"/>
              </a:ext>
            </a:extLst>
          </p:cNvPr>
          <p:cNvSpPr/>
          <p:nvPr/>
        </p:nvSpPr>
        <p:spPr>
          <a:xfrm rot="900000">
            <a:off x="7894304" y="4746750"/>
            <a:ext cx="701922" cy="701843"/>
          </a:xfrm>
          <a:prstGeom prst="wedgeEllipseCallout">
            <a:avLst>
              <a:gd name="adj1" fmla="val -235615"/>
              <a:gd name="adj2" fmla="val -4781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grpSp>
        <p:nvGrpSpPr>
          <p:cNvPr id="8" name="그룹 4">
            <a:extLst>
              <a:ext uri="{FF2B5EF4-FFF2-40B4-BE49-F238E27FC236}">
                <a16:creationId xmlns:a16="http://schemas.microsoft.com/office/drawing/2014/main" xmlns="" id="{E7D01053-AED8-4B13-A04A-5FA28ABB8327}"/>
              </a:ext>
            </a:extLst>
          </p:cNvPr>
          <p:cNvGrpSpPr/>
          <p:nvPr/>
        </p:nvGrpSpPr>
        <p:grpSpPr>
          <a:xfrm>
            <a:off x="600076" y="1712547"/>
            <a:ext cx="2933379" cy="1041980"/>
            <a:chOff x="612354" y="2074497"/>
            <a:chExt cx="2007493" cy="1041980"/>
          </a:xfrm>
        </p:grpSpPr>
        <p:sp>
          <p:nvSpPr>
            <p:cNvPr id="9" name="Rectangle 18">
              <a:extLst>
                <a:ext uri="{FF2B5EF4-FFF2-40B4-BE49-F238E27FC236}">
                  <a16:creationId xmlns:a16="http://schemas.microsoft.com/office/drawing/2014/main" xmlns="" id="{97B7B87A-FEFA-46E4-8038-7A4C11DA0C78}"/>
                </a:ext>
              </a:extLst>
            </p:cNvPr>
            <p:cNvSpPr/>
            <p:nvPr/>
          </p:nvSpPr>
          <p:spPr>
            <a:xfrm>
              <a:off x="613148" y="2074497"/>
              <a:ext cx="200669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2000" b="1" dirty="0">
                  <a:solidFill>
                    <a:schemeClr val="accent1"/>
                  </a:solidFill>
                </a:rPr>
                <a:t>Option A</a:t>
              </a:r>
            </a:p>
          </p:txBody>
        </p:sp>
        <p:sp>
          <p:nvSpPr>
            <p:cNvPr id="10" name="Rectangle 18">
              <a:extLst>
                <a:ext uri="{FF2B5EF4-FFF2-40B4-BE49-F238E27FC236}">
                  <a16:creationId xmlns:a16="http://schemas.microsoft.com/office/drawing/2014/main" xmlns="" id="{070FF6F6-10FE-480A-9590-4CDDBE519256}"/>
                </a:ext>
              </a:extLst>
            </p:cNvPr>
            <p:cNvSpPr/>
            <p:nvPr/>
          </p:nvSpPr>
          <p:spPr>
            <a:xfrm>
              <a:off x="612354" y="2470146"/>
              <a:ext cx="200669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Easy to change colors, photos and Text. 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1" name="그룹 3">
            <a:extLst>
              <a:ext uri="{FF2B5EF4-FFF2-40B4-BE49-F238E27FC236}">
                <a16:creationId xmlns:a16="http://schemas.microsoft.com/office/drawing/2014/main" xmlns="" id="{CB7BB882-BDFE-43A7-976E-A0F896EFC20F}"/>
              </a:ext>
            </a:extLst>
          </p:cNvPr>
          <p:cNvGrpSpPr/>
          <p:nvPr/>
        </p:nvGrpSpPr>
        <p:grpSpPr>
          <a:xfrm>
            <a:off x="600076" y="3894507"/>
            <a:ext cx="2933379" cy="1041980"/>
            <a:chOff x="611560" y="3871063"/>
            <a:chExt cx="2007493" cy="1041980"/>
          </a:xfrm>
        </p:grpSpPr>
        <p:sp>
          <p:nvSpPr>
            <p:cNvPr id="12" name="Rectangle 18">
              <a:extLst>
                <a:ext uri="{FF2B5EF4-FFF2-40B4-BE49-F238E27FC236}">
                  <a16:creationId xmlns:a16="http://schemas.microsoft.com/office/drawing/2014/main" xmlns="" id="{7D7B05CA-B7D0-48BA-BE22-2B4F52BAA912}"/>
                </a:ext>
              </a:extLst>
            </p:cNvPr>
            <p:cNvSpPr/>
            <p:nvPr/>
          </p:nvSpPr>
          <p:spPr>
            <a:xfrm>
              <a:off x="612354" y="3871063"/>
              <a:ext cx="200669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2000" b="1" dirty="0">
                  <a:solidFill>
                    <a:schemeClr val="accent2"/>
                  </a:solidFill>
                </a:rPr>
                <a:t>Option B</a:t>
              </a:r>
            </a:p>
          </p:txBody>
        </p:sp>
        <p:sp>
          <p:nvSpPr>
            <p:cNvPr id="13" name="Rectangle 18">
              <a:extLst>
                <a:ext uri="{FF2B5EF4-FFF2-40B4-BE49-F238E27FC236}">
                  <a16:creationId xmlns:a16="http://schemas.microsoft.com/office/drawing/2014/main" xmlns="" id="{617AD117-5D4F-4370-A516-5A55BE4C2508}"/>
                </a:ext>
              </a:extLst>
            </p:cNvPr>
            <p:cNvSpPr/>
            <p:nvPr/>
          </p:nvSpPr>
          <p:spPr>
            <a:xfrm>
              <a:off x="611560" y="4266712"/>
              <a:ext cx="200669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Easy to change colors, photos and Text. 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4" name="그룹 5">
            <a:extLst>
              <a:ext uri="{FF2B5EF4-FFF2-40B4-BE49-F238E27FC236}">
                <a16:creationId xmlns:a16="http://schemas.microsoft.com/office/drawing/2014/main" xmlns="" id="{02DCB62A-890B-4BA2-9B05-479E31A43CDE}"/>
              </a:ext>
            </a:extLst>
          </p:cNvPr>
          <p:cNvGrpSpPr/>
          <p:nvPr/>
        </p:nvGrpSpPr>
        <p:grpSpPr>
          <a:xfrm>
            <a:off x="8720238" y="2803527"/>
            <a:ext cx="2919313" cy="1041980"/>
            <a:chOff x="6596955" y="2074497"/>
            <a:chExt cx="2007493" cy="1041980"/>
          </a:xfrm>
        </p:grpSpPr>
        <p:sp>
          <p:nvSpPr>
            <p:cNvPr id="15" name="Rectangle 18">
              <a:extLst>
                <a:ext uri="{FF2B5EF4-FFF2-40B4-BE49-F238E27FC236}">
                  <a16:creationId xmlns:a16="http://schemas.microsoft.com/office/drawing/2014/main" xmlns="" id="{D5F46EC2-B1B9-4B97-91F6-5BB7A9B3469E}"/>
                </a:ext>
              </a:extLst>
            </p:cNvPr>
            <p:cNvSpPr/>
            <p:nvPr/>
          </p:nvSpPr>
          <p:spPr>
            <a:xfrm>
              <a:off x="6597749" y="2074497"/>
              <a:ext cx="200669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000" b="1" dirty="0">
                  <a:solidFill>
                    <a:schemeClr val="accent4"/>
                  </a:solidFill>
                </a:rPr>
                <a:t>Option C</a:t>
              </a:r>
            </a:p>
          </p:txBody>
        </p:sp>
        <p:sp>
          <p:nvSpPr>
            <p:cNvPr id="16" name="Rectangle 18">
              <a:extLst>
                <a:ext uri="{FF2B5EF4-FFF2-40B4-BE49-F238E27FC236}">
                  <a16:creationId xmlns:a16="http://schemas.microsoft.com/office/drawing/2014/main" xmlns="" id="{93A487F9-5EEF-43C6-9402-DFB6673B9216}"/>
                </a:ext>
              </a:extLst>
            </p:cNvPr>
            <p:cNvSpPr/>
            <p:nvPr/>
          </p:nvSpPr>
          <p:spPr>
            <a:xfrm>
              <a:off x="6596955" y="2470146"/>
              <a:ext cx="200669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Easy to change colors, photos and Text. 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7" name="그룹 6">
            <a:extLst>
              <a:ext uri="{FF2B5EF4-FFF2-40B4-BE49-F238E27FC236}">
                <a16:creationId xmlns:a16="http://schemas.microsoft.com/office/drawing/2014/main" xmlns="" id="{956F49C7-929F-47E8-81E6-2C45E9BFA7F5}"/>
              </a:ext>
            </a:extLst>
          </p:cNvPr>
          <p:cNvGrpSpPr/>
          <p:nvPr/>
        </p:nvGrpSpPr>
        <p:grpSpPr>
          <a:xfrm>
            <a:off x="8720238" y="4985488"/>
            <a:ext cx="2919313" cy="1041980"/>
            <a:chOff x="6596161" y="3871063"/>
            <a:chExt cx="2007493" cy="1041980"/>
          </a:xfrm>
        </p:grpSpPr>
        <p:sp>
          <p:nvSpPr>
            <p:cNvPr id="18" name="Rectangle 18">
              <a:extLst>
                <a:ext uri="{FF2B5EF4-FFF2-40B4-BE49-F238E27FC236}">
                  <a16:creationId xmlns:a16="http://schemas.microsoft.com/office/drawing/2014/main" xmlns="" id="{6059C438-DE01-4601-AD6C-6EF5F095025C}"/>
                </a:ext>
              </a:extLst>
            </p:cNvPr>
            <p:cNvSpPr/>
            <p:nvPr/>
          </p:nvSpPr>
          <p:spPr>
            <a:xfrm>
              <a:off x="6596955" y="3871063"/>
              <a:ext cx="200669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000" b="1" dirty="0">
                  <a:solidFill>
                    <a:schemeClr val="accent3"/>
                  </a:solidFill>
                </a:rPr>
                <a:t>Option D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xmlns="" id="{CA0949A2-8779-4423-9243-1D21AC8B6132}"/>
                </a:ext>
              </a:extLst>
            </p:cNvPr>
            <p:cNvSpPr/>
            <p:nvPr/>
          </p:nvSpPr>
          <p:spPr>
            <a:xfrm>
              <a:off x="6596161" y="4266712"/>
              <a:ext cx="200669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Easy to change colors, photos and Text. 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0" name="Donut 39">
            <a:extLst>
              <a:ext uri="{FF2B5EF4-FFF2-40B4-BE49-F238E27FC236}">
                <a16:creationId xmlns:a16="http://schemas.microsoft.com/office/drawing/2014/main" xmlns="" id="{54E05E11-33D1-4A23-A3C9-EE4B4A1217D0}"/>
              </a:ext>
            </a:extLst>
          </p:cNvPr>
          <p:cNvSpPr/>
          <p:nvPr/>
        </p:nvSpPr>
        <p:spPr>
          <a:xfrm>
            <a:off x="3838507" y="1975730"/>
            <a:ext cx="360000" cy="36000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1" name="Oval 21">
            <a:extLst>
              <a:ext uri="{FF2B5EF4-FFF2-40B4-BE49-F238E27FC236}">
                <a16:creationId xmlns:a16="http://schemas.microsoft.com/office/drawing/2014/main" xmlns="" id="{6CA85358-8419-4AB0-A9B8-B962F9871D64}"/>
              </a:ext>
            </a:extLst>
          </p:cNvPr>
          <p:cNvSpPr>
            <a:spLocks noChangeAspect="1"/>
          </p:cNvSpPr>
          <p:nvPr/>
        </p:nvSpPr>
        <p:spPr>
          <a:xfrm>
            <a:off x="3845327" y="4121312"/>
            <a:ext cx="334893" cy="337690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2" name="Rounded Rectangle 27">
            <a:extLst>
              <a:ext uri="{FF2B5EF4-FFF2-40B4-BE49-F238E27FC236}">
                <a16:creationId xmlns:a16="http://schemas.microsoft.com/office/drawing/2014/main" xmlns="" id="{77C17EF6-0FCE-4849-A3EE-F8AD2470EBF4}"/>
              </a:ext>
            </a:extLst>
          </p:cNvPr>
          <p:cNvSpPr/>
          <p:nvPr/>
        </p:nvSpPr>
        <p:spPr>
          <a:xfrm>
            <a:off x="8080788" y="3273966"/>
            <a:ext cx="350627" cy="269329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3" name="Rounded Rectangle 7">
            <a:extLst>
              <a:ext uri="{FF2B5EF4-FFF2-40B4-BE49-F238E27FC236}">
                <a16:creationId xmlns:a16="http://schemas.microsoft.com/office/drawing/2014/main" xmlns="" id="{3193307C-8A1F-43C2-9912-79D03ADB9ACF}"/>
              </a:ext>
            </a:extLst>
          </p:cNvPr>
          <p:cNvSpPr/>
          <p:nvPr/>
        </p:nvSpPr>
        <p:spPr>
          <a:xfrm>
            <a:off x="8103372" y="4922138"/>
            <a:ext cx="356478" cy="307637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2774522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3" name="Chart 7">
            <a:extLst>
              <a:ext uri="{FF2B5EF4-FFF2-40B4-BE49-F238E27FC236}">
                <a16:creationId xmlns:a16="http://schemas.microsoft.com/office/drawing/2014/main" xmlns="" id="{1236325A-2024-4F82-AAAF-936A2ECAB0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87549119"/>
              </p:ext>
            </p:extLst>
          </p:nvPr>
        </p:nvGraphicFramePr>
        <p:xfrm>
          <a:off x="6080435" y="2191936"/>
          <a:ext cx="1161941" cy="1161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7">
            <a:extLst>
              <a:ext uri="{FF2B5EF4-FFF2-40B4-BE49-F238E27FC236}">
                <a16:creationId xmlns:a16="http://schemas.microsoft.com/office/drawing/2014/main" xmlns="" id="{0535709E-75B9-4043-A287-8C12C77F62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66853273"/>
              </p:ext>
            </p:extLst>
          </p:nvPr>
        </p:nvGraphicFramePr>
        <p:xfrm>
          <a:off x="7941194" y="2181763"/>
          <a:ext cx="1161941" cy="1161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7">
            <a:extLst>
              <a:ext uri="{FF2B5EF4-FFF2-40B4-BE49-F238E27FC236}">
                <a16:creationId xmlns:a16="http://schemas.microsoft.com/office/drawing/2014/main" xmlns="" id="{2E5D15C0-121D-454D-9BF0-182E740B17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356975"/>
              </p:ext>
            </p:extLst>
          </p:nvPr>
        </p:nvGraphicFramePr>
        <p:xfrm>
          <a:off x="9801953" y="2171408"/>
          <a:ext cx="1161941" cy="1161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B74EF5C-764A-4B30-BCD3-D816EEFCA2CE}"/>
              </a:ext>
            </a:extLst>
          </p:cNvPr>
          <p:cNvSpPr/>
          <p:nvPr/>
        </p:nvSpPr>
        <p:spPr>
          <a:xfrm>
            <a:off x="0" y="5442654"/>
            <a:ext cx="12192000" cy="1415346"/>
          </a:xfrm>
          <a:prstGeom prst="rect">
            <a:avLst/>
          </a:prstGeom>
          <a:solidFill>
            <a:srgbClr val="576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9330956-A078-4FC4-AC5A-F784D17F2C92}"/>
              </a:ext>
            </a:extLst>
          </p:cNvPr>
          <p:cNvSpPr txBox="1"/>
          <p:nvPr/>
        </p:nvSpPr>
        <p:spPr>
          <a:xfrm>
            <a:off x="8113566" y="3409215"/>
            <a:ext cx="86663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50%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B7A2BBA-CEC1-4199-B688-87AA3D666F3D}"/>
              </a:ext>
            </a:extLst>
          </p:cNvPr>
          <p:cNvSpPr txBox="1"/>
          <p:nvPr/>
        </p:nvSpPr>
        <p:spPr>
          <a:xfrm>
            <a:off x="6277528" y="3409211"/>
            <a:ext cx="86663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30%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ED2C40C-BD26-455A-98E8-44DA853D1E64}"/>
              </a:ext>
            </a:extLst>
          </p:cNvPr>
          <p:cNvSpPr txBox="1"/>
          <p:nvPr/>
        </p:nvSpPr>
        <p:spPr>
          <a:xfrm>
            <a:off x="9949604" y="3409215"/>
            <a:ext cx="86663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25%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133D228-BF68-463A-8658-23836BE1DCB3}"/>
              </a:ext>
            </a:extLst>
          </p:cNvPr>
          <p:cNvSpPr txBox="1"/>
          <p:nvPr/>
        </p:nvSpPr>
        <p:spPr>
          <a:xfrm>
            <a:off x="5931292" y="1715465"/>
            <a:ext cx="149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Option A</a:t>
            </a:r>
            <a:endParaRPr lang="ko-KR" altLang="en-US" sz="16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D7ED12AB-7274-4B63-83E7-1ADAD4EF8754}"/>
              </a:ext>
            </a:extLst>
          </p:cNvPr>
          <p:cNvSpPr txBox="1"/>
          <p:nvPr/>
        </p:nvSpPr>
        <p:spPr>
          <a:xfrm>
            <a:off x="7782594" y="1715465"/>
            <a:ext cx="149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Option B</a:t>
            </a:r>
            <a:endParaRPr lang="ko-KR" altLang="en-US" sz="1600" b="1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A488EF14-AA51-4439-B088-52AAAE17AA7F}"/>
              </a:ext>
            </a:extLst>
          </p:cNvPr>
          <p:cNvSpPr txBox="1"/>
          <p:nvPr/>
        </p:nvSpPr>
        <p:spPr>
          <a:xfrm>
            <a:off x="9633895" y="1715465"/>
            <a:ext cx="149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Option C</a:t>
            </a:r>
            <a:endParaRPr lang="ko-KR" altLang="en-US" sz="1600" b="1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68B31ACC-A637-43F3-885B-A0555CBA04E9}"/>
              </a:ext>
            </a:extLst>
          </p:cNvPr>
          <p:cNvGrpSpPr/>
          <p:nvPr/>
        </p:nvGrpSpPr>
        <p:grpSpPr>
          <a:xfrm>
            <a:off x="5804291" y="3956301"/>
            <a:ext cx="1813116" cy="1269023"/>
            <a:chOff x="4473971" y="3861048"/>
            <a:chExt cx="1399112" cy="126902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5E0878B9-93B7-4CAD-A16B-43574EB2B97F}"/>
                </a:ext>
              </a:extLst>
            </p:cNvPr>
            <p:cNvSpPr txBox="1"/>
            <p:nvPr/>
          </p:nvSpPr>
          <p:spPr>
            <a:xfrm>
              <a:off x="4473972" y="4114408"/>
              <a:ext cx="139911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1D7CE1A3-3DEF-4332-BD40-9E0FC789DF7B}"/>
                </a:ext>
              </a:extLst>
            </p:cNvPr>
            <p:cNvSpPr txBox="1"/>
            <p:nvPr/>
          </p:nvSpPr>
          <p:spPr>
            <a:xfrm>
              <a:off x="4473971" y="3861048"/>
              <a:ext cx="13991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547A088B-5DD6-4FC1-9D91-9EE2DE966D66}"/>
              </a:ext>
            </a:extLst>
          </p:cNvPr>
          <p:cNvGrpSpPr/>
          <p:nvPr/>
        </p:nvGrpSpPr>
        <p:grpSpPr>
          <a:xfrm>
            <a:off x="7640328" y="3956301"/>
            <a:ext cx="1813116" cy="1269023"/>
            <a:chOff x="5786611" y="3871669"/>
            <a:chExt cx="1399112" cy="126902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37EA0F07-3877-44B3-9814-40AAFB576E8E}"/>
                </a:ext>
              </a:extLst>
            </p:cNvPr>
            <p:cNvSpPr txBox="1"/>
            <p:nvPr/>
          </p:nvSpPr>
          <p:spPr>
            <a:xfrm>
              <a:off x="5786612" y="4125029"/>
              <a:ext cx="139911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12657F46-2877-4E2E-A925-56D3EB341536}"/>
                </a:ext>
              </a:extLst>
            </p:cNvPr>
            <p:cNvSpPr txBox="1"/>
            <p:nvPr/>
          </p:nvSpPr>
          <p:spPr>
            <a:xfrm>
              <a:off x="5786611" y="3871669"/>
              <a:ext cx="13991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19969EA3-1F90-4FC7-91DA-B837E489A823}"/>
              </a:ext>
            </a:extLst>
          </p:cNvPr>
          <p:cNvGrpSpPr/>
          <p:nvPr/>
        </p:nvGrpSpPr>
        <p:grpSpPr>
          <a:xfrm>
            <a:off x="9476364" y="3956301"/>
            <a:ext cx="1813116" cy="1269023"/>
            <a:chOff x="7190264" y="3882290"/>
            <a:chExt cx="1399112" cy="126902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2FACBB6B-79F6-4476-A992-AA80556222D5}"/>
                </a:ext>
              </a:extLst>
            </p:cNvPr>
            <p:cNvSpPr txBox="1"/>
            <p:nvPr/>
          </p:nvSpPr>
          <p:spPr>
            <a:xfrm>
              <a:off x="7190264" y="4135650"/>
              <a:ext cx="139911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D8D4797F-F52F-4828-B6E0-F1149CE5C088}"/>
                </a:ext>
              </a:extLst>
            </p:cNvPr>
            <p:cNvSpPr txBox="1"/>
            <p:nvPr/>
          </p:nvSpPr>
          <p:spPr>
            <a:xfrm>
              <a:off x="7190264" y="3882290"/>
              <a:ext cx="13991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9669129C-A2A6-40E6-AF8A-72EF665F26B5}"/>
              </a:ext>
            </a:extLst>
          </p:cNvPr>
          <p:cNvSpPr txBox="1"/>
          <p:nvPr/>
        </p:nvSpPr>
        <p:spPr>
          <a:xfrm>
            <a:off x="1264778" y="5827162"/>
            <a:ext cx="96441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I hope and I believe that this Template will your Time, Money and Reputation. Easy to change colors, photos and Text. Get a modern PowerPoint  Presentation that is beautifully designed. You can simply impress your audience and add a unique zing and appeal to your Presentations.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xmlns="" id="{7289B3F3-8022-4C02-87C1-661829A94F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77114908"/>
              </p:ext>
            </p:extLst>
          </p:nvPr>
        </p:nvGraphicFramePr>
        <p:xfrm>
          <a:off x="769122" y="1650478"/>
          <a:ext cx="4725465" cy="3684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4" name="TextBox 14">
            <a:extLst>
              <a:ext uri="{FF2B5EF4-FFF2-40B4-BE49-F238E27FC236}">
                <a16:creationId xmlns:a16="http://schemas.microsoft.com/office/drawing/2014/main" xmlns="" id="{EE06560B-C7ED-4350-9947-0F5916758761}"/>
              </a:ext>
            </a:extLst>
          </p:cNvPr>
          <p:cNvSpPr txBox="1"/>
          <p:nvPr/>
        </p:nvSpPr>
        <p:spPr>
          <a:xfrm>
            <a:off x="1385777" y="3026056"/>
            <a:ext cx="574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30%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5" name="TextBox 14">
            <a:extLst>
              <a:ext uri="{FF2B5EF4-FFF2-40B4-BE49-F238E27FC236}">
                <a16:creationId xmlns:a16="http://schemas.microsoft.com/office/drawing/2014/main" xmlns="" id="{E1592204-105B-41DC-A88A-CE8759ED144D}"/>
              </a:ext>
            </a:extLst>
          </p:cNvPr>
          <p:cNvSpPr txBox="1"/>
          <p:nvPr/>
        </p:nvSpPr>
        <p:spPr>
          <a:xfrm>
            <a:off x="1385777" y="4583274"/>
            <a:ext cx="574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15%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6" name="TextBox 14">
            <a:extLst>
              <a:ext uri="{FF2B5EF4-FFF2-40B4-BE49-F238E27FC236}">
                <a16:creationId xmlns:a16="http://schemas.microsoft.com/office/drawing/2014/main" xmlns="" id="{8DF3CDCA-E41F-4219-811B-CB9627F50841}"/>
              </a:ext>
            </a:extLst>
          </p:cNvPr>
          <p:cNvSpPr txBox="1"/>
          <p:nvPr/>
        </p:nvSpPr>
        <p:spPr>
          <a:xfrm>
            <a:off x="1385777" y="3930696"/>
            <a:ext cx="574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25%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7" name="TextBox 14">
            <a:extLst>
              <a:ext uri="{FF2B5EF4-FFF2-40B4-BE49-F238E27FC236}">
                <a16:creationId xmlns:a16="http://schemas.microsoft.com/office/drawing/2014/main" xmlns="" id="{7ECFFF84-486C-4544-B6CD-7D3CAF2FF76F}"/>
              </a:ext>
            </a:extLst>
          </p:cNvPr>
          <p:cNvSpPr txBox="1"/>
          <p:nvPr/>
        </p:nvSpPr>
        <p:spPr>
          <a:xfrm>
            <a:off x="4304379" y="4666973"/>
            <a:ext cx="574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10%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E5A62620-0197-4181-A210-0EA2A7BA3953}"/>
              </a:ext>
            </a:extLst>
          </p:cNvPr>
          <p:cNvSpPr txBox="1"/>
          <p:nvPr/>
        </p:nvSpPr>
        <p:spPr>
          <a:xfrm>
            <a:off x="4304379" y="4165684"/>
            <a:ext cx="574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20%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9" name="TextBox 14">
            <a:extLst>
              <a:ext uri="{FF2B5EF4-FFF2-40B4-BE49-F238E27FC236}">
                <a16:creationId xmlns:a16="http://schemas.microsoft.com/office/drawing/2014/main" xmlns="" id="{66414ABA-FAD5-4C9D-ABEF-8CE1AF60D732}"/>
              </a:ext>
            </a:extLst>
          </p:cNvPr>
          <p:cNvSpPr txBox="1"/>
          <p:nvPr/>
        </p:nvSpPr>
        <p:spPr>
          <a:xfrm>
            <a:off x="4304379" y="3328693"/>
            <a:ext cx="574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30%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0" name="TextBox 14">
            <a:extLst>
              <a:ext uri="{FF2B5EF4-FFF2-40B4-BE49-F238E27FC236}">
                <a16:creationId xmlns:a16="http://schemas.microsoft.com/office/drawing/2014/main" xmlns="" id="{CC6C1F35-26D6-4321-A164-E6C8A5F799CA}"/>
              </a:ext>
            </a:extLst>
          </p:cNvPr>
          <p:cNvSpPr txBox="1"/>
          <p:nvPr/>
        </p:nvSpPr>
        <p:spPr>
          <a:xfrm>
            <a:off x="2845761" y="4408441"/>
            <a:ext cx="574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25%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1" name="TextBox 14">
            <a:extLst>
              <a:ext uri="{FF2B5EF4-FFF2-40B4-BE49-F238E27FC236}">
                <a16:creationId xmlns:a16="http://schemas.microsoft.com/office/drawing/2014/main" xmlns="" id="{BDE333A5-FD9A-45CD-A7B4-D469597BF4D4}"/>
              </a:ext>
            </a:extLst>
          </p:cNvPr>
          <p:cNvSpPr txBox="1"/>
          <p:nvPr/>
        </p:nvSpPr>
        <p:spPr>
          <a:xfrm>
            <a:off x="2845761" y="2022750"/>
            <a:ext cx="574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25%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2" name="TextBox 14">
            <a:extLst>
              <a:ext uri="{FF2B5EF4-FFF2-40B4-BE49-F238E27FC236}">
                <a16:creationId xmlns:a16="http://schemas.microsoft.com/office/drawing/2014/main" xmlns="" id="{9EBD9A75-6086-43F3-A498-DDA5BD4A294A}"/>
              </a:ext>
            </a:extLst>
          </p:cNvPr>
          <p:cNvSpPr txBox="1"/>
          <p:nvPr/>
        </p:nvSpPr>
        <p:spPr>
          <a:xfrm>
            <a:off x="2845761" y="3181648"/>
            <a:ext cx="574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50%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3" name="Rectangle 30">
            <a:extLst>
              <a:ext uri="{FF2B5EF4-FFF2-40B4-BE49-F238E27FC236}">
                <a16:creationId xmlns:a16="http://schemas.microsoft.com/office/drawing/2014/main" xmlns="" id="{D0DECF65-7CC7-4F06-B847-011792B410E7}"/>
              </a:ext>
            </a:extLst>
          </p:cNvPr>
          <p:cNvSpPr/>
          <p:nvPr/>
        </p:nvSpPr>
        <p:spPr>
          <a:xfrm>
            <a:off x="8388281" y="2599076"/>
            <a:ext cx="317209" cy="316282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4" name="Rectangle 9">
            <a:extLst>
              <a:ext uri="{FF2B5EF4-FFF2-40B4-BE49-F238E27FC236}">
                <a16:creationId xmlns:a16="http://schemas.microsoft.com/office/drawing/2014/main" xmlns="" id="{A3784570-DE9D-4338-829E-9E37DD14B371}"/>
              </a:ext>
            </a:extLst>
          </p:cNvPr>
          <p:cNvSpPr/>
          <p:nvPr/>
        </p:nvSpPr>
        <p:spPr>
          <a:xfrm>
            <a:off x="6496673" y="2592740"/>
            <a:ext cx="329463" cy="308407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5" name="Rectangle 36">
            <a:extLst>
              <a:ext uri="{FF2B5EF4-FFF2-40B4-BE49-F238E27FC236}">
                <a16:creationId xmlns:a16="http://schemas.microsoft.com/office/drawing/2014/main" xmlns="" id="{FF2B2CC9-D096-4498-813C-D6FE62261C0A}"/>
              </a:ext>
            </a:extLst>
          </p:cNvPr>
          <p:cNvSpPr/>
          <p:nvPr/>
        </p:nvSpPr>
        <p:spPr>
          <a:xfrm>
            <a:off x="10200262" y="2609981"/>
            <a:ext cx="365319" cy="305377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482126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xmlns="" id="{A41B6D15-7702-44D8-AAD3-8DA45CAEC9E4}"/>
              </a:ext>
            </a:extLst>
          </p:cNvPr>
          <p:cNvGrpSpPr/>
          <p:nvPr/>
        </p:nvGrpSpPr>
        <p:grpSpPr>
          <a:xfrm>
            <a:off x="2351584" y="1777132"/>
            <a:ext cx="7488832" cy="699453"/>
            <a:chOff x="-780300" y="1563935"/>
            <a:chExt cx="8467032" cy="706448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xmlns="" id="{B3A47DD1-45E6-423F-93FE-6F0BBF20A1FA}"/>
                </a:ext>
              </a:extLst>
            </p:cNvPr>
            <p:cNvSpPr txBox="1"/>
            <p:nvPr/>
          </p:nvSpPr>
          <p:spPr>
            <a:xfrm>
              <a:off x="-780298" y="1804101"/>
              <a:ext cx="8467027" cy="4662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xmlns="" id="{AFD06A80-CBBD-48EA-86D8-23E4E5AB8B5E}"/>
                </a:ext>
              </a:extLst>
            </p:cNvPr>
            <p:cNvSpPr txBox="1"/>
            <p:nvPr/>
          </p:nvSpPr>
          <p:spPr>
            <a:xfrm>
              <a:off x="-780300" y="1563935"/>
              <a:ext cx="8467032" cy="279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Contents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50" name="Rounded Rectangle 44">
            <a:extLst>
              <a:ext uri="{FF2B5EF4-FFF2-40B4-BE49-F238E27FC236}">
                <a16:creationId xmlns:a16="http://schemas.microsoft.com/office/drawing/2014/main" xmlns="" id="{F2990D7A-8E60-4A7E-9FF1-773183ED5A9D}"/>
              </a:ext>
            </a:extLst>
          </p:cNvPr>
          <p:cNvSpPr/>
          <p:nvPr/>
        </p:nvSpPr>
        <p:spPr>
          <a:xfrm rot="2624939">
            <a:off x="6887885" y="4395688"/>
            <a:ext cx="218532" cy="216552"/>
          </a:xfrm>
          <a:custGeom>
            <a:avLst/>
            <a:gdLst/>
            <a:ahLst/>
            <a:cxnLst/>
            <a:rect l="l" t="t" r="r" b="b"/>
            <a:pathLst>
              <a:path w="699269" h="692934">
                <a:moveTo>
                  <a:pt x="26360" y="26360"/>
                </a:moveTo>
                <a:cubicBezTo>
                  <a:pt x="42647" y="10073"/>
                  <a:pt x="65146" y="0"/>
                  <a:pt x="90000" y="0"/>
                </a:cubicBezTo>
                <a:lnTo>
                  <a:pt x="592842" y="0"/>
                </a:lnTo>
                <a:cubicBezTo>
                  <a:pt x="611921" y="0"/>
                  <a:pt x="629613" y="5937"/>
                  <a:pt x="643226" y="17423"/>
                </a:cubicBezTo>
                <a:cubicBezTo>
                  <a:pt x="676871" y="30645"/>
                  <a:pt x="700085" y="63878"/>
                  <a:pt x="699248" y="102177"/>
                </a:cubicBezTo>
                <a:lnTo>
                  <a:pt x="688269" y="604899"/>
                </a:lnTo>
                <a:cubicBezTo>
                  <a:pt x="687184" y="654593"/>
                  <a:pt x="646020" y="693998"/>
                  <a:pt x="596326" y="692913"/>
                </a:cubicBezTo>
                <a:cubicBezTo>
                  <a:pt x="546632" y="691828"/>
                  <a:pt x="507227" y="650664"/>
                  <a:pt x="508312" y="600970"/>
                </a:cubicBezTo>
                <a:lnTo>
                  <a:pt x="517506" y="179999"/>
                </a:lnTo>
                <a:lnTo>
                  <a:pt x="90000" y="180000"/>
                </a:lnTo>
                <a:cubicBezTo>
                  <a:pt x="40294" y="180000"/>
                  <a:pt x="0" y="139706"/>
                  <a:pt x="0" y="90000"/>
                </a:cubicBezTo>
                <a:cubicBezTo>
                  <a:pt x="0" y="65147"/>
                  <a:pt x="10073" y="42647"/>
                  <a:pt x="26360" y="2636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1" name="Rounded Rectangle 44">
            <a:extLst>
              <a:ext uri="{FF2B5EF4-FFF2-40B4-BE49-F238E27FC236}">
                <a16:creationId xmlns:a16="http://schemas.microsoft.com/office/drawing/2014/main" xmlns="" id="{173F8231-38E7-4FEE-88D5-2DDB03D6B8B3}"/>
              </a:ext>
            </a:extLst>
          </p:cNvPr>
          <p:cNvSpPr/>
          <p:nvPr/>
        </p:nvSpPr>
        <p:spPr>
          <a:xfrm rot="18975061" flipH="1">
            <a:off x="5034626" y="4392016"/>
            <a:ext cx="218534" cy="216554"/>
          </a:xfrm>
          <a:custGeom>
            <a:avLst/>
            <a:gdLst/>
            <a:ahLst/>
            <a:cxnLst/>
            <a:rect l="l" t="t" r="r" b="b"/>
            <a:pathLst>
              <a:path w="699269" h="692934">
                <a:moveTo>
                  <a:pt x="26360" y="26360"/>
                </a:moveTo>
                <a:cubicBezTo>
                  <a:pt x="42647" y="10073"/>
                  <a:pt x="65146" y="0"/>
                  <a:pt x="90000" y="0"/>
                </a:cubicBezTo>
                <a:lnTo>
                  <a:pt x="592842" y="0"/>
                </a:lnTo>
                <a:cubicBezTo>
                  <a:pt x="611921" y="0"/>
                  <a:pt x="629613" y="5937"/>
                  <a:pt x="643226" y="17423"/>
                </a:cubicBezTo>
                <a:cubicBezTo>
                  <a:pt x="676871" y="30645"/>
                  <a:pt x="700085" y="63878"/>
                  <a:pt x="699248" y="102177"/>
                </a:cubicBezTo>
                <a:lnTo>
                  <a:pt x="688269" y="604899"/>
                </a:lnTo>
                <a:cubicBezTo>
                  <a:pt x="687184" y="654593"/>
                  <a:pt x="646020" y="693998"/>
                  <a:pt x="596326" y="692913"/>
                </a:cubicBezTo>
                <a:cubicBezTo>
                  <a:pt x="546632" y="691828"/>
                  <a:pt x="507227" y="650664"/>
                  <a:pt x="508312" y="600970"/>
                </a:cubicBezTo>
                <a:lnTo>
                  <a:pt x="517506" y="179999"/>
                </a:lnTo>
                <a:lnTo>
                  <a:pt x="90000" y="180000"/>
                </a:lnTo>
                <a:cubicBezTo>
                  <a:pt x="40294" y="180000"/>
                  <a:pt x="0" y="139706"/>
                  <a:pt x="0" y="90000"/>
                </a:cubicBezTo>
                <a:cubicBezTo>
                  <a:pt x="0" y="65147"/>
                  <a:pt x="10073" y="42647"/>
                  <a:pt x="26360" y="2636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xmlns="" id="{FF08E0B1-FD95-4804-A0D3-98AD6AB7D0A0}"/>
              </a:ext>
            </a:extLst>
          </p:cNvPr>
          <p:cNvGrpSpPr/>
          <p:nvPr/>
        </p:nvGrpSpPr>
        <p:grpSpPr>
          <a:xfrm>
            <a:off x="7376752" y="3789041"/>
            <a:ext cx="1568463" cy="1807450"/>
            <a:chOff x="270024" y="1671303"/>
            <a:chExt cx="1773337" cy="1825525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xmlns="" id="{36BCE202-DAEC-404C-AA82-028C5675A54F}"/>
                </a:ext>
              </a:extLst>
            </p:cNvPr>
            <p:cNvSpPr txBox="1"/>
            <p:nvPr/>
          </p:nvSpPr>
          <p:spPr>
            <a:xfrm>
              <a:off x="270025" y="1911471"/>
              <a:ext cx="1773336" cy="15853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xmlns="" id="{F8F3B74C-994F-45DA-954D-CC92379271FF}"/>
                </a:ext>
              </a:extLst>
            </p:cNvPr>
            <p:cNvSpPr txBox="1"/>
            <p:nvPr/>
          </p:nvSpPr>
          <p:spPr>
            <a:xfrm>
              <a:off x="270024" y="1671303"/>
              <a:ext cx="1773336" cy="279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55" name="Rounded Rectangle 44">
            <a:extLst>
              <a:ext uri="{FF2B5EF4-FFF2-40B4-BE49-F238E27FC236}">
                <a16:creationId xmlns:a16="http://schemas.microsoft.com/office/drawing/2014/main" xmlns="" id="{429B30B7-65F9-400E-8A71-D4BBA0102087}"/>
              </a:ext>
            </a:extLst>
          </p:cNvPr>
          <p:cNvSpPr/>
          <p:nvPr/>
        </p:nvSpPr>
        <p:spPr>
          <a:xfrm rot="2624939">
            <a:off x="9215548" y="4395689"/>
            <a:ext cx="218532" cy="216552"/>
          </a:xfrm>
          <a:custGeom>
            <a:avLst/>
            <a:gdLst/>
            <a:ahLst/>
            <a:cxnLst/>
            <a:rect l="l" t="t" r="r" b="b"/>
            <a:pathLst>
              <a:path w="699269" h="692934">
                <a:moveTo>
                  <a:pt x="26360" y="26360"/>
                </a:moveTo>
                <a:cubicBezTo>
                  <a:pt x="42647" y="10073"/>
                  <a:pt x="65146" y="0"/>
                  <a:pt x="90000" y="0"/>
                </a:cubicBezTo>
                <a:lnTo>
                  <a:pt x="592842" y="0"/>
                </a:lnTo>
                <a:cubicBezTo>
                  <a:pt x="611921" y="0"/>
                  <a:pt x="629613" y="5937"/>
                  <a:pt x="643226" y="17423"/>
                </a:cubicBezTo>
                <a:cubicBezTo>
                  <a:pt x="676871" y="30645"/>
                  <a:pt x="700085" y="63878"/>
                  <a:pt x="699248" y="102177"/>
                </a:cubicBezTo>
                <a:lnTo>
                  <a:pt x="688269" y="604899"/>
                </a:lnTo>
                <a:cubicBezTo>
                  <a:pt x="687184" y="654593"/>
                  <a:pt x="646020" y="693998"/>
                  <a:pt x="596326" y="692913"/>
                </a:cubicBezTo>
                <a:cubicBezTo>
                  <a:pt x="546632" y="691828"/>
                  <a:pt x="507227" y="650664"/>
                  <a:pt x="508312" y="600970"/>
                </a:cubicBezTo>
                <a:lnTo>
                  <a:pt x="517506" y="179999"/>
                </a:lnTo>
                <a:lnTo>
                  <a:pt x="90000" y="180000"/>
                </a:lnTo>
                <a:cubicBezTo>
                  <a:pt x="40294" y="180000"/>
                  <a:pt x="0" y="139706"/>
                  <a:pt x="0" y="90000"/>
                </a:cubicBezTo>
                <a:cubicBezTo>
                  <a:pt x="0" y="65147"/>
                  <a:pt x="10073" y="42647"/>
                  <a:pt x="26360" y="2636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xmlns="" id="{A5571905-A409-490A-AD06-99B6D2708434}"/>
              </a:ext>
            </a:extLst>
          </p:cNvPr>
          <p:cNvGrpSpPr/>
          <p:nvPr/>
        </p:nvGrpSpPr>
        <p:grpSpPr>
          <a:xfrm>
            <a:off x="9704414" y="3789041"/>
            <a:ext cx="1568463" cy="1807450"/>
            <a:chOff x="270024" y="1671303"/>
            <a:chExt cx="1773337" cy="1825525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xmlns="" id="{68A3CF91-92F7-4CA1-965B-2932186B20CB}"/>
                </a:ext>
              </a:extLst>
            </p:cNvPr>
            <p:cNvSpPr txBox="1"/>
            <p:nvPr/>
          </p:nvSpPr>
          <p:spPr>
            <a:xfrm>
              <a:off x="270025" y="1911471"/>
              <a:ext cx="1773336" cy="15853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xmlns="" id="{D8B43B84-F3F3-4606-ACA2-3FE1EBEB7861}"/>
                </a:ext>
              </a:extLst>
            </p:cNvPr>
            <p:cNvSpPr txBox="1"/>
            <p:nvPr/>
          </p:nvSpPr>
          <p:spPr>
            <a:xfrm>
              <a:off x="270024" y="1671303"/>
              <a:ext cx="1773336" cy="279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xmlns="" id="{FF9C2DBA-0FC7-4843-8FDE-CB0C2094FB87}"/>
              </a:ext>
            </a:extLst>
          </p:cNvPr>
          <p:cNvGrpSpPr/>
          <p:nvPr/>
        </p:nvGrpSpPr>
        <p:grpSpPr>
          <a:xfrm>
            <a:off x="868165" y="3789041"/>
            <a:ext cx="1568463" cy="1807450"/>
            <a:chOff x="270024" y="1671303"/>
            <a:chExt cx="1773337" cy="1825525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xmlns="" id="{2FBF266A-16B0-4C35-83CC-7A74007B1822}"/>
                </a:ext>
              </a:extLst>
            </p:cNvPr>
            <p:cNvSpPr txBox="1"/>
            <p:nvPr/>
          </p:nvSpPr>
          <p:spPr>
            <a:xfrm>
              <a:off x="270025" y="1911471"/>
              <a:ext cx="1773336" cy="15853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xmlns="" id="{A8D226F1-A539-4BD3-B74E-43B0877ADBA9}"/>
                </a:ext>
              </a:extLst>
            </p:cNvPr>
            <p:cNvSpPr txBox="1"/>
            <p:nvPr/>
          </p:nvSpPr>
          <p:spPr>
            <a:xfrm>
              <a:off x="270024" y="1671303"/>
              <a:ext cx="1773336" cy="279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xmlns="" id="{4622F892-21F1-418B-A395-6C03272EF2F6}"/>
              </a:ext>
            </a:extLst>
          </p:cNvPr>
          <p:cNvGrpSpPr/>
          <p:nvPr/>
        </p:nvGrpSpPr>
        <p:grpSpPr>
          <a:xfrm>
            <a:off x="3195830" y="3789041"/>
            <a:ext cx="1568463" cy="1807450"/>
            <a:chOff x="270024" y="1671303"/>
            <a:chExt cx="1773337" cy="1825525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xmlns="" id="{EFAED891-30B9-4AD3-B27D-D07F4BD6290C}"/>
                </a:ext>
              </a:extLst>
            </p:cNvPr>
            <p:cNvSpPr txBox="1"/>
            <p:nvPr/>
          </p:nvSpPr>
          <p:spPr>
            <a:xfrm>
              <a:off x="270025" y="1911471"/>
              <a:ext cx="1773336" cy="15853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xmlns="" id="{02EBAFC1-8B2D-4221-913B-2EBE26E4B2A8}"/>
                </a:ext>
              </a:extLst>
            </p:cNvPr>
            <p:cNvSpPr txBox="1"/>
            <p:nvPr/>
          </p:nvSpPr>
          <p:spPr>
            <a:xfrm>
              <a:off x="270024" y="1671303"/>
              <a:ext cx="1773336" cy="279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65" name="Rounded Rectangle 44">
            <a:extLst>
              <a:ext uri="{FF2B5EF4-FFF2-40B4-BE49-F238E27FC236}">
                <a16:creationId xmlns:a16="http://schemas.microsoft.com/office/drawing/2014/main" xmlns="" id="{84C1ACED-7EAF-42F0-9653-EEAE352A50DE}"/>
              </a:ext>
            </a:extLst>
          </p:cNvPr>
          <p:cNvSpPr/>
          <p:nvPr/>
        </p:nvSpPr>
        <p:spPr>
          <a:xfrm rot="18975061" flipH="1">
            <a:off x="2706962" y="4410602"/>
            <a:ext cx="218534" cy="216554"/>
          </a:xfrm>
          <a:custGeom>
            <a:avLst/>
            <a:gdLst/>
            <a:ahLst/>
            <a:cxnLst/>
            <a:rect l="l" t="t" r="r" b="b"/>
            <a:pathLst>
              <a:path w="699269" h="692934">
                <a:moveTo>
                  <a:pt x="26360" y="26360"/>
                </a:moveTo>
                <a:cubicBezTo>
                  <a:pt x="42647" y="10073"/>
                  <a:pt x="65146" y="0"/>
                  <a:pt x="90000" y="0"/>
                </a:cubicBezTo>
                <a:lnTo>
                  <a:pt x="592842" y="0"/>
                </a:lnTo>
                <a:cubicBezTo>
                  <a:pt x="611921" y="0"/>
                  <a:pt x="629613" y="5937"/>
                  <a:pt x="643226" y="17423"/>
                </a:cubicBezTo>
                <a:cubicBezTo>
                  <a:pt x="676871" y="30645"/>
                  <a:pt x="700085" y="63878"/>
                  <a:pt x="699248" y="102177"/>
                </a:cubicBezTo>
                <a:lnTo>
                  <a:pt x="688269" y="604899"/>
                </a:lnTo>
                <a:cubicBezTo>
                  <a:pt x="687184" y="654593"/>
                  <a:pt x="646020" y="693998"/>
                  <a:pt x="596326" y="692913"/>
                </a:cubicBezTo>
                <a:cubicBezTo>
                  <a:pt x="546632" y="691828"/>
                  <a:pt x="507227" y="650664"/>
                  <a:pt x="508312" y="600970"/>
                </a:cubicBezTo>
                <a:lnTo>
                  <a:pt x="517506" y="179999"/>
                </a:lnTo>
                <a:lnTo>
                  <a:pt x="90000" y="180000"/>
                </a:lnTo>
                <a:cubicBezTo>
                  <a:pt x="40294" y="180000"/>
                  <a:pt x="0" y="139706"/>
                  <a:pt x="0" y="90000"/>
                </a:cubicBezTo>
                <a:cubicBezTo>
                  <a:pt x="0" y="65147"/>
                  <a:pt x="10073" y="42647"/>
                  <a:pt x="26360" y="2636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FC072FF9-F3EC-4518-97C0-697F30C60C9A}"/>
              </a:ext>
            </a:extLst>
          </p:cNvPr>
          <p:cNvSpPr txBox="1"/>
          <p:nvPr/>
        </p:nvSpPr>
        <p:spPr>
          <a:xfrm>
            <a:off x="5212854" y="5453709"/>
            <a:ext cx="17645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Add</a:t>
            </a:r>
          </a:p>
          <a:p>
            <a:pPr algn="ctr"/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Contents Title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7" name="Rounded Rectangle 10">
            <a:extLst>
              <a:ext uri="{FF2B5EF4-FFF2-40B4-BE49-F238E27FC236}">
                <a16:creationId xmlns:a16="http://schemas.microsoft.com/office/drawing/2014/main" xmlns="" id="{D6796949-14AD-424F-8B4A-301BD2F79872}"/>
              </a:ext>
            </a:extLst>
          </p:cNvPr>
          <p:cNvSpPr/>
          <p:nvPr/>
        </p:nvSpPr>
        <p:spPr>
          <a:xfrm>
            <a:off x="3852980" y="3216295"/>
            <a:ext cx="254160" cy="336352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68" name="Rounded Rectangle 27">
            <a:extLst>
              <a:ext uri="{FF2B5EF4-FFF2-40B4-BE49-F238E27FC236}">
                <a16:creationId xmlns:a16="http://schemas.microsoft.com/office/drawing/2014/main" xmlns="" id="{7AF40E61-1075-499F-842F-14DAE6C18F3F}"/>
              </a:ext>
            </a:extLst>
          </p:cNvPr>
          <p:cNvSpPr/>
          <p:nvPr/>
        </p:nvSpPr>
        <p:spPr>
          <a:xfrm>
            <a:off x="7986052" y="3250100"/>
            <a:ext cx="349863" cy="268742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69" name="Rounded Rectangle 5">
            <a:extLst>
              <a:ext uri="{FF2B5EF4-FFF2-40B4-BE49-F238E27FC236}">
                <a16:creationId xmlns:a16="http://schemas.microsoft.com/office/drawing/2014/main" xmlns="" id="{3928FA1F-2A5F-436D-B939-04DC9C50EAE2}"/>
              </a:ext>
            </a:extLst>
          </p:cNvPr>
          <p:cNvSpPr/>
          <p:nvPr/>
        </p:nvSpPr>
        <p:spPr>
          <a:xfrm flipH="1">
            <a:off x="1456554" y="3222914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70" name="Teardrop 1">
            <a:extLst>
              <a:ext uri="{FF2B5EF4-FFF2-40B4-BE49-F238E27FC236}">
                <a16:creationId xmlns:a16="http://schemas.microsoft.com/office/drawing/2014/main" xmlns="" id="{E6BFC153-F919-468C-BD26-888F9E960F28}"/>
              </a:ext>
            </a:extLst>
          </p:cNvPr>
          <p:cNvSpPr/>
          <p:nvPr/>
        </p:nvSpPr>
        <p:spPr>
          <a:xfrm rot="18805991">
            <a:off x="10288398" y="3186315"/>
            <a:ext cx="400494" cy="396315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xmlns="" id="{F7CF6A5D-AA11-4E89-B50B-0AFC6E4BE3C5}"/>
              </a:ext>
            </a:extLst>
          </p:cNvPr>
          <p:cNvGrpSpPr/>
          <p:nvPr/>
        </p:nvGrpSpPr>
        <p:grpSpPr>
          <a:xfrm>
            <a:off x="5247164" y="3085752"/>
            <a:ext cx="1563874" cy="2119629"/>
            <a:chOff x="8992467" y="149608"/>
            <a:chExt cx="2744671" cy="3720047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xmlns="" id="{15357538-238F-4F12-B9A0-1CC0EFFAEF1F}"/>
                </a:ext>
              </a:extLst>
            </p:cNvPr>
            <p:cNvSpPr/>
            <p:nvPr/>
          </p:nvSpPr>
          <p:spPr>
            <a:xfrm>
              <a:off x="8992467" y="149608"/>
              <a:ext cx="2598266" cy="3720047"/>
            </a:xfrm>
            <a:custGeom>
              <a:avLst/>
              <a:gdLst>
                <a:gd name="connsiteX0" fmla="*/ 2114578 w 2132324"/>
                <a:gd name="connsiteY0" fmla="*/ 2884240 h 3052937"/>
                <a:gd name="connsiteX1" fmla="*/ 2066781 w 2132324"/>
                <a:gd name="connsiteY1" fmla="*/ 2857551 h 3052937"/>
                <a:gd name="connsiteX2" fmla="*/ 1828874 w 2132324"/>
                <a:gd name="connsiteY2" fmla="*/ 2819291 h 3052937"/>
                <a:gd name="connsiteX3" fmla="*/ 1781543 w 2132324"/>
                <a:gd name="connsiteY3" fmla="*/ 2810510 h 3052937"/>
                <a:gd name="connsiteX4" fmla="*/ 1827944 w 2132324"/>
                <a:gd name="connsiteY4" fmla="*/ 2760882 h 3052937"/>
                <a:gd name="connsiteX5" fmla="*/ 1868472 w 2132324"/>
                <a:gd name="connsiteY5" fmla="*/ 2650985 h 3052937"/>
                <a:gd name="connsiteX6" fmla="*/ 1872164 w 2132324"/>
                <a:gd name="connsiteY6" fmla="*/ 2632552 h 3052937"/>
                <a:gd name="connsiteX7" fmla="*/ 1881381 w 2132324"/>
                <a:gd name="connsiteY7" fmla="*/ 2514980 h 3052937"/>
                <a:gd name="connsiteX8" fmla="*/ 1791311 w 2132324"/>
                <a:gd name="connsiteY8" fmla="*/ 2406856 h 3052937"/>
                <a:gd name="connsiteX9" fmla="*/ 1616552 w 2132324"/>
                <a:gd name="connsiteY9" fmla="*/ 2402641 h 3052937"/>
                <a:gd name="connsiteX10" fmla="*/ 1593642 w 2132324"/>
                <a:gd name="connsiteY10" fmla="*/ 2386418 h 3052937"/>
                <a:gd name="connsiteX11" fmla="*/ 1534652 w 2132324"/>
                <a:gd name="connsiteY11" fmla="*/ 2149586 h 3052937"/>
                <a:gd name="connsiteX12" fmla="*/ 1538693 w 2132324"/>
                <a:gd name="connsiteY12" fmla="*/ 2128014 h 3052937"/>
                <a:gd name="connsiteX13" fmla="*/ 1603120 w 2132324"/>
                <a:gd name="connsiteY13" fmla="*/ 1990323 h 3052937"/>
                <a:gd name="connsiteX14" fmla="*/ 1602655 w 2132324"/>
                <a:gd name="connsiteY14" fmla="*/ 1956656 h 3052937"/>
                <a:gd name="connsiteX15" fmla="*/ 1353612 w 2132324"/>
                <a:gd name="connsiteY15" fmla="*/ 1806986 h 3052937"/>
                <a:gd name="connsiteX16" fmla="*/ 1338320 w 2132324"/>
                <a:gd name="connsiteY16" fmla="*/ 1804166 h 3052937"/>
                <a:gd name="connsiteX17" fmla="*/ 1272847 w 2132324"/>
                <a:gd name="connsiteY17" fmla="*/ 1739885 h 3052937"/>
                <a:gd name="connsiteX18" fmla="*/ 1277179 w 2132324"/>
                <a:gd name="connsiteY18" fmla="*/ 1737646 h 3052937"/>
                <a:gd name="connsiteX19" fmla="*/ 1286918 w 2132324"/>
                <a:gd name="connsiteY19" fmla="*/ 1734913 h 3052937"/>
                <a:gd name="connsiteX20" fmla="*/ 1527355 w 2132324"/>
                <a:gd name="connsiteY20" fmla="*/ 1601932 h 3052937"/>
                <a:gd name="connsiteX21" fmla="*/ 1574308 w 2132324"/>
                <a:gd name="connsiteY21" fmla="*/ 1409903 h 3052937"/>
                <a:gd name="connsiteX22" fmla="*/ 1462754 w 2132324"/>
                <a:gd name="connsiteY22" fmla="*/ 1225287 h 3052937"/>
                <a:gd name="connsiteX23" fmla="*/ 1325528 w 2132324"/>
                <a:gd name="connsiteY23" fmla="*/ 1116756 h 3052937"/>
                <a:gd name="connsiteX24" fmla="*/ 1319422 w 2132324"/>
                <a:gd name="connsiteY24" fmla="*/ 1096550 h 3052937"/>
                <a:gd name="connsiteX25" fmla="*/ 1354397 w 2132324"/>
                <a:gd name="connsiteY25" fmla="*/ 1028024 h 3052937"/>
                <a:gd name="connsiteX26" fmla="*/ 1541368 w 2132324"/>
                <a:gd name="connsiteY26" fmla="*/ 626900 h 3052937"/>
                <a:gd name="connsiteX27" fmla="*/ 1584804 w 2132324"/>
                <a:gd name="connsiteY27" fmla="*/ 318112 h 3052937"/>
                <a:gd name="connsiteX28" fmla="*/ 1399636 w 2132324"/>
                <a:gd name="connsiteY28" fmla="*/ 75698 h 3052937"/>
                <a:gd name="connsiteX29" fmla="*/ 1276772 w 2132324"/>
                <a:gd name="connsiteY29" fmla="*/ 110267 h 3052937"/>
                <a:gd name="connsiteX30" fmla="*/ 1207199 w 2132324"/>
                <a:gd name="connsiteY30" fmla="*/ 251563 h 3052937"/>
                <a:gd name="connsiteX31" fmla="*/ 1117566 w 2132324"/>
                <a:gd name="connsiteY31" fmla="*/ 715515 h 3052937"/>
                <a:gd name="connsiteX32" fmla="*/ 1108350 w 2132324"/>
                <a:gd name="connsiteY32" fmla="*/ 966418 h 3052937"/>
                <a:gd name="connsiteX33" fmla="*/ 1108670 w 2132324"/>
                <a:gd name="connsiteY33" fmla="*/ 1033258 h 3052937"/>
                <a:gd name="connsiteX34" fmla="*/ 1095383 w 2132324"/>
                <a:gd name="connsiteY34" fmla="*/ 1046311 h 3052937"/>
                <a:gd name="connsiteX35" fmla="*/ 1060553 w 2132324"/>
                <a:gd name="connsiteY35" fmla="*/ 1046224 h 3052937"/>
                <a:gd name="connsiteX36" fmla="*/ 1044185 w 2132324"/>
                <a:gd name="connsiteY36" fmla="*/ 1030292 h 3052937"/>
                <a:gd name="connsiteX37" fmla="*/ 1036248 w 2132324"/>
                <a:gd name="connsiteY37" fmla="*/ 757526 h 3052937"/>
                <a:gd name="connsiteX38" fmla="*/ 1010053 w 2132324"/>
                <a:gd name="connsiteY38" fmla="*/ 508339 h 3052937"/>
                <a:gd name="connsiteX39" fmla="*/ 925624 w 2132324"/>
                <a:gd name="connsiteY39" fmla="*/ 168559 h 3052937"/>
                <a:gd name="connsiteX40" fmla="*/ 857941 w 2132324"/>
                <a:gd name="connsiteY40" fmla="*/ 39299 h 3052937"/>
                <a:gd name="connsiteX41" fmla="*/ 739991 w 2132324"/>
                <a:gd name="connsiteY41" fmla="*/ 9091 h 3052937"/>
                <a:gd name="connsiteX42" fmla="*/ 671843 w 2132324"/>
                <a:gd name="connsiteY42" fmla="*/ 52556 h 3052937"/>
                <a:gd name="connsiteX43" fmla="*/ 564330 w 2132324"/>
                <a:gd name="connsiteY43" fmla="*/ 223391 h 3052937"/>
                <a:gd name="connsiteX44" fmla="*/ 559125 w 2132324"/>
                <a:gd name="connsiteY44" fmla="*/ 380823 h 3052937"/>
                <a:gd name="connsiteX45" fmla="*/ 600729 w 2132324"/>
                <a:gd name="connsiteY45" fmla="*/ 577213 h 3052937"/>
                <a:gd name="connsiteX46" fmla="*/ 732810 w 2132324"/>
                <a:gd name="connsiteY46" fmla="*/ 883617 h 3052937"/>
                <a:gd name="connsiteX47" fmla="*/ 834043 w 2132324"/>
                <a:gd name="connsiteY47" fmla="*/ 1092684 h 3052937"/>
                <a:gd name="connsiteX48" fmla="*/ 830525 w 2132324"/>
                <a:gd name="connsiteY48" fmla="*/ 1110098 h 3052937"/>
                <a:gd name="connsiteX49" fmla="*/ 738159 w 2132324"/>
                <a:gd name="connsiteY49" fmla="*/ 1172606 h 3052937"/>
                <a:gd name="connsiteX50" fmla="*/ 583867 w 2132324"/>
                <a:gd name="connsiteY50" fmla="*/ 1369607 h 3052937"/>
                <a:gd name="connsiteX51" fmla="*/ 564213 w 2132324"/>
                <a:gd name="connsiteY51" fmla="*/ 1501077 h 3052937"/>
                <a:gd name="connsiteX52" fmla="*/ 650736 w 2132324"/>
                <a:gd name="connsiteY52" fmla="*/ 1634727 h 3052937"/>
                <a:gd name="connsiteX53" fmla="*/ 846835 w 2132324"/>
                <a:gd name="connsiteY53" fmla="*/ 1732064 h 3052937"/>
                <a:gd name="connsiteX54" fmla="*/ 860907 w 2132324"/>
                <a:gd name="connsiteY54" fmla="*/ 1737966 h 3052937"/>
                <a:gd name="connsiteX55" fmla="*/ 802411 w 2132324"/>
                <a:gd name="connsiteY55" fmla="*/ 1795270 h 3052937"/>
                <a:gd name="connsiteX56" fmla="*/ 786101 w 2132324"/>
                <a:gd name="connsiteY56" fmla="*/ 1797741 h 3052937"/>
                <a:gd name="connsiteX57" fmla="*/ 668528 w 2132324"/>
                <a:gd name="connsiteY57" fmla="*/ 1788118 h 3052937"/>
                <a:gd name="connsiteX58" fmla="*/ 530197 w 2132324"/>
                <a:gd name="connsiteY58" fmla="*/ 1965523 h 3052937"/>
                <a:gd name="connsiteX59" fmla="*/ 583169 w 2132324"/>
                <a:gd name="connsiteY59" fmla="*/ 2098243 h 3052937"/>
                <a:gd name="connsiteX60" fmla="*/ 594101 w 2132324"/>
                <a:gd name="connsiteY60" fmla="*/ 2160896 h 3052937"/>
                <a:gd name="connsiteX61" fmla="*/ 537262 w 2132324"/>
                <a:gd name="connsiteY61" fmla="*/ 2394122 h 3052937"/>
                <a:gd name="connsiteX62" fmla="*/ 523772 w 2132324"/>
                <a:gd name="connsiteY62" fmla="*/ 2404007 h 3052937"/>
                <a:gd name="connsiteX63" fmla="*/ 379598 w 2132324"/>
                <a:gd name="connsiteY63" fmla="*/ 2397553 h 3052937"/>
                <a:gd name="connsiteX64" fmla="*/ 248448 w 2132324"/>
                <a:gd name="connsiteY64" fmla="*/ 2541873 h 3052937"/>
                <a:gd name="connsiteX65" fmla="*/ 263740 w 2132324"/>
                <a:gd name="connsiteY65" fmla="*/ 2650665 h 3052937"/>
                <a:gd name="connsiteX66" fmla="*/ 324882 w 2132324"/>
                <a:gd name="connsiteY66" fmla="*/ 2805423 h 3052937"/>
                <a:gd name="connsiteX67" fmla="*/ 316363 w 2132324"/>
                <a:gd name="connsiteY67" fmla="*/ 2818796 h 3052937"/>
                <a:gd name="connsiteX68" fmla="*/ 142039 w 2132324"/>
                <a:gd name="connsiteY68" fmla="*/ 2836909 h 3052937"/>
                <a:gd name="connsiteX69" fmla="*/ 25426 w 2132324"/>
                <a:gd name="connsiteY69" fmla="*/ 2878106 h 3052937"/>
                <a:gd name="connsiteX70" fmla="*/ 9291 w 2132324"/>
                <a:gd name="connsiteY70" fmla="*/ 2949684 h 3052937"/>
                <a:gd name="connsiteX71" fmla="*/ 106628 w 2132324"/>
                <a:gd name="connsiteY71" fmla="*/ 3019548 h 3052937"/>
                <a:gd name="connsiteX72" fmla="*/ 260978 w 2132324"/>
                <a:gd name="connsiteY72" fmla="*/ 3044492 h 3052937"/>
                <a:gd name="connsiteX73" fmla="*/ 318718 w 2132324"/>
                <a:gd name="connsiteY73" fmla="*/ 3049290 h 3052937"/>
                <a:gd name="connsiteX74" fmla="*/ 318718 w 2132324"/>
                <a:gd name="connsiteY74" fmla="*/ 3049290 h 3052937"/>
                <a:gd name="connsiteX75" fmla="*/ 318863 w 2132324"/>
                <a:gd name="connsiteY75" fmla="*/ 3049290 h 3052937"/>
                <a:gd name="connsiteX76" fmla="*/ 442047 w 2132324"/>
                <a:gd name="connsiteY76" fmla="*/ 3052895 h 3052937"/>
                <a:gd name="connsiteX77" fmla="*/ 443355 w 2132324"/>
                <a:gd name="connsiteY77" fmla="*/ 3048883 h 3052937"/>
                <a:gd name="connsiteX78" fmla="*/ 1798202 w 2132324"/>
                <a:gd name="connsiteY78" fmla="*/ 3044434 h 3052937"/>
                <a:gd name="connsiteX79" fmla="*/ 1796632 w 2132324"/>
                <a:gd name="connsiteY79" fmla="*/ 3049668 h 3052937"/>
                <a:gd name="connsiteX80" fmla="*/ 2013432 w 2132324"/>
                <a:gd name="connsiteY80" fmla="*/ 3022717 h 3052937"/>
                <a:gd name="connsiteX81" fmla="*/ 2126440 w 2132324"/>
                <a:gd name="connsiteY81" fmla="*/ 2943056 h 3052937"/>
                <a:gd name="connsiteX82" fmla="*/ 2114578 w 2132324"/>
                <a:gd name="connsiteY82" fmla="*/ 2884240 h 3052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2132324" h="3052937">
                  <a:moveTo>
                    <a:pt x="2114578" y="2884240"/>
                  </a:moveTo>
                  <a:cubicBezTo>
                    <a:pt x="2100681" y="2871797"/>
                    <a:pt x="2084196" y="2863656"/>
                    <a:pt x="2066781" y="2857551"/>
                  </a:cubicBezTo>
                  <a:cubicBezTo>
                    <a:pt x="1989795" y="2830484"/>
                    <a:pt x="1909582" y="2823244"/>
                    <a:pt x="1828874" y="2819291"/>
                  </a:cubicBezTo>
                  <a:cubicBezTo>
                    <a:pt x="1818379" y="2836909"/>
                    <a:pt x="1794510" y="2830716"/>
                    <a:pt x="1781543" y="2810510"/>
                  </a:cubicBezTo>
                  <a:cubicBezTo>
                    <a:pt x="1805994" y="2785478"/>
                    <a:pt x="1827246" y="2762394"/>
                    <a:pt x="1827944" y="2760882"/>
                  </a:cubicBezTo>
                  <a:cubicBezTo>
                    <a:pt x="1843760" y="2725093"/>
                    <a:pt x="1855796" y="2687908"/>
                    <a:pt x="1868472" y="2650985"/>
                  </a:cubicBezTo>
                  <a:cubicBezTo>
                    <a:pt x="1869693" y="2644851"/>
                    <a:pt x="1870827" y="2638687"/>
                    <a:pt x="1872164" y="2632552"/>
                  </a:cubicBezTo>
                  <a:cubicBezTo>
                    <a:pt x="1880654" y="2593798"/>
                    <a:pt x="1887312" y="2555101"/>
                    <a:pt x="1881381" y="2514980"/>
                  </a:cubicBezTo>
                  <a:cubicBezTo>
                    <a:pt x="1873240" y="2460148"/>
                    <a:pt x="1843382" y="2423980"/>
                    <a:pt x="1791311" y="2406856"/>
                  </a:cubicBezTo>
                  <a:cubicBezTo>
                    <a:pt x="1733688" y="2387900"/>
                    <a:pt x="1674989" y="2393366"/>
                    <a:pt x="1616552" y="2402641"/>
                  </a:cubicBezTo>
                  <a:cubicBezTo>
                    <a:pt x="1596142" y="2405868"/>
                    <a:pt x="1596258" y="2406624"/>
                    <a:pt x="1593642" y="2386418"/>
                  </a:cubicBezTo>
                  <a:cubicBezTo>
                    <a:pt x="1583146" y="2305187"/>
                    <a:pt x="1562446" y="2226485"/>
                    <a:pt x="1534652" y="2149586"/>
                  </a:cubicBezTo>
                  <a:cubicBezTo>
                    <a:pt x="1531454" y="2140748"/>
                    <a:pt x="1532065" y="2135311"/>
                    <a:pt x="1538693" y="2128014"/>
                  </a:cubicBezTo>
                  <a:cubicBezTo>
                    <a:pt x="1574192" y="2088852"/>
                    <a:pt x="1599369" y="2044515"/>
                    <a:pt x="1603120" y="1990323"/>
                  </a:cubicBezTo>
                  <a:cubicBezTo>
                    <a:pt x="1602655" y="1978897"/>
                    <a:pt x="1602655" y="1969913"/>
                    <a:pt x="1602655" y="1956656"/>
                  </a:cubicBezTo>
                  <a:cubicBezTo>
                    <a:pt x="1587536" y="1841234"/>
                    <a:pt x="1470516" y="1762795"/>
                    <a:pt x="1353612" y="1806986"/>
                  </a:cubicBezTo>
                  <a:cubicBezTo>
                    <a:pt x="1347652" y="1809254"/>
                    <a:pt x="1343233" y="1809457"/>
                    <a:pt x="1338320" y="1804166"/>
                  </a:cubicBezTo>
                  <a:cubicBezTo>
                    <a:pt x="1317678" y="1781867"/>
                    <a:pt x="1296134" y="1760440"/>
                    <a:pt x="1272847" y="1739885"/>
                  </a:cubicBezTo>
                  <a:cubicBezTo>
                    <a:pt x="1274824" y="1738838"/>
                    <a:pt x="1275958" y="1738024"/>
                    <a:pt x="1277179" y="1737646"/>
                  </a:cubicBezTo>
                  <a:cubicBezTo>
                    <a:pt x="1280406" y="1736629"/>
                    <a:pt x="1283691" y="1735815"/>
                    <a:pt x="1286918" y="1734913"/>
                  </a:cubicBezTo>
                  <a:cubicBezTo>
                    <a:pt x="1377598" y="1709620"/>
                    <a:pt x="1462143" y="1673104"/>
                    <a:pt x="1527355" y="1601932"/>
                  </a:cubicBezTo>
                  <a:cubicBezTo>
                    <a:pt x="1577971" y="1546693"/>
                    <a:pt x="1595125" y="1482615"/>
                    <a:pt x="1574308" y="1409903"/>
                  </a:cubicBezTo>
                  <a:cubicBezTo>
                    <a:pt x="1553840" y="1338382"/>
                    <a:pt x="1512673" y="1279014"/>
                    <a:pt x="1462754" y="1225287"/>
                  </a:cubicBezTo>
                  <a:cubicBezTo>
                    <a:pt x="1422632" y="1182113"/>
                    <a:pt x="1376638" y="1146062"/>
                    <a:pt x="1325528" y="1116756"/>
                  </a:cubicBezTo>
                  <a:cubicBezTo>
                    <a:pt x="1315962" y="1111261"/>
                    <a:pt x="1313782" y="1106755"/>
                    <a:pt x="1319422" y="1096550"/>
                  </a:cubicBezTo>
                  <a:cubicBezTo>
                    <a:pt x="1331836" y="1074135"/>
                    <a:pt x="1343030" y="1051021"/>
                    <a:pt x="1354397" y="1028024"/>
                  </a:cubicBezTo>
                  <a:cubicBezTo>
                    <a:pt x="1419725" y="895712"/>
                    <a:pt x="1489501" y="765492"/>
                    <a:pt x="1541368" y="626900"/>
                  </a:cubicBezTo>
                  <a:cubicBezTo>
                    <a:pt x="1578698" y="527178"/>
                    <a:pt x="1595793" y="424462"/>
                    <a:pt x="1584804" y="318112"/>
                  </a:cubicBezTo>
                  <a:cubicBezTo>
                    <a:pt x="1572593" y="199841"/>
                    <a:pt x="1502730" y="123902"/>
                    <a:pt x="1399636" y="75698"/>
                  </a:cubicBezTo>
                  <a:cubicBezTo>
                    <a:pt x="1351665" y="53283"/>
                    <a:pt x="1309217" y="68052"/>
                    <a:pt x="1276772" y="110267"/>
                  </a:cubicBezTo>
                  <a:cubicBezTo>
                    <a:pt x="1244093" y="152743"/>
                    <a:pt x="1224207" y="201528"/>
                    <a:pt x="1207199" y="251563"/>
                  </a:cubicBezTo>
                  <a:cubicBezTo>
                    <a:pt x="1156030" y="402046"/>
                    <a:pt x="1128905" y="557356"/>
                    <a:pt x="1117566" y="715515"/>
                  </a:cubicBezTo>
                  <a:cubicBezTo>
                    <a:pt x="1111577" y="798985"/>
                    <a:pt x="1107449" y="882629"/>
                    <a:pt x="1108350" y="966418"/>
                  </a:cubicBezTo>
                  <a:cubicBezTo>
                    <a:pt x="1108582" y="988688"/>
                    <a:pt x="1107972" y="1011017"/>
                    <a:pt x="1108670" y="1033258"/>
                  </a:cubicBezTo>
                  <a:cubicBezTo>
                    <a:pt x="1108989" y="1043579"/>
                    <a:pt x="1105501" y="1047009"/>
                    <a:pt x="1095383" y="1046311"/>
                  </a:cubicBezTo>
                  <a:cubicBezTo>
                    <a:pt x="1083812" y="1045527"/>
                    <a:pt x="1072066" y="1045119"/>
                    <a:pt x="1060553" y="1046224"/>
                  </a:cubicBezTo>
                  <a:cubicBezTo>
                    <a:pt x="1047790" y="1047445"/>
                    <a:pt x="1043981" y="1043346"/>
                    <a:pt x="1044185" y="1030292"/>
                  </a:cubicBezTo>
                  <a:cubicBezTo>
                    <a:pt x="1045522" y="939263"/>
                    <a:pt x="1042121" y="848380"/>
                    <a:pt x="1036248" y="757526"/>
                  </a:cubicBezTo>
                  <a:cubicBezTo>
                    <a:pt x="1030869" y="674086"/>
                    <a:pt x="1022729" y="591023"/>
                    <a:pt x="1010053" y="508339"/>
                  </a:cubicBezTo>
                  <a:cubicBezTo>
                    <a:pt x="992260" y="392452"/>
                    <a:pt x="964873" y="279008"/>
                    <a:pt x="925624" y="168559"/>
                  </a:cubicBezTo>
                  <a:cubicBezTo>
                    <a:pt x="909227" y="122419"/>
                    <a:pt x="889311" y="77850"/>
                    <a:pt x="857941" y="39299"/>
                  </a:cubicBezTo>
                  <a:cubicBezTo>
                    <a:pt x="826571" y="747"/>
                    <a:pt x="786101" y="-9690"/>
                    <a:pt x="739991" y="9091"/>
                  </a:cubicBezTo>
                  <a:cubicBezTo>
                    <a:pt x="714522" y="19471"/>
                    <a:pt x="692717" y="35112"/>
                    <a:pt x="671843" y="52556"/>
                  </a:cubicBezTo>
                  <a:cubicBezTo>
                    <a:pt x="617592" y="97939"/>
                    <a:pt x="578256" y="152336"/>
                    <a:pt x="564330" y="223391"/>
                  </a:cubicBezTo>
                  <a:cubicBezTo>
                    <a:pt x="554067" y="275723"/>
                    <a:pt x="554823" y="328084"/>
                    <a:pt x="559125" y="380823"/>
                  </a:cubicBezTo>
                  <a:cubicBezTo>
                    <a:pt x="564591" y="448128"/>
                    <a:pt x="578459" y="513514"/>
                    <a:pt x="600729" y="577213"/>
                  </a:cubicBezTo>
                  <a:cubicBezTo>
                    <a:pt x="637536" y="682488"/>
                    <a:pt x="684955" y="783140"/>
                    <a:pt x="732810" y="883617"/>
                  </a:cubicBezTo>
                  <a:cubicBezTo>
                    <a:pt x="766098" y="953538"/>
                    <a:pt x="800231" y="1023053"/>
                    <a:pt x="834043" y="1092684"/>
                  </a:cubicBezTo>
                  <a:cubicBezTo>
                    <a:pt x="837386" y="1099545"/>
                    <a:pt x="840468" y="1104778"/>
                    <a:pt x="830525" y="1110098"/>
                  </a:cubicBezTo>
                  <a:cubicBezTo>
                    <a:pt x="797643" y="1127746"/>
                    <a:pt x="767087" y="1148853"/>
                    <a:pt x="738159" y="1172606"/>
                  </a:cubicBezTo>
                  <a:cubicBezTo>
                    <a:pt x="672075" y="1226886"/>
                    <a:pt x="618813" y="1291080"/>
                    <a:pt x="583867" y="1369607"/>
                  </a:cubicBezTo>
                  <a:cubicBezTo>
                    <a:pt x="565231" y="1411502"/>
                    <a:pt x="556015" y="1455257"/>
                    <a:pt x="564213" y="1501077"/>
                  </a:cubicBezTo>
                  <a:cubicBezTo>
                    <a:pt x="574302" y="1557537"/>
                    <a:pt x="608405" y="1599345"/>
                    <a:pt x="650736" y="1634727"/>
                  </a:cubicBezTo>
                  <a:cubicBezTo>
                    <a:pt x="708155" y="1682727"/>
                    <a:pt x="775576" y="1711509"/>
                    <a:pt x="846835" y="1732064"/>
                  </a:cubicBezTo>
                  <a:cubicBezTo>
                    <a:pt x="851661" y="1733460"/>
                    <a:pt x="857011" y="1733721"/>
                    <a:pt x="860907" y="1737966"/>
                  </a:cubicBezTo>
                  <a:cubicBezTo>
                    <a:pt x="841427" y="1757823"/>
                    <a:pt x="819303" y="1773901"/>
                    <a:pt x="802411" y="1795270"/>
                  </a:cubicBezTo>
                  <a:cubicBezTo>
                    <a:pt x="797440" y="1801520"/>
                    <a:pt x="792730" y="1800590"/>
                    <a:pt x="786101" y="1797741"/>
                  </a:cubicBezTo>
                  <a:cubicBezTo>
                    <a:pt x="748073" y="1781402"/>
                    <a:pt x="708766" y="1778058"/>
                    <a:pt x="668528" y="1788118"/>
                  </a:cubicBezTo>
                  <a:cubicBezTo>
                    <a:pt x="587152" y="1808498"/>
                    <a:pt x="530837" y="1881501"/>
                    <a:pt x="530197" y="1965523"/>
                  </a:cubicBezTo>
                  <a:cubicBezTo>
                    <a:pt x="529790" y="2017303"/>
                    <a:pt x="548485" y="2062395"/>
                    <a:pt x="583169" y="2098243"/>
                  </a:cubicBezTo>
                  <a:cubicBezTo>
                    <a:pt x="603782" y="2119554"/>
                    <a:pt x="603549" y="2135806"/>
                    <a:pt x="594101" y="2160896"/>
                  </a:cubicBezTo>
                  <a:cubicBezTo>
                    <a:pt x="565754" y="2236167"/>
                    <a:pt x="547671" y="2314316"/>
                    <a:pt x="537262" y="2394122"/>
                  </a:cubicBezTo>
                  <a:cubicBezTo>
                    <a:pt x="536041" y="2403542"/>
                    <a:pt x="533425" y="2405722"/>
                    <a:pt x="523772" y="2404007"/>
                  </a:cubicBezTo>
                  <a:cubicBezTo>
                    <a:pt x="476063" y="2395576"/>
                    <a:pt x="428208" y="2392029"/>
                    <a:pt x="379598" y="2397553"/>
                  </a:cubicBezTo>
                  <a:cubicBezTo>
                    <a:pt x="298425" y="2406740"/>
                    <a:pt x="249262" y="2460467"/>
                    <a:pt x="248448" y="2541873"/>
                  </a:cubicBezTo>
                  <a:cubicBezTo>
                    <a:pt x="248070" y="2579058"/>
                    <a:pt x="256588" y="2614702"/>
                    <a:pt x="263740" y="2650665"/>
                  </a:cubicBezTo>
                  <a:cubicBezTo>
                    <a:pt x="280806" y="2703550"/>
                    <a:pt x="300024" y="2755649"/>
                    <a:pt x="324882" y="2805423"/>
                  </a:cubicBezTo>
                  <a:cubicBezTo>
                    <a:pt x="330813" y="2817284"/>
                    <a:pt x="327556" y="2818564"/>
                    <a:pt x="316363" y="2818796"/>
                  </a:cubicBezTo>
                  <a:cubicBezTo>
                    <a:pt x="257780" y="2819901"/>
                    <a:pt x="199605" y="2825948"/>
                    <a:pt x="142039" y="2836909"/>
                  </a:cubicBezTo>
                  <a:cubicBezTo>
                    <a:pt x="101162" y="2844701"/>
                    <a:pt x="60430" y="2853801"/>
                    <a:pt x="25426" y="2878106"/>
                  </a:cubicBezTo>
                  <a:cubicBezTo>
                    <a:pt x="-2223" y="2897294"/>
                    <a:pt x="-6874" y="2920262"/>
                    <a:pt x="9291" y="2949684"/>
                  </a:cubicBezTo>
                  <a:cubicBezTo>
                    <a:pt x="30630" y="2988526"/>
                    <a:pt x="65664" y="3008441"/>
                    <a:pt x="106628" y="3019548"/>
                  </a:cubicBezTo>
                  <a:cubicBezTo>
                    <a:pt x="157157" y="3033241"/>
                    <a:pt x="209053" y="3039230"/>
                    <a:pt x="260978" y="3044492"/>
                  </a:cubicBezTo>
                  <a:cubicBezTo>
                    <a:pt x="280196" y="3046441"/>
                    <a:pt x="299442" y="3048011"/>
                    <a:pt x="318718" y="3049290"/>
                  </a:cubicBezTo>
                  <a:lnTo>
                    <a:pt x="318718" y="3049290"/>
                  </a:lnTo>
                  <a:lnTo>
                    <a:pt x="318863" y="3049290"/>
                  </a:lnTo>
                  <a:cubicBezTo>
                    <a:pt x="359857" y="3051994"/>
                    <a:pt x="400908" y="3053185"/>
                    <a:pt x="442047" y="3052895"/>
                  </a:cubicBezTo>
                  <a:cubicBezTo>
                    <a:pt x="442745" y="3051528"/>
                    <a:pt x="443123" y="3050191"/>
                    <a:pt x="443355" y="3048883"/>
                  </a:cubicBezTo>
                  <a:lnTo>
                    <a:pt x="1798202" y="3044434"/>
                  </a:lnTo>
                  <a:cubicBezTo>
                    <a:pt x="1797678" y="3046179"/>
                    <a:pt x="1797155" y="3047923"/>
                    <a:pt x="1796632" y="3049668"/>
                  </a:cubicBezTo>
                  <a:cubicBezTo>
                    <a:pt x="1869635" y="3046615"/>
                    <a:pt x="1942086" y="3038707"/>
                    <a:pt x="2013432" y="3022717"/>
                  </a:cubicBezTo>
                  <a:cubicBezTo>
                    <a:pt x="2061868" y="3011872"/>
                    <a:pt x="2103559" y="2990533"/>
                    <a:pt x="2126440" y="2943056"/>
                  </a:cubicBezTo>
                  <a:cubicBezTo>
                    <a:pt x="2137197" y="2920640"/>
                    <a:pt x="2133185" y="2900899"/>
                    <a:pt x="2114578" y="288424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9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xmlns="" id="{7A66090C-DD62-4EA8-93C9-8FA7FA75D74A}"/>
                </a:ext>
              </a:extLst>
            </p:cNvPr>
            <p:cNvSpPr/>
            <p:nvPr/>
          </p:nvSpPr>
          <p:spPr>
            <a:xfrm>
              <a:off x="9804046" y="2333591"/>
              <a:ext cx="975540" cy="1114332"/>
            </a:xfrm>
            <a:custGeom>
              <a:avLst/>
              <a:gdLst>
                <a:gd name="connsiteX0" fmla="*/ 258450 w 800598"/>
                <a:gd name="connsiteY0" fmla="*/ 910519 h 914501"/>
                <a:gd name="connsiteX1" fmla="*/ 51535 w 800598"/>
                <a:gd name="connsiteY1" fmla="*/ 812426 h 914501"/>
                <a:gd name="connsiteX2" fmla="*/ 540 w 800598"/>
                <a:gd name="connsiteY2" fmla="*/ 640399 h 914501"/>
                <a:gd name="connsiteX3" fmla="*/ 32434 w 800598"/>
                <a:gd name="connsiteY3" fmla="*/ 419529 h 914501"/>
                <a:gd name="connsiteX4" fmla="*/ 67525 w 800598"/>
                <a:gd name="connsiteY4" fmla="*/ 398218 h 914501"/>
                <a:gd name="connsiteX5" fmla="*/ 192395 w 800598"/>
                <a:gd name="connsiteY5" fmla="*/ 343735 h 914501"/>
                <a:gd name="connsiteX6" fmla="*/ 233301 w 800598"/>
                <a:gd name="connsiteY6" fmla="*/ 215986 h 914501"/>
                <a:gd name="connsiteX7" fmla="*/ 215683 w 800598"/>
                <a:gd name="connsiteY7" fmla="*/ 100943 h 914501"/>
                <a:gd name="connsiteX8" fmla="*/ 218416 w 800598"/>
                <a:gd name="connsiteY8" fmla="*/ 86755 h 914501"/>
                <a:gd name="connsiteX9" fmla="*/ 363056 w 800598"/>
                <a:gd name="connsiteY9" fmla="*/ 3577 h 914501"/>
                <a:gd name="connsiteX10" fmla="*/ 510690 w 800598"/>
                <a:gd name="connsiteY10" fmla="*/ 31109 h 914501"/>
                <a:gd name="connsiteX11" fmla="*/ 584565 w 800598"/>
                <a:gd name="connsiteY11" fmla="*/ 89081 h 914501"/>
                <a:gd name="connsiteX12" fmla="*/ 587560 w 800598"/>
                <a:gd name="connsiteY12" fmla="*/ 109025 h 914501"/>
                <a:gd name="connsiteX13" fmla="*/ 575291 w 800598"/>
                <a:gd name="connsiteY13" fmla="*/ 274453 h 914501"/>
                <a:gd name="connsiteX14" fmla="*/ 582327 w 800598"/>
                <a:gd name="connsiteY14" fmla="*/ 300648 h 914501"/>
                <a:gd name="connsiteX15" fmla="*/ 627419 w 800598"/>
                <a:gd name="connsiteY15" fmla="*/ 376995 h 914501"/>
                <a:gd name="connsiteX16" fmla="*/ 747754 w 800598"/>
                <a:gd name="connsiteY16" fmla="*/ 411795 h 914501"/>
                <a:gd name="connsiteX17" fmla="*/ 770111 w 800598"/>
                <a:gd name="connsiteY17" fmla="*/ 424704 h 914501"/>
                <a:gd name="connsiteX18" fmla="*/ 799301 w 800598"/>
                <a:gd name="connsiteY18" fmla="*/ 659209 h 914501"/>
                <a:gd name="connsiteX19" fmla="*/ 644776 w 800598"/>
                <a:gd name="connsiteY19" fmla="*/ 881504 h 914501"/>
                <a:gd name="connsiteX20" fmla="*/ 511678 w 800598"/>
                <a:gd name="connsiteY20" fmla="*/ 913863 h 914501"/>
                <a:gd name="connsiteX21" fmla="*/ 258450 w 800598"/>
                <a:gd name="connsiteY21" fmla="*/ 910519 h 91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00598" h="914501">
                  <a:moveTo>
                    <a:pt x="258450" y="910519"/>
                  </a:moveTo>
                  <a:cubicBezTo>
                    <a:pt x="234813" y="907060"/>
                    <a:pt x="131981" y="901506"/>
                    <a:pt x="51535" y="812426"/>
                  </a:cubicBezTo>
                  <a:cubicBezTo>
                    <a:pt x="15338" y="756140"/>
                    <a:pt x="6965" y="691452"/>
                    <a:pt x="540" y="640399"/>
                  </a:cubicBezTo>
                  <a:cubicBezTo>
                    <a:pt x="-2978" y="564721"/>
                    <a:pt x="11036" y="491572"/>
                    <a:pt x="32434" y="419529"/>
                  </a:cubicBezTo>
                  <a:cubicBezTo>
                    <a:pt x="40167" y="393421"/>
                    <a:pt x="40312" y="394700"/>
                    <a:pt x="67525" y="398218"/>
                  </a:cubicBezTo>
                  <a:cubicBezTo>
                    <a:pt x="119595" y="404963"/>
                    <a:pt x="161519" y="385658"/>
                    <a:pt x="192395" y="343735"/>
                  </a:cubicBezTo>
                  <a:cubicBezTo>
                    <a:pt x="220218" y="305968"/>
                    <a:pt x="231557" y="262446"/>
                    <a:pt x="233301" y="215986"/>
                  </a:cubicBezTo>
                  <a:cubicBezTo>
                    <a:pt x="234784" y="176476"/>
                    <a:pt x="231818" y="137721"/>
                    <a:pt x="215683" y="100943"/>
                  </a:cubicBezTo>
                  <a:cubicBezTo>
                    <a:pt x="213241" y="95419"/>
                    <a:pt x="213880" y="91233"/>
                    <a:pt x="218416" y="86755"/>
                  </a:cubicBezTo>
                  <a:cubicBezTo>
                    <a:pt x="259409" y="46372"/>
                    <a:pt x="305229" y="14217"/>
                    <a:pt x="363056" y="3577"/>
                  </a:cubicBezTo>
                  <a:cubicBezTo>
                    <a:pt x="415562" y="-6076"/>
                    <a:pt x="464870" y="4042"/>
                    <a:pt x="510690" y="31109"/>
                  </a:cubicBezTo>
                  <a:cubicBezTo>
                    <a:pt x="537844" y="47128"/>
                    <a:pt x="562179" y="66782"/>
                    <a:pt x="584565" y="89081"/>
                  </a:cubicBezTo>
                  <a:cubicBezTo>
                    <a:pt x="591339" y="95826"/>
                    <a:pt x="591310" y="100769"/>
                    <a:pt x="587560" y="109025"/>
                  </a:cubicBezTo>
                  <a:cubicBezTo>
                    <a:pt x="563138" y="162550"/>
                    <a:pt x="561161" y="217963"/>
                    <a:pt x="575291" y="274453"/>
                  </a:cubicBezTo>
                  <a:cubicBezTo>
                    <a:pt x="579652" y="293060"/>
                    <a:pt x="579652" y="293060"/>
                    <a:pt x="582327" y="300648"/>
                  </a:cubicBezTo>
                  <a:cubicBezTo>
                    <a:pt x="591252" y="329721"/>
                    <a:pt x="605702" y="355219"/>
                    <a:pt x="627419" y="376995"/>
                  </a:cubicBezTo>
                  <a:cubicBezTo>
                    <a:pt x="661377" y="411039"/>
                    <a:pt x="701411" y="422640"/>
                    <a:pt x="747754" y="411795"/>
                  </a:cubicBezTo>
                  <a:cubicBezTo>
                    <a:pt x="760575" y="408801"/>
                    <a:pt x="766390" y="411301"/>
                    <a:pt x="770111" y="424704"/>
                  </a:cubicBezTo>
                  <a:cubicBezTo>
                    <a:pt x="791480" y="501487"/>
                    <a:pt x="804970" y="579374"/>
                    <a:pt x="799301" y="659209"/>
                  </a:cubicBezTo>
                  <a:cubicBezTo>
                    <a:pt x="792033" y="761693"/>
                    <a:pt x="744876" y="839755"/>
                    <a:pt x="644776" y="881504"/>
                  </a:cubicBezTo>
                  <a:cubicBezTo>
                    <a:pt x="602097" y="899297"/>
                    <a:pt x="557178" y="907699"/>
                    <a:pt x="511678" y="913863"/>
                  </a:cubicBezTo>
                  <a:cubicBezTo>
                    <a:pt x="503654" y="915694"/>
                    <a:pt x="267230" y="913281"/>
                    <a:pt x="258450" y="910519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29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xmlns="" id="{9666A399-8C6B-40D9-B4C4-3A5B6E6BBAC9}"/>
                </a:ext>
              </a:extLst>
            </p:cNvPr>
            <p:cNvSpPr/>
            <p:nvPr/>
          </p:nvSpPr>
          <p:spPr>
            <a:xfrm>
              <a:off x="11055146" y="2347397"/>
              <a:ext cx="681992" cy="625839"/>
            </a:xfrm>
            <a:custGeom>
              <a:avLst/>
              <a:gdLst>
                <a:gd name="connsiteX0" fmla="*/ 103675 w 559692"/>
                <a:gd name="connsiteY0" fmla="*/ 169274 h 513608"/>
                <a:gd name="connsiteX1" fmla="*/ 83323 w 559692"/>
                <a:gd name="connsiteY1" fmla="*/ 80425 h 513608"/>
                <a:gd name="connsiteX2" fmla="*/ 153390 w 559692"/>
                <a:gd name="connsiteY2" fmla="*/ 28791 h 513608"/>
                <a:gd name="connsiteX3" fmla="*/ 247849 w 559692"/>
                <a:gd name="connsiteY3" fmla="*/ 86821 h 513608"/>
                <a:gd name="connsiteX4" fmla="*/ 256397 w 559692"/>
                <a:gd name="connsiteY4" fmla="*/ 96910 h 513608"/>
                <a:gd name="connsiteX5" fmla="*/ 286750 w 559692"/>
                <a:gd name="connsiteY5" fmla="*/ 48241 h 513608"/>
                <a:gd name="connsiteX6" fmla="*/ 334343 w 559692"/>
                <a:gd name="connsiteY6" fmla="*/ 8672 h 513608"/>
                <a:gd name="connsiteX7" fmla="*/ 426302 w 559692"/>
                <a:gd name="connsiteY7" fmla="*/ 53794 h 513608"/>
                <a:gd name="connsiteX8" fmla="*/ 413974 w 559692"/>
                <a:gd name="connsiteY8" fmla="*/ 155900 h 513608"/>
                <a:gd name="connsiteX9" fmla="*/ 408363 w 559692"/>
                <a:gd name="connsiteY9" fmla="*/ 169041 h 513608"/>
                <a:gd name="connsiteX10" fmla="*/ 467876 w 559692"/>
                <a:gd name="connsiteY10" fmla="*/ 172501 h 513608"/>
                <a:gd name="connsiteX11" fmla="*/ 531402 w 559692"/>
                <a:gd name="connsiteY11" fmla="*/ 198899 h 513608"/>
                <a:gd name="connsiteX12" fmla="*/ 536780 w 559692"/>
                <a:gd name="connsiteY12" fmla="*/ 295684 h 513608"/>
                <a:gd name="connsiteX13" fmla="*/ 460841 w 559692"/>
                <a:gd name="connsiteY13" fmla="*/ 332433 h 513608"/>
                <a:gd name="connsiteX14" fmla="*/ 443862 w 559692"/>
                <a:gd name="connsiteY14" fmla="*/ 336009 h 513608"/>
                <a:gd name="connsiteX15" fmla="*/ 468487 w 559692"/>
                <a:gd name="connsiteY15" fmla="*/ 398807 h 513608"/>
                <a:gd name="connsiteX16" fmla="*/ 469068 w 559692"/>
                <a:gd name="connsiteY16" fmla="*/ 437824 h 513608"/>
                <a:gd name="connsiteX17" fmla="*/ 394524 w 559692"/>
                <a:gd name="connsiteY17" fmla="*/ 485213 h 513608"/>
                <a:gd name="connsiteX18" fmla="*/ 303816 w 559692"/>
                <a:gd name="connsiteY18" fmla="*/ 426282 h 513608"/>
                <a:gd name="connsiteX19" fmla="*/ 289628 w 559692"/>
                <a:gd name="connsiteY19" fmla="*/ 427852 h 513608"/>
                <a:gd name="connsiteX20" fmla="*/ 225521 w 559692"/>
                <a:gd name="connsiteY20" fmla="*/ 501000 h 513608"/>
                <a:gd name="connsiteX21" fmla="*/ 124230 w 559692"/>
                <a:gd name="connsiteY21" fmla="*/ 448087 h 513608"/>
                <a:gd name="connsiteX22" fmla="*/ 143069 w 559692"/>
                <a:gd name="connsiteY22" fmla="*/ 347522 h 513608"/>
                <a:gd name="connsiteX23" fmla="*/ 66432 w 559692"/>
                <a:gd name="connsiteY23" fmla="*/ 338160 h 513608"/>
                <a:gd name="connsiteX24" fmla="*/ 20380 w 559692"/>
                <a:gd name="connsiteY24" fmla="*/ 311616 h 513608"/>
                <a:gd name="connsiteX25" fmla="*/ 17356 w 559692"/>
                <a:gd name="connsiteY25" fmla="*/ 226751 h 513608"/>
                <a:gd name="connsiteX26" fmla="*/ 96813 w 559692"/>
                <a:gd name="connsiteY26" fmla="*/ 185584 h 513608"/>
                <a:gd name="connsiteX27" fmla="*/ 103675 w 559692"/>
                <a:gd name="connsiteY27" fmla="*/ 169274 h 513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59692" h="513608">
                  <a:moveTo>
                    <a:pt x="103675" y="169274"/>
                  </a:moveTo>
                  <a:cubicBezTo>
                    <a:pt x="89283" y="141421"/>
                    <a:pt x="79399" y="112609"/>
                    <a:pt x="83323" y="80425"/>
                  </a:cubicBezTo>
                  <a:cubicBezTo>
                    <a:pt x="87714" y="44374"/>
                    <a:pt x="117659" y="22191"/>
                    <a:pt x="153390" y="28791"/>
                  </a:cubicBezTo>
                  <a:cubicBezTo>
                    <a:pt x="192378" y="35972"/>
                    <a:pt x="222061" y="58242"/>
                    <a:pt x="247849" y="86821"/>
                  </a:cubicBezTo>
                  <a:cubicBezTo>
                    <a:pt x="250437" y="89671"/>
                    <a:pt x="252850" y="92694"/>
                    <a:pt x="256397" y="96910"/>
                  </a:cubicBezTo>
                  <a:cubicBezTo>
                    <a:pt x="265933" y="79698"/>
                    <a:pt x="274597" y="62865"/>
                    <a:pt x="286750" y="48241"/>
                  </a:cubicBezTo>
                  <a:cubicBezTo>
                    <a:pt x="300181" y="32047"/>
                    <a:pt x="315358" y="18092"/>
                    <a:pt x="334343" y="8672"/>
                  </a:cubicBezTo>
                  <a:cubicBezTo>
                    <a:pt x="377487" y="-12697"/>
                    <a:pt x="416475" y="6579"/>
                    <a:pt x="426302" y="53794"/>
                  </a:cubicBezTo>
                  <a:cubicBezTo>
                    <a:pt x="433686" y="89293"/>
                    <a:pt x="426447" y="122872"/>
                    <a:pt x="413974" y="155900"/>
                  </a:cubicBezTo>
                  <a:cubicBezTo>
                    <a:pt x="412463" y="159883"/>
                    <a:pt x="410631" y="163720"/>
                    <a:pt x="408363" y="169041"/>
                  </a:cubicBezTo>
                  <a:cubicBezTo>
                    <a:pt x="428918" y="171018"/>
                    <a:pt x="448572" y="168459"/>
                    <a:pt x="467876" y="172501"/>
                  </a:cubicBezTo>
                  <a:cubicBezTo>
                    <a:pt x="490844" y="177327"/>
                    <a:pt x="512591" y="184595"/>
                    <a:pt x="531402" y="198899"/>
                  </a:cubicBezTo>
                  <a:cubicBezTo>
                    <a:pt x="567017" y="226025"/>
                    <a:pt x="569226" y="264866"/>
                    <a:pt x="536780" y="295684"/>
                  </a:cubicBezTo>
                  <a:cubicBezTo>
                    <a:pt x="515469" y="315948"/>
                    <a:pt x="489071" y="326211"/>
                    <a:pt x="460841" y="332433"/>
                  </a:cubicBezTo>
                  <a:cubicBezTo>
                    <a:pt x="455666" y="333567"/>
                    <a:pt x="450490" y="334614"/>
                    <a:pt x="443862" y="336009"/>
                  </a:cubicBezTo>
                  <a:cubicBezTo>
                    <a:pt x="454735" y="356331"/>
                    <a:pt x="464591" y="376421"/>
                    <a:pt x="468487" y="398807"/>
                  </a:cubicBezTo>
                  <a:cubicBezTo>
                    <a:pt x="470755" y="411832"/>
                    <a:pt x="471307" y="425002"/>
                    <a:pt x="469068" y="437824"/>
                  </a:cubicBezTo>
                  <a:cubicBezTo>
                    <a:pt x="462701" y="474340"/>
                    <a:pt x="431535" y="493703"/>
                    <a:pt x="394524" y="485213"/>
                  </a:cubicBezTo>
                  <a:cubicBezTo>
                    <a:pt x="357078" y="476608"/>
                    <a:pt x="328266" y="454657"/>
                    <a:pt x="303816" y="426282"/>
                  </a:cubicBezTo>
                  <a:cubicBezTo>
                    <a:pt x="297332" y="418752"/>
                    <a:pt x="294570" y="417676"/>
                    <a:pt x="289628" y="427852"/>
                  </a:cubicBezTo>
                  <a:cubicBezTo>
                    <a:pt x="275033" y="457972"/>
                    <a:pt x="254623" y="483585"/>
                    <a:pt x="225521" y="501000"/>
                  </a:cubicBezTo>
                  <a:cubicBezTo>
                    <a:pt x="175806" y="530684"/>
                    <a:pt x="128910" y="505914"/>
                    <a:pt x="124230" y="448087"/>
                  </a:cubicBezTo>
                  <a:cubicBezTo>
                    <a:pt x="121439" y="413635"/>
                    <a:pt x="127835" y="380927"/>
                    <a:pt x="143069" y="347522"/>
                  </a:cubicBezTo>
                  <a:cubicBezTo>
                    <a:pt x="115886" y="348249"/>
                    <a:pt x="90621" y="346708"/>
                    <a:pt x="66432" y="338160"/>
                  </a:cubicBezTo>
                  <a:cubicBezTo>
                    <a:pt x="49453" y="332171"/>
                    <a:pt x="33492" y="324438"/>
                    <a:pt x="20380" y="311616"/>
                  </a:cubicBezTo>
                  <a:cubicBezTo>
                    <a:pt x="-6252" y="285567"/>
                    <a:pt x="-6281" y="255563"/>
                    <a:pt x="17356" y="226751"/>
                  </a:cubicBezTo>
                  <a:cubicBezTo>
                    <a:pt x="36632" y="203260"/>
                    <a:pt x="68525" y="191544"/>
                    <a:pt x="96813" y="185584"/>
                  </a:cubicBezTo>
                  <a:cubicBezTo>
                    <a:pt x="104314" y="183287"/>
                    <a:pt x="115188" y="184217"/>
                    <a:pt x="103675" y="169274"/>
                  </a:cubicBezTo>
                  <a:close/>
                </a:path>
              </a:pathLst>
            </a:custGeom>
            <a:solidFill>
              <a:schemeClr val="accent3"/>
            </a:solidFill>
            <a:ln w="29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xmlns="" id="{5FDF1F47-C6B5-410D-A4D6-0EB64BE3241E}"/>
                </a:ext>
              </a:extLst>
            </p:cNvPr>
            <p:cNvSpPr/>
            <p:nvPr/>
          </p:nvSpPr>
          <p:spPr>
            <a:xfrm>
              <a:off x="9808761" y="559205"/>
              <a:ext cx="987462" cy="1554778"/>
            </a:xfrm>
            <a:custGeom>
              <a:avLst/>
              <a:gdLst>
                <a:gd name="connsiteX0" fmla="*/ 609565 w 810382"/>
                <a:gd name="connsiteY0" fmla="*/ 1081868 h 1275962"/>
                <a:gd name="connsiteX1" fmla="*/ 706612 w 810382"/>
                <a:gd name="connsiteY1" fmla="*/ 1178915 h 1275962"/>
                <a:gd name="connsiteX2" fmla="*/ 609565 w 810382"/>
                <a:gd name="connsiteY2" fmla="*/ 1275962 h 1275962"/>
                <a:gd name="connsiteX3" fmla="*/ 512518 w 810382"/>
                <a:gd name="connsiteY3" fmla="*/ 1178915 h 1275962"/>
                <a:gd name="connsiteX4" fmla="*/ 609565 w 810382"/>
                <a:gd name="connsiteY4" fmla="*/ 1081868 h 1275962"/>
                <a:gd name="connsiteX5" fmla="*/ 194252 w 810382"/>
                <a:gd name="connsiteY5" fmla="*/ 1081752 h 1275962"/>
                <a:gd name="connsiteX6" fmla="*/ 291299 w 810382"/>
                <a:gd name="connsiteY6" fmla="*/ 1178799 h 1275962"/>
                <a:gd name="connsiteX7" fmla="*/ 194252 w 810382"/>
                <a:gd name="connsiteY7" fmla="*/ 1275846 h 1275962"/>
                <a:gd name="connsiteX8" fmla="*/ 97205 w 810382"/>
                <a:gd name="connsiteY8" fmla="*/ 1178799 h 1275962"/>
                <a:gd name="connsiteX9" fmla="*/ 194252 w 810382"/>
                <a:gd name="connsiteY9" fmla="*/ 1081752 h 1275962"/>
                <a:gd name="connsiteX10" fmla="*/ 659498 w 810382"/>
                <a:gd name="connsiteY10" fmla="*/ 43729 h 1275962"/>
                <a:gd name="connsiteX11" fmla="*/ 710740 w 810382"/>
                <a:gd name="connsiteY11" fmla="*/ 45724 h 1275962"/>
                <a:gd name="connsiteX12" fmla="*/ 810374 w 810382"/>
                <a:gd name="connsiteY12" fmla="*/ 174344 h 1275962"/>
                <a:gd name="connsiteX13" fmla="*/ 770078 w 810382"/>
                <a:gd name="connsiteY13" fmla="*/ 353843 h 1275962"/>
                <a:gd name="connsiteX14" fmla="*/ 623840 w 810382"/>
                <a:gd name="connsiteY14" fmla="*/ 620678 h 1275962"/>
                <a:gd name="connsiteX15" fmla="*/ 538597 w 810382"/>
                <a:gd name="connsiteY15" fmla="*/ 725866 h 1275962"/>
                <a:gd name="connsiteX16" fmla="*/ 528770 w 810382"/>
                <a:gd name="connsiteY16" fmla="*/ 656671 h 1275962"/>
                <a:gd name="connsiteX17" fmla="*/ 523042 w 810382"/>
                <a:gd name="connsiteY17" fmla="*/ 432050 h 1275962"/>
                <a:gd name="connsiteX18" fmla="*/ 577991 w 810382"/>
                <a:gd name="connsiteY18" fmla="*/ 136084 h 1275962"/>
                <a:gd name="connsiteX19" fmla="*/ 615932 w 810382"/>
                <a:gd name="connsiteY19" fmla="*/ 71367 h 1275962"/>
                <a:gd name="connsiteX20" fmla="*/ 659498 w 810382"/>
                <a:gd name="connsiteY20" fmla="*/ 43729 h 1275962"/>
                <a:gd name="connsiteX21" fmla="*/ 118661 w 810382"/>
                <a:gd name="connsiteY21" fmla="*/ 660 h 1275962"/>
                <a:gd name="connsiteX22" fmla="*/ 219982 w 810382"/>
                <a:gd name="connsiteY22" fmla="*/ 69854 h 1275962"/>
                <a:gd name="connsiteX23" fmla="*/ 269872 w 810382"/>
                <a:gd name="connsiteY23" fmla="*/ 223914 h 1275962"/>
                <a:gd name="connsiteX24" fmla="*/ 288159 w 810382"/>
                <a:gd name="connsiteY24" fmla="*/ 357070 h 1275962"/>
                <a:gd name="connsiteX25" fmla="*/ 291677 w 810382"/>
                <a:gd name="connsiteY25" fmla="*/ 456937 h 1275962"/>
                <a:gd name="connsiteX26" fmla="*/ 288333 w 810382"/>
                <a:gd name="connsiteY26" fmla="*/ 564043 h 1275962"/>
                <a:gd name="connsiteX27" fmla="*/ 281995 w 810382"/>
                <a:gd name="connsiteY27" fmla="*/ 644809 h 1275962"/>
                <a:gd name="connsiteX28" fmla="*/ 270628 w 810382"/>
                <a:gd name="connsiteY28" fmla="*/ 725691 h 1275962"/>
                <a:gd name="connsiteX29" fmla="*/ 203614 w 810382"/>
                <a:gd name="connsiteY29" fmla="*/ 634749 h 1275962"/>
                <a:gd name="connsiteX30" fmla="*/ 72609 w 810382"/>
                <a:gd name="connsiteY30" fmla="*/ 395592 h 1275962"/>
                <a:gd name="connsiteX31" fmla="*/ 10654 w 810382"/>
                <a:gd name="connsiteY31" fmla="*/ 228769 h 1275962"/>
                <a:gd name="connsiteX32" fmla="*/ 5595 w 810382"/>
                <a:gd name="connsiteY32" fmla="*/ 91049 h 1275962"/>
                <a:gd name="connsiteX33" fmla="*/ 118661 w 810382"/>
                <a:gd name="connsiteY33" fmla="*/ 660 h 1275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10382" h="1275962">
                  <a:moveTo>
                    <a:pt x="609565" y="1081868"/>
                  </a:moveTo>
                  <a:cubicBezTo>
                    <a:pt x="663162" y="1081868"/>
                    <a:pt x="706612" y="1125317"/>
                    <a:pt x="706612" y="1178915"/>
                  </a:cubicBezTo>
                  <a:cubicBezTo>
                    <a:pt x="706612" y="1232512"/>
                    <a:pt x="663162" y="1275962"/>
                    <a:pt x="609565" y="1275962"/>
                  </a:cubicBezTo>
                  <a:cubicBezTo>
                    <a:pt x="555967" y="1275962"/>
                    <a:pt x="512518" y="1232512"/>
                    <a:pt x="512518" y="1178915"/>
                  </a:cubicBezTo>
                  <a:cubicBezTo>
                    <a:pt x="512518" y="1125317"/>
                    <a:pt x="555967" y="1081868"/>
                    <a:pt x="609565" y="1081868"/>
                  </a:cubicBezTo>
                  <a:close/>
                  <a:moveTo>
                    <a:pt x="194252" y="1081752"/>
                  </a:moveTo>
                  <a:cubicBezTo>
                    <a:pt x="247849" y="1081752"/>
                    <a:pt x="291299" y="1125201"/>
                    <a:pt x="291299" y="1178799"/>
                  </a:cubicBezTo>
                  <a:cubicBezTo>
                    <a:pt x="291299" y="1232396"/>
                    <a:pt x="247849" y="1275846"/>
                    <a:pt x="194252" y="1275846"/>
                  </a:cubicBezTo>
                  <a:cubicBezTo>
                    <a:pt x="140654" y="1275846"/>
                    <a:pt x="97205" y="1232396"/>
                    <a:pt x="97205" y="1178799"/>
                  </a:cubicBezTo>
                  <a:cubicBezTo>
                    <a:pt x="97205" y="1125201"/>
                    <a:pt x="140654" y="1081752"/>
                    <a:pt x="194252" y="1081752"/>
                  </a:cubicBezTo>
                  <a:close/>
                  <a:moveTo>
                    <a:pt x="659498" y="43729"/>
                  </a:moveTo>
                  <a:cubicBezTo>
                    <a:pt x="675372" y="39851"/>
                    <a:pt x="692526" y="40912"/>
                    <a:pt x="710740" y="45724"/>
                  </a:cubicBezTo>
                  <a:cubicBezTo>
                    <a:pt x="779207" y="63779"/>
                    <a:pt x="809909" y="103958"/>
                    <a:pt x="810374" y="174344"/>
                  </a:cubicBezTo>
                  <a:cubicBezTo>
                    <a:pt x="810781" y="237375"/>
                    <a:pt x="795866" y="296976"/>
                    <a:pt x="770078" y="353843"/>
                  </a:cubicBezTo>
                  <a:cubicBezTo>
                    <a:pt x="728096" y="446471"/>
                    <a:pt x="681056" y="536424"/>
                    <a:pt x="623840" y="620678"/>
                  </a:cubicBezTo>
                  <a:cubicBezTo>
                    <a:pt x="598662" y="657747"/>
                    <a:pt x="570315" y="692344"/>
                    <a:pt x="538597" y="725866"/>
                  </a:cubicBezTo>
                  <a:cubicBezTo>
                    <a:pt x="531386" y="702549"/>
                    <a:pt x="531212" y="679377"/>
                    <a:pt x="528770" y="656671"/>
                  </a:cubicBezTo>
                  <a:cubicBezTo>
                    <a:pt x="520775" y="581982"/>
                    <a:pt x="521065" y="506943"/>
                    <a:pt x="523042" y="432050"/>
                  </a:cubicBezTo>
                  <a:cubicBezTo>
                    <a:pt x="525717" y="330672"/>
                    <a:pt x="540370" y="231096"/>
                    <a:pt x="577991" y="136084"/>
                  </a:cubicBezTo>
                  <a:cubicBezTo>
                    <a:pt x="587265" y="112680"/>
                    <a:pt x="599040" y="90642"/>
                    <a:pt x="615932" y="71367"/>
                  </a:cubicBezTo>
                  <a:cubicBezTo>
                    <a:pt x="629030" y="56423"/>
                    <a:pt x="643624" y="47607"/>
                    <a:pt x="659498" y="43729"/>
                  </a:cubicBezTo>
                  <a:close/>
                  <a:moveTo>
                    <a:pt x="118661" y="660"/>
                  </a:moveTo>
                  <a:cubicBezTo>
                    <a:pt x="172185" y="-5242"/>
                    <a:pt x="198933" y="29239"/>
                    <a:pt x="219982" y="69854"/>
                  </a:cubicBezTo>
                  <a:cubicBezTo>
                    <a:pt x="245072" y="118262"/>
                    <a:pt x="258533" y="170855"/>
                    <a:pt x="269872" y="223914"/>
                  </a:cubicBezTo>
                  <a:cubicBezTo>
                    <a:pt x="279263" y="267844"/>
                    <a:pt x="284031" y="312326"/>
                    <a:pt x="288159" y="357070"/>
                  </a:cubicBezTo>
                  <a:cubicBezTo>
                    <a:pt x="291241" y="390388"/>
                    <a:pt x="291590" y="423880"/>
                    <a:pt x="291677" y="456937"/>
                  </a:cubicBezTo>
                  <a:cubicBezTo>
                    <a:pt x="291764" y="492406"/>
                    <a:pt x="291851" y="528341"/>
                    <a:pt x="288333" y="564043"/>
                  </a:cubicBezTo>
                  <a:cubicBezTo>
                    <a:pt x="285688" y="590878"/>
                    <a:pt x="283972" y="617887"/>
                    <a:pt x="281995" y="644809"/>
                  </a:cubicBezTo>
                  <a:cubicBezTo>
                    <a:pt x="280048" y="671847"/>
                    <a:pt x="274785" y="698245"/>
                    <a:pt x="270628" y="725691"/>
                  </a:cubicBezTo>
                  <a:cubicBezTo>
                    <a:pt x="245188" y="697228"/>
                    <a:pt x="223878" y="666323"/>
                    <a:pt x="203614" y="634749"/>
                  </a:cubicBezTo>
                  <a:cubicBezTo>
                    <a:pt x="154422" y="558083"/>
                    <a:pt x="112236" y="477492"/>
                    <a:pt x="72609" y="395592"/>
                  </a:cubicBezTo>
                  <a:cubicBezTo>
                    <a:pt x="46705" y="342068"/>
                    <a:pt x="22225" y="287701"/>
                    <a:pt x="10654" y="228769"/>
                  </a:cubicBezTo>
                  <a:cubicBezTo>
                    <a:pt x="1699" y="183182"/>
                    <a:pt x="-5395" y="137450"/>
                    <a:pt x="5595" y="91049"/>
                  </a:cubicBezTo>
                  <a:cubicBezTo>
                    <a:pt x="18911" y="34763"/>
                    <a:pt x="66068" y="6475"/>
                    <a:pt x="118661" y="660"/>
                  </a:cubicBezTo>
                  <a:close/>
                </a:path>
              </a:pathLst>
            </a:custGeom>
            <a:solidFill>
              <a:schemeClr val="accent5"/>
            </a:solidFill>
            <a:ln w="2907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xmlns="" id="{1D834066-A03B-49CA-8139-120F439D32E9}"/>
                </a:ext>
              </a:extLst>
            </p:cNvPr>
            <p:cNvSpPr/>
            <p:nvPr/>
          </p:nvSpPr>
          <p:spPr>
            <a:xfrm>
              <a:off x="10068346" y="1720502"/>
              <a:ext cx="460614" cy="400119"/>
            </a:xfrm>
            <a:custGeom>
              <a:avLst/>
              <a:gdLst>
                <a:gd name="connsiteX0" fmla="*/ 155485 w 378013"/>
                <a:gd name="connsiteY0" fmla="*/ 152665 h 328366"/>
                <a:gd name="connsiteX1" fmla="*/ 222179 w 378013"/>
                <a:gd name="connsiteY1" fmla="*/ 152665 h 328366"/>
                <a:gd name="connsiteX2" fmla="*/ 240640 w 378013"/>
                <a:gd name="connsiteY2" fmla="*/ 185925 h 328366"/>
                <a:gd name="connsiteX3" fmla="*/ 206479 w 378013"/>
                <a:gd name="connsiteY3" fmla="*/ 244740 h 328366"/>
                <a:gd name="connsiteX4" fmla="*/ 203107 w 378013"/>
                <a:gd name="connsiteY4" fmla="*/ 272215 h 328366"/>
                <a:gd name="connsiteX5" fmla="*/ 261050 w 378013"/>
                <a:gd name="connsiteY5" fmla="*/ 308440 h 328366"/>
                <a:gd name="connsiteX6" fmla="*/ 306840 w 378013"/>
                <a:gd name="connsiteY6" fmla="*/ 257068 h 328366"/>
                <a:gd name="connsiteX7" fmla="*/ 324052 w 378013"/>
                <a:gd name="connsiteY7" fmla="*/ 248346 h 328366"/>
                <a:gd name="connsiteX8" fmla="*/ 330361 w 378013"/>
                <a:gd name="connsiteY8" fmla="*/ 265644 h 328366"/>
                <a:gd name="connsiteX9" fmla="*/ 321987 w 378013"/>
                <a:gd name="connsiteY9" fmla="*/ 291374 h 328366"/>
                <a:gd name="connsiteX10" fmla="*/ 193396 w 378013"/>
                <a:gd name="connsiteY10" fmla="*/ 300125 h 328366"/>
                <a:gd name="connsiteX11" fmla="*/ 183976 w 378013"/>
                <a:gd name="connsiteY11" fmla="*/ 299660 h 328366"/>
                <a:gd name="connsiteX12" fmla="*/ 54513 w 378013"/>
                <a:gd name="connsiteY12" fmla="*/ 288234 h 328366"/>
                <a:gd name="connsiteX13" fmla="*/ 47681 w 378013"/>
                <a:gd name="connsiteY13" fmla="*/ 265034 h 328366"/>
                <a:gd name="connsiteX14" fmla="*/ 55472 w 378013"/>
                <a:gd name="connsiteY14" fmla="*/ 246078 h 328366"/>
                <a:gd name="connsiteX15" fmla="*/ 71056 w 378013"/>
                <a:gd name="connsiteY15" fmla="*/ 257213 h 328366"/>
                <a:gd name="connsiteX16" fmla="*/ 123591 w 378013"/>
                <a:gd name="connsiteY16" fmla="*/ 309312 h 328366"/>
                <a:gd name="connsiteX17" fmla="*/ 176999 w 378013"/>
                <a:gd name="connsiteY17" fmla="*/ 260847 h 328366"/>
                <a:gd name="connsiteX18" fmla="*/ 174208 w 378013"/>
                <a:gd name="connsiteY18" fmla="*/ 248869 h 328366"/>
                <a:gd name="connsiteX19" fmla="*/ 136965 w 378013"/>
                <a:gd name="connsiteY19" fmla="*/ 185140 h 328366"/>
                <a:gd name="connsiteX20" fmla="*/ 155485 w 378013"/>
                <a:gd name="connsiteY20" fmla="*/ 152665 h 328366"/>
                <a:gd name="connsiteX21" fmla="*/ 50937 w 378013"/>
                <a:gd name="connsiteY21" fmla="*/ 1658 h 328366"/>
                <a:gd name="connsiteX22" fmla="*/ 101205 w 378013"/>
                <a:gd name="connsiteY22" fmla="*/ 52740 h 328366"/>
                <a:gd name="connsiteX23" fmla="*/ 50675 w 378013"/>
                <a:gd name="connsiteY23" fmla="*/ 103095 h 328366"/>
                <a:gd name="connsiteX24" fmla="*/ 0 w 378013"/>
                <a:gd name="connsiteY24" fmla="*/ 52449 h 328366"/>
                <a:gd name="connsiteX25" fmla="*/ 50937 w 378013"/>
                <a:gd name="connsiteY25" fmla="*/ 1658 h 328366"/>
                <a:gd name="connsiteX26" fmla="*/ 327803 w 378013"/>
                <a:gd name="connsiteY26" fmla="*/ 1 h 328366"/>
                <a:gd name="connsiteX27" fmla="*/ 378012 w 378013"/>
                <a:gd name="connsiteY27" fmla="*/ 50822 h 328366"/>
                <a:gd name="connsiteX28" fmla="*/ 327076 w 378013"/>
                <a:gd name="connsiteY28" fmla="*/ 100857 h 328366"/>
                <a:gd name="connsiteX29" fmla="*/ 277070 w 378013"/>
                <a:gd name="connsiteY29" fmla="*/ 50066 h 328366"/>
                <a:gd name="connsiteX30" fmla="*/ 327803 w 378013"/>
                <a:gd name="connsiteY30" fmla="*/ 1 h 328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78013" h="328366">
                  <a:moveTo>
                    <a:pt x="155485" y="152665"/>
                  </a:moveTo>
                  <a:cubicBezTo>
                    <a:pt x="177696" y="152287"/>
                    <a:pt x="199938" y="152345"/>
                    <a:pt x="222179" y="152665"/>
                  </a:cubicBezTo>
                  <a:cubicBezTo>
                    <a:pt x="243286" y="152956"/>
                    <a:pt x="251165" y="167231"/>
                    <a:pt x="240640" y="185925"/>
                  </a:cubicBezTo>
                  <a:cubicBezTo>
                    <a:pt x="229534" y="205695"/>
                    <a:pt x="218719" y="225697"/>
                    <a:pt x="206479" y="244740"/>
                  </a:cubicBezTo>
                  <a:cubicBezTo>
                    <a:pt x="200519" y="254015"/>
                    <a:pt x="200257" y="262853"/>
                    <a:pt x="203107" y="272215"/>
                  </a:cubicBezTo>
                  <a:cubicBezTo>
                    <a:pt x="210317" y="295648"/>
                    <a:pt x="237093" y="312132"/>
                    <a:pt x="261050" y="308440"/>
                  </a:cubicBezTo>
                  <a:cubicBezTo>
                    <a:pt x="287826" y="304312"/>
                    <a:pt x="306346" y="283524"/>
                    <a:pt x="306840" y="257068"/>
                  </a:cubicBezTo>
                  <a:cubicBezTo>
                    <a:pt x="310707" y="250468"/>
                    <a:pt x="315359" y="244915"/>
                    <a:pt x="324052" y="248346"/>
                  </a:cubicBezTo>
                  <a:cubicBezTo>
                    <a:pt x="332280" y="251602"/>
                    <a:pt x="330681" y="258986"/>
                    <a:pt x="330361" y="265644"/>
                  </a:cubicBezTo>
                  <a:cubicBezTo>
                    <a:pt x="329925" y="275006"/>
                    <a:pt x="325651" y="283088"/>
                    <a:pt x="321987" y="291374"/>
                  </a:cubicBezTo>
                  <a:cubicBezTo>
                    <a:pt x="286809" y="337106"/>
                    <a:pt x="232703" y="340915"/>
                    <a:pt x="193396" y="300125"/>
                  </a:cubicBezTo>
                  <a:cubicBezTo>
                    <a:pt x="189558" y="296142"/>
                    <a:pt x="188512" y="295357"/>
                    <a:pt x="183976" y="299660"/>
                  </a:cubicBezTo>
                  <a:cubicBezTo>
                    <a:pt x="141471" y="340043"/>
                    <a:pt x="91756" y="335478"/>
                    <a:pt x="54513" y="288234"/>
                  </a:cubicBezTo>
                  <a:cubicBezTo>
                    <a:pt x="52623" y="280413"/>
                    <a:pt x="48437" y="273319"/>
                    <a:pt x="47681" y="265034"/>
                  </a:cubicBezTo>
                  <a:cubicBezTo>
                    <a:pt x="46954" y="257068"/>
                    <a:pt x="45878" y="248869"/>
                    <a:pt x="55472" y="246078"/>
                  </a:cubicBezTo>
                  <a:cubicBezTo>
                    <a:pt x="64310" y="243519"/>
                    <a:pt x="68177" y="250206"/>
                    <a:pt x="71056" y="257213"/>
                  </a:cubicBezTo>
                  <a:cubicBezTo>
                    <a:pt x="72044" y="287100"/>
                    <a:pt x="94285" y="309167"/>
                    <a:pt x="123591" y="309312"/>
                  </a:cubicBezTo>
                  <a:cubicBezTo>
                    <a:pt x="151880" y="309458"/>
                    <a:pt x="175284" y="288118"/>
                    <a:pt x="176999" y="260847"/>
                  </a:cubicBezTo>
                  <a:cubicBezTo>
                    <a:pt x="177261" y="256457"/>
                    <a:pt x="176766" y="252997"/>
                    <a:pt x="174208" y="248869"/>
                  </a:cubicBezTo>
                  <a:cubicBezTo>
                    <a:pt x="161328" y="227907"/>
                    <a:pt x="149030" y="206567"/>
                    <a:pt x="136965" y="185140"/>
                  </a:cubicBezTo>
                  <a:cubicBezTo>
                    <a:pt x="126993" y="167464"/>
                    <a:pt x="135249" y="153014"/>
                    <a:pt x="155485" y="152665"/>
                  </a:cubicBezTo>
                  <a:close/>
                  <a:moveTo>
                    <a:pt x="50937" y="1658"/>
                  </a:moveTo>
                  <a:cubicBezTo>
                    <a:pt x="78818" y="1716"/>
                    <a:pt x="101263" y="24510"/>
                    <a:pt x="101205" y="52740"/>
                  </a:cubicBezTo>
                  <a:cubicBezTo>
                    <a:pt x="101176" y="81232"/>
                    <a:pt x="79254" y="103095"/>
                    <a:pt x="50675" y="103095"/>
                  </a:cubicBezTo>
                  <a:cubicBezTo>
                    <a:pt x="22561" y="103095"/>
                    <a:pt x="-87" y="80447"/>
                    <a:pt x="0" y="52449"/>
                  </a:cubicBezTo>
                  <a:cubicBezTo>
                    <a:pt x="117" y="24655"/>
                    <a:pt x="23230" y="1571"/>
                    <a:pt x="50937" y="1658"/>
                  </a:cubicBezTo>
                  <a:close/>
                  <a:moveTo>
                    <a:pt x="327803" y="1"/>
                  </a:moveTo>
                  <a:cubicBezTo>
                    <a:pt x="356149" y="205"/>
                    <a:pt x="378216" y="22504"/>
                    <a:pt x="378012" y="50822"/>
                  </a:cubicBezTo>
                  <a:cubicBezTo>
                    <a:pt x="377809" y="79110"/>
                    <a:pt x="355539" y="101002"/>
                    <a:pt x="327076" y="100857"/>
                  </a:cubicBezTo>
                  <a:cubicBezTo>
                    <a:pt x="298526" y="100682"/>
                    <a:pt x="276924" y="78761"/>
                    <a:pt x="277070" y="50066"/>
                  </a:cubicBezTo>
                  <a:cubicBezTo>
                    <a:pt x="277215" y="21516"/>
                    <a:pt x="299224" y="-202"/>
                    <a:pt x="327803" y="1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2907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xmlns="" id="{447601A5-2584-48D1-B63D-6CF262FEB7F0}"/>
                </a:ext>
              </a:extLst>
            </p:cNvPr>
            <p:cNvSpPr/>
            <p:nvPr/>
          </p:nvSpPr>
          <p:spPr>
            <a:xfrm>
              <a:off x="10340094" y="2533123"/>
              <a:ext cx="847849" cy="287802"/>
            </a:xfrm>
            <a:custGeom>
              <a:avLst/>
              <a:gdLst>
                <a:gd name="connsiteX0" fmla="*/ 135342 w 695806"/>
                <a:gd name="connsiteY0" fmla="*/ 110732 h 236191"/>
                <a:gd name="connsiteX1" fmla="*/ 142377 w 695806"/>
                <a:gd name="connsiteY1" fmla="*/ 136898 h 236191"/>
                <a:gd name="connsiteX2" fmla="*/ 133684 w 695806"/>
                <a:gd name="connsiteY2" fmla="*/ 148556 h 236191"/>
                <a:gd name="connsiteX3" fmla="*/ 32422 w 695806"/>
                <a:gd name="connsiteY3" fmla="*/ 227926 h 236191"/>
                <a:gd name="connsiteX4" fmla="*/ 4831 w 695806"/>
                <a:gd name="connsiteY4" fmla="*/ 230775 h 236191"/>
                <a:gd name="connsiteX5" fmla="*/ 9570 w 695806"/>
                <a:gd name="connsiteY5" fmla="*/ 203417 h 236191"/>
                <a:gd name="connsiteX6" fmla="*/ 124846 w 695806"/>
                <a:gd name="connsiteY6" fmla="*/ 113988 h 236191"/>
                <a:gd name="connsiteX7" fmla="*/ 135342 w 695806"/>
                <a:gd name="connsiteY7" fmla="*/ 110732 h 236191"/>
                <a:gd name="connsiteX8" fmla="*/ 496723 w 695806"/>
                <a:gd name="connsiteY8" fmla="*/ 631 h 236191"/>
                <a:gd name="connsiteX9" fmla="*/ 690497 w 695806"/>
                <a:gd name="connsiteY9" fmla="*/ 16854 h 236191"/>
                <a:gd name="connsiteX10" fmla="*/ 683694 w 695806"/>
                <a:gd name="connsiteY10" fmla="*/ 33222 h 236191"/>
                <a:gd name="connsiteX11" fmla="*/ 645579 w 695806"/>
                <a:gd name="connsiteY11" fmla="*/ 45666 h 236191"/>
                <a:gd name="connsiteX12" fmla="*/ 569203 w 695806"/>
                <a:gd name="connsiteY12" fmla="*/ 35199 h 236191"/>
                <a:gd name="connsiteX13" fmla="*/ 497188 w 695806"/>
                <a:gd name="connsiteY13" fmla="*/ 34269 h 236191"/>
                <a:gd name="connsiteX14" fmla="*/ 496723 w 695806"/>
                <a:gd name="connsiteY14" fmla="*/ 631 h 236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95806" h="236191">
                  <a:moveTo>
                    <a:pt x="135342" y="110732"/>
                  </a:moveTo>
                  <a:cubicBezTo>
                    <a:pt x="135952" y="119890"/>
                    <a:pt x="139441" y="128321"/>
                    <a:pt x="142377" y="136898"/>
                  </a:cubicBezTo>
                  <a:cubicBezTo>
                    <a:pt x="143802" y="143991"/>
                    <a:pt x="137929" y="145823"/>
                    <a:pt x="133684" y="148556"/>
                  </a:cubicBezTo>
                  <a:cubicBezTo>
                    <a:pt x="97488" y="171902"/>
                    <a:pt x="63967" y="198649"/>
                    <a:pt x="32422" y="227926"/>
                  </a:cubicBezTo>
                  <a:cubicBezTo>
                    <a:pt x="21781" y="237811"/>
                    <a:pt x="11809" y="238916"/>
                    <a:pt x="4831" y="230775"/>
                  </a:cubicBezTo>
                  <a:cubicBezTo>
                    <a:pt x="-4443" y="219960"/>
                    <a:pt x="1023" y="211587"/>
                    <a:pt x="9570" y="203417"/>
                  </a:cubicBezTo>
                  <a:cubicBezTo>
                    <a:pt x="44924" y="169634"/>
                    <a:pt x="83533" y="140037"/>
                    <a:pt x="124846" y="113988"/>
                  </a:cubicBezTo>
                  <a:cubicBezTo>
                    <a:pt x="128015" y="111982"/>
                    <a:pt x="130951" y="108958"/>
                    <a:pt x="135342" y="110732"/>
                  </a:cubicBezTo>
                  <a:close/>
                  <a:moveTo>
                    <a:pt x="496723" y="631"/>
                  </a:moveTo>
                  <a:cubicBezTo>
                    <a:pt x="561993" y="-2189"/>
                    <a:pt x="626477" y="4643"/>
                    <a:pt x="690497" y="16854"/>
                  </a:cubicBezTo>
                  <a:cubicBezTo>
                    <a:pt x="699103" y="26855"/>
                    <a:pt x="697533" y="31362"/>
                    <a:pt x="683694" y="33222"/>
                  </a:cubicBezTo>
                  <a:cubicBezTo>
                    <a:pt x="670494" y="34996"/>
                    <a:pt x="657731" y="39851"/>
                    <a:pt x="645579" y="45666"/>
                  </a:cubicBezTo>
                  <a:cubicBezTo>
                    <a:pt x="620953" y="36275"/>
                    <a:pt x="594817" y="36944"/>
                    <a:pt x="569203" y="35199"/>
                  </a:cubicBezTo>
                  <a:cubicBezTo>
                    <a:pt x="545276" y="33571"/>
                    <a:pt x="521203" y="34472"/>
                    <a:pt x="497188" y="34269"/>
                  </a:cubicBezTo>
                  <a:cubicBezTo>
                    <a:pt x="497043" y="23046"/>
                    <a:pt x="496869" y="11824"/>
                    <a:pt x="496723" y="63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907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xmlns="" id="{C0193EDD-E4BB-409E-AD5B-9CAF54D7F987}"/>
                </a:ext>
              </a:extLst>
            </p:cNvPr>
            <p:cNvSpPr/>
            <p:nvPr/>
          </p:nvSpPr>
          <p:spPr>
            <a:xfrm>
              <a:off x="11135783" y="2423255"/>
              <a:ext cx="512165" cy="475100"/>
            </a:xfrm>
            <a:custGeom>
              <a:avLst/>
              <a:gdLst>
                <a:gd name="connsiteX0" fmla="*/ 310992 w 420319"/>
                <a:gd name="connsiteY0" fmla="*/ 125683 h 389901"/>
                <a:gd name="connsiteX1" fmla="*/ 390420 w 420319"/>
                <a:gd name="connsiteY1" fmla="*/ 142808 h 389901"/>
                <a:gd name="connsiteX2" fmla="*/ 394898 w 420319"/>
                <a:gd name="connsiteY2" fmla="*/ 228894 h 389901"/>
                <a:gd name="connsiteX3" fmla="*/ 347305 w 420319"/>
                <a:gd name="connsiteY3" fmla="*/ 249274 h 389901"/>
                <a:gd name="connsiteX4" fmla="*/ 341635 w 420319"/>
                <a:gd name="connsiteY4" fmla="*/ 263258 h 389901"/>
                <a:gd name="connsiteX5" fmla="*/ 357219 w 420319"/>
                <a:gd name="connsiteY5" fmla="*/ 315532 h 389901"/>
                <a:gd name="connsiteX6" fmla="*/ 284622 w 420319"/>
                <a:gd name="connsiteY6" fmla="*/ 363445 h 389901"/>
                <a:gd name="connsiteX7" fmla="*/ 233919 w 420319"/>
                <a:gd name="connsiteY7" fmla="*/ 325621 h 389901"/>
                <a:gd name="connsiteX8" fmla="*/ 218015 w 420319"/>
                <a:gd name="connsiteY8" fmla="*/ 327772 h 389901"/>
                <a:gd name="connsiteX9" fmla="*/ 168969 w 420319"/>
                <a:gd name="connsiteY9" fmla="*/ 381645 h 389901"/>
                <a:gd name="connsiteX10" fmla="*/ 98379 w 420319"/>
                <a:gd name="connsiteY10" fmla="*/ 355392 h 389901"/>
                <a:gd name="connsiteX11" fmla="*/ 102623 w 420319"/>
                <a:gd name="connsiteY11" fmla="*/ 280382 h 389901"/>
                <a:gd name="connsiteX12" fmla="*/ 93087 w 420319"/>
                <a:gd name="connsiteY12" fmla="*/ 263869 h 389901"/>
                <a:gd name="connsiteX13" fmla="*/ 17031 w 420319"/>
                <a:gd name="connsiteY13" fmla="*/ 236714 h 389901"/>
                <a:gd name="connsiteX14" fmla="*/ 23079 w 420319"/>
                <a:gd name="connsiteY14" fmla="*/ 162955 h 389901"/>
                <a:gd name="connsiteX15" fmla="*/ 74393 w 420319"/>
                <a:gd name="connsiteY15" fmla="*/ 140191 h 389901"/>
                <a:gd name="connsiteX16" fmla="*/ 79714 w 420319"/>
                <a:gd name="connsiteY16" fmla="*/ 128155 h 389901"/>
                <a:gd name="connsiteX17" fmla="*/ 63665 w 420319"/>
                <a:gd name="connsiteY17" fmla="*/ 61606 h 389901"/>
                <a:gd name="connsiteX18" fmla="*/ 114776 w 420319"/>
                <a:gd name="connsiteY18" fmla="*/ 21281 h 389901"/>
                <a:gd name="connsiteX19" fmla="*/ 186791 w 420319"/>
                <a:gd name="connsiteY19" fmla="*/ 64019 h 389901"/>
                <a:gd name="connsiteX20" fmla="*/ 201880 w 420319"/>
                <a:gd name="connsiteY20" fmla="*/ 61402 h 389901"/>
                <a:gd name="connsiteX21" fmla="*/ 252584 w 420319"/>
                <a:gd name="connsiteY21" fmla="*/ 7326 h 389901"/>
                <a:gd name="connsiteX22" fmla="*/ 325412 w 420319"/>
                <a:gd name="connsiteY22" fmla="*/ 50558 h 389901"/>
                <a:gd name="connsiteX23" fmla="*/ 310992 w 420319"/>
                <a:gd name="connsiteY23" fmla="*/ 125683 h 389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20319" h="389901">
                  <a:moveTo>
                    <a:pt x="310992" y="125683"/>
                  </a:moveTo>
                  <a:cubicBezTo>
                    <a:pt x="339716" y="126090"/>
                    <a:pt x="366028" y="129376"/>
                    <a:pt x="390420" y="142808"/>
                  </a:cubicBezTo>
                  <a:cubicBezTo>
                    <a:pt x="428390" y="163711"/>
                    <a:pt x="430541" y="203774"/>
                    <a:pt x="394898" y="228894"/>
                  </a:cubicBezTo>
                  <a:cubicBezTo>
                    <a:pt x="380361" y="239127"/>
                    <a:pt x="364312" y="245872"/>
                    <a:pt x="347305" y="249274"/>
                  </a:cubicBezTo>
                  <a:cubicBezTo>
                    <a:pt x="335530" y="251629"/>
                    <a:pt x="336984" y="255001"/>
                    <a:pt x="341635" y="263258"/>
                  </a:cubicBezTo>
                  <a:cubicBezTo>
                    <a:pt x="350735" y="279365"/>
                    <a:pt x="356870" y="296780"/>
                    <a:pt x="357219" y="315532"/>
                  </a:cubicBezTo>
                  <a:cubicBezTo>
                    <a:pt x="358091" y="360712"/>
                    <a:pt x="326343" y="381383"/>
                    <a:pt x="284622" y="363445"/>
                  </a:cubicBezTo>
                  <a:cubicBezTo>
                    <a:pt x="264591" y="354839"/>
                    <a:pt x="247961" y="341931"/>
                    <a:pt x="233919" y="325621"/>
                  </a:cubicBezTo>
                  <a:cubicBezTo>
                    <a:pt x="226795" y="317335"/>
                    <a:pt x="223103" y="317480"/>
                    <a:pt x="218015" y="327772"/>
                  </a:cubicBezTo>
                  <a:cubicBezTo>
                    <a:pt x="206909" y="350246"/>
                    <a:pt x="191035" y="368678"/>
                    <a:pt x="168969" y="381645"/>
                  </a:cubicBezTo>
                  <a:cubicBezTo>
                    <a:pt x="139256" y="399118"/>
                    <a:pt x="109601" y="388157"/>
                    <a:pt x="98379" y="355392"/>
                  </a:cubicBezTo>
                  <a:cubicBezTo>
                    <a:pt x="89569" y="329662"/>
                    <a:pt x="94221" y="304804"/>
                    <a:pt x="102623" y="280382"/>
                  </a:cubicBezTo>
                  <a:cubicBezTo>
                    <a:pt x="106286" y="269713"/>
                    <a:pt x="108235" y="264886"/>
                    <a:pt x="93087" y="263869"/>
                  </a:cubicBezTo>
                  <a:cubicBezTo>
                    <a:pt x="65613" y="262037"/>
                    <a:pt x="38255" y="257269"/>
                    <a:pt x="17031" y="236714"/>
                  </a:cubicBezTo>
                  <a:cubicBezTo>
                    <a:pt x="-7710" y="212700"/>
                    <a:pt x="-5326" y="183278"/>
                    <a:pt x="23079" y="162955"/>
                  </a:cubicBezTo>
                  <a:cubicBezTo>
                    <a:pt x="38604" y="151820"/>
                    <a:pt x="55786" y="143796"/>
                    <a:pt x="74393" y="140191"/>
                  </a:cubicBezTo>
                  <a:cubicBezTo>
                    <a:pt x="84394" y="138272"/>
                    <a:pt x="83784" y="135248"/>
                    <a:pt x="79714" y="128155"/>
                  </a:cubicBezTo>
                  <a:cubicBezTo>
                    <a:pt x="67823" y="107600"/>
                    <a:pt x="62095" y="85708"/>
                    <a:pt x="63665" y="61606"/>
                  </a:cubicBezTo>
                  <a:cubicBezTo>
                    <a:pt x="65351" y="35498"/>
                    <a:pt x="88784" y="16687"/>
                    <a:pt x="114776" y="21281"/>
                  </a:cubicBezTo>
                  <a:cubicBezTo>
                    <a:pt x="144285" y="26485"/>
                    <a:pt x="167602" y="42185"/>
                    <a:pt x="186791" y="64019"/>
                  </a:cubicBezTo>
                  <a:cubicBezTo>
                    <a:pt x="195193" y="73584"/>
                    <a:pt x="197344" y="70240"/>
                    <a:pt x="201880" y="61402"/>
                  </a:cubicBezTo>
                  <a:cubicBezTo>
                    <a:pt x="213596" y="38696"/>
                    <a:pt x="229470" y="19275"/>
                    <a:pt x="252584" y="7326"/>
                  </a:cubicBezTo>
                  <a:cubicBezTo>
                    <a:pt x="289768" y="-11921"/>
                    <a:pt x="322912" y="8227"/>
                    <a:pt x="325412" y="50558"/>
                  </a:cubicBezTo>
                  <a:cubicBezTo>
                    <a:pt x="327011" y="76637"/>
                    <a:pt x="322331" y="101378"/>
                    <a:pt x="310992" y="125683"/>
                  </a:cubicBezTo>
                  <a:close/>
                </a:path>
              </a:pathLst>
            </a:custGeom>
            <a:solidFill>
              <a:schemeClr val="accent4"/>
            </a:solidFill>
            <a:ln w="29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xmlns="" id="{470533B0-B3C0-4566-92A6-AC056B3BF949}"/>
                </a:ext>
              </a:extLst>
            </p:cNvPr>
            <p:cNvSpPr/>
            <p:nvPr/>
          </p:nvSpPr>
          <p:spPr>
            <a:xfrm>
              <a:off x="11309186" y="2585684"/>
              <a:ext cx="161800" cy="154069"/>
            </a:xfrm>
            <a:custGeom>
              <a:avLst/>
              <a:gdLst>
                <a:gd name="connsiteX0" fmla="*/ 69195 w 132785"/>
                <a:gd name="connsiteY0" fmla="*/ 126440 h 126440"/>
                <a:gd name="connsiteX1" fmla="*/ 1 w 132785"/>
                <a:gd name="connsiteY1" fmla="*/ 59484 h 126440"/>
                <a:gd name="connsiteX2" fmla="*/ 63177 w 132785"/>
                <a:gd name="connsiteY2" fmla="*/ 0 h 126440"/>
                <a:gd name="connsiteX3" fmla="*/ 132779 w 132785"/>
                <a:gd name="connsiteY3" fmla="*/ 66840 h 126440"/>
                <a:gd name="connsiteX4" fmla="*/ 69195 w 132785"/>
                <a:gd name="connsiteY4" fmla="*/ 126440 h 126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785" h="126440">
                  <a:moveTo>
                    <a:pt x="69195" y="126440"/>
                  </a:moveTo>
                  <a:cubicBezTo>
                    <a:pt x="30731" y="126295"/>
                    <a:pt x="-174" y="96407"/>
                    <a:pt x="1" y="59484"/>
                  </a:cubicBezTo>
                  <a:cubicBezTo>
                    <a:pt x="175" y="25439"/>
                    <a:pt x="27242" y="-58"/>
                    <a:pt x="63177" y="0"/>
                  </a:cubicBezTo>
                  <a:cubicBezTo>
                    <a:pt x="101379" y="58"/>
                    <a:pt x="133331" y="30731"/>
                    <a:pt x="132779" y="66840"/>
                  </a:cubicBezTo>
                  <a:cubicBezTo>
                    <a:pt x="132284" y="100797"/>
                    <a:pt x="104781" y="126556"/>
                    <a:pt x="69195" y="12644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29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xmlns="" id="{5AD689DD-0933-4C59-9338-F8B90D5F1433}"/>
              </a:ext>
            </a:extLst>
          </p:cNvPr>
          <p:cNvGrpSpPr/>
          <p:nvPr/>
        </p:nvGrpSpPr>
        <p:grpSpPr>
          <a:xfrm>
            <a:off x="5690367" y="4607829"/>
            <a:ext cx="562323" cy="739048"/>
            <a:chOff x="9043464" y="4956456"/>
            <a:chExt cx="554439" cy="728686"/>
          </a:xfrm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xmlns="" id="{4E1FECE3-437F-440B-A85D-99E38BA051B6}"/>
                </a:ext>
              </a:extLst>
            </p:cNvPr>
            <p:cNvSpPr/>
            <p:nvPr/>
          </p:nvSpPr>
          <p:spPr>
            <a:xfrm>
              <a:off x="9043464" y="4956456"/>
              <a:ext cx="552338" cy="728686"/>
            </a:xfrm>
            <a:custGeom>
              <a:avLst/>
              <a:gdLst>
                <a:gd name="connsiteX0" fmla="*/ 547479 w 552338"/>
                <a:gd name="connsiteY0" fmla="*/ 501290 h 728686"/>
                <a:gd name="connsiteX1" fmla="*/ 465318 w 552338"/>
                <a:gd name="connsiteY1" fmla="*/ 160609 h 728686"/>
                <a:gd name="connsiteX2" fmla="*/ 239505 w 552338"/>
                <a:gd name="connsiteY2" fmla="*/ 269 h 728686"/>
                <a:gd name="connsiteX3" fmla="*/ 151994 w 552338"/>
                <a:gd name="connsiteY3" fmla="*/ 35535 h 728686"/>
                <a:gd name="connsiteX4" fmla="*/ 146093 w 552338"/>
                <a:gd name="connsiteY4" fmla="*/ 41786 h 728686"/>
                <a:gd name="connsiteX5" fmla="*/ 13518 w 552338"/>
                <a:gd name="connsiteY5" fmla="*/ 514199 h 728686"/>
                <a:gd name="connsiteX6" fmla="*/ 97569 w 552338"/>
                <a:gd name="connsiteY6" fmla="*/ 664682 h 728686"/>
                <a:gd name="connsiteX7" fmla="*/ 335011 w 552338"/>
                <a:gd name="connsiteY7" fmla="*/ 722364 h 728686"/>
                <a:gd name="connsiteX8" fmla="*/ 524249 w 552338"/>
                <a:gd name="connsiteY8" fmla="*/ 578276 h 728686"/>
                <a:gd name="connsiteX9" fmla="*/ 547479 w 552338"/>
                <a:gd name="connsiteY9" fmla="*/ 501290 h 728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2338" h="728686">
                  <a:moveTo>
                    <a:pt x="547479" y="501290"/>
                  </a:moveTo>
                  <a:cubicBezTo>
                    <a:pt x="566289" y="379967"/>
                    <a:pt x="528727" y="263121"/>
                    <a:pt x="465318" y="160609"/>
                  </a:cubicBezTo>
                  <a:cubicBezTo>
                    <a:pt x="417841" y="83884"/>
                    <a:pt x="338645" y="-5545"/>
                    <a:pt x="239505" y="269"/>
                  </a:cubicBezTo>
                  <a:cubicBezTo>
                    <a:pt x="206216" y="2217"/>
                    <a:pt x="178596" y="17394"/>
                    <a:pt x="151994" y="35535"/>
                  </a:cubicBezTo>
                  <a:cubicBezTo>
                    <a:pt x="150017" y="37629"/>
                    <a:pt x="148215" y="39867"/>
                    <a:pt x="146093" y="41786"/>
                  </a:cubicBezTo>
                  <a:cubicBezTo>
                    <a:pt x="19071" y="155114"/>
                    <a:pt x="-25120" y="352115"/>
                    <a:pt x="13518" y="514199"/>
                  </a:cubicBezTo>
                  <a:cubicBezTo>
                    <a:pt x="26979" y="570630"/>
                    <a:pt x="52825" y="626277"/>
                    <a:pt x="97569" y="664682"/>
                  </a:cubicBezTo>
                  <a:cubicBezTo>
                    <a:pt x="166909" y="724195"/>
                    <a:pt x="247646" y="738878"/>
                    <a:pt x="335011" y="722364"/>
                  </a:cubicBezTo>
                  <a:cubicBezTo>
                    <a:pt x="421562" y="705995"/>
                    <a:pt x="485960" y="658955"/>
                    <a:pt x="524249" y="578276"/>
                  </a:cubicBezTo>
                  <a:cubicBezTo>
                    <a:pt x="536111" y="553244"/>
                    <a:pt x="543438" y="527485"/>
                    <a:pt x="547479" y="501290"/>
                  </a:cubicBezTo>
                  <a:close/>
                </a:path>
              </a:pathLst>
            </a:custGeom>
            <a:solidFill>
              <a:schemeClr val="accent5"/>
            </a:solidFill>
            <a:ln w="29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xmlns="" id="{98970CCB-7CF7-4FDE-92E3-033A698B83CB}"/>
                </a:ext>
              </a:extLst>
            </p:cNvPr>
            <p:cNvSpPr/>
            <p:nvPr/>
          </p:nvSpPr>
          <p:spPr>
            <a:xfrm>
              <a:off x="9043702" y="5232535"/>
              <a:ext cx="549363" cy="221191"/>
            </a:xfrm>
            <a:custGeom>
              <a:avLst/>
              <a:gdLst>
                <a:gd name="connsiteX0" fmla="*/ 2988 w 549363"/>
                <a:gd name="connsiteY0" fmla="*/ 179042 h 221191"/>
                <a:gd name="connsiteX1" fmla="*/ 4936 w 549363"/>
                <a:gd name="connsiteY1" fmla="*/ 48619 h 221191"/>
                <a:gd name="connsiteX2" fmla="*/ 36626 w 549363"/>
                <a:gd name="connsiteY2" fmla="*/ 63621 h 221191"/>
                <a:gd name="connsiteX3" fmla="*/ 103204 w 549363"/>
                <a:gd name="connsiteY3" fmla="*/ 101823 h 221191"/>
                <a:gd name="connsiteX4" fmla="*/ 130184 w 549363"/>
                <a:gd name="connsiteY4" fmla="*/ 97026 h 221191"/>
                <a:gd name="connsiteX5" fmla="*/ 188796 w 549363"/>
                <a:gd name="connsiteY5" fmla="*/ 32658 h 221191"/>
                <a:gd name="connsiteX6" fmla="*/ 214322 w 549363"/>
                <a:gd name="connsiteY6" fmla="*/ 31611 h 221191"/>
                <a:gd name="connsiteX7" fmla="*/ 265695 w 549363"/>
                <a:gd name="connsiteY7" fmla="*/ 82867 h 221191"/>
                <a:gd name="connsiteX8" fmla="*/ 285639 w 549363"/>
                <a:gd name="connsiteY8" fmla="*/ 81443 h 221191"/>
                <a:gd name="connsiteX9" fmla="*/ 329976 w 549363"/>
                <a:gd name="connsiteY9" fmla="*/ 18674 h 221191"/>
                <a:gd name="connsiteX10" fmla="*/ 348205 w 549363"/>
                <a:gd name="connsiteY10" fmla="*/ 16348 h 221191"/>
                <a:gd name="connsiteX11" fmla="*/ 420307 w 549363"/>
                <a:gd name="connsiteY11" fmla="*/ 74785 h 221191"/>
                <a:gd name="connsiteX12" fmla="*/ 439844 w 549363"/>
                <a:gd name="connsiteY12" fmla="*/ 73913 h 221191"/>
                <a:gd name="connsiteX13" fmla="*/ 512905 w 549363"/>
                <a:gd name="connsiteY13" fmla="*/ 7567 h 221191"/>
                <a:gd name="connsiteX14" fmla="*/ 523459 w 549363"/>
                <a:gd name="connsiteY14" fmla="*/ 5154 h 221191"/>
                <a:gd name="connsiteX15" fmla="*/ 549363 w 549363"/>
                <a:gd name="connsiteY15" fmla="*/ 116796 h 221191"/>
                <a:gd name="connsiteX16" fmla="*/ 513254 w 549363"/>
                <a:gd name="connsiteY16" fmla="*/ 150725 h 221191"/>
                <a:gd name="connsiteX17" fmla="*/ 472959 w 549363"/>
                <a:gd name="connsiteY17" fmla="*/ 186194 h 221191"/>
                <a:gd name="connsiteX18" fmla="*/ 442403 w 549363"/>
                <a:gd name="connsiteY18" fmla="*/ 190497 h 221191"/>
                <a:gd name="connsiteX19" fmla="*/ 373673 w 549363"/>
                <a:gd name="connsiteY19" fmla="*/ 155929 h 221191"/>
                <a:gd name="connsiteX20" fmla="*/ 344251 w 549363"/>
                <a:gd name="connsiteY20" fmla="*/ 160493 h 221191"/>
                <a:gd name="connsiteX21" fmla="*/ 305322 w 549363"/>
                <a:gd name="connsiteY21" fmla="*/ 199597 h 221191"/>
                <a:gd name="connsiteX22" fmla="*/ 268660 w 549363"/>
                <a:gd name="connsiteY22" fmla="*/ 201603 h 221191"/>
                <a:gd name="connsiteX23" fmla="*/ 218189 w 549363"/>
                <a:gd name="connsiteY23" fmla="*/ 162441 h 221191"/>
                <a:gd name="connsiteX24" fmla="*/ 190918 w 549363"/>
                <a:gd name="connsiteY24" fmla="*/ 162906 h 221191"/>
                <a:gd name="connsiteX25" fmla="*/ 126666 w 549363"/>
                <a:gd name="connsiteY25" fmla="*/ 212738 h 221191"/>
                <a:gd name="connsiteX26" fmla="*/ 91371 w 549363"/>
                <a:gd name="connsiteY26" fmla="*/ 218349 h 221191"/>
                <a:gd name="connsiteX27" fmla="*/ 14065 w 549363"/>
                <a:gd name="connsiteY27" fmla="*/ 185002 h 221191"/>
                <a:gd name="connsiteX28" fmla="*/ 2988 w 549363"/>
                <a:gd name="connsiteY28" fmla="*/ 179042 h 221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49363" h="221191">
                  <a:moveTo>
                    <a:pt x="2988" y="179042"/>
                  </a:moveTo>
                  <a:cubicBezTo>
                    <a:pt x="-2041" y="150172"/>
                    <a:pt x="-268" y="61499"/>
                    <a:pt x="4936" y="48619"/>
                  </a:cubicBezTo>
                  <a:cubicBezTo>
                    <a:pt x="15606" y="49404"/>
                    <a:pt x="27904" y="58824"/>
                    <a:pt x="36626" y="63621"/>
                  </a:cubicBezTo>
                  <a:cubicBezTo>
                    <a:pt x="59042" y="75977"/>
                    <a:pt x="81573" y="88217"/>
                    <a:pt x="103204" y="101823"/>
                  </a:cubicBezTo>
                  <a:cubicBezTo>
                    <a:pt x="114862" y="109179"/>
                    <a:pt x="121840" y="106620"/>
                    <a:pt x="130184" y="97026"/>
                  </a:cubicBezTo>
                  <a:cubicBezTo>
                    <a:pt x="149227" y="75134"/>
                    <a:pt x="169142" y="53998"/>
                    <a:pt x="188796" y="32658"/>
                  </a:cubicBezTo>
                  <a:cubicBezTo>
                    <a:pt x="201443" y="18935"/>
                    <a:pt x="201559" y="18993"/>
                    <a:pt x="214322" y="31611"/>
                  </a:cubicBezTo>
                  <a:cubicBezTo>
                    <a:pt x="231534" y="48619"/>
                    <a:pt x="249123" y="65249"/>
                    <a:pt x="265695" y="82867"/>
                  </a:cubicBezTo>
                  <a:cubicBezTo>
                    <a:pt x="273981" y="91648"/>
                    <a:pt x="278981" y="91182"/>
                    <a:pt x="285639" y="81443"/>
                  </a:cubicBezTo>
                  <a:cubicBezTo>
                    <a:pt x="300089" y="60307"/>
                    <a:pt x="315614" y="39868"/>
                    <a:pt x="329976" y="18674"/>
                  </a:cubicBezTo>
                  <a:cubicBezTo>
                    <a:pt x="335878" y="9981"/>
                    <a:pt x="340413" y="9864"/>
                    <a:pt x="348205" y="16348"/>
                  </a:cubicBezTo>
                  <a:cubicBezTo>
                    <a:pt x="371987" y="36118"/>
                    <a:pt x="396612" y="54899"/>
                    <a:pt x="420307" y="74785"/>
                  </a:cubicBezTo>
                  <a:cubicBezTo>
                    <a:pt x="428040" y="81269"/>
                    <a:pt x="432925" y="80658"/>
                    <a:pt x="439844" y="73913"/>
                  </a:cubicBezTo>
                  <a:cubicBezTo>
                    <a:pt x="463742" y="50596"/>
                    <a:pt x="488862" y="30710"/>
                    <a:pt x="512905" y="7567"/>
                  </a:cubicBezTo>
                  <a:cubicBezTo>
                    <a:pt x="519999" y="677"/>
                    <a:pt x="520406" y="-4149"/>
                    <a:pt x="523459" y="5154"/>
                  </a:cubicBezTo>
                  <a:cubicBezTo>
                    <a:pt x="532181" y="28035"/>
                    <a:pt x="549363" y="88944"/>
                    <a:pt x="549363" y="116796"/>
                  </a:cubicBezTo>
                  <a:cubicBezTo>
                    <a:pt x="538345" y="128018"/>
                    <a:pt x="525669" y="138892"/>
                    <a:pt x="513254" y="150725"/>
                  </a:cubicBezTo>
                  <a:cubicBezTo>
                    <a:pt x="500317" y="163023"/>
                    <a:pt x="486332" y="174303"/>
                    <a:pt x="472959" y="186194"/>
                  </a:cubicBezTo>
                  <a:cubicBezTo>
                    <a:pt x="463335" y="194742"/>
                    <a:pt x="453741" y="196166"/>
                    <a:pt x="442403" y="190497"/>
                  </a:cubicBezTo>
                  <a:cubicBezTo>
                    <a:pt x="419464" y="179042"/>
                    <a:pt x="396321" y="167907"/>
                    <a:pt x="373673" y="155929"/>
                  </a:cubicBezTo>
                  <a:cubicBezTo>
                    <a:pt x="362102" y="149823"/>
                    <a:pt x="353380" y="150492"/>
                    <a:pt x="344251" y="160493"/>
                  </a:cubicBezTo>
                  <a:cubicBezTo>
                    <a:pt x="331866" y="174070"/>
                    <a:pt x="318608" y="186863"/>
                    <a:pt x="305322" y="199597"/>
                  </a:cubicBezTo>
                  <a:cubicBezTo>
                    <a:pt x="291308" y="213000"/>
                    <a:pt x="284331" y="213436"/>
                    <a:pt x="268660" y="201603"/>
                  </a:cubicBezTo>
                  <a:cubicBezTo>
                    <a:pt x="251652" y="188782"/>
                    <a:pt x="234906" y="175641"/>
                    <a:pt x="218189" y="162441"/>
                  </a:cubicBezTo>
                  <a:cubicBezTo>
                    <a:pt x="208537" y="154824"/>
                    <a:pt x="200338" y="155493"/>
                    <a:pt x="190918" y="162906"/>
                  </a:cubicBezTo>
                  <a:cubicBezTo>
                    <a:pt x="169607" y="179653"/>
                    <a:pt x="147948" y="195934"/>
                    <a:pt x="126666" y="212738"/>
                  </a:cubicBezTo>
                  <a:cubicBezTo>
                    <a:pt x="115793" y="221315"/>
                    <a:pt x="104222" y="223699"/>
                    <a:pt x="91371" y="218349"/>
                  </a:cubicBezTo>
                  <a:cubicBezTo>
                    <a:pt x="65467" y="207563"/>
                    <a:pt x="39911" y="195963"/>
                    <a:pt x="14065" y="185002"/>
                  </a:cubicBezTo>
                  <a:cubicBezTo>
                    <a:pt x="9849" y="183112"/>
                    <a:pt x="5169" y="182967"/>
                    <a:pt x="2988" y="179042"/>
                  </a:cubicBezTo>
                  <a:close/>
                </a:path>
              </a:pathLst>
            </a:custGeom>
            <a:solidFill>
              <a:schemeClr val="accent3"/>
            </a:solidFill>
            <a:ln w="29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xmlns="" id="{06DF1889-E6DF-4E28-9359-CEFED19876F8}"/>
                </a:ext>
              </a:extLst>
            </p:cNvPr>
            <p:cNvSpPr/>
            <p:nvPr/>
          </p:nvSpPr>
          <p:spPr>
            <a:xfrm>
              <a:off x="9045730" y="5345843"/>
              <a:ext cx="552173" cy="190672"/>
            </a:xfrm>
            <a:custGeom>
              <a:avLst/>
              <a:gdLst>
                <a:gd name="connsiteX0" fmla="*/ 0 w 552173"/>
                <a:gd name="connsiteY0" fmla="*/ 63380 h 190672"/>
                <a:gd name="connsiteX1" fmla="*/ 89168 w 552173"/>
                <a:gd name="connsiteY1" fmla="*/ 100041 h 190672"/>
                <a:gd name="connsiteX2" fmla="*/ 121120 w 552173"/>
                <a:gd name="connsiteY2" fmla="*/ 96000 h 190672"/>
                <a:gd name="connsiteX3" fmla="*/ 190779 w 552173"/>
                <a:gd name="connsiteY3" fmla="*/ 41371 h 190672"/>
                <a:gd name="connsiteX4" fmla="*/ 215317 w 552173"/>
                <a:gd name="connsiteY4" fmla="*/ 41778 h 190672"/>
                <a:gd name="connsiteX5" fmla="*/ 274772 w 552173"/>
                <a:gd name="connsiteY5" fmla="*/ 88267 h 190672"/>
                <a:gd name="connsiteX6" fmla="*/ 295763 w 552173"/>
                <a:gd name="connsiteY6" fmla="*/ 86551 h 190672"/>
                <a:gd name="connsiteX7" fmla="*/ 343618 w 552173"/>
                <a:gd name="connsiteY7" fmla="*/ 37882 h 190672"/>
                <a:gd name="connsiteX8" fmla="*/ 366702 w 552173"/>
                <a:gd name="connsiteY8" fmla="*/ 34103 h 190672"/>
                <a:gd name="connsiteX9" fmla="*/ 438804 w 552173"/>
                <a:gd name="connsiteY9" fmla="*/ 71520 h 190672"/>
                <a:gd name="connsiteX10" fmla="*/ 469360 w 552173"/>
                <a:gd name="connsiteY10" fmla="*/ 67857 h 190672"/>
                <a:gd name="connsiteX11" fmla="*/ 546840 w 552173"/>
                <a:gd name="connsiteY11" fmla="*/ 0 h 190672"/>
                <a:gd name="connsiteX12" fmla="*/ 544602 w 552173"/>
                <a:gd name="connsiteY12" fmla="*/ 109955 h 190672"/>
                <a:gd name="connsiteX13" fmla="*/ 478256 w 552173"/>
                <a:gd name="connsiteY13" fmla="*/ 156792 h 190672"/>
                <a:gd name="connsiteX14" fmla="*/ 449503 w 552173"/>
                <a:gd name="connsiteY14" fmla="*/ 158478 h 190672"/>
                <a:gd name="connsiteX15" fmla="*/ 373243 w 552173"/>
                <a:gd name="connsiteY15" fmla="*/ 113648 h 190672"/>
                <a:gd name="connsiteX16" fmla="*/ 350188 w 552173"/>
                <a:gd name="connsiteY16" fmla="*/ 115363 h 190672"/>
                <a:gd name="connsiteX17" fmla="*/ 291257 w 552173"/>
                <a:gd name="connsiteY17" fmla="*/ 167026 h 190672"/>
                <a:gd name="connsiteX18" fmla="*/ 262968 w 552173"/>
                <a:gd name="connsiteY18" fmla="*/ 167811 h 190672"/>
                <a:gd name="connsiteX19" fmla="*/ 221103 w 552173"/>
                <a:gd name="connsiteY19" fmla="*/ 131906 h 190672"/>
                <a:gd name="connsiteX20" fmla="*/ 203659 w 552173"/>
                <a:gd name="connsiteY20" fmla="*/ 131964 h 190672"/>
                <a:gd name="connsiteX21" fmla="*/ 150803 w 552173"/>
                <a:gd name="connsiteY21" fmla="*/ 179557 h 190672"/>
                <a:gd name="connsiteX22" fmla="*/ 111118 w 552173"/>
                <a:gd name="connsiteY22" fmla="*/ 187116 h 190672"/>
                <a:gd name="connsiteX23" fmla="*/ 36545 w 552173"/>
                <a:gd name="connsiteY23" fmla="*/ 159060 h 190672"/>
                <a:gd name="connsiteX24" fmla="*/ 18403 w 552173"/>
                <a:gd name="connsiteY24" fmla="*/ 150978 h 190672"/>
                <a:gd name="connsiteX25" fmla="*/ 0 w 552173"/>
                <a:gd name="connsiteY25" fmla="*/ 63380 h 190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52173" h="190672">
                  <a:moveTo>
                    <a:pt x="0" y="63380"/>
                  </a:moveTo>
                  <a:cubicBezTo>
                    <a:pt x="28870" y="75707"/>
                    <a:pt x="60531" y="87191"/>
                    <a:pt x="89168" y="100041"/>
                  </a:cubicBezTo>
                  <a:cubicBezTo>
                    <a:pt x="101175" y="105420"/>
                    <a:pt x="110740" y="104518"/>
                    <a:pt x="121120" y="96000"/>
                  </a:cubicBezTo>
                  <a:cubicBezTo>
                    <a:pt x="143942" y="77306"/>
                    <a:pt x="167637" y="59658"/>
                    <a:pt x="190779" y="41371"/>
                  </a:cubicBezTo>
                  <a:cubicBezTo>
                    <a:pt x="199327" y="34626"/>
                    <a:pt x="206624" y="34684"/>
                    <a:pt x="215317" y="41778"/>
                  </a:cubicBezTo>
                  <a:cubicBezTo>
                    <a:pt x="234796" y="57652"/>
                    <a:pt x="255206" y="72421"/>
                    <a:pt x="274772" y="88267"/>
                  </a:cubicBezTo>
                  <a:cubicBezTo>
                    <a:pt x="283029" y="94953"/>
                    <a:pt x="288815" y="93819"/>
                    <a:pt x="295763" y="86551"/>
                  </a:cubicBezTo>
                  <a:cubicBezTo>
                    <a:pt x="311463" y="70096"/>
                    <a:pt x="328005" y="54425"/>
                    <a:pt x="343618" y="37882"/>
                  </a:cubicBezTo>
                  <a:cubicBezTo>
                    <a:pt x="350828" y="30236"/>
                    <a:pt x="357602" y="29306"/>
                    <a:pt x="366702" y="34103"/>
                  </a:cubicBezTo>
                  <a:cubicBezTo>
                    <a:pt x="390629" y="46779"/>
                    <a:pt x="415167" y="58321"/>
                    <a:pt x="438804" y="71520"/>
                  </a:cubicBezTo>
                  <a:cubicBezTo>
                    <a:pt x="450782" y="78207"/>
                    <a:pt x="458923" y="77626"/>
                    <a:pt x="469360" y="67857"/>
                  </a:cubicBezTo>
                  <a:cubicBezTo>
                    <a:pt x="494421" y="44424"/>
                    <a:pt x="520936" y="22532"/>
                    <a:pt x="546840" y="0"/>
                  </a:cubicBezTo>
                  <a:cubicBezTo>
                    <a:pt x="552219" y="36777"/>
                    <a:pt x="556376" y="73526"/>
                    <a:pt x="544602" y="109955"/>
                  </a:cubicBezTo>
                  <a:cubicBezTo>
                    <a:pt x="522448" y="125509"/>
                    <a:pt x="499974" y="140656"/>
                    <a:pt x="478256" y="156792"/>
                  </a:cubicBezTo>
                  <a:cubicBezTo>
                    <a:pt x="468430" y="164090"/>
                    <a:pt x="460347" y="165224"/>
                    <a:pt x="449503" y="158478"/>
                  </a:cubicBezTo>
                  <a:cubicBezTo>
                    <a:pt x="424471" y="142924"/>
                    <a:pt x="398479" y="128911"/>
                    <a:pt x="373243" y="113648"/>
                  </a:cubicBezTo>
                  <a:cubicBezTo>
                    <a:pt x="364551" y="108385"/>
                    <a:pt x="358184" y="108007"/>
                    <a:pt x="350188" y="115363"/>
                  </a:cubicBezTo>
                  <a:cubicBezTo>
                    <a:pt x="330942" y="133039"/>
                    <a:pt x="310445" y="149321"/>
                    <a:pt x="291257" y="167026"/>
                  </a:cubicBezTo>
                  <a:cubicBezTo>
                    <a:pt x="281314" y="176213"/>
                    <a:pt x="273551" y="178016"/>
                    <a:pt x="262968" y="167811"/>
                  </a:cubicBezTo>
                  <a:cubicBezTo>
                    <a:pt x="249740" y="155106"/>
                    <a:pt x="234825" y="144145"/>
                    <a:pt x="221103" y="131906"/>
                  </a:cubicBezTo>
                  <a:cubicBezTo>
                    <a:pt x="214707" y="126207"/>
                    <a:pt x="209880" y="126236"/>
                    <a:pt x="203659" y="131964"/>
                  </a:cubicBezTo>
                  <a:cubicBezTo>
                    <a:pt x="186215" y="148012"/>
                    <a:pt x="168073" y="163305"/>
                    <a:pt x="150803" y="179557"/>
                  </a:cubicBezTo>
                  <a:cubicBezTo>
                    <a:pt x="138854" y="190779"/>
                    <a:pt x="126178" y="193890"/>
                    <a:pt x="111118" y="187116"/>
                  </a:cubicBezTo>
                  <a:cubicBezTo>
                    <a:pt x="86871" y="176155"/>
                    <a:pt x="61694" y="167578"/>
                    <a:pt x="36545" y="159060"/>
                  </a:cubicBezTo>
                  <a:cubicBezTo>
                    <a:pt x="30033" y="156850"/>
                    <a:pt x="25556" y="155368"/>
                    <a:pt x="18403" y="150978"/>
                  </a:cubicBezTo>
                  <a:cubicBezTo>
                    <a:pt x="8257" y="123067"/>
                    <a:pt x="1832" y="92889"/>
                    <a:pt x="0" y="63380"/>
                  </a:cubicBezTo>
                  <a:close/>
                </a:path>
              </a:pathLst>
            </a:custGeom>
            <a:solidFill>
              <a:schemeClr val="accent1"/>
            </a:solidFill>
            <a:ln w="29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xmlns="" id="{E158DC00-545C-4BC2-8EA8-37F85E4E9CAB}"/>
                </a:ext>
              </a:extLst>
            </p:cNvPr>
            <p:cNvSpPr/>
            <p:nvPr/>
          </p:nvSpPr>
          <p:spPr>
            <a:xfrm>
              <a:off x="9048405" y="5133084"/>
              <a:ext cx="518173" cy="209532"/>
            </a:xfrm>
            <a:custGeom>
              <a:avLst/>
              <a:gdLst>
                <a:gd name="connsiteX0" fmla="*/ 494218 w 518173"/>
                <a:gd name="connsiteY0" fmla="*/ 44976 h 209532"/>
                <a:gd name="connsiteX1" fmla="*/ 470029 w 518173"/>
                <a:gd name="connsiteY1" fmla="*/ 0 h 209532"/>
                <a:gd name="connsiteX2" fmla="*/ 453457 w 518173"/>
                <a:gd name="connsiteY2" fmla="*/ 13664 h 209532"/>
                <a:gd name="connsiteX3" fmla="*/ 425372 w 518173"/>
                <a:gd name="connsiteY3" fmla="*/ 40935 h 209532"/>
                <a:gd name="connsiteX4" fmla="*/ 392955 w 518173"/>
                <a:gd name="connsiteY4" fmla="*/ 44133 h 209532"/>
                <a:gd name="connsiteX5" fmla="*/ 350421 w 518173"/>
                <a:gd name="connsiteY5" fmla="*/ 13868 h 209532"/>
                <a:gd name="connsiteX6" fmla="*/ 315039 w 518173"/>
                <a:gd name="connsiteY6" fmla="*/ 18461 h 209532"/>
                <a:gd name="connsiteX7" fmla="*/ 284715 w 518173"/>
                <a:gd name="connsiteY7" fmla="*/ 55501 h 209532"/>
                <a:gd name="connsiteX8" fmla="*/ 256456 w 518173"/>
                <a:gd name="connsiteY8" fmla="*/ 58525 h 209532"/>
                <a:gd name="connsiteX9" fmla="*/ 218951 w 518173"/>
                <a:gd name="connsiteY9" fmla="*/ 31196 h 209532"/>
                <a:gd name="connsiteX10" fmla="*/ 179179 w 518173"/>
                <a:gd name="connsiteY10" fmla="*/ 34656 h 209532"/>
                <a:gd name="connsiteX11" fmla="*/ 125364 w 518173"/>
                <a:gd name="connsiteY11" fmla="*/ 91494 h 209532"/>
                <a:gd name="connsiteX12" fmla="*/ 98471 w 518173"/>
                <a:gd name="connsiteY12" fmla="*/ 96088 h 209532"/>
                <a:gd name="connsiteX13" fmla="*/ 43436 w 518173"/>
                <a:gd name="connsiteY13" fmla="*/ 70038 h 209532"/>
                <a:gd name="connsiteX14" fmla="*/ 20584 w 518173"/>
                <a:gd name="connsiteY14" fmla="*/ 56373 h 209532"/>
                <a:gd name="connsiteX15" fmla="*/ 0 w 518173"/>
                <a:gd name="connsiteY15" fmla="*/ 150367 h 209532"/>
                <a:gd name="connsiteX16" fmla="*/ 92976 w 518173"/>
                <a:gd name="connsiteY16" fmla="*/ 203106 h 209532"/>
                <a:gd name="connsiteX17" fmla="*/ 132894 w 518173"/>
                <a:gd name="connsiteY17" fmla="*/ 195402 h 209532"/>
                <a:gd name="connsiteX18" fmla="*/ 184819 w 518173"/>
                <a:gd name="connsiteY18" fmla="*/ 138796 h 209532"/>
                <a:gd name="connsiteX19" fmla="*/ 211509 w 518173"/>
                <a:gd name="connsiteY19" fmla="*/ 139174 h 209532"/>
                <a:gd name="connsiteX20" fmla="*/ 252560 w 518173"/>
                <a:gd name="connsiteY20" fmla="*/ 180167 h 209532"/>
                <a:gd name="connsiteX21" fmla="*/ 289629 w 518173"/>
                <a:gd name="connsiteY21" fmla="*/ 176533 h 209532"/>
                <a:gd name="connsiteX22" fmla="*/ 324923 w 518173"/>
                <a:gd name="connsiteY22" fmla="*/ 126876 h 209532"/>
                <a:gd name="connsiteX23" fmla="*/ 345944 w 518173"/>
                <a:gd name="connsiteY23" fmla="*/ 124056 h 209532"/>
                <a:gd name="connsiteX24" fmla="*/ 408160 w 518173"/>
                <a:gd name="connsiteY24" fmla="*/ 173946 h 209532"/>
                <a:gd name="connsiteX25" fmla="*/ 440810 w 518173"/>
                <a:gd name="connsiteY25" fmla="*/ 173684 h 209532"/>
                <a:gd name="connsiteX26" fmla="*/ 507388 w 518173"/>
                <a:gd name="connsiteY26" fmla="*/ 111235 h 209532"/>
                <a:gd name="connsiteX27" fmla="*/ 518174 w 518173"/>
                <a:gd name="connsiteY27" fmla="*/ 102861 h 209532"/>
                <a:gd name="connsiteX28" fmla="*/ 494218 w 518173"/>
                <a:gd name="connsiteY28" fmla="*/ 44976 h 209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18173" h="209532">
                  <a:moveTo>
                    <a:pt x="494218" y="44976"/>
                  </a:moveTo>
                  <a:cubicBezTo>
                    <a:pt x="487734" y="31108"/>
                    <a:pt x="479681" y="12182"/>
                    <a:pt x="470029" y="0"/>
                  </a:cubicBezTo>
                  <a:cubicBezTo>
                    <a:pt x="464243" y="3925"/>
                    <a:pt x="458893" y="9187"/>
                    <a:pt x="453457" y="13664"/>
                  </a:cubicBezTo>
                  <a:cubicBezTo>
                    <a:pt x="443368" y="21979"/>
                    <a:pt x="434675" y="31777"/>
                    <a:pt x="425372" y="40935"/>
                  </a:cubicBezTo>
                  <a:cubicBezTo>
                    <a:pt x="410050" y="56053"/>
                    <a:pt x="410050" y="56112"/>
                    <a:pt x="392955" y="44133"/>
                  </a:cubicBezTo>
                  <a:cubicBezTo>
                    <a:pt x="378680" y="34161"/>
                    <a:pt x="364754" y="23724"/>
                    <a:pt x="350421" y="13868"/>
                  </a:cubicBezTo>
                  <a:cubicBezTo>
                    <a:pt x="333442" y="2180"/>
                    <a:pt x="328093" y="2791"/>
                    <a:pt x="315039" y="18461"/>
                  </a:cubicBezTo>
                  <a:cubicBezTo>
                    <a:pt x="304834" y="30730"/>
                    <a:pt x="294920" y="43232"/>
                    <a:pt x="284715" y="55501"/>
                  </a:cubicBezTo>
                  <a:cubicBezTo>
                    <a:pt x="273115" y="69369"/>
                    <a:pt x="271312" y="69660"/>
                    <a:pt x="256456" y="58525"/>
                  </a:cubicBezTo>
                  <a:cubicBezTo>
                    <a:pt x="244070" y="49250"/>
                    <a:pt x="231540" y="40179"/>
                    <a:pt x="218951" y="31196"/>
                  </a:cubicBezTo>
                  <a:cubicBezTo>
                    <a:pt x="200809" y="18258"/>
                    <a:pt x="194791" y="18345"/>
                    <a:pt x="179179" y="34656"/>
                  </a:cubicBezTo>
                  <a:cubicBezTo>
                    <a:pt x="161124" y="53495"/>
                    <a:pt x="143913" y="73120"/>
                    <a:pt x="125364" y="91494"/>
                  </a:cubicBezTo>
                  <a:cubicBezTo>
                    <a:pt x="116904" y="99867"/>
                    <a:pt x="109112" y="102106"/>
                    <a:pt x="98471" y="96088"/>
                  </a:cubicBezTo>
                  <a:cubicBezTo>
                    <a:pt x="80795" y="86086"/>
                    <a:pt x="61548" y="79254"/>
                    <a:pt x="43436" y="70038"/>
                  </a:cubicBezTo>
                  <a:cubicBezTo>
                    <a:pt x="37069" y="66810"/>
                    <a:pt x="29975" y="62769"/>
                    <a:pt x="20584" y="56373"/>
                  </a:cubicBezTo>
                  <a:cubicBezTo>
                    <a:pt x="15816" y="68962"/>
                    <a:pt x="3111" y="122399"/>
                    <a:pt x="0" y="150367"/>
                  </a:cubicBezTo>
                  <a:cubicBezTo>
                    <a:pt x="15351" y="160514"/>
                    <a:pt x="65444" y="187988"/>
                    <a:pt x="92976" y="203106"/>
                  </a:cubicBezTo>
                  <a:cubicBezTo>
                    <a:pt x="111816" y="213457"/>
                    <a:pt x="118474" y="211596"/>
                    <a:pt x="132894" y="195402"/>
                  </a:cubicBezTo>
                  <a:cubicBezTo>
                    <a:pt x="149902" y="176272"/>
                    <a:pt x="166532" y="156793"/>
                    <a:pt x="184819" y="138796"/>
                  </a:cubicBezTo>
                  <a:cubicBezTo>
                    <a:pt x="197466" y="126353"/>
                    <a:pt x="198542" y="126382"/>
                    <a:pt x="211509" y="139174"/>
                  </a:cubicBezTo>
                  <a:cubicBezTo>
                    <a:pt x="225260" y="152751"/>
                    <a:pt x="238808" y="166561"/>
                    <a:pt x="252560" y="180167"/>
                  </a:cubicBezTo>
                  <a:cubicBezTo>
                    <a:pt x="269830" y="197262"/>
                    <a:pt x="275208" y="196739"/>
                    <a:pt x="289629" y="176533"/>
                  </a:cubicBezTo>
                  <a:cubicBezTo>
                    <a:pt x="301432" y="160020"/>
                    <a:pt x="313498" y="143651"/>
                    <a:pt x="324923" y="126876"/>
                  </a:cubicBezTo>
                  <a:cubicBezTo>
                    <a:pt x="331262" y="117572"/>
                    <a:pt x="337134" y="116759"/>
                    <a:pt x="345944" y="124056"/>
                  </a:cubicBezTo>
                  <a:cubicBezTo>
                    <a:pt x="366411" y="141006"/>
                    <a:pt x="387257" y="157548"/>
                    <a:pt x="408160" y="173946"/>
                  </a:cubicBezTo>
                  <a:cubicBezTo>
                    <a:pt x="423017" y="185575"/>
                    <a:pt x="426070" y="185168"/>
                    <a:pt x="440810" y="173684"/>
                  </a:cubicBezTo>
                  <a:cubicBezTo>
                    <a:pt x="464912" y="154903"/>
                    <a:pt x="483693" y="130423"/>
                    <a:pt x="507388" y="111235"/>
                  </a:cubicBezTo>
                  <a:cubicBezTo>
                    <a:pt x="509975" y="109141"/>
                    <a:pt x="515296" y="105943"/>
                    <a:pt x="518174" y="102861"/>
                  </a:cubicBezTo>
                  <a:cubicBezTo>
                    <a:pt x="510382" y="78440"/>
                    <a:pt x="500701" y="58873"/>
                    <a:pt x="494218" y="44976"/>
                  </a:cubicBezTo>
                  <a:close/>
                </a:path>
              </a:pathLst>
            </a:custGeom>
            <a:solidFill>
              <a:schemeClr val="accent6"/>
            </a:solidFill>
            <a:ln w="29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47368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E167CB0A-D7EB-415F-B485-BAD91F6D4E78}"/>
              </a:ext>
            </a:extLst>
          </p:cNvPr>
          <p:cNvSpPr/>
          <p:nvPr/>
        </p:nvSpPr>
        <p:spPr>
          <a:xfrm>
            <a:off x="2538182" y="2238375"/>
            <a:ext cx="7115636" cy="2381250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xmlns="" id="{306FDD4F-0C82-4AA2-92FB-5108D1493F52}"/>
              </a:ext>
            </a:extLst>
          </p:cNvPr>
          <p:cNvSpPr/>
          <p:nvPr/>
        </p:nvSpPr>
        <p:spPr>
          <a:xfrm>
            <a:off x="3565006" y="2587169"/>
            <a:ext cx="425726" cy="393733"/>
          </a:xfrm>
          <a:custGeom>
            <a:avLst/>
            <a:gdLst/>
            <a:ahLst/>
            <a:cxnLst/>
            <a:rect l="l" t="t" r="r" b="b"/>
            <a:pathLst>
              <a:path w="115863" h="107156">
                <a:moveTo>
                  <a:pt x="106040" y="0"/>
                </a:moveTo>
                <a:lnTo>
                  <a:pt x="115863" y="15627"/>
                </a:lnTo>
                <a:cubicBezTo>
                  <a:pt x="107677" y="19050"/>
                  <a:pt x="101650" y="24148"/>
                  <a:pt x="97780" y="30919"/>
                </a:cubicBezTo>
                <a:cubicBezTo>
                  <a:pt x="93911" y="37691"/>
                  <a:pt x="91753" y="47551"/>
                  <a:pt x="91306" y="60499"/>
                </a:cubicBezTo>
                <a:lnTo>
                  <a:pt x="112291" y="60499"/>
                </a:lnTo>
                <a:lnTo>
                  <a:pt x="112291" y="107156"/>
                </a:lnTo>
                <a:lnTo>
                  <a:pt x="69205" y="107156"/>
                </a:lnTo>
                <a:lnTo>
                  <a:pt x="69205" y="70321"/>
                </a:lnTo>
                <a:cubicBezTo>
                  <a:pt x="69205" y="50378"/>
                  <a:pt x="71587" y="35942"/>
                  <a:pt x="76349" y="27012"/>
                </a:cubicBezTo>
                <a:cubicBezTo>
                  <a:pt x="82600" y="15106"/>
                  <a:pt x="92497" y="6102"/>
                  <a:pt x="106040" y="0"/>
                </a:cubicBezTo>
                <a:close/>
                <a:moveTo>
                  <a:pt x="36835" y="0"/>
                </a:moveTo>
                <a:lnTo>
                  <a:pt x="46658" y="15627"/>
                </a:lnTo>
                <a:cubicBezTo>
                  <a:pt x="38472" y="19050"/>
                  <a:pt x="32445" y="24148"/>
                  <a:pt x="28575" y="30919"/>
                </a:cubicBezTo>
                <a:cubicBezTo>
                  <a:pt x="24706" y="37691"/>
                  <a:pt x="22548" y="47551"/>
                  <a:pt x="22101" y="60499"/>
                </a:cubicBezTo>
                <a:lnTo>
                  <a:pt x="43086" y="60499"/>
                </a:lnTo>
                <a:lnTo>
                  <a:pt x="43086" y="107156"/>
                </a:lnTo>
                <a:lnTo>
                  <a:pt x="0" y="107156"/>
                </a:lnTo>
                <a:lnTo>
                  <a:pt x="0" y="70321"/>
                </a:lnTo>
                <a:cubicBezTo>
                  <a:pt x="0" y="50378"/>
                  <a:pt x="2382" y="35942"/>
                  <a:pt x="7144" y="27012"/>
                </a:cubicBezTo>
                <a:cubicBezTo>
                  <a:pt x="13395" y="15106"/>
                  <a:pt x="23292" y="6102"/>
                  <a:pt x="3683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7D3CCF39-6268-4C13-86F7-D2AC4B1B4E86}"/>
              </a:ext>
            </a:extLst>
          </p:cNvPr>
          <p:cNvGrpSpPr/>
          <p:nvPr/>
        </p:nvGrpSpPr>
        <p:grpSpPr>
          <a:xfrm>
            <a:off x="3565006" y="2713221"/>
            <a:ext cx="5061988" cy="1431558"/>
            <a:chOff x="3565006" y="3224794"/>
            <a:chExt cx="5061988" cy="143155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02D756CF-7275-4E6C-8FE8-F57DBFDF9AA1}"/>
                </a:ext>
              </a:extLst>
            </p:cNvPr>
            <p:cNvSpPr txBox="1"/>
            <p:nvPr/>
          </p:nvSpPr>
          <p:spPr>
            <a:xfrm>
              <a:off x="3565006" y="3224794"/>
              <a:ext cx="5061988" cy="615553"/>
            </a:xfrm>
            <a:prstGeom prst="rect">
              <a:avLst/>
            </a:prstGeom>
            <a:noFill/>
          </p:spPr>
          <p:txBody>
            <a:bodyPr wrap="square" lIns="36000" tIns="0" rIns="36000" bIns="0" rtlCol="0" anchor="ctr">
              <a:spAutoFit/>
            </a:bodyPr>
            <a:lstStyle/>
            <a:p>
              <a:pPr algn="ctr"/>
              <a:r>
                <a:rPr lang="en-US" altLang="ko-KR" sz="2000" dirty="0">
                  <a:solidFill>
                    <a:schemeClr val="bg1"/>
                  </a:solidFill>
                </a:rPr>
                <a:t>We Create Quality Professional </a:t>
              </a:r>
            </a:p>
            <a:p>
              <a:pPr algn="ctr"/>
              <a:r>
                <a:rPr lang="en-US" altLang="ko-KR" sz="2000" dirty="0">
                  <a:solidFill>
                    <a:schemeClr val="bg1"/>
                  </a:solidFill>
                </a:rPr>
                <a:t>PPT Presentation</a:t>
              </a:r>
              <a:endParaRPr lang="ko-KR" alt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22757AAB-2EFB-4946-8C6C-743FD8A1D53B}"/>
                </a:ext>
              </a:extLst>
            </p:cNvPr>
            <p:cNvSpPr txBox="1"/>
            <p:nvPr/>
          </p:nvSpPr>
          <p:spPr>
            <a:xfrm>
              <a:off x="3565006" y="4010021"/>
              <a:ext cx="50619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Get a modern PowerPoint  Presentation that is beautifully designed.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089935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01F5C85C-D35E-4C73-9570-3E2455592F07}"/>
              </a:ext>
            </a:extLst>
          </p:cNvPr>
          <p:cNvGrpSpPr/>
          <p:nvPr/>
        </p:nvGrpSpPr>
        <p:grpSpPr>
          <a:xfrm>
            <a:off x="4879724" y="2858370"/>
            <a:ext cx="2431697" cy="2186092"/>
            <a:chOff x="3151424" y="2416371"/>
            <a:chExt cx="2176658" cy="1956808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xmlns="" id="{3A1E555E-7ADE-4234-B455-6DA524BC1840}"/>
                </a:ext>
              </a:extLst>
            </p:cNvPr>
            <p:cNvGrpSpPr/>
            <p:nvPr/>
          </p:nvGrpSpPr>
          <p:grpSpPr>
            <a:xfrm>
              <a:off x="3419872" y="2564904"/>
              <a:ext cx="1656184" cy="1656184"/>
              <a:chOff x="3419872" y="2564904"/>
              <a:chExt cx="1656184" cy="1656184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xmlns="" id="{E6F98285-1C60-4A75-A9A0-7A0DD0BD1A46}"/>
                  </a:ext>
                </a:extLst>
              </p:cNvPr>
              <p:cNvSpPr/>
              <p:nvPr/>
            </p:nvSpPr>
            <p:spPr>
              <a:xfrm>
                <a:off x="3419872" y="2564904"/>
                <a:ext cx="1656184" cy="1656184"/>
              </a:xfrm>
              <a:prstGeom prst="ellipse">
                <a:avLst/>
              </a:prstGeom>
              <a:solidFill>
                <a:schemeClr val="bg1"/>
              </a:solidFill>
              <a:ln w="139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xmlns="" id="{CFB3BBC3-2D90-4AB1-8392-A511E741220C}"/>
                  </a:ext>
                </a:extLst>
              </p:cNvPr>
              <p:cNvSpPr/>
              <p:nvPr/>
            </p:nvSpPr>
            <p:spPr>
              <a:xfrm>
                <a:off x="3563888" y="2708920"/>
                <a:ext cx="1368152" cy="1368152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sp>
          <p:nvSpPr>
            <p:cNvPr id="5" name="Up Arrow 5">
              <a:extLst>
                <a:ext uri="{FF2B5EF4-FFF2-40B4-BE49-F238E27FC236}">
                  <a16:creationId xmlns:a16="http://schemas.microsoft.com/office/drawing/2014/main" xmlns="" id="{B55DD3D2-5B64-4B62-BDAD-F50D2C33C33D}"/>
                </a:ext>
              </a:extLst>
            </p:cNvPr>
            <p:cNvSpPr/>
            <p:nvPr/>
          </p:nvSpPr>
          <p:spPr>
            <a:xfrm rot="2700000">
              <a:off x="4824026" y="2416372"/>
              <a:ext cx="504056" cy="504056"/>
            </a:xfrm>
            <a:prstGeom prst="up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" name="Up Arrow 6">
              <a:extLst>
                <a:ext uri="{FF2B5EF4-FFF2-40B4-BE49-F238E27FC236}">
                  <a16:creationId xmlns:a16="http://schemas.microsoft.com/office/drawing/2014/main" xmlns="" id="{9ECE593E-BAA0-4974-A349-189A8C75A647}"/>
                </a:ext>
              </a:extLst>
            </p:cNvPr>
            <p:cNvSpPr/>
            <p:nvPr/>
          </p:nvSpPr>
          <p:spPr>
            <a:xfrm rot="8100000">
              <a:off x="4824026" y="3869123"/>
              <a:ext cx="504056" cy="504056"/>
            </a:xfrm>
            <a:prstGeom prst="up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" name="Up Arrow 7">
              <a:extLst>
                <a:ext uri="{FF2B5EF4-FFF2-40B4-BE49-F238E27FC236}">
                  <a16:creationId xmlns:a16="http://schemas.microsoft.com/office/drawing/2014/main" xmlns="" id="{CC97C622-9824-4874-A8F7-5CCF62AF8BA0}"/>
                </a:ext>
              </a:extLst>
            </p:cNvPr>
            <p:cNvSpPr/>
            <p:nvPr/>
          </p:nvSpPr>
          <p:spPr>
            <a:xfrm rot="18900000">
              <a:off x="3151424" y="2416371"/>
              <a:ext cx="504056" cy="504056"/>
            </a:xfrm>
            <a:prstGeom prst="up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8" name="Up Arrow 8">
              <a:extLst>
                <a:ext uri="{FF2B5EF4-FFF2-40B4-BE49-F238E27FC236}">
                  <a16:creationId xmlns:a16="http://schemas.microsoft.com/office/drawing/2014/main" xmlns="" id="{FEA9284E-0226-4098-83AE-C48B1F6AC549}"/>
                </a:ext>
              </a:extLst>
            </p:cNvPr>
            <p:cNvSpPr/>
            <p:nvPr/>
          </p:nvSpPr>
          <p:spPr>
            <a:xfrm rot="13500000">
              <a:off x="3151425" y="3869122"/>
              <a:ext cx="504056" cy="504056"/>
            </a:xfrm>
            <a:prstGeom prst="up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11" name="Oval 10">
            <a:extLst>
              <a:ext uri="{FF2B5EF4-FFF2-40B4-BE49-F238E27FC236}">
                <a16:creationId xmlns:a16="http://schemas.microsoft.com/office/drawing/2014/main" xmlns="" id="{4E8D1C36-F34D-4F8D-81E1-CAF965BF6F02}"/>
              </a:ext>
            </a:extLst>
          </p:cNvPr>
          <p:cNvSpPr/>
          <p:nvPr/>
        </p:nvSpPr>
        <p:spPr>
          <a:xfrm>
            <a:off x="7311083" y="1785313"/>
            <a:ext cx="1252670" cy="1252670"/>
          </a:xfrm>
          <a:prstGeom prst="ellipse">
            <a:avLst/>
          </a:pr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xmlns="" id="{570DDC6C-1980-44B0-BC46-35CF24BB9992}"/>
              </a:ext>
            </a:extLst>
          </p:cNvPr>
          <p:cNvSpPr/>
          <p:nvPr/>
        </p:nvSpPr>
        <p:spPr>
          <a:xfrm>
            <a:off x="7311083" y="4804943"/>
            <a:ext cx="1252670" cy="1252670"/>
          </a:xfrm>
          <a:prstGeom prst="ellipse">
            <a:avLst/>
          </a:prstGeom>
          <a:solidFill>
            <a:schemeClr val="accent3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xmlns="" id="{32AC2C48-A716-4BF1-9DEC-BA3EC5213F1A}"/>
              </a:ext>
            </a:extLst>
          </p:cNvPr>
          <p:cNvSpPr/>
          <p:nvPr/>
        </p:nvSpPr>
        <p:spPr>
          <a:xfrm>
            <a:off x="3610141" y="1785313"/>
            <a:ext cx="1252670" cy="1252670"/>
          </a:xfrm>
          <a:prstGeom prst="ellipse">
            <a:avLst/>
          </a:prstGeom>
          <a:solidFill>
            <a:schemeClr val="accent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xmlns="" id="{6F0B843A-9863-4A08-B5F7-341743212AFA}"/>
              </a:ext>
            </a:extLst>
          </p:cNvPr>
          <p:cNvSpPr/>
          <p:nvPr/>
        </p:nvSpPr>
        <p:spPr>
          <a:xfrm>
            <a:off x="3610141" y="4804943"/>
            <a:ext cx="1252670" cy="1252670"/>
          </a:xfrm>
          <a:prstGeom prst="ellipse">
            <a:avLst/>
          </a:pr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15" name="그룹 57">
            <a:extLst>
              <a:ext uri="{FF2B5EF4-FFF2-40B4-BE49-F238E27FC236}">
                <a16:creationId xmlns:a16="http://schemas.microsoft.com/office/drawing/2014/main" xmlns="" id="{33ADCD15-48E8-4D21-AD15-D9E7A0B2F0A4}"/>
              </a:ext>
            </a:extLst>
          </p:cNvPr>
          <p:cNvGrpSpPr/>
          <p:nvPr/>
        </p:nvGrpSpPr>
        <p:grpSpPr>
          <a:xfrm>
            <a:off x="877803" y="3321417"/>
            <a:ext cx="3718902" cy="1260001"/>
            <a:chOff x="886856" y="3284531"/>
            <a:chExt cx="3718902" cy="1260001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xmlns="" id="{0A22F00E-520B-48AB-9658-0EAE1563B9E0}"/>
                </a:ext>
              </a:extLst>
            </p:cNvPr>
            <p:cNvSpPr/>
            <p:nvPr/>
          </p:nvSpPr>
          <p:spPr>
            <a:xfrm rot="10800000">
              <a:off x="886857" y="3284532"/>
              <a:ext cx="3420000" cy="1260000"/>
            </a:xfrm>
            <a:prstGeom prst="rect">
              <a:avLst/>
            </a:prstGeom>
            <a:solidFill>
              <a:srgbClr val="ECEC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xmlns="" id="{99B6DE6F-2EB4-4F91-83DC-97E8004BC329}"/>
                </a:ext>
              </a:extLst>
            </p:cNvPr>
            <p:cNvSpPr/>
            <p:nvPr/>
          </p:nvSpPr>
          <p:spPr>
            <a:xfrm rot="5400000">
              <a:off x="4299767" y="3765082"/>
              <a:ext cx="313082" cy="298901"/>
            </a:xfrm>
            <a:prstGeom prst="triangle">
              <a:avLst/>
            </a:prstGeom>
            <a:solidFill>
              <a:srgbClr val="ECEC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xmlns="" id="{1176866F-A217-4101-8801-479859773270}"/>
                </a:ext>
              </a:extLst>
            </p:cNvPr>
            <p:cNvSpPr/>
            <p:nvPr/>
          </p:nvSpPr>
          <p:spPr>
            <a:xfrm>
              <a:off x="886856" y="3284531"/>
              <a:ext cx="119561" cy="126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19" name="그룹 58">
            <a:extLst>
              <a:ext uri="{FF2B5EF4-FFF2-40B4-BE49-F238E27FC236}">
                <a16:creationId xmlns:a16="http://schemas.microsoft.com/office/drawing/2014/main" xmlns="" id="{D110E06D-C6A1-47DF-A545-ED5B4F84556E}"/>
              </a:ext>
            </a:extLst>
          </p:cNvPr>
          <p:cNvGrpSpPr/>
          <p:nvPr/>
        </p:nvGrpSpPr>
        <p:grpSpPr>
          <a:xfrm>
            <a:off x="7583940" y="3321416"/>
            <a:ext cx="3718901" cy="1260000"/>
            <a:chOff x="7592992" y="3363443"/>
            <a:chExt cx="3718901" cy="1260000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xmlns="" id="{E2F2B2B6-E80C-46EB-987A-2B63D763BBA6}"/>
                </a:ext>
              </a:extLst>
            </p:cNvPr>
            <p:cNvSpPr/>
            <p:nvPr/>
          </p:nvSpPr>
          <p:spPr>
            <a:xfrm>
              <a:off x="7891893" y="3363443"/>
              <a:ext cx="3420000" cy="1260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xmlns="" id="{A3B4A0E0-3C92-40E7-8F5A-BB13C7F5EC7C}"/>
                </a:ext>
              </a:extLst>
            </p:cNvPr>
            <p:cNvSpPr/>
            <p:nvPr/>
          </p:nvSpPr>
          <p:spPr>
            <a:xfrm rot="16200000">
              <a:off x="7585902" y="3843993"/>
              <a:ext cx="313082" cy="29890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xmlns="" id="{866E51AB-2431-4CD1-8D5F-90ADE86C34C5}"/>
                </a:ext>
              </a:extLst>
            </p:cNvPr>
            <p:cNvSpPr/>
            <p:nvPr/>
          </p:nvSpPr>
          <p:spPr>
            <a:xfrm>
              <a:off x="11192333" y="3363443"/>
              <a:ext cx="119560" cy="1260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64ADF130-8E40-4C7E-8018-E2CDBBFD43E2}"/>
              </a:ext>
            </a:extLst>
          </p:cNvPr>
          <p:cNvGrpSpPr/>
          <p:nvPr/>
        </p:nvGrpSpPr>
        <p:grpSpPr>
          <a:xfrm>
            <a:off x="3702735" y="3548659"/>
            <a:ext cx="206152" cy="206152"/>
            <a:chOff x="2411760" y="3708613"/>
            <a:chExt cx="206152" cy="206152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xmlns="" id="{F4E53DBD-DA8F-40EF-9D3B-2F54FB1FFEF5}"/>
                </a:ext>
              </a:extLst>
            </p:cNvPr>
            <p:cNvSpPr/>
            <p:nvPr/>
          </p:nvSpPr>
          <p:spPr>
            <a:xfrm>
              <a:off x="2411760" y="3708613"/>
              <a:ext cx="206152" cy="2061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5" name="Chevron 26">
              <a:extLst>
                <a:ext uri="{FF2B5EF4-FFF2-40B4-BE49-F238E27FC236}">
                  <a16:creationId xmlns:a16="http://schemas.microsoft.com/office/drawing/2014/main" xmlns="" id="{7980E185-CE97-44BB-BE56-1BD697594EC1}"/>
                </a:ext>
              </a:extLst>
            </p:cNvPr>
            <p:cNvSpPr/>
            <p:nvPr/>
          </p:nvSpPr>
          <p:spPr>
            <a:xfrm rot="10800000">
              <a:off x="2478836" y="3755880"/>
              <a:ext cx="72000" cy="108000"/>
            </a:xfrm>
            <a:prstGeom prst="chevron">
              <a:avLst>
                <a:gd name="adj" fmla="val 6522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263426FC-237A-4790-92C7-6714CC0095C9}"/>
              </a:ext>
            </a:extLst>
          </p:cNvPr>
          <p:cNvGrpSpPr/>
          <p:nvPr/>
        </p:nvGrpSpPr>
        <p:grpSpPr>
          <a:xfrm>
            <a:off x="8265008" y="3548659"/>
            <a:ext cx="206152" cy="206152"/>
            <a:chOff x="2411760" y="3708613"/>
            <a:chExt cx="206152" cy="206152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xmlns="" id="{FB9EE1A4-0131-405D-9E17-A7AAA0F0FB22}"/>
                </a:ext>
              </a:extLst>
            </p:cNvPr>
            <p:cNvSpPr/>
            <p:nvPr/>
          </p:nvSpPr>
          <p:spPr>
            <a:xfrm>
              <a:off x="2411760" y="3708613"/>
              <a:ext cx="206152" cy="2061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28" name="Chevron 32">
              <a:extLst>
                <a:ext uri="{FF2B5EF4-FFF2-40B4-BE49-F238E27FC236}">
                  <a16:creationId xmlns:a16="http://schemas.microsoft.com/office/drawing/2014/main" xmlns="" id="{2140A47C-A3B8-45B5-902F-DDC44A6675CC}"/>
                </a:ext>
              </a:extLst>
            </p:cNvPr>
            <p:cNvSpPr/>
            <p:nvPr/>
          </p:nvSpPr>
          <p:spPr>
            <a:xfrm>
              <a:off x="2478836" y="3755880"/>
              <a:ext cx="72000" cy="108000"/>
            </a:xfrm>
            <a:prstGeom prst="chevron">
              <a:avLst>
                <a:gd name="adj" fmla="val 6522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</p:grpSp>
      <p:grpSp>
        <p:nvGrpSpPr>
          <p:cNvPr id="29" name="그룹 60">
            <a:extLst>
              <a:ext uri="{FF2B5EF4-FFF2-40B4-BE49-F238E27FC236}">
                <a16:creationId xmlns:a16="http://schemas.microsoft.com/office/drawing/2014/main" xmlns="" id="{F9E56877-389F-4889-8B40-5D0B426A466F}"/>
              </a:ext>
            </a:extLst>
          </p:cNvPr>
          <p:cNvGrpSpPr/>
          <p:nvPr/>
        </p:nvGrpSpPr>
        <p:grpSpPr>
          <a:xfrm>
            <a:off x="1206595" y="3489300"/>
            <a:ext cx="2376000" cy="924232"/>
            <a:chOff x="1950866" y="3502373"/>
            <a:chExt cx="2376000" cy="924232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xmlns="" id="{9BC6DF1C-9861-4EA9-BB3D-192974314D30}"/>
                </a:ext>
              </a:extLst>
            </p:cNvPr>
            <p:cNvSpPr txBox="1"/>
            <p:nvPr/>
          </p:nvSpPr>
          <p:spPr>
            <a:xfrm>
              <a:off x="1950866" y="3502373"/>
              <a:ext cx="2376000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b="1" dirty="0">
                  <a:solidFill>
                    <a:srgbClr val="262626"/>
                  </a:solidFill>
                </a:rPr>
                <a:t>Content here</a:t>
              </a:r>
              <a:endParaRPr lang="ko-KR" altLang="en-US" b="1" dirty="0">
                <a:solidFill>
                  <a:srgbClr val="262626"/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xmlns="" id="{E16448FE-AB4E-4034-9260-E667874A344C}"/>
                </a:ext>
              </a:extLst>
            </p:cNvPr>
            <p:cNvSpPr txBox="1"/>
            <p:nvPr/>
          </p:nvSpPr>
          <p:spPr>
            <a:xfrm>
              <a:off x="1950866" y="3780274"/>
              <a:ext cx="2376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rgbClr val="262626"/>
                  </a:solidFill>
                </a:rPr>
                <a:t>Get a modern PowerPoint  Presentation that is beautifully designed..</a:t>
              </a:r>
              <a:endParaRPr lang="ko-KR" altLang="en-US" sz="1200" dirty="0">
                <a:solidFill>
                  <a:srgbClr val="262626"/>
                </a:solidFill>
              </a:endParaRPr>
            </a:p>
          </p:txBody>
        </p:sp>
      </p:grpSp>
      <p:grpSp>
        <p:nvGrpSpPr>
          <p:cNvPr id="32" name="그룹 61">
            <a:extLst>
              <a:ext uri="{FF2B5EF4-FFF2-40B4-BE49-F238E27FC236}">
                <a16:creationId xmlns:a16="http://schemas.microsoft.com/office/drawing/2014/main" xmlns="" id="{541B6345-FFAE-44C6-A2E2-90EC860C4945}"/>
              </a:ext>
            </a:extLst>
          </p:cNvPr>
          <p:cNvGrpSpPr/>
          <p:nvPr/>
        </p:nvGrpSpPr>
        <p:grpSpPr>
          <a:xfrm>
            <a:off x="8591581" y="3489300"/>
            <a:ext cx="2375719" cy="924232"/>
            <a:chOff x="8361819" y="3502373"/>
            <a:chExt cx="2375719" cy="924232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A75A232D-9FF9-4B66-A9FD-5907A2633A05}"/>
                </a:ext>
              </a:extLst>
            </p:cNvPr>
            <p:cNvSpPr txBox="1"/>
            <p:nvPr/>
          </p:nvSpPr>
          <p:spPr>
            <a:xfrm>
              <a:off x="8361819" y="3502373"/>
              <a:ext cx="2375367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 here</a:t>
              </a:r>
              <a:endPara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A6261353-E6C6-414A-830C-ACA25402CFBE}"/>
                </a:ext>
              </a:extLst>
            </p:cNvPr>
            <p:cNvSpPr txBox="1"/>
            <p:nvPr/>
          </p:nvSpPr>
          <p:spPr>
            <a:xfrm>
              <a:off x="8362171" y="3780274"/>
              <a:ext cx="23753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6" name="그룹 37">
            <a:extLst>
              <a:ext uri="{FF2B5EF4-FFF2-40B4-BE49-F238E27FC236}">
                <a16:creationId xmlns:a16="http://schemas.microsoft.com/office/drawing/2014/main" xmlns="" id="{7CB505B7-8CF2-4B2C-8D6F-CB8FD36E5D29}"/>
              </a:ext>
            </a:extLst>
          </p:cNvPr>
          <p:cNvGrpSpPr/>
          <p:nvPr/>
        </p:nvGrpSpPr>
        <p:grpSpPr>
          <a:xfrm>
            <a:off x="758391" y="1852364"/>
            <a:ext cx="2775379" cy="1048843"/>
            <a:chOff x="1953442" y="1526439"/>
            <a:chExt cx="1568801" cy="104884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xmlns="" id="{2F74CB6D-C84B-4EC1-90A2-4524FF06887D}"/>
                </a:ext>
              </a:extLst>
            </p:cNvPr>
            <p:cNvSpPr txBox="1"/>
            <p:nvPr/>
          </p:nvSpPr>
          <p:spPr>
            <a:xfrm>
              <a:off x="1953442" y="1526439"/>
              <a:ext cx="1568801" cy="5078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rgbClr val="262626"/>
                  </a:solidFill>
                </a:rPr>
                <a:t>Content </a:t>
              </a:r>
              <a:r>
                <a:rPr lang="en-US" altLang="ko-KR" sz="2700" b="1" dirty="0">
                  <a:solidFill>
                    <a:schemeClr val="accent1"/>
                  </a:solidFill>
                </a:rPr>
                <a:t>A</a:t>
              </a:r>
              <a:endParaRPr lang="ko-KR" altLang="en-US" sz="2700" b="1" dirty="0">
                <a:solidFill>
                  <a:schemeClr val="accent1"/>
                </a:solidFill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0ED72E69-22EF-4788-A8E3-71F0533D987B}"/>
                </a:ext>
              </a:extLst>
            </p:cNvPr>
            <p:cNvSpPr txBox="1"/>
            <p:nvPr/>
          </p:nvSpPr>
          <p:spPr>
            <a:xfrm>
              <a:off x="1953443" y="1928951"/>
              <a:ext cx="15688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9" name="그룹 54">
            <a:extLst>
              <a:ext uri="{FF2B5EF4-FFF2-40B4-BE49-F238E27FC236}">
                <a16:creationId xmlns:a16="http://schemas.microsoft.com/office/drawing/2014/main" xmlns="" id="{AEE67CAB-B1CC-4EF0-B2D3-397510C1C887}"/>
              </a:ext>
            </a:extLst>
          </p:cNvPr>
          <p:cNvGrpSpPr/>
          <p:nvPr/>
        </p:nvGrpSpPr>
        <p:grpSpPr>
          <a:xfrm>
            <a:off x="8641049" y="1852364"/>
            <a:ext cx="2775377" cy="1048843"/>
            <a:chOff x="8749685" y="1526439"/>
            <a:chExt cx="1568800" cy="104884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xmlns="" id="{05EA2873-55E3-4DF4-9ADF-8FFF49A752C7}"/>
                </a:ext>
              </a:extLst>
            </p:cNvPr>
            <p:cNvSpPr txBox="1"/>
            <p:nvPr/>
          </p:nvSpPr>
          <p:spPr>
            <a:xfrm>
              <a:off x="8749685" y="1526439"/>
              <a:ext cx="1568800" cy="5078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rgbClr val="262626"/>
                  </a:solidFill>
                </a:rPr>
                <a:t>Content </a:t>
              </a:r>
              <a:r>
                <a:rPr lang="en-US" altLang="ko-KR" sz="2700" b="1" dirty="0">
                  <a:solidFill>
                    <a:schemeClr val="accent2"/>
                  </a:solidFill>
                </a:rPr>
                <a:t>B</a:t>
              </a:r>
              <a:endParaRPr lang="ko-KR" altLang="en-US" sz="2700" b="1" dirty="0">
                <a:solidFill>
                  <a:schemeClr val="accent2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xmlns="" id="{4D6AAA74-EC63-4649-B3FB-0804D5B6A0C3}"/>
                </a:ext>
              </a:extLst>
            </p:cNvPr>
            <p:cNvSpPr txBox="1"/>
            <p:nvPr/>
          </p:nvSpPr>
          <p:spPr>
            <a:xfrm>
              <a:off x="8749685" y="1928951"/>
              <a:ext cx="15688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2" name="그룹 55">
            <a:extLst>
              <a:ext uri="{FF2B5EF4-FFF2-40B4-BE49-F238E27FC236}">
                <a16:creationId xmlns:a16="http://schemas.microsoft.com/office/drawing/2014/main" xmlns="" id="{F3171BB0-713F-4595-A615-FD99C8404103}"/>
              </a:ext>
            </a:extLst>
          </p:cNvPr>
          <p:cNvGrpSpPr/>
          <p:nvPr/>
        </p:nvGrpSpPr>
        <p:grpSpPr>
          <a:xfrm>
            <a:off x="758391" y="4866740"/>
            <a:ext cx="2775377" cy="1048701"/>
            <a:chOff x="1953443" y="5156445"/>
            <a:chExt cx="1568800" cy="1048701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xmlns="" id="{54EBC500-EC3A-44FA-B8C2-9C92696CCF58}"/>
                </a:ext>
              </a:extLst>
            </p:cNvPr>
            <p:cNvSpPr txBox="1"/>
            <p:nvPr/>
          </p:nvSpPr>
          <p:spPr>
            <a:xfrm>
              <a:off x="1953443" y="5156445"/>
              <a:ext cx="1568800" cy="5078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rgbClr val="262626"/>
                  </a:solidFill>
                </a:rPr>
                <a:t>Content </a:t>
              </a:r>
              <a:r>
                <a:rPr lang="en-US" altLang="ko-KR" sz="2700" b="1" dirty="0">
                  <a:solidFill>
                    <a:schemeClr val="accent4"/>
                  </a:solidFill>
                </a:rPr>
                <a:t>C</a:t>
              </a:r>
              <a:endParaRPr lang="ko-KR" altLang="en-US" sz="2700" b="1" dirty="0">
                <a:solidFill>
                  <a:schemeClr val="accent4"/>
                </a:solidFill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xmlns="" id="{E6C6DD76-9E6C-4EAD-B759-5036F4E9BF01}"/>
                </a:ext>
              </a:extLst>
            </p:cNvPr>
            <p:cNvSpPr txBox="1"/>
            <p:nvPr/>
          </p:nvSpPr>
          <p:spPr>
            <a:xfrm>
              <a:off x="1953443" y="5558815"/>
              <a:ext cx="15688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5" name="그룹 56">
            <a:extLst>
              <a:ext uri="{FF2B5EF4-FFF2-40B4-BE49-F238E27FC236}">
                <a16:creationId xmlns:a16="http://schemas.microsoft.com/office/drawing/2014/main" xmlns="" id="{A16E5D26-07B1-49F5-956C-47C39D0D98BB}"/>
              </a:ext>
            </a:extLst>
          </p:cNvPr>
          <p:cNvGrpSpPr/>
          <p:nvPr/>
        </p:nvGrpSpPr>
        <p:grpSpPr>
          <a:xfrm>
            <a:off x="8641049" y="4866740"/>
            <a:ext cx="2775377" cy="1048701"/>
            <a:chOff x="8749685" y="5156445"/>
            <a:chExt cx="1568800" cy="1048701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xmlns="" id="{B441005E-D186-4A4B-9602-3923F56F02D1}"/>
                </a:ext>
              </a:extLst>
            </p:cNvPr>
            <p:cNvSpPr txBox="1"/>
            <p:nvPr/>
          </p:nvSpPr>
          <p:spPr>
            <a:xfrm>
              <a:off x="8749685" y="5156445"/>
              <a:ext cx="1568800" cy="5078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rgbClr val="262626"/>
                  </a:solidFill>
                </a:rPr>
                <a:t>Content </a:t>
              </a:r>
              <a:r>
                <a:rPr lang="en-US" altLang="ko-KR" sz="2700" b="1" dirty="0">
                  <a:solidFill>
                    <a:schemeClr val="accent3"/>
                  </a:solidFill>
                </a:rPr>
                <a:t>D</a:t>
              </a:r>
              <a:endParaRPr lang="ko-KR" altLang="en-US" sz="2700" b="1" dirty="0">
                <a:solidFill>
                  <a:schemeClr val="accent3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xmlns="" id="{9B98885C-BF95-4E7F-B370-FFAC4085EF57}"/>
                </a:ext>
              </a:extLst>
            </p:cNvPr>
            <p:cNvSpPr txBox="1"/>
            <p:nvPr/>
          </p:nvSpPr>
          <p:spPr>
            <a:xfrm>
              <a:off x="8749685" y="5558815"/>
              <a:ext cx="15688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48" name="Rectangle 7">
            <a:extLst>
              <a:ext uri="{FF2B5EF4-FFF2-40B4-BE49-F238E27FC236}">
                <a16:creationId xmlns:a16="http://schemas.microsoft.com/office/drawing/2014/main" xmlns="" id="{479764B2-3CEF-4D92-BC06-FB0322A793C7}"/>
              </a:ext>
            </a:extLst>
          </p:cNvPr>
          <p:cNvSpPr/>
          <p:nvPr/>
        </p:nvSpPr>
        <p:spPr>
          <a:xfrm>
            <a:off x="4040166" y="2215527"/>
            <a:ext cx="418201" cy="418201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9" name="Rounded Rectangle 10">
            <a:extLst>
              <a:ext uri="{FF2B5EF4-FFF2-40B4-BE49-F238E27FC236}">
                <a16:creationId xmlns:a16="http://schemas.microsoft.com/office/drawing/2014/main" xmlns="" id="{80839252-8F8C-45E1-999D-76CC347F1269}"/>
              </a:ext>
            </a:extLst>
          </p:cNvPr>
          <p:cNvSpPr/>
          <p:nvPr/>
        </p:nvSpPr>
        <p:spPr>
          <a:xfrm>
            <a:off x="7772392" y="2187647"/>
            <a:ext cx="330052" cy="436786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0" name="Rectangle 16">
            <a:extLst>
              <a:ext uri="{FF2B5EF4-FFF2-40B4-BE49-F238E27FC236}">
                <a16:creationId xmlns:a16="http://schemas.microsoft.com/office/drawing/2014/main" xmlns="" id="{A9330D04-1D1B-4D6F-9814-C935D68BE8D0}"/>
              </a:ext>
            </a:extLst>
          </p:cNvPr>
          <p:cNvSpPr/>
          <p:nvPr/>
        </p:nvSpPr>
        <p:spPr>
          <a:xfrm rot="2700000">
            <a:off x="7768524" y="5111362"/>
            <a:ext cx="345324" cy="619101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1" name="Rectangle 9">
            <a:extLst>
              <a:ext uri="{FF2B5EF4-FFF2-40B4-BE49-F238E27FC236}">
                <a16:creationId xmlns:a16="http://schemas.microsoft.com/office/drawing/2014/main" xmlns="" id="{704BE64D-A8CB-4828-A360-235BB66675C8}"/>
              </a:ext>
            </a:extLst>
          </p:cNvPr>
          <p:cNvSpPr/>
          <p:nvPr/>
        </p:nvSpPr>
        <p:spPr>
          <a:xfrm>
            <a:off x="4013463" y="5233747"/>
            <a:ext cx="427841" cy="400498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xmlns="" id="{BED546B9-43A6-4ABE-9822-0F08DDF2853A}"/>
              </a:ext>
            </a:extLst>
          </p:cNvPr>
          <p:cNvSpPr/>
          <p:nvPr/>
        </p:nvSpPr>
        <p:spPr>
          <a:xfrm>
            <a:off x="5695747" y="3419728"/>
            <a:ext cx="799651" cy="1059400"/>
          </a:xfrm>
          <a:custGeom>
            <a:avLst/>
            <a:gdLst>
              <a:gd name="connsiteX0" fmla="*/ 1118324 w 2164081"/>
              <a:gd name="connsiteY0" fmla="*/ 681 h 2867036"/>
              <a:gd name="connsiteX1" fmla="*/ 1475110 w 2164081"/>
              <a:gd name="connsiteY1" fmla="*/ 179705 h 2867036"/>
              <a:gd name="connsiteX2" fmla="*/ 1706242 w 2164081"/>
              <a:gd name="connsiteY2" fmla="*/ 468548 h 2867036"/>
              <a:gd name="connsiteX3" fmla="*/ 2123742 w 2164081"/>
              <a:gd name="connsiteY3" fmla="*/ 1649223 h 2867036"/>
              <a:gd name="connsiteX4" fmla="*/ 2153140 w 2164081"/>
              <a:gd name="connsiteY4" fmla="*/ 2161723 h 2867036"/>
              <a:gd name="connsiteX5" fmla="*/ 1751109 w 2164081"/>
              <a:gd name="connsiteY5" fmla="*/ 2862480 h 2867036"/>
              <a:gd name="connsiteX6" fmla="*/ 1744531 w 2164081"/>
              <a:gd name="connsiteY6" fmla="*/ 2867036 h 2867036"/>
              <a:gd name="connsiteX7" fmla="*/ 1753240 w 2164081"/>
              <a:gd name="connsiteY7" fmla="*/ 2845374 h 2867036"/>
              <a:gd name="connsiteX8" fmla="*/ 1748895 w 2164081"/>
              <a:gd name="connsiteY8" fmla="*/ 2710773 h 2867036"/>
              <a:gd name="connsiteX9" fmla="*/ 1602500 w 2164081"/>
              <a:gd name="connsiteY9" fmla="*/ 2468496 h 2867036"/>
              <a:gd name="connsiteX10" fmla="*/ 1422414 w 2164081"/>
              <a:gd name="connsiteY10" fmla="*/ 2326067 h 2867036"/>
              <a:gd name="connsiteX11" fmla="*/ 1414401 w 2164081"/>
              <a:gd name="connsiteY11" fmla="*/ 2299550 h 2867036"/>
              <a:gd name="connsiteX12" fmla="*/ 1460300 w 2164081"/>
              <a:gd name="connsiteY12" fmla="*/ 2209622 h 2867036"/>
              <a:gd name="connsiteX13" fmla="*/ 1705667 w 2164081"/>
              <a:gd name="connsiteY13" fmla="*/ 1683215 h 2867036"/>
              <a:gd name="connsiteX14" fmla="*/ 1762669 w 2164081"/>
              <a:gd name="connsiteY14" fmla="*/ 1277983 h 2867036"/>
              <a:gd name="connsiteX15" fmla="*/ 1519668 w 2164081"/>
              <a:gd name="connsiteY15" fmla="*/ 959856 h 2867036"/>
              <a:gd name="connsiteX16" fmla="*/ 1358430 w 2164081"/>
              <a:gd name="connsiteY16" fmla="*/ 1005222 h 2867036"/>
              <a:gd name="connsiteX17" fmla="*/ 1267127 w 2164081"/>
              <a:gd name="connsiteY17" fmla="*/ 1190649 h 2867036"/>
              <a:gd name="connsiteX18" fmla="*/ 1149499 w 2164081"/>
              <a:gd name="connsiteY18" fmla="*/ 1799507 h 2867036"/>
              <a:gd name="connsiteX19" fmla="*/ 1137405 w 2164081"/>
              <a:gd name="connsiteY19" fmla="*/ 2128774 h 2867036"/>
              <a:gd name="connsiteX20" fmla="*/ 1137825 w 2164081"/>
              <a:gd name="connsiteY20" fmla="*/ 2216490 h 2867036"/>
              <a:gd name="connsiteX21" fmla="*/ 1120388 w 2164081"/>
              <a:gd name="connsiteY21" fmla="*/ 2233620 h 2867036"/>
              <a:gd name="connsiteX22" fmla="*/ 1074679 w 2164081"/>
              <a:gd name="connsiteY22" fmla="*/ 2233506 h 2867036"/>
              <a:gd name="connsiteX23" fmla="*/ 1053199 w 2164081"/>
              <a:gd name="connsiteY23" fmla="*/ 2212598 h 2867036"/>
              <a:gd name="connsiteX24" fmla="*/ 1042783 w 2164081"/>
              <a:gd name="connsiteY24" fmla="*/ 1854639 h 2867036"/>
              <a:gd name="connsiteX25" fmla="*/ 1008407 w 2164081"/>
              <a:gd name="connsiteY25" fmla="*/ 1527624 h 2867036"/>
              <a:gd name="connsiteX26" fmla="*/ 897608 w 2164081"/>
              <a:gd name="connsiteY26" fmla="*/ 1081720 h 2867036"/>
              <a:gd name="connsiteX27" fmla="*/ 808786 w 2164081"/>
              <a:gd name="connsiteY27" fmla="*/ 912088 h 2867036"/>
              <a:gd name="connsiteX28" fmla="*/ 653996 w 2164081"/>
              <a:gd name="connsiteY28" fmla="*/ 872446 h 2867036"/>
              <a:gd name="connsiteX29" fmla="*/ 564564 w 2164081"/>
              <a:gd name="connsiteY29" fmla="*/ 929486 h 2867036"/>
              <a:gd name="connsiteX30" fmla="*/ 423471 w 2164081"/>
              <a:gd name="connsiteY30" fmla="*/ 1153678 h 2867036"/>
              <a:gd name="connsiteX31" fmla="*/ 416641 w 2164081"/>
              <a:gd name="connsiteY31" fmla="*/ 1360280 h 2867036"/>
              <a:gd name="connsiteX32" fmla="*/ 471239 w 2164081"/>
              <a:gd name="connsiteY32" fmla="*/ 1618009 h 2867036"/>
              <a:gd name="connsiteX33" fmla="*/ 644573 w 2164081"/>
              <a:gd name="connsiteY33" fmla="*/ 2020112 h 2867036"/>
              <a:gd name="connsiteX34" fmla="*/ 777424 w 2164081"/>
              <a:gd name="connsiteY34" fmla="*/ 2294477 h 2867036"/>
              <a:gd name="connsiteX35" fmla="*/ 772807 w 2164081"/>
              <a:gd name="connsiteY35" fmla="*/ 2317330 h 2867036"/>
              <a:gd name="connsiteX36" fmla="*/ 651592 w 2164081"/>
              <a:gd name="connsiteY36" fmla="*/ 2399361 h 2867036"/>
              <a:gd name="connsiteX37" fmla="*/ 449110 w 2164081"/>
              <a:gd name="connsiteY37" fmla="*/ 2657891 h 2867036"/>
              <a:gd name="connsiteX38" fmla="*/ 423318 w 2164081"/>
              <a:gd name="connsiteY38" fmla="*/ 2830423 h 2867036"/>
              <a:gd name="connsiteX39" fmla="*/ 433645 w 2164081"/>
              <a:gd name="connsiteY39" fmla="*/ 2865124 h 2867036"/>
              <a:gd name="connsiteX40" fmla="*/ 344937 w 2164081"/>
              <a:gd name="connsiteY40" fmla="*/ 2788676 h 2867036"/>
              <a:gd name="connsiteX41" fmla="*/ 130115 w 2164081"/>
              <a:gd name="connsiteY41" fmla="*/ 2506313 h 2867036"/>
              <a:gd name="connsiteX42" fmla="*/ 386010 w 2164081"/>
              <a:gd name="connsiteY42" fmla="*/ 668361 h 2867036"/>
              <a:gd name="connsiteX43" fmla="*/ 872370 w 2164081"/>
              <a:gd name="connsiteY43" fmla="*/ 66081 h 2867036"/>
              <a:gd name="connsiteX44" fmla="*/ 1118324 w 2164081"/>
              <a:gd name="connsiteY44" fmla="*/ 681 h 2867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2164081" h="2867036">
                <a:moveTo>
                  <a:pt x="1118324" y="681"/>
                </a:moveTo>
                <a:cubicBezTo>
                  <a:pt x="1249660" y="8431"/>
                  <a:pt x="1370818" y="81573"/>
                  <a:pt x="1475110" y="179705"/>
                </a:cubicBezTo>
                <a:cubicBezTo>
                  <a:pt x="1566644" y="265811"/>
                  <a:pt x="1645191" y="371209"/>
                  <a:pt x="1706242" y="468548"/>
                </a:cubicBezTo>
                <a:cubicBezTo>
                  <a:pt x="1929190" y="823995"/>
                  <a:pt x="2046739" y="1240117"/>
                  <a:pt x="2123742" y="1649223"/>
                </a:cubicBezTo>
                <a:cubicBezTo>
                  <a:pt x="2155603" y="1818470"/>
                  <a:pt x="2178696" y="1989387"/>
                  <a:pt x="2153140" y="2161723"/>
                </a:cubicBezTo>
                <a:cubicBezTo>
                  <a:pt x="2109805" y="2453776"/>
                  <a:pt x="1975832" y="2688984"/>
                  <a:pt x="1751109" y="2862480"/>
                </a:cubicBezTo>
                <a:lnTo>
                  <a:pt x="1744531" y="2867036"/>
                </a:lnTo>
                <a:lnTo>
                  <a:pt x="1753240" y="2845374"/>
                </a:lnTo>
                <a:cubicBezTo>
                  <a:pt x="1763756" y="2803362"/>
                  <a:pt x="1762555" y="2758484"/>
                  <a:pt x="1748895" y="2710773"/>
                </a:cubicBezTo>
                <a:cubicBezTo>
                  <a:pt x="1722034" y="2616914"/>
                  <a:pt x="1668010" y="2539003"/>
                  <a:pt x="1602500" y="2468496"/>
                </a:cubicBezTo>
                <a:cubicBezTo>
                  <a:pt x="1549846" y="2411837"/>
                  <a:pt x="1489487" y="2364526"/>
                  <a:pt x="1422414" y="2326067"/>
                </a:cubicBezTo>
                <a:cubicBezTo>
                  <a:pt x="1409860" y="2318856"/>
                  <a:pt x="1406999" y="2312943"/>
                  <a:pt x="1414401" y="2299550"/>
                </a:cubicBezTo>
                <a:cubicBezTo>
                  <a:pt x="1430692" y="2270134"/>
                  <a:pt x="1445382" y="2239801"/>
                  <a:pt x="1460300" y="2209622"/>
                </a:cubicBezTo>
                <a:cubicBezTo>
                  <a:pt x="1546031" y="2035985"/>
                  <a:pt x="1637601" y="1865093"/>
                  <a:pt x="1705667" y="1683215"/>
                </a:cubicBezTo>
                <a:cubicBezTo>
                  <a:pt x="1754656" y="1552347"/>
                  <a:pt x="1777091" y="1417549"/>
                  <a:pt x="1762669" y="1277983"/>
                </a:cubicBezTo>
                <a:cubicBezTo>
                  <a:pt x="1746645" y="1122772"/>
                  <a:pt x="1654961" y="1023115"/>
                  <a:pt x="1519668" y="959856"/>
                </a:cubicBezTo>
                <a:cubicBezTo>
                  <a:pt x="1456714" y="930440"/>
                  <a:pt x="1401008" y="949822"/>
                  <a:pt x="1358430" y="1005222"/>
                </a:cubicBezTo>
                <a:cubicBezTo>
                  <a:pt x="1315544" y="1060964"/>
                  <a:pt x="1289447" y="1124986"/>
                  <a:pt x="1267127" y="1190649"/>
                </a:cubicBezTo>
                <a:cubicBezTo>
                  <a:pt x="1199977" y="1388132"/>
                  <a:pt x="1164380" y="1591950"/>
                  <a:pt x="1149499" y="1799507"/>
                </a:cubicBezTo>
                <a:cubicBezTo>
                  <a:pt x="1141640" y="1909047"/>
                  <a:pt x="1136222" y="2018815"/>
                  <a:pt x="1137405" y="2128774"/>
                </a:cubicBezTo>
                <a:cubicBezTo>
                  <a:pt x="1137709" y="2158000"/>
                  <a:pt x="1136909" y="2187303"/>
                  <a:pt x="1137825" y="2216490"/>
                </a:cubicBezTo>
                <a:cubicBezTo>
                  <a:pt x="1138243" y="2230035"/>
                  <a:pt x="1133666" y="2234536"/>
                  <a:pt x="1120388" y="2233620"/>
                </a:cubicBezTo>
                <a:cubicBezTo>
                  <a:pt x="1105203" y="2232591"/>
                  <a:pt x="1089788" y="2232056"/>
                  <a:pt x="1074679" y="2233506"/>
                </a:cubicBezTo>
                <a:cubicBezTo>
                  <a:pt x="1057930" y="2235108"/>
                  <a:pt x="1052931" y="2229729"/>
                  <a:pt x="1053199" y="2212598"/>
                </a:cubicBezTo>
                <a:cubicBezTo>
                  <a:pt x="1054954" y="2093138"/>
                  <a:pt x="1050490" y="1973869"/>
                  <a:pt x="1042783" y="1854639"/>
                </a:cubicBezTo>
                <a:cubicBezTo>
                  <a:pt x="1035724" y="1745138"/>
                  <a:pt x="1025042" y="1636132"/>
                  <a:pt x="1008407" y="1527624"/>
                </a:cubicBezTo>
                <a:cubicBezTo>
                  <a:pt x="985056" y="1375542"/>
                  <a:pt x="949116" y="1226666"/>
                  <a:pt x="897608" y="1081720"/>
                </a:cubicBezTo>
                <a:cubicBezTo>
                  <a:pt x="876090" y="1021169"/>
                  <a:pt x="849953" y="962680"/>
                  <a:pt x="808786" y="912088"/>
                </a:cubicBezTo>
                <a:cubicBezTo>
                  <a:pt x="767618" y="861495"/>
                  <a:pt x="714508" y="847799"/>
                  <a:pt x="653996" y="872446"/>
                </a:cubicBezTo>
                <a:cubicBezTo>
                  <a:pt x="620573" y="886067"/>
                  <a:pt x="591957" y="906594"/>
                  <a:pt x="564564" y="929486"/>
                </a:cubicBezTo>
                <a:cubicBezTo>
                  <a:pt x="493369" y="989043"/>
                  <a:pt x="441747" y="1060430"/>
                  <a:pt x="423471" y="1153678"/>
                </a:cubicBezTo>
                <a:cubicBezTo>
                  <a:pt x="410003" y="1222355"/>
                  <a:pt x="410995" y="1291070"/>
                  <a:pt x="416641" y="1360280"/>
                </a:cubicBezTo>
                <a:cubicBezTo>
                  <a:pt x="423814" y="1448607"/>
                  <a:pt x="442013" y="1534415"/>
                  <a:pt x="471239" y="1618009"/>
                </a:cubicBezTo>
                <a:cubicBezTo>
                  <a:pt x="519542" y="1756164"/>
                  <a:pt x="581771" y="1888253"/>
                  <a:pt x="644573" y="2020112"/>
                </a:cubicBezTo>
                <a:cubicBezTo>
                  <a:pt x="688257" y="2111871"/>
                  <a:pt x="733051" y="2203098"/>
                  <a:pt x="777424" y="2294477"/>
                </a:cubicBezTo>
                <a:cubicBezTo>
                  <a:pt x="781811" y="2303481"/>
                  <a:pt x="785855" y="2310348"/>
                  <a:pt x="772807" y="2317330"/>
                </a:cubicBezTo>
                <a:cubicBezTo>
                  <a:pt x="729655" y="2340490"/>
                  <a:pt x="689555" y="2368189"/>
                  <a:pt x="651592" y="2399361"/>
                </a:cubicBezTo>
                <a:cubicBezTo>
                  <a:pt x="564868" y="2470594"/>
                  <a:pt x="494971" y="2554838"/>
                  <a:pt x="449110" y="2657891"/>
                </a:cubicBezTo>
                <a:cubicBezTo>
                  <a:pt x="424654" y="2712871"/>
                  <a:pt x="412559" y="2770292"/>
                  <a:pt x="423318" y="2830423"/>
                </a:cubicBezTo>
                <a:lnTo>
                  <a:pt x="433645" y="2865124"/>
                </a:lnTo>
                <a:lnTo>
                  <a:pt x="344937" y="2788676"/>
                </a:lnTo>
                <a:cubicBezTo>
                  <a:pt x="259235" y="2706648"/>
                  <a:pt x="186254" y="2611137"/>
                  <a:pt x="130115" y="2506313"/>
                </a:cubicBezTo>
                <a:cubicBezTo>
                  <a:pt x="-170419" y="1945081"/>
                  <a:pt x="106689" y="1186332"/>
                  <a:pt x="386010" y="668361"/>
                </a:cubicBezTo>
                <a:cubicBezTo>
                  <a:pt x="505439" y="446875"/>
                  <a:pt x="651176" y="199624"/>
                  <a:pt x="872370" y="66081"/>
                </a:cubicBezTo>
                <a:cubicBezTo>
                  <a:pt x="957056" y="14922"/>
                  <a:pt x="1039522" y="-3970"/>
                  <a:pt x="1118324" y="681"/>
                </a:cubicBezTo>
                <a:close/>
              </a:path>
            </a:pathLst>
          </a:custGeom>
          <a:solidFill>
            <a:schemeClr val="bg1"/>
          </a:solidFill>
          <a:ln w="416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4031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B2C202C9-54F8-4113-BE59-A1A54FEEBCB6}"/>
              </a:ext>
            </a:extLst>
          </p:cNvPr>
          <p:cNvGrpSpPr/>
          <p:nvPr/>
        </p:nvGrpSpPr>
        <p:grpSpPr>
          <a:xfrm>
            <a:off x="767512" y="2846142"/>
            <a:ext cx="5841504" cy="3428197"/>
            <a:chOff x="2687161" y="3731096"/>
            <a:chExt cx="5158677" cy="3027467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xmlns="" id="{65D7741F-6B57-49CE-8FA7-4515EC8BD8CA}"/>
                </a:ext>
              </a:extLst>
            </p:cNvPr>
            <p:cNvSpPr/>
            <p:nvPr/>
          </p:nvSpPr>
          <p:spPr>
            <a:xfrm>
              <a:off x="2725967" y="4290519"/>
              <a:ext cx="1906137" cy="2468044"/>
            </a:xfrm>
            <a:custGeom>
              <a:avLst/>
              <a:gdLst>
                <a:gd name="connsiteX0" fmla="*/ 1901480 w 1906136"/>
                <a:gd name="connsiteY0" fmla="*/ 1594450 h 2468044"/>
                <a:gd name="connsiteX1" fmla="*/ 1898376 w 1906136"/>
                <a:gd name="connsiteY1" fmla="*/ 1588241 h 2468044"/>
                <a:gd name="connsiteX2" fmla="*/ 1892167 w 1906136"/>
                <a:gd name="connsiteY2" fmla="*/ 1582963 h 2468044"/>
                <a:gd name="connsiteX3" fmla="*/ 1886889 w 1906136"/>
                <a:gd name="connsiteY3" fmla="*/ 1575513 h 2468044"/>
                <a:gd name="connsiteX4" fmla="*/ 1879749 w 1906136"/>
                <a:gd name="connsiteY4" fmla="*/ 1577686 h 2468044"/>
                <a:gd name="connsiteX5" fmla="*/ 1870436 w 1906136"/>
                <a:gd name="connsiteY5" fmla="*/ 1577686 h 2468044"/>
                <a:gd name="connsiteX6" fmla="*/ 1862054 w 1906136"/>
                <a:gd name="connsiteY6" fmla="*/ 1575513 h 2468044"/>
                <a:gd name="connsiteX7" fmla="*/ 1855845 w 1906136"/>
                <a:gd name="connsiteY7" fmla="*/ 1568062 h 2468044"/>
                <a:gd name="connsiteX8" fmla="*/ 1854913 w 1906136"/>
                <a:gd name="connsiteY8" fmla="*/ 1558748 h 2468044"/>
                <a:gd name="connsiteX9" fmla="*/ 1850878 w 1906136"/>
                <a:gd name="connsiteY9" fmla="*/ 1548193 h 2468044"/>
                <a:gd name="connsiteX10" fmla="*/ 1845600 w 1906136"/>
                <a:gd name="connsiteY10" fmla="*/ 1542916 h 2468044"/>
                <a:gd name="connsiteX11" fmla="*/ 1789410 w 1906136"/>
                <a:gd name="connsiteY11" fmla="*/ 1538569 h 2468044"/>
                <a:gd name="connsiteX12" fmla="*/ 1785374 w 1906136"/>
                <a:gd name="connsiteY12" fmla="*/ 1537638 h 2468044"/>
                <a:gd name="connsiteX13" fmla="*/ 1782269 w 1906136"/>
                <a:gd name="connsiteY13" fmla="*/ 1535465 h 2468044"/>
                <a:gd name="connsiteX14" fmla="*/ 1778233 w 1906136"/>
                <a:gd name="connsiteY14" fmla="*/ 1533292 h 2468044"/>
                <a:gd name="connsiteX15" fmla="*/ 1777302 w 1906136"/>
                <a:gd name="connsiteY15" fmla="*/ 1533292 h 2468044"/>
                <a:gd name="connsiteX16" fmla="*/ 1771093 w 1906136"/>
                <a:gd name="connsiteY16" fmla="*/ 1531119 h 2468044"/>
                <a:gd name="connsiteX17" fmla="*/ 1767989 w 1906136"/>
                <a:gd name="connsiteY17" fmla="*/ 1533292 h 2468044"/>
                <a:gd name="connsiteX18" fmla="*/ 1762711 w 1906136"/>
                <a:gd name="connsiteY18" fmla="*/ 1535465 h 2468044"/>
                <a:gd name="connsiteX19" fmla="*/ 1758675 w 1906136"/>
                <a:gd name="connsiteY19" fmla="*/ 1522737 h 2468044"/>
                <a:gd name="connsiteX20" fmla="*/ 1736944 w 1906136"/>
                <a:gd name="connsiteY20" fmla="*/ 1515286 h 2468044"/>
                <a:gd name="connsiteX21" fmla="*/ 1713971 w 1906136"/>
                <a:gd name="connsiteY21" fmla="*/ 1515286 h 2468044"/>
                <a:gd name="connsiteX22" fmla="*/ 1717075 w 1906136"/>
                <a:gd name="connsiteY22" fmla="*/ 1509077 h 2468044"/>
                <a:gd name="connsiteX23" fmla="*/ 1721111 w 1906136"/>
                <a:gd name="connsiteY23" fmla="*/ 1505973 h 2468044"/>
                <a:gd name="connsiteX24" fmla="*/ 1724216 w 1906136"/>
                <a:gd name="connsiteY24" fmla="*/ 1500695 h 2468044"/>
                <a:gd name="connsiteX25" fmla="*/ 1728252 w 1906136"/>
                <a:gd name="connsiteY25" fmla="*/ 1496349 h 2468044"/>
                <a:gd name="connsiteX26" fmla="*/ 1729183 w 1906136"/>
                <a:gd name="connsiteY26" fmla="*/ 1488898 h 2468044"/>
                <a:gd name="connsiteX27" fmla="*/ 1704037 w 1906136"/>
                <a:gd name="connsiteY27" fmla="*/ 1476170 h 2468044"/>
                <a:gd name="connsiteX28" fmla="*/ 1682306 w 1906136"/>
                <a:gd name="connsiteY28" fmla="*/ 1459406 h 2468044"/>
                <a:gd name="connsiteX29" fmla="*/ 1662437 w 1906136"/>
                <a:gd name="connsiteY29" fmla="*/ 1439537 h 2468044"/>
                <a:gd name="connsiteX30" fmla="*/ 1645673 w 1906136"/>
                <a:gd name="connsiteY30" fmla="*/ 1417496 h 2468044"/>
                <a:gd name="connsiteX31" fmla="*/ 1621769 w 1906136"/>
                <a:gd name="connsiteY31" fmla="*/ 1415322 h 2468044"/>
                <a:gd name="connsiteX32" fmla="*/ 1604073 w 1906136"/>
                <a:gd name="connsiteY32" fmla="*/ 1414391 h 2468044"/>
                <a:gd name="connsiteX33" fmla="*/ 1582342 w 1906136"/>
                <a:gd name="connsiteY33" fmla="*/ 1412218 h 2468044"/>
                <a:gd name="connsiteX34" fmla="*/ 1578306 w 1906136"/>
                <a:gd name="connsiteY34" fmla="*/ 1400732 h 2468044"/>
                <a:gd name="connsiteX35" fmla="*/ 1571166 w 1906136"/>
                <a:gd name="connsiteY35" fmla="*/ 1393281 h 2468044"/>
                <a:gd name="connsiteX36" fmla="*/ 1562784 w 1906136"/>
                <a:gd name="connsiteY36" fmla="*/ 1392350 h 2468044"/>
                <a:gd name="connsiteX37" fmla="*/ 1549124 w 1906136"/>
                <a:gd name="connsiteY37" fmla="*/ 1388003 h 2468044"/>
                <a:gd name="connsiteX38" fmla="*/ 1549124 w 1906136"/>
                <a:gd name="connsiteY38" fmla="*/ 1377448 h 2468044"/>
                <a:gd name="connsiteX39" fmla="*/ 1536707 w 1906136"/>
                <a:gd name="connsiteY39" fmla="*/ 1371239 h 2468044"/>
                <a:gd name="connsiteX40" fmla="*/ 1529566 w 1906136"/>
                <a:gd name="connsiteY40" fmla="*/ 1365962 h 2468044"/>
                <a:gd name="connsiteX41" fmla="*/ 1522426 w 1906136"/>
                <a:gd name="connsiteY41" fmla="*/ 1360684 h 2468044"/>
                <a:gd name="connsiteX42" fmla="*/ 1510008 w 1906136"/>
                <a:gd name="connsiteY42" fmla="*/ 1356338 h 2468044"/>
                <a:gd name="connsiteX43" fmla="*/ 1512181 w 1906136"/>
                <a:gd name="connsiteY43" fmla="*/ 1353233 h 2468044"/>
                <a:gd name="connsiteX44" fmla="*/ 1512181 w 1906136"/>
                <a:gd name="connsiteY44" fmla="*/ 1351060 h 2468044"/>
                <a:gd name="connsiteX45" fmla="*/ 1514354 w 1906136"/>
                <a:gd name="connsiteY45" fmla="*/ 1350129 h 2468044"/>
                <a:gd name="connsiteX46" fmla="*/ 1514354 w 1906136"/>
                <a:gd name="connsiteY46" fmla="*/ 1347956 h 2468044"/>
                <a:gd name="connsiteX47" fmla="*/ 1514354 w 1906136"/>
                <a:gd name="connsiteY47" fmla="*/ 1343609 h 2468044"/>
                <a:gd name="connsiteX48" fmla="*/ 1488277 w 1906136"/>
                <a:gd name="connsiteY48" fmla="*/ 1345783 h 2468044"/>
                <a:gd name="connsiteX49" fmla="*/ 1463131 w 1906136"/>
                <a:gd name="connsiteY49" fmla="*/ 1347956 h 2468044"/>
                <a:gd name="connsiteX50" fmla="*/ 1441400 w 1906136"/>
                <a:gd name="connsiteY50" fmla="*/ 1345783 h 2468044"/>
                <a:gd name="connsiteX51" fmla="*/ 1419668 w 1906136"/>
                <a:gd name="connsiteY51" fmla="*/ 1338332 h 2468044"/>
                <a:gd name="connsiteX52" fmla="*/ 1402904 w 1906136"/>
                <a:gd name="connsiteY52" fmla="*/ 1323741 h 2468044"/>
                <a:gd name="connsiteX53" fmla="*/ 1399800 w 1906136"/>
                <a:gd name="connsiteY53" fmla="*/ 1325914 h 2468044"/>
                <a:gd name="connsiteX54" fmla="*/ 1395764 w 1906136"/>
                <a:gd name="connsiteY54" fmla="*/ 1328087 h 2468044"/>
                <a:gd name="connsiteX55" fmla="*/ 1393591 w 1906136"/>
                <a:gd name="connsiteY55" fmla="*/ 1329019 h 2468044"/>
                <a:gd name="connsiteX56" fmla="*/ 1392660 w 1906136"/>
                <a:gd name="connsiteY56" fmla="*/ 1331192 h 2468044"/>
                <a:gd name="connsiteX57" fmla="*/ 1390487 w 1906136"/>
                <a:gd name="connsiteY57" fmla="*/ 1333365 h 2468044"/>
                <a:gd name="connsiteX58" fmla="*/ 1386451 w 1906136"/>
                <a:gd name="connsiteY58" fmla="*/ 1336469 h 2468044"/>
                <a:gd name="connsiteX59" fmla="*/ 1386451 w 1906136"/>
                <a:gd name="connsiteY59" fmla="*/ 1340815 h 2468044"/>
                <a:gd name="connsiteX60" fmla="*/ 1383346 w 1906136"/>
                <a:gd name="connsiteY60" fmla="*/ 1338642 h 2468044"/>
                <a:gd name="connsiteX61" fmla="*/ 1381173 w 1906136"/>
                <a:gd name="connsiteY61" fmla="*/ 1336469 h 2468044"/>
                <a:gd name="connsiteX62" fmla="*/ 1379000 w 1906136"/>
                <a:gd name="connsiteY62" fmla="*/ 1336469 h 2468044"/>
                <a:gd name="connsiteX63" fmla="*/ 1379000 w 1906136"/>
                <a:gd name="connsiteY63" fmla="*/ 1335538 h 2468044"/>
                <a:gd name="connsiteX64" fmla="*/ 1381173 w 1906136"/>
                <a:gd name="connsiteY64" fmla="*/ 1335538 h 2468044"/>
                <a:gd name="connsiteX65" fmla="*/ 1381173 w 1906136"/>
                <a:gd name="connsiteY65" fmla="*/ 1331192 h 2468044"/>
                <a:gd name="connsiteX66" fmla="*/ 1383346 w 1906136"/>
                <a:gd name="connsiteY66" fmla="*/ 1328087 h 2468044"/>
                <a:gd name="connsiteX67" fmla="*/ 1378069 w 1906136"/>
                <a:gd name="connsiteY67" fmla="*/ 1328087 h 2468044"/>
                <a:gd name="connsiteX68" fmla="*/ 1374033 w 1906136"/>
                <a:gd name="connsiteY68" fmla="*/ 1325914 h 2468044"/>
                <a:gd name="connsiteX69" fmla="*/ 1371860 w 1906136"/>
                <a:gd name="connsiteY69" fmla="*/ 1325914 h 2468044"/>
                <a:gd name="connsiteX70" fmla="*/ 1368755 w 1906136"/>
                <a:gd name="connsiteY70" fmla="*/ 1325914 h 2468044"/>
                <a:gd name="connsiteX71" fmla="*/ 1366582 w 1906136"/>
                <a:gd name="connsiteY71" fmla="*/ 1325914 h 2468044"/>
                <a:gd name="connsiteX72" fmla="*/ 1363478 w 1906136"/>
                <a:gd name="connsiteY72" fmla="*/ 1328087 h 2468044"/>
                <a:gd name="connsiteX73" fmla="*/ 1343609 w 1906136"/>
                <a:gd name="connsiteY73" fmla="*/ 1331192 h 2468044"/>
                <a:gd name="connsiteX74" fmla="*/ 1329950 w 1906136"/>
                <a:gd name="connsiteY74" fmla="*/ 1338642 h 2468044"/>
                <a:gd name="connsiteX75" fmla="*/ 1319395 w 1906136"/>
                <a:gd name="connsiteY75" fmla="*/ 1347956 h 2468044"/>
                <a:gd name="connsiteX76" fmla="*/ 1310081 w 1906136"/>
                <a:gd name="connsiteY76" fmla="*/ 1358511 h 2468044"/>
                <a:gd name="connsiteX77" fmla="*/ 1302941 w 1906136"/>
                <a:gd name="connsiteY77" fmla="*/ 1373102 h 2468044"/>
                <a:gd name="connsiteX78" fmla="*/ 1296111 w 1906136"/>
                <a:gd name="connsiteY78" fmla="*/ 1371550 h 2468044"/>
                <a:gd name="connsiteX79" fmla="*/ 1290833 w 1906136"/>
                <a:gd name="connsiteY79" fmla="*/ 1370618 h 2468044"/>
                <a:gd name="connsiteX80" fmla="*/ 1288660 w 1906136"/>
                <a:gd name="connsiteY80" fmla="*/ 1370618 h 2468044"/>
                <a:gd name="connsiteX81" fmla="*/ 1286798 w 1906136"/>
                <a:gd name="connsiteY81" fmla="*/ 1368445 h 2468044"/>
                <a:gd name="connsiteX82" fmla="*/ 1283693 w 1906136"/>
                <a:gd name="connsiteY82" fmla="*/ 1364099 h 2468044"/>
                <a:gd name="connsiteX83" fmla="*/ 1281520 w 1906136"/>
                <a:gd name="connsiteY83" fmla="*/ 1360994 h 2468044"/>
                <a:gd name="connsiteX84" fmla="*/ 1264756 w 1906136"/>
                <a:gd name="connsiteY84" fmla="*/ 1360994 h 2468044"/>
                <a:gd name="connsiteX85" fmla="*/ 1255443 w 1906136"/>
                <a:gd name="connsiteY85" fmla="*/ 1364099 h 2468044"/>
                <a:gd name="connsiteX86" fmla="*/ 1248302 w 1906136"/>
                <a:gd name="connsiteY86" fmla="*/ 1373412 h 2468044"/>
                <a:gd name="connsiteX87" fmla="*/ 1234643 w 1906136"/>
                <a:gd name="connsiteY87" fmla="*/ 1370308 h 2468044"/>
                <a:gd name="connsiteX88" fmla="*/ 1223156 w 1906136"/>
                <a:gd name="connsiteY88" fmla="*/ 1364099 h 2468044"/>
                <a:gd name="connsiteX89" fmla="*/ 1216016 w 1906136"/>
                <a:gd name="connsiteY89" fmla="*/ 1356648 h 2468044"/>
                <a:gd name="connsiteX90" fmla="*/ 1210739 w 1906136"/>
                <a:gd name="connsiteY90" fmla="*/ 1350439 h 2468044"/>
                <a:gd name="connsiteX91" fmla="*/ 1201425 w 1906136"/>
                <a:gd name="connsiteY91" fmla="*/ 1341126 h 2468044"/>
                <a:gd name="connsiteX92" fmla="*/ 1201425 w 1906136"/>
                <a:gd name="connsiteY92" fmla="*/ 1326535 h 2468044"/>
                <a:gd name="connsiteX93" fmla="*/ 1205461 w 1906136"/>
                <a:gd name="connsiteY93" fmla="*/ 1311944 h 2468044"/>
                <a:gd name="connsiteX94" fmla="*/ 1208565 w 1906136"/>
                <a:gd name="connsiteY94" fmla="*/ 1300457 h 2468044"/>
                <a:gd name="connsiteX95" fmla="*/ 1206392 w 1906136"/>
                <a:gd name="connsiteY95" fmla="*/ 1284625 h 2468044"/>
                <a:gd name="connsiteX96" fmla="*/ 1199252 w 1906136"/>
                <a:gd name="connsiteY96" fmla="*/ 1273138 h 2468044"/>
                <a:gd name="connsiteX97" fmla="*/ 1190870 w 1906136"/>
                <a:gd name="connsiteY97" fmla="*/ 1267861 h 2468044"/>
                <a:gd name="connsiteX98" fmla="*/ 1177210 w 1906136"/>
                <a:gd name="connsiteY98" fmla="*/ 1265688 h 2468044"/>
                <a:gd name="connsiteX99" fmla="*/ 1162619 w 1906136"/>
                <a:gd name="connsiteY99" fmla="*/ 1265688 h 2468044"/>
                <a:gd name="connsiteX100" fmla="*/ 1147097 w 1906136"/>
                <a:gd name="connsiteY100" fmla="*/ 1267861 h 2468044"/>
                <a:gd name="connsiteX101" fmla="*/ 1128470 w 1906136"/>
                <a:gd name="connsiteY101" fmla="*/ 1267861 h 2468044"/>
                <a:gd name="connsiteX102" fmla="*/ 1134679 w 1906136"/>
                <a:gd name="connsiteY102" fmla="*/ 1255132 h 2468044"/>
                <a:gd name="connsiteX103" fmla="*/ 1139957 w 1906136"/>
                <a:gd name="connsiteY103" fmla="*/ 1238368 h 2468044"/>
                <a:gd name="connsiteX104" fmla="*/ 1145234 w 1906136"/>
                <a:gd name="connsiteY104" fmla="*/ 1220362 h 2468044"/>
                <a:gd name="connsiteX105" fmla="*/ 1150512 w 1906136"/>
                <a:gd name="connsiteY105" fmla="*/ 1206703 h 2468044"/>
                <a:gd name="connsiteX106" fmla="*/ 1157652 w 1906136"/>
                <a:gd name="connsiteY106" fmla="*/ 1199252 h 2468044"/>
                <a:gd name="connsiteX107" fmla="*/ 1157652 w 1906136"/>
                <a:gd name="connsiteY107" fmla="*/ 1183420 h 2468044"/>
                <a:gd name="connsiteX108" fmla="*/ 1152375 w 1906136"/>
                <a:gd name="connsiteY108" fmla="*/ 1184351 h 2468044"/>
                <a:gd name="connsiteX109" fmla="*/ 1148339 w 1906136"/>
                <a:gd name="connsiteY109" fmla="*/ 1184351 h 2468044"/>
                <a:gd name="connsiteX110" fmla="*/ 1147097 w 1906136"/>
                <a:gd name="connsiteY110" fmla="*/ 1184351 h 2468044"/>
                <a:gd name="connsiteX111" fmla="*/ 1147097 w 1906136"/>
                <a:gd name="connsiteY111" fmla="*/ 1186524 h 2468044"/>
                <a:gd name="connsiteX112" fmla="*/ 1144924 w 1906136"/>
                <a:gd name="connsiteY112" fmla="*/ 1186524 h 2468044"/>
                <a:gd name="connsiteX113" fmla="*/ 1144924 w 1906136"/>
                <a:gd name="connsiteY113" fmla="*/ 1184351 h 2468044"/>
                <a:gd name="connsiteX114" fmla="*/ 1142751 w 1906136"/>
                <a:gd name="connsiteY114" fmla="*/ 1183420 h 2468044"/>
                <a:gd name="connsiteX115" fmla="*/ 1141820 w 1906136"/>
                <a:gd name="connsiteY115" fmla="*/ 1179073 h 2468044"/>
                <a:gd name="connsiteX116" fmla="*/ 1125055 w 1906136"/>
                <a:gd name="connsiteY116" fmla="*/ 1181246 h 2468044"/>
                <a:gd name="connsiteX117" fmla="*/ 1113569 w 1906136"/>
                <a:gd name="connsiteY117" fmla="*/ 1186524 h 2468044"/>
                <a:gd name="connsiteX118" fmla="*/ 1105187 w 1906136"/>
                <a:gd name="connsiteY118" fmla="*/ 1195837 h 2468044"/>
                <a:gd name="connsiteX119" fmla="*/ 1103014 w 1906136"/>
                <a:gd name="connsiteY119" fmla="*/ 1198942 h 2468044"/>
                <a:gd name="connsiteX120" fmla="*/ 1100841 w 1906136"/>
                <a:gd name="connsiteY120" fmla="*/ 1205151 h 2468044"/>
                <a:gd name="connsiteX121" fmla="*/ 1098668 w 1906136"/>
                <a:gd name="connsiteY121" fmla="*/ 1210428 h 2468044"/>
                <a:gd name="connsiteX122" fmla="*/ 1097736 w 1906136"/>
                <a:gd name="connsiteY122" fmla="*/ 1215706 h 2468044"/>
                <a:gd name="connsiteX123" fmla="*/ 1093700 w 1906136"/>
                <a:gd name="connsiteY123" fmla="*/ 1220052 h 2468044"/>
                <a:gd name="connsiteX124" fmla="*/ 1093700 w 1906136"/>
                <a:gd name="connsiteY124" fmla="*/ 1220983 h 2468044"/>
                <a:gd name="connsiteX125" fmla="*/ 1091527 w 1906136"/>
                <a:gd name="connsiteY125" fmla="*/ 1220983 h 2468044"/>
                <a:gd name="connsiteX126" fmla="*/ 1090596 w 1906136"/>
                <a:gd name="connsiteY126" fmla="*/ 1220983 h 2468044"/>
                <a:gd name="connsiteX127" fmla="*/ 1086560 w 1906136"/>
                <a:gd name="connsiteY127" fmla="*/ 1220983 h 2468044"/>
                <a:gd name="connsiteX128" fmla="*/ 1084387 w 1906136"/>
                <a:gd name="connsiteY128" fmla="*/ 1220983 h 2468044"/>
                <a:gd name="connsiteX129" fmla="*/ 1081283 w 1906136"/>
                <a:gd name="connsiteY129" fmla="*/ 1223157 h 2468044"/>
                <a:gd name="connsiteX130" fmla="*/ 1066692 w 1906136"/>
                <a:gd name="connsiteY130" fmla="*/ 1230607 h 2468044"/>
                <a:gd name="connsiteX131" fmla="*/ 1057378 w 1906136"/>
                <a:gd name="connsiteY131" fmla="*/ 1234953 h 2468044"/>
                <a:gd name="connsiteX132" fmla="*/ 1052101 w 1906136"/>
                <a:gd name="connsiteY132" fmla="*/ 1232780 h 2468044"/>
                <a:gd name="connsiteX133" fmla="*/ 1048065 w 1906136"/>
                <a:gd name="connsiteY133" fmla="*/ 1230607 h 2468044"/>
                <a:gd name="connsiteX134" fmla="*/ 1044960 w 1906136"/>
                <a:gd name="connsiteY134" fmla="*/ 1227503 h 2468044"/>
                <a:gd name="connsiteX135" fmla="*/ 1037820 w 1906136"/>
                <a:gd name="connsiteY135" fmla="*/ 1225330 h 2468044"/>
                <a:gd name="connsiteX136" fmla="*/ 1025402 w 1906136"/>
                <a:gd name="connsiteY136" fmla="*/ 1223157 h 2468044"/>
                <a:gd name="connsiteX137" fmla="*/ 1013916 w 1906136"/>
                <a:gd name="connsiteY137" fmla="*/ 1201115 h 2468044"/>
                <a:gd name="connsiteX138" fmla="*/ 1006776 w 1906136"/>
                <a:gd name="connsiteY138" fmla="*/ 1183109 h 2468044"/>
                <a:gd name="connsiteX139" fmla="*/ 1005844 w 1906136"/>
                <a:gd name="connsiteY139" fmla="*/ 1164172 h 2468044"/>
                <a:gd name="connsiteX140" fmla="*/ 1005844 w 1906136"/>
                <a:gd name="connsiteY140" fmla="*/ 1146166 h 2468044"/>
                <a:gd name="connsiteX141" fmla="*/ 1012985 w 1906136"/>
                <a:gd name="connsiteY141" fmla="*/ 1121951 h 2468044"/>
                <a:gd name="connsiteX142" fmla="*/ 1016089 w 1906136"/>
                <a:gd name="connsiteY142" fmla="*/ 1111396 h 2468044"/>
                <a:gd name="connsiteX143" fmla="*/ 1016089 w 1906136"/>
                <a:gd name="connsiteY143" fmla="*/ 1102083 h 2468044"/>
                <a:gd name="connsiteX144" fmla="*/ 1013916 w 1906136"/>
                <a:gd name="connsiteY144" fmla="*/ 1094632 h 2468044"/>
                <a:gd name="connsiteX145" fmla="*/ 1017952 w 1906136"/>
                <a:gd name="connsiteY145" fmla="*/ 1085319 h 2468044"/>
                <a:gd name="connsiteX146" fmla="*/ 1025092 w 1906136"/>
                <a:gd name="connsiteY146" fmla="*/ 1074764 h 2468044"/>
                <a:gd name="connsiteX147" fmla="*/ 1035647 w 1906136"/>
                <a:gd name="connsiteY147" fmla="*/ 1067313 h 2468044"/>
                <a:gd name="connsiteX148" fmla="*/ 1048065 w 1906136"/>
                <a:gd name="connsiteY148" fmla="*/ 1061104 h 2468044"/>
                <a:gd name="connsiteX149" fmla="*/ 1059551 w 1906136"/>
                <a:gd name="connsiteY149" fmla="*/ 1057999 h 2468044"/>
                <a:gd name="connsiteX150" fmla="*/ 1076316 w 1906136"/>
                <a:gd name="connsiteY150" fmla="*/ 1055826 h 2468044"/>
                <a:gd name="connsiteX151" fmla="*/ 1091838 w 1906136"/>
                <a:gd name="connsiteY151" fmla="*/ 1055826 h 2468044"/>
                <a:gd name="connsiteX152" fmla="*/ 1108602 w 1906136"/>
                <a:gd name="connsiteY152" fmla="*/ 1060173 h 2468044"/>
                <a:gd name="connsiteX153" fmla="*/ 1121020 w 1906136"/>
                <a:gd name="connsiteY153" fmla="*/ 1065450 h 2468044"/>
                <a:gd name="connsiteX154" fmla="*/ 1137784 w 1906136"/>
                <a:gd name="connsiteY154" fmla="*/ 1065450 h 2468044"/>
                <a:gd name="connsiteX155" fmla="*/ 1134679 w 1906136"/>
                <a:gd name="connsiteY155" fmla="*/ 1060173 h 2468044"/>
                <a:gd name="connsiteX156" fmla="*/ 1132506 w 1906136"/>
                <a:gd name="connsiteY156" fmla="*/ 1055826 h 2468044"/>
                <a:gd name="connsiteX157" fmla="*/ 1130333 w 1906136"/>
                <a:gd name="connsiteY157" fmla="*/ 1052722 h 2468044"/>
                <a:gd name="connsiteX158" fmla="*/ 1127229 w 1906136"/>
                <a:gd name="connsiteY158" fmla="*/ 1047444 h 2468044"/>
                <a:gd name="connsiteX159" fmla="*/ 1125055 w 1906136"/>
                <a:gd name="connsiteY159" fmla="*/ 1041235 h 2468044"/>
                <a:gd name="connsiteX160" fmla="*/ 1128160 w 1906136"/>
                <a:gd name="connsiteY160" fmla="*/ 1041235 h 2468044"/>
                <a:gd name="connsiteX161" fmla="*/ 1128160 w 1906136"/>
                <a:gd name="connsiteY161" fmla="*/ 1038131 h 2468044"/>
                <a:gd name="connsiteX162" fmla="*/ 1149891 w 1906136"/>
                <a:gd name="connsiteY162" fmla="*/ 1041235 h 2468044"/>
                <a:gd name="connsiteX163" fmla="*/ 1168518 w 1906136"/>
                <a:gd name="connsiteY163" fmla="*/ 1048686 h 2468044"/>
                <a:gd name="connsiteX164" fmla="*/ 1184040 w 1906136"/>
                <a:gd name="connsiteY164" fmla="*/ 1056137 h 2468044"/>
                <a:gd name="connsiteX165" fmla="*/ 1197700 w 1906136"/>
                <a:gd name="connsiteY165" fmla="*/ 1058310 h 2468044"/>
                <a:gd name="connsiteX166" fmla="*/ 1208255 w 1906136"/>
                <a:gd name="connsiteY166" fmla="*/ 1067623 h 2468044"/>
                <a:gd name="connsiteX167" fmla="*/ 1219741 w 1906136"/>
                <a:gd name="connsiteY167" fmla="*/ 1083456 h 2468044"/>
                <a:gd name="connsiteX168" fmla="*/ 1230297 w 1906136"/>
                <a:gd name="connsiteY168" fmla="*/ 1105498 h 2468044"/>
                <a:gd name="connsiteX169" fmla="*/ 1239610 w 1906136"/>
                <a:gd name="connsiteY169" fmla="*/ 1126608 h 2468044"/>
                <a:gd name="connsiteX170" fmla="*/ 1244888 w 1906136"/>
                <a:gd name="connsiteY170" fmla="*/ 1142441 h 2468044"/>
                <a:gd name="connsiteX171" fmla="*/ 1257305 w 1906136"/>
                <a:gd name="connsiteY171" fmla="*/ 1146787 h 2468044"/>
                <a:gd name="connsiteX172" fmla="*/ 1257305 w 1906136"/>
                <a:gd name="connsiteY172" fmla="*/ 1142441 h 2468044"/>
                <a:gd name="connsiteX173" fmla="*/ 1261341 w 1906136"/>
                <a:gd name="connsiteY173" fmla="*/ 1142441 h 2468044"/>
                <a:gd name="connsiteX174" fmla="*/ 1257305 w 1906136"/>
                <a:gd name="connsiteY174" fmla="*/ 1124435 h 2468044"/>
                <a:gd name="connsiteX175" fmla="*/ 1250165 w 1906136"/>
                <a:gd name="connsiteY175" fmla="*/ 1104566 h 2468044"/>
                <a:gd name="connsiteX176" fmla="*/ 1243025 w 1906136"/>
                <a:gd name="connsiteY176" fmla="*/ 1083456 h 2468044"/>
                <a:gd name="connsiteX177" fmla="*/ 1237747 w 1906136"/>
                <a:gd name="connsiteY177" fmla="*/ 1063587 h 2468044"/>
                <a:gd name="connsiteX178" fmla="*/ 1235574 w 1906136"/>
                <a:gd name="connsiteY178" fmla="*/ 1045581 h 2468044"/>
                <a:gd name="connsiteX179" fmla="*/ 1241783 w 1906136"/>
                <a:gd name="connsiteY179" fmla="*/ 1030991 h 2468044"/>
                <a:gd name="connsiteX180" fmla="*/ 1247061 w 1906136"/>
                <a:gd name="connsiteY180" fmla="*/ 1012053 h 2468044"/>
                <a:gd name="connsiteX181" fmla="*/ 1257616 w 1906136"/>
                <a:gd name="connsiteY181" fmla="*/ 997462 h 2468044"/>
                <a:gd name="connsiteX182" fmla="*/ 1274380 w 1906136"/>
                <a:gd name="connsiteY182" fmla="*/ 986907 h 2468044"/>
                <a:gd name="connsiteX183" fmla="*/ 1291144 w 1906136"/>
                <a:gd name="connsiteY183" fmla="*/ 975421 h 2468044"/>
                <a:gd name="connsiteX184" fmla="*/ 1306666 w 1906136"/>
                <a:gd name="connsiteY184" fmla="*/ 967039 h 2468044"/>
                <a:gd name="connsiteX185" fmla="*/ 1321257 w 1906136"/>
                <a:gd name="connsiteY185" fmla="*/ 957725 h 2468044"/>
                <a:gd name="connsiteX186" fmla="*/ 1321257 w 1906136"/>
                <a:gd name="connsiteY186" fmla="*/ 952448 h 2468044"/>
                <a:gd name="connsiteX187" fmla="*/ 1318153 w 1906136"/>
                <a:gd name="connsiteY187" fmla="*/ 940961 h 2468044"/>
                <a:gd name="connsiteX188" fmla="*/ 1314117 w 1906136"/>
                <a:gd name="connsiteY188" fmla="*/ 928233 h 2468044"/>
                <a:gd name="connsiteX189" fmla="*/ 1311012 w 1906136"/>
                <a:gd name="connsiteY189" fmla="*/ 917678 h 2468044"/>
                <a:gd name="connsiteX190" fmla="*/ 1308839 w 1906136"/>
                <a:gd name="connsiteY190" fmla="*/ 913332 h 2468044"/>
                <a:gd name="connsiteX191" fmla="*/ 1308839 w 1906136"/>
                <a:gd name="connsiteY191" fmla="*/ 904018 h 2468044"/>
                <a:gd name="connsiteX192" fmla="*/ 1314117 w 1906136"/>
                <a:gd name="connsiteY192" fmla="*/ 908364 h 2468044"/>
                <a:gd name="connsiteX193" fmla="*/ 1316290 w 1906136"/>
                <a:gd name="connsiteY193" fmla="*/ 910538 h 2468044"/>
                <a:gd name="connsiteX194" fmla="*/ 1320326 w 1906136"/>
                <a:gd name="connsiteY194" fmla="*/ 911469 h 2468044"/>
                <a:gd name="connsiteX195" fmla="*/ 1321257 w 1906136"/>
                <a:gd name="connsiteY195" fmla="*/ 913642 h 2468044"/>
                <a:gd name="connsiteX196" fmla="*/ 1325293 w 1906136"/>
                <a:gd name="connsiteY196" fmla="*/ 917988 h 2468044"/>
                <a:gd name="connsiteX197" fmla="*/ 1337711 w 1906136"/>
                <a:gd name="connsiteY197" fmla="*/ 886633 h 2468044"/>
                <a:gd name="connsiteX198" fmla="*/ 1348266 w 1906136"/>
                <a:gd name="connsiteY198" fmla="*/ 857141 h 2468044"/>
                <a:gd name="connsiteX199" fmla="*/ 1362857 w 1906136"/>
                <a:gd name="connsiteY199" fmla="*/ 854968 h 2468044"/>
                <a:gd name="connsiteX200" fmla="*/ 1376517 w 1906136"/>
                <a:gd name="connsiteY200" fmla="*/ 852795 h 2468044"/>
                <a:gd name="connsiteX201" fmla="*/ 1391108 w 1906136"/>
                <a:gd name="connsiteY201" fmla="*/ 849690 h 2468044"/>
                <a:gd name="connsiteX202" fmla="*/ 1401663 w 1906136"/>
                <a:gd name="connsiteY202" fmla="*/ 840377 h 2468044"/>
                <a:gd name="connsiteX203" fmla="*/ 1408803 w 1906136"/>
                <a:gd name="connsiteY203" fmla="*/ 840377 h 2468044"/>
                <a:gd name="connsiteX204" fmla="*/ 1405698 w 1906136"/>
                <a:gd name="connsiteY204" fmla="*/ 837272 h 2468044"/>
                <a:gd name="connsiteX205" fmla="*/ 1398558 w 1906136"/>
                <a:gd name="connsiteY205" fmla="*/ 835099 h 2468044"/>
                <a:gd name="connsiteX206" fmla="*/ 1392349 w 1906136"/>
                <a:gd name="connsiteY206" fmla="*/ 832926 h 2468044"/>
                <a:gd name="connsiteX207" fmla="*/ 1398558 w 1906136"/>
                <a:gd name="connsiteY207" fmla="*/ 814920 h 2468044"/>
                <a:gd name="connsiteX208" fmla="*/ 1406940 w 1906136"/>
                <a:gd name="connsiteY208" fmla="*/ 802192 h 2468044"/>
                <a:gd name="connsiteX209" fmla="*/ 1420600 w 1906136"/>
                <a:gd name="connsiteY209" fmla="*/ 792879 h 2468044"/>
                <a:gd name="connsiteX210" fmla="*/ 1435191 w 1906136"/>
                <a:gd name="connsiteY210" fmla="*/ 785428 h 2468044"/>
                <a:gd name="connsiteX211" fmla="*/ 1448850 w 1906136"/>
                <a:gd name="connsiteY211" fmla="*/ 780150 h 2468044"/>
                <a:gd name="connsiteX212" fmla="*/ 1465615 w 1906136"/>
                <a:gd name="connsiteY212" fmla="*/ 772700 h 2468044"/>
                <a:gd name="connsiteX213" fmla="*/ 1478032 w 1906136"/>
                <a:gd name="connsiteY213" fmla="*/ 763386 h 2468044"/>
                <a:gd name="connsiteX214" fmla="*/ 1478032 w 1906136"/>
                <a:gd name="connsiteY214" fmla="*/ 761213 h 2468044"/>
                <a:gd name="connsiteX215" fmla="*/ 1478032 w 1906136"/>
                <a:gd name="connsiteY215" fmla="*/ 759040 h 2468044"/>
                <a:gd name="connsiteX216" fmla="*/ 1480205 w 1906136"/>
                <a:gd name="connsiteY216" fmla="*/ 759040 h 2468044"/>
                <a:gd name="connsiteX217" fmla="*/ 1482379 w 1906136"/>
                <a:gd name="connsiteY217" fmla="*/ 759040 h 2468044"/>
                <a:gd name="connsiteX218" fmla="*/ 1482379 w 1906136"/>
                <a:gd name="connsiteY218" fmla="*/ 763386 h 2468044"/>
                <a:gd name="connsiteX219" fmla="*/ 1489519 w 1906136"/>
                <a:gd name="connsiteY219" fmla="*/ 766491 h 2468044"/>
                <a:gd name="connsiteX220" fmla="*/ 1482379 w 1906136"/>
                <a:gd name="connsiteY220" fmla="*/ 775804 h 2468044"/>
                <a:gd name="connsiteX221" fmla="*/ 1475238 w 1906136"/>
                <a:gd name="connsiteY221" fmla="*/ 781082 h 2468044"/>
                <a:gd name="connsiteX222" fmla="*/ 1465925 w 1906136"/>
                <a:gd name="connsiteY222" fmla="*/ 787291 h 2468044"/>
                <a:gd name="connsiteX223" fmla="*/ 1465925 w 1906136"/>
                <a:gd name="connsiteY223" fmla="*/ 803123 h 2468044"/>
                <a:gd name="connsiteX224" fmla="*/ 1484552 w 1906136"/>
                <a:gd name="connsiteY224" fmla="*/ 795673 h 2468044"/>
                <a:gd name="connsiteX225" fmla="*/ 1499143 w 1906136"/>
                <a:gd name="connsiteY225" fmla="*/ 785117 h 2468044"/>
                <a:gd name="connsiteX226" fmla="*/ 1509698 w 1906136"/>
                <a:gd name="connsiteY226" fmla="*/ 772389 h 2468044"/>
                <a:gd name="connsiteX227" fmla="*/ 1511871 w 1906136"/>
                <a:gd name="connsiteY227" fmla="*/ 770216 h 2468044"/>
                <a:gd name="connsiteX228" fmla="*/ 1511871 w 1906136"/>
                <a:gd name="connsiteY228" fmla="*/ 768043 h 2468044"/>
                <a:gd name="connsiteX229" fmla="*/ 1514044 w 1906136"/>
                <a:gd name="connsiteY229" fmla="*/ 768043 h 2468044"/>
                <a:gd name="connsiteX230" fmla="*/ 1514044 w 1906136"/>
                <a:gd name="connsiteY230" fmla="*/ 765870 h 2468044"/>
                <a:gd name="connsiteX231" fmla="*/ 1514044 w 1906136"/>
                <a:gd name="connsiteY231" fmla="*/ 762765 h 2468044"/>
                <a:gd name="connsiteX232" fmla="*/ 1504731 w 1906136"/>
                <a:gd name="connsiteY232" fmla="*/ 751279 h 2468044"/>
                <a:gd name="connsiteX233" fmla="*/ 1497590 w 1906136"/>
                <a:gd name="connsiteY233" fmla="*/ 740724 h 2468044"/>
                <a:gd name="connsiteX234" fmla="*/ 1488277 w 1906136"/>
                <a:gd name="connsiteY234" fmla="*/ 730169 h 2468044"/>
                <a:gd name="connsiteX235" fmla="*/ 1473686 w 1906136"/>
                <a:gd name="connsiteY235" fmla="*/ 722718 h 2468044"/>
                <a:gd name="connsiteX236" fmla="*/ 1475859 w 1906136"/>
                <a:gd name="connsiteY236" fmla="*/ 711231 h 2468044"/>
                <a:gd name="connsiteX237" fmla="*/ 1478032 w 1906136"/>
                <a:gd name="connsiteY237" fmla="*/ 703781 h 2468044"/>
                <a:gd name="connsiteX238" fmla="*/ 1481137 w 1906136"/>
                <a:gd name="connsiteY238" fmla="*/ 696330 h 2468044"/>
                <a:gd name="connsiteX239" fmla="*/ 1486414 w 1906136"/>
                <a:gd name="connsiteY239" fmla="*/ 687017 h 2468044"/>
                <a:gd name="connsiteX240" fmla="*/ 1483310 w 1906136"/>
                <a:gd name="connsiteY240" fmla="*/ 683912 h 2468044"/>
                <a:gd name="connsiteX241" fmla="*/ 1479274 w 1906136"/>
                <a:gd name="connsiteY241" fmla="*/ 681739 h 2468044"/>
                <a:gd name="connsiteX242" fmla="*/ 1476170 w 1906136"/>
                <a:gd name="connsiteY242" fmla="*/ 679566 h 2468044"/>
                <a:gd name="connsiteX243" fmla="*/ 1473996 w 1906136"/>
                <a:gd name="connsiteY243" fmla="*/ 678635 h 2468044"/>
                <a:gd name="connsiteX244" fmla="*/ 1471823 w 1906136"/>
                <a:gd name="connsiteY244" fmla="*/ 674288 h 2468044"/>
                <a:gd name="connsiteX245" fmla="*/ 1470892 w 1906136"/>
                <a:gd name="connsiteY245" fmla="*/ 671184 h 2468044"/>
                <a:gd name="connsiteX246" fmla="*/ 1446988 w 1906136"/>
                <a:gd name="connsiteY246" fmla="*/ 676461 h 2468044"/>
                <a:gd name="connsiteX247" fmla="*/ 1425257 w 1906136"/>
                <a:gd name="connsiteY247" fmla="*/ 685775 h 2468044"/>
                <a:gd name="connsiteX248" fmla="*/ 1407561 w 1906136"/>
                <a:gd name="connsiteY248" fmla="*/ 698503 h 2468044"/>
                <a:gd name="connsiteX249" fmla="*/ 1403525 w 1906136"/>
                <a:gd name="connsiteY249" fmla="*/ 698503 h 2468044"/>
                <a:gd name="connsiteX250" fmla="*/ 1418116 w 1906136"/>
                <a:gd name="connsiteY250" fmla="*/ 681739 h 2468044"/>
                <a:gd name="connsiteX251" fmla="*/ 1437985 w 1906136"/>
                <a:gd name="connsiteY251" fmla="*/ 672426 h 2468044"/>
                <a:gd name="connsiteX252" fmla="*/ 1459716 w 1906136"/>
                <a:gd name="connsiteY252" fmla="*/ 664975 h 2468044"/>
                <a:gd name="connsiteX253" fmla="*/ 1485793 w 1906136"/>
                <a:gd name="connsiteY253" fmla="*/ 661870 h 2468044"/>
                <a:gd name="connsiteX254" fmla="*/ 1510940 w 1906136"/>
                <a:gd name="connsiteY254" fmla="*/ 657524 h 2468044"/>
                <a:gd name="connsiteX255" fmla="*/ 1537017 w 1906136"/>
                <a:gd name="connsiteY255" fmla="*/ 654420 h 2468044"/>
                <a:gd name="connsiteX256" fmla="*/ 1562163 w 1906136"/>
                <a:gd name="connsiteY256" fmla="*/ 649142 h 2468044"/>
                <a:gd name="connsiteX257" fmla="*/ 1583894 w 1906136"/>
                <a:gd name="connsiteY257" fmla="*/ 639829 h 2468044"/>
                <a:gd name="connsiteX258" fmla="*/ 1603763 w 1906136"/>
                <a:gd name="connsiteY258" fmla="*/ 625238 h 2468044"/>
                <a:gd name="connsiteX259" fmla="*/ 1603763 w 1906136"/>
                <a:gd name="connsiteY259" fmla="*/ 622133 h 2468044"/>
                <a:gd name="connsiteX260" fmla="*/ 1603763 w 1906136"/>
                <a:gd name="connsiteY260" fmla="*/ 619960 h 2468044"/>
                <a:gd name="connsiteX261" fmla="*/ 1603763 w 1906136"/>
                <a:gd name="connsiteY261" fmla="*/ 615614 h 2468044"/>
                <a:gd name="connsiteX262" fmla="*/ 1601590 w 1906136"/>
                <a:gd name="connsiteY262" fmla="*/ 614683 h 2468044"/>
                <a:gd name="connsiteX263" fmla="*/ 1601590 w 1906136"/>
                <a:gd name="connsiteY263" fmla="*/ 610336 h 2468044"/>
                <a:gd name="connsiteX264" fmla="*/ 1601590 w 1906136"/>
                <a:gd name="connsiteY264" fmla="*/ 607232 h 2468044"/>
                <a:gd name="connsiteX265" fmla="*/ 1603763 w 1906136"/>
                <a:gd name="connsiteY265" fmla="*/ 601023 h 2468044"/>
                <a:gd name="connsiteX266" fmla="*/ 1601590 w 1906136"/>
                <a:gd name="connsiteY266" fmla="*/ 595746 h 2468044"/>
                <a:gd name="connsiteX267" fmla="*/ 1601590 w 1906136"/>
                <a:gd name="connsiteY267" fmla="*/ 590468 h 2468044"/>
                <a:gd name="connsiteX268" fmla="*/ 1600658 w 1906136"/>
                <a:gd name="connsiteY268" fmla="*/ 586122 h 2468044"/>
                <a:gd name="connsiteX269" fmla="*/ 1600658 w 1906136"/>
                <a:gd name="connsiteY269" fmla="*/ 580844 h 2468044"/>
                <a:gd name="connsiteX270" fmla="*/ 1581721 w 1906136"/>
                <a:gd name="connsiteY270" fmla="*/ 580844 h 2468044"/>
                <a:gd name="connsiteX271" fmla="*/ 1579548 w 1906136"/>
                <a:gd name="connsiteY271" fmla="*/ 566253 h 2468044"/>
                <a:gd name="connsiteX272" fmla="*/ 1572408 w 1906136"/>
                <a:gd name="connsiteY272" fmla="*/ 556940 h 2468044"/>
                <a:gd name="connsiteX273" fmla="*/ 1565268 w 1906136"/>
                <a:gd name="connsiteY273" fmla="*/ 549489 h 2468044"/>
                <a:gd name="connsiteX274" fmla="*/ 1552850 w 1906136"/>
                <a:gd name="connsiteY274" fmla="*/ 546385 h 2468044"/>
                <a:gd name="connsiteX275" fmla="*/ 1543536 w 1906136"/>
                <a:gd name="connsiteY275" fmla="*/ 556940 h 2468044"/>
                <a:gd name="connsiteX276" fmla="*/ 1532981 w 1906136"/>
                <a:gd name="connsiteY276" fmla="*/ 566253 h 2468044"/>
                <a:gd name="connsiteX277" fmla="*/ 1521495 w 1906136"/>
                <a:gd name="connsiteY277" fmla="*/ 577740 h 2468044"/>
                <a:gd name="connsiteX278" fmla="*/ 1518390 w 1906136"/>
                <a:gd name="connsiteY278" fmla="*/ 577740 h 2468044"/>
                <a:gd name="connsiteX279" fmla="*/ 1530808 w 1906136"/>
                <a:gd name="connsiteY279" fmla="*/ 558803 h 2468044"/>
                <a:gd name="connsiteX280" fmla="*/ 1542295 w 1906136"/>
                <a:gd name="connsiteY280" fmla="*/ 536761 h 2468044"/>
                <a:gd name="connsiteX281" fmla="*/ 1528635 w 1906136"/>
                <a:gd name="connsiteY281" fmla="*/ 526206 h 2468044"/>
                <a:gd name="connsiteX282" fmla="*/ 1525531 w 1906136"/>
                <a:gd name="connsiteY282" fmla="*/ 516892 h 2468044"/>
                <a:gd name="connsiteX283" fmla="*/ 1527704 w 1906136"/>
                <a:gd name="connsiteY283" fmla="*/ 506337 h 2468044"/>
                <a:gd name="connsiteX284" fmla="*/ 1527704 w 1906136"/>
                <a:gd name="connsiteY284" fmla="*/ 494851 h 2468044"/>
                <a:gd name="connsiteX285" fmla="*/ 1521495 w 1906136"/>
                <a:gd name="connsiteY285" fmla="*/ 480260 h 2468044"/>
                <a:gd name="connsiteX286" fmla="*/ 1520563 w 1906136"/>
                <a:gd name="connsiteY286" fmla="*/ 478087 h 2468044"/>
                <a:gd name="connsiteX287" fmla="*/ 1516528 w 1906136"/>
                <a:gd name="connsiteY287" fmla="*/ 478087 h 2468044"/>
                <a:gd name="connsiteX288" fmla="*/ 1514354 w 1906136"/>
                <a:gd name="connsiteY288" fmla="*/ 478087 h 2468044"/>
                <a:gd name="connsiteX289" fmla="*/ 1511250 w 1906136"/>
                <a:gd name="connsiteY289" fmla="*/ 478087 h 2468044"/>
                <a:gd name="connsiteX290" fmla="*/ 1507214 w 1906136"/>
                <a:gd name="connsiteY290" fmla="*/ 478087 h 2468044"/>
                <a:gd name="connsiteX291" fmla="*/ 1506283 w 1906136"/>
                <a:gd name="connsiteY291" fmla="*/ 477155 h 2468044"/>
                <a:gd name="connsiteX292" fmla="*/ 1504110 w 1906136"/>
                <a:gd name="connsiteY292" fmla="*/ 472809 h 2468044"/>
                <a:gd name="connsiteX293" fmla="*/ 1501937 w 1906136"/>
                <a:gd name="connsiteY293" fmla="*/ 469705 h 2468044"/>
                <a:gd name="connsiteX294" fmla="*/ 1504110 w 1906136"/>
                <a:gd name="connsiteY294" fmla="*/ 465358 h 2468044"/>
                <a:gd name="connsiteX295" fmla="*/ 1504110 w 1906136"/>
                <a:gd name="connsiteY295" fmla="*/ 462254 h 2468044"/>
                <a:gd name="connsiteX296" fmla="*/ 1506283 w 1906136"/>
                <a:gd name="connsiteY296" fmla="*/ 460081 h 2468044"/>
                <a:gd name="connsiteX297" fmla="*/ 1506283 w 1906136"/>
                <a:gd name="connsiteY297" fmla="*/ 455734 h 2468044"/>
                <a:gd name="connsiteX298" fmla="*/ 1506283 w 1906136"/>
                <a:gd name="connsiteY298" fmla="*/ 452630 h 2468044"/>
                <a:gd name="connsiteX299" fmla="*/ 1500074 w 1906136"/>
                <a:gd name="connsiteY299" fmla="*/ 443317 h 2468044"/>
                <a:gd name="connsiteX300" fmla="*/ 1492934 w 1906136"/>
                <a:gd name="connsiteY300" fmla="*/ 435866 h 2468044"/>
                <a:gd name="connsiteX301" fmla="*/ 1485793 w 1906136"/>
                <a:gd name="connsiteY301" fmla="*/ 428415 h 2468044"/>
                <a:gd name="connsiteX302" fmla="*/ 1480516 w 1906136"/>
                <a:gd name="connsiteY302" fmla="*/ 420964 h 2468044"/>
                <a:gd name="connsiteX303" fmla="*/ 1478343 w 1906136"/>
                <a:gd name="connsiteY303" fmla="*/ 408236 h 2468044"/>
                <a:gd name="connsiteX304" fmla="*/ 1463752 w 1906136"/>
                <a:gd name="connsiteY304" fmla="*/ 419723 h 2468044"/>
                <a:gd name="connsiteX305" fmla="*/ 1455370 w 1906136"/>
                <a:gd name="connsiteY305" fmla="*/ 434314 h 2468044"/>
                <a:gd name="connsiteX306" fmla="*/ 1443883 w 1906136"/>
                <a:gd name="connsiteY306" fmla="*/ 447973 h 2468044"/>
                <a:gd name="connsiteX307" fmla="*/ 1429292 w 1906136"/>
                <a:gd name="connsiteY307" fmla="*/ 459460 h 2468044"/>
                <a:gd name="connsiteX308" fmla="*/ 1428361 w 1906136"/>
                <a:gd name="connsiteY308" fmla="*/ 455114 h 2468044"/>
                <a:gd name="connsiteX309" fmla="*/ 1422152 w 1906136"/>
                <a:gd name="connsiteY309" fmla="*/ 454182 h 2468044"/>
                <a:gd name="connsiteX310" fmla="*/ 1419048 w 1906136"/>
                <a:gd name="connsiteY310" fmla="*/ 449836 h 2468044"/>
                <a:gd name="connsiteX311" fmla="*/ 1415012 w 1906136"/>
                <a:gd name="connsiteY311" fmla="*/ 447663 h 2468044"/>
                <a:gd name="connsiteX312" fmla="*/ 1411907 w 1906136"/>
                <a:gd name="connsiteY312" fmla="*/ 444558 h 2468044"/>
                <a:gd name="connsiteX313" fmla="*/ 1409734 w 1906136"/>
                <a:gd name="connsiteY313" fmla="*/ 442385 h 2468044"/>
                <a:gd name="connsiteX314" fmla="*/ 1406630 w 1906136"/>
                <a:gd name="connsiteY314" fmla="*/ 431830 h 2468044"/>
                <a:gd name="connsiteX315" fmla="*/ 1404457 w 1906136"/>
                <a:gd name="connsiteY315" fmla="*/ 417239 h 2468044"/>
                <a:gd name="connsiteX316" fmla="*/ 1400421 w 1906136"/>
                <a:gd name="connsiteY316" fmla="*/ 400475 h 2468044"/>
                <a:gd name="connsiteX317" fmla="*/ 1399490 w 1906136"/>
                <a:gd name="connsiteY317" fmla="*/ 391162 h 2468044"/>
                <a:gd name="connsiteX318" fmla="*/ 1395454 w 1906136"/>
                <a:gd name="connsiteY318" fmla="*/ 388057 h 2468044"/>
                <a:gd name="connsiteX319" fmla="*/ 1390176 w 1906136"/>
                <a:gd name="connsiteY319" fmla="*/ 385884 h 2468044"/>
                <a:gd name="connsiteX320" fmla="*/ 1384899 w 1906136"/>
                <a:gd name="connsiteY320" fmla="*/ 383711 h 2468044"/>
                <a:gd name="connsiteX321" fmla="*/ 1378690 w 1906136"/>
                <a:gd name="connsiteY321" fmla="*/ 383711 h 2468044"/>
                <a:gd name="connsiteX322" fmla="*/ 1375585 w 1906136"/>
                <a:gd name="connsiteY322" fmla="*/ 382780 h 2468044"/>
                <a:gd name="connsiteX323" fmla="*/ 1370308 w 1906136"/>
                <a:gd name="connsiteY323" fmla="*/ 378433 h 2468044"/>
                <a:gd name="connsiteX324" fmla="*/ 1364099 w 1906136"/>
                <a:gd name="connsiteY324" fmla="*/ 369120 h 2468044"/>
                <a:gd name="connsiteX325" fmla="*/ 1358821 w 1906136"/>
                <a:gd name="connsiteY325" fmla="*/ 356392 h 2468044"/>
                <a:gd name="connsiteX326" fmla="*/ 1353544 w 1906136"/>
                <a:gd name="connsiteY326" fmla="*/ 347078 h 2468044"/>
                <a:gd name="connsiteX327" fmla="*/ 1329639 w 1906136"/>
                <a:gd name="connsiteY327" fmla="*/ 351425 h 2468044"/>
                <a:gd name="connsiteX328" fmla="*/ 1307908 w 1906136"/>
                <a:gd name="connsiteY328" fmla="*/ 351425 h 2468044"/>
                <a:gd name="connsiteX329" fmla="*/ 1282762 w 1906136"/>
                <a:gd name="connsiteY329" fmla="*/ 347078 h 2468044"/>
                <a:gd name="connsiteX330" fmla="*/ 1282762 w 1906136"/>
                <a:gd name="connsiteY330" fmla="*/ 351425 h 2468044"/>
                <a:gd name="connsiteX331" fmla="*/ 1278726 w 1906136"/>
                <a:gd name="connsiteY331" fmla="*/ 351425 h 2468044"/>
                <a:gd name="connsiteX332" fmla="*/ 1280899 w 1906136"/>
                <a:gd name="connsiteY332" fmla="*/ 369431 h 2468044"/>
                <a:gd name="connsiteX333" fmla="*/ 1286177 w 1906136"/>
                <a:gd name="connsiteY333" fmla="*/ 388368 h 2468044"/>
                <a:gd name="connsiteX334" fmla="*/ 1290213 w 1906136"/>
                <a:gd name="connsiteY334" fmla="*/ 405132 h 2468044"/>
                <a:gd name="connsiteX335" fmla="*/ 1293317 w 1906136"/>
                <a:gd name="connsiteY335" fmla="*/ 420964 h 2468044"/>
                <a:gd name="connsiteX336" fmla="*/ 1290213 w 1906136"/>
                <a:gd name="connsiteY336" fmla="*/ 435555 h 2468044"/>
                <a:gd name="connsiteX337" fmla="*/ 1283072 w 1906136"/>
                <a:gd name="connsiteY337" fmla="*/ 448284 h 2468044"/>
                <a:gd name="connsiteX338" fmla="*/ 1285246 w 1906136"/>
                <a:gd name="connsiteY338" fmla="*/ 454493 h 2468044"/>
                <a:gd name="connsiteX339" fmla="*/ 1288350 w 1906136"/>
                <a:gd name="connsiteY339" fmla="*/ 457597 h 2468044"/>
                <a:gd name="connsiteX340" fmla="*/ 1292386 w 1906136"/>
                <a:gd name="connsiteY340" fmla="*/ 459770 h 2468044"/>
                <a:gd name="connsiteX341" fmla="*/ 1295490 w 1906136"/>
                <a:gd name="connsiteY341" fmla="*/ 461943 h 2468044"/>
                <a:gd name="connsiteX342" fmla="*/ 1302630 w 1906136"/>
                <a:gd name="connsiteY342" fmla="*/ 465048 h 2468044"/>
                <a:gd name="connsiteX343" fmla="*/ 1302630 w 1906136"/>
                <a:gd name="connsiteY343" fmla="*/ 481812 h 2468044"/>
                <a:gd name="connsiteX344" fmla="*/ 1304804 w 1906136"/>
                <a:gd name="connsiteY344" fmla="*/ 498576 h 2468044"/>
                <a:gd name="connsiteX345" fmla="*/ 1302630 w 1906136"/>
                <a:gd name="connsiteY345" fmla="*/ 509131 h 2468044"/>
                <a:gd name="connsiteX346" fmla="*/ 1297353 w 1906136"/>
                <a:gd name="connsiteY346" fmla="*/ 528068 h 2468044"/>
                <a:gd name="connsiteX347" fmla="*/ 1288040 w 1906136"/>
                <a:gd name="connsiteY347" fmla="*/ 542659 h 2468044"/>
                <a:gd name="connsiteX348" fmla="*/ 1273449 w 1906136"/>
                <a:gd name="connsiteY348" fmla="*/ 553214 h 2468044"/>
                <a:gd name="connsiteX349" fmla="*/ 1258858 w 1906136"/>
                <a:gd name="connsiteY349" fmla="*/ 560665 h 2468044"/>
                <a:gd name="connsiteX350" fmla="*/ 1264135 w 1906136"/>
                <a:gd name="connsiteY350" fmla="*/ 577429 h 2468044"/>
                <a:gd name="connsiteX351" fmla="*/ 1268171 w 1906136"/>
                <a:gd name="connsiteY351" fmla="*/ 595435 h 2468044"/>
                <a:gd name="connsiteX352" fmla="*/ 1270344 w 1906136"/>
                <a:gd name="connsiteY352" fmla="*/ 610026 h 2468044"/>
                <a:gd name="connsiteX353" fmla="*/ 1270344 w 1906136"/>
                <a:gd name="connsiteY353" fmla="*/ 621513 h 2468044"/>
                <a:gd name="connsiteX354" fmla="*/ 1268171 w 1906136"/>
                <a:gd name="connsiteY354" fmla="*/ 624617 h 2468044"/>
                <a:gd name="connsiteX355" fmla="*/ 1268171 w 1906136"/>
                <a:gd name="connsiteY355" fmla="*/ 626790 h 2468044"/>
                <a:gd name="connsiteX356" fmla="*/ 1268171 w 1906136"/>
                <a:gd name="connsiteY356" fmla="*/ 628963 h 2468044"/>
                <a:gd name="connsiteX357" fmla="*/ 1265998 w 1906136"/>
                <a:gd name="connsiteY357" fmla="*/ 628963 h 2468044"/>
                <a:gd name="connsiteX358" fmla="*/ 1262893 w 1906136"/>
                <a:gd name="connsiteY358" fmla="*/ 629895 h 2468044"/>
                <a:gd name="connsiteX359" fmla="*/ 1260720 w 1906136"/>
                <a:gd name="connsiteY359" fmla="*/ 629895 h 2468044"/>
                <a:gd name="connsiteX360" fmla="*/ 1258547 w 1906136"/>
                <a:gd name="connsiteY360" fmla="*/ 632068 h 2468044"/>
                <a:gd name="connsiteX361" fmla="*/ 1256374 w 1906136"/>
                <a:gd name="connsiteY361" fmla="*/ 632068 h 2468044"/>
                <a:gd name="connsiteX362" fmla="*/ 1253270 w 1906136"/>
                <a:gd name="connsiteY362" fmla="*/ 634241 h 2468044"/>
                <a:gd name="connsiteX363" fmla="*/ 1242714 w 1906136"/>
                <a:gd name="connsiteY363" fmla="*/ 617477 h 2468044"/>
                <a:gd name="connsiteX364" fmla="*/ 1233401 w 1906136"/>
                <a:gd name="connsiteY364" fmla="*/ 604748 h 2468044"/>
                <a:gd name="connsiteX365" fmla="*/ 1229365 w 1906136"/>
                <a:gd name="connsiteY365" fmla="*/ 593262 h 2468044"/>
                <a:gd name="connsiteX366" fmla="*/ 1228434 w 1906136"/>
                <a:gd name="connsiteY366" fmla="*/ 582707 h 2468044"/>
                <a:gd name="connsiteX367" fmla="*/ 1226261 w 1906136"/>
                <a:gd name="connsiteY367" fmla="*/ 571220 h 2468044"/>
                <a:gd name="connsiteX368" fmla="*/ 1222225 w 1906136"/>
                <a:gd name="connsiteY368" fmla="*/ 556629 h 2468044"/>
                <a:gd name="connsiteX369" fmla="*/ 1219121 w 1906136"/>
                <a:gd name="connsiteY369" fmla="*/ 536761 h 2468044"/>
                <a:gd name="connsiteX370" fmla="*/ 1189939 w 1906136"/>
                <a:gd name="connsiteY370" fmla="*/ 529310 h 2468044"/>
                <a:gd name="connsiteX371" fmla="*/ 1185903 w 1906136"/>
                <a:gd name="connsiteY371" fmla="*/ 529310 h 2468044"/>
                <a:gd name="connsiteX372" fmla="*/ 1184972 w 1906136"/>
                <a:gd name="connsiteY372" fmla="*/ 531483 h 2468044"/>
                <a:gd name="connsiteX373" fmla="*/ 1180936 w 1906136"/>
                <a:gd name="connsiteY373" fmla="*/ 533656 h 2468044"/>
                <a:gd name="connsiteX374" fmla="*/ 1178763 w 1906136"/>
                <a:gd name="connsiteY374" fmla="*/ 535829 h 2468044"/>
                <a:gd name="connsiteX375" fmla="*/ 1175658 w 1906136"/>
                <a:gd name="connsiteY375" fmla="*/ 535829 h 2468044"/>
                <a:gd name="connsiteX376" fmla="*/ 1171622 w 1906136"/>
                <a:gd name="connsiteY376" fmla="*/ 536761 h 2468044"/>
                <a:gd name="connsiteX377" fmla="*/ 1168518 w 1906136"/>
                <a:gd name="connsiteY377" fmla="*/ 535829 h 2468044"/>
                <a:gd name="connsiteX378" fmla="*/ 1163240 w 1906136"/>
                <a:gd name="connsiteY378" fmla="*/ 533656 h 2468044"/>
                <a:gd name="connsiteX379" fmla="*/ 1150202 w 1906136"/>
                <a:gd name="connsiteY379" fmla="*/ 527137 h 2468044"/>
                <a:gd name="connsiteX380" fmla="*/ 1139646 w 1906136"/>
                <a:gd name="connsiteY380" fmla="*/ 515650 h 2468044"/>
                <a:gd name="connsiteX381" fmla="*/ 1127229 w 1906136"/>
                <a:gd name="connsiteY381" fmla="*/ 502922 h 2468044"/>
                <a:gd name="connsiteX382" fmla="*/ 1113569 w 1906136"/>
                <a:gd name="connsiteY382" fmla="*/ 493609 h 2468044"/>
                <a:gd name="connsiteX383" fmla="*/ 1101151 w 1906136"/>
                <a:gd name="connsiteY383" fmla="*/ 488331 h 2468044"/>
                <a:gd name="connsiteX384" fmla="*/ 1088733 w 1906136"/>
                <a:gd name="connsiteY384" fmla="*/ 490504 h 2468044"/>
                <a:gd name="connsiteX385" fmla="*/ 1083456 w 1906136"/>
                <a:gd name="connsiteY385" fmla="*/ 488331 h 2468044"/>
                <a:gd name="connsiteX386" fmla="*/ 1077247 w 1906136"/>
                <a:gd name="connsiteY386" fmla="*/ 488331 h 2468044"/>
                <a:gd name="connsiteX387" fmla="*/ 1076316 w 1906136"/>
                <a:gd name="connsiteY387" fmla="*/ 486158 h 2468044"/>
                <a:gd name="connsiteX388" fmla="*/ 1076316 w 1906136"/>
                <a:gd name="connsiteY388" fmla="*/ 485227 h 2468044"/>
                <a:gd name="connsiteX389" fmla="*/ 1076316 w 1906136"/>
                <a:gd name="connsiteY389" fmla="*/ 483054 h 2468044"/>
                <a:gd name="connsiteX390" fmla="*/ 1076316 w 1906136"/>
                <a:gd name="connsiteY390" fmla="*/ 480881 h 2468044"/>
                <a:gd name="connsiteX391" fmla="*/ 1076316 w 1906136"/>
                <a:gd name="connsiteY391" fmla="*/ 477776 h 2468044"/>
                <a:gd name="connsiteX392" fmla="*/ 1076316 w 1906136"/>
                <a:gd name="connsiteY392" fmla="*/ 473430 h 2468044"/>
                <a:gd name="connsiteX393" fmla="*/ 1072280 w 1906136"/>
                <a:gd name="connsiteY393" fmla="*/ 470325 h 2468044"/>
                <a:gd name="connsiteX394" fmla="*/ 1072280 w 1906136"/>
                <a:gd name="connsiteY394" fmla="*/ 461012 h 2468044"/>
                <a:gd name="connsiteX395" fmla="*/ 1052411 w 1906136"/>
                <a:gd name="connsiteY395" fmla="*/ 461012 h 2468044"/>
                <a:gd name="connsiteX396" fmla="*/ 1052411 w 1906136"/>
                <a:gd name="connsiteY396" fmla="*/ 441143 h 2468044"/>
                <a:gd name="connsiteX397" fmla="*/ 1048375 w 1906136"/>
                <a:gd name="connsiteY397" fmla="*/ 421275 h 2468044"/>
                <a:gd name="connsiteX398" fmla="*/ 1042166 w 1906136"/>
                <a:gd name="connsiteY398" fmla="*/ 406684 h 2468044"/>
                <a:gd name="connsiteX399" fmla="*/ 1042166 w 1906136"/>
                <a:gd name="connsiteY399" fmla="*/ 382469 h 2468044"/>
                <a:gd name="connsiteX400" fmla="*/ 1048375 w 1906136"/>
                <a:gd name="connsiteY400" fmla="*/ 365705 h 2468044"/>
                <a:gd name="connsiteX401" fmla="*/ 1057689 w 1906136"/>
                <a:gd name="connsiteY401" fmla="*/ 355150 h 2468044"/>
                <a:gd name="connsiteX402" fmla="*/ 1072280 w 1906136"/>
                <a:gd name="connsiteY402" fmla="*/ 345837 h 2468044"/>
                <a:gd name="connsiteX403" fmla="*/ 1089044 w 1906136"/>
                <a:gd name="connsiteY403" fmla="*/ 340559 h 2468044"/>
                <a:gd name="connsiteX404" fmla="*/ 1089044 w 1906136"/>
                <a:gd name="connsiteY404" fmla="*/ 335282 h 2468044"/>
                <a:gd name="connsiteX405" fmla="*/ 1086871 w 1906136"/>
                <a:gd name="connsiteY405" fmla="*/ 329073 h 2468044"/>
                <a:gd name="connsiteX406" fmla="*/ 1086871 w 1906136"/>
                <a:gd name="connsiteY406" fmla="*/ 325968 h 2468044"/>
                <a:gd name="connsiteX407" fmla="*/ 1084698 w 1906136"/>
                <a:gd name="connsiteY407" fmla="*/ 323795 h 2468044"/>
                <a:gd name="connsiteX408" fmla="*/ 1083766 w 1906136"/>
                <a:gd name="connsiteY408" fmla="*/ 320691 h 2468044"/>
                <a:gd name="connsiteX409" fmla="*/ 1081593 w 1906136"/>
                <a:gd name="connsiteY409" fmla="*/ 316344 h 2468044"/>
                <a:gd name="connsiteX410" fmla="*/ 1072280 w 1906136"/>
                <a:gd name="connsiteY410" fmla="*/ 316344 h 2468044"/>
                <a:gd name="connsiteX411" fmla="*/ 1072280 w 1906136"/>
                <a:gd name="connsiteY411" fmla="*/ 313240 h 2468044"/>
                <a:gd name="connsiteX412" fmla="*/ 1079420 w 1906136"/>
                <a:gd name="connsiteY412" fmla="*/ 314171 h 2468044"/>
                <a:gd name="connsiteX413" fmla="*/ 1083456 w 1906136"/>
                <a:gd name="connsiteY413" fmla="*/ 316344 h 2468044"/>
                <a:gd name="connsiteX414" fmla="*/ 1088733 w 1906136"/>
                <a:gd name="connsiteY414" fmla="*/ 318517 h 2468044"/>
                <a:gd name="connsiteX415" fmla="*/ 1094011 w 1906136"/>
                <a:gd name="connsiteY415" fmla="*/ 320691 h 2468044"/>
                <a:gd name="connsiteX416" fmla="*/ 1101151 w 1906136"/>
                <a:gd name="connsiteY416" fmla="*/ 320691 h 2468044"/>
                <a:gd name="connsiteX417" fmla="*/ 1105187 w 1906136"/>
                <a:gd name="connsiteY417" fmla="*/ 307031 h 2468044"/>
                <a:gd name="connsiteX418" fmla="*/ 1108291 w 1906136"/>
                <a:gd name="connsiteY418" fmla="*/ 298649 h 2468044"/>
                <a:gd name="connsiteX419" fmla="*/ 1115432 w 1906136"/>
                <a:gd name="connsiteY419" fmla="*/ 291198 h 2468044"/>
                <a:gd name="connsiteX420" fmla="*/ 1124745 w 1906136"/>
                <a:gd name="connsiteY420" fmla="*/ 283748 h 2468044"/>
                <a:gd name="connsiteX421" fmla="*/ 1126918 w 1906136"/>
                <a:gd name="connsiteY421" fmla="*/ 279401 h 2468044"/>
                <a:gd name="connsiteX422" fmla="*/ 1130023 w 1906136"/>
                <a:gd name="connsiteY422" fmla="*/ 276297 h 2468044"/>
                <a:gd name="connsiteX423" fmla="*/ 1132196 w 1906136"/>
                <a:gd name="connsiteY423" fmla="*/ 271951 h 2468044"/>
                <a:gd name="connsiteX424" fmla="*/ 1132196 w 1906136"/>
                <a:gd name="connsiteY424" fmla="*/ 266673 h 2468044"/>
                <a:gd name="connsiteX425" fmla="*/ 1130023 w 1906136"/>
                <a:gd name="connsiteY425" fmla="*/ 261395 h 2468044"/>
                <a:gd name="connsiteX426" fmla="*/ 1127849 w 1906136"/>
                <a:gd name="connsiteY426" fmla="*/ 259222 h 2468044"/>
                <a:gd name="connsiteX427" fmla="*/ 1126918 w 1906136"/>
                <a:gd name="connsiteY427" fmla="*/ 257049 h 2468044"/>
                <a:gd name="connsiteX428" fmla="*/ 1124745 w 1906136"/>
                <a:gd name="connsiteY428" fmla="*/ 254876 h 2468044"/>
                <a:gd name="connsiteX429" fmla="*/ 1120709 w 1906136"/>
                <a:gd name="connsiteY429" fmla="*/ 251772 h 2468044"/>
                <a:gd name="connsiteX430" fmla="*/ 1117605 w 1906136"/>
                <a:gd name="connsiteY430" fmla="*/ 251772 h 2468044"/>
                <a:gd name="connsiteX431" fmla="*/ 1117605 w 1906136"/>
                <a:gd name="connsiteY431" fmla="*/ 247736 h 2468044"/>
                <a:gd name="connsiteX432" fmla="*/ 1135300 w 1906136"/>
                <a:gd name="connsiteY432" fmla="*/ 252082 h 2468044"/>
                <a:gd name="connsiteX433" fmla="*/ 1147718 w 1906136"/>
                <a:gd name="connsiteY433" fmla="*/ 259533 h 2468044"/>
                <a:gd name="connsiteX434" fmla="*/ 1157031 w 1906136"/>
                <a:gd name="connsiteY434" fmla="*/ 259533 h 2468044"/>
                <a:gd name="connsiteX435" fmla="*/ 1159205 w 1906136"/>
                <a:gd name="connsiteY435" fmla="*/ 241527 h 2468044"/>
                <a:gd name="connsiteX436" fmla="*/ 1161378 w 1906136"/>
                <a:gd name="connsiteY436" fmla="*/ 230040 h 2468044"/>
                <a:gd name="connsiteX437" fmla="*/ 1157342 w 1906136"/>
                <a:gd name="connsiteY437" fmla="*/ 219485 h 2468044"/>
                <a:gd name="connsiteX438" fmla="*/ 1157342 w 1906136"/>
                <a:gd name="connsiteY438" fmla="*/ 215139 h 2468044"/>
                <a:gd name="connsiteX439" fmla="*/ 1208255 w 1906136"/>
                <a:gd name="connsiteY439" fmla="*/ 212034 h 2468044"/>
                <a:gd name="connsiteX440" fmla="*/ 1208255 w 1906136"/>
                <a:gd name="connsiteY440" fmla="*/ 205826 h 2468044"/>
                <a:gd name="connsiteX441" fmla="*/ 1206082 w 1906136"/>
                <a:gd name="connsiteY441" fmla="*/ 202721 h 2468044"/>
                <a:gd name="connsiteX442" fmla="*/ 1206082 w 1906136"/>
                <a:gd name="connsiteY442" fmla="*/ 200548 h 2468044"/>
                <a:gd name="connsiteX443" fmla="*/ 1205151 w 1906136"/>
                <a:gd name="connsiteY443" fmla="*/ 198375 h 2468044"/>
                <a:gd name="connsiteX444" fmla="*/ 1202977 w 1906136"/>
                <a:gd name="connsiteY444" fmla="*/ 197444 h 2468044"/>
                <a:gd name="connsiteX445" fmla="*/ 1200804 w 1906136"/>
                <a:gd name="connsiteY445" fmla="*/ 195270 h 2468044"/>
                <a:gd name="connsiteX446" fmla="*/ 1200804 w 1906136"/>
                <a:gd name="connsiteY446" fmla="*/ 190924 h 2468044"/>
                <a:gd name="connsiteX447" fmla="*/ 1206082 w 1906136"/>
                <a:gd name="connsiteY447" fmla="*/ 193097 h 2468044"/>
                <a:gd name="connsiteX448" fmla="*/ 1210118 w 1906136"/>
                <a:gd name="connsiteY448" fmla="*/ 195270 h 2468044"/>
                <a:gd name="connsiteX449" fmla="*/ 1213222 w 1906136"/>
                <a:gd name="connsiteY449" fmla="*/ 197444 h 2468044"/>
                <a:gd name="connsiteX450" fmla="*/ 1217258 w 1906136"/>
                <a:gd name="connsiteY450" fmla="*/ 198375 h 2468044"/>
                <a:gd name="connsiteX451" fmla="*/ 1224398 w 1906136"/>
                <a:gd name="connsiteY451" fmla="*/ 198375 h 2468044"/>
                <a:gd name="connsiteX452" fmla="*/ 1226571 w 1906136"/>
                <a:gd name="connsiteY452" fmla="*/ 187820 h 2468044"/>
                <a:gd name="connsiteX453" fmla="*/ 1229676 w 1906136"/>
                <a:gd name="connsiteY453" fmla="*/ 173229 h 2468044"/>
                <a:gd name="connsiteX454" fmla="*/ 1233711 w 1906136"/>
                <a:gd name="connsiteY454" fmla="*/ 154292 h 2468044"/>
                <a:gd name="connsiteX455" fmla="*/ 1234643 w 1906136"/>
                <a:gd name="connsiteY455" fmla="*/ 138459 h 2468044"/>
                <a:gd name="connsiteX456" fmla="*/ 1236816 w 1906136"/>
                <a:gd name="connsiteY456" fmla="*/ 125731 h 2468044"/>
                <a:gd name="connsiteX457" fmla="*/ 1236816 w 1906136"/>
                <a:gd name="connsiteY457" fmla="*/ 118280 h 2468044"/>
                <a:gd name="connsiteX458" fmla="*/ 1236816 w 1906136"/>
                <a:gd name="connsiteY458" fmla="*/ 103689 h 2468044"/>
                <a:gd name="connsiteX459" fmla="*/ 1229676 w 1906136"/>
                <a:gd name="connsiteY459" fmla="*/ 97480 h 2468044"/>
                <a:gd name="connsiteX460" fmla="*/ 1220362 w 1906136"/>
                <a:gd name="connsiteY460" fmla="*/ 99653 h 2468044"/>
                <a:gd name="connsiteX461" fmla="*/ 1211980 w 1906136"/>
                <a:gd name="connsiteY461" fmla="*/ 103999 h 2468044"/>
                <a:gd name="connsiteX462" fmla="*/ 1204840 w 1906136"/>
                <a:gd name="connsiteY462" fmla="*/ 103999 h 2468044"/>
                <a:gd name="connsiteX463" fmla="*/ 1202667 w 1906136"/>
                <a:gd name="connsiteY463" fmla="*/ 99653 h 2468044"/>
                <a:gd name="connsiteX464" fmla="*/ 1198631 w 1906136"/>
                <a:gd name="connsiteY464" fmla="*/ 97480 h 2468044"/>
                <a:gd name="connsiteX465" fmla="*/ 1197700 w 1906136"/>
                <a:gd name="connsiteY465" fmla="*/ 94376 h 2468044"/>
                <a:gd name="connsiteX466" fmla="*/ 1193664 w 1906136"/>
                <a:gd name="connsiteY466" fmla="*/ 90029 h 2468044"/>
                <a:gd name="connsiteX467" fmla="*/ 1191491 w 1906136"/>
                <a:gd name="connsiteY467" fmla="*/ 86925 h 2468044"/>
                <a:gd name="connsiteX468" fmla="*/ 1188386 w 1906136"/>
                <a:gd name="connsiteY468" fmla="*/ 84752 h 2468044"/>
                <a:gd name="connsiteX469" fmla="*/ 1184351 w 1906136"/>
                <a:gd name="connsiteY469" fmla="*/ 82579 h 2468044"/>
                <a:gd name="connsiteX470" fmla="*/ 1181246 w 1906136"/>
                <a:gd name="connsiteY470" fmla="*/ 82579 h 2468044"/>
                <a:gd name="connsiteX471" fmla="*/ 1177210 w 1906136"/>
                <a:gd name="connsiteY471" fmla="*/ 86925 h 2468044"/>
                <a:gd name="connsiteX472" fmla="*/ 1166655 w 1906136"/>
                <a:gd name="connsiteY472" fmla="*/ 96238 h 2468044"/>
                <a:gd name="connsiteX473" fmla="*/ 1162619 w 1906136"/>
                <a:gd name="connsiteY473" fmla="*/ 108966 h 2468044"/>
                <a:gd name="connsiteX474" fmla="*/ 1162619 w 1906136"/>
                <a:gd name="connsiteY474" fmla="*/ 121695 h 2468044"/>
                <a:gd name="connsiteX475" fmla="*/ 1164793 w 1906136"/>
                <a:gd name="connsiteY475" fmla="*/ 134423 h 2468044"/>
                <a:gd name="connsiteX476" fmla="*/ 1164793 w 1906136"/>
                <a:gd name="connsiteY476" fmla="*/ 147151 h 2468044"/>
                <a:gd name="connsiteX477" fmla="*/ 1157652 w 1906136"/>
                <a:gd name="connsiteY477" fmla="*/ 163915 h 2468044"/>
                <a:gd name="connsiteX478" fmla="*/ 1148339 w 1906136"/>
                <a:gd name="connsiteY478" fmla="*/ 178506 h 2468044"/>
                <a:gd name="connsiteX479" fmla="*/ 1143061 w 1906136"/>
                <a:gd name="connsiteY479" fmla="*/ 176333 h 2468044"/>
                <a:gd name="connsiteX480" fmla="*/ 1139957 w 1906136"/>
                <a:gd name="connsiteY480" fmla="*/ 175402 h 2468044"/>
                <a:gd name="connsiteX481" fmla="*/ 1137784 w 1906136"/>
                <a:gd name="connsiteY481" fmla="*/ 173229 h 2468044"/>
                <a:gd name="connsiteX482" fmla="*/ 1135611 w 1906136"/>
                <a:gd name="connsiteY482" fmla="*/ 171056 h 2468044"/>
                <a:gd name="connsiteX483" fmla="*/ 1132506 w 1906136"/>
                <a:gd name="connsiteY483" fmla="*/ 167951 h 2468044"/>
                <a:gd name="connsiteX484" fmla="*/ 1134679 w 1906136"/>
                <a:gd name="connsiteY484" fmla="*/ 161742 h 2468044"/>
                <a:gd name="connsiteX485" fmla="*/ 1134679 w 1906136"/>
                <a:gd name="connsiteY485" fmla="*/ 153360 h 2468044"/>
                <a:gd name="connsiteX486" fmla="*/ 1135611 w 1906136"/>
                <a:gd name="connsiteY486" fmla="*/ 140632 h 2468044"/>
                <a:gd name="connsiteX487" fmla="*/ 1137784 w 1906136"/>
                <a:gd name="connsiteY487" fmla="*/ 126041 h 2468044"/>
                <a:gd name="connsiteX488" fmla="*/ 1137784 w 1906136"/>
                <a:gd name="connsiteY488" fmla="*/ 114244 h 2468044"/>
                <a:gd name="connsiteX489" fmla="*/ 1128470 w 1906136"/>
                <a:gd name="connsiteY489" fmla="*/ 118590 h 2468044"/>
                <a:gd name="connsiteX490" fmla="*/ 1123193 w 1906136"/>
                <a:gd name="connsiteY490" fmla="*/ 123868 h 2468044"/>
                <a:gd name="connsiteX491" fmla="*/ 1117915 w 1906136"/>
                <a:gd name="connsiteY491" fmla="*/ 129145 h 2468044"/>
                <a:gd name="connsiteX492" fmla="*/ 1112638 w 1906136"/>
                <a:gd name="connsiteY492" fmla="*/ 134423 h 2468044"/>
                <a:gd name="connsiteX493" fmla="*/ 1101151 w 1906136"/>
                <a:gd name="connsiteY493" fmla="*/ 134423 h 2468044"/>
                <a:gd name="connsiteX494" fmla="*/ 1098047 w 1906136"/>
                <a:gd name="connsiteY494" fmla="*/ 119832 h 2468044"/>
                <a:gd name="connsiteX495" fmla="*/ 1098047 w 1906136"/>
                <a:gd name="connsiteY495" fmla="*/ 103999 h 2468044"/>
                <a:gd name="connsiteX496" fmla="*/ 1071969 w 1906136"/>
                <a:gd name="connsiteY496" fmla="*/ 103999 h 2468044"/>
                <a:gd name="connsiteX497" fmla="*/ 1076005 w 1906136"/>
                <a:gd name="connsiteY497" fmla="*/ 96549 h 2468044"/>
                <a:gd name="connsiteX498" fmla="*/ 1076936 w 1906136"/>
                <a:gd name="connsiteY498" fmla="*/ 90340 h 2468044"/>
                <a:gd name="connsiteX499" fmla="*/ 1079110 w 1906136"/>
                <a:gd name="connsiteY499" fmla="*/ 85062 h 2468044"/>
                <a:gd name="connsiteX500" fmla="*/ 1083145 w 1906136"/>
                <a:gd name="connsiteY500" fmla="*/ 81958 h 2468044"/>
                <a:gd name="connsiteX501" fmla="*/ 1088423 w 1906136"/>
                <a:gd name="connsiteY501" fmla="*/ 77611 h 2468044"/>
                <a:gd name="connsiteX502" fmla="*/ 1088423 w 1906136"/>
                <a:gd name="connsiteY502" fmla="*/ 70161 h 2468044"/>
                <a:gd name="connsiteX503" fmla="*/ 1088423 w 1906136"/>
                <a:gd name="connsiteY503" fmla="*/ 62710 h 2468044"/>
                <a:gd name="connsiteX504" fmla="*/ 1086250 w 1906136"/>
                <a:gd name="connsiteY504" fmla="*/ 59606 h 2468044"/>
                <a:gd name="connsiteX505" fmla="*/ 1083145 w 1906136"/>
                <a:gd name="connsiteY505" fmla="*/ 55259 h 2468044"/>
                <a:gd name="connsiteX506" fmla="*/ 1079110 w 1906136"/>
                <a:gd name="connsiteY506" fmla="*/ 52155 h 2468044"/>
                <a:gd name="connsiteX507" fmla="*/ 1071969 w 1906136"/>
                <a:gd name="connsiteY507" fmla="*/ 49982 h 2468044"/>
                <a:gd name="connsiteX508" fmla="*/ 1074142 w 1906136"/>
                <a:gd name="connsiteY508" fmla="*/ 42531 h 2468044"/>
                <a:gd name="connsiteX509" fmla="*/ 1076316 w 1906136"/>
                <a:gd name="connsiteY509" fmla="*/ 39427 h 2468044"/>
                <a:gd name="connsiteX510" fmla="*/ 1077247 w 1906136"/>
                <a:gd name="connsiteY510" fmla="*/ 35080 h 2468044"/>
                <a:gd name="connsiteX511" fmla="*/ 1079420 w 1906136"/>
                <a:gd name="connsiteY511" fmla="*/ 29803 h 2468044"/>
                <a:gd name="connsiteX512" fmla="*/ 1081593 w 1906136"/>
                <a:gd name="connsiteY512" fmla="*/ 25457 h 2468044"/>
                <a:gd name="connsiteX513" fmla="*/ 1079420 w 1906136"/>
                <a:gd name="connsiteY513" fmla="*/ 22352 h 2468044"/>
                <a:gd name="connsiteX514" fmla="*/ 1076316 w 1906136"/>
                <a:gd name="connsiteY514" fmla="*/ 18006 h 2468044"/>
                <a:gd name="connsiteX515" fmla="*/ 1074142 w 1906136"/>
                <a:gd name="connsiteY515" fmla="*/ 17075 h 2468044"/>
                <a:gd name="connsiteX516" fmla="*/ 1071969 w 1906136"/>
                <a:gd name="connsiteY516" fmla="*/ 14901 h 2468044"/>
                <a:gd name="connsiteX517" fmla="*/ 1069796 w 1906136"/>
                <a:gd name="connsiteY517" fmla="*/ 12728 h 2468044"/>
                <a:gd name="connsiteX518" fmla="*/ 1069796 w 1906136"/>
                <a:gd name="connsiteY518" fmla="*/ 7451 h 2468044"/>
                <a:gd name="connsiteX519" fmla="*/ 1068865 w 1906136"/>
                <a:gd name="connsiteY519" fmla="*/ 0 h 2468044"/>
                <a:gd name="connsiteX520" fmla="*/ 1057378 w 1906136"/>
                <a:gd name="connsiteY520" fmla="*/ 2173 h 2468044"/>
                <a:gd name="connsiteX521" fmla="*/ 1046823 w 1906136"/>
                <a:gd name="connsiteY521" fmla="*/ 5278 h 2468044"/>
                <a:gd name="connsiteX522" fmla="*/ 1037510 w 1906136"/>
                <a:gd name="connsiteY522" fmla="*/ 9624 h 2468044"/>
                <a:gd name="connsiteX523" fmla="*/ 1025092 w 1906136"/>
                <a:gd name="connsiteY523" fmla="*/ 29492 h 2468044"/>
                <a:gd name="connsiteX524" fmla="*/ 1021056 w 1906136"/>
                <a:gd name="connsiteY524" fmla="*/ 47498 h 2468044"/>
                <a:gd name="connsiteX525" fmla="*/ 1023229 w 1906136"/>
                <a:gd name="connsiteY525" fmla="*/ 66435 h 2468044"/>
                <a:gd name="connsiteX526" fmla="*/ 1032543 w 1906136"/>
                <a:gd name="connsiteY526" fmla="*/ 82268 h 2468044"/>
                <a:gd name="connsiteX527" fmla="*/ 1044960 w 1906136"/>
                <a:gd name="connsiteY527" fmla="*/ 96859 h 2468044"/>
                <a:gd name="connsiteX528" fmla="*/ 1047134 w 1906136"/>
                <a:gd name="connsiteY528" fmla="*/ 104310 h 2468044"/>
                <a:gd name="connsiteX529" fmla="*/ 1044960 w 1906136"/>
                <a:gd name="connsiteY529" fmla="*/ 118901 h 2468044"/>
                <a:gd name="connsiteX530" fmla="*/ 1044960 w 1906136"/>
                <a:gd name="connsiteY530" fmla="*/ 135665 h 2468044"/>
                <a:gd name="connsiteX531" fmla="*/ 1044960 w 1906136"/>
                <a:gd name="connsiteY531" fmla="*/ 150256 h 2468044"/>
                <a:gd name="connsiteX532" fmla="*/ 1032543 w 1906136"/>
                <a:gd name="connsiteY532" fmla="*/ 150256 h 2468044"/>
                <a:gd name="connsiteX533" fmla="*/ 1032543 w 1906136"/>
                <a:gd name="connsiteY533" fmla="*/ 153360 h 2468044"/>
                <a:gd name="connsiteX534" fmla="*/ 1030369 w 1906136"/>
                <a:gd name="connsiteY534" fmla="*/ 159569 h 2468044"/>
                <a:gd name="connsiteX535" fmla="*/ 1030369 w 1906136"/>
                <a:gd name="connsiteY535" fmla="*/ 162674 h 2468044"/>
                <a:gd name="connsiteX536" fmla="*/ 1028196 w 1906136"/>
                <a:gd name="connsiteY536" fmla="*/ 170124 h 2468044"/>
                <a:gd name="connsiteX537" fmla="*/ 1019814 w 1906136"/>
                <a:gd name="connsiteY537" fmla="*/ 153360 h 2468044"/>
                <a:gd name="connsiteX538" fmla="*/ 1012674 w 1906136"/>
                <a:gd name="connsiteY538" fmla="*/ 137528 h 2468044"/>
                <a:gd name="connsiteX539" fmla="*/ 988770 w 1906136"/>
                <a:gd name="connsiteY539" fmla="*/ 137528 h 2468044"/>
                <a:gd name="connsiteX540" fmla="*/ 988770 w 1906136"/>
                <a:gd name="connsiteY540" fmla="*/ 150256 h 2468044"/>
                <a:gd name="connsiteX541" fmla="*/ 986597 w 1906136"/>
                <a:gd name="connsiteY541" fmla="*/ 152429 h 2468044"/>
                <a:gd name="connsiteX542" fmla="*/ 984424 w 1906136"/>
                <a:gd name="connsiteY542" fmla="*/ 153360 h 2468044"/>
                <a:gd name="connsiteX543" fmla="*/ 983492 w 1906136"/>
                <a:gd name="connsiteY543" fmla="*/ 155533 h 2468044"/>
                <a:gd name="connsiteX544" fmla="*/ 981319 w 1906136"/>
                <a:gd name="connsiteY544" fmla="*/ 157706 h 2468044"/>
                <a:gd name="connsiteX545" fmla="*/ 962692 w 1906136"/>
                <a:gd name="connsiteY545" fmla="*/ 157706 h 2468044"/>
                <a:gd name="connsiteX546" fmla="*/ 950275 w 1906136"/>
                <a:gd name="connsiteY546" fmla="*/ 155533 h 2468044"/>
                <a:gd name="connsiteX547" fmla="*/ 937857 w 1906136"/>
                <a:gd name="connsiteY547" fmla="*/ 153360 h 2468044"/>
                <a:gd name="connsiteX548" fmla="*/ 925439 w 1906136"/>
                <a:gd name="connsiteY548" fmla="*/ 150256 h 2468044"/>
                <a:gd name="connsiteX549" fmla="*/ 905570 w 1906136"/>
                <a:gd name="connsiteY549" fmla="*/ 150256 h 2468044"/>
                <a:gd name="connsiteX550" fmla="*/ 901535 w 1906136"/>
                <a:gd name="connsiteY550" fmla="*/ 142805 h 2468044"/>
                <a:gd name="connsiteX551" fmla="*/ 898430 w 1906136"/>
                <a:gd name="connsiteY551" fmla="*/ 139701 h 2468044"/>
                <a:gd name="connsiteX552" fmla="*/ 894394 w 1906136"/>
                <a:gd name="connsiteY552" fmla="*/ 133492 h 2468044"/>
                <a:gd name="connsiteX553" fmla="*/ 889117 w 1906136"/>
                <a:gd name="connsiteY553" fmla="*/ 130387 h 2468044"/>
                <a:gd name="connsiteX554" fmla="*/ 889117 w 1906136"/>
                <a:gd name="connsiteY554" fmla="*/ 117659 h 2468044"/>
                <a:gd name="connsiteX555" fmla="*/ 842239 w 1906136"/>
                <a:gd name="connsiteY555" fmla="*/ 122937 h 2468044"/>
                <a:gd name="connsiteX556" fmla="*/ 842239 w 1906136"/>
                <a:gd name="connsiteY556" fmla="*/ 126041 h 2468044"/>
                <a:gd name="connsiteX557" fmla="*/ 838204 w 1906136"/>
                <a:gd name="connsiteY557" fmla="*/ 126041 h 2468044"/>
                <a:gd name="connsiteX558" fmla="*/ 838204 w 1906136"/>
                <a:gd name="connsiteY558" fmla="*/ 132250 h 2468044"/>
                <a:gd name="connsiteX559" fmla="*/ 840377 w 1906136"/>
                <a:gd name="connsiteY559" fmla="*/ 135354 h 2468044"/>
                <a:gd name="connsiteX560" fmla="*/ 842550 w 1906136"/>
                <a:gd name="connsiteY560" fmla="*/ 139701 h 2468044"/>
                <a:gd name="connsiteX561" fmla="*/ 843481 w 1906136"/>
                <a:gd name="connsiteY561" fmla="*/ 140632 h 2468044"/>
                <a:gd name="connsiteX562" fmla="*/ 845654 w 1906136"/>
                <a:gd name="connsiteY562" fmla="*/ 145910 h 2468044"/>
                <a:gd name="connsiteX563" fmla="*/ 877941 w 1906136"/>
                <a:gd name="connsiteY563" fmla="*/ 145910 h 2468044"/>
                <a:gd name="connsiteX564" fmla="*/ 877941 w 1906136"/>
                <a:gd name="connsiteY564" fmla="*/ 150256 h 2468044"/>
                <a:gd name="connsiteX565" fmla="*/ 870800 w 1906136"/>
                <a:gd name="connsiteY565" fmla="*/ 152429 h 2468044"/>
                <a:gd name="connsiteX566" fmla="*/ 865523 w 1906136"/>
                <a:gd name="connsiteY566" fmla="*/ 153360 h 2468044"/>
                <a:gd name="connsiteX567" fmla="*/ 858383 w 1906136"/>
                <a:gd name="connsiteY567" fmla="*/ 153360 h 2468044"/>
                <a:gd name="connsiteX568" fmla="*/ 849069 w 1906136"/>
                <a:gd name="connsiteY568" fmla="*/ 153360 h 2468044"/>
                <a:gd name="connsiteX569" fmla="*/ 849069 w 1906136"/>
                <a:gd name="connsiteY569" fmla="*/ 189993 h 2468044"/>
                <a:gd name="connsiteX570" fmla="*/ 840687 w 1906136"/>
                <a:gd name="connsiteY570" fmla="*/ 179438 h 2468044"/>
                <a:gd name="connsiteX571" fmla="*/ 831374 w 1906136"/>
                <a:gd name="connsiteY571" fmla="*/ 167951 h 2468044"/>
                <a:gd name="connsiteX572" fmla="*/ 822060 w 1906136"/>
                <a:gd name="connsiteY572" fmla="*/ 157396 h 2468044"/>
                <a:gd name="connsiteX573" fmla="*/ 813678 w 1906136"/>
                <a:gd name="connsiteY573" fmla="*/ 155223 h 2468044"/>
                <a:gd name="connsiteX574" fmla="*/ 799087 w 1906136"/>
                <a:gd name="connsiteY574" fmla="*/ 155223 h 2468044"/>
                <a:gd name="connsiteX575" fmla="*/ 782323 w 1906136"/>
                <a:gd name="connsiteY575" fmla="*/ 155223 h 2468044"/>
                <a:gd name="connsiteX576" fmla="*/ 765559 w 1906136"/>
                <a:gd name="connsiteY576" fmla="*/ 153050 h 2468044"/>
                <a:gd name="connsiteX577" fmla="*/ 753141 w 1906136"/>
                <a:gd name="connsiteY577" fmla="*/ 153050 h 2468044"/>
                <a:gd name="connsiteX578" fmla="*/ 755315 w 1906136"/>
                <a:gd name="connsiteY578" fmla="*/ 149945 h 2468044"/>
                <a:gd name="connsiteX579" fmla="*/ 756246 w 1906136"/>
                <a:gd name="connsiteY579" fmla="*/ 147772 h 2468044"/>
                <a:gd name="connsiteX580" fmla="*/ 756246 w 1906136"/>
                <a:gd name="connsiteY580" fmla="*/ 145599 h 2468044"/>
                <a:gd name="connsiteX581" fmla="*/ 758419 w 1906136"/>
                <a:gd name="connsiteY581" fmla="*/ 144668 h 2468044"/>
                <a:gd name="connsiteX582" fmla="*/ 762455 w 1906136"/>
                <a:gd name="connsiteY582" fmla="*/ 142495 h 2468044"/>
                <a:gd name="connsiteX583" fmla="*/ 765559 w 1906136"/>
                <a:gd name="connsiteY583" fmla="*/ 140321 h 2468044"/>
                <a:gd name="connsiteX584" fmla="*/ 763386 w 1906136"/>
                <a:gd name="connsiteY584" fmla="*/ 137217 h 2468044"/>
                <a:gd name="connsiteX585" fmla="*/ 760282 w 1906136"/>
                <a:gd name="connsiteY585" fmla="*/ 129766 h 2468044"/>
                <a:gd name="connsiteX586" fmla="*/ 756246 w 1906136"/>
                <a:gd name="connsiteY586" fmla="*/ 124489 h 2468044"/>
                <a:gd name="connsiteX587" fmla="*/ 753141 w 1906136"/>
                <a:gd name="connsiteY587" fmla="*/ 120143 h 2468044"/>
                <a:gd name="connsiteX588" fmla="*/ 749106 w 1906136"/>
                <a:gd name="connsiteY588" fmla="*/ 117038 h 2468044"/>
                <a:gd name="connsiteX589" fmla="*/ 746001 w 1906136"/>
                <a:gd name="connsiteY589" fmla="*/ 117038 h 2468044"/>
                <a:gd name="connsiteX590" fmla="*/ 742897 w 1906136"/>
                <a:gd name="connsiteY590" fmla="*/ 117969 h 2468044"/>
                <a:gd name="connsiteX591" fmla="*/ 736688 w 1906136"/>
                <a:gd name="connsiteY591" fmla="*/ 120143 h 2468044"/>
                <a:gd name="connsiteX592" fmla="*/ 733583 w 1906136"/>
                <a:gd name="connsiteY592" fmla="*/ 122316 h 2468044"/>
                <a:gd name="connsiteX593" fmla="*/ 728306 w 1906136"/>
                <a:gd name="connsiteY593" fmla="*/ 122316 h 2468044"/>
                <a:gd name="connsiteX594" fmla="*/ 722097 w 1906136"/>
                <a:gd name="connsiteY594" fmla="*/ 122316 h 2468044"/>
                <a:gd name="connsiteX595" fmla="*/ 706575 w 1906136"/>
                <a:gd name="connsiteY595" fmla="*/ 110829 h 2468044"/>
                <a:gd name="connsiteX596" fmla="*/ 689811 w 1906136"/>
                <a:gd name="connsiteY596" fmla="*/ 98101 h 2468044"/>
                <a:gd name="connsiteX597" fmla="*/ 673046 w 1906136"/>
                <a:gd name="connsiteY597" fmla="*/ 85373 h 2468044"/>
                <a:gd name="connsiteX598" fmla="*/ 653178 w 1906136"/>
                <a:gd name="connsiteY598" fmla="*/ 80095 h 2468044"/>
                <a:gd name="connsiteX599" fmla="*/ 649142 w 1906136"/>
                <a:gd name="connsiteY599" fmla="*/ 81026 h 2468044"/>
                <a:gd name="connsiteX600" fmla="*/ 643865 w 1906136"/>
                <a:gd name="connsiteY600" fmla="*/ 83199 h 2468044"/>
                <a:gd name="connsiteX601" fmla="*/ 640760 w 1906136"/>
                <a:gd name="connsiteY601" fmla="*/ 87546 h 2468044"/>
                <a:gd name="connsiteX602" fmla="*/ 635482 w 1906136"/>
                <a:gd name="connsiteY602" fmla="*/ 90650 h 2468044"/>
                <a:gd name="connsiteX603" fmla="*/ 629274 w 1906136"/>
                <a:gd name="connsiteY603" fmla="*/ 92823 h 2468044"/>
                <a:gd name="connsiteX604" fmla="*/ 628342 w 1906136"/>
                <a:gd name="connsiteY604" fmla="*/ 88477 h 2468044"/>
                <a:gd name="connsiteX605" fmla="*/ 626169 w 1906136"/>
                <a:gd name="connsiteY605" fmla="*/ 85373 h 2468044"/>
                <a:gd name="connsiteX606" fmla="*/ 622133 w 1906136"/>
                <a:gd name="connsiteY606" fmla="*/ 80095 h 2468044"/>
                <a:gd name="connsiteX607" fmla="*/ 621202 w 1906136"/>
                <a:gd name="connsiteY607" fmla="*/ 80095 h 2468044"/>
                <a:gd name="connsiteX608" fmla="*/ 617166 w 1906136"/>
                <a:gd name="connsiteY608" fmla="*/ 80095 h 2468044"/>
                <a:gd name="connsiteX609" fmla="*/ 614993 w 1906136"/>
                <a:gd name="connsiteY609" fmla="*/ 81026 h 2468044"/>
                <a:gd name="connsiteX610" fmla="*/ 611889 w 1906136"/>
                <a:gd name="connsiteY610" fmla="*/ 83199 h 2468044"/>
                <a:gd name="connsiteX611" fmla="*/ 609715 w 1906136"/>
                <a:gd name="connsiteY611" fmla="*/ 85373 h 2468044"/>
                <a:gd name="connsiteX612" fmla="*/ 606611 w 1906136"/>
                <a:gd name="connsiteY612" fmla="*/ 88477 h 2468044"/>
                <a:gd name="connsiteX613" fmla="*/ 592951 w 1906136"/>
                <a:gd name="connsiteY613" fmla="*/ 85373 h 2468044"/>
                <a:gd name="connsiteX614" fmla="*/ 584569 w 1906136"/>
                <a:gd name="connsiteY614" fmla="*/ 77922 h 2468044"/>
                <a:gd name="connsiteX615" fmla="*/ 578360 w 1906136"/>
                <a:gd name="connsiteY615" fmla="*/ 68609 h 2468044"/>
                <a:gd name="connsiteX616" fmla="*/ 573083 w 1906136"/>
                <a:gd name="connsiteY616" fmla="*/ 55880 h 2468044"/>
                <a:gd name="connsiteX617" fmla="*/ 569978 w 1906136"/>
                <a:gd name="connsiteY617" fmla="*/ 58985 h 2468044"/>
                <a:gd name="connsiteX618" fmla="*/ 565943 w 1906136"/>
                <a:gd name="connsiteY618" fmla="*/ 65194 h 2468044"/>
                <a:gd name="connsiteX619" fmla="*/ 563770 w 1906136"/>
                <a:gd name="connsiteY619" fmla="*/ 70471 h 2468044"/>
                <a:gd name="connsiteX620" fmla="*/ 562838 w 1906136"/>
                <a:gd name="connsiteY620" fmla="*/ 75749 h 2468044"/>
                <a:gd name="connsiteX621" fmla="*/ 546074 w 1906136"/>
                <a:gd name="connsiteY621" fmla="*/ 77922 h 2468044"/>
                <a:gd name="connsiteX622" fmla="*/ 533656 w 1906136"/>
                <a:gd name="connsiteY622" fmla="*/ 77922 h 2468044"/>
                <a:gd name="connsiteX623" fmla="*/ 521238 w 1906136"/>
                <a:gd name="connsiteY623" fmla="*/ 80095 h 2468044"/>
                <a:gd name="connsiteX624" fmla="*/ 511925 w 1906136"/>
                <a:gd name="connsiteY624" fmla="*/ 85373 h 2468044"/>
                <a:gd name="connsiteX625" fmla="*/ 502612 w 1906136"/>
                <a:gd name="connsiteY625" fmla="*/ 95928 h 2468044"/>
                <a:gd name="connsiteX626" fmla="*/ 482743 w 1906136"/>
                <a:gd name="connsiteY626" fmla="*/ 92823 h 2468044"/>
                <a:gd name="connsiteX627" fmla="*/ 482743 w 1906136"/>
                <a:gd name="connsiteY627" fmla="*/ 85373 h 2468044"/>
                <a:gd name="connsiteX628" fmla="*/ 504474 w 1906136"/>
                <a:gd name="connsiteY628" fmla="*/ 76059 h 2468044"/>
                <a:gd name="connsiteX629" fmla="*/ 524343 w 1906136"/>
                <a:gd name="connsiteY629" fmla="*/ 63331 h 2468044"/>
                <a:gd name="connsiteX630" fmla="*/ 542970 w 1906136"/>
                <a:gd name="connsiteY630" fmla="*/ 48740 h 2468044"/>
                <a:gd name="connsiteX631" fmla="*/ 549179 w 1906136"/>
                <a:gd name="connsiteY631" fmla="*/ 48740 h 2468044"/>
                <a:gd name="connsiteX632" fmla="*/ 546074 w 1906136"/>
                <a:gd name="connsiteY632" fmla="*/ 46567 h 2468044"/>
                <a:gd name="connsiteX633" fmla="*/ 542970 w 1906136"/>
                <a:gd name="connsiteY633" fmla="*/ 44394 h 2468044"/>
                <a:gd name="connsiteX634" fmla="*/ 536761 w 1906136"/>
                <a:gd name="connsiteY634" fmla="*/ 43462 h 2468044"/>
                <a:gd name="connsiteX635" fmla="*/ 533656 w 1906136"/>
                <a:gd name="connsiteY635" fmla="*/ 41289 h 2468044"/>
                <a:gd name="connsiteX636" fmla="*/ 516892 w 1906136"/>
                <a:gd name="connsiteY636" fmla="*/ 44394 h 2468044"/>
                <a:gd name="connsiteX637" fmla="*/ 504474 w 1906136"/>
                <a:gd name="connsiteY637" fmla="*/ 50603 h 2468044"/>
                <a:gd name="connsiteX638" fmla="*/ 492988 w 1906136"/>
                <a:gd name="connsiteY638" fmla="*/ 58985 h 2468044"/>
                <a:gd name="connsiteX639" fmla="*/ 482433 w 1906136"/>
                <a:gd name="connsiteY639" fmla="*/ 66435 h 2468044"/>
                <a:gd name="connsiteX640" fmla="*/ 470015 w 1906136"/>
                <a:gd name="connsiteY640" fmla="*/ 73886 h 2468044"/>
                <a:gd name="connsiteX641" fmla="*/ 455424 w 1906136"/>
                <a:gd name="connsiteY641" fmla="*/ 78232 h 2468044"/>
                <a:gd name="connsiteX642" fmla="*/ 433693 w 1906136"/>
                <a:gd name="connsiteY642" fmla="*/ 80405 h 2468044"/>
                <a:gd name="connsiteX643" fmla="*/ 436797 w 1906136"/>
                <a:gd name="connsiteY643" fmla="*/ 88788 h 2468044"/>
                <a:gd name="connsiteX644" fmla="*/ 443006 w 1906136"/>
                <a:gd name="connsiteY644" fmla="*/ 96238 h 2468044"/>
                <a:gd name="connsiteX645" fmla="*/ 448284 w 1906136"/>
                <a:gd name="connsiteY645" fmla="*/ 103689 h 2468044"/>
                <a:gd name="connsiteX646" fmla="*/ 453561 w 1906136"/>
                <a:gd name="connsiteY646" fmla="*/ 109898 h 2468044"/>
                <a:gd name="connsiteX647" fmla="*/ 453561 w 1906136"/>
                <a:gd name="connsiteY647" fmla="*/ 117349 h 2468044"/>
                <a:gd name="connsiteX648" fmla="*/ 429657 w 1906136"/>
                <a:gd name="connsiteY648" fmla="*/ 113002 h 2468044"/>
                <a:gd name="connsiteX649" fmla="*/ 409788 w 1906136"/>
                <a:gd name="connsiteY649" fmla="*/ 102447 h 2468044"/>
                <a:gd name="connsiteX650" fmla="*/ 392093 w 1906136"/>
                <a:gd name="connsiteY650" fmla="*/ 90961 h 2468044"/>
                <a:gd name="connsiteX651" fmla="*/ 373466 w 1906136"/>
                <a:gd name="connsiteY651" fmla="*/ 78232 h 2468044"/>
                <a:gd name="connsiteX652" fmla="*/ 353598 w 1906136"/>
                <a:gd name="connsiteY652" fmla="*/ 68919 h 2468044"/>
                <a:gd name="connsiteX653" fmla="*/ 322243 w 1906136"/>
                <a:gd name="connsiteY653" fmla="*/ 73265 h 2468044"/>
                <a:gd name="connsiteX654" fmla="*/ 307652 w 1906136"/>
                <a:gd name="connsiteY654" fmla="*/ 68919 h 2468044"/>
                <a:gd name="connsiteX655" fmla="*/ 293061 w 1906136"/>
                <a:gd name="connsiteY655" fmla="*/ 61468 h 2468044"/>
                <a:gd name="connsiteX656" fmla="*/ 277539 w 1906136"/>
                <a:gd name="connsiteY656" fmla="*/ 56191 h 2468044"/>
                <a:gd name="connsiteX657" fmla="*/ 266052 w 1906136"/>
                <a:gd name="connsiteY657" fmla="*/ 51844 h 2468044"/>
                <a:gd name="connsiteX658" fmla="*/ 262948 w 1906136"/>
                <a:gd name="connsiteY658" fmla="*/ 51844 h 2468044"/>
                <a:gd name="connsiteX659" fmla="*/ 256739 w 1906136"/>
                <a:gd name="connsiteY659" fmla="*/ 54018 h 2468044"/>
                <a:gd name="connsiteX660" fmla="*/ 253634 w 1906136"/>
                <a:gd name="connsiteY660" fmla="*/ 56191 h 2468044"/>
                <a:gd name="connsiteX661" fmla="*/ 249598 w 1906136"/>
                <a:gd name="connsiteY661" fmla="*/ 56191 h 2468044"/>
                <a:gd name="connsiteX662" fmla="*/ 244321 w 1906136"/>
                <a:gd name="connsiteY662" fmla="*/ 58364 h 2468044"/>
                <a:gd name="connsiteX663" fmla="*/ 239043 w 1906136"/>
                <a:gd name="connsiteY663" fmla="*/ 56191 h 2468044"/>
                <a:gd name="connsiteX664" fmla="*/ 233766 w 1906136"/>
                <a:gd name="connsiteY664" fmla="*/ 54018 h 2468044"/>
                <a:gd name="connsiteX665" fmla="*/ 229730 w 1906136"/>
                <a:gd name="connsiteY665" fmla="*/ 50913 h 2468044"/>
                <a:gd name="connsiteX666" fmla="*/ 226625 w 1906136"/>
                <a:gd name="connsiteY666" fmla="*/ 46567 h 2468044"/>
                <a:gd name="connsiteX667" fmla="*/ 221348 w 1906136"/>
                <a:gd name="connsiteY667" fmla="*/ 41289 h 2468044"/>
                <a:gd name="connsiteX668" fmla="*/ 217312 w 1906136"/>
                <a:gd name="connsiteY668" fmla="*/ 38185 h 2468044"/>
                <a:gd name="connsiteX669" fmla="*/ 214208 w 1906136"/>
                <a:gd name="connsiteY669" fmla="*/ 36012 h 2468044"/>
                <a:gd name="connsiteX670" fmla="*/ 210172 w 1906136"/>
                <a:gd name="connsiteY670" fmla="*/ 36012 h 2468044"/>
                <a:gd name="connsiteX671" fmla="*/ 207067 w 1906136"/>
                <a:gd name="connsiteY671" fmla="*/ 36012 h 2468044"/>
                <a:gd name="connsiteX672" fmla="*/ 203032 w 1906136"/>
                <a:gd name="connsiteY672" fmla="*/ 38185 h 2468044"/>
                <a:gd name="connsiteX673" fmla="*/ 199927 w 1906136"/>
                <a:gd name="connsiteY673" fmla="*/ 39116 h 2468044"/>
                <a:gd name="connsiteX674" fmla="*/ 195891 w 1906136"/>
                <a:gd name="connsiteY674" fmla="*/ 39116 h 2468044"/>
                <a:gd name="connsiteX675" fmla="*/ 190614 w 1906136"/>
                <a:gd name="connsiteY675" fmla="*/ 39116 h 2468044"/>
                <a:gd name="connsiteX676" fmla="*/ 186578 w 1906136"/>
                <a:gd name="connsiteY676" fmla="*/ 36012 h 2468044"/>
                <a:gd name="connsiteX677" fmla="*/ 183473 w 1906136"/>
                <a:gd name="connsiteY677" fmla="*/ 31665 h 2468044"/>
                <a:gd name="connsiteX678" fmla="*/ 181300 w 1906136"/>
                <a:gd name="connsiteY678" fmla="*/ 30734 h 2468044"/>
                <a:gd name="connsiteX679" fmla="*/ 181300 w 1906136"/>
                <a:gd name="connsiteY679" fmla="*/ 26388 h 2468044"/>
                <a:gd name="connsiteX680" fmla="*/ 179127 w 1906136"/>
                <a:gd name="connsiteY680" fmla="*/ 24215 h 2468044"/>
                <a:gd name="connsiteX681" fmla="*/ 179127 w 1906136"/>
                <a:gd name="connsiteY681" fmla="*/ 21110 h 2468044"/>
                <a:gd name="connsiteX682" fmla="*/ 176023 w 1906136"/>
                <a:gd name="connsiteY682" fmla="*/ 18937 h 2468044"/>
                <a:gd name="connsiteX683" fmla="*/ 170745 w 1906136"/>
                <a:gd name="connsiteY683" fmla="*/ 15833 h 2468044"/>
                <a:gd name="connsiteX684" fmla="*/ 153981 w 1906136"/>
                <a:gd name="connsiteY684" fmla="*/ 26388 h 2468044"/>
                <a:gd name="connsiteX685" fmla="*/ 137217 w 1906136"/>
                <a:gd name="connsiteY685" fmla="*/ 33839 h 2468044"/>
                <a:gd name="connsiteX686" fmla="*/ 117348 w 1906136"/>
                <a:gd name="connsiteY686" fmla="*/ 39116 h 2468044"/>
                <a:gd name="connsiteX687" fmla="*/ 99653 w 1906136"/>
                <a:gd name="connsiteY687" fmla="*/ 48430 h 2468044"/>
                <a:gd name="connsiteX688" fmla="*/ 85993 w 1906136"/>
                <a:gd name="connsiteY688" fmla="*/ 58985 h 2468044"/>
                <a:gd name="connsiteX689" fmla="*/ 82889 w 1906136"/>
                <a:gd name="connsiteY689" fmla="*/ 70471 h 2468044"/>
                <a:gd name="connsiteX690" fmla="*/ 78853 w 1906136"/>
                <a:gd name="connsiteY690" fmla="*/ 83199 h 2468044"/>
                <a:gd name="connsiteX691" fmla="*/ 73576 w 1906136"/>
                <a:gd name="connsiteY691" fmla="*/ 95928 h 2468044"/>
                <a:gd name="connsiteX692" fmla="*/ 56812 w 1906136"/>
                <a:gd name="connsiteY692" fmla="*/ 105241 h 2468044"/>
                <a:gd name="connsiteX693" fmla="*/ 36012 w 1906136"/>
                <a:gd name="connsiteY693" fmla="*/ 107414 h 2468044"/>
                <a:gd name="connsiteX694" fmla="*/ 14281 w 1906136"/>
                <a:gd name="connsiteY694" fmla="*/ 105241 h 2468044"/>
                <a:gd name="connsiteX695" fmla="*/ 12107 w 1906136"/>
                <a:gd name="connsiteY695" fmla="*/ 110519 h 2468044"/>
                <a:gd name="connsiteX696" fmla="*/ 9934 w 1906136"/>
                <a:gd name="connsiteY696" fmla="*/ 116728 h 2468044"/>
                <a:gd name="connsiteX697" fmla="*/ 6830 w 1906136"/>
                <a:gd name="connsiteY697" fmla="*/ 122005 h 2468044"/>
                <a:gd name="connsiteX698" fmla="*/ 15212 w 1906136"/>
                <a:gd name="connsiteY698" fmla="*/ 138769 h 2468044"/>
                <a:gd name="connsiteX699" fmla="*/ 29803 w 1906136"/>
                <a:gd name="connsiteY699" fmla="*/ 149324 h 2468044"/>
                <a:gd name="connsiteX700" fmla="*/ 46567 w 1906136"/>
                <a:gd name="connsiteY700" fmla="*/ 159880 h 2468044"/>
                <a:gd name="connsiteX701" fmla="*/ 61158 w 1906136"/>
                <a:gd name="connsiteY701" fmla="*/ 171366 h 2468044"/>
                <a:gd name="connsiteX702" fmla="*/ 73576 w 1906136"/>
                <a:gd name="connsiteY702" fmla="*/ 185957 h 2468044"/>
                <a:gd name="connsiteX703" fmla="*/ 77611 w 1906136"/>
                <a:gd name="connsiteY703" fmla="*/ 191235 h 2468044"/>
                <a:gd name="connsiteX704" fmla="*/ 78543 w 1906136"/>
                <a:gd name="connsiteY704" fmla="*/ 196512 h 2468044"/>
                <a:gd name="connsiteX705" fmla="*/ 80716 w 1906136"/>
                <a:gd name="connsiteY705" fmla="*/ 202721 h 2468044"/>
                <a:gd name="connsiteX706" fmla="*/ 82889 w 1906136"/>
                <a:gd name="connsiteY706" fmla="*/ 207999 h 2468044"/>
                <a:gd name="connsiteX707" fmla="*/ 85993 w 1906136"/>
                <a:gd name="connsiteY707" fmla="*/ 213276 h 2468044"/>
                <a:gd name="connsiteX708" fmla="*/ 85993 w 1906136"/>
                <a:gd name="connsiteY708" fmla="*/ 220727 h 2468044"/>
                <a:gd name="connsiteX709" fmla="*/ 73576 w 1906136"/>
                <a:gd name="connsiteY709" fmla="*/ 226005 h 2468044"/>
                <a:gd name="connsiteX710" fmla="*/ 70471 w 1906136"/>
                <a:gd name="connsiteY710" fmla="*/ 220727 h 2468044"/>
                <a:gd name="connsiteX711" fmla="*/ 64262 w 1906136"/>
                <a:gd name="connsiteY711" fmla="*/ 215449 h 2468044"/>
                <a:gd name="connsiteX712" fmla="*/ 58985 w 1906136"/>
                <a:gd name="connsiteY712" fmla="*/ 211103 h 2468044"/>
                <a:gd name="connsiteX713" fmla="*/ 53707 w 1906136"/>
                <a:gd name="connsiteY713" fmla="*/ 205826 h 2468044"/>
                <a:gd name="connsiteX714" fmla="*/ 49671 w 1906136"/>
                <a:gd name="connsiteY714" fmla="*/ 205826 h 2468044"/>
                <a:gd name="connsiteX715" fmla="*/ 48740 w 1906136"/>
                <a:gd name="connsiteY715" fmla="*/ 205826 h 2468044"/>
                <a:gd name="connsiteX716" fmla="*/ 46567 w 1906136"/>
                <a:gd name="connsiteY716" fmla="*/ 207999 h 2468044"/>
                <a:gd name="connsiteX717" fmla="*/ 44394 w 1906136"/>
                <a:gd name="connsiteY717" fmla="*/ 207999 h 2468044"/>
                <a:gd name="connsiteX718" fmla="*/ 43462 w 1906136"/>
                <a:gd name="connsiteY718" fmla="*/ 210172 h 2468044"/>
                <a:gd name="connsiteX719" fmla="*/ 26698 w 1906136"/>
                <a:gd name="connsiteY719" fmla="*/ 210172 h 2468044"/>
                <a:gd name="connsiteX720" fmla="*/ 28871 w 1906136"/>
                <a:gd name="connsiteY720" fmla="*/ 213276 h 2468044"/>
                <a:gd name="connsiteX721" fmla="*/ 28871 w 1906136"/>
                <a:gd name="connsiteY721" fmla="*/ 215449 h 2468044"/>
                <a:gd name="connsiteX722" fmla="*/ 29803 w 1906136"/>
                <a:gd name="connsiteY722" fmla="*/ 217623 h 2468044"/>
                <a:gd name="connsiteX723" fmla="*/ 26698 w 1906136"/>
                <a:gd name="connsiteY723" fmla="*/ 220727 h 2468044"/>
                <a:gd name="connsiteX724" fmla="*/ 22663 w 1906136"/>
                <a:gd name="connsiteY724" fmla="*/ 225073 h 2468044"/>
                <a:gd name="connsiteX725" fmla="*/ 19558 w 1906136"/>
                <a:gd name="connsiteY725" fmla="*/ 225073 h 2468044"/>
                <a:gd name="connsiteX726" fmla="*/ 15522 w 1906136"/>
                <a:gd name="connsiteY726" fmla="*/ 226005 h 2468044"/>
                <a:gd name="connsiteX727" fmla="*/ 10245 w 1906136"/>
                <a:gd name="connsiteY727" fmla="*/ 228178 h 2468044"/>
                <a:gd name="connsiteX728" fmla="*/ 7140 w 1906136"/>
                <a:gd name="connsiteY728" fmla="*/ 230351 h 2468044"/>
                <a:gd name="connsiteX729" fmla="*/ 0 w 1906136"/>
                <a:gd name="connsiteY729" fmla="*/ 230351 h 2468044"/>
                <a:gd name="connsiteX730" fmla="*/ 3104 w 1906136"/>
                <a:gd name="connsiteY730" fmla="*/ 257670 h 2468044"/>
                <a:gd name="connsiteX731" fmla="*/ 17695 w 1906136"/>
                <a:gd name="connsiteY731" fmla="*/ 265121 h 2468044"/>
                <a:gd name="connsiteX732" fmla="*/ 36322 w 1906136"/>
                <a:gd name="connsiteY732" fmla="*/ 268225 h 2468044"/>
                <a:gd name="connsiteX733" fmla="*/ 51844 w 1906136"/>
                <a:gd name="connsiteY733" fmla="*/ 274434 h 2468044"/>
                <a:gd name="connsiteX734" fmla="*/ 63331 w 1906136"/>
                <a:gd name="connsiteY734" fmla="*/ 277539 h 2468044"/>
                <a:gd name="connsiteX735" fmla="*/ 68609 w 1906136"/>
                <a:gd name="connsiteY735" fmla="*/ 277539 h 2468044"/>
                <a:gd name="connsiteX736" fmla="*/ 71713 w 1906136"/>
                <a:gd name="connsiteY736" fmla="*/ 275365 h 2468044"/>
                <a:gd name="connsiteX737" fmla="*/ 75749 w 1906136"/>
                <a:gd name="connsiteY737" fmla="*/ 274434 h 2468044"/>
                <a:gd name="connsiteX738" fmla="*/ 77922 w 1906136"/>
                <a:gd name="connsiteY738" fmla="*/ 272261 h 2468044"/>
                <a:gd name="connsiteX739" fmla="*/ 78853 w 1906136"/>
                <a:gd name="connsiteY739" fmla="*/ 270088 h 2468044"/>
                <a:gd name="connsiteX740" fmla="*/ 82889 w 1906136"/>
                <a:gd name="connsiteY740" fmla="*/ 266983 h 2468044"/>
                <a:gd name="connsiteX741" fmla="*/ 97790 w 1906136"/>
                <a:gd name="connsiteY741" fmla="*/ 266983 h 2468044"/>
                <a:gd name="connsiteX742" fmla="*/ 95617 w 1906136"/>
                <a:gd name="connsiteY742" fmla="*/ 267915 h 2468044"/>
                <a:gd name="connsiteX743" fmla="*/ 95617 w 1906136"/>
                <a:gd name="connsiteY743" fmla="*/ 270088 h 2468044"/>
                <a:gd name="connsiteX744" fmla="*/ 95617 w 1906136"/>
                <a:gd name="connsiteY744" fmla="*/ 272261 h 2468044"/>
                <a:gd name="connsiteX745" fmla="*/ 93444 w 1906136"/>
                <a:gd name="connsiteY745" fmla="*/ 272261 h 2468044"/>
                <a:gd name="connsiteX746" fmla="*/ 91271 w 1906136"/>
                <a:gd name="connsiteY746" fmla="*/ 274434 h 2468044"/>
                <a:gd name="connsiteX747" fmla="*/ 91271 w 1906136"/>
                <a:gd name="connsiteY747" fmla="*/ 292440 h 2468044"/>
                <a:gd name="connsiteX748" fmla="*/ 85993 w 1906136"/>
                <a:gd name="connsiteY748" fmla="*/ 303926 h 2468044"/>
                <a:gd name="connsiteX749" fmla="*/ 78853 w 1906136"/>
                <a:gd name="connsiteY749" fmla="*/ 311377 h 2468044"/>
                <a:gd name="connsiteX750" fmla="*/ 68298 w 1906136"/>
                <a:gd name="connsiteY750" fmla="*/ 316655 h 2468044"/>
                <a:gd name="connsiteX751" fmla="*/ 56812 w 1906136"/>
                <a:gd name="connsiteY751" fmla="*/ 319759 h 2468044"/>
                <a:gd name="connsiteX752" fmla="*/ 44394 w 1906136"/>
                <a:gd name="connsiteY752" fmla="*/ 327210 h 2468044"/>
                <a:gd name="connsiteX753" fmla="*/ 37253 w 1906136"/>
                <a:gd name="connsiteY753" fmla="*/ 336523 h 2468044"/>
                <a:gd name="connsiteX754" fmla="*/ 31976 w 1906136"/>
                <a:gd name="connsiteY754" fmla="*/ 347078 h 2468044"/>
                <a:gd name="connsiteX755" fmla="*/ 26698 w 1906136"/>
                <a:gd name="connsiteY755" fmla="*/ 360738 h 2468044"/>
                <a:gd name="connsiteX756" fmla="*/ 20489 w 1906136"/>
                <a:gd name="connsiteY756" fmla="*/ 371293 h 2468044"/>
                <a:gd name="connsiteX757" fmla="*/ 31976 w 1906136"/>
                <a:gd name="connsiteY757" fmla="*/ 391162 h 2468044"/>
                <a:gd name="connsiteX758" fmla="*/ 46567 w 1906136"/>
                <a:gd name="connsiteY758" fmla="*/ 410099 h 2468044"/>
                <a:gd name="connsiteX759" fmla="*/ 64262 w 1906136"/>
                <a:gd name="connsiteY759" fmla="*/ 422827 h 2468044"/>
                <a:gd name="connsiteX760" fmla="*/ 66435 w 1906136"/>
                <a:gd name="connsiteY760" fmla="*/ 425000 h 2468044"/>
                <a:gd name="connsiteX761" fmla="*/ 69540 w 1906136"/>
                <a:gd name="connsiteY761" fmla="*/ 425000 h 2468044"/>
                <a:gd name="connsiteX762" fmla="*/ 71713 w 1906136"/>
                <a:gd name="connsiteY762" fmla="*/ 425000 h 2468044"/>
                <a:gd name="connsiteX763" fmla="*/ 73886 w 1906136"/>
                <a:gd name="connsiteY763" fmla="*/ 422827 h 2468044"/>
                <a:gd name="connsiteX764" fmla="*/ 76991 w 1906136"/>
                <a:gd name="connsiteY764" fmla="*/ 419723 h 2468044"/>
                <a:gd name="connsiteX765" fmla="*/ 81026 w 1906136"/>
                <a:gd name="connsiteY765" fmla="*/ 430278 h 2468044"/>
                <a:gd name="connsiteX766" fmla="*/ 86304 w 1906136"/>
                <a:gd name="connsiteY766" fmla="*/ 444869 h 2468044"/>
                <a:gd name="connsiteX767" fmla="*/ 88477 w 1906136"/>
                <a:gd name="connsiteY767" fmla="*/ 455424 h 2468044"/>
                <a:gd name="connsiteX768" fmla="*/ 93755 w 1906136"/>
                <a:gd name="connsiteY768" fmla="*/ 455424 h 2468044"/>
                <a:gd name="connsiteX769" fmla="*/ 97790 w 1906136"/>
                <a:gd name="connsiteY769" fmla="*/ 455734 h 2468044"/>
                <a:gd name="connsiteX770" fmla="*/ 98722 w 1906136"/>
                <a:gd name="connsiteY770" fmla="*/ 455734 h 2468044"/>
                <a:gd name="connsiteX771" fmla="*/ 100895 w 1906136"/>
                <a:gd name="connsiteY771" fmla="*/ 453561 h 2468044"/>
                <a:gd name="connsiteX772" fmla="*/ 103068 w 1906136"/>
                <a:gd name="connsiteY772" fmla="*/ 451388 h 2468044"/>
                <a:gd name="connsiteX773" fmla="*/ 105241 w 1906136"/>
                <a:gd name="connsiteY773" fmla="*/ 449215 h 2468044"/>
                <a:gd name="connsiteX774" fmla="*/ 108346 w 1906136"/>
                <a:gd name="connsiteY774" fmla="*/ 451388 h 2468044"/>
                <a:gd name="connsiteX775" fmla="*/ 110208 w 1906136"/>
                <a:gd name="connsiteY775" fmla="*/ 451388 h 2468044"/>
                <a:gd name="connsiteX776" fmla="*/ 112381 w 1906136"/>
                <a:gd name="connsiteY776" fmla="*/ 453561 h 2468044"/>
                <a:gd name="connsiteX777" fmla="*/ 112381 w 1906136"/>
                <a:gd name="connsiteY777" fmla="*/ 456666 h 2468044"/>
                <a:gd name="connsiteX778" fmla="*/ 112381 w 1906136"/>
                <a:gd name="connsiteY778" fmla="*/ 461012 h 2468044"/>
                <a:gd name="connsiteX779" fmla="*/ 124799 w 1906136"/>
                <a:gd name="connsiteY779" fmla="*/ 456666 h 2468044"/>
                <a:gd name="connsiteX780" fmla="*/ 134113 w 1906136"/>
                <a:gd name="connsiteY780" fmla="*/ 453561 h 2468044"/>
                <a:gd name="connsiteX781" fmla="*/ 147772 w 1906136"/>
                <a:gd name="connsiteY781" fmla="*/ 449215 h 2468044"/>
                <a:gd name="connsiteX782" fmla="*/ 144668 w 1906136"/>
                <a:gd name="connsiteY782" fmla="*/ 471257 h 2468044"/>
                <a:gd name="connsiteX783" fmla="*/ 135354 w 1906136"/>
                <a:gd name="connsiteY783" fmla="*/ 488021 h 2468044"/>
                <a:gd name="connsiteX784" fmla="*/ 122937 w 1906136"/>
                <a:gd name="connsiteY784" fmla="*/ 502612 h 2468044"/>
                <a:gd name="connsiteX785" fmla="*/ 106172 w 1906136"/>
                <a:gd name="connsiteY785" fmla="*/ 515340 h 2468044"/>
                <a:gd name="connsiteX786" fmla="*/ 88477 w 1906136"/>
                <a:gd name="connsiteY786" fmla="*/ 527137 h 2468044"/>
                <a:gd name="connsiteX787" fmla="*/ 69850 w 1906136"/>
                <a:gd name="connsiteY787" fmla="*/ 537692 h 2468044"/>
                <a:gd name="connsiteX788" fmla="*/ 54328 w 1906136"/>
                <a:gd name="connsiteY788" fmla="*/ 549179 h 2468044"/>
                <a:gd name="connsiteX789" fmla="*/ 41910 w 1906136"/>
                <a:gd name="connsiteY789" fmla="*/ 561907 h 2468044"/>
                <a:gd name="connsiteX790" fmla="*/ 37874 w 1906136"/>
                <a:gd name="connsiteY790" fmla="*/ 561907 h 2468044"/>
                <a:gd name="connsiteX791" fmla="*/ 37874 w 1906136"/>
                <a:gd name="connsiteY791" fmla="*/ 565011 h 2468044"/>
                <a:gd name="connsiteX792" fmla="*/ 48430 w 1906136"/>
                <a:gd name="connsiteY792" fmla="*/ 561907 h 2468044"/>
                <a:gd name="connsiteX793" fmla="*/ 65194 w 1906136"/>
                <a:gd name="connsiteY793" fmla="*/ 554456 h 2468044"/>
                <a:gd name="connsiteX794" fmla="*/ 86925 w 1906136"/>
                <a:gd name="connsiteY794" fmla="*/ 543901 h 2468044"/>
                <a:gd name="connsiteX795" fmla="*/ 108656 w 1906136"/>
                <a:gd name="connsiteY795" fmla="*/ 530241 h 2468044"/>
                <a:gd name="connsiteX796" fmla="*/ 130387 w 1906136"/>
                <a:gd name="connsiteY796" fmla="*/ 515650 h 2468044"/>
                <a:gd name="connsiteX797" fmla="*/ 152118 w 1906136"/>
                <a:gd name="connsiteY797" fmla="*/ 502922 h 2468044"/>
                <a:gd name="connsiteX798" fmla="*/ 169814 w 1906136"/>
                <a:gd name="connsiteY798" fmla="*/ 492367 h 2468044"/>
                <a:gd name="connsiteX799" fmla="*/ 184405 w 1906136"/>
                <a:gd name="connsiteY799" fmla="*/ 480881 h 2468044"/>
                <a:gd name="connsiteX800" fmla="*/ 191545 w 1906136"/>
                <a:gd name="connsiteY800" fmla="*/ 473430 h 2468044"/>
                <a:gd name="connsiteX801" fmla="*/ 203032 w 1906136"/>
                <a:gd name="connsiteY801" fmla="*/ 456666 h 2468044"/>
                <a:gd name="connsiteX802" fmla="*/ 210172 w 1906136"/>
                <a:gd name="connsiteY802" fmla="*/ 438660 h 2468044"/>
                <a:gd name="connsiteX803" fmla="*/ 215449 w 1906136"/>
                <a:gd name="connsiteY803" fmla="*/ 421896 h 2468044"/>
                <a:gd name="connsiteX804" fmla="*/ 222590 w 1906136"/>
                <a:gd name="connsiteY804" fmla="*/ 406063 h 2468044"/>
                <a:gd name="connsiteX805" fmla="*/ 234076 w 1906136"/>
                <a:gd name="connsiteY805" fmla="*/ 391472 h 2468044"/>
                <a:gd name="connsiteX806" fmla="*/ 247736 w 1906136"/>
                <a:gd name="connsiteY806" fmla="*/ 379986 h 2468044"/>
                <a:gd name="connsiteX807" fmla="*/ 247736 w 1906136"/>
                <a:gd name="connsiteY807" fmla="*/ 376881 h 2468044"/>
                <a:gd name="connsiteX808" fmla="*/ 257049 w 1906136"/>
                <a:gd name="connsiteY808" fmla="*/ 376881 h 2468044"/>
                <a:gd name="connsiteX809" fmla="*/ 247736 w 1906136"/>
                <a:gd name="connsiteY809" fmla="*/ 392714 h 2468044"/>
                <a:gd name="connsiteX810" fmla="*/ 237181 w 1906136"/>
                <a:gd name="connsiteY810" fmla="*/ 407305 h 2468044"/>
                <a:gd name="connsiteX811" fmla="*/ 230040 w 1906136"/>
                <a:gd name="connsiteY811" fmla="*/ 424069 h 2468044"/>
                <a:gd name="connsiteX812" fmla="*/ 224763 w 1906136"/>
                <a:gd name="connsiteY812" fmla="*/ 440833 h 2468044"/>
                <a:gd name="connsiteX813" fmla="*/ 246494 w 1906136"/>
                <a:gd name="connsiteY813" fmla="*/ 435555 h 2468044"/>
                <a:gd name="connsiteX814" fmla="*/ 262016 w 1906136"/>
                <a:gd name="connsiteY814" fmla="*/ 426242 h 2468044"/>
                <a:gd name="connsiteX815" fmla="*/ 280643 w 1906136"/>
                <a:gd name="connsiteY815" fmla="*/ 416929 h 2468044"/>
                <a:gd name="connsiteX816" fmla="*/ 280643 w 1906136"/>
                <a:gd name="connsiteY816" fmla="*/ 392714 h 2468044"/>
                <a:gd name="connsiteX817" fmla="*/ 297407 w 1906136"/>
                <a:gd name="connsiteY817" fmla="*/ 394887 h 2468044"/>
                <a:gd name="connsiteX818" fmla="*/ 307962 w 1906136"/>
                <a:gd name="connsiteY818" fmla="*/ 400165 h 2468044"/>
                <a:gd name="connsiteX819" fmla="*/ 317276 w 1906136"/>
                <a:gd name="connsiteY819" fmla="*/ 407615 h 2468044"/>
                <a:gd name="connsiteX820" fmla="*/ 327831 w 1906136"/>
                <a:gd name="connsiteY820" fmla="*/ 413824 h 2468044"/>
                <a:gd name="connsiteX821" fmla="*/ 361048 w 1906136"/>
                <a:gd name="connsiteY821" fmla="*/ 413824 h 2468044"/>
                <a:gd name="connsiteX822" fmla="*/ 376571 w 1906136"/>
                <a:gd name="connsiteY822" fmla="*/ 422206 h 2468044"/>
                <a:gd name="connsiteX823" fmla="*/ 393335 w 1906136"/>
                <a:gd name="connsiteY823" fmla="*/ 436797 h 2468044"/>
                <a:gd name="connsiteX824" fmla="*/ 407926 w 1906136"/>
                <a:gd name="connsiteY824" fmla="*/ 449526 h 2468044"/>
                <a:gd name="connsiteX825" fmla="*/ 427794 w 1906136"/>
                <a:gd name="connsiteY825" fmla="*/ 458839 h 2468044"/>
                <a:gd name="connsiteX826" fmla="*/ 451699 w 1906136"/>
                <a:gd name="connsiteY826" fmla="*/ 464117 h 2468044"/>
                <a:gd name="connsiteX827" fmla="*/ 471567 w 1906136"/>
                <a:gd name="connsiteY827" fmla="*/ 473430 h 2468044"/>
                <a:gd name="connsiteX828" fmla="*/ 486158 w 1906136"/>
                <a:gd name="connsiteY828" fmla="*/ 486158 h 2468044"/>
                <a:gd name="connsiteX829" fmla="*/ 498576 w 1906136"/>
                <a:gd name="connsiteY829" fmla="*/ 502922 h 2468044"/>
                <a:gd name="connsiteX830" fmla="*/ 507889 w 1906136"/>
                <a:gd name="connsiteY830" fmla="*/ 519686 h 2468044"/>
                <a:gd name="connsiteX831" fmla="*/ 519376 w 1906136"/>
                <a:gd name="connsiteY831" fmla="*/ 536450 h 2468044"/>
                <a:gd name="connsiteX832" fmla="*/ 531794 w 1906136"/>
                <a:gd name="connsiteY832" fmla="*/ 550110 h 2468044"/>
                <a:gd name="connsiteX833" fmla="*/ 527758 w 1906136"/>
                <a:gd name="connsiteY833" fmla="*/ 574325 h 2468044"/>
                <a:gd name="connsiteX834" fmla="*/ 539244 w 1906136"/>
                <a:gd name="connsiteY834" fmla="*/ 579602 h 2468044"/>
                <a:gd name="connsiteX835" fmla="*/ 546385 w 1906136"/>
                <a:gd name="connsiteY835" fmla="*/ 588916 h 2468044"/>
                <a:gd name="connsiteX836" fmla="*/ 551662 w 1906136"/>
                <a:gd name="connsiteY836" fmla="*/ 600402 h 2468044"/>
                <a:gd name="connsiteX837" fmla="*/ 554767 w 1906136"/>
                <a:gd name="connsiteY837" fmla="*/ 613131 h 2468044"/>
                <a:gd name="connsiteX838" fmla="*/ 560976 w 1906136"/>
                <a:gd name="connsiteY838" fmla="*/ 625859 h 2468044"/>
                <a:gd name="connsiteX839" fmla="*/ 568116 w 1906136"/>
                <a:gd name="connsiteY839" fmla="*/ 637345 h 2468044"/>
                <a:gd name="connsiteX840" fmla="*/ 576498 w 1906136"/>
                <a:gd name="connsiteY840" fmla="*/ 645727 h 2468044"/>
                <a:gd name="connsiteX841" fmla="*/ 591089 w 1906136"/>
                <a:gd name="connsiteY841" fmla="*/ 651005 h 2468044"/>
                <a:gd name="connsiteX842" fmla="*/ 587984 w 1906136"/>
                <a:gd name="connsiteY842" fmla="*/ 653178 h 2468044"/>
                <a:gd name="connsiteX843" fmla="*/ 583949 w 1906136"/>
                <a:gd name="connsiteY843" fmla="*/ 653178 h 2468044"/>
                <a:gd name="connsiteX844" fmla="*/ 580844 w 1906136"/>
                <a:gd name="connsiteY844" fmla="*/ 653178 h 2468044"/>
                <a:gd name="connsiteX845" fmla="*/ 576808 w 1906136"/>
                <a:gd name="connsiteY845" fmla="*/ 651005 h 2468044"/>
                <a:gd name="connsiteX846" fmla="*/ 568426 w 1906136"/>
                <a:gd name="connsiteY846" fmla="*/ 651005 h 2468044"/>
                <a:gd name="connsiteX847" fmla="*/ 576808 w 1906136"/>
                <a:gd name="connsiteY847" fmla="*/ 669942 h 2468044"/>
                <a:gd name="connsiteX848" fmla="*/ 588295 w 1906136"/>
                <a:gd name="connsiteY848" fmla="*/ 686706 h 2468044"/>
                <a:gd name="connsiteX849" fmla="*/ 600713 w 1906136"/>
                <a:gd name="connsiteY849" fmla="*/ 702539 h 2468044"/>
                <a:gd name="connsiteX850" fmla="*/ 604748 w 1906136"/>
                <a:gd name="connsiteY850" fmla="*/ 704712 h 2468044"/>
                <a:gd name="connsiteX851" fmla="*/ 605680 w 1906136"/>
                <a:gd name="connsiteY851" fmla="*/ 704712 h 2468044"/>
                <a:gd name="connsiteX852" fmla="*/ 605680 w 1906136"/>
                <a:gd name="connsiteY852" fmla="*/ 706885 h 2468044"/>
                <a:gd name="connsiteX853" fmla="*/ 607853 w 1906136"/>
                <a:gd name="connsiteY853" fmla="*/ 706885 h 2468044"/>
                <a:gd name="connsiteX854" fmla="*/ 613130 w 1906136"/>
                <a:gd name="connsiteY854" fmla="*/ 706885 h 2468044"/>
                <a:gd name="connsiteX855" fmla="*/ 619339 w 1906136"/>
                <a:gd name="connsiteY855" fmla="*/ 706885 h 2468044"/>
                <a:gd name="connsiteX856" fmla="*/ 620271 w 1906136"/>
                <a:gd name="connsiteY856" fmla="*/ 704712 h 2468044"/>
                <a:gd name="connsiteX857" fmla="*/ 624306 w 1906136"/>
                <a:gd name="connsiteY857" fmla="*/ 702539 h 2468044"/>
                <a:gd name="connsiteX858" fmla="*/ 626480 w 1906136"/>
                <a:gd name="connsiteY858" fmla="*/ 701608 h 2468044"/>
                <a:gd name="connsiteX859" fmla="*/ 626480 w 1906136"/>
                <a:gd name="connsiteY859" fmla="*/ 699434 h 2468044"/>
                <a:gd name="connsiteX860" fmla="*/ 627411 w 1906136"/>
                <a:gd name="connsiteY860" fmla="*/ 699434 h 2468044"/>
                <a:gd name="connsiteX861" fmla="*/ 627411 w 1906136"/>
                <a:gd name="connsiteY861" fmla="*/ 695088 h 2468044"/>
                <a:gd name="connsiteX862" fmla="*/ 622133 w 1906136"/>
                <a:gd name="connsiteY862" fmla="*/ 687638 h 2468044"/>
                <a:gd name="connsiteX863" fmla="*/ 614993 w 1906136"/>
                <a:gd name="connsiteY863" fmla="*/ 682360 h 2468044"/>
                <a:gd name="connsiteX864" fmla="*/ 607853 w 1906136"/>
                <a:gd name="connsiteY864" fmla="*/ 677082 h 2468044"/>
                <a:gd name="connsiteX865" fmla="*/ 600713 w 1906136"/>
                <a:gd name="connsiteY865" fmla="*/ 671805 h 2468044"/>
                <a:gd name="connsiteX866" fmla="*/ 600713 w 1906136"/>
                <a:gd name="connsiteY866" fmla="*/ 662491 h 2468044"/>
                <a:gd name="connsiteX867" fmla="*/ 617477 w 1906136"/>
                <a:gd name="connsiteY867" fmla="*/ 673047 h 2468044"/>
                <a:gd name="connsiteX868" fmla="*/ 632068 w 1906136"/>
                <a:gd name="connsiteY868" fmla="*/ 687638 h 2468044"/>
                <a:gd name="connsiteX869" fmla="*/ 644485 w 1906136"/>
                <a:gd name="connsiteY869" fmla="*/ 702228 h 2468044"/>
                <a:gd name="connsiteX870" fmla="*/ 644485 w 1906136"/>
                <a:gd name="connsiteY870" fmla="*/ 723339 h 2468044"/>
                <a:gd name="connsiteX871" fmla="*/ 642312 w 1906136"/>
                <a:gd name="connsiteY871" fmla="*/ 718992 h 2468044"/>
                <a:gd name="connsiteX872" fmla="*/ 639208 w 1906136"/>
                <a:gd name="connsiteY872" fmla="*/ 715888 h 2468044"/>
                <a:gd name="connsiteX873" fmla="*/ 637035 w 1906136"/>
                <a:gd name="connsiteY873" fmla="*/ 711542 h 2468044"/>
                <a:gd name="connsiteX874" fmla="*/ 633930 w 1906136"/>
                <a:gd name="connsiteY874" fmla="*/ 709369 h 2468044"/>
                <a:gd name="connsiteX875" fmla="*/ 629894 w 1906136"/>
                <a:gd name="connsiteY875" fmla="*/ 709369 h 2468044"/>
                <a:gd name="connsiteX876" fmla="*/ 626790 w 1906136"/>
                <a:gd name="connsiteY876" fmla="*/ 709369 h 2468044"/>
                <a:gd name="connsiteX877" fmla="*/ 622754 w 1906136"/>
                <a:gd name="connsiteY877" fmla="*/ 709369 h 2468044"/>
                <a:gd name="connsiteX878" fmla="*/ 617477 w 1906136"/>
                <a:gd name="connsiteY878" fmla="*/ 711542 h 2468044"/>
                <a:gd name="connsiteX879" fmla="*/ 615304 w 1906136"/>
                <a:gd name="connsiteY879" fmla="*/ 723028 h 2468044"/>
                <a:gd name="connsiteX880" fmla="*/ 613130 w 1906136"/>
                <a:gd name="connsiteY880" fmla="*/ 741034 h 2468044"/>
                <a:gd name="connsiteX881" fmla="*/ 613130 w 1906136"/>
                <a:gd name="connsiteY881" fmla="*/ 763076 h 2468044"/>
                <a:gd name="connsiteX882" fmla="*/ 613130 w 1906136"/>
                <a:gd name="connsiteY882" fmla="*/ 787291 h 2468044"/>
                <a:gd name="connsiteX883" fmla="*/ 613130 w 1906136"/>
                <a:gd name="connsiteY883" fmla="*/ 807159 h 2468044"/>
                <a:gd name="connsiteX884" fmla="*/ 612199 w 1906136"/>
                <a:gd name="connsiteY884" fmla="*/ 821750 h 2468044"/>
                <a:gd name="connsiteX885" fmla="*/ 612199 w 1906136"/>
                <a:gd name="connsiteY885" fmla="*/ 829201 h 2468044"/>
                <a:gd name="connsiteX886" fmla="*/ 613130 w 1906136"/>
                <a:gd name="connsiteY886" fmla="*/ 859624 h 2468044"/>
                <a:gd name="connsiteX887" fmla="*/ 617166 w 1906136"/>
                <a:gd name="connsiteY887" fmla="*/ 881666 h 2468044"/>
                <a:gd name="connsiteX888" fmla="*/ 622444 w 1906136"/>
                <a:gd name="connsiteY888" fmla="*/ 898430 h 2468044"/>
                <a:gd name="connsiteX889" fmla="*/ 629584 w 1906136"/>
                <a:gd name="connsiteY889" fmla="*/ 911158 h 2468044"/>
                <a:gd name="connsiteX890" fmla="*/ 641071 w 1906136"/>
                <a:gd name="connsiteY890" fmla="*/ 922645 h 2468044"/>
                <a:gd name="connsiteX891" fmla="*/ 651626 w 1906136"/>
                <a:gd name="connsiteY891" fmla="*/ 935373 h 2468044"/>
                <a:gd name="connsiteX892" fmla="*/ 664043 w 1906136"/>
                <a:gd name="connsiteY892" fmla="*/ 953379 h 2468044"/>
                <a:gd name="connsiteX893" fmla="*/ 669321 w 1906136"/>
                <a:gd name="connsiteY893" fmla="*/ 964866 h 2468044"/>
                <a:gd name="connsiteX894" fmla="*/ 673357 w 1906136"/>
                <a:gd name="connsiteY894" fmla="*/ 975421 h 2468044"/>
                <a:gd name="connsiteX895" fmla="*/ 680497 w 1906136"/>
                <a:gd name="connsiteY895" fmla="*/ 984734 h 2468044"/>
                <a:gd name="connsiteX896" fmla="*/ 691052 w 1906136"/>
                <a:gd name="connsiteY896" fmla="*/ 992185 h 2468044"/>
                <a:gd name="connsiteX897" fmla="*/ 704712 w 1906136"/>
                <a:gd name="connsiteY897" fmla="*/ 997462 h 2468044"/>
                <a:gd name="connsiteX898" fmla="*/ 715267 w 1906136"/>
                <a:gd name="connsiteY898" fmla="*/ 1003671 h 2468044"/>
                <a:gd name="connsiteX899" fmla="*/ 724580 w 1906136"/>
                <a:gd name="connsiteY899" fmla="*/ 1014226 h 2468044"/>
                <a:gd name="connsiteX900" fmla="*/ 731721 w 1906136"/>
                <a:gd name="connsiteY900" fmla="*/ 1026955 h 2468044"/>
                <a:gd name="connsiteX901" fmla="*/ 734825 w 1906136"/>
                <a:gd name="connsiteY901" fmla="*/ 1041546 h 2468044"/>
                <a:gd name="connsiteX902" fmla="*/ 741034 w 1906136"/>
                <a:gd name="connsiteY902" fmla="*/ 1054274 h 2468044"/>
                <a:gd name="connsiteX903" fmla="*/ 747243 w 1906136"/>
                <a:gd name="connsiteY903" fmla="*/ 1065761 h 2468044"/>
                <a:gd name="connsiteX904" fmla="*/ 760903 w 1906136"/>
                <a:gd name="connsiteY904" fmla="*/ 1075074 h 2468044"/>
                <a:gd name="connsiteX905" fmla="*/ 758729 w 1906136"/>
                <a:gd name="connsiteY905" fmla="*/ 1076005 h 2468044"/>
                <a:gd name="connsiteX906" fmla="*/ 758729 w 1906136"/>
                <a:gd name="connsiteY906" fmla="*/ 1078178 h 2468044"/>
                <a:gd name="connsiteX907" fmla="*/ 758729 w 1906136"/>
                <a:gd name="connsiteY907" fmla="*/ 1080351 h 2468044"/>
                <a:gd name="connsiteX908" fmla="*/ 756556 w 1906136"/>
                <a:gd name="connsiteY908" fmla="*/ 1080351 h 2468044"/>
                <a:gd name="connsiteX909" fmla="*/ 754383 w 1906136"/>
                <a:gd name="connsiteY909" fmla="*/ 1080351 h 2468044"/>
                <a:gd name="connsiteX910" fmla="*/ 751279 w 1906136"/>
                <a:gd name="connsiteY910" fmla="*/ 1082525 h 2468044"/>
                <a:gd name="connsiteX911" fmla="*/ 760592 w 1906136"/>
                <a:gd name="connsiteY911" fmla="*/ 1095253 h 2468044"/>
                <a:gd name="connsiteX912" fmla="*/ 771147 w 1906136"/>
                <a:gd name="connsiteY912" fmla="*/ 1102704 h 2468044"/>
                <a:gd name="connsiteX913" fmla="*/ 782634 w 1906136"/>
                <a:gd name="connsiteY913" fmla="*/ 1110154 h 2468044"/>
                <a:gd name="connsiteX914" fmla="*/ 791016 w 1906136"/>
                <a:gd name="connsiteY914" fmla="*/ 1119468 h 2468044"/>
                <a:gd name="connsiteX915" fmla="*/ 797225 w 1906136"/>
                <a:gd name="connsiteY915" fmla="*/ 1130023 h 2468044"/>
                <a:gd name="connsiteX916" fmla="*/ 800329 w 1906136"/>
                <a:gd name="connsiteY916" fmla="*/ 1142751 h 2468044"/>
                <a:gd name="connsiteX917" fmla="*/ 804365 w 1906136"/>
                <a:gd name="connsiteY917" fmla="*/ 1155479 h 2468044"/>
                <a:gd name="connsiteX918" fmla="*/ 809643 w 1906136"/>
                <a:gd name="connsiteY918" fmla="*/ 1155479 h 2468044"/>
                <a:gd name="connsiteX919" fmla="*/ 811816 w 1906136"/>
                <a:gd name="connsiteY919" fmla="*/ 1155479 h 2468044"/>
                <a:gd name="connsiteX920" fmla="*/ 812747 w 1906136"/>
                <a:gd name="connsiteY920" fmla="*/ 1155479 h 2468044"/>
                <a:gd name="connsiteX921" fmla="*/ 814920 w 1906136"/>
                <a:gd name="connsiteY921" fmla="*/ 1155479 h 2468044"/>
                <a:gd name="connsiteX922" fmla="*/ 817093 w 1906136"/>
                <a:gd name="connsiteY922" fmla="*/ 1155479 h 2468044"/>
                <a:gd name="connsiteX923" fmla="*/ 820198 w 1906136"/>
                <a:gd name="connsiteY923" fmla="*/ 1155479 h 2468044"/>
                <a:gd name="connsiteX924" fmla="*/ 822371 w 1906136"/>
                <a:gd name="connsiteY924" fmla="*/ 1159826 h 2468044"/>
                <a:gd name="connsiteX925" fmla="*/ 822371 w 1906136"/>
                <a:gd name="connsiteY925" fmla="*/ 1162930 h 2468044"/>
                <a:gd name="connsiteX926" fmla="*/ 824544 w 1906136"/>
                <a:gd name="connsiteY926" fmla="*/ 1169139 h 2468044"/>
                <a:gd name="connsiteX927" fmla="*/ 824544 w 1906136"/>
                <a:gd name="connsiteY927" fmla="*/ 1176590 h 2468044"/>
                <a:gd name="connsiteX928" fmla="*/ 827648 w 1906136"/>
                <a:gd name="connsiteY928" fmla="*/ 1174417 h 2468044"/>
                <a:gd name="connsiteX929" fmla="*/ 827648 w 1906136"/>
                <a:gd name="connsiteY929" fmla="*/ 1172243 h 2468044"/>
                <a:gd name="connsiteX930" fmla="*/ 829822 w 1906136"/>
                <a:gd name="connsiteY930" fmla="*/ 1170070 h 2468044"/>
                <a:gd name="connsiteX931" fmla="*/ 831995 w 1906136"/>
                <a:gd name="connsiteY931" fmla="*/ 1166966 h 2468044"/>
                <a:gd name="connsiteX932" fmla="*/ 831995 w 1906136"/>
                <a:gd name="connsiteY932" fmla="*/ 1159515 h 2468044"/>
                <a:gd name="connsiteX933" fmla="*/ 827959 w 1906136"/>
                <a:gd name="connsiteY933" fmla="*/ 1148960 h 2468044"/>
                <a:gd name="connsiteX934" fmla="*/ 819577 w 1906136"/>
                <a:gd name="connsiteY934" fmla="*/ 1132196 h 2468044"/>
                <a:gd name="connsiteX935" fmla="*/ 808090 w 1906136"/>
                <a:gd name="connsiteY935" fmla="*/ 1113259 h 2468044"/>
                <a:gd name="connsiteX936" fmla="*/ 797535 w 1906136"/>
                <a:gd name="connsiteY936" fmla="*/ 1095253 h 2468044"/>
                <a:gd name="connsiteX937" fmla="*/ 783876 w 1906136"/>
                <a:gd name="connsiteY937" fmla="*/ 1076316 h 2468044"/>
                <a:gd name="connsiteX938" fmla="*/ 773320 w 1906136"/>
                <a:gd name="connsiteY938" fmla="*/ 1061725 h 2468044"/>
                <a:gd name="connsiteX939" fmla="*/ 761834 w 1906136"/>
                <a:gd name="connsiteY939" fmla="*/ 1048996 h 2468044"/>
                <a:gd name="connsiteX940" fmla="*/ 756556 w 1906136"/>
                <a:gd name="connsiteY940" fmla="*/ 1041546 h 2468044"/>
                <a:gd name="connsiteX941" fmla="*/ 756556 w 1906136"/>
                <a:gd name="connsiteY941" fmla="*/ 1021677 h 2468044"/>
                <a:gd name="connsiteX942" fmla="*/ 760592 w 1906136"/>
                <a:gd name="connsiteY942" fmla="*/ 1023850 h 2468044"/>
                <a:gd name="connsiteX943" fmla="*/ 763697 w 1906136"/>
                <a:gd name="connsiteY943" fmla="*/ 1026955 h 2468044"/>
                <a:gd name="connsiteX944" fmla="*/ 767732 w 1906136"/>
                <a:gd name="connsiteY944" fmla="*/ 1031301 h 2468044"/>
                <a:gd name="connsiteX945" fmla="*/ 776114 w 1906136"/>
                <a:gd name="connsiteY945" fmla="*/ 1036578 h 2468044"/>
                <a:gd name="connsiteX946" fmla="*/ 782323 w 1906136"/>
                <a:gd name="connsiteY946" fmla="*/ 1048065 h 2468044"/>
                <a:gd name="connsiteX947" fmla="*/ 785428 w 1906136"/>
                <a:gd name="connsiteY947" fmla="*/ 1058620 h 2468044"/>
                <a:gd name="connsiteX948" fmla="*/ 789464 w 1906136"/>
                <a:gd name="connsiteY948" fmla="*/ 1069175 h 2468044"/>
                <a:gd name="connsiteX949" fmla="*/ 796604 w 1906136"/>
                <a:gd name="connsiteY949" fmla="*/ 1078489 h 2468044"/>
                <a:gd name="connsiteX950" fmla="*/ 797535 w 1906136"/>
                <a:gd name="connsiteY950" fmla="*/ 1080662 h 2468044"/>
                <a:gd name="connsiteX951" fmla="*/ 803744 w 1906136"/>
                <a:gd name="connsiteY951" fmla="*/ 1082835 h 2468044"/>
                <a:gd name="connsiteX952" fmla="*/ 806849 w 1906136"/>
                <a:gd name="connsiteY952" fmla="*/ 1082835 h 2468044"/>
                <a:gd name="connsiteX953" fmla="*/ 812126 w 1906136"/>
                <a:gd name="connsiteY953" fmla="*/ 1083766 h 2468044"/>
                <a:gd name="connsiteX954" fmla="*/ 816162 w 1906136"/>
                <a:gd name="connsiteY954" fmla="*/ 1085939 h 2468044"/>
                <a:gd name="connsiteX955" fmla="*/ 833857 w 1906136"/>
                <a:gd name="connsiteY955" fmla="*/ 1112327 h 2468044"/>
                <a:gd name="connsiteX956" fmla="*/ 852484 w 1906136"/>
                <a:gd name="connsiteY956" fmla="*/ 1137473 h 2468044"/>
                <a:gd name="connsiteX957" fmla="*/ 870179 w 1906136"/>
                <a:gd name="connsiteY957" fmla="*/ 1161688 h 2468044"/>
                <a:gd name="connsiteX958" fmla="*/ 890048 w 1906136"/>
                <a:gd name="connsiteY958" fmla="*/ 1183730 h 2468044"/>
                <a:gd name="connsiteX959" fmla="*/ 882908 w 1906136"/>
                <a:gd name="connsiteY959" fmla="*/ 1206703 h 2468044"/>
                <a:gd name="connsiteX960" fmla="*/ 886944 w 1906136"/>
                <a:gd name="connsiteY960" fmla="*/ 1211049 h 2468044"/>
                <a:gd name="connsiteX961" fmla="*/ 894084 w 1906136"/>
                <a:gd name="connsiteY961" fmla="*/ 1218500 h 2468044"/>
                <a:gd name="connsiteX962" fmla="*/ 901224 w 1906136"/>
                <a:gd name="connsiteY962" fmla="*/ 1227813 h 2468044"/>
                <a:gd name="connsiteX963" fmla="*/ 910537 w 1906136"/>
                <a:gd name="connsiteY963" fmla="*/ 1235264 h 2468044"/>
                <a:gd name="connsiteX964" fmla="*/ 915815 w 1906136"/>
                <a:gd name="connsiteY964" fmla="*/ 1242715 h 2468044"/>
                <a:gd name="connsiteX965" fmla="*/ 918919 w 1906136"/>
                <a:gd name="connsiteY965" fmla="*/ 1243646 h 2468044"/>
                <a:gd name="connsiteX966" fmla="*/ 939719 w 1906136"/>
                <a:gd name="connsiteY966" fmla="*/ 1240541 h 2468044"/>
                <a:gd name="connsiteX967" fmla="*/ 940651 w 1906136"/>
                <a:gd name="connsiteY967" fmla="*/ 1242715 h 2468044"/>
                <a:gd name="connsiteX968" fmla="*/ 944686 w 1906136"/>
                <a:gd name="connsiteY968" fmla="*/ 1245819 h 2468044"/>
                <a:gd name="connsiteX969" fmla="*/ 947791 w 1906136"/>
                <a:gd name="connsiteY969" fmla="*/ 1250165 h 2468044"/>
                <a:gd name="connsiteX970" fmla="*/ 951827 w 1906136"/>
                <a:gd name="connsiteY970" fmla="*/ 1253270 h 2468044"/>
                <a:gd name="connsiteX971" fmla="*/ 954931 w 1906136"/>
                <a:gd name="connsiteY971" fmla="*/ 1256374 h 2468044"/>
                <a:gd name="connsiteX972" fmla="*/ 978835 w 1906136"/>
                <a:gd name="connsiteY972" fmla="*/ 1260720 h 2468044"/>
                <a:gd name="connsiteX973" fmla="*/ 981940 w 1906136"/>
                <a:gd name="connsiteY973" fmla="*/ 1262894 h 2468044"/>
                <a:gd name="connsiteX974" fmla="*/ 985976 w 1906136"/>
                <a:gd name="connsiteY974" fmla="*/ 1265998 h 2468044"/>
                <a:gd name="connsiteX975" fmla="*/ 991253 w 1906136"/>
                <a:gd name="connsiteY975" fmla="*/ 1271276 h 2468044"/>
                <a:gd name="connsiteX976" fmla="*/ 995289 w 1906136"/>
                <a:gd name="connsiteY976" fmla="*/ 1275622 h 2468044"/>
                <a:gd name="connsiteX977" fmla="*/ 998394 w 1906136"/>
                <a:gd name="connsiteY977" fmla="*/ 1278726 h 2468044"/>
                <a:gd name="connsiteX978" fmla="*/ 1002429 w 1906136"/>
                <a:gd name="connsiteY978" fmla="*/ 1280899 h 2468044"/>
                <a:gd name="connsiteX979" fmla="*/ 1010811 w 1906136"/>
                <a:gd name="connsiteY979" fmla="*/ 1283073 h 2468044"/>
                <a:gd name="connsiteX980" fmla="*/ 1017952 w 1906136"/>
                <a:gd name="connsiteY980" fmla="*/ 1278726 h 2468044"/>
                <a:gd name="connsiteX981" fmla="*/ 1024161 w 1906136"/>
                <a:gd name="connsiteY981" fmla="*/ 1275622 h 2468044"/>
                <a:gd name="connsiteX982" fmla="*/ 1031301 w 1906136"/>
                <a:gd name="connsiteY982" fmla="*/ 1271276 h 2468044"/>
                <a:gd name="connsiteX983" fmla="*/ 1041856 w 1906136"/>
                <a:gd name="connsiteY983" fmla="*/ 1271276 h 2468044"/>
                <a:gd name="connsiteX984" fmla="*/ 1058620 w 1906136"/>
                <a:gd name="connsiteY984" fmla="*/ 1278726 h 2468044"/>
                <a:gd name="connsiteX985" fmla="*/ 1069175 w 1906136"/>
                <a:gd name="connsiteY985" fmla="*/ 1288040 h 2468044"/>
                <a:gd name="connsiteX986" fmla="*/ 1081593 w 1906136"/>
                <a:gd name="connsiteY986" fmla="*/ 1297353 h 2468044"/>
                <a:gd name="connsiteX987" fmla="*/ 1102393 w 1906136"/>
                <a:gd name="connsiteY987" fmla="*/ 1304804 h 2468044"/>
                <a:gd name="connsiteX988" fmla="*/ 1117915 w 1906136"/>
                <a:gd name="connsiteY988" fmla="*/ 1310081 h 2468044"/>
                <a:gd name="connsiteX989" fmla="*/ 1132506 w 1906136"/>
                <a:gd name="connsiteY989" fmla="*/ 1314428 h 2468044"/>
                <a:gd name="connsiteX990" fmla="*/ 1141820 w 1906136"/>
                <a:gd name="connsiteY990" fmla="*/ 1317532 h 2468044"/>
                <a:gd name="connsiteX991" fmla="*/ 1151133 w 1906136"/>
                <a:gd name="connsiteY991" fmla="*/ 1326845 h 2468044"/>
                <a:gd name="connsiteX992" fmla="*/ 1159515 w 1906136"/>
                <a:gd name="connsiteY992" fmla="*/ 1339574 h 2468044"/>
                <a:gd name="connsiteX993" fmla="*/ 1168828 w 1906136"/>
                <a:gd name="connsiteY993" fmla="*/ 1361615 h 2468044"/>
                <a:gd name="connsiteX994" fmla="*/ 1180315 w 1906136"/>
                <a:gd name="connsiteY994" fmla="*/ 1364720 h 2468044"/>
                <a:gd name="connsiteX995" fmla="*/ 1195837 w 1906136"/>
                <a:gd name="connsiteY995" fmla="*/ 1372171 h 2468044"/>
                <a:gd name="connsiteX996" fmla="*/ 1212601 w 1906136"/>
                <a:gd name="connsiteY996" fmla="*/ 1381484 h 2468044"/>
                <a:gd name="connsiteX997" fmla="*/ 1229365 w 1906136"/>
                <a:gd name="connsiteY997" fmla="*/ 1390797 h 2468044"/>
                <a:gd name="connsiteX998" fmla="*/ 1238679 w 1906136"/>
                <a:gd name="connsiteY998" fmla="*/ 1398248 h 2468044"/>
                <a:gd name="connsiteX999" fmla="*/ 1241783 w 1906136"/>
                <a:gd name="connsiteY999" fmla="*/ 1396075 h 2468044"/>
                <a:gd name="connsiteX1000" fmla="*/ 1243956 w 1906136"/>
                <a:gd name="connsiteY1000" fmla="*/ 1396075 h 2468044"/>
                <a:gd name="connsiteX1001" fmla="*/ 1244888 w 1906136"/>
                <a:gd name="connsiteY1001" fmla="*/ 1396075 h 2468044"/>
                <a:gd name="connsiteX1002" fmla="*/ 1247061 w 1906136"/>
                <a:gd name="connsiteY1002" fmla="*/ 1393902 h 2468044"/>
                <a:gd name="connsiteX1003" fmla="*/ 1249234 w 1906136"/>
                <a:gd name="connsiteY1003" fmla="*/ 1393902 h 2468044"/>
                <a:gd name="connsiteX1004" fmla="*/ 1251407 w 1906136"/>
                <a:gd name="connsiteY1004" fmla="*/ 1390797 h 2468044"/>
                <a:gd name="connsiteX1005" fmla="*/ 1251407 w 1906136"/>
                <a:gd name="connsiteY1005" fmla="*/ 1388624 h 2468044"/>
                <a:gd name="connsiteX1006" fmla="*/ 1251407 w 1906136"/>
                <a:gd name="connsiteY1006" fmla="*/ 1385520 h 2468044"/>
                <a:gd name="connsiteX1007" fmla="*/ 1249234 w 1906136"/>
                <a:gd name="connsiteY1007" fmla="*/ 1381173 h 2468044"/>
                <a:gd name="connsiteX1008" fmla="*/ 1252338 w 1906136"/>
                <a:gd name="connsiteY1008" fmla="*/ 1379000 h 2468044"/>
                <a:gd name="connsiteX1009" fmla="*/ 1254511 w 1906136"/>
                <a:gd name="connsiteY1009" fmla="*/ 1378069 h 2468044"/>
                <a:gd name="connsiteX1010" fmla="*/ 1256684 w 1906136"/>
                <a:gd name="connsiteY1010" fmla="*/ 1375896 h 2468044"/>
                <a:gd name="connsiteX1011" fmla="*/ 1258858 w 1906136"/>
                <a:gd name="connsiteY1011" fmla="*/ 1373723 h 2468044"/>
                <a:gd name="connsiteX1012" fmla="*/ 1265998 w 1906136"/>
                <a:gd name="connsiteY1012" fmla="*/ 1373723 h 2468044"/>
                <a:gd name="connsiteX1013" fmla="*/ 1273138 w 1906136"/>
                <a:gd name="connsiteY1013" fmla="*/ 1385209 h 2468044"/>
                <a:gd name="connsiteX1014" fmla="*/ 1280278 w 1906136"/>
                <a:gd name="connsiteY1014" fmla="*/ 1395764 h 2468044"/>
                <a:gd name="connsiteX1015" fmla="*/ 1285556 w 1906136"/>
                <a:gd name="connsiteY1015" fmla="*/ 1405078 h 2468044"/>
                <a:gd name="connsiteX1016" fmla="*/ 1287729 w 1906136"/>
                <a:gd name="connsiteY1016" fmla="*/ 1419669 h 2468044"/>
                <a:gd name="connsiteX1017" fmla="*/ 1287729 w 1906136"/>
                <a:gd name="connsiteY1017" fmla="*/ 1434260 h 2468044"/>
                <a:gd name="connsiteX1018" fmla="*/ 1288660 w 1906136"/>
                <a:gd name="connsiteY1018" fmla="*/ 1444815 h 2468044"/>
                <a:gd name="connsiteX1019" fmla="*/ 1276243 w 1906136"/>
                <a:gd name="connsiteY1019" fmla="*/ 1459406 h 2468044"/>
                <a:gd name="connsiteX1020" fmla="*/ 1261652 w 1906136"/>
                <a:gd name="connsiteY1020" fmla="*/ 1472134 h 2468044"/>
                <a:gd name="connsiteX1021" fmla="*/ 1249234 w 1906136"/>
                <a:gd name="connsiteY1021" fmla="*/ 1485794 h 2468044"/>
                <a:gd name="connsiteX1022" fmla="*/ 1242094 w 1906136"/>
                <a:gd name="connsiteY1022" fmla="*/ 1501626 h 2468044"/>
                <a:gd name="connsiteX1023" fmla="*/ 1236816 w 1906136"/>
                <a:gd name="connsiteY1023" fmla="*/ 1518390 h 2468044"/>
                <a:gd name="connsiteX1024" fmla="*/ 1229676 w 1906136"/>
                <a:gd name="connsiteY1024" fmla="*/ 1535155 h 2468044"/>
                <a:gd name="connsiteX1025" fmla="*/ 1234953 w 1906136"/>
                <a:gd name="connsiteY1025" fmla="*/ 1537328 h 2468044"/>
                <a:gd name="connsiteX1026" fmla="*/ 1240231 w 1906136"/>
                <a:gd name="connsiteY1026" fmla="*/ 1537328 h 2468044"/>
                <a:gd name="connsiteX1027" fmla="*/ 1245508 w 1906136"/>
                <a:gd name="connsiteY1027" fmla="*/ 1538259 h 2468044"/>
                <a:gd name="connsiteX1028" fmla="*/ 1254822 w 1906136"/>
                <a:gd name="connsiteY1028" fmla="*/ 1538259 h 2468044"/>
                <a:gd name="connsiteX1029" fmla="*/ 1254822 w 1906136"/>
                <a:gd name="connsiteY1029" fmla="*/ 1542605 h 2468044"/>
                <a:gd name="connsiteX1030" fmla="*/ 1245508 w 1906136"/>
                <a:gd name="connsiteY1030" fmla="*/ 1547883 h 2468044"/>
                <a:gd name="connsiteX1031" fmla="*/ 1239300 w 1906136"/>
                <a:gd name="connsiteY1031" fmla="*/ 1553160 h 2468044"/>
                <a:gd name="connsiteX1032" fmla="*/ 1229986 w 1906136"/>
                <a:gd name="connsiteY1032" fmla="*/ 1558438 h 2468044"/>
                <a:gd name="connsiteX1033" fmla="*/ 1229986 w 1906136"/>
                <a:gd name="connsiteY1033" fmla="*/ 1565889 h 2468044"/>
                <a:gd name="connsiteX1034" fmla="*/ 1229986 w 1906136"/>
                <a:gd name="connsiteY1034" fmla="*/ 1573339 h 2468044"/>
                <a:gd name="connsiteX1035" fmla="*/ 1229986 w 1906136"/>
                <a:gd name="connsiteY1035" fmla="*/ 1579548 h 2468044"/>
                <a:gd name="connsiteX1036" fmla="*/ 1225950 w 1906136"/>
                <a:gd name="connsiteY1036" fmla="*/ 1586999 h 2468044"/>
                <a:gd name="connsiteX1037" fmla="*/ 1229986 w 1906136"/>
                <a:gd name="connsiteY1037" fmla="*/ 1590104 h 2468044"/>
                <a:gd name="connsiteX1038" fmla="*/ 1233091 w 1906136"/>
                <a:gd name="connsiteY1038" fmla="*/ 1594450 h 2468044"/>
                <a:gd name="connsiteX1039" fmla="*/ 1237126 w 1906136"/>
                <a:gd name="connsiteY1039" fmla="*/ 1595381 h 2468044"/>
                <a:gd name="connsiteX1040" fmla="*/ 1242404 w 1906136"/>
                <a:gd name="connsiteY1040" fmla="*/ 1595381 h 2468044"/>
                <a:gd name="connsiteX1041" fmla="*/ 1245508 w 1906136"/>
                <a:gd name="connsiteY1041" fmla="*/ 1599727 h 2468044"/>
                <a:gd name="connsiteX1042" fmla="*/ 1256995 w 1906136"/>
                <a:gd name="connsiteY1042" fmla="*/ 1610283 h 2468044"/>
                <a:gd name="connsiteX1043" fmla="*/ 1264135 w 1906136"/>
                <a:gd name="connsiteY1043" fmla="*/ 1624873 h 2468044"/>
                <a:gd name="connsiteX1044" fmla="*/ 1269413 w 1906136"/>
                <a:gd name="connsiteY1044" fmla="*/ 1643811 h 2468044"/>
                <a:gd name="connsiteX1045" fmla="*/ 1274690 w 1906136"/>
                <a:gd name="connsiteY1045" fmla="*/ 1659643 h 2468044"/>
                <a:gd name="connsiteX1046" fmla="*/ 1281831 w 1906136"/>
                <a:gd name="connsiteY1046" fmla="*/ 1676407 h 2468044"/>
                <a:gd name="connsiteX1047" fmla="*/ 1302630 w 1906136"/>
                <a:gd name="connsiteY1047" fmla="*/ 1705900 h 2468044"/>
                <a:gd name="connsiteX1048" fmla="*/ 1327777 w 1906136"/>
                <a:gd name="connsiteY1048" fmla="*/ 1733219 h 2468044"/>
                <a:gd name="connsiteX1049" fmla="*/ 1359132 w 1906136"/>
                <a:gd name="connsiteY1049" fmla="*/ 1754329 h 2468044"/>
                <a:gd name="connsiteX1050" fmla="*/ 1395454 w 1906136"/>
                <a:gd name="connsiteY1050" fmla="*/ 1767989 h 2468044"/>
                <a:gd name="connsiteX1051" fmla="*/ 1391418 w 1906136"/>
                <a:gd name="connsiteY1051" fmla="*/ 1797481 h 2468044"/>
                <a:gd name="connsiteX1052" fmla="*/ 1389245 w 1906136"/>
                <a:gd name="connsiteY1052" fmla="*/ 1829147 h 2468044"/>
                <a:gd name="connsiteX1053" fmla="*/ 1388314 w 1906136"/>
                <a:gd name="connsiteY1053" fmla="*/ 1861744 h 2468044"/>
                <a:gd name="connsiteX1054" fmla="*/ 1382105 w 1906136"/>
                <a:gd name="connsiteY1054" fmla="*/ 1893409 h 2468044"/>
                <a:gd name="connsiteX1055" fmla="*/ 1371549 w 1906136"/>
                <a:gd name="connsiteY1055" fmla="*/ 1941839 h 2468044"/>
                <a:gd name="connsiteX1056" fmla="*/ 1362236 w 1906136"/>
                <a:gd name="connsiteY1056" fmla="*/ 1991199 h 2468044"/>
                <a:gd name="connsiteX1057" fmla="*/ 1351681 w 1906136"/>
                <a:gd name="connsiteY1057" fmla="*/ 2036214 h 2468044"/>
                <a:gd name="connsiteX1058" fmla="*/ 1339263 w 1906136"/>
                <a:gd name="connsiteY1058" fmla="*/ 2080297 h 2468044"/>
                <a:gd name="connsiteX1059" fmla="*/ 1337090 w 1906136"/>
                <a:gd name="connsiteY1059" fmla="*/ 2091784 h 2468044"/>
                <a:gd name="connsiteX1060" fmla="*/ 1340194 w 1906136"/>
                <a:gd name="connsiteY1060" fmla="*/ 2104512 h 2468044"/>
                <a:gd name="connsiteX1061" fmla="*/ 1342368 w 1906136"/>
                <a:gd name="connsiteY1061" fmla="*/ 2111963 h 2468044"/>
                <a:gd name="connsiteX1062" fmla="*/ 1329950 w 1906136"/>
                <a:gd name="connsiteY1062" fmla="*/ 2188643 h 2468044"/>
                <a:gd name="connsiteX1063" fmla="*/ 1329950 w 1906136"/>
                <a:gd name="connsiteY1063" fmla="*/ 2192989 h 2468044"/>
                <a:gd name="connsiteX1064" fmla="*/ 1337090 w 1906136"/>
                <a:gd name="connsiteY1064" fmla="*/ 2190816 h 2468044"/>
                <a:gd name="connsiteX1065" fmla="*/ 1340194 w 1906136"/>
                <a:gd name="connsiteY1065" fmla="*/ 2186470 h 2468044"/>
                <a:gd name="connsiteX1066" fmla="*/ 1342368 w 1906136"/>
                <a:gd name="connsiteY1066" fmla="*/ 2183365 h 2468044"/>
                <a:gd name="connsiteX1067" fmla="*/ 1345472 w 1906136"/>
                <a:gd name="connsiteY1067" fmla="*/ 2179019 h 2468044"/>
                <a:gd name="connsiteX1068" fmla="*/ 1349508 w 1906136"/>
                <a:gd name="connsiteY1068" fmla="*/ 2175915 h 2468044"/>
                <a:gd name="connsiteX1069" fmla="*/ 1349508 w 1906136"/>
                <a:gd name="connsiteY1069" fmla="*/ 2179019 h 2468044"/>
                <a:gd name="connsiteX1070" fmla="*/ 1354785 w 1906136"/>
                <a:gd name="connsiteY1070" fmla="*/ 2179019 h 2468044"/>
                <a:gd name="connsiteX1071" fmla="*/ 1345472 w 1906136"/>
                <a:gd name="connsiteY1071" fmla="*/ 2215652 h 2468044"/>
                <a:gd name="connsiteX1072" fmla="*/ 1334917 w 1906136"/>
                <a:gd name="connsiteY1072" fmla="*/ 2215652 h 2468044"/>
                <a:gd name="connsiteX1073" fmla="*/ 1327777 w 1906136"/>
                <a:gd name="connsiteY1073" fmla="*/ 2234589 h 2468044"/>
                <a:gd name="connsiteX1074" fmla="*/ 1320636 w 1906136"/>
                <a:gd name="connsiteY1074" fmla="*/ 2256631 h 2468044"/>
                <a:gd name="connsiteX1075" fmla="*/ 1315359 w 1906136"/>
                <a:gd name="connsiteY1075" fmla="*/ 2279604 h 2468044"/>
                <a:gd name="connsiteX1076" fmla="*/ 1313186 w 1906136"/>
                <a:gd name="connsiteY1076" fmla="*/ 2305992 h 2468044"/>
                <a:gd name="connsiteX1077" fmla="*/ 1311012 w 1906136"/>
                <a:gd name="connsiteY1077" fmla="*/ 2333311 h 2468044"/>
                <a:gd name="connsiteX1078" fmla="*/ 1315048 w 1906136"/>
                <a:gd name="connsiteY1078" fmla="*/ 2357525 h 2468044"/>
                <a:gd name="connsiteX1079" fmla="*/ 1322189 w 1906136"/>
                <a:gd name="connsiteY1079" fmla="*/ 2380499 h 2468044"/>
                <a:gd name="connsiteX1080" fmla="*/ 1332744 w 1906136"/>
                <a:gd name="connsiteY1080" fmla="*/ 2401609 h 2468044"/>
                <a:gd name="connsiteX1081" fmla="*/ 1349508 w 1906136"/>
                <a:gd name="connsiteY1081" fmla="*/ 2416200 h 2468044"/>
                <a:gd name="connsiteX1082" fmla="*/ 1369376 w 1906136"/>
                <a:gd name="connsiteY1082" fmla="*/ 2426755 h 2468044"/>
                <a:gd name="connsiteX1083" fmla="*/ 1369376 w 1906136"/>
                <a:gd name="connsiteY1083" fmla="*/ 2434206 h 2468044"/>
                <a:gd name="connsiteX1084" fmla="*/ 1354785 w 1906136"/>
                <a:gd name="connsiteY1084" fmla="*/ 2424892 h 2468044"/>
                <a:gd name="connsiteX1085" fmla="*/ 1342368 w 1906136"/>
                <a:gd name="connsiteY1085" fmla="*/ 2414337 h 2468044"/>
                <a:gd name="connsiteX1086" fmla="*/ 1329950 w 1906136"/>
                <a:gd name="connsiteY1086" fmla="*/ 2401609 h 2468044"/>
                <a:gd name="connsiteX1087" fmla="*/ 1325914 w 1906136"/>
                <a:gd name="connsiteY1087" fmla="*/ 2401609 h 2468044"/>
                <a:gd name="connsiteX1088" fmla="*/ 1332123 w 1906136"/>
                <a:gd name="connsiteY1088" fmla="*/ 2416200 h 2468044"/>
                <a:gd name="connsiteX1089" fmla="*/ 1342678 w 1906136"/>
                <a:gd name="connsiteY1089" fmla="*/ 2430791 h 2468044"/>
                <a:gd name="connsiteX1090" fmla="*/ 1357269 w 1906136"/>
                <a:gd name="connsiteY1090" fmla="*/ 2445382 h 2468044"/>
                <a:gd name="connsiteX1091" fmla="*/ 1374033 w 1906136"/>
                <a:gd name="connsiteY1091" fmla="*/ 2458110 h 2468044"/>
                <a:gd name="connsiteX1092" fmla="*/ 1389555 w 1906136"/>
                <a:gd name="connsiteY1092" fmla="*/ 2466492 h 2468044"/>
                <a:gd name="connsiteX1093" fmla="*/ 1406319 w 1906136"/>
                <a:gd name="connsiteY1093" fmla="*/ 2470838 h 2468044"/>
                <a:gd name="connsiteX1094" fmla="*/ 1423083 w 1906136"/>
                <a:gd name="connsiteY1094" fmla="*/ 2466492 h 2468044"/>
                <a:gd name="connsiteX1095" fmla="*/ 1426188 w 1906136"/>
                <a:gd name="connsiteY1095" fmla="*/ 2465561 h 2468044"/>
                <a:gd name="connsiteX1096" fmla="*/ 1428361 w 1906136"/>
                <a:gd name="connsiteY1096" fmla="*/ 2463388 h 2468044"/>
                <a:gd name="connsiteX1097" fmla="*/ 1430534 w 1906136"/>
                <a:gd name="connsiteY1097" fmla="*/ 2463388 h 2468044"/>
                <a:gd name="connsiteX1098" fmla="*/ 1430534 w 1906136"/>
                <a:gd name="connsiteY1098" fmla="*/ 2461214 h 2468044"/>
                <a:gd name="connsiteX1099" fmla="*/ 1432707 w 1906136"/>
                <a:gd name="connsiteY1099" fmla="*/ 2460283 h 2468044"/>
                <a:gd name="connsiteX1100" fmla="*/ 1435812 w 1906136"/>
                <a:gd name="connsiteY1100" fmla="*/ 2458110 h 2468044"/>
                <a:gd name="connsiteX1101" fmla="*/ 1432707 w 1906136"/>
                <a:gd name="connsiteY1101" fmla="*/ 2453764 h 2468044"/>
                <a:gd name="connsiteX1102" fmla="*/ 1432707 w 1906136"/>
                <a:gd name="connsiteY1102" fmla="*/ 2452832 h 2468044"/>
                <a:gd name="connsiteX1103" fmla="*/ 1432707 w 1906136"/>
                <a:gd name="connsiteY1103" fmla="*/ 2452832 h 2468044"/>
                <a:gd name="connsiteX1104" fmla="*/ 1432707 w 1906136"/>
                <a:gd name="connsiteY1104" fmla="*/ 2450659 h 2468044"/>
                <a:gd name="connsiteX1105" fmla="*/ 1428671 w 1906136"/>
                <a:gd name="connsiteY1105" fmla="*/ 2450659 h 2468044"/>
                <a:gd name="connsiteX1106" fmla="*/ 1427740 w 1906136"/>
                <a:gd name="connsiteY1106" fmla="*/ 2450659 h 2468044"/>
                <a:gd name="connsiteX1107" fmla="*/ 1421531 w 1906136"/>
                <a:gd name="connsiteY1107" fmla="*/ 2450659 h 2468044"/>
                <a:gd name="connsiteX1108" fmla="*/ 1420600 w 1906136"/>
                <a:gd name="connsiteY1108" fmla="*/ 2439173 h 2468044"/>
                <a:gd name="connsiteX1109" fmla="*/ 1418427 w 1906136"/>
                <a:gd name="connsiteY1109" fmla="*/ 2426444 h 2468044"/>
                <a:gd name="connsiteX1110" fmla="*/ 1416254 w 1906136"/>
                <a:gd name="connsiteY1110" fmla="*/ 2415889 h 2468044"/>
                <a:gd name="connsiteX1111" fmla="*/ 1413149 w 1906136"/>
                <a:gd name="connsiteY1111" fmla="*/ 2406576 h 2468044"/>
                <a:gd name="connsiteX1112" fmla="*/ 1410976 w 1906136"/>
                <a:gd name="connsiteY1112" fmla="*/ 2404403 h 2468044"/>
                <a:gd name="connsiteX1113" fmla="*/ 1410976 w 1906136"/>
                <a:gd name="connsiteY1113" fmla="*/ 2402230 h 2468044"/>
                <a:gd name="connsiteX1114" fmla="*/ 1408803 w 1906136"/>
                <a:gd name="connsiteY1114" fmla="*/ 2402230 h 2468044"/>
                <a:gd name="connsiteX1115" fmla="*/ 1405698 w 1906136"/>
                <a:gd name="connsiteY1115" fmla="*/ 2401298 h 2468044"/>
                <a:gd name="connsiteX1116" fmla="*/ 1396385 w 1906136"/>
                <a:gd name="connsiteY1116" fmla="*/ 2414027 h 2468044"/>
                <a:gd name="connsiteX1117" fmla="*/ 1384899 w 1906136"/>
                <a:gd name="connsiteY1117" fmla="*/ 2426755 h 2468044"/>
                <a:gd name="connsiteX1118" fmla="*/ 1384899 w 1906136"/>
                <a:gd name="connsiteY1118" fmla="*/ 2431101 h 2468044"/>
                <a:gd name="connsiteX1119" fmla="*/ 1381794 w 1906136"/>
                <a:gd name="connsiteY1119" fmla="*/ 2431101 h 2468044"/>
                <a:gd name="connsiteX1120" fmla="*/ 1381794 w 1906136"/>
                <a:gd name="connsiteY1120" fmla="*/ 2424892 h 2468044"/>
                <a:gd name="connsiteX1121" fmla="*/ 1381794 w 1906136"/>
                <a:gd name="connsiteY1121" fmla="*/ 2421788 h 2468044"/>
                <a:gd name="connsiteX1122" fmla="*/ 1383967 w 1906136"/>
                <a:gd name="connsiteY1122" fmla="*/ 2417442 h 2468044"/>
                <a:gd name="connsiteX1123" fmla="*/ 1384899 w 1906136"/>
                <a:gd name="connsiteY1123" fmla="*/ 2414337 h 2468044"/>
                <a:gd name="connsiteX1124" fmla="*/ 1394212 w 1906136"/>
                <a:gd name="connsiteY1124" fmla="*/ 2402851 h 2468044"/>
                <a:gd name="connsiteX1125" fmla="*/ 1406630 w 1906136"/>
                <a:gd name="connsiteY1125" fmla="*/ 2392295 h 2468044"/>
                <a:gd name="connsiteX1126" fmla="*/ 1420289 w 1906136"/>
                <a:gd name="connsiteY1126" fmla="*/ 2384845 h 2468044"/>
                <a:gd name="connsiteX1127" fmla="*/ 1428671 w 1906136"/>
                <a:gd name="connsiteY1127" fmla="*/ 2382672 h 2468044"/>
                <a:gd name="connsiteX1128" fmla="*/ 1427740 w 1906136"/>
                <a:gd name="connsiteY1128" fmla="*/ 2373358 h 2468044"/>
                <a:gd name="connsiteX1129" fmla="*/ 1423704 w 1906136"/>
                <a:gd name="connsiteY1129" fmla="*/ 2368081 h 2468044"/>
                <a:gd name="connsiteX1130" fmla="*/ 1418427 w 1906136"/>
                <a:gd name="connsiteY1130" fmla="*/ 2362803 h 2468044"/>
                <a:gd name="connsiteX1131" fmla="*/ 1413149 w 1906136"/>
                <a:gd name="connsiteY1131" fmla="*/ 2357525 h 2468044"/>
                <a:gd name="connsiteX1132" fmla="*/ 1418427 w 1906136"/>
                <a:gd name="connsiteY1132" fmla="*/ 2340761 h 2468044"/>
                <a:gd name="connsiteX1133" fmla="*/ 1427740 w 1906136"/>
                <a:gd name="connsiteY1133" fmla="*/ 2322756 h 2468044"/>
                <a:gd name="connsiteX1134" fmla="*/ 1440158 w 1906136"/>
                <a:gd name="connsiteY1134" fmla="*/ 2303818 h 2468044"/>
                <a:gd name="connsiteX1135" fmla="*/ 1454749 w 1906136"/>
                <a:gd name="connsiteY1135" fmla="*/ 2289227 h 2468044"/>
                <a:gd name="connsiteX1136" fmla="*/ 1469340 w 1906136"/>
                <a:gd name="connsiteY1136" fmla="*/ 2281777 h 2468044"/>
                <a:gd name="connsiteX1137" fmla="*/ 1472444 w 1906136"/>
                <a:gd name="connsiteY1137" fmla="*/ 2269048 h 2468044"/>
                <a:gd name="connsiteX1138" fmla="*/ 1467167 w 1906136"/>
                <a:gd name="connsiteY1138" fmla="*/ 2264702 h 2468044"/>
                <a:gd name="connsiteX1139" fmla="*/ 1461889 w 1906136"/>
                <a:gd name="connsiteY1139" fmla="*/ 2261598 h 2468044"/>
                <a:gd name="connsiteX1140" fmla="*/ 1455680 w 1906136"/>
                <a:gd name="connsiteY1140" fmla="*/ 2258493 h 2468044"/>
                <a:gd name="connsiteX1141" fmla="*/ 1452576 w 1906136"/>
                <a:gd name="connsiteY1141" fmla="*/ 2252284 h 2468044"/>
                <a:gd name="connsiteX1142" fmla="*/ 1448540 w 1906136"/>
                <a:gd name="connsiteY1142" fmla="*/ 2244834 h 2468044"/>
                <a:gd name="connsiteX1143" fmla="*/ 1448540 w 1906136"/>
                <a:gd name="connsiteY1143" fmla="*/ 2243902 h 2468044"/>
                <a:gd name="connsiteX1144" fmla="*/ 1447609 w 1906136"/>
                <a:gd name="connsiteY1144" fmla="*/ 2241729 h 2468044"/>
                <a:gd name="connsiteX1145" fmla="*/ 1448540 w 1906136"/>
                <a:gd name="connsiteY1145" fmla="*/ 2239556 h 2468044"/>
                <a:gd name="connsiteX1146" fmla="*/ 1448540 w 1906136"/>
                <a:gd name="connsiteY1146" fmla="*/ 2237383 h 2468044"/>
                <a:gd name="connsiteX1147" fmla="*/ 1448540 w 1906136"/>
                <a:gd name="connsiteY1147" fmla="*/ 2234279 h 2468044"/>
                <a:gd name="connsiteX1148" fmla="*/ 1448540 w 1906136"/>
                <a:gd name="connsiteY1148" fmla="*/ 2229001 h 2468044"/>
                <a:gd name="connsiteX1149" fmla="*/ 1454749 w 1906136"/>
                <a:gd name="connsiteY1149" fmla="*/ 2229001 h 2468044"/>
                <a:gd name="connsiteX1150" fmla="*/ 1460026 w 1906136"/>
                <a:gd name="connsiteY1150" fmla="*/ 2226828 h 2468044"/>
                <a:gd name="connsiteX1151" fmla="*/ 1462200 w 1906136"/>
                <a:gd name="connsiteY1151" fmla="*/ 2226828 h 2468044"/>
                <a:gd name="connsiteX1152" fmla="*/ 1465304 w 1906136"/>
                <a:gd name="connsiteY1152" fmla="*/ 2224655 h 2468044"/>
                <a:gd name="connsiteX1153" fmla="*/ 1469340 w 1906136"/>
                <a:gd name="connsiteY1153" fmla="*/ 2214100 h 2468044"/>
                <a:gd name="connsiteX1154" fmla="*/ 1472444 w 1906136"/>
                <a:gd name="connsiteY1154" fmla="*/ 2202613 h 2468044"/>
                <a:gd name="connsiteX1155" fmla="*/ 1477722 w 1906136"/>
                <a:gd name="connsiteY1155" fmla="*/ 2192058 h 2468044"/>
                <a:gd name="connsiteX1156" fmla="*/ 1479895 w 1906136"/>
                <a:gd name="connsiteY1156" fmla="*/ 2185849 h 2468044"/>
                <a:gd name="connsiteX1157" fmla="*/ 1483931 w 1906136"/>
                <a:gd name="connsiteY1157" fmla="*/ 2184918 h 2468044"/>
                <a:gd name="connsiteX1158" fmla="*/ 1489208 w 1906136"/>
                <a:gd name="connsiteY1158" fmla="*/ 2182745 h 2468044"/>
                <a:gd name="connsiteX1159" fmla="*/ 1494486 w 1906136"/>
                <a:gd name="connsiteY1159" fmla="*/ 2180571 h 2468044"/>
                <a:gd name="connsiteX1160" fmla="*/ 1501626 w 1906136"/>
                <a:gd name="connsiteY1160" fmla="*/ 2178398 h 2468044"/>
                <a:gd name="connsiteX1161" fmla="*/ 1498522 w 1906136"/>
                <a:gd name="connsiteY1161" fmla="*/ 2173121 h 2468044"/>
                <a:gd name="connsiteX1162" fmla="*/ 1496349 w 1906136"/>
                <a:gd name="connsiteY1162" fmla="*/ 2170016 h 2468044"/>
                <a:gd name="connsiteX1163" fmla="*/ 1492313 w 1906136"/>
                <a:gd name="connsiteY1163" fmla="*/ 2165670 h 2468044"/>
                <a:gd name="connsiteX1164" fmla="*/ 1489208 w 1906136"/>
                <a:gd name="connsiteY1164" fmla="*/ 2163497 h 2468044"/>
                <a:gd name="connsiteX1165" fmla="*/ 1485173 w 1906136"/>
                <a:gd name="connsiteY1165" fmla="*/ 2162566 h 2468044"/>
                <a:gd name="connsiteX1166" fmla="*/ 1479895 w 1906136"/>
                <a:gd name="connsiteY1166" fmla="*/ 2158219 h 2468044"/>
                <a:gd name="connsiteX1167" fmla="*/ 1472755 w 1906136"/>
                <a:gd name="connsiteY1167" fmla="*/ 2155115 h 2468044"/>
                <a:gd name="connsiteX1168" fmla="*/ 1472755 w 1906136"/>
                <a:gd name="connsiteY1168" fmla="*/ 2147664 h 2468044"/>
                <a:gd name="connsiteX1169" fmla="*/ 1487346 w 1906136"/>
                <a:gd name="connsiteY1169" fmla="*/ 2145491 h 2468044"/>
                <a:gd name="connsiteX1170" fmla="*/ 1501937 w 1906136"/>
                <a:gd name="connsiteY1170" fmla="*/ 2145491 h 2468044"/>
                <a:gd name="connsiteX1171" fmla="*/ 1513423 w 1906136"/>
                <a:gd name="connsiteY1171" fmla="*/ 2143318 h 2468044"/>
                <a:gd name="connsiteX1172" fmla="*/ 1521805 w 1906136"/>
                <a:gd name="connsiteY1172" fmla="*/ 2143318 h 2468044"/>
                <a:gd name="connsiteX1173" fmla="*/ 1520874 w 1906136"/>
                <a:gd name="connsiteY1173" fmla="*/ 2135867 h 2468044"/>
                <a:gd name="connsiteX1174" fmla="*/ 1520874 w 1906136"/>
                <a:gd name="connsiteY1174" fmla="*/ 2132763 h 2468044"/>
                <a:gd name="connsiteX1175" fmla="*/ 1520874 w 1906136"/>
                <a:gd name="connsiteY1175" fmla="*/ 2129037 h 2468044"/>
                <a:gd name="connsiteX1176" fmla="*/ 1520874 w 1906136"/>
                <a:gd name="connsiteY1176" fmla="*/ 2128106 h 2468044"/>
                <a:gd name="connsiteX1177" fmla="*/ 1521805 w 1906136"/>
                <a:gd name="connsiteY1177" fmla="*/ 2123760 h 2468044"/>
                <a:gd name="connsiteX1178" fmla="*/ 1521805 w 1906136"/>
                <a:gd name="connsiteY1178" fmla="*/ 2116309 h 2468044"/>
                <a:gd name="connsiteX1179" fmla="*/ 1521805 w 1906136"/>
                <a:gd name="connsiteY1179" fmla="*/ 2108858 h 2468044"/>
                <a:gd name="connsiteX1180" fmla="*/ 1523978 w 1906136"/>
                <a:gd name="connsiteY1180" fmla="*/ 2103581 h 2468044"/>
                <a:gd name="connsiteX1181" fmla="*/ 1526151 w 1906136"/>
                <a:gd name="connsiteY1181" fmla="*/ 2099235 h 2468044"/>
                <a:gd name="connsiteX1182" fmla="*/ 1553160 w 1906136"/>
                <a:gd name="connsiteY1182" fmla="*/ 2091784 h 2468044"/>
                <a:gd name="connsiteX1183" fmla="*/ 1585447 w 1906136"/>
                <a:gd name="connsiteY1183" fmla="*/ 2090853 h 2468044"/>
                <a:gd name="connsiteX1184" fmla="*/ 1587620 w 1906136"/>
                <a:gd name="connsiteY1184" fmla="*/ 2076262 h 2468044"/>
                <a:gd name="connsiteX1185" fmla="*/ 1589793 w 1906136"/>
                <a:gd name="connsiteY1185" fmla="*/ 2062602 h 2468044"/>
                <a:gd name="connsiteX1186" fmla="*/ 1587620 w 1906136"/>
                <a:gd name="connsiteY1186" fmla="*/ 2052047 h 2468044"/>
                <a:gd name="connsiteX1187" fmla="*/ 1582342 w 1906136"/>
                <a:gd name="connsiteY1187" fmla="*/ 2041492 h 2468044"/>
                <a:gd name="connsiteX1188" fmla="*/ 1569924 w 1906136"/>
                <a:gd name="connsiteY1188" fmla="*/ 2034041 h 2468044"/>
                <a:gd name="connsiteX1189" fmla="*/ 1569924 w 1906136"/>
                <a:gd name="connsiteY1189" fmla="*/ 2026590 h 2468044"/>
                <a:gd name="connsiteX1190" fmla="*/ 1592897 w 1906136"/>
                <a:gd name="connsiteY1190" fmla="*/ 2031868 h 2468044"/>
                <a:gd name="connsiteX1191" fmla="*/ 1618975 w 1906136"/>
                <a:gd name="connsiteY1191" fmla="*/ 2037145 h 2468044"/>
                <a:gd name="connsiteX1192" fmla="*/ 1631393 w 1906136"/>
                <a:gd name="connsiteY1192" fmla="*/ 2022554 h 2468044"/>
                <a:gd name="connsiteX1193" fmla="*/ 1642879 w 1906136"/>
                <a:gd name="connsiteY1193" fmla="*/ 2009826 h 2468044"/>
                <a:gd name="connsiteX1194" fmla="*/ 1653434 w 1906136"/>
                <a:gd name="connsiteY1194" fmla="*/ 1995235 h 2468044"/>
                <a:gd name="connsiteX1195" fmla="*/ 1662747 w 1906136"/>
                <a:gd name="connsiteY1195" fmla="*/ 1973194 h 2468044"/>
                <a:gd name="connsiteX1196" fmla="*/ 1663679 w 1906136"/>
                <a:gd name="connsiteY1196" fmla="*/ 1973194 h 2468044"/>
                <a:gd name="connsiteX1197" fmla="*/ 1665852 w 1906136"/>
                <a:gd name="connsiteY1197" fmla="*/ 1971020 h 2468044"/>
                <a:gd name="connsiteX1198" fmla="*/ 1668025 w 1906136"/>
                <a:gd name="connsiteY1198" fmla="*/ 1971020 h 2468044"/>
                <a:gd name="connsiteX1199" fmla="*/ 1670198 w 1906136"/>
                <a:gd name="connsiteY1199" fmla="*/ 1968847 h 2468044"/>
                <a:gd name="connsiteX1200" fmla="*/ 1671130 w 1906136"/>
                <a:gd name="connsiteY1200" fmla="*/ 1973194 h 2468044"/>
                <a:gd name="connsiteX1201" fmla="*/ 1673303 w 1906136"/>
                <a:gd name="connsiteY1201" fmla="*/ 1978471 h 2468044"/>
                <a:gd name="connsiteX1202" fmla="*/ 1673303 w 1906136"/>
                <a:gd name="connsiteY1202" fmla="*/ 1982817 h 2468044"/>
                <a:gd name="connsiteX1203" fmla="*/ 1673303 w 1906136"/>
                <a:gd name="connsiteY1203" fmla="*/ 1990268 h 2468044"/>
                <a:gd name="connsiteX1204" fmla="*/ 1678580 w 1906136"/>
                <a:gd name="connsiteY1204" fmla="*/ 1990268 h 2468044"/>
                <a:gd name="connsiteX1205" fmla="*/ 1685721 w 1906136"/>
                <a:gd name="connsiteY1205" fmla="*/ 1969158 h 2468044"/>
                <a:gd name="connsiteX1206" fmla="*/ 1692861 w 1906136"/>
                <a:gd name="connsiteY1206" fmla="*/ 1953325 h 2468044"/>
                <a:gd name="connsiteX1207" fmla="*/ 1700001 w 1906136"/>
                <a:gd name="connsiteY1207" fmla="*/ 1936561 h 2468044"/>
                <a:gd name="connsiteX1208" fmla="*/ 1704037 w 1906136"/>
                <a:gd name="connsiteY1208" fmla="*/ 1916692 h 2468044"/>
                <a:gd name="connsiteX1209" fmla="*/ 1706210 w 1906136"/>
                <a:gd name="connsiteY1209" fmla="*/ 1892478 h 2468044"/>
                <a:gd name="connsiteX1210" fmla="*/ 1718628 w 1906136"/>
                <a:gd name="connsiteY1210" fmla="*/ 1892478 h 2468044"/>
                <a:gd name="connsiteX1211" fmla="*/ 1716455 w 1906136"/>
                <a:gd name="connsiteY1211" fmla="*/ 1887200 h 2468044"/>
                <a:gd name="connsiteX1212" fmla="*/ 1714282 w 1906136"/>
                <a:gd name="connsiteY1212" fmla="*/ 1881923 h 2468044"/>
                <a:gd name="connsiteX1213" fmla="*/ 1714282 w 1906136"/>
                <a:gd name="connsiteY1213" fmla="*/ 1877576 h 2468044"/>
                <a:gd name="connsiteX1214" fmla="*/ 1714282 w 1906136"/>
                <a:gd name="connsiteY1214" fmla="*/ 1874472 h 2468044"/>
                <a:gd name="connsiteX1215" fmla="*/ 1718317 w 1906136"/>
                <a:gd name="connsiteY1215" fmla="*/ 1868263 h 2468044"/>
                <a:gd name="connsiteX1216" fmla="*/ 1727631 w 1906136"/>
                <a:gd name="connsiteY1216" fmla="*/ 1857708 h 2468044"/>
                <a:gd name="connsiteX1217" fmla="*/ 1742222 w 1906136"/>
                <a:gd name="connsiteY1217" fmla="*/ 1852430 h 2468044"/>
                <a:gd name="connsiteX1218" fmla="*/ 1757744 w 1906136"/>
                <a:gd name="connsiteY1218" fmla="*/ 1848084 h 2468044"/>
                <a:gd name="connsiteX1219" fmla="*/ 1774508 w 1906136"/>
                <a:gd name="connsiteY1219" fmla="*/ 1847153 h 2468044"/>
                <a:gd name="connsiteX1220" fmla="*/ 1791272 w 1906136"/>
                <a:gd name="connsiteY1220" fmla="*/ 1844979 h 2468044"/>
                <a:gd name="connsiteX1221" fmla="*/ 1801827 w 1906136"/>
                <a:gd name="connsiteY1221" fmla="*/ 1840633 h 2468044"/>
                <a:gd name="connsiteX1222" fmla="*/ 1807105 w 1906136"/>
                <a:gd name="connsiteY1222" fmla="*/ 1833183 h 2468044"/>
                <a:gd name="connsiteX1223" fmla="*/ 1816418 w 1906136"/>
                <a:gd name="connsiteY1223" fmla="*/ 1820454 h 2468044"/>
                <a:gd name="connsiteX1224" fmla="*/ 1825732 w 1906136"/>
                <a:gd name="connsiteY1224" fmla="*/ 1803690 h 2468044"/>
                <a:gd name="connsiteX1225" fmla="*/ 1835045 w 1906136"/>
                <a:gd name="connsiteY1225" fmla="*/ 1787857 h 2468044"/>
                <a:gd name="connsiteX1226" fmla="*/ 1842185 w 1906136"/>
                <a:gd name="connsiteY1226" fmla="*/ 1773267 h 2468044"/>
                <a:gd name="connsiteX1227" fmla="*/ 1845290 w 1906136"/>
                <a:gd name="connsiteY1227" fmla="*/ 1763953 h 2468044"/>
                <a:gd name="connsiteX1228" fmla="*/ 1847463 w 1906136"/>
                <a:gd name="connsiteY1228" fmla="*/ 1749362 h 2468044"/>
                <a:gd name="connsiteX1229" fmla="*/ 1843427 w 1906136"/>
                <a:gd name="connsiteY1229" fmla="*/ 1732598 h 2468044"/>
                <a:gd name="connsiteX1230" fmla="*/ 1842496 w 1906136"/>
                <a:gd name="connsiteY1230" fmla="*/ 1718007 h 2468044"/>
                <a:gd name="connsiteX1231" fmla="*/ 1842496 w 1906136"/>
                <a:gd name="connsiteY1231" fmla="*/ 1707452 h 2468044"/>
                <a:gd name="connsiteX1232" fmla="*/ 1850878 w 1906136"/>
                <a:gd name="connsiteY1232" fmla="*/ 1690688 h 2468044"/>
                <a:gd name="connsiteX1233" fmla="*/ 1863296 w 1906136"/>
                <a:gd name="connsiteY1233" fmla="*/ 1668646 h 2468044"/>
                <a:gd name="connsiteX1234" fmla="*/ 1877887 w 1906136"/>
                <a:gd name="connsiteY1234" fmla="*/ 1646605 h 2468044"/>
                <a:gd name="connsiteX1235" fmla="*/ 1892477 w 1906136"/>
                <a:gd name="connsiteY1235" fmla="*/ 1626736 h 2468044"/>
                <a:gd name="connsiteX1236" fmla="*/ 1906137 w 1906136"/>
                <a:gd name="connsiteY1236" fmla="*/ 1609972 h 2468044"/>
                <a:gd name="connsiteX1237" fmla="*/ 1903964 w 1906136"/>
                <a:gd name="connsiteY1237" fmla="*/ 1601590 h 2468044"/>
                <a:gd name="connsiteX1238" fmla="*/ 1901480 w 1906136"/>
                <a:gd name="connsiteY1238" fmla="*/ 1594450 h 2468044"/>
                <a:gd name="connsiteX1239" fmla="*/ 1340815 w 1906136"/>
                <a:gd name="connsiteY1239" fmla="*/ 768043 h 2468044"/>
                <a:gd name="connsiteX1240" fmla="*/ 1342988 w 1906136"/>
                <a:gd name="connsiteY1240" fmla="*/ 765870 h 2468044"/>
                <a:gd name="connsiteX1241" fmla="*/ 1345162 w 1906136"/>
                <a:gd name="connsiteY1241" fmla="*/ 763697 h 2468044"/>
                <a:gd name="connsiteX1242" fmla="*/ 1348266 w 1906136"/>
                <a:gd name="connsiteY1242" fmla="*/ 760592 h 2468044"/>
                <a:gd name="connsiteX1243" fmla="*/ 1350439 w 1906136"/>
                <a:gd name="connsiteY1243" fmla="*/ 756246 h 2468044"/>
                <a:gd name="connsiteX1244" fmla="*/ 1353544 w 1906136"/>
                <a:gd name="connsiteY1244" fmla="*/ 756246 h 2468044"/>
                <a:gd name="connsiteX1245" fmla="*/ 1352612 w 1906136"/>
                <a:gd name="connsiteY1245" fmla="*/ 760592 h 2468044"/>
                <a:gd name="connsiteX1246" fmla="*/ 1350439 w 1906136"/>
                <a:gd name="connsiteY1246" fmla="*/ 762765 h 2468044"/>
                <a:gd name="connsiteX1247" fmla="*/ 1348266 w 1906136"/>
                <a:gd name="connsiteY1247" fmla="*/ 765870 h 2468044"/>
                <a:gd name="connsiteX1248" fmla="*/ 1348266 w 1906136"/>
                <a:gd name="connsiteY1248" fmla="*/ 768043 h 2468044"/>
                <a:gd name="connsiteX1249" fmla="*/ 1347335 w 1906136"/>
                <a:gd name="connsiteY1249" fmla="*/ 773320 h 2468044"/>
                <a:gd name="connsiteX1250" fmla="*/ 1343299 w 1906136"/>
                <a:gd name="connsiteY1250" fmla="*/ 771147 h 2468044"/>
                <a:gd name="connsiteX1251" fmla="*/ 1341126 w 1906136"/>
                <a:gd name="connsiteY1251" fmla="*/ 770216 h 2468044"/>
                <a:gd name="connsiteX1252" fmla="*/ 1341126 w 1906136"/>
                <a:gd name="connsiteY1252" fmla="*/ 768043 h 2468044"/>
                <a:gd name="connsiteX1253" fmla="*/ 1108602 w 1906136"/>
                <a:gd name="connsiteY1253" fmla="*/ 713094 h 2468044"/>
                <a:gd name="connsiteX1254" fmla="*/ 1117915 w 1906136"/>
                <a:gd name="connsiteY1254" fmla="*/ 701608 h 2468044"/>
                <a:gd name="connsiteX1255" fmla="*/ 1126297 w 1906136"/>
                <a:gd name="connsiteY1255" fmla="*/ 688879 h 2468044"/>
                <a:gd name="connsiteX1256" fmla="*/ 1144924 w 1906136"/>
                <a:gd name="connsiteY1256" fmla="*/ 691052 h 2468044"/>
                <a:gd name="connsiteX1257" fmla="*/ 1159515 w 1906136"/>
                <a:gd name="connsiteY1257" fmla="*/ 698503 h 2468044"/>
                <a:gd name="connsiteX1258" fmla="*/ 1167897 w 1906136"/>
                <a:gd name="connsiteY1258" fmla="*/ 705954 h 2468044"/>
                <a:gd name="connsiteX1259" fmla="*/ 1175037 w 1906136"/>
                <a:gd name="connsiteY1259" fmla="*/ 716509 h 2468044"/>
                <a:gd name="connsiteX1260" fmla="*/ 1181246 w 1906136"/>
                <a:gd name="connsiteY1260" fmla="*/ 727995 h 2468044"/>
                <a:gd name="connsiteX1261" fmla="*/ 1189628 w 1906136"/>
                <a:gd name="connsiteY1261" fmla="*/ 736377 h 2468044"/>
                <a:gd name="connsiteX1262" fmla="*/ 1203288 w 1906136"/>
                <a:gd name="connsiteY1262" fmla="*/ 746001 h 2468044"/>
                <a:gd name="connsiteX1263" fmla="*/ 1211670 w 1906136"/>
                <a:gd name="connsiteY1263" fmla="*/ 749106 h 2468044"/>
                <a:gd name="connsiteX1264" fmla="*/ 1218810 w 1906136"/>
                <a:gd name="connsiteY1264" fmla="*/ 749106 h 2468044"/>
                <a:gd name="connsiteX1265" fmla="*/ 1228124 w 1906136"/>
                <a:gd name="connsiteY1265" fmla="*/ 751279 h 2468044"/>
                <a:gd name="connsiteX1266" fmla="*/ 1237437 w 1906136"/>
                <a:gd name="connsiteY1266" fmla="*/ 756556 h 2468044"/>
                <a:gd name="connsiteX1267" fmla="*/ 1237437 w 1906136"/>
                <a:gd name="connsiteY1267" fmla="*/ 766180 h 2468044"/>
                <a:gd name="connsiteX1268" fmla="*/ 1235264 w 1906136"/>
                <a:gd name="connsiteY1268" fmla="*/ 771458 h 2468044"/>
                <a:gd name="connsiteX1269" fmla="*/ 1235264 w 1906136"/>
                <a:gd name="connsiteY1269" fmla="*/ 775804 h 2468044"/>
                <a:gd name="connsiteX1270" fmla="*/ 1233091 w 1906136"/>
                <a:gd name="connsiteY1270" fmla="*/ 777977 h 2468044"/>
                <a:gd name="connsiteX1271" fmla="*/ 1232159 w 1906136"/>
                <a:gd name="connsiteY1271" fmla="*/ 778909 h 2468044"/>
                <a:gd name="connsiteX1272" fmla="*/ 1229986 w 1906136"/>
                <a:gd name="connsiteY1272" fmla="*/ 778909 h 2468044"/>
                <a:gd name="connsiteX1273" fmla="*/ 1227813 w 1906136"/>
                <a:gd name="connsiteY1273" fmla="*/ 778909 h 2468044"/>
                <a:gd name="connsiteX1274" fmla="*/ 1225640 w 1906136"/>
                <a:gd name="connsiteY1274" fmla="*/ 781082 h 2468044"/>
                <a:gd name="connsiteX1275" fmla="*/ 1224709 w 1906136"/>
                <a:gd name="connsiteY1275" fmla="*/ 783255 h 2468044"/>
                <a:gd name="connsiteX1276" fmla="*/ 1222535 w 1906136"/>
                <a:gd name="connsiteY1276" fmla="*/ 785428 h 2468044"/>
                <a:gd name="connsiteX1277" fmla="*/ 1218500 w 1906136"/>
                <a:gd name="connsiteY1277" fmla="*/ 795983 h 2468044"/>
                <a:gd name="connsiteX1278" fmla="*/ 1220673 w 1906136"/>
                <a:gd name="connsiteY1278" fmla="*/ 805607 h 2468044"/>
                <a:gd name="connsiteX1279" fmla="*/ 1222846 w 1906136"/>
                <a:gd name="connsiteY1279" fmla="*/ 810884 h 2468044"/>
                <a:gd name="connsiteX1280" fmla="*/ 1222846 w 1906136"/>
                <a:gd name="connsiteY1280" fmla="*/ 818335 h 2468044"/>
                <a:gd name="connsiteX1281" fmla="*/ 1217568 w 1906136"/>
                <a:gd name="connsiteY1281" fmla="*/ 827959 h 2468044"/>
                <a:gd name="connsiteX1282" fmla="*/ 1218500 w 1906136"/>
                <a:gd name="connsiteY1282" fmla="*/ 831063 h 2468044"/>
                <a:gd name="connsiteX1283" fmla="*/ 1218500 w 1906136"/>
                <a:gd name="connsiteY1283" fmla="*/ 833237 h 2468044"/>
                <a:gd name="connsiteX1284" fmla="*/ 1218500 w 1906136"/>
                <a:gd name="connsiteY1284" fmla="*/ 835410 h 2468044"/>
                <a:gd name="connsiteX1285" fmla="*/ 1220673 w 1906136"/>
                <a:gd name="connsiteY1285" fmla="*/ 837583 h 2468044"/>
                <a:gd name="connsiteX1286" fmla="*/ 1222846 w 1906136"/>
                <a:gd name="connsiteY1286" fmla="*/ 838514 h 2468044"/>
                <a:gd name="connsiteX1287" fmla="*/ 1225950 w 1906136"/>
                <a:gd name="connsiteY1287" fmla="*/ 837583 h 2468044"/>
                <a:gd name="connsiteX1288" fmla="*/ 1237437 w 1906136"/>
                <a:gd name="connsiteY1288" fmla="*/ 833237 h 2468044"/>
                <a:gd name="connsiteX1289" fmla="*/ 1252959 w 1906136"/>
                <a:gd name="connsiteY1289" fmla="*/ 825786 h 2468044"/>
                <a:gd name="connsiteX1290" fmla="*/ 1269723 w 1906136"/>
                <a:gd name="connsiteY1290" fmla="*/ 815231 h 2468044"/>
                <a:gd name="connsiteX1291" fmla="*/ 1288350 w 1906136"/>
                <a:gd name="connsiteY1291" fmla="*/ 805607 h 2468044"/>
                <a:gd name="connsiteX1292" fmla="*/ 1302941 w 1906136"/>
                <a:gd name="connsiteY1292" fmla="*/ 794120 h 2468044"/>
                <a:gd name="connsiteX1293" fmla="*/ 1315359 w 1906136"/>
                <a:gd name="connsiteY1293" fmla="*/ 786670 h 2468044"/>
                <a:gd name="connsiteX1294" fmla="*/ 1322499 w 1906136"/>
                <a:gd name="connsiteY1294" fmla="*/ 781392 h 2468044"/>
                <a:gd name="connsiteX1295" fmla="*/ 1325603 w 1906136"/>
                <a:gd name="connsiteY1295" fmla="*/ 783565 h 2468044"/>
                <a:gd name="connsiteX1296" fmla="*/ 1327777 w 1906136"/>
                <a:gd name="connsiteY1296" fmla="*/ 783565 h 2468044"/>
                <a:gd name="connsiteX1297" fmla="*/ 1329950 w 1906136"/>
                <a:gd name="connsiteY1297" fmla="*/ 783565 h 2468044"/>
                <a:gd name="connsiteX1298" fmla="*/ 1332123 w 1906136"/>
                <a:gd name="connsiteY1298" fmla="*/ 785738 h 2468044"/>
                <a:gd name="connsiteX1299" fmla="*/ 1332123 w 1906136"/>
                <a:gd name="connsiteY1299" fmla="*/ 786670 h 2468044"/>
                <a:gd name="connsiteX1300" fmla="*/ 1333054 w 1906136"/>
                <a:gd name="connsiteY1300" fmla="*/ 791016 h 2468044"/>
                <a:gd name="connsiteX1301" fmla="*/ 1337090 w 1906136"/>
                <a:gd name="connsiteY1301" fmla="*/ 791016 h 2468044"/>
                <a:gd name="connsiteX1302" fmla="*/ 1329950 w 1906136"/>
                <a:gd name="connsiteY1302" fmla="*/ 801571 h 2468044"/>
                <a:gd name="connsiteX1303" fmla="*/ 1313186 w 1906136"/>
                <a:gd name="connsiteY1303" fmla="*/ 811195 h 2468044"/>
                <a:gd name="connsiteX1304" fmla="*/ 1295490 w 1906136"/>
                <a:gd name="connsiteY1304" fmla="*/ 818646 h 2468044"/>
                <a:gd name="connsiteX1305" fmla="*/ 1276863 w 1906136"/>
                <a:gd name="connsiteY1305" fmla="*/ 826096 h 2468044"/>
                <a:gd name="connsiteX1306" fmla="*/ 1259168 w 1906136"/>
                <a:gd name="connsiteY1306" fmla="*/ 835720 h 2468044"/>
                <a:gd name="connsiteX1307" fmla="*/ 1242404 w 1906136"/>
                <a:gd name="connsiteY1307" fmla="*/ 845344 h 2468044"/>
                <a:gd name="connsiteX1308" fmla="*/ 1233091 w 1906136"/>
                <a:gd name="connsiteY1308" fmla="*/ 859004 h 2468044"/>
                <a:gd name="connsiteX1309" fmla="*/ 1210118 w 1906136"/>
                <a:gd name="connsiteY1309" fmla="*/ 855899 h 2468044"/>
                <a:gd name="connsiteX1310" fmla="*/ 1207945 w 1906136"/>
                <a:gd name="connsiteY1310" fmla="*/ 831684 h 2468044"/>
                <a:gd name="connsiteX1311" fmla="*/ 1207945 w 1906136"/>
                <a:gd name="connsiteY1311" fmla="*/ 809332 h 2468044"/>
                <a:gd name="connsiteX1312" fmla="*/ 1207945 w 1906136"/>
                <a:gd name="connsiteY1312" fmla="*/ 791326 h 2468044"/>
                <a:gd name="connsiteX1313" fmla="*/ 1205771 w 1906136"/>
                <a:gd name="connsiteY1313" fmla="*/ 771147 h 2468044"/>
                <a:gd name="connsiteX1314" fmla="*/ 1193354 w 1906136"/>
                <a:gd name="connsiteY1314" fmla="*/ 771147 h 2468044"/>
                <a:gd name="connsiteX1315" fmla="*/ 1191180 w 1906136"/>
                <a:gd name="connsiteY1315" fmla="*/ 778598 h 2468044"/>
                <a:gd name="connsiteX1316" fmla="*/ 1185903 w 1906136"/>
                <a:gd name="connsiteY1316" fmla="*/ 789153 h 2468044"/>
                <a:gd name="connsiteX1317" fmla="*/ 1180625 w 1906136"/>
                <a:gd name="connsiteY1317" fmla="*/ 801882 h 2468044"/>
                <a:gd name="connsiteX1318" fmla="*/ 1174416 w 1906136"/>
                <a:gd name="connsiteY1318" fmla="*/ 816783 h 2468044"/>
                <a:gd name="connsiteX1319" fmla="*/ 1169139 w 1906136"/>
                <a:gd name="connsiteY1319" fmla="*/ 828269 h 2468044"/>
                <a:gd name="connsiteX1320" fmla="*/ 1166034 w 1906136"/>
                <a:gd name="connsiteY1320" fmla="*/ 835720 h 2468044"/>
                <a:gd name="connsiteX1321" fmla="*/ 1166034 w 1906136"/>
                <a:gd name="connsiteY1321" fmla="*/ 838825 h 2468044"/>
                <a:gd name="connsiteX1322" fmla="*/ 1159825 w 1906136"/>
                <a:gd name="connsiteY1322" fmla="*/ 837893 h 2468044"/>
                <a:gd name="connsiteX1323" fmla="*/ 1158894 w 1906136"/>
                <a:gd name="connsiteY1323" fmla="*/ 835720 h 2468044"/>
                <a:gd name="connsiteX1324" fmla="*/ 1156721 w 1906136"/>
                <a:gd name="connsiteY1324" fmla="*/ 833547 h 2468044"/>
                <a:gd name="connsiteX1325" fmla="*/ 1154548 w 1906136"/>
                <a:gd name="connsiteY1325" fmla="*/ 831374 h 2468044"/>
                <a:gd name="connsiteX1326" fmla="*/ 1154548 w 1906136"/>
                <a:gd name="connsiteY1326" fmla="*/ 828269 h 2468044"/>
                <a:gd name="connsiteX1327" fmla="*/ 1153306 w 1906136"/>
                <a:gd name="connsiteY1327" fmla="*/ 822061 h 2468044"/>
                <a:gd name="connsiteX1328" fmla="*/ 1153306 w 1906136"/>
                <a:gd name="connsiteY1328" fmla="*/ 812747 h 2468044"/>
                <a:gd name="connsiteX1329" fmla="*/ 1159515 w 1906136"/>
                <a:gd name="connsiteY1329" fmla="*/ 797846 h 2468044"/>
                <a:gd name="connsiteX1330" fmla="*/ 1166655 w 1906136"/>
                <a:gd name="connsiteY1330" fmla="*/ 780771 h 2468044"/>
                <a:gd name="connsiteX1331" fmla="*/ 1175037 w 1906136"/>
                <a:gd name="connsiteY1331" fmla="*/ 768043 h 2468044"/>
                <a:gd name="connsiteX1332" fmla="*/ 1182177 w 1906136"/>
                <a:gd name="connsiteY1332" fmla="*/ 756556 h 2468044"/>
                <a:gd name="connsiteX1333" fmla="*/ 1175037 w 1906136"/>
                <a:gd name="connsiteY1333" fmla="*/ 748174 h 2468044"/>
                <a:gd name="connsiteX1334" fmla="*/ 1167897 w 1906136"/>
                <a:gd name="connsiteY1334" fmla="*/ 743828 h 2468044"/>
                <a:gd name="connsiteX1335" fmla="*/ 1160757 w 1906136"/>
                <a:gd name="connsiteY1335" fmla="*/ 740724 h 2468044"/>
                <a:gd name="connsiteX1336" fmla="*/ 1152375 w 1906136"/>
                <a:gd name="connsiteY1336" fmla="*/ 736377 h 2468044"/>
                <a:gd name="connsiteX1337" fmla="*/ 1147097 w 1906136"/>
                <a:gd name="connsiteY1337" fmla="*/ 723649 h 2468044"/>
                <a:gd name="connsiteX1338" fmla="*/ 1137784 w 1906136"/>
                <a:gd name="connsiteY1338" fmla="*/ 723649 h 2468044"/>
                <a:gd name="connsiteX1339" fmla="*/ 1137784 w 1906136"/>
                <a:gd name="connsiteY1339" fmla="*/ 728927 h 2468044"/>
                <a:gd name="connsiteX1340" fmla="*/ 1135611 w 1906136"/>
                <a:gd name="connsiteY1340" fmla="*/ 733273 h 2468044"/>
                <a:gd name="connsiteX1341" fmla="*/ 1135611 w 1906136"/>
                <a:gd name="connsiteY1341" fmla="*/ 738551 h 2468044"/>
                <a:gd name="connsiteX1342" fmla="*/ 1133438 w 1906136"/>
                <a:gd name="connsiteY1342" fmla="*/ 746001 h 2468044"/>
                <a:gd name="connsiteX1343" fmla="*/ 1126297 w 1906136"/>
                <a:gd name="connsiteY1343" fmla="*/ 736377 h 2468044"/>
                <a:gd name="connsiteX1344" fmla="*/ 1121020 w 1906136"/>
                <a:gd name="connsiteY1344" fmla="*/ 731100 h 2468044"/>
                <a:gd name="connsiteX1345" fmla="*/ 1113879 w 1906136"/>
                <a:gd name="connsiteY1345" fmla="*/ 727995 h 2468044"/>
                <a:gd name="connsiteX1346" fmla="*/ 1103324 w 1906136"/>
                <a:gd name="connsiteY1346" fmla="*/ 728927 h 2468044"/>
                <a:gd name="connsiteX1347" fmla="*/ 1108602 w 1906136"/>
                <a:gd name="connsiteY1347" fmla="*/ 713094 h 2468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</a:cxnLst>
              <a:rect l="l" t="t" r="r" b="b"/>
              <a:pathLst>
                <a:path w="1906136" h="2468044">
                  <a:moveTo>
                    <a:pt x="1901480" y="1594450"/>
                  </a:moveTo>
                  <a:lnTo>
                    <a:pt x="1898376" y="1588241"/>
                  </a:lnTo>
                  <a:lnTo>
                    <a:pt x="1892167" y="1582963"/>
                  </a:lnTo>
                  <a:lnTo>
                    <a:pt x="1886889" y="1575513"/>
                  </a:lnTo>
                  <a:lnTo>
                    <a:pt x="1879749" y="1577686"/>
                  </a:lnTo>
                  <a:lnTo>
                    <a:pt x="1870436" y="1577686"/>
                  </a:lnTo>
                  <a:lnTo>
                    <a:pt x="1862054" y="1575513"/>
                  </a:lnTo>
                  <a:lnTo>
                    <a:pt x="1855845" y="1568062"/>
                  </a:lnTo>
                  <a:lnTo>
                    <a:pt x="1854913" y="1558748"/>
                  </a:lnTo>
                  <a:lnTo>
                    <a:pt x="1850878" y="1548193"/>
                  </a:lnTo>
                  <a:lnTo>
                    <a:pt x="1845600" y="1542916"/>
                  </a:lnTo>
                  <a:lnTo>
                    <a:pt x="1789410" y="1538569"/>
                  </a:lnTo>
                  <a:lnTo>
                    <a:pt x="1785374" y="1537638"/>
                  </a:lnTo>
                  <a:lnTo>
                    <a:pt x="1782269" y="1535465"/>
                  </a:lnTo>
                  <a:lnTo>
                    <a:pt x="1778233" y="1533292"/>
                  </a:lnTo>
                  <a:lnTo>
                    <a:pt x="1777302" y="1533292"/>
                  </a:lnTo>
                  <a:lnTo>
                    <a:pt x="1771093" y="1531119"/>
                  </a:lnTo>
                  <a:lnTo>
                    <a:pt x="1767989" y="1533292"/>
                  </a:lnTo>
                  <a:lnTo>
                    <a:pt x="1762711" y="1535465"/>
                  </a:lnTo>
                  <a:lnTo>
                    <a:pt x="1758675" y="1522737"/>
                  </a:lnTo>
                  <a:lnTo>
                    <a:pt x="1736944" y="1515286"/>
                  </a:lnTo>
                  <a:lnTo>
                    <a:pt x="1713971" y="1515286"/>
                  </a:lnTo>
                  <a:lnTo>
                    <a:pt x="1717075" y="1509077"/>
                  </a:lnTo>
                  <a:lnTo>
                    <a:pt x="1721111" y="1505973"/>
                  </a:lnTo>
                  <a:lnTo>
                    <a:pt x="1724216" y="1500695"/>
                  </a:lnTo>
                  <a:lnTo>
                    <a:pt x="1728252" y="1496349"/>
                  </a:lnTo>
                  <a:lnTo>
                    <a:pt x="1729183" y="1488898"/>
                  </a:lnTo>
                  <a:lnTo>
                    <a:pt x="1704037" y="1476170"/>
                  </a:lnTo>
                  <a:lnTo>
                    <a:pt x="1682306" y="1459406"/>
                  </a:lnTo>
                  <a:lnTo>
                    <a:pt x="1662437" y="1439537"/>
                  </a:lnTo>
                  <a:lnTo>
                    <a:pt x="1645673" y="1417496"/>
                  </a:lnTo>
                  <a:lnTo>
                    <a:pt x="1621769" y="1415322"/>
                  </a:lnTo>
                  <a:lnTo>
                    <a:pt x="1604073" y="1414391"/>
                  </a:lnTo>
                  <a:lnTo>
                    <a:pt x="1582342" y="1412218"/>
                  </a:lnTo>
                  <a:lnTo>
                    <a:pt x="1578306" y="1400732"/>
                  </a:lnTo>
                  <a:lnTo>
                    <a:pt x="1571166" y="1393281"/>
                  </a:lnTo>
                  <a:lnTo>
                    <a:pt x="1562784" y="1392350"/>
                  </a:lnTo>
                  <a:lnTo>
                    <a:pt x="1549124" y="1388003"/>
                  </a:lnTo>
                  <a:lnTo>
                    <a:pt x="1549124" y="1377448"/>
                  </a:lnTo>
                  <a:lnTo>
                    <a:pt x="1536707" y="1371239"/>
                  </a:lnTo>
                  <a:lnTo>
                    <a:pt x="1529566" y="1365962"/>
                  </a:lnTo>
                  <a:lnTo>
                    <a:pt x="1522426" y="1360684"/>
                  </a:lnTo>
                  <a:lnTo>
                    <a:pt x="1510008" y="1356338"/>
                  </a:lnTo>
                  <a:lnTo>
                    <a:pt x="1512181" y="1353233"/>
                  </a:lnTo>
                  <a:lnTo>
                    <a:pt x="1512181" y="1351060"/>
                  </a:lnTo>
                  <a:lnTo>
                    <a:pt x="1514354" y="1350129"/>
                  </a:lnTo>
                  <a:lnTo>
                    <a:pt x="1514354" y="1347956"/>
                  </a:lnTo>
                  <a:lnTo>
                    <a:pt x="1514354" y="1343609"/>
                  </a:lnTo>
                  <a:lnTo>
                    <a:pt x="1488277" y="1345783"/>
                  </a:lnTo>
                  <a:lnTo>
                    <a:pt x="1463131" y="1347956"/>
                  </a:lnTo>
                  <a:lnTo>
                    <a:pt x="1441400" y="1345783"/>
                  </a:lnTo>
                  <a:lnTo>
                    <a:pt x="1419668" y="1338332"/>
                  </a:lnTo>
                  <a:lnTo>
                    <a:pt x="1402904" y="1323741"/>
                  </a:lnTo>
                  <a:lnTo>
                    <a:pt x="1399800" y="1325914"/>
                  </a:lnTo>
                  <a:lnTo>
                    <a:pt x="1395764" y="1328087"/>
                  </a:lnTo>
                  <a:lnTo>
                    <a:pt x="1393591" y="1329019"/>
                  </a:lnTo>
                  <a:lnTo>
                    <a:pt x="1392660" y="1331192"/>
                  </a:lnTo>
                  <a:lnTo>
                    <a:pt x="1390487" y="1333365"/>
                  </a:lnTo>
                  <a:lnTo>
                    <a:pt x="1386451" y="1336469"/>
                  </a:lnTo>
                  <a:lnTo>
                    <a:pt x="1386451" y="1340815"/>
                  </a:lnTo>
                  <a:lnTo>
                    <a:pt x="1383346" y="1338642"/>
                  </a:lnTo>
                  <a:lnTo>
                    <a:pt x="1381173" y="1336469"/>
                  </a:lnTo>
                  <a:lnTo>
                    <a:pt x="1379000" y="1336469"/>
                  </a:lnTo>
                  <a:lnTo>
                    <a:pt x="1379000" y="1335538"/>
                  </a:lnTo>
                  <a:lnTo>
                    <a:pt x="1381173" y="1335538"/>
                  </a:lnTo>
                  <a:lnTo>
                    <a:pt x="1381173" y="1331192"/>
                  </a:lnTo>
                  <a:lnTo>
                    <a:pt x="1383346" y="1328087"/>
                  </a:lnTo>
                  <a:lnTo>
                    <a:pt x="1378069" y="1328087"/>
                  </a:lnTo>
                  <a:lnTo>
                    <a:pt x="1374033" y="1325914"/>
                  </a:lnTo>
                  <a:lnTo>
                    <a:pt x="1371860" y="1325914"/>
                  </a:lnTo>
                  <a:lnTo>
                    <a:pt x="1368755" y="1325914"/>
                  </a:lnTo>
                  <a:lnTo>
                    <a:pt x="1366582" y="1325914"/>
                  </a:lnTo>
                  <a:lnTo>
                    <a:pt x="1363478" y="1328087"/>
                  </a:lnTo>
                  <a:lnTo>
                    <a:pt x="1343609" y="1331192"/>
                  </a:lnTo>
                  <a:lnTo>
                    <a:pt x="1329950" y="1338642"/>
                  </a:lnTo>
                  <a:lnTo>
                    <a:pt x="1319395" y="1347956"/>
                  </a:lnTo>
                  <a:lnTo>
                    <a:pt x="1310081" y="1358511"/>
                  </a:lnTo>
                  <a:lnTo>
                    <a:pt x="1302941" y="1373102"/>
                  </a:lnTo>
                  <a:lnTo>
                    <a:pt x="1296111" y="1371550"/>
                  </a:lnTo>
                  <a:lnTo>
                    <a:pt x="1290833" y="1370618"/>
                  </a:lnTo>
                  <a:lnTo>
                    <a:pt x="1288660" y="1370618"/>
                  </a:lnTo>
                  <a:lnTo>
                    <a:pt x="1286798" y="1368445"/>
                  </a:lnTo>
                  <a:lnTo>
                    <a:pt x="1283693" y="1364099"/>
                  </a:lnTo>
                  <a:lnTo>
                    <a:pt x="1281520" y="1360994"/>
                  </a:lnTo>
                  <a:lnTo>
                    <a:pt x="1264756" y="1360994"/>
                  </a:lnTo>
                  <a:lnTo>
                    <a:pt x="1255443" y="1364099"/>
                  </a:lnTo>
                  <a:lnTo>
                    <a:pt x="1248302" y="1373412"/>
                  </a:lnTo>
                  <a:lnTo>
                    <a:pt x="1234643" y="1370308"/>
                  </a:lnTo>
                  <a:lnTo>
                    <a:pt x="1223156" y="1364099"/>
                  </a:lnTo>
                  <a:lnTo>
                    <a:pt x="1216016" y="1356648"/>
                  </a:lnTo>
                  <a:lnTo>
                    <a:pt x="1210739" y="1350439"/>
                  </a:lnTo>
                  <a:lnTo>
                    <a:pt x="1201425" y="1341126"/>
                  </a:lnTo>
                  <a:lnTo>
                    <a:pt x="1201425" y="1326535"/>
                  </a:lnTo>
                  <a:lnTo>
                    <a:pt x="1205461" y="1311944"/>
                  </a:lnTo>
                  <a:lnTo>
                    <a:pt x="1208565" y="1300457"/>
                  </a:lnTo>
                  <a:lnTo>
                    <a:pt x="1206392" y="1284625"/>
                  </a:lnTo>
                  <a:lnTo>
                    <a:pt x="1199252" y="1273138"/>
                  </a:lnTo>
                  <a:lnTo>
                    <a:pt x="1190870" y="1267861"/>
                  </a:lnTo>
                  <a:lnTo>
                    <a:pt x="1177210" y="1265688"/>
                  </a:lnTo>
                  <a:lnTo>
                    <a:pt x="1162619" y="1265688"/>
                  </a:lnTo>
                  <a:lnTo>
                    <a:pt x="1147097" y="1267861"/>
                  </a:lnTo>
                  <a:lnTo>
                    <a:pt x="1128470" y="1267861"/>
                  </a:lnTo>
                  <a:lnTo>
                    <a:pt x="1134679" y="1255132"/>
                  </a:lnTo>
                  <a:lnTo>
                    <a:pt x="1139957" y="1238368"/>
                  </a:lnTo>
                  <a:lnTo>
                    <a:pt x="1145234" y="1220362"/>
                  </a:lnTo>
                  <a:lnTo>
                    <a:pt x="1150512" y="1206703"/>
                  </a:lnTo>
                  <a:lnTo>
                    <a:pt x="1157652" y="1199252"/>
                  </a:lnTo>
                  <a:lnTo>
                    <a:pt x="1157652" y="1183420"/>
                  </a:lnTo>
                  <a:lnTo>
                    <a:pt x="1152375" y="1184351"/>
                  </a:lnTo>
                  <a:lnTo>
                    <a:pt x="1148339" y="1184351"/>
                  </a:lnTo>
                  <a:lnTo>
                    <a:pt x="1147097" y="1184351"/>
                  </a:lnTo>
                  <a:lnTo>
                    <a:pt x="1147097" y="1186524"/>
                  </a:lnTo>
                  <a:lnTo>
                    <a:pt x="1144924" y="1186524"/>
                  </a:lnTo>
                  <a:lnTo>
                    <a:pt x="1144924" y="1184351"/>
                  </a:lnTo>
                  <a:lnTo>
                    <a:pt x="1142751" y="1183420"/>
                  </a:lnTo>
                  <a:lnTo>
                    <a:pt x="1141820" y="1179073"/>
                  </a:lnTo>
                  <a:lnTo>
                    <a:pt x="1125055" y="1181246"/>
                  </a:lnTo>
                  <a:lnTo>
                    <a:pt x="1113569" y="1186524"/>
                  </a:lnTo>
                  <a:lnTo>
                    <a:pt x="1105187" y="1195837"/>
                  </a:lnTo>
                  <a:lnTo>
                    <a:pt x="1103014" y="1198942"/>
                  </a:lnTo>
                  <a:lnTo>
                    <a:pt x="1100841" y="1205151"/>
                  </a:lnTo>
                  <a:lnTo>
                    <a:pt x="1098668" y="1210428"/>
                  </a:lnTo>
                  <a:lnTo>
                    <a:pt x="1097736" y="1215706"/>
                  </a:lnTo>
                  <a:lnTo>
                    <a:pt x="1093700" y="1220052"/>
                  </a:lnTo>
                  <a:lnTo>
                    <a:pt x="1093700" y="1220983"/>
                  </a:lnTo>
                  <a:lnTo>
                    <a:pt x="1091527" y="1220983"/>
                  </a:lnTo>
                  <a:lnTo>
                    <a:pt x="1090596" y="1220983"/>
                  </a:lnTo>
                  <a:lnTo>
                    <a:pt x="1086560" y="1220983"/>
                  </a:lnTo>
                  <a:lnTo>
                    <a:pt x="1084387" y="1220983"/>
                  </a:lnTo>
                  <a:lnTo>
                    <a:pt x="1081283" y="1223157"/>
                  </a:lnTo>
                  <a:lnTo>
                    <a:pt x="1066692" y="1230607"/>
                  </a:lnTo>
                  <a:lnTo>
                    <a:pt x="1057378" y="1234953"/>
                  </a:lnTo>
                  <a:lnTo>
                    <a:pt x="1052101" y="1232780"/>
                  </a:lnTo>
                  <a:lnTo>
                    <a:pt x="1048065" y="1230607"/>
                  </a:lnTo>
                  <a:lnTo>
                    <a:pt x="1044960" y="1227503"/>
                  </a:lnTo>
                  <a:lnTo>
                    <a:pt x="1037820" y="1225330"/>
                  </a:lnTo>
                  <a:lnTo>
                    <a:pt x="1025402" y="1223157"/>
                  </a:lnTo>
                  <a:lnTo>
                    <a:pt x="1013916" y="1201115"/>
                  </a:lnTo>
                  <a:lnTo>
                    <a:pt x="1006776" y="1183109"/>
                  </a:lnTo>
                  <a:lnTo>
                    <a:pt x="1005844" y="1164172"/>
                  </a:lnTo>
                  <a:lnTo>
                    <a:pt x="1005844" y="1146166"/>
                  </a:lnTo>
                  <a:lnTo>
                    <a:pt x="1012985" y="1121951"/>
                  </a:lnTo>
                  <a:lnTo>
                    <a:pt x="1016089" y="1111396"/>
                  </a:lnTo>
                  <a:lnTo>
                    <a:pt x="1016089" y="1102083"/>
                  </a:lnTo>
                  <a:lnTo>
                    <a:pt x="1013916" y="1094632"/>
                  </a:lnTo>
                  <a:lnTo>
                    <a:pt x="1017952" y="1085319"/>
                  </a:lnTo>
                  <a:lnTo>
                    <a:pt x="1025092" y="1074764"/>
                  </a:lnTo>
                  <a:lnTo>
                    <a:pt x="1035647" y="1067313"/>
                  </a:lnTo>
                  <a:lnTo>
                    <a:pt x="1048065" y="1061104"/>
                  </a:lnTo>
                  <a:lnTo>
                    <a:pt x="1059551" y="1057999"/>
                  </a:lnTo>
                  <a:lnTo>
                    <a:pt x="1076316" y="1055826"/>
                  </a:lnTo>
                  <a:lnTo>
                    <a:pt x="1091838" y="1055826"/>
                  </a:lnTo>
                  <a:lnTo>
                    <a:pt x="1108602" y="1060173"/>
                  </a:lnTo>
                  <a:lnTo>
                    <a:pt x="1121020" y="1065450"/>
                  </a:lnTo>
                  <a:lnTo>
                    <a:pt x="1137784" y="1065450"/>
                  </a:lnTo>
                  <a:lnTo>
                    <a:pt x="1134679" y="1060173"/>
                  </a:lnTo>
                  <a:lnTo>
                    <a:pt x="1132506" y="1055826"/>
                  </a:lnTo>
                  <a:lnTo>
                    <a:pt x="1130333" y="1052722"/>
                  </a:lnTo>
                  <a:lnTo>
                    <a:pt x="1127229" y="1047444"/>
                  </a:lnTo>
                  <a:lnTo>
                    <a:pt x="1125055" y="1041235"/>
                  </a:lnTo>
                  <a:lnTo>
                    <a:pt x="1128160" y="1041235"/>
                  </a:lnTo>
                  <a:lnTo>
                    <a:pt x="1128160" y="1038131"/>
                  </a:lnTo>
                  <a:lnTo>
                    <a:pt x="1149891" y="1041235"/>
                  </a:lnTo>
                  <a:lnTo>
                    <a:pt x="1168518" y="1048686"/>
                  </a:lnTo>
                  <a:lnTo>
                    <a:pt x="1184040" y="1056137"/>
                  </a:lnTo>
                  <a:lnTo>
                    <a:pt x="1197700" y="1058310"/>
                  </a:lnTo>
                  <a:lnTo>
                    <a:pt x="1208255" y="1067623"/>
                  </a:lnTo>
                  <a:lnTo>
                    <a:pt x="1219741" y="1083456"/>
                  </a:lnTo>
                  <a:lnTo>
                    <a:pt x="1230297" y="1105498"/>
                  </a:lnTo>
                  <a:lnTo>
                    <a:pt x="1239610" y="1126608"/>
                  </a:lnTo>
                  <a:lnTo>
                    <a:pt x="1244888" y="1142441"/>
                  </a:lnTo>
                  <a:lnTo>
                    <a:pt x="1257305" y="1146787"/>
                  </a:lnTo>
                  <a:lnTo>
                    <a:pt x="1257305" y="1142441"/>
                  </a:lnTo>
                  <a:lnTo>
                    <a:pt x="1261341" y="1142441"/>
                  </a:lnTo>
                  <a:lnTo>
                    <a:pt x="1257305" y="1124435"/>
                  </a:lnTo>
                  <a:lnTo>
                    <a:pt x="1250165" y="1104566"/>
                  </a:lnTo>
                  <a:lnTo>
                    <a:pt x="1243025" y="1083456"/>
                  </a:lnTo>
                  <a:lnTo>
                    <a:pt x="1237747" y="1063587"/>
                  </a:lnTo>
                  <a:lnTo>
                    <a:pt x="1235574" y="1045581"/>
                  </a:lnTo>
                  <a:lnTo>
                    <a:pt x="1241783" y="1030991"/>
                  </a:lnTo>
                  <a:lnTo>
                    <a:pt x="1247061" y="1012053"/>
                  </a:lnTo>
                  <a:lnTo>
                    <a:pt x="1257616" y="997462"/>
                  </a:lnTo>
                  <a:lnTo>
                    <a:pt x="1274380" y="986907"/>
                  </a:lnTo>
                  <a:lnTo>
                    <a:pt x="1291144" y="975421"/>
                  </a:lnTo>
                  <a:lnTo>
                    <a:pt x="1306666" y="967039"/>
                  </a:lnTo>
                  <a:lnTo>
                    <a:pt x="1321257" y="957725"/>
                  </a:lnTo>
                  <a:lnTo>
                    <a:pt x="1321257" y="952448"/>
                  </a:lnTo>
                  <a:lnTo>
                    <a:pt x="1318153" y="940961"/>
                  </a:lnTo>
                  <a:lnTo>
                    <a:pt x="1314117" y="928233"/>
                  </a:lnTo>
                  <a:lnTo>
                    <a:pt x="1311012" y="917678"/>
                  </a:lnTo>
                  <a:lnTo>
                    <a:pt x="1308839" y="913332"/>
                  </a:lnTo>
                  <a:lnTo>
                    <a:pt x="1308839" y="904018"/>
                  </a:lnTo>
                  <a:lnTo>
                    <a:pt x="1314117" y="908364"/>
                  </a:lnTo>
                  <a:lnTo>
                    <a:pt x="1316290" y="910538"/>
                  </a:lnTo>
                  <a:lnTo>
                    <a:pt x="1320326" y="911469"/>
                  </a:lnTo>
                  <a:lnTo>
                    <a:pt x="1321257" y="913642"/>
                  </a:lnTo>
                  <a:lnTo>
                    <a:pt x="1325293" y="917988"/>
                  </a:lnTo>
                  <a:lnTo>
                    <a:pt x="1337711" y="886633"/>
                  </a:lnTo>
                  <a:lnTo>
                    <a:pt x="1348266" y="857141"/>
                  </a:lnTo>
                  <a:lnTo>
                    <a:pt x="1362857" y="854968"/>
                  </a:lnTo>
                  <a:lnTo>
                    <a:pt x="1376517" y="852795"/>
                  </a:lnTo>
                  <a:lnTo>
                    <a:pt x="1391108" y="849690"/>
                  </a:lnTo>
                  <a:lnTo>
                    <a:pt x="1401663" y="840377"/>
                  </a:lnTo>
                  <a:lnTo>
                    <a:pt x="1408803" y="840377"/>
                  </a:lnTo>
                  <a:lnTo>
                    <a:pt x="1405698" y="837272"/>
                  </a:lnTo>
                  <a:lnTo>
                    <a:pt x="1398558" y="835099"/>
                  </a:lnTo>
                  <a:lnTo>
                    <a:pt x="1392349" y="832926"/>
                  </a:lnTo>
                  <a:lnTo>
                    <a:pt x="1398558" y="814920"/>
                  </a:lnTo>
                  <a:lnTo>
                    <a:pt x="1406940" y="802192"/>
                  </a:lnTo>
                  <a:lnTo>
                    <a:pt x="1420600" y="792879"/>
                  </a:lnTo>
                  <a:lnTo>
                    <a:pt x="1435191" y="785428"/>
                  </a:lnTo>
                  <a:lnTo>
                    <a:pt x="1448850" y="780150"/>
                  </a:lnTo>
                  <a:lnTo>
                    <a:pt x="1465615" y="772700"/>
                  </a:lnTo>
                  <a:lnTo>
                    <a:pt x="1478032" y="763386"/>
                  </a:lnTo>
                  <a:lnTo>
                    <a:pt x="1478032" y="761213"/>
                  </a:lnTo>
                  <a:lnTo>
                    <a:pt x="1478032" y="759040"/>
                  </a:lnTo>
                  <a:lnTo>
                    <a:pt x="1480205" y="759040"/>
                  </a:lnTo>
                  <a:lnTo>
                    <a:pt x="1482379" y="759040"/>
                  </a:lnTo>
                  <a:lnTo>
                    <a:pt x="1482379" y="763386"/>
                  </a:lnTo>
                  <a:lnTo>
                    <a:pt x="1489519" y="766491"/>
                  </a:lnTo>
                  <a:lnTo>
                    <a:pt x="1482379" y="775804"/>
                  </a:lnTo>
                  <a:lnTo>
                    <a:pt x="1475238" y="781082"/>
                  </a:lnTo>
                  <a:lnTo>
                    <a:pt x="1465925" y="787291"/>
                  </a:lnTo>
                  <a:lnTo>
                    <a:pt x="1465925" y="803123"/>
                  </a:lnTo>
                  <a:lnTo>
                    <a:pt x="1484552" y="795673"/>
                  </a:lnTo>
                  <a:lnTo>
                    <a:pt x="1499143" y="785117"/>
                  </a:lnTo>
                  <a:lnTo>
                    <a:pt x="1509698" y="772389"/>
                  </a:lnTo>
                  <a:lnTo>
                    <a:pt x="1511871" y="770216"/>
                  </a:lnTo>
                  <a:lnTo>
                    <a:pt x="1511871" y="768043"/>
                  </a:lnTo>
                  <a:lnTo>
                    <a:pt x="1514044" y="768043"/>
                  </a:lnTo>
                  <a:lnTo>
                    <a:pt x="1514044" y="765870"/>
                  </a:lnTo>
                  <a:lnTo>
                    <a:pt x="1514044" y="762765"/>
                  </a:lnTo>
                  <a:lnTo>
                    <a:pt x="1504731" y="751279"/>
                  </a:lnTo>
                  <a:lnTo>
                    <a:pt x="1497590" y="740724"/>
                  </a:lnTo>
                  <a:lnTo>
                    <a:pt x="1488277" y="730169"/>
                  </a:lnTo>
                  <a:lnTo>
                    <a:pt x="1473686" y="722718"/>
                  </a:lnTo>
                  <a:lnTo>
                    <a:pt x="1475859" y="711231"/>
                  </a:lnTo>
                  <a:lnTo>
                    <a:pt x="1478032" y="703781"/>
                  </a:lnTo>
                  <a:lnTo>
                    <a:pt x="1481137" y="696330"/>
                  </a:lnTo>
                  <a:lnTo>
                    <a:pt x="1486414" y="687017"/>
                  </a:lnTo>
                  <a:lnTo>
                    <a:pt x="1483310" y="683912"/>
                  </a:lnTo>
                  <a:lnTo>
                    <a:pt x="1479274" y="681739"/>
                  </a:lnTo>
                  <a:lnTo>
                    <a:pt x="1476170" y="679566"/>
                  </a:lnTo>
                  <a:lnTo>
                    <a:pt x="1473996" y="678635"/>
                  </a:lnTo>
                  <a:lnTo>
                    <a:pt x="1471823" y="674288"/>
                  </a:lnTo>
                  <a:lnTo>
                    <a:pt x="1470892" y="671184"/>
                  </a:lnTo>
                  <a:lnTo>
                    <a:pt x="1446988" y="676461"/>
                  </a:lnTo>
                  <a:lnTo>
                    <a:pt x="1425257" y="685775"/>
                  </a:lnTo>
                  <a:lnTo>
                    <a:pt x="1407561" y="698503"/>
                  </a:lnTo>
                  <a:lnTo>
                    <a:pt x="1403525" y="698503"/>
                  </a:lnTo>
                  <a:lnTo>
                    <a:pt x="1418116" y="681739"/>
                  </a:lnTo>
                  <a:lnTo>
                    <a:pt x="1437985" y="672426"/>
                  </a:lnTo>
                  <a:lnTo>
                    <a:pt x="1459716" y="664975"/>
                  </a:lnTo>
                  <a:lnTo>
                    <a:pt x="1485793" y="661870"/>
                  </a:lnTo>
                  <a:lnTo>
                    <a:pt x="1510940" y="657524"/>
                  </a:lnTo>
                  <a:lnTo>
                    <a:pt x="1537017" y="654420"/>
                  </a:lnTo>
                  <a:lnTo>
                    <a:pt x="1562163" y="649142"/>
                  </a:lnTo>
                  <a:lnTo>
                    <a:pt x="1583894" y="639829"/>
                  </a:lnTo>
                  <a:lnTo>
                    <a:pt x="1603763" y="625238"/>
                  </a:lnTo>
                  <a:lnTo>
                    <a:pt x="1603763" y="622133"/>
                  </a:lnTo>
                  <a:lnTo>
                    <a:pt x="1603763" y="619960"/>
                  </a:lnTo>
                  <a:lnTo>
                    <a:pt x="1603763" y="615614"/>
                  </a:lnTo>
                  <a:lnTo>
                    <a:pt x="1601590" y="614683"/>
                  </a:lnTo>
                  <a:lnTo>
                    <a:pt x="1601590" y="610336"/>
                  </a:lnTo>
                  <a:lnTo>
                    <a:pt x="1601590" y="607232"/>
                  </a:lnTo>
                  <a:lnTo>
                    <a:pt x="1603763" y="601023"/>
                  </a:lnTo>
                  <a:lnTo>
                    <a:pt x="1601590" y="595746"/>
                  </a:lnTo>
                  <a:lnTo>
                    <a:pt x="1601590" y="590468"/>
                  </a:lnTo>
                  <a:lnTo>
                    <a:pt x="1600658" y="586122"/>
                  </a:lnTo>
                  <a:lnTo>
                    <a:pt x="1600658" y="580844"/>
                  </a:lnTo>
                  <a:lnTo>
                    <a:pt x="1581721" y="580844"/>
                  </a:lnTo>
                  <a:lnTo>
                    <a:pt x="1579548" y="566253"/>
                  </a:lnTo>
                  <a:lnTo>
                    <a:pt x="1572408" y="556940"/>
                  </a:lnTo>
                  <a:lnTo>
                    <a:pt x="1565268" y="549489"/>
                  </a:lnTo>
                  <a:lnTo>
                    <a:pt x="1552850" y="546385"/>
                  </a:lnTo>
                  <a:lnTo>
                    <a:pt x="1543536" y="556940"/>
                  </a:lnTo>
                  <a:lnTo>
                    <a:pt x="1532981" y="566253"/>
                  </a:lnTo>
                  <a:lnTo>
                    <a:pt x="1521495" y="577740"/>
                  </a:lnTo>
                  <a:lnTo>
                    <a:pt x="1518390" y="577740"/>
                  </a:lnTo>
                  <a:lnTo>
                    <a:pt x="1530808" y="558803"/>
                  </a:lnTo>
                  <a:lnTo>
                    <a:pt x="1542295" y="536761"/>
                  </a:lnTo>
                  <a:lnTo>
                    <a:pt x="1528635" y="526206"/>
                  </a:lnTo>
                  <a:lnTo>
                    <a:pt x="1525531" y="516892"/>
                  </a:lnTo>
                  <a:lnTo>
                    <a:pt x="1527704" y="506337"/>
                  </a:lnTo>
                  <a:lnTo>
                    <a:pt x="1527704" y="494851"/>
                  </a:lnTo>
                  <a:lnTo>
                    <a:pt x="1521495" y="480260"/>
                  </a:lnTo>
                  <a:lnTo>
                    <a:pt x="1520563" y="478087"/>
                  </a:lnTo>
                  <a:lnTo>
                    <a:pt x="1516528" y="478087"/>
                  </a:lnTo>
                  <a:lnTo>
                    <a:pt x="1514354" y="478087"/>
                  </a:lnTo>
                  <a:lnTo>
                    <a:pt x="1511250" y="478087"/>
                  </a:lnTo>
                  <a:lnTo>
                    <a:pt x="1507214" y="478087"/>
                  </a:lnTo>
                  <a:lnTo>
                    <a:pt x="1506283" y="477155"/>
                  </a:lnTo>
                  <a:lnTo>
                    <a:pt x="1504110" y="472809"/>
                  </a:lnTo>
                  <a:lnTo>
                    <a:pt x="1501937" y="469705"/>
                  </a:lnTo>
                  <a:lnTo>
                    <a:pt x="1504110" y="465358"/>
                  </a:lnTo>
                  <a:lnTo>
                    <a:pt x="1504110" y="462254"/>
                  </a:lnTo>
                  <a:lnTo>
                    <a:pt x="1506283" y="460081"/>
                  </a:lnTo>
                  <a:lnTo>
                    <a:pt x="1506283" y="455734"/>
                  </a:lnTo>
                  <a:lnTo>
                    <a:pt x="1506283" y="452630"/>
                  </a:lnTo>
                  <a:lnTo>
                    <a:pt x="1500074" y="443317"/>
                  </a:lnTo>
                  <a:lnTo>
                    <a:pt x="1492934" y="435866"/>
                  </a:lnTo>
                  <a:lnTo>
                    <a:pt x="1485793" y="428415"/>
                  </a:lnTo>
                  <a:lnTo>
                    <a:pt x="1480516" y="420964"/>
                  </a:lnTo>
                  <a:lnTo>
                    <a:pt x="1478343" y="408236"/>
                  </a:lnTo>
                  <a:lnTo>
                    <a:pt x="1463752" y="419723"/>
                  </a:lnTo>
                  <a:lnTo>
                    <a:pt x="1455370" y="434314"/>
                  </a:lnTo>
                  <a:lnTo>
                    <a:pt x="1443883" y="447973"/>
                  </a:lnTo>
                  <a:lnTo>
                    <a:pt x="1429292" y="459460"/>
                  </a:lnTo>
                  <a:lnTo>
                    <a:pt x="1428361" y="455114"/>
                  </a:lnTo>
                  <a:lnTo>
                    <a:pt x="1422152" y="454182"/>
                  </a:lnTo>
                  <a:lnTo>
                    <a:pt x="1419048" y="449836"/>
                  </a:lnTo>
                  <a:lnTo>
                    <a:pt x="1415012" y="447663"/>
                  </a:lnTo>
                  <a:lnTo>
                    <a:pt x="1411907" y="444558"/>
                  </a:lnTo>
                  <a:lnTo>
                    <a:pt x="1409734" y="442385"/>
                  </a:lnTo>
                  <a:lnTo>
                    <a:pt x="1406630" y="431830"/>
                  </a:lnTo>
                  <a:lnTo>
                    <a:pt x="1404457" y="417239"/>
                  </a:lnTo>
                  <a:lnTo>
                    <a:pt x="1400421" y="400475"/>
                  </a:lnTo>
                  <a:lnTo>
                    <a:pt x="1399490" y="391162"/>
                  </a:lnTo>
                  <a:lnTo>
                    <a:pt x="1395454" y="388057"/>
                  </a:lnTo>
                  <a:lnTo>
                    <a:pt x="1390176" y="385884"/>
                  </a:lnTo>
                  <a:lnTo>
                    <a:pt x="1384899" y="383711"/>
                  </a:lnTo>
                  <a:lnTo>
                    <a:pt x="1378690" y="383711"/>
                  </a:lnTo>
                  <a:lnTo>
                    <a:pt x="1375585" y="382780"/>
                  </a:lnTo>
                  <a:lnTo>
                    <a:pt x="1370308" y="378433"/>
                  </a:lnTo>
                  <a:lnTo>
                    <a:pt x="1364099" y="369120"/>
                  </a:lnTo>
                  <a:lnTo>
                    <a:pt x="1358821" y="356392"/>
                  </a:lnTo>
                  <a:lnTo>
                    <a:pt x="1353544" y="347078"/>
                  </a:lnTo>
                  <a:lnTo>
                    <a:pt x="1329639" y="351425"/>
                  </a:lnTo>
                  <a:lnTo>
                    <a:pt x="1307908" y="351425"/>
                  </a:lnTo>
                  <a:lnTo>
                    <a:pt x="1282762" y="347078"/>
                  </a:lnTo>
                  <a:lnTo>
                    <a:pt x="1282762" y="351425"/>
                  </a:lnTo>
                  <a:lnTo>
                    <a:pt x="1278726" y="351425"/>
                  </a:lnTo>
                  <a:lnTo>
                    <a:pt x="1280899" y="369431"/>
                  </a:lnTo>
                  <a:lnTo>
                    <a:pt x="1286177" y="388368"/>
                  </a:lnTo>
                  <a:lnTo>
                    <a:pt x="1290213" y="405132"/>
                  </a:lnTo>
                  <a:lnTo>
                    <a:pt x="1293317" y="420964"/>
                  </a:lnTo>
                  <a:lnTo>
                    <a:pt x="1290213" y="435555"/>
                  </a:lnTo>
                  <a:lnTo>
                    <a:pt x="1283072" y="448284"/>
                  </a:lnTo>
                  <a:lnTo>
                    <a:pt x="1285246" y="454493"/>
                  </a:lnTo>
                  <a:lnTo>
                    <a:pt x="1288350" y="457597"/>
                  </a:lnTo>
                  <a:lnTo>
                    <a:pt x="1292386" y="459770"/>
                  </a:lnTo>
                  <a:lnTo>
                    <a:pt x="1295490" y="461943"/>
                  </a:lnTo>
                  <a:lnTo>
                    <a:pt x="1302630" y="465048"/>
                  </a:lnTo>
                  <a:lnTo>
                    <a:pt x="1302630" y="481812"/>
                  </a:lnTo>
                  <a:lnTo>
                    <a:pt x="1304804" y="498576"/>
                  </a:lnTo>
                  <a:lnTo>
                    <a:pt x="1302630" y="509131"/>
                  </a:lnTo>
                  <a:lnTo>
                    <a:pt x="1297353" y="528068"/>
                  </a:lnTo>
                  <a:lnTo>
                    <a:pt x="1288040" y="542659"/>
                  </a:lnTo>
                  <a:lnTo>
                    <a:pt x="1273449" y="553214"/>
                  </a:lnTo>
                  <a:lnTo>
                    <a:pt x="1258858" y="560665"/>
                  </a:lnTo>
                  <a:lnTo>
                    <a:pt x="1264135" y="577429"/>
                  </a:lnTo>
                  <a:lnTo>
                    <a:pt x="1268171" y="595435"/>
                  </a:lnTo>
                  <a:lnTo>
                    <a:pt x="1270344" y="610026"/>
                  </a:lnTo>
                  <a:lnTo>
                    <a:pt x="1270344" y="621513"/>
                  </a:lnTo>
                  <a:lnTo>
                    <a:pt x="1268171" y="624617"/>
                  </a:lnTo>
                  <a:lnTo>
                    <a:pt x="1268171" y="626790"/>
                  </a:lnTo>
                  <a:lnTo>
                    <a:pt x="1268171" y="628963"/>
                  </a:lnTo>
                  <a:lnTo>
                    <a:pt x="1265998" y="628963"/>
                  </a:lnTo>
                  <a:lnTo>
                    <a:pt x="1262893" y="629895"/>
                  </a:lnTo>
                  <a:lnTo>
                    <a:pt x="1260720" y="629895"/>
                  </a:lnTo>
                  <a:lnTo>
                    <a:pt x="1258547" y="632068"/>
                  </a:lnTo>
                  <a:lnTo>
                    <a:pt x="1256374" y="632068"/>
                  </a:lnTo>
                  <a:lnTo>
                    <a:pt x="1253270" y="634241"/>
                  </a:lnTo>
                  <a:lnTo>
                    <a:pt x="1242714" y="617477"/>
                  </a:lnTo>
                  <a:lnTo>
                    <a:pt x="1233401" y="604748"/>
                  </a:lnTo>
                  <a:lnTo>
                    <a:pt x="1229365" y="593262"/>
                  </a:lnTo>
                  <a:lnTo>
                    <a:pt x="1228434" y="582707"/>
                  </a:lnTo>
                  <a:lnTo>
                    <a:pt x="1226261" y="571220"/>
                  </a:lnTo>
                  <a:lnTo>
                    <a:pt x="1222225" y="556629"/>
                  </a:lnTo>
                  <a:lnTo>
                    <a:pt x="1219121" y="536761"/>
                  </a:lnTo>
                  <a:lnTo>
                    <a:pt x="1189939" y="529310"/>
                  </a:lnTo>
                  <a:lnTo>
                    <a:pt x="1185903" y="529310"/>
                  </a:lnTo>
                  <a:lnTo>
                    <a:pt x="1184972" y="531483"/>
                  </a:lnTo>
                  <a:lnTo>
                    <a:pt x="1180936" y="533656"/>
                  </a:lnTo>
                  <a:lnTo>
                    <a:pt x="1178763" y="535829"/>
                  </a:lnTo>
                  <a:lnTo>
                    <a:pt x="1175658" y="535829"/>
                  </a:lnTo>
                  <a:lnTo>
                    <a:pt x="1171622" y="536761"/>
                  </a:lnTo>
                  <a:lnTo>
                    <a:pt x="1168518" y="535829"/>
                  </a:lnTo>
                  <a:lnTo>
                    <a:pt x="1163240" y="533656"/>
                  </a:lnTo>
                  <a:lnTo>
                    <a:pt x="1150202" y="527137"/>
                  </a:lnTo>
                  <a:lnTo>
                    <a:pt x="1139646" y="515650"/>
                  </a:lnTo>
                  <a:lnTo>
                    <a:pt x="1127229" y="502922"/>
                  </a:lnTo>
                  <a:lnTo>
                    <a:pt x="1113569" y="493609"/>
                  </a:lnTo>
                  <a:lnTo>
                    <a:pt x="1101151" y="488331"/>
                  </a:lnTo>
                  <a:lnTo>
                    <a:pt x="1088733" y="490504"/>
                  </a:lnTo>
                  <a:lnTo>
                    <a:pt x="1083456" y="488331"/>
                  </a:lnTo>
                  <a:lnTo>
                    <a:pt x="1077247" y="488331"/>
                  </a:lnTo>
                  <a:lnTo>
                    <a:pt x="1076316" y="486158"/>
                  </a:lnTo>
                  <a:lnTo>
                    <a:pt x="1076316" y="485227"/>
                  </a:lnTo>
                  <a:lnTo>
                    <a:pt x="1076316" y="483054"/>
                  </a:lnTo>
                  <a:lnTo>
                    <a:pt x="1076316" y="480881"/>
                  </a:lnTo>
                  <a:lnTo>
                    <a:pt x="1076316" y="477776"/>
                  </a:lnTo>
                  <a:lnTo>
                    <a:pt x="1076316" y="473430"/>
                  </a:lnTo>
                  <a:lnTo>
                    <a:pt x="1072280" y="470325"/>
                  </a:lnTo>
                  <a:lnTo>
                    <a:pt x="1072280" y="461012"/>
                  </a:lnTo>
                  <a:lnTo>
                    <a:pt x="1052411" y="461012"/>
                  </a:lnTo>
                  <a:lnTo>
                    <a:pt x="1052411" y="441143"/>
                  </a:lnTo>
                  <a:lnTo>
                    <a:pt x="1048375" y="421275"/>
                  </a:lnTo>
                  <a:lnTo>
                    <a:pt x="1042166" y="406684"/>
                  </a:lnTo>
                  <a:lnTo>
                    <a:pt x="1042166" y="382469"/>
                  </a:lnTo>
                  <a:lnTo>
                    <a:pt x="1048375" y="365705"/>
                  </a:lnTo>
                  <a:lnTo>
                    <a:pt x="1057689" y="355150"/>
                  </a:lnTo>
                  <a:lnTo>
                    <a:pt x="1072280" y="345837"/>
                  </a:lnTo>
                  <a:lnTo>
                    <a:pt x="1089044" y="340559"/>
                  </a:lnTo>
                  <a:lnTo>
                    <a:pt x="1089044" y="335282"/>
                  </a:lnTo>
                  <a:lnTo>
                    <a:pt x="1086871" y="329073"/>
                  </a:lnTo>
                  <a:lnTo>
                    <a:pt x="1086871" y="325968"/>
                  </a:lnTo>
                  <a:lnTo>
                    <a:pt x="1084698" y="323795"/>
                  </a:lnTo>
                  <a:lnTo>
                    <a:pt x="1083766" y="320691"/>
                  </a:lnTo>
                  <a:lnTo>
                    <a:pt x="1081593" y="316344"/>
                  </a:lnTo>
                  <a:lnTo>
                    <a:pt x="1072280" y="316344"/>
                  </a:lnTo>
                  <a:lnTo>
                    <a:pt x="1072280" y="313240"/>
                  </a:lnTo>
                  <a:lnTo>
                    <a:pt x="1079420" y="314171"/>
                  </a:lnTo>
                  <a:lnTo>
                    <a:pt x="1083456" y="316344"/>
                  </a:lnTo>
                  <a:lnTo>
                    <a:pt x="1088733" y="318517"/>
                  </a:lnTo>
                  <a:lnTo>
                    <a:pt x="1094011" y="320691"/>
                  </a:lnTo>
                  <a:lnTo>
                    <a:pt x="1101151" y="320691"/>
                  </a:lnTo>
                  <a:lnTo>
                    <a:pt x="1105187" y="307031"/>
                  </a:lnTo>
                  <a:lnTo>
                    <a:pt x="1108291" y="298649"/>
                  </a:lnTo>
                  <a:lnTo>
                    <a:pt x="1115432" y="291198"/>
                  </a:lnTo>
                  <a:lnTo>
                    <a:pt x="1124745" y="283748"/>
                  </a:lnTo>
                  <a:lnTo>
                    <a:pt x="1126918" y="279401"/>
                  </a:lnTo>
                  <a:lnTo>
                    <a:pt x="1130023" y="276297"/>
                  </a:lnTo>
                  <a:lnTo>
                    <a:pt x="1132196" y="271951"/>
                  </a:lnTo>
                  <a:lnTo>
                    <a:pt x="1132196" y="266673"/>
                  </a:lnTo>
                  <a:lnTo>
                    <a:pt x="1130023" y="261395"/>
                  </a:lnTo>
                  <a:lnTo>
                    <a:pt x="1127849" y="259222"/>
                  </a:lnTo>
                  <a:lnTo>
                    <a:pt x="1126918" y="257049"/>
                  </a:lnTo>
                  <a:lnTo>
                    <a:pt x="1124745" y="254876"/>
                  </a:lnTo>
                  <a:lnTo>
                    <a:pt x="1120709" y="251772"/>
                  </a:lnTo>
                  <a:lnTo>
                    <a:pt x="1117605" y="251772"/>
                  </a:lnTo>
                  <a:lnTo>
                    <a:pt x="1117605" y="247736"/>
                  </a:lnTo>
                  <a:lnTo>
                    <a:pt x="1135300" y="252082"/>
                  </a:lnTo>
                  <a:lnTo>
                    <a:pt x="1147718" y="259533"/>
                  </a:lnTo>
                  <a:lnTo>
                    <a:pt x="1157031" y="259533"/>
                  </a:lnTo>
                  <a:lnTo>
                    <a:pt x="1159205" y="241527"/>
                  </a:lnTo>
                  <a:lnTo>
                    <a:pt x="1161378" y="230040"/>
                  </a:lnTo>
                  <a:lnTo>
                    <a:pt x="1157342" y="219485"/>
                  </a:lnTo>
                  <a:lnTo>
                    <a:pt x="1157342" y="215139"/>
                  </a:lnTo>
                  <a:lnTo>
                    <a:pt x="1208255" y="212034"/>
                  </a:lnTo>
                  <a:lnTo>
                    <a:pt x="1208255" y="205826"/>
                  </a:lnTo>
                  <a:lnTo>
                    <a:pt x="1206082" y="202721"/>
                  </a:lnTo>
                  <a:lnTo>
                    <a:pt x="1206082" y="200548"/>
                  </a:lnTo>
                  <a:lnTo>
                    <a:pt x="1205151" y="198375"/>
                  </a:lnTo>
                  <a:lnTo>
                    <a:pt x="1202977" y="197444"/>
                  </a:lnTo>
                  <a:lnTo>
                    <a:pt x="1200804" y="195270"/>
                  </a:lnTo>
                  <a:lnTo>
                    <a:pt x="1200804" y="190924"/>
                  </a:lnTo>
                  <a:lnTo>
                    <a:pt x="1206082" y="193097"/>
                  </a:lnTo>
                  <a:lnTo>
                    <a:pt x="1210118" y="195270"/>
                  </a:lnTo>
                  <a:lnTo>
                    <a:pt x="1213222" y="197444"/>
                  </a:lnTo>
                  <a:lnTo>
                    <a:pt x="1217258" y="198375"/>
                  </a:lnTo>
                  <a:lnTo>
                    <a:pt x="1224398" y="198375"/>
                  </a:lnTo>
                  <a:lnTo>
                    <a:pt x="1226571" y="187820"/>
                  </a:lnTo>
                  <a:lnTo>
                    <a:pt x="1229676" y="173229"/>
                  </a:lnTo>
                  <a:lnTo>
                    <a:pt x="1233711" y="154292"/>
                  </a:lnTo>
                  <a:lnTo>
                    <a:pt x="1234643" y="138459"/>
                  </a:lnTo>
                  <a:lnTo>
                    <a:pt x="1236816" y="125731"/>
                  </a:lnTo>
                  <a:lnTo>
                    <a:pt x="1236816" y="118280"/>
                  </a:lnTo>
                  <a:lnTo>
                    <a:pt x="1236816" y="103689"/>
                  </a:lnTo>
                  <a:lnTo>
                    <a:pt x="1229676" y="97480"/>
                  </a:lnTo>
                  <a:lnTo>
                    <a:pt x="1220362" y="99653"/>
                  </a:lnTo>
                  <a:lnTo>
                    <a:pt x="1211980" y="103999"/>
                  </a:lnTo>
                  <a:lnTo>
                    <a:pt x="1204840" y="103999"/>
                  </a:lnTo>
                  <a:lnTo>
                    <a:pt x="1202667" y="99653"/>
                  </a:lnTo>
                  <a:lnTo>
                    <a:pt x="1198631" y="97480"/>
                  </a:lnTo>
                  <a:lnTo>
                    <a:pt x="1197700" y="94376"/>
                  </a:lnTo>
                  <a:lnTo>
                    <a:pt x="1193664" y="90029"/>
                  </a:lnTo>
                  <a:lnTo>
                    <a:pt x="1191491" y="86925"/>
                  </a:lnTo>
                  <a:lnTo>
                    <a:pt x="1188386" y="84752"/>
                  </a:lnTo>
                  <a:lnTo>
                    <a:pt x="1184351" y="82579"/>
                  </a:lnTo>
                  <a:lnTo>
                    <a:pt x="1181246" y="82579"/>
                  </a:lnTo>
                  <a:lnTo>
                    <a:pt x="1177210" y="86925"/>
                  </a:lnTo>
                  <a:lnTo>
                    <a:pt x="1166655" y="96238"/>
                  </a:lnTo>
                  <a:lnTo>
                    <a:pt x="1162619" y="108966"/>
                  </a:lnTo>
                  <a:lnTo>
                    <a:pt x="1162619" y="121695"/>
                  </a:lnTo>
                  <a:lnTo>
                    <a:pt x="1164793" y="134423"/>
                  </a:lnTo>
                  <a:lnTo>
                    <a:pt x="1164793" y="147151"/>
                  </a:lnTo>
                  <a:lnTo>
                    <a:pt x="1157652" y="163915"/>
                  </a:lnTo>
                  <a:lnTo>
                    <a:pt x="1148339" y="178506"/>
                  </a:lnTo>
                  <a:lnTo>
                    <a:pt x="1143061" y="176333"/>
                  </a:lnTo>
                  <a:lnTo>
                    <a:pt x="1139957" y="175402"/>
                  </a:lnTo>
                  <a:lnTo>
                    <a:pt x="1137784" y="173229"/>
                  </a:lnTo>
                  <a:lnTo>
                    <a:pt x="1135611" y="171056"/>
                  </a:lnTo>
                  <a:lnTo>
                    <a:pt x="1132506" y="167951"/>
                  </a:lnTo>
                  <a:lnTo>
                    <a:pt x="1134679" y="161742"/>
                  </a:lnTo>
                  <a:lnTo>
                    <a:pt x="1134679" y="153360"/>
                  </a:lnTo>
                  <a:lnTo>
                    <a:pt x="1135611" y="140632"/>
                  </a:lnTo>
                  <a:lnTo>
                    <a:pt x="1137784" y="126041"/>
                  </a:lnTo>
                  <a:lnTo>
                    <a:pt x="1137784" y="114244"/>
                  </a:lnTo>
                  <a:lnTo>
                    <a:pt x="1128470" y="118590"/>
                  </a:lnTo>
                  <a:lnTo>
                    <a:pt x="1123193" y="123868"/>
                  </a:lnTo>
                  <a:lnTo>
                    <a:pt x="1117915" y="129145"/>
                  </a:lnTo>
                  <a:lnTo>
                    <a:pt x="1112638" y="134423"/>
                  </a:lnTo>
                  <a:lnTo>
                    <a:pt x="1101151" y="134423"/>
                  </a:lnTo>
                  <a:lnTo>
                    <a:pt x="1098047" y="119832"/>
                  </a:lnTo>
                  <a:lnTo>
                    <a:pt x="1098047" y="103999"/>
                  </a:lnTo>
                  <a:lnTo>
                    <a:pt x="1071969" y="103999"/>
                  </a:lnTo>
                  <a:lnTo>
                    <a:pt x="1076005" y="96549"/>
                  </a:lnTo>
                  <a:lnTo>
                    <a:pt x="1076936" y="90340"/>
                  </a:lnTo>
                  <a:lnTo>
                    <a:pt x="1079110" y="85062"/>
                  </a:lnTo>
                  <a:lnTo>
                    <a:pt x="1083145" y="81958"/>
                  </a:lnTo>
                  <a:lnTo>
                    <a:pt x="1088423" y="77611"/>
                  </a:lnTo>
                  <a:lnTo>
                    <a:pt x="1088423" y="70161"/>
                  </a:lnTo>
                  <a:lnTo>
                    <a:pt x="1088423" y="62710"/>
                  </a:lnTo>
                  <a:lnTo>
                    <a:pt x="1086250" y="59606"/>
                  </a:lnTo>
                  <a:lnTo>
                    <a:pt x="1083145" y="55259"/>
                  </a:lnTo>
                  <a:lnTo>
                    <a:pt x="1079110" y="52155"/>
                  </a:lnTo>
                  <a:lnTo>
                    <a:pt x="1071969" y="49982"/>
                  </a:lnTo>
                  <a:lnTo>
                    <a:pt x="1074142" y="42531"/>
                  </a:lnTo>
                  <a:lnTo>
                    <a:pt x="1076316" y="39427"/>
                  </a:lnTo>
                  <a:lnTo>
                    <a:pt x="1077247" y="35080"/>
                  </a:lnTo>
                  <a:lnTo>
                    <a:pt x="1079420" y="29803"/>
                  </a:lnTo>
                  <a:lnTo>
                    <a:pt x="1081593" y="25457"/>
                  </a:lnTo>
                  <a:lnTo>
                    <a:pt x="1079420" y="22352"/>
                  </a:lnTo>
                  <a:lnTo>
                    <a:pt x="1076316" y="18006"/>
                  </a:lnTo>
                  <a:lnTo>
                    <a:pt x="1074142" y="17075"/>
                  </a:lnTo>
                  <a:lnTo>
                    <a:pt x="1071969" y="14901"/>
                  </a:lnTo>
                  <a:lnTo>
                    <a:pt x="1069796" y="12728"/>
                  </a:lnTo>
                  <a:lnTo>
                    <a:pt x="1069796" y="7451"/>
                  </a:lnTo>
                  <a:lnTo>
                    <a:pt x="1068865" y="0"/>
                  </a:lnTo>
                  <a:lnTo>
                    <a:pt x="1057378" y="2173"/>
                  </a:lnTo>
                  <a:lnTo>
                    <a:pt x="1046823" y="5278"/>
                  </a:lnTo>
                  <a:lnTo>
                    <a:pt x="1037510" y="9624"/>
                  </a:lnTo>
                  <a:lnTo>
                    <a:pt x="1025092" y="29492"/>
                  </a:lnTo>
                  <a:lnTo>
                    <a:pt x="1021056" y="47498"/>
                  </a:lnTo>
                  <a:lnTo>
                    <a:pt x="1023229" y="66435"/>
                  </a:lnTo>
                  <a:lnTo>
                    <a:pt x="1032543" y="82268"/>
                  </a:lnTo>
                  <a:lnTo>
                    <a:pt x="1044960" y="96859"/>
                  </a:lnTo>
                  <a:lnTo>
                    <a:pt x="1047134" y="104310"/>
                  </a:lnTo>
                  <a:lnTo>
                    <a:pt x="1044960" y="118901"/>
                  </a:lnTo>
                  <a:lnTo>
                    <a:pt x="1044960" y="135665"/>
                  </a:lnTo>
                  <a:lnTo>
                    <a:pt x="1044960" y="150256"/>
                  </a:lnTo>
                  <a:lnTo>
                    <a:pt x="1032543" y="150256"/>
                  </a:lnTo>
                  <a:lnTo>
                    <a:pt x="1032543" y="153360"/>
                  </a:lnTo>
                  <a:lnTo>
                    <a:pt x="1030369" y="159569"/>
                  </a:lnTo>
                  <a:lnTo>
                    <a:pt x="1030369" y="162674"/>
                  </a:lnTo>
                  <a:lnTo>
                    <a:pt x="1028196" y="170124"/>
                  </a:lnTo>
                  <a:lnTo>
                    <a:pt x="1019814" y="153360"/>
                  </a:lnTo>
                  <a:lnTo>
                    <a:pt x="1012674" y="137528"/>
                  </a:lnTo>
                  <a:lnTo>
                    <a:pt x="988770" y="137528"/>
                  </a:lnTo>
                  <a:lnTo>
                    <a:pt x="988770" y="150256"/>
                  </a:lnTo>
                  <a:lnTo>
                    <a:pt x="986597" y="152429"/>
                  </a:lnTo>
                  <a:lnTo>
                    <a:pt x="984424" y="153360"/>
                  </a:lnTo>
                  <a:lnTo>
                    <a:pt x="983492" y="155533"/>
                  </a:lnTo>
                  <a:lnTo>
                    <a:pt x="981319" y="157706"/>
                  </a:lnTo>
                  <a:lnTo>
                    <a:pt x="962692" y="157706"/>
                  </a:lnTo>
                  <a:lnTo>
                    <a:pt x="950275" y="155533"/>
                  </a:lnTo>
                  <a:lnTo>
                    <a:pt x="937857" y="153360"/>
                  </a:lnTo>
                  <a:lnTo>
                    <a:pt x="925439" y="150256"/>
                  </a:lnTo>
                  <a:lnTo>
                    <a:pt x="905570" y="150256"/>
                  </a:lnTo>
                  <a:lnTo>
                    <a:pt x="901535" y="142805"/>
                  </a:lnTo>
                  <a:lnTo>
                    <a:pt x="898430" y="139701"/>
                  </a:lnTo>
                  <a:lnTo>
                    <a:pt x="894394" y="133492"/>
                  </a:lnTo>
                  <a:lnTo>
                    <a:pt x="889117" y="130387"/>
                  </a:lnTo>
                  <a:lnTo>
                    <a:pt x="889117" y="117659"/>
                  </a:lnTo>
                  <a:lnTo>
                    <a:pt x="842239" y="122937"/>
                  </a:lnTo>
                  <a:lnTo>
                    <a:pt x="842239" y="126041"/>
                  </a:lnTo>
                  <a:lnTo>
                    <a:pt x="838204" y="126041"/>
                  </a:lnTo>
                  <a:lnTo>
                    <a:pt x="838204" y="132250"/>
                  </a:lnTo>
                  <a:lnTo>
                    <a:pt x="840377" y="135354"/>
                  </a:lnTo>
                  <a:lnTo>
                    <a:pt x="842550" y="139701"/>
                  </a:lnTo>
                  <a:lnTo>
                    <a:pt x="843481" y="140632"/>
                  </a:lnTo>
                  <a:lnTo>
                    <a:pt x="845654" y="145910"/>
                  </a:lnTo>
                  <a:lnTo>
                    <a:pt x="877941" y="145910"/>
                  </a:lnTo>
                  <a:lnTo>
                    <a:pt x="877941" y="150256"/>
                  </a:lnTo>
                  <a:lnTo>
                    <a:pt x="870800" y="152429"/>
                  </a:lnTo>
                  <a:lnTo>
                    <a:pt x="865523" y="153360"/>
                  </a:lnTo>
                  <a:lnTo>
                    <a:pt x="858383" y="153360"/>
                  </a:lnTo>
                  <a:lnTo>
                    <a:pt x="849069" y="153360"/>
                  </a:lnTo>
                  <a:lnTo>
                    <a:pt x="849069" y="189993"/>
                  </a:lnTo>
                  <a:lnTo>
                    <a:pt x="840687" y="179438"/>
                  </a:lnTo>
                  <a:lnTo>
                    <a:pt x="831374" y="167951"/>
                  </a:lnTo>
                  <a:lnTo>
                    <a:pt x="822060" y="157396"/>
                  </a:lnTo>
                  <a:lnTo>
                    <a:pt x="813678" y="155223"/>
                  </a:lnTo>
                  <a:lnTo>
                    <a:pt x="799087" y="155223"/>
                  </a:lnTo>
                  <a:lnTo>
                    <a:pt x="782323" y="155223"/>
                  </a:lnTo>
                  <a:lnTo>
                    <a:pt x="765559" y="153050"/>
                  </a:lnTo>
                  <a:lnTo>
                    <a:pt x="753141" y="153050"/>
                  </a:lnTo>
                  <a:lnTo>
                    <a:pt x="755315" y="149945"/>
                  </a:lnTo>
                  <a:lnTo>
                    <a:pt x="756246" y="147772"/>
                  </a:lnTo>
                  <a:lnTo>
                    <a:pt x="756246" y="145599"/>
                  </a:lnTo>
                  <a:lnTo>
                    <a:pt x="758419" y="144668"/>
                  </a:lnTo>
                  <a:lnTo>
                    <a:pt x="762455" y="142495"/>
                  </a:lnTo>
                  <a:lnTo>
                    <a:pt x="765559" y="140321"/>
                  </a:lnTo>
                  <a:lnTo>
                    <a:pt x="763386" y="137217"/>
                  </a:lnTo>
                  <a:lnTo>
                    <a:pt x="760282" y="129766"/>
                  </a:lnTo>
                  <a:lnTo>
                    <a:pt x="756246" y="124489"/>
                  </a:lnTo>
                  <a:lnTo>
                    <a:pt x="753141" y="120143"/>
                  </a:lnTo>
                  <a:lnTo>
                    <a:pt x="749106" y="117038"/>
                  </a:lnTo>
                  <a:lnTo>
                    <a:pt x="746001" y="117038"/>
                  </a:lnTo>
                  <a:lnTo>
                    <a:pt x="742897" y="117969"/>
                  </a:lnTo>
                  <a:lnTo>
                    <a:pt x="736688" y="120143"/>
                  </a:lnTo>
                  <a:lnTo>
                    <a:pt x="733583" y="122316"/>
                  </a:lnTo>
                  <a:lnTo>
                    <a:pt x="728306" y="122316"/>
                  </a:lnTo>
                  <a:lnTo>
                    <a:pt x="722097" y="122316"/>
                  </a:lnTo>
                  <a:lnTo>
                    <a:pt x="706575" y="110829"/>
                  </a:lnTo>
                  <a:lnTo>
                    <a:pt x="689811" y="98101"/>
                  </a:lnTo>
                  <a:lnTo>
                    <a:pt x="673046" y="85373"/>
                  </a:lnTo>
                  <a:lnTo>
                    <a:pt x="653178" y="80095"/>
                  </a:lnTo>
                  <a:lnTo>
                    <a:pt x="649142" y="81026"/>
                  </a:lnTo>
                  <a:lnTo>
                    <a:pt x="643865" y="83199"/>
                  </a:lnTo>
                  <a:lnTo>
                    <a:pt x="640760" y="87546"/>
                  </a:lnTo>
                  <a:lnTo>
                    <a:pt x="635482" y="90650"/>
                  </a:lnTo>
                  <a:lnTo>
                    <a:pt x="629274" y="92823"/>
                  </a:lnTo>
                  <a:lnTo>
                    <a:pt x="628342" y="88477"/>
                  </a:lnTo>
                  <a:lnTo>
                    <a:pt x="626169" y="85373"/>
                  </a:lnTo>
                  <a:lnTo>
                    <a:pt x="622133" y="80095"/>
                  </a:lnTo>
                  <a:lnTo>
                    <a:pt x="621202" y="80095"/>
                  </a:lnTo>
                  <a:lnTo>
                    <a:pt x="617166" y="80095"/>
                  </a:lnTo>
                  <a:lnTo>
                    <a:pt x="614993" y="81026"/>
                  </a:lnTo>
                  <a:lnTo>
                    <a:pt x="611889" y="83199"/>
                  </a:lnTo>
                  <a:lnTo>
                    <a:pt x="609715" y="85373"/>
                  </a:lnTo>
                  <a:lnTo>
                    <a:pt x="606611" y="88477"/>
                  </a:lnTo>
                  <a:lnTo>
                    <a:pt x="592951" y="85373"/>
                  </a:lnTo>
                  <a:lnTo>
                    <a:pt x="584569" y="77922"/>
                  </a:lnTo>
                  <a:lnTo>
                    <a:pt x="578360" y="68609"/>
                  </a:lnTo>
                  <a:lnTo>
                    <a:pt x="573083" y="55880"/>
                  </a:lnTo>
                  <a:lnTo>
                    <a:pt x="569978" y="58985"/>
                  </a:lnTo>
                  <a:lnTo>
                    <a:pt x="565943" y="65194"/>
                  </a:lnTo>
                  <a:lnTo>
                    <a:pt x="563770" y="70471"/>
                  </a:lnTo>
                  <a:lnTo>
                    <a:pt x="562838" y="75749"/>
                  </a:lnTo>
                  <a:lnTo>
                    <a:pt x="546074" y="77922"/>
                  </a:lnTo>
                  <a:lnTo>
                    <a:pt x="533656" y="77922"/>
                  </a:lnTo>
                  <a:lnTo>
                    <a:pt x="521238" y="80095"/>
                  </a:lnTo>
                  <a:lnTo>
                    <a:pt x="511925" y="85373"/>
                  </a:lnTo>
                  <a:lnTo>
                    <a:pt x="502612" y="95928"/>
                  </a:lnTo>
                  <a:lnTo>
                    <a:pt x="482743" y="92823"/>
                  </a:lnTo>
                  <a:lnTo>
                    <a:pt x="482743" y="85373"/>
                  </a:lnTo>
                  <a:lnTo>
                    <a:pt x="504474" y="76059"/>
                  </a:lnTo>
                  <a:lnTo>
                    <a:pt x="524343" y="63331"/>
                  </a:lnTo>
                  <a:lnTo>
                    <a:pt x="542970" y="48740"/>
                  </a:lnTo>
                  <a:lnTo>
                    <a:pt x="549179" y="48740"/>
                  </a:lnTo>
                  <a:lnTo>
                    <a:pt x="546074" y="46567"/>
                  </a:lnTo>
                  <a:lnTo>
                    <a:pt x="542970" y="44394"/>
                  </a:lnTo>
                  <a:lnTo>
                    <a:pt x="536761" y="43462"/>
                  </a:lnTo>
                  <a:lnTo>
                    <a:pt x="533656" y="41289"/>
                  </a:lnTo>
                  <a:lnTo>
                    <a:pt x="516892" y="44394"/>
                  </a:lnTo>
                  <a:lnTo>
                    <a:pt x="504474" y="50603"/>
                  </a:lnTo>
                  <a:lnTo>
                    <a:pt x="492988" y="58985"/>
                  </a:lnTo>
                  <a:lnTo>
                    <a:pt x="482433" y="66435"/>
                  </a:lnTo>
                  <a:lnTo>
                    <a:pt x="470015" y="73886"/>
                  </a:lnTo>
                  <a:lnTo>
                    <a:pt x="455424" y="78232"/>
                  </a:lnTo>
                  <a:lnTo>
                    <a:pt x="433693" y="80405"/>
                  </a:lnTo>
                  <a:lnTo>
                    <a:pt x="436797" y="88788"/>
                  </a:lnTo>
                  <a:lnTo>
                    <a:pt x="443006" y="96238"/>
                  </a:lnTo>
                  <a:lnTo>
                    <a:pt x="448284" y="103689"/>
                  </a:lnTo>
                  <a:lnTo>
                    <a:pt x="453561" y="109898"/>
                  </a:lnTo>
                  <a:lnTo>
                    <a:pt x="453561" y="117349"/>
                  </a:lnTo>
                  <a:lnTo>
                    <a:pt x="429657" y="113002"/>
                  </a:lnTo>
                  <a:lnTo>
                    <a:pt x="409788" y="102447"/>
                  </a:lnTo>
                  <a:lnTo>
                    <a:pt x="392093" y="90961"/>
                  </a:lnTo>
                  <a:lnTo>
                    <a:pt x="373466" y="78232"/>
                  </a:lnTo>
                  <a:lnTo>
                    <a:pt x="353598" y="68919"/>
                  </a:lnTo>
                  <a:lnTo>
                    <a:pt x="322243" y="73265"/>
                  </a:lnTo>
                  <a:lnTo>
                    <a:pt x="307652" y="68919"/>
                  </a:lnTo>
                  <a:lnTo>
                    <a:pt x="293061" y="61468"/>
                  </a:lnTo>
                  <a:lnTo>
                    <a:pt x="277539" y="56191"/>
                  </a:lnTo>
                  <a:lnTo>
                    <a:pt x="266052" y="51844"/>
                  </a:lnTo>
                  <a:lnTo>
                    <a:pt x="262948" y="51844"/>
                  </a:lnTo>
                  <a:lnTo>
                    <a:pt x="256739" y="54018"/>
                  </a:lnTo>
                  <a:lnTo>
                    <a:pt x="253634" y="56191"/>
                  </a:lnTo>
                  <a:lnTo>
                    <a:pt x="249598" y="56191"/>
                  </a:lnTo>
                  <a:lnTo>
                    <a:pt x="244321" y="58364"/>
                  </a:lnTo>
                  <a:lnTo>
                    <a:pt x="239043" y="56191"/>
                  </a:lnTo>
                  <a:lnTo>
                    <a:pt x="233766" y="54018"/>
                  </a:lnTo>
                  <a:lnTo>
                    <a:pt x="229730" y="50913"/>
                  </a:lnTo>
                  <a:lnTo>
                    <a:pt x="226625" y="46567"/>
                  </a:lnTo>
                  <a:lnTo>
                    <a:pt x="221348" y="41289"/>
                  </a:lnTo>
                  <a:lnTo>
                    <a:pt x="217312" y="38185"/>
                  </a:lnTo>
                  <a:lnTo>
                    <a:pt x="214208" y="36012"/>
                  </a:lnTo>
                  <a:lnTo>
                    <a:pt x="210172" y="36012"/>
                  </a:lnTo>
                  <a:lnTo>
                    <a:pt x="207067" y="36012"/>
                  </a:lnTo>
                  <a:lnTo>
                    <a:pt x="203032" y="38185"/>
                  </a:lnTo>
                  <a:lnTo>
                    <a:pt x="199927" y="39116"/>
                  </a:lnTo>
                  <a:lnTo>
                    <a:pt x="195891" y="39116"/>
                  </a:lnTo>
                  <a:lnTo>
                    <a:pt x="190614" y="39116"/>
                  </a:lnTo>
                  <a:lnTo>
                    <a:pt x="186578" y="36012"/>
                  </a:lnTo>
                  <a:lnTo>
                    <a:pt x="183473" y="31665"/>
                  </a:lnTo>
                  <a:lnTo>
                    <a:pt x="181300" y="30734"/>
                  </a:lnTo>
                  <a:lnTo>
                    <a:pt x="181300" y="26388"/>
                  </a:lnTo>
                  <a:lnTo>
                    <a:pt x="179127" y="24215"/>
                  </a:lnTo>
                  <a:lnTo>
                    <a:pt x="179127" y="21110"/>
                  </a:lnTo>
                  <a:lnTo>
                    <a:pt x="176023" y="18937"/>
                  </a:lnTo>
                  <a:lnTo>
                    <a:pt x="170745" y="15833"/>
                  </a:lnTo>
                  <a:lnTo>
                    <a:pt x="153981" y="26388"/>
                  </a:lnTo>
                  <a:lnTo>
                    <a:pt x="137217" y="33839"/>
                  </a:lnTo>
                  <a:lnTo>
                    <a:pt x="117348" y="39116"/>
                  </a:lnTo>
                  <a:lnTo>
                    <a:pt x="99653" y="48430"/>
                  </a:lnTo>
                  <a:lnTo>
                    <a:pt x="85993" y="58985"/>
                  </a:lnTo>
                  <a:lnTo>
                    <a:pt x="82889" y="70471"/>
                  </a:lnTo>
                  <a:lnTo>
                    <a:pt x="78853" y="83199"/>
                  </a:lnTo>
                  <a:lnTo>
                    <a:pt x="73576" y="95928"/>
                  </a:lnTo>
                  <a:lnTo>
                    <a:pt x="56812" y="105241"/>
                  </a:lnTo>
                  <a:lnTo>
                    <a:pt x="36012" y="107414"/>
                  </a:lnTo>
                  <a:lnTo>
                    <a:pt x="14281" y="105241"/>
                  </a:lnTo>
                  <a:lnTo>
                    <a:pt x="12107" y="110519"/>
                  </a:lnTo>
                  <a:lnTo>
                    <a:pt x="9934" y="116728"/>
                  </a:lnTo>
                  <a:lnTo>
                    <a:pt x="6830" y="122005"/>
                  </a:lnTo>
                  <a:lnTo>
                    <a:pt x="15212" y="138769"/>
                  </a:lnTo>
                  <a:lnTo>
                    <a:pt x="29803" y="149324"/>
                  </a:lnTo>
                  <a:lnTo>
                    <a:pt x="46567" y="159880"/>
                  </a:lnTo>
                  <a:lnTo>
                    <a:pt x="61158" y="171366"/>
                  </a:lnTo>
                  <a:lnTo>
                    <a:pt x="73576" y="185957"/>
                  </a:lnTo>
                  <a:lnTo>
                    <a:pt x="77611" y="191235"/>
                  </a:lnTo>
                  <a:lnTo>
                    <a:pt x="78543" y="196512"/>
                  </a:lnTo>
                  <a:lnTo>
                    <a:pt x="80716" y="202721"/>
                  </a:lnTo>
                  <a:lnTo>
                    <a:pt x="82889" y="207999"/>
                  </a:lnTo>
                  <a:lnTo>
                    <a:pt x="85993" y="213276"/>
                  </a:lnTo>
                  <a:lnTo>
                    <a:pt x="85993" y="220727"/>
                  </a:lnTo>
                  <a:lnTo>
                    <a:pt x="73576" y="226005"/>
                  </a:lnTo>
                  <a:lnTo>
                    <a:pt x="70471" y="220727"/>
                  </a:lnTo>
                  <a:lnTo>
                    <a:pt x="64262" y="215449"/>
                  </a:lnTo>
                  <a:lnTo>
                    <a:pt x="58985" y="211103"/>
                  </a:lnTo>
                  <a:lnTo>
                    <a:pt x="53707" y="205826"/>
                  </a:lnTo>
                  <a:lnTo>
                    <a:pt x="49671" y="205826"/>
                  </a:lnTo>
                  <a:lnTo>
                    <a:pt x="48740" y="205826"/>
                  </a:lnTo>
                  <a:lnTo>
                    <a:pt x="46567" y="207999"/>
                  </a:lnTo>
                  <a:lnTo>
                    <a:pt x="44394" y="207999"/>
                  </a:lnTo>
                  <a:lnTo>
                    <a:pt x="43462" y="210172"/>
                  </a:lnTo>
                  <a:lnTo>
                    <a:pt x="26698" y="210172"/>
                  </a:lnTo>
                  <a:lnTo>
                    <a:pt x="28871" y="213276"/>
                  </a:lnTo>
                  <a:lnTo>
                    <a:pt x="28871" y="215449"/>
                  </a:lnTo>
                  <a:lnTo>
                    <a:pt x="29803" y="217623"/>
                  </a:lnTo>
                  <a:lnTo>
                    <a:pt x="26698" y="220727"/>
                  </a:lnTo>
                  <a:lnTo>
                    <a:pt x="22663" y="225073"/>
                  </a:lnTo>
                  <a:lnTo>
                    <a:pt x="19558" y="225073"/>
                  </a:lnTo>
                  <a:lnTo>
                    <a:pt x="15522" y="226005"/>
                  </a:lnTo>
                  <a:lnTo>
                    <a:pt x="10245" y="228178"/>
                  </a:lnTo>
                  <a:lnTo>
                    <a:pt x="7140" y="230351"/>
                  </a:lnTo>
                  <a:lnTo>
                    <a:pt x="0" y="230351"/>
                  </a:lnTo>
                  <a:lnTo>
                    <a:pt x="3104" y="257670"/>
                  </a:lnTo>
                  <a:lnTo>
                    <a:pt x="17695" y="265121"/>
                  </a:lnTo>
                  <a:lnTo>
                    <a:pt x="36322" y="268225"/>
                  </a:lnTo>
                  <a:lnTo>
                    <a:pt x="51844" y="274434"/>
                  </a:lnTo>
                  <a:lnTo>
                    <a:pt x="63331" y="277539"/>
                  </a:lnTo>
                  <a:lnTo>
                    <a:pt x="68609" y="277539"/>
                  </a:lnTo>
                  <a:lnTo>
                    <a:pt x="71713" y="275365"/>
                  </a:lnTo>
                  <a:lnTo>
                    <a:pt x="75749" y="274434"/>
                  </a:lnTo>
                  <a:lnTo>
                    <a:pt x="77922" y="272261"/>
                  </a:lnTo>
                  <a:lnTo>
                    <a:pt x="78853" y="270088"/>
                  </a:lnTo>
                  <a:lnTo>
                    <a:pt x="82889" y="266983"/>
                  </a:lnTo>
                  <a:lnTo>
                    <a:pt x="97790" y="266983"/>
                  </a:lnTo>
                  <a:lnTo>
                    <a:pt x="95617" y="267915"/>
                  </a:lnTo>
                  <a:lnTo>
                    <a:pt x="95617" y="270088"/>
                  </a:lnTo>
                  <a:lnTo>
                    <a:pt x="95617" y="272261"/>
                  </a:lnTo>
                  <a:lnTo>
                    <a:pt x="93444" y="272261"/>
                  </a:lnTo>
                  <a:lnTo>
                    <a:pt x="91271" y="274434"/>
                  </a:lnTo>
                  <a:lnTo>
                    <a:pt x="91271" y="292440"/>
                  </a:lnTo>
                  <a:lnTo>
                    <a:pt x="85993" y="303926"/>
                  </a:lnTo>
                  <a:lnTo>
                    <a:pt x="78853" y="311377"/>
                  </a:lnTo>
                  <a:lnTo>
                    <a:pt x="68298" y="316655"/>
                  </a:lnTo>
                  <a:lnTo>
                    <a:pt x="56812" y="319759"/>
                  </a:lnTo>
                  <a:lnTo>
                    <a:pt x="44394" y="327210"/>
                  </a:lnTo>
                  <a:lnTo>
                    <a:pt x="37253" y="336523"/>
                  </a:lnTo>
                  <a:lnTo>
                    <a:pt x="31976" y="347078"/>
                  </a:lnTo>
                  <a:lnTo>
                    <a:pt x="26698" y="360738"/>
                  </a:lnTo>
                  <a:lnTo>
                    <a:pt x="20489" y="371293"/>
                  </a:lnTo>
                  <a:lnTo>
                    <a:pt x="31976" y="391162"/>
                  </a:lnTo>
                  <a:lnTo>
                    <a:pt x="46567" y="410099"/>
                  </a:lnTo>
                  <a:lnTo>
                    <a:pt x="64262" y="422827"/>
                  </a:lnTo>
                  <a:lnTo>
                    <a:pt x="66435" y="425000"/>
                  </a:lnTo>
                  <a:lnTo>
                    <a:pt x="69540" y="425000"/>
                  </a:lnTo>
                  <a:lnTo>
                    <a:pt x="71713" y="425000"/>
                  </a:lnTo>
                  <a:lnTo>
                    <a:pt x="73886" y="422827"/>
                  </a:lnTo>
                  <a:lnTo>
                    <a:pt x="76991" y="419723"/>
                  </a:lnTo>
                  <a:lnTo>
                    <a:pt x="81026" y="430278"/>
                  </a:lnTo>
                  <a:lnTo>
                    <a:pt x="86304" y="444869"/>
                  </a:lnTo>
                  <a:lnTo>
                    <a:pt x="88477" y="455424"/>
                  </a:lnTo>
                  <a:lnTo>
                    <a:pt x="93755" y="455424"/>
                  </a:lnTo>
                  <a:lnTo>
                    <a:pt x="97790" y="455734"/>
                  </a:lnTo>
                  <a:lnTo>
                    <a:pt x="98722" y="455734"/>
                  </a:lnTo>
                  <a:lnTo>
                    <a:pt x="100895" y="453561"/>
                  </a:lnTo>
                  <a:lnTo>
                    <a:pt x="103068" y="451388"/>
                  </a:lnTo>
                  <a:lnTo>
                    <a:pt x="105241" y="449215"/>
                  </a:lnTo>
                  <a:lnTo>
                    <a:pt x="108346" y="451388"/>
                  </a:lnTo>
                  <a:lnTo>
                    <a:pt x="110208" y="451388"/>
                  </a:lnTo>
                  <a:lnTo>
                    <a:pt x="112381" y="453561"/>
                  </a:lnTo>
                  <a:lnTo>
                    <a:pt x="112381" y="456666"/>
                  </a:lnTo>
                  <a:lnTo>
                    <a:pt x="112381" y="461012"/>
                  </a:lnTo>
                  <a:lnTo>
                    <a:pt x="124799" y="456666"/>
                  </a:lnTo>
                  <a:lnTo>
                    <a:pt x="134113" y="453561"/>
                  </a:lnTo>
                  <a:lnTo>
                    <a:pt x="147772" y="449215"/>
                  </a:lnTo>
                  <a:lnTo>
                    <a:pt x="144668" y="471257"/>
                  </a:lnTo>
                  <a:lnTo>
                    <a:pt x="135354" y="488021"/>
                  </a:lnTo>
                  <a:lnTo>
                    <a:pt x="122937" y="502612"/>
                  </a:lnTo>
                  <a:lnTo>
                    <a:pt x="106172" y="515340"/>
                  </a:lnTo>
                  <a:lnTo>
                    <a:pt x="88477" y="527137"/>
                  </a:lnTo>
                  <a:lnTo>
                    <a:pt x="69850" y="537692"/>
                  </a:lnTo>
                  <a:lnTo>
                    <a:pt x="54328" y="549179"/>
                  </a:lnTo>
                  <a:lnTo>
                    <a:pt x="41910" y="561907"/>
                  </a:lnTo>
                  <a:lnTo>
                    <a:pt x="37874" y="561907"/>
                  </a:lnTo>
                  <a:lnTo>
                    <a:pt x="37874" y="565011"/>
                  </a:lnTo>
                  <a:lnTo>
                    <a:pt x="48430" y="561907"/>
                  </a:lnTo>
                  <a:lnTo>
                    <a:pt x="65194" y="554456"/>
                  </a:lnTo>
                  <a:lnTo>
                    <a:pt x="86925" y="543901"/>
                  </a:lnTo>
                  <a:lnTo>
                    <a:pt x="108656" y="530241"/>
                  </a:lnTo>
                  <a:lnTo>
                    <a:pt x="130387" y="515650"/>
                  </a:lnTo>
                  <a:lnTo>
                    <a:pt x="152118" y="502922"/>
                  </a:lnTo>
                  <a:lnTo>
                    <a:pt x="169814" y="492367"/>
                  </a:lnTo>
                  <a:lnTo>
                    <a:pt x="184405" y="480881"/>
                  </a:lnTo>
                  <a:lnTo>
                    <a:pt x="191545" y="473430"/>
                  </a:lnTo>
                  <a:lnTo>
                    <a:pt x="203032" y="456666"/>
                  </a:lnTo>
                  <a:lnTo>
                    <a:pt x="210172" y="438660"/>
                  </a:lnTo>
                  <a:lnTo>
                    <a:pt x="215449" y="421896"/>
                  </a:lnTo>
                  <a:lnTo>
                    <a:pt x="222590" y="406063"/>
                  </a:lnTo>
                  <a:lnTo>
                    <a:pt x="234076" y="391472"/>
                  </a:lnTo>
                  <a:lnTo>
                    <a:pt x="247736" y="379986"/>
                  </a:lnTo>
                  <a:lnTo>
                    <a:pt x="247736" y="376881"/>
                  </a:lnTo>
                  <a:lnTo>
                    <a:pt x="257049" y="376881"/>
                  </a:lnTo>
                  <a:lnTo>
                    <a:pt x="247736" y="392714"/>
                  </a:lnTo>
                  <a:lnTo>
                    <a:pt x="237181" y="407305"/>
                  </a:lnTo>
                  <a:lnTo>
                    <a:pt x="230040" y="424069"/>
                  </a:lnTo>
                  <a:lnTo>
                    <a:pt x="224763" y="440833"/>
                  </a:lnTo>
                  <a:lnTo>
                    <a:pt x="246494" y="435555"/>
                  </a:lnTo>
                  <a:lnTo>
                    <a:pt x="262016" y="426242"/>
                  </a:lnTo>
                  <a:lnTo>
                    <a:pt x="280643" y="416929"/>
                  </a:lnTo>
                  <a:lnTo>
                    <a:pt x="280643" y="392714"/>
                  </a:lnTo>
                  <a:lnTo>
                    <a:pt x="297407" y="394887"/>
                  </a:lnTo>
                  <a:lnTo>
                    <a:pt x="307962" y="400165"/>
                  </a:lnTo>
                  <a:lnTo>
                    <a:pt x="317276" y="407615"/>
                  </a:lnTo>
                  <a:lnTo>
                    <a:pt x="327831" y="413824"/>
                  </a:lnTo>
                  <a:lnTo>
                    <a:pt x="361048" y="413824"/>
                  </a:lnTo>
                  <a:lnTo>
                    <a:pt x="376571" y="422206"/>
                  </a:lnTo>
                  <a:lnTo>
                    <a:pt x="393335" y="436797"/>
                  </a:lnTo>
                  <a:lnTo>
                    <a:pt x="407926" y="449526"/>
                  </a:lnTo>
                  <a:lnTo>
                    <a:pt x="427794" y="458839"/>
                  </a:lnTo>
                  <a:lnTo>
                    <a:pt x="451699" y="464117"/>
                  </a:lnTo>
                  <a:lnTo>
                    <a:pt x="471567" y="473430"/>
                  </a:lnTo>
                  <a:lnTo>
                    <a:pt x="486158" y="486158"/>
                  </a:lnTo>
                  <a:lnTo>
                    <a:pt x="498576" y="502922"/>
                  </a:lnTo>
                  <a:lnTo>
                    <a:pt x="507889" y="519686"/>
                  </a:lnTo>
                  <a:lnTo>
                    <a:pt x="519376" y="536450"/>
                  </a:lnTo>
                  <a:lnTo>
                    <a:pt x="531794" y="550110"/>
                  </a:lnTo>
                  <a:lnTo>
                    <a:pt x="527758" y="574325"/>
                  </a:lnTo>
                  <a:lnTo>
                    <a:pt x="539244" y="579602"/>
                  </a:lnTo>
                  <a:lnTo>
                    <a:pt x="546385" y="588916"/>
                  </a:lnTo>
                  <a:lnTo>
                    <a:pt x="551662" y="600402"/>
                  </a:lnTo>
                  <a:lnTo>
                    <a:pt x="554767" y="613131"/>
                  </a:lnTo>
                  <a:lnTo>
                    <a:pt x="560976" y="625859"/>
                  </a:lnTo>
                  <a:lnTo>
                    <a:pt x="568116" y="637345"/>
                  </a:lnTo>
                  <a:lnTo>
                    <a:pt x="576498" y="645727"/>
                  </a:lnTo>
                  <a:lnTo>
                    <a:pt x="591089" y="651005"/>
                  </a:lnTo>
                  <a:lnTo>
                    <a:pt x="587984" y="653178"/>
                  </a:lnTo>
                  <a:lnTo>
                    <a:pt x="583949" y="653178"/>
                  </a:lnTo>
                  <a:lnTo>
                    <a:pt x="580844" y="653178"/>
                  </a:lnTo>
                  <a:lnTo>
                    <a:pt x="576808" y="651005"/>
                  </a:lnTo>
                  <a:lnTo>
                    <a:pt x="568426" y="651005"/>
                  </a:lnTo>
                  <a:lnTo>
                    <a:pt x="576808" y="669942"/>
                  </a:lnTo>
                  <a:lnTo>
                    <a:pt x="588295" y="686706"/>
                  </a:lnTo>
                  <a:lnTo>
                    <a:pt x="600713" y="702539"/>
                  </a:lnTo>
                  <a:lnTo>
                    <a:pt x="604748" y="704712"/>
                  </a:lnTo>
                  <a:lnTo>
                    <a:pt x="605680" y="704712"/>
                  </a:lnTo>
                  <a:lnTo>
                    <a:pt x="605680" y="706885"/>
                  </a:lnTo>
                  <a:lnTo>
                    <a:pt x="607853" y="706885"/>
                  </a:lnTo>
                  <a:lnTo>
                    <a:pt x="613130" y="706885"/>
                  </a:lnTo>
                  <a:lnTo>
                    <a:pt x="619339" y="706885"/>
                  </a:lnTo>
                  <a:lnTo>
                    <a:pt x="620271" y="704712"/>
                  </a:lnTo>
                  <a:lnTo>
                    <a:pt x="624306" y="702539"/>
                  </a:lnTo>
                  <a:lnTo>
                    <a:pt x="626480" y="701608"/>
                  </a:lnTo>
                  <a:lnTo>
                    <a:pt x="626480" y="699434"/>
                  </a:lnTo>
                  <a:lnTo>
                    <a:pt x="627411" y="699434"/>
                  </a:lnTo>
                  <a:lnTo>
                    <a:pt x="627411" y="695088"/>
                  </a:lnTo>
                  <a:lnTo>
                    <a:pt x="622133" y="687638"/>
                  </a:lnTo>
                  <a:lnTo>
                    <a:pt x="614993" y="682360"/>
                  </a:lnTo>
                  <a:lnTo>
                    <a:pt x="607853" y="677082"/>
                  </a:lnTo>
                  <a:lnTo>
                    <a:pt x="600713" y="671805"/>
                  </a:lnTo>
                  <a:lnTo>
                    <a:pt x="600713" y="662491"/>
                  </a:lnTo>
                  <a:lnTo>
                    <a:pt x="617477" y="673047"/>
                  </a:lnTo>
                  <a:lnTo>
                    <a:pt x="632068" y="687638"/>
                  </a:lnTo>
                  <a:lnTo>
                    <a:pt x="644485" y="702228"/>
                  </a:lnTo>
                  <a:lnTo>
                    <a:pt x="644485" y="723339"/>
                  </a:lnTo>
                  <a:lnTo>
                    <a:pt x="642312" y="718992"/>
                  </a:lnTo>
                  <a:lnTo>
                    <a:pt x="639208" y="715888"/>
                  </a:lnTo>
                  <a:lnTo>
                    <a:pt x="637035" y="711542"/>
                  </a:lnTo>
                  <a:lnTo>
                    <a:pt x="633930" y="709369"/>
                  </a:lnTo>
                  <a:lnTo>
                    <a:pt x="629894" y="709369"/>
                  </a:lnTo>
                  <a:lnTo>
                    <a:pt x="626790" y="709369"/>
                  </a:lnTo>
                  <a:lnTo>
                    <a:pt x="622754" y="709369"/>
                  </a:lnTo>
                  <a:lnTo>
                    <a:pt x="617477" y="711542"/>
                  </a:lnTo>
                  <a:lnTo>
                    <a:pt x="615304" y="723028"/>
                  </a:lnTo>
                  <a:lnTo>
                    <a:pt x="613130" y="741034"/>
                  </a:lnTo>
                  <a:lnTo>
                    <a:pt x="613130" y="763076"/>
                  </a:lnTo>
                  <a:lnTo>
                    <a:pt x="613130" y="787291"/>
                  </a:lnTo>
                  <a:lnTo>
                    <a:pt x="613130" y="807159"/>
                  </a:lnTo>
                  <a:lnTo>
                    <a:pt x="612199" y="821750"/>
                  </a:lnTo>
                  <a:lnTo>
                    <a:pt x="612199" y="829201"/>
                  </a:lnTo>
                  <a:lnTo>
                    <a:pt x="613130" y="859624"/>
                  </a:lnTo>
                  <a:lnTo>
                    <a:pt x="617166" y="881666"/>
                  </a:lnTo>
                  <a:lnTo>
                    <a:pt x="622444" y="898430"/>
                  </a:lnTo>
                  <a:lnTo>
                    <a:pt x="629584" y="911158"/>
                  </a:lnTo>
                  <a:lnTo>
                    <a:pt x="641071" y="922645"/>
                  </a:lnTo>
                  <a:lnTo>
                    <a:pt x="651626" y="935373"/>
                  </a:lnTo>
                  <a:lnTo>
                    <a:pt x="664043" y="953379"/>
                  </a:lnTo>
                  <a:lnTo>
                    <a:pt x="669321" y="964866"/>
                  </a:lnTo>
                  <a:lnTo>
                    <a:pt x="673357" y="975421"/>
                  </a:lnTo>
                  <a:lnTo>
                    <a:pt x="680497" y="984734"/>
                  </a:lnTo>
                  <a:lnTo>
                    <a:pt x="691052" y="992185"/>
                  </a:lnTo>
                  <a:lnTo>
                    <a:pt x="704712" y="997462"/>
                  </a:lnTo>
                  <a:lnTo>
                    <a:pt x="715267" y="1003671"/>
                  </a:lnTo>
                  <a:lnTo>
                    <a:pt x="724580" y="1014226"/>
                  </a:lnTo>
                  <a:lnTo>
                    <a:pt x="731721" y="1026955"/>
                  </a:lnTo>
                  <a:lnTo>
                    <a:pt x="734825" y="1041546"/>
                  </a:lnTo>
                  <a:lnTo>
                    <a:pt x="741034" y="1054274"/>
                  </a:lnTo>
                  <a:lnTo>
                    <a:pt x="747243" y="1065761"/>
                  </a:lnTo>
                  <a:lnTo>
                    <a:pt x="760903" y="1075074"/>
                  </a:lnTo>
                  <a:lnTo>
                    <a:pt x="758729" y="1076005"/>
                  </a:lnTo>
                  <a:lnTo>
                    <a:pt x="758729" y="1078178"/>
                  </a:lnTo>
                  <a:lnTo>
                    <a:pt x="758729" y="1080351"/>
                  </a:lnTo>
                  <a:lnTo>
                    <a:pt x="756556" y="1080351"/>
                  </a:lnTo>
                  <a:lnTo>
                    <a:pt x="754383" y="1080351"/>
                  </a:lnTo>
                  <a:lnTo>
                    <a:pt x="751279" y="1082525"/>
                  </a:lnTo>
                  <a:lnTo>
                    <a:pt x="760592" y="1095253"/>
                  </a:lnTo>
                  <a:lnTo>
                    <a:pt x="771147" y="1102704"/>
                  </a:lnTo>
                  <a:lnTo>
                    <a:pt x="782634" y="1110154"/>
                  </a:lnTo>
                  <a:lnTo>
                    <a:pt x="791016" y="1119468"/>
                  </a:lnTo>
                  <a:lnTo>
                    <a:pt x="797225" y="1130023"/>
                  </a:lnTo>
                  <a:lnTo>
                    <a:pt x="800329" y="1142751"/>
                  </a:lnTo>
                  <a:lnTo>
                    <a:pt x="804365" y="1155479"/>
                  </a:lnTo>
                  <a:lnTo>
                    <a:pt x="809643" y="1155479"/>
                  </a:lnTo>
                  <a:lnTo>
                    <a:pt x="811816" y="1155479"/>
                  </a:lnTo>
                  <a:lnTo>
                    <a:pt x="812747" y="1155479"/>
                  </a:lnTo>
                  <a:lnTo>
                    <a:pt x="814920" y="1155479"/>
                  </a:lnTo>
                  <a:lnTo>
                    <a:pt x="817093" y="1155479"/>
                  </a:lnTo>
                  <a:lnTo>
                    <a:pt x="820198" y="1155479"/>
                  </a:lnTo>
                  <a:lnTo>
                    <a:pt x="822371" y="1159826"/>
                  </a:lnTo>
                  <a:lnTo>
                    <a:pt x="822371" y="1162930"/>
                  </a:lnTo>
                  <a:lnTo>
                    <a:pt x="824544" y="1169139"/>
                  </a:lnTo>
                  <a:lnTo>
                    <a:pt x="824544" y="1176590"/>
                  </a:lnTo>
                  <a:lnTo>
                    <a:pt x="827648" y="1174417"/>
                  </a:lnTo>
                  <a:lnTo>
                    <a:pt x="827648" y="1172243"/>
                  </a:lnTo>
                  <a:lnTo>
                    <a:pt x="829822" y="1170070"/>
                  </a:lnTo>
                  <a:lnTo>
                    <a:pt x="831995" y="1166966"/>
                  </a:lnTo>
                  <a:lnTo>
                    <a:pt x="831995" y="1159515"/>
                  </a:lnTo>
                  <a:lnTo>
                    <a:pt x="827959" y="1148960"/>
                  </a:lnTo>
                  <a:lnTo>
                    <a:pt x="819577" y="1132196"/>
                  </a:lnTo>
                  <a:lnTo>
                    <a:pt x="808090" y="1113259"/>
                  </a:lnTo>
                  <a:lnTo>
                    <a:pt x="797535" y="1095253"/>
                  </a:lnTo>
                  <a:lnTo>
                    <a:pt x="783876" y="1076316"/>
                  </a:lnTo>
                  <a:lnTo>
                    <a:pt x="773320" y="1061725"/>
                  </a:lnTo>
                  <a:lnTo>
                    <a:pt x="761834" y="1048996"/>
                  </a:lnTo>
                  <a:lnTo>
                    <a:pt x="756556" y="1041546"/>
                  </a:lnTo>
                  <a:lnTo>
                    <a:pt x="756556" y="1021677"/>
                  </a:lnTo>
                  <a:lnTo>
                    <a:pt x="760592" y="1023850"/>
                  </a:lnTo>
                  <a:lnTo>
                    <a:pt x="763697" y="1026955"/>
                  </a:lnTo>
                  <a:lnTo>
                    <a:pt x="767732" y="1031301"/>
                  </a:lnTo>
                  <a:lnTo>
                    <a:pt x="776114" y="1036578"/>
                  </a:lnTo>
                  <a:lnTo>
                    <a:pt x="782323" y="1048065"/>
                  </a:lnTo>
                  <a:lnTo>
                    <a:pt x="785428" y="1058620"/>
                  </a:lnTo>
                  <a:lnTo>
                    <a:pt x="789464" y="1069175"/>
                  </a:lnTo>
                  <a:lnTo>
                    <a:pt x="796604" y="1078489"/>
                  </a:lnTo>
                  <a:lnTo>
                    <a:pt x="797535" y="1080662"/>
                  </a:lnTo>
                  <a:lnTo>
                    <a:pt x="803744" y="1082835"/>
                  </a:lnTo>
                  <a:lnTo>
                    <a:pt x="806849" y="1082835"/>
                  </a:lnTo>
                  <a:lnTo>
                    <a:pt x="812126" y="1083766"/>
                  </a:lnTo>
                  <a:lnTo>
                    <a:pt x="816162" y="1085939"/>
                  </a:lnTo>
                  <a:lnTo>
                    <a:pt x="833857" y="1112327"/>
                  </a:lnTo>
                  <a:lnTo>
                    <a:pt x="852484" y="1137473"/>
                  </a:lnTo>
                  <a:lnTo>
                    <a:pt x="870179" y="1161688"/>
                  </a:lnTo>
                  <a:lnTo>
                    <a:pt x="890048" y="1183730"/>
                  </a:lnTo>
                  <a:lnTo>
                    <a:pt x="882908" y="1206703"/>
                  </a:lnTo>
                  <a:lnTo>
                    <a:pt x="886944" y="1211049"/>
                  </a:lnTo>
                  <a:lnTo>
                    <a:pt x="894084" y="1218500"/>
                  </a:lnTo>
                  <a:lnTo>
                    <a:pt x="901224" y="1227813"/>
                  </a:lnTo>
                  <a:lnTo>
                    <a:pt x="910537" y="1235264"/>
                  </a:lnTo>
                  <a:lnTo>
                    <a:pt x="915815" y="1242715"/>
                  </a:lnTo>
                  <a:lnTo>
                    <a:pt x="918919" y="1243646"/>
                  </a:lnTo>
                  <a:lnTo>
                    <a:pt x="939719" y="1240541"/>
                  </a:lnTo>
                  <a:lnTo>
                    <a:pt x="940651" y="1242715"/>
                  </a:lnTo>
                  <a:lnTo>
                    <a:pt x="944686" y="1245819"/>
                  </a:lnTo>
                  <a:lnTo>
                    <a:pt x="947791" y="1250165"/>
                  </a:lnTo>
                  <a:lnTo>
                    <a:pt x="951827" y="1253270"/>
                  </a:lnTo>
                  <a:lnTo>
                    <a:pt x="954931" y="1256374"/>
                  </a:lnTo>
                  <a:lnTo>
                    <a:pt x="978835" y="1260720"/>
                  </a:lnTo>
                  <a:lnTo>
                    <a:pt x="981940" y="1262894"/>
                  </a:lnTo>
                  <a:lnTo>
                    <a:pt x="985976" y="1265998"/>
                  </a:lnTo>
                  <a:lnTo>
                    <a:pt x="991253" y="1271276"/>
                  </a:lnTo>
                  <a:lnTo>
                    <a:pt x="995289" y="1275622"/>
                  </a:lnTo>
                  <a:lnTo>
                    <a:pt x="998394" y="1278726"/>
                  </a:lnTo>
                  <a:lnTo>
                    <a:pt x="1002429" y="1280899"/>
                  </a:lnTo>
                  <a:lnTo>
                    <a:pt x="1010811" y="1283073"/>
                  </a:lnTo>
                  <a:lnTo>
                    <a:pt x="1017952" y="1278726"/>
                  </a:lnTo>
                  <a:lnTo>
                    <a:pt x="1024161" y="1275622"/>
                  </a:lnTo>
                  <a:lnTo>
                    <a:pt x="1031301" y="1271276"/>
                  </a:lnTo>
                  <a:lnTo>
                    <a:pt x="1041856" y="1271276"/>
                  </a:lnTo>
                  <a:lnTo>
                    <a:pt x="1058620" y="1278726"/>
                  </a:lnTo>
                  <a:lnTo>
                    <a:pt x="1069175" y="1288040"/>
                  </a:lnTo>
                  <a:lnTo>
                    <a:pt x="1081593" y="1297353"/>
                  </a:lnTo>
                  <a:lnTo>
                    <a:pt x="1102393" y="1304804"/>
                  </a:lnTo>
                  <a:lnTo>
                    <a:pt x="1117915" y="1310081"/>
                  </a:lnTo>
                  <a:lnTo>
                    <a:pt x="1132506" y="1314428"/>
                  </a:lnTo>
                  <a:lnTo>
                    <a:pt x="1141820" y="1317532"/>
                  </a:lnTo>
                  <a:lnTo>
                    <a:pt x="1151133" y="1326845"/>
                  </a:lnTo>
                  <a:lnTo>
                    <a:pt x="1159515" y="1339574"/>
                  </a:lnTo>
                  <a:lnTo>
                    <a:pt x="1168828" y="1361615"/>
                  </a:lnTo>
                  <a:lnTo>
                    <a:pt x="1180315" y="1364720"/>
                  </a:lnTo>
                  <a:lnTo>
                    <a:pt x="1195837" y="1372171"/>
                  </a:lnTo>
                  <a:lnTo>
                    <a:pt x="1212601" y="1381484"/>
                  </a:lnTo>
                  <a:lnTo>
                    <a:pt x="1229365" y="1390797"/>
                  </a:lnTo>
                  <a:lnTo>
                    <a:pt x="1238679" y="1398248"/>
                  </a:lnTo>
                  <a:lnTo>
                    <a:pt x="1241783" y="1396075"/>
                  </a:lnTo>
                  <a:lnTo>
                    <a:pt x="1243956" y="1396075"/>
                  </a:lnTo>
                  <a:lnTo>
                    <a:pt x="1244888" y="1396075"/>
                  </a:lnTo>
                  <a:lnTo>
                    <a:pt x="1247061" y="1393902"/>
                  </a:lnTo>
                  <a:lnTo>
                    <a:pt x="1249234" y="1393902"/>
                  </a:lnTo>
                  <a:lnTo>
                    <a:pt x="1251407" y="1390797"/>
                  </a:lnTo>
                  <a:lnTo>
                    <a:pt x="1251407" y="1388624"/>
                  </a:lnTo>
                  <a:lnTo>
                    <a:pt x="1251407" y="1385520"/>
                  </a:lnTo>
                  <a:lnTo>
                    <a:pt x="1249234" y="1381173"/>
                  </a:lnTo>
                  <a:lnTo>
                    <a:pt x="1252338" y="1379000"/>
                  </a:lnTo>
                  <a:lnTo>
                    <a:pt x="1254511" y="1378069"/>
                  </a:lnTo>
                  <a:lnTo>
                    <a:pt x="1256684" y="1375896"/>
                  </a:lnTo>
                  <a:lnTo>
                    <a:pt x="1258858" y="1373723"/>
                  </a:lnTo>
                  <a:lnTo>
                    <a:pt x="1265998" y="1373723"/>
                  </a:lnTo>
                  <a:lnTo>
                    <a:pt x="1273138" y="1385209"/>
                  </a:lnTo>
                  <a:lnTo>
                    <a:pt x="1280278" y="1395764"/>
                  </a:lnTo>
                  <a:lnTo>
                    <a:pt x="1285556" y="1405078"/>
                  </a:lnTo>
                  <a:lnTo>
                    <a:pt x="1287729" y="1419669"/>
                  </a:lnTo>
                  <a:lnTo>
                    <a:pt x="1287729" y="1434260"/>
                  </a:lnTo>
                  <a:lnTo>
                    <a:pt x="1288660" y="1444815"/>
                  </a:lnTo>
                  <a:lnTo>
                    <a:pt x="1276243" y="1459406"/>
                  </a:lnTo>
                  <a:lnTo>
                    <a:pt x="1261652" y="1472134"/>
                  </a:lnTo>
                  <a:lnTo>
                    <a:pt x="1249234" y="1485794"/>
                  </a:lnTo>
                  <a:lnTo>
                    <a:pt x="1242094" y="1501626"/>
                  </a:lnTo>
                  <a:lnTo>
                    <a:pt x="1236816" y="1518390"/>
                  </a:lnTo>
                  <a:lnTo>
                    <a:pt x="1229676" y="1535155"/>
                  </a:lnTo>
                  <a:lnTo>
                    <a:pt x="1234953" y="1537328"/>
                  </a:lnTo>
                  <a:lnTo>
                    <a:pt x="1240231" y="1537328"/>
                  </a:lnTo>
                  <a:lnTo>
                    <a:pt x="1245508" y="1538259"/>
                  </a:lnTo>
                  <a:lnTo>
                    <a:pt x="1254822" y="1538259"/>
                  </a:lnTo>
                  <a:lnTo>
                    <a:pt x="1254822" y="1542605"/>
                  </a:lnTo>
                  <a:lnTo>
                    <a:pt x="1245508" y="1547883"/>
                  </a:lnTo>
                  <a:lnTo>
                    <a:pt x="1239300" y="1553160"/>
                  </a:lnTo>
                  <a:lnTo>
                    <a:pt x="1229986" y="1558438"/>
                  </a:lnTo>
                  <a:lnTo>
                    <a:pt x="1229986" y="1565889"/>
                  </a:lnTo>
                  <a:lnTo>
                    <a:pt x="1229986" y="1573339"/>
                  </a:lnTo>
                  <a:lnTo>
                    <a:pt x="1229986" y="1579548"/>
                  </a:lnTo>
                  <a:lnTo>
                    <a:pt x="1225950" y="1586999"/>
                  </a:lnTo>
                  <a:lnTo>
                    <a:pt x="1229986" y="1590104"/>
                  </a:lnTo>
                  <a:lnTo>
                    <a:pt x="1233091" y="1594450"/>
                  </a:lnTo>
                  <a:lnTo>
                    <a:pt x="1237126" y="1595381"/>
                  </a:lnTo>
                  <a:lnTo>
                    <a:pt x="1242404" y="1595381"/>
                  </a:lnTo>
                  <a:lnTo>
                    <a:pt x="1245508" y="1599727"/>
                  </a:lnTo>
                  <a:lnTo>
                    <a:pt x="1256995" y="1610283"/>
                  </a:lnTo>
                  <a:lnTo>
                    <a:pt x="1264135" y="1624873"/>
                  </a:lnTo>
                  <a:lnTo>
                    <a:pt x="1269413" y="1643811"/>
                  </a:lnTo>
                  <a:lnTo>
                    <a:pt x="1274690" y="1659643"/>
                  </a:lnTo>
                  <a:lnTo>
                    <a:pt x="1281831" y="1676407"/>
                  </a:lnTo>
                  <a:lnTo>
                    <a:pt x="1302630" y="1705900"/>
                  </a:lnTo>
                  <a:lnTo>
                    <a:pt x="1327777" y="1733219"/>
                  </a:lnTo>
                  <a:lnTo>
                    <a:pt x="1359132" y="1754329"/>
                  </a:lnTo>
                  <a:lnTo>
                    <a:pt x="1395454" y="1767989"/>
                  </a:lnTo>
                  <a:lnTo>
                    <a:pt x="1391418" y="1797481"/>
                  </a:lnTo>
                  <a:lnTo>
                    <a:pt x="1389245" y="1829147"/>
                  </a:lnTo>
                  <a:lnTo>
                    <a:pt x="1388314" y="1861744"/>
                  </a:lnTo>
                  <a:lnTo>
                    <a:pt x="1382105" y="1893409"/>
                  </a:lnTo>
                  <a:lnTo>
                    <a:pt x="1371549" y="1941839"/>
                  </a:lnTo>
                  <a:lnTo>
                    <a:pt x="1362236" y="1991199"/>
                  </a:lnTo>
                  <a:lnTo>
                    <a:pt x="1351681" y="2036214"/>
                  </a:lnTo>
                  <a:lnTo>
                    <a:pt x="1339263" y="2080297"/>
                  </a:lnTo>
                  <a:lnTo>
                    <a:pt x="1337090" y="2091784"/>
                  </a:lnTo>
                  <a:lnTo>
                    <a:pt x="1340194" y="2104512"/>
                  </a:lnTo>
                  <a:lnTo>
                    <a:pt x="1342368" y="2111963"/>
                  </a:lnTo>
                  <a:lnTo>
                    <a:pt x="1329950" y="2188643"/>
                  </a:lnTo>
                  <a:lnTo>
                    <a:pt x="1329950" y="2192989"/>
                  </a:lnTo>
                  <a:lnTo>
                    <a:pt x="1337090" y="2190816"/>
                  </a:lnTo>
                  <a:lnTo>
                    <a:pt x="1340194" y="2186470"/>
                  </a:lnTo>
                  <a:lnTo>
                    <a:pt x="1342368" y="2183365"/>
                  </a:lnTo>
                  <a:lnTo>
                    <a:pt x="1345472" y="2179019"/>
                  </a:lnTo>
                  <a:lnTo>
                    <a:pt x="1349508" y="2175915"/>
                  </a:lnTo>
                  <a:lnTo>
                    <a:pt x="1349508" y="2179019"/>
                  </a:lnTo>
                  <a:lnTo>
                    <a:pt x="1354785" y="2179019"/>
                  </a:lnTo>
                  <a:lnTo>
                    <a:pt x="1345472" y="2215652"/>
                  </a:lnTo>
                  <a:lnTo>
                    <a:pt x="1334917" y="2215652"/>
                  </a:lnTo>
                  <a:lnTo>
                    <a:pt x="1327777" y="2234589"/>
                  </a:lnTo>
                  <a:lnTo>
                    <a:pt x="1320636" y="2256631"/>
                  </a:lnTo>
                  <a:lnTo>
                    <a:pt x="1315359" y="2279604"/>
                  </a:lnTo>
                  <a:lnTo>
                    <a:pt x="1313186" y="2305992"/>
                  </a:lnTo>
                  <a:lnTo>
                    <a:pt x="1311012" y="2333311"/>
                  </a:lnTo>
                  <a:lnTo>
                    <a:pt x="1315048" y="2357525"/>
                  </a:lnTo>
                  <a:lnTo>
                    <a:pt x="1322189" y="2380499"/>
                  </a:lnTo>
                  <a:lnTo>
                    <a:pt x="1332744" y="2401609"/>
                  </a:lnTo>
                  <a:lnTo>
                    <a:pt x="1349508" y="2416200"/>
                  </a:lnTo>
                  <a:lnTo>
                    <a:pt x="1369376" y="2426755"/>
                  </a:lnTo>
                  <a:lnTo>
                    <a:pt x="1369376" y="2434206"/>
                  </a:lnTo>
                  <a:lnTo>
                    <a:pt x="1354785" y="2424892"/>
                  </a:lnTo>
                  <a:lnTo>
                    <a:pt x="1342368" y="2414337"/>
                  </a:lnTo>
                  <a:lnTo>
                    <a:pt x="1329950" y="2401609"/>
                  </a:lnTo>
                  <a:lnTo>
                    <a:pt x="1325914" y="2401609"/>
                  </a:lnTo>
                  <a:lnTo>
                    <a:pt x="1332123" y="2416200"/>
                  </a:lnTo>
                  <a:lnTo>
                    <a:pt x="1342678" y="2430791"/>
                  </a:lnTo>
                  <a:lnTo>
                    <a:pt x="1357269" y="2445382"/>
                  </a:lnTo>
                  <a:lnTo>
                    <a:pt x="1374033" y="2458110"/>
                  </a:lnTo>
                  <a:lnTo>
                    <a:pt x="1389555" y="2466492"/>
                  </a:lnTo>
                  <a:lnTo>
                    <a:pt x="1406319" y="2470838"/>
                  </a:lnTo>
                  <a:lnTo>
                    <a:pt x="1423083" y="2466492"/>
                  </a:lnTo>
                  <a:lnTo>
                    <a:pt x="1426188" y="2465561"/>
                  </a:lnTo>
                  <a:lnTo>
                    <a:pt x="1428361" y="2463388"/>
                  </a:lnTo>
                  <a:lnTo>
                    <a:pt x="1430534" y="2463388"/>
                  </a:lnTo>
                  <a:lnTo>
                    <a:pt x="1430534" y="2461214"/>
                  </a:lnTo>
                  <a:lnTo>
                    <a:pt x="1432707" y="2460283"/>
                  </a:lnTo>
                  <a:lnTo>
                    <a:pt x="1435812" y="2458110"/>
                  </a:lnTo>
                  <a:lnTo>
                    <a:pt x="1432707" y="2453764"/>
                  </a:lnTo>
                  <a:lnTo>
                    <a:pt x="1432707" y="2452832"/>
                  </a:lnTo>
                  <a:lnTo>
                    <a:pt x="1432707" y="2452832"/>
                  </a:lnTo>
                  <a:lnTo>
                    <a:pt x="1432707" y="2450659"/>
                  </a:lnTo>
                  <a:lnTo>
                    <a:pt x="1428671" y="2450659"/>
                  </a:lnTo>
                  <a:lnTo>
                    <a:pt x="1427740" y="2450659"/>
                  </a:lnTo>
                  <a:lnTo>
                    <a:pt x="1421531" y="2450659"/>
                  </a:lnTo>
                  <a:lnTo>
                    <a:pt x="1420600" y="2439173"/>
                  </a:lnTo>
                  <a:lnTo>
                    <a:pt x="1418427" y="2426444"/>
                  </a:lnTo>
                  <a:lnTo>
                    <a:pt x="1416254" y="2415889"/>
                  </a:lnTo>
                  <a:lnTo>
                    <a:pt x="1413149" y="2406576"/>
                  </a:lnTo>
                  <a:lnTo>
                    <a:pt x="1410976" y="2404403"/>
                  </a:lnTo>
                  <a:lnTo>
                    <a:pt x="1410976" y="2402230"/>
                  </a:lnTo>
                  <a:lnTo>
                    <a:pt x="1408803" y="2402230"/>
                  </a:lnTo>
                  <a:lnTo>
                    <a:pt x="1405698" y="2401298"/>
                  </a:lnTo>
                  <a:lnTo>
                    <a:pt x="1396385" y="2414027"/>
                  </a:lnTo>
                  <a:lnTo>
                    <a:pt x="1384899" y="2426755"/>
                  </a:lnTo>
                  <a:lnTo>
                    <a:pt x="1384899" y="2431101"/>
                  </a:lnTo>
                  <a:lnTo>
                    <a:pt x="1381794" y="2431101"/>
                  </a:lnTo>
                  <a:lnTo>
                    <a:pt x="1381794" y="2424892"/>
                  </a:lnTo>
                  <a:lnTo>
                    <a:pt x="1381794" y="2421788"/>
                  </a:lnTo>
                  <a:lnTo>
                    <a:pt x="1383967" y="2417442"/>
                  </a:lnTo>
                  <a:lnTo>
                    <a:pt x="1384899" y="2414337"/>
                  </a:lnTo>
                  <a:lnTo>
                    <a:pt x="1394212" y="2402851"/>
                  </a:lnTo>
                  <a:lnTo>
                    <a:pt x="1406630" y="2392295"/>
                  </a:lnTo>
                  <a:lnTo>
                    <a:pt x="1420289" y="2384845"/>
                  </a:lnTo>
                  <a:lnTo>
                    <a:pt x="1428671" y="2382672"/>
                  </a:lnTo>
                  <a:lnTo>
                    <a:pt x="1427740" y="2373358"/>
                  </a:lnTo>
                  <a:lnTo>
                    <a:pt x="1423704" y="2368081"/>
                  </a:lnTo>
                  <a:lnTo>
                    <a:pt x="1418427" y="2362803"/>
                  </a:lnTo>
                  <a:lnTo>
                    <a:pt x="1413149" y="2357525"/>
                  </a:lnTo>
                  <a:lnTo>
                    <a:pt x="1418427" y="2340761"/>
                  </a:lnTo>
                  <a:lnTo>
                    <a:pt x="1427740" y="2322756"/>
                  </a:lnTo>
                  <a:lnTo>
                    <a:pt x="1440158" y="2303818"/>
                  </a:lnTo>
                  <a:lnTo>
                    <a:pt x="1454749" y="2289227"/>
                  </a:lnTo>
                  <a:lnTo>
                    <a:pt x="1469340" y="2281777"/>
                  </a:lnTo>
                  <a:lnTo>
                    <a:pt x="1472444" y="2269048"/>
                  </a:lnTo>
                  <a:lnTo>
                    <a:pt x="1467167" y="2264702"/>
                  </a:lnTo>
                  <a:lnTo>
                    <a:pt x="1461889" y="2261598"/>
                  </a:lnTo>
                  <a:lnTo>
                    <a:pt x="1455680" y="2258493"/>
                  </a:lnTo>
                  <a:lnTo>
                    <a:pt x="1452576" y="2252284"/>
                  </a:lnTo>
                  <a:lnTo>
                    <a:pt x="1448540" y="2244834"/>
                  </a:lnTo>
                  <a:lnTo>
                    <a:pt x="1448540" y="2243902"/>
                  </a:lnTo>
                  <a:lnTo>
                    <a:pt x="1447609" y="2241729"/>
                  </a:lnTo>
                  <a:lnTo>
                    <a:pt x="1448540" y="2239556"/>
                  </a:lnTo>
                  <a:lnTo>
                    <a:pt x="1448540" y="2237383"/>
                  </a:lnTo>
                  <a:lnTo>
                    <a:pt x="1448540" y="2234279"/>
                  </a:lnTo>
                  <a:lnTo>
                    <a:pt x="1448540" y="2229001"/>
                  </a:lnTo>
                  <a:lnTo>
                    <a:pt x="1454749" y="2229001"/>
                  </a:lnTo>
                  <a:lnTo>
                    <a:pt x="1460026" y="2226828"/>
                  </a:lnTo>
                  <a:lnTo>
                    <a:pt x="1462200" y="2226828"/>
                  </a:lnTo>
                  <a:lnTo>
                    <a:pt x="1465304" y="2224655"/>
                  </a:lnTo>
                  <a:lnTo>
                    <a:pt x="1469340" y="2214100"/>
                  </a:lnTo>
                  <a:lnTo>
                    <a:pt x="1472444" y="2202613"/>
                  </a:lnTo>
                  <a:lnTo>
                    <a:pt x="1477722" y="2192058"/>
                  </a:lnTo>
                  <a:lnTo>
                    <a:pt x="1479895" y="2185849"/>
                  </a:lnTo>
                  <a:lnTo>
                    <a:pt x="1483931" y="2184918"/>
                  </a:lnTo>
                  <a:lnTo>
                    <a:pt x="1489208" y="2182745"/>
                  </a:lnTo>
                  <a:lnTo>
                    <a:pt x="1494486" y="2180571"/>
                  </a:lnTo>
                  <a:lnTo>
                    <a:pt x="1501626" y="2178398"/>
                  </a:lnTo>
                  <a:lnTo>
                    <a:pt x="1498522" y="2173121"/>
                  </a:lnTo>
                  <a:lnTo>
                    <a:pt x="1496349" y="2170016"/>
                  </a:lnTo>
                  <a:lnTo>
                    <a:pt x="1492313" y="2165670"/>
                  </a:lnTo>
                  <a:lnTo>
                    <a:pt x="1489208" y="2163497"/>
                  </a:lnTo>
                  <a:lnTo>
                    <a:pt x="1485173" y="2162566"/>
                  </a:lnTo>
                  <a:lnTo>
                    <a:pt x="1479895" y="2158219"/>
                  </a:lnTo>
                  <a:lnTo>
                    <a:pt x="1472755" y="2155115"/>
                  </a:lnTo>
                  <a:lnTo>
                    <a:pt x="1472755" y="2147664"/>
                  </a:lnTo>
                  <a:lnTo>
                    <a:pt x="1487346" y="2145491"/>
                  </a:lnTo>
                  <a:lnTo>
                    <a:pt x="1501937" y="2145491"/>
                  </a:lnTo>
                  <a:lnTo>
                    <a:pt x="1513423" y="2143318"/>
                  </a:lnTo>
                  <a:lnTo>
                    <a:pt x="1521805" y="2143318"/>
                  </a:lnTo>
                  <a:lnTo>
                    <a:pt x="1520874" y="2135867"/>
                  </a:lnTo>
                  <a:lnTo>
                    <a:pt x="1520874" y="2132763"/>
                  </a:lnTo>
                  <a:lnTo>
                    <a:pt x="1520874" y="2129037"/>
                  </a:lnTo>
                  <a:lnTo>
                    <a:pt x="1520874" y="2128106"/>
                  </a:lnTo>
                  <a:lnTo>
                    <a:pt x="1521805" y="2123760"/>
                  </a:lnTo>
                  <a:lnTo>
                    <a:pt x="1521805" y="2116309"/>
                  </a:lnTo>
                  <a:lnTo>
                    <a:pt x="1521805" y="2108858"/>
                  </a:lnTo>
                  <a:lnTo>
                    <a:pt x="1523978" y="2103581"/>
                  </a:lnTo>
                  <a:lnTo>
                    <a:pt x="1526151" y="2099235"/>
                  </a:lnTo>
                  <a:lnTo>
                    <a:pt x="1553160" y="2091784"/>
                  </a:lnTo>
                  <a:lnTo>
                    <a:pt x="1585447" y="2090853"/>
                  </a:lnTo>
                  <a:lnTo>
                    <a:pt x="1587620" y="2076262"/>
                  </a:lnTo>
                  <a:lnTo>
                    <a:pt x="1589793" y="2062602"/>
                  </a:lnTo>
                  <a:lnTo>
                    <a:pt x="1587620" y="2052047"/>
                  </a:lnTo>
                  <a:lnTo>
                    <a:pt x="1582342" y="2041492"/>
                  </a:lnTo>
                  <a:lnTo>
                    <a:pt x="1569924" y="2034041"/>
                  </a:lnTo>
                  <a:lnTo>
                    <a:pt x="1569924" y="2026590"/>
                  </a:lnTo>
                  <a:lnTo>
                    <a:pt x="1592897" y="2031868"/>
                  </a:lnTo>
                  <a:lnTo>
                    <a:pt x="1618975" y="2037145"/>
                  </a:lnTo>
                  <a:lnTo>
                    <a:pt x="1631393" y="2022554"/>
                  </a:lnTo>
                  <a:lnTo>
                    <a:pt x="1642879" y="2009826"/>
                  </a:lnTo>
                  <a:lnTo>
                    <a:pt x="1653434" y="1995235"/>
                  </a:lnTo>
                  <a:lnTo>
                    <a:pt x="1662747" y="1973194"/>
                  </a:lnTo>
                  <a:lnTo>
                    <a:pt x="1663679" y="1973194"/>
                  </a:lnTo>
                  <a:lnTo>
                    <a:pt x="1665852" y="1971020"/>
                  </a:lnTo>
                  <a:lnTo>
                    <a:pt x="1668025" y="1971020"/>
                  </a:lnTo>
                  <a:lnTo>
                    <a:pt x="1670198" y="1968847"/>
                  </a:lnTo>
                  <a:lnTo>
                    <a:pt x="1671130" y="1973194"/>
                  </a:lnTo>
                  <a:lnTo>
                    <a:pt x="1673303" y="1978471"/>
                  </a:lnTo>
                  <a:lnTo>
                    <a:pt x="1673303" y="1982817"/>
                  </a:lnTo>
                  <a:lnTo>
                    <a:pt x="1673303" y="1990268"/>
                  </a:lnTo>
                  <a:lnTo>
                    <a:pt x="1678580" y="1990268"/>
                  </a:lnTo>
                  <a:lnTo>
                    <a:pt x="1685721" y="1969158"/>
                  </a:lnTo>
                  <a:lnTo>
                    <a:pt x="1692861" y="1953325"/>
                  </a:lnTo>
                  <a:lnTo>
                    <a:pt x="1700001" y="1936561"/>
                  </a:lnTo>
                  <a:lnTo>
                    <a:pt x="1704037" y="1916692"/>
                  </a:lnTo>
                  <a:lnTo>
                    <a:pt x="1706210" y="1892478"/>
                  </a:lnTo>
                  <a:lnTo>
                    <a:pt x="1718628" y="1892478"/>
                  </a:lnTo>
                  <a:lnTo>
                    <a:pt x="1716455" y="1887200"/>
                  </a:lnTo>
                  <a:lnTo>
                    <a:pt x="1714282" y="1881923"/>
                  </a:lnTo>
                  <a:lnTo>
                    <a:pt x="1714282" y="1877576"/>
                  </a:lnTo>
                  <a:lnTo>
                    <a:pt x="1714282" y="1874472"/>
                  </a:lnTo>
                  <a:lnTo>
                    <a:pt x="1718317" y="1868263"/>
                  </a:lnTo>
                  <a:lnTo>
                    <a:pt x="1727631" y="1857708"/>
                  </a:lnTo>
                  <a:lnTo>
                    <a:pt x="1742222" y="1852430"/>
                  </a:lnTo>
                  <a:lnTo>
                    <a:pt x="1757744" y="1848084"/>
                  </a:lnTo>
                  <a:lnTo>
                    <a:pt x="1774508" y="1847153"/>
                  </a:lnTo>
                  <a:lnTo>
                    <a:pt x="1791272" y="1844979"/>
                  </a:lnTo>
                  <a:lnTo>
                    <a:pt x="1801827" y="1840633"/>
                  </a:lnTo>
                  <a:lnTo>
                    <a:pt x="1807105" y="1833183"/>
                  </a:lnTo>
                  <a:lnTo>
                    <a:pt x="1816418" y="1820454"/>
                  </a:lnTo>
                  <a:lnTo>
                    <a:pt x="1825732" y="1803690"/>
                  </a:lnTo>
                  <a:lnTo>
                    <a:pt x="1835045" y="1787857"/>
                  </a:lnTo>
                  <a:lnTo>
                    <a:pt x="1842185" y="1773267"/>
                  </a:lnTo>
                  <a:lnTo>
                    <a:pt x="1845290" y="1763953"/>
                  </a:lnTo>
                  <a:lnTo>
                    <a:pt x="1847463" y="1749362"/>
                  </a:lnTo>
                  <a:lnTo>
                    <a:pt x="1843427" y="1732598"/>
                  </a:lnTo>
                  <a:lnTo>
                    <a:pt x="1842496" y="1718007"/>
                  </a:lnTo>
                  <a:lnTo>
                    <a:pt x="1842496" y="1707452"/>
                  </a:lnTo>
                  <a:lnTo>
                    <a:pt x="1850878" y="1690688"/>
                  </a:lnTo>
                  <a:lnTo>
                    <a:pt x="1863296" y="1668646"/>
                  </a:lnTo>
                  <a:lnTo>
                    <a:pt x="1877887" y="1646605"/>
                  </a:lnTo>
                  <a:lnTo>
                    <a:pt x="1892477" y="1626736"/>
                  </a:lnTo>
                  <a:lnTo>
                    <a:pt x="1906137" y="1609972"/>
                  </a:lnTo>
                  <a:lnTo>
                    <a:pt x="1903964" y="1601590"/>
                  </a:lnTo>
                  <a:lnTo>
                    <a:pt x="1901480" y="1594450"/>
                  </a:lnTo>
                  <a:close/>
                  <a:moveTo>
                    <a:pt x="1340815" y="768043"/>
                  </a:moveTo>
                  <a:lnTo>
                    <a:pt x="1342988" y="765870"/>
                  </a:lnTo>
                  <a:lnTo>
                    <a:pt x="1345162" y="763697"/>
                  </a:lnTo>
                  <a:lnTo>
                    <a:pt x="1348266" y="760592"/>
                  </a:lnTo>
                  <a:lnTo>
                    <a:pt x="1350439" y="756246"/>
                  </a:lnTo>
                  <a:lnTo>
                    <a:pt x="1353544" y="756246"/>
                  </a:lnTo>
                  <a:lnTo>
                    <a:pt x="1352612" y="760592"/>
                  </a:lnTo>
                  <a:lnTo>
                    <a:pt x="1350439" y="762765"/>
                  </a:lnTo>
                  <a:lnTo>
                    <a:pt x="1348266" y="765870"/>
                  </a:lnTo>
                  <a:lnTo>
                    <a:pt x="1348266" y="768043"/>
                  </a:lnTo>
                  <a:lnTo>
                    <a:pt x="1347335" y="773320"/>
                  </a:lnTo>
                  <a:lnTo>
                    <a:pt x="1343299" y="771147"/>
                  </a:lnTo>
                  <a:lnTo>
                    <a:pt x="1341126" y="770216"/>
                  </a:lnTo>
                  <a:lnTo>
                    <a:pt x="1341126" y="768043"/>
                  </a:lnTo>
                  <a:close/>
                  <a:moveTo>
                    <a:pt x="1108602" y="713094"/>
                  </a:moveTo>
                  <a:lnTo>
                    <a:pt x="1117915" y="701608"/>
                  </a:lnTo>
                  <a:lnTo>
                    <a:pt x="1126297" y="688879"/>
                  </a:lnTo>
                  <a:lnTo>
                    <a:pt x="1144924" y="691052"/>
                  </a:lnTo>
                  <a:lnTo>
                    <a:pt x="1159515" y="698503"/>
                  </a:lnTo>
                  <a:lnTo>
                    <a:pt x="1167897" y="705954"/>
                  </a:lnTo>
                  <a:lnTo>
                    <a:pt x="1175037" y="716509"/>
                  </a:lnTo>
                  <a:lnTo>
                    <a:pt x="1181246" y="727995"/>
                  </a:lnTo>
                  <a:lnTo>
                    <a:pt x="1189628" y="736377"/>
                  </a:lnTo>
                  <a:lnTo>
                    <a:pt x="1203288" y="746001"/>
                  </a:lnTo>
                  <a:lnTo>
                    <a:pt x="1211670" y="749106"/>
                  </a:lnTo>
                  <a:lnTo>
                    <a:pt x="1218810" y="749106"/>
                  </a:lnTo>
                  <a:lnTo>
                    <a:pt x="1228124" y="751279"/>
                  </a:lnTo>
                  <a:lnTo>
                    <a:pt x="1237437" y="756556"/>
                  </a:lnTo>
                  <a:lnTo>
                    <a:pt x="1237437" y="766180"/>
                  </a:lnTo>
                  <a:lnTo>
                    <a:pt x="1235264" y="771458"/>
                  </a:lnTo>
                  <a:lnTo>
                    <a:pt x="1235264" y="775804"/>
                  </a:lnTo>
                  <a:lnTo>
                    <a:pt x="1233091" y="777977"/>
                  </a:lnTo>
                  <a:lnTo>
                    <a:pt x="1232159" y="778909"/>
                  </a:lnTo>
                  <a:lnTo>
                    <a:pt x="1229986" y="778909"/>
                  </a:lnTo>
                  <a:lnTo>
                    <a:pt x="1227813" y="778909"/>
                  </a:lnTo>
                  <a:lnTo>
                    <a:pt x="1225640" y="781082"/>
                  </a:lnTo>
                  <a:lnTo>
                    <a:pt x="1224709" y="783255"/>
                  </a:lnTo>
                  <a:lnTo>
                    <a:pt x="1222535" y="785428"/>
                  </a:lnTo>
                  <a:lnTo>
                    <a:pt x="1218500" y="795983"/>
                  </a:lnTo>
                  <a:lnTo>
                    <a:pt x="1220673" y="805607"/>
                  </a:lnTo>
                  <a:lnTo>
                    <a:pt x="1222846" y="810884"/>
                  </a:lnTo>
                  <a:lnTo>
                    <a:pt x="1222846" y="818335"/>
                  </a:lnTo>
                  <a:lnTo>
                    <a:pt x="1217568" y="827959"/>
                  </a:lnTo>
                  <a:lnTo>
                    <a:pt x="1218500" y="831063"/>
                  </a:lnTo>
                  <a:lnTo>
                    <a:pt x="1218500" y="833237"/>
                  </a:lnTo>
                  <a:lnTo>
                    <a:pt x="1218500" y="835410"/>
                  </a:lnTo>
                  <a:lnTo>
                    <a:pt x="1220673" y="837583"/>
                  </a:lnTo>
                  <a:lnTo>
                    <a:pt x="1222846" y="838514"/>
                  </a:lnTo>
                  <a:lnTo>
                    <a:pt x="1225950" y="837583"/>
                  </a:lnTo>
                  <a:lnTo>
                    <a:pt x="1237437" y="833237"/>
                  </a:lnTo>
                  <a:lnTo>
                    <a:pt x="1252959" y="825786"/>
                  </a:lnTo>
                  <a:lnTo>
                    <a:pt x="1269723" y="815231"/>
                  </a:lnTo>
                  <a:lnTo>
                    <a:pt x="1288350" y="805607"/>
                  </a:lnTo>
                  <a:lnTo>
                    <a:pt x="1302941" y="794120"/>
                  </a:lnTo>
                  <a:lnTo>
                    <a:pt x="1315359" y="786670"/>
                  </a:lnTo>
                  <a:lnTo>
                    <a:pt x="1322499" y="781392"/>
                  </a:lnTo>
                  <a:lnTo>
                    <a:pt x="1325603" y="783565"/>
                  </a:lnTo>
                  <a:lnTo>
                    <a:pt x="1327777" y="783565"/>
                  </a:lnTo>
                  <a:lnTo>
                    <a:pt x="1329950" y="783565"/>
                  </a:lnTo>
                  <a:lnTo>
                    <a:pt x="1332123" y="785738"/>
                  </a:lnTo>
                  <a:lnTo>
                    <a:pt x="1332123" y="786670"/>
                  </a:lnTo>
                  <a:lnTo>
                    <a:pt x="1333054" y="791016"/>
                  </a:lnTo>
                  <a:lnTo>
                    <a:pt x="1337090" y="791016"/>
                  </a:lnTo>
                  <a:lnTo>
                    <a:pt x="1329950" y="801571"/>
                  </a:lnTo>
                  <a:lnTo>
                    <a:pt x="1313186" y="811195"/>
                  </a:lnTo>
                  <a:lnTo>
                    <a:pt x="1295490" y="818646"/>
                  </a:lnTo>
                  <a:lnTo>
                    <a:pt x="1276863" y="826096"/>
                  </a:lnTo>
                  <a:lnTo>
                    <a:pt x="1259168" y="835720"/>
                  </a:lnTo>
                  <a:lnTo>
                    <a:pt x="1242404" y="845344"/>
                  </a:lnTo>
                  <a:lnTo>
                    <a:pt x="1233091" y="859004"/>
                  </a:lnTo>
                  <a:lnTo>
                    <a:pt x="1210118" y="855899"/>
                  </a:lnTo>
                  <a:lnTo>
                    <a:pt x="1207945" y="831684"/>
                  </a:lnTo>
                  <a:lnTo>
                    <a:pt x="1207945" y="809332"/>
                  </a:lnTo>
                  <a:lnTo>
                    <a:pt x="1207945" y="791326"/>
                  </a:lnTo>
                  <a:lnTo>
                    <a:pt x="1205771" y="771147"/>
                  </a:lnTo>
                  <a:lnTo>
                    <a:pt x="1193354" y="771147"/>
                  </a:lnTo>
                  <a:lnTo>
                    <a:pt x="1191180" y="778598"/>
                  </a:lnTo>
                  <a:lnTo>
                    <a:pt x="1185903" y="789153"/>
                  </a:lnTo>
                  <a:lnTo>
                    <a:pt x="1180625" y="801882"/>
                  </a:lnTo>
                  <a:lnTo>
                    <a:pt x="1174416" y="816783"/>
                  </a:lnTo>
                  <a:lnTo>
                    <a:pt x="1169139" y="828269"/>
                  </a:lnTo>
                  <a:lnTo>
                    <a:pt x="1166034" y="835720"/>
                  </a:lnTo>
                  <a:lnTo>
                    <a:pt x="1166034" y="838825"/>
                  </a:lnTo>
                  <a:lnTo>
                    <a:pt x="1159825" y="837893"/>
                  </a:lnTo>
                  <a:lnTo>
                    <a:pt x="1158894" y="835720"/>
                  </a:lnTo>
                  <a:lnTo>
                    <a:pt x="1156721" y="833547"/>
                  </a:lnTo>
                  <a:lnTo>
                    <a:pt x="1154548" y="831374"/>
                  </a:lnTo>
                  <a:lnTo>
                    <a:pt x="1154548" y="828269"/>
                  </a:lnTo>
                  <a:lnTo>
                    <a:pt x="1153306" y="822061"/>
                  </a:lnTo>
                  <a:lnTo>
                    <a:pt x="1153306" y="812747"/>
                  </a:lnTo>
                  <a:lnTo>
                    <a:pt x="1159515" y="797846"/>
                  </a:lnTo>
                  <a:lnTo>
                    <a:pt x="1166655" y="780771"/>
                  </a:lnTo>
                  <a:lnTo>
                    <a:pt x="1175037" y="768043"/>
                  </a:lnTo>
                  <a:lnTo>
                    <a:pt x="1182177" y="756556"/>
                  </a:lnTo>
                  <a:lnTo>
                    <a:pt x="1175037" y="748174"/>
                  </a:lnTo>
                  <a:lnTo>
                    <a:pt x="1167897" y="743828"/>
                  </a:lnTo>
                  <a:lnTo>
                    <a:pt x="1160757" y="740724"/>
                  </a:lnTo>
                  <a:lnTo>
                    <a:pt x="1152375" y="736377"/>
                  </a:lnTo>
                  <a:lnTo>
                    <a:pt x="1147097" y="723649"/>
                  </a:lnTo>
                  <a:lnTo>
                    <a:pt x="1137784" y="723649"/>
                  </a:lnTo>
                  <a:lnTo>
                    <a:pt x="1137784" y="728927"/>
                  </a:lnTo>
                  <a:lnTo>
                    <a:pt x="1135611" y="733273"/>
                  </a:lnTo>
                  <a:lnTo>
                    <a:pt x="1135611" y="738551"/>
                  </a:lnTo>
                  <a:lnTo>
                    <a:pt x="1133438" y="746001"/>
                  </a:lnTo>
                  <a:lnTo>
                    <a:pt x="1126297" y="736377"/>
                  </a:lnTo>
                  <a:lnTo>
                    <a:pt x="1121020" y="731100"/>
                  </a:lnTo>
                  <a:lnTo>
                    <a:pt x="1113879" y="727995"/>
                  </a:lnTo>
                  <a:lnTo>
                    <a:pt x="1103324" y="728927"/>
                  </a:lnTo>
                  <a:lnTo>
                    <a:pt x="1108602" y="713094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xmlns="" id="{DBD78877-5940-4869-85BE-E8D3962B66A2}"/>
                </a:ext>
              </a:extLst>
            </p:cNvPr>
            <p:cNvSpPr/>
            <p:nvPr/>
          </p:nvSpPr>
          <p:spPr>
            <a:xfrm>
              <a:off x="3644576" y="3731096"/>
              <a:ext cx="2992697" cy="1030680"/>
            </a:xfrm>
            <a:custGeom>
              <a:avLst/>
              <a:gdLst>
                <a:gd name="connsiteX0" fmla="*/ 7140 w 2992697"/>
                <a:gd name="connsiteY0" fmla="*/ 256428 h 1030680"/>
                <a:gd name="connsiteX1" fmla="*/ 26077 w 2992697"/>
                <a:gd name="connsiteY1" fmla="*/ 261706 h 1030680"/>
                <a:gd name="connsiteX2" fmla="*/ 38495 w 2992697"/>
                <a:gd name="connsiteY2" fmla="*/ 271330 h 1030680"/>
                <a:gd name="connsiteX3" fmla="*/ 49050 w 2992697"/>
                <a:gd name="connsiteY3" fmla="*/ 279712 h 1030680"/>
                <a:gd name="connsiteX4" fmla="*/ 60537 w 2992697"/>
                <a:gd name="connsiteY4" fmla="*/ 291198 h 1030680"/>
                <a:gd name="connsiteX5" fmla="*/ 71092 w 2992697"/>
                <a:gd name="connsiteY5" fmla="*/ 299580 h 1030680"/>
                <a:gd name="connsiteX6" fmla="*/ 71092 w 2992697"/>
                <a:gd name="connsiteY6" fmla="*/ 296476 h 1030680"/>
                <a:gd name="connsiteX7" fmla="*/ 77301 w 2992697"/>
                <a:gd name="connsiteY7" fmla="*/ 296476 h 1030680"/>
                <a:gd name="connsiteX8" fmla="*/ 77301 w 2992697"/>
                <a:gd name="connsiteY8" fmla="*/ 299580 h 1030680"/>
                <a:gd name="connsiteX9" fmla="*/ 78232 w 2992697"/>
                <a:gd name="connsiteY9" fmla="*/ 303926 h 1030680"/>
                <a:gd name="connsiteX10" fmla="*/ 82268 w 2992697"/>
                <a:gd name="connsiteY10" fmla="*/ 309204 h 1030680"/>
                <a:gd name="connsiteX11" fmla="*/ 84441 w 2992697"/>
                <a:gd name="connsiteY11" fmla="*/ 316655 h 1030680"/>
                <a:gd name="connsiteX12" fmla="*/ 76991 w 2992697"/>
                <a:gd name="connsiteY12" fmla="*/ 316655 h 1030680"/>
                <a:gd name="connsiteX13" fmla="*/ 72955 w 2992697"/>
                <a:gd name="connsiteY13" fmla="*/ 316655 h 1030680"/>
                <a:gd name="connsiteX14" fmla="*/ 72955 w 2992697"/>
                <a:gd name="connsiteY14" fmla="*/ 318828 h 1030680"/>
                <a:gd name="connsiteX15" fmla="*/ 70782 w 2992697"/>
                <a:gd name="connsiteY15" fmla="*/ 318828 h 1030680"/>
                <a:gd name="connsiteX16" fmla="*/ 67677 w 2992697"/>
                <a:gd name="connsiteY16" fmla="*/ 318828 h 1030680"/>
                <a:gd name="connsiteX17" fmla="*/ 63641 w 2992697"/>
                <a:gd name="connsiteY17" fmla="*/ 321001 h 1030680"/>
                <a:gd name="connsiteX18" fmla="*/ 49050 w 2992697"/>
                <a:gd name="connsiteY18" fmla="*/ 309514 h 1030680"/>
                <a:gd name="connsiteX19" fmla="*/ 34460 w 2992697"/>
                <a:gd name="connsiteY19" fmla="*/ 304237 h 1030680"/>
                <a:gd name="connsiteX20" fmla="*/ 16764 w 2992697"/>
                <a:gd name="connsiteY20" fmla="*/ 299891 h 1030680"/>
                <a:gd name="connsiteX21" fmla="*/ 0 w 2992697"/>
                <a:gd name="connsiteY21" fmla="*/ 291509 h 1030680"/>
                <a:gd name="connsiteX22" fmla="*/ 6209 w 2992697"/>
                <a:gd name="connsiteY22" fmla="*/ 286231 h 1030680"/>
                <a:gd name="connsiteX23" fmla="*/ 7140 w 2992697"/>
                <a:gd name="connsiteY23" fmla="*/ 280022 h 1030680"/>
                <a:gd name="connsiteX24" fmla="*/ 6209 w 2992697"/>
                <a:gd name="connsiteY24" fmla="*/ 274745 h 1030680"/>
                <a:gd name="connsiteX25" fmla="*/ 6209 w 2992697"/>
                <a:gd name="connsiteY25" fmla="*/ 266983 h 1030680"/>
                <a:gd name="connsiteX26" fmla="*/ 7140 w 2992697"/>
                <a:gd name="connsiteY26" fmla="*/ 256428 h 1030680"/>
                <a:gd name="connsiteX27" fmla="*/ 7140 w 2992697"/>
                <a:gd name="connsiteY27" fmla="*/ 256428 h 1030680"/>
                <a:gd name="connsiteX28" fmla="*/ 7140 w 2992697"/>
                <a:gd name="connsiteY28" fmla="*/ 256428 h 1030680"/>
                <a:gd name="connsiteX29" fmla="*/ 1275001 w 2992697"/>
                <a:gd name="connsiteY29" fmla="*/ 248978 h 1030680"/>
                <a:gd name="connsiteX30" fmla="*/ 1279037 w 2992697"/>
                <a:gd name="connsiteY30" fmla="*/ 248978 h 1030680"/>
                <a:gd name="connsiteX31" fmla="*/ 1282141 w 2992697"/>
                <a:gd name="connsiteY31" fmla="*/ 249909 h 1030680"/>
                <a:gd name="connsiteX32" fmla="*/ 1284314 w 2992697"/>
                <a:gd name="connsiteY32" fmla="*/ 252082 h 1030680"/>
                <a:gd name="connsiteX33" fmla="*/ 1286487 w 2992697"/>
                <a:gd name="connsiteY33" fmla="*/ 254255 h 1030680"/>
                <a:gd name="connsiteX34" fmla="*/ 1287419 w 2992697"/>
                <a:gd name="connsiteY34" fmla="*/ 256428 h 1030680"/>
                <a:gd name="connsiteX35" fmla="*/ 1287419 w 2992697"/>
                <a:gd name="connsiteY35" fmla="*/ 257670 h 1030680"/>
                <a:gd name="connsiteX36" fmla="*/ 1287419 w 2992697"/>
                <a:gd name="connsiteY36" fmla="*/ 259843 h 1030680"/>
                <a:gd name="connsiteX37" fmla="*/ 1289592 w 2992697"/>
                <a:gd name="connsiteY37" fmla="*/ 264189 h 1030680"/>
                <a:gd name="connsiteX38" fmla="*/ 1282141 w 2992697"/>
                <a:gd name="connsiteY38" fmla="*/ 264189 h 1030680"/>
                <a:gd name="connsiteX39" fmla="*/ 1279037 w 2992697"/>
                <a:gd name="connsiteY39" fmla="*/ 265121 h 1030680"/>
                <a:gd name="connsiteX40" fmla="*/ 1275001 w 2992697"/>
                <a:gd name="connsiteY40" fmla="*/ 265121 h 1030680"/>
                <a:gd name="connsiteX41" fmla="*/ 1271896 w 2992697"/>
                <a:gd name="connsiteY41" fmla="*/ 267294 h 1030680"/>
                <a:gd name="connsiteX42" fmla="*/ 1265687 w 2992697"/>
                <a:gd name="connsiteY42" fmla="*/ 267294 h 1030680"/>
                <a:gd name="connsiteX43" fmla="*/ 1265687 w 2992697"/>
                <a:gd name="connsiteY43" fmla="*/ 264189 h 1030680"/>
                <a:gd name="connsiteX44" fmla="*/ 1262583 w 2992697"/>
                <a:gd name="connsiteY44" fmla="*/ 264189 h 1030680"/>
                <a:gd name="connsiteX45" fmla="*/ 1262583 w 2992697"/>
                <a:gd name="connsiteY45" fmla="*/ 250530 h 1030680"/>
                <a:gd name="connsiteX46" fmla="*/ 1267861 w 2992697"/>
                <a:gd name="connsiteY46" fmla="*/ 250530 h 1030680"/>
                <a:gd name="connsiteX47" fmla="*/ 1273138 w 2992697"/>
                <a:gd name="connsiteY47" fmla="*/ 249598 h 1030680"/>
                <a:gd name="connsiteX48" fmla="*/ 1275001 w 2992697"/>
                <a:gd name="connsiteY48" fmla="*/ 249598 h 1030680"/>
                <a:gd name="connsiteX49" fmla="*/ 1275001 w 2992697"/>
                <a:gd name="connsiteY49" fmla="*/ 248978 h 1030680"/>
                <a:gd name="connsiteX50" fmla="*/ 1275001 w 2992697"/>
                <a:gd name="connsiteY50" fmla="*/ 248978 h 1030680"/>
                <a:gd name="connsiteX51" fmla="*/ 63641 w 2992697"/>
                <a:gd name="connsiteY51" fmla="*/ 239664 h 1030680"/>
                <a:gd name="connsiteX52" fmla="*/ 80405 w 2992697"/>
                <a:gd name="connsiteY52" fmla="*/ 239664 h 1030680"/>
                <a:gd name="connsiteX53" fmla="*/ 80405 w 2992697"/>
                <a:gd name="connsiteY53" fmla="*/ 242769 h 1030680"/>
                <a:gd name="connsiteX54" fmla="*/ 77301 w 2992697"/>
                <a:gd name="connsiteY54" fmla="*/ 242769 h 1030680"/>
                <a:gd name="connsiteX55" fmla="*/ 73265 w 2992697"/>
                <a:gd name="connsiteY55" fmla="*/ 242769 h 1030680"/>
                <a:gd name="connsiteX56" fmla="*/ 71092 w 2992697"/>
                <a:gd name="connsiteY56" fmla="*/ 244942 h 1030680"/>
                <a:gd name="connsiteX57" fmla="*/ 70161 w 2992697"/>
                <a:gd name="connsiteY57" fmla="*/ 244942 h 1030680"/>
                <a:gd name="connsiteX58" fmla="*/ 70161 w 2992697"/>
                <a:gd name="connsiteY58" fmla="*/ 244942 h 1030680"/>
                <a:gd name="connsiteX59" fmla="*/ 67988 w 2992697"/>
                <a:gd name="connsiteY59" fmla="*/ 244942 h 1030680"/>
                <a:gd name="connsiteX60" fmla="*/ 65815 w 2992697"/>
                <a:gd name="connsiteY60" fmla="*/ 242769 h 1030680"/>
                <a:gd name="connsiteX61" fmla="*/ 63641 w 2992697"/>
                <a:gd name="connsiteY61" fmla="*/ 239664 h 1030680"/>
                <a:gd name="connsiteX62" fmla="*/ 63641 w 2992697"/>
                <a:gd name="connsiteY62" fmla="*/ 239664 h 1030680"/>
                <a:gd name="connsiteX63" fmla="*/ 63641 w 2992697"/>
                <a:gd name="connsiteY63" fmla="*/ 239664 h 1030680"/>
                <a:gd name="connsiteX64" fmla="*/ 1790651 w 2992697"/>
                <a:gd name="connsiteY64" fmla="*/ 213276 h 1030680"/>
                <a:gd name="connsiteX65" fmla="*/ 1803069 w 2992697"/>
                <a:gd name="connsiteY65" fmla="*/ 213276 h 1030680"/>
                <a:gd name="connsiteX66" fmla="*/ 1807105 w 2992697"/>
                <a:gd name="connsiteY66" fmla="*/ 228178 h 1030680"/>
                <a:gd name="connsiteX67" fmla="*/ 1810209 w 2992697"/>
                <a:gd name="connsiteY67" fmla="*/ 237801 h 1030680"/>
                <a:gd name="connsiteX68" fmla="*/ 1817660 w 2992697"/>
                <a:gd name="connsiteY68" fmla="*/ 242148 h 1030680"/>
                <a:gd name="connsiteX69" fmla="*/ 1830078 w 2992697"/>
                <a:gd name="connsiteY69" fmla="*/ 247425 h 1030680"/>
                <a:gd name="connsiteX70" fmla="*/ 1824800 w 2992697"/>
                <a:gd name="connsiteY70" fmla="*/ 269467 h 1030680"/>
                <a:gd name="connsiteX71" fmla="*/ 1817350 w 2992697"/>
                <a:gd name="connsiteY71" fmla="*/ 291509 h 1030680"/>
                <a:gd name="connsiteX72" fmla="*/ 1806794 w 2992697"/>
                <a:gd name="connsiteY72" fmla="*/ 307341 h 1030680"/>
                <a:gd name="connsiteX73" fmla="*/ 1806794 w 2992697"/>
                <a:gd name="connsiteY73" fmla="*/ 287162 h 1030680"/>
                <a:gd name="connsiteX74" fmla="*/ 1782890 w 2992697"/>
                <a:gd name="connsiteY74" fmla="*/ 287162 h 1030680"/>
                <a:gd name="connsiteX75" fmla="*/ 1785063 w 2992697"/>
                <a:gd name="connsiteY75" fmla="*/ 263879 h 1030680"/>
                <a:gd name="connsiteX76" fmla="*/ 1787236 w 2992697"/>
                <a:gd name="connsiteY76" fmla="*/ 241837 h 1030680"/>
                <a:gd name="connsiteX77" fmla="*/ 1790651 w 2992697"/>
                <a:gd name="connsiteY77" fmla="*/ 213276 h 1030680"/>
                <a:gd name="connsiteX78" fmla="*/ 1790651 w 2992697"/>
                <a:gd name="connsiteY78" fmla="*/ 213276 h 1030680"/>
                <a:gd name="connsiteX79" fmla="*/ 1790651 w 2992697"/>
                <a:gd name="connsiteY79" fmla="*/ 213276 h 1030680"/>
                <a:gd name="connsiteX80" fmla="*/ 2941784 w 2992697"/>
                <a:gd name="connsiteY80" fmla="*/ 165778 h 1030680"/>
                <a:gd name="connsiteX81" fmla="*/ 2945820 w 2992697"/>
                <a:gd name="connsiteY81" fmla="*/ 165778 h 1030680"/>
                <a:gd name="connsiteX82" fmla="*/ 2945820 w 2992697"/>
                <a:gd name="connsiteY82" fmla="*/ 170124 h 1030680"/>
                <a:gd name="connsiteX83" fmla="*/ 2946751 w 2992697"/>
                <a:gd name="connsiteY83" fmla="*/ 175402 h 1030680"/>
                <a:gd name="connsiteX84" fmla="*/ 2948925 w 2992697"/>
                <a:gd name="connsiteY84" fmla="*/ 177575 h 1030680"/>
                <a:gd name="connsiteX85" fmla="*/ 2951098 w 2992697"/>
                <a:gd name="connsiteY85" fmla="*/ 180679 h 1030680"/>
                <a:gd name="connsiteX86" fmla="*/ 2953271 w 2992697"/>
                <a:gd name="connsiteY86" fmla="*/ 182853 h 1030680"/>
                <a:gd name="connsiteX87" fmla="*/ 2956375 w 2992697"/>
                <a:gd name="connsiteY87" fmla="*/ 185957 h 1030680"/>
                <a:gd name="connsiteX88" fmla="*/ 2960411 w 2992697"/>
                <a:gd name="connsiteY88" fmla="*/ 182853 h 1030680"/>
                <a:gd name="connsiteX89" fmla="*/ 2961342 w 2992697"/>
                <a:gd name="connsiteY89" fmla="*/ 178506 h 1030680"/>
                <a:gd name="connsiteX90" fmla="*/ 2963515 w 2992697"/>
                <a:gd name="connsiteY90" fmla="*/ 177575 h 1030680"/>
                <a:gd name="connsiteX91" fmla="*/ 2967551 w 2992697"/>
                <a:gd name="connsiteY91" fmla="*/ 177575 h 1030680"/>
                <a:gd name="connsiteX92" fmla="*/ 2972829 w 2992697"/>
                <a:gd name="connsiteY92" fmla="*/ 175402 h 1030680"/>
                <a:gd name="connsiteX93" fmla="*/ 2975933 w 2992697"/>
                <a:gd name="connsiteY93" fmla="*/ 185957 h 1030680"/>
                <a:gd name="connsiteX94" fmla="*/ 2982142 w 2992697"/>
                <a:gd name="connsiteY94" fmla="*/ 193408 h 1030680"/>
                <a:gd name="connsiteX95" fmla="*/ 2987420 w 2992697"/>
                <a:gd name="connsiteY95" fmla="*/ 200858 h 1030680"/>
                <a:gd name="connsiteX96" fmla="*/ 2990524 w 2992697"/>
                <a:gd name="connsiteY96" fmla="*/ 210482 h 1030680"/>
                <a:gd name="connsiteX97" fmla="*/ 2992697 w 2992697"/>
                <a:gd name="connsiteY97" fmla="*/ 223211 h 1030680"/>
                <a:gd name="connsiteX98" fmla="*/ 2992697 w 2992697"/>
                <a:gd name="connsiteY98" fmla="*/ 225384 h 1030680"/>
                <a:gd name="connsiteX99" fmla="*/ 2990524 w 2992697"/>
                <a:gd name="connsiteY99" fmla="*/ 227557 h 1030680"/>
                <a:gd name="connsiteX100" fmla="*/ 2990524 w 2992697"/>
                <a:gd name="connsiteY100" fmla="*/ 228488 h 1030680"/>
                <a:gd name="connsiteX101" fmla="*/ 2990524 w 2992697"/>
                <a:gd name="connsiteY101" fmla="*/ 230661 h 1030680"/>
                <a:gd name="connsiteX102" fmla="*/ 2990524 w 2992697"/>
                <a:gd name="connsiteY102" fmla="*/ 232834 h 1030680"/>
                <a:gd name="connsiteX103" fmla="*/ 2989593 w 2992697"/>
                <a:gd name="connsiteY103" fmla="*/ 235939 h 1030680"/>
                <a:gd name="connsiteX104" fmla="*/ 2978106 w 2992697"/>
                <a:gd name="connsiteY104" fmla="*/ 243390 h 1030680"/>
                <a:gd name="connsiteX105" fmla="*/ 2961342 w 2992697"/>
                <a:gd name="connsiteY105" fmla="*/ 250840 h 1030680"/>
                <a:gd name="connsiteX106" fmla="*/ 2941474 w 2992697"/>
                <a:gd name="connsiteY106" fmla="*/ 255186 h 1030680"/>
                <a:gd name="connsiteX107" fmla="*/ 2921605 w 2992697"/>
                <a:gd name="connsiteY107" fmla="*/ 258291 h 1030680"/>
                <a:gd name="connsiteX108" fmla="*/ 2904841 w 2992697"/>
                <a:gd name="connsiteY108" fmla="*/ 260464 h 1030680"/>
                <a:gd name="connsiteX109" fmla="*/ 2907014 w 2992697"/>
                <a:gd name="connsiteY109" fmla="*/ 250840 h 1030680"/>
                <a:gd name="connsiteX110" fmla="*/ 2909187 w 2992697"/>
                <a:gd name="connsiteY110" fmla="*/ 247736 h 1030680"/>
                <a:gd name="connsiteX111" fmla="*/ 2911360 w 2992697"/>
                <a:gd name="connsiteY111" fmla="*/ 243390 h 1030680"/>
                <a:gd name="connsiteX112" fmla="*/ 2912292 w 2992697"/>
                <a:gd name="connsiteY112" fmla="*/ 242458 h 1030680"/>
                <a:gd name="connsiteX113" fmla="*/ 2914465 w 2992697"/>
                <a:gd name="connsiteY113" fmla="*/ 242458 h 1030680"/>
                <a:gd name="connsiteX114" fmla="*/ 2918501 w 2992697"/>
                <a:gd name="connsiteY114" fmla="*/ 240285 h 1030680"/>
                <a:gd name="connsiteX115" fmla="*/ 2919432 w 2992697"/>
                <a:gd name="connsiteY115" fmla="*/ 240285 h 1030680"/>
                <a:gd name="connsiteX116" fmla="*/ 2921605 w 2992697"/>
                <a:gd name="connsiteY116" fmla="*/ 238112 h 1030680"/>
                <a:gd name="connsiteX117" fmla="*/ 2925641 w 2992697"/>
                <a:gd name="connsiteY117" fmla="*/ 235939 h 1030680"/>
                <a:gd name="connsiteX118" fmla="*/ 2930919 w 2992697"/>
                <a:gd name="connsiteY118" fmla="*/ 221037 h 1030680"/>
                <a:gd name="connsiteX119" fmla="*/ 2930919 w 2992697"/>
                <a:gd name="connsiteY119" fmla="*/ 206136 h 1030680"/>
                <a:gd name="connsiteX120" fmla="*/ 2928746 w 2992697"/>
                <a:gd name="connsiteY120" fmla="*/ 192476 h 1030680"/>
                <a:gd name="connsiteX121" fmla="*/ 2931850 w 2992697"/>
                <a:gd name="connsiteY121" fmla="*/ 180990 h 1030680"/>
                <a:gd name="connsiteX122" fmla="*/ 2941163 w 2992697"/>
                <a:gd name="connsiteY122" fmla="*/ 170435 h 1030680"/>
                <a:gd name="connsiteX123" fmla="*/ 2941163 w 2992697"/>
                <a:gd name="connsiteY123" fmla="*/ 165778 h 1030680"/>
                <a:gd name="connsiteX124" fmla="*/ 2941784 w 2992697"/>
                <a:gd name="connsiteY124" fmla="*/ 165778 h 1030680"/>
                <a:gd name="connsiteX125" fmla="*/ 2941784 w 2992697"/>
                <a:gd name="connsiteY125" fmla="*/ 165778 h 1030680"/>
                <a:gd name="connsiteX126" fmla="*/ 148083 w 2992697"/>
                <a:gd name="connsiteY126" fmla="*/ 158327 h 1030680"/>
                <a:gd name="connsiteX127" fmla="*/ 167951 w 2992697"/>
                <a:gd name="connsiteY127" fmla="*/ 180369 h 1030680"/>
                <a:gd name="connsiteX128" fmla="*/ 193097 w 2992697"/>
                <a:gd name="connsiteY128" fmla="*/ 197133 h 1030680"/>
                <a:gd name="connsiteX129" fmla="*/ 224452 w 2992697"/>
                <a:gd name="connsiteY129" fmla="*/ 209861 h 1030680"/>
                <a:gd name="connsiteX130" fmla="*/ 226625 w 2992697"/>
                <a:gd name="connsiteY130" fmla="*/ 227867 h 1030680"/>
                <a:gd name="connsiteX131" fmla="*/ 231903 w 2992697"/>
                <a:gd name="connsiteY131" fmla="*/ 241527 h 1030680"/>
                <a:gd name="connsiteX132" fmla="*/ 237181 w 2992697"/>
                <a:gd name="connsiteY132" fmla="*/ 248978 h 1030680"/>
                <a:gd name="connsiteX133" fmla="*/ 244631 w 2992697"/>
                <a:gd name="connsiteY133" fmla="*/ 256428 h 1030680"/>
                <a:gd name="connsiteX134" fmla="*/ 252082 w 2992697"/>
                <a:gd name="connsiteY134" fmla="*/ 266983 h 1030680"/>
                <a:gd name="connsiteX135" fmla="*/ 239664 w 2992697"/>
                <a:gd name="connsiteY135" fmla="*/ 269157 h 1030680"/>
                <a:gd name="connsiteX136" fmla="*/ 227246 w 2992697"/>
                <a:gd name="connsiteY136" fmla="*/ 271330 h 1030680"/>
                <a:gd name="connsiteX137" fmla="*/ 215760 w 2992697"/>
                <a:gd name="connsiteY137" fmla="*/ 276607 h 1030680"/>
                <a:gd name="connsiteX138" fmla="*/ 208309 w 2992697"/>
                <a:gd name="connsiteY138" fmla="*/ 284058 h 1030680"/>
                <a:gd name="connsiteX139" fmla="*/ 207378 w 2992697"/>
                <a:gd name="connsiteY139" fmla="*/ 287162 h 1030680"/>
                <a:gd name="connsiteX140" fmla="*/ 205205 w 2992697"/>
                <a:gd name="connsiteY140" fmla="*/ 291509 h 1030680"/>
                <a:gd name="connsiteX141" fmla="*/ 203032 w 2992697"/>
                <a:gd name="connsiteY141" fmla="*/ 294613 h 1030680"/>
                <a:gd name="connsiteX142" fmla="*/ 200858 w 2992697"/>
                <a:gd name="connsiteY142" fmla="*/ 296786 h 1030680"/>
                <a:gd name="connsiteX143" fmla="*/ 197754 w 2992697"/>
                <a:gd name="connsiteY143" fmla="*/ 299891 h 1030680"/>
                <a:gd name="connsiteX144" fmla="*/ 186267 w 2992697"/>
                <a:gd name="connsiteY144" fmla="*/ 302064 h 1030680"/>
                <a:gd name="connsiteX145" fmla="*/ 170745 w 2992697"/>
                <a:gd name="connsiteY145" fmla="*/ 304237 h 1030680"/>
                <a:gd name="connsiteX146" fmla="*/ 151808 w 2992697"/>
                <a:gd name="connsiteY146" fmla="*/ 302064 h 1030680"/>
                <a:gd name="connsiteX147" fmla="*/ 137217 w 2992697"/>
                <a:gd name="connsiteY147" fmla="*/ 299891 h 1030680"/>
                <a:gd name="connsiteX148" fmla="*/ 134113 w 2992697"/>
                <a:gd name="connsiteY148" fmla="*/ 289335 h 1030680"/>
                <a:gd name="connsiteX149" fmla="*/ 131939 w 2992697"/>
                <a:gd name="connsiteY149" fmla="*/ 281885 h 1030680"/>
                <a:gd name="connsiteX150" fmla="*/ 129766 w 2992697"/>
                <a:gd name="connsiteY150" fmla="*/ 276607 h 1030680"/>
                <a:gd name="connsiteX151" fmla="*/ 124489 w 2992697"/>
                <a:gd name="connsiteY151" fmla="*/ 266983 h 1030680"/>
                <a:gd name="connsiteX152" fmla="*/ 148393 w 2992697"/>
                <a:gd name="connsiteY152" fmla="*/ 259533 h 1030680"/>
                <a:gd name="connsiteX153" fmla="*/ 148393 w 2992697"/>
                <a:gd name="connsiteY153" fmla="*/ 256428 h 1030680"/>
                <a:gd name="connsiteX154" fmla="*/ 129456 w 2992697"/>
                <a:gd name="connsiteY154" fmla="*/ 254255 h 1030680"/>
                <a:gd name="connsiteX155" fmla="*/ 117038 w 2992697"/>
                <a:gd name="connsiteY155" fmla="*/ 249909 h 1030680"/>
                <a:gd name="connsiteX156" fmla="*/ 107725 w 2992697"/>
                <a:gd name="connsiteY156" fmla="*/ 242458 h 1030680"/>
                <a:gd name="connsiteX157" fmla="*/ 106793 w 2992697"/>
                <a:gd name="connsiteY157" fmla="*/ 237181 h 1030680"/>
                <a:gd name="connsiteX158" fmla="*/ 102758 w 2992697"/>
                <a:gd name="connsiteY158" fmla="*/ 231903 h 1030680"/>
                <a:gd name="connsiteX159" fmla="*/ 100584 w 2992697"/>
                <a:gd name="connsiteY159" fmla="*/ 226625 h 1030680"/>
                <a:gd name="connsiteX160" fmla="*/ 100584 w 2992697"/>
                <a:gd name="connsiteY160" fmla="*/ 220417 h 1030680"/>
                <a:gd name="connsiteX161" fmla="*/ 100584 w 2992697"/>
                <a:gd name="connsiteY161" fmla="*/ 217312 h 1030680"/>
                <a:gd name="connsiteX162" fmla="*/ 100584 w 2992697"/>
                <a:gd name="connsiteY162" fmla="*/ 212966 h 1030680"/>
                <a:gd name="connsiteX163" fmla="*/ 102758 w 2992697"/>
                <a:gd name="connsiteY163" fmla="*/ 212966 h 1030680"/>
                <a:gd name="connsiteX164" fmla="*/ 104931 w 2992697"/>
                <a:gd name="connsiteY164" fmla="*/ 212034 h 1030680"/>
                <a:gd name="connsiteX165" fmla="*/ 107104 w 2992697"/>
                <a:gd name="connsiteY165" fmla="*/ 212034 h 1030680"/>
                <a:gd name="connsiteX166" fmla="*/ 108035 w 2992697"/>
                <a:gd name="connsiteY166" fmla="*/ 212034 h 1030680"/>
                <a:gd name="connsiteX167" fmla="*/ 112071 w 2992697"/>
                <a:gd name="connsiteY167" fmla="*/ 209861 h 1030680"/>
                <a:gd name="connsiteX168" fmla="*/ 113623 w 2992697"/>
                <a:gd name="connsiteY168" fmla="*/ 204894 h 1030680"/>
                <a:gd name="connsiteX169" fmla="*/ 113623 w 2992697"/>
                <a:gd name="connsiteY169" fmla="*/ 198685 h 1030680"/>
                <a:gd name="connsiteX170" fmla="*/ 113623 w 2992697"/>
                <a:gd name="connsiteY170" fmla="*/ 195581 h 1030680"/>
                <a:gd name="connsiteX171" fmla="*/ 114554 w 2992697"/>
                <a:gd name="connsiteY171" fmla="*/ 193408 h 1030680"/>
                <a:gd name="connsiteX172" fmla="*/ 116728 w 2992697"/>
                <a:gd name="connsiteY172" fmla="*/ 190303 h 1030680"/>
                <a:gd name="connsiteX173" fmla="*/ 118901 w 2992697"/>
                <a:gd name="connsiteY173" fmla="*/ 190303 h 1030680"/>
                <a:gd name="connsiteX174" fmla="*/ 121074 w 2992697"/>
                <a:gd name="connsiteY174" fmla="*/ 188130 h 1030680"/>
                <a:gd name="connsiteX175" fmla="*/ 122005 w 2992697"/>
                <a:gd name="connsiteY175" fmla="*/ 188130 h 1030680"/>
                <a:gd name="connsiteX176" fmla="*/ 124178 w 2992697"/>
                <a:gd name="connsiteY176" fmla="*/ 188130 h 1030680"/>
                <a:gd name="connsiteX177" fmla="*/ 127283 w 2992697"/>
                <a:gd name="connsiteY177" fmla="*/ 185957 h 1030680"/>
                <a:gd name="connsiteX178" fmla="*/ 129456 w 2992697"/>
                <a:gd name="connsiteY178" fmla="*/ 178506 h 1030680"/>
                <a:gd name="connsiteX179" fmla="*/ 131629 w 2992697"/>
                <a:gd name="connsiteY179" fmla="*/ 173229 h 1030680"/>
                <a:gd name="connsiteX180" fmla="*/ 133802 w 2992697"/>
                <a:gd name="connsiteY180" fmla="*/ 167951 h 1030680"/>
                <a:gd name="connsiteX181" fmla="*/ 136907 w 2992697"/>
                <a:gd name="connsiteY181" fmla="*/ 162674 h 1030680"/>
                <a:gd name="connsiteX182" fmla="*/ 139080 w 2992697"/>
                <a:gd name="connsiteY182" fmla="*/ 160500 h 1030680"/>
                <a:gd name="connsiteX183" fmla="*/ 141253 w 2992697"/>
                <a:gd name="connsiteY183" fmla="*/ 160500 h 1030680"/>
                <a:gd name="connsiteX184" fmla="*/ 142184 w 2992697"/>
                <a:gd name="connsiteY184" fmla="*/ 158327 h 1030680"/>
                <a:gd name="connsiteX185" fmla="*/ 144357 w 2992697"/>
                <a:gd name="connsiteY185" fmla="*/ 158327 h 1030680"/>
                <a:gd name="connsiteX186" fmla="*/ 148083 w 2992697"/>
                <a:gd name="connsiteY186" fmla="*/ 158327 h 1030680"/>
                <a:gd name="connsiteX187" fmla="*/ 148083 w 2992697"/>
                <a:gd name="connsiteY187" fmla="*/ 158327 h 1030680"/>
                <a:gd name="connsiteX188" fmla="*/ 148083 w 2992697"/>
                <a:gd name="connsiteY188" fmla="*/ 158327 h 1030680"/>
                <a:gd name="connsiteX189" fmla="*/ 1222846 w 2992697"/>
                <a:gd name="connsiteY189" fmla="*/ 138148 h 1030680"/>
                <a:gd name="connsiteX190" fmla="*/ 1228124 w 2992697"/>
                <a:gd name="connsiteY190" fmla="*/ 140322 h 1030680"/>
                <a:gd name="connsiteX191" fmla="*/ 1233401 w 2992697"/>
                <a:gd name="connsiteY191" fmla="*/ 141253 h 1030680"/>
                <a:gd name="connsiteX192" fmla="*/ 1236506 w 2992697"/>
                <a:gd name="connsiteY192" fmla="*/ 143426 h 1030680"/>
                <a:gd name="connsiteX193" fmla="*/ 1242714 w 2992697"/>
                <a:gd name="connsiteY193" fmla="*/ 145599 h 1030680"/>
                <a:gd name="connsiteX194" fmla="*/ 1242714 w 2992697"/>
                <a:gd name="connsiteY194" fmla="*/ 150877 h 1030680"/>
                <a:gd name="connsiteX195" fmla="*/ 1243646 w 2992697"/>
                <a:gd name="connsiteY195" fmla="*/ 155223 h 1030680"/>
                <a:gd name="connsiteX196" fmla="*/ 1243646 w 2992697"/>
                <a:gd name="connsiteY196" fmla="*/ 158327 h 1030680"/>
                <a:gd name="connsiteX197" fmla="*/ 1245819 w 2992697"/>
                <a:gd name="connsiteY197" fmla="*/ 162674 h 1030680"/>
                <a:gd name="connsiteX198" fmla="*/ 1233401 w 2992697"/>
                <a:gd name="connsiteY198" fmla="*/ 162674 h 1030680"/>
                <a:gd name="connsiteX199" fmla="*/ 1231228 w 2992697"/>
                <a:gd name="connsiteY199" fmla="*/ 158327 h 1030680"/>
                <a:gd name="connsiteX200" fmla="*/ 1229055 w 2992697"/>
                <a:gd name="connsiteY200" fmla="*/ 155223 h 1030680"/>
                <a:gd name="connsiteX201" fmla="*/ 1225950 w 2992697"/>
                <a:gd name="connsiteY201" fmla="*/ 150877 h 1030680"/>
                <a:gd name="connsiteX202" fmla="*/ 1223777 w 2992697"/>
                <a:gd name="connsiteY202" fmla="*/ 148704 h 1030680"/>
                <a:gd name="connsiteX203" fmla="*/ 1223777 w 2992697"/>
                <a:gd name="connsiteY203" fmla="*/ 143426 h 1030680"/>
                <a:gd name="connsiteX204" fmla="*/ 1222846 w 2992697"/>
                <a:gd name="connsiteY204" fmla="*/ 138148 h 1030680"/>
                <a:gd name="connsiteX205" fmla="*/ 1222846 w 2992697"/>
                <a:gd name="connsiteY205" fmla="*/ 138148 h 1030680"/>
                <a:gd name="connsiteX206" fmla="*/ 1222846 w 2992697"/>
                <a:gd name="connsiteY206" fmla="*/ 138148 h 1030680"/>
                <a:gd name="connsiteX207" fmla="*/ 1730114 w 2992697"/>
                <a:gd name="connsiteY207" fmla="*/ 113934 h 1030680"/>
                <a:gd name="connsiteX208" fmla="*/ 1736323 w 2992697"/>
                <a:gd name="connsiteY208" fmla="*/ 123557 h 1030680"/>
                <a:gd name="connsiteX209" fmla="*/ 1741601 w 2992697"/>
                <a:gd name="connsiteY209" fmla="*/ 141563 h 1030680"/>
                <a:gd name="connsiteX210" fmla="*/ 1749051 w 2992697"/>
                <a:gd name="connsiteY210" fmla="*/ 158327 h 1030680"/>
                <a:gd name="connsiteX211" fmla="*/ 1758365 w 2992697"/>
                <a:gd name="connsiteY211" fmla="*/ 175091 h 1030680"/>
                <a:gd name="connsiteX212" fmla="*/ 1763642 w 2992697"/>
                <a:gd name="connsiteY212" fmla="*/ 182542 h 1030680"/>
                <a:gd name="connsiteX213" fmla="*/ 1766747 w 2992697"/>
                <a:gd name="connsiteY213" fmla="*/ 178196 h 1030680"/>
                <a:gd name="connsiteX214" fmla="*/ 1768920 w 2992697"/>
                <a:gd name="connsiteY214" fmla="*/ 177265 h 1030680"/>
                <a:gd name="connsiteX215" fmla="*/ 1772956 w 2992697"/>
                <a:gd name="connsiteY215" fmla="*/ 177265 h 1030680"/>
                <a:gd name="connsiteX216" fmla="*/ 1776060 w 2992697"/>
                <a:gd name="connsiteY216" fmla="*/ 175091 h 1030680"/>
                <a:gd name="connsiteX217" fmla="*/ 1783511 w 2992697"/>
                <a:gd name="connsiteY217" fmla="*/ 175091 h 1030680"/>
                <a:gd name="connsiteX218" fmla="*/ 1783511 w 2992697"/>
                <a:gd name="connsiteY218" fmla="*/ 178196 h 1030680"/>
                <a:gd name="connsiteX219" fmla="*/ 1787547 w 2992697"/>
                <a:gd name="connsiteY219" fmla="*/ 178196 h 1030680"/>
                <a:gd name="connsiteX220" fmla="*/ 1787547 w 2992697"/>
                <a:gd name="connsiteY220" fmla="*/ 189682 h 1030680"/>
                <a:gd name="connsiteX221" fmla="*/ 1759296 w 2992697"/>
                <a:gd name="connsiteY221" fmla="*/ 192787 h 1030680"/>
                <a:gd name="connsiteX222" fmla="*/ 1756192 w 2992697"/>
                <a:gd name="connsiteY222" fmla="*/ 222279 h 1030680"/>
                <a:gd name="connsiteX223" fmla="*/ 1746878 w 2992697"/>
                <a:gd name="connsiteY223" fmla="*/ 246494 h 1030680"/>
                <a:gd name="connsiteX224" fmla="*/ 1739428 w 2992697"/>
                <a:gd name="connsiteY224" fmla="*/ 270709 h 1030680"/>
                <a:gd name="connsiteX225" fmla="*/ 1736323 w 2992697"/>
                <a:gd name="connsiteY225" fmla="*/ 290888 h 1030680"/>
                <a:gd name="connsiteX226" fmla="*/ 1734150 w 2992697"/>
                <a:gd name="connsiteY226" fmla="*/ 311067 h 1030680"/>
                <a:gd name="connsiteX227" fmla="*/ 1734150 w 2992697"/>
                <a:gd name="connsiteY227" fmla="*/ 327831 h 1030680"/>
                <a:gd name="connsiteX228" fmla="*/ 1730114 w 2992697"/>
                <a:gd name="connsiteY228" fmla="*/ 343664 h 1030680"/>
                <a:gd name="connsiteX229" fmla="*/ 1727010 w 2992697"/>
                <a:gd name="connsiteY229" fmla="*/ 343664 h 1030680"/>
                <a:gd name="connsiteX230" fmla="*/ 1727010 w 2992697"/>
                <a:gd name="connsiteY230" fmla="*/ 340559 h 1030680"/>
                <a:gd name="connsiteX231" fmla="*/ 1721732 w 2992697"/>
                <a:gd name="connsiteY231" fmla="*/ 333108 h 1030680"/>
                <a:gd name="connsiteX232" fmla="*/ 1712419 w 2992697"/>
                <a:gd name="connsiteY232" fmla="*/ 323485 h 1030680"/>
                <a:gd name="connsiteX233" fmla="*/ 1701864 w 2992697"/>
                <a:gd name="connsiteY233" fmla="*/ 310756 h 1030680"/>
                <a:gd name="connsiteX234" fmla="*/ 1692550 w 2992697"/>
                <a:gd name="connsiteY234" fmla="*/ 298028 h 1030680"/>
                <a:gd name="connsiteX235" fmla="*/ 1685100 w 2992697"/>
                <a:gd name="connsiteY235" fmla="*/ 285300 h 1030680"/>
                <a:gd name="connsiteX236" fmla="*/ 1681064 w 2992697"/>
                <a:gd name="connsiteY236" fmla="*/ 273813 h 1030680"/>
                <a:gd name="connsiteX237" fmla="*/ 1683237 w 2992697"/>
                <a:gd name="connsiteY237" fmla="*/ 266363 h 1030680"/>
                <a:gd name="connsiteX238" fmla="*/ 1687273 w 2992697"/>
                <a:gd name="connsiteY238" fmla="*/ 264189 h 1030680"/>
                <a:gd name="connsiteX239" fmla="*/ 1690377 w 2992697"/>
                <a:gd name="connsiteY239" fmla="*/ 264189 h 1030680"/>
                <a:gd name="connsiteX240" fmla="*/ 1692550 w 2992697"/>
                <a:gd name="connsiteY240" fmla="*/ 264189 h 1030680"/>
                <a:gd name="connsiteX241" fmla="*/ 1694723 w 2992697"/>
                <a:gd name="connsiteY241" fmla="*/ 264189 h 1030680"/>
                <a:gd name="connsiteX242" fmla="*/ 1695655 w 2992697"/>
                <a:gd name="connsiteY242" fmla="*/ 264189 h 1030680"/>
                <a:gd name="connsiteX243" fmla="*/ 1697828 w 2992697"/>
                <a:gd name="connsiteY243" fmla="*/ 264189 h 1030680"/>
                <a:gd name="connsiteX244" fmla="*/ 1700001 w 2992697"/>
                <a:gd name="connsiteY244" fmla="*/ 263879 h 1030680"/>
                <a:gd name="connsiteX245" fmla="*/ 1703106 w 2992697"/>
                <a:gd name="connsiteY245" fmla="*/ 259533 h 1030680"/>
                <a:gd name="connsiteX246" fmla="*/ 1700001 w 2992697"/>
                <a:gd name="connsiteY246" fmla="*/ 259533 h 1030680"/>
                <a:gd name="connsiteX247" fmla="*/ 1700001 w 2992697"/>
                <a:gd name="connsiteY247" fmla="*/ 256428 h 1030680"/>
                <a:gd name="connsiteX248" fmla="*/ 1683237 w 2992697"/>
                <a:gd name="connsiteY248" fmla="*/ 254255 h 1030680"/>
                <a:gd name="connsiteX249" fmla="*/ 1673924 w 2992697"/>
                <a:gd name="connsiteY249" fmla="*/ 248978 h 1030680"/>
                <a:gd name="connsiteX250" fmla="*/ 1666473 w 2992697"/>
                <a:gd name="connsiteY250" fmla="*/ 239354 h 1030680"/>
                <a:gd name="connsiteX251" fmla="*/ 1673924 w 2992697"/>
                <a:gd name="connsiteY251" fmla="*/ 237181 h 1030680"/>
                <a:gd name="connsiteX252" fmla="*/ 1680132 w 2992697"/>
                <a:gd name="connsiteY252" fmla="*/ 235007 h 1030680"/>
                <a:gd name="connsiteX253" fmla="*/ 1683237 w 2992697"/>
                <a:gd name="connsiteY253" fmla="*/ 234076 h 1030680"/>
                <a:gd name="connsiteX254" fmla="*/ 1687273 w 2992697"/>
                <a:gd name="connsiteY254" fmla="*/ 231903 h 1030680"/>
                <a:gd name="connsiteX255" fmla="*/ 1690377 w 2992697"/>
                <a:gd name="connsiteY255" fmla="*/ 229730 h 1030680"/>
                <a:gd name="connsiteX256" fmla="*/ 1694413 w 2992697"/>
                <a:gd name="connsiteY256" fmla="*/ 226625 h 1030680"/>
                <a:gd name="connsiteX257" fmla="*/ 1694413 w 2992697"/>
                <a:gd name="connsiteY257" fmla="*/ 222279 h 1030680"/>
                <a:gd name="connsiteX258" fmla="*/ 1679822 w 2992697"/>
                <a:gd name="connsiteY258" fmla="*/ 222279 h 1030680"/>
                <a:gd name="connsiteX259" fmla="*/ 1675786 w 2992697"/>
                <a:gd name="connsiteY259" fmla="*/ 224452 h 1030680"/>
                <a:gd name="connsiteX260" fmla="*/ 1672682 w 2992697"/>
                <a:gd name="connsiteY260" fmla="*/ 224452 h 1030680"/>
                <a:gd name="connsiteX261" fmla="*/ 1668646 w 2992697"/>
                <a:gd name="connsiteY261" fmla="*/ 226625 h 1030680"/>
                <a:gd name="connsiteX262" fmla="*/ 1663369 w 2992697"/>
                <a:gd name="connsiteY262" fmla="*/ 226625 h 1030680"/>
                <a:gd name="connsiteX263" fmla="*/ 1654055 w 2992697"/>
                <a:gd name="connsiteY263" fmla="*/ 209861 h 1030680"/>
                <a:gd name="connsiteX264" fmla="*/ 1643500 w 2992697"/>
                <a:gd name="connsiteY264" fmla="*/ 193097 h 1030680"/>
                <a:gd name="connsiteX265" fmla="*/ 1644431 w 2992697"/>
                <a:gd name="connsiteY265" fmla="*/ 187820 h 1030680"/>
                <a:gd name="connsiteX266" fmla="*/ 1644431 w 2992697"/>
                <a:gd name="connsiteY266" fmla="*/ 184715 h 1030680"/>
                <a:gd name="connsiteX267" fmla="*/ 1646604 w 2992697"/>
                <a:gd name="connsiteY267" fmla="*/ 182542 h 1030680"/>
                <a:gd name="connsiteX268" fmla="*/ 1648778 w 2992697"/>
                <a:gd name="connsiteY268" fmla="*/ 178196 h 1030680"/>
                <a:gd name="connsiteX269" fmla="*/ 1648778 w 2992697"/>
                <a:gd name="connsiteY269" fmla="*/ 175091 h 1030680"/>
                <a:gd name="connsiteX270" fmla="*/ 1650951 w 2992697"/>
                <a:gd name="connsiteY270" fmla="*/ 169814 h 1030680"/>
                <a:gd name="connsiteX271" fmla="*/ 1646915 w 2992697"/>
                <a:gd name="connsiteY271" fmla="*/ 169814 h 1030680"/>
                <a:gd name="connsiteX272" fmla="*/ 1646915 w 2992697"/>
                <a:gd name="connsiteY272" fmla="*/ 165468 h 1030680"/>
                <a:gd name="connsiteX273" fmla="*/ 1643810 w 2992697"/>
                <a:gd name="connsiteY273" fmla="*/ 167641 h 1030680"/>
                <a:gd name="connsiteX274" fmla="*/ 1641637 w 2992697"/>
                <a:gd name="connsiteY274" fmla="*/ 167641 h 1030680"/>
                <a:gd name="connsiteX275" fmla="*/ 1639464 w 2992697"/>
                <a:gd name="connsiteY275" fmla="*/ 167641 h 1030680"/>
                <a:gd name="connsiteX276" fmla="*/ 1639464 w 2992697"/>
                <a:gd name="connsiteY276" fmla="*/ 167641 h 1030680"/>
                <a:gd name="connsiteX277" fmla="*/ 1637291 w 2992697"/>
                <a:gd name="connsiteY277" fmla="*/ 167641 h 1030680"/>
                <a:gd name="connsiteX278" fmla="*/ 1637291 w 2992697"/>
                <a:gd name="connsiteY278" fmla="*/ 165468 h 1030680"/>
                <a:gd name="connsiteX279" fmla="*/ 1634187 w 2992697"/>
                <a:gd name="connsiteY279" fmla="*/ 162363 h 1030680"/>
                <a:gd name="connsiteX280" fmla="*/ 1632013 w 2992697"/>
                <a:gd name="connsiteY280" fmla="*/ 158017 h 1030680"/>
                <a:gd name="connsiteX281" fmla="*/ 1629840 w 2992697"/>
                <a:gd name="connsiteY281" fmla="*/ 154912 h 1030680"/>
                <a:gd name="connsiteX282" fmla="*/ 1628909 w 2992697"/>
                <a:gd name="connsiteY282" fmla="*/ 152739 h 1030680"/>
                <a:gd name="connsiteX283" fmla="*/ 1628909 w 2992697"/>
                <a:gd name="connsiteY283" fmla="*/ 147462 h 1030680"/>
                <a:gd name="connsiteX284" fmla="*/ 1626736 w 2992697"/>
                <a:gd name="connsiteY284" fmla="*/ 141253 h 1030680"/>
                <a:gd name="connsiteX285" fmla="*/ 1646604 w 2992697"/>
                <a:gd name="connsiteY285" fmla="*/ 128525 h 1030680"/>
                <a:gd name="connsiteX286" fmla="*/ 1666473 w 2992697"/>
                <a:gd name="connsiteY286" fmla="*/ 117969 h 1030680"/>
                <a:gd name="connsiteX287" fmla="*/ 1668646 w 2992697"/>
                <a:gd name="connsiteY287" fmla="*/ 123247 h 1030680"/>
                <a:gd name="connsiteX288" fmla="*/ 1670819 w 2992697"/>
                <a:gd name="connsiteY288" fmla="*/ 128525 h 1030680"/>
                <a:gd name="connsiteX289" fmla="*/ 1672992 w 2992697"/>
                <a:gd name="connsiteY289" fmla="*/ 130698 h 1030680"/>
                <a:gd name="connsiteX290" fmla="*/ 1676097 w 2992697"/>
                <a:gd name="connsiteY290" fmla="*/ 132871 h 1030680"/>
                <a:gd name="connsiteX291" fmla="*/ 1678270 w 2992697"/>
                <a:gd name="connsiteY291" fmla="*/ 132871 h 1030680"/>
                <a:gd name="connsiteX292" fmla="*/ 1680443 w 2992697"/>
                <a:gd name="connsiteY292" fmla="*/ 133802 h 1030680"/>
                <a:gd name="connsiteX293" fmla="*/ 1683547 w 2992697"/>
                <a:gd name="connsiteY293" fmla="*/ 135975 h 1030680"/>
                <a:gd name="connsiteX294" fmla="*/ 1687583 w 2992697"/>
                <a:gd name="connsiteY294" fmla="*/ 138148 h 1030680"/>
                <a:gd name="connsiteX295" fmla="*/ 1690688 w 2992697"/>
                <a:gd name="connsiteY295" fmla="*/ 148704 h 1030680"/>
                <a:gd name="connsiteX296" fmla="*/ 1692861 w 2992697"/>
                <a:gd name="connsiteY296" fmla="*/ 162363 h 1030680"/>
                <a:gd name="connsiteX297" fmla="*/ 1695034 w 2992697"/>
                <a:gd name="connsiteY297" fmla="*/ 175091 h 1030680"/>
                <a:gd name="connsiteX298" fmla="*/ 1703416 w 2992697"/>
                <a:gd name="connsiteY298" fmla="*/ 175091 h 1030680"/>
                <a:gd name="connsiteX299" fmla="*/ 1703416 w 2992697"/>
                <a:gd name="connsiteY299" fmla="*/ 165468 h 1030680"/>
                <a:gd name="connsiteX300" fmla="*/ 1700311 w 2992697"/>
                <a:gd name="connsiteY300" fmla="*/ 154912 h 1030680"/>
                <a:gd name="connsiteX301" fmla="*/ 1700311 w 2992697"/>
                <a:gd name="connsiteY301" fmla="*/ 141253 h 1030680"/>
                <a:gd name="connsiteX302" fmla="*/ 1703416 w 2992697"/>
                <a:gd name="connsiteY302" fmla="*/ 128525 h 1030680"/>
                <a:gd name="connsiteX303" fmla="*/ 1707452 w 2992697"/>
                <a:gd name="connsiteY303" fmla="*/ 117969 h 1030680"/>
                <a:gd name="connsiteX304" fmla="*/ 1730114 w 2992697"/>
                <a:gd name="connsiteY304" fmla="*/ 113934 h 1030680"/>
                <a:gd name="connsiteX305" fmla="*/ 1730114 w 2992697"/>
                <a:gd name="connsiteY305" fmla="*/ 113934 h 1030680"/>
                <a:gd name="connsiteX306" fmla="*/ 1730114 w 2992697"/>
                <a:gd name="connsiteY306" fmla="*/ 113934 h 1030680"/>
                <a:gd name="connsiteX307" fmla="*/ 2755827 w 2992697"/>
                <a:gd name="connsiteY307" fmla="*/ 104620 h 1030680"/>
                <a:gd name="connsiteX308" fmla="*/ 2761105 w 2992697"/>
                <a:gd name="connsiteY308" fmla="*/ 108966 h 1030680"/>
                <a:gd name="connsiteX309" fmla="*/ 2765140 w 2992697"/>
                <a:gd name="connsiteY309" fmla="*/ 112071 h 1030680"/>
                <a:gd name="connsiteX310" fmla="*/ 2770418 w 2992697"/>
                <a:gd name="connsiteY310" fmla="*/ 112071 h 1030680"/>
                <a:gd name="connsiteX311" fmla="*/ 2775696 w 2992697"/>
                <a:gd name="connsiteY311" fmla="*/ 112071 h 1030680"/>
                <a:gd name="connsiteX312" fmla="*/ 2785009 w 2992697"/>
                <a:gd name="connsiteY312" fmla="*/ 114244 h 1030680"/>
                <a:gd name="connsiteX313" fmla="*/ 2782836 w 2992697"/>
                <a:gd name="connsiteY313" fmla="*/ 118590 h 1030680"/>
                <a:gd name="connsiteX314" fmla="*/ 2782836 w 2992697"/>
                <a:gd name="connsiteY314" fmla="*/ 119522 h 1030680"/>
                <a:gd name="connsiteX315" fmla="*/ 2782836 w 2992697"/>
                <a:gd name="connsiteY315" fmla="*/ 121695 h 1030680"/>
                <a:gd name="connsiteX316" fmla="*/ 2781905 w 2992697"/>
                <a:gd name="connsiteY316" fmla="*/ 123868 h 1030680"/>
                <a:gd name="connsiteX317" fmla="*/ 2781905 w 2992697"/>
                <a:gd name="connsiteY317" fmla="*/ 126041 h 1030680"/>
                <a:gd name="connsiteX318" fmla="*/ 2768245 w 2992697"/>
                <a:gd name="connsiteY318" fmla="*/ 133492 h 1030680"/>
                <a:gd name="connsiteX319" fmla="*/ 2750550 w 2992697"/>
                <a:gd name="connsiteY319" fmla="*/ 136596 h 1030680"/>
                <a:gd name="connsiteX320" fmla="*/ 2731613 w 2992697"/>
                <a:gd name="connsiteY320" fmla="*/ 138769 h 1030680"/>
                <a:gd name="connsiteX321" fmla="*/ 2730681 w 2992697"/>
                <a:gd name="connsiteY321" fmla="*/ 134423 h 1030680"/>
                <a:gd name="connsiteX322" fmla="*/ 2730681 w 2992697"/>
                <a:gd name="connsiteY322" fmla="*/ 131319 h 1030680"/>
                <a:gd name="connsiteX323" fmla="*/ 2728508 w 2992697"/>
                <a:gd name="connsiteY323" fmla="*/ 126972 h 1030680"/>
                <a:gd name="connsiteX324" fmla="*/ 2728508 w 2992697"/>
                <a:gd name="connsiteY324" fmla="*/ 121695 h 1030680"/>
                <a:gd name="connsiteX325" fmla="*/ 2733786 w 2992697"/>
                <a:gd name="connsiteY325" fmla="*/ 118590 h 1030680"/>
                <a:gd name="connsiteX326" fmla="*/ 2737821 w 2992697"/>
                <a:gd name="connsiteY326" fmla="*/ 114244 h 1030680"/>
                <a:gd name="connsiteX327" fmla="*/ 2740926 w 2992697"/>
                <a:gd name="connsiteY327" fmla="*/ 112071 h 1030680"/>
                <a:gd name="connsiteX328" fmla="*/ 2744961 w 2992697"/>
                <a:gd name="connsiteY328" fmla="*/ 108966 h 1030680"/>
                <a:gd name="connsiteX329" fmla="*/ 2748066 w 2992697"/>
                <a:gd name="connsiteY329" fmla="*/ 106793 h 1030680"/>
                <a:gd name="connsiteX330" fmla="*/ 2755827 w 2992697"/>
                <a:gd name="connsiteY330" fmla="*/ 104620 h 1030680"/>
                <a:gd name="connsiteX331" fmla="*/ 2755827 w 2992697"/>
                <a:gd name="connsiteY331" fmla="*/ 104620 h 1030680"/>
                <a:gd name="connsiteX332" fmla="*/ 2755827 w 2992697"/>
                <a:gd name="connsiteY332" fmla="*/ 104620 h 1030680"/>
                <a:gd name="connsiteX333" fmla="*/ 2195472 w 2992697"/>
                <a:gd name="connsiteY333" fmla="*/ 104620 h 1030680"/>
                <a:gd name="connsiteX334" fmla="*/ 2210063 w 2992697"/>
                <a:gd name="connsiteY334" fmla="*/ 106793 h 1030680"/>
                <a:gd name="connsiteX335" fmla="*/ 2220619 w 2992697"/>
                <a:gd name="connsiteY335" fmla="*/ 112071 h 1030680"/>
                <a:gd name="connsiteX336" fmla="*/ 2231174 w 2992697"/>
                <a:gd name="connsiteY336" fmla="*/ 118280 h 1030680"/>
                <a:gd name="connsiteX337" fmla="*/ 2228069 w 2992697"/>
                <a:gd name="connsiteY337" fmla="*/ 121384 h 1030680"/>
                <a:gd name="connsiteX338" fmla="*/ 2225896 w 2992697"/>
                <a:gd name="connsiteY338" fmla="*/ 126662 h 1030680"/>
                <a:gd name="connsiteX339" fmla="*/ 2222792 w 2992697"/>
                <a:gd name="connsiteY339" fmla="*/ 128835 h 1030680"/>
                <a:gd name="connsiteX340" fmla="*/ 2217514 w 2992697"/>
                <a:gd name="connsiteY340" fmla="*/ 131008 h 1030680"/>
                <a:gd name="connsiteX341" fmla="*/ 2211305 w 2992697"/>
                <a:gd name="connsiteY341" fmla="*/ 133181 h 1030680"/>
                <a:gd name="connsiteX342" fmla="*/ 2203855 w 2992697"/>
                <a:gd name="connsiteY342" fmla="*/ 133181 h 1030680"/>
                <a:gd name="connsiteX343" fmla="*/ 2198577 w 2992697"/>
                <a:gd name="connsiteY343" fmla="*/ 136286 h 1030680"/>
                <a:gd name="connsiteX344" fmla="*/ 2193300 w 2992697"/>
                <a:gd name="connsiteY344" fmla="*/ 136286 h 1030680"/>
                <a:gd name="connsiteX345" fmla="*/ 2188022 w 2992697"/>
                <a:gd name="connsiteY345" fmla="*/ 138459 h 1030680"/>
                <a:gd name="connsiteX346" fmla="*/ 2180571 w 2992697"/>
                <a:gd name="connsiteY346" fmla="*/ 138459 h 1030680"/>
                <a:gd name="connsiteX347" fmla="*/ 2180571 w 2992697"/>
                <a:gd name="connsiteY347" fmla="*/ 126972 h 1030680"/>
                <a:gd name="connsiteX348" fmla="*/ 2181502 w 2992697"/>
                <a:gd name="connsiteY348" fmla="*/ 119522 h 1030680"/>
                <a:gd name="connsiteX349" fmla="*/ 2188953 w 2992697"/>
                <a:gd name="connsiteY349" fmla="*/ 114244 h 1030680"/>
                <a:gd name="connsiteX350" fmla="*/ 2195472 w 2992697"/>
                <a:gd name="connsiteY350" fmla="*/ 104620 h 1030680"/>
                <a:gd name="connsiteX351" fmla="*/ 2195472 w 2992697"/>
                <a:gd name="connsiteY351" fmla="*/ 104620 h 1030680"/>
                <a:gd name="connsiteX352" fmla="*/ 2195472 w 2992697"/>
                <a:gd name="connsiteY352" fmla="*/ 104620 h 1030680"/>
                <a:gd name="connsiteX353" fmla="*/ 798156 w 2992697"/>
                <a:gd name="connsiteY353" fmla="*/ 104620 h 1030680"/>
                <a:gd name="connsiteX354" fmla="*/ 812747 w 2992697"/>
                <a:gd name="connsiteY354" fmla="*/ 104620 h 1030680"/>
                <a:gd name="connsiteX355" fmla="*/ 815852 w 2992697"/>
                <a:gd name="connsiteY355" fmla="*/ 114244 h 1030680"/>
                <a:gd name="connsiteX356" fmla="*/ 819887 w 2992697"/>
                <a:gd name="connsiteY356" fmla="*/ 119522 h 1030680"/>
                <a:gd name="connsiteX357" fmla="*/ 822992 w 2992697"/>
                <a:gd name="connsiteY357" fmla="*/ 126972 h 1030680"/>
                <a:gd name="connsiteX358" fmla="*/ 825165 w 2992697"/>
                <a:gd name="connsiteY358" fmla="*/ 138459 h 1030680"/>
                <a:gd name="connsiteX359" fmla="*/ 822060 w 2992697"/>
                <a:gd name="connsiteY359" fmla="*/ 138459 h 1030680"/>
                <a:gd name="connsiteX360" fmla="*/ 810574 w 2992697"/>
                <a:gd name="connsiteY360" fmla="*/ 131008 h 1030680"/>
                <a:gd name="connsiteX361" fmla="*/ 803123 w 2992697"/>
                <a:gd name="connsiteY361" fmla="*/ 123557 h 1030680"/>
                <a:gd name="connsiteX362" fmla="*/ 797846 w 2992697"/>
                <a:gd name="connsiteY362" fmla="*/ 116107 h 1030680"/>
                <a:gd name="connsiteX363" fmla="*/ 797846 w 2992697"/>
                <a:gd name="connsiteY363" fmla="*/ 104620 h 1030680"/>
                <a:gd name="connsiteX364" fmla="*/ 798156 w 2992697"/>
                <a:gd name="connsiteY364" fmla="*/ 104620 h 1030680"/>
                <a:gd name="connsiteX365" fmla="*/ 798156 w 2992697"/>
                <a:gd name="connsiteY365" fmla="*/ 104620 h 1030680"/>
                <a:gd name="connsiteX366" fmla="*/ 2852997 w 2992697"/>
                <a:gd name="connsiteY366" fmla="*/ 81337 h 1030680"/>
                <a:gd name="connsiteX367" fmla="*/ 2856101 w 2992697"/>
                <a:gd name="connsiteY367" fmla="*/ 81337 h 1030680"/>
                <a:gd name="connsiteX368" fmla="*/ 2860137 w 2992697"/>
                <a:gd name="connsiteY368" fmla="*/ 83510 h 1030680"/>
                <a:gd name="connsiteX369" fmla="*/ 2861068 w 2992697"/>
                <a:gd name="connsiteY369" fmla="*/ 83510 h 1030680"/>
                <a:gd name="connsiteX370" fmla="*/ 2863241 w 2992697"/>
                <a:gd name="connsiteY370" fmla="*/ 83510 h 1030680"/>
                <a:gd name="connsiteX371" fmla="*/ 2865415 w 2992697"/>
                <a:gd name="connsiteY371" fmla="*/ 84441 h 1030680"/>
                <a:gd name="connsiteX372" fmla="*/ 2861379 w 2992697"/>
                <a:gd name="connsiteY372" fmla="*/ 88788 h 1030680"/>
                <a:gd name="connsiteX373" fmla="*/ 2858274 w 2992697"/>
                <a:gd name="connsiteY373" fmla="*/ 91892 h 1030680"/>
                <a:gd name="connsiteX374" fmla="*/ 2856101 w 2992697"/>
                <a:gd name="connsiteY374" fmla="*/ 97170 h 1030680"/>
                <a:gd name="connsiteX375" fmla="*/ 2853928 w 2992697"/>
                <a:gd name="connsiteY375" fmla="*/ 101516 h 1030680"/>
                <a:gd name="connsiteX376" fmla="*/ 2852997 w 2992697"/>
                <a:gd name="connsiteY376" fmla="*/ 108966 h 1030680"/>
                <a:gd name="connsiteX377" fmla="*/ 2856101 w 2992697"/>
                <a:gd name="connsiteY377" fmla="*/ 108966 h 1030680"/>
                <a:gd name="connsiteX378" fmla="*/ 2860137 w 2992697"/>
                <a:gd name="connsiteY378" fmla="*/ 103689 h 1030680"/>
                <a:gd name="connsiteX379" fmla="*/ 2863241 w 2992697"/>
                <a:gd name="connsiteY379" fmla="*/ 99343 h 1030680"/>
                <a:gd name="connsiteX380" fmla="*/ 2867277 w 2992697"/>
                <a:gd name="connsiteY380" fmla="*/ 96238 h 1030680"/>
                <a:gd name="connsiteX381" fmla="*/ 2872555 w 2992697"/>
                <a:gd name="connsiteY381" fmla="*/ 94065 h 1030680"/>
                <a:gd name="connsiteX382" fmla="*/ 2883110 w 2992697"/>
                <a:gd name="connsiteY382" fmla="*/ 104620 h 1030680"/>
                <a:gd name="connsiteX383" fmla="*/ 2896770 w 2992697"/>
                <a:gd name="connsiteY383" fmla="*/ 114244 h 1030680"/>
                <a:gd name="connsiteX384" fmla="*/ 2905151 w 2992697"/>
                <a:gd name="connsiteY384" fmla="*/ 121695 h 1030680"/>
                <a:gd name="connsiteX385" fmla="*/ 2905151 w 2992697"/>
                <a:gd name="connsiteY385" fmla="*/ 145910 h 1030680"/>
                <a:gd name="connsiteX386" fmla="*/ 2911360 w 2992697"/>
                <a:gd name="connsiteY386" fmla="*/ 151187 h 1030680"/>
                <a:gd name="connsiteX387" fmla="*/ 2916638 w 2992697"/>
                <a:gd name="connsiteY387" fmla="*/ 155533 h 1030680"/>
                <a:gd name="connsiteX388" fmla="*/ 2921916 w 2992697"/>
                <a:gd name="connsiteY388" fmla="*/ 156465 h 1030680"/>
                <a:gd name="connsiteX389" fmla="*/ 2925952 w 2992697"/>
                <a:gd name="connsiteY389" fmla="*/ 163915 h 1030680"/>
                <a:gd name="connsiteX390" fmla="*/ 2929056 w 2992697"/>
                <a:gd name="connsiteY390" fmla="*/ 178817 h 1030680"/>
                <a:gd name="connsiteX391" fmla="*/ 2921605 w 2992697"/>
                <a:gd name="connsiteY391" fmla="*/ 188441 h 1030680"/>
                <a:gd name="connsiteX392" fmla="*/ 2918501 w 2992697"/>
                <a:gd name="connsiteY392" fmla="*/ 198064 h 1030680"/>
                <a:gd name="connsiteX393" fmla="*/ 2911050 w 2992697"/>
                <a:gd name="connsiteY393" fmla="*/ 203342 h 1030680"/>
                <a:gd name="connsiteX394" fmla="*/ 2901737 w 2992697"/>
                <a:gd name="connsiteY394" fmla="*/ 205515 h 1030680"/>
                <a:gd name="connsiteX395" fmla="*/ 2884972 w 2992697"/>
                <a:gd name="connsiteY395" fmla="*/ 206446 h 1030680"/>
                <a:gd name="connsiteX396" fmla="*/ 2872555 w 2992697"/>
                <a:gd name="connsiteY396" fmla="*/ 195891 h 1030680"/>
                <a:gd name="connsiteX397" fmla="*/ 2853618 w 2992697"/>
                <a:gd name="connsiteY397" fmla="*/ 186267 h 1030680"/>
                <a:gd name="connsiteX398" fmla="*/ 2833749 w 2992697"/>
                <a:gd name="connsiteY398" fmla="*/ 180990 h 1030680"/>
                <a:gd name="connsiteX399" fmla="*/ 2813881 w 2992697"/>
                <a:gd name="connsiteY399" fmla="*/ 173539 h 1030680"/>
                <a:gd name="connsiteX400" fmla="*/ 2796185 w 2992697"/>
                <a:gd name="connsiteY400" fmla="*/ 166089 h 1030680"/>
                <a:gd name="connsiteX401" fmla="*/ 2784699 w 2992697"/>
                <a:gd name="connsiteY401" fmla="*/ 155533 h 1030680"/>
                <a:gd name="connsiteX402" fmla="*/ 2792149 w 2992697"/>
                <a:gd name="connsiteY402" fmla="*/ 151187 h 1030680"/>
                <a:gd name="connsiteX403" fmla="*/ 2797427 w 2992697"/>
                <a:gd name="connsiteY403" fmla="*/ 148083 h 1030680"/>
                <a:gd name="connsiteX404" fmla="*/ 2801463 w 2992697"/>
                <a:gd name="connsiteY404" fmla="*/ 143736 h 1030680"/>
                <a:gd name="connsiteX405" fmla="*/ 2803636 w 2992697"/>
                <a:gd name="connsiteY405" fmla="*/ 138459 h 1030680"/>
                <a:gd name="connsiteX406" fmla="*/ 2804567 w 2992697"/>
                <a:gd name="connsiteY406" fmla="*/ 128835 h 1030680"/>
                <a:gd name="connsiteX407" fmla="*/ 2803636 w 2992697"/>
                <a:gd name="connsiteY407" fmla="*/ 125731 h 1030680"/>
                <a:gd name="connsiteX408" fmla="*/ 2801463 w 2992697"/>
                <a:gd name="connsiteY408" fmla="*/ 119522 h 1030680"/>
                <a:gd name="connsiteX409" fmla="*/ 2801463 w 2992697"/>
                <a:gd name="connsiteY409" fmla="*/ 111760 h 1030680"/>
                <a:gd name="connsiteX410" fmla="*/ 2801463 w 2992697"/>
                <a:gd name="connsiteY410" fmla="*/ 104310 h 1030680"/>
                <a:gd name="connsiteX411" fmla="*/ 2801463 w 2992697"/>
                <a:gd name="connsiteY411" fmla="*/ 103378 h 1030680"/>
                <a:gd name="connsiteX412" fmla="*/ 2803636 w 2992697"/>
                <a:gd name="connsiteY412" fmla="*/ 103378 h 1030680"/>
                <a:gd name="connsiteX413" fmla="*/ 2803636 w 2992697"/>
                <a:gd name="connsiteY413" fmla="*/ 103378 h 1030680"/>
                <a:gd name="connsiteX414" fmla="*/ 2803636 w 2992697"/>
                <a:gd name="connsiteY414" fmla="*/ 103378 h 1030680"/>
                <a:gd name="connsiteX415" fmla="*/ 2803636 w 2992697"/>
                <a:gd name="connsiteY415" fmla="*/ 103378 h 1030680"/>
                <a:gd name="connsiteX416" fmla="*/ 2804567 w 2992697"/>
                <a:gd name="connsiteY416" fmla="*/ 101205 h 1030680"/>
                <a:gd name="connsiteX417" fmla="*/ 2821331 w 2992697"/>
                <a:gd name="connsiteY417" fmla="*/ 96859 h 1030680"/>
                <a:gd name="connsiteX418" fmla="*/ 2839027 w 2992697"/>
                <a:gd name="connsiteY418" fmla="*/ 88477 h 1030680"/>
                <a:gd name="connsiteX419" fmla="*/ 2852997 w 2992697"/>
                <a:gd name="connsiteY419" fmla="*/ 81337 h 1030680"/>
                <a:gd name="connsiteX420" fmla="*/ 2852997 w 2992697"/>
                <a:gd name="connsiteY420" fmla="*/ 81337 h 1030680"/>
                <a:gd name="connsiteX421" fmla="*/ 2852997 w 2992697"/>
                <a:gd name="connsiteY421" fmla="*/ 81337 h 1030680"/>
                <a:gd name="connsiteX422" fmla="*/ 2621404 w 2992697"/>
                <a:gd name="connsiteY422" fmla="*/ 76991 h 1030680"/>
                <a:gd name="connsiteX423" fmla="*/ 2631959 w 2992697"/>
                <a:gd name="connsiteY423" fmla="*/ 76991 h 1030680"/>
                <a:gd name="connsiteX424" fmla="*/ 2646550 w 2992697"/>
                <a:gd name="connsiteY424" fmla="*/ 91892 h 1030680"/>
                <a:gd name="connsiteX425" fmla="*/ 2665487 w 2992697"/>
                <a:gd name="connsiteY425" fmla="*/ 104620 h 1030680"/>
                <a:gd name="connsiteX426" fmla="*/ 2665487 w 2992697"/>
                <a:gd name="connsiteY426" fmla="*/ 108656 h 1030680"/>
                <a:gd name="connsiteX427" fmla="*/ 2661451 w 2992697"/>
                <a:gd name="connsiteY427" fmla="*/ 108656 h 1030680"/>
                <a:gd name="connsiteX428" fmla="*/ 2661451 w 2992697"/>
                <a:gd name="connsiteY428" fmla="*/ 113934 h 1030680"/>
                <a:gd name="connsiteX429" fmla="*/ 2643756 w 2992697"/>
                <a:gd name="connsiteY429" fmla="*/ 104310 h 1030680"/>
                <a:gd name="connsiteX430" fmla="*/ 2631338 w 2992697"/>
                <a:gd name="connsiteY430" fmla="*/ 91582 h 1030680"/>
                <a:gd name="connsiteX431" fmla="*/ 2621404 w 2992697"/>
                <a:gd name="connsiteY431" fmla="*/ 76991 h 1030680"/>
                <a:gd name="connsiteX432" fmla="*/ 2621404 w 2992697"/>
                <a:gd name="connsiteY432" fmla="*/ 76991 h 1030680"/>
                <a:gd name="connsiteX433" fmla="*/ 2621404 w 2992697"/>
                <a:gd name="connsiteY433" fmla="*/ 76991 h 1030680"/>
                <a:gd name="connsiteX434" fmla="*/ 2255078 w 2992697"/>
                <a:gd name="connsiteY434" fmla="*/ 71713 h 1030680"/>
                <a:gd name="connsiteX435" fmla="*/ 2269669 w 2992697"/>
                <a:gd name="connsiteY435" fmla="*/ 76059 h 1030680"/>
                <a:gd name="connsiteX436" fmla="*/ 2281155 w 2992697"/>
                <a:gd name="connsiteY436" fmla="*/ 79164 h 1030680"/>
                <a:gd name="connsiteX437" fmla="*/ 2291711 w 2992697"/>
                <a:gd name="connsiteY437" fmla="*/ 84441 h 1030680"/>
                <a:gd name="connsiteX438" fmla="*/ 2291711 w 2992697"/>
                <a:gd name="connsiteY438" fmla="*/ 94065 h 1030680"/>
                <a:gd name="connsiteX439" fmla="*/ 2282397 w 2992697"/>
                <a:gd name="connsiteY439" fmla="*/ 96238 h 1030680"/>
                <a:gd name="connsiteX440" fmla="*/ 2274015 w 2992697"/>
                <a:gd name="connsiteY440" fmla="*/ 99343 h 1030680"/>
                <a:gd name="connsiteX441" fmla="*/ 2260356 w 2992697"/>
                <a:gd name="connsiteY441" fmla="*/ 101516 h 1030680"/>
                <a:gd name="connsiteX442" fmla="*/ 2255078 w 2992697"/>
                <a:gd name="connsiteY442" fmla="*/ 103689 h 1030680"/>
                <a:gd name="connsiteX443" fmla="*/ 2251974 w 2992697"/>
                <a:gd name="connsiteY443" fmla="*/ 104620 h 1030680"/>
                <a:gd name="connsiteX444" fmla="*/ 2245765 w 2992697"/>
                <a:gd name="connsiteY444" fmla="*/ 104620 h 1030680"/>
                <a:gd name="connsiteX445" fmla="*/ 2240487 w 2992697"/>
                <a:gd name="connsiteY445" fmla="*/ 104620 h 1030680"/>
                <a:gd name="connsiteX446" fmla="*/ 2240487 w 2992697"/>
                <a:gd name="connsiteY446" fmla="*/ 94065 h 1030680"/>
                <a:gd name="connsiteX447" fmla="*/ 2244523 w 2992697"/>
                <a:gd name="connsiteY447" fmla="*/ 88788 h 1030680"/>
                <a:gd name="connsiteX448" fmla="*/ 2249800 w 2992697"/>
                <a:gd name="connsiteY448" fmla="*/ 81337 h 1030680"/>
                <a:gd name="connsiteX449" fmla="*/ 2255078 w 2992697"/>
                <a:gd name="connsiteY449" fmla="*/ 71713 h 1030680"/>
                <a:gd name="connsiteX450" fmla="*/ 2255078 w 2992697"/>
                <a:gd name="connsiteY450" fmla="*/ 71713 h 1030680"/>
                <a:gd name="connsiteX451" fmla="*/ 2255078 w 2992697"/>
                <a:gd name="connsiteY451" fmla="*/ 71713 h 1030680"/>
                <a:gd name="connsiteX452" fmla="*/ 1810520 w 2992697"/>
                <a:gd name="connsiteY452" fmla="*/ 61158 h 1030680"/>
                <a:gd name="connsiteX453" fmla="*/ 1810520 w 2992697"/>
                <a:gd name="connsiteY453" fmla="*/ 81337 h 1030680"/>
                <a:gd name="connsiteX454" fmla="*/ 1817970 w 2992697"/>
                <a:gd name="connsiteY454" fmla="*/ 81337 h 1030680"/>
                <a:gd name="connsiteX455" fmla="*/ 1822006 w 2992697"/>
                <a:gd name="connsiteY455" fmla="*/ 79164 h 1030680"/>
                <a:gd name="connsiteX456" fmla="*/ 1825111 w 2992697"/>
                <a:gd name="connsiteY456" fmla="*/ 79164 h 1030680"/>
                <a:gd name="connsiteX457" fmla="*/ 1829146 w 2992697"/>
                <a:gd name="connsiteY457" fmla="*/ 79164 h 1030680"/>
                <a:gd name="connsiteX458" fmla="*/ 1830078 w 2992697"/>
                <a:gd name="connsiteY458" fmla="*/ 79164 h 1030680"/>
                <a:gd name="connsiteX459" fmla="*/ 1834114 w 2992697"/>
                <a:gd name="connsiteY459" fmla="*/ 81337 h 1030680"/>
                <a:gd name="connsiteX460" fmla="*/ 1839391 w 2992697"/>
                <a:gd name="connsiteY460" fmla="*/ 84441 h 1030680"/>
                <a:gd name="connsiteX461" fmla="*/ 1839391 w 2992697"/>
                <a:gd name="connsiteY461" fmla="*/ 94065 h 1030680"/>
                <a:gd name="connsiteX462" fmla="*/ 1843427 w 2992697"/>
                <a:gd name="connsiteY462" fmla="*/ 96238 h 1030680"/>
                <a:gd name="connsiteX463" fmla="*/ 1848705 w 2992697"/>
                <a:gd name="connsiteY463" fmla="*/ 96238 h 1030680"/>
                <a:gd name="connsiteX464" fmla="*/ 1851809 w 2992697"/>
                <a:gd name="connsiteY464" fmla="*/ 94065 h 1030680"/>
                <a:gd name="connsiteX465" fmla="*/ 1858018 w 2992697"/>
                <a:gd name="connsiteY465" fmla="*/ 94065 h 1030680"/>
                <a:gd name="connsiteX466" fmla="*/ 1858949 w 2992697"/>
                <a:gd name="connsiteY466" fmla="*/ 91892 h 1030680"/>
                <a:gd name="connsiteX467" fmla="*/ 1862985 w 2992697"/>
                <a:gd name="connsiteY467" fmla="*/ 94065 h 1030680"/>
                <a:gd name="connsiteX468" fmla="*/ 1866090 w 2992697"/>
                <a:gd name="connsiteY468" fmla="*/ 97170 h 1030680"/>
                <a:gd name="connsiteX469" fmla="*/ 1870125 w 2992697"/>
                <a:gd name="connsiteY469" fmla="*/ 103378 h 1030680"/>
                <a:gd name="connsiteX470" fmla="*/ 1873230 w 2992697"/>
                <a:gd name="connsiteY470" fmla="*/ 108656 h 1030680"/>
                <a:gd name="connsiteX471" fmla="*/ 1867952 w 2992697"/>
                <a:gd name="connsiteY471" fmla="*/ 121384 h 1030680"/>
                <a:gd name="connsiteX472" fmla="*/ 1862675 w 2992697"/>
                <a:gd name="connsiteY472" fmla="*/ 134113 h 1030680"/>
                <a:gd name="connsiteX473" fmla="*/ 1858639 w 2992697"/>
                <a:gd name="connsiteY473" fmla="*/ 149014 h 1030680"/>
                <a:gd name="connsiteX474" fmla="*/ 1846221 w 2992697"/>
                <a:gd name="connsiteY474" fmla="*/ 149014 h 1030680"/>
                <a:gd name="connsiteX475" fmla="*/ 1836908 w 2992697"/>
                <a:gd name="connsiteY475" fmla="*/ 153360 h 1030680"/>
                <a:gd name="connsiteX476" fmla="*/ 1828526 w 2992697"/>
                <a:gd name="connsiteY476" fmla="*/ 158638 h 1030680"/>
                <a:gd name="connsiteX477" fmla="*/ 1813935 w 2992697"/>
                <a:gd name="connsiteY477" fmla="*/ 162984 h 1030680"/>
                <a:gd name="connsiteX478" fmla="*/ 1804621 w 2992697"/>
                <a:gd name="connsiteY478" fmla="*/ 155533 h 1030680"/>
                <a:gd name="connsiteX479" fmla="*/ 1792203 w 2992697"/>
                <a:gd name="connsiteY479" fmla="*/ 151187 h 1030680"/>
                <a:gd name="connsiteX480" fmla="*/ 1779786 w 2992697"/>
                <a:gd name="connsiteY480" fmla="*/ 145910 h 1030680"/>
                <a:gd name="connsiteX481" fmla="*/ 1777613 w 2992697"/>
                <a:gd name="connsiteY481" fmla="*/ 141563 h 1030680"/>
                <a:gd name="connsiteX482" fmla="*/ 1777613 w 2992697"/>
                <a:gd name="connsiteY482" fmla="*/ 138459 h 1030680"/>
                <a:gd name="connsiteX483" fmla="*/ 1775439 w 2992697"/>
                <a:gd name="connsiteY483" fmla="*/ 134113 h 1030680"/>
                <a:gd name="connsiteX484" fmla="*/ 1773266 w 2992697"/>
                <a:gd name="connsiteY484" fmla="*/ 128835 h 1030680"/>
                <a:gd name="connsiteX485" fmla="*/ 1767989 w 2992697"/>
                <a:gd name="connsiteY485" fmla="*/ 123557 h 1030680"/>
                <a:gd name="connsiteX486" fmla="*/ 1762711 w 2992697"/>
                <a:gd name="connsiteY486" fmla="*/ 118280 h 1030680"/>
                <a:gd name="connsiteX487" fmla="*/ 1758675 w 2992697"/>
                <a:gd name="connsiteY487" fmla="*/ 113934 h 1030680"/>
                <a:gd name="connsiteX488" fmla="*/ 1755571 w 2992697"/>
                <a:gd name="connsiteY488" fmla="*/ 106483 h 1030680"/>
                <a:gd name="connsiteX489" fmla="*/ 1753398 w 2992697"/>
                <a:gd name="connsiteY489" fmla="*/ 93755 h 1030680"/>
                <a:gd name="connsiteX490" fmla="*/ 1760848 w 2992697"/>
                <a:gd name="connsiteY490" fmla="*/ 84131 h 1030680"/>
                <a:gd name="connsiteX491" fmla="*/ 1766126 w 2992697"/>
                <a:gd name="connsiteY491" fmla="*/ 76680 h 1030680"/>
                <a:gd name="connsiteX492" fmla="*/ 1773577 w 2992697"/>
                <a:gd name="connsiteY492" fmla="*/ 76680 h 1030680"/>
                <a:gd name="connsiteX493" fmla="*/ 1779786 w 2992697"/>
                <a:gd name="connsiteY493" fmla="*/ 78853 h 1030680"/>
                <a:gd name="connsiteX494" fmla="*/ 1787236 w 2992697"/>
                <a:gd name="connsiteY494" fmla="*/ 81026 h 1030680"/>
                <a:gd name="connsiteX495" fmla="*/ 1794687 w 2992697"/>
                <a:gd name="connsiteY495" fmla="*/ 81026 h 1030680"/>
                <a:gd name="connsiteX496" fmla="*/ 1794687 w 2992697"/>
                <a:gd name="connsiteY496" fmla="*/ 68298 h 1030680"/>
                <a:gd name="connsiteX497" fmla="*/ 1797791 w 2992697"/>
                <a:gd name="connsiteY497" fmla="*/ 66125 h 1030680"/>
                <a:gd name="connsiteX498" fmla="*/ 1801827 w 2992697"/>
                <a:gd name="connsiteY498" fmla="*/ 63952 h 1030680"/>
                <a:gd name="connsiteX499" fmla="*/ 1802759 w 2992697"/>
                <a:gd name="connsiteY499" fmla="*/ 63952 h 1030680"/>
                <a:gd name="connsiteX500" fmla="*/ 1806794 w 2992697"/>
                <a:gd name="connsiteY500" fmla="*/ 61779 h 1030680"/>
                <a:gd name="connsiteX501" fmla="*/ 1810520 w 2992697"/>
                <a:gd name="connsiteY501" fmla="*/ 61158 h 1030680"/>
                <a:gd name="connsiteX502" fmla="*/ 1810520 w 2992697"/>
                <a:gd name="connsiteY502" fmla="*/ 61158 h 1030680"/>
                <a:gd name="connsiteX503" fmla="*/ 1810520 w 2992697"/>
                <a:gd name="connsiteY503" fmla="*/ 61158 h 1030680"/>
                <a:gd name="connsiteX504" fmla="*/ 2281155 w 2992697"/>
                <a:gd name="connsiteY504" fmla="*/ 47498 h 1030680"/>
                <a:gd name="connsiteX505" fmla="*/ 2295747 w 2992697"/>
                <a:gd name="connsiteY505" fmla="*/ 47498 h 1030680"/>
                <a:gd name="connsiteX506" fmla="*/ 2304129 w 2992697"/>
                <a:gd name="connsiteY506" fmla="*/ 57122 h 1030680"/>
                <a:gd name="connsiteX507" fmla="*/ 2313442 w 2992697"/>
                <a:gd name="connsiteY507" fmla="*/ 62400 h 1030680"/>
                <a:gd name="connsiteX508" fmla="*/ 2320893 w 2992697"/>
                <a:gd name="connsiteY508" fmla="*/ 69850 h 1030680"/>
                <a:gd name="connsiteX509" fmla="*/ 2328343 w 2992697"/>
                <a:gd name="connsiteY509" fmla="*/ 81337 h 1030680"/>
                <a:gd name="connsiteX510" fmla="*/ 2311579 w 2992697"/>
                <a:gd name="connsiteY510" fmla="*/ 81337 h 1030680"/>
                <a:gd name="connsiteX511" fmla="*/ 2301024 w 2992697"/>
                <a:gd name="connsiteY511" fmla="*/ 69850 h 1030680"/>
                <a:gd name="connsiteX512" fmla="*/ 2289538 w 2992697"/>
                <a:gd name="connsiteY512" fmla="*/ 61468 h 1030680"/>
                <a:gd name="connsiteX513" fmla="*/ 2281155 w 2992697"/>
                <a:gd name="connsiteY513" fmla="*/ 47498 h 1030680"/>
                <a:gd name="connsiteX514" fmla="*/ 2281155 w 2992697"/>
                <a:gd name="connsiteY514" fmla="*/ 47498 h 1030680"/>
                <a:gd name="connsiteX515" fmla="*/ 2281155 w 2992697"/>
                <a:gd name="connsiteY515" fmla="*/ 47498 h 1030680"/>
                <a:gd name="connsiteX516" fmla="*/ 439281 w 2992697"/>
                <a:gd name="connsiteY516" fmla="*/ 47498 h 1030680"/>
                <a:gd name="connsiteX517" fmla="*/ 451699 w 2992697"/>
                <a:gd name="connsiteY517" fmla="*/ 47498 h 1030680"/>
                <a:gd name="connsiteX518" fmla="*/ 456976 w 2992697"/>
                <a:gd name="connsiteY518" fmla="*/ 51844 h 1030680"/>
                <a:gd name="connsiteX519" fmla="*/ 461012 w 2992697"/>
                <a:gd name="connsiteY519" fmla="*/ 54949 h 1030680"/>
                <a:gd name="connsiteX520" fmla="*/ 463185 w 2992697"/>
                <a:gd name="connsiteY520" fmla="*/ 59295 h 1030680"/>
                <a:gd name="connsiteX521" fmla="*/ 466290 w 2992697"/>
                <a:gd name="connsiteY521" fmla="*/ 64573 h 1030680"/>
                <a:gd name="connsiteX522" fmla="*/ 468463 w 2992697"/>
                <a:gd name="connsiteY522" fmla="*/ 68919 h 1030680"/>
                <a:gd name="connsiteX523" fmla="*/ 477776 w 2992697"/>
                <a:gd name="connsiteY523" fmla="*/ 59295 h 1030680"/>
                <a:gd name="connsiteX524" fmla="*/ 488331 w 2992697"/>
                <a:gd name="connsiteY524" fmla="*/ 54949 h 1030680"/>
                <a:gd name="connsiteX525" fmla="*/ 505095 w 2992697"/>
                <a:gd name="connsiteY525" fmla="*/ 57122 h 1030680"/>
                <a:gd name="connsiteX526" fmla="*/ 505095 w 2992697"/>
                <a:gd name="connsiteY526" fmla="*/ 72023 h 1030680"/>
                <a:gd name="connsiteX527" fmla="*/ 528068 w 2992697"/>
                <a:gd name="connsiteY527" fmla="*/ 74197 h 1030680"/>
                <a:gd name="connsiteX528" fmla="*/ 548868 w 2992697"/>
                <a:gd name="connsiteY528" fmla="*/ 77301 h 1030680"/>
                <a:gd name="connsiteX529" fmla="*/ 566564 w 2992697"/>
                <a:gd name="connsiteY529" fmla="*/ 81647 h 1030680"/>
                <a:gd name="connsiteX530" fmla="*/ 586432 w 2992697"/>
                <a:gd name="connsiteY530" fmla="*/ 83820 h 1030680"/>
                <a:gd name="connsiteX531" fmla="*/ 608474 w 2992697"/>
                <a:gd name="connsiteY531" fmla="*/ 81647 h 1030680"/>
                <a:gd name="connsiteX532" fmla="*/ 608474 w 2992697"/>
                <a:gd name="connsiteY532" fmla="*/ 94376 h 1030680"/>
                <a:gd name="connsiteX533" fmla="*/ 612510 w 2992697"/>
                <a:gd name="connsiteY533" fmla="*/ 94376 h 1030680"/>
                <a:gd name="connsiteX534" fmla="*/ 615614 w 2992697"/>
                <a:gd name="connsiteY534" fmla="*/ 94376 h 1030680"/>
                <a:gd name="connsiteX535" fmla="*/ 617787 w 2992697"/>
                <a:gd name="connsiteY535" fmla="*/ 94376 h 1030680"/>
                <a:gd name="connsiteX536" fmla="*/ 619960 w 2992697"/>
                <a:gd name="connsiteY536" fmla="*/ 96549 h 1030680"/>
                <a:gd name="connsiteX537" fmla="*/ 622133 w 2992697"/>
                <a:gd name="connsiteY537" fmla="*/ 97480 h 1030680"/>
                <a:gd name="connsiteX538" fmla="*/ 618098 w 2992697"/>
                <a:gd name="connsiteY538" fmla="*/ 97480 h 1030680"/>
                <a:gd name="connsiteX539" fmla="*/ 601023 w 2992697"/>
                <a:gd name="connsiteY539" fmla="*/ 108656 h 1030680"/>
                <a:gd name="connsiteX540" fmla="*/ 581155 w 2992697"/>
                <a:gd name="connsiteY540" fmla="*/ 121384 h 1030680"/>
                <a:gd name="connsiteX541" fmla="*/ 557250 w 2992697"/>
                <a:gd name="connsiteY541" fmla="*/ 132871 h 1030680"/>
                <a:gd name="connsiteX542" fmla="*/ 535209 w 2992697"/>
                <a:gd name="connsiteY542" fmla="*/ 145599 h 1030680"/>
                <a:gd name="connsiteX543" fmla="*/ 519686 w 2992697"/>
                <a:gd name="connsiteY543" fmla="*/ 156154 h 1030680"/>
                <a:gd name="connsiteX544" fmla="*/ 508200 w 2992697"/>
                <a:gd name="connsiteY544" fmla="*/ 165778 h 1030680"/>
                <a:gd name="connsiteX545" fmla="*/ 524964 w 2992697"/>
                <a:gd name="connsiteY545" fmla="*/ 165778 h 1030680"/>
                <a:gd name="connsiteX546" fmla="*/ 530241 w 2992697"/>
                <a:gd name="connsiteY546" fmla="*/ 162674 h 1030680"/>
                <a:gd name="connsiteX547" fmla="*/ 535519 w 2992697"/>
                <a:gd name="connsiteY547" fmla="*/ 160500 h 1030680"/>
                <a:gd name="connsiteX548" fmla="*/ 541728 w 2992697"/>
                <a:gd name="connsiteY548" fmla="*/ 158327 h 1030680"/>
                <a:gd name="connsiteX549" fmla="*/ 549179 w 2992697"/>
                <a:gd name="connsiteY549" fmla="*/ 158327 h 1030680"/>
                <a:gd name="connsiteX550" fmla="*/ 549179 w 2992697"/>
                <a:gd name="connsiteY550" fmla="*/ 162674 h 1030680"/>
                <a:gd name="connsiteX551" fmla="*/ 527137 w 2992697"/>
                <a:gd name="connsiteY551" fmla="*/ 178506 h 1030680"/>
                <a:gd name="connsiteX552" fmla="*/ 508200 w 2992697"/>
                <a:gd name="connsiteY552" fmla="*/ 195270 h 1030680"/>
                <a:gd name="connsiteX553" fmla="*/ 492677 w 2992697"/>
                <a:gd name="connsiteY553" fmla="*/ 212034 h 1030680"/>
                <a:gd name="connsiteX554" fmla="*/ 473740 w 2992697"/>
                <a:gd name="connsiteY554" fmla="*/ 226936 h 1030680"/>
                <a:gd name="connsiteX555" fmla="*/ 453872 w 2992697"/>
                <a:gd name="connsiteY555" fmla="*/ 239664 h 1030680"/>
                <a:gd name="connsiteX556" fmla="*/ 427794 w 2992697"/>
                <a:gd name="connsiteY556" fmla="*/ 247115 h 1030680"/>
                <a:gd name="connsiteX557" fmla="*/ 427794 w 2992697"/>
                <a:gd name="connsiteY557" fmla="*/ 259843 h 1030680"/>
                <a:gd name="connsiteX558" fmla="*/ 415377 w 2992697"/>
                <a:gd name="connsiteY558" fmla="*/ 262016 h 1030680"/>
                <a:gd name="connsiteX559" fmla="*/ 400786 w 2992697"/>
                <a:gd name="connsiteY559" fmla="*/ 267294 h 1030680"/>
                <a:gd name="connsiteX560" fmla="*/ 392403 w 2992697"/>
                <a:gd name="connsiteY560" fmla="*/ 274745 h 1030680"/>
                <a:gd name="connsiteX561" fmla="*/ 397681 w 2992697"/>
                <a:gd name="connsiteY561" fmla="*/ 279091 h 1030680"/>
                <a:gd name="connsiteX562" fmla="*/ 400786 w 2992697"/>
                <a:gd name="connsiteY562" fmla="*/ 282195 h 1030680"/>
                <a:gd name="connsiteX563" fmla="*/ 402959 w 2992697"/>
                <a:gd name="connsiteY563" fmla="*/ 284368 h 1030680"/>
                <a:gd name="connsiteX564" fmla="*/ 402959 w 2992697"/>
                <a:gd name="connsiteY564" fmla="*/ 287473 h 1030680"/>
                <a:gd name="connsiteX565" fmla="*/ 402959 w 2992697"/>
                <a:gd name="connsiteY565" fmla="*/ 291819 h 1030680"/>
                <a:gd name="connsiteX566" fmla="*/ 400786 w 2992697"/>
                <a:gd name="connsiteY566" fmla="*/ 297097 h 1030680"/>
                <a:gd name="connsiteX567" fmla="*/ 400786 w 2992697"/>
                <a:gd name="connsiteY567" fmla="*/ 304547 h 1030680"/>
                <a:gd name="connsiteX568" fmla="*/ 361048 w 2992697"/>
                <a:gd name="connsiteY568" fmla="*/ 307652 h 1030680"/>
                <a:gd name="connsiteX569" fmla="*/ 361048 w 2992697"/>
                <a:gd name="connsiteY569" fmla="*/ 311998 h 1030680"/>
                <a:gd name="connsiteX570" fmla="*/ 366326 w 2992697"/>
                <a:gd name="connsiteY570" fmla="*/ 314171 h 1030680"/>
                <a:gd name="connsiteX571" fmla="*/ 368499 w 2992697"/>
                <a:gd name="connsiteY571" fmla="*/ 314171 h 1030680"/>
                <a:gd name="connsiteX572" fmla="*/ 371604 w 2992697"/>
                <a:gd name="connsiteY572" fmla="*/ 314171 h 1030680"/>
                <a:gd name="connsiteX573" fmla="*/ 371604 w 2992697"/>
                <a:gd name="connsiteY573" fmla="*/ 314171 h 1030680"/>
                <a:gd name="connsiteX574" fmla="*/ 373777 w 2992697"/>
                <a:gd name="connsiteY574" fmla="*/ 315103 h 1030680"/>
                <a:gd name="connsiteX575" fmla="*/ 373777 w 2992697"/>
                <a:gd name="connsiteY575" fmla="*/ 317276 h 1030680"/>
                <a:gd name="connsiteX576" fmla="*/ 377813 w 2992697"/>
                <a:gd name="connsiteY576" fmla="*/ 321622 h 1030680"/>
                <a:gd name="connsiteX577" fmla="*/ 371604 w 2992697"/>
                <a:gd name="connsiteY577" fmla="*/ 321622 h 1030680"/>
                <a:gd name="connsiteX578" fmla="*/ 363222 w 2992697"/>
                <a:gd name="connsiteY578" fmla="*/ 324726 h 1030680"/>
                <a:gd name="connsiteX579" fmla="*/ 351735 w 2992697"/>
                <a:gd name="connsiteY579" fmla="*/ 329073 h 1030680"/>
                <a:gd name="connsiteX580" fmla="*/ 341180 w 2992697"/>
                <a:gd name="connsiteY580" fmla="*/ 332177 h 1030680"/>
                <a:gd name="connsiteX581" fmla="*/ 344284 w 2992697"/>
                <a:gd name="connsiteY581" fmla="*/ 334350 h 1030680"/>
                <a:gd name="connsiteX582" fmla="*/ 346458 w 2992697"/>
                <a:gd name="connsiteY582" fmla="*/ 334350 h 1030680"/>
                <a:gd name="connsiteX583" fmla="*/ 348631 w 2992697"/>
                <a:gd name="connsiteY583" fmla="*/ 334350 h 1030680"/>
                <a:gd name="connsiteX584" fmla="*/ 349562 w 2992697"/>
                <a:gd name="connsiteY584" fmla="*/ 336523 h 1030680"/>
                <a:gd name="connsiteX585" fmla="*/ 351735 w 2992697"/>
                <a:gd name="connsiteY585" fmla="*/ 336523 h 1030680"/>
                <a:gd name="connsiteX586" fmla="*/ 349562 w 2992697"/>
                <a:gd name="connsiteY586" fmla="*/ 339628 h 1030680"/>
                <a:gd name="connsiteX587" fmla="*/ 348631 w 2992697"/>
                <a:gd name="connsiteY587" fmla="*/ 343974 h 1030680"/>
                <a:gd name="connsiteX588" fmla="*/ 346458 w 2992697"/>
                <a:gd name="connsiteY588" fmla="*/ 344905 h 1030680"/>
                <a:gd name="connsiteX589" fmla="*/ 348631 w 2992697"/>
                <a:gd name="connsiteY589" fmla="*/ 347078 h 1030680"/>
                <a:gd name="connsiteX590" fmla="*/ 348631 w 2992697"/>
                <a:gd name="connsiteY590" fmla="*/ 349252 h 1030680"/>
                <a:gd name="connsiteX591" fmla="*/ 349562 w 2992697"/>
                <a:gd name="connsiteY591" fmla="*/ 352356 h 1030680"/>
                <a:gd name="connsiteX592" fmla="*/ 351735 w 2992697"/>
                <a:gd name="connsiteY592" fmla="*/ 356702 h 1030680"/>
                <a:gd name="connsiteX593" fmla="*/ 344284 w 2992697"/>
                <a:gd name="connsiteY593" fmla="*/ 358875 h 1030680"/>
                <a:gd name="connsiteX594" fmla="*/ 339007 w 2992697"/>
                <a:gd name="connsiteY594" fmla="*/ 358875 h 1030680"/>
                <a:gd name="connsiteX595" fmla="*/ 333729 w 2992697"/>
                <a:gd name="connsiteY595" fmla="*/ 358875 h 1030680"/>
                <a:gd name="connsiteX596" fmla="*/ 327520 w 2992697"/>
                <a:gd name="connsiteY596" fmla="*/ 361980 h 1030680"/>
                <a:gd name="connsiteX597" fmla="*/ 346458 w 2992697"/>
                <a:gd name="connsiteY597" fmla="*/ 361980 h 1030680"/>
                <a:gd name="connsiteX598" fmla="*/ 361048 w 2992697"/>
                <a:gd name="connsiteY598" fmla="*/ 366326 h 1030680"/>
                <a:gd name="connsiteX599" fmla="*/ 361048 w 2992697"/>
                <a:gd name="connsiteY599" fmla="*/ 373777 h 1030680"/>
                <a:gd name="connsiteX600" fmla="*/ 337144 w 2992697"/>
                <a:gd name="connsiteY600" fmla="*/ 373777 h 1030680"/>
                <a:gd name="connsiteX601" fmla="*/ 334971 w 2992697"/>
                <a:gd name="connsiteY601" fmla="*/ 379054 h 1030680"/>
                <a:gd name="connsiteX602" fmla="*/ 334971 w 2992697"/>
                <a:gd name="connsiteY602" fmla="*/ 381227 h 1030680"/>
                <a:gd name="connsiteX603" fmla="*/ 334971 w 2992697"/>
                <a:gd name="connsiteY603" fmla="*/ 382159 h 1030680"/>
                <a:gd name="connsiteX604" fmla="*/ 334040 w 2992697"/>
                <a:gd name="connsiteY604" fmla="*/ 384332 h 1030680"/>
                <a:gd name="connsiteX605" fmla="*/ 331867 w 2992697"/>
                <a:gd name="connsiteY605" fmla="*/ 386505 h 1030680"/>
                <a:gd name="connsiteX606" fmla="*/ 322553 w 2992697"/>
                <a:gd name="connsiteY606" fmla="*/ 389609 h 1030680"/>
                <a:gd name="connsiteX607" fmla="*/ 310135 w 2992697"/>
                <a:gd name="connsiteY607" fmla="*/ 389609 h 1030680"/>
                <a:gd name="connsiteX608" fmla="*/ 297717 w 2992697"/>
                <a:gd name="connsiteY608" fmla="*/ 389609 h 1030680"/>
                <a:gd name="connsiteX609" fmla="*/ 285300 w 2992697"/>
                <a:gd name="connsiteY609" fmla="*/ 382159 h 1030680"/>
                <a:gd name="connsiteX610" fmla="*/ 268536 w 2992697"/>
                <a:gd name="connsiteY610" fmla="*/ 382159 h 1030680"/>
                <a:gd name="connsiteX611" fmla="*/ 251772 w 2992697"/>
                <a:gd name="connsiteY611" fmla="*/ 384332 h 1030680"/>
                <a:gd name="connsiteX612" fmla="*/ 234076 w 2992697"/>
                <a:gd name="connsiteY612" fmla="*/ 386505 h 1030680"/>
                <a:gd name="connsiteX613" fmla="*/ 217312 w 2992697"/>
                <a:gd name="connsiteY613" fmla="*/ 384332 h 1030680"/>
                <a:gd name="connsiteX614" fmla="*/ 200548 w 2992697"/>
                <a:gd name="connsiteY614" fmla="*/ 379054 h 1030680"/>
                <a:gd name="connsiteX615" fmla="*/ 199617 w 2992697"/>
                <a:gd name="connsiteY615" fmla="*/ 376881 h 1030680"/>
                <a:gd name="connsiteX616" fmla="*/ 199617 w 2992697"/>
                <a:gd name="connsiteY616" fmla="*/ 374708 h 1030680"/>
                <a:gd name="connsiteX617" fmla="*/ 197444 w 2992697"/>
                <a:gd name="connsiteY617" fmla="*/ 374708 h 1030680"/>
                <a:gd name="connsiteX618" fmla="*/ 197444 w 2992697"/>
                <a:gd name="connsiteY618" fmla="*/ 372535 h 1030680"/>
                <a:gd name="connsiteX619" fmla="*/ 197444 w 2992697"/>
                <a:gd name="connsiteY619" fmla="*/ 368189 h 1030680"/>
                <a:gd name="connsiteX620" fmla="*/ 200548 w 2992697"/>
                <a:gd name="connsiteY620" fmla="*/ 368189 h 1030680"/>
                <a:gd name="connsiteX621" fmla="*/ 202721 w 2992697"/>
                <a:gd name="connsiteY621" fmla="*/ 365084 h 1030680"/>
                <a:gd name="connsiteX622" fmla="*/ 206757 w 2992697"/>
                <a:gd name="connsiteY622" fmla="*/ 360738 h 1030680"/>
                <a:gd name="connsiteX623" fmla="*/ 207688 w 2992697"/>
                <a:gd name="connsiteY623" fmla="*/ 358565 h 1030680"/>
                <a:gd name="connsiteX624" fmla="*/ 211724 w 2992697"/>
                <a:gd name="connsiteY624" fmla="*/ 357634 h 1030680"/>
                <a:gd name="connsiteX625" fmla="*/ 213897 w 2992697"/>
                <a:gd name="connsiteY625" fmla="*/ 353287 h 1030680"/>
                <a:gd name="connsiteX626" fmla="*/ 217002 w 2992697"/>
                <a:gd name="connsiteY626" fmla="*/ 348010 h 1030680"/>
                <a:gd name="connsiteX627" fmla="*/ 209551 w 2992697"/>
                <a:gd name="connsiteY627" fmla="*/ 345837 h 1030680"/>
                <a:gd name="connsiteX628" fmla="*/ 204273 w 2992697"/>
                <a:gd name="connsiteY628" fmla="*/ 342732 h 1030680"/>
                <a:gd name="connsiteX629" fmla="*/ 200238 w 2992697"/>
                <a:gd name="connsiteY629" fmla="*/ 336523 h 1030680"/>
                <a:gd name="connsiteX630" fmla="*/ 199306 w 2992697"/>
                <a:gd name="connsiteY630" fmla="*/ 331246 h 1030680"/>
                <a:gd name="connsiteX631" fmla="*/ 197133 w 2992697"/>
                <a:gd name="connsiteY631" fmla="*/ 323795 h 1030680"/>
                <a:gd name="connsiteX632" fmla="*/ 204584 w 2992697"/>
                <a:gd name="connsiteY632" fmla="*/ 323795 h 1030680"/>
                <a:gd name="connsiteX633" fmla="*/ 217002 w 2992697"/>
                <a:gd name="connsiteY633" fmla="*/ 320691 h 1030680"/>
                <a:gd name="connsiteX634" fmla="*/ 231593 w 2992697"/>
                <a:gd name="connsiteY634" fmla="*/ 323795 h 1030680"/>
                <a:gd name="connsiteX635" fmla="*/ 244010 w 2992697"/>
                <a:gd name="connsiteY635" fmla="*/ 329073 h 1030680"/>
                <a:gd name="connsiteX636" fmla="*/ 256428 w 2992697"/>
                <a:gd name="connsiteY636" fmla="*/ 335281 h 1030680"/>
                <a:gd name="connsiteX637" fmla="*/ 256428 w 2992697"/>
                <a:gd name="connsiteY637" fmla="*/ 327831 h 1030680"/>
                <a:gd name="connsiteX638" fmla="*/ 244010 w 2992697"/>
                <a:gd name="connsiteY638" fmla="*/ 321622 h 1030680"/>
                <a:gd name="connsiteX639" fmla="*/ 233455 w 2992697"/>
                <a:gd name="connsiteY639" fmla="*/ 316344 h 1030680"/>
                <a:gd name="connsiteX640" fmla="*/ 224142 w 2992697"/>
                <a:gd name="connsiteY640" fmla="*/ 306720 h 1030680"/>
                <a:gd name="connsiteX641" fmla="*/ 227246 w 2992697"/>
                <a:gd name="connsiteY641" fmla="*/ 306720 h 1030680"/>
                <a:gd name="connsiteX642" fmla="*/ 236560 w 2992697"/>
                <a:gd name="connsiteY642" fmla="*/ 293061 h 1030680"/>
                <a:gd name="connsiteX643" fmla="*/ 248046 w 2992697"/>
                <a:gd name="connsiteY643" fmla="*/ 283437 h 1030680"/>
                <a:gd name="connsiteX644" fmla="*/ 262637 w 2992697"/>
                <a:gd name="connsiteY644" fmla="*/ 275986 h 1030680"/>
                <a:gd name="connsiteX645" fmla="*/ 280333 w 2992697"/>
                <a:gd name="connsiteY645" fmla="*/ 270709 h 1030680"/>
                <a:gd name="connsiteX646" fmla="*/ 280333 w 2992697"/>
                <a:gd name="connsiteY646" fmla="*/ 266983 h 1030680"/>
                <a:gd name="connsiteX647" fmla="*/ 263568 w 2992697"/>
                <a:gd name="connsiteY647" fmla="*/ 261706 h 1030680"/>
                <a:gd name="connsiteX648" fmla="*/ 251151 w 2992697"/>
                <a:gd name="connsiteY648" fmla="*/ 252082 h 1030680"/>
                <a:gd name="connsiteX649" fmla="*/ 240595 w 2992697"/>
                <a:gd name="connsiteY649" fmla="*/ 239354 h 1030680"/>
                <a:gd name="connsiteX650" fmla="*/ 231282 w 2992697"/>
                <a:gd name="connsiteY650" fmla="*/ 226625 h 1030680"/>
                <a:gd name="connsiteX651" fmla="*/ 236560 w 2992697"/>
                <a:gd name="connsiteY651" fmla="*/ 224452 h 1030680"/>
                <a:gd name="connsiteX652" fmla="*/ 240595 w 2992697"/>
                <a:gd name="connsiteY652" fmla="*/ 224452 h 1030680"/>
                <a:gd name="connsiteX653" fmla="*/ 245873 w 2992697"/>
                <a:gd name="connsiteY653" fmla="*/ 222279 h 1030680"/>
                <a:gd name="connsiteX654" fmla="*/ 251151 w 2992697"/>
                <a:gd name="connsiteY654" fmla="*/ 222279 h 1030680"/>
                <a:gd name="connsiteX655" fmla="*/ 258601 w 2992697"/>
                <a:gd name="connsiteY655" fmla="*/ 227557 h 1030680"/>
                <a:gd name="connsiteX656" fmla="*/ 263879 w 2992697"/>
                <a:gd name="connsiteY656" fmla="*/ 233766 h 1030680"/>
                <a:gd name="connsiteX657" fmla="*/ 271330 w 2992697"/>
                <a:gd name="connsiteY657" fmla="*/ 239043 h 1030680"/>
                <a:gd name="connsiteX658" fmla="*/ 271330 w 2992697"/>
                <a:gd name="connsiteY658" fmla="*/ 234697 h 1030680"/>
                <a:gd name="connsiteX659" fmla="*/ 270398 w 2992697"/>
                <a:gd name="connsiteY659" fmla="*/ 231593 h 1030680"/>
                <a:gd name="connsiteX660" fmla="*/ 268225 w 2992697"/>
                <a:gd name="connsiteY660" fmla="*/ 231593 h 1030680"/>
                <a:gd name="connsiteX661" fmla="*/ 268225 w 2992697"/>
                <a:gd name="connsiteY661" fmla="*/ 229419 h 1030680"/>
                <a:gd name="connsiteX662" fmla="*/ 266052 w 2992697"/>
                <a:gd name="connsiteY662" fmla="*/ 227246 h 1030680"/>
                <a:gd name="connsiteX663" fmla="*/ 266052 w 2992697"/>
                <a:gd name="connsiteY663" fmla="*/ 226315 h 1030680"/>
                <a:gd name="connsiteX664" fmla="*/ 263879 w 2992697"/>
                <a:gd name="connsiteY664" fmla="*/ 221969 h 1030680"/>
                <a:gd name="connsiteX665" fmla="*/ 267915 w 2992697"/>
                <a:gd name="connsiteY665" fmla="*/ 221969 h 1030680"/>
                <a:gd name="connsiteX666" fmla="*/ 267915 w 2992697"/>
                <a:gd name="connsiteY666" fmla="*/ 218864 h 1030680"/>
                <a:gd name="connsiteX667" fmla="*/ 284679 w 2992697"/>
                <a:gd name="connsiteY667" fmla="*/ 212655 h 1030680"/>
                <a:gd name="connsiteX668" fmla="*/ 300201 w 2992697"/>
                <a:gd name="connsiteY668" fmla="*/ 209551 h 1030680"/>
                <a:gd name="connsiteX669" fmla="*/ 316965 w 2992697"/>
                <a:gd name="connsiteY669" fmla="*/ 207378 h 1030680"/>
                <a:gd name="connsiteX670" fmla="*/ 336834 w 2992697"/>
                <a:gd name="connsiteY670" fmla="*/ 209551 h 1030680"/>
                <a:gd name="connsiteX671" fmla="*/ 327520 w 2992697"/>
                <a:gd name="connsiteY671" fmla="*/ 198064 h 1030680"/>
                <a:gd name="connsiteX672" fmla="*/ 339007 w 2992697"/>
                <a:gd name="connsiteY672" fmla="*/ 194960 h 1030680"/>
                <a:gd name="connsiteX673" fmla="*/ 351425 w 2992697"/>
                <a:gd name="connsiteY673" fmla="*/ 189682 h 1030680"/>
                <a:gd name="connsiteX674" fmla="*/ 363842 w 2992697"/>
                <a:gd name="connsiteY674" fmla="*/ 184405 h 1030680"/>
                <a:gd name="connsiteX675" fmla="*/ 371293 w 2992697"/>
                <a:gd name="connsiteY675" fmla="*/ 178196 h 1030680"/>
                <a:gd name="connsiteX676" fmla="*/ 377502 w 2992697"/>
                <a:gd name="connsiteY676" fmla="*/ 178196 h 1030680"/>
                <a:gd name="connsiteX677" fmla="*/ 377502 w 2992697"/>
                <a:gd name="connsiteY677" fmla="*/ 175091 h 1030680"/>
                <a:gd name="connsiteX678" fmla="*/ 368189 w 2992697"/>
                <a:gd name="connsiteY678" fmla="*/ 175091 h 1030680"/>
                <a:gd name="connsiteX679" fmla="*/ 364153 w 2992697"/>
                <a:gd name="connsiteY679" fmla="*/ 177265 h 1030680"/>
                <a:gd name="connsiteX680" fmla="*/ 361048 w 2992697"/>
                <a:gd name="connsiteY680" fmla="*/ 178196 h 1030680"/>
                <a:gd name="connsiteX681" fmla="*/ 358875 w 2992697"/>
                <a:gd name="connsiteY681" fmla="*/ 178196 h 1030680"/>
                <a:gd name="connsiteX682" fmla="*/ 356702 w 2992697"/>
                <a:gd name="connsiteY682" fmla="*/ 178196 h 1030680"/>
                <a:gd name="connsiteX683" fmla="*/ 355771 w 2992697"/>
                <a:gd name="connsiteY683" fmla="*/ 178196 h 1030680"/>
                <a:gd name="connsiteX684" fmla="*/ 353598 w 2992697"/>
                <a:gd name="connsiteY684" fmla="*/ 177265 h 1030680"/>
                <a:gd name="connsiteX685" fmla="*/ 351425 w 2992697"/>
                <a:gd name="connsiteY685" fmla="*/ 175091 h 1030680"/>
                <a:gd name="connsiteX686" fmla="*/ 348320 w 2992697"/>
                <a:gd name="connsiteY686" fmla="*/ 175091 h 1030680"/>
                <a:gd name="connsiteX687" fmla="*/ 344284 w 2992697"/>
                <a:gd name="connsiteY687" fmla="*/ 178196 h 1030680"/>
                <a:gd name="connsiteX688" fmla="*/ 339007 w 2992697"/>
                <a:gd name="connsiteY688" fmla="*/ 184405 h 1030680"/>
                <a:gd name="connsiteX689" fmla="*/ 333729 w 2992697"/>
                <a:gd name="connsiteY689" fmla="*/ 189682 h 1030680"/>
                <a:gd name="connsiteX690" fmla="*/ 329693 w 2992697"/>
                <a:gd name="connsiteY690" fmla="*/ 194960 h 1030680"/>
                <a:gd name="connsiteX691" fmla="*/ 324416 w 2992697"/>
                <a:gd name="connsiteY691" fmla="*/ 198064 h 1030680"/>
                <a:gd name="connsiteX692" fmla="*/ 304547 w 2992697"/>
                <a:gd name="connsiteY692" fmla="*/ 204273 h 1030680"/>
                <a:gd name="connsiteX693" fmla="*/ 285610 w 2992697"/>
                <a:gd name="connsiteY693" fmla="*/ 204273 h 1030680"/>
                <a:gd name="connsiteX694" fmla="*/ 267915 w 2992697"/>
                <a:gd name="connsiteY694" fmla="*/ 199927 h 1030680"/>
                <a:gd name="connsiteX695" fmla="*/ 251151 w 2992697"/>
                <a:gd name="connsiteY695" fmla="*/ 192476 h 1030680"/>
                <a:gd name="connsiteX696" fmla="*/ 248978 w 2992697"/>
                <a:gd name="connsiteY696" fmla="*/ 192476 h 1030680"/>
                <a:gd name="connsiteX697" fmla="*/ 245873 w 2992697"/>
                <a:gd name="connsiteY697" fmla="*/ 194650 h 1030680"/>
                <a:gd name="connsiteX698" fmla="*/ 240595 w 2992697"/>
                <a:gd name="connsiteY698" fmla="*/ 196823 h 1030680"/>
                <a:gd name="connsiteX699" fmla="*/ 236560 w 2992697"/>
                <a:gd name="connsiteY699" fmla="*/ 197754 h 1030680"/>
                <a:gd name="connsiteX700" fmla="*/ 233455 w 2992697"/>
                <a:gd name="connsiteY700" fmla="*/ 199927 h 1030680"/>
                <a:gd name="connsiteX701" fmla="*/ 227246 w 2992697"/>
                <a:gd name="connsiteY701" fmla="*/ 202100 h 1030680"/>
                <a:gd name="connsiteX702" fmla="*/ 224142 w 2992697"/>
                <a:gd name="connsiteY702" fmla="*/ 192476 h 1030680"/>
                <a:gd name="connsiteX703" fmla="*/ 227246 w 2992697"/>
                <a:gd name="connsiteY703" fmla="*/ 191545 h 1030680"/>
                <a:gd name="connsiteX704" fmla="*/ 227246 w 2992697"/>
                <a:gd name="connsiteY704" fmla="*/ 191545 h 1030680"/>
                <a:gd name="connsiteX705" fmla="*/ 229419 w 2992697"/>
                <a:gd name="connsiteY705" fmla="*/ 189372 h 1030680"/>
                <a:gd name="connsiteX706" fmla="*/ 231593 w 2992697"/>
                <a:gd name="connsiteY706" fmla="*/ 185026 h 1030680"/>
                <a:gd name="connsiteX707" fmla="*/ 221037 w 2992697"/>
                <a:gd name="connsiteY707" fmla="*/ 185026 h 1030680"/>
                <a:gd name="connsiteX708" fmla="*/ 217002 w 2992697"/>
                <a:gd name="connsiteY708" fmla="*/ 187199 h 1030680"/>
                <a:gd name="connsiteX709" fmla="*/ 211724 w 2992697"/>
                <a:gd name="connsiteY709" fmla="*/ 189372 h 1030680"/>
                <a:gd name="connsiteX710" fmla="*/ 206446 w 2992697"/>
                <a:gd name="connsiteY710" fmla="*/ 189372 h 1030680"/>
                <a:gd name="connsiteX711" fmla="*/ 200238 w 2992697"/>
                <a:gd name="connsiteY711" fmla="*/ 189372 h 1030680"/>
                <a:gd name="connsiteX712" fmla="*/ 197133 w 2992697"/>
                <a:gd name="connsiteY712" fmla="*/ 177885 h 1030680"/>
                <a:gd name="connsiteX713" fmla="*/ 200238 w 2992697"/>
                <a:gd name="connsiteY713" fmla="*/ 176954 h 1030680"/>
                <a:gd name="connsiteX714" fmla="*/ 202411 w 2992697"/>
                <a:gd name="connsiteY714" fmla="*/ 176954 h 1030680"/>
                <a:gd name="connsiteX715" fmla="*/ 204584 w 2992697"/>
                <a:gd name="connsiteY715" fmla="*/ 176954 h 1030680"/>
                <a:gd name="connsiteX716" fmla="*/ 206757 w 2992697"/>
                <a:gd name="connsiteY716" fmla="*/ 174781 h 1030680"/>
                <a:gd name="connsiteX717" fmla="*/ 207688 w 2992697"/>
                <a:gd name="connsiteY717" fmla="*/ 174781 h 1030680"/>
                <a:gd name="connsiteX718" fmla="*/ 184715 w 2992697"/>
                <a:gd name="connsiteY718" fmla="*/ 177885 h 1030680"/>
                <a:gd name="connsiteX719" fmla="*/ 182542 w 2992697"/>
                <a:gd name="connsiteY719" fmla="*/ 172608 h 1030680"/>
                <a:gd name="connsiteX720" fmla="*/ 178506 w 2992697"/>
                <a:gd name="connsiteY720" fmla="*/ 169503 h 1030680"/>
                <a:gd name="connsiteX721" fmla="*/ 177575 w 2992697"/>
                <a:gd name="connsiteY721" fmla="*/ 167330 h 1030680"/>
                <a:gd name="connsiteX722" fmla="*/ 175402 w 2992697"/>
                <a:gd name="connsiteY722" fmla="*/ 162984 h 1030680"/>
                <a:gd name="connsiteX723" fmla="*/ 171366 w 2992697"/>
                <a:gd name="connsiteY723" fmla="*/ 157706 h 1030680"/>
                <a:gd name="connsiteX724" fmla="*/ 177575 w 2992697"/>
                <a:gd name="connsiteY724" fmla="*/ 155533 h 1030680"/>
                <a:gd name="connsiteX725" fmla="*/ 180679 w 2992697"/>
                <a:gd name="connsiteY725" fmla="*/ 155533 h 1030680"/>
                <a:gd name="connsiteX726" fmla="*/ 182853 w 2992697"/>
                <a:gd name="connsiteY726" fmla="*/ 155533 h 1030680"/>
                <a:gd name="connsiteX727" fmla="*/ 185026 w 2992697"/>
                <a:gd name="connsiteY727" fmla="*/ 155533 h 1030680"/>
                <a:gd name="connsiteX728" fmla="*/ 185026 w 2992697"/>
                <a:gd name="connsiteY728" fmla="*/ 155223 h 1030680"/>
                <a:gd name="connsiteX729" fmla="*/ 185957 w 2992697"/>
                <a:gd name="connsiteY729" fmla="*/ 153050 h 1030680"/>
                <a:gd name="connsiteX730" fmla="*/ 188130 w 2992697"/>
                <a:gd name="connsiteY730" fmla="*/ 148704 h 1030680"/>
                <a:gd name="connsiteX731" fmla="*/ 180679 w 2992697"/>
                <a:gd name="connsiteY731" fmla="*/ 147772 h 1030680"/>
                <a:gd name="connsiteX732" fmla="*/ 173229 w 2992697"/>
                <a:gd name="connsiteY732" fmla="*/ 145599 h 1030680"/>
                <a:gd name="connsiteX733" fmla="*/ 170124 w 2992697"/>
                <a:gd name="connsiteY733" fmla="*/ 141253 h 1030680"/>
                <a:gd name="connsiteX734" fmla="*/ 163915 w 2992697"/>
                <a:gd name="connsiteY734" fmla="*/ 138148 h 1030680"/>
                <a:gd name="connsiteX735" fmla="*/ 167951 w 2992697"/>
                <a:gd name="connsiteY735" fmla="*/ 138148 h 1030680"/>
                <a:gd name="connsiteX736" fmla="*/ 167951 w 2992697"/>
                <a:gd name="connsiteY736" fmla="*/ 132871 h 1030680"/>
                <a:gd name="connsiteX737" fmla="*/ 185647 w 2992697"/>
                <a:gd name="connsiteY737" fmla="*/ 135975 h 1030680"/>
                <a:gd name="connsiteX738" fmla="*/ 194960 w 2992697"/>
                <a:gd name="connsiteY738" fmla="*/ 133802 h 1030680"/>
                <a:gd name="connsiteX739" fmla="*/ 202411 w 2992697"/>
                <a:gd name="connsiteY739" fmla="*/ 130698 h 1030680"/>
                <a:gd name="connsiteX740" fmla="*/ 206446 w 2992697"/>
                <a:gd name="connsiteY740" fmla="*/ 125420 h 1030680"/>
                <a:gd name="connsiteX741" fmla="*/ 211724 w 2992697"/>
                <a:gd name="connsiteY741" fmla="*/ 117969 h 1030680"/>
                <a:gd name="connsiteX742" fmla="*/ 221037 w 2992697"/>
                <a:gd name="connsiteY742" fmla="*/ 113623 h 1030680"/>
                <a:gd name="connsiteX743" fmla="*/ 231593 w 2992697"/>
                <a:gd name="connsiteY743" fmla="*/ 110519 h 1030680"/>
                <a:gd name="connsiteX744" fmla="*/ 239043 w 2992697"/>
                <a:gd name="connsiteY744" fmla="*/ 113623 h 1030680"/>
                <a:gd name="connsiteX745" fmla="*/ 248357 w 2992697"/>
                <a:gd name="connsiteY745" fmla="*/ 117969 h 1030680"/>
                <a:gd name="connsiteX746" fmla="*/ 255807 w 2992697"/>
                <a:gd name="connsiteY746" fmla="*/ 118901 h 1030680"/>
                <a:gd name="connsiteX747" fmla="*/ 264189 w 2992697"/>
                <a:gd name="connsiteY747" fmla="*/ 117969 h 1030680"/>
                <a:gd name="connsiteX748" fmla="*/ 261085 w 2992697"/>
                <a:gd name="connsiteY748" fmla="*/ 115796 h 1030680"/>
                <a:gd name="connsiteX749" fmla="*/ 257049 w 2992697"/>
                <a:gd name="connsiteY749" fmla="*/ 113623 h 1030680"/>
                <a:gd name="connsiteX750" fmla="*/ 256118 w 2992697"/>
                <a:gd name="connsiteY750" fmla="*/ 113623 h 1030680"/>
                <a:gd name="connsiteX751" fmla="*/ 256118 w 2992697"/>
                <a:gd name="connsiteY751" fmla="*/ 111760 h 1030680"/>
                <a:gd name="connsiteX752" fmla="*/ 253945 w 2992697"/>
                <a:gd name="connsiteY752" fmla="*/ 110829 h 1030680"/>
                <a:gd name="connsiteX753" fmla="*/ 253945 w 2992697"/>
                <a:gd name="connsiteY753" fmla="*/ 106483 h 1030680"/>
                <a:gd name="connsiteX754" fmla="*/ 251772 w 2992697"/>
                <a:gd name="connsiteY754" fmla="*/ 101205 h 1030680"/>
                <a:gd name="connsiteX755" fmla="*/ 257049 w 2992697"/>
                <a:gd name="connsiteY755" fmla="*/ 99032 h 1030680"/>
                <a:gd name="connsiteX756" fmla="*/ 261085 w 2992697"/>
                <a:gd name="connsiteY756" fmla="*/ 96859 h 1030680"/>
                <a:gd name="connsiteX757" fmla="*/ 264189 w 2992697"/>
                <a:gd name="connsiteY757" fmla="*/ 96859 h 1030680"/>
                <a:gd name="connsiteX758" fmla="*/ 266363 w 2992697"/>
                <a:gd name="connsiteY758" fmla="*/ 95928 h 1030680"/>
                <a:gd name="connsiteX759" fmla="*/ 270398 w 2992697"/>
                <a:gd name="connsiteY759" fmla="*/ 93755 h 1030680"/>
                <a:gd name="connsiteX760" fmla="*/ 277849 w 2992697"/>
                <a:gd name="connsiteY760" fmla="*/ 93755 h 1030680"/>
                <a:gd name="connsiteX761" fmla="*/ 280953 w 2992697"/>
                <a:gd name="connsiteY761" fmla="*/ 95928 h 1030680"/>
                <a:gd name="connsiteX762" fmla="*/ 284989 w 2992697"/>
                <a:gd name="connsiteY762" fmla="*/ 99032 h 1030680"/>
                <a:gd name="connsiteX763" fmla="*/ 288094 w 2992697"/>
                <a:gd name="connsiteY763" fmla="*/ 101205 h 1030680"/>
                <a:gd name="connsiteX764" fmla="*/ 288094 w 2992697"/>
                <a:gd name="connsiteY764" fmla="*/ 96859 h 1030680"/>
                <a:gd name="connsiteX765" fmla="*/ 285921 w 2992697"/>
                <a:gd name="connsiteY765" fmla="*/ 95928 h 1030680"/>
                <a:gd name="connsiteX766" fmla="*/ 285921 w 2992697"/>
                <a:gd name="connsiteY766" fmla="*/ 93755 h 1030680"/>
                <a:gd name="connsiteX767" fmla="*/ 285921 w 2992697"/>
                <a:gd name="connsiteY767" fmla="*/ 93755 h 1030680"/>
                <a:gd name="connsiteX768" fmla="*/ 285921 w 2992697"/>
                <a:gd name="connsiteY768" fmla="*/ 91582 h 1030680"/>
                <a:gd name="connsiteX769" fmla="*/ 284989 w 2992697"/>
                <a:gd name="connsiteY769" fmla="*/ 88477 h 1030680"/>
                <a:gd name="connsiteX770" fmla="*/ 290267 w 2992697"/>
                <a:gd name="connsiteY770" fmla="*/ 86304 h 1030680"/>
                <a:gd name="connsiteX771" fmla="*/ 293371 w 2992697"/>
                <a:gd name="connsiteY771" fmla="*/ 84131 h 1030680"/>
                <a:gd name="connsiteX772" fmla="*/ 299580 w 2992697"/>
                <a:gd name="connsiteY772" fmla="*/ 81026 h 1030680"/>
                <a:gd name="connsiteX773" fmla="*/ 302685 w 2992697"/>
                <a:gd name="connsiteY773" fmla="*/ 76680 h 1030680"/>
                <a:gd name="connsiteX774" fmla="*/ 304858 w 2992697"/>
                <a:gd name="connsiteY774" fmla="*/ 76680 h 1030680"/>
                <a:gd name="connsiteX775" fmla="*/ 312308 w 2992697"/>
                <a:gd name="connsiteY775" fmla="*/ 76680 h 1030680"/>
                <a:gd name="connsiteX776" fmla="*/ 317586 w 2992697"/>
                <a:gd name="connsiteY776" fmla="*/ 78853 h 1030680"/>
                <a:gd name="connsiteX777" fmla="*/ 321622 w 2992697"/>
                <a:gd name="connsiteY777" fmla="*/ 83199 h 1030680"/>
                <a:gd name="connsiteX778" fmla="*/ 327831 w 2992697"/>
                <a:gd name="connsiteY778" fmla="*/ 83199 h 1030680"/>
                <a:gd name="connsiteX779" fmla="*/ 337144 w 2992697"/>
                <a:gd name="connsiteY779" fmla="*/ 81026 h 1030680"/>
                <a:gd name="connsiteX780" fmla="*/ 341180 w 2992697"/>
                <a:gd name="connsiteY780" fmla="*/ 68298 h 1030680"/>
                <a:gd name="connsiteX781" fmla="*/ 346458 w 2992697"/>
                <a:gd name="connsiteY781" fmla="*/ 66125 h 1030680"/>
                <a:gd name="connsiteX782" fmla="*/ 351735 w 2992697"/>
                <a:gd name="connsiteY782" fmla="*/ 66125 h 1030680"/>
                <a:gd name="connsiteX783" fmla="*/ 357013 w 2992697"/>
                <a:gd name="connsiteY783" fmla="*/ 66125 h 1030680"/>
                <a:gd name="connsiteX784" fmla="*/ 361048 w 2992697"/>
                <a:gd name="connsiteY784" fmla="*/ 68298 h 1030680"/>
                <a:gd name="connsiteX785" fmla="*/ 364153 w 2992697"/>
                <a:gd name="connsiteY785" fmla="*/ 68298 h 1030680"/>
                <a:gd name="connsiteX786" fmla="*/ 371604 w 2992697"/>
                <a:gd name="connsiteY786" fmla="*/ 56812 h 1030680"/>
                <a:gd name="connsiteX787" fmla="*/ 383090 w 2992697"/>
                <a:gd name="connsiteY787" fmla="*/ 54638 h 1030680"/>
                <a:gd name="connsiteX788" fmla="*/ 390541 w 2992697"/>
                <a:gd name="connsiteY788" fmla="*/ 58985 h 1030680"/>
                <a:gd name="connsiteX789" fmla="*/ 397992 w 2992697"/>
                <a:gd name="connsiteY789" fmla="*/ 62089 h 1030680"/>
                <a:gd name="connsiteX790" fmla="*/ 405442 w 2992697"/>
                <a:gd name="connsiteY790" fmla="*/ 64262 h 1030680"/>
                <a:gd name="connsiteX791" fmla="*/ 414756 w 2992697"/>
                <a:gd name="connsiteY791" fmla="*/ 61158 h 1030680"/>
                <a:gd name="connsiteX792" fmla="*/ 427173 w 2992697"/>
                <a:gd name="connsiteY792" fmla="*/ 53707 h 1030680"/>
                <a:gd name="connsiteX793" fmla="*/ 439281 w 2992697"/>
                <a:gd name="connsiteY793" fmla="*/ 47498 h 1030680"/>
                <a:gd name="connsiteX794" fmla="*/ 439281 w 2992697"/>
                <a:gd name="connsiteY794" fmla="*/ 47498 h 1030680"/>
                <a:gd name="connsiteX795" fmla="*/ 439281 w 2992697"/>
                <a:gd name="connsiteY795" fmla="*/ 47498 h 1030680"/>
                <a:gd name="connsiteX796" fmla="*/ 2195472 w 2992697"/>
                <a:gd name="connsiteY796" fmla="*/ 44394 h 1030680"/>
                <a:gd name="connsiteX797" fmla="*/ 2202923 w 2992697"/>
                <a:gd name="connsiteY797" fmla="*/ 46567 h 1030680"/>
                <a:gd name="connsiteX798" fmla="*/ 2210374 w 2992697"/>
                <a:gd name="connsiteY798" fmla="*/ 49671 h 1030680"/>
                <a:gd name="connsiteX799" fmla="*/ 2213478 w 2992697"/>
                <a:gd name="connsiteY799" fmla="*/ 54018 h 1030680"/>
                <a:gd name="connsiteX800" fmla="*/ 2218756 w 2992697"/>
                <a:gd name="connsiteY800" fmla="*/ 57122 h 1030680"/>
                <a:gd name="connsiteX801" fmla="*/ 2224965 w 2992697"/>
                <a:gd name="connsiteY801" fmla="*/ 61468 h 1030680"/>
                <a:gd name="connsiteX802" fmla="*/ 2220929 w 2992697"/>
                <a:gd name="connsiteY802" fmla="*/ 72023 h 1030680"/>
                <a:gd name="connsiteX803" fmla="*/ 2198888 w 2992697"/>
                <a:gd name="connsiteY803" fmla="*/ 84752 h 1030680"/>
                <a:gd name="connsiteX804" fmla="*/ 2182123 w 2992697"/>
                <a:gd name="connsiteY804" fmla="*/ 99653 h 1030680"/>
                <a:gd name="connsiteX805" fmla="*/ 2167532 w 2992697"/>
                <a:gd name="connsiteY805" fmla="*/ 118590 h 1030680"/>
                <a:gd name="connsiteX806" fmla="*/ 2164428 w 2992697"/>
                <a:gd name="connsiteY806" fmla="*/ 118590 h 1030680"/>
                <a:gd name="connsiteX807" fmla="*/ 2164428 w 2992697"/>
                <a:gd name="connsiteY807" fmla="*/ 114244 h 1030680"/>
                <a:gd name="connsiteX808" fmla="*/ 2159150 w 2992697"/>
                <a:gd name="connsiteY808" fmla="*/ 111140 h 1030680"/>
                <a:gd name="connsiteX809" fmla="*/ 2155115 w 2992697"/>
                <a:gd name="connsiteY809" fmla="*/ 106793 h 1030680"/>
                <a:gd name="connsiteX810" fmla="*/ 2152942 w 2992697"/>
                <a:gd name="connsiteY810" fmla="*/ 103689 h 1030680"/>
                <a:gd name="connsiteX811" fmla="*/ 2149837 w 2992697"/>
                <a:gd name="connsiteY811" fmla="*/ 99343 h 1030680"/>
                <a:gd name="connsiteX812" fmla="*/ 2147664 w 2992697"/>
                <a:gd name="connsiteY812" fmla="*/ 94065 h 1030680"/>
                <a:gd name="connsiteX813" fmla="*/ 2151700 w 2992697"/>
                <a:gd name="connsiteY813" fmla="*/ 86614 h 1030680"/>
                <a:gd name="connsiteX814" fmla="*/ 2152631 w 2992697"/>
                <a:gd name="connsiteY814" fmla="*/ 81337 h 1030680"/>
                <a:gd name="connsiteX815" fmla="*/ 2154804 w 2992697"/>
                <a:gd name="connsiteY815" fmla="*/ 71713 h 1030680"/>
                <a:gd name="connsiteX816" fmla="*/ 2127795 w 2992697"/>
                <a:gd name="connsiteY816" fmla="*/ 71713 h 1030680"/>
                <a:gd name="connsiteX817" fmla="*/ 2127795 w 2992697"/>
                <a:gd name="connsiteY817" fmla="*/ 64262 h 1030680"/>
                <a:gd name="connsiteX818" fmla="*/ 2142386 w 2992697"/>
                <a:gd name="connsiteY818" fmla="*/ 58985 h 1030680"/>
                <a:gd name="connsiteX819" fmla="*/ 2156977 w 2992697"/>
                <a:gd name="connsiteY819" fmla="*/ 54638 h 1030680"/>
                <a:gd name="connsiteX820" fmla="*/ 2174673 w 2992697"/>
                <a:gd name="connsiteY820" fmla="*/ 51534 h 1030680"/>
                <a:gd name="connsiteX821" fmla="*/ 2176846 w 2992697"/>
                <a:gd name="connsiteY821" fmla="*/ 56812 h 1030680"/>
                <a:gd name="connsiteX822" fmla="*/ 2179019 w 2992697"/>
                <a:gd name="connsiteY822" fmla="*/ 58985 h 1030680"/>
                <a:gd name="connsiteX823" fmla="*/ 2179019 w 2992697"/>
                <a:gd name="connsiteY823" fmla="*/ 61158 h 1030680"/>
                <a:gd name="connsiteX824" fmla="*/ 2181192 w 2992697"/>
                <a:gd name="connsiteY824" fmla="*/ 61158 h 1030680"/>
                <a:gd name="connsiteX825" fmla="*/ 2181192 w 2992697"/>
                <a:gd name="connsiteY825" fmla="*/ 62089 h 1030680"/>
                <a:gd name="connsiteX826" fmla="*/ 2184297 w 2992697"/>
                <a:gd name="connsiteY826" fmla="*/ 64262 h 1030680"/>
                <a:gd name="connsiteX827" fmla="*/ 2186470 w 2992697"/>
                <a:gd name="connsiteY827" fmla="*/ 58985 h 1030680"/>
                <a:gd name="connsiteX828" fmla="*/ 2188643 w 2992697"/>
                <a:gd name="connsiteY828" fmla="*/ 54638 h 1030680"/>
                <a:gd name="connsiteX829" fmla="*/ 2189574 w 2992697"/>
                <a:gd name="connsiteY829" fmla="*/ 51534 h 1030680"/>
                <a:gd name="connsiteX830" fmla="*/ 2193610 w 2992697"/>
                <a:gd name="connsiteY830" fmla="*/ 47188 h 1030680"/>
                <a:gd name="connsiteX831" fmla="*/ 2195472 w 2992697"/>
                <a:gd name="connsiteY831" fmla="*/ 44394 h 1030680"/>
                <a:gd name="connsiteX832" fmla="*/ 2195472 w 2992697"/>
                <a:gd name="connsiteY832" fmla="*/ 44394 h 1030680"/>
                <a:gd name="connsiteX833" fmla="*/ 2195472 w 2992697"/>
                <a:gd name="connsiteY833" fmla="*/ 44394 h 1030680"/>
                <a:gd name="connsiteX834" fmla="*/ 2240487 w 2992697"/>
                <a:gd name="connsiteY834" fmla="*/ 24215 h 1030680"/>
                <a:gd name="connsiteX835" fmla="*/ 2244523 w 2992697"/>
                <a:gd name="connsiteY835" fmla="*/ 25146 h 1030680"/>
                <a:gd name="connsiteX836" fmla="*/ 2245454 w 2992697"/>
                <a:gd name="connsiteY836" fmla="*/ 25146 h 1030680"/>
                <a:gd name="connsiteX837" fmla="*/ 2247628 w 2992697"/>
                <a:gd name="connsiteY837" fmla="*/ 27319 h 1030680"/>
                <a:gd name="connsiteX838" fmla="*/ 2247628 w 2992697"/>
                <a:gd name="connsiteY838" fmla="*/ 27319 h 1030680"/>
                <a:gd name="connsiteX839" fmla="*/ 2249800 w 2992697"/>
                <a:gd name="connsiteY839" fmla="*/ 29492 h 1030680"/>
                <a:gd name="connsiteX840" fmla="*/ 2251974 w 2992697"/>
                <a:gd name="connsiteY840" fmla="*/ 32597 h 1030680"/>
                <a:gd name="connsiteX841" fmla="*/ 2255078 w 2992697"/>
                <a:gd name="connsiteY841" fmla="*/ 38806 h 1030680"/>
                <a:gd name="connsiteX842" fmla="*/ 2259114 w 2992697"/>
                <a:gd name="connsiteY842" fmla="*/ 44083 h 1030680"/>
                <a:gd name="connsiteX843" fmla="*/ 2260045 w 2992697"/>
                <a:gd name="connsiteY843" fmla="*/ 51534 h 1030680"/>
                <a:gd name="connsiteX844" fmla="*/ 2251663 w 2992697"/>
                <a:gd name="connsiteY844" fmla="*/ 51534 h 1030680"/>
                <a:gd name="connsiteX845" fmla="*/ 2251663 w 2992697"/>
                <a:gd name="connsiteY845" fmla="*/ 47188 h 1030680"/>
                <a:gd name="connsiteX846" fmla="*/ 2247628 w 2992697"/>
                <a:gd name="connsiteY846" fmla="*/ 44083 h 1030680"/>
                <a:gd name="connsiteX847" fmla="*/ 2244523 w 2992697"/>
                <a:gd name="connsiteY847" fmla="*/ 39737 h 1030680"/>
                <a:gd name="connsiteX848" fmla="*/ 2242350 w 2992697"/>
                <a:gd name="connsiteY848" fmla="*/ 36633 h 1030680"/>
                <a:gd name="connsiteX849" fmla="*/ 2240177 w 2992697"/>
                <a:gd name="connsiteY849" fmla="*/ 31355 h 1030680"/>
                <a:gd name="connsiteX850" fmla="*/ 2240177 w 2992697"/>
                <a:gd name="connsiteY850" fmla="*/ 24215 h 1030680"/>
                <a:gd name="connsiteX851" fmla="*/ 2240487 w 2992697"/>
                <a:gd name="connsiteY851" fmla="*/ 24215 h 1030680"/>
                <a:gd name="connsiteX852" fmla="*/ 2240487 w 2992697"/>
                <a:gd name="connsiteY852" fmla="*/ 24215 h 1030680"/>
                <a:gd name="connsiteX853" fmla="*/ 984113 w 2992697"/>
                <a:gd name="connsiteY853" fmla="*/ 20179 h 1030680"/>
                <a:gd name="connsiteX854" fmla="*/ 1009259 w 2992697"/>
                <a:gd name="connsiteY854" fmla="*/ 20179 h 1030680"/>
                <a:gd name="connsiteX855" fmla="*/ 1035337 w 2992697"/>
                <a:gd name="connsiteY855" fmla="*/ 24525 h 1030680"/>
                <a:gd name="connsiteX856" fmla="*/ 1058310 w 2992697"/>
                <a:gd name="connsiteY856" fmla="*/ 27630 h 1030680"/>
                <a:gd name="connsiteX857" fmla="*/ 1079110 w 2992697"/>
                <a:gd name="connsiteY857" fmla="*/ 32907 h 1030680"/>
                <a:gd name="connsiteX858" fmla="*/ 1109223 w 2992697"/>
                <a:gd name="connsiteY858" fmla="*/ 27630 h 1030680"/>
                <a:gd name="connsiteX859" fmla="*/ 1113259 w 2992697"/>
                <a:gd name="connsiteY859" fmla="*/ 31976 h 1030680"/>
                <a:gd name="connsiteX860" fmla="*/ 1116363 w 2992697"/>
                <a:gd name="connsiteY860" fmla="*/ 32907 h 1030680"/>
                <a:gd name="connsiteX861" fmla="*/ 1120399 w 2992697"/>
                <a:gd name="connsiteY861" fmla="*/ 39116 h 1030680"/>
                <a:gd name="connsiteX862" fmla="*/ 1122572 w 2992697"/>
                <a:gd name="connsiteY862" fmla="*/ 42221 h 1030680"/>
                <a:gd name="connsiteX863" fmla="*/ 1125676 w 2992697"/>
                <a:gd name="connsiteY863" fmla="*/ 44394 h 1030680"/>
                <a:gd name="connsiteX864" fmla="*/ 1143372 w 2992697"/>
                <a:gd name="connsiteY864" fmla="*/ 51844 h 1030680"/>
                <a:gd name="connsiteX865" fmla="*/ 1164172 w 2992697"/>
                <a:gd name="connsiteY865" fmla="*/ 57122 h 1030680"/>
                <a:gd name="connsiteX866" fmla="*/ 1181867 w 2992697"/>
                <a:gd name="connsiteY866" fmla="*/ 61468 h 1030680"/>
                <a:gd name="connsiteX867" fmla="*/ 1181867 w 2992697"/>
                <a:gd name="connsiteY867" fmla="*/ 68919 h 1030680"/>
                <a:gd name="connsiteX868" fmla="*/ 1152685 w 2992697"/>
                <a:gd name="connsiteY868" fmla="*/ 68919 h 1030680"/>
                <a:gd name="connsiteX869" fmla="*/ 1140267 w 2992697"/>
                <a:gd name="connsiteY869" fmla="*/ 62710 h 1030680"/>
                <a:gd name="connsiteX870" fmla="*/ 1125676 w 2992697"/>
                <a:gd name="connsiteY870" fmla="*/ 62710 h 1030680"/>
                <a:gd name="connsiteX871" fmla="*/ 1108912 w 2992697"/>
                <a:gd name="connsiteY871" fmla="*/ 64883 h 1030680"/>
                <a:gd name="connsiteX872" fmla="*/ 1093390 w 2992697"/>
                <a:gd name="connsiteY872" fmla="*/ 69229 h 1030680"/>
                <a:gd name="connsiteX873" fmla="*/ 1093390 w 2992697"/>
                <a:gd name="connsiteY873" fmla="*/ 77611 h 1030680"/>
                <a:gd name="connsiteX874" fmla="*/ 1113259 w 2992697"/>
                <a:gd name="connsiteY874" fmla="*/ 77611 h 1030680"/>
                <a:gd name="connsiteX875" fmla="*/ 1127850 w 2992697"/>
                <a:gd name="connsiteY875" fmla="*/ 74507 h 1030680"/>
                <a:gd name="connsiteX876" fmla="*/ 1145545 w 2992697"/>
                <a:gd name="connsiteY876" fmla="*/ 72334 h 1030680"/>
                <a:gd name="connsiteX877" fmla="*/ 1167587 w 2992697"/>
                <a:gd name="connsiteY877" fmla="*/ 72334 h 1030680"/>
                <a:gd name="connsiteX878" fmla="*/ 1189628 w 2992697"/>
                <a:gd name="connsiteY878" fmla="*/ 72334 h 1030680"/>
                <a:gd name="connsiteX879" fmla="*/ 1206392 w 2992697"/>
                <a:gd name="connsiteY879" fmla="*/ 72334 h 1030680"/>
                <a:gd name="connsiteX880" fmla="*/ 1220983 w 2992697"/>
                <a:gd name="connsiteY880" fmla="*/ 87235 h 1030680"/>
                <a:gd name="connsiteX881" fmla="*/ 1238679 w 2992697"/>
                <a:gd name="connsiteY881" fmla="*/ 97790 h 1030680"/>
                <a:gd name="connsiteX882" fmla="*/ 1233401 w 2992697"/>
                <a:gd name="connsiteY882" fmla="*/ 109277 h 1030680"/>
                <a:gd name="connsiteX883" fmla="*/ 1222846 w 2992697"/>
                <a:gd name="connsiteY883" fmla="*/ 116728 h 1030680"/>
                <a:gd name="connsiteX884" fmla="*/ 1213533 w 2992697"/>
                <a:gd name="connsiteY884" fmla="*/ 122005 h 1030680"/>
                <a:gd name="connsiteX885" fmla="*/ 1201115 w 2992697"/>
                <a:gd name="connsiteY885" fmla="*/ 126351 h 1030680"/>
                <a:gd name="connsiteX886" fmla="*/ 1182178 w 2992697"/>
                <a:gd name="connsiteY886" fmla="*/ 126351 h 1030680"/>
                <a:gd name="connsiteX887" fmla="*/ 1165413 w 2992697"/>
                <a:gd name="connsiteY887" fmla="*/ 131629 h 1030680"/>
                <a:gd name="connsiteX888" fmla="*/ 1147718 w 2992697"/>
                <a:gd name="connsiteY888" fmla="*/ 131629 h 1030680"/>
                <a:gd name="connsiteX889" fmla="*/ 1127850 w 2992697"/>
                <a:gd name="connsiteY889" fmla="*/ 129456 h 1030680"/>
                <a:gd name="connsiteX890" fmla="*/ 1108912 w 2992697"/>
                <a:gd name="connsiteY890" fmla="*/ 127283 h 1030680"/>
                <a:gd name="connsiteX891" fmla="*/ 1091527 w 2992697"/>
                <a:gd name="connsiteY891" fmla="*/ 127283 h 1030680"/>
                <a:gd name="connsiteX892" fmla="*/ 1076936 w 2992697"/>
                <a:gd name="connsiteY892" fmla="*/ 131629 h 1030680"/>
                <a:gd name="connsiteX893" fmla="*/ 1065450 w 2992697"/>
                <a:gd name="connsiteY893" fmla="*/ 142184 h 1030680"/>
                <a:gd name="connsiteX894" fmla="*/ 1109223 w 2992697"/>
                <a:gd name="connsiteY894" fmla="*/ 142184 h 1030680"/>
                <a:gd name="connsiteX895" fmla="*/ 1122882 w 2992697"/>
                <a:gd name="connsiteY895" fmla="*/ 139080 h 1030680"/>
                <a:gd name="connsiteX896" fmla="*/ 1138405 w 2992697"/>
                <a:gd name="connsiteY896" fmla="*/ 136907 h 1030680"/>
                <a:gd name="connsiteX897" fmla="*/ 1157342 w 2992697"/>
                <a:gd name="connsiteY897" fmla="*/ 139080 h 1030680"/>
                <a:gd name="connsiteX898" fmla="*/ 1169760 w 2992697"/>
                <a:gd name="connsiteY898" fmla="*/ 142184 h 1030680"/>
                <a:gd name="connsiteX899" fmla="*/ 1172864 w 2992697"/>
                <a:gd name="connsiteY899" fmla="*/ 155844 h 1030680"/>
                <a:gd name="connsiteX900" fmla="*/ 1179073 w 2992697"/>
                <a:gd name="connsiteY900" fmla="*/ 153671 h 1030680"/>
                <a:gd name="connsiteX901" fmla="*/ 1187455 w 2992697"/>
                <a:gd name="connsiteY901" fmla="*/ 148393 h 1030680"/>
                <a:gd name="connsiteX902" fmla="*/ 1198942 w 2992697"/>
                <a:gd name="connsiteY902" fmla="*/ 144047 h 1030680"/>
                <a:gd name="connsiteX903" fmla="*/ 1209497 w 2992697"/>
                <a:gd name="connsiteY903" fmla="*/ 141874 h 1030680"/>
                <a:gd name="connsiteX904" fmla="*/ 1211670 w 2992697"/>
                <a:gd name="connsiteY904" fmla="*/ 148083 h 1030680"/>
                <a:gd name="connsiteX905" fmla="*/ 1213843 w 2992697"/>
                <a:gd name="connsiteY905" fmla="*/ 151187 h 1030680"/>
                <a:gd name="connsiteX906" fmla="*/ 1216016 w 2992697"/>
                <a:gd name="connsiteY906" fmla="*/ 153360 h 1030680"/>
                <a:gd name="connsiteX907" fmla="*/ 1219121 w 2992697"/>
                <a:gd name="connsiteY907" fmla="*/ 155533 h 1030680"/>
                <a:gd name="connsiteX908" fmla="*/ 1223156 w 2992697"/>
                <a:gd name="connsiteY908" fmla="*/ 158638 h 1030680"/>
                <a:gd name="connsiteX909" fmla="*/ 1206392 w 2992697"/>
                <a:gd name="connsiteY909" fmla="*/ 189993 h 1030680"/>
                <a:gd name="connsiteX910" fmla="*/ 1213843 w 2992697"/>
                <a:gd name="connsiteY910" fmla="*/ 189993 h 1030680"/>
                <a:gd name="connsiteX911" fmla="*/ 1226261 w 2992697"/>
                <a:gd name="connsiteY911" fmla="*/ 182542 h 1030680"/>
                <a:gd name="connsiteX912" fmla="*/ 1243025 w 2992697"/>
                <a:gd name="connsiteY912" fmla="*/ 172918 h 1030680"/>
                <a:gd name="connsiteX913" fmla="*/ 1262893 w 2992697"/>
                <a:gd name="connsiteY913" fmla="*/ 165468 h 1030680"/>
                <a:gd name="connsiteX914" fmla="*/ 1284935 w 2992697"/>
                <a:gd name="connsiteY914" fmla="*/ 158017 h 1030680"/>
                <a:gd name="connsiteX915" fmla="*/ 1308839 w 2992697"/>
                <a:gd name="connsiteY915" fmla="*/ 152739 h 1030680"/>
                <a:gd name="connsiteX916" fmla="*/ 1329639 w 2992697"/>
                <a:gd name="connsiteY916" fmla="*/ 152739 h 1030680"/>
                <a:gd name="connsiteX917" fmla="*/ 1350439 w 2992697"/>
                <a:gd name="connsiteY917" fmla="*/ 154912 h 1030680"/>
                <a:gd name="connsiteX918" fmla="*/ 1365030 w 2992697"/>
                <a:gd name="connsiteY918" fmla="*/ 163294 h 1030680"/>
                <a:gd name="connsiteX919" fmla="*/ 1373412 w 2992697"/>
                <a:gd name="connsiteY919" fmla="*/ 178196 h 1030680"/>
                <a:gd name="connsiteX920" fmla="*/ 1379621 w 2992697"/>
                <a:gd name="connsiteY920" fmla="*/ 178196 h 1030680"/>
                <a:gd name="connsiteX921" fmla="*/ 1379621 w 2992697"/>
                <a:gd name="connsiteY921" fmla="*/ 180369 h 1030680"/>
                <a:gd name="connsiteX922" fmla="*/ 1379621 w 2992697"/>
                <a:gd name="connsiteY922" fmla="*/ 180369 h 1030680"/>
                <a:gd name="connsiteX923" fmla="*/ 1377448 w 2992697"/>
                <a:gd name="connsiteY923" fmla="*/ 182542 h 1030680"/>
                <a:gd name="connsiteX924" fmla="*/ 1375275 w 2992697"/>
                <a:gd name="connsiteY924" fmla="*/ 182542 h 1030680"/>
                <a:gd name="connsiteX925" fmla="*/ 1375275 w 2992697"/>
                <a:gd name="connsiteY925" fmla="*/ 182542 h 1030680"/>
                <a:gd name="connsiteX926" fmla="*/ 1373102 w 2992697"/>
                <a:gd name="connsiteY926" fmla="*/ 182542 h 1030680"/>
                <a:gd name="connsiteX927" fmla="*/ 1369997 w 2992697"/>
                <a:gd name="connsiteY927" fmla="*/ 185647 h 1030680"/>
                <a:gd name="connsiteX928" fmla="*/ 1364720 w 2992697"/>
                <a:gd name="connsiteY928" fmla="*/ 187820 h 1030680"/>
                <a:gd name="connsiteX929" fmla="*/ 1358511 w 2992697"/>
                <a:gd name="connsiteY929" fmla="*/ 189993 h 1030680"/>
                <a:gd name="connsiteX930" fmla="*/ 1351060 w 2992697"/>
                <a:gd name="connsiteY930" fmla="*/ 192166 h 1030680"/>
                <a:gd name="connsiteX931" fmla="*/ 1345783 w 2992697"/>
                <a:gd name="connsiteY931" fmla="*/ 193097 h 1030680"/>
                <a:gd name="connsiteX932" fmla="*/ 1333365 w 2992697"/>
                <a:gd name="connsiteY932" fmla="*/ 213276 h 1030680"/>
                <a:gd name="connsiteX933" fmla="*/ 1309460 w 2992697"/>
                <a:gd name="connsiteY933" fmla="*/ 228178 h 1030680"/>
                <a:gd name="connsiteX934" fmla="*/ 1282452 w 2992697"/>
                <a:gd name="connsiteY934" fmla="*/ 237801 h 1030680"/>
                <a:gd name="connsiteX935" fmla="*/ 1250165 w 2992697"/>
                <a:gd name="connsiteY935" fmla="*/ 243079 h 1030680"/>
                <a:gd name="connsiteX936" fmla="*/ 1250165 w 2992697"/>
                <a:gd name="connsiteY936" fmla="*/ 249288 h 1030680"/>
                <a:gd name="connsiteX937" fmla="*/ 1250165 w 2992697"/>
                <a:gd name="connsiteY937" fmla="*/ 252392 h 1030680"/>
                <a:gd name="connsiteX938" fmla="*/ 1250165 w 2992697"/>
                <a:gd name="connsiteY938" fmla="*/ 254566 h 1030680"/>
                <a:gd name="connsiteX939" fmla="*/ 1247992 w 2992697"/>
                <a:gd name="connsiteY939" fmla="*/ 256739 h 1030680"/>
                <a:gd name="connsiteX940" fmla="*/ 1250165 w 2992697"/>
                <a:gd name="connsiteY940" fmla="*/ 257670 h 1030680"/>
                <a:gd name="connsiteX941" fmla="*/ 1250165 w 2992697"/>
                <a:gd name="connsiteY941" fmla="*/ 259843 h 1030680"/>
                <a:gd name="connsiteX942" fmla="*/ 1253270 w 2992697"/>
                <a:gd name="connsiteY942" fmla="*/ 264189 h 1030680"/>
                <a:gd name="connsiteX943" fmla="*/ 1258547 w 2992697"/>
                <a:gd name="connsiteY943" fmla="*/ 267294 h 1030680"/>
                <a:gd name="connsiteX944" fmla="*/ 1262583 w 2992697"/>
                <a:gd name="connsiteY944" fmla="*/ 269467 h 1030680"/>
                <a:gd name="connsiteX945" fmla="*/ 1265687 w 2992697"/>
                <a:gd name="connsiteY945" fmla="*/ 272571 h 1030680"/>
                <a:gd name="connsiteX946" fmla="*/ 1269723 w 2992697"/>
                <a:gd name="connsiteY946" fmla="*/ 274745 h 1030680"/>
                <a:gd name="connsiteX947" fmla="*/ 1272828 w 2992697"/>
                <a:gd name="connsiteY947" fmla="*/ 280022 h 1030680"/>
                <a:gd name="connsiteX948" fmla="*/ 1269723 w 2992697"/>
                <a:gd name="connsiteY948" fmla="*/ 287473 h 1030680"/>
                <a:gd name="connsiteX949" fmla="*/ 1265687 w 2992697"/>
                <a:gd name="connsiteY949" fmla="*/ 304237 h 1030680"/>
                <a:gd name="connsiteX950" fmla="*/ 1262583 w 2992697"/>
                <a:gd name="connsiteY950" fmla="*/ 324416 h 1030680"/>
                <a:gd name="connsiteX951" fmla="*/ 1258547 w 2992697"/>
                <a:gd name="connsiteY951" fmla="*/ 344595 h 1030680"/>
                <a:gd name="connsiteX952" fmla="*/ 1258547 w 2992697"/>
                <a:gd name="connsiteY952" fmla="*/ 361359 h 1030680"/>
                <a:gd name="connsiteX953" fmla="*/ 1262583 w 2992697"/>
                <a:gd name="connsiteY953" fmla="*/ 359186 h 1030680"/>
                <a:gd name="connsiteX954" fmla="*/ 1265687 w 2992697"/>
                <a:gd name="connsiteY954" fmla="*/ 359186 h 1030680"/>
                <a:gd name="connsiteX955" fmla="*/ 1267861 w 2992697"/>
                <a:gd name="connsiteY955" fmla="*/ 359186 h 1030680"/>
                <a:gd name="connsiteX956" fmla="*/ 1271896 w 2992697"/>
                <a:gd name="connsiteY956" fmla="*/ 359186 h 1030680"/>
                <a:gd name="connsiteX957" fmla="*/ 1272828 w 2992697"/>
                <a:gd name="connsiteY957" fmla="*/ 359186 h 1030680"/>
                <a:gd name="connsiteX958" fmla="*/ 1279037 w 2992697"/>
                <a:gd name="connsiteY958" fmla="*/ 361359 h 1030680"/>
                <a:gd name="connsiteX959" fmla="*/ 1276864 w 2992697"/>
                <a:gd name="connsiteY959" fmla="*/ 366636 h 1030680"/>
                <a:gd name="connsiteX960" fmla="*/ 1276864 w 2992697"/>
                <a:gd name="connsiteY960" fmla="*/ 368810 h 1030680"/>
                <a:gd name="connsiteX961" fmla="*/ 1276864 w 2992697"/>
                <a:gd name="connsiteY961" fmla="*/ 373156 h 1030680"/>
                <a:gd name="connsiteX962" fmla="*/ 1276864 w 2992697"/>
                <a:gd name="connsiteY962" fmla="*/ 374087 h 1030680"/>
                <a:gd name="connsiteX963" fmla="*/ 1276864 w 2992697"/>
                <a:gd name="connsiteY963" fmla="*/ 378433 h 1030680"/>
                <a:gd name="connsiteX964" fmla="*/ 1279037 w 2992697"/>
                <a:gd name="connsiteY964" fmla="*/ 385884 h 1030680"/>
                <a:gd name="connsiteX965" fmla="*/ 1272828 w 2992697"/>
                <a:gd name="connsiteY965" fmla="*/ 385884 h 1030680"/>
                <a:gd name="connsiteX966" fmla="*/ 1272828 w 2992697"/>
                <a:gd name="connsiteY966" fmla="*/ 388989 h 1030680"/>
                <a:gd name="connsiteX967" fmla="*/ 1269723 w 2992697"/>
                <a:gd name="connsiteY967" fmla="*/ 388057 h 1030680"/>
                <a:gd name="connsiteX968" fmla="*/ 1265687 w 2992697"/>
                <a:gd name="connsiteY968" fmla="*/ 383711 h 1030680"/>
                <a:gd name="connsiteX969" fmla="*/ 1264756 w 2992697"/>
                <a:gd name="connsiteY969" fmla="*/ 381538 h 1030680"/>
                <a:gd name="connsiteX970" fmla="*/ 1260720 w 2992697"/>
                <a:gd name="connsiteY970" fmla="*/ 380607 h 1030680"/>
                <a:gd name="connsiteX971" fmla="*/ 1257616 w 2992697"/>
                <a:gd name="connsiteY971" fmla="*/ 378433 h 1030680"/>
                <a:gd name="connsiteX972" fmla="*/ 1250165 w 2992697"/>
                <a:gd name="connsiteY972" fmla="*/ 378433 h 1030680"/>
                <a:gd name="connsiteX973" fmla="*/ 1246129 w 2992697"/>
                <a:gd name="connsiteY973" fmla="*/ 380607 h 1030680"/>
                <a:gd name="connsiteX974" fmla="*/ 1243025 w 2992697"/>
                <a:gd name="connsiteY974" fmla="*/ 381538 h 1030680"/>
                <a:gd name="connsiteX975" fmla="*/ 1238989 w 2992697"/>
                <a:gd name="connsiteY975" fmla="*/ 383711 h 1030680"/>
                <a:gd name="connsiteX976" fmla="*/ 1236816 w 2992697"/>
                <a:gd name="connsiteY976" fmla="*/ 385884 h 1030680"/>
                <a:gd name="connsiteX977" fmla="*/ 1233711 w 2992697"/>
                <a:gd name="connsiteY977" fmla="*/ 388057 h 1030680"/>
                <a:gd name="connsiteX978" fmla="*/ 1231538 w 2992697"/>
                <a:gd name="connsiteY978" fmla="*/ 391162 h 1030680"/>
                <a:gd name="connsiteX979" fmla="*/ 1229365 w 2992697"/>
                <a:gd name="connsiteY979" fmla="*/ 398612 h 1030680"/>
                <a:gd name="connsiteX980" fmla="*/ 1253270 w 2992697"/>
                <a:gd name="connsiteY980" fmla="*/ 406063 h 1030680"/>
                <a:gd name="connsiteX981" fmla="*/ 1258547 w 2992697"/>
                <a:gd name="connsiteY981" fmla="*/ 438660 h 1030680"/>
                <a:gd name="connsiteX982" fmla="*/ 1253270 w 2992697"/>
                <a:gd name="connsiteY982" fmla="*/ 438660 h 1030680"/>
                <a:gd name="connsiteX983" fmla="*/ 1250165 w 2992697"/>
                <a:gd name="connsiteY983" fmla="*/ 438660 h 1030680"/>
                <a:gd name="connsiteX984" fmla="*/ 1246129 w 2992697"/>
                <a:gd name="connsiteY984" fmla="*/ 440833 h 1030680"/>
                <a:gd name="connsiteX985" fmla="*/ 1243025 w 2992697"/>
                <a:gd name="connsiteY985" fmla="*/ 443006 h 1030680"/>
                <a:gd name="connsiteX986" fmla="*/ 1243025 w 2992697"/>
                <a:gd name="connsiteY986" fmla="*/ 450457 h 1030680"/>
                <a:gd name="connsiteX987" fmla="*/ 1251407 w 2992697"/>
                <a:gd name="connsiteY987" fmla="*/ 455734 h 1030680"/>
                <a:gd name="connsiteX988" fmla="*/ 1257616 w 2992697"/>
                <a:gd name="connsiteY988" fmla="*/ 463185 h 1030680"/>
                <a:gd name="connsiteX989" fmla="*/ 1260720 w 2992697"/>
                <a:gd name="connsiteY989" fmla="*/ 472809 h 1030680"/>
                <a:gd name="connsiteX990" fmla="*/ 1262893 w 2992697"/>
                <a:gd name="connsiteY990" fmla="*/ 487710 h 1030680"/>
                <a:gd name="connsiteX991" fmla="*/ 1253580 w 2992697"/>
                <a:gd name="connsiteY991" fmla="*/ 487710 h 1030680"/>
                <a:gd name="connsiteX992" fmla="*/ 1251407 w 2992697"/>
                <a:gd name="connsiteY992" fmla="*/ 487710 h 1030680"/>
                <a:gd name="connsiteX993" fmla="*/ 1246129 w 2992697"/>
                <a:gd name="connsiteY993" fmla="*/ 485537 h 1030680"/>
                <a:gd name="connsiteX994" fmla="*/ 1243025 w 2992697"/>
                <a:gd name="connsiteY994" fmla="*/ 487710 h 1030680"/>
                <a:gd name="connsiteX995" fmla="*/ 1236816 w 2992697"/>
                <a:gd name="connsiteY995" fmla="*/ 487710 h 1030680"/>
                <a:gd name="connsiteX996" fmla="*/ 1233711 w 2992697"/>
                <a:gd name="connsiteY996" fmla="*/ 490815 h 1030680"/>
                <a:gd name="connsiteX997" fmla="*/ 1229676 w 2992697"/>
                <a:gd name="connsiteY997" fmla="*/ 495161 h 1030680"/>
                <a:gd name="connsiteX998" fmla="*/ 1235885 w 2992697"/>
                <a:gd name="connsiteY998" fmla="*/ 498266 h 1030680"/>
                <a:gd name="connsiteX999" fmla="*/ 1238989 w 2992697"/>
                <a:gd name="connsiteY999" fmla="*/ 500439 h 1030680"/>
                <a:gd name="connsiteX1000" fmla="*/ 1241162 w 2992697"/>
                <a:gd name="connsiteY1000" fmla="*/ 502612 h 1030680"/>
                <a:gd name="connsiteX1001" fmla="*/ 1243335 w 2992697"/>
                <a:gd name="connsiteY1001" fmla="*/ 503543 h 1030680"/>
                <a:gd name="connsiteX1002" fmla="*/ 1244267 w 2992697"/>
                <a:gd name="connsiteY1002" fmla="*/ 509752 h 1030680"/>
                <a:gd name="connsiteX1003" fmla="*/ 1246440 w 2992697"/>
                <a:gd name="connsiteY1003" fmla="*/ 515030 h 1030680"/>
                <a:gd name="connsiteX1004" fmla="*/ 1244267 w 2992697"/>
                <a:gd name="connsiteY1004" fmla="*/ 517203 h 1030680"/>
                <a:gd name="connsiteX1005" fmla="*/ 1244267 w 2992697"/>
                <a:gd name="connsiteY1005" fmla="*/ 518134 h 1030680"/>
                <a:gd name="connsiteX1006" fmla="*/ 1244267 w 2992697"/>
                <a:gd name="connsiteY1006" fmla="*/ 518134 h 1030680"/>
                <a:gd name="connsiteX1007" fmla="*/ 1243335 w 2992697"/>
                <a:gd name="connsiteY1007" fmla="*/ 520307 h 1030680"/>
                <a:gd name="connsiteX1008" fmla="*/ 1243335 w 2992697"/>
                <a:gd name="connsiteY1008" fmla="*/ 524653 h 1030680"/>
                <a:gd name="connsiteX1009" fmla="*/ 1228124 w 2992697"/>
                <a:gd name="connsiteY1009" fmla="*/ 524653 h 1030680"/>
                <a:gd name="connsiteX1010" fmla="*/ 1213533 w 2992697"/>
                <a:gd name="connsiteY1010" fmla="*/ 527758 h 1030680"/>
                <a:gd name="connsiteX1011" fmla="*/ 1202046 w 2992697"/>
                <a:gd name="connsiteY1011" fmla="*/ 532104 h 1030680"/>
                <a:gd name="connsiteX1012" fmla="*/ 1206082 w 2992697"/>
                <a:gd name="connsiteY1012" fmla="*/ 532104 h 1030680"/>
                <a:gd name="connsiteX1013" fmla="*/ 1211359 w 2992697"/>
                <a:gd name="connsiteY1013" fmla="*/ 535209 h 1030680"/>
                <a:gd name="connsiteX1014" fmla="*/ 1215395 w 2992697"/>
                <a:gd name="connsiteY1014" fmla="*/ 537382 h 1030680"/>
                <a:gd name="connsiteX1015" fmla="*/ 1218500 w 2992697"/>
                <a:gd name="connsiteY1015" fmla="*/ 537382 h 1030680"/>
                <a:gd name="connsiteX1016" fmla="*/ 1222536 w 2992697"/>
                <a:gd name="connsiteY1016" fmla="*/ 539555 h 1030680"/>
                <a:gd name="connsiteX1017" fmla="*/ 1225640 w 2992697"/>
                <a:gd name="connsiteY1017" fmla="*/ 542659 h 1030680"/>
                <a:gd name="connsiteX1018" fmla="*/ 1228744 w 2992697"/>
                <a:gd name="connsiteY1018" fmla="*/ 547937 h 1030680"/>
                <a:gd name="connsiteX1019" fmla="*/ 1222536 w 2992697"/>
                <a:gd name="connsiteY1019" fmla="*/ 557561 h 1030680"/>
                <a:gd name="connsiteX1020" fmla="*/ 1218500 w 2992697"/>
                <a:gd name="connsiteY1020" fmla="*/ 569047 h 1030680"/>
                <a:gd name="connsiteX1021" fmla="*/ 1213222 w 2992697"/>
                <a:gd name="connsiteY1021" fmla="*/ 581775 h 1030680"/>
                <a:gd name="connsiteX1022" fmla="*/ 1211049 w 2992697"/>
                <a:gd name="connsiteY1022" fmla="*/ 576498 h 1030680"/>
                <a:gd name="connsiteX1023" fmla="*/ 1207945 w 2992697"/>
                <a:gd name="connsiteY1023" fmla="*/ 572152 h 1030680"/>
                <a:gd name="connsiteX1024" fmla="*/ 1205771 w 2992697"/>
                <a:gd name="connsiteY1024" fmla="*/ 569979 h 1030680"/>
                <a:gd name="connsiteX1025" fmla="*/ 1201736 w 2992697"/>
                <a:gd name="connsiteY1025" fmla="*/ 569979 h 1030680"/>
                <a:gd name="connsiteX1026" fmla="*/ 1196458 w 2992697"/>
                <a:gd name="connsiteY1026" fmla="*/ 569047 h 1030680"/>
                <a:gd name="connsiteX1027" fmla="*/ 1189007 w 2992697"/>
                <a:gd name="connsiteY1027" fmla="*/ 569047 h 1030680"/>
                <a:gd name="connsiteX1028" fmla="*/ 1189007 w 2992697"/>
                <a:gd name="connsiteY1028" fmla="*/ 572152 h 1030680"/>
                <a:gd name="connsiteX1029" fmla="*/ 1193043 w 2992697"/>
                <a:gd name="connsiteY1029" fmla="*/ 572152 h 1030680"/>
                <a:gd name="connsiteX1030" fmla="*/ 1205461 w 2992697"/>
                <a:gd name="connsiteY1030" fmla="*/ 584880 h 1030680"/>
                <a:gd name="connsiteX1031" fmla="*/ 1216016 w 2992697"/>
                <a:gd name="connsiteY1031" fmla="*/ 599781 h 1030680"/>
                <a:gd name="connsiteX1032" fmla="*/ 1222225 w 2992697"/>
                <a:gd name="connsiteY1032" fmla="*/ 618719 h 1030680"/>
                <a:gd name="connsiteX1033" fmla="*/ 1225329 w 2992697"/>
                <a:gd name="connsiteY1033" fmla="*/ 640760 h 1030680"/>
                <a:gd name="connsiteX1034" fmla="*/ 1222225 w 2992697"/>
                <a:gd name="connsiteY1034" fmla="*/ 640760 h 1030680"/>
                <a:gd name="connsiteX1035" fmla="*/ 1222225 w 2992697"/>
                <a:gd name="connsiteY1035" fmla="*/ 646038 h 1030680"/>
                <a:gd name="connsiteX1036" fmla="*/ 1193043 w 2992697"/>
                <a:gd name="connsiteY1036" fmla="*/ 649142 h 1030680"/>
                <a:gd name="connsiteX1037" fmla="*/ 1193043 w 2992697"/>
                <a:gd name="connsiteY1037" fmla="*/ 628963 h 1030680"/>
                <a:gd name="connsiteX1038" fmla="*/ 1189007 w 2992697"/>
                <a:gd name="connsiteY1038" fmla="*/ 625859 h 1030680"/>
                <a:gd name="connsiteX1039" fmla="*/ 1185903 w 2992697"/>
                <a:gd name="connsiteY1039" fmla="*/ 623686 h 1030680"/>
                <a:gd name="connsiteX1040" fmla="*/ 1183730 w 2992697"/>
                <a:gd name="connsiteY1040" fmla="*/ 621513 h 1030680"/>
                <a:gd name="connsiteX1041" fmla="*/ 1178452 w 2992697"/>
                <a:gd name="connsiteY1041" fmla="*/ 618408 h 1030680"/>
                <a:gd name="connsiteX1042" fmla="*/ 1172243 w 2992697"/>
                <a:gd name="connsiteY1042" fmla="*/ 616235 h 1030680"/>
                <a:gd name="connsiteX1043" fmla="*/ 1163861 w 2992697"/>
                <a:gd name="connsiteY1043" fmla="*/ 621513 h 1030680"/>
                <a:gd name="connsiteX1044" fmla="*/ 1152375 w 2992697"/>
                <a:gd name="connsiteY1044" fmla="*/ 625859 h 1030680"/>
                <a:gd name="connsiteX1045" fmla="*/ 1139957 w 2992697"/>
                <a:gd name="connsiteY1045" fmla="*/ 626790 h 1030680"/>
                <a:gd name="connsiteX1046" fmla="*/ 1128470 w 2992697"/>
                <a:gd name="connsiteY1046" fmla="*/ 631136 h 1030680"/>
                <a:gd name="connsiteX1047" fmla="*/ 1122262 w 2992697"/>
                <a:gd name="connsiteY1047" fmla="*/ 636414 h 1030680"/>
                <a:gd name="connsiteX1048" fmla="*/ 1128470 w 2992697"/>
                <a:gd name="connsiteY1048" fmla="*/ 636414 h 1030680"/>
                <a:gd name="connsiteX1049" fmla="*/ 1137784 w 2992697"/>
                <a:gd name="connsiteY1049" fmla="*/ 636414 h 1030680"/>
                <a:gd name="connsiteX1050" fmla="*/ 1152375 w 2992697"/>
                <a:gd name="connsiteY1050" fmla="*/ 634241 h 1030680"/>
                <a:gd name="connsiteX1051" fmla="*/ 1169139 w 2992697"/>
                <a:gd name="connsiteY1051" fmla="*/ 633309 h 1030680"/>
                <a:gd name="connsiteX1052" fmla="*/ 1169139 w 2992697"/>
                <a:gd name="connsiteY1052" fmla="*/ 640760 h 1030680"/>
                <a:gd name="connsiteX1053" fmla="*/ 1132506 w 2992697"/>
                <a:gd name="connsiteY1053" fmla="*/ 653488 h 1030680"/>
                <a:gd name="connsiteX1054" fmla="*/ 1132506 w 2992697"/>
                <a:gd name="connsiteY1054" fmla="*/ 656593 h 1030680"/>
                <a:gd name="connsiteX1055" fmla="*/ 1141820 w 2992697"/>
                <a:gd name="connsiteY1055" fmla="*/ 656593 h 1030680"/>
                <a:gd name="connsiteX1056" fmla="*/ 1147097 w 2992697"/>
                <a:gd name="connsiteY1056" fmla="*/ 655662 h 1030680"/>
                <a:gd name="connsiteX1057" fmla="*/ 1154548 w 2992697"/>
                <a:gd name="connsiteY1057" fmla="*/ 653488 h 1030680"/>
                <a:gd name="connsiteX1058" fmla="*/ 1161999 w 2992697"/>
                <a:gd name="connsiteY1058" fmla="*/ 651315 h 1030680"/>
                <a:gd name="connsiteX1059" fmla="*/ 1169449 w 2992697"/>
                <a:gd name="connsiteY1059" fmla="*/ 649142 h 1030680"/>
                <a:gd name="connsiteX1060" fmla="*/ 1171622 w 2992697"/>
                <a:gd name="connsiteY1060" fmla="*/ 658766 h 1030680"/>
                <a:gd name="connsiteX1061" fmla="*/ 1179073 w 2992697"/>
                <a:gd name="connsiteY1061" fmla="*/ 663112 h 1030680"/>
                <a:gd name="connsiteX1062" fmla="*/ 1186524 w 2992697"/>
                <a:gd name="connsiteY1062" fmla="*/ 664044 h 1030680"/>
                <a:gd name="connsiteX1063" fmla="*/ 1198942 w 2992697"/>
                <a:gd name="connsiteY1063" fmla="*/ 663112 h 1030680"/>
                <a:gd name="connsiteX1064" fmla="*/ 1213533 w 2992697"/>
                <a:gd name="connsiteY1064" fmla="*/ 663112 h 1030680"/>
                <a:gd name="connsiteX1065" fmla="*/ 1213533 w 2992697"/>
                <a:gd name="connsiteY1065" fmla="*/ 666217 h 1030680"/>
                <a:gd name="connsiteX1066" fmla="*/ 1209497 w 2992697"/>
                <a:gd name="connsiteY1066" fmla="*/ 666217 h 1030680"/>
                <a:gd name="connsiteX1067" fmla="*/ 1189628 w 2992697"/>
                <a:gd name="connsiteY1067" fmla="*/ 685154 h 1030680"/>
                <a:gd name="connsiteX1068" fmla="*/ 1167587 w 2992697"/>
                <a:gd name="connsiteY1068" fmla="*/ 703160 h 1030680"/>
                <a:gd name="connsiteX1069" fmla="*/ 1145545 w 2992697"/>
                <a:gd name="connsiteY1069" fmla="*/ 718061 h 1030680"/>
                <a:gd name="connsiteX1070" fmla="*/ 1120399 w 2992697"/>
                <a:gd name="connsiteY1070" fmla="*/ 730789 h 1030680"/>
                <a:gd name="connsiteX1071" fmla="*/ 1093390 w 2992697"/>
                <a:gd name="connsiteY1071" fmla="*/ 736067 h 1030680"/>
                <a:gd name="connsiteX1072" fmla="*/ 1062035 w 2992697"/>
                <a:gd name="connsiteY1072" fmla="*/ 735136 h 1030680"/>
                <a:gd name="connsiteX1073" fmla="*/ 1062035 w 2992697"/>
                <a:gd name="connsiteY1073" fmla="*/ 740413 h 1030680"/>
                <a:gd name="connsiteX1074" fmla="*/ 1062035 w 2992697"/>
                <a:gd name="connsiteY1074" fmla="*/ 745691 h 1030680"/>
                <a:gd name="connsiteX1075" fmla="*/ 1059862 w 2992697"/>
                <a:gd name="connsiteY1075" fmla="*/ 750037 h 1030680"/>
                <a:gd name="connsiteX1076" fmla="*/ 1057689 w 2992697"/>
                <a:gd name="connsiteY1076" fmla="*/ 750968 h 1030680"/>
                <a:gd name="connsiteX1077" fmla="*/ 1056757 w 2992697"/>
                <a:gd name="connsiteY1077" fmla="*/ 750968 h 1030680"/>
                <a:gd name="connsiteX1078" fmla="*/ 1054584 w 2992697"/>
                <a:gd name="connsiteY1078" fmla="*/ 753142 h 1030680"/>
                <a:gd name="connsiteX1079" fmla="*/ 1050548 w 2992697"/>
                <a:gd name="connsiteY1079" fmla="*/ 755315 h 1030680"/>
                <a:gd name="connsiteX1080" fmla="*/ 1047444 w 2992697"/>
                <a:gd name="connsiteY1080" fmla="*/ 757488 h 1030680"/>
                <a:gd name="connsiteX1081" fmla="*/ 1045271 w 2992697"/>
                <a:gd name="connsiteY1081" fmla="*/ 758419 h 1030680"/>
                <a:gd name="connsiteX1082" fmla="*/ 1042166 w 2992697"/>
                <a:gd name="connsiteY1082" fmla="*/ 762765 h 1030680"/>
                <a:gd name="connsiteX1083" fmla="*/ 1038131 w 2992697"/>
                <a:gd name="connsiteY1083" fmla="*/ 773321 h 1030680"/>
                <a:gd name="connsiteX1084" fmla="*/ 1035957 w 2992697"/>
                <a:gd name="connsiteY1084" fmla="*/ 786980 h 1030680"/>
                <a:gd name="connsiteX1085" fmla="*/ 1032853 w 2992697"/>
                <a:gd name="connsiteY1085" fmla="*/ 795362 h 1030680"/>
                <a:gd name="connsiteX1086" fmla="*/ 1023540 w 2992697"/>
                <a:gd name="connsiteY1086" fmla="*/ 804986 h 1030680"/>
                <a:gd name="connsiteX1087" fmla="*/ 1008017 w 2992697"/>
                <a:gd name="connsiteY1087" fmla="*/ 815541 h 1030680"/>
                <a:gd name="connsiteX1088" fmla="*/ 987218 w 2992697"/>
                <a:gd name="connsiteY1088" fmla="*/ 825165 h 1030680"/>
                <a:gd name="connsiteX1089" fmla="*/ 969522 w 2992697"/>
                <a:gd name="connsiteY1089" fmla="*/ 832616 h 1030680"/>
                <a:gd name="connsiteX1090" fmla="*/ 952758 w 2992697"/>
                <a:gd name="connsiteY1090" fmla="*/ 836962 h 1030680"/>
                <a:gd name="connsiteX1091" fmla="*/ 952758 w 2992697"/>
                <a:gd name="connsiteY1091" fmla="*/ 832616 h 1030680"/>
                <a:gd name="connsiteX1092" fmla="*/ 952758 w 2992697"/>
                <a:gd name="connsiteY1092" fmla="*/ 829511 h 1030680"/>
                <a:gd name="connsiteX1093" fmla="*/ 950585 w 2992697"/>
                <a:gd name="connsiteY1093" fmla="*/ 829511 h 1030680"/>
                <a:gd name="connsiteX1094" fmla="*/ 950585 w 2992697"/>
                <a:gd name="connsiteY1094" fmla="*/ 827338 h 1030680"/>
                <a:gd name="connsiteX1095" fmla="*/ 949654 w 2992697"/>
                <a:gd name="connsiteY1095" fmla="*/ 825165 h 1030680"/>
                <a:gd name="connsiteX1096" fmla="*/ 947480 w 2992697"/>
                <a:gd name="connsiteY1096" fmla="*/ 840066 h 1030680"/>
                <a:gd name="connsiteX1097" fmla="*/ 942203 w 2992697"/>
                <a:gd name="connsiteY1097" fmla="*/ 852795 h 1030680"/>
                <a:gd name="connsiteX1098" fmla="*/ 938167 w 2992697"/>
                <a:gd name="connsiteY1098" fmla="*/ 864281 h 1030680"/>
                <a:gd name="connsiteX1099" fmla="*/ 932890 w 2992697"/>
                <a:gd name="connsiteY1099" fmla="*/ 874836 h 1030680"/>
                <a:gd name="connsiteX1100" fmla="*/ 928854 w 2992697"/>
                <a:gd name="connsiteY1100" fmla="*/ 889738 h 1030680"/>
                <a:gd name="connsiteX1101" fmla="*/ 932890 w 2992697"/>
                <a:gd name="connsiteY1101" fmla="*/ 891911 h 1030680"/>
                <a:gd name="connsiteX1102" fmla="*/ 932890 w 2992697"/>
                <a:gd name="connsiteY1102" fmla="*/ 894084 h 1030680"/>
                <a:gd name="connsiteX1103" fmla="*/ 935063 w 2992697"/>
                <a:gd name="connsiteY1103" fmla="*/ 894084 h 1030680"/>
                <a:gd name="connsiteX1104" fmla="*/ 935063 w 2992697"/>
                <a:gd name="connsiteY1104" fmla="*/ 894084 h 1030680"/>
                <a:gd name="connsiteX1105" fmla="*/ 935063 w 2992697"/>
                <a:gd name="connsiteY1105" fmla="*/ 896257 h 1030680"/>
                <a:gd name="connsiteX1106" fmla="*/ 932890 w 2992697"/>
                <a:gd name="connsiteY1106" fmla="*/ 897188 h 1030680"/>
                <a:gd name="connsiteX1107" fmla="*/ 928854 w 2992697"/>
                <a:gd name="connsiteY1107" fmla="*/ 901535 h 1030680"/>
                <a:gd name="connsiteX1108" fmla="*/ 925749 w 2992697"/>
                <a:gd name="connsiteY1108" fmla="*/ 903708 h 1030680"/>
                <a:gd name="connsiteX1109" fmla="*/ 922645 w 2992697"/>
                <a:gd name="connsiteY1109" fmla="*/ 906812 h 1030680"/>
                <a:gd name="connsiteX1110" fmla="*/ 918609 w 2992697"/>
                <a:gd name="connsiteY1110" fmla="*/ 908985 h 1030680"/>
                <a:gd name="connsiteX1111" fmla="*/ 916436 w 2992697"/>
                <a:gd name="connsiteY1111" fmla="*/ 912090 h 1030680"/>
                <a:gd name="connsiteX1112" fmla="*/ 913331 w 2992697"/>
                <a:gd name="connsiteY1112" fmla="*/ 917367 h 1030680"/>
                <a:gd name="connsiteX1113" fmla="*/ 905881 w 2992697"/>
                <a:gd name="connsiteY1113" fmla="*/ 938478 h 1030680"/>
                <a:gd name="connsiteX1114" fmla="*/ 900603 w 2992697"/>
                <a:gd name="connsiteY1114" fmla="*/ 960519 h 1030680"/>
                <a:gd name="connsiteX1115" fmla="*/ 898430 w 2992697"/>
                <a:gd name="connsiteY1115" fmla="*/ 985976 h 1030680"/>
                <a:gd name="connsiteX1116" fmla="*/ 894394 w 2992697"/>
                <a:gd name="connsiteY1116" fmla="*/ 1010191 h 1030680"/>
                <a:gd name="connsiteX1117" fmla="*/ 889117 w 2992697"/>
                <a:gd name="connsiteY1117" fmla="*/ 1032232 h 1030680"/>
                <a:gd name="connsiteX1118" fmla="*/ 886012 w 2992697"/>
                <a:gd name="connsiteY1118" fmla="*/ 1030059 h 1030680"/>
                <a:gd name="connsiteX1119" fmla="*/ 886012 w 2992697"/>
                <a:gd name="connsiteY1119" fmla="*/ 1030059 h 1030680"/>
                <a:gd name="connsiteX1120" fmla="*/ 883839 w 2992697"/>
                <a:gd name="connsiteY1120" fmla="*/ 1030059 h 1030680"/>
                <a:gd name="connsiteX1121" fmla="*/ 883839 w 2992697"/>
                <a:gd name="connsiteY1121" fmla="*/ 1027886 h 1030680"/>
                <a:gd name="connsiteX1122" fmla="*/ 881666 w 2992697"/>
                <a:gd name="connsiteY1122" fmla="*/ 1027886 h 1030680"/>
                <a:gd name="connsiteX1123" fmla="*/ 876388 w 2992697"/>
                <a:gd name="connsiteY1123" fmla="*/ 1024782 h 1030680"/>
                <a:gd name="connsiteX1124" fmla="*/ 867075 w 2992697"/>
                <a:gd name="connsiteY1124" fmla="*/ 1017331 h 1030680"/>
                <a:gd name="connsiteX1125" fmla="*/ 852484 w 2992697"/>
                <a:gd name="connsiteY1125" fmla="*/ 1005844 h 1030680"/>
                <a:gd name="connsiteX1126" fmla="*/ 835720 w 2992697"/>
                <a:gd name="connsiteY1126" fmla="*/ 996221 h 1030680"/>
                <a:gd name="connsiteX1127" fmla="*/ 820198 w 2992697"/>
                <a:gd name="connsiteY1127" fmla="*/ 985665 h 1030680"/>
                <a:gd name="connsiteX1128" fmla="*/ 807780 w 2992697"/>
                <a:gd name="connsiteY1128" fmla="*/ 976042 h 1030680"/>
                <a:gd name="connsiteX1129" fmla="*/ 796294 w 2992697"/>
                <a:gd name="connsiteY1129" fmla="*/ 970764 h 1030680"/>
                <a:gd name="connsiteX1130" fmla="*/ 793189 w 2992697"/>
                <a:gd name="connsiteY1130" fmla="*/ 968591 h 1030680"/>
                <a:gd name="connsiteX1131" fmla="*/ 789153 w 2992697"/>
                <a:gd name="connsiteY1131" fmla="*/ 928543 h 1030680"/>
                <a:gd name="connsiteX1132" fmla="*/ 786980 w 2992697"/>
                <a:gd name="connsiteY1132" fmla="*/ 924197 h 1030680"/>
                <a:gd name="connsiteX1133" fmla="*/ 781703 w 2992697"/>
                <a:gd name="connsiteY1133" fmla="*/ 921093 h 1030680"/>
                <a:gd name="connsiteX1134" fmla="*/ 778598 w 2992697"/>
                <a:gd name="connsiteY1134" fmla="*/ 918920 h 1030680"/>
                <a:gd name="connsiteX1135" fmla="*/ 772389 w 2992697"/>
                <a:gd name="connsiteY1135" fmla="*/ 914573 h 1030680"/>
                <a:gd name="connsiteX1136" fmla="*/ 769285 w 2992697"/>
                <a:gd name="connsiteY1136" fmla="*/ 911469 h 1030680"/>
                <a:gd name="connsiteX1137" fmla="*/ 772389 w 2992697"/>
                <a:gd name="connsiteY1137" fmla="*/ 909296 h 1030680"/>
                <a:gd name="connsiteX1138" fmla="*/ 772389 w 2992697"/>
                <a:gd name="connsiteY1138" fmla="*/ 907123 h 1030680"/>
                <a:gd name="connsiteX1139" fmla="*/ 774562 w 2992697"/>
                <a:gd name="connsiteY1139" fmla="*/ 906191 h 1030680"/>
                <a:gd name="connsiteX1140" fmla="*/ 774562 w 2992697"/>
                <a:gd name="connsiteY1140" fmla="*/ 906191 h 1030680"/>
                <a:gd name="connsiteX1141" fmla="*/ 776735 w 2992697"/>
                <a:gd name="connsiteY1141" fmla="*/ 901845 h 1030680"/>
                <a:gd name="connsiteX1142" fmla="*/ 778908 w 2992697"/>
                <a:gd name="connsiteY1142" fmla="*/ 898741 h 1030680"/>
                <a:gd name="connsiteX1143" fmla="*/ 769595 w 2992697"/>
                <a:gd name="connsiteY1143" fmla="*/ 898741 h 1030680"/>
                <a:gd name="connsiteX1144" fmla="*/ 764317 w 2992697"/>
                <a:gd name="connsiteY1144" fmla="*/ 898741 h 1030680"/>
                <a:gd name="connsiteX1145" fmla="*/ 760282 w 2992697"/>
                <a:gd name="connsiteY1145" fmla="*/ 898741 h 1030680"/>
                <a:gd name="connsiteX1146" fmla="*/ 758109 w 2992697"/>
                <a:gd name="connsiteY1146" fmla="*/ 896567 h 1030680"/>
                <a:gd name="connsiteX1147" fmla="*/ 757177 w 2992697"/>
                <a:gd name="connsiteY1147" fmla="*/ 893463 h 1030680"/>
                <a:gd name="connsiteX1148" fmla="*/ 753141 w 2992697"/>
                <a:gd name="connsiteY1148" fmla="*/ 887254 h 1030680"/>
                <a:gd name="connsiteX1149" fmla="*/ 750968 w 2992697"/>
                <a:gd name="connsiteY1149" fmla="*/ 884150 h 1030680"/>
                <a:gd name="connsiteX1150" fmla="*/ 750968 w 2992697"/>
                <a:gd name="connsiteY1150" fmla="*/ 879803 h 1030680"/>
                <a:gd name="connsiteX1151" fmla="*/ 750968 w 2992697"/>
                <a:gd name="connsiteY1151" fmla="*/ 878872 h 1030680"/>
                <a:gd name="connsiteX1152" fmla="*/ 750968 w 2992697"/>
                <a:gd name="connsiteY1152" fmla="*/ 874526 h 1030680"/>
                <a:gd name="connsiteX1153" fmla="*/ 753141 w 2992697"/>
                <a:gd name="connsiteY1153" fmla="*/ 871421 h 1030680"/>
                <a:gd name="connsiteX1154" fmla="*/ 753141 w 2992697"/>
                <a:gd name="connsiteY1154" fmla="*/ 867075 h 1030680"/>
                <a:gd name="connsiteX1155" fmla="*/ 742586 w 2992697"/>
                <a:gd name="connsiteY1155" fmla="*/ 867075 h 1030680"/>
                <a:gd name="connsiteX1156" fmla="*/ 742586 w 2992697"/>
                <a:gd name="connsiteY1156" fmla="*/ 861798 h 1030680"/>
                <a:gd name="connsiteX1157" fmla="*/ 743518 w 2992697"/>
                <a:gd name="connsiteY1157" fmla="*/ 856520 h 1030680"/>
                <a:gd name="connsiteX1158" fmla="*/ 745691 w 2992697"/>
                <a:gd name="connsiteY1158" fmla="*/ 854347 h 1030680"/>
                <a:gd name="connsiteX1159" fmla="*/ 745691 w 2992697"/>
                <a:gd name="connsiteY1159" fmla="*/ 850622 h 1030680"/>
                <a:gd name="connsiteX1160" fmla="*/ 747864 w 2992697"/>
                <a:gd name="connsiteY1160" fmla="*/ 847517 h 1030680"/>
                <a:gd name="connsiteX1161" fmla="*/ 750037 w 2992697"/>
                <a:gd name="connsiteY1161" fmla="*/ 842239 h 1030680"/>
                <a:gd name="connsiteX1162" fmla="*/ 743828 w 2992697"/>
                <a:gd name="connsiteY1162" fmla="*/ 842239 h 1030680"/>
                <a:gd name="connsiteX1163" fmla="*/ 737619 w 2992697"/>
                <a:gd name="connsiteY1163" fmla="*/ 842239 h 1030680"/>
                <a:gd name="connsiteX1164" fmla="*/ 734515 w 2992697"/>
                <a:gd name="connsiteY1164" fmla="*/ 840066 h 1030680"/>
                <a:gd name="connsiteX1165" fmla="*/ 728306 w 2992697"/>
                <a:gd name="connsiteY1165" fmla="*/ 837893 h 1030680"/>
                <a:gd name="connsiteX1166" fmla="*/ 727375 w 2992697"/>
                <a:gd name="connsiteY1166" fmla="*/ 810574 h 1030680"/>
                <a:gd name="connsiteX1167" fmla="*/ 725201 w 2992697"/>
                <a:gd name="connsiteY1167" fmla="*/ 785117 h 1030680"/>
                <a:gd name="connsiteX1168" fmla="*/ 725201 w 2992697"/>
                <a:gd name="connsiteY1168" fmla="*/ 760903 h 1030680"/>
                <a:gd name="connsiteX1169" fmla="*/ 732652 w 2992697"/>
                <a:gd name="connsiteY1169" fmla="*/ 736688 h 1030680"/>
                <a:gd name="connsiteX1170" fmla="*/ 740103 w 2992697"/>
                <a:gd name="connsiteY1170" fmla="*/ 726133 h 1030680"/>
                <a:gd name="connsiteX1171" fmla="*/ 749416 w 2992697"/>
                <a:gd name="connsiteY1171" fmla="*/ 718682 h 1030680"/>
                <a:gd name="connsiteX1172" fmla="*/ 756867 w 2992697"/>
                <a:gd name="connsiteY1172" fmla="*/ 712473 h 1030680"/>
                <a:gd name="connsiteX1173" fmla="*/ 762144 w 2992697"/>
                <a:gd name="connsiteY1173" fmla="*/ 704091 h 1030680"/>
                <a:gd name="connsiteX1174" fmla="*/ 767422 w 2992697"/>
                <a:gd name="connsiteY1174" fmla="*/ 692605 h 1030680"/>
                <a:gd name="connsiteX1175" fmla="*/ 769595 w 2992697"/>
                <a:gd name="connsiteY1175" fmla="*/ 672426 h 1030680"/>
                <a:gd name="connsiteX1176" fmla="*/ 765559 w 2992697"/>
                <a:gd name="connsiteY1176" fmla="*/ 672426 h 1030680"/>
                <a:gd name="connsiteX1177" fmla="*/ 762455 w 2992697"/>
                <a:gd name="connsiteY1177" fmla="*/ 676772 h 1030680"/>
                <a:gd name="connsiteX1178" fmla="*/ 758419 w 2992697"/>
                <a:gd name="connsiteY1178" fmla="*/ 677703 h 1030680"/>
                <a:gd name="connsiteX1179" fmla="*/ 757488 w 2992697"/>
                <a:gd name="connsiteY1179" fmla="*/ 677703 h 1030680"/>
                <a:gd name="connsiteX1180" fmla="*/ 753452 w 2992697"/>
                <a:gd name="connsiteY1180" fmla="*/ 677703 h 1030680"/>
                <a:gd name="connsiteX1181" fmla="*/ 750347 w 2992697"/>
                <a:gd name="connsiteY1181" fmla="*/ 676772 h 1030680"/>
                <a:gd name="connsiteX1182" fmla="*/ 735757 w 2992697"/>
                <a:gd name="connsiteY1182" fmla="*/ 672426 h 1030680"/>
                <a:gd name="connsiteX1183" fmla="*/ 724270 w 2992697"/>
                <a:gd name="connsiteY1183" fmla="*/ 664975 h 1030680"/>
                <a:gd name="connsiteX1184" fmla="*/ 716819 w 2992697"/>
                <a:gd name="connsiteY1184" fmla="*/ 654420 h 1030680"/>
                <a:gd name="connsiteX1185" fmla="*/ 713715 w 2992697"/>
                <a:gd name="connsiteY1185" fmla="*/ 635483 h 1030680"/>
                <a:gd name="connsiteX1186" fmla="*/ 718992 w 2992697"/>
                <a:gd name="connsiteY1186" fmla="*/ 635483 h 1030680"/>
                <a:gd name="connsiteX1187" fmla="*/ 718992 w 2992697"/>
                <a:gd name="connsiteY1187" fmla="*/ 632378 h 1030680"/>
                <a:gd name="connsiteX1188" fmla="*/ 728306 w 2992697"/>
                <a:gd name="connsiteY1188" fmla="*/ 637656 h 1030680"/>
                <a:gd name="connsiteX1189" fmla="*/ 738861 w 2992697"/>
                <a:gd name="connsiteY1189" fmla="*/ 645106 h 1030680"/>
                <a:gd name="connsiteX1190" fmla="*/ 748174 w 2992697"/>
                <a:gd name="connsiteY1190" fmla="*/ 648211 h 1030680"/>
                <a:gd name="connsiteX1191" fmla="*/ 758729 w 2992697"/>
                <a:gd name="connsiteY1191" fmla="*/ 648211 h 1030680"/>
                <a:gd name="connsiteX1192" fmla="*/ 758729 w 2992697"/>
                <a:gd name="connsiteY1192" fmla="*/ 647280 h 1030680"/>
                <a:gd name="connsiteX1193" fmla="*/ 760903 w 2992697"/>
                <a:gd name="connsiteY1193" fmla="*/ 645106 h 1030680"/>
                <a:gd name="connsiteX1194" fmla="*/ 760903 w 2992697"/>
                <a:gd name="connsiteY1194" fmla="*/ 645106 h 1030680"/>
                <a:gd name="connsiteX1195" fmla="*/ 760903 w 2992697"/>
                <a:gd name="connsiteY1195" fmla="*/ 642623 h 1030680"/>
                <a:gd name="connsiteX1196" fmla="*/ 763076 w 2992697"/>
                <a:gd name="connsiteY1196" fmla="*/ 639518 h 1030680"/>
                <a:gd name="connsiteX1197" fmla="*/ 743207 w 2992697"/>
                <a:gd name="connsiteY1197" fmla="*/ 624617 h 1030680"/>
                <a:gd name="connsiteX1198" fmla="*/ 726443 w 2992697"/>
                <a:gd name="connsiteY1198" fmla="*/ 603507 h 1030680"/>
                <a:gd name="connsiteX1199" fmla="*/ 721166 w 2992697"/>
                <a:gd name="connsiteY1199" fmla="*/ 605680 h 1030680"/>
                <a:gd name="connsiteX1200" fmla="*/ 717130 w 2992697"/>
                <a:gd name="connsiteY1200" fmla="*/ 607853 h 1030680"/>
                <a:gd name="connsiteX1201" fmla="*/ 711852 w 2992697"/>
                <a:gd name="connsiteY1201" fmla="*/ 610026 h 1030680"/>
                <a:gd name="connsiteX1202" fmla="*/ 706575 w 2992697"/>
                <a:gd name="connsiteY1202" fmla="*/ 610957 h 1030680"/>
                <a:gd name="connsiteX1203" fmla="*/ 702539 w 2992697"/>
                <a:gd name="connsiteY1203" fmla="*/ 607853 h 1030680"/>
                <a:gd name="connsiteX1204" fmla="*/ 701608 w 2992697"/>
                <a:gd name="connsiteY1204" fmla="*/ 605680 h 1030680"/>
                <a:gd name="connsiteX1205" fmla="*/ 699434 w 2992697"/>
                <a:gd name="connsiteY1205" fmla="*/ 602575 h 1030680"/>
                <a:gd name="connsiteX1206" fmla="*/ 697261 w 2992697"/>
                <a:gd name="connsiteY1206" fmla="*/ 600402 h 1030680"/>
                <a:gd name="connsiteX1207" fmla="*/ 694157 w 2992697"/>
                <a:gd name="connsiteY1207" fmla="*/ 595125 h 1030680"/>
                <a:gd name="connsiteX1208" fmla="*/ 704712 w 2992697"/>
                <a:gd name="connsiteY1208" fmla="*/ 583638 h 1030680"/>
                <a:gd name="connsiteX1209" fmla="*/ 706885 w 2992697"/>
                <a:gd name="connsiteY1209" fmla="*/ 567805 h 1030680"/>
                <a:gd name="connsiteX1210" fmla="*/ 704712 w 2992697"/>
                <a:gd name="connsiteY1210" fmla="*/ 546695 h 1030680"/>
                <a:gd name="connsiteX1211" fmla="*/ 699434 w 2992697"/>
                <a:gd name="connsiteY1211" fmla="*/ 524653 h 1030680"/>
                <a:gd name="connsiteX1212" fmla="*/ 690121 w 2992697"/>
                <a:gd name="connsiteY1212" fmla="*/ 501370 h 1030680"/>
                <a:gd name="connsiteX1213" fmla="*/ 679566 w 2992697"/>
                <a:gd name="connsiteY1213" fmla="*/ 479328 h 1030680"/>
                <a:gd name="connsiteX1214" fmla="*/ 665906 w 2992697"/>
                <a:gd name="connsiteY1214" fmla="*/ 459149 h 1030680"/>
                <a:gd name="connsiteX1215" fmla="*/ 655351 w 2992697"/>
                <a:gd name="connsiteY1215" fmla="*/ 440212 h 1030680"/>
                <a:gd name="connsiteX1216" fmla="*/ 646038 w 2992697"/>
                <a:gd name="connsiteY1216" fmla="*/ 425311 h 1030680"/>
                <a:gd name="connsiteX1217" fmla="*/ 623996 w 2992697"/>
                <a:gd name="connsiteY1217" fmla="*/ 410409 h 1030680"/>
                <a:gd name="connsiteX1218" fmla="*/ 598850 w 2992697"/>
                <a:gd name="connsiteY1218" fmla="*/ 405132 h 1030680"/>
                <a:gd name="connsiteX1219" fmla="*/ 572772 w 2992697"/>
                <a:gd name="connsiteY1219" fmla="*/ 405132 h 1030680"/>
                <a:gd name="connsiteX1220" fmla="*/ 543591 w 2992697"/>
                <a:gd name="connsiteY1220" fmla="*/ 405132 h 1030680"/>
                <a:gd name="connsiteX1221" fmla="*/ 515340 w 2992697"/>
                <a:gd name="connsiteY1221" fmla="*/ 407305 h 1030680"/>
                <a:gd name="connsiteX1222" fmla="*/ 486158 w 2992697"/>
                <a:gd name="connsiteY1222" fmla="*/ 405132 h 1030680"/>
                <a:gd name="connsiteX1223" fmla="*/ 486158 w 2992697"/>
                <a:gd name="connsiteY1223" fmla="*/ 399854 h 1030680"/>
                <a:gd name="connsiteX1224" fmla="*/ 486158 w 2992697"/>
                <a:gd name="connsiteY1224" fmla="*/ 395508 h 1030680"/>
                <a:gd name="connsiteX1225" fmla="*/ 487089 w 2992697"/>
                <a:gd name="connsiteY1225" fmla="*/ 394577 h 1030680"/>
                <a:gd name="connsiteX1226" fmla="*/ 487089 w 2992697"/>
                <a:gd name="connsiteY1226" fmla="*/ 392404 h 1030680"/>
                <a:gd name="connsiteX1227" fmla="*/ 487089 w 2992697"/>
                <a:gd name="connsiteY1227" fmla="*/ 390230 h 1030680"/>
                <a:gd name="connsiteX1228" fmla="*/ 486158 w 2992697"/>
                <a:gd name="connsiteY1228" fmla="*/ 388057 h 1030680"/>
                <a:gd name="connsiteX1229" fmla="*/ 474672 w 2992697"/>
                <a:gd name="connsiteY1229" fmla="*/ 382780 h 1030680"/>
                <a:gd name="connsiteX1230" fmla="*/ 464116 w 2992697"/>
                <a:gd name="connsiteY1230" fmla="*/ 379675 h 1030680"/>
                <a:gd name="connsiteX1231" fmla="*/ 452630 w 2992697"/>
                <a:gd name="connsiteY1231" fmla="*/ 372225 h 1030680"/>
                <a:gd name="connsiteX1232" fmla="*/ 461943 w 2992697"/>
                <a:gd name="connsiteY1232" fmla="*/ 372225 h 1030680"/>
                <a:gd name="connsiteX1233" fmla="*/ 472499 w 2992697"/>
                <a:gd name="connsiteY1233" fmla="*/ 367878 h 1030680"/>
                <a:gd name="connsiteX1234" fmla="*/ 487089 w 2992697"/>
                <a:gd name="connsiteY1234" fmla="*/ 364774 h 1030680"/>
                <a:gd name="connsiteX1235" fmla="*/ 503854 w 2992697"/>
                <a:gd name="connsiteY1235" fmla="*/ 362601 h 1030680"/>
                <a:gd name="connsiteX1236" fmla="*/ 516271 w 2992697"/>
                <a:gd name="connsiteY1236" fmla="*/ 358254 h 1030680"/>
                <a:gd name="connsiteX1237" fmla="*/ 525585 w 2992697"/>
                <a:gd name="connsiteY1237" fmla="*/ 350804 h 1030680"/>
                <a:gd name="connsiteX1238" fmla="*/ 481812 w 2992697"/>
                <a:gd name="connsiteY1238" fmla="*/ 350804 h 1030680"/>
                <a:gd name="connsiteX1239" fmla="*/ 471257 w 2992697"/>
                <a:gd name="connsiteY1239" fmla="*/ 347699 h 1030680"/>
                <a:gd name="connsiteX1240" fmla="*/ 461943 w 2992697"/>
                <a:gd name="connsiteY1240" fmla="*/ 347699 h 1030680"/>
                <a:gd name="connsiteX1241" fmla="*/ 450457 w 2992697"/>
                <a:gd name="connsiteY1241" fmla="*/ 345526 h 1030680"/>
                <a:gd name="connsiteX1242" fmla="*/ 442075 w 2992697"/>
                <a:gd name="connsiteY1242" fmla="*/ 343353 h 1030680"/>
                <a:gd name="connsiteX1243" fmla="*/ 432761 w 2992697"/>
                <a:gd name="connsiteY1243" fmla="*/ 340249 h 1030680"/>
                <a:gd name="connsiteX1244" fmla="*/ 427484 w 2992697"/>
                <a:gd name="connsiteY1244" fmla="*/ 330625 h 1030680"/>
                <a:gd name="connsiteX1245" fmla="*/ 425311 w 2992697"/>
                <a:gd name="connsiteY1245" fmla="*/ 315723 h 1030680"/>
                <a:gd name="connsiteX1246" fmla="*/ 447352 w 2992697"/>
                <a:gd name="connsiteY1246" fmla="*/ 312619 h 1030680"/>
                <a:gd name="connsiteX1247" fmla="*/ 467221 w 2992697"/>
                <a:gd name="connsiteY1247" fmla="*/ 305168 h 1030680"/>
                <a:gd name="connsiteX1248" fmla="*/ 483985 w 2992697"/>
                <a:gd name="connsiteY1248" fmla="*/ 297718 h 1030680"/>
                <a:gd name="connsiteX1249" fmla="*/ 501680 w 2992697"/>
                <a:gd name="connsiteY1249" fmla="*/ 290267 h 1030680"/>
                <a:gd name="connsiteX1250" fmla="*/ 538313 w 2992697"/>
                <a:gd name="connsiteY1250" fmla="*/ 290267 h 1030680"/>
                <a:gd name="connsiteX1251" fmla="*/ 552904 w 2992697"/>
                <a:gd name="connsiteY1251" fmla="*/ 241837 h 1030680"/>
                <a:gd name="connsiteX1252" fmla="*/ 518444 w 2992697"/>
                <a:gd name="connsiteY1252" fmla="*/ 241837 h 1030680"/>
                <a:gd name="connsiteX1253" fmla="*/ 509131 w 2992697"/>
                <a:gd name="connsiteY1253" fmla="*/ 229109 h 1030680"/>
                <a:gd name="connsiteX1254" fmla="*/ 520618 w 2992697"/>
                <a:gd name="connsiteY1254" fmla="*/ 221658 h 1030680"/>
                <a:gd name="connsiteX1255" fmla="*/ 529000 w 2992697"/>
                <a:gd name="connsiteY1255" fmla="*/ 214208 h 1030680"/>
                <a:gd name="connsiteX1256" fmla="*/ 540486 w 2992697"/>
                <a:gd name="connsiteY1256" fmla="*/ 208930 h 1030680"/>
                <a:gd name="connsiteX1257" fmla="*/ 552904 w 2992697"/>
                <a:gd name="connsiteY1257" fmla="*/ 204584 h 1030680"/>
                <a:gd name="connsiteX1258" fmla="*/ 552904 w 2992697"/>
                <a:gd name="connsiteY1258" fmla="*/ 191856 h 1030680"/>
                <a:gd name="connsiteX1259" fmla="*/ 567495 w 2992697"/>
                <a:gd name="connsiteY1259" fmla="*/ 184405 h 1030680"/>
                <a:gd name="connsiteX1260" fmla="*/ 574946 w 2992697"/>
                <a:gd name="connsiteY1260" fmla="*/ 176023 h 1030680"/>
                <a:gd name="connsiteX1261" fmla="*/ 582396 w 2992697"/>
                <a:gd name="connsiteY1261" fmla="*/ 164536 h 1030680"/>
                <a:gd name="connsiteX1262" fmla="*/ 593883 w 2992697"/>
                <a:gd name="connsiteY1262" fmla="*/ 157086 h 1030680"/>
                <a:gd name="connsiteX1263" fmla="*/ 606301 w 2992697"/>
                <a:gd name="connsiteY1263" fmla="*/ 151808 h 1030680"/>
                <a:gd name="connsiteX1264" fmla="*/ 616856 w 2992697"/>
                <a:gd name="connsiteY1264" fmla="*/ 151808 h 1030680"/>
                <a:gd name="connsiteX1265" fmla="*/ 626169 w 2992697"/>
                <a:gd name="connsiteY1265" fmla="*/ 154912 h 1030680"/>
                <a:gd name="connsiteX1266" fmla="*/ 638587 w 2992697"/>
                <a:gd name="connsiteY1266" fmla="*/ 153981 h 1030680"/>
                <a:gd name="connsiteX1267" fmla="*/ 629274 w 2992697"/>
                <a:gd name="connsiteY1267" fmla="*/ 149635 h 1030680"/>
                <a:gd name="connsiteX1268" fmla="*/ 623996 w 2992697"/>
                <a:gd name="connsiteY1268" fmla="*/ 147462 h 1030680"/>
                <a:gd name="connsiteX1269" fmla="*/ 618718 w 2992697"/>
                <a:gd name="connsiteY1269" fmla="*/ 146530 h 1030680"/>
                <a:gd name="connsiteX1270" fmla="*/ 613441 w 2992697"/>
                <a:gd name="connsiteY1270" fmla="*/ 140322 h 1030680"/>
                <a:gd name="connsiteX1271" fmla="*/ 631136 w 2992697"/>
                <a:gd name="connsiteY1271" fmla="*/ 137217 h 1030680"/>
                <a:gd name="connsiteX1272" fmla="*/ 647900 w 2992697"/>
                <a:gd name="connsiteY1272" fmla="*/ 131939 h 1030680"/>
                <a:gd name="connsiteX1273" fmla="*/ 662491 w 2992697"/>
                <a:gd name="connsiteY1273" fmla="*/ 127593 h 1030680"/>
                <a:gd name="connsiteX1274" fmla="*/ 679255 w 2992697"/>
                <a:gd name="connsiteY1274" fmla="*/ 124489 h 1030680"/>
                <a:gd name="connsiteX1275" fmla="*/ 680187 w 2992697"/>
                <a:gd name="connsiteY1275" fmla="*/ 131939 h 1030680"/>
                <a:gd name="connsiteX1276" fmla="*/ 682360 w 2992697"/>
                <a:gd name="connsiteY1276" fmla="*/ 135044 h 1030680"/>
                <a:gd name="connsiteX1277" fmla="*/ 684533 w 2992697"/>
                <a:gd name="connsiteY1277" fmla="*/ 140322 h 1030680"/>
                <a:gd name="connsiteX1278" fmla="*/ 686706 w 2992697"/>
                <a:gd name="connsiteY1278" fmla="*/ 144668 h 1030680"/>
                <a:gd name="connsiteX1279" fmla="*/ 691984 w 2992697"/>
                <a:gd name="connsiteY1279" fmla="*/ 146841 h 1030680"/>
                <a:gd name="connsiteX1280" fmla="*/ 699434 w 2992697"/>
                <a:gd name="connsiteY1280" fmla="*/ 147772 h 1030680"/>
                <a:gd name="connsiteX1281" fmla="*/ 699434 w 2992697"/>
                <a:gd name="connsiteY1281" fmla="*/ 142495 h 1030680"/>
                <a:gd name="connsiteX1282" fmla="*/ 702539 w 2992697"/>
                <a:gd name="connsiteY1282" fmla="*/ 137217 h 1030680"/>
                <a:gd name="connsiteX1283" fmla="*/ 704712 w 2992697"/>
                <a:gd name="connsiteY1283" fmla="*/ 129766 h 1030680"/>
                <a:gd name="connsiteX1284" fmla="*/ 706885 w 2992697"/>
                <a:gd name="connsiteY1284" fmla="*/ 124489 h 1030680"/>
                <a:gd name="connsiteX1285" fmla="*/ 709989 w 2992697"/>
                <a:gd name="connsiteY1285" fmla="*/ 129766 h 1030680"/>
                <a:gd name="connsiteX1286" fmla="*/ 716198 w 2992697"/>
                <a:gd name="connsiteY1286" fmla="*/ 135044 h 1030680"/>
                <a:gd name="connsiteX1287" fmla="*/ 719303 w 2992697"/>
                <a:gd name="connsiteY1287" fmla="*/ 139390 h 1030680"/>
                <a:gd name="connsiteX1288" fmla="*/ 726754 w 2992697"/>
                <a:gd name="connsiteY1288" fmla="*/ 142495 h 1030680"/>
                <a:gd name="connsiteX1289" fmla="*/ 734204 w 2992697"/>
                <a:gd name="connsiteY1289" fmla="*/ 144668 h 1030680"/>
                <a:gd name="connsiteX1290" fmla="*/ 730168 w 2992697"/>
                <a:gd name="connsiteY1290" fmla="*/ 120453 h 1030680"/>
                <a:gd name="connsiteX1291" fmla="*/ 743828 w 2992697"/>
                <a:gd name="connsiteY1291" fmla="*/ 117349 h 1030680"/>
                <a:gd name="connsiteX1292" fmla="*/ 754383 w 2992697"/>
                <a:gd name="connsiteY1292" fmla="*/ 113002 h 1030680"/>
                <a:gd name="connsiteX1293" fmla="*/ 771147 w 2992697"/>
                <a:gd name="connsiteY1293" fmla="*/ 117349 h 1030680"/>
                <a:gd name="connsiteX1294" fmla="*/ 788843 w 2992697"/>
                <a:gd name="connsiteY1294" fmla="*/ 124799 h 1030680"/>
                <a:gd name="connsiteX1295" fmla="*/ 807780 w 2992697"/>
                <a:gd name="connsiteY1295" fmla="*/ 135354 h 1030680"/>
                <a:gd name="connsiteX1296" fmla="*/ 827648 w 2992697"/>
                <a:gd name="connsiteY1296" fmla="*/ 144978 h 1030680"/>
                <a:gd name="connsiteX1297" fmla="*/ 844413 w 2992697"/>
                <a:gd name="connsiteY1297" fmla="*/ 152429 h 1030680"/>
                <a:gd name="connsiteX1298" fmla="*/ 859935 w 2992697"/>
                <a:gd name="connsiteY1298" fmla="*/ 157706 h 1030680"/>
                <a:gd name="connsiteX1299" fmla="*/ 859935 w 2992697"/>
                <a:gd name="connsiteY1299" fmla="*/ 154602 h 1030680"/>
                <a:gd name="connsiteX1300" fmla="*/ 849380 w 2992697"/>
                <a:gd name="connsiteY1300" fmla="*/ 144978 h 1030680"/>
                <a:gd name="connsiteX1301" fmla="*/ 841929 w 2992697"/>
                <a:gd name="connsiteY1301" fmla="*/ 137527 h 1030680"/>
                <a:gd name="connsiteX1302" fmla="*/ 837893 w 2992697"/>
                <a:gd name="connsiteY1302" fmla="*/ 127904 h 1030680"/>
                <a:gd name="connsiteX1303" fmla="*/ 844102 w 2992697"/>
                <a:gd name="connsiteY1303" fmla="*/ 117349 h 1030680"/>
                <a:gd name="connsiteX1304" fmla="*/ 840066 w 2992697"/>
                <a:gd name="connsiteY1304" fmla="*/ 113002 h 1030680"/>
                <a:gd name="connsiteX1305" fmla="*/ 834789 w 2992697"/>
                <a:gd name="connsiteY1305" fmla="*/ 107725 h 1030680"/>
                <a:gd name="connsiteX1306" fmla="*/ 829511 w 2992697"/>
                <a:gd name="connsiteY1306" fmla="*/ 103378 h 1030680"/>
                <a:gd name="connsiteX1307" fmla="*/ 824234 w 2992697"/>
                <a:gd name="connsiteY1307" fmla="*/ 100274 h 1030680"/>
                <a:gd name="connsiteX1308" fmla="*/ 820198 w 2992697"/>
                <a:gd name="connsiteY1308" fmla="*/ 95928 h 1030680"/>
                <a:gd name="connsiteX1309" fmla="*/ 824234 w 2992697"/>
                <a:gd name="connsiteY1309" fmla="*/ 87546 h 1030680"/>
                <a:gd name="connsiteX1310" fmla="*/ 834789 w 2992697"/>
                <a:gd name="connsiteY1310" fmla="*/ 90650 h 1030680"/>
                <a:gd name="connsiteX1311" fmla="*/ 849380 w 2992697"/>
                <a:gd name="connsiteY1311" fmla="*/ 92823 h 1030680"/>
                <a:gd name="connsiteX1312" fmla="*/ 861797 w 2992697"/>
                <a:gd name="connsiteY1312" fmla="*/ 90650 h 1030680"/>
                <a:gd name="connsiteX1313" fmla="*/ 871111 w 2992697"/>
                <a:gd name="connsiteY1313" fmla="*/ 83199 h 1030680"/>
                <a:gd name="connsiteX1314" fmla="*/ 827338 w 2992697"/>
                <a:gd name="connsiteY1314" fmla="*/ 83199 h 1030680"/>
                <a:gd name="connsiteX1315" fmla="*/ 827338 w 2992697"/>
                <a:gd name="connsiteY1315" fmla="*/ 80095 h 1030680"/>
                <a:gd name="connsiteX1316" fmla="*/ 824234 w 2992697"/>
                <a:gd name="connsiteY1316" fmla="*/ 80095 h 1030680"/>
                <a:gd name="connsiteX1317" fmla="*/ 824234 w 2992697"/>
                <a:gd name="connsiteY1317" fmla="*/ 75749 h 1030680"/>
                <a:gd name="connsiteX1318" fmla="*/ 829511 w 2992697"/>
                <a:gd name="connsiteY1318" fmla="*/ 72644 h 1030680"/>
                <a:gd name="connsiteX1319" fmla="*/ 834789 w 2992697"/>
                <a:gd name="connsiteY1319" fmla="*/ 68298 h 1030680"/>
                <a:gd name="connsiteX1320" fmla="*/ 840066 w 2992697"/>
                <a:gd name="connsiteY1320" fmla="*/ 65194 h 1030680"/>
                <a:gd name="connsiteX1321" fmla="*/ 845344 w 2992697"/>
                <a:gd name="connsiteY1321" fmla="*/ 60847 h 1030680"/>
                <a:gd name="connsiteX1322" fmla="*/ 851553 w 2992697"/>
                <a:gd name="connsiteY1322" fmla="*/ 59916 h 1030680"/>
                <a:gd name="connsiteX1323" fmla="*/ 874526 w 2992697"/>
                <a:gd name="connsiteY1323" fmla="*/ 63020 h 1030680"/>
                <a:gd name="connsiteX1324" fmla="*/ 880735 w 2992697"/>
                <a:gd name="connsiteY1324" fmla="*/ 46256 h 1030680"/>
                <a:gd name="connsiteX1325" fmla="*/ 907743 w 2992697"/>
                <a:gd name="connsiteY1325" fmla="*/ 50603 h 1030680"/>
                <a:gd name="connsiteX1326" fmla="*/ 909917 w 2992697"/>
                <a:gd name="connsiteY1326" fmla="*/ 50603 h 1030680"/>
                <a:gd name="connsiteX1327" fmla="*/ 910848 w 2992697"/>
                <a:gd name="connsiteY1327" fmla="*/ 46256 h 1030680"/>
                <a:gd name="connsiteX1328" fmla="*/ 913021 w 2992697"/>
                <a:gd name="connsiteY1328" fmla="*/ 45325 h 1030680"/>
                <a:gd name="connsiteX1329" fmla="*/ 915194 w 2992697"/>
                <a:gd name="connsiteY1329" fmla="*/ 40979 h 1030680"/>
                <a:gd name="connsiteX1330" fmla="*/ 920472 w 2992697"/>
                <a:gd name="connsiteY1330" fmla="*/ 38806 h 1030680"/>
                <a:gd name="connsiteX1331" fmla="*/ 924508 w 2992697"/>
                <a:gd name="connsiteY1331" fmla="*/ 45015 h 1030680"/>
                <a:gd name="connsiteX1332" fmla="*/ 929785 w 2992697"/>
                <a:gd name="connsiteY1332" fmla="*/ 50292 h 1030680"/>
                <a:gd name="connsiteX1333" fmla="*/ 935063 w 2992697"/>
                <a:gd name="connsiteY1333" fmla="*/ 55570 h 1030680"/>
                <a:gd name="connsiteX1334" fmla="*/ 935063 w 2992697"/>
                <a:gd name="connsiteY1334" fmla="*/ 45946 h 1030680"/>
                <a:gd name="connsiteX1335" fmla="*/ 937236 w 2992697"/>
                <a:gd name="connsiteY1335" fmla="*/ 45015 h 1030680"/>
                <a:gd name="connsiteX1336" fmla="*/ 937236 w 2992697"/>
                <a:gd name="connsiteY1336" fmla="*/ 42842 h 1030680"/>
                <a:gd name="connsiteX1337" fmla="*/ 937236 w 2992697"/>
                <a:gd name="connsiteY1337" fmla="*/ 40668 h 1030680"/>
                <a:gd name="connsiteX1338" fmla="*/ 937236 w 2992697"/>
                <a:gd name="connsiteY1338" fmla="*/ 38495 h 1030680"/>
                <a:gd name="connsiteX1339" fmla="*/ 938167 w 2992697"/>
                <a:gd name="connsiteY1339" fmla="*/ 35391 h 1030680"/>
                <a:gd name="connsiteX1340" fmla="*/ 940340 w 2992697"/>
                <a:gd name="connsiteY1340" fmla="*/ 33218 h 1030680"/>
                <a:gd name="connsiteX1341" fmla="*/ 944376 w 2992697"/>
                <a:gd name="connsiteY1341" fmla="*/ 31045 h 1030680"/>
                <a:gd name="connsiteX1342" fmla="*/ 962071 w 2992697"/>
                <a:gd name="connsiteY1342" fmla="*/ 22663 h 1030680"/>
                <a:gd name="connsiteX1343" fmla="*/ 984113 w 2992697"/>
                <a:gd name="connsiteY1343" fmla="*/ 20179 h 1030680"/>
                <a:gd name="connsiteX1344" fmla="*/ 984113 w 2992697"/>
                <a:gd name="connsiteY1344" fmla="*/ 20179 h 1030680"/>
                <a:gd name="connsiteX1345" fmla="*/ 984113 w 2992697"/>
                <a:gd name="connsiteY1345" fmla="*/ 20179 h 1030680"/>
                <a:gd name="connsiteX1346" fmla="*/ 2301024 w 2992697"/>
                <a:gd name="connsiteY1346" fmla="*/ 16764 h 1030680"/>
                <a:gd name="connsiteX1347" fmla="*/ 2311579 w 2992697"/>
                <a:gd name="connsiteY1347" fmla="*/ 19869 h 1030680"/>
                <a:gd name="connsiteX1348" fmla="*/ 2311579 w 2992697"/>
                <a:gd name="connsiteY1348" fmla="*/ 27319 h 1030680"/>
                <a:gd name="connsiteX1349" fmla="*/ 2296057 w 2992697"/>
                <a:gd name="connsiteY1349" fmla="*/ 27319 h 1030680"/>
                <a:gd name="connsiteX1350" fmla="*/ 2301024 w 2992697"/>
                <a:gd name="connsiteY1350" fmla="*/ 16764 h 1030680"/>
                <a:gd name="connsiteX1351" fmla="*/ 2301024 w 2992697"/>
                <a:gd name="connsiteY1351" fmla="*/ 16764 h 1030680"/>
                <a:gd name="connsiteX1352" fmla="*/ 2301024 w 2992697"/>
                <a:gd name="connsiteY1352" fmla="*/ 16764 h 1030680"/>
                <a:gd name="connsiteX1353" fmla="*/ 2792460 w 2992697"/>
                <a:gd name="connsiteY1353" fmla="*/ 0 h 1030680"/>
                <a:gd name="connsiteX1354" fmla="*/ 2797737 w 2992697"/>
                <a:gd name="connsiteY1354" fmla="*/ 3104 h 1030680"/>
                <a:gd name="connsiteX1355" fmla="*/ 2801773 w 2992697"/>
                <a:gd name="connsiteY1355" fmla="*/ 7451 h 1030680"/>
                <a:gd name="connsiteX1356" fmla="*/ 2803946 w 2992697"/>
                <a:gd name="connsiteY1356" fmla="*/ 10555 h 1030680"/>
                <a:gd name="connsiteX1357" fmla="*/ 2804878 w 2992697"/>
                <a:gd name="connsiteY1357" fmla="*/ 16764 h 1030680"/>
                <a:gd name="connsiteX1358" fmla="*/ 2807051 w 2992697"/>
                <a:gd name="connsiteY1358" fmla="*/ 19869 h 1030680"/>
                <a:gd name="connsiteX1359" fmla="*/ 2809224 w 2992697"/>
                <a:gd name="connsiteY1359" fmla="*/ 25146 h 1030680"/>
                <a:gd name="connsiteX1360" fmla="*/ 2812328 w 2992697"/>
                <a:gd name="connsiteY1360" fmla="*/ 27319 h 1030680"/>
                <a:gd name="connsiteX1361" fmla="*/ 2823815 w 2992697"/>
                <a:gd name="connsiteY1361" fmla="*/ 32597 h 1030680"/>
                <a:gd name="connsiteX1362" fmla="*/ 2834370 w 2992697"/>
                <a:gd name="connsiteY1362" fmla="*/ 34770 h 1030680"/>
                <a:gd name="connsiteX1363" fmla="*/ 2841821 w 2992697"/>
                <a:gd name="connsiteY1363" fmla="*/ 34770 h 1030680"/>
                <a:gd name="connsiteX1364" fmla="*/ 2847098 w 2992697"/>
                <a:gd name="connsiteY1364" fmla="*/ 39116 h 1030680"/>
                <a:gd name="connsiteX1365" fmla="*/ 2851134 w 2992697"/>
                <a:gd name="connsiteY1365" fmla="*/ 46567 h 1030680"/>
                <a:gd name="connsiteX1366" fmla="*/ 2853307 w 2992697"/>
                <a:gd name="connsiteY1366" fmla="*/ 61468 h 1030680"/>
                <a:gd name="connsiteX1367" fmla="*/ 2851134 w 2992697"/>
                <a:gd name="connsiteY1367" fmla="*/ 62400 h 1030680"/>
                <a:gd name="connsiteX1368" fmla="*/ 2851134 w 2992697"/>
                <a:gd name="connsiteY1368" fmla="*/ 62400 h 1030680"/>
                <a:gd name="connsiteX1369" fmla="*/ 2851134 w 2992697"/>
                <a:gd name="connsiteY1369" fmla="*/ 64573 h 1030680"/>
                <a:gd name="connsiteX1370" fmla="*/ 2851134 w 2992697"/>
                <a:gd name="connsiteY1370" fmla="*/ 66746 h 1030680"/>
                <a:gd name="connsiteX1371" fmla="*/ 2848961 w 2992697"/>
                <a:gd name="connsiteY1371" fmla="*/ 68919 h 1030680"/>
                <a:gd name="connsiteX1372" fmla="*/ 2825988 w 2992697"/>
                <a:gd name="connsiteY1372" fmla="*/ 68919 h 1030680"/>
                <a:gd name="connsiteX1373" fmla="*/ 2802084 w 2992697"/>
                <a:gd name="connsiteY1373" fmla="*/ 68919 h 1030680"/>
                <a:gd name="connsiteX1374" fmla="*/ 2782215 w 2992697"/>
                <a:gd name="connsiteY1374" fmla="*/ 77301 h 1030680"/>
                <a:gd name="connsiteX1375" fmla="*/ 2778179 w 2992697"/>
                <a:gd name="connsiteY1375" fmla="*/ 79474 h 1030680"/>
                <a:gd name="connsiteX1376" fmla="*/ 2776006 w 2992697"/>
                <a:gd name="connsiteY1376" fmla="*/ 83820 h 1030680"/>
                <a:gd name="connsiteX1377" fmla="*/ 2775075 w 2992697"/>
                <a:gd name="connsiteY1377" fmla="*/ 84752 h 1030680"/>
                <a:gd name="connsiteX1378" fmla="*/ 2772902 w 2992697"/>
                <a:gd name="connsiteY1378" fmla="*/ 86925 h 1030680"/>
                <a:gd name="connsiteX1379" fmla="*/ 2770729 w 2992697"/>
                <a:gd name="connsiteY1379" fmla="*/ 89098 h 1030680"/>
                <a:gd name="connsiteX1380" fmla="*/ 2767624 w 2992697"/>
                <a:gd name="connsiteY1380" fmla="*/ 91271 h 1030680"/>
                <a:gd name="connsiteX1381" fmla="*/ 2761415 w 2992697"/>
                <a:gd name="connsiteY1381" fmla="*/ 94376 h 1030680"/>
                <a:gd name="connsiteX1382" fmla="*/ 2758311 w 2992697"/>
                <a:gd name="connsiteY1382" fmla="*/ 89098 h 1030680"/>
                <a:gd name="connsiteX1383" fmla="*/ 2756137 w 2992697"/>
                <a:gd name="connsiteY1383" fmla="*/ 84752 h 1030680"/>
                <a:gd name="connsiteX1384" fmla="*/ 2753033 w 2992697"/>
                <a:gd name="connsiteY1384" fmla="*/ 81647 h 1030680"/>
                <a:gd name="connsiteX1385" fmla="*/ 2765451 w 2992697"/>
                <a:gd name="connsiteY1385" fmla="*/ 49982 h 1030680"/>
                <a:gd name="connsiteX1386" fmla="*/ 2777869 w 2992697"/>
                <a:gd name="connsiteY1386" fmla="*/ 24525 h 1030680"/>
                <a:gd name="connsiteX1387" fmla="*/ 2792460 w 2992697"/>
                <a:gd name="connsiteY1387" fmla="*/ 0 h 1030680"/>
                <a:gd name="connsiteX1388" fmla="*/ 2792460 w 2992697"/>
                <a:gd name="connsiteY1388" fmla="*/ 0 h 1030680"/>
                <a:gd name="connsiteX1389" fmla="*/ 2792460 w 2992697"/>
                <a:gd name="connsiteY1389" fmla="*/ 0 h 1030680"/>
                <a:gd name="connsiteX1390" fmla="*/ 2665177 w 2992697"/>
                <a:gd name="connsiteY1390" fmla="*/ 0 h 1030680"/>
                <a:gd name="connsiteX1391" fmla="*/ 2674490 w 2992697"/>
                <a:gd name="connsiteY1391" fmla="*/ 9624 h 1030680"/>
                <a:gd name="connsiteX1392" fmla="*/ 2679768 w 2992697"/>
                <a:gd name="connsiteY1392" fmla="*/ 20179 h 1030680"/>
                <a:gd name="connsiteX1393" fmla="*/ 2685046 w 2992697"/>
                <a:gd name="connsiteY1393" fmla="*/ 32907 h 1030680"/>
                <a:gd name="connsiteX1394" fmla="*/ 2675732 w 2992697"/>
                <a:gd name="connsiteY1394" fmla="*/ 32907 h 1030680"/>
                <a:gd name="connsiteX1395" fmla="*/ 2675732 w 2992697"/>
                <a:gd name="connsiteY1395" fmla="*/ 27319 h 1030680"/>
                <a:gd name="connsiteX1396" fmla="*/ 2672628 w 2992697"/>
                <a:gd name="connsiteY1396" fmla="*/ 24215 h 1030680"/>
                <a:gd name="connsiteX1397" fmla="*/ 2668592 w 2992697"/>
                <a:gd name="connsiteY1397" fmla="*/ 19869 h 1030680"/>
                <a:gd name="connsiteX1398" fmla="*/ 2667660 w 2992697"/>
                <a:gd name="connsiteY1398" fmla="*/ 14591 h 1030680"/>
                <a:gd name="connsiteX1399" fmla="*/ 2665487 w 2992697"/>
                <a:gd name="connsiteY1399" fmla="*/ 9313 h 1030680"/>
                <a:gd name="connsiteX1400" fmla="*/ 2665487 w 2992697"/>
                <a:gd name="connsiteY1400" fmla="*/ 0 h 1030680"/>
                <a:gd name="connsiteX1401" fmla="*/ 2665177 w 2992697"/>
                <a:gd name="connsiteY1401" fmla="*/ 0 h 1030680"/>
                <a:gd name="connsiteX1402" fmla="*/ 2665177 w 2992697"/>
                <a:gd name="connsiteY1402" fmla="*/ 0 h 103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</a:cxnLst>
              <a:rect l="l" t="t" r="r" b="b"/>
              <a:pathLst>
                <a:path w="2992697" h="1030680">
                  <a:moveTo>
                    <a:pt x="7140" y="256428"/>
                  </a:moveTo>
                  <a:lnTo>
                    <a:pt x="26077" y="261706"/>
                  </a:lnTo>
                  <a:lnTo>
                    <a:pt x="38495" y="271330"/>
                  </a:lnTo>
                  <a:lnTo>
                    <a:pt x="49050" y="279712"/>
                  </a:lnTo>
                  <a:lnTo>
                    <a:pt x="60537" y="291198"/>
                  </a:lnTo>
                  <a:lnTo>
                    <a:pt x="71092" y="299580"/>
                  </a:lnTo>
                  <a:lnTo>
                    <a:pt x="71092" y="296476"/>
                  </a:lnTo>
                  <a:lnTo>
                    <a:pt x="77301" y="296476"/>
                  </a:lnTo>
                  <a:lnTo>
                    <a:pt x="77301" y="299580"/>
                  </a:lnTo>
                  <a:lnTo>
                    <a:pt x="78232" y="303926"/>
                  </a:lnTo>
                  <a:lnTo>
                    <a:pt x="82268" y="309204"/>
                  </a:lnTo>
                  <a:lnTo>
                    <a:pt x="84441" y="316655"/>
                  </a:lnTo>
                  <a:lnTo>
                    <a:pt x="76991" y="316655"/>
                  </a:lnTo>
                  <a:lnTo>
                    <a:pt x="72955" y="316655"/>
                  </a:lnTo>
                  <a:lnTo>
                    <a:pt x="72955" y="318828"/>
                  </a:lnTo>
                  <a:lnTo>
                    <a:pt x="70782" y="318828"/>
                  </a:lnTo>
                  <a:lnTo>
                    <a:pt x="67677" y="318828"/>
                  </a:lnTo>
                  <a:lnTo>
                    <a:pt x="63641" y="321001"/>
                  </a:lnTo>
                  <a:lnTo>
                    <a:pt x="49050" y="309514"/>
                  </a:lnTo>
                  <a:lnTo>
                    <a:pt x="34460" y="304237"/>
                  </a:lnTo>
                  <a:lnTo>
                    <a:pt x="16764" y="299891"/>
                  </a:lnTo>
                  <a:lnTo>
                    <a:pt x="0" y="291509"/>
                  </a:lnTo>
                  <a:lnTo>
                    <a:pt x="6209" y="286231"/>
                  </a:lnTo>
                  <a:lnTo>
                    <a:pt x="7140" y="280022"/>
                  </a:lnTo>
                  <a:lnTo>
                    <a:pt x="6209" y="274745"/>
                  </a:lnTo>
                  <a:lnTo>
                    <a:pt x="6209" y="266983"/>
                  </a:lnTo>
                  <a:lnTo>
                    <a:pt x="7140" y="256428"/>
                  </a:lnTo>
                  <a:lnTo>
                    <a:pt x="7140" y="256428"/>
                  </a:lnTo>
                  <a:lnTo>
                    <a:pt x="7140" y="256428"/>
                  </a:lnTo>
                  <a:close/>
                  <a:moveTo>
                    <a:pt x="1275001" y="248978"/>
                  </a:moveTo>
                  <a:lnTo>
                    <a:pt x="1279037" y="248978"/>
                  </a:lnTo>
                  <a:lnTo>
                    <a:pt x="1282141" y="249909"/>
                  </a:lnTo>
                  <a:lnTo>
                    <a:pt x="1284314" y="252082"/>
                  </a:lnTo>
                  <a:lnTo>
                    <a:pt x="1286487" y="254255"/>
                  </a:lnTo>
                  <a:lnTo>
                    <a:pt x="1287419" y="256428"/>
                  </a:lnTo>
                  <a:lnTo>
                    <a:pt x="1287419" y="257670"/>
                  </a:lnTo>
                  <a:lnTo>
                    <a:pt x="1287419" y="259843"/>
                  </a:lnTo>
                  <a:lnTo>
                    <a:pt x="1289592" y="264189"/>
                  </a:lnTo>
                  <a:lnTo>
                    <a:pt x="1282141" y="264189"/>
                  </a:lnTo>
                  <a:lnTo>
                    <a:pt x="1279037" y="265121"/>
                  </a:lnTo>
                  <a:lnTo>
                    <a:pt x="1275001" y="265121"/>
                  </a:lnTo>
                  <a:lnTo>
                    <a:pt x="1271896" y="267294"/>
                  </a:lnTo>
                  <a:lnTo>
                    <a:pt x="1265687" y="267294"/>
                  </a:lnTo>
                  <a:lnTo>
                    <a:pt x="1265687" y="264189"/>
                  </a:lnTo>
                  <a:lnTo>
                    <a:pt x="1262583" y="264189"/>
                  </a:lnTo>
                  <a:lnTo>
                    <a:pt x="1262583" y="250530"/>
                  </a:lnTo>
                  <a:lnTo>
                    <a:pt x="1267861" y="250530"/>
                  </a:lnTo>
                  <a:lnTo>
                    <a:pt x="1273138" y="249598"/>
                  </a:lnTo>
                  <a:lnTo>
                    <a:pt x="1275001" y="249598"/>
                  </a:lnTo>
                  <a:lnTo>
                    <a:pt x="1275001" y="248978"/>
                  </a:lnTo>
                  <a:lnTo>
                    <a:pt x="1275001" y="248978"/>
                  </a:lnTo>
                  <a:close/>
                  <a:moveTo>
                    <a:pt x="63641" y="239664"/>
                  </a:moveTo>
                  <a:lnTo>
                    <a:pt x="80405" y="239664"/>
                  </a:lnTo>
                  <a:lnTo>
                    <a:pt x="80405" y="242769"/>
                  </a:lnTo>
                  <a:lnTo>
                    <a:pt x="77301" y="242769"/>
                  </a:lnTo>
                  <a:lnTo>
                    <a:pt x="73265" y="242769"/>
                  </a:lnTo>
                  <a:lnTo>
                    <a:pt x="71092" y="244942"/>
                  </a:lnTo>
                  <a:lnTo>
                    <a:pt x="70161" y="244942"/>
                  </a:lnTo>
                  <a:lnTo>
                    <a:pt x="70161" y="244942"/>
                  </a:lnTo>
                  <a:lnTo>
                    <a:pt x="67988" y="244942"/>
                  </a:lnTo>
                  <a:lnTo>
                    <a:pt x="65815" y="242769"/>
                  </a:lnTo>
                  <a:lnTo>
                    <a:pt x="63641" y="239664"/>
                  </a:lnTo>
                  <a:lnTo>
                    <a:pt x="63641" y="239664"/>
                  </a:lnTo>
                  <a:lnTo>
                    <a:pt x="63641" y="239664"/>
                  </a:lnTo>
                  <a:close/>
                  <a:moveTo>
                    <a:pt x="1790651" y="213276"/>
                  </a:moveTo>
                  <a:lnTo>
                    <a:pt x="1803069" y="213276"/>
                  </a:lnTo>
                  <a:lnTo>
                    <a:pt x="1807105" y="228178"/>
                  </a:lnTo>
                  <a:lnTo>
                    <a:pt x="1810209" y="237801"/>
                  </a:lnTo>
                  <a:lnTo>
                    <a:pt x="1817660" y="242148"/>
                  </a:lnTo>
                  <a:lnTo>
                    <a:pt x="1830078" y="247425"/>
                  </a:lnTo>
                  <a:lnTo>
                    <a:pt x="1824800" y="269467"/>
                  </a:lnTo>
                  <a:lnTo>
                    <a:pt x="1817350" y="291509"/>
                  </a:lnTo>
                  <a:lnTo>
                    <a:pt x="1806794" y="307341"/>
                  </a:lnTo>
                  <a:lnTo>
                    <a:pt x="1806794" y="287162"/>
                  </a:lnTo>
                  <a:lnTo>
                    <a:pt x="1782890" y="287162"/>
                  </a:lnTo>
                  <a:lnTo>
                    <a:pt x="1785063" y="263879"/>
                  </a:lnTo>
                  <a:lnTo>
                    <a:pt x="1787236" y="241837"/>
                  </a:lnTo>
                  <a:lnTo>
                    <a:pt x="1790651" y="213276"/>
                  </a:lnTo>
                  <a:lnTo>
                    <a:pt x="1790651" y="213276"/>
                  </a:lnTo>
                  <a:lnTo>
                    <a:pt x="1790651" y="213276"/>
                  </a:lnTo>
                  <a:close/>
                  <a:moveTo>
                    <a:pt x="2941784" y="165778"/>
                  </a:moveTo>
                  <a:lnTo>
                    <a:pt x="2945820" y="165778"/>
                  </a:lnTo>
                  <a:lnTo>
                    <a:pt x="2945820" y="170124"/>
                  </a:lnTo>
                  <a:lnTo>
                    <a:pt x="2946751" y="175402"/>
                  </a:lnTo>
                  <a:lnTo>
                    <a:pt x="2948925" y="177575"/>
                  </a:lnTo>
                  <a:lnTo>
                    <a:pt x="2951098" y="180679"/>
                  </a:lnTo>
                  <a:lnTo>
                    <a:pt x="2953271" y="182853"/>
                  </a:lnTo>
                  <a:lnTo>
                    <a:pt x="2956375" y="185957"/>
                  </a:lnTo>
                  <a:lnTo>
                    <a:pt x="2960411" y="182853"/>
                  </a:lnTo>
                  <a:lnTo>
                    <a:pt x="2961342" y="178506"/>
                  </a:lnTo>
                  <a:lnTo>
                    <a:pt x="2963515" y="177575"/>
                  </a:lnTo>
                  <a:lnTo>
                    <a:pt x="2967551" y="177575"/>
                  </a:lnTo>
                  <a:lnTo>
                    <a:pt x="2972829" y="175402"/>
                  </a:lnTo>
                  <a:lnTo>
                    <a:pt x="2975933" y="185957"/>
                  </a:lnTo>
                  <a:lnTo>
                    <a:pt x="2982142" y="193408"/>
                  </a:lnTo>
                  <a:lnTo>
                    <a:pt x="2987420" y="200858"/>
                  </a:lnTo>
                  <a:lnTo>
                    <a:pt x="2990524" y="210482"/>
                  </a:lnTo>
                  <a:lnTo>
                    <a:pt x="2992697" y="223211"/>
                  </a:lnTo>
                  <a:lnTo>
                    <a:pt x="2992697" y="225384"/>
                  </a:lnTo>
                  <a:lnTo>
                    <a:pt x="2990524" y="227557"/>
                  </a:lnTo>
                  <a:lnTo>
                    <a:pt x="2990524" y="228488"/>
                  </a:lnTo>
                  <a:lnTo>
                    <a:pt x="2990524" y="230661"/>
                  </a:lnTo>
                  <a:lnTo>
                    <a:pt x="2990524" y="232834"/>
                  </a:lnTo>
                  <a:lnTo>
                    <a:pt x="2989593" y="235939"/>
                  </a:lnTo>
                  <a:lnTo>
                    <a:pt x="2978106" y="243390"/>
                  </a:lnTo>
                  <a:lnTo>
                    <a:pt x="2961342" y="250840"/>
                  </a:lnTo>
                  <a:lnTo>
                    <a:pt x="2941474" y="255186"/>
                  </a:lnTo>
                  <a:lnTo>
                    <a:pt x="2921605" y="258291"/>
                  </a:lnTo>
                  <a:lnTo>
                    <a:pt x="2904841" y="260464"/>
                  </a:lnTo>
                  <a:lnTo>
                    <a:pt x="2907014" y="250840"/>
                  </a:lnTo>
                  <a:lnTo>
                    <a:pt x="2909187" y="247736"/>
                  </a:lnTo>
                  <a:lnTo>
                    <a:pt x="2911360" y="243390"/>
                  </a:lnTo>
                  <a:lnTo>
                    <a:pt x="2912292" y="242458"/>
                  </a:lnTo>
                  <a:lnTo>
                    <a:pt x="2914465" y="242458"/>
                  </a:lnTo>
                  <a:lnTo>
                    <a:pt x="2918501" y="240285"/>
                  </a:lnTo>
                  <a:lnTo>
                    <a:pt x="2919432" y="240285"/>
                  </a:lnTo>
                  <a:lnTo>
                    <a:pt x="2921605" y="238112"/>
                  </a:lnTo>
                  <a:lnTo>
                    <a:pt x="2925641" y="235939"/>
                  </a:lnTo>
                  <a:lnTo>
                    <a:pt x="2930919" y="221037"/>
                  </a:lnTo>
                  <a:lnTo>
                    <a:pt x="2930919" y="206136"/>
                  </a:lnTo>
                  <a:lnTo>
                    <a:pt x="2928746" y="192476"/>
                  </a:lnTo>
                  <a:lnTo>
                    <a:pt x="2931850" y="180990"/>
                  </a:lnTo>
                  <a:lnTo>
                    <a:pt x="2941163" y="170435"/>
                  </a:lnTo>
                  <a:lnTo>
                    <a:pt x="2941163" y="165778"/>
                  </a:lnTo>
                  <a:lnTo>
                    <a:pt x="2941784" y="165778"/>
                  </a:lnTo>
                  <a:lnTo>
                    <a:pt x="2941784" y="165778"/>
                  </a:lnTo>
                  <a:close/>
                  <a:moveTo>
                    <a:pt x="148083" y="158327"/>
                  </a:moveTo>
                  <a:lnTo>
                    <a:pt x="167951" y="180369"/>
                  </a:lnTo>
                  <a:lnTo>
                    <a:pt x="193097" y="197133"/>
                  </a:lnTo>
                  <a:lnTo>
                    <a:pt x="224452" y="209861"/>
                  </a:lnTo>
                  <a:lnTo>
                    <a:pt x="226625" y="227867"/>
                  </a:lnTo>
                  <a:lnTo>
                    <a:pt x="231903" y="241527"/>
                  </a:lnTo>
                  <a:lnTo>
                    <a:pt x="237181" y="248978"/>
                  </a:lnTo>
                  <a:lnTo>
                    <a:pt x="244631" y="256428"/>
                  </a:lnTo>
                  <a:lnTo>
                    <a:pt x="252082" y="266983"/>
                  </a:lnTo>
                  <a:lnTo>
                    <a:pt x="239664" y="269157"/>
                  </a:lnTo>
                  <a:lnTo>
                    <a:pt x="227246" y="271330"/>
                  </a:lnTo>
                  <a:lnTo>
                    <a:pt x="215760" y="276607"/>
                  </a:lnTo>
                  <a:lnTo>
                    <a:pt x="208309" y="284058"/>
                  </a:lnTo>
                  <a:lnTo>
                    <a:pt x="207378" y="287162"/>
                  </a:lnTo>
                  <a:lnTo>
                    <a:pt x="205205" y="291509"/>
                  </a:lnTo>
                  <a:lnTo>
                    <a:pt x="203032" y="294613"/>
                  </a:lnTo>
                  <a:lnTo>
                    <a:pt x="200858" y="296786"/>
                  </a:lnTo>
                  <a:lnTo>
                    <a:pt x="197754" y="299891"/>
                  </a:lnTo>
                  <a:lnTo>
                    <a:pt x="186267" y="302064"/>
                  </a:lnTo>
                  <a:lnTo>
                    <a:pt x="170745" y="304237"/>
                  </a:lnTo>
                  <a:lnTo>
                    <a:pt x="151808" y="302064"/>
                  </a:lnTo>
                  <a:lnTo>
                    <a:pt x="137217" y="299891"/>
                  </a:lnTo>
                  <a:lnTo>
                    <a:pt x="134113" y="289335"/>
                  </a:lnTo>
                  <a:lnTo>
                    <a:pt x="131939" y="281885"/>
                  </a:lnTo>
                  <a:lnTo>
                    <a:pt x="129766" y="276607"/>
                  </a:lnTo>
                  <a:lnTo>
                    <a:pt x="124489" y="266983"/>
                  </a:lnTo>
                  <a:lnTo>
                    <a:pt x="148393" y="259533"/>
                  </a:lnTo>
                  <a:lnTo>
                    <a:pt x="148393" y="256428"/>
                  </a:lnTo>
                  <a:lnTo>
                    <a:pt x="129456" y="254255"/>
                  </a:lnTo>
                  <a:lnTo>
                    <a:pt x="117038" y="249909"/>
                  </a:lnTo>
                  <a:lnTo>
                    <a:pt x="107725" y="242458"/>
                  </a:lnTo>
                  <a:lnTo>
                    <a:pt x="106793" y="237181"/>
                  </a:lnTo>
                  <a:lnTo>
                    <a:pt x="102758" y="231903"/>
                  </a:lnTo>
                  <a:lnTo>
                    <a:pt x="100584" y="226625"/>
                  </a:lnTo>
                  <a:lnTo>
                    <a:pt x="100584" y="220417"/>
                  </a:lnTo>
                  <a:lnTo>
                    <a:pt x="100584" y="217312"/>
                  </a:lnTo>
                  <a:lnTo>
                    <a:pt x="100584" y="212966"/>
                  </a:lnTo>
                  <a:lnTo>
                    <a:pt x="102758" y="212966"/>
                  </a:lnTo>
                  <a:lnTo>
                    <a:pt x="104931" y="212034"/>
                  </a:lnTo>
                  <a:lnTo>
                    <a:pt x="107104" y="212034"/>
                  </a:lnTo>
                  <a:lnTo>
                    <a:pt x="108035" y="212034"/>
                  </a:lnTo>
                  <a:lnTo>
                    <a:pt x="112071" y="209861"/>
                  </a:lnTo>
                  <a:lnTo>
                    <a:pt x="113623" y="204894"/>
                  </a:lnTo>
                  <a:lnTo>
                    <a:pt x="113623" y="198685"/>
                  </a:lnTo>
                  <a:lnTo>
                    <a:pt x="113623" y="195581"/>
                  </a:lnTo>
                  <a:lnTo>
                    <a:pt x="114554" y="193408"/>
                  </a:lnTo>
                  <a:lnTo>
                    <a:pt x="116728" y="190303"/>
                  </a:lnTo>
                  <a:lnTo>
                    <a:pt x="118901" y="190303"/>
                  </a:lnTo>
                  <a:lnTo>
                    <a:pt x="121074" y="188130"/>
                  </a:lnTo>
                  <a:lnTo>
                    <a:pt x="122005" y="188130"/>
                  </a:lnTo>
                  <a:lnTo>
                    <a:pt x="124178" y="188130"/>
                  </a:lnTo>
                  <a:lnTo>
                    <a:pt x="127283" y="185957"/>
                  </a:lnTo>
                  <a:lnTo>
                    <a:pt x="129456" y="178506"/>
                  </a:lnTo>
                  <a:lnTo>
                    <a:pt x="131629" y="173229"/>
                  </a:lnTo>
                  <a:lnTo>
                    <a:pt x="133802" y="167951"/>
                  </a:lnTo>
                  <a:lnTo>
                    <a:pt x="136907" y="162674"/>
                  </a:lnTo>
                  <a:lnTo>
                    <a:pt x="139080" y="160500"/>
                  </a:lnTo>
                  <a:lnTo>
                    <a:pt x="141253" y="160500"/>
                  </a:lnTo>
                  <a:lnTo>
                    <a:pt x="142184" y="158327"/>
                  </a:lnTo>
                  <a:lnTo>
                    <a:pt x="144357" y="158327"/>
                  </a:lnTo>
                  <a:lnTo>
                    <a:pt x="148083" y="158327"/>
                  </a:lnTo>
                  <a:lnTo>
                    <a:pt x="148083" y="158327"/>
                  </a:lnTo>
                  <a:lnTo>
                    <a:pt x="148083" y="158327"/>
                  </a:lnTo>
                  <a:close/>
                  <a:moveTo>
                    <a:pt x="1222846" y="138148"/>
                  </a:moveTo>
                  <a:lnTo>
                    <a:pt x="1228124" y="140322"/>
                  </a:lnTo>
                  <a:lnTo>
                    <a:pt x="1233401" y="141253"/>
                  </a:lnTo>
                  <a:lnTo>
                    <a:pt x="1236506" y="143426"/>
                  </a:lnTo>
                  <a:lnTo>
                    <a:pt x="1242714" y="145599"/>
                  </a:lnTo>
                  <a:lnTo>
                    <a:pt x="1242714" y="150877"/>
                  </a:lnTo>
                  <a:lnTo>
                    <a:pt x="1243646" y="155223"/>
                  </a:lnTo>
                  <a:lnTo>
                    <a:pt x="1243646" y="158327"/>
                  </a:lnTo>
                  <a:lnTo>
                    <a:pt x="1245819" y="162674"/>
                  </a:lnTo>
                  <a:lnTo>
                    <a:pt x="1233401" y="162674"/>
                  </a:lnTo>
                  <a:lnTo>
                    <a:pt x="1231228" y="158327"/>
                  </a:lnTo>
                  <a:lnTo>
                    <a:pt x="1229055" y="155223"/>
                  </a:lnTo>
                  <a:lnTo>
                    <a:pt x="1225950" y="150877"/>
                  </a:lnTo>
                  <a:lnTo>
                    <a:pt x="1223777" y="148704"/>
                  </a:lnTo>
                  <a:lnTo>
                    <a:pt x="1223777" y="143426"/>
                  </a:lnTo>
                  <a:lnTo>
                    <a:pt x="1222846" y="138148"/>
                  </a:lnTo>
                  <a:lnTo>
                    <a:pt x="1222846" y="138148"/>
                  </a:lnTo>
                  <a:lnTo>
                    <a:pt x="1222846" y="138148"/>
                  </a:lnTo>
                  <a:close/>
                  <a:moveTo>
                    <a:pt x="1730114" y="113934"/>
                  </a:moveTo>
                  <a:lnTo>
                    <a:pt x="1736323" y="123557"/>
                  </a:lnTo>
                  <a:lnTo>
                    <a:pt x="1741601" y="141563"/>
                  </a:lnTo>
                  <a:lnTo>
                    <a:pt x="1749051" y="158327"/>
                  </a:lnTo>
                  <a:lnTo>
                    <a:pt x="1758365" y="175091"/>
                  </a:lnTo>
                  <a:lnTo>
                    <a:pt x="1763642" y="182542"/>
                  </a:lnTo>
                  <a:lnTo>
                    <a:pt x="1766747" y="178196"/>
                  </a:lnTo>
                  <a:lnTo>
                    <a:pt x="1768920" y="177265"/>
                  </a:lnTo>
                  <a:lnTo>
                    <a:pt x="1772956" y="177265"/>
                  </a:lnTo>
                  <a:lnTo>
                    <a:pt x="1776060" y="175091"/>
                  </a:lnTo>
                  <a:lnTo>
                    <a:pt x="1783511" y="175091"/>
                  </a:lnTo>
                  <a:lnTo>
                    <a:pt x="1783511" y="178196"/>
                  </a:lnTo>
                  <a:lnTo>
                    <a:pt x="1787547" y="178196"/>
                  </a:lnTo>
                  <a:lnTo>
                    <a:pt x="1787547" y="189682"/>
                  </a:lnTo>
                  <a:lnTo>
                    <a:pt x="1759296" y="192787"/>
                  </a:lnTo>
                  <a:lnTo>
                    <a:pt x="1756192" y="222279"/>
                  </a:lnTo>
                  <a:lnTo>
                    <a:pt x="1746878" y="246494"/>
                  </a:lnTo>
                  <a:lnTo>
                    <a:pt x="1739428" y="270709"/>
                  </a:lnTo>
                  <a:lnTo>
                    <a:pt x="1736323" y="290888"/>
                  </a:lnTo>
                  <a:lnTo>
                    <a:pt x="1734150" y="311067"/>
                  </a:lnTo>
                  <a:lnTo>
                    <a:pt x="1734150" y="327831"/>
                  </a:lnTo>
                  <a:lnTo>
                    <a:pt x="1730114" y="343664"/>
                  </a:lnTo>
                  <a:lnTo>
                    <a:pt x="1727010" y="343664"/>
                  </a:lnTo>
                  <a:lnTo>
                    <a:pt x="1727010" y="340559"/>
                  </a:lnTo>
                  <a:lnTo>
                    <a:pt x="1721732" y="333108"/>
                  </a:lnTo>
                  <a:lnTo>
                    <a:pt x="1712419" y="323485"/>
                  </a:lnTo>
                  <a:lnTo>
                    <a:pt x="1701864" y="310756"/>
                  </a:lnTo>
                  <a:lnTo>
                    <a:pt x="1692550" y="298028"/>
                  </a:lnTo>
                  <a:lnTo>
                    <a:pt x="1685100" y="285300"/>
                  </a:lnTo>
                  <a:lnTo>
                    <a:pt x="1681064" y="273813"/>
                  </a:lnTo>
                  <a:lnTo>
                    <a:pt x="1683237" y="266363"/>
                  </a:lnTo>
                  <a:lnTo>
                    <a:pt x="1687273" y="264189"/>
                  </a:lnTo>
                  <a:lnTo>
                    <a:pt x="1690377" y="264189"/>
                  </a:lnTo>
                  <a:lnTo>
                    <a:pt x="1692550" y="264189"/>
                  </a:lnTo>
                  <a:lnTo>
                    <a:pt x="1694723" y="264189"/>
                  </a:lnTo>
                  <a:lnTo>
                    <a:pt x="1695655" y="264189"/>
                  </a:lnTo>
                  <a:lnTo>
                    <a:pt x="1697828" y="264189"/>
                  </a:lnTo>
                  <a:lnTo>
                    <a:pt x="1700001" y="263879"/>
                  </a:lnTo>
                  <a:lnTo>
                    <a:pt x="1703106" y="259533"/>
                  </a:lnTo>
                  <a:lnTo>
                    <a:pt x="1700001" y="259533"/>
                  </a:lnTo>
                  <a:lnTo>
                    <a:pt x="1700001" y="256428"/>
                  </a:lnTo>
                  <a:lnTo>
                    <a:pt x="1683237" y="254255"/>
                  </a:lnTo>
                  <a:lnTo>
                    <a:pt x="1673924" y="248978"/>
                  </a:lnTo>
                  <a:lnTo>
                    <a:pt x="1666473" y="239354"/>
                  </a:lnTo>
                  <a:lnTo>
                    <a:pt x="1673924" y="237181"/>
                  </a:lnTo>
                  <a:lnTo>
                    <a:pt x="1680132" y="235007"/>
                  </a:lnTo>
                  <a:lnTo>
                    <a:pt x="1683237" y="234076"/>
                  </a:lnTo>
                  <a:lnTo>
                    <a:pt x="1687273" y="231903"/>
                  </a:lnTo>
                  <a:lnTo>
                    <a:pt x="1690377" y="229730"/>
                  </a:lnTo>
                  <a:lnTo>
                    <a:pt x="1694413" y="226625"/>
                  </a:lnTo>
                  <a:lnTo>
                    <a:pt x="1694413" y="222279"/>
                  </a:lnTo>
                  <a:lnTo>
                    <a:pt x="1679822" y="222279"/>
                  </a:lnTo>
                  <a:lnTo>
                    <a:pt x="1675786" y="224452"/>
                  </a:lnTo>
                  <a:lnTo>
                    <a:pt x="1672682" y="224452"/>
                  </a:lnTo>
                  <a:lnTo>
                    <a:pt x="1668646" y="226625"/>
                  </a:lnTo>
                  <a:lnTo>
                    <a:pt x="1663369" y="226625"/>
                  </a:lnTo>
                  <a:lnTo>
                    <a:pt x="1654055" y="209861"/>
                  </a:lnTo>
                  <a:lnTo>
                    <a:pt x="1643500" y="193097"/>
                  </a:lnTo>
                  <a:lnTo>
                    <a:pt x="1644431" y="187820"/>
                  </a:lnTo>
                  <a:lnTo>
                    <a:pt x="1644431" y="184715"/>
                  </a:lnTo>
                  <a:lnTo>
                    <a:pt x="1646604" y="182542"/>
                  </a:lnTo>
                  <a:lnTo>
                    <a:pt x="1648778" y="178196"/>
                  </a:lnTo>
                  <a:lnTo>
                    <a:pt x="1648778" y="175091"/>
                  </a:lnTo>
                  <a:lnTo>
                    <a:pt x="1650951" y="169814"/>
                  </a:lnTo>
                  <a:lnTo>
                    <a:pt x="1646915" y="169814"/>
                  </a:lnTo>
                  <a:lnTo>
                    <a:pt x="1646915" y="165468"/>
                  </a:lnTo>
                  <a:lnTo>
                    <a:pt x="1643810" y="167641"/>
                  </a:lnTo>
                  <a:lnTo>
                    <a:pt x="1641637" y="167641"/>
                  </a:lnTo>
                  <a:lnTo>
                    <a:pt x="1639464" y="167641"/>
                  </a:lnTo>
                  <a:lnTo>
                    <a:pt x="1639464" y="167641"/>
                  </a:lnTo>
                  <a:lnTo>
                    <a:pt x="1637291" y="167641"/>
                  </a:lnTo>
                  <a:lnTo>
                    <a:pt x="1637291" y="165468"/>
                  </a:lnTo>
                  <a:lnTo>
                    <a:pt x="1634187" y="162363"/>
                  </a:lnTo>
                  <a:lnTo>
                    <a:pt x="1632013" y="158017"/>
                  </a:lnTo>
                  <a:lnTo>
                    <a:pt x="1629840" y="154912"/>
                  </a:lnTo>
                  <a:lnTo>
                    <a:pt x="1628909" y="152739"/>
                  </a:lnTo>
                  <a:lnTo>
                    <a:pt x="1628909" y="147462"/>
                  </a:lnTo>
                  <a:lnTo>
                    <a:pt x="1626736" y="141253"/>
                  </a:lnTo>
                  <a:lnTo>
                    <a:pt x="1646604" y="128525"/>
                  </a:lnTo>
                  <a:lnTo>
                    <a:pt x="1666473" y="117969"/>
                  </a:lnTo>
                  <a:lnTo>
                    <a:pt x="1668646" y="123247"/>
                  </a:lnTo>
                  <a:lnTo>
                    <a:pt x="1670819" y="128525"/>
                  </a:lnTo>
                  <a:lnTo>
                    <a:pt x="1672992" y="130698"/>
                  </a:lnTo>
                  <a:lnTo>
                    <a:pt x="1676097" y="132871"/>
                  </a:lnTo>
                  <a:lnTo>
                    <a:pt x="1678270" y="132871"/>
                  </a:lnTo>
                  <a:lnTo>
                    <a:pt x="1680443" y="133802"/>
                  </a:lnTo>
                  <a:lnTo>
                    <a:pt x="1683547" y="135975"/>
                  </a:lnTo>
                  <a:lnTo>
                    <a:pt x="1687583" y="138148"/>
                  </a:lnTo>
                  <a:lnTo>
                    <a:pt x="1690688" y="148704"/>
                  </a:lnTo>
                  <a:lnTo>
                    <a:pt x="1692861" y="162363"/>
                  </a:lnTo>
                  <a:lnTo>
                    <a:pt x="1695034" y="175091"/>
                  </a:lnTo>
                  <a:lnTo>
                    <a:pt x="1703416" y="175091"/>
                  </a:lnTo>
                  <a:lnTo>
                    <a:pt x="1703416" y="165468"/>
                  </a:lnTo>
                  <a:lnTo>
                    <a:pt x="1700311" y="154912"/>
                  </a:lnTo>
                  <a:lnTo>
                    <a:pt x="1700311" y="141253"/>
                  </a:lnTo>
                  <a:lnTo>
                    <a:pt x="1703416" y="128525"/>
                  </a:lnTo>
                  <a:lnTo>
                    <a:pt x="1707452" y="117969"/>
                  </a:lnTo>
                  <a:lnTo>
                    <a:pt x="1730114" y="113934"/>
                  </a:lnTo>
                  <a:lnTo>
                    <a:pt x="1730114" y="113934"/>
                  </a:lnTo>
                  <a:lnTo>
                    <a:pt x="1730114" y="113934"/>
                  </a:lnTo>
                  <a:close/>
                  <a:moveTo>
                    <a:pt x="2755827" y="104620"/>
                  </a:moveTo>
                  <a:lnTo>
                    <a:pt x="2761105" y="108966"/>
                  </a:lnTo>
                  <a:lnTo>
                    <a:pt x="2765140" y="112071"/>
                  </a:lnTo>
                  <a:lnTo>
                    <a:pt x="2770418" y="112071"/>
                  </a:lnTo>
                  <a:lnTo>
                    <a:pt x="2775696" y="112071"/>
                  </a:lnTo>
                  <a:lnTo>
                    <a:pt x="2785009" y="114244"/>
                  </a:lnTo>
                  <a:lnTo>
                    <a:pt x="2782836" y="118590"/>
                  </a:lnTo>
                  <a:lnTo>
                    <a:pt x="2782836" y="119522"/>
                  </a:lnTo>
                  <a:lnTo>
                    <a:pt x="2782836" y="121695"/>
                  </a:lnTo>
                  <a:lnTo>
                    <a:pt x="2781905" y="123868"/>
                  </a:lnTo>
                  <a:lnTo>
                    <a:pt x="2781905" y="126041"/>
                  </a:lnTo>
                  <a:lnTo>
                    <a:pt x="2768245" y="133492"/>
                  </a:lnTo>
                  <a:lnTo>
                    <a:pt x="2750550" y="136596"/>
                  </a:lnTo>
                  <a:lnTo>
                    <a:pt x="2731613" y="138769"/>
                  </a:lnTo>
                  <a:lnTo>
                    <a:pt x="2730681" y="134423"/>
                  </a:lnTo>
                  <a:lnTo>
                    <a:pt x="2730681" y="131319"/>
                  </a:lnTo>
                  <a:lnTo>
                    <a:pt x="2728508" y="126972"/>
                  </a:lnTo>
                  <a:lnTo>
                    <a:pt x="2728508" y="121695"/>
                  </a:lnTo>
                  <a:lnTo>
                    <a:pt x="2733786" y="118590"/>
                  </a:lnTo>
                  <a:lnTo>
                    <a:pt x="2737821" y="114244"/>
                  </a:lnTo>
                  <a:lnTo>
                    <a:pt x="2740926" y="112071"/>
                  </a:lnTo>
                  <a:lnTo>
                    <a:pt x="2744961" y="108966"/>
                  </a:lnTo>
                  <a:lnTo>
                    <a:pt x="2748066" y="106793"/>
                  </a:lnTo>
                  <a:lnTo>
                    <a:pt x="2755827" y="104620"/>
                  </a:lnTo>
                  <a:lnTo>
                    <a:pt x="2755827" y="104620"/>
                  </a:lnTo>
                  <a:lnTo>
                    <a:pt x="2755827" y="104620"/>
                  </a:lnTo>
                  <a:close/>
                  <a:moveTo>
                    <a:pt x="2195472" y="104620"/>
                  </a:moveTo>
                  <a:lnTo>
                    <a:pt x="2210063" y="106793"/>
                  </a:lnTo>
                  <a:lnTo>
                    <a:pt x="2220619" y="112071"/>
                  </a:lnTo>
                  <a:lnTo>
                    <a:pt x="2231174" y="118280"/>
                  </a:lnTo>
                  <a:lnTo>
                    <a:pt x="2228069" y="121384"/>
                  </a:lnTo>
                  <a:lnTo>
                    <a:pt x="2225896" y="126662"/>
                  </a:lnTo>
                  <a:lnTo>
                    <a:pt x="2222792" y="128835"/>
                  </a:lnTo>
                  <a:lnTo>
                    <a:pt x="2217514" y="131008"/>
                  </a:lnTo>
                  <a:lnTo>
                    <a:pt x="2211305" y="133181"/>
                  </a:lnTo>
                  <a:lnTo>
                    <a:pt x="2203855" y="133181"/>
                  </a:lnTo>
                  <a:lnTo>
                    <a:pt x="2198577" y="136286"/>
                  </a:lnTo>
                  <a:lnTo>
                    <a:pt x="2193300" y="136286"/>
                  </a:lnTo>
                  <a:lnTo>
                    <a:pt x="2188022" y="138459"/>
                  </a:lnTo>
                  <a:lnTo>
                    <a:pt x="2180571" y="138459"/>
                  </a:lnTo>
                  <a:lnTo>
                    <a:pt x="2180571" y="126972"/>
                  </a:lnTo>
                  <a:lnTo>
                    <a:pt x="2181502" y="119522"/>
                  </a:lnTo>
                  <a:lnTo>
                    <a:pt x="2188953" y="114244"/>
                  </a:lnTo>
                  <a:lnTo>
                    <a:pt x="2195472" y="104620"/>
                  </a:lnTo>
                  <a:lnTo>
                    <a:pt x="2195472" y="104620"/>
                  </a:lnTo>
                  <a:lnTo>
                    <a:pt x="2195472" y="104620"/>
                  </a:lnTo>
                  <a:close/>
                  <a:moveTo>
                    <a:pt x="798156" y="104620"/>
                  </a:moveTo>
                  <a:lnTo>
                    <a:pt x="812747" y="104620"/>
                  </a:lnTo>
                  <a:lnTo>
                    <a:pt x="815852" y="114244"/>
                  </a:lnTo>
                  <a:lnTo>
                    <a:pt x="819887" y="119522"/>
                  </a:lnTo>
                  <a:lnTo>
                    <a:pt x="822992" y="126972"/>
                  </a:lnTo>
                  <a:lnTo>
                    <a:pt x="825165" y="138459"/>
                  </a:lnTo>
                  <a:lnTo>
                    <a:pt x="822060" y="138459"/>
                  </a:lnTo>
                  <a:lnTo>
                    <a:pt x="810574" y="131008"/>
                  </a:lnTo>
                  <a:lnTo>
                    <a:pt x="803123" y="123557"/>
                  </a:lnTo>
                  <a:lnTo>
                    <a:pt x="797846" y="116107"/>
                  </a:lnTo>
                  <a:lnTo>
                    <a:pt x="797846" y="104620"/>
                  </a:lnTo>
                  <a:lnTo>
                    <a:pt x="798156" y="104620"/>
                  </a:lnTo>
                  <a:lnTo>
                    <a:pt x="798156" y="104620"/>
                  </a:lnTo>
                  <a:close/>
                  <a:moveTo>
                    <a:pt x="2852997" y="81337"/>
                  </a:moveTo>
                  <a:lnTo>
                    <a:pt x="2856101" y="81337"/>
                  </a:lnTo>
                  <a:lnTo>
                    <a:pt x="2860137" y="83510"/>
                  </a:lnTo>
                  <a:lnTo>
                    <a:pt x="2861068" y="83510"/>
                  </a:lnTo>
                  <a:lnTo>
                    <a:pt x="2863241" y="83510"/>
                  </a:lnTo>
                  <a:lnTo>
                    <a:pt x="2865415" y="84441"/>
                  </a:lnTo>
                  <a:lnTo>
                    <a:pt x="2861379" y="88788"/>
                  </a:lnTo>
                  <a:lnTo>
                    <a:pt x="2858274" y="91892"/>
                  </a:lnTo>
                  <a:lnTo>
                    <a:pt x="2856101" y="97170"/>
                  </a:lnTo>
                  <a:lnTo>
                    <a:pt x="2853928" y="101516"/>
                  </a:lnTo>
                  <a:lnTo>
                    <a:pt x="2852997" y="108966"/>
                  </a:lnTo>
                  <a:lnTo>
                    <a:pt x="2856101" y="108966"/>
                  </a:lnTo>
                  <a:lnTo>
                    <a:pt x="2860137" y="103689"/>
                  </a:lnTo>
                  <a:lnTo>
                    <a:pt x="2863241" y="99343"/>
                  </a:lnTo>
                  <a:lnTo>
                    <a:pt x="2867277" y="96238"/>
                  </a:lnTo>
                  <a:lnTo>
                    <a:pt x="2872555" y="94065"/>
                  </a:lnTo>
                  <a:lnTo>
                    <a:pt x="2883110" y="104620"/>
                  </a:lnTo>
                  <a:lnTo>
                    <a:pt x="2896770" y="114244"/>
                  </a:lnTo>
                  <a:lnTo>
                    <a:pt x="2905151" y="121695"/>
                  </a:lnTo>
                  <a:lnTo>
                    <a:pt x="2905151" y="145910"/>
                  </a:lnTo>
                  <a:lnTo>
                    <a:pt x="2911360" y="151187"/>
                  </a:lnTo>
                  <a:lnTo>
                    <a:pt x="2916638" y="155533"/>
                  </a:lnTo>
                  <a:lnTo>
                    <a:pt x="2921916" y="156465"/>
                  </a:lnTo>
                  <a:lnTo>
                    <a:pt x="2925952" y="163915"/>
                  </a:lnTo>
                  <a:lnTo>
                    <a:pt x="2929056" y="178817"/>
                  </a:lnTo>
                  <a:lnTo>
                    <a:pt x="2921605" y="188441"/>
                  </a:lnTo>
                  <a:lnTo>
                    <a:pt x="2918501" y="198064"/>
                  </a:lnTo>
                  <a:lnTo>
                    <a:pt x="2911050" y="203342"/>
                  </a:lnTo>
                  <a:lnTo>
                    <a:pt x="2901737" y="205515"/>
                  </a:lnTo>
                  <a:lnTo>
                    <a:pt x="2884972" y="206446"/>
                  </a:lnTo>
                  <a:lnTo>
                    <a:pt x="2872555" y="195891"/>
                  </a:lnTo>
                  <a:lnTo>
                    <a:pt x="2853618" y="186267"/>
                  </a:lnTo>
                  <a:lnTo>
                    <a:pt x="2833749" y="180990"/>
                  </a:lnTo>
                  <a:lnTo>
                    <a:pt x="2813881" y="173539"/>
                  </a:lnTo>
                  <a:lnTo>
                    <a:pt x="2796185" y="166089"/>
                  </a:lnTo>
                  <a:lnTo>
                    <a:pt x="2784699" y="155533"/>
                  </a:lnTo>
                  <a:lnTo>
                    <a:pt x="2792149" y="151187"/>
                  </a:lnTo>
                  <a:lnTo>
                    <a:pt x="2797427" y="148083"/>
                  </a:lnTo>
                  <a:lnTo>
                    <a:pt x="2801463" y="143736"/>
                  </a:lnTo>
                  <a:lnTo>
                    <a:pt x="2803636" y="138459"/>
                  </a:lnTo>
                  <a:lnTo>
                    <a:pt x="2804567" y="128835"/>
                  </a:lnTo>
                  <a:lnTo>
                    <a:pt x="2803636" y="125731"/>
                  </a:lnTo>
                  <a:lnTo>
                    <a:pt x="2801463" y="119522"/>
                  </a:lnTo>
                  <a:lnTo>
                    <a:pt x="2801463" y="111760"/>
                  </a:lnTo>
                  <a:lnTo>
                    <a:pt x="2801463" y="104310"/>
                  </a:lnTo>
                  <a:lnTo>
                    <a:pt x="2801463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4567" y="101205"/>
                  </a:lnTo>
                  <a:lnTo>
                    <a:pt x="2821331" y="96859"/>
                  </a:lnTo>
                  <a:lnTo>
                    <a:pt x="2839027" y="88477"/>
                  </a:lnTo>
                  <a:lnTo>
                    <a:pt x="2852997" y="81337"/>
                  </a:lnTo>
                  <a:lnTo>
                    <a:pt x="2852997" y="81337"/>
                  </a:lnTo>
                  <a:lnTo>
                    <a:pt x="2852997" y="81337"/>
                  </a:lnTo>
                  <a:close/>
                  <a:moveTo>
                    <a:pt x="2621404" y="76991"/>
                  </a:moveTo>
                  <a:lnTo>
                    <a:pt x="2631959" y="76991"/>
                  </a:lnTo>
                  <a:lnTo>
                    <a:pt x="2646550" y="91892"/>
                  </a:lnTo>
                  <a:lnTo>
                    <a:pt x="2665487" y="104620"/>
                  </a:lnTo>
                  <a:lnTo>
                    <a:pt x="2665487" y="108656"/>
                  </a:lnTo>
                  <a:lnTo>
                    <a:pt x="2661451" y="108656"/>
                  </a:lnTo>
                  <a:lnTo>
                    <a:pt x="2661451" y="113934"/>
                  </a:lnTo>
                  <a:lnTo>
                    <a:pt x="2643756" y="104310"/>
                  </a:lnTo>
                  <a:lnTo>
                    <a:pt x="2631338" y="91582"/>
                  </a:lnTo>
                  <a:lnTo>
                    <a:pt x="2621404" y="76991"/>
                  </a:lnTo>
                  <a:lnTo>
                    <a:pt x="2621404" y="76991"/>
                  </a:lnTo>
                  <a:lnTo>
                    <a:pt x="2621404" y="76991"/>
                  </a:lnTo>
                  <a:close/>
                  <a:moveTo>
                    <a:pt x="2255078" y="71713"/>
                  </a:moveTo>
                  <a:lnTo>
                    <a:pt x="2269669" y="76059"/>
                  </a:lnTo>
                  <a:lnTo>
                    <a:pt x="2281155" y="79164"/>
                  </a:lnTo>
                  <a:lnTo>
                    <a:pt x="2291711" y="84441"/>
                  </a:lnTo>
                  <a:lnTo>
                    <a:pt x="2291711" y="94065"/>
                  </a:lnTo>
                  <a:lnTo>
                    <a:pt x="2282397" y="96238"/>
                  </a:lnTo>
                  <a:lnTo>
                    <a:pt x="2274015" y="99343"/>
                  </a:lnTo>
                  <a:lnTo>
                    <a:pt x="2260356" y="101516"/>
                  </a:lnTo>
                  <a:lnTo>
                    <a:pt x="2255078" y="103689"/>
                  </a:lnTo>
                  <a:lnTo>
                    <a:pt x="2251974" y="104620"/>
                  </a:lnTo>
                  <a:lnTo>
                    <a:pt x="2245765" y="104620"/>
                  </a:lnTo>
                  <a:lnTo>
                    <a:pt x="2240487" y="104620"/>
                  </a:lnTo>
                  <a:lnTo>
                    <a:pt x="2240487" y="94065"/>
                  </a:lnTo>
                  <a:lnTo>
                    <a:pt x="2244523" y="88788"/>
                  </a:lnTo>
                  <a:lnTo>
                    <a:pt x="2249800" y="81337"/>
                  </a:lnTo>
                  <a:lnTo>
                    <a:pt x="2255078" y="71713"/>
                  </a:lnTo>
                  <a:lnTo>
                    <a:pt x="2255078" y="71713"/>
                  </a:lnTo>
                  <a:lnTo>
                    <a:pt x="2255078" y="71713"/>
                  </a:lnTo>
                  <a:close/>
                  <a:moveTo>
                    <a:pt x="1810520" y="61158"/>
                  </a:moveTo>
                  <a:lnTo>
                    <a:pt x="1810520" y="81337"/>
                  </a:lnTo>
                  <a:lnTo>
                    <a:pt x="1817970" y="81337"/>
                  </a:lnTo>
                  <a:lnTo>
                    <a:pt x="1822006" y="79164"/>
                  </a:lnTo>
                  <a:lnTo>
                    <a:pt x="1825111" y="79164"/>
                  </a:lnTo>
                  <a:lnTo>
                    <a:pt x="1829146" y="79164"/>
                  </a:lnTo>
                  <a:lnTo>
                    <a:pt x="1830078" y="79164"/>
                  </a:lnTo>
                  <a:lnTo>
                    <a:pt x="1834114" y="81337"/>
                  </a:lnTo>
                  <a:lnTo>
                    <a:pt x="1839391" y="84441"/>
                  </a:lnTo>
                  <a:lnTo>
                    <a:pt x="1839391" y="94065"/>
                  </a:lnTo>
                  <a:lnTo>
                    <a:pt x="1843427" y="96238"/>
                  </a:lnTo>
                  <a:lnTo>
                    <a:pt x="1848705" y="96238"/>
                  </a:lnTo>
                  <a:lnTo>
                    <a:pt x="1851809" y="94065"/>
                  </a:lnTo>
                  <a:lnTo>
                    <a:pt x="1858018" y="94065"/>
                  </a:lnTo>
                  <a:lnTo>
                    <a:pt x="1858949" y="91892"/>
                  </a:lnTo>
                  <a:lnTo>
                    <a:pt x="1862985" y="94065"/>
                  </a:lnTo>
                  <a:lnTo>
                    <a:pt x="1866090" y="97170"/>
                  </a:lnTo>
                  <a:lnTo>
                    <a:pt x="1870125" y="103378"/>
                  </a:lnTo>
                  <a:lnTo>
                    <a:pt x="1873230" y="108656"/>
                  </a:lnTo>
                  <a:lnTo>
                    <a:pt x="1867952" y="121384"/>
                  </a:lnTo>
                  <a:lnTo>
                    <a:pt x="1862675" y="134113"/>
                  </a:lnTo>
                  <a:lnTo>
                    <a:pt x="1858639" y="149014"/>
                  </a:lnTo>
                  <a:lnTo>
                    <a:pt x="1846221" y="149014"/>
                  </a:lnTo>
                  <a:lnTo>
                    <a:pt x="1836908" y="153360"/>
                  </a:lnTo>
                  <a:lnTo>
                    <a:pt x="1828526" y="158638"/>
                  </a:lnTo>
                  <a:lnTo>
                    <a:pt x="1813935" y="162984"/>
                  </a:lnTo>
                  <a:lnTo>
                    <a:pt x="1804621" y="155533"/>
                  </a:lnTo>
                  <a:lnTo>
                    <a:pt x="1792203" y="151187"/>
                  </a:lnTo>
                  <a:lnTo>
                    <a:pt x="1779786" y="145910"/>
                  </a:lnTo>
                  <a:lnTo>
                    <a:pt x="1777613" y="141563"/>
                  </a:lnTo>
                  <a:lnTo>
                    <a:pt x="1777613" y="138459"/>
                  </a:lnTo>
                  <a:lnTo>
                    <a:pt x="1775439" y="134113"/>
                  </a:lnTo>
                  <a:lnTo>
                    <a:pt x="1773266" y="128835"/>
                  </a:lnTo>
                  <a:lnTo>
                    <a:pt x="1767989" y="123557"/>
                  </a:lnTo>
                  <a:lnTo>
                    <a:pt x="1762711" y="118280"/>
                  </a:lnTo>
                  <a:lnTo>
                    <a:pt x="1758675" y="113934"/>
                  </a:lnTo>
                  <a:lnTo>
                    <a:pt x="1755571" y="106483"/>
                  </a:lnTo>
                  <a:lnTo>
                    <a:pt x="1753398" y="93755"/>
                  </a:lnTo>
                  <a:lnTo>
                    <a:pt x="1760848" y="84131"/>
                  </a:lnTo>
                  <a:lnTo>
                    <a:pt x="1766126" y="76680"/>
                  </a:lnTo>
                  <a:lnTo>
                    <a:pt x="1773577" y="76680"/>
                  </a:lnTo>
                  <a:lnTo>
                    <a:pt x="1779786" y="78853"/>
                  </a:lnTo>
                  <a:lnTo>
                    <a:pt x="1787236" y="81026"/>
                  </a:lnTo>
                  <a:lnTo>
                    <a:pt x="1794687" y="81026"/>
                  </a:lnTo>
                  <a:lnTo>
                    <a:pt x="1794687" y="68298"/>
                  </a:lnTo>
                  <a:lnTo>
                    <a:pt x="1797791" y="66125"/>
                  </a:lnTo>
                  <a:lnTo>
                    <a:pt x="1801827" y="63952"/>
                  </a:lnTo>
                  <a:lnTo>
                    <a:pt x="1802759" y="63952"/>
                  </a:lnTo>
                  <a:lnTo>
                    <a:pt x="1806794" y="61779"/>
                  </a:lnTo>
                  <a:lnTo>
                    <a:pt x="1810520" y="61158"/>
                  </a:lnTo>
                  <a:lnTo>
                    <a:pt x="1810520" y="61158"/>
                  </a:lnTo>
                  <a:lnTo>
                    <a:pt x="1810520" y="61158"/>
                  </a:lnTo>
                  <a:close/>
                  <a:moveTo>
                    <a:pt x="2281155" y="47498"/>
                  </a:moveTo>
                  <a:lnTo>
                    <a:pt x="2295747" y="47498"/>
                  </a:lnTo>
                  <a:lnTo>
                    <a:pt x="2304129" y="57122"/>
                  </a:lnTo>
                  <a:lnTo>
                    <a:pt x="2313442" y="62400"/>
                  </a:lnTo>
                  <a:lnTo>
                    <a:pt x="2320893" y="69850"/>
                  </a:lnTo>
                  <a:lnTo>
                    <a:pt x="2328343" y="81337"/>
                  </a:lnTo>
                  <a:lnTo>
                    <a:pt x="2311579" y="81337"/>
                  </a:lnTo>
                  <a:lnTo>
                    <a:pt x="2301024" y="69850"/>
                  </a:lnTo>
                  <a:lnTo>
                    <a:pt x="2289538" y="61468"/>
                  </a:lnTo>
                  <a:lnTo>
                    <a:pt x="2281155" y="47498"/>
                  </a:lnTo>
                  <a:lnTo>
                    <a:pt x="2281155" y="47498"/>
                  </a:lnTo>
                  <a:lnTo>
                    <a:pt x="2281155" y="47498"/>
                  </a:lnTo>
                  <a:close/>
                  <a:moveTo>
                    <a:pt x="439281" y="47498"/>
                  </a:moveTo>
                  <a:lnTo>
                    <a:pt x="451699" y="47498"/>
                  </a:lnTo>
                  <a:lnTo>
                    <a:pt x="456976" y="51844"/>
                  </a:lnTo>
                  <a:lnTo>
                    <a:pt x="461012" y="54949"/>
                  </a:lnTo>
                  <a:lnTo>
                    <a:pt x="463185" y="59295"/>
                  </a:lnTo>
                  <a:lnTo>
                    <a:pt x="466290" y="64573"/>
                  </a:lnTo>
                  <a:lnTo>
                    <a:pt x="468463" y="68919"/>
                  </a:lnTo>
                  <a:lnTo>
                    <a:pt x="477776" y="59295"/>
                  </a:lnTo>
                  <a:lnTo>
                    <a:pt x="488331" y="54949"/>
                  </a:lnTo>
                  <a:lnTo>
                    <a:pt x="505095" y="57122"/>
                  </a:lnTo>
                  <a:lnTo>
                    <a:pt x="505095" y="72023"/>
                  </a:lnTo>
                  <a:lnTo>
                    <a:pt x="528068" y="74197"/>
                  </a:lnTo>
                  <a:lnTo>
                    <a:pt x="548868" y="77301"/>
                  </a:lnTo>
                  <a:lnTo>
                    <a:pt x="566564" y="81647"/>
                  </a:lnTo>
                  <a:lnTo>
                    <a:pt x="586432" y="83820"/>
                  </a:lnTo>
                  <a:lnTo>
                    <a:pt x="608474" y="81647"/>
                  </a:lnTo>
                  <a:lnTo>
                    <a:pt x="608474" y="94376"/>
                  </a:lnTo>
                  <a:lnTo>
                    <a:pt x="612510" y="94376"/>
                  </a:lnTo>
                  <a:lnTo>
                    <a:pt x="615614" y="94376"/>
                  </a:lnTo>
                  <a:lnTo>
                    <a:pt x="617787" y="94376"/>
                  </a:lnTo>
                  <a:lnTo>
                    <a:pt x="619960" y="96549"/>
                  </a:lnTo>
                  <a:lnTo>
                    <a:pt x="622133" y="97480"/>
                  </a:lnTo>
                  <a:lnTo>
                    <a:pt x="618098" y="97480"/>
                  </a:lnTo>
                  <a:lnTo>
                    <a:pt x="601023" y="108656"/>
                  </a:lnTo>
                  <a:lnTo>
                    <a:pt x="581155" y="121384"/>
                  </a:lnTo>
                  <a:lnTo>
                    <a:pt x="557250" y="132871"/>
                  </a:lnTo>
                  <a:lnTo>
                    <a:pt x="535209" y="145599"/>
                  </a:lnTo>
                  <a:lnTo>
                    <a:pt x="519686" y="156154"/>
                  </a:lnTo>
                  <a:lnTo>
                    <a:pt x="508200" y="165778"/>
                  </a:lnTo>
                  <a:lnTo>
                    <a:pt x="524964" y="165778"/>
                  </a:lnTo>
                  <a:lnTo>
                    <a:pt x="530241" y="162674"/>
                  </a:lnTo>
                  <a:lnTo>
                    <a:pt x="535519" y="160500"/>
                  </a:lnTo>
                  <a:lnTo>
                    <a:pt x="541728" y="158327"/>
                  </a:lnTo>
                  <a:lnTo>
                    <a:pt x="549179" y="158327"/>
                  </a:lnTo>
                  <a:lnTo>
                    <a:pt x="549179" y="162674"/>
                  </a:lnTo>
                  <a:lnTo>
                    <a:pt x="527137" y="178506"/>
                  </a:lnTo>
                  <a:lnTo>
                    <a:pt x="508200" y="195270"/>
                  </a:lnTo>
                  <a:lnTo>
                    <a:pt x="492677" y="212034"/>
                  </a:lnTo>
                  <a:lnTo>
                    <a:pt x="473740" y="226936"/>
                  </a:lnTo>
                  <a:lnTo>
                    <a:pt x="453872" y="239664"/>
                  </a:lnTo>
                  <a:lnTo>
                    <a:pt x="427794" y="247115"/>
                  </a:lnTo>
                  <a:lnTo>
                    <a:pt x="427794" y="259843"/>
                  </a:lnTo>
                  <a:lnTo>
                    <a:pt x="415377" y="262016"/>
                  </a:lnTo>
                  <a:lnTo>
                    <a:pt x="400786" y="267294"/>
                  </a:lnTo>
                  <a:lnTo>
                    <a:pt x="392403" y="274745"/>
                  </a:lnTo>
                  <a:lnTo>
                    <a:pt x="397681" y="279091"/>
                  </a:lnTo>
                  <a:lnTo>
                    <a:pt x="400786" y="282195"/>
                  </a:lnTo>
                  <a:lnTo>
                    <a:pt x="402959" y="284368"/>
                  </a:lnTo>
                  <a:lnTo>
                    <a:pt x="402959" y="287473"/>
                  </a:lnTo>
                  <a:lnTo>
                    <a:pt x="402959" y="291819"/>
                  </a:lnTo>
                  <a:lnTo>
                    <a:pt x="400786" y="297097"/>
                  </a:lnTo>
                  <a:lnTo>
                    <a:pt x="400786" y="304547"/>
                  </a:lnTo>
                  <a:lnTo>
                    <a:pt x="361048" y="307652"/>
                  </a:lnTo>
                  <a:lnTo>
                    <a:pt x="361048" y="311998"/>
                  </a:lnTo>
                  <a:lnTo>
                    <a:pt x="366326" y="314171"/>
                  </a:lnTo>
                  <a:lnTo>
                    <a:pt x="368499" y="314171"/>
                  </a:lnTo>
                  <a:lnTo>
                    <a:pt x="371604" y="314171"/>
                  </a:lnTo>
                  <a:lnTo>
                    <a:pt x="371604" y="314171"/>
                  </a:lnTo>
                  <a:lnTo>
                    <a:pt x="373777" y="315103"/>
                  </a:lnTo>
                  <a:lnTo>
                    <a:pt x="373777" y="317276"/>
                  </a:lnTo>
                  <a:lnTo>
                    <a:pt x="377813" y="321622"/>
                  </a:lnTo>
                  <a:lnTo>
                    <a:pt x="371604" y="321622"/>
                  </a:lnTo>
                  <a:lnTo>
                    <a:pt x="363222" y="324726"/>
                  </a:lnTo>
                  <a:lnTo>
                    <a:pt x="351735" y="329073"/>
                  </a:lnTo>
                  <a:lnTo>
                    <a:pt x="341180" y="332177"/>
                  </a:lnTo>
                  <a:lnTo>
                    <a:pt x="344284" y="334350"/>
                  </a:lnTo>
                  <a:lnTo>
                    <a:pt x="346458" y="334350"/>
                  </a:lnTo>
                  <a:lnTo>
                    <a:pt x="348631" y="334350"/>
                  </a:lnTo>
                  <a:lnTo>
                    <a:pt x="349562" y="336523"/>
                  </a:lnTo>
                  <a:lnTo>
                    <a:pt x="351735" y="336523"/>
                  </a:lnTo>
                  <a:lnTo>
                    <a:pt x="349562" y="339628"/>
                  </a:lnTo>
                  <a:lnTo>
                    <a:pt x="348631" y="343974"/>
                  </a:lnTo>
                  <a:lnTo>
                    <a:pt x="346458" y="344905"/>
                  </a:lnTo>
                  <a:lnTo>
                    <a:pt x="348631" y="347078"/>
                  </a:lnTo>
                  <a:lnTo>
                    <a:pt x="348631" y="349252"/>
                  </a:lnTo>
                  <a:lnTo>
                    <a:pt x="349562" y="352356"/>
                  </a:lnTo>
                  <a:lnTo>
                    <a:pt x="351735" y="356702"/>
                  </a:lnTo>
                  <a:lnTo>
                    <a:pt x="344284" y="358875"/>
                  </a:lnTo>
                  <a:lnTo>
                    <a:pt x="339007" y="358875"/>
                  </a:lnTo>
                  <a:lnTo>
                    <a:pt x="333729" y="358875"/>
                  </a:lnTo>
                  <a:lnTo>
                    <a:pt x="327520" y="361980"/>
                  </a:lnTo>
                  <a:lnTo>
                    <a:pt x="346458" y="361980"/>
                  </a:lnTo>
                  <a:lnTo>
                    <a:pt x="361048" y="366326"/>
                  </a:lnTo>
                  <a:lnTo>
                    <a:pt x="361048" y="373777"/>
                  </a:lnTo>
                  <a:lnTo>
                    <a:pt x="337144" y="373777"/>
                  </a:lnTo>
                  <a:lnTo>
                    <a:pt x="334971" y="379054"/>
                  </a:lnTo>
                  <a:lnTo>
                    <a:pt x="334971" y="381227"/>
                  </a:lnTo>
                  <a:lnTo>
                    <a:pt x="334971" y="382159"/>
                  </a:lnTo>
                  <a:lnTo>
                    <a:pt x="334040" y="384332"/>
                  </a:lnTo>
                  <a:lnTo>
                    <a:pt x="331867" y="386505"/>
                  </a:lnTo>
                  <a:lnTo>
                    <a:pt x="322553" y="389609"/>
                  </a:lnTo>
                  <a:lnTo>
                    <a:pt x="310135" y="389609"/>
                  </a:lnTo>
                  <a:lnTo>
                    <a:pt x="297717" y="389609"/>
                  </a:lnTo>
                  <a:lnTo>
                    <a:pt x="285300" y="382159"/>
                  </a:lnTo>
                  <a:lnTo>
                    <a:pt x="268536" y="382159"/>
                  </a:lnTo>
                  <a:lnTo>
                    <a:pt x="251772" y="384332"/>
                  </a:lnTo>
                  <a:lnTo>
                    <a:pt x="234076" y="386505"/>
                  </a:lnTo>
                  <a:lnTo>
                    <a:pt x="217312" y="384332"/>
                  </a:lnTo>
                  <a:lnTo>
                    <a:pt x="200548" y="379054"/>
                  </a:lnTo>
                  <a:lnTo>
                    <a:pt x="199617" y="376881"/>
                  </a:lnTo>
                  <a:lnTo>
                    <a:pt x="199617" y="374708"/>
                  </a:lnTo>
                  <a:lnTo>
                    <a:pt x="197444" y="374708"/>
                  </a:lnTo>
                  <a:lnTo>
                    <a:pt x="197444" y="372535"/>
                  </a:lnTo>
                  <a:lnTo>
                    <a:pt x="197444" y="368189"/>
                  </a:lnTo>
                  <a:lnTo>
                    <a:pt x="200548" y="368189"/>
                  </a:lnTo>
                  <a:lnTo>
                    <a:pt x="202721" y="365084"/>
                  </a:lnTo>
                  <a:lnTo>
                    <a:pt x="206757" y="360738"/>
                  </a:lnTo>
                  <a:lnTo>
                    <a:pt x="207688" y="358565"/>
                  </a:lnTo>
                  <a:lnTo>
                    <a:pt x="211724" y="357634"/>
                  </a:lnTo>
                  <a:lnTo>
                    <a:pt x="213897" y="353287"/>
                  </a:lnTo>
                  <a:lnTo>
                    <a:pt x="217002" y="348010"/>
                  </a:lnTo>
                  <a:lnTo>
                    <a:pt x="209551" y="345837"/>
                  </a:lnTo>
                  <a:lnTo>
                    <a:pt x="204273" y="342732"/>
                  </a:lnTo>
                  <a:lnTo>
                    <a:pt x="200238" y="336523"/>
                  </a:lnTo>
                  <a:lnTo>
                    <a:pt x="199306" y="331246"/>
                  </a:lnTo>
                  <a:lnTo>
                    <a:pt x="197133" y="323795"/>
                  </a:lnTo>
                  <a:lnTo>
                    <a:pt x="204584" y="323795"/>
                  </a:lnTo>
                  <a:lnTo>
                    <a:pt x="217002" y="320691"/>
                  </a:lnTo>
                  <a:lnTo>
                    <a:pt x="231593" y="323795"/>
                  </a:lnTo>
                  <a:lnTo>
                    <a:pt x="244010" y="329073"/>
                  </a:lnTo>
                  <a:lnTo>
                    <a:pt x="256428" y="335281"/>
                  </a:lnTo>
                  <a:lnTo>
                    <a:pt x="256428" y="327831"/>
                  </a:lnTo>
                  <a:lnTo>
                    <a:pt x="244010" y="321622"/>
                  </a:lnTo>
                  <a:lnTo>
                    <a:pt x="233455" y="316344"/>
                  </a:lnTo>
                  <a:lnTo>
                    <a:pt x="224142" y="306720"/>
                  </a:lnTo>
                  <a:lnTo>
                    <a:pt x="227246" y="306720"/>
                  </a:lnTo>
                  <a:lnTo>
                    <a:pt x="236560" y="293061"/>
                  </a:lnTo>
                  <a:lnTo>
                    <a:pt x="248046" y="283437"/>
                  </a:lnTo>
                  <a:lnTo>
                    <a:pt x="262637" y="275986"/>
                  </a:lnTo>
                  <a:lnTo>
                    <a:pt x="280333" y="270709"/>
                  </a:lnTo>
                  <a:lnTo>
                    <a:pt x="280333" y="266983"/>
                  </a:lnTo>
                  <a:lnTo>
                    <a:pt x="263568" y="261706"/>
                  </a:lnTo>
                  <a:lnTo>
                    <a:pt x="251151" y="252082"/>
                  </a:lnTo>
                  <a:lnTo>
                    <a:pt x="240595" y="239354"/>
                  </a:lnTo>
                  <a:lnTo>
                    <a:pt x="231282" y="226625"/>
                  </a:lnTo>
                  <a:lnTo>
                    <a:pt x="236560" y="224452"/>
                  </a:lnTo>
                  <a:lnTo>
                    <a:pt x="240595" y="224452"/>
                  </a:lnTo>
                  <a:lnTo>
                    <a:pt x="245873" y="222279"/>
                  </a:lnTo>
                  <a:lnTo>
                    <a:pt x="251151" y="222279"/>
                  </a:lnTo>
                  <a:lnTo>
                    <a:pt x="258601" y="227557"/>
                  </a:lnTo>
                  <a:lnTo>
                    <a:pt x="263879" y="233766"/>
                  </a:lnTo>
                  <a:lnTo>
                    <a:pt x="271330" y="239043"/>
                  </a:lnTo>
                  <a:lnTo>
                    <a:pt x="271330" y="234697"/>
                  </a:lnTo>
                  <a:lnTo>
                    <a:pt x="270398" y="231593"/>
                  </a:lnTo>
                  <a:lnTo>
                    <a:pt x="268225" y="231593"/>
                  </a:lnTo>
                  <a:lnTo>
                    <a:pt x="268225" y="229419"/>
                  </a:lnTo>
                  <a:lnTo>
                    <a:pt x="266052" y="227246"/>
                  </a:lnTo>
                  <a:lnTo>
                    <a:pt x="266052" y="226315"/>
                  </a:lnTo>
                  <a:lnTo>
                    <a:pt x="263879" y="221969"/>
                  </a:lnTo>
                  <a:lnTo>
                    <a:pt x="267915" y="221969"/>
                  </a:lnTo>
                  <a:lnTo>
                    <a:pt x="267915" y="218864"/>
                  </a:lnTo>
                  <a:lnTo>
                    <a:pt x="284679" y="212655"/>
                  </a:lnTo>
                  <a:lnTo>
                    <a:pt x="300201" y="209551"/>
                  </a:lnTo>
                  <a:lnTo>
                    <a:pt x="316965" y="207378"/>
                  </a:lnTo>
                  <a:lnTo>
                    <a:pt x="336834" y="209551"/>
                  </a:lnTo>
                  <a:lnTo>
                    <a:pt x="327520" y="198064"/>
                  </a:lnTo>
                  <a:lnTo>
                    <a:pt x="339007" y="194960"/>
                  </a:lnTo>
                  <a:lnTo>
                    <a:pt x="351425" y="189682"/>
                  </a:lnTo>
                  <a:lnTo>
                    <a:pt x="363842" y="184405"/>
                  </a:lnTo>
                  <a:lnTo>
                    <a:pt x="371293" y="178196"/>
                  </a:lnTo>
                  <a:lnTo>
                    <a:pt x="377502" y="178196"/>
                  </a:lnTo>
                  <a:lnTo>
                    <a:pt x="377502" y="175091"/>
                  </a:lnTo>
                  <a:lnTo>
                    <a:pt x="368189" y="175091"/>
                  </a:lnTo>
                  <a:lnTo>
                    <a:pt x="364153" y="177265"/>
                  </a:lnTo>
                  <a:lnTo>
                    <a:pt x="361048" y="178196"/>
                  </a:lnTo>
                  <a:lnTo>
                    <a:pt x="358875" y="178196"/>
                  </a:lnTo>
                  <a:lnTo>
                    <a:pt x="356702" y="178196"/>
                  </a:lnTo>
                  <a:lnTo>
                    <a:pt x="355771" y="178196"/>
                  </a:lnTo>
                  <a:lnTo>
                    <a:pt x="353598" y="177265"/>
                  </a:lnTo>
                  <a:lnTo>
                    <a:pt x="351425" y="175091"/>
                  </a:lnTo>
                  <a:lnTo>
                    <a:pt x="348320" y="175091"/>
                  </a:lnTo>
                  <a:lnTo>
                    <a:pt x="344284" y="178196"/>
                  </a:lnTo>
                  <a:lnTo>
                    <a:pt x="339007" y="184405"/>
                  </a:lnTo>
                  <a:lnTo>
                    <a:pt x="333729" y="189682"/>
                  </a:lnTo>
                  <a:lnTo>
                    <a:pt x="329693" y="194960"/>
                  </a:lnTo>
                  <a:lnTo>
                    <a:pt x="324416" y="198064"/>
                  </a:lnTo>
                  <a:lnTo>
                    <a:pt x="304547" y="204273"/>
                  </a:lnTo>
                  <a:lnTo>
                    <a:pt x="285610" y="204273"/>
                  </a:lnTo>
                  <a:lnTo>
                    <a:pt x="267915" y="199927"/>
                  </a:lnTo>
                  <a:lnTo>
                    <a:pt x="251151" y="192476"/>
                  </a:lnTo>
                  <a:lnTo>
                    <a:pt x="248978" y="192476"/>
                  </a:lnTo>
                  <a:lnTo>
                    <a:pt x="245873" y="194650"/>
                  </a:lnTo>
                  <a:lnTo>
                    <a:pt x="240595" y="196823"/>
                  </a:lnTo>
                  <a:lnTo>
                    <a:pt x="236560" y="197754"/>
                  </a:lnTo>
                  <a:lnTo>
                    <a:pt x="233455" y="199927"/>
                  </a:lnTo>
                  <a:lnTo>
                    <a:pt x="227246" y="202100"/>
                  </a:lnTo>
                  <a:lnTo>
                    <a:pt x="224142" y="192476"/>
                  </a:lnTo>
                  <a:lnTo>
                    <a:pt x="227246" y="191545"/>
                  </a:lnTo>
                  <a:lnTo>
                    <a:pt x="227246" y="191545"/>
                  </a:lnTo>
                  <a:lnTo>
                    <a:pt x="229419" y="189372"/>
                  </a:lnTo>
                  <a:lnTo>
                    <a:pt x="231593" y="185026"/>
                  </a:lnTo>
                  <a:lnTo>
                    <a:pt x="221037" y="185026"/>
                  </a:lnTo>
                  <a:lnTo>
                    <a:pt x="217002" y="187199"/>
                  </a:lnTo>
                  <a:lnTo>
                    <a:pt x="211724" y="189372"/>
                  </a:lnTo>
                  <a:lnTo>
                    <a:pt x="206446" y="189372"/>
                  </a:lnTo>
                  <a:lnTo>
                    <a:pt x="200238" y="189372"/>
                  </a:lnTo>
                  <a:lnTo>
                    <a:pt x="197133" y="177885"/>
                  </a:lnTo>
                  <a:lnTo>
                    <a:pt x="200238" y="176954"/>
                  </a:lnTo>
                  <a:lnTo>
                    <a:pt x="202411" y="176954"/>
                  </a:lnTo>
                  <a:lnTo>
                    <a:pt x="204584" y="176954"/>
                  </a:lnTo>
                  <a:lnTo>
                    <a:pt x="206757" y="174781"/>
                  </a:lnTo>
                  <a:lnTo>
                    <a:pt x="207688" y="174781"/>
                  </a:lnTo>
                  <a:lnTo>
                    <a:pt x="184715" y="177885"/>
                  </a:lnTo>
                  <a:lnTo>
                    <a:pt x="182542" y="172608"/>
                  </a:lnTo>
                  <a:lnTo>
                    <a:pt x="178506" y="169503"/>
                  </a:lnTo>
                  <a:lnTo>
                    <a:pt x="177575" y="167330"/>
                  </a:lnTo>
                  <a:lnTo>
                    <a:pt x="175402" y="162984"/>
                  </a:lnTo>
                  <a:lnTo>
                    <a:pt x="171366" y="157706"/>
                  </a:lnTo>
                  <a:lnTo>
                    <a:pt x="177575" y="155533"/>
                  </a:lnTo>
                  <a:lnTo>
                    <a:pt x="180679" y="155533"/>
                  </a:lnTo>
                  <a:lnTo>
                    <a:pt x="182853" y="155533"/>
                  </a:lnTo>
                  <a:lnTo>
                    <a:pt x="185026" y="155533"/>
                  </a:lnTo>
                  <a:lnTo>
                    <a:pt x="185026" y="155223"/>
                  </a:lnTo>
                  <a:lnTo>
                    <a:pt x="185957" y="153050"/>
                  </a:lnTo>
                  <a:lnTo>
                    <a:pt x="188130" y="148704"/>
                  </a:lnTo>
                  <a:lnTo>
                    <a:pt x="180679" y="147772"/>
                  </a:lnTo>
                  <a:lnTo>
                    <a:pt x="173229" y="145599"/>
                  </a:lnTo>
                  <a:lnTo>
                    <a:pt x="170124" y="141253"/>
                  </a:lnTo>
                  <a:lnTo>
                    <a:pt x="163915" y="138148"/>
                  </a:lnTo>
                  <a:lnTo>
                    <a:pt x="167951" y="138148"/>
                  </a:lnTo>
                  <a:lnTo>
                    <a:pt x="167951" y="132871"/>
                  </a:lnTo>
                  <a:lnTo>
                    <a:pt x="185647" y="135975"/>
                  </a:lnTo>
                  <a:lnTo>
                    <a:pt x="194960" y="133802"/>
                  </a:lnTo>
                  <a:lnTo>
                    <a:pt x="202411" y="130698"/>
                  </a:lnTo>
                  <a:lnTo>
                    <a:pt x="206446" y="125420"/>
                  </a:lnTo>
                  <a:lnTo>
                    <a:pt x="211724" y="117969"/>
                  </a:lnTo>
                  <a:lnTo>
                    <a:pt x="221037" y="113623"/>
                  </a:lnTo>
                  <a:lnTo>
                    <a:pt x="231593" y="110519"/>
                  </a:lnTo>
                  <a:lnTo>
                    <a:pt x="239043" y="113623"/>
                  </a:lnTo>
                  <a:lnTo>
                    <a:pt x="248357" y="117969"/>
                  </a:lnTo>
                  <a:lnTo>
                    <a:pt x="255807" y="118901"/>
                  </a:lnTo>
                  <a:lnTo>
                    <a:pt x="264189" y="117969"/>
                  </a:lnTo>
                  <a:lnTo>
                    <a:pt x="261085" y="115796"/>
                  </a:lnTo>
                  <a:lnTo>
                    <a:pt x="257049" y="113623"/>
                  </a:lnTo>
                  <a:lnTo>
                    <a:pt x="256118" y="113623"/>
                  </a:lnTo>
                  <a:lnTo>
                    <a:pt x="256118" y="111760"/>
                  </a:lnTo>
                  <a:lnTo>
                    <a:pt x="253945" y="110829"/>
                  </a:lnTo>
                  <a:lnTo>
                    <a:pt x="253945" y="106483"/>
                  </a:lnTo>
                  <a:lnTo>
                    <a:pt x="251772" y="101205"/>
                  </a:lnTo>
                  <a:lnTo>
                    <a:pt x="257049" y="99032"/>
                  </a:lnTo>
                  <a:lnTo>
                    <a:pt x="261085" y="96859"/>
                  </a:lnTo>
                  <a:lnTo>
                    <a:pt x="264189" y="96859"/>
                  </a:lnTo>
                  <a:lnTo>
                    <a:pt x="266363" y="95928"/>
                  </a:lnTo>
                  <a:lnTo>
                    <a:pt x="270398" y="93755"/>
                  </a:lnTo>
                  <a:lnTo>
                    <a:pt x="277849" y="93755"/>
                  </a:lnTo>
                  <a:lnTo>
                    <a:pt x="280953" y="95928"/>
                  </a:lnTo>
                  <a:lnTo>
                    <a:pt x="284989" y="99032"/>
                  </a:lnTo>
                  <a:lnTo>
                    <a:pt x="288094" y="101205"/>
                  </a:lnTo>
                  <a:lnTo>
                    <a:pt x="288094" y="96859"/>
                  </a:lnTo>
                  <a:lnTo>
                    <a:pt x="285921" y="95928"/>
                  </a:lnTo>
                  <a:lnTo>
                    <a:pt x="285921" y="93755"/>
                  </a:lnTo>
                  <a:lnTo>
                    <a:pt x="285921" y="93755"/>
                  </a:lnTo>
                  <a:lnTo>
                    <a:pt x="285921" y="91582"/>
                  </a:lnTo>
                  <a:lnTo>
                    <a:pt x="284989" y="88477"/>
                  </a:lnTo>
                  <a:lnTo>
                    <a:pt x="290267" y="86304"/>
                  </a:lnTo>
                  <a:lnTo>
                    <a:pt x="293371" y="84131"/>
                  </a:lnTo>
                  <a:lnTo>
                    <a:pt x="299580" y="81026"/>
                  </a:lnTo>
                  <a:lnTo>
                    <a:pt x="302685" y="76680"/>
                  </a:lnTo>
                  <a:lnTo>
                    <a:pt x="304858" y="76680"/>
                  </a:lnTo>
                  <a:lnTo>
                    <a:pt x="312308" y="76680"/>
                  </a:lnTo>
                  <a:lnTo>
                    <a:pt x="317586" y="78853"/>
                  </a:lnTo>
                  <a:lnTo>
                    <a:pt x="321622" y="83199"/>
                  </a:lnTo>
                  <a:lnTo>
                    <a:pt x="327831" y="83199"/>
                  </a:lnTo>
                  <a:lnTo>
                    <a:pt x="337144" y="81026"/>
                  </a:lnTo>
                  <a:lnTo>
                    <a:pt x="341180" y="68298"/>
                  </a:lnTo>
                  <a:lnTo>
                    <a:pt x="346458" y="66125"/>
                  </a:lnTo>
                  <a:lnTo>
                    <a:pt x="351735" y="66125"/>
                  </a:lnTo>
                  <a:lnTo>
                    <a:pt x="357013" y="66125"/>
                  </a:lnTo>
                  <a:lnTo>
                    <a:pt x="361048" y="68298"/>
                  </a:lnTo>
                  <a:lnTo>
                    <a:pt x="364153" y="68298"/>
                  </a:lnTo>
                  <a:lnTo>
                    <a:pt x="371604" y="56812"/>
                  </a:lnTo>
                  <a:lnTo>
                    <a:pt x="383090" y="54638"/>
                  </a:lnTo>
                  <a:lnTo>
                    <a:pt x="390541" y="58985"/>
                  </a:lnTo>
                  <a:lnTo>
                    <a:pt x="397992" y="62089"/>
                  </a:lnTo>
                  <a:lnTo>
                    <a:pt x="405442" y="64262"/>
                  </a:lnTo>
                  <a:lnTo>
                    <a:pt x="414756" y="61158"/>
                  </a:lnTo>
                  <a:lnTo>
                    <a:pt x="427173" y="53707"/>
                  </a:lnTo>
                  <a:lnTo>
                    <a:pt x="439281" y="47498"/>
                  </a:lnTo>
                  <a:lnTo>
                    <a:pt x="439281" y="47498"/>
                  </a:lnTo>
                  <a:lnTo>
                    <a:pt x="439281" y="47498"/>
                  </a:lnTo>
                  <a:close/>
                  <a:moveTo>
                    <a:pt x="2195472" y="44394"/>
                  </a:moveTo>
                  <a:lnTo>
                    <a:pt x="2202923" y="46567"/>
                  </a:lnTo>
                  <a:lnTo>
                    <a:pt x="2210374" y="49671"/>
                  </a:lnTo>
                  <a:lnTo>
                    <a:pt x="2213478" y="54018"/>
                  </a:lnTo>
                  <a:lnTo>
                    <a:pt x="2218756" y="57122"/>
                  </a:lnTo>
                  <a:lnTo>
                    <a:pt x="2224965" y="61468"/>
                  </a:lnTo>
                  <a:lnTo>
                    <a:pt x="2220929" y="72023"/>
                  </a:lnTo>
                  <a:lnTo>
                    <a:pt x="2198888" y="84752"/>
                  </a:lnTo>
                  <a:lnTo>
                    <a:pt x="2182123" y="99653"/>
                  </a:lnTo>
                  <a:lnTo>
                    <a:pt x="2167532" y="118590"/>
                  </a:lnTo>
                  <a:lnTo>
                    <a:pt x="2164428" y="118590"/>
                  </a:lnTo>
                  <a:lnTo>
                    <a:pt x="2164428" y="114244"/>
                  </a:lnTo>
                  <a:lnTo>
                    <a:pt x="2159150" y="111140"/>
                  </a:lnTo>
                  <a:lnTo>
                    <a:pt x="2155115" y="106793"/>
                  </a:lnTo>
                  <a:lnTo>
                    <a:pt x="2152942" y="103689"/>
                  </a:lnTo>
                  <a:lnTo>
                    <a:pt x="2149837" y="99343"/>
                  </a:lnTo>
                  <a:lnTo>
                    <a:pt x="2147664" y="94065"/>
                  </a:lnTo>
                  <a:lnTo>
                    <a:pt x="2151700" y="86614"/>
                  </a:lnTo>
                  <a:lnTo>
                    <a:pt x="2152631" y="81337"/>
                  </a:lnTo>
                  <a:lnTo>
                    <a:pt x="2154804" y="71713"/>
                  </a:lnTo>
                  <a:lnTo>
                    <a:pt x="2127795" y="71713"/>
                  </a:lnTo>
                  <a:lnTo>
                    <a:pt x="2127795" y="64262"/>
                  </a:lnTo>
                  <a:lnTo>
                    <a:pt x="2142386" y="58985"/>
                  </a:lnTo>
                  <a:lnTo>
                    <a:pt x="2156977" y="54638"/>
                  </a:lnTo>
                  <a:lnTo>
                    <a:pt x="2174673" y="51534"/>
                  </a:lnTo>
                  <a:lnTo>
                    <a:pt x="2176846" y="56812"/>
                  </a:lnTo>
                  <a:lnTo>
                    <a:pt x="2179019" y="58985"/>
                  </a:lnTo>
                  <a:lnTo>
                    <a:pt x="2179019" y="61158"/>
                  </a:lnTo>
                  <a:lnTo>
                    <a:pt x="2181192" y="61158"/>
                  </a:lnTo>
                  <a:lnTo>
                    <a:pt x="2181192" y="62089"/>
                  </a:lnTo>
                  <a:lnTo>
                    <a:pt x="2184297" y="64262"/>
                  </a:lnTo>
                  <a:lnTo>
                    <a:pt x="2186470" y="58985"/>
                  </a:lnTo>
                  <a:lnTo>
                    <a:pt x="2188643" y="54638"/>
                  </a:lnTo>
                  <a:lnTo>
                    <a:pt x="2189574" y="51534"/>
                  </a:lnTo>
                  <a:lnTo>
                    <a:pt x="2193610" y="47188"/>
                  </a:lnTo>
                  <a:lnTo>
                    <a:pt x="2195472" y="44394"/>
                  </a:lnTo>
                  <a:lnTo>
                    <a:pt x="2195472" y="44394"/>
                  </a:lnTo>
                  <a:lnTo>
                    <a:pt x="2195472" y="44394"/>
                  </a:lnTo>
                  <a:close/>
                  <a:moveTo>
                    <a:pt x="2240487" y="24215"/>
                  </a:moveTo>
                  <a:lnTo>
                    <a:pt x="2244523" y="25146"/>
                  </a:lnTo>
                  <a:lnTo>
                    <a:pt x="2245454" y="25146"/>
                  </a:lnTo>
                  <a:lnTo>
                    <a:pt x="2247628" y="27319"/>
                  </a:lnTo>
                  <a:lnTo>
                    <a:pt x="2247628" y="27319"/>
                  </a:lnTo>
                  <a:lnTo>
                    <a:pt x="2249800" y="29492"/>
                  </a:lnTo>
                  <a:lnTo>
                    <a:pt x="2251974" y="32597"/>
                  </a:lnTo>
                  <a:lnTo>
                    <a:pt x="2255078" y="38806"/>
                  </a:lnTo>
                  <a:lnTo>
                    <a:pt x="2259114" y="44083"/>
                  </a:lnTo>
                  <a:lnTo>
                    <a:pt x="2260045" y="51534"/>
                  </a:lnTo>
                  <a:lnTo>
                    <a:pt x="2251663" y="51534"/>
                  </a:lnTo>
                  <a:lnTo>
                    <a:pt x="2251663" y="47188"/>
                  </a:lnTo>
                  <a:lnTo>
                    <a:pt x="2247628" y="44083"/>
                  </a:lnTo>
                  <a:lnTo>
                    <a:pt x="2244523" y="39737"/>
                  </a:lnTo>
                  <a:lnTo>
                    <a:pt x="2242350" y="36633"/>
                  </a:lnTo>
                  <a:lnTo>
                    <a:pt x="2240177" y="31355"/>
                  </a:lnTo>
                  <a:lnTo>
                    <a:pt x="2240177" y="24215"/>
                  </a:lnTo>
                  <a:lnTo>
                    <a:pt x="2240487" y="24215"/>
                  </a:lnTo>
                  <a:lnTo>
                    <a:pt x="2240487" y="24215"/>
                  </a:lnTo>
                  <a:close/>
                  <a:moveTo>
                    <a:pt x="984113" y="20179"/>
                  </a:moveTo>
                  <a:lnTo>
                    <a:pt x="1009259" y="20179"/>
                  </a:lnTo>
                  <a:lnTo>
                    <a:pt x="1035337" y="24525"/>
                  </a:lnTo>
                  <a:lnTo>
                    <a:pt x="1058310" y="27630"/>
                  </a:lnTo>
                  <a:lnTo>
                    <a:pt x="1079110" y="32907"/>
                  </a:lnTo>
                  <a:lnTo>
                    <a:pt x="1109223" y="27630"/>
                  </a:lnTo>
                  <a:lnTo>
                    <a:pt x="1113259" y="31976"/>
                  </a:lnTo>
                  <a:lnTo>
                    <a:pt x="1116363" y="32907"/>
                  </a:lnTo>
                  <a:lnTo>
                    <a:pt x="1120399" y="39116"/>
                  </a:lnTo>
                  <a:lnTo>
                    <a:pt x="1122572" y="42221"/>
                  </a:lnTo>
                  <a:lnTo>
                    <a:pt x="1125676" y="44394"/>
                  </a:lnTo>
                  <a:lnTo>
                    <a:pt x="1143372" y="51844"/>
                  </a:lnTo>
                  <a:lnTo>
                    <a:pt x="1164172" y="57122"/>
                  </a:lnTo>
                  <a:lnTo>
                    <a:pt x="1181867" y="61468"/>
                  </a:lnTo>
                  <a:lnTo>
                    <a:pt x="1181867" y="68919"/>
                  </a:lnTo>
                  <a:lnTo>
                    <a:pt x="1152685" y="68919"/>
                  </a:lnTo>
                  <a:lnTo>
                    <a:pt x="1140267" y="62710"/>
                  </a:lnTo>
                  <a:lnTo>
                    <a:pt x="1125676" y="62710"/>
                  </a:lnTo>
                  <a:lnTo>
                    <a:pt x="1108912" y="64883"/>
                  </a:lnTo>
                  <a:lnTo>
                    <a:pt x="1093390" y="69229"/>
                  </a:lnTo>
                  <a:lnTo>
                    <a:pt x="1093390" y="77611"/>
                  </a:lnTo>
                  <a:lnTo>
                    <a:pt x="1113259" y="77611"/>
                  </a:lnTo>
                  <a:lnTo>
                    <a:pt x="1127850" y="74507"/>
                  </a:lnTo>
                  <a:lnTo>
                    <a:pt x="1145545" y="72334"/>
                  </a:lnTo>
                  <a:lnTo>
                    <a:pt x="1167587" y="72334"/>
                  </a:lnTo>
                  <a:lnTo>
                    <a:pt x="1189628" y="72334"/>
                  </a:lnTo>
                  <a:lnTo>
                    <a:pt x="1206392" y="72334"/>
                  </a:lnTo>
                  <a:lnTo>
                    <a:pt x="1220983" y="87235"/>
                  </a:lnTo>
                  <a:lnTo>
                    <a:pt x="1238679" y="97790"/>
                  </a:lnTo>
                  <a:lnTo>
                    <a:pt x="1233401" y="109277"/>
                  </a:lnTo>
                  <a:lnTo>
                    <a:pt x="1222846" y="116728"/>
                  </a:lnTo>
                  <a:lnTo>
                    <a:pt x="1213533" y="122005"/>
                  </a:lnTo>
                  <a:lnTo>
                    <a:pt x="1201115" y="126351"/>
                  </a:lnTo>
                  <a:lnTo>
                    <a:pt x="1182178" y="126351"/>
                  </a:lnTo>
                  <a:lnTo>
                    <a:pt x="1165413" y="131629"/>
                  </a:lnTo>
                  <a:lnTo>
                    <a:pt x="1147718" y="131629"/>
                  </a:lnTo>
                  <a:lnTo>
                    <a:pt x="1127850" y="129456"/>
                  </a:lnTo>
                  <a:lnTo>
                    <a:pt x="1108912" y="127283"/>
                  </a:lnTo>
                  <a:lnTo>
                    <a:pt x="1091527" y="127283"/>
                  </a:lnTo>
                  <a:lnTo>
                    <a:pt x="1076936" y="131629"/>
                  </a:lnTo>
                  <a:lnTo>
                    <a:pt x="1065450" y="142184"/>
                  </a:lnTo>
                  <a:lnTo>
                    <a:pt x="1109223" y="142184"/>
                  </a:lnTo>
                  <a:lnTo>
                    <a:pt x="1122882" y="139080"/>
                  </a:lnTo>
                  <a:lnTo>
                    <a:pt x="1138405" y="136907"/>
                  </a:lnTo>
                  <a:lnTo>
                    <a:pt x="1157342" y="139080"/>
                  </a:lnTo>
                  <a:lnTo>
                    <a:pt x="1169760" y="142184"/>
                  </a:lnTo>
                  <a:lnTo>
                    <a:pt x="1172864" y="155844"/>
                  </a:lnTo>
                  <a:lnTo>
                    <a:pt x="1179073" y="153671"/>
                  </a:lnTo>
                  <a:lnTo>
                    <a:pt x="1187455" y="148393"/>
                  </a:lnTo>
                  <a:lnTo>
                    <a:pt x="1198942" y="144047"/>
                  </a:lnTo>
                  <a:lnTo>
                    <a:pt x="1209497" y="141874"/>
                  </a:lnTo>
                  <a:lnTo>
                    <a:pt x="1211670" y="148083"/>
                  </a:lnTo>
                  <a:lnTo>
                    <a:pt x="1213843" y="151187"/>
                  </a:lnTo>
                  <a:lnTo>
                    <a:pt x="1216016" y="153360"/>
                  </a:lnTo>
                  <a:lnTo>
                    <a:pt x="1219121" y="155533"/>
                  </a:lnTo>
                  <a:lnTo>
                    <a:pt x="1223156" y="158638"/>
                  </a:lnTo>
                  <a:lnTo>
                    <a:pt x="1206392" y="189993"/>
                  </a:lnTo>
                  <a:lnTo>
                    <a:pt x="1213843" y="189993"/>
                  </a:lnTo>
                  <a:lnTo>
                    <a:pt x="1226261" y="182542"/>
                  </a:lnTo>
                  <a:lnTo>
                    <a:pt x="1243025" y="172918"/>
                  </a:lnTo>
                  <a:lnTo>
                    <a:pt x="1262893" y="165468"/>
                  </a:lnTo>
                  <a:lnTo>
                    <a:pt x="1284935" y="158017"/>
                  </a:lnTo>
                  <a:lnTo>
                    <a:pt x="1308839" y="152739"/>
                  </a:lnTo>
                  <a:lnTo>
                    <a:pt x="1329639" y="152739"/>
                  </a:lnTo>
                  <a:lnTo>
                    <a:pt x="1350439" y="154912"/>
                  </a:lnTo>
                  <a:lnTo>
                    <a:pt x="1365030" y="163294"/>
                  </a:lnTo>
                  <a:lnTo>
                    <a:pt x="1373412" y="178196"/>
                  </a:lnTo>
                  <a:lnTo>
                    <a:pt x="1379621" y="178196"/>
                  </a:lnTo>
                  <a:lnTo>
                    <a:pt x="1379621" y="180369"/>
                  </a:lnTo>
                  <a:lnTo>
                    <a:pt x="1379621" y="180369"/>
                  </a:lnTo>
                  <a:lnTo>
                    <a:pt x="1377448" y="182542"/>
                  </a:lnTo>
                  <a:lnTo>
                    <a:pt x="1375275" y="182542"/>
                  </a:lnTo>
                  <a:lnTo>
                    <a:pt x="1375275" y="182542"/>
                  </a:lnTo>
                  <a:lnTo>
                    <a:pt x="1373102" y="182542"/>
                  </a:lnTo>
                  <a:lnTo>
                    <a:pt x="1369997" y="185647"/>
                  </a:lnTo>
                  <a:lnTo>
                    <a:pt x="1364720" y="187820"/>
                  </a:lnTo>
                  <a:lnTo>
                    <a:pt x="1358511" y="189993"/>
                  </a:lnTo>
                  <a:lnTo>
                    <a:pt x="1351060" y="192166"/>
                  </a:lnTo>
                  <a:lnTo>
                    <a:pt x="1345783" y="193097"/>
                  </a:lnTo>
                  <a:lnTo>
                    <a:pt x="1333365" y="213276"/>
                  </a:lnTo>
                  <a:lnTo>
                    <a:pt x="1309460" y="228178"/>
                  </a:lnTo>
                  <a:lnTo>
                    <a:pt x="1282452" y="237801"/>
                  </a:lnTo>
                  <a:lnTo>
                    <a:pt x="1250165" y="243079"/>
                  </a:lnTo>
                  <a:lnTo>
                    <a:pt x="1250165" y="249288"/>
                  </a:lnTo>
                  <a:lnTo>
                    <a:pt x="1250165" y="252392"/>
                  </a:lnTo>
                  <a:lnTo>
                    <a:pt x="1250165" y="254566"/>
                  </a:lnTo>
                  <a:lnTo>
                    <a:pt x="1247992" y="256739"/>
                  </a:lnTo>
                  <a:lnTo>
                    <a:pt x="1250165" y="257670"/>
                  </a:lnTo>
                  <a:lnTo>
                    <a:pt x="1250165" y="259843"/>
                  </a:lnTo>
                  <a:lnTo>
                    <a:pt x="1253270" y="264189"/>
                  </a:lnTo>
                  <a:lnTo>
                    <a:pt x="1258547" y="267294"/>
                  </a:lnTo>
                  <a:lnTo>
                    <a:pt x="1262583" y="269467"/>
                  </a:lnTo>
                  <a:lnTo>
                    <a:pt x="1265687" y="272571"/>
                  </a:lnTo>
                  <a:lnTo>
                    <a:pt x="1269723" y="274745"/>
                  </a:lnTo>
                  <a:lnTo>
                    <a:pt x="1272828" y="280022"/>
                  </a:lnTo>
                  <a:lnTo>
                    <a:pt x="1269723" y="287473"/>
                  </a:lnTo>
                  <a:lnTo>
                    <a:pt x="1265687" y="304237"/>
                  </a:lnTo>
                  <a:lnTo>
                    <a:pt x="1262583" y="324416"/>
                  </a:lnTo>
                  <a:lnTo>
                    <a:pt x="1258547" y="344595"/>
                  </a:lnTo>
                  <a:lnTo>
                    <a:pt x="1258547" y="361359"/>
                  </a:lnTo>
                  <a:lnTo>
                    <a:pt x="1262583" y="359186"/>
                  </a:lnTo>
                  <a:lnTo>
                    <a:pt x="1265687" y="359186"/>
                  </a:lnTo>
                  <a:lnTo>
                    <a:pt x="1267861" y="359186"/>
                  </a:lnTo>
                  <a:lnTo>
                    <a:pt x="1271896" y="359186"/>
                  </a:lnTo>
                  <a:lnTo>
                    <a:pt x="1272828" y="359186"/>
                  </a:lnTo>
                  <a:lnTo>
                    <a:pt x="1279037" y="361359"/>
                  </a:lnTo>
                  <a:lnTo>
                    <a:pt x="1276864" y="366636"/>
                  </a:lnTo>
                  <a:lnTo>
                    <a:pt x="1276864" y="368810"/>
                  </a:lnTo>
                  <a:lnTo>
                    <a:pt x="1276864" y="373156"/>
                  </a:lnTo>
                  <a:lnTo>
                    <a:pt x="1276864" y="374087"/>
                  </a:lnTo>
                  <a:lnTo>
                    <a:pt x="1276864" y="378433"/>
                  </a:lnTo>
                  <a:lnTo>
                    <a:pt x="1279037" y="385884"/>
                  </a:lnTo>
                  <a:lnTo>
                    <a:pt x="1272828" y="385884"/>
                  </a:lnTo>
                  <a:lnTo>
                    <a:pt x="1272828" y="388989"/>
                  </a:lnTo>
                  <a:lnTo>
                    <a:pt x="1269723" y="388057"/>
                  </a:lnTo>
                  <a:lnTo>
                    <a:pt x="1265687" y="383711"/>
                  </a:lnTo>
                  <a:lnTo>
                    <a:pt x="1264756" y="381538"/>
                  </a:lnTo>
                  <a:lnTo>
                    <a:pt x="1260720" y="380607"/>
                  </a:lnTo>
                  <a:lnTo>
                    <a:pt x="1257616" y="378433"/>
                  </a:lnTo>
                  <a:lnTo>
                    <a:pt x="1250165" y="378433"/>
                  </a:lnTo>
                  <a:lnTo>
                    <a:pt x="1246129" y="380607"/>
                  </a:lnTo>
                  <a:lnTo>
                    <a:pt x="1243025" y="381538"/>
                  </a:lnTo>
                  <a:lnTo>
                    <a:pt x="1238989" y="383711"/>
                  </a:lnTo>
                  <a:lnTo>
                    <a:pt x="1236816" y="385884"/>
                  </a:lnTo>
                  <a:lnTo>
                    <a:pt x="1233711" y="388057"/>
                  </a:lnTo>
                  <a:lnTo>
                    <a:pt x="1231538" y="391162"/>
                  </a:lnTo>
                  <a:lnTo>
                    <a:pt x="1229365" y="398612"/>
                  </a:lnTo>
                  <a:lnTo>
                    <a:pt x="1253270" y="406063"/>
                  </a:lnTo>
                  <a:lnTo>
                    <a:pt x="1258547" y="438660"/>
                  </a:lnTo>
                  <a:lnTo>
                    <a:pt x="1253270" y="438660"/>
                  </a:lnTo>
                  <a:lnTo>
                    <a:pt x="1250165" y="438660"/>
                  </a:lnTo>
                  <a:lnTo>
                    <a:pt x="1246129" y="440833"/>
                  </a:lnTo>
                  <a:lnTo>
                    <a:pt x="1243025" y="443006"/>
                  </a:lnTo>
                  <a:lnTo>
                    <a:pt x="1243025" y="450457"/>
                  </a:lnTo>
                  <a:lnTo>
                    <a:pt x="1251407" y="455734"/>
                  </a:lnTo>
                  <a:lnTo>
                    <a:pt x="1257616" y="463185"/>
                  </a:lnTo>
                  <a:lnTo>
                    <a:pt x="1260720" y="472809"/>
                  </a:lnTo>
                  <a:lnTo>
                    <a:pt x="1262893" y="487710"/>
                  </a:lnTo>
                  <a:lnTo>
                    <a:pt x="1253580" y="487710"/>
                  </a:lnTo>
                  <a:lnTo>
                    <a:pt x="1251407" y="487710"/>
                  </a:lnTo>
                  <a:lnTo>
                    <a:pt x="1246129" y="485537"/>
                  </a:lnTo>
                  <a:lnTo>
                    <a:pt x="1243025" y="487710"/>
                  </a:lnTo>
                  <a:lnTo>
                    <a:pt x="1236816" y="487710"/>
                  </a:lnTo>
                  <a:lnTo>
                    <a:pt x="1233711" y="490815"/>
                  </a:lnTo>
                  <a:lnTo>
                    <a:pt x="1229676" y="495161"/>
                  </a:lnTo>
                  <a:lnTo>
                    <a:pt x="1235885" y="498266"/>
                  </a:lnTo>
                  <a:lnTo>
                    <a:pt x="1238989" y="500439"/>
                  </a:lnTo>
                  <a:lnTo>
                    <a:pt x="1241162" y="502612"/>
                  </a:lnTo>
                  <a:lnTo>
                    <a:pt x="1243335" y="503543"/>
                  </a:lnTo>
                  <a:lnTo>
                    <a:pt x="1244267" y="509752"/>
                  </a:lnTo>
                  <a:lnTo>
                    <a:pt x="1246440" y="515030"/>
                  </a:lnTo>
                  <a:lnTo>
                    <a:pt x="1244267" y="517203"/>
                  </a:lnTo>
                  <a:lnTo>
                    <a:pt x="1244267" y="518134"/>
                  </a:lnTo>
                  <a:lnTo>
                    <a:pt x="1244267" y="518134"/>
                  </a:lnTo>
                  <a:lnTo>
                    <a:pt x="1243335" y="520307"/>
                  </a:lnTo>
                  <a:lnTo>
                    <a:pt x="1243335" y="524653"/>
                  </a:lnTo>
                  <a:lnTo>
                    <a:pt x="1228124" y="524653"/>
                  </a:lnTo>
                  <a:lnTo>
                    <a:pt x="1213533" y="527758"/>
                  </a:lnTo>
                  <a:lnTo>
                    <a:pt x="1202046" y="532104"/>
                  </a:lnTo>
                  <a:lnTo>
                    <a:pt x="1206082" y="532104"/>
                  </a:lnTo>
                  <a:lnTo>
                    <a:pt x="1211359" y="535209"/>
                  </a:lnTo>
                  <a:lnTo>
                    <a:pt x="1215395" y="537382"/>
                  </a:lnTo>
                  <a:lnTo>
                    <a:pt x="1218500" y="537382"/>
                  </a:lnTo>
                  <a:lnTo>
                    <a:pt x="1222536" y="539555"/>
                  </a:lnTo>
                  <a:lnTo>
                    <a:pt x="1225640" y="542659"/>
                  </a:lnTo>
                  <a:lnTo>
                    <a:pt x="1228744" y="547937"/>
                  </a:lnTo>
                  <a:lnTo>
                    <a:pt x="1222536" y="557561"/>
                  </a:lnTo>
                  <a:lnTo>
                    <a:pt x="1218500" y="569047"/>
                  </a:lnTo>
                  <a:lnTo>
                    <a:pt x="1213222" y="581775"/>
                  </a:lnTo>
                  <a:lnTo>
                    <a:pt x="1211049" y="576498"/>
                  </a:lnTo>
                  <a:lnTo>
                    <a:pt x="1207945" y="572152"/>
                  </a:lnTo>
                  <a:lnTo>
                    <a:pt x="1205771" y="569979"/>
                  </a:lnTo>
                  <a:lnTo>
                    <a:pt x="1201736" y="569979"/>
                  </a:lnTo>
                  <a:lnTo>
                    <a:pt x="1196458" y="569047"/>
                  </a:lnTo>
                  <a:lnTo>
                    <a:pt x="1189007" y="569047"/>
                  </a:lnTo>
                  <a:lnTo>
                    <a:pt x="1189007" y="572152"/>
                  </a:lnTo>
                  <a:lnTo>
                    <a:pt x="1193043" y="572152"/>
                  </a:lnTo>
                  <a:lnTo>
                    <a:pt x="1205461" y="584880"/>
                  </a:lnTo>
                  <a:lnTo>
                    <a:pt x="1216016" y="599781"/>
                  </a:lnTo>
                  <a:lnTo>
                    <a:pt x="1222225" y="618719"/>
                  </a:lnTo>
                  <a:lnTo>
                    <a:pt x="1225329" y="640760"/>
                  </a:lnTo>
                  <a:lnTo>
                    <a:pt x="1222225" y="640760"/>
                  </a:lnTo>
                  <a:lnTo>
                    <a:pt x="1222225" y="646038"/>
                  </a:lnTo>
                  <a:lnTo>
                    <a:pt x="1193043" y="649142"/>
                  </a:lnTo>
                  <a:lnTo>
                    <a:pt x="1193043" y="628963"/>
                  </a:lnTo>
                  <a:lnTo>
                    <a:pt x="1189007" y="625859"/>
                  </a:lnTo>
                  <a:lnTo>
                    <a:pt x="1185903" y="623686"/>
                  </a:lnTo>
                  <a:lnTo>
                    <a:pt x="1183730" y="621513"/>
                  </a:lnTo>
                  <a:lnTo>
                    <a:pt x="1178452" y="618408"/>
                  </a:lnTo>
                  <a:lnTo>
                    <a:pt x="1172243" y="616235"/>
                  </a:lnTo>
                  <a:lnTo>
                    <a:pt x="1163861" y="621513"/>
                  </a:lnTo>
                  <a:lnTo>
                    <a:pt x="1152375" y="625859"/>
                  </a:lnTo>
                  <a:lnTo>
                    <a:pt x="1139957" y="626790"/>
                  </a:lnTo>
                  <a:lnTo>
                    <a:pt x="1128470" y="631136"/>
                  </a:lnTo>
                  <a:lnTo>
                    <a:pt x="1122262" y="636414"/>
                  </a:lnTo>
                  <a:lnTo>
                    <a:pt x="1128470" y="636414"/>
                  </a:lnTo>
                  <a:lnTo>
                    <a:pt x="1137784" y="636414"/>
                  </a:lnTo>
                  <a:lnTo>
                    <a:pt x="1152375" y="634241"/>
                  </a:lnTo>
                  <a:lnTo>
                    <a:pt x="1169139" y="633309"/>
                  </a:lnTo>
                  <a:lnTo>
                    <a:pt x="1169139" y="640760"/>
                  </a:lnTo>
                  <a:lnTo>
                    <a:pt x="1132506" y="653488"/>
                  </a:lnTo>
                  <a:lnTo>
                    <a:pt x="1132506" y="656593"/>
                  </a:lnTo>
                  <a:lnTo>
                    <a:pt x="1141820" y="656593"/>
                  </a:lnTo>
                  <a:lnTo>
                    <a:pt x="1147097" y="655662"/>
                  </a:lnTo>
                  <a:lnTo>
                    <a:pt x="1154548" y="653488"/>
                  </a:lnTo>
                  <a:lnTo>
                    <a:pt x="1161999" y="651315"/>
                  </a:lnTo>
                  <a:lnTo>
                    <a:pt x="1169449" y="649142"/>
                  </a:lnTo>
                  <a:lnTo>
                    <a:pt x="1171622" y="658766"/>
                  </a:lnTo>
                  <a:lnTo>
                    <a:pt x="1179073" y="663112"/>
                  </a:lnTo>
                  <a:lnTo>
                    <a:pt x="1186524" y="664044"/>
                  </a:lnTo>
                  <a:lnTo>
                    <a:pt x="1198942" y="663112"/>
                  </a:lnTo>
                  <a:lnTo>
                    <a:pt x="1213533" y="663112"/>
                  </a:lnTo>
                  <a:lnTo>
                    <a:pt x="1213533" y="666217"/>
                  </a:lnTo>
                  <a:lnTo>
                    <a:pt x="1209497" y="666217"/>
                  </a:lnTo>
                  <a:lnTo>
                    <a:pt x="1189628" y="685154"/>
                  </a:lnTo>
                  <a:lnTo>
                    <a:pt x="1167587" y="703160"/>
                  </a:lnTo>
                  <a:lnTo>
                    <a:pt x="1145545" y="718061"/>
                  </a:lnTo>
                  <a:lnTo>
                    <a:pt x="1120399" y="730789"/>
                  </a:lnTo>
                  <a:lnTo>
                    <a:pt x="1093390" y="736067"/>
                  </a:lnTo>
                  <a:lnTo>
                    <a:pt x="1062035" y="735136"/>
                  </a:lnTo>
                  <a:lnTo>
                    <a:pt x="1062035" y="740413"/>
                  </a:lnTo>
                  <a:lnTo>
                    <a:pt x="1062035" y="745691"/>
                  </a:lnTo>
                  <a:lnTo>
                    <a:pt x="1059862" y="750037"/>
                  </a:lnTo>
                  <a:lnTo>
                    <a:pt x="1057689" y="750968"/>
                  </a:lnTo>
                  <a:lnTo>
                    <a:pt x="1056757" y="750968"/>
                  </a:lnTo>
                  <a:lnTo>
                    <a:pt x="1054584" y="753142"/>
                  </a:lnTo>
                  <a:lnTo>
                    <a:pt x="1050548" y="755315"/>
                  </a:lnTo>
                  <a:lnTo>
                    <a:pt x="1047444" y="757488"/>
                  </a:lnTo>
                  <a:lnTo>
                    <a:pt x="1045271" y="758419"/>
                  </a:lnTo>
                  <a:lnTo>
                    <a:pt x="1042166" y="762765"/>
                  </a:lnTo>
                  <a:lnTo>
                    <a:pt x="1038131" y="773321"/>
                  </a:lnTo>
                  <a:lnTo>
                    <a:pt x="1035957" y="786980"/>
                  </a:lnTo>
                  <a:lnTo>
                    <a:pt x="1032853" y="795362"/>
                  </a:lnTo>
                  <a:lnTo>
                    <a:pt x="1023540" y="804986"/>
                  </a:lnTo>
                  <a:lnTo>
                    <a:pt x="1008017" y="815541"/>
                  </a:lnTo>
                  <a:lnTo>
                    <a:pt x="987218" y="825165"/>
                  </a:lnTo>
                  <a:lnTo>
                    <a:pt x="969522" y="832616"/>
                  </a:lnTo>
                  <a:lnTo>
                    <a:pt x="952758" y="836962"/>
                  </a:lnTo>
                  <a:lnTo>
                    <a:pt x="952758" y="832616"/>
                  </a:lnTo>
                  <a:lnTo>
                    <a:pt x="952758" y="829511"/>
                  </a:lnTo>
                  <a:lnTo>
                    <a:pt x="950585" y="829511"/>
                  </a:lnTo>
                  <a:lnTo>
                    <a:pt x="950585" y="827338"/>
                  </a:lnTo>
                  <a:lnTo>
                    <a:pt x="949654" y="825165"/>
                  </a:lnTo>
                  <a:lnTo>
                    <a:pt x="947480" y="840066"/>
                  </a:lnTo>
                  <a:lnTo>
                    <a:pt x="942203" y="852795"/>
                  </a:lnTo>
                  <a:lnTo>
                    <a:pt x="938167" y="864281"/>
                  </a:lnTo>
                  <a:lnTo>
                    <a:pt x="932890" y="874836"/>
                  </a:lnTo>
                  <a:lnTo>
                    <a:pt x="928854" y="889738"/>
                  </a:lnTo>
                  <a:lnTo>
                    <a:pt x="932890" y="891911"/>
                  </a:lnTo>
                  <a:lnTo>
                    <a:pt x="932890" y="894084"/>
                  </a:lnTo>
                  <a:lnTo>
                    <a:pt x="935063" y="894084"/>
                  </a:lnTo>
                  <a:lnTo>
                    <a:pt x="935063" y="894084"/>
                  </a:lnTo>
                  <a:lnTo>
                    <a:pt x="935063" y="896257"/>
                  </a:lnTo>
                  <a:lnTo>
                    <a:pt x="932890" y="897188"/>
                  </a:lnTo>
                  <a:lnTo>
                    <a:pt x="928854" y="901535"/>
                  </a:lnTo>
                  <a:lnTo>
                    <a:pt x="925749" y="903708"/>
                  </a:lnTo>
                  <a:lnTo>
                    <a:pt x="922645" y="906812"/>
                  </a:lnTo>
                  <a:lnTo>
                    <a:pt x="918609" y="908985"/>
                  </a:lnTo>
                  <a:lnTo>
                    <a:pt x="916436" y="912090"/>
                  </a:lnTo>
                  <a:lnTo>
                    <a:pt x="913331" y="917367"/>
                  </a:lnTo>
                  <a:lnTo>
                    <a:pt x="905881" y="938478"/>
                  </a:lnTo>
                  <a:lnTo>
                    <a:pt x="900603" y="960519"/>
                  </a:lnTo>
                  <a:lnTo>
                    <a:pt x="898430" y="985976"/>
                  </a:lnTo>
                  <a:lnTo>
                    <a:pt x="894394" y="1010191"/>
                  </a:lnTo>
                  <a:lnTo>
                    <a:pt x="889117" y="1032232"/>
                  </a:lnTo>
                  <a:lnTo>
                    <a:pt x="886012" y="1030059"/>
                  </a:lnTo>
                  <a:lnTo>
                    <a:pt x="886012" y="1030059"/>
                  </a:lnTo>
                  <a:lnTo>
                    <a:pt x="883839" y="1030059"/>
                  </a:lnTo>
                  <a:lnTo>
                    <a:pt x="883839" y="1027886"/>
                  </a:lnTo>
                  <a:lnTo>
                    <a:pt x="881666" y="1027886"/>
                  </a:lnTo>
                  <a:lnTo>
                    <a:pt x="876388" y="1024782"/>
                  </a:lnTo>
                  <a:lnTo>
                    <a:pt x="867075" y="1017331"/>
                  </a:lnTo>
                  <a:lnTo>
                    <a:pt x="852484" y="1005844"/>
                  </a:lnTo>
                  <a:lnTo>
                    <a:pt x="835720" y="996221"/>
                  </a:lnTo>
                  <a:lnTo>
                    <a:pt x="820198" y="985665"/>
                  </a:lnTo>
                  <a:lnTo>
                    <a:pt x="807780" y="976042"/>
                  </a:lnTo>
                  <a:lnTo>
                    <a:pt x="796294" y="970764"/>
                  </a:lnTo>
                  <a:lnTo>
                    <a:pt x="793189" y="968591"/>
                  </a:lnTo>
                  <a:lnTo>
                    <a:pt x="789153" y="928543"/>
                  </a:lnTo>
                  <a:lnTo>
                    <a:pt x="786980" y="924197"/>
                  </a:lnTo>
                  <a:lnTo>
                    <a:pt x="781703" y="921093"/>
                  </a:lnTo>
                  <a:lnTo>
                    <a:pt x="778598" y="918920"/>
                  </a:lnTo>
                  <a:lnTo>
                    <a:pt x="772389" y="914573"/>
                  </a:lnTo>
                  <a:lnTo>
                    <a:pt x="769285" y="911469"/>
                  </a:lnTo>
                  <a:lnTo>
                    <a:pt x="772389" y="909296"/>
                  </a:lnTo>
                  <a:lnTo>
                    <a:pt x="772389" y="907123"/>
                  </a:lnTo>
                  <a:lnTo>
                    <a:pt x="774562" y="906191"/>
                  </a:lnTo>
                  <a:lnTo>
                    <a:pt x="774562" y="906191"/>
                  </a:lnTo>
                  <a:lnTo>
                    <a:pt x="776735" y="901845"/>
                  </a:lnTo>
                  <a:lnTo>
                    <a:pt x="778908" y="898741"/>
                  </a:lnTo>
                  <a:lnTo>
                    <a:pt x="769595" y="898741"/>
                  </a:lnTo>
                  <a:lnTo>
                    <a:pt x="764317" y="898741"/>
                  </a:lnTo>
                  <a:lnTo>
                    <a:pt x="760282" y="898741"/>
                  </a:lnTo>
                  <a:lnTo>
                    <a:pt x="758109" y="896567"/>
                  </a:lnTo>
                  <a:lnTo>
                    <a:pt x="757177" y="893463"/>
                  </a:lnTo>
                  <a:lnTo>
                    <a:pt x="753141" y="887254"/>
                  </a:lnTo>
                  <a:lnTo>
                    <a:pt x="750968" y="884150"/>
                  </a:lnTo>
                  <a:lnTo>
                    <a:pt x="750968" y="879803"/>
                  </a:lnTo>
                  <a:lnTo>
                    <a:pt x="750968" y="878872"/>
                  </a:lnTo>
                  <a:lnTo>
                    <a:pt x="750968" y="874526"/>
                  </a:lnTo>
                  <a:lnTo>
                    <a:pt x="753141" y="871421"/>
                  </a:lnTo>
                  <a:lnTo>
                    <a:pt x="753141" y="867075"/>
                  </a:lnTo>
                  <a:lnTo>
                    <a:pt x="742586" y="867075"/>
                  </a:lnTo>
                  <a:lnTo>
                    <a:pt x="742586" y="861798"/>
                  </a:lnTo>
                  <a:lnTo>
                    <a:pt x="743518" y="856520"/>
                  </a:lnTo>
                  <a:lnTo>
                    <a:pt x="745691" y="854347"/>
                  </a:lnTo>
                  <a:lnTo>
                    <a:pt x="745691" y="850622"/>
                  </a:lnTo>
                  <a:lnTo>
                    <a:pt x="747864" y="847517"/>
                  </a:lnTo>
                  <a:lnTo>
                    <a:pt x="750037" y="842239"/>
                  </a:lnTo>
                  <a:lnTo>
                    <a:pt x="743828" y="842239"/>
                  </a:lnTo>
                  <a:lnTo>
                    <a:pt x="737619" y="842239"/>
                  </a:lnTo>
                  <a:lnTo>
                    <a:pt x="734515" y="840066"/>
                  </a:lnTo>
                  <a:lnTo>
                    <a:pt x="728306" y="837893"/>
                  </a:lnTo>
                  <a:lnTo>
                    <a:pt x="727375" y="810574"/>
                  </a:lnTo>
                  <a:lnTo>
                    <a:pt x="725201" y="785117"/>
                  </a:lnTo>
                  <a:lnTo>
                    <a:pt x="725201" y="760903"/>
                  </a:lnTo>
                  <a:lnTo>
                    <a:pt x="732652" y="736688"/>
                  </a:lnTo>
                  <a:lnTo>
                    <a:pt x="740103" y="726133"/>
                  </a:lnTo>
                  <a:lnTo>
                    <a:pt x="749416" y="718682"/>
                  </a:lnTo>
                  <a:lnTo>
                    <a:pt x="756867" y="712473"/>
                  </a:lnTo>
                  <a:lnTo>
                    <a:pt x="762144" y="704091"/>
                  </a:lnTo>
                  <a:lnTo>
                    <a:pt x="767422" y="692605"/>
                  </a:lnTo>
                  <a:lnTo>
                    <a:pt x="769595" y="672426"/>
                  </a:lnTo>
                  <a:lnTo>
                    <a:pt x="765559" y="672426"/>
                  </a:lnTo>
                  <a:lnTo>
                    <a:pt x="762455" y="676772"/>
                  </a:lnTo>
                  <a:lnTo>
                    <a:pt x="758419" y="677703"/>
                  </a:lnTo>
                  <a:lnTo>
                    <a:pt x="757488" y="677703"/>
                  </a:lnTo>
                  <a:lnTo>
                    <a:pt x="753452" y="677703"/>
                  </a:lnTo>
                  <a:lnTo>
                    <a:pt x="750347" y="676772"/>
                  </a:lnTo>
                  <a:lnTo>
                    <a:pt x="735757" y="672426"/>
                  </a:lnTo>
                  <a:lnTo>
                    <a:pt x="724270" y="664975"/>
                  </a:lnTo>
                  <a:lnTo>
                    <a:pt x="716819" y="654420"/>
                  </a:lnTo>
                  <a:lnTo>
                    <a:pt x="713715" y="635483"/>
                  </a:lnTo>
                  <a:lnTo>
                    <a:pt x="718992" y="635483"/>
                  </a:lnTo>
                  <a:lnTo>
                    <a:pt x="718992" y="632378"/>
                  </a:lnTo>
                  <a:lnTo>
                    <a:pt x="728306" y="637656"/>
                  </a:lnTo>
                  <a:lnTo>
                    <a:pt x="738861" y="645106"/>
                  </a:lnTo>
                  <a:lnTo>
                    <a:pt x="748174" y="648211"/>
                  </a:lnTo>
                  <a:lnTo>
                    <a:pt x="758729" y="648211"/>
                  </a:lnTo>
                  <a:lnTo>
                    <a:pt x="758729" y="647280"/>
                  </a:lnTo>
                  <a:lnTo>
                    <a:pt x="760903" y="645106"/>
                  </a:lnTo>
                  <a:lnTo>
                    <a:pt x="760903" y="645106"/>
                  </a:lnTo>
                  <a:lnTo>
                    <a:pt x="760903" y="642623"/>
                  </a:lnTo>
                  <a:lnTo>
                    <a:pt x="763076" y="639518"/>
                  </a:lnTo>
                  <a:lnTo>
                    <a:pt x="743207" y="624617"/>
                  </a:lnTo>
                  <a:lnTo>
                    <a:pt x="726443" y="603507"/>
                  </a:lnTo>
                  <a:lnTo>
                    <a:pt x="721166" y="605680"/>
                  </a:lnTo>
                  <a:lnTo>
                    <a:pt x="717130" y="607853"/>
                  </a:lnTo>
                  <a:lnTo>
                    <a:pt x="711852" y="610026"/>
                  </a:lnTo>
                  <a:lnTo>
                    <a:pt x="706575" y="610957"/>
                  </a:lnTo>
                  <a:lnTo>
                    <a:pt x="702539" y="607853"/>
                  </a:lnTo>
                  <a:lnTo>
                    <a:pt x="701608" y="605680"/>
                  </a:lnTo>
                  <a:lnTo>
                    <a:pt x="699434" y="602575"/>
                  </a:lnTo>
                  <a:lnTo>
                    <a:pt x="697261" y="600402"/>
                  </a:lnTo>
                  <a:lnTo>
                    <a:pt x="694157" y="595125"/>
                  </a:lnTo>
                  <a:lnTo>
                    <a:pt x="704712" y="583638"/>
                  </a:lnTo>
                  <a:lnTo>
                    <a:pt x="706885" y="567805"/>
                  </a:lnTo>
                  <a:lnTo>
                    <a:pt x="704712" y="546695"/>
                  </a:lnTo>
                  <a:lnTo>
                    <a:pt x="699434" y="524653"/>
                  </a:lnTo>
                  <a:lnTo>
                    <a:pt x="690121" y="501370"/>
                  </a:lnTo>
                  <a:lnTo>
                    <a:pt x="679566" y="479328"/>
                  </a:lnTo>
                  <a:lnTo>
                    <a:pt x="665906" y="459149"/>
                  </a:lnTo>
                  <a:lnTo>
                    <a:pt x="655351" y="440212"/>
                  </a:lnTo>
                  <a:lnTo>
                    <a:pt x="646038" y="425311"/>
                  </a:lnTo>
                  <a:lnTo>
                    <a:pt x="623996" y="410409"/>
                  </a:lnTo>
                  <a:lnTo>
                    <a:pt x="598850" y="405132"/>
                  </a:lnTo>
                  <a:lnTo>
                    <a:pt x="572772" y="405132"/>
                  </a:lnTo>
                  <a:lnTo>
                    <a:pt x="543591" y="405132"/>
                  </a:lnTo>
                  <a:lnTo>
                    <a:pt x="515340" y="407305"/>
                  </a:lnTo>
                  <a:lnTo>
                    <a:pt x="486158" y="405132"/>
                  </a:lnTo>
                  <a:lnTo>
                    <a:pt x="486158" y="399854"/>
                  </a:lnTo>
                  <a:lnTo>
                    <a:pt x="486158" y="395508"/>
                  </a:lnTo>
                  <a:lnTo>
                    <a:pt x="487089" y="394577"/>
                  </a:lnTo>
                  <a:lnTo>
                    <a:pt x="487089" y="392404"/>
                  </a:lnTo>
                  <a:lnTo>
                    <a:pt x="487089" y="390230"/>
                  </a:lnTo>
                  <a:lnTo>
                    <a:pt x="486158" y="388057"/>
                  </a:lnTo>
                  <a:lnTo>
                    <a:pt x="474672" y="382780"/>
                  </a:lnTo>
                  <a:lnTo>
                    <a:pt x="464116" y="379675"/>
                  </a:lnTo>
                  <a:lnTo>
                    <a:pt x="452630" y="372225"/>
                  </a:lnTo>
                  <a:lnTo>
                    <a:pt x="461943" y="372225"/>
                  </a:lnTo>
                  <a:lnTo>
                    <a:pt x="472499" y="367878"/>
                  </a:lnTo>
                  <a:lnTo>
                    <a:pt x="487089" y="364774"/>
                  </a:lnTo>
                  <a:lnTo>
                    <a:pt x="503854" y="362601"/>
                  </a:lnTo>
                  <a:lnTo>
                    <a:pt x="516271" y="358254"/>
                  </a:lnTo>
                  <a:lnTo>
                    <a:pt x="525585" y="350804"/>
                  </a:lnTo>
                  <a:lnTo>
                    <a:pt x="481812" y="350804"/>
                  </a:lnTo>
                  <a:lnTo>
                    <a:pt x="471257" y="347699"/>
                  </a:lnTo>
                  <a:lnTo>
                    <a:pt x="461943" y="347699"/>
                  </a:lnTo>
                  <a:lnTo>
                    <a:pt x="450457" y="345526"/>
                  </a:lnTo>
                  <a:lnTo>
                    <a:pt x="442075" y="343353"/>
                  </a:lnTo>
                  <a:lnTo>
                    <a:pt x="432761" y="340249"/>
                  </a:lnTo>
                  <a:lnTo>
                    <a:pt x="427484" y="330625"/>
                  </a:lnTo>
                  <a:lnTo>
                    <a:pt x="425311" y="315723"/>
                  </a:lnTo>
                  <a:lnTo>
                    <a:pt x="447352" y="312619"/>
                  </a:lnTo>
                  <a:lnTo>
                    <a:pt x="467221" y="305168"/>
                  </a:lnTo>
                  <a:lnTo>
                    <a:pt x="483985" y="297718"/>
                  </a:lnTo>
                  <a:lnTo>
                    <a:pt x="501680" y="290267"/>
                  </a:lnTo>
                  <a:lnTo>
                    <a:pt x="538313" y="290267"/>
                  </a:lnTo>
                  <a:lnTo>
                    <a:pt x="552904" y="241837"/>
                  </a:lnTo>
                  <a:lnTo>
                    <a:pt x="518444" y="241837"/>
                  </a:lnTo>
                  <a:lnTo>
                    <a:pt x="509131" y="229109"/>
                  </a:lnTo>
                  <a:lnTo>
                    <a:pt x="520618" y="221658"/>
                  </a:lnTo>
                  <a:lnTo>
                    <a:pt x="529000" y="214208"/>
                  </a:lnTo>
                  <a:lnTo>
                    <a:pt x="540486" y="208930"/>
                  </a:lnTo>
                  <a:lnTo>
                    <a:pt x="552904" y="204584"/>
                  </a:lnTo>
                  <a:lnTo>
                    <a:pt x="552904" y="191856"/>
                  </a:lnTo>
                  <a:lnTo>
                    <a:pt x="567495" y="184405"/>
                  </a:lnTo>
                  <a:lnTo>
                    <a:pt x="574946" y="176023"/>
                  </a:lnTo>
                  <a:lnTo>
                    <a:pt x="582396" y="164536"/>
                  </a:lnTo>
                  <a:lnTo>
                    <a:pt x="593883" y="157086"/>
                  </a:lnTo>
                  <a:lnTo>
                    <a:pt x="606301" y="151808"/>
                  </a:lnTo>
                  <a:lnTo>
                    <a:pt x="616856" y="151808"/>
                  </a:lnTo>
                  <a:lnTo>
                    <a:pt x="626169" y="154912"/>
                  </a:lnTo>
                  <a:lnTo>
                    <a:pt x="638587" y="153981"/>
                  </a:lnTo>
                  <a:lnTo>
                    <a:pt x="629274" y="149635"/>
                  </a:lnTo>
                  <a:lnTo>
                    <a:pt x="623996" y="147462"/>
                  </a:lnTo>
                  <a:lnTo>
                    <a:pt x="618718" y="146530"/>
                  </a:lnTo>
                  <a:lnTo>
                    <a:pt x="613441" y="140322"/>
                  </a:lnTo>
                  <a:lnTo>
                    <a:pt x="631136" y="137217"/>
                  </a:lnTo>
                  <a:lnTo>
                    <a:pt x="647900" y="131939"/>
                  </a:lnTo>
                  <a:lnTo>
                    <a:pt x="662491" y="127593"/>
                  </a:lnTo>
                  <a:lnTo>
                    <a:pt x="679255" y="124489"/>
                  </a:lnTo>
                  <a:lnTo>
                    <a:pt x="680187" y="131939"/>
                  </a:lnTo>
                  <a:lnTo>
                    <a:pt x="682360" y="135044"/>
                  </a:lnTo>
                  <a:lnTo>
                    <a:pt x="684533" y="140322"/>
                  </a:lnTo>
                  <a:lnTo>
                    <a:pt x="686706" y="144668"/>
                  </a:lnTo>
                  <a:lnTo>
                    <a:pt x="691984" y="146841"/>
                  </a:lnTo>
                  <a:lnTo>
                    <a:pt x="699434" y="147772"/>
                  </a:lnTo>
                  <a:lnTo>
                    <a:pt x="699434" y="142495"/>
                  </a:lnTo>
                  <a:lnTo>
                    <a:pt x="702539" y="137217"/>
                  </a:lnTo>
                  <a:lnTo>
                    <a:pt x="704712" y="129766"/>
                  </a:lnTo>
                  <a:lnTo>
                    <a:pt x="706885" y="124489"/>
                  </a:lnTo>
                  <a:lnTo>
                    <a:pt x="709989" y="129766"/>
                  </a:lnTo>
                  <a:lnTo>
                    <a:pt x="716198" y="135044"/>
                  </a:lnTo>
                  <a:lnTo>
                    <a:pt x="719303" y="139390"/>
                  </a:lnTo>
                  <a:lnTo>
                    <a:pt x="726754" y="142495"/>
                  </a:lnTo>
                  <a:lnTo>
                    <a:pt x="734204" y="144668"/>
                  </a:lnTo>
                  <a:lnTo>
                    <a:pt x="730168" y="120453"/>
                  </a:lnTo>
                  <a:lnTo>
                    <a:pt x="743828" y="117349"/>
                  </a:lnTo>
                  <a:lnTo>
                    <a:pt x="754383" y="113002"/>
                  </a:lnTo>
                  <a:lnTo>
                    <a:pt x="771147" y="117349"/>
                  </a:lnTo>
                  <a:lnTo>
                    <a:pt x="788843" y="124799"/>
                  </a:lnTo>
                  <a:lnTo>
                    <a:pt x="807780" y="135354"/>
                  </a:lnTo>
                  <a:lnTo>
                    <a:pt x="827648" y="144978"/>
                  </a:lnTo>
                  <a:lnTo>
                    <a:pt x="844413" y="152429"/>
                  </a:lnTo>
                  <a:lnTo>
                    <a:pt x="859935" y="157706"/>
                  </a:lnTo>
                  <a:lnTo>
                    <a:pt x="859935" y="154602"/>
                  </a:lnTo>
                  <a:lnTo>
                    <a:pt x="849380" y="144978"/>
                  </a:lnTo>
                  <a:lnTo>
                    <a:pt x="841929" y="137527"/>
                  </a:lnTo>
                  <a:lnTo>
                    <a:pt x="837893" y="127904"/>
                  </a:lnTo>
                  <a:lnTo>
                    <a:pt x="844102" y="117349"/>
                  </a:lnTo>
                  <a:lnTo>
                    <a:pt x="840066" y="113002"/>
                  </a:lnTo>
                  <a:lnTo>
                    <a:pt x="834789" y="107725"/>
                  </a:lnTo>
                  <a:lnTo>
                    <a:pt x="829511" y="103378"/>
                  </a:lnTo>
                  <a:lnTo>
                    <a:pt x="824234" y="100274"/>
                  </a:lnTo>
                  <a:lnTo>
                    <a:pt x="820198" y="95928"/>
                  </a:lnTo>
                  <a:lnTo>
                    <a:pt x="824234" y="87546"/>
                  </a:lnTo>
                  <a:lnTo>
                    <a:pt x="834789" y="90650"/>
                  </a:lnTo>
                  <a:lnTo>
                    <a:pt x="849380" y="92823"/>
                  </a:lnTo>
                  <a:lnTo>
                    <a:pt x="861797" y="90650"/>
                  </a:lnTo>
                  <a:lnTo>
                    <a:pt x="871111" y="83199"/>
                  </a:lnTo>
                  <a:lnTo>
                    <a:pt x="827338" y="83199"/>
                  </a:lnTo>
                  <a:lnTo>
                    <a:pt x="827338" y="80095"/>
                  </a:lnTo>
                  <a:lnTo>
                    <a:pt x="824234" y="80095"/>
                  </a:lnTo>
                  <a:lnTo>
                    <a:pt x="824234" y="75749"/>
                  </a:lnTo>
                  <a:lnTo>
                    <a:pt x="829511" y="72644"/>
                  </a:lnTo>
                  <a:lnTo>
                    <a:pt x="834789" y="68298"/>
                  </a:lnTo>
                  <a:lnTo>
                    <a:pt x="840066" y="65194"/>
                  </a:lnTo>
                  <a:lnTo>
                    <a:pt x="845344" y="60847"/>
                  </a:lnTo>
                  <a:lnTo>
                    <a:pt x="851553" y="59916"/>
                  </a:lnTo>
                  <a:lnTo>
                    <a:pt x="874526" y="63020"/>
                  </a:lnTo>
                  <a:lnTo>
                    <a:pt x="880735" y="46256"/>
                  </a:lnTo>
                  <a:lnTo>
                    <a:pt x="907743" y="50603"/>
                  </a:lnTo>
                  <a:lnTo>
                    <a:pt x="909917" y="50603"/>
                  </a:lnTo>
                  <a:lnTo>
                    <a:pt x="910848" y="46256"/>
                  </a:lnTo>
                  <a:lnTo>
                    <a:pt x="913021" y="45325"/>
                  </a:lnTo>
                  <a:lnTo>
                    <a:pt x="915194" y="40979"/>
                  </a:lnTo>
                  <a:lnTo>
                    <a:pt x="920472" y="38806"/>
                  </a:lnTo>
                  <a:lnTo>
                    <a:pt x="924508" y="45015"/>
                  </a:lnTo>
                  <a:lnTo>
                    <a:pt x="929785" y="50292"/>
                  </a:lnTo>
                  <a:lnTo>
                    <a:pt x="935063" y="55570"/>
                  </a:lnTo>
                  <a:lnTo>
                    <a:pt x="935063" y="45946"/>
                  </a:lnTo>
                  <a:lnTo>
                    <a:pt x="937236" y="45015"/>
                  </a:lnTo>
                  <a:lnTo>
                    <a:pt x="937236" y="42842"/>
                  </a:lnTo>
                  <a:lnTo>
                    <a:pt x="937236" y="40668"/>
                  </a:lnTo>
                  <a:lnTo>
                    <a:pt x="937236" y="38495"/>
                  </a:lnTo>
                  <a:lnTo>
                    <a:pt x="938167" y="35391"/>
                  </a:lnTo>
                  <a:lnTo>
                    <a:pt x="940340" y="33218"/>
                  </a:lnTo>
                  <a:lnTo>
                    <a:pt x="944376" y="31045"/>
                  </a:lnTo>
                  <a:lnTo>
                    <a:pt x="962071" y="22663"/>
                  </a:lnTo>
                  <a:lnTo>
                    <a:pt x="984113" y="20179"/>
                  </a:lnTo>
                  <a:lnTo>
                    <a:pt x="984113" y="20179"/>
                  </a:lnTo>
                  <a:lnTo>
                    <a:pt x="984113" y="20179"/>
                  </a:lnTo>
                  <a:close/>
                  <a:moveTo>
                    <a:pt x="2301024" y="16764"/>
                  </a:moveTo>
                  <a:lnTo>
                    <a:pt x="2311579" y="19869"/>
                  </a:lnTo>
                  <a:lnTo>
                    <a:pt x="2311579" y="27319"/>
                  </a:lnTo>
                  <a:lnTo>
                    <a:pt x="2296057" y="27319"/>
                  </a:lnTo>
                  <a:lnTo>
                    <a:pt x="2301024" y="16764"/>
                  </a:lnTo>
                  <a:lnTo>
                    <a:pt x="2301024" y="16764"/>
                  </a:lnTo>
                  <a:lnTo>
                    <a:pt x="2301024" y="16764"/>
                  </a:lnTo>
                  <a:close/>
                  <a:moveTo>
                    <a:pt x="2792460" y="0"/>
                  </a:moveTo>
                  <a:lnTo>
                    <a:pt x="2797737" y="3104"/>
                  </a:lnTo>
                  <a:lnTo>
                    <a:pt x="2801773" y="7451"/>
                  </a:lnTo>
                  <a:lnTo>
                    <a:pt x="2803946" y="10555"/>
                  </a:lnTo>
                  <a:lnTo>
                    <a:pt x="2804878" y="16764"/>
                  </a:lnTo>
                  <a:lnTo>
                    <a:pt x="2807051" y="19869"/>
                  </a:lnTo>
                  <a:lnTo>
                    <a:pt x="2809224" y="25146"/>
                  </a:lnTo>
                  <a:lnTo>
                    <a:pt x="2812328" y="27319"/>
                  </a:lnTo>
                  <a:lnTo>
                    <a:pt x="2823815" y="32597"/>
                  </a:lnTo>
                  <a:lnTo>
                    <a:pt x="2834370" y="34770"/>
                  </a:lnTo>
                  <a:lnTo>
                    <a:pt x="2841821" y="34770"/>
                  </a:lnTo>
                  <a:lnTo>
                    <a:pt x="2847098" y="39116"/>
                  </a:lnTo>
                  <a:lnTo>
                    <a:pt x="2851134" y="46567"/>
                  </a:lnTo>
                  <a:lnTo>
                    <a:pt x="2853307" y="61468"/>
                  </a:lnTo>
                  <a:lnTo>
                    <a:pt x="2851134" y="62400"/>
                  </a:lnTo>
                  <a:lnTo>
                    <a:pt x="2851134" y="62400"/>
                  </a:lnTo>
                  <a:lnTo>
                    <a:pt x="2851134" y="64573"/>
                  </a:lnTo>
                  <a:lnTo>
                    <a:pt x="2851134" y="66746"/>
                  </a:lnTo>
                  <a:lnTo>
                    <a:pt x="2848961" y="68919"/>
                  </a:lnTo>
                  <a:lnTo>
                    <a:pt x="2825988" y="68919"/>
                  </a:lnTo>
                  <a:lnTo>
                    <a:pt x="2802084" y="68919"/>
                  </a:lnTo>
                  <a:lnTo>
                    <a:pt x="2782215" y="77301"/>
                  </a:lnTo>
                  <a:lnTo>
                    <a:pt x="2778179" y="79474"/>
                  </a:lnTo>
                  <a:lnTo>
                    <a:pt x="2776006" y="83820"/>
                  </a:lnTo>
                  <a:lnTo>
                    <a:pt x="2775075" y="84752"/>
                  </a:lnTo>
                  <a:lnTo>
                    <a:pt x="2772902" y="86925"/>
                  </a:lnTo>
                  <a:lnTo>
                    <a:pt x="2770729" y="89098"/>
                  </a:lnTo>
                  <a:lnTo>
                    <a:pt x="2767624" y="91271"/>
                  </a:lnTo>
                  <a:lnTo>
                    <a:pt x="2761415" y="94376"/>
                  </a:lnTo>
                  <a:lnTo>
                    <a:pt x="2758311" y="89098"/>
                  </a:lnTo>
                  <a:lnTo>
                    <a:pt x="2756137" y="84752"/>
                  </a:lnTo>
                  <a:lnTo>
                    <a:pt x="2753033" y="81647"/>
                  </a:lnTo>
                  <a:lnTo>
                    <a:pt x="2765451" y="49982"/>
                  </a:lnTo>
                  <a:lnTo>
                    <a:pt x="2777869" y="24525"/>
                  </a:lnTo>
                  <a:lnTo>
                    <a:pt x="2792460" y="0"/>
                  </a:lnTo>
                  <a:lnTo>
                    <a:pt x="2792460" y="0"/>
                  </a:lnTo>
                  <a:lnTo>
                    <a:pt x="2792460" y="0"/>
                  </a:lnTo>
                  <a:close/>
                  <a:moveTo>
                    <a:pt x="2665177" y="0"/>
                  </a:moveTo>
                  <a:lnTo>
                    <a:pt x="2674490" y="9624"/>
                  </a:lnTo>
                  <a:lnTo>
                    <a:pt x="2679768" y="20179"/>
                  </a:lnTo>
                  <a:lnTo>
                    <a:pt x="2685046" y="32907"/>
                  </a:lnTo>
                  <a:lnTo>
                    <a:pt x="2675732" y="32907"/>
                  </a:lnTo>
                  <a:lnTo>
                    <a:pt x="2675732" y="27319"/>
                  </a:lnTo>
                  <a:lnTo>
                    <a:pt x="2672628" y="24215"/>
                  </a:lnTo>
                  <a:lnTo>
                    <a:pt x="2668592" y="19869"/>
                  </a:lnTo>
                  <a:lnTo>
                    <a:pt x="2667660" y="14591"/>
                  </a:lnTo>
                  <a:lnTo>
                    <a:pt x="2665487" y="9313"/>
                  </a:lnTo>
                  <a:lnTo>
                    <a:pt x="2665487" y="0"/>
                  </a:lnTo>
                  <a:lnTo>
                    <a:pt x="2665177" y="0"/>
                  </a:lnTo>
                  <a:lnTo>
                    <a:pt x="2665177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xmlns="" id="{CD565E79-5CAB-4C76-95E7-16056C1379FC}"/>
                </a:ext>
              </a:extLst>
            </p:cNvPr>
            <p:cNvSpPr/>
            <p:nvPr/>
          </p:nvSpPr>
          <p:spPr>
            <a:xfrm>
              <a:off x="3709769" y="4075070"/>
              <a:ext cx="34149" cy="15522"/>
            </a:xfrm>
            <a:custGeom>
              <a:avLst/>
              <a:gdLst>
                <a:gd name="connsiteX0" fmla="*/ 13660 w 34149"/>
                <a:gd name="connsiteY0" fmla="*/ 14591 h 15522"/>
                <a:gd name="connsiteX1" fmla="*/ 20800 w 34149"/>
                <a:gd name="connsiteY1" fmla="*/ 16764 h 15522"/>
                <a:gd name="connsiteX2" fmla="*/ 23904 w 34149"/>
                <a:gd name="connsiteY2" fmla="*/ 16764 h 15522"/>
                <a:gd name="connsiteX3" fmla="*/ 28251 w 34149"/>
                <a:gd name="connsiteY3" fmla="*/ 16764 h 15522"/>
                <a:gd name="connsiteX4" fmla="*/ 36633 w 34149"/>
                <a:gd name="connsiteY4" fmla="*/ 16764 h 15522"/>
                <a:gd name="connsiteX5" fmla="*/ 35391 w 34149"/>
                <a:gd name="connsiteY5" fmla="*/ 10555 h 15522"/>
                <a:gd name="connsiteX6" fmla="*/ 35391 w 34149"/>
                <a:gd name="connsiteY6" fmla="*/ 7140 h 15522"/>
                <a:gd name="connsiteX7" fmla="*/ 33528 w 34149"/>
                <a:gd name="connsiteY7" fmla="*/ 3104 h 15522"/>
                <a:gd name="connsiteX8" fmla="*/ 33528 w 34149"/>
                <a:gd name="connsiteY8" fmla="*/ 0 h 15522"/>
                <a:gd name="connsiteX9" fmla="*/ 0 w 34149"/>
                <a:gd name="connsiteY9" fmla="*/ 0 h 15522"/>
                <a:gd name="connsiteX10" fmla="*/ 0 w 34149"/>
                <a:gd name="connsiteY10" fmla="*/ 12418 h 15522"/>
                <a:gd name="connsiteX11" fmla="*/ 7451 w 34149"/>
                <a:gd name="connsiteY11" fmla="*/ 1459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149" h="15522">
                  <a:moveTo>
                    <a:pt x="13660" y="14591"/>
                  </a:moveTo>
                  <a:lnTo>
                    <a:pt x="20800" y="16764"/>
                  </a:lnTo>
                  <a:lnTo>
                    <a:pt x="23904" y="16764"/>
                  </a:lnTo>
                  <a:lnTo>
                    <a:pt x="28251" y="16764"/>
                  </a:lnTo>
                  <a:lnTo>
                    <a:pt x="36633" y="16764"/>
                  </a:lnTo>
                  <a:lnTo>
                    <a:pt x="35391" y="10555"/>
                  </a:lnTo>
                  <a:lnTo>
                    <a:pt x="35391" y="7140"/>
                  </a:lnTo>
                  <a:lnTo>
                    <a:pt x="33528" y="3104"/>
                  </a:lnTo>
                  <a:lnTo>
                    <a:pt x="33528" y="0"/>
                  </a:lnTo>
                  <a:lnTo>
                    <a:pt x="0" y="0"/>
                  </a:lnTo>
                  <a:lnTo>
                    <a:pt x="0" y="12418"/>
                  </a:lnTo>
                  <a:lnTo>
                    <a:pt x="7451" y="1459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xmlns="" id="{C599939E-86C9-4E85-B211-5E0166A569AD}"/>
                </a:ext>
              </a:extLst>
            </p:cNvPr>
            <p:cNvSpPr/>
            <p:nvPr/>
          </p:nvSpPr>
          <p:spPr>
            <a:xfrm>
              <a:off x="3530642" y="4043094"/>
              <a:ext cx="34149" cy="9313"/>
            </a:xfrm>
            <a:custGeom>
              <a:avLst/>
              <a:gdLst>
                <a:gd name="connsiteX0" fmla="*/ 22973 w 34149"/>
                <a:gd name="connsiteY0" fmla="*/ 11797 h 9313"/>
                <a:gd name="connsiteX1" fmla="*/ 32286 w 34149"/>
                <a:gd name="connsiteY1" fmla="*/ 7451 h 9313"/>
                <a:gd name="connsiteX2" fmla="*/ 36633 w 34149"/>
                <a:gd name="connsiteY2" fmla="*/ 7451 h 9313"/>
                <a:gd name="connsiteX3" fmla="*/ 30424 w 34149"/>
                <a:gd name="connsiteY3" fmla="*/ 4346 h 9313"/>
                <a:gd name="connsiteX4" fmla="*/ 22973 w 34149"/>
                <a:gd name="connsiteY4" fmla="*/ 2173 h 9313"/>
                <a:gd name="connsiteX5" fmla="*/ 15833 w 34149"/>
                <a:gd name="connsiteY5" fmla="*/ 0 h 9313"/>
                <a:gd name="connsiteX6" fmla="*/ 12728 w 34149"/>
                <a:gd name="connsiteY6" fmla="*/ 2173 h 9313"/>
                <a:gd name="connsiteX7" fmla="*/ 7451 w 34149"/>
                <a:gd name="connsiteY7" fmla="*/ 4346 h 9313"/>
                <a:gd name="connsiteX8" fmla="*/ 3104 w 34149"/>
                <a:gd name="connsiteY8" fmla="*/ 7451 h 9313"/>
                <a:gd name="connsiteX9" fmla="*/ 0 w 34149"/>
                <a:gd name="connsiteY9" fmla="*/ 7451 h 9313"/>
                <a:gd name="connsiteX10" fmla="*/ 0 w 34149"/>
                <a:gd name="connsiteY10" fmla="*/ 11797 h 9313"/>
                <a:gd name="connsiteX11" fmla="*/ 12728 w 34149"/>
                <a:gd name="connsiteY11" fmla="*/ 11797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149" h="9313">
                  <a:moveTo>
                    <a:pt x="22973" y="11797"/>
                  </a:moveTo>
                  <a:lnTo>
                    <a:pt x="32286" y="7451"/>
                  </a:lnTo>
                  <a:lnTo>
                    <a:pt x="36633" y="7451"/>
                  </a:lnTo>
                  <a:lnTo>
                    <a:pt x="30424" y="4346"/>
                  </a:lnTo>
                  <a:lnTo>
                    <a:pt x="22973" y="2173"/>
                  </a:lnTo>
                  <a:lnTo>
                    <a:pt x="15833" y="0"/>
                  </a:lnTo>
                  <a:lnTo>
                    <a:pt x="12728" y="2173"/>
                  </a:lnTo>
                  <a:lnTo>
                    <a:pt x="7451" y="4346"/>
                  </a:lnTo>
                  <a:lnTo>
                    <a:pt x="3104" y="7451"/>
                  </a:lnTo>
                  <a:lnTo>
                    <a:pt x="0" y="7451"/>
                  </a:lnTo>
                  <a:lnTo>
                    <a:pt x="0" y="11797"/>
                  </a:lnTo>
                  <a:lnTo>
                    <a:pt x="12728" y="11797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xmlns="" id="{25DDF1DC-6460-4B14-A9CE-6A2F5EEBDCE2}"/>
                </a:ext>
              </a:extLst>
            </p:cNvPr>
            <p:cNvSpPr/>
            <p:nvPr/>
          </p:nvSpPr>
          <p:spPr>
            <a:xfrm>
              <a:off x="3730569" y="4013602"/>
              <a:ext cx="37253" cy="40358"/>
            </a:xfrm>
            <a:custGeom>
              <a:avLst/>
              <a:gdLst>
                <a:gd name="connsiteX0" fmla="*/ 10555 w 37253"/>
                <a:gd name="connsiteY0" fmla="*/ 39116 h 40357"/>
                <a:gd name="connsiteX1" fmla="*/ 14591 w 37253"/>
                <a:gd name="connsiteY1" fmla="*/ 41289 h 40357"/>
                <a:gd name="connsiteX2" fmla="*/ 22042 w 37253"/>
                <a:gd name="connsiteY2" fmla="*/ 41289 h 40357"/>
                <a:gd name="connsiteX3" fmla="*/ 27319 w 37253"/>
                <a:gd name="connsiteY3" fmla="*/ 41289 h 40357"/>
                <a:gd name="connsiteX4" fmla="*/ 29182 w 37253"/>
                <a:gd name="connsiteY4" fmla="*/ 34770 h 40357"/>
                <a:gd name="connsiteX5" fmla="*/ 30424 w 37253"/>
                <a:gd name="connsiteY5" fmla="*/ 31665 h 40357"/>
                <a:gd name="connsiteX6" fmla="*/ 32286 w 37253"/>
                <a:gd name="connsiteY6" fmla="*/ 27630 h 40357"/>
                <a:gd name="connsiteX7" fmla="*/ 34460 w 37253"/>
                <a:gd name="connsiteY7" fmla="*/ 26388 h 40357"/>
                <a:gd name="connsiteX8" fmla="*/ 36633 w 37253"/>
                <a:gd name="connsiteY8" fmla="*/ 24215 h 40357"/>
                <a:gd name="connsiteX9" fmla="*/ 39737 w 37253"/>
                <a:gd name="connsiteY9" fmla="*/ 20179 h 40357"/>
                <a:gd name="connsiteX10" fmla="*/ 32286 w 37253"/>
                <a:gd name="connsiteY10" fmla="*/ 14901 h 40357"/>
                <a:gd name="connsiteX11" fmla="*/ 25146 w 37253"/>
                <a:gd name="connsiteY11" fmla="*/ 7451 h 40357"/>
                <a:gd name="connsiteX12" fmla="*/ 19869 w 37253"/>
                <a:gd name="connsiteY12" fmla="*/ 0 h 40357"/>
                <a:gd name="connsiteX13" fmla="*/ 3104 w 37253"/>
                <a:gd name="connsiteY13" fmla="*/ 0 h 40357"/>
                <a:gd name="connsiteX14" fmla="*/ 3104 w 37253"/>
                <a:gd name="connsiteY14" fmla="*/ 9624 h 40357"/>
                <a:gd name="connsiteX15" fmla="*/ 3104 w 37253"/>
                <a:gd name="connsiteY15" fmla="*/ 16764 h 40357"/>
                <a:gd name="connsiteX16" fmla="*/ 1242 w 37253"/>
                <a:gd name="connsiteY16" fmla="*/ 24215 h 40357"/>
                <a:gd name="connsiteX17" fmla="*/ 0 w 37253"/>
                <a:gd name="connsiteY17" fmla="*/ 29492 h 40357"/>
                <a:gd name="connsiteX18" fmla="*/ 0 w 37253"/>
                <a:gd name="connsiteY18" fmla="*/ 36943 h 40357"/>
                <a:gd name="connsiteX19" fmla="*/ 5278 w 37253"/>
                <a:gd name="connsiteY19" fmla="*/ 39116 h 4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7253" h="40357">
                  <a:moveTo>
                    <a:pt x="10555" y="39116"/>
                  </a:moveTo>
                  <a:lnTo>
                    <a:pt x="14591" y="41289"/>
                  </a:lnTo>
                  <a:lnTo>
                    <a:pt x="22042" y="41289"/>
                  </a:lnTo>
                  <a:lnTo>
                    <a:pt x="27319" y="41289"/>
                  </a:lnTo>
                  <a:lnTo>
                    <a:pt x="29182" y="34770"/>
                  </a:lnTo>
                  <a:lnTo>
                    <a:pt x="30424" y="31665"/>
                  </a:lnTo>
                  <a:lnTo>
                    <a:pt x="32286" y="27630"/>
                  </a:lnTo>
                  <a:lnTo>
                    <a:pt x="34460" y="26388"/>
                  </a:lnTo>
                  <a:lnTo>
                    <a:pt x="36633" y="24215"/>
                  </a:lnTo>
                  <a:lnTo>
                    <a:pt x="39737" y="20179"/>
                  </a:lnTo>
                  <a:lnTo>
                    <a:pt x="32286" y="14901"/>
                  </a:lnTo>
                  <a:lnTo>
                    <a:pt x="25146" y="7451"/>
                  </a:lnTo>
                  <a:lnTo>
                    <a:pt x="19869" y="0"/>
                  </a:lnTo>
                  <a:lnTo>
                    <a:pt x="3104" y="0"/>
                  </a:lnTo>
                  <a:lnTo>
                    <a:pt x="3104" y="9624"/>
                  </a:lnTo>
                  <a:lnTo>
                    <a:pt x="3104" y="16764"/>
                  </a:lnTo>
                  <a:lnTo>
                    <a:pt x="1242" y="24215"/>
                  </a:lnTo>
                  <a:lnTo>
                    <a:pt x="0" y="29492"/>
                  </a:lnTo>
                  <a:lnTo>
                    <a:pt x="0" y="36943"/>
                  </a:lnTo>
                  <a:lnTo>
                    <a:pt x="5278" y="3911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CD6F3913-044A-43CB-A9BD-928E29E397DD}"/>
                </a:ext>
              </a:extLst>
            </p:cNvPr>
            <p:cNvSpPr/>
            <p:nvPr/>
          </p:nvSpPr>
          <p:spPr>
            <a:xfrm>
              <a:off x="3457998" y="4104562"/>
              <a:ext cx="170745" cy="90029"/>
            </a:xfrm>
            <a:custGeom>
              <a:avLst/>
              <a:gdLst>
                <a:gd name="connsiteX0" fmla="*/ 170745 w 170745"/>
                <a:gd name="connsiteY0" fmla="*/ 30734 h 90029"/>
                <a:gd name="connsiteX1" fmla="*/ 170745 w 170745"/>
                <a:gd name="connsiteY1" fmla="*/ 29492 h 90029"/>
                <a:gd name="connsiteX2" fmla="*/ 168572 w 170745"/>
                <a:gd name="connsiteY2" fmla="*/ 27630 h 90029"/>
                <a:gd name="connsiteX3" fmla="*/ 165468 w 170745"/>
                <a:gd name="connsiteY3" fmla="*/ 25457 h 90029"/>
                <a:gd name="connsiteX4" fmla="*/ 163294 w 170745"/>
                <a:gd name="connsiteY4" fmla="*/ 25457 h 90029"/>
                <a:gd name="connsiteX5" fmla="*/ 161121 w 170745"/>
                <a:gd name="connsiteY5" fmla="*/ 25457 h 90029"/>
                <a:gd name="connsiteX6" fmla="*/ 159259 w 170745"/>
                <a:gd name="connsiteY6" fmla="*/ 27630 h 90029"/>
                <a:gd name="connsiteX7" fmla="*/ 156154 w 170745"/>
                <a:gd name="connsiteY7" fmla="*/ 30734 h 90029"/>
                <a:gd name="connsiteX8" fmla="*/ 148704 w 170745"/>
                <a:gd name="connsiteY8" fmla="*/ 30734 h 90029"/>
                <a:gd name="connsiteX9" fmla="*/ 143426 w 170745"/>
                <a:gd name="connsiteY9" fmla="*/ 30734 h 90029"/>
                <a:gd name="connsiteX10" fmla="*/ 137217 w 170745"/>
                <a:gd name="connsiteY10" fmla="*/ 29492 h 90029"/>
                <a:gd name="connsiteX11" fmla="*/ 132250 w 170745"/>
                <a:gd name="connsiteY11" fmla="*/ 27630 h 90029"/>
                <a:gd name="connsiteX12" fmla="*/ 128835 w 170745"/>
                <a:gd name="connsiteY12" fmla="*/ 27630 h 90029"/>
                <a:gd name="connsiteX13" fmla="*/ 128835 w 170745"/>
                <a:gd name="connsiteY13" fmla="*/ 23283 h 90029"/>
                <a:gd name="connsiteX14" fmla="*/ 132250 w 170745"/>
                <a:gd name="connsiteY14" fmla="*/ 23283 h 90029"/>
                <a:gd name="connsiteX15" fmla="*/ 132250 w 170745"/>
                <a:gd name="connsiteY15" fmla="*/ 17075 h 90029"/>
                <a:gd name="connsiteX16" fmla="*/ 130077 w 170745"/>
                <a:gd name="connsiteY16" fmla="*/ 12728 h 90029"/>
                <a:gd name="connsiteX17" fmla="*/ 130077 w 170745"/>
                <a:gd name="connsiteY17" fmla="*/ 9624 h 90029"/>
                <a:gd name="connsiteX18" fmla="*/ 128835 w 170745"/>
                <a:gd name="connsiteY18" fmla="*/ 5278 h 90029"/>
                <a:gd name="connsiteX19" fmla="*/ 126972 w 170745"/>
                <a:gd name="connsiteY19" fmla="*/ 3104 h 90029"/>
                <a:gd name="connsiteX20" fmla="*/ 124799 w 170745"/>
                <a:gd name="connsiteY20" fmla="*/ 0 h 90029"/>
                <a:gd name="connsiteX21" fmla="*/ 117659 w 170745"/>
                <a:gd name="connsiteY21" fmla="*/ 0 h 90029"/>
                <a:gd name="connsiteX22" fmla="*/ 112381 w 170745"/>
                <a:gd name="connsiteY22" fmla="*/ 0 h 90029"/>
                <a:gd name="connsiteX23" fmla="*/ 109277 w 170745"/>
                <a:gd name="connsiteY23" fmla="*/ 2173 h 90029"/>
                <a:gd name="connsiteX24" fmla="*/ 104931 w 170745"/>
                <a:gd name="connsiteY24" fmla="*/ 3104 h 90029"/>
                <a:gd name="connsiteX25" fmla="*/ 107104 w 170745"/>
                <a:gd name="connsiteY25" fmla="*/ 17075 h 90029"/>
                <a:gd name="connsiteX26" fmla="*/ 109277 w 170745"/>
                <a:gd name="connsiteY26" fmla="*/ 22352 h 90029"/>
                <a:gd name="connsiteX27" fmla="*/ 112381 w 170745"/>
                <a:gd name="connsiteY27" fmla="*/ 29492 h 90029"/>
                <a:gd name="connsiteX28" fmla="*/ 115486 w 170745"/>
                <a:gd name="connsiteY28" fmla="*/ 38185 h 90029"/>
                <a:gd name="connsiteX29" fmla="*/ 95617 w 170745"/>
                <a:gd name="connsiteY29" fmla="*/ 36943 h 90029"/>
                <a:gd name="connsiteX30" fmla="*/ 80095 w 170745"/>
                <a:gd name="connsiteY30" fmla="*/ 30734 h 90029"/>
                <a:gd name="connsiteX31" fmla="*/ 65504 w 170745"/>
                <a:gd name="connsiteY31" fmla="*/ 23283 h 90029"/>
                <a:gd name="connsiteX32" fmla="*/ 48740 w 170745"/>
                <a:gd name="connsiteY32" fmla="*/ 17075 h 90029"/>
                <a:gd name="connsiteX33" fmla="*/ 28871 w 170745"/>
                <a:gd name="connsiteY33" fmla="*/ 10555 h 90029"/>
                <a:gd name="connsiteX34" fmla="*/ 27009 w 170745"/>
                <a:gd name="connsiteY34" fmla="*/ 12728 h 90029"/>
                <a:gd name="connsiteX35" fmla="*/ 24836 w 170745"/>
                <a:gd name="connsiteY35" fmla="*/ 12728 h 90029"/>
                <a:gd name="connsiteX36" fmla="*/ 22663 w 170745"/>
                <a:gd name="connsiteY36" fmla="*/ 14901 h 90029"/>
                <a:gd name="connsiteX37" fmla="*/ 19558 w 170745"/>
                <a:gd name="connsiteY37" fmla="*/ 14901 h 90029"/>
                <a:gd name="connsiteX38" fmla="*/ 21731 w 170745"/>
                <a:gd name="connsiteY38" fmla="*/ 18006 h 90029"/>
                <a:gd name="connsiteX39" fmla="*/ 22663 w 170745"/>
                <a:gd name="connsiteY39" fmla="*/ 20179 h 90029"/>
                <a:gd name="connsiteX40" fmla="*/ 22663 w 170745"/>
                <a:gd name="connsiteY40" fmla="*/ 22352 h 90029"/>
                <a:gd name="connsiteX41" fmla="*/ 24836 w 170745"/>
                <a:gd name="connsiteY41" fmla="*/ 23283 h 90029"/>
                <a:gd name="connsiteX42" fmla="*/ 27009 w 170745"/>
                <a:gd name="connsiteY42" fmla="*/ 25457 h 90029"/>
                <a:gd name="connsiteX43" fmla="*/ 28871 w 170745"/>
                <a:gd name="connsiteY43" fmla="*/ 27630 h 90029"/>
                <a:gd name="connsiteX44" fmla="*/ 24836 w 170745"/>
                <a:gd name="connsiteY44" fmla="*/ 29492 h 90029"/>
                <a:gd name="connsiteX45" fmla="*/ 21731 w 170745"/>
                <a:gd name="connsiteY45" fmla="*/ 29492 h 90029"/>
                <a:gd name="connsiteX46" fmla="*/ 17695 w 170745"/>
                <a:gd name="connsiteY46" fmla="*/ 30734 h 90029"/>
                <a:gd name="connsiteX47" fmla="*/ 12418 w 170745"/>
                <a:gd name="connsiteY47" fmla="*/ 30734 h 90029"/>
                <a:gd name="connsiteX48" fmla="*/ 12418 w 170745"/>
                <a:gd name="connsiteY48" fmla="*/ 34770 h 90029"/>
                <a:gd name="connsiteX49" fmla="*/ 15522 w 170745"/>
                <a:gd name="connsiteY49" fmla="*/ 34770 h 90029"/>
                <a:gd name="connsiteX50" fmla="*/ 14280 w 170745"/>
                <a:gd name="connsiteY50" fmla="*/ 40047 h 90029"/>
                <a:gd name="connsiteX51" fmla="*/ 10245 w 170745"/>
                <a:gd name="connsiteY51" fmla="*/ 42221 h 90029"/>
                <a:gd name="connsiteX52" fmla="*/ 9313 w 170745"/>
                <a:gd name="connsiteY52" fmla="*/ 44394 h 90029"/>
                <a:gd name="connsiteX53" fmla="*/ 4967 w 170745"/>
                <a:gd name="connsiteY53" fmla="*/ 45636 h 90029"/>
                <a:gd name="connsiteX54" fmla="*/ 0 w 170745"/>
                <a:gd name="connsiteY54" fmla="*/ 47498 h 90029"/>
                <a:gd name="connsiteX55" fmla="*/ 0 w 170745"/>
                <a:gd name="connsiteY55" fmla="*/ 51844 h 90029"/>
                <a:gd name="connsiteX56" fmla="*/ 4967 w 170745"/>
                <a:gd name="connsiteY56" fmla="*/ 51844 h 90029"/>
                <a:gd name="connsiteX57" fmla="*/ 15522 w 170745"/>
                <a:gd name="connsiteY57" fmla="*/ 57122 h 90029"/>
                <a:gd name="connsiteX58" fmla="*/ 32286 w 170745"/>
                <a:gd name="connsiteY58" fmla="*/ 59295 h 90029"/>
                <a:gd name="connsiteX59" fmla="*/ 46567 w 170745"/>
                <a:gd name="connsiteY59" fmla="*/ 57122 h 90029"/>
                <a:gd name="connsiteX60" fmla="*/ 59295 w 170745"/>
                <a:gd name="connsiteY60" fmla="*/ 51844 h 90029"/>
                <a:gd name="connsiteX61" fmla="*/ 80095 w 170745"/>
                <a:gd name="connsiteY61" fmla="*/ 51844 h 90029"/>
                <a:gd name="connsiteX62" fmla="*/ 77922 w 170745"/>
                <a:gd name="connsiteY62" fmla="*/ 57122 h 90029"/>
                <a:gd name="connsiteX63" fmla="*/ 73886 w 170745"/>
                <a:gd name="connsiteY63" fmla="*/ 62400 h 90029"/>
                <a:gd name="connsiteX64" fmla="*/ 70782 w 170745"/>
                <a:gd name="connsiteY64" fmla="*/ 67677 h 90029"/>
                <a:gd name="connsiteX65" fmla="*/ 65504 w 170745"/>
                <a:gd name="connsiteY65" fmla="*/ 72023 h 90029"/>
                <a:gd name="connsiteX66" fmla="*/ 59295 w 170745"/>
                <a:gd name="connsiteY66" fmla="*/ 75128 h 90029"/>
                <a:gd name="connsiteX67" fmla="*/ 61158 w 170745"/>
                <a:gd name="connsiteY67" fmla="*/ 81337 h 90029"/>
                <a:gd name="connsiteX68" fmla="*/ 61158 w 170745"/>
                <a:gd name="connsiteY68" fmla="*/ 84752 h 90029"/>
                <a:gd name="connsiteX69" fmla="*/ 63331 w 170745"/>
                <a:gd name="connsiteY69" fmla="*/ 88787 h 90029"/>
                <a:gd name="connsiteX70" fmla="*/ 65504 w 170745"/>
                <a:gd name="connsiteY70" fmla="*/ 91892 h 90029"/>
                <a:gd name="connsiteX71" fmla="*/ 81026 w 170745"/>
                <a:gd name="connsiteY71" fmla="*/ 86614 h 90029"/>
                <a:gd name="connsiteX72" fmla="*/ 92513 w 170745"/>
                <a:gd name="connsiteY72" fmla="*/ 77301 h 90029"/>
                <a:gd name="connsiteX73" fmla="*/ 104931 w 170745"/>
                <a:gd name="connsiteY73" fmla="*/ 67677 h 90029"/>
                <a:gd name="connsiteX74" fmla="*/ 115486 w 170745"/>
                <a:gd name="connsiteY74" fmla="*/ 60226 h 90029"/>
                <a:gd name="connsiteX75" fmla="*/ 130077 w 170745"/>
                <a:gd name="connsiteY75" fmla="*/ 57122 h 90029"/>
                <a:gd name="connsiteX76" fmla="*/ 144668 w 170745"/>
                <a:gd name="connsiteY76" fmla="*/ 57122 h 90029"/>
                <a:gd name="connsiteX77" fmla="*/ 158017 w 170745"/>
                <a:gd name="connsiteY77" fmla="*/ 57122 h 90029"/>
                <a:gd name="connsiteX78" fmla="*/ 168572 w 170745"/>
                <a:gd name="connsiteY78" fmla="*/ 51844 h 90029"/>
                <a:gd name="connsiteX79" fmla="*/ 170745 w 170745"/>
                <a:gd name="connsiteY79" fmla="*/ 47498 h 90029"/>
                <a:gd name="connsiteX80" fmla="*/ 170745 w 170745"/>
                <a:gd name="connsiteY80" fmla="*/ 45636 h 90029"/>
                <a:gd name="connsiteX81" fmla="*/ 170745 w 170745"/>
                <a:gd name="connsiteY81" fmla="*/ 44394 h 90029"/>
                <a:gd name="connsiteX82" fmla="*/ 170745 w 170745"/>
                <a:gd name="connsiteY82" fmla="*/ 42221 h 90029"/>
                <a:gd name="connsiteX83" fmla="*/ 172608 w 170745"/>
                <a:gd name="connsiteY83" fmla="*/ 38185 h 90029"/>
                <a:gd name="connsiteX84" fmla="*/ 172608 w 170745"/>
                <a:gd name="connsiteY84" fmla="*/ 34770 h 90029"/>
                <a:gd name="connsiteX85" fmla="*/ 170745 w 170745"/>
                <a:gd name="connsiteY85" fmla="*/ 32907 h 90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170745" h="90029">
                  <a:moveTo>
                    <a:pt x="170745" y="30734"/>
                  </a:moveTo>
                  <a:lnTo>
                    <a:pt x="170745" y="29492"/>
                  </a:lnTo>
                  <a:lnTo>
                    <a:pt x="168572" y="27630"/>
                  </a:lnTo>
                  <a:lnTo>
                    <a:pt x="165468" y="25457"/>
                  </a:lnTo>
                  <a:lnTo>
                    <a:pt x="163294" y="25457"/>
                  </a:lnTo>
                  <a:lnTo>
                    <a:pt x="161121" y="25457"/>
                  </a:lnTo>
                  <a:lnTo>
                    <a:pt x="159259" y="27630"/>
                  </a:lnTo>
                  <a:lnTo>
                    <a:pt x="156154" y="30734"/>
                  </a:lnTo>
                  <a:lnTo>
                    <a:pt x="148704" y="30734"/>
                  </a:lnTo>
                  <a:lnTo>
                    <a:pt x="143426" y="30734"/>
                  </a:lnTo>
                  <a:lnTo>
                    <a:pt x="137217" y="29492"/>
                  </a:lnTo>
                  <a:lnTo>
                    <a:pt x="132250" y="27630"/>
                  </a:lnTo>
                  <a:lnTo>
                    <a:pt x="128835" y="27630"/>
                  </a:lnTo>
                  <a:lnTo>
                    <a:pt x="128835" y="23283"/>
                  </a:lnTo>
                  <a:lnTo>
                    <a:pt x="132250" y="23283"/>
                  </a:lnTo>
                  <a:lnTo>
                    <a:pt x="132250" y="17075"/>
                  </a:lnTo>
                  <a:lnTo>
                    <a:pt x="130077" y="12728"/>
                  </a:lnTo>
                  <a:lnTo>
                    <a:pt x="130077" y="9624"/>
                  </a:lnTo>
                  <a:lnTo>
                    <a:pt x="128835" y="5278"/>
                  </a:lnTo>
                  <a:lnTo>
                    <a:pt x="126972" y="3104"/>
                  </a:lnTo>
                  <a:lnTo>
                    <a:pt x="124799" y="0"/>
                  </a:lnTo>
                  <a:lnTo>
                    <a:pt x="117659" y="0"/>
                  </a:lnTo>
                  <a:lnTo>
                    <a:pt x="112381" y="0"/>
                  </a:lnTo>
                  <a:lnTo>
                    <a:pt x="109277" y="2173"/>
                  </a:lnTo>
                  <a:lnTo>
                    <a:pt x="104931" y="3104"/>
                  </a:lnTo>
                  <a:lnTo>
                    <a:pt x="107104" y="17075"/>
                  </a:lnTo>
                  <a:lnTo>
                    <a:pt x="109277" y="22352"/>
                  </a:lnTo>
                  <a:lnTo>
                    <a:pt x="112381" y="29492"/>
                  </a:lnTo>
                  <a:lnTo>
                    <a:pt x="115486" y="38185"/>
                  </a:lnTo>
                  <a:lnTo>
                    <a:pt x="95617" y="36943"/>
                  </a:lnTo>
                  <a:lnTo>
                    <a:pt x="80095" y="30734"/>
                  </a:lnTo>
                  <a:lnTo>
                    <a:pt x="65504" y="23283"/>
                  </a:lnTo>
                  <a:lnTo>
                    <a:pt x="48740" y="17075"/>
                  </a:lnTo>
                  <a:lnTo>
                    <a:pt x="28871" y="10555"/>
                  </a:lnTo>
                  <a:lnTo>
                    <a:pt x="27009" y="12728"/>
                  </a:lnTo>
                  <a:lnTo>
                    <a:pt x="24836" y="12728"/>
                  </a:lnTo>
                  <a:lnTo>
                    <a:pt x="22663" y="14901"/>
                  </a:lnTo>
                  <a:lnTo>
                    <a:pt x="19558" y="14901"/>
                  </a:lnTo>
                  <a:lnTo>
                    <a:pt x="21731" y="18006"/>
                  </a:lnTo>
                  <a:lnTo>
                    <a:pt x="22663" y="20179"/>
                  </a:lnTo>
                  <a:lnTo>
                    <a:pt x="22663" y="22352"/>
                  </a:lnTo>
                  <a:lnTo>
                    <a:pt x="24836" y="23283"/>
                  </a:lnTo>
                  <a:lnTo>
                    <a:pt x="27009" y="25457"/>
                  </a:lnTo>
                  <a:lnTo>
                    <a:pt x="28871" y="27630"/>
                  </a:lnTo>
                  <a:lnTo>
                    <a:pt x="24836" y="29492"/>
                  </a:lnTo>
                  <a:lnTo>
                    <a:pt x="21731" y="29492"/>
                  </a:lnTo>
                  <a:lnTo>
                    <a:pt x="17695" y="30734"/>
                  </a:lnTo>
                  <a:lnTo>
                    <a:pt x="12418" y="30734"/>
                  </a:lnTo>
                  <a:lnTo>
                    <a:pt x="12418" y="34770"/>
                  </a:lnTo>
                  <a:lnTo>
                    <a:pt x="15522" y="34770"/>
                  </a:lnTo>
                  <a:lnTo>
                    <a:pt x="14280" y="40047"/>
                  </a:lnTo>
                  <a:lnTo>
                    <a:pt x="10245" y="42221"/>
                  </a:lnTo>
                  <a:lnTo>
                    <a:pt x="9313" y="44394"/>
                  </a:lnTo>
                  <a:lnTo>
                    <a:pt x="4967" y="45636"/>
                  </a:lnTo>
                  <a:lnTo>
                    <a:pt x="0" y="47498"/>
                  </a:lnTo>
                  <a:lnTo>
                    <a:pt x="0" y="51844"/>
                  </a:lnTo>
                  <a:lnTo>
                    <a:pt x="4967" y="51844"/>
                  </a:lnTo>
                  <a:lnTo>
                    <a:pt x="15522" y="57122"/>
                  </a:lnTo>
                  <a:lnTo>
                    <a:pt x="32286" y="59295"/>
                  </a:lnTo>
                  <a:lnTo>
                    <a:pt x="46567" y="57122"/>
                  </a:lnTo>
                  <a:lnTo>
                    <a:pt x="59295" y="51844"/>
                  </a:lnTo>
                  <a:lnTo>
                    <a:pt x="80095" y="51844"/>
                  </a:lnTo>
                  <a:lnTo>
                    <a:pt x="77922" y="57122"/>
                  </a:lnTo>
                  <a:lnTo>
                    <a:pt x="73886" y="62400"/>
                  </a:lnTo>
                  <a:lnTo>
                    <a:pt x="70782" y="67677"/>
                  </a:lnTo>
                  <a:lnTo>
                    <a:pt x="65504" y="72023"/>
                  </a:lnTo>
                  <a:lnTo>
                    <a:pt x="59295" y="75128"/>
                  </a:lnTo>
                  <a:lnTo>
                    <a:pt x="61158" y="81337"/>
                  </a:lnTo>
                  <a:lnTo>
                    <a:pt x="61158" y="84752"/>
                  </a:lnTo>
                  <a:lnTo>
                    <a:pt x="63331" y="88787"/>
                  </a:lnTo>
                  <a:lnTo>
                    <a:pt x="65504" y="91892"/>
                  </a:lnTo>
                  <a:lnTo>
                    <a:pt x="81026" y="86614"/>
                  </a:lnTo>
                  <a:lnTo>
                    <a:pt x="92513" y="77301"/>
                  </a:lnTo>
                  <a:lnTo>
                    <a:pt x="104931" y="67677"/>
                  </a:lnTo>
                  <a:lnTo>
                    <a:pt x="115486" y="60226"/>
                  </a:lnTo>
                  <a:lnTo>
                    <a:pt x="130077" y="57122"/>
                  </a:lnTo>
                  <a:lnTo>
                    <a:pt x="144668" y="57122"/>
                  </a:lnTo>
                  <a:lnTo>
                    <a:pt x="158017" y="57122"/>
                  </a:lnTo>
                  <a:lnTo>
                    <a:pt x="168572" y="51844"/>
                  </a:lnTo>
                  <a:lnTo>
                    <a:pt x="170745" y="47498"/>
                  </a:lnTo>
                  <a:lnTo>
                    <a:pt x="170745" y="45636"/>
                  </a:lnTo>
                  <a:lnTo>
                    <a:pt x="170745" y="44394"/>
                  </a:lnTo>
                  <a:lnTo>
                    <a:pt x="170745" y="42221"/>
                  </a:lnTo>
                  <a:lnTo>
                    <a:pt x="172608" y="38185"/>
                  </a:lnTo>
                  <a:lnTo>
                    <a:pt x="172608" y="34770"/>
                  </a:lnTo>
                  <a:lnTo>
                    <a:pt x="170745" y="32907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xmlns="" id="{6A29A739-B17E-42BF-99C7-7BB22BCA82AA}"/>
                </a:ext>
              </a:extLst>
            </p:cNvPr>
            <p:cNvSpPr/>
            <p:nvPr/>
          </p:nvSpPr>
          <p:spPr>
            <a:xfrm>
              <a:off x="3317366" y="4178759"/>
              <a:ext cx="139701" cy="152118"/>
            </a:xfrm>
            <a:custGeom>
              <a:avLst/>
              <a:gdLst>
                <a:gd name="connsiteX0" fmla="*/ 133181 w 139700"/>
                <a:gd name="connsiteY0" fmla="*/ 30424 h 152118"/>
                <a:gd name="connsiteX1" fmla="*/ 129145 w 139700"/>
                <a:gd name="connsiteY1" fmla="*/ 22042 h 152118"/>
                <a:gd name="connsiteX2" fmla="*/ 126041 w 139700"/>
                <a:gd name="connsiteY2" fmla="*/ 14591 h 152118"/>
                <a:gd name="connsiteX3" fmla="*/ 109277 w 139700"/>
                <a:gd name="connsiteY3" fmla="*/ 14591 h 152118"/>
                <a:gd name="connsiteX4" fmla="*/ 94686 w 139700"/>
                <a:gd name="connsiteY4" fmla="*/ 14591 h 152118"/>
                <a:gd name="connsiteX5" fmla="*/ 76991 w 139700"/>
                <a:gd name="connsiteY5" fmla="*/ 14591 h 152118"/>
                <a:gd name="connsiteX6" fmla="*/ 76991 w 139700"/>
                <a:gd name="connsiteY6" fmla="*/ 931 h 152118"/>
                <a:gd name="connsiteX7" fmla="*/ 62400 w 139700"/>
                <a:gd name="connsiteY7" fmla="*/ 0 h 152118"/>
                <a:gd name="connsiteX8" fmla="*/ 50913 w 139700"/>
                <a:gd name="connsiteY8" fmla="*/ 931 h 152118"/>
                <a:gd name="connsiteX9" fmla="*/ 42531 w 139700"/>
                <a:gd name="connsiteY9" fmla="*/ 5278 h 152118"/>
                <a:gd name="connsiteX10" fmla="*/ 31045 w 139700"/>
                <a:gd name="connsiteY10" fmla="*/ 7140 h 152118"/>
                <a:gd name="connsiteX11" fmla="*/ 16454 w 139700"/>
                <a:gd name="connsiteY11" fmla="*/ 10555 h 152118"/>
                <a:gd name="connsiteX12" fmla="*/ 18627 w 139700"/>
                <a:gd name="connsiteY12" fmla="*/ 17695 h 152118"/>
                <a:gd name="connsiteX13" fmla="*/ 20800 w 139700"/>
                <a:gd name="connsiteY13" fmla="*/ 25146 h 152118"/>
                <a:gd name="connsiteX14" fmla="*/ 21731 w 139700"/>
                <a:gd name="connsiteY14" fmla="*/ 29492 h 152118"/>
                <a:gd name="connsiteX15" fmla="*/ 23904 w 139700"/>
                <a:gd name="connsiteY15" fmla="*/ 34770 h 152118"/>
                <a:gd name="connsiteX16" fmla="*/ 29182 w 139700"/>
                <a:gd name="connsiteY16" fmla="*/ 37874 h 152118"/>
                <a:gd name="connsiteX17" fmla="*/ 21731 w 139700"/>
                <a:gd name="connsiteY17" fmla="*/ 60227 h 152118"/>
                <a:gd name="connsiteX18" fmla="*/ 13349 w 139700"/>
                <a:gd name="connsiteY18" fmla="*/ 80095 h 152118"/>
                <a:gd name="connsiteX19" fmla="*/ 0 w 139700"/>
                <a:gd name="connsiteY19" fmla="*/ 94996 h 152118"/>
                <a:gd name="connsiteX20" fmla="*/ 0 w 139700"/>
                <a:gd name="connsiteY20" fmla="*/ 106793 h 152118"/>
                <a:gd name="connsiteX21" fmla="*/ 6209 w 139700"/>
                <a:gd name="connsiteY21" fmla="*/ 106793 h 152118"/>
                <a:gd name="connsiteX22" fmla="*/ 7140 w 139700"/>
                <a:gd name="connsiteY22" fmla="*/ 106793 h 152118"/>
                <a:gd name="connsiteX23" fmla="*/ 9313 w 139700"/>
                <a:gd name="connsiteY23" fmla="*/ 106793 h 152118"/>
                <a:gd name="connsiteX24" fmla="*/ 11486 w 139700"/>
                <a:gd name="connsiteY24" fmla="*/ 106793 h 152118"/>
                <a:gd name="connsiteX25" fmla="*/ 13349 w 139700"/>
                <a:gd name="connsiteY25" fmla="*/ 106793 h 152118"/>
                <a:gd name="connsiteX26" fmla="*/ 16454 w 139700"/>
                <a:gd name="connsiteY26" fmla="*/ 109898 h 152118"/>
                <a:gd name="connsiteX27" fmla="*/ 18627 w 139700"/>
                <a:gd name="connsiteY27" fmla="*/ 112071 h 152118"/>
                <a:gd name="connsiteX28" fmla="*/ 18627 w 139700"/>
                <a:gd name="connsiteY28" fmla="*/ 114244 h 152118"/>
                <a:gd name="connsiteX29" fmla="*/ 20800 w 139700"/>
                <a:gd name="connsiteY29" fmla="*/ 116107 h 152118"/>
                <a:gd name="connsiteX30" fmla="*/ 20800 w 139700"/>
                <a:gd name="connsiteY30" fmla="*/ 117349 h 152118"/>
                <a:gd name="connsiteX31" fmla="*/ 20800 w 139700"/>
                <a:gd name="connsiteY31" fmla="*/ 123557 h 152118"/>
                <a:gd name="connsiteX32" fmla="*/ 33218 w 139700"/>
                <a:gd name="connsiteY32" fmla="*/ 123557 h 152118"/>
                <a:gd name="connsiteX33" fmla="*/ 33218 w 139700"/>
                <a:gd name="connsiteY33" fmla="*/ 126662 h 152118"/>
                <a:gd name="connsiteX34" fmla="*/ 31045 w 139700"/>
                <a:gd name="connsiteY34" fmla="*/ 131008 h 152118"/>
                <a:gd name="connsiteX35" fmla="*/ 31045 w 139700"/>
                <a:gd name="connsiteY35" fmla="*/ 131939 h 152118"/>
                <a:gd name="connsiteX36" fmla="*/ 31045 w 139700"/>
                <a:gd name="connsiteY36" fmla="*/ 134113 h 152118"/>
                <a:gd name="connsiteX37" fmla="*/ 29182 w 139700"/>
                <a:gd name="connsiteY37" fmla="*/ 136286 h 152118"/>
                <a:gd name="connsiteX38" fmla="*/ 31045 w 139700"/>
                <a:gd name="connsiteY38" fmla="*/ 139390 h 152118"/>
                <a:gd name="connsiteX39" fmla="*/ 31045 w 139700"/>
                <a:gd name="connsiteY39" fmla="*/ 143736 h 152118"/>
                <a:gd name="connsiteX40" fmla="*/ 33218 w 139700"/>
                <a:gd name="connsiteY40" fmla="*/ 145910 h 152118"/>
                <a:gd name="connsiteX41" fmla="*/ 35391 w 139700"/>
                <a:gd name="connsiteY41" fmla="*/ 149014 h 152118"/>
                <a:gd name="connsiteX42" fmla="*/ 36322 w 139700"/>
                <a:gd name="connsiteY42" fmla="*/ 152118 h 152118"/>
                <a:gd name="connsiteX43" fmla="*/ 54949 w 139700"/>
                <a:gd name="connsiteY43" fmla="*/ 146841 h 152118"/>
                <a:gd name="connsiteX44" fmla="*/ 69540 w 139700"/>
                <a:gd name="connsiteY44" fmla="*/ 141563 h 152118"/>
                <a:gd name="connsiteX45" fmla="*/ 85373 w 139700"/>
                <a:gd name="connsiteY45" fmla="*/ 139390 h 152118"/>
                <a:gd name="connsiteX46" fmla="*/ 82268 w 139700"/>
                <a:gd name="connsiteY46" fmla="*/ 123557 h 152118"/>
                <a:gd name="connsiteX47" fmla="*/ 84131 w 139700"/>
                <a:gd name="connsiteY47" fmla="*/ 106793 h 152118"/>
                <a:gd name="connsiteX48" fmla="*/ 91582 w 139700"/>
                <a:gd name="connsiteY48" fmla="*/ 91892 h 152118"/>
                <a:gd name="connsiteX49" fmla="*/ 99964 w 139700"/>
                <a:gd name="connsiteY49" fmla="*/ 74817 h 152118"/>
                <a:gd name="connsiteX50" fmla="*/ 114554 w 139700"/>
                <a:gd name="connsiteY50" fmla="*/ 69540 h 152118"/>
                <a:gd name="connsiteX51" fmla="*/ 129145 w 139700"/>
                <a:gd name="connsiteY51" fmla="*/ 64262 h 152118"/>
                <a:gd name="connsiteX52" fmla="*/ 140632 w 139700"/>
                <a:gd name="connsiteY52" fmla="*/ 50603 h 152118"/>
                <a:gd name="connsiteX53" fmla="*/ 140632 w 139700"/>
                <a:gd name="connsiteY53" fmla="*/ 47498 h 152118"/>
                <a:gd name="connsiteX54" fmla="*/ 136286 w 139700"/>
                <a:gd name="connsiteY54" fmla="*/ 40048 h 152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139700" h="152118">
                  <a:moveTo>
                    <a:pt x="133181" y="30424"/>
                  </a:moveTo>
                  <a:lnTo>
                    <a:pt x="129145" y="22042"/>
                  </a:lnTo>
                  <a:lnTo>
                    <a:pt x="126041" y="14591"/>
                  </a:lnTo>
                  <a:lnTo>
                    <a:pt x="109277" y="14591"/>
                  </a:lnTo>
                  <a:lnTo>
                    <a:pt x="94686" y="14591"/>
                  </a:lnTo>
                  <a:lnTo>
                    <a:pt x="76991" y="14591"/>
                  </a:lnTo>
                  <a:lnTo>
                    <a:pt x="76991" y="931"/>
                  </a:lnTo>
                  <a:lnTo>
                    <a:pt x="62400" y="0"/>
                  </a:lnTo>
                  <a:lnTo>
                    <a:pt x="50913" y="931"/>
                  </a:lnTo>
                  <a:lnTo>
                    <a:pt x="42531" y="5278"/>
                  </a:lnTo>
                  <a:lnTo>
                    <a:pt x="31045" y="7140"/>
                  </a:lnTo>
                  <a:lnTo>
                    <a:pt x="16454" y="10555"/>
                  </a:lnTo>
                  <a:lnTo>
                    <a:pt x="18627" y="17695"/>
                  </a:lnTo>
                  <a:lnTo>
                    <a:pt x="20800" y="25146"/>
                  </a:lnTo>
                  <a:lnTo>
                    <a:pt x="21731" y="29492"/>
                  </a:lnTo>
                  <a:lnTo>
                    <a:pt x="23904" y="34770"/>
                  </a:lnTo>
                  <a:lnTo>
                    <a:pt x="29182" y="37874"/>
                  </a:lnTo>
                  <a:lnTo>
                    <a:pt x="21731" y="60227"/>
                  </a:lnTo>
                  <a:lnTo>
                    <a:pt x="13349" y="80095"/>
                  </a:lnTo>
                  <a:lnTo>
                    <a:pt x="0" y="94996"/>
                  </a:lnTo>
                  <a:lnTo>
                    <a:pt x="0" y="106793"/>
                  </a:lnTo>
                  <a:lnTo>
                    <a:pt x="6209" y="106793"/>
                  </a:lnTo>
                  <a:lnTo>
                    <a:pt x="7140" y="106793"/>
                  </a:lnTo>
                  <a:lnTo>
                    <a:pt x="9313" y="106793"/>
                  </a:lnTo>
                  <a:lnTo>
                    <a:pt x="11486" y="106793"/>
                  </a:lnTo>
                  <a:lnTo>
                    <a:pt x="13349" y="106793"/>
                  </a:lnTo>
                  <a:lnTo>
                    <a:pt x="16454" y="109898"/>
                  </a:lnTo>
                  <a:lnTo>
                    <a:pt x="18627" y="112071"/>
                  </a:lnTo>
                  <a:lnTo>
                    <a:pt x="18627" y="114244"/>
                  </a:lnTo>
                  <a:lnTo>
                    <a:pt x="20800" y="116107"/>
                  </a:lnTo>
                  <a:lnTo>
                    <a:pt x="20800" y="117349"/>
                  </a:lnTo>
                  <a:lnTo>
                    <a:pt x="20800" y="123557"/>
                  </a:lnTo>
                  <a:lnTo>
                    <a:pt x="33218" y="123557"/>
                  </a:lnTo>
                  <a:lnTo>
                    <a:pt x="33218" y="126662"/>
                  </a:lnTo>
                  <a:lnTo>
                    <a:pt x="31045" y="131008"/>
                  </a:lnTo>
                  <a:lnTo>
                    <a:pt x="31045" y="131939"/>
                  </a:lnTo>
                  <a:lnTo>
                    <a:pt x="31045" y="134113"/>
                  </a:lnTo>
                  <a:lnTo>
                    <a:pt x="29182" y="136286"/>
                  </a:lnTo>
                  <a:lnTo>
                    <a:pt x="31045" y="139390"/>
                  </a:lnTo>
                  <a:lnTo>
                    <a:pt x="31045" y="143736"/>
                  </a:lnTo>
                  <a:lnTo>
                    <a:pt x="33218" y="145910"/>
                  </a:lnTo>
                  <a:lnTo>
                    <a:pt x="35391" y="149014"/>
                  </a:lnTo>
                  <a:lnTo>
                    <a:pt x="36322" y="152118"/>
                  </a:lnTo>
                  <a:lnTo>
                    <a:pt x="54949" y="146841"/>
                  </a:lnTo>
                  <a:lnTo>
                    <a:pt x="69540" y="141563"/>
                  </a:lnTo>
                  <a:lnTo>
                    <a:pt x="85373" y="139390"/>
                  </a:lnTo>
                  <a:lnTo>
                    <a:pt x="82268" y="123557"/>
                  </a:lnTo>
                  <a:lnTo>
                    <a:pt x="84131" y="106793"/>
                  </a:lnTo>
                  <a:lnTo>
                    <a:pt x="91582" y="91892"/>
                  </a:lnTo>
                  <a:lnTo>
                    <a:pt x="99964" y="74817"/>
                  </a:lnTo>
                  <a:lnTo>
                    <a:pt x="114554" y="69540"/>
                  </a:lnTo>
                  <a:lnTo>
                    <a:pt x="129145" y="64262"/>
                  </a:lnTo>
                  <a:lnTo>
                    <a:pt x="140632" y="50603"/>
                  </a:lnTo>
                  <a:lnTo>
                    <a:pt x="140632" y="47498"/>
                  </a:lnTo>
                  <a:lnTo>
                    <a:pt x="136286" y="4004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xmlns="" id="{1A222D32-2855-440D-9785-4ED2ABED3AB0}"/>
                </a:ext>
              </a:extLst>
            </p:cNvPr>
            <p:cNvSpPr/>
            <p:nvPr/>
          </p:nvSpPr>
          <p:spPr>
            <a:xfrm>
              <a:off x="3770306" y="4054891"/>
              <a:ext cx="24836" cy="12418"/>
            </a:xfrm>
            <a:custGeom>
              <a:avLst/>
              <a:gdLst>
                <a:gd name="connsiteX0" fmla="*/ 3104 w 24835"/>
                <a:gd name="connsiteY0" fmla="*/ 12728 h 12417"/>
                <a:gd name="connsiteX1" fmla="*/ 27009 w 24835"/>
                <a:gd name="connsiteY1" fmla="*/ 7451 h 12417"/>
                <a:gd name="connsiteX2" fmla="*/ 27009 w 24835"/>
                <a:gd name="connsiteY2" fmla="*/ 0 h 12417"/>
                <a:gd name="connsiteX3" fmla="*/ 21731 w 24835"/>
                <a:gd name="connsiteY3" fmla="*/ 0 h 12417"/>
                <a:gd name="connsiteX4" fmla="*/ 17695 w 24835"/>
                <a:gd name="connsiteY4" fmla="*/ 0 h 12417"/>
                <a:gd name="connsiteX5" fmla="*/ 14591 w 24835"/>
                <a:gd name="connsiteY5" fmla="*/ 0 h 12417"/>
                <a:gd name="connsiteX6" fmla="*/ 12418 w 24835"/>
                <a:gd name="connsiteY6" fmla="*/ 0 h 12417"/>
                <a:gd name="connsiteX7" fmla="*/ 9313 w 24835"/>
                <a:gd name="connsiteY7" fmla="*/ 0 h 12417"/>
                <a:gd name="connsiteX8" fmla="*/ 5278 w 24835"/>
                <a:gd name="connsiteY8" fmla="*/ 0 h 12417"/>
                <a:gd name="connsiteX9" fmla="*/ 0 w 24835"/>
                <a:gd name="connsiteY9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835" h="12417">
                  <a:moveTo>
                    <a:pt x="3104" y="12728"/>
                  </a:moveTo>
                  <a:lnTo>
                    <a:pt x="27009" y="7451"/>
                  </a:lnTo>
                  <a:lnTo>
                    <a:pt x="27009" y="0"/>
                  </a:lnTo>
                  <a:lnTo>
                    <a:pt x="21731" y="0"/>
                  </a:lnTo>
                  <a:lnTo>
                    <a:pt x="17695" y="0"/>
                  </a:lnTo>
                  <a:lnTo>
                    <a:pt x="14591" y="0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527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xmlns="" id="{EBF3F515-230D-472A-915F-1BB342933544}"/>
                </a:ext>
              </a:extLst>
            </p:cNvPr>
            <p:cNvSpPr/>
            <p:nvPr/>
          </p:nvSpPr>
          <p:spPr>
            <a:xfrm>
              <a:off x="3430679" y="4132192"/>
              <a:ext cx="12418" cy="6209"/>
            </a:xfrm>
            <a:custGeom>
              <a:avLst/>
              <a:gdLst>
                <a:gd name="connsiteX0" fmla="*/ 7451 w 12417"/>
                <a:gd name="connsiteY0" fmla="*/ 1863 h 6208"/>
                <a:gd name="connsiteX1" fmla="*/ 3104 w 12417"/>
                <a:gd name="connsiteY1" fmla="*/ 0 h 6208"/>
                <a:gd name="connsiteX2" fmla="*/ 0 w 12417"/>
                <a:gd name="connsiteY2" fmla="*/ 0 h 6208"/>
                <a:gd name="connsiteX3" fmla="*/ 0 w 12417"/>
                <a:gd name="connsiteY3" fmla="*/ 7140 h 6208"/>
                <a:gd name="connsiteX4" fmla="*/ 12728 w 12417"/>
                <a:gd name="connsiteY4" fmla="*/ 7140 h 6208"/>
                <a:gd name="connsiteX5" fmla="*/ 10555 w 12417"/>
                <a:gd name="connsiteY5" fmla="*/ 3104 h 6208"/>
                <a:gd name="connsiteX6" fmla="*/ 8382 w 12417"/>
                <a:gd name="connsiteY6" fmla="*/ 1863 h 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7" h="6208">
                  <a:moveTo>
                    <a:pt x="7451" y="1863"/>
                  </a:moveTo>
                  <a:lnTo>
                    <a:pt x="3104" y="0"/>
                  </a:lnTo>
                  <a:lnTo>
                    <a:pt x="0" y="0"/>
                  </a:lnTo>
                  <a:lnTo>
                    <a:pt x="0" y="7140"/>
                  </a:lnTo>
                  <a:lnTo>
                    <a:pt x="12728" y="7140"/>
                  </a:lnTo>
                  <a:lnTo>
                    <a:pt x="10555" y="3104"/>
                  </a:lnTo>
                  <a:lnTo>
                    <a:pt x="8382" y="186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xmlns="" id="{861ADFE2-2960-4755-AF5C-3E674DDA0081}"/>
                </a:ext>
              </a:extLst>
            </p:cNvPr>
            <p:cNvSpPr/>
            <p:nvPr/>
          </p:nvSpPr>
          <p:spPr>
            <a:xfrm>
              <a:off x="3367348" y="4082210"/>
              <a:ext cx="96238" cy="58985"/>
            </a:xfrm>
            <a:custGeom>
              <a:avLst/>
              <a:gdLst>
                <a:gd name="connsiteX0" fmla="*/ 24836 w 96238"/>
                <a:gd name="connsiteY0" fmla="*/ 60537 h 58984"/>
                <a:gd name="connsiteX1" fmla="*/ 35391 w 96238"/>
                <a:gd name="connsiteY1" fmla="*/ 60537 h 58984"/>
                <a:gd name="connsiteX2" fmla="*/ 48740 w 96238"/>
                <a:gd name="connsiteY2" fmla="*/ 57122 h 58984"/>
                <a:gd name="connsiteX3" fmla="*/ 54018 w 96238"/>
                <a:gd name="connsiteY3" fmla="*/ 47809 h 58984"/>
                <a:gd name="connsiteX4" fmla="*/ 56191 w 96238"/>
                <a:gd name="connsiteY4" fmla="*/ 29803 h 58984"/>
                <a:gd name="connsiteX5" fmla="*/ 59295 w 96238"/>
                <a:gd name="connsiteY5" fmla="*/ 32907 h 58984"/>
                <a:gd name="connsiteX6" fmla="*/ 61468 w 96238"/>
                <a:gd name="connsiteY6" fmla="*/ 35080 h 58984"/>
                <a:gd name="connsiteX7" fmla="*/ 64573 w 96238"/>
                <a:gd name="connsiteY7" fmla="*/ 37253 h 58984"/>
                <a:gd name="connsiteX8" fmla="*/ 68608 w 96238"/>
                <a:gd name="connsiteY8" fmla="*/ 39427 h 58984"/>
                <a:gd name="connsiteX9" fmla="*/ 76059 w 96238"/>
                <a:gd name="connsiteY9" fmla="*/ 42531 h 58984"/>
                <a:gd name="connsiteX10" fmla="*/ 79164 w 96238"/>
                <a:gd name="connsiteY10" fmla="*/ 37253 h 58984"/>
                <a:gd name="connsiteX11" fmla="*/ 85373 w 96238"/>
                <a:gd name="connsiteY11" fmla="*/ 32907 h 58984"/>
                <a:gd name="connsiteX12" fmla="*/ 90650 w 96238"/>
                <a:gd name="connsiteY12" fmla="*/ 29803 h 58984"/>
                <a:gd name="connsiteX13" fmla="*/ 95617 w 96238"/>
                <a:gd name="connsiteY13" fmla="*/ 25457 h 58984"/>
                <a:gd name="connsiteX14" fmla="*/ 95617 w 96238"/>
                <a:gd name="connsiteY14" fmla="*/ 22352 h 58984"/>
                <a:gd name="connsiteX15" fmla="*/ 97790 w 96238"/>
                <a:gd name="connsiteY15" fmla="*/ 18006 h 58984"/>
                <a:gd name="connsiteX16" fmla="*/ 95617 w 96238"/>
                <a:gd name="connsiteY16" fmla="*/ 12728 h 58984"/>
                <a:gd name="connsiteX17" fmla="*/ 95617 w 96238"/>
                <a:gd name="connsiteY17" fmla="*/ 7451 h 58984"/>
                <a:gd name="connsiteX18" fmla="*/ 95617 w 96238"/>
                <a:gd name="connsiteY18" fmla="*/ 0 h 58984"/>
                <a:gd name="connsiteX19" fmla="*/ 66435 w 96238"/>
                <a:gd name="connsiteY19" fmla="*/ 7451 h 58984"/>
                <a:gd name="connsiteX20" fmla="*/ 41600 w 96238"/>
                <a:gd name="connsiteY20" fmla="*/ 18006 h 58984"/>
                <a:gd name="connsiteX21" fmla="*/ 19558 w 96238"/>
                <a:gd name="connsiteY21" fmla="*/ 31976 h 58984"/>
                <a:gd name="connsiteX22" fmla="*/ 0 w 96238"/>
                <a:gd name="connsiteY22" fmla="*/ 45636 h 58984"/>
                <a:gd name="connsiteX23" fmla="*/ 0 w 96238"/>
                <a:gd name="connsiteY23" fmla="*/ 60537 h 58984"/>
                <a:gd name="connsiteX24" fmla="*/ 13349 w 96238"/>
                <a:gd name="connsiteY24" fmla="*/ 60537 h 5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6238" h="58984">
                  <a:moveTo>
                    <a:pt x="24836" y="60537"/>
                  </a:moveTo>
                  <a:lnTo>
                    <a:pt x="35391" y="60537"/>
                  </a:lnTo>
                  <a:lnTo>
                    <a:pt x="48740" y="57122"/>
                  </a:lnTo>
                  <a:lnTo>
                    <a:pt x="54018" y="47809"/>
                  </a:lnTo>
                  <a:lnTo>
                    <a:pt x="56191" y="29803"/>
                  </a:lnTo>
                  <a:lnTo>
                    <a:pt x="59295" y="32907"/>
                  </a:lnTo>
                  <a:lnTo>
                    <a:pt x="61468" y="35080"/>
                  </a:lnTo>
                  <a:lnTo>
                    <a:pt x="64573" y="37253"/>
                  </a:lnTo>
                  <a:lnTo>
                    <a:pt x="68608" y="39427"/>
                  </a:lnTo>
                  <a:lnTo>
                    <a:pt x="76059" y="42531"/>
                  </a:lnTo>
                  <a:lnTo>
                    <a:pt x="79164" y="37253"/>
                  </a:lnTo>
                  <a:lnTo>
                    <a:pt x="85373" y="32907"/>
                  </a:lnTo>
                  <a:lnTo>
                    <a:pt x="90650" y="29803"/>
                  </a:lnTo>
                  <a:lnTo>
                    <a:pt x="95617" y="25457"/>
                  </a:lnTo>
                  <a:lnTo>
                    <a:pt x="95617" y="22352"/>
                  </a:lnTo>
                  <a:lnTo>
                    <a:pt x="97790" y="18006"/>
                  </a:lnTo>
                  <a:lnTo>
                    <a:pt x="95617" y="12728"/>
                  </a:lnTo>
                  <a:lnTo>
                    <a:pt x="95617" y="7451"/>
                  </a:lnTo>
                  <a:lnTo>
                    <a:pt x="95617" y="0"/>
                  </a:lnTo>
                  <a:lnTo>
                    <a:pt x="66435" y="7451"/>
                  </a:lnTo>
                  <a:lnTo>
                    <a:pt x="41600" y="18006"/>
                  </a:lnTo>
                  <a:lnTo>
                    <a:pt x="19558" y="31976"/>
                  </a:lnTo>
                  <a:lnTo>
                    <a:pt x="0" y="45636"/>
                  </a:lnTo>
                  <a:lnTo>
                    <a:pt x="0" y="60537"/>
                  </a:lnTo>
                  <a:lnTo>
                    <a:pt x="13349" y="60537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xmlns="" id="{2FF6B8F9-F097-4393-BA73-6AC20E4ED33C}"/>
                </a:ext>
              </a:extLst>
            </p:cNvPr>
            <p:cNvSpPr/>
            <p:nvPr/>
          </p:nvSpPr>
          <p:spPr>
            <a:xfrm>
              <a:off x="3502702" y="4062342"/>
              <a:ext cx="43462" cy="27940"/>
            </a:xfrm>
            <a:custGeom>
              <a:avLst/>
              <a:gdLst>
                <a:gd name="connsiteX0" fmla="*/ 4036 w 43462"/>
                <a:gd name="connsiteY0" fmla="*/ 25146 h 27940"/>
                <a:gd name="connsiteX1" fmla="*/ 7140 w 43462"/>
                <a:gd name="connsiteY1" fmla="*/ 29492 h 27940"/>
                <a:gd name="connsiteX2" fmla="*/ 13349 w 43462"/>
                <a:gd name="connsiteY2" fmla="*/ 30734 h 27940"/>
                <a:gd name="connsiteX3" fmla="*/ 16454 w 43462"/>
                <a:gd name="connsiteY3" fmla="*/ 30734 h 27940"/>
                <a:gd name="connsiteX4" fmla="*/ 21731 w 43462"/>
                <a:gd name="connsiteY4" fmla="*/ 29492 h 27940"/>
                <a:gd name="connsiteX5" fmla="*/ 27940 w 43462"/>
                <a:gd name="connsiteY5" fmla="*/ 25146 h 27940"/>
                <a:gd name="connsiteX6" fmla="*/ 33218 w 43462"/>
                <a:gd name="connsiteY6" fmla="*/ 19869 h 27940"/>
                <a:gd name="connsiteX7" fmla="*/ 36322 w 43462"/>
                <a:gd name="connsiteY7" fmla="*/ 15833 h 27940"/>
                <a:gd name="connsiteX8" fmla="*/ 40668 w 43462"/>
                <a:gd name="connsiteY8" fmla="*/ 10555 h 27940"/>
                <a:gd name="connsiteX9" fmla="*/ 43773 w 43462"/>
                <a:gd name="connsiteY9" fmla="*/ 5278 h 27940"/>
                <a:gd name="connsiteX10" fmla="*/ 38495 w 43462"/>
                <a:gd name="connsiteY10" fmla="*/ 3104 h 27940"/>
                <a:gd name="connsiteX11" fmla="*/ 31045 w 43462"/>
                <a:gd name="connsiteY11" fmla="*/ 931 h 27940"/>
                <a:gd name="connsiteX12" fmla="*/ 23904 w 43462"/>
                <a:gd name="connsiteY12" fmla="*/ 931 h 27940"/>
                <a:gd name="connsiteX13" fmla="*/ 14591 w 43462"/>
                <a:gd name="connsiteY13" fmla="*/ 0 h 27940"/>
                <a:gd name="connsiteX14" fmla="*/ 7140 w 43462"/>
                <a:gd name="connsiteY14" fmla="*/ 7451 h 27940"/>
                <a:gd name="connsiteX15" fmla="*/ 0 w 43462"/>
                <a:gd name="connsiteY15" fmla="*/ 12728 h 27940"/>
                <a:gd name="connsiteX16" fmla="*/ 0 w 43462"/>
                <a:gd name="connsiteY16" fmla="*/ 18006 h 27940"/>
                <a:gd name="connsiteX17" fmla="*/ 1863 w 43462"/>
                <a:gd name="connsiteY17" fmla="*/ 22042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3462" h="27940">
                  <a:moveTo>
                    <a:pt x="4036" y="25146"/>
                  </a:moveTo>
                  <a:lnTo>
                    <a:pt x="7140" y="29492"/>
                  </a:lnTo>
                  <a:lnTo>
                    <a:pt x="13349" y="30734"/>
                  </a:lnTo>
                  <a:lnTo>
                    <a:pt x="16454" y="30734"/>
                  </a:lnTo>
                  <a:lnTo>
                    <a:pt x="21731" y="29492"/>
                  </a:lnTo>
                  <a:lnTo>
                    <a:pt x="27940" y="25146"/>
                  </a:lnTo>
                  <a:lnTo>
                    <a:pt x="33218" y="19869"/>
                  </a:lnTo>
                  <a:lnTo>
                    <a:pt x="36322" y="15833"/>
                  </a:lnTo>
                  <a:lnTo>
                    <a:pt x="40668" y="10555"/>
                  </a:lnTo>
                  <a:lnTo>
                    <a:pt x="43773" y="5278"/>
                  </a:lnTo>
                  <a:lnTo>
                    <a:pt x="38495" y="3104"/>
                  </a:lnTo>
                  <a:lnTo>
                    <a:pt x="31045" y="931"/>
                  </a:lnTo>
                  <a:lnTo>
                    <a:pt x="23904" y="931"/>
                  </a:lnTo>
                  <a:lnTo>
                    <a:pt x="14591" y="0"/>
                  </a:lnTo>
                  <a:lnTo>
                    <a:pt x="7140" y="7451"/>
                  </a:lnTo>
                  <a:lnTo>
                    <a:pt x="0" y="12728"/>
                  </a:lnTo>
                  <a:lnTo>
                    <a:pt x="0" y="18006"/>
                  </a:lnTo>
                  <a:lnTo>
                    <a:pt x="1863" y="22042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xmlns="" id="{E10633F3-93B4-4D95-A176-C19D988A6B7F}"/>
                </a:ext>
              </a:extLst>
            </p:cNvPr>
            <p:cNvSpPr/>
            <p:nvPr/>
          </p:nvSpPr>
          <p:spPr>
            <a:xfrm>
              <a:off x="5862400" y="4041231"/>
              <a:ext cx="260774" cy="310446"/>
            </a:xfrm>
            <a:custGeom>
              <a:avLst/>
              <a:gdLst>
                <a:gd name="connsiteX0" fmla="*/ 16454 w 260774"/>
                <a:gd name="connsiteY0" fmla="*/ 264189 h 310445"/>
                <a:gd name="connsiteX1" fmla="*/ 24836 w 260774"/>
                <a:gd name="connsiteY1" fmla="*/ 273813 h 310445"/>
                <a:gd name="connsiteX2" fmla="*/ 34149 w 260774"/>
                <a:gd name="connsiteY2" fmla="*/ 286541 h 310445"/>
                <a:gd name="connsiteX3" fmla="*/ 39427 w 260774"/>
                <a:gd name="connsiteY3" fmla="*/ 301443 h 310445"/>
                <a:gd name="connsiteX4" fmla="*/ 56191 w 260774"/>
                <a:gd name="connsiteY4" fmla="*/ 304547 h 310445"/>
                <a:gd name="connsiteX5" fmla="*/ 70782 w 260774"/>
                <a:gd name="connsiteY5" fmla="*/ 310756 h 310445"/>
                <a:gd name="connsiteX6" fmla="*/ 74818 w 260774"/>
                <a:gd name="connsiteY6" fmla="*/ 301443 h 310445"/>
                <a:gd name="connsiteX7" fmla="*/ 80095 w 260774"/>
                <a:gd name="connsiteY7" fmla="*/ 301443 h 310445"/>
                <a:gd name="connsiteX8" fmla="*/ 80095 w 260774"/>
                <a:gd name="connsiteY8" fmla="*/ 297097 h 310445"/>
                <a:gd name="connsiteX9" fmla="*/ 68609 w 260774"/>
                <a:gd name="connsiteY9" fmla="*/ 288715 h 310445"/>
                <a:gd name="connsiteX10" fmla="*/ 60226 w 260774"/>
                <a:gd name="connsiteY10" fmla="*/ 276918 h 310445"/>
                <a:gd name="connsiteX11" fmla="*/ 53086 w 260774"/>
                <a:gd name="connsiteY11" fmla="*/ 266362 h 310445"/>
                <a:gd name="connsiteX12" fmla="*/ 50913 w 260774"/>
                <a:gd name="connsiteY12" fmla="*/ 257049 h 310445"/>
                <a:gd name="connsiteX13" fmla="*/ 56191 w 260774"/>
                <a:gd name="connsiteY13" fmla="*/ 229419 h 310445"/>
                <a:gd name="connsiteX14" fmla="*/ 67677 w 260774"/>
                <a:gd name="connsiteY14" fmla="*/ 199927 h 310445"/>
                <a:gd name="connsiteX15" fmla="*/ 83199 w 260774"/>
                <a:gd name="connsiteY15" fmla="*/ 170124 h 310445"/>
                <a:gd name="connsiteX16" fmla="*/ 104000 w 260774"/>
                <a:gd name="connsiteY16" fmla="*/ 140632 h 310445"/>
                <a:gd name="connsiteX17" fmla="*/ 124799 w 260774"/>
                <a:gd name="connsiteY17" fmla="*/ 115175 h 310445"/>
                <a:gd name="connsiteX18" fmla="*/ 145599 w 260774"/>
                <a:gd name="connsiteY18" fmla="*/ 92823 h 310445"/>
                <a:gd name="connsiteX19" fmla="*/ 163295 w 260774"/>
                <a:gd name="connsiteY19" fmla="*/ 78232 h 310445"/>
                <a:gd name="connsiteX20" fmla="*/ 180059 w 260774"/>
                <a:gd name="connsiteY20" fmla="*/ 70782 h 310445"/>
                <a:gd name="connsiteX21" fmla="*/ 197754 w 260774"/>
                <a:gd name="connsiteY21" fmla="*/ 63331 h 310445"/>
                <a:gd name="connsiteX22" fmla="*/ 217623 w 260774"/>
                <a:gd name="connsiteY22" fmla="*/ 55880 h 310445"/>
                <a:gd name="connsiteX23" fmla="*/ 234076 w 260774"/>
                <a:gd name="connsiteY23" fmla="*/ 46256 h 310445"/>
                <a:gd name="connsiteX24" fmla="*/ 248667 w 260774"/>
                <a:gd name="connsiteY24" fmla="*/ 35701 h 310445"/>
                <a:gd name="connsiteX25" fmla="*/ 260154 w 260774"/>
                <a:gd name="connsiteY25" fmla="*/ 21110 h 310445"/>
                <a:gd name="connsiteX26" fmla="*/ 261395 w 260774"/>
                <a:gd name="connsiteY26" fmla="*/ 18937 h 310445"/>
                <a:gd name="connsiteX27" fmla="*/ 261395 w 260774"/>
                <a:gd name="connsiteY27" fmla="*/ 16764 h 310445"/>
                <a:gd name="connsiteX28" fmla="*/ 263258 w 260774"/>
                <a:gd name="connsiteY28" fmla="*/ 13660 h 310445"/>
                <a:gd name="connsiteX29" fmla="*/ 260154 w 260774"/>
                <a:gd name="connsiteY29" fmla="*/ 9313 h 310445"/>
                <a:gd name="connsiteX30" fmla="*/ 258291 w 260774"/>
                <a:gd name="connsiteY30" fmla="*/ 6209 h 310445"/>
                <a:gd name="connsiteX31" fmla="*/ 253945 w 260774"/>
                <a:gd name="connsiteY31" fmla="*/ 1863 h 310445"/>
                <a:gd name="connsiteX32" fmla="*/ 236249 w 260774"/>
                <a:gd name="connsiteY32" fmla="*/ 0 h 310445"/>
                <a:gd name="connsiteX33" fmla="*/ 223832 w 260774"/>
                <a:gd name="connsiteY33" fmla="*/ 4036 h 310445"/>
                <a:gd name="connsiteX34" fmla="*/ 216381 w 260774"/>
                <a:gd name="connsiteY34" fmla="*/ 7140 h 310445"/>
                <a:gd name="connsiteX35" fmla="*/ 210172 w 260774"/>
                <a:gd name="connsiteY35" fmla="*/ 11486 h 310445"/>
                <a:gd name="connsiteX36" fmla="*/ 205205 w 260774"/>
                <a:gd name="connsiteY36" fmla="*/ 18937 h 310445"/>
                <a:gd name="connsiteX37" fmla="*/ 197754 w 260774"/>
                <a:gd name="connsiteY37" fmla="*/ 24215 h 310445"/>
                <a:gd name="connsiteX38" fmla="*/ 187199 w 260774"/>
                <a:gd name="connsiteY38" fmla="*/ 29492 h 310445"/>
                <a:gd name="connsiteX39" fmla="*/ 153981 w 260774"/>
                <a:gd name="connsiteY39" fmla="*/ 29492 h 310445"/>
                <a:gd name="connsiteX40" fmla="*/ 134113 w 260774"/>
                <a:gd name="connsiteY40" fmla="*/ 39116 h 310445"/>
                <a:gd name="connsiteX41" fmla="*/ 110208 w 260774"/>
                <a:gd name="connsiteY41" fmla="*/ 51844 h 310445"/>
                <a:gd name="connsiteX42" fmla="*/ 87235 w 260774"/>
                <a:gd name="connsiteY42" fmla="*/ 68609 h 310445"/>
                <a:gd name="connsiteX43" fmla="*/ 68609 w 260774"/>
                <a:gd name="connsiteY43" fmla="*/ 85683 h 310445"/>
                <a:gd name="connsiteX44" fmla="*/ 54017 w 260774"/>
                <a:gd name="connsiteY44" fmla="*/ 101516 h 310445"/>
                <a:gd name="connsiteX45" fmla="*/ 53086 w 260774"/>
                <a:gd name="connsiteY45" fmla="*/ 107725 h 310445"/>
                <a:gd name="connsiteX46" fmla="*/ 53086 w 260774"/>
                <a:gd name="connsiteY46" fmla="*/ 110829 h 310445"/>
                <a:gd name="connsiteX47" fmla="*/ 53086 w 260774"/>
                <a:gd name="connsiteY47" fmla="*/ 116107 h 310445"/>
                <a:gd name="connsiteX48" fmla="*/ 54017 w 260774"/>
                <a:gd name="connsiteY48" fmla="*/ 118280 h 310445"/>
                <a:gd name="connsiteX49" fmla="*/ 54017 w 260774"/>
                <a:gd name="connsiteY49" fmla="*/ 122626 h 310445"/>
                <a:gd name="connsiteX50" fmla="*/ 56191 w 260774"/>
                <a:gd name="connsiteY50" fmla="*/ 127904 h 310445"/>
                <a:gd name="connsiteX51" fmla="*/ 54017 w 260774"/>
                <a:gd name="connsiteY51" fmla="*/ 131008 h 310445"/>
                <a:gd name="connsiteX52" fmla="*/ 48740 w 260774"/>
                <a:gd name="connsiteY52" fmla="*/ 144668 h 310445"/>
                <a:gd name="connsiteX53" fmla="*/ 39427 w 260774"/>
                <a:gd name="connsiteY53" fmla="*/ 153360 h 310445"/>
                <a:gd name="connsiteX54" fmla="*/ 31045 w 260774"/>
                <a:gd name="connsiteY54" fmla="*/ 162674 h 310445"/>
                <a:gd name="connsiteX55" fmla="*/ 31045 w 260774"/>
                <a:gd name="connsiteY55" fmla="*/ 164847 h 310445"/>
                <a:gd name="connsiteX56" fmla="*/ 31045 w 260774"/>
                <a:gd name="connsiteY56" fmla="*/ 167020 h 310445"/>
                <a:gd name="connsiteX57" fmla="*/ 32286 w 260774"/>
                <a:gd name="connsiteY57" fmla="*/ 167020 h 310445"/>
                <a:gd name="connsiteX58" fmla="*/ 32286 w 260774"/>
                <a:gd name="connsiteY58" fmla="*/ 167951 h 310445"/>
                <a:gd name="connsiteX59" fmla="*/ 36322 w 260774"/>
                <a:gd name="connsiteY59" fmla="*/ 170124 h 310445"/>
                <a:gd name="connsiteX60" fmla="*/ 39427 w 260774"/>
                <a:gd name="connsiteY60" fmla="*/ 172297 h 310445"/>
                <a:gd name="connsiteX61" fmla="*/ 34149 w 260774"/>
                <a:gd name="connsiteY61" fmla="*/ 182853 h 310445"/>
                <a:gd name="connsiteX62" fmla="*/ 27009 w 260774"/>
                <a:gd name="connsiteY62" fmla="*/ 190303 h 310445"/>
                <a:gd name="connsiteX63" fmla="*/ 19558 w 260774"/>
                <a:gd name="connsiteY63" fmla="*/ 195581 h 310445"/>
                <a:gd name="connsiteX64" fmla="*/ 14591 w 260774"/>
                <a:gd name="connsiteY64" fmla="*/ 205205 h 310445"/>
                <a:gd name="connsiteX65" fmla="*/ 12418 w 260774"/>
                <a:gd name="connsiteY65" fmla="*/ 212345 h 310445"/>
                <a:gd name="connsiteX66" fmla="*/ 14591 w 260774"/>
                <a:gd name="connsiteY66" fmla="*/ 219796 h 310445"/>
                <a:gd name="connsiteX67" fmla="*/ 16454 w 260774"/>
                <a:gd name="connsiteY67" fmla="*/ 224142 h 310445"/>
                <a:gd name="connsiteX68" fmla="*/ 16454 w 260774"/>
                <a:gd name="connsiteY68" fmla="*/ 229419 h 310445"/>
                <a:gd name="connsiteX69" fmla="*/ 10245 w 260774"/>
                <a:gd name="connsiteY69" fmla="*/ 232524 h 310445"/>
                <a:gd name="connsiteX70" fmla="*/ 0 w 260774"/>
                <a:gd name="connsiteY70" fmla="*/ 239975 h 310445"/>
                <a:gd name="connsiteX71" fmla="*/ 7140 w 260774"/>
                <a:gd name="connsiteY71" fmla="*/ 254876 h 310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260774" h="310445">
                  <a:moveTo>
                    <a:pt x="16454" y="264189"/>
                  </a:moveTo>
                  <a:lnTo>
                    <a:pt x="24836" y="273813"/>
                  </a:lnTo>
                  <a:lnTo>
                    <a:pt x="34149" y="286541"/>
                  </a:lnTo>
                  <a:lnTo>
                    <a:pt x="39427" y="301443"/>
                  </a:lnTo>
                  <a:lnTo>
                    <a:pt x="56191" y="304547"/>
                  </a:lnTo>
                  <a:lnTo>
                    <a:pt x="70782" y="310756"/>
                  </a:lnTo>
                  <a:lnTo>
                    <a:pt x="74818" y="301443"/>
                  </a:lnTo>
                  <a:lnTo>
                    <a:pt x="80095" y="301443"/>
                  </a:lnTo>
                  <a:lnTo>
                    <a:pt x="80095" y="297097"/>
                  </a:lnTo>
                  <a:lnTo>
                    <a:pt x="68609" y="288715"/>
                  </a:lnTo>
                  <a:lnTo>
                    <a:pt x="60226" y="276918"/>
                  </a:lnTo>
                  <a:lnTo>
                    <a:pt x="53086" y="266362"/>
                  </a:lnTo>
                  <a:lnTo>
                    <a:pt x="50913" y="257049"/>
                  </a:lnTo>
                  <a:lnTo>
                    <a:pt x="56191" y="229419"/>
                  </a:lnTo>
                  <a:lnTo>
                    <a:pt x="67677" y="199927"/>
                  </a:lnTo>
                  <a:lnTo>
                    <a:pt x="83199" y="170124"/>
                  </a:lnTo>
                  <a:lnTo>
                    <a:pt x="104000" y="140632"/>
                  </a:lnTo>
                  <a:lnTo>
                    <a:pt x="124799" y="115175"/>
                  </a:lnTo>
                  <a:lnTo>
                    <a:pt x="145599" y="92823"/>
                  </a:lnTo>
                  <a:lnTo>
                    <a:pt x="163295" y="78232"/>
                  </a:lnTo>
                  <a:lnTo>
                    <a:pt x="180059" y="70782"/>
                  </a:lnTo>
                  <a:lnTo>
                    <a:pt x="197754" y="63331"/>
                  </a:lnTo>
                  <a:lnTo>
                    <a:pt x="217623" y="55880"/>
                  </a:lnTo>
                  <a:lnTo>
                    <a:pt x="234076" y="46256"/>
                  </a:lnTo>
                  <a:lnTo>
                    <a:pt x="248667" y="35701"/>
                  </a:lnTo>
                  <a:lnTo>
                    <a:pt x="260154" y="21110"/>
                  </a:lnTo>
                  <a:lnTo>
                    <a:pt x="261395" y="18937"/>
                  </a:lnTo>
                  <a:lnTo>
                    <a:pt x="261395" y="16764"/>
                  </a:lnTo>
                  <a:lnTo>
                    <a:pt x="263258" y="13660"/>
                  </a:lnTo>
                  <a:lnTo>
                    <a:pt x="260154" y="9313"/>
                  </a:lnTo>
                  <a:lnTo>
                    <a:pt x="258291" y="6209"/>
                  </a:lnTo>
                  <a:lnTo>
                    <a:pt x="253945" y="1863"/>
                  </a:lnTo>
                  <a:lnTo>
                    <a:pt x="236249" y="0"/>
                  </a:lnTo>
                  <a:lnTo>
                    <a:pt x="223832" y="4036"/>
                  </a:lnTo>
                  <a:lnTo>
                    <a:pt x="216381" y="7140"/>
                  </a:lnTo>
                  <a:lnTo>
                    <a:pt x="210172" y="11486"/>
                  </a:lnTo>
                  <a:lnTo>
                    <a:pt x="205205" y="18937"/>
                  </a:lnTo>
                  <a:lnTo>
                    <a:pt x="197754" y="24215"/>
                  </a:lnTo>
                  <a:lnTo>
                    <a:pt x="187199" y="29492"/>
                  </a:lnTo>
                  <a:lnTo>
                    <a:pt x="153981" y="29492"/>
                  </a:lnTo>
                  <a:lnTo>
                    <a:pt x="134113" y="39116"/>
                  </a:lnTo>
                  <a:lnTo>
                    <a:pt x="110208" y="51844"/>
                  </a:lnTo>
                  <a:lnTo>
                    <a:pt x="87235" y="68609"/>
                  </a:lnTo>
                  <a:lnTo>
                    <a:pt x="68609" y="85683"/>
                  </a:lnTo>
                  <a:lnTo>
                    <a:pt x="54017" y="101516"/>
                  </a:lnTo>
                  <a:lnTo>
                    <a:pt x="53086" y="107725"/>
                  </a:lnTo>
                  <a:lnTo>
                    <a:pt x="53086" y="110829"/>
                  </a:lnTo>
                  <a:lnTo>
                    <a:pt x="53086" y="116107"/>
                  </a:lnTo>
                  <a:lnTo>
                    <a:pt x="54017" y="118280"/>
                  </a:lnTo>
                  <a:lnTo>
                    <a:pt x="54017" y="122626"/>
                  </a:lnTo>
                  <a:lnTo>
                    <a:pt x="56191" y="127904"/>
                  </a:lnTo>
                  <a:lnTo>
                    <a:pt x="54017" y="131008"/>
                  </a:lnTo>
                  <a:lnTo>
                    <a:pt x="48740" y="144668"/>
                  </a:lnTo>
                  <a:lnTo>
                    <a:pt x="39427" y="153360"/>
                  </a:lnTo>
                  <a:lnTo>
                    <a:pt x="31045" y="162674"/>
                  </a:lnTo>
                  <a:lnTo>
                    <a:pt x="31045" y="164847"/>
                  </a:lnTo>
                  <a:lnTo>
                    <a:pt x="31045" y="167020"/>
                  </a:lnTo>
                  <a:lnTo>
                    <a:pt x="32286" y="167020"/>
                  </a:lnTo>
                  <a:lnTo>
                    <a:pt x="32286" y="167951"/>
                  </a:lnTo>
                  <a:lnTo>
                    <a:pt x="36322" y="170124"/>
                  </a:lnTo>
                  <a:lnTo>
                    <a:pt x="39427" y="172297"/>
                  </a:lnTo>
                  <a:lnTo>
                    <a:pt x="34149" y="182853"/>
                  </a:lnTo>
                  <a:lnTo>
                    <a:pt x="27009" y="190303"/>
                  </a:lnTo>
                  <a:lnTo>
                    <a:pt x="19558" y="195581"/>
                  </a:lnTo>
                  <a:lnTo>
                    <a:pt x="14591" y="205205"/>
                  </a:lnTo>
                  <a:lnTo>
                    <a:pt x="12418" y="212345"/>
                  </a:lnTo>
                  <a:lnTo>
                    <a:pt x="14591" y="219796"/>
                  </a:lnTo>
                  <a:lnTo>
                    <a:pt x="16454" y="224142"/>
                  </a:lnTo>
                  <a:lnTo>
                    <a:pt x="16454" y="229419"/>
                  </a:lnTo>
                  <a:lnTo>
                    <a:pt x="10245" y="232524"/>
                  </a:lnTo>
                  <a:lnTo>
                    <a:pt x="0" y="239975"/>
                  </a:lnTo>
                  <a:lnTo>
                    <a:pt x="7140" y="25487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C57C77F4-760F-4C86-BF77-E11055A8D720}"/>
                </a:ext>
              </a:extLst>
            </p:cNvPr>
            <p:cNvSpPr/>
            <p:nvPr/>
          </p:nvSpPr>
          <p:spPr>
            <a:xfrm>
              <a:off x="7125604" y="4179690"/>
              <a:ext cx="15522" cy="12418"/>
            </a:xfrm>
            <a:custGeom>
              <a:avLst/>
              <a:gdLst>
                <a:gd name="connsiteX0" fmla="*/ 0 w 15522"/>
                <a:gd name="connsiteY0" fmla="*/ 13660 h 12417"/>
                <a:gd name="connsiteX1" fmla="*/ 16454 w 15522"/>
                <a:gd name="connsiteY1" fmla="*/ 13660 h 12417"/>
                <a:gd name="connsiteX2" fmla="*/ 16454 w 15522"/>
                <a:gd name="connsiteY2" fmla="*/ 6209 h 12417"/>
                <a:gd name="connsiteX3" fmla="*/ 4036 w 15522"/>
                <a:gd name="connsiteY3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22" h="12417">
                  <a:moveTo>
                    <a:pt x="0" y="13660"/>
                  </a:moveTo>
                  <a:lnTo>
                    <a:pt x="16454" y="13660"/>
                  </a:lnTo>
                  <a:lnTo>
                    <a:pt x="16454" y="6209"/>
                  </a:lnTo>
                  <a:lnTo>
                    <a:pt x="4036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FFEADB48-FACB-4572-8A7B-BCC4AF84D368}"/>
                </a:ext>
              </a:extLst>
            </p:cNvPr>
            <p:cNvSpPr/>
            <p:nvPr/>
          </p:nvSpPr>
          <p:spPr>
            <a:xfrm>
              <a:off x="3826497" y="4062342"/>
              <a:ext cx="15522" cy="6209"/>
            </a:xfrm>
            <a:custGeom>
              <a:avLst/>
              <a:gdLst>
                <a:gd name="connsiteX0" fmla="*/ 0 w 15522"/>
                <a:gd name="connsiteY0" fmla="*/ 0 h 6208"/>
                <a:gd name="connsiteX1" fmla="*/ 16764 w 15522"/>
                <a:gd name="connsiteY1" fmla="*/ 0 h 6208"/>
                <a:gd name="connsiteX2" fmla="*/ 16764 w 15522"/>
                <a:gd name="connsiteY2" fmla="*/ 8382 h 6208"/>
                <a:gd name="connsiteX3" fmla="*/ 0 w 15522"/>
                <a:gd name="connsiteY3" fmla="*/ 8382 h 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22" h="6208">
                  <a:moveTo>
                    <a:pt x="0" y="0"/>
                  </a:moveTo>
                  <a:lnTo>
                    <a:pt x="16764" y="0"/>
                  </a:lnTo>
                  <a:lnTo>
                    <a:pt x="16764" y="8382"/>
                  </a:lnTo>
                  <a:lnTo>
                    <a:pt x="0" y="8382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xmlns="" id="{DBAB74D7-177A-4E1E-8B35-3E3F5A2BCAE4}"/>
                </a:ext>
              </a:extLst>
            </p:cNvPr>
            <p:cNvSpPr/>
            <p:nvPr/>
          </p:nvSpPr>
          <p:spPr>
            <a:xfrm>
              <a:off x="7212839" y="4119464"/>
              <a:ext cx="71403" cy="49671"/>
            </a:xfrm>
            <a:custGeom>
              <a:avLst/>
              <a:gdLst>
                <a:gd name="connsiteX0" fmla="*/ 27009 w 71402"/>
                <a:gd name="connsiteY0" fmla="*/ 37874 h 49671"/>
                <a:gd name="connsiteX1" fmla="*/ 49050 w 71402"/>
                <a:gd name="connsiteY1" fmla="*/ 45325 h 49671"/>
                <a:gd name="connsiteX2" fmla="*/ 72955 w 71402"/>
                <a:gd name="connsiteY2" fmla="*/ 49671 h 49671"/>
                <a:gd name="connsiteX3" fmla="*/ 68919 w 71402"/>
                <a:gd name="connsiteY3" fmla="*/ 32597 h 49671"/>
                <a:gd name="connsiteX4" fmla="*/ 61468 w 71402"/>
                <a:gd name="connsiteY4" fmla="*/ 19869 h 49671"/>
                <a:gd name="connsiteX5" fmla="*/ 51224 w 71402"/>
                <a:gd name="connsiteY5" fmla="*/ 10555 h 49671"/>
                <a:gd name="connsiteX6" fmla="*/ 36632 w 71402"/>
                <a:gd name="connsiteY6" fmla="*/ 5278 h 49671"/>
                <a:gd name="connsiteX7" fmla="*/ 19868 w 71402"/>
                <a:gd name="connsiteY7" fmla="*/ 2173 h 49671"/>
                <a:gd name="connsiteX8" fmla="*/ 3104 w 71402"/>
                <a:gd name="connsiteY8" fmla="*/ 0 h 49671"/>
                <a:gd name="connsiteX9" fmla="*/ 3104 w 71402"/>
                <a:gd name="connsiteY9" fmla="*/ 3104 h 49671"/>
                <a:gd name="connsiteX10" fmla="*/ 3104 w 71402"/>
                <a:gd name="connsiteY10" fmla="*/ 7451 h 49671"/>
                <a:gd name="connsiteX11" fmla="*/ 2173 w 71402"/>
                <a:gd name="connsiteY11" fmla="*/ 8382 h 49671"/>
                <a:gd name="connsiteX12" fmla="*/ 2173 w 71402"/>
                <a:gd name="connsiteY12" fmla="*/ 10555 h 49671"/>
                <a:gd name="connsiteX13" fmla="*/ 0 w 71402"/>
                <a:gd name="connsiteY13" fmla="*/ 12728 h 49671"/>
                <a:gd name="connsiteX14" fmla="*/ 10555 w 71402"/>
                <a:gd name="connsiteY14" fmla="*/ 27319 h 4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1402" h="49671">
                  <a:moveTo>
                    <a:pt x="27009" y="37874"/>
                  </a:moveTo>
                  <a:lnTo>
                    <a:pt x="49050" y="45325"/>
                  </a:lnTo>
                  <a:lnTo>
                    <a:pt x="72955" y="49671"/>
                  </a:lnTo>
                  <a:lnTo>
                    <a:pt x="68919" y="32597"/>
                  </a:lnTo>
                  <a:lnTo>
                    <a:pt x="61468" y="19869"/>
                  </a:lnTo>
                  <a:lnTo>
                    <a:pt x="51224" y="10555"/>
                  </a:lnTo>
                  <a:lnTo>
                    <a:pt x="36632" y="5278"/>
                  </a:lnTo>
                  <a:lnTo>
                    <a:pt x="19868" y="2173"/>
                  </a:lnTo>
                  <a:lnTo>
                    <a:pt x="3104" y="0"/>
                  </a:lnTo>
                  <a:lnTo>
                    <a:pt x="3104" y="3104"/>
                  </a:lnTo>
                  <a:lnTo>
                    <a:pt x="3104" y="7451"/>
                  </a:lnTo>
                  <a:lnTo>
                    <a:pt x="2173" y="8382"/>
                  </a:lnTo>
                  <a:lnTo>
                    <a:pt x="2173" y="10555"/>
                  </a:lnTo>
                  <a:lnTo>
                    <a:pt x="0" y="12728"/>
                  </a:lnTo>
                  <a:lnTo>
                    <a:pt x="10555" y="27319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xmlns="" id="{90C078E4-EC9F-4EDB-BE59-62113A183189}"/>
                </a:ext>
              </a:extLst>
            </p:cNvPr>
            <p:cNvSpPr/>
            <p:nvPr/>
          </p:nvSpPr>
          <p:spPr>
            <a:xfrm>
              <a:off x="7085867" y="4082210"/>
              <a:ext cx="108656" cy="80716"/>
            </a:xfrm>
            <a:custGeom>
              <a:avLst/>
              <a:gdLst>
                <a:gd name="connsiteX0" fmla="*/ 14591 w 108656"/>
                <a:gd name="connsiteY0" fmla="*/ 72023 h 80715"/>
                <a:gd name="connsiteX1" fmla="*/ 27009 w 108656"/>
                <a:gd name="connsiteY1" fmla="*/ 82579 h 80715"/>
                <a:gd name="connsiteX2" fmla="*/ 32286 w 108656"/>
                <a:gd name="connsiteY2" fmla="*/ 81647 h 80715"/>
                <a:gd name="connsiteX3" fmla="*/ 43773 w 108656"/>
                <a:gd name="connsiteY3" fmla="*/ 79474 h 80715"/>
                <a:gd name="connsiteX4" fmla="*/ 58364 w 108656"/>
                <a:gd name="connsiteY4" fmla="*/ 77301 h 80715"/>
                <a:gd name="connsiteX5" fmla="*/ 76059 w 108656"/>
                <a:gd name="connsiteY5" fmla="*/ 75128 h 80715"/>
                <a:gd name="connsiteX6" fmla="*/ 93754 w 108656"/>
                <a:gd name="connsiteY6" fmla="*/ 74197 h 80715"/>
                <a:gd name="connsiteX7" fmla="*/ 107414 w 108656"/>
                <a:gd name="connsiteY7" fmla="*/ 74197 h 80715"/>
                <a:gd name="connsiteX8" fmla="*/ 108346 w 108656"/>
                <a:gd name="connsiteY8" fmla="*/ 72023 h 80715"/>
                <a:gd name="connsiteX9" fmla="*/ 110519 w 108656"/>
                <a:gd name="connsiteY9" fmla="*/ 72023 h 80715"/>
                <a:gd name="connsiteX10" fmla="*/ 110519 w 108656"/>
                <a:gd name="connsiteY10" fmla="*/ 69850 h 80715"/>
                <a:gd name="connsiteX11" fmla="*/ 110519 w 108656"/>
                <a:gd name="connsiteY11" fmla="*/ 12728 h 80715"/>
                <a:gd name="connsiteX12" fmla="*/ 95928 w 108656"/>
                <a:gd name="connsiteY12" fmla="*/ 20179 h 80715"/>
                <a:gd name="connsiteX13" fmla="*/ 83199 w 108656"/>
                <a:gd name="connsiteY13" fmla="*/ 27630 h 80715"/>
                <a:gd name="connsiteX14" fmla="*/ 66746 w 108656"/>
                <a:gd name="connsiteY14" fmla="*/ 32907 h 80715"/>
                <a:gd name="connsiteX15" fmla="*/ 66746 w 108656"/>
                <a:gd name="connsiteY15" fmla="*/ 20179 h 80715"/>
                <a:gd name="connsiteX16" fmla="*/ 66746 w 108656"/>
                <a:gd name="connsiteY16" fmla="*/ 9624 h 80715"/>
                <a:gd name="connsiteX17" fmla="*/ 63641 w 108656"/>
                <a:gd name="connsiteY17" fmla="*/ 0 h 80715"/>
                <a:gd name="connsiteX18" fmla="*/ 54018 w 108656"/>
                <a:gd name="connsiteY18" fmla="*/ 0 h 80715"/>
                <a:gd name="connsiteX19" fmla="*/ 39737 w 108656"/>
                <a:gd name="connsiteY19" fmla="*/ 2173 h 80715"/>
                <a:gd name="connsiteX20" fmla="*/ 25146 w 108656"/>
                <a:gd name="connsiteY20" fmla="*/ 7451 h 80715"/>
                <a:gd name="connsiteX21" fmla="*/ 15522 w 108656"/>
                <a:gd name="connsiteY21" fmla="*/ 12728 h 80715"/>
                <a:gd name="connsiteX22" fmla="*/ 8382 w 108656"/>
                <a:gd name="connsiteY22" fmla="*/ 17075 h 80715"/>
                <a:gd name="connsiteX23" fmla="*/ 7451 w 108656"/>
                <a:gd name="connsiteY23" fmla="*/ 20179 h 80715"/>
                <a:gd name="connsiteX24" fmla="*/ 5277 w 108656"/>
                <a:gd name="connsiteY24" fmla="*/ 24525 h 80715"/>
                <a:gd name="connsiteX25" fmla="*/ 3104 w 108656"/>
                <a:gd name="connsiteY25" fmla="*/ 27630 h 80715"/>
                <a:gd name="connsiteX26" fmla="*/ 931 w 108656"/>
                <a:gd name="connsiteY26" fmla="*/ 31976 h 80715"/>
                <a:gd name="connsiteX27" fmla="*/ 0 w 108656"/>
                <a:gd name="connsiteY27" fmla="*/ 37253 h 80715"/>
                <a:gd name="connsiteX28" fmla="*/ 5277 w 108656"/>
                <a:gd name="connsiteY28" fmla="*/ 57122 h 80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8656" h="80715">
                  <a:moveTo>
                    <a:pt x="14591" y="72023"/>
                  </a:moveTo>
                  <a:lnTo>
                    <a:pt x="27009" y="82579"/>
                  </a:lnTo>
                  <a:lnTo>
                    <a:pt x="32286" y="81647"/>
                  </a:lnTo>
                  <a:lnTo>
                    <a:pt x="43773" y="79474"/>
                  </a:lnTo>
                  <a:lnTo>
                    <a:pt x="58364" y="77301"/>
                  </a:lnTo>
                  <a:lnTo>
                    <a:pt x="76059" y="75128"/>
                  </a:lnTo>
                  <a:lnTo>
                    <a:pt x="93754" y="74197"/>
                  </a:lnTo>
                  <a:lnTo>
                    <a:pt x="107414" y="74197"/>
                  </a:lnTo>
                  <a:lnTo>
                    <a:pt x="108346" y="72023"/>
                  </a:lnTo>
                  <a:lnTo>
                    <a:pt x="110519" y="72023"/>
                  </a:lnTo>
                  <a:lnTo>
                    <a:pt x="110519" y="69850"/>
                  </a:lnTo>
                  <a:lnTo>
                    <a:pt x="110519" y="12728"/>
                  </a:lnTo>
                  <a:lnTo>
                    <a:pt x="95928" y="20179"/>
                  </a:lnTo>
                  <a:lnTo>
                    <a:pt x="83199" y="27630"/>
                  </a:lnTo>
                  <a:lnTo>
                    <a:pt x="66746" y="32907"/>
                  </a:lnTo>
                  <a:lnTo>
                    <a:pt x="66746" y="20179"/>
                  </a:lnTo>
                  <a:lnTo>
                    <a:pt x="66746" y="9624"/>
                  </a:lnTo>
                  <a:lnTo>
                    <a:pt x="63641" y="0"/>
                  </a:lnTo>
                  <a:lnTo>
                    <a:pt x="54018" y="0"/>
                  </a:lnTo>
                  <a:lnTo>
                    <a:pt x="39737" y="2173"/>
                  </a:lnTo>
                  <a:lnTo>
                    <a:pt x="25146" y="7451"/>
                  </a:lnTo>
                  <a:lnTo>
                    <a:pt x="15522" y="12728"/>
                  </a:lnTo>
                  <a:lnTo>
                    <a:pt x="8382" y="17075"/>
                  </a:lnTo>
                  <a:lnTo>
                    <a:pt x="7451" y="20179"/>
                  </a:lnTo>
                  <a:lnTo>
                    <a:pt x="5277" y="24525"/>
                  </a:lnTo>
                  <a:lnTo>
                    <a:pt x="3104" y="27630"/>
                  </a:lnTo>
                  <a:lnTo>
                    <a:pt x="931" y="31976"/>
                  </a:lnTo>
                  <a:lnTo>
                    <a:pt x="0" y="37253"/>
                  </a:lnTo>
                  <a:lnTo>
                    <a:pt x="5277" y="57122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xmlns="" id="{BACB0648-DA30-43E6-B5EA-8631410C4160}"/>
                </a:ext>
              </a:extLst>
            </p:cNvPr>
            <p:cNvSpPr/>
            <p:nvPr/>
          </p:nvSpPr>
          <p:spPr>
            <a:xfrm>
              <a:off x="4090065" y="4082210"/>
              <a:ext cx="12418" cy="9313"/>
            </a:xfrm>
            <a:custGeom>
              <a:avLst/>
              <a:gdLst>
                <a:gd name="connsiteX0" fmla="*/ 4036 w 12417"/>
                <a:gd name="connsiteY0" fmla="*/ 9624 h 9313"/>
                <a:gd name="connsiteX1" fmla="*/ 7140 w 12417"/>
                <a:gd name="connsiteY1" fmla="*/ 9624 h 9313"/>
                <a:gd name="connsiteX2" fmla="*/ 12418 w 12417"/>
                <a:gd name="connsiteY2" fmla="*/ 9624 h 9313"/>
                <a:gd name="connsiteX3" fmla="*/ 12418 w 12417"/>
                <a:gd name="connsiteY3" fmla="*/ 5278 h 9313"/>
                <a:gd name="connsiteX4" fmla="*/ 0 w 12417"/>
                <a:gd name="connsiteY4" fmla="*/ 0 h 9313"/>
                <a:gd name="connsiteX5" fmla="*/ 0 w 12417"/>
                <a:gd name="connsiteY5" fmla="*/ 5278 h 9313"/>
                <a:gd name="connsiteX6" fmla="*/ 0 w 12417"/>
                <a:gd name="connsiteY6" fmla="*/ 7451 h 9313"/>
                <a:gd name="connsiteX7" fmla="*/ 1863 w 12417"/>
                <a:gd name="connsiteY7" fmla="*/ 9624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417" h="9313">
                  <a:moveTo>
                    <a:pt x="4036" y="9624"/>
                  </a:moveTo>
                  <a:lnTo>
                    <a:pt x="7140" y="9624"/>
                  </a:lnTo>
                  <a:lnTo>
                    <a:pt x="12418" y="9624"/>
                  </a:lnTo>
                  <a:lnTo>
                    <a:pt x="12418" y="5278"/>
                  </a:lnTo>
                  <a:lnTo>
                    <a:pt x="0" y="0"/>
                  </a:lnTo>
                  <a:lnTo>
                    <a:pt x="0" y="5278"/>
                  </a:lnTo>
                  <a:lnTo>
                    <a:pt x="0" y="7451"/>
                  </a:lnTo>
                  <a:lnTo>
                    <a:pt x="1863" y="9624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xmlns="" id="{4CBA894B-5515-4C56-96BC-3D58E09359D5}"/>
                </a:ext>
              </a:extLst>
            </p:cNvPr>
            <p:cNvSpPr/>
            <p:nvPr/>
          </p:nvSpPr>
          <p:spPr>
            <a:xfrm>
              <a:off x="6122554" y="4209183"/>
              <a:ext cx="12418" cy="12418"/>
            </a:xfrm>
            <a:custGeom>
              <a:avLst/>
              <a:gdLst>
                <a:gd name="connsiteX0" fmla="*/ 1242 w 12417"/>
                <a:gd name="connsiteY0" fmla="*/ 4346 h 12417"/>
                <a:gd name="connsiteX1" fmla="*/ 0 w 12417"/>
                <a:gd name="connsiteY1" fmla="*/ 6519 h 12417"/>
                <a:gd name="connsiteX2" fmla="*/ 0 w 12417"/>
                <a:gd name="connsiteY2" fmla="*/ 9624 h 12417"/>
                <a:gd name="connsiteX3" fmla="*/ 0 w 12417"/>
                <a:gd name="connsiteY3" fmla="*/ 14901 h 12417"/>
                <a:gd name="connsiteX4" fmla="*/ 3104 w 12417"/>
                <a:gd name="connsiteY4" fmla="*/ 14901 h 12417"/>
                <a:gd name="connsiteX5" fmla="*/ 5278 w 12417"/>
                <a:gd name="connsiteY5" fmla="*/ 14901 h 12417"/>
                <a:gd name="connsiteX6" fmla="*/ 7451 w 12417"/>
                <a:gd name="connsiteY6" fmla="*/ 14901 h 12417"/>
                <a:gd name="connsiteX7" fmla="*/ 8382 w 12417"/>
                <a:gd name="connsiteY7" fmla="*/ 13970 h 12417"/>
                <a:gd name="connsiteX8" fmla="*/ 10555 w 12417"/>
                <a:gd name="connsiteY8" fmla="*/ 11797 h 12417"/>
                <a:gd name="connsiteX9" fmla="*/ 14591 w 12417"/>
                <a:gd name="connsiteY9" fmla="*/ 11797 h 12417"/>
                <a:gd name="connsiteX10" fmla="*/ 14591 w 12417"/>
                <a:gd name="connsiteY10" fmla="*/ 4346 h 12417"/>
                <a:gd name="connsiteX11" fmla="*/ 3104 w 12417"/>
                <a:gd name="connsiteY11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417" h="12417">
                  <a:moveTo>
                    <a:pt x="1242" y="4346"/>
                  </a:moveTo>
                  <a:lnTo>
                    <a:pt x="0" y="6519"/>
                  </a:lnTo>
                  <a:lnTo>
                    <a:pt x="0" y="9624"/>
                  </a:lnTo>
                  <a:lnTo>
                    <a:pt x="0" y="14901"/>
                  </a:lnTo>
                  <a:lnTo>
                    <a:pt x="3104" y="14901"/>
                  </a:lnTo>
                  <a:lnTo>
                    <a:pt x="5278" y="14901"/>
                  </a:lnTo>
                  <a:lnTo>
                    <a:pt x="7451" y="14901"/>
                  </a:lnTo>
                  <a:lnTo>
                    <a:pt x="8382" y="13970"/>
                  </a:lnTo>
                  <a:lnTo>
                    <a:pt x="10555" y="11797"/>
                  </a:lnTo>
                  <a:lnTo>
                    <a:pt x="14591" y="11797"/>
                  </a:lnTo>
                  <a:lnTo>
                    <a:pt x="14591" y="4346"/>
                  </a:lnTo>
                  <a:lnTo>
                    <a:pt x="3104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xmlns="" id="{8075F278-2100-4432-8B39-6D7EDDB6070E}"/>
                </a:ext>
              </a:extLst>
            </p:cNvPr>
            <p:cNvSpPr/>
            <p:nvPr/>
          </p:nvSpPr>
          <p:spPr>
            <a:xfrm>
              <a:off x="4937582" y="4135296"/>
              <a:ext cx="15522" cy="6209"/>
            </a:xfrm>
            <a:custGeom>
              <a:avLst/>
              <a:gdLst>
                <a:gd name="connsiteX0" fmla="*/ 5277 w 15522"/>
                <a:gd name="connsiteY0" fmla="*/ 6209 h 6208"/>
                <a:gd name="connsiteX1" fmla="*/ 7451 w 15522"/>
                <a:gd name="connsiteY1" fmla="*/ 6209 h 6208"/>
                <a:gd name="connsiteX2" fmla="*/ 8382 w 15522"/>
                <a:gd name="connsiteY2" fmla="*/ 6209 h 6208"/>
                <a:gd name="connsiteX3" fmla="*/ 12418 w 15522"/>
                <a:gd name="connsiteY3" fmla="*/ 4036 h 6208"/>
                <a:gd name="connsiteX4" fmla="*/ 15522 w 15522"/>
                <a:gd name="connsiteY4" fmla="*/ 4036 h 6208"/>
                <a:gd name="connsiteX5" fmla="*/ 15522 w 15522"/>
                <a:gd name="connsiteY5" fmla="*/ 0 h 6208"/>
                <a:gd name="connsiteX6" fmla="*/ 0 w 15522"/>
                <a:gd name="connsiteY6" fmla="*/ 0 h 6208"/>
                <a:gd name="connsiteX7" fmla="*/ 3104 w 15522"/>
                <a:gd name="connsiteY7" fmla="*/ 4036 h 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522" h="6208">
                  <a:moveTo>
                    <a:pt x="5277" y="6209"/>
                  </a:moveTo>
                  <a:lnTo>
                    <a:pt x="7451" y="6209"/>
                  </a:lnTo>
                  <a:lnTo>
                    <a:pt x="8382" y="6209"/>
                  </a:lnTo>
                  <a:lnTo>
                    <a:pt x="12418" y="4036"/>
                  </a:lnTo>
                  <a:lnTo>
                    <a:pt x="15522" y="4036"/>
                  </a:lnTo>
                  <a:lnTo>
                    <a:pt x="15522" y="0"/>
                  </a:lnTo>
                  <a:lnTo>
                    <a:pt x="0" y="0"/>
                  </a:lnTo>
                  <a:lnTo>
                    <a:pt x="3104" y="403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xmlns="" id="{FC973F39-86AF-48EB-883A-65316235FA78}"/>
                </a:ext>
              </a:extLst>
            </p:cNvPr>
            <p:cNvSpPr/>
            <p:nvPr/>
          </p:nvSpPr>
          <p:spPr>
            <a:xfrm>
              <a:off x="5256410" y="5105129"/>
              <a:ext cx="12418" cy="24836"/>
            </a:xfrm>
            <a:custGeom>
              <a:avLst/>
              <a:gdLst>
                <a:gd name="connsiteX0" fmla="*/ 9313 w 12417"/>
                <a:gd name="connsiteY0" fmla="*/ 22352 h 24835"/>
                <a:gd name="connsiteX1" fmla="*/ 10245 w 12417"/>
                <a:gd name="connsiteY1" fmla="*/ 18006 h 24835"/>
                <a:gd name="connsiteX2" fmla="*/ 10245 w 12417"/>
                <a:gd name="connsiteY2" fmla="*/ 12728 h 24835"/>
                <a:gd name="connsiteX3" fmla="*/ 10245 w 12417"/>
                <a:gd name="connsiteY3" fmla="*/ 7451 h 24835"/>
                <a:gd name="connsiteX4" fmla="*/ 12418 w 12417"/>
                <a:gd name="connsiteY4" fmla="*/ 0 h 24835"/>
                <a:gd name="connsiteX5" fmla="*/ 3104 w 12417"/>
                <a:gd name="connsiteY5" fmla="*/ 0 h 24835"/>
                <a:gd name="connsiteX6" fmla="*/ 2173 w 12417"/>
                <a:gd name="connsiteY6" fmla="*/ 5588 h 24835"/>
                <a:gd name="connsiteX7" fmla="*/ 2173 w 12417"/>
                <a:gd name="connsiteY7" fmla="*/ 12728 h 24835"/>
                <a:gd name="connsiteX8" fmla="*/ 0 w 12417"/>
                <a:gd name="connsiteY8" fmla="*/ 20179 h 24835"/>
                <a:gd name="connsiteX9" fmla="*/ 0 w 12417"/>
                <a:gd name="connsiteY9" fmla="*/ 27630 h 24835"/>
                <a:gd name="connsiteX10" fmla="*/ 7140 w 12417"/>
                <a:gd name="connsiteY10" fmla="*/ 27630 h 2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417" h="24835">
                  <a:moveTo>
                    <a:pt x="9313" y="22352"/>
                  </a:moveTo>
                  <a:lnTo>
                    <a:pt x="10245" y="18006"/>
                  </a:lnTo>
                  <a:lnTo>
                    <a:pt x="10245" y="12728"/>
                  </a:lnTo>
                  <a:lnTo>
                    <a:pt x="10245" y="7451"/>
                  </a:lnTo>
                  <a:lnTo>
                    <a:pt x="12418" y="0"/>
                  </a:lnTo>
                  <a:lnTo>
                    <a:pt x="3104" y="0"/>
                  </a:lnTo>
                  <a:lnTo>
                    <a:pt x="2173" y="5588"/>
                  </a:lnTo>
                  <a:lnTo>
                    <a:pt x="2173" y="12728"/>
                  </a:lnTo>
                  <a:lnTo>
                    <a:pt x="0" y="20179"/>
                  </a:lnTo>
                  <a:lnTo>
                    <a:pt x="0" y="27630"/>
                  </a:lnTo>
                  <a:lnTo>
                    <a:pt x="7140" y="2763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xmlns="" id="{5257B397-E554-4B20-9F72-D2535D9874B7}"/>
                </a:ext>
              </a:extLst>
            </p:cNvPr>
            <p:cNvSpPr/>
            <p:nvPr/>
          </p:nvSpPr>
          <p:spPr>
            <a:xfrm>
              <a:off x="3850401" y="4200801"/>
              <a:ext cx="406684" cy="447042"/>
            </a:xfrm>
            <a:custGeom>
              <a:avLst/>
              <a:gdLst>
                <a:gd name="connsiteX0" fmla="*/ 395818 w 406683"/>
                <a:gd name="connsiteY0" fmla="*/ 287783 h 447041"/>
                <a:gd name="connsiteX1" fmla="*/ 392714 w 406683"/>
                <a:gd name="connsiteY1" fmla="*/ 285610 h 447041"/>
                <a:gd name="connsiteX2" fmla="*/ 387436 w 406683"/>
                <a:gd name="connsiteY2" fmla="*/ 283437 h 447041"/>
                <a:gd name="connsiteX3" fmla="*/ 383401 w 406683"/>
                <a:gd name="connsiteY3" fmla="*/ 282506 h 447041"/>
                <a:gd name="connsiteX4" fmla="*/ 381227 w 406683"/>
                <a:gd name="connsiteY4" fmla="*/ 280333 h 447041"/>
                <a:gd name="connsiteX5" fmla="*/ 381227 w 406683"/>
                <a:gd name="connsiteY5" fmla="*/ 278159 h 447041"/>
                <a:gd name="connsiteX6" fmla="*/ 381227 w 406683"/>
                <a:gd name="connsiteY6" fmla="*/ 275986 h 447041"/>
                <a:gd name="connsiteX7" fmla="*/ 383401 w 406683"/>
                <a:gd name="connsiteY7" fmla="*/ 275055 h 447041"/>
                <a:gd name="connsiteX8" fmla="*/ 381227 w 406683"/>
                <a:gd name="connsiteY8" fmla="*/ 270709 h 447041"/>
                <a:gd name="connsiteX9" fmla="*/ 379986 w 406683"/>
                <a:gd name="connsiteY9" fmla="*/ 268846 h 447041"/>
                <a:gd name="connsiteX10" fmla="*/ 375950 w 406683"/>
                <a:gd name="connsiteY10" fmla="*/ 265431 h 447041"/>
                <a:gd name="connsiteX11" fmla="*/ 372845 w 406683"/>
                <a:gd name="connsiteY11" fmla="*/ 263568 h 447041"/>
                <a:gd name="connsiteX12" fmla="*/ 366636 w 406683"/>
                <a:gd name="connsiteY12" fmla="*/ 261395 h 447041"/>
                <a:gd name="connsiteX13" fmla="*/ 363532 w 406683"/>
                <a:gd name="connsiteY13" fmla="*/ 258291 h 447041"/>
                <a:gd name="connsiteX14" fmla="*/ 359186 w 406683"/>
                <a:gd name="connsiteY14" fmla="*/ 256118 h 447041"/>
                <a:gd name="connsiteX15" fmla="*/ 358254 w 406683"/>
                <a:gd name="connsiteY15" fmla="*/ 253945 h 447041"/>
                <a:gd name="connsiteX16" fmla="*/ 358254 w 406683"/>
                <a:gd name="connsiteY16" fmla="*/ 252703 h 447041"/>
                <a:gd name="connsiteX17" fmla="*/ 356081 w 406683"/>
                <a:gd name="connsiteY17" fmla="*/ 250840 h 447041"/>
                <a:gd name="connsiteX18" fmla="*/ 356081 w 406683"/>
                <a:gd name="connsiteY18" fmla="*/ 248667 h 447041"/>
                <a:gd name="connsiteX19" fmla="*/ 356081 w 406683"/>
                <a:gd name="connsiteY19" fmla="*/ 243389 h 447041"/>
                <a:gd name="connsiteX20" fmla="*/ 341490 w 406683"/>
                <a:gd name="connsiteY20" fmla="*/ 238112 h 447041"/>
                <a:gd name="connsiteX21" fmla="*/ 330004 w 406683"/>
                <a:gd name="connsiteY21" fmla="*/ 228488 h 447041"/>
                <a:gd name="connsiteX22" fmla="*/ 322864 w 406683"/>
                <a:gd name="connsiteY22" fmla="*/ 215760 h 447041"/>
                <a:gd name="connsiteX23" fmla="*/ 325037 w 406683"/>
                <a:gd name="connsiteY23" fmla="*/ 211724 h 447041"/>
                <a:gd name="connsiteX24" fmla="*/ 326899 w 406683"/>
                <a:gd name="connsiteY24" fmla="*/ 206446 h 447041"/>
                <a:gd name="connsiteX25" fmla="*/ 330004 w 406683"/>
                <a:gd name="connsiteY25" fmla="*/ 203032 h 447041"/>
                <a:gd name="connsiteX26" fmla="*/ 336523 w 406683"/>
                <a:gd name="connsiteY26" fmla="*/ 195581 h 447041"/>
                <a:gd name="connsiteX27" fmla="*/ 326899 w 406683"/>
                <a:gd name="connsiteY27" fmla="*/ 184094 h 447041"/>
                <a:gd name="connsiteX28" fmla="*/ 319759 w 406683"/>
                <a:gd name="connsiteY28" fmla="*/ 171366 h 447041"/>
                <a:gd name="connsiteX29" fmla="*/ 310446 w 406683"/>
                <a:gd name="connsiteY29" fmla="*/ 158638 h 447041"/>
                <a:gd name="connsiteX30" fmla="*/ 302995 w 406683"/>
                <a:gd name="connsiteY30" fmla="*/ 147151 h 447041"/>
                <a:gd name="connsiteX31" fmla="*/ 290577 w 406683"/>
                <a:gd name="connsiteY31" fmla="*/ 139701 h 447041"/>
                <a:gd name="connsiteX32" fmla="*/ 275986 w 406683"/>
                <a:gd name="connsiteY32" fmla="*/ 134423 h 447041"/>
                <a:gd name="connsiteX33" fmla="*/ 275986 w 406683"/>
                <a:gd name="connsiteY33" fmla="*/ 121695 h 447041"/>
                <a:gd name="connsiteX34" fmla="*/ 259222 w 406683"/>
                <a:gd name="connsiteY34" fmla="*/ 106793 h 447041"/>
                <a:gd name="connsiteX35" fmla="*/ 244631 w 406683"/>
                <a:gd name="connsiteY35" fmla="*/ 90029 h 447041"/>
                <a:gd name="connsiteX36" fmla="*/ 226936 w 406683"/>
                <a:gd name="connsiteY36" fmla="*/ 77301 h 447041"/>
                <a:gd name="connsiteX37" fmla="*/ 222900 w 406683"/>
                <a:gd name="connsiteY37" fmla="*/ 75128 h 447041"/>
                <a:gd name="connsiteX38" fmla="*/ 219796 w 406683"/>
                <a:gd name="connsiteY38" fmla="*/ 75128 h 447041"/>
                <a:gd name="connsiteX39" fmla="*/ 214518 w 406683"/>
                <a:gd name="connsiteY39" fmla="*/ 75128 h 447041"/>
                <a:gd name="connsiteX40" fmla="*/ 209240 w 406683"/>
                <a:gd name="connsiteY40" fmla="*/ 75128 h 447041"/>
                <a:gd name="connsiteX41" fmla="*/ 203032 w 406683"/>
                <a:gd name="connsiteY41" fmla="*/ 75128 h 447041"/>
                <a:gd name="connsiteX42" fmla="*/ 199927 w 406683"/>
                <a:gd name="connsiteY42" fmla="*/ 72955 h 447041"/>
                <a:gd name="connsiteX43" fmla="*/ 192787 w 406683"/>
                <a:gd name="connsiteY43" fmla="*/ 64573 h 447041"/>
                <a:gd name="connsiteX44" fmla="*/ 187509 w 406683"/>
                <a:gd name="connsiteY44" fmla="*/ 50913 h 447041"/>
                <a:gd name="connsiteX45" fmla="*/ 180059 w 406683"/>
                <a:gd name="connsiteY45" fmla="*/ 36012 h 447041"/>
                <a:gd name="connsiteX46" fmla="*/ 172918 w 406683"/>
                <a:gd name="connsiteY46" fmla="*/ 23283 h 447041"/>
                <a:gd name="connsiteX47" fmla="*/ 166709 w 406683"/>
                <a:gd name="connsiteY47" fmla="*/ 22352 h 447041"/>
                <a:gd name="connsiteX48" fmla="*/ 161432 w 406683"/>
                <a:gd name="connsiteY48" fmla="*/ 20179 h 447041"/>
                <a:gd name="connsiteX49" fmla="*/ 156154 w 406683"/>
                <a:gd name="connsiteY49" fmla="*/ 18006 h 447041"/>
                <a:gd name="connsiteX50" fmla="*/ 152118 w 406683"/>
                <a:gd name="connsiteY50" fmla="*/ 15833 h 447041"/>
                <a:gd name="connsiteX51" fmla="*/ 146841 w 406683"/>
                <a:gd name="connsiteY51" fmla="*/ 12728 h 447041"/>
                <a:gd name="connsiteX52" fmla="*/ 141563 w 406683"/>
                <a:gd name="connsiteY52" fmla="*/ 12728 h 447041"/>
                <a:gd name="connsiteX53" fmla="*/ 137527 w 406683"/>
                <a:gd name="connsiteY53" fmla="*/ 14901 h 447041"/>
                <a:gd name="connsiteX54" fmla="*/ 136596 w 406683"/>
                <a:gd name="connsiteY54" fmla="*/ 14901 h 447041"/>
                <a:gd name="connsiteX55" fmla="*/ 132250 w 406683"/>
                <a:gd name="connsiteY55" fmla="*/ 15833 h 447041"/>
                <a:gd name="connsiteX56" fmla="*/ 136596 w 406683"/>
                <a:gd name="connsiteY56" fmla="*/ 28561 h 447041"/>
                <a:gd name="connsiteX57" fmla="*/ 139701 w 406683"/>
                <a:gd name="connsiteY57" fmla="*/ 38185 h 447041"/>
                <a:gd name="connsiteX58" fmla="*/ 141563 w 406683"/>
                <a:gd name="connsiteY58" fmla="*/ 49671 h 447041"/>
                <a:gd name="connsiteX59" fmla="*/ 143736 w 406683"/>
                <a:gd name="connsiteY59" fmla="*/ 65504 h 447041"/>
                <a:gd name="connsiteX60" fmla="*/ 154291 w 406683"/>
                <a:gd name="connsiteY60" fmla="*/ 62400 h 447041"/>
                <a:gd name="connsiteX61" fmla="*/ 161432 w 406683"/>
                <a:gd name="connsiteY61" fmla="*/ 57122 h 447041"/>
                <a:gd name="connsiteX62" fmla="*/ 166709 w 406683"/>
                <a:gd name="connsiteY62" fmla="*/ 52776 h 447041"/>
                <a:gd name="connsiteX63" fmla="*/ 176023 w 406683"/>
                <a:gd name="connsiteY63" fmla="*/ 49671 h 447041"/>
                <a:gd name="connsiteX64" fmla="*/ 176023 w 406683"/>
                <a:gd name="connsiteY64" fmla="*/ 52776 h 447041"/>
                <a:gd name="connsiteX65" fmla="*/ 180059 w 406683"/>
                <a:gd name="connsiteY65" fmla="*/ 52776 h 447041"/>
                <a:gd name="connsiteX66" fmla="*/ 176023 w 406683"/>
                <a:gd name="connsiteY66" fmla="*/ 54949 h 447041"/>
                <a:gd name="connsiteX67" fmla="*/ 172918 w 406683"/>
                <a:gd name="connsiteY67" fmla="*/ 58053 h 447041"/>
                <a:gd name="connsiteX68" fmla="*/ 166709 w 406683"/>
                <a:gd name="connsiteY68" fmla="*/ 60226 h 447041"/>
                <a:gd name="connsiteX69" fmla="*/ 163605 w 406683"/>
                <a:gd name="connsiteY69" fmla="*/ 62400 h 447041"/>
                <a:gd name="connsiteX70" fmla="*/ 159259 w 406683"/>
                <a:gd name="connsiteY70" fmla="*/ 65504 h 447041"/>
                <a:gd name="connsiteX71" fmla="*/ 158327 w 406683"/>
                <a:gd name="connsiteY71" fmla="*/ 69850 h 447041"/>
                <a:gd name="connsiteX72" fmla="*/ 156154 w 406683"/>
                <a:gd name="connsiteY72" fmla="*/ 75128 h 447041"/>
                <a:gd name="connsiteX73" fmla="*/ 154291 w 406683"/>
                <a:gd name="connsiteY73" fmla="*/ 80405 h 447041"/>
                <a:gd name="connsiteX74" fmla="*/ 152118 w 406683"/>
                <a:gd name="connsiteY74" fmla="*/ 84752 h 447041"/>
                <a:gd name="connsiteX75" fmla="*/ 150877 w 406683"/>
                <a:gd name="connsiteY75" fmla="*/ 86614 h 447041"/>
                <a:gd name="connsiteX76" fmla="*/ 149014 w 406683"/>
                <a:gd name="connsiteY76" fmla="*/ 87856 h 447041"/>
                <a:gd name="connsiteX77" fmla="*/ 146841 w 406683"/>
                <a:gd name="connsiteY77" fmla="*/ 87856 h 447041"/>
                <a:gd name="connsiteX78" fmla="*/ 143736 w 406683"/>
                <a:gd name="connsiteY78" fmla="*/ 90029 h 447041"/>
                <a:gd name="connsiteX79" fmla="*/ 143736 w 406683"/>
                <a:gd name="connsiteY79" fmla="*/ 82579 h 447041"/>
                <a:gd name="connsiteX80" fmla="*/ 141563 w 406683"/>
                <a:gd name="connsiteY80" fmla="*/ 69850 h 447041"/>
                <a:gd name="connsiteX81" fmla="*/ 139701 w 406683"/>
                <a:gd name="connsiteY81" fmla="*/ 58053 h 447041"/>
                <a:gd name="connsiteX82" fmla="*/ 139701 w 406683"/>
                <a:gd name="connsiteY82" fmla="*/ 52776 h 447041"/>
                <a:gd name="connsiteX83" fmla="*/ 126972 w 406683"/>
                <a:gd name="connsiteY83" fmla="*/ 49671 h 447041"/>
                <a:gd name="connsiteX84" fmla="*/ 119832 w 406683"/>
                <a:gd name="connsiteY84" fmla="*/ 38185 h 447041"/>
                <a:gd name="connsiteX85" fmla="*/ 112381 w 406683"/>
                <a:gd name="connsiteY85" fmla="*/ 25457 h 447041"/>
                <a:gd name="connsiteX86" fmla="*/ 107414 w 406683"/>
                <a:gd name="connsiteY86" fmla="*/ 12728 h 447041"/>
                <a:gd name="connsiteX87" fmla="*/ 80095 w 406683"/>
                <a:gd name="connsiteY87" fmla="*/ 12728 h 447041"/>
                <a:gd name="connsiteX88" fmla="*/ 80095 w 406683"/>
                <a:gd name="connsiteY88" fmla="*/ 57122 h 447041"/>
                <a:gd name="connsiteX89" fmla="*/ 73886 w 406683"/>
                <a:gd name="connsiteY89" fmla="*/ 57122 h 447041"/>
                <a:gd name="connsiteX90" fmla="*/ 70782 w 406683"/>
                <a:gd name="connsiteY90" fmla="*/ 54949 h 447041"/>
                <a:gd name="connsiteX91" fmla="*/ 66746 w 406683"/>
                <a:gd name="connsiteY91" fmla="*/ 54949 h 447041"/>
                <a:gd name="connsiteX92" fmla="*/ 63641 w 406683"/>
                <a:gd name="connsiteY92" fmla="*/ 52776 h 447041"/>
                <a:gd name="connsiteX93" fmla="*/ 56191 w 406683"/>
                <a:gd name="connsiteY93" fmla="*/ 38185 h 447041"/>
                <a:gd name="connsiteX94" fmla="*/ 54328 w 406683"/>
                <a:gd name="connsiteY94" fmla="*/ 22352 h 447041"/>
                <a:gd name="connsiteX95" fmla="*/ 56191 w 406683"/>
                <a:gd name="connsiteY95" fmla="*/ 3104 h 447041"/>
                <a:gd name="connsiteX96" fmla="*/ 52155 w 406683"/>
                <a:gd name="connsiteY96" fmla="*/ 3104 h 447041"/>
                <a:gd name="connsiteX97" fmla="*/ 52155 w 406683"/>
                <a:gd name="connsiteY97" fmla="*/ 0 h 447041"/>
                <a:gd name="connsiteX98" fmla="*/ 22973 w 406683"/>
                <a:gd name="connsiteY98" fmla="*/ 3104 h 447041"/>
                <a:gd name="connsiteX99" fmla="*/ 19869 w 406683"/>
                <a:gd name="connsiteY99" fmla="*/ 28561 h 447041"/>
                <a:gd name="connsiteX100" fmla="*/ 16764 w 406683"/>
                <a:gd name="connsiteY100" fmla="*/ 54949 h 447041"/>
                <a:gd name="connsiteX101" fmla="*/ 9313 w 406683"/>
                <a:gd name="connsiteY101" fmla="*/ 79474 h 447041"/>
                <a:gd name="connsiteX102" fmla="*/ 0 w 406683"/>
                <a:gd name="connsiteY102" fmla="*/ 97480 h 447041"/>
                <a:gd name="connsiteX103" fmla="*/ 3104 w 406683"/>
                <a:gd name="connsiteY103" fmla="*/ 104620 h 447041"/>
                <a:gd name="connsiteX104" fmla="*/ 7451 w 406683"/>
                <a:gd name="connsiteY104" fmla="*/ 109898 h 447041"/>
                <a:gd name="connsiteX105" fmla="*/ 12418 w 406683"/>
                <a:gd name="connsiteY105" fmla="*/ 114244 h 447041"/>
                <a:gd name="connsiteX106" fmla="*/ 19869 w 406683"/>
                <a:gd name="connsiteY106" fmla="*/ 116417 h 447041"/>
                <a:gd name="connsiteX107" fmla="*/ 27009 w 406683"/>
                <a:gd name="connsiteY107" fmla="*/ 117349 h 447041"/>
                <a:gd name="connsiteX108" fmla="*/ 27009 w 406683"/>
                <a:gd name="connsiteY108" fmla="*/ 121695 h 447041"/>
                <a:gd name="connsiteX109" fmla="*/ 27009 w 406683"/>
                <a:gd name="connsiteY109" fmla="*/ 123868 h 447041"/>
                <a:gd name="connsiteX110" fmla="*/ 25146 w 406683"/>
                <a:gd name="connsiteY110" fmla="*/ 123868 h 447041"/>
                <a:gd name="connsiteX111" fmla="*/ 25146 w 406683"/>
                <a:gd name="connsiteY111" fmla="*/ 124799 h 447041"/>
                <a:gd name="connsiteX112" fmla="*/ 22973 w 406683"/>
                <a:gd name="connsiteY112" fmla="*/ 126972 h 447041"/>
                <a:gd name="connsiteX113" fmla="*/ 30113 w 406683"/>
                <a:gd name="connsiteY113" fmla="*/ 141874 h 447041"/>
                <a:gd name="connsiteX114" fmla="*/ 41600 w 406683"/>
                <a:gd name="connsiteY114" fmla="*/ 151187 h 447041"/>
                <a:gd name="connsiteX115" fmla="*/ 56191 w 406683"/>
                <a:gd name="connsiteY115" fmla="*/ 156465 h 447041"/>
                <a:gd name="connsiteX116" fmla="*/ 72955 w 406683"/>
                <a:gd name="connsiteY116" fmla="*/ 161742 h 447041"/>
                <a:gd name="connsiteX117" fmla="*/ 90650 w 406683"/>
                <a:gd name="connsiteY117" fmla="*/ 166089 h 447041"/>
                <a:gd name="connsiteX118" fmla="*/ 107414 w 406683"/>
                <a:gd name="connsiteY118" fmla="*/ 171366 h 447041"/>
                <a:gd name="connsiteX119" fmla="*/ 119832 w 406683"/>
                <a:gd name="connsiteY119" fmla="*/ 178817 h 447041"/>
                <a:gd name="connsiteX120" fmla="*/ 132250 w 406683"/>
                <a:gd name="connsiteY120" fmla="*/ 174471 h 447041"/>
                <a:gd name="connsiteX121" fmla="*/ 139701 w 406683"/>
                <a:gd name="connsiteY121" fmla="*/ 169193 h 447041"/>
                <a:gd name="connsiteX122" fmla="*/ 144668 w 406683"/>
                <a:gd name="connsiteY122" fmla="*/ 163915 h 447041"/>
                <a:gd name="connsiteX123" fmla="*/ 150877 w 406683"/>
                <a:gd name="connsiteY123" fmla="*/ 158638 h 447041"/>
                <a:gd name="connsiteX124" fmla="*/ 159259 w 406683"/>
                <a:gd name="connsiteY124" fmla="*/ 154602 h 447041"/>
                <a:gd name="connsiteX125" fmla="*/ 168882 w 406683"/>
                <a:gd name="connsiteY125" fmla="*/ 156465 h 447041"/>
                <a:gd name="connsiteX126" fmla="*/ 178196 w 406683"/>
                <a:gd name="connsiteY126" fmla="*/ 163915 h 447041"/>
                <a:gd name="connsiteX127" fmla="*/ 188441 w 406683"/>
                <a:gd name="connsiteY127" fmla="*/ 171366 h 447041"/>
                <a:gd name="connsiteX128" fmla="*/ 203032 w 406683"/>
                <a:gd name="connsiteY128" fmla="*/ 174471 h 447041"/>
                <a:gd name="connsiteX129" fmla="*/ 212345 w 406683"/>
                <a:gd name="connsiteY129" fmla="*/ 218864 h 447041"/>
                <a:gd name="connsiteX130" fmla="*/ 219796 w 406683"/>
                <a:gd name="connsiteY130" fmla="*/ 228488 h 447041"/>
                <a:gd name="connsiteX131" fmla="*/ 230040 w 406683"/>
                <a:gd name="connsiteY131" fmla="*/ 235939 h 447041"/>
                <a:gd name="connsiteX132" fmla="*/ 239664 w 406683"/>
                <a:gd name="connsiteY132" fmla="*/ 243389 h 447041"/>
                <a:gd name="connsiteX133" fmla="*/ 246804 w 406683"/>
                <a:gd name="connsiteY133" fmla="*/ 256118 h 447041"/>
                <a:gd name="connsiteX134" fmla="*/ 248977 w 406683"/>
                <a:gd name="connsiteY134" fmla="*/ 265431 h 447041"/>
                <a:gd name="connsiteX135" fmla="*/ 246804 w 406683"/>
                <a:gd name="connsiteY135" fmla="*/ 278159 h 447041"/>
                <a:gd name="connsiteX136" fmla="*/ 243700 w 406683"/>
                <a:gd name="connsiteY136" fmla="*/ 295234 h 447041"/>
                <a:gd name="connsiteX137" fmla="*/ 237491 w 406683"/>
                <a:gd name="connsiteY137" fmla="*/ 311998 h 447041"/>
                <a:gd name="connsiteX138" fmla="*/ 232213 w 406683"/>
                <a:gd name="connsiteY138" fmla="*/ 326899 h 447041"/>
                <a:gd name="connsiteX139" fmla="*/ 226936 w 406683"/>
                <a:gd name="connsiteY139" fmla="*/ 337455 h 447041"/>
                <a:gd name="connsiteX140" fmla="*/ 209240 w 406683"/>
                <a:gd name="connsiteY140" fmla="*/ 342732 h 447041"/>
                <a:gd name="connsiteX141" fmla="*/ 188441 w 406683"/>
                <a:gd name="connsiteY141" fmla="*/ 348010 h 447041"/>
                <a:gd name="connsiteX142" fmla="*/ 172918 w 406683"/>
                <a:gd name="connsiteY142" fmla="*/ 354529 h 447041"/>
                <a:gd name="connsiteX143" fmla="*/ 172918 w 406683"/>
                <a:gd name="connsiteY143" fmla="*/ 361669 h 447041"/>
                <a:gd name="connsiteX144" fmla="*/ 172918 w 406683"/>
                <a:gd name="connsiteY144" fmla="*/ 367257 h 447041"/>
                <a:gd name="connsiteX145" fmla="*/ 173850 w 406683"/>
                <a:gd name="connsiteY145" fmla="*/ 372535 h 447041"/>
                <a:gd name="connsiteX146" fmla="*/ 176023 w 406683"/>
                <a:gd name="connsiteY146" fmla="*/ 377813 h 447041"/>
                <a:gd name="connsiteX147" fmla="*/ 197754 w 406683"/>
                <a:gd name="connsiteY147" fmla="*/ 376571 h 447041"/>
                <a:gd name="connsiteX148" fmla="*/ 216691 w 406683"/>
                <a:gd name="connsiteY148" fmla="*/ 370362 h 447041"/>
                <a:gd name="connsiteX149" fmla="*/ 232213 w 406683"/>
                <a:gd name="connsiteY149" fmla="*/ 361669 h 447041"/>
                <a:gd name="connsiteX150" fmla="*/ 243700 w 406683"/>
                <a:gd name="connsiteY150" fmla="*/ 372535 h 447041"/>
                <a:gd name="connsiteX151" fmla="*/ 254255 w 406683"/>
                <a:gd name="connsiteY151" fmla="*/ 387126 h 447041"/>
                <a:gd name="connsiteX152" fmla="*/ 261395 w 406683"/>
                <a:gd name="connsiteY152" fmla="*/ 402027 h 447041"/>
                <a:gd name="connsiteX153" fmla="*/ 268846 w 406683"/>
                <a:gd name="connsiteY153" fmla="*/ 418791 h 447041"/>
                <a:gd name="connsiteX154" fmla="*/ 280022 w 406683"/>
                <a:gd name="connsiteY154" fmla="*/ 429657 h 447041"/>
                <a:gd name="connsiteX155" fmla="*/ 292750 w 406683"/>
                <a:gd name="connsiteY155" fmla="*/ 436797 h 447041"/>
                <a:gd name="connsiteX156" fmla="*/ 310446 w 406683"/>
                <a:gd name="connsiteY156" fmla="*/ 441143 h 447041"/>
                <a:gd name="connsiteX157" fmla="*/ 326899 w 406683"/>
                <a:gd name="connsiteY157" fmla="*/ 444248 h 447041"/>
                <a:gd name="connsiteX158" fmla="*/ 339628 w 406683"/>
                <a:gd name="connsiteY158" fmla="*/ 449526 h 447041"/>
                <a:gd name="connsiteX159" fmla="*/ 343663 w 406683"/>
                <a:gd name="connsiteY159" fmla="*/ 449526 h 447041"/>
                <a:gd name="connsiteX160" fmla="*/ 336523 w 406683"/>
                <a:gd name="connsiteY160" fmla="*/ 433693 h 447041"/>
                <a:gd name="connsiteX161" fmla="*/ 326899 w 406683"/>
                <a:gd name="connsiteY161" fmla="*/ 420964 h 447041"/>
                <a:gd name="connsiteX162" fmla="*/ 316655 w 406683"/>
                <a:gd name="connsiteY162" fmla="*/ 406374 h 447041"/>
                <a:gd name="connsiteX163" fmla="*/ 319759 w 406683"/>
                <a:gd name="connsiteY163" fmla="*/ 406374 h 447041"/>
                <a:gd name="connsiteX164" fmla="*/ 322864 w 406683"/>
                <a:gd name="connsiteY164" fmla="*/ 407305 h 447041"/>
                <a:gd name="connsiteX165" fmla="*/ 330004 w 406683"/>
                <a:gd name="connsiteY165" fmla="*/ 411651 h 447041"/>
                <a:gd name="connsiteX166" fmla="*/ 339628 w 406683"/>
                <a:gd name="connsiteY166" fmla="*/ 416929 h 447041"/>
                <a:gd name="connsiteX167" fmla="*/ 348941 w 406683"/>
                <a:gd name="connsiteY167" fmla="*/ 422206 h 447041"/>
                <a:gd name="connsiteX168" fmla="*/ 356081 w 406683"/>
                <a:gd name="connsiteY168" fmla="*/ 426242 h 447041"/>
                <a:gd name="connsiteX169" fmla="*/ 359186 w 406683"/>
                <a:gd name="connsiteY169" fmla="*/ 424379 h 447041"/>
                <a:gd name="connsiteX170" fmla="*/ 361359 w 406683"/>
                <a:gd name="connsiteY170" fmla="*/ 422206 h 447041"/>
                <a:gd name="connsiteX171" fmla="*/ 363532 w 406683"/>
                <a:gd name="connsiteY171" fmla="*/ 420964 h 447041"/>
                <a:gd name="connsiteX172" fmla="*/ 363532 w 406683"/>
                <a:gd name="connsiteY172" fmla="*/ 418791 h 447041"/>
                <a:gd name="connsiteX173" fmla="*/ 365395 w 406683"/>
                <a:gd name="connsiteY173" fmla="*/ 416929 h 447041"/>
                <a:gd name="connsiteX174" fmla="*/ 366636 w 406683"/>
                <a:gd name="connsiteY174" fmla="*/ 414756 h 447041"/>
                <a:gd name="connsiteX175" fmla="*/ 365395 w 406683"/>
                <a:gd name="connsiteY175" fmla="*/ 394577 h 447041"/>
                <a:gd name="connsiteX176" fmla="*/ 359186 w 406683"/>
                <a:gd name="connsiteY176" fmla="*/ 379675 h 447041"/>
                <a:gd name="connsiteX177" fmla="*/ 352045 w 406683"/>
                <a:gd name="connsiteY177" fmla="*/ 365084 h 447041"/>
                <a:gd name="connsiteX178" fmla="*/ 339628 w 406683"/>
                <a:gd name="connsiteY178" fmla="*/ 365084 h 447041"/>
                <a:gd name="connsiteX179" fmla="*/ 332177 w 406683"/>
                <a:gd name="connsiteY179" fmla="*/ 333108 h 447041"/>
                <a:gd name="connsiteX180" fmla="*/ 322864 w 406683"/>
                <a:gd name="connsiteY180" fmla="*/ 304547 h 447041"/>
                <a:gd name="connsiteX181" fmla="*/ 329073 w 406683"/>
                <a:gd name="connsiteY181" fmla="*/ 302685 h 447041"/>
                <a:gd name="connsiteX182" fmla="*/ 334350 w 406683"/>
                <a:gd name="connsiteY182" fmla="*/ 302685 h 447041"/>
                <a:gd name="connsiteX183" fmla="*/ 339628 w 406683"/>
                <a:gd name="connsiteY183" fmla="*/ 300512 h 447041"/>
                <a:gd name="connsiteX184" fmla="*/ 346768 w 406683"/>
                <a:gd name="connsiteY184" fmla="*/ 300512 h 447041"/>
                <a:gd name="connsiteX185" fmla="*/ 352045 w 406683"/>
                <a:gd name="connsiteY185" fmla="*/ 313240 h 447041"/>
                <a:gd name="connsiteX186" fmla="*/ 359186 w 406683"/>
                <a:gd name="connsiteY186" fmla="*/ 322553 h 447041"/>
                <a:gd name="connsiteX187" fmla="*/ 368810 w 406683"/>
                <a:gd name="connsiteY187" fmla="*/ 332177 h 447041"/>
                <a:gd name="connsiteX188" fmla="*/ 375950 w 406683"/>
                <a:gd name="connsiteY188" fmla="*/ 340559 h 447041"/>
                <a:gd name="connsiteX189" fmla="*/ 383401 w 406683"/>
                <a:gd name="connsiteY189" fmla="*/ 340559 h 447041"/>
                <a:gd name="connsiteX190" fmla="*/ 388368 w 406683"/>
                <a:gd name="connsiteY190" fmla="*/ 339628 h 447041"/>
                <a:gd name="connsiteX191" fmla="*/ 394577 w 406683"/>
                <a:gd name="connsiteY191" fmla="*/ 339628 h 447041"/>
                <a:gd name="connsiteX192" fmla="*/ 399854 w 406683"/>
                <a:gd name="connsiteY192" fmla="*/ 337455 h 447041"/>
                <a:gd name="connsiteX193" fmla="*/ 407305 w 406683"/>
                <a:gd name="connsiteY193" fmla="*/ 287783 h 447041"/>
                <a:gd name="connsiteX194" fmla="*/ 402027 w 406683"/>
                <a:gd name="connsiteY194" fmla="*/ 287783 h 447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</a:cxnLst>
              <a:rect l="l" t="t" r="r" b="b"/>
              <a:pathLst>
                <a:path w="406683" h="447041">
                  <a:moveTo>
                    <a:pt x="395818" y="287783"/>
                  </a:moveTo>
                  <a:lnTo>
                    <a:pt x="392714" y="285610"/>
                  </a:lnTo>
                  <a:lnTo>
                    <a:pt x="387436" y="283437"/>
                  </a:lnTo>
                  <a:lnTo>
                    <a:pt x="383401" y="282506"/>
                  </a:lnTo>
                  <a:lnTo>
                    <a:pt x="381227" y="280333"/>
                  </a:lnTo>
                  <a:lnTo>
                    <a:pt x="381227" y="278159"/>
                  </a:lnTo>
                  <a:lnTo>
                    <a:pt x="381227" y="275986"/>
                  </a:lnTo>
                  <a:lnTo>
                    <a:pt x="383401" y="275055"/>
                  </a:lnTo>
                  <a:lnTo>
                    <a:pt x="381227" y="270709"/>
                  </a:lnTo>
                  <a:lnTo>
                    <a:pt x="379986" y="268846"/>
                  </a:lnTo>
                  <a:lnTo>
                    <a:pt x="375950" y="265431"/>
                  </a:lnTo>
                  <a:lnTo>
                    <a:pt x="372845" y="263568"/>
                  </a:lnTo>
                  <a:lnTo>
                    <a:pt x="366636" y="261395"/>
                  </a:lnTo>
                  <a:lnTo>
                    <a:pt x="363532" y="258291"/>
                  </a:lnTo>
                  <a:lnTo>
                    <a:pt x="359186" y="256118"/>
                  </a:lnTo>
                  <a:lnTo>
                    <a:pt x="358254" y="253945"/>
                  </a:lnTo>
                  <a:lnTo>
                    <a:pt x="358254" y="252703"/>
                  </a:lnTo>
                  <a:lnTo>
                    <a:pt x="356081" y="250840"/>
                  </a:lnTo>
                  <a:lnTo>
                    <a:pt x="356081" y="248667"/>
                  </a:lnTo>
                  <a:lnTo>
                    <a:pt x="356081" y="243389"/>
                  </a:lnTo>
                  <a:lnTo>
                    <a:pt x="341490" y="238112"/>
                  </a:lnTo>
                  <a:lnTo>
                    <a:pt x="330004" y="228488"/>
                  </a:lnTo>
                  <a:lnTo>
                    <a:pt x="322864" y="215760"/>
                  </a:lnTo>
                  <a:lnTo>
                    <a:pt x="325037" y="211724"/>
                  </a:lnTo>
                  <a:lnTo>
                    <a:pt x="326899" y="206446"/>
                  </a:lnTo>
                  <a:lnTo>
                    <a:pt x="330004" y="203032"/>
                  </a:lnTo>
                  <a:lnTo>
                    <a:pt x="336523" y="195581"/>
                  </a:lnTo>
                  <a:lnTo>
                    <a:pt x="326899" y="184094"/>
                  </a:lnTo>
                  <a:lnTo>
                    <a:pt x="319759" y="171366"/>
                  </a:lnTo>
                  <a:lnTo>
                    <a:pt x="310446" y="158638"/>
                  </a:lnTo>
                  <a:lnTo>
                    <a:pt x="302995" y="147151"/>
                  </a:lnTo>
                  <a:lnTo>
                    <a:pt x="290577" y="139701"/>
                  </a:lnTo>
                  <a:lnTo>
                    <a:pt x="275986" y="134423"/>
                  </a:lnTo>
                  <a:lnTo>
                    <a:pt x="275986" y="121695"/>
                  </a:lnTo>
                  <a:lnTo>
                    <a:pt x="259222" y="106793"/>
                  </a:lnTo>
                  <a:lnTo>
                    <a:pt x="244631" y="90029"/>
                  </a:lnTo>
                  <a:lnTo>
                    <a:pt x="226936" y="77301"/>
                  </a:lnTo>
                  <a:lnTo>
                    <a:pt x="222900" y="75128"/>
                  </a:lnTo>
                  <a:lnTo>
                    <a:pt x="219796" y="75128"/>
                  </a:lnTo>
                  <a:lnTo>
                    <a:pt x="214518" y="75128"/>
                  </a:lnTo>
                  <a:lnTo>
                    <a:pt x="209240" y="75128"/>
                  </a:lnTo>
                  <a:lnTo>
                    <a:pt x="203032" y="75128"/>
                  </a:lnTo>
                  <a:lnTo>
                    <a:pt x="199927" y="72955"/>
                  </a:lnTo>
                  <a:lnTo>
                    <a:pt x="192787" y="64573"/>
                  </a:lnTo>
                  <a:lnTo>
                    <a:pt x="187509" y="50913"/>
                  </a:lnTo>
                  <a:lnTo>
                    <a:pt x="180059" y="36012"/>
                  </a:lnTo>
                  <a:lnTo>
                    <a:pt x="172918" y="23283"/>
                  </a:lnTo>
                  <a:lnTo>
                    <a:pt x="166709" y="22352"/>
                  </a:lnTo>
                  <a:lnTo>
                    <a:pt x="161432" y="20179"/>
                  </a:lnTo>
                  <a:lnTo>
                    <a:pt x="156154" y="18006"/>
                  </a:lnTo>
                  <a:lnTo>
                    <a:pt x="152118" y="15833"/>
                  </a:lnTo>
                  <a:lnTo>
                    <a:pt x="146841" y="12728"/>
                  </a:lnTo>
                  <a:lnTo>
                    <a:pt x="141563" y="12728"/>
                  </a:lnTo>
                  <a:lnTo>
                    <a:pt x="137527" y="14901"/>
                  </a:lnTo>
                  <a:lnTo>
                    <a:pt x="136596" y="14901"/>
                  </a:lnTo>
                  <a:lnTo>
                    <a:pt x="132250" y="15833"/>
                  </a:lnTo>
                  <a:lnTo>
                    <a:pt x="136596" y="28561"/>
                  </a:lnTo>
                  <a:lnTo>
                    <a:pt x="139701" y="38185"/>
                  </a:lnTo>
                  <a:lnTo>
                    <a:pt x="141563" y="49671"/>
                  </a:lnTo>
                  <a:lnTo>
                    <a:pt x="143736" y="65504"/>
                  </a:lnTo>
                  <a:lnTo>
                    <a:pt x="154291" y="62400"/>
                  </a:lnTo>
                  <a:lnTo>
                    <a:pt x="161432" y="57122"/>
                  </a:lnTo>
                  <a:lnTo>
                    <a:pt x="166709" y="52776"/>
                  </a:lnTo>
                  <a:lnTo>
                    <a:pt x="176023" y="49671"/>
                  </a:lnTo>
                  <a:lnTo>
                    <a:pt x="176023" y="52776"/>
                  </a:lnTo>
                  <a:lnTo>
                    <a:pt x="180059" y="52776"/>
                  </a:lnTo>
                  <a:lnTo>
                    <a:pt x="176023" y="54949"/>
                  </a:lnTo>
                  <a:lnTo>
                    <a:pt x="172918" y="58053"/>
                  </a:lnTo>
                  <a:lnTo>
                    <a:pt x="166709" y="60226"/>
                  </a:lnTo>
                  <a:lnTo>
                    <a:pt x="163605" y="62400"/>
                  </a:lnTo>
                  <a:lnTo>
                    <a:pt x="159259" y="65504"/>
                  </a:lnTo>
                  <a:lnTo>
                    <a:pt x="158327" y="69850"/>
                  </a:lnTo>
                  <a:lnTo>
                    <a:pt x="156154" y="75128"/>
                  </a:lnTo>
                  <a:lnTo>
                    <a:pt x="154291" y="80405"/>
                  </a:lnTo>
                  <a:lnTo>
                    <a:pt x="152118" y="84752"/>
                  </a:lnTo>
                  <a:lnTo>
                    <a:pt x="150877" y="86614"/>
                  </a:lnTo>
                  <a:lnTo>
                    <a:pt x="149014" y="87856"/>
                  </a:lnTo>
                  <a:lnTo>
                    <a:pt x="146841" y="87856"/>
                  </a:lnTo>
                  <a:lnTo>
                    <a:pt x="143736" y="90029"/>
                  </a:lnTo>
                  <a:lnTo>
                    <a:pt x="143736" y="82579"/>
                  </a:lnTo>
                  <a:lnTo>
                    <a:pt x="141563" y="69850"/>
                  </a:lnTo>
                  <a:lnTo>
                    <a:pt x="139701" y="58053"/>
                  </a:lnTo>
                  <a:lnTo>
                    <a:pt x="139701" y="52776"/>
                  </a:lnTo>
                  <a:lnTo>
                    <a:pt x="126972" y="49671"/>
                  </a:lnTo>
                  <a:lnTo>
                    <a:pt x="119832" y="38185"/>
                  </a:lnTo>
                  <a:lnTo>
                    <a:pt x="112381" y="25457"/>
                  </a:lnTo>
                  <a:lnTo>
                    <a:pt x="107414" y="12728"/>
                  </a:lnTo>
                  <a:lnTo>
                    <a:pt x="80095" y="12728"/>
                  </a:lnTo>
                  <a:lnTo>
                    <a:pt x="80095" y="57122"/>
                  </a:lnTo>
                  <a:lnTo>
                    <a:pt x="73886" y="57122"/>
                  </a:lnTo>
                  <a:lnTo>
                    <a:pt x="70782" y="54949"/>
                  </a:lnTo>
                  <a:lnTo>
                    <a:pt x="66746" y="54949"/>
                  </a:lnTo>
                  <a:lnTo>
                    <a:pt x="63641" y="52776"/>
                  </a:lnTo>
                  <a:lnTo>
                    <a:pt x="56191" y="38185"/>
                  </a:lnTo>
                  <a:lnTo>
                    <a:pt x="54328" y="22352"/>
                  </a:lnTo>
                  <a:lnTo>
                    <a:pt x="56191" y="3104"/>
                  </a:lnTo>
                  <a:lnTo>
                    <a:pt x="52155" y="3104"/>
                  </a:lnTo>
                  <a:lnTo>
                    <a:pt x="52155" y="0"/>
                  </a:lnTo>
                  <a:lnTo>
                    <a:pt x="22973" y="3104"/>
                  </a:lnTo>
                  <a:lnTo>
                    <a:pt x="19869" y="28561"/>
                  </a:lnTo>
                  <a:lnTo>
                    <a:pt x="16764" y="54949"/>
                  </a:lnTo>
                  <a:lnTo>
                    <a:pt x="9313" y="79474"/>
                  </a:lnTo>
                  <a:lnTo>
                    <a:pt x="0" y="97480"/>
                  </a:lnTo>
                  <a:lnTo>
                    <a:pt x="3104" y="104620"/>
                  </a:lnTo>
                  <a:lnTo>
                    <a:pt x="7451" y="109898"/>
                  </a:lnTo>
                  <a:lnTo>
                    <a:pt x="12418" y="114244"/>
                  </a:lnTo>
                  <a:lnTo>
                    <a:pt x="19869" y="116417"/>
                  </a:lnTo>
                  <a:lnTo>
                    <a:pt x="27009" y="117349"/>
                  </a:lnTo>
                  <a:lnTo>
                    <a:pt x="27009" y="121695"/>
                  </a:lnTo>
                  <a:lnTo>
                    <a:pt x="27009" y="123868"/>
                  </a:lnTo>
                  <a:lnTo>
                    <a:pt x="25146" y="123868"/>
                  </a:lnTo>
                  <a:lnTo>
                    <a:pt x="25146" y="124799"/>
                  </a:lnTo>
                  <a:lnTo>
                    <a:pt x="22973" y="126972"/>
                  </a:lnTo>
                  <a:lnTo>
                    <a:pt x="30113" y="141874"/>
                  </a:lnTo>
                  <a:lnTo>
                    <a:pt x="41600" y="151187"/>
                  </a:lnTo>
                  <a:lnTo>
                    <a:pt x="56191" y="156465"/>
                  </a:lnTo>
                  <a:lnTo>
                    <a:pt x="72955" y="161742"/>
                  </a:lnTo>
                  <a:lnTo>
                    <a:pt x="90650" y="166089"/>
                  </a:lnTo>
                  <a:lnTo>
                    <a:pt x="107414" y="171366"/>
                  </a:lnTo>
                  <a:lnTo>
                    <a:pt x="119832" y="178817"/>
                  </a:lnTo>
                  <a:lnTo>
                    <a:pt x="132250" y="174471"/>
                  </a:lnTo>
                  <a:lnTo>
                    <a:pt x="139701" y="169193"/>
                  </a:lnTo>
                  <a:lnTo>
                    <a:pt x="144668" y="163915"/>
                  </a:lnTo>
                  <a:lnTo>
                    <a:pt x="150877" y="158638"/>
                  </a:lnTo>
                  <a:lnTo>
                    <a:pt x="159259" y="154602"/>
                  </a:lnTo>
                  <a:lnTo>
                    <a:pt x="168882" y="156465"/>
                  </a:lnTo>
                  <a:lnTo>
                    <a:pt x="178196" y="163915"/>
                  </a:lnTo>
                  <a:lnTo>
                    <a:pt x="188441" y="171366"/>
                  </a:lnTo>
                  <a:lnTo>
                    <a:pt x="203032" y="174471"/>
                  </a:lnTo>
                  <a:lnTo>
                    <a:pt x="212345" y="218864"/>
                  </a:lnTo>
                  <a:lnTo>
                    <a:pt x="219796" y="228488"/>
                  </a:lnTo>
                  <a:lnTo>
                    <a:pt x="230040" y="235939"/>
                  </a:lnTo>
                  <a:lnTo>
                    <a:pt x="239664" y="243389"/>
                  </a:lnTo>
                  <a:lnTo>
                    <a:pt x="246804" y="256118"/>
                  </a:lnTo>
                  <a:lnTo>
                    <a:pt x="248977" y="265431"/>
                  </a:lnTo>
                  <a:lnTo>
                    <a:pt x="246804" y="278159"/>
                  </a:lnTo>
                  <a:lnTo>
                    <a:pt x="243700" y="295234"/>
                  </a:lnTo>
                  <a:lnTo>
                    <a:pt x="237491" y="311998"/>
                  </a:lnTo>
                  <a:lnTo>
                    <a:pt x="232213" y="326899"/>
                  </a:lnTo>
                  <a:lnTo>
                    <a:pt x="226936" y="337455"/>
                  </a:lnTo>
                  <a:lnTo>
                    <a:pt x="209240" y="342732"/>
                  </a:lnTo>
                  <a:lnTo>
                    <a:pt x="188441" y="348010"/>
                  </a:lnTo>
                  <a:lnTo>
                    <a:pt x="172918" y="354529"/>
                  </a:lnTo>
                  <a:lnTo>
                    <a:pt x="172918" y="361669"/>
                  </a:lnTo>
                  <a:lnTo>
                    <a:pt x="172918" y="367257"/>
                  </a:lnTo>
                  <a:lnTo>
                    <a:pt x="173850" y="372535"/>
                  </a:lnTo>
                  <a:lnTo>
                    <a:pt x="176023" y="377813"/>
                  </a:lnTo>
                  <a:lnTo>
                    <a:pt x="197754" y="376571"/>
                  </a:lnTo>
                  <a:lnTo>
                    <a:pt x="216691" y="370362"/>
                  </a:lnTo>
                  <a:lnTo>
                    <a:pt x="232213" y="361669"/>
                  </a:lnTo>
                  <a:lnTo>
                    <a:pt x="243700" y="372535"/>
                  </a:lnTo>
                  <a:lnTo>
                    <a:pt x="254255" y="387126"/>
                  </a:lnTo>
                  <a:lnTo>
                    <a:pt x="261395" y="402027"/>
                  </a:lnTo>
                  <a:lnTo>
                    <a:pt x="268846" y="418791"/>
                  </a:lnTo>
                  <a:lnTo>
                    <a:pt x="280022" y="429657"/>
                  </a:lnTo>
                  <a:lnTo>
                    <a:pt x="292750" y="436797"/>
                  </a:lnTo>
                  <a:lnTo>
                    <a:pt x="310446" y="441143"/>
                  </a:lnTo>
                  <a:lnTo>
                    <a:pt x="326899" y="444248"/>
                  </a:lnTo>
                  <a:lnTo>
                    <a:pt x="339628" y="449526"/>
                  </a:lnTo>
                  <a:lnTo>
                    <a:pt x="343663" y="449526"/>
                  </a:lnTo>
                  <a:lnTo>
                    <a:pt x="336523" y="433693"/>
                  </a:lnTo>
                  <a:lnTo>
                    <a:pt x="326899" y="420964"/>
                  </a:lnTo>
                  <a:lnTo>
                    <a:pt x="316655" y="406374"/>
                  </a:lnTo>
                  <a:lnTo>
                    <a:pt x="319759" y="406374"/>
                  </a:lnTo>
                  <a:lnTo>
                    <a:pt x="322864" y="407305"/>
                  </a:lnTo>
                  <a:lnTo>
                    <a:pt x="330004" y="411651"/>
                  </a:lnTo>
                  <a:lnTo>
                    <a:pt x="339628" y="416929"/>
                  </a:lnTo>
                  <a:lnTo>
                    <a:pt x="348941" y="422206"/>
                  </a:lnTo>
                  <a:lnTo>
                    <a:pt x="356081" y="426242"/>
                  </a:lnTo>
                  <a:lnTo>
                    <a:pt x="359186" y="424379"/>
                  </a:lnTo>
                  <a:lnTo>
                    <a:pt x="361359" y="422206"/>
                  </a:lnTo>
                  <a:lnTo>
                    <a:pt x="363532" y="420964"/>
                  </a:lnTo>
                  <a:lnTo>
                    <a:pt x="363532" y="418791"/>
                  </a:lnTo>
                  <a:lnTo>
                    <a:pt x="365395" y="416929"/>
                  </a:lnTo>
                  <a:lnTo>
                    <a:pt x="366636" y="414756"/>
                  </a:lnTo>
                  <a:lnTo>
                    <a:pt x="365395" y="394577"/>
                  </a:lnTo>
                  <a:lnTo>
                    <a:pt x="359186" y="379675"/>
                  </a:lnTo>
                  <a:lnTo>
                    <a:pt x="352045" y="365084"/>
                  </a:lnTo>
                  <a:lnTo>
                    <a:pt x="339628" y="365084"/>
                  </a:lnTo>
                  <a:lnTo>
                    <a:pt x="332177" y="333108"/>
                  </a:lnTo>
                  <a:lnTo>
                    <a:pt x="322864" y="304547"/>
                  </a:lnTo>
                  <a:lnTo>
                    <a:pt x="329073" y="302685"/>
                  </a:lnTo>
                  <a:lnTo>
                    <a:pt x="334350" y="302685"/>
                  </a:lnTo>
                  <a:lnTo>
                    <a:pt x="339628" y="300512"/>
                  </a:lnTo>
                  <a:lnTo>
                    <a:pt x="346768" y="300512"/>
                  </a:lnTo>
                  <a:lnTo>
                    <a:pt x="352045" y="313240"/>
                  </a:lnTo>
                  <a:lnTo>
                    <a:pt x="359186" y="322553"/>
                  </a:lnTo>
                  <a:lnTo>
                    <a:pt x="368810" y="332177"/>
                  </a:lnTo>
                  <a:lnTo>
                    <a:pt x="375950" y="340559"/>
                  </a:lnTo>
                  <a:lnTo>
                    <a:pt x="383401" y="340559"/>
                  </a:lnTo>
                  <a:lnTo>
                    <a:pt x="388368" y="339628"/>
                  </a:lnTo>
                  <a:lnTo>
                    <a:pt x="394577" y="339628"/>
                  </a:lnTo>
                  <a:lnTo>
                    <a:pt x="399854" y="337455"/>
                  </a:lnTo>
                  <a:lnTo>
                    <a:pt x="407305" y="287783"/>
                  </a:lnTo>
                  <a:lnTo>
                    <a:pt x="402027" y="28778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xmlns="" id="{25D562EA-8956-430E-8920-EBBBD0AB92E4}"/>
                </a:ext>
              </a:extLst>
            </p:cNvPr>
            <p:cNvSpPr/>
            <p:nvPr/>
          </p:nvSpPr>
          <p:spPr>
            <a:xfrm>
              <a:off x="5463788" y="5234275"/>
              <a:ext cx="43462" cy="15522"/>
            </a:xfrm>
            <a:custGeom>
              <a:avLst/>
              <a:gdLst>
                <a:gd name="connsiteX0" fmla="*/ 24836 w 43462"/>
                <a:gd name="connsiteY0" fmla="*/ 7451 h 15522"/>
                <a:gd name="connsiteX1" fmla="*/ 14591 w 43462"/>
                <a:gd name="connsiteY1" fmla="*/ 3415 h 15522"/>
                <a:gd name="connsiteX2" fmla="*/ 4967 w 43462"/>
                <a:gd name="connsiteY2" fmla="*/ 0 h 15522"/>
                <a:gd name="connsiteX3" fmla="*/ 3104 w 43462"/>
                <a:gd name="connsiteY3" fmla="*/ 3415 h 15522"/>
                <a:gd name="connsiteX4" fmla="*/ 3104 w 43462"/>
                <a:gd name="connsiteY4" fmla="*/ 5278 h 15522"/>
                <a:gd name="connsiteX5" fmla="*/ 1863 w 43462"/>
                <a:gd name="connsiteY5" fmla="*/ 7451 h 15522"/>
                <a:gd name="connsiteX6" fmla="*/ 0 w 43462"/>
                <a:gd name="connsiteY6" fmla="*/ 8692 h 15522"/>
                <a:gd name="connsiteX7" fmla="*/ 0 w 43462"/>
                <a:gd name="connsiteY7" fmla="*/ 12728 h 15522"/>
                <a:gd name="connsiteX8" fmla="*/ 7140 w 43462"/>
                <a:gd name="connsiteY8" fmla="*/ 12728 h 15522"/>
                <a:gd name="connsiteX9" fmla="*/ 10245 w 43462"/>
                <a:gd name="connsiteY9" fmla="*/ 14901 h 15522"/>
                <a:gd name="connsiteX10" fmla="*/ 12418 w 43462"/>
                <a:gd name="connsiteY10" fmla="*/ 14901 h 15522"/>
                <a:gd name="connsiteX11" fmla="*/ 15522 w 43462"/>
                <a:gd name="connsiteY11" fmla="*/ 15833 h 15522"/>
                <a:gd name="connsiteX12" fmla="*/ 44704 w 43462"/>
                <a:gd name="connsiteY12" fmla="*/ 15833 h 15522"/>
                <a:gd name="connsiteX13" fmla="*/ 37253 w 43462"/>
                <a:gd name="connsiteY13" fmla="*/ 10555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462" h="15522">
                  <a:moveTo>
                    <a:pt x="24836" y="7451"/>
                  </a:moveTo>
                  <a:lnTo>
                    <a:pt x="14591" y="3415"/>
                  </a:lnTo>
                  <a:lnTo>
                    <a:pt x="4967" y="0"/>
                  </a:lnTo>
                  <a:lnTo>
                    <a:pt x="3104" y="3415"/>
                  </a:lnTo>
                  <a:lnTo>
                    <a:pt x="3104" y="5278"/>
                  </a:lnTo>
                  <a:lnTo>
                    <a:pt x="1863" y="7451"/>
                  </a:lnTo>
                  <a:lnTo>
                    <a:pt x="0" y="8692"/>
                  </a:lnTo>
                  <a:lnTo>
                    <a:pt x="0" y="12728"/>
                  </a:lnTo>
                  <a:lnTo>
                    <a:pt x="7140" y="12728"/>
                  </a:lnTo>
                  <a:lnTo>
                    <a:pt x="10245" y="14901"/>
                  </a:lnTo>
                  <a:lnTo>
                    <a:pt x="12418" y="14901"/>
                  </a:lnTo>
                  <a:lnTo>
                    <a:pt x="15522" y="15833"/>
                  </a:lnTo>
                  <a:lnTo>
                    <a:pt x="44704" y="15833"/>
                  </a:lnTo>
                  <a:lnTo>
                    <a:pt x="37253" y="10555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xmlns="" id="{F1F851FB-3F39-4675-8591-07D300962E54}"/>
                </a:ext>
              </a:extLst>
            </p:cNvPr>
            <p:cNvSpPr/>
            <p:nvPr/>
          </p:nvSpPr>
          <p:spPr>
            <a:xfrm>
              <a:off x="5144029" y="5162562"/>
              <a:ext cx="24836" cy="9313"/>
            </a:xfrm>
            <a:custGeom>
              <a:avLst/>
              <a:gdLst>
                <a:gd name="connsiteX0" fmla="*/ 4967 w 24835"/>
                <a:gd name="connsiteY0" fmla="*/ 10555 h 9313"/>
                <a:gd name="connsiteX1" fmla="*/ 10245 w 24835"/>
                <a:gd name="connsiteY1" fmla="*/ 10555 h 9313"/>
                <a:gd name="connsiteX2" fmla="*/ 14280 w 24835"/>
                <a:gd name="connsiteY2" fmla="*/ 8382 h 9313"/>
                <a:gd name="connsiteX3" fmla="*/ 17695 w 24835"/>
                <a:gd name="connsiteY3" fmla="*/ 7140 h 9313"/>
                <a:gd name="connsiteX4" fmla="*/ 19558 w 24835"/>
                <a:gd name="connsiteY4" fmla="*/ 5278 h 9313"/>
                <a:gd name="connsiteX5" fmla="*/ 24836 w 24835"/>
                <a:gd name="connsiteY5" fmla="*/ 3104 h 9313"/>
                <a:gd name="connsiteX6" fmla="*/ 24836 w 24835"/>
                <a:gd name="connsiteY6" fmla="*/ 0 h 9313"/>
                <a:gd name="connsiteX7" fmla="*/ 0 w 24835"/>
                <a:gd name="connsiteY7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835" h="9313">
                  <a:moveTo>
                    <a:pt x="4967" y="10555"/>
                  </a:moveTo>
                  <a:lnTo>
                    <a:pt x="10245" y="10555"/>
                  </a:lnTo>
                  <a:lnTo>
                    <a:pt x="14280" y="8382"/>
                  </a:lnTo>
                  <a:lnTo>
                    <a:pt x="17695" y="7140"/>
                  </a:lnTo>
                  <a:lnTo>
                    <a:pt x="19558" y="5278"/>
                  </a:lnTo>
                  <a:lnTo>
                    <a:pt x="24836" y="3104"/>
                  </a:lnTo>
                  <a:lnTo>
                    <a:pt x="248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xmlns="" id="{9DF58151-62E4-4609-B62D-BBAAD0367954}"/>
                </a:ext>
              </a:extLst>
            </p:cNvPr>
            <p:cNvSpPr/>
            <p:nvPr/>
          </p:nvSpPr>
          <p:spPr>
            <a:xfrm>
              <a:off x="5247097" y="5141141"/>
              <a:ext cx="24836" cy="40358"/>
            </a:xfrm>
            <a:custGeom>
              <a:avLst/>
              <a:gdLst>
                <a:gd name="connsiteX0" fmla="*/ 21731 w 24835"/>
                <a:gd name="connsiteY0" fmla="*/ 0 h 40357"/>
                <a:gd name="connsiteX1" fmla="*/ 14591 w 24835"/>
                <a:gd name="connsiteY1" fmla="*/ 0 h 40357"/>
                <a:gd name="connsiteX2" fmla="*/ 9313 w 24835"/>
                <a:gd name="connsiteY2" fmla="*/ 0 h 40357"/>
                <a:gd name="connsiteX3" fmla="*/ 4967 w 24835"/>
                <a:gd name="connsiteY3" fmla="*/ 2173 h 40357"/>
                <a:gd name="connsiteX4" fmla="*/ 1863 w 24835"/>
                <a:gd name="connsiteY4" fmla="*/ 4346 h 40357"/>
                <a:gd name="connsiteX5" fmla="*/ 0 w 24835"/>
                <a:gd name="connsiteY5" fmla="*/ 11797 h 40357"/>
                <a:gd name="connsiteX6" fmla="*/ 0 w 24835"/>
                <a:gd name="connsiteY6" fmla="*/ 26698 h 40357"/>
                <a:gd name="connsiteX7" fmla="*/ 1863 w 24835"/>
                <a:gd name="connsiteY7" fmla="*/ 41289 h 40357"/>
                <a:gd name="connsiteX8" fmla="*/ 7140 w 24835"/>
                <a:gd name="connsiteY8" fmla="*/ 39116 h 40357"/>
                <a:gd name="connsiteX9" fmla="*/ 11487 w 24835"/>
                <a:gd name="connsiteY9" fmla="*/ 39116 h 40357"/>
                <a:gd name="connsiteX10" fmla="*/ 14591 w 24835"/>
                <a:gd name="connsiteY10" fmla="*/ 39116 h 40357"/>
                <a:gd name="connsiteX11" fmla="*/ 16454 w 24835"/>
                <a:gd name="connsiteY11" fmla="*/ 37253 h 40357"/>
                <a:gd name="connsiteX12" fmla="*/ 26078 w 24835"/>
                <a:gd name="connsiteY12" fmla="*/ 37253 h 40357"/>
                <a:gd name="connsiteX13" fmla="*/ 23904 w 24835"/>
                <a:gd name="connsiteY13" fmla="*/ 17075 h 4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35" h="40357">
                  <a:moveTo>
                    <a:pt x="21731" y="0"/>
                  </a:moveTo>
                  <a:lnTo>
                    <a:pt x="14591" y="0"/>
                  </a:lnTo>
                  <a:lnTo>
                    <a:pt x="9313" y="0"/>
                  </a:lnTo>
                  <a:lnTo>
                    <a:pt x="4967" y="2173"/>
                  </a:lnTo>
                  <a:lnTo>
                    <a:pt x="1863" y="4346"/>
                  </a:lnTo>
                  <a:lnTo>
                    <a:pt x="0" y="11797"/>
                  </a:lnTo>
                  <a:lnTo>
                    <a:pt x="0" y="26698"/>
                  </a:lnTo>
                  <a:lnTo>
                    <a:pt x="1863" y="41289"/>
                  </a:lnTo>
                  <a:lnTo>
                    <a:pt x="7140" y="39116"/>
                  </a:lnTo>
                  <a:lnTo>
                    <a:pt x="11487" y="39116"/>
                  </a:lnTo>
                  <a:lnTo>
                    <a:pt x="14591" y="39116"/>
                  </a:lnTo>
                  <a:lnTo>
                    <a:pt x="16454" y="37253"/>
                  </a:lnTo>
                  <a:lnTo>
                    <a:pt x="26078" y="37253"/>
                  </a:lnTo>
                  <a:lnTo>
                    <a:pt x="23904" y="17075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xmlns="" id="{82567D70-0B03-424D-933F-CBF7885E8049}"/>
                </a:ext>
              </a:extLst>
            </p:cNvPr>
            <p:cNvSpPr/>
            <p:nvPr/>
          </p:nvSpPr>
          <p:spPr>
            <a:xfrm>
              <a:off x="5592933" y="5239552"/>
              <a:ext cx="34149" cy="21731"/>
            </a:xfrm>
            <a:custGeom>
              <a:avLst/>
              <a:gdLst>
                <a:gd name="connsiteX0" fmla="*/ 21731 w 34149"/>
                <a:gd name="connsiteY0" fmla="*/ 3415 h 21731"/>
                <a:gd name="connsiteX1" fmla="*/ 14591 w 34149"/>
                <a:gd name="connsiteY1" fmla="*/ 5278 h 21731"/>
                <a:gd name="connsiteX2" fmla="*/ 7140 w 34149"/>
                <a:gd name="connsiteY2" fmla="*/ 9624 h 21731"/>
                <a:gd name="connsiteX3" fmla="*/ 0 w 34149"/>
                <a:gd name="connsiteY3" fmla="*/ 10555 h 21731"/>
                <a:gd name="connsiteX4" fmla="*/ 3104 w 34149"/>
                <a:gd name="connsiteY4" fmla="*/ 24525 h 21731"/>
                <a:gd name="connsiteX5" fmla="*/ 7140 w 34149"/>
                <a:gd name="connsiteY5" fmla="*/ 22352 h 21731"/>
                <a:gd name="connsiteX6" fmla="*/ 10245 w 34149"/>
                <a:gd name="connsiteY6" fmla="*/ 22352 h 21731"/>
                <a:gd name="connsiteX7" fmla="*/ 12418 w 34149"/>
                <a:gd name="connsiteY7" fmla="*/ 22352 h 21731"/>
                <a:gd name="connsiteX8" fmla="*/ 12418 w 34149"/>
                <a:gd name="connsiteY8" fmla="*/ 20179 h 21731"/>
                <a:gd name="connsiteX9" fmla="*/ 15522 w 34149"/>
                <a:gd name="connsiteY9" fmla="*/ 20179 h 21731"/>
                <a:gd name="connsiteX10" fmla="*/ 21731 w 34149"/>
                <a:gd name="connsiteY10" fmla="*/ 17075 h 21731"/>
                <a:gd name="connsiteX11" fmla="*/ 24836 w 34149"/>
                <a:gd name="connsiteY11" fmla="*/ 12728 h 21731"/>
                <a:gd name="connsiteX12" fmla="*/ 29182 w 34149"/>
                <a:gd name="connsiteY12" fmla="*/ 9624 h 21731"/>
                <a:gd name="connsiteX13" fmla="*/ 32286 w 34149"/>
                <a:gd name="connsiteY13" fmla="*/ 5278 h 21731"/>
                <a:gd name="connsiteX14" fmla="*/ 36322 w 34149"/>
                <a:gd name="connsiteY14" fmla="*/ 0 h 21731"/>
                <a:gd name="connsiteX15" fmla="*/ 27009 w 34149"/>
                <a:gd name="connsiteY15" fmla="*/ 0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4149" h="21731">
                  <a:moveTo>
                    <a:pt x="21731" y="3415"/>
                  </a:moveTo>
                  <a:lnTo>
                    <a:pt x="14591" y="5278"/>
                  </a:lnTo>
                  <a:lnTo>
                    <a:pt x="7140" y="9624"/>
                  </a:lnTo>
                  <a:lnTo>
                    <a:pt x="0" y="10555"/>
                  </a:lnTo>
                  <a:lnTo>
                    <a:pt x="3104" y="24525"/>
                  </a:lnTo>
                  <a:lnTo>
                    <a:pt x="7140" y="22352"/>
                  </a:lnTo>
                  <a:lnTo>
                    <a:pt x="10245" y="22352"/>
                  </a:lnTo>
                  <a:lnTo>
                    <a:pt x="12418" y="22352"/>
                  </a:lnTo>
                  <a:lnTo>
                    <a:pt x="12418" y="20179"/>
                  </a:lnTo>
                  <a:lnTo>
                    <a:pt x="15522" y="20179"/>
                  </a:lnTo>
                  <a:lnTo>
                    <a:pt x="21731" y="17075"/>
                  </a:lnTo>
                  <a:lnTo>
                    <a:pt x="24836" y="12728"/>
                  </a:lnTo>
                  <a:lnTo>
                    <a:pt x="29182" y="9624"/>
                  </a:lnTo>
                  <a:lnTo>
                    <a:pt x="32286" y="5278"/>
                  </a:lnTo>
                  <a:lnTo>
                    <a:pt x="36322" y="0"/>
                  </a:lnTo>
                  <a:lnTo>
                    <a:pt x="27009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xmlns="" id="{56C01F6D-EDD7-4918-A2D8-2FFF91A965AA}"/>
                </a:ext>
              </a:extLst>
            </p:cNvPr>
            <p:cNvSpPr/>
            <p:nvPr/>
          </p:nvSpPr>
          <p:spPr>
            <a:xfrm>
              <a:off x="4877977" y="3996527"/>
              <a:ext cx="2967861" cy="2340761"/>
            </a:xfrm>
            <a:custGeom>
              <a:avLst/>
              <a:gdLst>
                <a:gd name="connsiteX0" fmla="*/ 2965999 w 2967861"/>
                <a:gd name="connsiteY0" fmla="*/ 516271 h 2340761"/>
                <a:gd name="connsiteX1" fmla="*/ 2956685 w 2967861"/>
                <a:gd name="connsiteY1" fmla="*/ 502612 h 2340761"/>
                <a:gd name="connsiteX2" fmla="*/ 2945199 w 2967861"/>
                <a:gd name="connsiteY2" fmla="*/ 489883 h 2340761"/>
                <a:gd name="connsiteX3" fmla="*/ 2934644 w 2967861"/>
                <a:gd name="connsiteY3" fmla="*/ 477155 h 2340761"/>
                <a:gd name="connsiteX4" fmla="*/ 2930608 w 2967861"/>
                <a:gd name="connsiteY4" fmla="*/ 477155 h 2340761"/>
                <a:gd name="connsiteX5" fmla="*/ 2929677 w 2967861"/>
                <a:gd name="connsiteY5" fmla="*/ 477155 h 2340761"/>
                <a:gd name="connsiteX6" fmla="*/ 2927503 w 2967861"/>
                <a:gd name="connsiteY6" fmla="*/ 479328 h 2340761"/>
                <a:gd name="connsiteX7" fmla="*/ 2925330 w 2967861"/>
                <a:gd name="connsiteY7" fmla="*/ 479328 h 2340761"/>
                <a:gd name="connsiteX8" fmla="*/ 2923158 w 2967861"/>
                <a:gd name="connsiteY8" fmla="*/ 480260 h 2340761"/>
                <a:gd name="connsiteX9" fmla="*/ 2905462 w 2967861"/>
                <a:gd name="connsiteY9" fmla="*/ 477155 h 2340761"/>
                <a:gd name="connsiteX10" fmla="*/ 2896149 w 2967861"/>
                <a:gd name="connsiteY10" fmla="*/ 469705 h 2340761"/>
                <a:gd name="connsiteX11" fmla="*/ 2889008 w 2967861"/>
                <a:gd name="connsiteY11" fmla="*/ 460081 h 2340761"/>
                <a:gd name="connsiteX12" fmla="*/ 2881868 w 2967861"/>
                <a:gd name="connsiteY12" fmla="*/ 449526 h 2340761"/>
                <a:gd name="connsiteX13" fmla="*/ 2871313 w 2967861"/>
                <a:gd name="connsiteY13" fmla="*/ 439902 h 2340761"/>
                <a:gd name="connsiteX14" fmla="*/ 2866035 w 2967861"/>
                <a:gd name="connsiteY14" fmla="*/ 435555 h 2340761"/>
                <a:gd name="connsiteX15" fmla="*/ 2859827 w 2967861"/>
                <a:gd name="connsiteY15" fmla="*/ 435555 h 2340761"/>
                <a:gd name="connsiteX16" fmla="*/ 2854549 w 2967861"/>
                <a:gd name="connsiteY16" fmla="*/ 434624 h 2340761"/>
                <a:gd name="connsiteX17" fmla="*/ 2849271 w 2967861"/>
                <a:gd name="connsiteY17" fmla="*/ 434624 h 2340761"/>
                <a:gd name="connsiteX18" fmla="*/ 2843994 w 2967861"/>
                <a:gd name="connsiteY18" fmla="*/ 430278 h 2340761"/>
                <a:gd name="connsiteX19" fmla="*/ 2810776 w 2967861"/>
                <a:gd name="connsiteY19" fmla="*/ 395508 h 2340761"/>
                <a:gd name="connsiteX20" fmla="*/ 2751481 w 2967861"/>
                <a:gd name="connsiteY20" fmla="*/ 370051 h 2340761"/>
                <a:gd name="connsiteX21" fmla="*/ 2747445 w 2967861"/>
                <a:gd name="connsiteY21" fmla="*/ 370983 h 2340761"/>
                <a:gd name="connsiteX22" fmla="*/ 2744340 w 2967861"/>
                <a:gd name="connsiteY22" fmla="*/ 373156 h 2340761"/>
                <a:gd name="connsiteX23" fmla="*/ 2740305 w 2967861"/>
                <a:gd name="connsiteY23" fmla="*/ 377502 h 2340761"/>
                <a:gd name="connsiteX24" fmla="*/ 2735027 w 2967861"/>
                <a:gd name="connsiteY24" fmla="*/ 378433 h 2340761"/>
                <a:gd name="connsiteX25" fmla="*/ 2729750 w 2967861"/>
                <a:gd name="connsiteY25" fmla="*/ 378433 h 2340761"/>
                <a:gd name="connsiteX26" fmla="*/ 2723541 w 2967861"/>
                <a:gd name="connsiteY26" fmla="*/ 378433 h 2340761"/>
                <a:gd name="connsiteX27" fmla="*/ 2708950 w 2967861"/>
                <a:gd name="connsiteY27" fmla="*/ 373156 h 2340761"/>
                <a:gd name="connsiteX28" fmla="*/ 2696532 w 2967861"/>
                <a:gd name="connsiteY28" fmla="*/ 365705 h 2340761"/>
                <a:gd name="connsiteX29" fmla="*/ 2678836 w 2967861"/>
                <a:gd name="connsiteY29" fmla="*/ 362601 h 2340761"/>
                <a:gd name="connsiteX30" fmla="*/ 2678836 w 2967861"/>
                <a:gd name="connsiteY30" fmla="*/ 367878 h 2340761"/>
                <a:gd name="connsiteX31" fmla="*/ 2678836 w 2967861"/>
                <a:gd name="connsiteY31" fmla="*/ 373156 h 2340761"/>
                <a:gd name="connsiteX32" fmla="*/ 2676664 w 2967861"/>
                <a:gd name="connsiteY32" fmla="*/ 377502 h 2340761"/>
                <a:gd name="connsiteX33" fmla="*/ 2676664 w 2967861"/>
                <a:gd name="connsiteY33" fmla="*/ 380607 h 2340761"/>
                <a:gd name="connsiteX34" fmla="*/ 2678836 w 2967861"/>
                <a:gd name="connsiteY34" fmla="*/ 382780 h 2340761"/>
                <a:gd name="connsiteX35" fmla="*/ 2681010 w 2967861"/>
                <a:gd name="connsiteY35" fmla="*/ 385884 h 2340761"/>
                <a:gd name="connsiteX36" fmla="*/ 2684114 w 2967861"/>
                <a:gd name="connsiteY36" fmla="*/ 392093 h 2340761"/>
                <a:gd name="connsiteX37" fmla="*/ 2681941 w 2967861"/>
                <a:gd name="connsiteY37" fmla="*/ 397371 h 2340761"/>
                <a:gd name="connsiteX38" fmla="*/ 2681941 w 2967861"/>
                <a:gd name="connsiteY38" fmla="*/ 400475 h 2340761"/>
                <a:gd name="connsiteX39" fmla="*/ 2681010 w 2967861"/>
                <a:gd name="connsiteY39" fmla="*/ 404821 h 2340761"/>
                <a:gd name="connsiteX40" fmla="*/ 2678836 w 2967861"/>
                <a:gd name="connsiteY40" fmla="*/ 406994 h 2340761"/>
                <a:gd name="connsiteX41" fmla="*/ 2678836 w 2967861"/>
                <a:gd name="connsiteY41" fmla="*/ 412272 h 2340761"/>
                <a:gd name="connsiteX42" fmla="*/ 2671696 w 2967861"/>
                <a:gd name="connsiteY42" fmla="*/ 406994 h 2340761"/>
                <a:gd name="connsiteX43" fmla="*/ 2666419 w 2967861"/>
                <a:gd name="connsiteY43" fmla="*/ 402648 h 2340761"/>
                <a:gd name="connsiteX44" fmla="*/ 2660210 w 2967861"/>
                <a:gd name="connsiteY44" fmla="*/ 395198 h 2340761"/>
                <a:gd name="connsiteX45" fmla="*/ 2654932 w 2967861"/>
                <a:gd name="connsiteY45" fmla="*/ 389920 h 2340761"/>
                <a:gd name="connsiteX46" fmla="*/ 2651828 w 2967861"/>
                <a:gd name="connsiteY46" fmla="*/ 382469 h 2340761"/>
                <a:gd name="connsiteX47" fmla="*/ 2616437 w 2967861"/>
                <a:gd name="connsiteY47" fmla="*/ 382469 h 2340761"/>
                <a:gd name="connsiteX48" fmla="*/ 2581978 w 2967861"/>
                <a:gd name="connsiteY48" fmla="*/ 382469 h 2340761"/>
                <a:gd name="connsiteX49" fmla="*/ 2547518 w 2967861"/>
                <a:gd name="connsiteY49" fmla="*/ 385574 h 2340761"/>
                <a:gd name="connsiteX50" fmla="*/ 2544414 w 2967861"/>
                <a:gd name="connsiteY50" fmla="*/ 384642 h 2340761"/>
                <a:gd name="connsiteX51" fmla="*/ 2542240 w 2967861"/>
                <a:gd name="connsiteY51" fmla="*/ 380296 h 2340761"/>
                <a:gd name="connsiteX52" fmla="*/ 2538205 w 2967861"/>
                <a:gd name="connsiteY52" fmla="*/ 378123 h 2340761"/>
                <a:gd name="connsiteX53" fmla="*/ 2535100 w 2967861"/>
                <a:gd name="connsiteY53" fmla="*/ 365395 h 2340761"/>
                <a:gd name="connsiteX54" fmla="*/ 2532927 w 2967861"/>
                <a:gd name="connsiteY54" fmla="*/ 350493 h 2340761"/>
                <a:gd name="connsiteX55" fmla="*/ 2527650 w 2967861"/>
                <a:gd name="connsiteY55" fmla="*/ 333419 h 2340761"/>
                <a:gd name="connsiteX56" fmla="*/ 2515232 w 2967861"/>
                <a:gd name="connsiteY56" fmla="*/ 330314 h 2340761"/>
                <a:gd name="connsiteX57" fmla="*/ 2498468 w 2967861"/>
                <a:gd name="connsiteY57" fmla="*/ 327210 h 2340761"/>
                <a:gd name="connsiteX58" fmla="*/ 2481703 w 2967861"/>
                <a:gd name="connsiteY58" fmla="*/ 325037 h 2340761"/>
                <a:gd name="connsiteX59" fmla="*/ 2464008 w 2967861"/>
                <a:gd name="connsiteY59" fmla="*/ 325037 h 2340761"/>
                <a:gd name="connsiteX60" fmla="*/ 2451590 w 2967861"/>
                <a:gd name="connsiteY60" fmla="*/ 330314 h 2340761"/>
                <a:gd name="connsiteX61" fmla="*/ 2437931 w 2967861"/>
                <a:gd name="connsiteY61" fmla="*/ 325037 h 2340761"/>
                <a:gd name="connsiteX62" fmla="*/ 2427375 w 2967861"/>
                <a:gd name="connsiteY62" fmla="*/ 315413 h 2340761"/>
                <a:gd name="connsiteX63" fmla="*/ 2420235 w 2967861"/>
                <a:gd name="connsiteY63" fmla="*/ 304858 h 2340761"/>
                <a:gd name="connsiteX64" fmla="*/ 2414958 w 2967861"/>
                <a:gd name="connsiteY64" fmla="*/ 293371 h 2340761"/>
                <a:gd name="connsiteX65" fmla="*/ 2401298 w 2967861"/>
                <a:gd name="connsiteY65" fmla="*/ 293371 h 2340761"/>
                <a:gd name="connsiteX66" fmla="*/ 2388880 w 2967861"/>
                <a:gd name="connsiteY66" fmla="*/ 293371 h 2340761"/>
                <a:gd name="connsiteX67" fmla="*/ 2378325 w 2967861"/>
                <a:gd name="connsiteY67" fmla="*/ 297718 h 2340761"/>
                <a:gd name="connsiteX68" fmla="*/ 2373047 w 2967861"/>
                <a:gd name="connsiteY68" fmla="*/ 295544 h 2340761"/>
                <a:gd name="connsiteX69" fmla="*/ 2369012 w 2967861"/>
                <a:gd name="connsiteY69" fmla="*/ 293371 h 2340761"/>
                <a:gd name="connsiteX70" fmla="*/ 2365907 w 2967861"/>
                <a:gd name="connsiteY70" fmla="*/ 291198 h 2340761"/>
                <a:gd name="connsiteX71" fmla="*/ 2365907 w 2967861"/>
                <a:gd name="connsiteY71" fmla="*/ 288094 h 2340761"/>
                <a:gd name="connsiteX72" fmla="*/ 2363734 w 2967861"/>
                <a:gd name="connsiteY72" fmla="*/ 285921 h 2340761"/>
                <a:gd name="connsiteX73" fmla="*/ 2363734 w 2967861"/>
                <a:gd name="connsiteY73" fmla="*/ 282816 h 2340761"/>
                <a:gd name="connsiteX74" fmla="*/ 2361561 w 2967861"/>
                <a:gd name="connsiteY74" fmla="*/ 276607 h 2340761"/>
                <a:gd name="connsiteX75" fmla="*/ 2358457 w 2967861"/>
                <a:gd name="connsiteY75" fmla="*/ 273503 h 2340761"/>
                <a:gd name="connsiteX76" fmla="*/ 2351316 w 2967861"/>
                <a:gd name="connsiteY76" fmla="*/ 268225 h 2340761"/>
                <a:gd name="connsiteX77" fmla="*/ 2334552 w 2967861"/>
                <a:gd name="connsiteY77" fmla="*/ 262016 h 2340761"/>
                <a:gd name="connsiteX78" fmla="*/ 2315925 w 2967861"/>
                <a:gd name="connsiteY78" fmla="*/ 256739 h 2340761"/>
                <a:gd name="connsiteX79" fmla="*/ 2296057 w 2967861"/>
                <a:gd name="connsiteY79" fmla="*/ 251461 h 2340761"/>
                <a:gd name="connsiteX80" fmla="*/ 2276188 w 2967861"/>
                <a:gd name="connsiteY80" fmla="*/ 249288 h 2340761"/>
                <a:gd name="connsiteX81" fmla="*/ 2258493 w 2967861"/>
                <a:gd name="connsiteY81" fmla="*/ 249288 h 2340761"/>
                <a:gd name="connsiteX82" fmla="*/ 2247007 w 2967861"/>
                <a:gd name="connsiteY82" fmla="*/ 253634 h 2340761"/>
                <a:gd name="connsiteX83" fmla="*/ 2234589 w 2967861"/>
                <a:gd name="connsiteY83" fmla="*/ 256739 h 2340761"/>
                <a:gd name="connsiteX84" fmla="*/ 2237693 w 2967861"/>
                <a:gd name="connsiteY84" fmla="*/ 273813 h 2340761"/>
                <a:gd name="connsiteX85" fmla="*/ 2241729 w 2967861"/>
                <a:gd name="connsiteY85" fmla="*/ 286541 h 2340761"/>
                <a:gd name="connsiteX86" fmla="*/ 2243902 w 2967861"/>
                <a:gd name="connsiteY86" fmla="*/ 305479 h 2340761"/>
                <a:gd name="connsiteX87" fmla="*/ 2236762 w 2967861"/>
                <a:gd name="connsiteY87" fmla="*/ 305479 h 2340761"/>
                <a:gd name="connsiteX88" fmla="*/ 2232726 w 2967861"/>
                <a:gd name="connsiteY88" fmla="*/ 303306 h 2340761"/>
                <a:gd name="connsiteX89" fmla="*/ 2227448 w 2967861"/>
                <a:gd name="connsiteY89" fmla="*/ 303306 h 2340761"/>
                <a:gd name="connsiteX90" fmla="*/ 2225275 w 2967861"/>
                <a:gd name="connsiteY90" fmla="*/ 303306 h 2340761"/>
                <a:gd name="connsiteX91" fmla="*/ 2222171 w 2967861"/>
                <a:gd name="connsiteY91" fmla="*/ 303306 h 2340761"/>
                <a:gd name="connsiteX92" fmla="*/ 2218135 w 2967861"/>
                <a:gd name="connsiteY92" fmla="*/ 306410 h 2340761"/>
                <a:gd name="connsiteX93" fmla="*/ 2215030 w 2967861"/>
                <a:gd name="connsiteY93" fmla="*/ 310756 h 2340761"/>
                <a:gd name="connsiteX94" fmla="*/ 2207890 w 2967861"/>
                <a:gd name="connsiteY94" fmla="*/ 306410 h 2340761"/>
                <a:gd name="connsiteX95" fmla="*/ 2201681 w 2967861"/>
                <a:gd name="connsiteY95" fmla="*/ 303306 h 2340761"/>
                <a:gd name="connsiteX96" fmla="*/ 2198577 w 2967861"/>
                <a:gd name="connsiteY96" fmla="*/ 298028 h 2340761"/>
                <a:gd name="connsiteX97" fmla="*/ 2193299 w 2967861"/>
                <a:gd name="connsiteY97" fmla="*/ 293682 h 2340761"/>
                <a:gd name="connsiteX98" fmla="*/ 2188022 w 2967861"/>
                <a:gd name="connsiteY98" fmla="*/ 288404 h 2340761"/>
                <a:gd name="connsiteX99" fmla="*/ 2174362 w 2967861"/>
                <a:gd name="connsiteY99" fmla="*/ 310756 h 2340761"/>
                <a:gd name="connsiteX100" fmla="*/ 2165980 w 2967861"/>
                <a:gd name="connsiteY100" fmla="*/ 308583 h 2340761"/>
                <a:gd name="connsiteX101" fmla="*/ 2158840 w 2967861"/>
                <a:gd name="connsiteY101" fmla="*/ 306410 h 2340761"/>
                <a:gd name="connsiteX102" fmla="*/ 2152631 w 2967861"/>
                <a:gd name="connsiteY102" fmla="*/ 303306 h 2340761"/>
                <a:gd name="connsiteX103" fmla="*/ 2149526 w 2967861"/>
                <a:gd name="connsiteY103" fmla="*/ 298028 h 2340761"/>
                <a:gd name="connsiteX104" fmla="*/ 2147353 w 2967861"/>
                <a:gd name="connsiteY104" fmla="*/ 290577 h 2340761"/>
                <a:gd name="connsiteX105" fmla="*/ 2147353 w 2967861"/>
                <a:gd name="connsiteY105" fmla="*/ 280953 h 2340761"/>
                <a:gd name="connsiteX106" fmla="*/ 2140213 w 2967861"/>
                <a:gd name="connsiteY106" fmla="*/ 290577 h 2340761"/>
                <a:gd name="connsiteX107" fmla="*/ 2137109 w 2967861"/>
                <a:gd name="connsiteY107" fmla="*/ 301132 h 2340761"/>
                <a:gd name="connsiteX108" fmla="*/ 2133073 w 2967861"/>
                <a:gd name="connsiteY108" fmla="*/ 312619 h 2340761"/>
                <a:gd name="connsiteX109" fmla="*/ 2127795 w 2967861"/>
                <a:gd name="connsiteY109" fmla="*/ 321001 h 2340761"/>
                <a:gd name="connsiteX110" fmla="*/ 2125622 w 2967861"/>
                <a:gd name="connsiteY110" fmla="*/ 323174 h 2340761"/>
                <a:gd name="connsiteX111" fmla="*/ 2123449 w 2967861"/>
                <a:gd name="connsiteY111" fmla="*/ 325347 h 2340761"/>
                <a:gd name="connsiteX112" fmla="*/ 2112894 w 2967861"/>
                <a:gd name="connsiteY112" fmla="*/ 317896 h 2340761"/>
                <a:gd name="connsiteX113" fmla="*/ 2100476 w 2967861"/>
                <a:gd name="connsiteY113" fmla="*/ 310446 h 2340761"/>
                <a:gd name="connsiteX114" fmla="*/ 2091163 w 2967861"/>
                <a:gd name="connsiteY114" fmla="*/ 300822 h 2340761"/>
                <a:gd name="connsiteX115" fmla="*/ 2088989 w 2967861"/>
                <a:gd name="connsiteY115" fmla="*/ 295544 h 2340761"/>
                <a:gd name="connsiteX116" fmla="*/ 2088058 w 2967861"/>
                <a:gd name="connsiteY116" fmla="*/ 291198 h 2340761"/>
                <a:gd name="connsiteX117" fmla="*/ 2088058 w 2967861"/>
                <a:gd name="connsiteY117" fmla="*/ 288094 h 2340761"/>
                <a:gd name="connsiteX118" fmla="*/ 2085885 w 2967861"/>
                <a:gd name="connsiteY118" fmla="*/ 283747 h 2340761"/>
                <a:gd name="connsiteX119" fmla="*/ 2083712 w 2967861"/>
                <a:gd name="connsiteY119" fmla="*/ 280643 h 2340761"/>
                <a:gd name="connsiteX120" fmla="*/ 2090852 w 2967861"/>
                <a:gd name="connsiteY120" fmla="*/ 261706 h 2340761"/>
                <a:gd name="connsiteX121" fmla="*/ 2103270 w 2967861"/>
                <a:gd name="connsiteY121" fmla="*/ 248978 h 2340761"/>
                <a:gd name="connsiteX122" fmla="*/ 2093957 w 2967861"/>
                <a:gd name="connsiteY122" fmla="*/ 212034 h 2340761"/>
                <a:gd name="connsiteX123" fmla="*/ 2090852 w 2967861"/>
                <a:gd name="connsiteY123" fmla="*/ 212034 h 2340761"/>
                <a:gd name="connsiteX124" fmla="*/ 2090852 w 2967861"/>
                <a:gd name="connsiteY124" fmla="*/ 206757 h 2340761"/>
                <a:gd name="connsiteX125" fmla="*/ 2070984 w 2967861"/>
                <a:gd name="connsiteY125" fmla="*/ 208930 h 2340761"/>
                <a:gd name="connsiteX126" fmla="*/ 2058566 w 2967861"/>
                <a:gd name="connsiteY126" fmla="*/ 214208 h 2340761"/>
                <a:gd name="connsiteX127" fmla="*/ 2047079 w 2967861"/>
                <a:gd name="connsiteY127" fmla="*/ 223831 h 2340761"/>
                <a:gd name="connsiteX128" fmla="*/ 2036524 w 2967861"/>
                <a:gd name="connsiteY128" fmla="*/ 218554 h 2340761"/>
                <a:gd name="connsiteX129" fmla="*/ 2025038 w 2967861"/>
                <a:gd name="connsiteY129" fmla="*/ 212345 h 2340761"/>
                <a:gd name="connsiteX130" fmla="*/ 2014482 w 2967861"/>
                <a:gd name="connsiteY130" fmla="*/ 207067 h 2340761"/>
                <a:gd name="connsiteX131" fmla="*/ 2012310 w 2967861"/>
                <a:gd name="connsiteY131" fmla="*/ 209240 h 2340761"/>
                <a:gd name="connsiteX132" fmla="*/ 2012310 w 2967861"/>
                <a:gd name="connsiteY132" fmla="*/ 211414 h 2340761"/>
                <a:gd name="connsiteX133" fmla="*/ 2010136 w 2967861"/>
                <a:gd name="connsiteY133" fmla="*/ 211414 h 2340761"/>
                <a:gd name="connsiteX134" fmla="*/ 2007032 w 2967861"/>
                <a:gd name="connsiteY134" fmla="*/ 212345 h 2340761"/>
                <a:gd name="connsiteX135" fmla="*/ 2007032 w 2967861"/>
                <a:gd name="connsiteY135" fmla="*/ 218554 h 2340761"/>
                <a:gd name="connsiteX136" fmla="*/ 2007032 w 2967861"/>
                <a:gd name="connsiteY136" fmla="*/ 223831 h 2340761"/>
                <a:gd name="connsiteX137" fmla="*/ 2007032 w 2967861"/>
                <a:gd name="connsiteY137" fmla="*/ 226936 h 2340761"/>
                <a:gd name="connsiteX138" fmla="*/ 2007032 w 2967861"/>
                <a:gd name="connsiteY138" fmla="*/ 229109 h 2340761"/>
                <a:gd name="connsiteX139" fmla="*/ 2007032 w 2967861"/>
                <a:gd name="connsiteY139" fmla="*/ 232213 h 2340761"/>
                <a:gd name="connsiteX140" fmla="*/ 2002996 w 2967861"/>
                <a:gd name="connsiteY140" fmla="*/ 243700 h 2340761"/>
                <a:gd name="connsiteX141" fmla="*/ 1950841 w 2967861"/>
                <a:gd name="connsiteY141" fmla="*/ 239354 h 2340761"/>
                <a:gd name="connsiteX142" fmla="*/ 1948668 w 2967861"/>
                <a:gd name="connsiteY142" fmla="*/ 234076 h 2340761"/>
                <a:gd name="connsiteX143" fmla="*/ 1948668 w 2967861"/>
                <a:gd name="connsiteY143" fmla="*/ 228799 h 2340761"/>
                <a:gd name="connsiteX144" fmla="*/ 1946495 w 2967861"/>
                <a:gd name="connsiteY144" fmla="*/ 223521 h 2340761"/>
                <a:gd name="connsiteX145" fmla="*/ 1946495 w 2967861"/>
                <a:gd name="connsiteY145" fmla="*/ 218243 h 2340761"/>
                <a:gd name="connsiteX146" fmla="*/ 1946495 w 2967861"/>
                <a:gd name="connsiteY146" fmla="*/ 216070 h 2340761"/>
                <a:gd name="connsiteX147" fmla="*/ 1934077 w 2967861"/>
                <a:gd name="connsiteY147" fmla="*/ 206446 h 2340761"/>
                <a:gd name="connsiteX148" fmla="*/ 1921659 w 2967861"/>
                <a:gd name="connsiteY148" fmla="*/ 204273 h 2340761"/>
                <a:gd name="connsiteX149" fmla="*/ 1904895 w 2967861"/>
                <a:gd name="connsiteY149" fmla="*/ 204273 h 2340761"/>
                <a:gd name="connsiteX150" fmla="*/ 1887200 w 2967861"/>
                <a:gd name="connsiteY150" fmla="*/ 206446 h 2340761"/>
                <a:gd name="connsiteX151" fmla="*/ 1887200 w 2967861"/>
                <a:gd name="connsiteY151" fmla="*/ 219175 h 2340761"/>
                <a:gd name="connsiteX152" fmla="*/ 1877886 w 2967861"/>
                <a:gd name="connsiteY152" fmla="*/ 219175 h 2340761"/>
                <a:gd name="connsiteX153" fmla="*/ 1877886 w 2967861"/>
                <a:gd name="connsiteY153" fmla="*/ 218243 h 2340761"/>
                <a:gd name="connsiteX154" fmla="*/ 1875713 w 2967861"/>
                <a:gd name="connsiteY154" fmla="*/ 218243 h 2340761"/>
                <a:gd name="connsiteX155" fmla="*/ 1873540 w 2967861"/>
                <a:gd name="connsiteY155" fmla="*/ 216070 h 2340761"/>
                <a:gd name="connsiteX156" fmla="*/ 1875713 w 2967861"/>
                <a:gd name="connsiteY156" fmla="*/ 206446 h 2340761"/>
                <a:gd name="connsiteX157" fmla="*/ 1877886 w 2967861"/>
                <a:gd name="connsiteY157" fmla="*/ 198996 h 2340761"/>
                <a:gd name="connsiteX158" fmla="*/ 1880060 w 2967861"/>
                <a:gd name="connsiteY158" fmla="*/ 193718 h 2340761"/>
                <a:gd name="connsiteX159" fmla="*/ 1883164 w 2967861"/>
                <a:gd name="connsiteY159" fmla="*/ 188441 h 2340761"/>
                <a:gd name="connsiteX160" fmla="*/ 1883164 w 2967861"/>
                <a:gd name="connsiteY160" fmla="*/ 182232 h 2340761"/>
                <a:gd name="connsiteX161" fmla="*/ 1873851 w 2967861"/>
                <a:gd name="connsiteY161" fmla="*/ 186578 h 2340761"/>
                <a:gd name="connsiteX162" fmla="*/ 1866710 w 2967861"/>
                <a:gd name="connsiteY162" fmla="*/ 191856 h 2340761"/>
                <a:gd name="connsiteX163" fmla="*/ 1859570 w 2967861"/>
                <a:gd name="connsiteY163" fmla="*/ 197133 h 2340761"/>
                <a:gd name="connsiteX164" fmla="*/ 1854293 w 2967861"/>
                <a:gd name="connsiteY164" fmla="*/ 203342 h 2340761"/>
                <a:gd name="connsiteX165" fmla="*/ 1851188 w 2967861"/>
                <a:gd name="connsiteY165" fmla="*/ 201169 h 2340761"/>
                <a:gd name="connsiteX166" fmla="*/ 1849015 w 2967861"/>
                <a:gd name="connsiteY166" fmla="*/ 201169 h 2340761"/>
                <a:gd name="connsiteX167" fmla="*/ 1849015 w 2967861"/>
                <a:gd name="connsiteY167" fmla="*/ 198996 h 2340761"/>
                <a:gd name="connsiteX168" fmla="*/ 1849015 w 2967861"/>
                <a:gd name="connsiteY168" fmla="*/ 196823 h 2340761"/>
                <a:gd name="connsiteX169" fmla="*/ 1849015 w 2967861"/>
                <a:gd name="connsiteY169" fmla="*/ 195891 h 2340761"/>
                <a:gd name="connsiteX170" fmla="*/ 1851188 w 2967861"/>
                <a:gd name="connsiteY170" fmla="*/ 191545 h 2340761"/>
                <a:gd name="connsiteX171" fmla="*/ 1851188 w 2967861"/>
                <a:gd name="connsiteY171" fmla="*/ 188441 h 2340761"/>
                <a:gd name="connsiteX172" fmla="*/ 1834424 w 2967861"/>
                <a:gd name="connsiteY172" fmla="*/ 186267 h 2340761"/>
                <a:gd name="connsiteX173" fmla="*/ 1819833 w 2967861"/>
                <a:gd name="connsiteY173" fmla="*/ 188441 h 2340761"/>
                <a:gd name="connsiteX174" fmla="*/ 1807415 w 2967861"/>
                <a:gd name="connsiteY174" fmla="*/ 195891 h 2340761"/>
                <a:gd name="connsiteX175" fmla="*/ 1803379 w 2967861"/>
                <a:gd name="connsiteY175" fmla="*/ 195891 h 2340761"/>
                <a:gd name="connsiteX176" fmla="*/ 1815797 w 2967861"/>
                <a:gd name="connsiteY176" fmla="*/ 180990 h 2340761"/>
                <a:gd name="connsiteX177" fmla="*/ 1832561 w 2967861"/>
                <a:gd name="connsiteY177" fmla="*/ 169503 h 2340761"/>
                <a:gd name="connsiteX178" fmla="*/ 1849325 w 2967861"/>
                <a:gd name="connsiteY178" fmla="*/ 159880 h 2340761"/>
                <a:gd name="connsiteX179" fmla="*/ 1863916 w 2967861"/>
                <a:gd name="connsiteY179" fmla="*/ 151498 h 2340761"/>
                <a:gd name="connsiteX180" fmla="*/ 1869194 w 2967861"/>
                <a:gd name="connsiteY180" fmla="*/ 141874 h 2340761"/>
                <a:gd name="connsiteX181" fmla="*/ 1873230 w 2967861"/>
                <a:gd name="connsiteY181" fmla="*/ 132250 h 2340761"/>
                <a:gd name="connsiteX182" fmla="*/ 1878507 w 2967861"/>
                <a:gd name="connsiteY182" fmla="*/ 123868 h 2340761"/>
                <a:gd name="connsiteX183" fmla="*/ 1890925 w 2967861"/>
                <a:gd name="connsiteY183" fmla="*/ 114244 h 2340761"/>
                <a:gd name="connsiteX184" fmla="*/ 1890925 w 2967861"/>
                <a:gd name="connsiteY184" fmla="*/ 90029 h 2340761"/>
                <a:gd name="connsiteX185" fmla="*/ 1881612 w 2967861"/>
                <a:gd name="connsiteY185" fmla="*/ 77301 h 2340761"/>
                <a:gd name="connsiteX186" fmla="*/ 1873230 w 2967861"/>
                <a:gd name="connsiteY186" fmla="*/ 65815 h 2340761"/>
                <a:gd name="connsiteX187" fmla="*/ 1861743 w 2967861"/>
                <a:gd name="connsiteY187" fmla="*/ 57432 h 2340761"/>
                <a:gd name="connsiteX188" fmla="*/ 1847152 w 2967861"/>
                <a:gd name="connsiteY188" fmla="*/ 49982 h 2340761"/>
                <a:gd name="connsiteX189" fmla="*/ 1847152 w 2967861"/>
                <a:gd name="connsiteY189" fmla="*/ 47809 h 2340761"/>
                <a:gd name="connsiteX190" fmla="*/ 1847152 w 2967861"/>
                <a:gd name="connsiteY190" fmla="*/ 45636 h 2340761"/>
                <a:gd name="connsiteX191" fmla="*/ 1844979 w 2967861"/>
                <a:gd name="connsiteY191" fmla="*/ 43462 h 2340761"/>
                <a:gd name="connsiteX192" fmla="*/ 1844048 w 2967861"/>
                <a:gd name="connsiteY192" fmla="*/ 45636 h 2340761"/>
                <a:gd name="connsiteX193" fmla="*/ 1827284 w 2967861"/>
                <a:gd name="connsiteY193" fmla="*/ 50913 h 2340761"/>
                <a:gd name="connsiteX194" fmla="*/ 1812693 w 2967861"/>
                <a:gd name="connsiteY194" fmla="*/ 53086 h 2340761"/>
                <a:gd name="connsiteX195" fmla="*/ 1800275 w 2967861"/>
                <a:gd name="connsiteY195" fmla="*/ 55259 h 2340761"/>
                <a:gd name="connsiteX196" fmla="*/ 1787857 w 2967861"/>
                <a:gd name="connsiteY196" fmla="*/ 60537 h 2340761"/>
                <a:gd name="connsiteX197" fmla="*/ 1780717 w 2967861"/>
                <a:gd name="connsiteY197" fmla="*/ 50913 h 2340761"/>
                <a:gd name="connsiteX198" fmla="*/ 1773577 w 2967861"/>
                <a:gd name="connsiteY198" fmla="*/ 43462 h 2340761"/>
                <a:gd name="connsiteX199" fmla="*/ 1766436 w 2967861"/>
                <a:gd name="connsiteY199" fmla="*/ 40358 h 2340761"/>
                <a:gd name="connsiteX200" fmla="*/ 1751845 w 2967861"/>
                <a:gd name="connsiteY200" fmla="*/ 36012 h 2340761"/>
                <a:gd name="connsiteX201" fmla="*/ 1752777 w 2967861"/>
                <a:gd name="connsiteY201" fmla="*/ 30734 h 2340761"/>
                <a:gd name="connsiteX202" fmla="*/ 1754950 w 2967861"/>
                <a:gd name="connsiteY202" fmla="*/ 28561 h 2340761"/>
                <a:gd name="connsiteX203" fmla="*/ 1757123 w 2967861"/>
                <a:gd name="connsiteY203" fmla="*/ 25457 h 2340761"/>
                <a:gd name="connsiteX204" fmla="*/ 1760227 w 2967861"/>
                <a:gd name="connsiteY204" fmla="*/ 23283 h 2340761"/>
                <a:gd name="connsiteX205" fmla="*/ 1762401 w 2967861"/>
                <a:gd name="connsiteY205" fmla="*/ 22352 h 2340761"/>
                <a:gd name="connsiteX206" fmla="*/ 1767678 w 2967861"/>
                <a:gd name="connsiteY206" fmla="*/ 20179 h 2340761"/>
                <a:gd name="connsiteX207" fmla="*/ 1766747 w 2967861"/>
                <a:gd name="connsiteY207" fmla="*/ 14901 h 2340761"/>
                <a:gd name="connsiteX208" fmla="*/ 1762711 w 2967861"/>
                <a:gd name="connsiteY208" fmla="*/ 10555 h 2340761"/>
                <a:gd name="connsiteX209" fmla="*/ 1760538 w 2967861"/>
                <a:gd name="connsiteY209" fmla="*/ 7451 h 2340761"/>
                <a:gd name="connsiteX210" fmla="*/ 1759607 w 2967861"/>
                <a:gd name="connsiteY210" fmla="*/ 5278 h 2340761"/>
                <a:gd name="connsiteX211" fmla="*/ 1755571 w 2967861"/>
                <a:gd name="connsiteY211" fmla="*/ 0 h 2340761"/>
                <a:gd name="connsiteX212" fmla="*/ 1735702 w 2967861"/>
                <a:gd name="connsiteY212" fmla="*/ 0 h 2340761"/>
                <a:gd name="connsiteX213" fmla="*/ 1731666 w 2967861"/>
                <a:gd name="connsiteY213" fmla="*/ 18006 h 2340761"/>
                <a:gd name="connsiteX214" fmla="*/ 1721111 w 2967861"/>
                <a:gd name="connsiteY214" fmla="*/ 28561 h 2340761"/>
                <a:gd name="connsiteX215" fmla="*/ 1708693 w 2967861"/>
                <a:gd name="connsiteY215" fmla="*/ 38185 h 2340761"/>
                <a:gd name="connsiteX216" fmla="*/ 1695034 w 2967861"/>
                <a:gd name="connsiteY216" fmla="*/ 45636 h 2340761"/>
                <a:gd name="connsiteX217" fmla="*/ 1679511 w 2967861"/>
                <a:gd name="connsiteY217" fmla="*/ 53086 h 2340761"/>
                <a:gd name="connsiteX218" fmla="*/ 1679511 w 2967861"/>
                <a:gd name="connsiteY218" fmla="*/ 73265 h 2340761"/>
                <a:gd name="connsiteX219" fmla="*/ 1674234 w 2967861"/>
                <a:gd name="connsiteY219" fmla="*/ 73265 h 2340761"/>
                <a:gd name="connsiteX220" fmla="*/ 1668025 w 2967861"/>
                <a:gd name="connsiteY220" fmla="*/ 72334 h 2340761"/>
                <a:gd name="connsiteX221" fmla="*/ 1664921 w 2967861"/>
                <a:gd name="connsiteY221" fmla="*/ 72334 h 2340761"/>
                <a:gd name="connsiteX222" fmla="*/ 1659643 w 2967861"/>
                <a:gd name="connsiteY222" fmla="*/ 70161 h 2340761"/>
                <a:gd name="connsiteX223" fmla="*/ 1653434 w 2967861"/>
                <a:gd name="connsiteY223" fmla="*/ 75438 h 2340761"/>
                <a:gd name="connsiteX224" fmla="*/ 1646294 w 2967861"/>
                <a:gd name="connsiteY224" fmla="*/ 82889 h 2340761"/>
                <a:gd name="connsiteX225" fmla="*/ 1639153 w 2967861"/>
                <a:gd name="connsiteY225" fmla="*/ 88167 h 2340761"/>
                <a:gd name="connsiteX226" fmla="*/ 1632013 w 2967861"/>
                <a:gd name="connsiteY226" fmla="*/ 94376 h 2340761"/>
                <a:gd name="connsiteX227" fmla="*/ 1626736 w 2967861"/>
                <a:gd name="connsiteY227" fmla="*/ 94376 h 2340761"/>
                <a:gd name="connsiteX228" fmla="*/ 1616181 w 2967861"/>
                <a:gd name="connsiteY228" fmla="*/ 94376 h 2340761"/>
                <a:gd name="connsiteX229" fmla="*/ 1601590 w 2967861"/>
                <a:gd name="connsiteY229" fmla="*/ 94376 h 2340761"/>
                <a:gd name="connsiteX230" fmla="*/ 1586999 w 2967861"/>
                <a:gd name="connsiteY230" fmla="*/ 94376 h 2340761"/>
                <a:gd name="connsiteX231" fmla="*/ 1575512 w 2967861"/>
                <a:gd name="connsiteY231" fmla="*/ 94376 h 2340761"/>
                <a:gd name="connsiteX232" fmla="*/ 1572408 w 2967861"/>
                <a:gd name="connsiteY232" fmla="*/ 99653 h 2340761"/>
                <a:gd name="connsiteX233" fmla="*/ 1570235 w 2967861"/>
                <a:gd name="connsiteY233" fmla="*/ 104931 h 2340761"/>
                <a:gd name="connsiteX234" fmla="*/ 1567130 w 2967861"/>
                <a:gd name="connsiteY234" fmla="*/ 110208 h 2340761"/>
                <a:gd name="connsiteX235" fmla="*/ 1564957 w 2967861"/>
                <a:gd name="connsiteY235" fmla="*/ 117659 h 2340761"/>
                <a:gd name="connsiteX236" fmla="*/ 1543226 w 2967861"/>
                <a:gd name="connsiteY236" fmla="*/ 117659 h 2340761"/>
                <a:gd name="connsiteX237" fmla="*/ 1526462 w 2967861"/>
                <a:gd name="connsiteY237" fmla="*/ 123868 h 2340761"/>
                <a:gd name="connsiteX238" fmla="*/ 1511871 w 2967861"/>
                <a:gd name="connsiteY238" fmla="*/ 130077 h 2340761"/>
                <a:gd name="connsiteX239" fmla="*/ 1497280 w 2967861"/>
                <a:gd name="connsiteY239" fmla="*/ 141563 h 2340761"/>
                <a:gd name="connsiteX240" fmla="*/ 1484862 w 2967861"/>
                <a:gd name="connsiteY240" fmla="*/ 152118 h 2340761"/>
                <a:gd name="connsiteX241" fmla="*/ 1468098 w 2967861"/>
                <a:gd name="connsiteY241" fmla="*/ 161742 h 2340761"/>
                <a:gd name="connsiteX242" fmla="*/ 1462821 w 2967861"/>
                <a:gd name="connsiteY242" fmla="*/ 180679 h 2340761"/>
                <a:gd name="connsiteX243" fmla="*/ 1459716 w 2967861"/>
                <a:gd name="connsiteY243" fmla="*/ 198685 h 2340761"/>
                <a:gd name="connsiteX244" fmla="*/ 1455680 w 2967861"/>
                <a:gd name="connsiteY244" fmla="*/ 215760 h 2340761"/>
                <a:gd name="connsiteX245" fmla="*/ 1452576 w 2967861"/>
                <a:gd name="connsiteY245" fmla="*/ 215760 h 2340761"/>
                <a:gd name="connsiteX246" fmla="*/ 1445436 w 2967861"/>
                <a:gd name="connsiteY246" fmla="*/ 198685 h 2340761"/>
                <a:gd name="connsiteX247" fmla="*/ 1419358 w 2967861"/>
                <a:gd name="connsiteY247" fmla="*/ 203963 h 2340761"/>
                <a:gd name="connsiteX248" fmla="*/ 1395454 w 2967861"/>
                <a:gd name="connsiteY248" fmla="*/ 211414 h 2340761"/>
                <a:gd name="connsiteX249" fmla="*/ 1399490 w 2967861"/>
                <a:gd name="connsiteY249" fmla="*/ 233766 h 2340761"/>
                <a:gd name="connsiteX250" fmla="*/ 1404767 w 2967861"/>
                <a:gd name="connsiteY250" fmla="*/ 253945 h 2340761"/>
                <a:gd name="connsiteX251" fmla="*/ 1410045 w 2967861"/>
                <a:gd name="connsiteY251" fmla="*/ 275055 h 2340761"/>
                <a:gd name="connsiteX252" fmla="*/ 1419358 w 2967861"/>
                <a:gd name="connsiteY252" fmla="*/ 290888 h 2340761"/>
                <a:gd name="connsiteX253" fmla="*/ 1431776 w 2967861"/>
                <a:gd name="connsiteY253" fmla="*/ 304547 h 2340761"/>
                <a:gd name="connsiteX254" fmla="*/ 1431776 w 2967861"/>
                <a:gd name="connsiteY254" fmla="*/ 312929 h 2340761"/>
                <a:gd name="connsiteX255" fmla="*/ 1416254 w 2967861"/>
                <a:gd name="connsiteY255" fmla="*/ 302374 h 2340761"/>
                <a:gd name="connsiteX256" fmla="*/ 1399490 w 2967861"/>
                <a:gd name="connsiteY256" fmla="*/ 287473 h 2340761"/>
                <a:gd name="connsiteX257" fmla="*/ 1388934 w 2967861"/>
                <a:gd name="connsiteY257" fmla="*/ 272571 h 2340761"/>
                <a:gd name="connsiteX258" fmla="*/ 1368135 w 2967861"/>
                <a:gd name="connsiteY258" fmla="*/ 272571 h 2340761"/>
                <a:gd name="connsiteX259" fmla="*/ 1352612 w 2967861"/>
                <a:gd name="connsiteY259" fmla="*/ 275676 h 2340761"/>
                <a:gd name="connsiteX260" fmla="*/ 1338953 w 2967861"/>
                <a:gd name="connsiteY260" fmla="*/ 283127 h 2340761"/>
                <a:gd name="connsiteX261" fmla="*/ 1331812 w 2967861"/>
                <a:gd name="connsiteY261" fmla="*/ 274745 h 2340761"/>
                <a:gd name="connsiteX262" fmla="*/ 1328708 w 2967861"/>
                <a:gd name="connsiteY262" fmla="*/ 263258 h 2340761"/>
                <a:gd name="connsiteX263" fmla="*/ 1324672 w 2967861"/>
                <a:gd name="connsiteY263" fmla="*/ 252703 h 2340761"/>
                <a:gd name="connsiteX264" fmla="*/ 1321568 w 2967861"/>
                <a:gd name="connsiteY264" fmla="*/ 250530 h 2340761"/>
                <a:gd name="connsiteX265" fmla="*/ 1321568 w 2967861"/>
                <a:gd name="connsiteY265" fmla="*/ 249909 h 2340761"/>
                <a:gd name="connsiteX266" fmla="*/ 1319394 w 2967861"/>
                <a:gd name="connsiteY266" fmla="*/ 249909 h 2340761"/>
                <a:gd name="connsiteX267" fmla="*/ 1316290 w 2967861"/>
                <a:gd name="connsiteY267" fmla="*/ 249909 h 2340761"/>
                <a:gd name="connsiteX268" fmla="*/ 1312254 w 2967861"/>
                <a:gd name="connsiteY268" fmla="*/ 249909 h 2340761"/>
                <a:gd name="connsiteX269" fmla="*/ 1312254 w 2967861"/>
                <a:gd name="connsiteY269" fmla="*/ 284679 h 2340761"/>
                <a:gd name="connsiteX270" fmla="*/ 1289281 w 2967861"/>
                <a:gd name="connsiteY270" fmla="*/ 305789 h 2340761"/>
                <a:gd name="connsiteX271" fmla="*/ 1294559 w 2967861"/>
                <a:gd name="connsiteY271" fmla="*/ 320691 h 2340761"/>
                <a:gd name="connsiteX272" fmla="*/ 1299837 w 2967861"/>
                <a:gd name="connsiteY272" fmla="*/ 331246 h 2340761"/>
                <a:gd name="connsiteX273" fmla="*/ 1305114 w 2967861"/>
                <a:gd name="connsiteY273" fmla="*/ 343974 h 2340761"/>
                <a:gd name="connsiteX274" fmla="*/ 1309150 w 2967861"/>
                <a:gd name="connsiteY274" fmla="*/ 362911 h 2340761"/>
                <a:gd name="connsiteX275" fmla="*/ 1329018 w 2967861"/>
                <a:gd name="connsiteY275" fmla="*/ 370362 h 2340761"/>
                <a:gd name="connsiteX276" fmla="*/ 1350750 w 2967861"/>
                <a:gd name="connsiteY276" fmla="*/ 378744 h 2340761"/>
                <a:gd name="connsiteX277" fmla="*/ 1368445 w 2967861"/>
                <a:gd name="connsiteY277" fmla="*/ 386195 h 2340761"/>
                <a:gd name="connsiteX278" fmla="*/ 1368445 w 2967861"/>
                <a:gd name="connsiteY278" fmla="*/ 392403 h 2340761"/>
                <a:gd name="connsiteX279" fmla="*/ 1350750 w 2967861"/>
                <a:gd name="connsiteY279" fmla="*/ 386195 h 2340761"/>
                <a:gd name="connsiteX280" fmla="*/ 1332123 w 2967861"/>
                <a:gd name="connsiteY280" fmla="*/ 386195 h 2340761"/>
                <a:gd name="connsiteX281" fmla="*/ 1312254 w 2967861"/>
                <a:gd name="connsiteY281" fmla="*/ 386195 h 2340761"/>
                <a:gd name="connsiteX282" fmla="*/ 1314427 w 2967861"/>
                <a:gd name="connsiteY282" fmla="*/ 401096 h 2340761"/>
                <a:gd name="connsiteX283" fmla="*/ 1316601 w 2967861"/>
                <a:gd name="connsiteY283" fmla="*/ 418170 h 2340761"/>
                <a:gd name="connsiteX284" fmla="*/ 1319705 w 2967861"/>
                <a:gd name="connsiteY284" fmla="*/ 435245 h 2340761"/>
                <a:gd name="connsiteX285" fmla="*/ 1316601 w 2967861"/>
                <a:gd name="connsiteY285" fmla="*/ 453251 h 2340761"/>
                <a:gd name="connsiteX286" fmla="*/ 1310392 w 2967861"/>
                <a:gd name="connsiteY286" fmla="*/ 464737 h 2340761"/>
                <a:gd name="connsiteX287" fmla="*/ 1303251 w 2967861"/>
                <a:gd name="connsiteY287" fmla="*/ 479639 h 2340761"/>
                <a:gd name="connsiteX288" fmla="*/ 1296111 w 2967861"/>
                <a:gd name="connsiteY288" fmla="*/ 492367 h 2340761"/>
                <a:gd name="connsiteX289" fmla="*/ 1293006 w 2967861"/>
                <a:gd name="connsiteY289" fmla="*/ 494540 h 2340761"/>
                <a:gd name="connsiteX290" fmla="*/ 1290833 w 2967861"/>
                <a:gd name="connsiteY290" fmla="*/ 495472 h 2340761"/>
                <a:gd name="connsiteX291" fmla="*/ 1289902 w 2967861"/>
                <a:gd name="connsiteY291" fmla="*/ 497645 h 2340761"/>
                <a:gd name="connsiteX292" fmla="*/ 1269102 w 2967861"/>
                <a:gd name="connsiteY292" fmla="*/ 497645 h 2340761"/>
                <a:gd name="connsiteX293" fmla="*/ 1269102 w 2967861"/>
                <a:gd name="connsiteY293" fmla="*/ 492057 h 2340761"/>
                <a:gd name="connsiteX294" fmla="*/ 1276243 w 2967861"/>
                <a:gd name="connsiteY294" fmla="*/ 489883 h 2340761"/>
                <a:gd name="connsiteX295" fmla="*/ 1282452 w 2967861"/>
                <a:gd name="connsiteY295" fmla="*/ 486779 h 2340761"/>
                <a:gd name="connsiteX296" fmla="*/ 1287729 w 2967861"/>
                <a:gd name="connsiteY296" fmla="*/ 484606 h 2340761"/>
                <a:gd name="connsiteX297" fmla="*/ 1290833 w 2967861"/>
                <a:gd name="connsiteY297" fmla="*/ 480260 h 2340761"/>
                <a:gd name="connsiteX298" fmla="*/ 1296111 w 2967861"/>
                <a:gd name="connsiteY298" fmla="*/ 477155 h 2340761"/>
                <a:gd name="connsiteX299" fmla="*/ 1296111 w 2967861"/>
                <a:gd name="connsiteY299" fmla="*/ 460081 h 2340761"/>
                <a:gd name="connsiteX300" fmla="*/ 1300147 w 2967861"/>
                <a:gd name="connsiteY300" fmla="*/ 447352 h 2340761"/>
                <a:gd name="connsiteX301" fmla="*/ 1305424 w 2967861"/>
                <a:gd name="connsiteY301" fmla="*/ 435866 h 2340761"/>
                <a:gd name="connsiteX302" fmla="*/ 1302320 w 2967861"/>
                <a:gd name="connsiteY302" fmla="*/ 429657 h 2340761"/>
                <a:gd name="connsiteX303" fmla="*/ 1300147 w 2967861"/>
                <a:gd name="connsiteY303" fmla="*/ 423448 h 2340761"/>
                <a:gd name="connsiteX304" fmla="*/ 1296111 w 2967861"/>
                <a:gd name="connsiteY304" fmla="*/ 420344 h 2340761"/>
                <a:gd name="connsiteX305" fmla="*/ 1293006 w 2967861"/>
                <a:gd name="connsiteY305" fmla="*/ 415997 h 2340761"/>
                <a:gd name="connsiteX306" fmla="*/ 1290833 w 2967861"/>
                <a:gd name="connsiteY306" fmla="*/ 412893 h 2340761"/>
                <a:gd name="connsiteX307" fmla="*/ 1289902 w 2967861"/>
                <a:gd name="connsiteY307" fmla="*/ 407615 h 2340761"/>
                <a:gd name="connsiteX308" fmla="*/ 1289902 w 2967861"/>
                <a:gd name="connsiteY308" fmla="*/ 400165 h 2340761"/>
                <a:gd name="connsiteX309" fmla="*/ 1293006 w 2967861"/>
                <a:gd name="connsiteY309" fmla="*/ 390541 h 2340761"/>
                <a:gd name="connsiteX310" fmla="*/ 1296111 w 2967861"/>
                <a:gd name="connsiteY310" fmla="*/ 379054 h 2340761"/>
                <a:gd name="connsiteX311" fmla="*/ 1296111 w 2967861"/>
                <a:gd name="connsiteY311" fmla="*/ 366326 h 2340761"/>
                <a:gd name="connsiteX312" fmla="*/ 1293006 w 2967861"/>
                <a:gd name="connsiteY312" fmla="*/ 355771 h 2340761"/>
                <a:gd name="connsiteX313" fmla="*/ 1289902 w 2967861"/>
                <a:gd name="connsiteY313" fmla="*/ 340870 h 2340761"/>
                <a:gd name="connsiteX314" fmla="*/ 1283693 w 2967861"/>
                <a:gd name="connsiteY314" fmla="*/ 328141 h 2340761"/>
                <a:gd name="connsiteX315" fmla="*/ 1280589 w 2967861"/>
                <a:gd name="connsiteY315" fmla="*/ 318517 h 2340761"/>
                <a:gd name="connsiteX316" fmla="*/ 1282762 w 2967861"/>
                <a:gd name="connsiteY316" fmla="*/ 311067 h 2340761"/>
                <a:gd name="connsiteX317" fmla="*/ 1283693 w 2967861"/>
                <a:gd name="connsiteY317" fmla="*/ 299580 h 2340761"/>
                <a:gd name="connsiteX318" fmla="*/ 1287729 w 2967861"/>
                <a:gd name="connsiteY318" fmla="*/ 286852 h 2340761"/>
                <a:gd name="connsiteX319" fmla="*/ 1290833 w 2967861"/>
                <a:gd name="connsiteY319" fmla="*/ 271951 h 2340761"/>
                <a:gd name="connsiteX320" fmla="*/ 1293006 w 2967861"/>
                <a:gd name="connsiteY320" fmla="*/ 257049 h 2340761"/>
                <a:gd name="connsiteX321" fmla="*/ 1285866 w 2967861"/>
                <a:gd name="connsiteY321" fmla="*/ 249598 h 2340761"/>
                <a:gd name="connsiteX322" fmla="*/ 1280589 w 2967861"/>
                <a:gd name="connsiteY322" fmla="*/ 239975 h 2340761"/>
                <a:gd name="connsiteX323" fmla="*/ 1260720 w 2967861"/>
                <a:gd name="connsiteY323" fmla="*/ 239043 h 2340761"/>
                <a:gd name="connsiteX324" fmla="*/ 1243956 w 2967861"/>
                <a:gd name="connsiteY324" fmla="*/ 239975 h 2340761"/>
                <a:gd name="connsiteX325" fmla="*/ 1234643 w 2967861"/>
                <a:gd name="connsiteY325" fmla="*/ 246184 h 2340761"/>
                <a:gd name="connsiteX326" fmla="*/ 1227502 w 2967861"/>
                <a:gd name="connsiteY326" fmla="*/ 254566 h 2340761"/>
                <a:gd name="connsiteX327" fmla="*/ 1222225 w 2967861"/>
                <a:gd name="connsiteY327" fmla="*/ 266052 h 2340761"/>
                <a:gd name="connsiteX328" fmla="*/ 1218189 w 2967861"/>
                <a:gd name="connsiteY328" fmla="*/ 276607 h 2340761"/>
                <a:gd name="connsiteX329" fmla="*/ 1215085 w 2967861"/>
                <a:gd name="connsiteY329" fmla="*/ 290267 h 2340761"/>
                <a:gd name="connsiteX330" fmla="*/ 1211049 w 2967861"/>
                <a:gd name="connsiteY330" fmla="*/ 300822 h 2340761"/>
                <a:gd name="connsiteX331" fmla="*/ 1203909 w 2967861"/>
                <a:gd name="connsiteY331" fmla="*/ 310446 h 2340761"/>
                <a:gd name="connsiteX332" fmla="*/ 1193353 w 2967861"/>
                <a:gd name="connsiteY332" fmla="*/ 317896 h 2340761"/>
                <a:gd name="connsiteX333" fmla="*/ 1196458 w 2967861"/>
                <a:gd name="connsiteY333" fmla="*/ 338075 h 2340761"/>
                <a:gd name="connsiteX334" fmla="*/ 1198631 w 2967861"/>
                <a:gd name="connsiteY334" fmla="*/ 352977 h 2340761"/>
                <a:gd name="connsiteX335" fmla="*/ 1202667 w 2967861"/>
                <a:gd name="connsiteY335" fmla="*/ 370051 h 2340761"/>
                <a:gd name="connsiteX336" fmla="*/ 1200494 w 2967861"/>
                <a:gd name="connsiteY336" fmla="*/ 392403 h 2340761"/>
                <a:gd name="connsiteX337" fmla="*/ 1217258 w 2967861"/>
                <a:gd name="connsiteY337" fmla="*/ 392403 h 2340761"/>
                <a:gd name="connsiteX338" fmla="*/ 1218189 w 2967861"/>
                <a:gd name="connsiteY338" fmla="*/ 399854 h 2340761"/>
                <a:gd name="connsiteX339" fmla="*/ 1222225 w 2967861"/>
                <a:gd name="connsiteY339" fmla="*/ 405132 h 2340761"/>
                <a:gd name="connsiteX340" fmla="*/ 1224398 w 2967861"/>
                <a:gd name="connsiteY340" fmla="*/ 410409 h 2340761"/>
                <a:gd name="connsiteX341" fmla="*/ 1227502 w 2967861"/>
                <a:gd name="connsiteY341" fmla="*/ 414756 h 2340761"/>
                <a:gd name="connsiteX342" fmla="*/ 1232780 w 2967861"/>
                <a:gd name="connsiteY342" fmla="*/ 420033 h 2340761"/>
                <a:gd name="connsiteX343" fmla="*/ 1231849 w 2967861"/>
                <a:gd name="connsiteY343" fmla="*/ 423138 h 2340761"/>
                <a:gd name="connsiteX344" fmla="*/ 1231849 w 2967861"/>
                <a:gd name="connsiteY344" fmla="*/ 425311 h 2340761"/>
                <a:gd name="connsiteX345" fmla="*/ 1229676 w 2967861"/>
                <a:gd name="connsiteY345" fmla="*/ 427484 h 2340761"/>
                <a:gd name="connsiteX346" fmla="*/ 1220362 w 2967861"/>
                <a:gd name="connsiteY346" fmla="*/ 423138 h 2340761"/>
                <a:gd name="connsiteX347" fmla="*/ 1205771 w 2967861"/>
                <a:gd name="connsiteY347" fmla="*/ 415687 h 2340761"/>
                <a:gd name="connsiteX348" fmla="*/ 1190249 w 2967861"/>
                <a:gd name="connsiteY348" fmla="*/ 402959 h 2340761"/>
                <a:gd name="connsiteX349" fmla="*/ 1171622 w 2967861"/>
                <a:gd name="connsiteY349" fmla="*/ 390230 h 2340761"/>
                <a:gd name="connsiteX350" fmla="*/ 1159204 w 2967861"/>
                <a:gd name="connsiteY350" fmla="*/ 377502 h 2340761"/>
                <a:gd name="connsiteX351" fmla="*/ 1149891 w 2967861"/>
                <a:gd name="connsiteY351" fmla="*/ 366016 h 2340761"/>
                <a:gd name="connsiteX352" fmla="*/ 1142751 w 2967861"/>
                <a:gd name="connsiteY352" fmla="*/ 366016 h 2340761"/>
                <a:gd name="connsiteX353" fmla="*/ 1135611 w 2967861"/>
                <a:gd name="connsiteY353" fmla="*/ 366016 h 2340761"/>
                <a:gd name="connsiteX354" fmla="*/ 1130333 w 2967861"/>
                <a:gd name="connsiteY354" fmla="*/ 363842 h 2340761"/>
                <a:gd name="connsiteX355" fmla="*/ 1126297 w 2967861"/>
                <a:gd name="connsiteY355" fmla="*/ 362911 h 2340761"/>
                <a:gd name="connsiteX356" fmla="*/ 1119157 w 2967861"/>
                <a:gd name="connsiteY356" fmla="*/ 366016 h 2340761"/>
                <a:gd name="connsiteX357" fmla="*/ 1116052 w 2967861"/>
                <a:gd name="connsiteY357" fmla="*/ 368189 h 2340761"/>
                <a:gd name="connsiteX358" fmla="*/ 1112017 w 2967861"/>
                <a:gd name="connsiteY358" fmla="*/ 371293 h 2340761"/>
                <a:gd name="connsiteX359" fmla="*/ 1106739 w 2967861"/>
                <a:gd name="connsiteY359" fmla="*/ 375639 h 2340761"/>
                <a:gd name="connsiteX360" fmla="*/ 1106739 w 2967861"/>
                <a:gd name="connsiteY360" fmla="*/ 383090 h 2340761"/>
                <a:gd name="connsiteX361" fmla="*/ 1106739 w 2967861"/>
                <a:gd name="connsiteY361" fmla="*/ 388368 h 2340761"/>
                <a:gd name="connsiteX362" fmla="*/ 1108912 w 2967861"/>
                <a:gd name="connsiteY362" fmla="*/ 392714 h 2340761"/>
                <a:gd name="connsiteX363" fmla="*/ 1111085 w 2967861"/>
                <a:gd name="connsiteY363" fmla="*/ 395818 h 2340761"/>
                <a:gd name="connsiteX364" fmla="*/ 1114190 w 2967861"/>
                <a:gd name="connsiteY364" fmla="*/ 400165 h 2340761"/>
                <a:gd name="connsiteX365" fmla="*/ 1114190 w 2967861"/>
                <a:gd name="connsiteY365" fmla="*/ 405442 h 2340761"/>
                <a:gd name="connsiteX366" fmla="*/ 1112017 w 2967861"/>
                <a:gd name="connsiteY366" fmla="*/ 410720 h 2340761"/>
                <a:gd name="connsiteX367" fmla="*/ 1112017 w 2967861"/>
                <a:gd name="connsiteY367" fmla="*/ 415066 h 2340761"/>
                <a:gd name="connsiteX368" fmla="*/ 1111085 w 2967861"/>
                <a:gd name="connsiteY368" fmla="*/ 415997 h 2340761"/>
                <a:gd name="connsiteX369" fmla="*/ 1108912 w 2967861"/>
                <a:gd name="connsiteY369" fmla="*/ 420344 h 2340761"/>
                <a:gd name="connsiteX370" fmla="*/ 1106739 w 2967861"/>
                <a:gd name="connsiteY370" fmla="*/ 423448 h 2340761"/>
                <a:gd name="connsiteX371" fmla="*/ 1099599 w 2967861"/>
                <a:gd name="connsiteY371" fmla="*/ 422517 h 2340761"/>
                <a:gd name="connsiteX372" fmla="*/ 1096495 w 2967861"/>
                <a:gd name="connsiteY372" fmla="*/ 422517 h 2340761"/>
                <a:gd name="connsiteX373" fmla="*/ 1094321 w 2967861"/>
                <a:gd name="connsiteY373" fmla="*/ 420344 h 2340761"/>
                <a:gd name="connsiteX374" fmla="*/ 1092148 w 2967861"/>
                <a:gd name="connsiteY374" fmla="*/ 418170 h 2340761"/>
                <a:gd name="connsiteX375" fmla="*/ 1089044 w 2967861"/>
                <a:gd name="connsiteY375" fmla="*/ 415066 h 2340761"/>
                <a:gd name="connsiteX376" fmla="*/ 1086871 w 2967861"/>
                <a:gd name="connsiteY376" fmla="*/ 412893 h 2340761"/>
                <a:gd name="connsiteX377" fmla="*/ 1083766 w 2967861"/>
                <a:gd name="connsiteY377" fmla="*/ 412893 h 2340761"/>
                <a:gd name="connsiteX378" fmla="*/ 1072280 w 2967861"/>
                <a:gd name="connsiteY378" fmla="*/ 415997 h 2340761"/>
                <a:gd name="connsiteX379" fmla="*/ 1061724 w 2967861"/>
                <a:gd name="connsiteY379" fmla="*/ 420344 h 2340761"/>
                <a:gd name="connsiteX380" fmla="*/ 1048065 w 2967861"/>
                <a:gd name="connsiteY380" fmla="*/ 425621 h 2340761"/>
                <a:gd name="connsiteX381" fmla="*/ 1035647 w 2967861"/>
                <a:gd name="connsiteY381" fmla="*/ 430899 h 2340761"/>
                <a:gd name="connsiteX382" fmla="*/ 1030369 w 2967861"/>
                <a:gd name="connsiteY382" fmla="*/ 436176 h 2340761"/>
                <a:gd name="connsiteX383" fmla="*/ 1021056 w 2967861"/>
                <a:gd name="connsiteY383" fmla="*/ 436176 h 2340761"/>
                <a:gd name="connsiteX384" fmla="*/ 1028196 w 2967861"/>
                <a:gd name="connsiteY384" fmla="*/ 425621 h 2340761"/>
                <a:gd name="connsiteX385" fmla="*/ 1035336 w 2967861"/>
                <a:gd name="connsiteY385" fmla="*/ 420344 h 2340761"/>
                <a:gd name="connsiteX386" fmla="*/ 1044650 w 2967861"/>
                <a:gd name="connsiteY386" fmla="*/ 415066 h 2340761"/>
                <a:gd name="connsiteX387" fmla="*/ 1053963 w 2967861"/>
                <a:gd name="connsiteY387" fmla="*/ 407615 h 2340761"/>
                <a:gd name="connsiteX388" fmla="*/ 1040304 w 2967861"/>
                <a:gd name="connsiteY388" fmla="*/ 403269 h 2340761"/>
                <a:gd name="connsiteX389" fmla="*/ 1025713 w 2967861"/>
                <a:gd name="connsiteY389" fmla="*/ 400165 h 2340761"/>
                <a:gd name="connsiteX390" fmla="*/ 1010190 w 2967861"/>
                <a:gd name="connsiteY390" fmla="*/ 400165 h 2340761"/>
                <a:gd name="connsiteX391" fmla="*/ 1008017 w 2967861"/>
                <a:gd name="connsiteY391" fmla="*/ 407615 h 2340761"/>
                <a:gd name="connsiteX392" fmla="*/ 1008017 w 2967861"/>
                <a:gd name="connsiteY392" fmla="*/ 412893 h 2340761"/>
                <a:gd name="connsiteX393" fmla="*/ 1005844 w 2967861"/>
                <a:gd name="connsiteY393" fmla="*/ 415997 h 2340761"/>
                <a:gd name="connsiteX394" fmla="*/ 1003671 w 2967861"/>
                <a:gd name="connsiteY394" fmla="*/ 420344 h 2340761"/>
                <a:gd name="connsiteX395" fmla="*/ 1000567 w 2967861"/>
                <a:gd name="connsiteY395" fmla="*/ 423448 h 2340761"/>
                <a:gd name="connsiteX396" fmla="*/ 1000567 w 2967861"/>
                <a:gd name="connsiteY396" fmla="*/ 427794 h 2340761"/>
                <a:gd name="connsiteX397" fmla="*/ 996531 w 2967861"/>
                <a:gd name="connsiteY397" fmla="*/ 425621 h 2340761"/>
                <a:gd name="connsiteX398" fmla="*/ 995600 w 2967861"/>
                <a:gd name="connsiteY398" fmla="*/ 422517 h 2340761"/>
                <a:gd name="connsiteX399" fmla="*/ 993426 w 2967861"/>
                <a:gd name="connsiteY399" fmla="*/ 420344 h 2340761"/>
                <a:gd name="connsiteX400" fmla="*/ 991253 w 2967861"/>
                <a:gd name="connsiteY400" fmla="*/ 415997 h 2340761"/>
                <a:gd name="connsiteX401" fmla="*/ 990322 w 2967861"/>
                <a:gd name="connsiteY401" fmla="*/ 412893 h 2340761"/>
                <a:gd name="connsiteX402" fmla="*/ 986286 w 2967861"/>
                <a:gd name="connsiteY402" fmla="*/ 410720 h 2340761"/>
                <a:gd name="connsiteX403" fmla="*/ 983182 w 2967861"/>
                <a:gd name="connsiteY403" fmla="*/ 408547 h 2340761"/>
                <a:gd name="connsiteX404" fmla="*/ 981009 w 2967861"/>
                <a:gd name="connsiteY404" fmla="*/ 410720 h 2340761"/>
                <a:gd name="connsiteX405" fmla="*/ 975731 w 2967861"/>
                <a:gd name="connsiteY405" fmla="*/ 410720 h 2340761"/>
                <a:gd name="connsiteX406" fmla="*/ 969522 w 2967861"/>
                <a:gd name="connsiteY406" fmla="*/ 412893 h 2340761"/>
                <a:gd name="connsiteX407" fmla="*/ 957104 w 2967861"/>
                <a:gd name="connsiteY407" fmla="*/ 429967 h 2340761"/>
                <a:gd name="connsiteX408" fmla="*/ 942513 w 2967861"/>
                <a:gd name="connsiteY408" fmla="*/ 443627 h 2340761"/>
                <a:gd name="connsiteX409" fmla="*/ 930095 w 2967861"/>
                <a:gd name="connsiteY409" fmla="*/ 460702 h 2340761"/>
                <a:gd name="connsiteX410" fmla="*/ 932269 w 2967861"/>
                <a:gd name="connsiteY410" fmla="*/ 465979 h 2340761"/>
                <a:gd name="connsiteX411" fmla="*/ 932269 w 2967861"/>
                <a:gd name="connsiteY411" fmla="*/ 470325 h 2340761"/>
                <a:gd name="connsiteX412" fmla="*/ 932269 w 2967861"/>
                <a:gd name="connsiteY412" fmla="*/ 475603 h 2340761"/>
                <a:gd name="connsiteX413" fmla="*/ 932269 w 2967861"/>
                <a:gd name="connsiteY413" fmla="*/ 479949 h 2340761"/>
                <a:gd name="connsiteX414" fmla="*/ 930095 w 2967861"/>
                <a:gd name="connsiteY414" fmla="*/ 485227 h 2340761"/>
                <a:gd name="connsiteX415" fmla="*/ 926060 w 2967861"/>
                <a:gd name="connsiteY415" fmla="*/ 487400 h 2340761"/>
                <a:gd name="connsiteX416" fmla="*/ 925128 w 2967861"/>
                <a:gd name="connsiteY416" fmla="*/ 487400 h 2340761"/>
                <a:gd name="connsiteX417" fmla="*/ 922955 w 2967861"/>
                <a:gd name="connsiteY417" fmla="*/ 488331 h 2340761"/>
                <a:gd name="connsiteX418" fmla="*/ 920782 w 2967861"/>
                <a:gd name="connsiteY418" fmla="*/ 488331 h 2340761"/>
                <a:gd name="connsiteX419" fmla="*/ 915504 w 2967861"/>
                <a:gd name="connsiteY419" fmla="*/ 488331 h 2340761"/>
                <a:gd name="connsiteX420" fmla="*/ 911469 w 2967861"/>
                <a:gd name="connsiteY420" fmla="*/ 487400 h 2340761"/>
                <a:gd name="connsiteX421" fmla="*/ 908364 w 2967861"/>
                <a:gd name="connsiteY421" fmla="*/ 485227 h 2340761"/>
                <a:gd name="connsiteX422" fmla="*/ 906191 w 2967861"/>
                <a:gd name="connsiteY422" fmla="*/ 483054 h 2340761"/>
                <a:gd name="connsiteX423" fmla="*/ 900914 w 2967861"/>
                <a:gd name="connsiteY423" fmla="*/ 480881 h 2340761"/>
                <a:gd name="connsiteX424" fmla="*/ 900914 w 2967861"/>
                <a:gd name="connsiteY424" fmla="*/ 460702 h 2340761"/>
                <a:gd name="connsiteX425" fmla="*/ 908054 w 2967861"/>
                <a:gd name="connsiteY425" fmla="*/ 460702 h 2340761"/>
                <a:gd name="connsiteX426" fmla="*/ 911158 w 2967861"/>
                <a:gd name="connsiteY426" fmla="*/ 458528 h 2340761"/>
                <a:gd name="connsiteX427" fmla="*/ 913331 w 2967861"/>
                <a:gd name="connsiteY427" fmla="*/ 458528 h 2340761"/>
                <a:gd name="connsiteX428" fmla="*/ 917367 w 2967861"/>
                <a:gd name="connsiteY428" fmla="*/ 457597 h 2340761"/>
                <a:gd name="connsiteX429" fmla="*/ 917367 w 2967861"/>
                <a:gd name="connsiteY429" fmla="*/ 447973 h 2340761"/>
                <a:gd name="connsiteX430" fmla="*/ 911158 w 2967861"/>
                <a:gd name="connsiteY430" fmla="*/ 438349 h 2340761"/>
                <a:gd name="connsiteX431" fmla="*/ 904018 w 2967861"/>
                <a:gd name="connsiteY431" fmla="*/ 427794 h 2340761"/>
                <a:gd name="connsiteX432" fmla="*/ 896878 w 2967861"/>
                <a:gd name="connsiteY432" fmla="*/ 420344 h 2340761"/>
                <a:gd name="connsiteX433" fmla="*/ 866765 w 2967861"/>
                <a:gd name="connsiteY433" fmla="*/ 420344 h 2340761"/>
                <a:gd name="connsiteX434" fmla="*/ 873905 w 2967861"/>
                <a:gd name="connsiteY434" fmla="*/ 464737 h 2340761"/>
                <a:gd name="connsiteX435" fmla="*/ 877009 w 2967861"/>
                <a:gd name="connsiteY435" fmla="*/ 504785 h 2340761"/>
                <a:gd name="connsiteX436" fmla="*/ 869869 w 2967861"/>
                <a:gd name="connsiteY436" fmla="*/ 502612 h 2340761"/>
                <a:gd name="connsiteX437" fmla="*/ 862729 w 2967861"/>
                <a:gd name="connsiteY437" fmla="*/ 501680 h 2340761"/>
                <a:gd name="connsiteX438" fmla="*/ 855588 w 2967861"/>
                <a:gd name="connsiteY438" fmla="*/ 499507 h 2340761"/>
                <a:gd name="connsiteX439" fmla="*/ 850311 w 2967861"/>
                <a:gd name="connsiteY439" fmla="*/ 497334 h 2340761"/>
                <a:gd name="connsiteX440" fmla="*/ 840997 w 2967861"/>
                <a:gd name="connsiteY440" fmla="*/ 510062 h 2340761"/>
                <a:gd name="connsiteX441" fmla="*/ 830442 w 2967861"/>
                <a:gd name="connsiteY441" fmla="*/ 521549 h 2340761"/>
                <a:gd name="connsiteX442" fmla="*/ 813678 w 2967861"/>
                <a:gd name="connsiteY442" fmla="*/ 529000 h 2340761"/>
                <a:gd name="connsiteX443" fmla="*/ 815851 w 2967861"/>
                <a:gd name="connsiteY443" fmla="*/ 534277 h 2340761"/>
                <a:gd name="connsiteX444" fmla="*/ 815851 w 2967861"/>
                <a:gd name="connsiteY444" fmla="*/ 537382 h 2340761"/>
                <a:gd name="connsiteX445" fmla="*/ 815851 w 2967861"/>
                <a:gd name="connsiteY445" fmla="*/ 539555 h 2340761"/>
                <a:gd name="connsiteX446" fmla="*/ 818025 w 2967861"/>
                <a:gd name="connsiteY446" fmla="*/ 541728 h 2340761"/>
                <a:gd name="connsiteX447" fmla="*/ 818956 w 2967861"/>
                <a:gd name="connsiteY447" fmla="*/ 543901 h 2340761"/>
                <a:gd name="connsiteX448" fmla="*/ 821129 w 2967861"/>
                <a:gd name="connsiteY448" fmla="*/ 544832 h 2340761"/>
                <a:gd name="connsiteX449" fmla="*/ 821129 w 2967861"/>
                <a:gd name="connsiteY449" fmla="*/ 551041 h 2340761"/>
                <a:gd name="connsiteX450" fmla="*/ 818956 w 2967861"/>
                <a:gd name="connsiteY450" fmla="*/ 556319 h 2340761"/>
                <a:gd name="connsiteX451" fmla="*/ 818025 w 2967861"/>
                <a:gd name="connsiteY451" fmla="*/ 558492 h 2340761"/>
                <a:gd name="connsiteX452" fmla="*/ 815851 w 2967861"/>
                <a:gd name="connsiteY452" fmla="*/ 561596 h 2340761"/>
                <a:gd name="connsiteX453" fmla="*/ 813678 w 2967861"/>
                <a:gd name="connsiteY453" fmla="*/ 565943 h 2340761"/>
                <a:gd name="connsiteX454" fmla="*/ 799087 w 2967861"/>
                <a:gd name="connsiteY454" fmla="*/ 559734 h 2340761"/>
                <a:gd name="connsiteX455" fmla="*/ 786669 w 2967861"/>
                <a:gd name="connsiteY455" fmla="*/ 552283 h 2340761"/>
                <a:gd name="connsiteX456" fmla="*/ 774252 w 2967861"/>
                <a:gd name="connsiteY456" fmla="*/ 544832 h 2340761"/>
                <a:gd name="connsiteX457" fmla="*/ 774252 w 2967861"/>
                <a:gd name="connsiteY457" fmla="*/ 549179 h 2340761"/>
                <a:gd name="connsiteX458" fmla="*/ 767732 w 2967861"/>
                <a:gd name="connsiteY458" fmla="*/ 549179 h 2340761"/>
                <a:gd name="connsiteX459" fmla="*/ 767732 w 2967861"/>
                <a:gd name="connsiteY459" fmla="*/ 559734 h 2340761"/>
                <a:gd name="connsiteX460" fmla="*/ 769906 w 2967861"/>
                <a:gd name="connsiteY460" fmla="*/ 569358 h 2340761"/>
                <a:gd name="connsiteX461" fmla="*/ 772079 w 2967861"/>
                <a:gd name="connsiteY461" fmla="*/ 582086 h 2340761"/>
                <a:gd name="connsiteX462" fmla="*/ 764938 w 2967861"/>
                <a:gd name="connsiteY462" fmla="*/ 581155 h 2340761"/>
                <a:gd name="connsiteX463" fmla="*/ 760903 w 2967861"/>
                <a:gd name="connsiteY463" fmla="*/ 576808 h 2340761"/>
                <a:gd name="connsiteX464" fmla="*/ 755625 w 2967861"/>
                <a:gd name="connsiteY464" fmla="*/ 574635 h 2340761"/>
                <a:gd name="connsiteX465" fmla="*/ 752520 w 2967861"/>
                <a:gd name="connsiteY465" fmla="*/ 569358 h 2340761"/>
                <a:gd name="connsiteX466" fmla="*/ 748485 w 2967861"/>
                <a:gd name="connsiteY466" fmla="*/ 559734 h 2340761"/>
                <a:gd name="connsiteX467" fmla="*/ 745380 w 2967861"/>
                <a:gd name="connsiteY467" fmla="*/ 544832 h 2340761"/>
                <a:gd name="connsiteX468" fmla="*/ 743207 w 2967861"/>
                <a:gd name="connsiteY468" fmla="*/ 526827 h 2340761"/>
                <a:gd name="connsiteX469" fmla="*/ 741034 w 2967861"/>
                <a:gd name="connsiteY469" fmla="*/ 509752 h 2340761"/>
                <a:gd name="connsiteX470" fmla="*/ 738861 w 2967861"/>
                <a:gd name="connsiteY470" fmla="*/ 497024 h 2340761"/>
                <a:gd name="connsiteX471" fmla="*/ 753452 w 2967861"/>
                <a:gd name="connsiteY471" fmla="*/ 502301 h 2340761"/>
                <a:gd name="connsiteX472" fmla="*/ 768043 w 2967861"/>
                <a:gd name="connsiteY472" fmla="*/ 509752 h 2340761"/>
                <a:gd name="connsiteX473" fmla="*/ 784807 w 2967861"/>
                <a:gd name="connsiteY473" fmla="*/ 517203 h 2340761"/>
                <a:gd name="connsiteX474" fmla="*/ 802502 w 2967861"/>
                <a:gd name="connsiteY474" fmla="*/ 517203 h 2340761"/>
                <a:gd name="connsiteX475" fmla="*/ 819266 w 2967861"/>
                <a:gd name="connsiteY475" fmla="*/ 508821 h 2340761"/>
                <a:gd name="connsiteX476" fmla="*/ 831684 w 2967861"/>
                <a:gd name="connsiteY476" fmla="*/ 495161 h 2340761"/>
                <a:gd name="connsiteX477" fmla="*/ 833857 w 2967861"/>
                <a:gd name="connsiteY477" fmla="*/ 479328 h 2340761"/>
                <a:gd name="connsiteX478" fmla="*/ 830753 w 2967861"/>
                <a:gd name="connsiteY478" fmla="*/ 462254 h 2340761"/>
                <a:gd name="connsiteX479" fmla="*/ 819266 w 2967861"/>
                <a:gd name="connsiteY479" fmla="*/ 445179 h 2340761"/>
                <a:gd name="connsiteX480" fmla="*/ 806848 w 2967861"/>
                <a:gd name="connsiteY480" fmla="*/ 429347 h 2340761"/>
                <a:gd name="connsiteX481" fmla="*/ 792258 w 2967861"/>
                <a:gd name="connsiteY481" fmla="*/ 414445 h 2340761"/>
                <a:gd name="connsiteX482" fmla="*/ 777667 w 2967861"/>
                <a:gd name="connsiteY482" fmla="*/ 402959 h 2340761"/>
                <a:gd name="connsiteX483" fmla="*/ 765249 w 2967861"/>
                <a:gd name="connsiteY483" fmla="*/ 395508 h 2340761"/>
                <a:gd name="connsiteX484" fmla="*/ 732031 w 2967861"/>
                <a:gd name="connsiteY484" fmla="*/ 392403 h 2340761"/>
                <a:gd name="connsiteX485" fmla="*/ 726753 w 2967861"/>
                <a:gd name="connsiteY485" fmla="*/ 386195 h 2340761"/>
                <a:gd name="connsiteX486" fmla="*/ 721476 w 2967861"/>
                <a:gd name="connsiteY486" fmla="*/ 380917 h 2340761"/>
                <a:gd name="connsiteX487" fmla="*/ 719303 w 2967861"/>
                <a:gd name="connsiteY487" fmla="*/ 375639 h 2340761"/>
                <a:gd name="connsiteX488" fmla="*/ 717130 w 2967861"/>
                <a:gd name="connsiteY488" fmla="*/ 371293 h 2340761"/>
                <a:gd name="connsiteX489" fmla="*/ 711852 w 2967861"/>
                <a:gd name="connsiteY489" fmla="*/ 371293 h 2340761"/>
                <a:gd name="connsiteX490" fmla="*/ 704712 w 2967861"/>
                <a:gd name="connsiteY490" fmla="*/ 373466 h 2340761"/>
                <a:gd name="connsiteX491" fmla="*/ 692294 w 2967861"/>
                <a:gd name="connsiteY491" fmla="*/ 378744 h 2340761"/>
                <a:gd name="connsiteX492" fmla="*/ 690121 w 2967861"/>
                <a:gd name="connsiteY492" fmla="*/ 375639 h 2340761"/>
                <a:gd name="connsiteX493" fmla="*/ 689190 w 2967861"/>
                <a:gd name="connsiteY493" fmla="*/ 373466 h 2340761"/>
                <a:gd name="connsiteX494" fmla="*/ 687016 w 2967861"/>
                <a:gd name="connsiteY494" fmla="*/ 373466 h 2340761"/>
                <a:gd name="connsiteX495" fmla="*/ 684843 w 2967861"/>
                <a:gd name="connsiteY495" fmla="*/ 370362 h 2340761"/>
                <a:gd name="connsiteX496" fmla="*/ 684843 w 2967861"/>
                <a:gd name="connsiteY496" fmla="*/ 366016 h 2340761"/>
                <a:gd name="connsiteX497" fmla="*/ 687016 w 2967861"/>
                <a:gd name="connsiteY497" fmla="*/ 363842 h 2340761"/>
                <a:gd name="connsiteX498" fmla="*/ 687016 w 2967861"/>
                <a:gd name="connsiteY498" fmla="*/ 362911 h 2340761"/>
                <a:gd name="connsiteX499" fmla="*/ 689190 w 2967861"/>
                <a:gd name="connsiteY499" fmla="*/ 362911 h 2340761"/>
                <a:gd name="connsiteX500" fmla="*/ 690121 w 2967861"/>
                <a:gd name="connsiteY500" fmla="*/ 360738 h 2340761"/>
                <a:gd name="connsiteX501" fmla="*/ 692294 w 2967861"/>
                <a:gd name="connsiteY501" fmla="*/ 358565 h 2340761"/>
                <a:gd name="connsiteX502" fmla="*/ 689190 w 2967861"/>
                <a:gd name="connsiteY502" fmla="*/ 343664 h 2340761"/>
                <a:gd name="connsiteX503" fmla="*/ 682981 w 2967861"/>
                <a:gd name="connsiteY503" fmla="*/ 336213 h 2340761"/>
                <a:gd name="connsiteX504" fmla="*/ 675840 w 2967861"/>
                <a:gd name="connsiteY504" fmla="*/ 334040 h 2340761"/>
                <a:gd name="connsiteX505" fmla="*/ 668700 w 2967861"/>
                <a:gd name="connsiteY505" fmla="*/ 333108 h 2340761"/>
                <a:gd name="connsiteX506" fmla="*/ 660318 w 2967861"/>
                <a:gd name="connsiteY506" fmla="*/ 328762 h 2340761"/>
                <a:gd name="connsiteX507" fmla="*/ 653178 w 2967861"/>
                <a:gd name="connsiteY507" fmla="*/ 321311 h 2340761"/>
                <a:gd name="connsiteX508" fmla="*/ 636414 w 2967861"/>
                <a:gd name="connsiteY508" fmla="*/ 323485 h 2340761"/>
                <a:gd name="connsiteX509" fmla="*/ 619650 w 2967861"/>
                <a:gd name="connsiteY509" fmla="*/ 327831 h 2340761"/>
                <a:gd name="connsiteX510" fmla="*/ 607232 w 2967861"/>
                <a:gd name="connsiteY510" fmla="*/ 330935 h 2340761"/>
                <a:gd name="connsiteX511" fmla="*/ 595745 w 2967861"/>
                <a:gd name="connsiteY511" fmla="*/ 340559 h 2340761"/>
                <a:gd name="connsiteX512" fmla="*/ 589536 w 2967861"/>
                <a:gd name="connsiteY512" fmla="*/ 355460 h 2340761"/>
                <a:gd name="connsiteX513" fmla="*/ 583328 w 2967861"/>
                <a:gd name="connsiteY513" fmla="*/ 351114 h 2340761"/>
                <a:gd name="connsiteX514" fmla="*/ 581465 w 2967861"/>
                <a:gd name="connsiteY514" fmla="*/ 351114 h 2340761"/>
                <a:gd name="connsiteX515" fmla="*/ 579292 w 2967861"/>
                <a:gd name="connsiteY515" fmla="*/ 348941 h 2340761"/>
                <a:gd name="connsiteX516" fmla="*/ 577119 w 2967861"/>
                <a:gd name="connsiteY516" fmla="*/ 348941 h 2340761"/>
                <a:gd name="connsiteX517" fmla="*/ 574014 w 2967861"/>
                <a:gd name="connsiteY517" fmla="*/ 348941 h 2340761"/>
                <a:gd name="connsiteX518" fmla="*/ 569978 w 2967861"/>
                <a:gd name="connsiteY518" fmla="*/ 348941 h 2340761"/>
                <a:gd name="connsiteX519" fmla="*/ 564701 w 2967861"/>
                <a:gd name="connsiteY519" fmla="*/ 348941 h 2340761"/>
                <a:gd name="connsiteX520" fmla="*/ 564701 w 2967861"/>
                <a:gd name="connsiteY520" fmla="*/ 362601 h 2340761"/>
                <a:gd name="connsiteX521" fmla="*/ 560665 w 2967861"/>
                <a:gd name="connsiteY521" fmla="*/ 360428 h 2340761"/>
                <a:gd name="connsiteX522" fmla="*/ 559734 w 2967861"/>
                <a:gd name="connsiteY522" fmla="*/ 360428 h 2340761"/>
                <a:gd name="connsiteX523" fmla="*/ 557561 w 2967861"/>
                <a:gd name="connsiteY523" fmla="*/ 360428 h 2340761"/>
                <a:gd name="connsiteX524" fmla="*/ 555387 w 2967861"/>
                <a:gd name="connsiteY524" fmla="*/ 358254 h 2340761"/>
                <a:gd name="connsiteX525" fmla="*/ 535519 w 2967861"/>
                <a:gd name="connsiteY525" fmla="*/ 363532 h 2340761"/>
                <a:gd name="connsiteX526" fmla="*/ 520928 w 2967861"/>
                <a:gd name="connsiteY526" fmla="*/ 375019 h 2340761"/>
                <a:gd name="connsiteX527" fmla="*/ 511615 w 2967861"/>
                <a:gd name="connsiteY527" fmla="*/ 392093 h 2340761"/>
                <a:gd name="connsiteX528" fmla="*/ 494850 w 2967861"/>
                <a:gd name="connsiteY528" fmla="*/ 392093 h 2340761"/>
                <a:gd name="connsiteX529" fmla="*/ 494850 w 2967861"/>
                <a:gd name="connsiteY529" fmla="*/ 406994 h 2340761"/>
                <a:gd name="connsiteX530" fmla="*/ 479328 w 2967861"/>
                <a:gd name="connsiteY530" fmla="*/ 415377 h 2340761"/>
                <a:gd name="connsiteX531" fmla="*/ 466910 w 2967861"/>
                <a:gd name="connsiteY531" fmla="*/ 430278 h 2340761"/>
                <a:gd name="connsiteX532" fmla="*/ 453251 w 2967861"/>
                <a:gd name="connsiteY532" fmla="*/ 452630 h 2340761"/>
                <a:gd name="connsiteX533" fmla="*/ 442696 w 2967861"/>
                <a:gd name="connsiteY533" fmla="*/ 476845 h 2340761"/>
                <a:gd name="connsiteX534" fmla="*/ 431209 w 2967861"/>
                <a:gd name="connsiteY534" fmla="*/ 501060 h 2340761"/>
                <a:gd name="connsiteX535" fmla="*/ 420654 w 2967861"/>
                <a:gd name="connsiteY535" fmla="*/ 524343 h 2340761"/>
                <a:gd name="connsiteX536" fmla="*/ 408236 w 2967861"/>
                <a:gd name="connsiteY536" fmla="*/ 544522 h 2340761"/>
                <a:gd name="connsiteX537" fmla="*/ 394577 w 2967861"/>
                <a:gd name="connsiteY537" fmla="*/ 561596 h 2340761"/>
                <a:gd name="connsiteX538" fmla="*/ 396750 w 2967861"/>
                <a:gd name="connsiteY538" fmla="*/ 565943 h 2340761"/>
                <a:gd name="connsiteX539" fmla="*/ 396750 w 2967861"/>
                <a:gd name="connsiteY539" fmla="*/ 569047 h 2340761"/>
                <a:gd name="connsiteX540" fmla="*/ 396750 w 2967861"/>
                <a:gd name="connsiteY540" fmla="*/ 571220 h 2340761"/>
                <a:gd name="connsiteX541" fmla="*/ 398923 w 2967861"/>
                <a:gd name="connsiteY541" fmla="*/ 571220 h 2340761"/>
                <a:gd name="connsiteX542" fmla="*/ 401096 w 2967861"/>
                <a:gd name="connsiteY542" fmla="*/ 571220 h 2340761"/>
                <a:gd name="connsiteX543" fmla="*/ 404200 w 2967861"/>
                <a:gd name="connsiteY543" fmla="*/ 573393 h 2340761"/>
                <a:gd name="connsiteX544" fmla="*/ 394887 w 2967861"/>
                <a:gd name="connsiteY544" fmla="*/ 581775 h 2340761"/>
                <a:gd name="connsiteX545" fmla="*/ 384332 w 2967861"/>
                <a:gd name="connsiteY545" fmla="*/ 586122 h 2340761"/>
                <a:gd name="connsiteX546" fmla="*/ 371914 w 2967861"/>
                <a:gd name="connsiteY546" fmla="*/ 593572 h 2340761"/>
                <a:gd name="connsiteX547" fmla="*/ 369741 w 2967861"/>
                <a:gd name="connsiteY547" fmla="*/ 596677 h 2340761"/>
                <a:gd name="connsiteX548" fmla="*/ 367568 w 2967861"/>
                <a:gd name="connsiteY548" fmla="*/ 602886 h 2340761"/>
                <a:gd name="connsiteX549" fmla="*/ 366636 w 2967861"/>
                <a:gd name="connsiteY549" fmla="*/ 605990 h 2340761"/>
                <a:gd name="connsiteX550" fmla="*/ 364463 w 2967861"/>
                <a:gd name="connsiteY550" fmla="*/ 610336 h 2340761"/>
                <a:gd name="connsiteX551" fmla="*/ 360427 w 2967861"/>
                <a:gd name="connsiteY551" fmla="*/ 613441 h 2340761"/>
                <a:gd name="connsiteX552" fmla="*/ 359496 w 2967861"/>
                <a:gd name="connsiteY552" fmla="*/ 611268 h 2340761"/>
                <a:gd name="connsiteX553" fmla="*/ 357323 w 2967861"/>
                <a:gd name="connsiteY553" fmla="*/ 610336 h 2340761"/>
                <a:gd name="connsiteX554" fmla="*/ 355150 w 2967861"/>
                <a:gd name="connsiteY554" fmla="*/ 608163 h 2340761"/>
                <a:gd name="connsiteX555" fmla="*/ 352045 w 2967861"/>
                <a:gd name="connsiteY555" fmla="*/ 605990 h 2340761"/>
                <a:gd name="connsiteX556" fmla="*/ 345836 w 2967861"/>
                <a:gd name="connsiteY556" fmla="*/ 611268 h 2340761"/>
                <a:gd name="connsiteX557" fmla="*/ 340559 w 2967861"/>
                <a:gd name="connsiteY557" fmla="*/ 617477 h 2340761"/>
                <a:gd name="connsiteX558" fmla="*/ 335281 w 2967861"/>
                <a:gd name="connsiteY558" fmla="*/ 622754 h 2340761"/>
                <a:gd name="connsiteX559" fmla="*/ 331246 w 2967861"/>
                <a:gd name="connsiteY559" fmla="*/ 625859 h 2340761"/>
                <a:gd name="connsiteX560" fmla="*/ 325968 w 2967861"/>
                <a:gd name="connsiteY560" fmla="*/ 640760 h 2340761"/>
                <a:gd name="connsiteX561" fmla="*/ 323795 w 2967861"/>
                <a:gd name="connsiteY561" fmla="*/ 652247 h 2340761"/>
                <a:gd name="connsiteX562" fmla="*/ 320690 w 2967861"/>
                <a:gd name="connsiteY562" fmla="*/ 660629 h 2340761"/>
                <a:gd name="connsiteX563" fmla="*/ 311377 w 2967861"/>
                <a:gd name="connsiteY563" fmla="*/ 670252 h 2340761"/>
                <a:gd name="connsiteX564" fmla="*/ 313550 w 2967861"/>
                <a:gd name="connsiteY564" fmla="*/ 692605 h 2340761"/>
                <a:gd name="connsiteX565" fmla="*/ 316655 w 2967861"/>
                <a:gd name="connsiteY565" fmla="*/ 709679 h 2340761"/>
                <a:gd name="connsiteX566" fmla="*/ 320690 w 2967861"/>
                <a:gd name="connsiteY566" fmla="*/ 724581 h 2340761"/>
                <a:gd name="connsiteX567" fmla="*/ 322864 w 2967861"/>
                <a:gd name="connsiteY567" fmla="*/ 742586 h 2340761"/>
                <a:gd name="connsiteX568" fmla="*/ 323795 w 2967861"/>
                <a:gd name="connsiteY568" fmla="*/ 764938 h 2340761"/>
                <a:gd name="connsiteX569" fmla="*/ 327831 w 2967861"/>
                <a:gd name="connsiteY569" fmla="*/ 764938 h 2340761"/>
                <a:gd name="connsiteX570" fmla="*/ 330004 w 2967861"/>
                <a:gd name="connsiteY570" fmla="*/ 767112 h 2340761"/>
                <a:gd name="connsiteX571" fmla="*/ 330935 w 2967861"/>
                <a:gd name="connsiteY571" fmla="*/ 767112 h 2340761"/>
                <a:gd name="connsiteX572" fmla="*/ 333108 w 2967861"/>
                <a:gd name="connsiteY572" fmla="*/ 767112 h 2340761"/>
                <a:gd name="connsiteX573" fmla="*/ 335281 w 2967861"/>
                <a:gd name="connsiteY573" fmla="*/ 769285 h 2340761"/>
                <a:gd name="connsiteX574" fmla="*/ 352977 w 2967861"/>
                <a:gd name="connsiteY574" fmla="*/ 764938 h 2340761"/>
                <a:gd name="connsiteX575" fmla="*/ 364463 w 2967861"/>
                <a:gd name="connsiteY575" fmla="*/ 759661 h 2340761"/>
                <a:gd name="connsiteX576" fmla="*/ 375018 w 2967861"/>
                <a:gd name="connsiteY576" fmla="*/ 752210 h 2340761"/>
                <a:gd name="connsiteX577" fmla="*/ 384332 w 2967861"/>
                <a:gd name="connsiteY577" fmla="*/ 742586 h 2340761"/>
                <a:gd name="connsiteX578" fmla="*/ 398923 w 2967861"/>
                <a:gd name="connsiteY578" fmla="*/ 735136 h 2340761"/>
                <a:gd name="connsiteX579" fmla="*/ 409478 w 2967861"/>
                <a:gd name="connsiteY579" fmla="*/ 762765 h 2340761"/>
                <a:gd name="connsiteX580" fmla="*/ 415687 w 2967861"/>
                <a:gd name="connsiteY580" fmla="*/ 786980 h 2340761"/>
                <a:gd name="connsiteX581" fmla="*/ 424069 w 2967861"/>
                <a:gd name="connsiteY581" fmla="*/ 809332 h 2340761"/>
                <a:gd name="connsiteX582" fmla="*/ 438660 w 2967861"/>
                <a:gd name="connsiteY582" fmla="*/ 829511 h 2340761"/>
                <a:gd name="connsiteX583" fmla="*/ 438660 w 2967861"/>
                <a:gd name="connsiteY583" fmla="*/ 833857 h 2340761"/>
                <a:gd name="connsiteX584" fmla="*/ 444869 w 2967861"/>
                <a:gd name="connsiteY584" fmla="*/ 833857 h 2340761"/>
                <a:gd name="connsiteX585" fmla="*/ 453251 w 2967861"/>
                <a:gd name="connsiteY585" fmla="*/ 818956 h 2340761"/>
                <a:gd name="connsiteX586" fmla="*/ 462564 w 2967861"/>
                <a:gd name="connsiteY586" fmla="*/ 807470 h 2340761"/>
                <a:gd name="connsiteX587" fmla="*/ 474051 w 2967861"/>
                <a:gd name="connsiteY587" fmla="*/ 796914 h 2340761"/>
                <a:gd name="connsiteX588" fmla="*/ 481191 w 2967861"/>
                <a:gd name="connsiteY588" fmla="*/ 784186 h 2340761"/>
                <a:gd name="connsiteX589" fmla="*/ 488331 w 2967861"/>
                <a:gd name="connsiteY589" fmla="*/ 767112 h 2340761"/>
                <a:gd name="connsiteX590" fmla="*/ 491436 w 2967861"/>
                <a:gd name="connsiteY590" fmla="*/ 744759 h 2340761"/>
                <a:gd name="connsiteX591" fmla="*/ 515340 w 2967861"/>
                <a:gd name="connsiteY591" fmla="*/ 735136 h 2340761"/>
                <a:gd name="connsiteX592" fmla="*/ 516271 w 2967861"/>
                <a:gd name="connsiteY592" fmla="*/ 734204 h 2340761"/>
                <a:gd name="connsiteX593" fmla="*/ 516271 w 2967861"/>
                <a:gd name="connsiteY593" fmla="*/ 729858 h 2340761"/>
                <a:gd name="connsiteX594" fmla="*/ 518444 w 2967861"/>
                <a:gd name="connsiteY594" fmla="*/ 727685 h 2340761"/>
                <a:gd name="connsiteX595" fmla="*/ 518444 w 2967861"/>
                <a:gd name="connsiteY595" fmla="*/ 726754 h 2340761"/>
                <a:gd name="connsiteX596" fmla="*/ 520618 w 2967861"/>
                <a:gd name="connsiteY596" fmla="*/ 724581 h 2340761"/>
                <a:gd name="connsiteX597" fmla="*/ 522791 w 2967861"/>
                <a:gd name="connsiteY597" fmla="*/ 722407 h 2340761"/>
                <a:gd name="connsiteX598" fmla="*/ 528068 w 2967861"/>
                <a:gd name="connsiteY598" fmla="*/ 720234 h 2340761"/>
                <a:gd name="connsiteX599" fmla="*/ 524032 w 2967861"/>
                <a:gd name="connsiteY599" fmla="*/ 704402 h 2340761"/>
                <a:gd name="connsiteX600" fmla="*/ 516892 w 2967861"/>
                <a:gd name="connsiteY600" fmla="*/ 690742 h 2340761"/>
                <a:gd name="connsiteX601" fmla="*/ 506337 w 2967861"/>
                <a:gd name="connsiteY601" fmla="*/ 680187 h 2340761"/>
                <a:gd name="connsiteX602" fmla="*/ 494850 w 2967861"/>
                <a:gd name="connsiteY602" fmla="*/ 670563 h 2340761"/>
                <a:gd name="connsiteX603" fmla="*/ 501059 w 2967861"/>
                <a:gd name="connsiteY603" fmla="*/ 645106 h 2340761"/>
                <a:gd name="connsiteX604" fmla="*/ 509441 w 2967861"/>
                <a:gd name="connsiteY604" fmla="*/ 622754 h 2340761"/>
                <a:gd name="connsiteX605" fmla="*/ 523101 w 2967861"/>
                <a:gd name="connsiteY605" fmla="*/ 603817 h 2340761"/>
                <a:gd name="connsiteX606" fmla="*/ 537692 w 2967861"/>
                <a:gd name="connsiteY606" fmla="*/ 587984 h 2340761"/>
                <a:gd name="connsiteX607" fmla="*/ 550110 w 2967861"/>
                <a:gd name="connsiteY607" fmla="*/ 570910 h 2340761"/>
                <a:gd name="connsiteX608" fmla="*/ 559423 w 2967861"/>
                <a:gd name="connsiteY608" fmla="*/ 550731 h 2340761"/>
                <a:gd name="connsiteX609" fmla="*/ 564701 w 2967861"/>
                <a:gd name="connsiteY609" fmla="*/ 524343 h 2340761"/>
                <a:gd name="connsiteX610" fmla="*/ 581465 w 2967861"/>
                <a:gd name="connsiteY610" fmla="*/ 523412 h 2340761"/>
                <a:gd name="connsiteX611" fmla="*/ 595125 w 2967861"/>
                <a:gd name="connsiteY611" fmla="*/ 521238 h 2340761"/>
                <a:gd name="connsiteX612" fmla="*/ 601334 w 2967861"/>
                <a:gd name="connsiteY612" fmla="*/ 526516 h 2340761"/>
                <a:gd name="connsiteX613" fmla="*/ 606611 w 2967861"/>
                <a:gd name="connsiteY613" fmla="*/ 531794 h 2340761"/>
                <a:gd name="connsiteX614" fmla="*/ 611889 w 2967861"/>
                <a:gd name="connsiteY614" fmla="*/ 537071 h 2340761"/>
                <a:gd name="connsiteX615" fmla="*/ 602575 w 2967861"/>
                <a:gd name="connsiteY615" fmla="*/ 554146 h 2340761"/>
                <a:gd name="connsiteX616" fmla="*/ 590157 w 2967861"/>
                <a:gd name="connsiteY616" fmla="*/ 569047 h 2340761"/>
                <a:gd name="connsiteX617" fmla="*/ 575566 w 2967861"/>
                <a:gd name="connsiteY617" fmla="*/ 583949 h 2340761"/>
                <a:gd name="connsiteX618" fmla="*/ 560976 w 2967861"/>
                <a:gd name="connsiteY618" fmla="*/ 596677 h 2340761"/>
                <a:gd name="connsiteX619" fmla="*/ 552593 w 2967861"/>
                <a:gd name="connsiteY619" fmla="*/ 615614 h 2340761"/>
                <a:gd name="connsiteX620" fmla="*/ 550420 w 2967861"/>
                <a:gd name="connsiteY620" fmla="*/ 628342 h 2340761"/>
                <a:gd name="connsiteX621" fmla="*/ 552593 w 2967861"/>
                <a:gd name="connsiteY621" fmla="*/ 643244 h 2340761"/>
                <a:gd name="connsiteX622" fmla="*/ 553525 w 2967861"/>
                <a:gd name="connsiteY622" fmla="*/ 655972 h 2340761"/>
                <a:gd name="connsiteX623" fmla="*/ 552593 w 2967861"/>
                <a:gd name="connsiteY623" fmla="*/ 667458 h 2340761"/>
                <a:gd name="connsiteX624" fmla="*/ 553525 w 2967861"/>
                <a:gd name="connsiteY624" fmla="*/ 682360 h 2340761"/>
                <a:gd name="connsiteX625" fmla="*/ 557561 w 2967861"/>
                <a:gd name="connsiteY625" fmla="*/ 690742 h 2340761"/>
                <a:gd name="connsiteX626" fmla="*/ 562838 w 2967861"/>
                <a:gd name="connsiteY626" fmla="*/ 698193 h 2340761"/>
                <a:gd name="connsiteX627" fmla="*/ 568116 w 2967861"/>
                <a:gd name="connsiteY627" fmla="*/ 705643 h 2340761"/>
                <a:gd name="connsiteX628" fmla="*/ 572152 w 2967861"/>
                <a:gd name="connsiteY628" fmla="*/ 715267 h 2340761"/>
                <a:gd name="connsiteX629" fmla="*/ 593883 w 2967861"/>
                <a:gd name="connsiteY629" fmla="*/ 712163 h 2340761"/>
                <a:gd name="connsiteX630" fmla="*/ 613751 w 2967861"/>
                <a:gd name="connsiteY630" fmla="*/ 705954 h 2340761"/>
                <a:gd name="connsiteX631" fmla="*/ 631447 w 2967861"/>
                <a:gd name="connsiteY631" fmla="*/ 697572 h 2340761"/>
                <a:gd name="connsiteX632" fmla="*/ 638587 w 2967861"/>
                <a:gd name="connsiteY632" fmla="*/ 697572 h 2340761"/>
                <a:gd name="connsiteX633" fmla="*/ 644796 w 2967861"/>
                <a:gd name="connsiteY633" fmla="*/ 698503 h 2340761"/>
                <a:gd name="connsiteX634" fmla="*/ 647900 w 2967861"/>
                <a:gd name="connsiteY634" fmla="*/ 700676 h 2340761"/>
                <a:gd name="connsiteX635" fmla="*/ 653178 w 2967861"/>
                <a:gd name="connsiteY635" fmla="*/ 702849 h 2340761"/>
                <a:gd name="connsiteX636" fmla="*/ 659387 w 2967861"/>
                <a:gd name="connsiteY636" fmla="*/ 705022 h 2340761"/>
                <a:gd name="connsiteX637" fmla="*/ 652246 w 2967861"/>
                <a:gd name="connsiteY637" fmla="*/ 715578 h 2340761"/>
                <a:gd name="connsiteX638" fmla="*/ 642933 w 2967861"/>
                <a:gd name="connsiteY638" fmla="*/ 719924 h 2340761"/>
                <a:gd name="connsiteX639" fmla="*/ 633620 w 2967861"/>
                <a:gd name="connsiteY639" fmla="*/ 717751 h 2340761"/>
                <a:gd name="connsiteX640" fmla="*/ 621202 w 2967861"/>
                <a:gd name="connsiteY640" fmla="*/ 715578 h 2340761"/>
                <a:gd name="connsiteX641" fmla="*/ 608784 w 2967861"/>
                <a:gd name="connsiteY641" fmla="*/ 715578 h 2340761"/>
                <a:gd name="connsiteX642" fmla="*/ 601644 w 2967861"/>
                <a:gd name="connsiteY642" fmla="*/ 719924 h 2340761"/>
                <a:gd name="connsiteX643" fmla="*/ 595435 w 2967861"/>
                <a:gd name="connsiteY643" fmla="*/ 723028 h 2340761"/>
                <a:gd name="connsiteX644" fmla="*/ 589226 w 2967861"/>
                <a:gd name="connsiteY644" fmla="*/ 727375 h 2340761"/>
                <a:gd name="connsiteX645" fmla="*/ 579913 w 2967861"/>
                <a:gd name="connsiteY645" fmla="*/ 728306 h 2340761"/>
                <a:gd name="connsiteX646" fmla="*/ 583017 w 2967861"/>
                <a:gd name="connsiteY646" fmla="*/ 745380 h 2340761"/>
                <a:gd name="connsiteX647" fmla="*/ 585190 w 2967861"/>
                <a:gd name="connsiteY647" fmla="*/ 755004 h 2340761"/>
                <a:gd name="connsiteX648" fmla="*/ 589226 w 2967861"/>
                <a:gd name="connsiteY648" fmla="*/ 762455 h 2340761"/>
                <a:gd name="connsiteX649" fmla="*/ 590157 w 2967861"/>
                <a:gd name="connsiteY649" fmla="*/ 773010 h 2340761"/>
                <a:gd name="connsiteX650" fmla="*/ 592331 w 2967861"/>
                <a:gd name="connsiteY650" fmla="*/ 790085 h 2340761"/>
                <a:gd name="connsiteX651" fmla="*/ 587053 w 2967861"/>
                <a:gd name="connsiteY651" fmla="*/ 787911 h 2340761"/>
                <a:gd name="connsiteX652" fmla="*/ 581775 w 2967861"/>
                <a:gd name="connsiteY652" fmla="*/ 785738 h 2340761"/>
                <a:gd name="connsiteX653" fmla="*/ 579602 w 2967861"/>
                <a:gd name="connsiteY653" fmla="*/ 784807 h 2340761"/>
                <a:gd name="connsiteX654" fmla="*/ 577429 w 2967861"/>
                <a:gd name="connsiteY654" fmla="*/ 780461 h 2340761"/>
                <a:gd name="connsiteX655" fmla="*/ 575256 w 2967861"/>
                <a:gd name="connsiteY655" fmla="*/ 777356 h 2340761"/>
                <a:gd name="connsiteX656" fmla="*/ 572152 w 2967861"/>
                <a:gd name="connsiteY656" fmla="*/ 773010 h 2340761"/>
                <a:gd name="connsiteX657" fmla="*/ 572152 w 2967861"/>
                <a:gd name="connsiteY657" fmla="*/ 769906 h 2340761"/>
                <a:gd name="connsiteX658" fmla="*/ 566874 w 2967861"/>
                <a:gd name="connsiteY658" fmla="*/ 770837 h 2340761"/>
                <a:gd name="connsiteX659" fmla="*/ 562838 w 2967861"/>
                <a:gd name="connsiteY659" fmla="*/ 773010 h 2340761"/>
                <a:gd name="connsiteX660" fmla="*/ 559734 w 2967861"/>
                <a:gd name="connsiteY660" fmla="*/ 777356 h 2340761"/>
                <a:gd name="connsiteX661" fmla="*/ 555698 w 2967861"/>
                <a:gd name="connsiteY661" fmla="*/ 778288 h 2340761"/>
                <a:gd name="connsiteX662" fmla="*/ 552593 w 2967861"/>
                <a:gd name="connsiteY662" fmla="*/ 782634 h 2340761"/>
                <a:gd name="connsiteX663" fmla="*/ 548558 w 2967861"/>
                <a:gd name="connsiteY663" fmla="*/ 808090 h 2340761"/>
                <a:gd name="connsiteX664" fmla="*/ 548558 w 2967861"/>
                <a:gd name="connsiteY664" fmla="*/ 839756 h 2340761"/>
                <a:gd name="connsiteX665" fmla="*/ 543280 w 2967861"/>
                <a:gd name="connsiteY665" fmla="*/ 841929 h 2340761"/>
                <a:gd name="connsiteX666" fmla="*/ 539244 w 2967861"/>
                <a:gd name="connsiteY666" fmla="*/ 841929 h 2340761"/>
                <a:gd name="connsiteX667" fmla="*/ 536140 w 2967861"/>
                <a:gd name="connsiteY667" fmla="*/ 842860 h 2340761"/>
                <a:gd name="connsiteX668" fmla="*/ 532104 w 2967861"/>
                <a:gd name="connsiteY668" fmla="*/ 847207 h 2340761"/>
                <a:gd name="connsiteX669" fmla="*/ 531173 w 2967861"/>
                <a:gd name="connsiteY669" fmla="*/ 849380 h 2340761"/>
                <a:gd name="connsiteX670" fmla="*/ 528999 w 2967861"/>
                <a:gd name="connsiteY670" fmla="*/ 854657 h 2340761"/>
                <a:gd name="connsiteX671" fmla="*/ 509131 w 2967861"/>
                <a:gd name="connsiteY671" fmla="*/ 850311 h 2340761"/>
                <a:gd name="connsiteX672" fmla="*/ 494540 w 2967861"/>
                <a:gd name="connsiteY672" fmla="*/ 849380 h 2340761"/>
                <a:gd name="connsiteX673" fmla="*/ 485227 w 2967861"/>
                <a:gd name="connsiteY673" fmla="*/ 852484 h 2340761"/>
                <a:gd name="connsiteX674" fmla="*/ 478086 w 2967861"/>
                <a:gd name="connsiteY674" fmla="*/ 856830 h 2340761"/>
                <a:gd name="connsiteX675" fmla="*/ 472809 w 2967861"/>
                <a:gd name="connsiteY675" fmla="*/ 862108 h 2340761"/>
                <a:gd name="connsiteX676" fmla="*/ 463495 w 2967861"/>
                <a:gd name="connsiteY676" fmla="*/ 867386 h 2340761"/>
                <a:gd name="connsiteX677" fmla="*/ 452940 w 2967861"/>
                <a:gd name="connsiteY677" fmla="*/ 871732 h 2340761"/>
                <a:gd name="connsiteX678" fmla="*/ 443627 w 2967861"/>
                <a:gd name="connsiteY678" fmla="*/ 871732 h 2340761"/>
                <a:gd name="connsiteX679" fmla="*/ 436487 w 2967861"/>
                <a:gd name="connsiteY679" fmla="*/ 865523 h 2340761"/>
                <a:gd name="connsiteX680" fmla="*/ 431209 w 2967861"/>
                <a:gd name="connsiteY680" fmla="*/ 862418 h 2340761"/>
                <a:gd name="connsiteX681" fmla="*/ 423138 w 2967861"/>
                <a:gd name="connsiteY681" fmla="*/ 862418 h 2340761"/>
                <a:gd name="connsiteX682" fmla="*/ 411651 w 2967861"/>
                <a:gd name="connsiteY682" fmla="*/ 867696 h 2340761"/>
                <a:gd name="connsiteX683" fmla="*/ 406373 w 2967861"/>
                <a:gd name="connsiteY683" fmla="*/ 864592 h 2340761"/>
                <a:gd name="connsiteX684" fmla="*/ 402338 w 2967861"/>
                <a:gd name="connsiteY684" fmla="*/ 862418 h 2340761"/>
                <a:gd name="connsiteX685" fmla="*/ 401406 w 2967861"/>
                <a:gd name="connsiteY685" fmla="*/ 860245 h 2340761"/>
                <a:gd name="connsiteX686" fmla="*/ 397371 w 2967861"/>
                <a:gd name="connsiteY686" fmla="*/ 858072 h 2340761"/>
                <a:gd name="connsiteX687" fmla="*/ 392093 w 2967861"/>
                <a:gd name="connsiteY687" fmla="*/ 854968 h 2340761"/>
                <a:gd name="connsiteX688" fmla="*/ 392093 w 2967861"/>
                <a:gd name="connsiteY688" fmla="*/ 842239 h 2340761"/>
                <a:gd name="connsiteX689" fmla="*/ 394266 w 2967861"/>
                <a:gd name="connsiteY689" fmla="*/ 825165 h 2340761"/>
                <a:gd name="connsiteX690" fmla="*/ 395197 w 2967861"/>
                <a:gd name="connsiteY690" fmla="*/ 807159 h 2340761"/>
                <a:gd name="connsiteX691" fmla="*/ 397371 w 2967861"/>
                <a:gd name="connsiteY691" fmla="*/ 793500 h 2340761"/>
                <a:gd name="connsiteX692" fmla="*/ 399544 w 2967861"/>
                <a:gd name="connsiteY692" fmla="*/ 786049 h 2340761"/>
                <a:gd name="connsiteX693" fmla="*/ 399544 w 2967861"/>
                <a:gd name="connsiteY693" fmla="*/ 777667 h 2340761"/>
                <a:gd name="connsiteX694" fmla="*/ 387126 w 2967861"/>
                <a:gd name="connsiteY694" fmla="*/ 780771 h 2340761"/>
                <a:gd name="connsiteX695" fmla="*/ 375639 w 2967861"/>
                <a:gd name="connsiteY695" fmla="*/ 785117 h 2340761"/>
                <a:gd name="connsiteX696" fmla="*/ 360117 w 2967861"/>
                <a:gd name="connsiteY696" fmla="*/ 786049 h 2340761"/>
                <a:gd name="connsiteX697" fmla="*/ 361048 w 2967861"/>
                <a:gd name="connsiteY697" fmla="*/ 803123 h 2340761"/>
                <a:gd name="connsiteX698" fmla="*/ 361048 w 2967861"/>
                <a:gd name="connsiteY698" fmla="*/ 823302 h 2340761"/>
                <a:gd name="connsiteX699" fmla="*/ 365084 w 2967861"/>
                <a:gd name="connsiteY699" fmla="*/ 845654 h 2340761"/>
                <a:gd name="connsiteX700" fmla="*/ 372224 w 2967861"/>
                <a:gd name="connsiteY700" fmla="*/ 864592 h 2340761"/>
                <a:gd name="connsiteX701" fmla="*/ 370051 w 2967861"/>
                <a:gd name="connsiteY701" fmla="*/ 865523 h 2340761"/>
                <a:gd name="connsiteX702" fmla="*/ 370051 w 2967861"/>
                <a:gd name="connsiteY702" fmla="*/ 867696 h 2340761"/>
                <a:gd name="connsiteX703" fmla="*/ 370051 w 2967861"/>
                <a:gd name="connsiteY703" fmla="*/ 869869 h 2340761"/>
                <a:gd name="connsiteX704" fmla="*/ 367878 w 2967861"/>
                <a:gd name="connsiteY704" fmla="*/ 872042 h 2340761"/>
                <a:gd name="connsiteX705" fmla="*/ 353287 w 2967861"/>
                <a:gd name="connsiteY705" fmla="*/ 877320 h 2340761"/>
                <a:gd name="connsiteX706" fmla="*/ 337765 w 2967861"/>
                <a:gd name="connsiteY706" fmla="*/ 882597 h 2340761"/>
                <a:gd name="connsiteX707" fmla="*/ 324105 w 2967861"/>
                <a:gd name="connsiteY707" fmla="*/ 887875 h 2340761"/>
                <a:gd name="connsiteX708" fmla="*/ 313550 w 2967861"/>
                <a:gd name="connsiteY708" fmla="*/ 895326 h 2340761"/>
                <a:gd name="connsiteX709" fmla="*/ 308273 w 2967861"/>
                <a:gd name="connsiteY709" fmla="*/ 906812 h 2340761"/>
                <a:gd name="connsiteX710" fmla="*/ 306099 w 2967861"/>
                <a:gd name="connsiteY710" fmla="*/ 917367 h 2340761"/>
                <a:gd name="connsiteX711" fmla="*/ 298959 w 2967861"/>
                <a:gd name="connsiteY711" fmla="*/ 928854 h 2340761"/>
                <a:gd name="connsiteX712" fmla="*/ 264500 w 2967861"/>
                <a:gd name="connsiteY712" fmla="*/ 939409 h 2340761"/>
                <a:gd name="connsiteX713" fmla="*/ 262327 w 2967861"/>
                <a:gd name="connsiteY713" fmla="*/ 943755 h 2340761"/>
                <a:gd name="connsiteX714" fmla="*/ 260154 w 2967861"/>
                <a:gd name="connsiteY714" fmla="*/ 946860 h 2340761"/>
                <a:gd name="connsiteX715" fmla="*/ 260154 w 2967861"/>
                <a:gd name="connsiteY715" fmla="*/ 951206 h 2340761"/>
                <a:gd name="connsiteX716" fmla="*/ 260154 w 2967861"/>
                <a:gd name="connsiteY716" fmla="*/ 954310 h 2340761"/>
                <a:gd name="connsiteX717" fmla="*/ 260154 w 2967861"/>
                <a:gd name="connsiteY717" fmla="*/ 958657 h 2340761"/>
                <a:gd name="connsiteX718" fmla="*/ 259222 w 2967861"/>
                <a:gd name="connsiteY718" fmla="*/ 961761 h 2340761"/>
                <a:gd name="connsiteX719" fmla="*/ 257049 w 2967861"/>
                <a:gd name="connsiteY719" fmla="*/ 963934 h 2340761"/>
                <a:gd name="connsiteX720" fmla="*/ 251771 w 2967861"/>
                <a:gd name="connsiteY720" fmla="*/ 966107 h 2340761"/>
                <a:gd name="connsiteX721" fmla="*/ 247736 w 2967861"/>
                <a:gd name="connsiteY721" fmla="*/ 967039 h 2340761"/>
                <a:gd name="connsiteX722" fmla="*/ 242458 w 2967861"/>
                <a:gd name="connsiteY722" fmla="*/ 969212 h 2340761"/>
                <a:gd name="connsiteX723" fmla="*/ 238422 w 2967861"/>
                <a:gd name="connsiteY723" fmla="*/ 973558 h 2340761"/>
                <a:gd name="connsiteX724" fmla="*/ 235318 w 2967861"/>
                <a:gd name="connsiteY724" fmla="*/ 971385 h 2340761"/>
                <a:gd name="connsiteX725" fmla="*/ 231282 w 2967861"/>
                <a:gd name="connsiteY725" fmla="*/ 969212 h 2340761"/>
                <a:gd name="connsiteX726" fmla="*/ 228178 w 2967861"/>
                <a:gd name="connsiteY726" fmla="*/ 969212 h 2340761"/>
                <a:gd name="connsiteX727" fmla="*/ 226004 w 2967861"/>
                <a:gd name="connsiteY727" fmla="*/ 967039 h 2340761"/>
                <a:gd name="connsiteX728" fmla="*/ 220727 w 2967861"/>
                <a:gd name="connsiteY728" fmla="*/ 966107 h 2340761"/>
                <a:gd name="connsiteX729" fmla="*/ 215449 w 2967861"/>
                <a:gd name="connsiteY729" fmla="*/ 966107 h 2340761"/>
                <a:gd name="connsiteX730" fmla="*/ 215449 w 2967861"/>
                <a:gd name="connsiteY730" fmla="*/ 986286 h 2340761"/>
                <a:gd name="connsiteX731" fmla="*/ 209240 w 2967861"/>
                <a:gd name="connsiteY731" fmla="*/ 986286 h 2340761"/>
                <a:gd name="connsiteX732" fmla="*/ 203963 w 2967861"/>
                <a:gd name="connsiteY732" fmla="*/ 986286 h 2340761"/>
                <a:gd name="connsiteX733" fmla="*/ 198685 w 2967861"/>
                <a:gd name="connsiteY733" fmla="*/ 988459 h 2340761"/>
                <a:gd name="connsiteX734" fmla="*/ 194650 w 2967861"/>
                <a:gd name="connsiteY734" fmla="*/ 989391 h 2340761"/>
                <a:gd name="connsiteX735" fmla="*/ 188441 w 2967861"/>
                <a:gd name="connsiteY735" fmla="*/ 989391 h 2340761"/>
                <a:gd name="connsiteX736" fmla="*/ 184405 w 2967861"/>
                <a:gd name="connsiteY736" fmla="*/ 991564 h 2340761"/>
                <a:gd name="connsiteX737" fmla="*/ 181300 w 2967861"/>
                <a:gd name="connsiteY737" fmla="*/ 991564 h 2340761"/>
                <a:gd name="connsiteX738" fmla="*/ 179127 w 2967861"/>
                <a:gd name="connsiteY738" fmla="*/ 993737 h 2340761"/>
                <a:gd name="connsiteX739" fmla="*/ 175091 w 2967861"/>
                <a:gd name="connsiteY739" fmla="*/ 995910 h 2340761"/>
                <a:gd name="connsiteX740" fmla="*/ 171987 w 2967861"/>
                <a:gd name="connsiteY740" fmla="*/ 996842 h 2340761"/>
                <a:gd name="connsiteX741" fmla="*/ 181300 w 2967861"/>
                <a:gd name="connsiteY741" fmla="*/ 1006465 h 2340761"/>
                <a:gd name="connsiteX742" fmla="*/ 193718 w 2967861"/>
                <a:gd name="connsiteY742" fmla="*/ 1013916 h 2340761"/>
                <a:gd name="connsiteX743" fmla="*/ 206136 w 2967861"/>
                <a:gd name="connsiteY743" fmla="*/ 1018262 h 2340761"/>
                <a:gd name="connsiteX744" fmla="*/ 218554 w 2967861"/>
                <a:gd name="connsiteY744" fmla="*/ 1021367 h 2340761"/>
                <a:gd name="connsiteX745" fmla="*/ 220727 w 2967861"/>
                <a:gd name="connsiteY745" fmla="*/ 1040304 h 2340761"/>
                <a:gd name="connsiteX746" fmla="*/ 222900 w 2967861"/>
                <a:gd name="connsiteY746" fmla="*/ 1056137 h 2340761"/>
                <a:gd name="connsiteX747" fmla="*/ 222900 w 2967861"/>
                <a:gd name="connsiteY747" fmla="*/ 1073211 h 2340761"/>
                <a:gd name="connsiteX748" fmla="*/ 218864 w 2967861"/>
                <a:gd name="connsiteY748" fmla="*/ 1088113 h 2340761"/>
                <a:gd name="connsiteX749" fmla="*/ 218864 w 2967861"/>
                <a:gd name="connsiteY749" fmla="*/ 1090286 h 2340761"/>
                <a:gd name="connsiteX750" fmla="*/ 218864 w 2967861"/>
                <a:gd name="connsiteY750" fmla="*/ 1091217 h 2340761"/>
                <a:gd name="connsiteX751" fmla="*/ 216691 w 2967861"/>
                <a:gd name="connsiteY751" fmla="*/ 1091217 h 2340761"/>
                <a:gd name="connsiteX752" fmla="*/ 216691 w 2967861"/>
                <a:gd name="connsiteY752" fmla="*/ 1093390 h 2340761"/>
                <a:gd name="connsiteX753" fmla="*/ 215760 w 2967861"/>
                <a:gd name="connsiteY753" fmla="*/ 1095563 h 2340761"/>
                <a:gd name="connsiteX754" fmla="*/ 202100 w 2967861"/>
                <a:gd name="connsiteY754" fmla="*/ 1100841 h 2340761"/>
                <a:gd name="connsiteX755" fmla="*/ 184405 w 2967861"/>
                <a:gd name="connsiteY755" fmla="*/ 1105187 h 2340761"/>
                <a:gd name="connsiteX756" fmla="*/ 166709 w 2967861"/>
                <a:gd name="connsiteY756" fmla="*/ 1105187 h 2340761"/>
                <a:gd name="connsiteX757" fmla="*/ 149945 w 2967861"/>
                <a:gd name="connsiteY757" fmla="*/ 1100841 h 2340761"/>
                <a:gd name="connsiteX758" fmla="*/ 135354 w 2967861"/>
                <a:gd name="connsiteY758" fmla="*/ 1095563 h 2340761"/>
                <a:gd name="connsiteX759" fmla="*/ 130077 w 2967861"/>
                <a:gd name="connsiteY759" fmla="*/ 1095563 h 2340761"/>
                <a:gd name="connsiteX760" fmla="*/ 126041 w 2967861"/>
                <a:gd name="connsiteY760" fmla="*/ 1097736 h 2340761"/>
                <a:gd name="connsiteX761" fmla="*/ 122936 w 2967861"/>
                <a:gd name="connsiteY761" fmla="*/ 1097736 h 2340761"/>
                <a:gd name="connsiteX762" fmla="*/ 120763 w 2967861"/>
                <a:gd name="connsiteY762" fmla="*/ 1097736 h 2340761"/>
                <a:gd name="connsiteX763" fmla="*/ 118590 w 2967861"/>
                <a:gd name="connsiteY763" fmla="*/ 1098668 h 2340761"/>
                <a:gd name="connsiteX764" fmla="*/ 116417 w 2967861"/>
                <a:gd name="connsiteY764" fmla="*/ 1103014 h 2340761"/>
                <a:gd name="connsiteX765" fmla="*/ 115796 w 2967861"/>
                <a:gd name="connsiteY765" fmla="*/ 1106739 h 2340761"/>
                <a:gd name="connsiteX766" fmla="*/ 111760 w 2967861"/>
                <a:gd name="connsiteY766" fmla="*/ 1119468 h 2340761"/>
                <a:gd name="connsiteX767" fmla="*/ 111760 w 2967861"/>
                <a:gd name="connsiteY767" fmla="*/ 1140578 h 2340761"/>
                <a:gd name="connsiteX768" fmla="*/ 111760 w 2967861"/>
                <a:gd name="connsiteY768" fmla="*/ 1163861 h 2340761"/>
                <a:gd name="connsiteX769" fmla="*/ 113934 w 2967861"/>
                <a:gd name="connsiteY769" fmla="*/ 1188076 h 2340761"/>
                <a:gd name="connsiteX770" fmla="*/ 116107 w 2967861"/>
                <a:gd name="connsiteY770" fmla="*/ 1208255 h 2340761"/>
                <a:gd name="connsiteX771" fmla="*/ 116107 w 2967861"/>
                <a:gd name="connsiteY771" fmla="*/ 1223157 h 2340761"/>
                <a:gd name="connsiteX772" fmla="*/ 119211 w 2967861"/>
                <a:gd name="connsiteY772" fmla="*/ 1223157 h 2340761"/>
                <a:gd name="connsiteX773" fmla="*/ 119211 w 2967861"/>
                <a:gd name="connsiteY773" fmla="*/ 1228434 h 2340761"/>
                <a:gd name="connsiteX774" fmla="*/ 126351 w 2967861"/>
                <a:gd name="connsiteY774" fmla="*/ 1228434 h 2340761"/>
                <a:gd name="connsiteX775" fmla="*/ 131629 w 2967861"/>
                <a:gd name="connsiteY775" fmla="*/ 1227503 h 2340761"/>
                <a:gd name="connsiteX776" fmla="*/ 135665 w 2967861"/>
                <a:gd name="connsiteY776" fmla="*/ 1227503 h 2340761"/>
                <a:gd name="connsiteX777" fmla="*/ 138769 w 2967861"/>
                <a:gd name="connsiteY777" fmla="*/ 1223157 h 2340761"/>
                <a:gd name="connsiteX778" fmla="*/ 144978 w 2967861"/>
                <a:gd name="connsiteY778" fmla="*/ 1225330 h 2340761"/>
                <a:gd name="connsiteX779" fmla="*/ 148083 w 2967861"/>
                <a:gd name="connsiteY779" fmla="*/ 1225330 h 2340761"/>
                <a:gd name="connsiteX780" fmla="*/ 152118 w 2967861"/>
                <a:gd name="connsiteY780" fmla="*/ 1227503 h 2340761"/>
                <a:gd name="connsiteX781" fmla="*/ 155223 w 2967861"/>
                <a:gd name="connsiteY781" fmla="*/ 1228434 h 2340761"/>
                <a:gd name="connsiteX782" fmla="*/ 157396 w 2967861"/>
                <a:gd name="connsiteY782" fmla="*/ 1230607 h 2340761"/>
                <a:gd name="connsiteX783" fmla="*/ 157396 w 2967861"/>
                <a:gd name="connsiteY783" fmla="*/ 1232780 h 2340761"/>
                <a:gd name="connsiteX784" fmla="*/ 157396 w 2967861"/>
                <a:gd name="connsiteY784" fmla="*/ 1234953 h 2340761"/>
                <a:gd name="connsiteX785" fmla="*/ 159569 w 2967861"/>
                <a:gd name="connsiteY785" fmla="*/ 1234953 h 2340761"/>
                <a:gd name="connsiteX786" fmla="*/ 159569 w 2967861"/>
                <a:gd name="connsiteY786" fmla="*/ 1235885 h 2340761"/>
                <a:gd name="connsiteX787" fmla="*/ 153360 w 2967861"/>
                <a:gd name="connsiteY787" fmla="*/ 1252959 h 2340761"/>
                <a:gd name="connsiteX788" fmla="*/ 142805 w 2967861"/>
                <a:gd name="connsiteY788" fmla="*/ 1265688 h 2340761"/>
                <a:gd name="connsiteX789" fmla="*/ 130387 w 2967861"/>
                <a:gd name="connsiteY789" fmla="*/ 1277174 h 2340761"/>
                <a:gd name="connsiteX790" fmla="*/ 116728 w 2967861"/>
                <a:gd name="connsiteY790" fmla="*/ 1287729 h 2340761"/>
                <a:gd name="connsiteX791" fmla="*/ 104310 w 2967861"/>
                <a:gd name="connsiteY791" fmla="*/ 1299216 h 2340761"/>
                <a:gd name="connsiteX792" fmla="*/ 94996 w 2967861"/>
                <a:gd name="connsiteY792" fmla="*/ 1314117 h 2340761"/>
                <a:gd name="connsiteX793" fmla="*/ 94065 w 2967861"/>
                <a:gd name="connsiteY793" fmla="*/ 1324672 h 2340761"/>
                <a:gd name="connsiteX794" fmla="*/ 94996 w 2967861"/>
                <a:gd name="connsiteY794" fmla="*/ 1337401 h 2340761"/>
                <a:gd name="connsiteX795" fmla="*/ 94996 w 2967861"/>
                <a:gd name="connsiteY795" fmla="*/ 1348887 h 2340761"/>
                <a:gd name="connsiteX796" fmla="*/ 91892 w 2967861"/>
                <a:gd name="connsiteY796" fmla="*/ 1357269 h 2340761"/>
                <a:gd name="connsiteX797" fmla="*/ 77301 w 2967861"/>
                <a:gd name="connsiteY797" fmla="*/ 1366893 h 2340761"/>
                <a:gd name="connsiteX798" fmla="*/ 62710 w 2967861"/>
                <a:gd name="connsiteY798" fmla="*/ 1374344 h 2340761"/>
                <a:gd name="connsiteX799" fmla="*/ 48119 w 2967861"/>
                <a:gd name="connsiteY799" fmla="*/ 1383967 h 2340761"/>
                <a:gd name="connsiteX800" fmla="*/ 35701 w 2967861"/>
                <a:gd name="connsiteY800" fmla="*/ 1394523 h 2340761"/>
                <a:gd name="connsiteX801" fmla="*/ 31666 w 2967861"/>
                <a:gd name="connsiteY801" fmla="*/ 1401973 h 2340761"/>
                <a:gd name="connsiteX802" fmla="*/ 24525 w 2967861"/>
                <a:gd name="connsiteY802" fmla="*/ 1415633 h 2340761"/>
                <a:gd name="connsiteX803" fmla="*/ 17385 w 2967861"/>
                <a:gd name="connsiteY803" fmla="*/ 1431466 h 2340761"/>
                <a:gd name="connsiteX804" fmla="*/ 10245 w 2967861"/>
                <a:gd name="connsiteY804" fmla="*/ 1450403 h 2340761"/>
                <a:gd name="connsiteX805" fmla="*/ 3104 w 2967861"/>
                <a:gd name="connsiteY805" fmla="*/ 1466236 h 2340761"/>
                <a:gd name="connsiteX806" fmla="*/ 0 w 2967861"/>
                <a:gd name="connsiteY806" fmla="*/ 1481137 h 2340761"/>
                <a:gd name="connsiteX807" fmla="*/ 0 w 2967861"/>
                <a:gd name="connsiteY807" fmla="*/ 1492623 h 2340761"/>
                <a:gd name="connsiteX808" fmla="*/ 3104 w 2967861"/>
                <a:gd name="connsiteY808" fmla="*/ 1500074 h 2340761"/>
                <a:gd name="connsiteX809" fmla="*/ 9313 w 2967861"/>
                <a:gd name="connsiteY809" fmla="*/ 1509698 h 2340761"/>
                <a:gd name="connsiteX810" fmla="*/ 12418 w 2967861"/>
                <a:gd name="connsiteY810" fmla="*/ 1518080 h 2340761"/>
                <a:gd name="connsiteX811" fmla="*/ 12418 w 2967861"/>
                <a:gd name="connsiteY811" fmla="*/ 1532981 h 2340761"/>
                <a:gd name="connsiteX812" fmla="*/ 10245 w 2967861"/>
                <a:gd name="connsiteY812" fmla="*/ 1542605 h 2340761"/>
                <a:gd name="connsiteX813" fmla="*/ 7140 w 2967861"/>
                <a:gd name="connsiteY813" fmla="*/ 1555334 h 2340761"/>
                <a:gd name="connsiteX814" fmla="*/ 3104 w 2967861"/>
                <a:gd name="connsiteY814" fmla="*/ 1570235 h 2340761"/>
                <a:gd name="connsiteX815" fmla="*/ 2173 w 2967861"/>
                <a:gd name="connsiteY815" fmla="*/ 1587309 h 2340761"/>
                <a:gd name="connsiteX816" fmla="*/ 5278 w 2967861"/>
                <a:gd name="connsiteY816" fmla="*/ 1597865 h 2340761"/>
                <a:gd name="connsiteX817" fmla="*/ 5278 w 2967861"/>
                <a:gd name="connsiteY817" fmla="*/ 1622079 h 2340761"/>
                <a:gd name="connsiteX818" fmla="*/ 14591 w 2967861"/>
                <a:gd name="connsiteY818" fmla="*/ 1633566 h 2340761"/>
                <a:gd name="connsiteX819" fmla="*/ 29182 w 2967861"/>
                <a:gd name="connsiteY819" fmla="*/ 1646294 h 2340761"/>
                <a:gd name="connsiteX820" fmla="*/ 45946 w 2967861"/>
                <a:gd name="connsiteY820" fmla="*/ 1659022 h 2340761"/>
                <a:gd name="connsiteX821" fmla="*/ 56501 w 2967861"/>
                <a:gd name="connsiteY821" fmla="*/ 1671751 h 2340761"/>
                <a:gd name="connsiteX822" fmla="*/ 65815 w 2967861"/>
                <a:gd name="connsiteY822" fmla="*/ 1695965 h 2340761"/>
                <a:gd name="connsiteX823" fmla="*/ 78232 w 2967861"/>
                <a:gd name="connsiteY823" fmla="*/ 1705589 h 2340761"/>
                <a:gd name="connsiteX824" fmla="*/ 92823 w 2967861"/>
                <a:gd name="connsiteY824" fmla="*/ 1713040 h 2340761"/>
                <a:gd name="connsiteX825" fmla="*/ 107414 w 2967861"/>
                <a:gd name="connsiteY825" fmla="*/ 1720491 h 2340761"/>
                <a:gd name="connsiteX826" fmla="*/ 122005 w 2967861"/>
                <a:gd name="connsiteY826" fmla="*/ 1727941 h 2340761"/>
                <a:gd name="connsiteX827" fmla="*/ 132560 w 2967861"/>
                <a:gd name="connsiteY827" fmla="*/ 1740670 h 2340761"/>
                <a:gd name="connsiteX828" fmla="*/ 139701 w 2967861"/>
                <a:gd name="connsiteY828" fmla="*/ 1738497 h 2340761"/>
                <a:gd name="connsiteX829" fmla="*/ 145910 w 2967861"/>
                <a:gd name="connsiteY829" fmla="*/ 1736323 h 2340761"/>
                <a:gd name="connsiteX830" fmla="*/ 149014 w 2967861"/>
                <a:gd name="connsiteY830" fmla="*/ 1733219 h 2340761"/>
                <a:gd name="connsiteX831" fmla="*/ 153050 w 2967861"/>
                <a:gd name="connsiteY831" fmla="*/ 1731046 h 2340761"/>
                <a:gd name="connsiteX832" fmla="*/ 161432 w 2967861"/>
                <a:gd name="connsiteY832" fmla="*/ 1733219 h 2340761"/>
                <a:gd name="connsiteX833" fmla="*/ 172918 w 2967861"/>
                <a:gd name="connsiteY833" fmla="*/ 1736323 h 2340761"/>
                <a:gd name="connsiteX834" fmla="*/ 185336 w 2967861"/>
                <a:gd name="connsiteY834" fmla="*/ 1736323 h 2340761"/>
                <a:gd name="connsiteX835" fmla="*/ 189372 w 2967861"/>
                <a:gd name="connsiteY835" fmla="*/ 1723595 h 2340761"/>
                <a:gd name="connsiteX836" fmla="*/ 224763 w 2967861"/>
                <a:gd name="connsiteY836" fmla="*/ 1731046 h 2340761"/>
                <a:gd name="connsiteX837" fmla="*/ 239354 w 2967861"/>
                <a:gd name="connsiteY837" fmla="*/ 1725768 h 2340761"/>
                <a:gd name="connsiteX838" fmla="*/ 257980 w 2967861"/>
                <a:gd name="connsiteY838" fmla="*/ 1718318 h 2340761"/>
                <a:gd name="connsiteX839" fmla="*/ 275676 w 2967861"/>
                <a:gd name="connsiteY839" fmla="*/ 1710867 h 2340761"/>
                <a:gd name="connsiteX840" fmla="*/ 290267 w 2967861"/>
                <a:gd name="connsiteY840" fmla="*/ 1713040 h 2340761"/>
                <a:gd name="connsiteX841" fmla="*/ 302685 w 2967861"/>
                <a:gd name="connsiteY841" fmla="*/ 1713971 h 2340761"/>
                <a:gd name="connsiteX842" fmla="*/ 316344 w 2967861"/>
                <a:gd name="connsiteY842" fmla="*/ 1716144 h 2340761"/>
                <a:gd name="connsiteX843" fmla="*/ 336213 w 2967861"/>
                <a:gd name="connsiteY843" fmla="*/ 1747810 h 2340761"/>
                <a:gd name="connsiteX844" fmla="*/ 343353 w 2967861"/>
                <a:gd name="connsiteY844" fmla="*/ 1747810 h 2340761"/>
                <a:gd name="connsiteX845" fmla="*/ 348631 w 2967861"/>
                <a:gd name="connsiteY845" fmla="*/ 1747810 h 2340761"/>
                <a:gd name="connsiteX846" fmla="*/ 353908 w 2967861"/>
                <a:gd name="connsiteY846" fmla="*/ 1745637 h 2340761"/>
                <a:gd name="connsiteX847" fmla="*/ 356081 w 2967861"/>
                <a:gd name="connsiteY847" fmla="*/ 1743464 h 2340761"/>
                <a:gd name="connsiteX848" fmla="*/ 360117 w 2967861"/>
                <a:gd name="connsiteY848" fmla="*/ 1740359 h 2340761"/>
                <a:gd name="connsiteX849" fmla="*/ 367257 w 2967861"/>
                <a:gd name="connsiteY849" fmla="*/ 1742532 h 2340761"/>
                <a:gd name="connsiteX850" fmla="*/ 372535 w 2967861"/>
                <a:gd name="connsiteY850" fmla="*/ 1742532 h 2340761"/>
                <a:gd name="connsiteX851" fmla="*/ 375639 w 2967861"/>
                <a:gd name="connsiteY851" fmla="*/ 1743464 h 2340761"/>
                <a:gd name="connsiteX852" fmla="*/ 379675 w 2967861"/>
                <a:gd name="connsiteY852" fmla="*/ 1747810 h 2340761"/>
                <a:gd name="connsiteX853" fmla="*/ 382780 w 2967861"/>
                <a:gd name="connsiteY853" fmla="*/ 1749983 h 2340761"/>
                <a:gd name="connsiteX854" fmla="*/ 388989 w 2967861"/>
                <a:gd name="connsiteY854" fmla="*/ 1753088 h 2340761"/>
                <a:gd name="connsiteX855" fmla="*/ 382780 w 2967861"/>
                <a:gd name="connsiteY855" fmla="*/ 1775440 h 2340761"/>
                <a:gd name="connsiteX856" fmla="*/ 377502 w 2967861"/>
                <a:gd name="connsiteY856" fmla="*/ 1795619 h 2340761"/>
                <a:gd name="connsiteX857" fmla="*/ 372224 w 2967861"/>
                <a:gd name="connsiteY857" fmla="*/ 1817971 h 2340761"/>
                <a:gd name="connsiteX858" fmla="*/ 388989 w 2967861"/>
                <a:gd name="connsiteY858" fmla="*/ 1835045 h 2340761"/>
                <a:gd name="connsiteX859" fmla="*/ 404511 w 2967861"/>
                <a:gd name="connsiteY859" fmla="*/ 1855224 h 2340761"/>
                <a:gd name="connsiteX860" fmla="*/ 421275 w 2967861"/>
                <a:gd name="connsiteY860" fmla="*/ 1877576 h 2340761"/>
                <a:gd name="connsiteX861" fmla="*/ 431830 w 2967861"/>
                <a:gd name="connsiteY861" fmla="*/ 1899928 h 2340761"/>
                <a:gd name="connsiteX862" fmla="*/ 435866 w 2967861"/>
                <a:gd name="connsiteY862" fmla="*/ 1917003 h 2340761"/>
                <a:gd name="connsiteX863" fmla="*/ 435866 w 2967861"/>
                <a:gd name="connsiteY863" fmla="*/ 1929731 h 2340761"/>
                <a:gd name="connsiteX864" fmla="*/ 438039 w 2967861"/>
                <a:gd name="connsiteY864" fmla="*/ 1942459 h 2340761"/>
                <a:gd name="connsiteX865" fmla="*/ 445179 w 2967861"/>
                <a:gd name="connsiteY865" fmla="*/ 1957361 h 2340761"/>
                <a:gd name="connsiteX866" fmla="*/ 438970 w 2967861"/>
                <a:gd name="connsiteY866" fmla="*/ 1972262 h 2340761"/>
                <a:gd name="connsiteX867" fmla="*/ 431830 w 2967861"/>
                <a:gd name="connsiteY867" fmla="*/ 1989337 h 2340761"/>
                <a:gd name="connsiteX868" fmla="*/ 421275 w 2967861"/>
                <a:gd name="connsiteY868" fmla="*/ 2009516 h 2340761"/>
                <a:gd name="connsiteX869" fmla="*/ 414135 w 2967861"/>
                <a:gd name="connsiteY869" fmla="*/ 2027522 h 2340761"/>
                <a:gd name="connsiteX870" fmla="*/ 410099 w 2967861"/>
                <a:gd name="connsiteY870" fmla="*/ 2048632 h 2340761"/>
                <a:gd name="connsiteX871" fmla="*/ 412272 w 2967861"/>
                <a:gd name="connsiteY871" fmla="*/ 2066638 h 2340761"/>
                <a:gd name="connsiteX872" fmla="*/ 419412 w 2967861"/>
                <a:gd name="connsiteY872" fmla="*/ 2081539 h 2340761"/>
                <a:gd name="connsiteX873" fmla="*/ 430899 w 2967861"/>
                <a:gd name="connsiteY873" fmla="*/ 2096441 h 2340761"/>
                <a:gd name="connsiteX874" fmla="*/ 441454 w 2967861"/>
                <a:gd name="connsiteY874" fmla="*/ 2113515 h 2340761"/>
                <a:gd name="connsiteX875" fmla="*/ 448594 w 2967861"/>
                <a:gd name="connsiteY875" fmla="*/ 2128416 h 2340761"/>
                <a:gd name="connsiteX876" fmla="*/ 448594 w 2967861"/>
                <a:gd name="connsiteY876" fmla="*/ 2133694 h 2340761"/>
                <a:gd name="connsiteX877" fmla="*/ 448594 w 2967861"/>
                <a:gd name="connsiteY877" fmla="*/ 2138972 h 2340761"/>
                <a:gd name="connsiteX878" fmla="*/ 446421 w 2967861"/>
                <a:gd name="connsiteY878" fmla="*/ 2143318 h 2340761"/>
                <a:gd name="connsiteX879" fmla="*/ 445490 w 2967861"/>
                <a:gd name="connsiteY879" fmla="*/ 2148595 h 2340761"/>
                <a:gd name="connsiteX880" fmla="*/ 445490 w 2967861"/>
                <a:gd name="connsiteY880" fmla="*/ 2151700 h 2340761"/>
                <a:gd name="connsiteX881" fmla="*/ 445490 w 2967861"/>
                <a:gd name="connsiteY881" fmla="*/ 2156046 h 2340761"/>
                <a:gd name="connsiteX882" fmla="*/ 452630 w 2967861"/>
                <a:gd name="connsiteY882" fmla="*/ 2159151 h 2340761"/>
                <a:gd name="connsiteX883" fmla="*/ 450457 w 2967861"/>
                <a:gd name="connsiteY883" fmla="*/ 2163497 h 2340761"/>
                <a:gd name="connsiteX884" fmla="*/ 448284 w 2967861"/>
                <a:gd name="connsiteY884" fmla="*/ 2166601 h 2340761"/>
                <a:gd name="connsiteX885" fmla="*/ 448284 w 2967861"/>
                <a:gd name="connsiteY885" fmla="*/ 2170948 h 2340761"/>
                <a:gd name="connsiteX886" fmla="*/ 446111 w 2967861"/>
                <a:gd name="connsiteY886" fmla="*/ 2176225 h 2340761"/>
                <a:gd name="connsiteX887" fmla="*/ 448284 w 2967861"/>
                <a:gd name="connsiteY887" fmla="*/ 2181503 h 2340761"/>
                <a:gd name="connsiteX888" fmla="*/ 450457 w 2967861"/>
                <a:gd name="connsiteY888" fmla="*/ 2181503 h 2340761"/>
                <a:gd name="connsiteX889" fmla="*/ 452630 w 2967861"/>
                <a:gd name="connsiteY889" fmla="*/ 2185849 h 2340761"/>
                <a:gd name="connsiteX890" fmla="*/ 455734 w 2967861"/>
                <a:gd name="connsiteY890" fmla="*/ 2186780 h 2340761"/>
                <a:gd name="connsiteX891" fmla="*/ 459770 w 2967861"/>
                <a:gd name="connsiteY891" fmla="*/ 2191127 h 2340761"/>
                <a:gd name="connsiteX892" fmla="*/ 459770 w 2967861"/>
                <a:gd name="connsiteY892" fmla="*/ 2193300 h 2340761"/>
                <a:gd name="connsiteX893" fmla="*/ 455734 w 2967861"/>
                <a:gd name="connsiteY893" fmla="*/ 2206028 h 2340761"/>
                <a:gd name="connsiteX894" fmla="*/ 465048 w 2967861"/>
                <a:gd name="connsiteY894" fmla="*/ 2224034 h 2340761"/>
                <a:gd name="connsiteX895" fmla="*/ 479639 w 2967861"/>
                <a:gd name="connsiteY895" fmla="*/ 2242971 h 2340761"/>
                <a:gd name="connsiteX896" fmla="*/ 494230 w 2967861"/>
                <a:gd name="connsiteY896" fmla="*/ 2260046 h 2340761"/>
                <a:gd name="connsiteX897" fmla="*/ 504785 w 2967861"/>
                <a:gd name="connsiteY897" fmla="*/ 2278051 h 2340761"/>
                <a:gd name="connsiteX898" fmla="*/ 506958 w 2967861"/>
                <a:gd name="connsiteY898" fmla="*/ 2290780 h 2340761"/>
                <a:gd name="connsiteX899" fmla="*/ 506958 w 2967861"/>
                <a:gd name="connsiteY899" fmla="*/ 2303508 h 2340761"/>
                <a:gd name="connsiteX900" fmla="*/ 506958 w 2967861"/>
                <a:gd name="connsiteY900" fmla="*/ 2314994 h 2340761"/>
                <a:gd name="connsiteX901" fmla="*/ 509131 w 2967861"/>
                <a:gd name="connsiteY901" fmla="*/ 2324618 h 2340761"/>
                <a:gd name="connsiteX902" fmla="*/ 512236 w 2967861"/>
                <a:gd name="connsiteY902" fmla="*/ 2327723 h 2340761"/>
                <a:gd name="connsiteX903" fmla="*/ 516271 w 2967861"/>
                <a:gd name="connsiteY903" fmla="*/ 2333000 h 2340761"/>
                <a:gd name="connsiteX904" fmla="*/ 519376 w 2967861"/>
                <a:gd name="connsiteY904" fmla="*/ 2335173 h 2340761"/>
                <a:gd name="connsiteX905" fmla="*/ 523411 w 2967861"/>
                <a:gd name="connsiteY905" fmla="*/ 2339520 h 2340761"/>
                <a:gd name="connsiteX906" fmla="*/ 528689 w 2967861"/>
                <a:gd name="connsiteY906" fmla="*/ 2342624 h 2340761"/>
                <a:gd name="connsiteX907" fmla="*/ 553835 w 2967861"/>
                <a:gd name="connsiteY907" fmla="*/ 2337347 h 2340761"/>
                <a:gd name="connsiteX908" fmla="*/ 582086 w 2967861"/>
                <a:gd name="connsiteY908" fmla="*/ 2332069 h 2340761"/>
                <a:gd name="connsiteX909" fmla="*/ 609095 w 2967861"/>
                <a:gd name="connsiteY909" fmla="*/ 2324618 h 2340761"/>
                <a:gd name="connsiteX910" fmla="*/ 636103 w 2967861"/>
                <a:gd name="connsiteY910" fmla="*/ 2317168 h 2340761"/>
                <a:gd name="connsiteX911" fmla="*/ 657834 w 2967861"/>
                <a:gd name="connsiteY911" fmla="*/ 2303508 h 2340761"/>
                <a:gd name="connsiteX912" fmla="*/ 675530 w 2967861"/>
                <a:gd name="connsiteY912" fmla="*/ 2287675 h 2340761"/>
                <a:gd name="connsiteX913" fmla="*/ 684843 w 2967861"/>
                <a:gd name="connsiteY913" fmla="*/ 2270601 h 2340761"/>
                <a:gd name="connsiteX914" fmla="*/ 691984 w 2967861"/>
                <a:gd name="connsiteY914" fmla="*/ 2253526 h 2340761"/>
                <a:gd name="connsiteX915" fmla="*/ 715888 w 2967861"/>
                <a:gd name="connsiteY915" fmla="*/ 2233347 h 2340761"/>
                <a:gd name="connsiteX916" fmla="*/ 718992 w 2967861"/>
                <a:gd name="connsiteY916" fmla="*/ 2218446 h 2340761"/>
                <a:gd name="connsiteX917" fmla="*/ 721165 w 2967861"/>
                <a:gd name="connsiteY917" fmla="*/ 2203544 h 2340761"/>
                <a:gd name="connsiteX918" fmla="*/ 723339 w 2967861"/>
                <a:gd name="connsiteY918" fmla="*/ 2188643 h 2340761"/>
                <a:gd name="connsiteX919" fmla="*/ 728616 w 2967861"/>
                <a:gd name="connsiteY919" fmla="*/ 2175915 h 2340761"/>
                <a:gd name="connsiteX920" fmla="*/ 748485 w 2967861"/>
                <a:gd name="connsiteY920" fmla="*/ 2171568 h 2340761"/>
                <a:gd name="connsiteX921" fmla="*/ 752520 w 2967861"/>
                <a:gd name="connsiteY921" fmla="*/ 2168464 h 2340761"/>
                <a:gd name="connsiteX922" fmla="*/ 753452 w 2967861"/>
                <a:gd name="connsiteY922" fmla="*/ 2164118 h 2340761"/>
                <a:gd name="connsiteX923" fmla="*/ 757488 w 2967861"/>
                <a:gd name="connsiteY923" fmla="*/ 2161013 h 2340761"/>
                <a:gd name="connsiteX924" fmla="*/ 759661 w 2967861"/>
                <a:gd name="connsiteY924" fmla="*/ 2158840 h 2340761"/>
                <a:gd name="connsiteX925" fmla="*/ 762765 w 2967861"/>
                <a:gd name="connsiteY925" fmla="*/ 2155736 h 2340761"/>
                <a:gd name="connsiteX926" fmla="*/ 768043 w 2967861"/>
                <a:gd name="connsiteY926" fmla="*/ 2151390 h 2340761"/>
                <a:gd name="connsiteX927" fmla="*/ 764938 w 2967861"/>
                <a:gd name="connsiteY927" fmla="*/ 2131211 h 2340761"/>
                <a:gd name="connsiteX928" fmla="*/ 757798 w 2967861"/>
                <a:gd name="connsiteY928" fmla="*/ 2114136 h 2340761"/>
                <a:gd name="connsiteX929" fmla="*/ 748485 w 2967861"/>
                <a:gd name="connsiteY929" fmla="*/ 2103581 h 2340761"/>
                <a:gd name="connsiteX930" fmla="*/ 757798 w 2967861"/>
                <a:gd name="connsiteY930" fmla="*/ 2084644 h 2340761"/>
                <a:gd name="connsiteX931" fmla="*/ 772389 w 2967861"/>
                <a:gd name="connsiteY931" fmla="*/ 2071915 h 2340761"/>
                <a:gd name="connsiteX932" fmla="*/ 790084 w 2967861"/>
                <a:gd name="connsiteY932" fmla="*/ 2062291 h 2340761"/>
                <a:gd name="connsiteX933" fmla="*/ 808711 w 2967861"/>
                <a:gd name="connsiteY933" fmla="*/ 2053909 h 2340761"/>
                <a:gd name="connsiteX934" fmla="*/ 824234 w 2967861"/>
                <a:gd name="connsiteY934" fmla="*/ 2042423 h 2340761"/>
                <a:gd name="connsiteX935" fmla="*/ 835720 w 2967861"/>
                <a:gd name="connsiteY935" fmla="*/ 2019140 h 2340761"/>
                <a:gd name="connsiteX936" fmla="*/ 837893 w 2967861"/>
                <a:gd name="connsiteY936" fmla="*/ 1996787 h 2340761"/>
                <a:gd name="connsiteX937" fmla="*/ 831684 w 2967861"/>
                <a:gd name="connsiteY937" fmla="*/ 1974435 h 2340761"/>
                <a:gd name="connsiteX938" fmla="*/ 824544 w 2967861"/>
                <a:gd name="connsiteY938" fmla="*/ 1952083 h 2340761"/>
                <a:gd name="connsiteX939" fmla="*/ 817404 w 2967861"/>
                <a:gd name="connsiteY939" fmla="*/ 1931904 h 2340761"/>
                <a:gd name="connsiteX940" fmla="*/ 810263 w 2967861"/>
                <a:gd name="connsiteY940" fmla="*/ 1909552 h 2340761"/>
                <a:gd name="connsiteX941" fmla="*/ 807159 w 2967861"/>
                <a:gd name="connsiteY941" fmla="*/ 1887200 h 2340761"/>
                <a:gd name="connsiteX942" fmla="*/ 812437 w 2967861"/>
                <a:gd name="connsiteY942" fmla="*/ 1862985 h 2340761"/>
                <a:gd name="connsiteX943" fmla="*/ 827027 w 2967861"/>
                <a:gd name="connsiteY943" fmla="*/ 1837529 h 2340761"/>
                <a:gd name="connsiteX944" fmla="*/ 845654 w 2967861"/>
                <a:gd name="connsiteY944" fmla="*/ 1815177 h 2340761"/>
                <a:gd name="connsiteX945" fmla="*/ 867385 w 2967861"/>
                <a:gd name="connsiteY945" fmla="*/ 1794066 h 2340761"/>
                <a:gd name="connsiteX946" fmla="*/ 890358 w 2967861"/>
                <a:gd name="connsiteY946" fmla="*/ 1776060 h 2340761"/>
                <a:gd name="connsiteX947" fmla="*/ 912090 w 2967861"/>
                <a:gd name="connsiteY947" fmla="*/ 1757123 h 2340761"/>
                <a:gd name="connsiteX948" fmla="*/ 931958 w 2967861"/>
                <a:gd name="connsiteY948" fmla="*/ 1736944 h 2340761"/>
                <a:gd name="connsiteX949" fmla="*/ 945618 w 2967861"/>
                <a:gd name="connsiteY949" fmla="*/ 1718938 h 2340761"/>
                <a:gd name="connsiteX950" fmla="*/ 958036 w 2967861"/>
                <a:gd name="connsiteY950" fmla="*/ 1696586 h 2340761"/>
                <a:gd name="connsiteX951" fmla="*/ 968591 w 2967861"/>
                <a:gd name="connsiteY951" fmla="*/ 1674234 h 2340761"/>
                <a:gd name="connsiteX952" fmla="*/ 975731 w 2967861"/>
                <a:gd name="connsiteY952" fmla="*/ 1655297 h 2340761"/>
                <a:gd name="connsiteX953" fmla="*/ 979767 w 2967861"/>
                <a:gd name="connsiteY953" fmla="*/ 1642569 h 2340761"/>
                <a:gd name="connsiteX954" fmla="*/ 979767 w 2967861"/>
                <a:gd name="connsiteY954" fmla="*/ 1631393 h 2340761"/>
                <a:gd name="connsiteX955" fmla="*/ 985044 w 2967861"/>
                <a:gd name="connsiteY955" fmla="*/ 1621769 h 2340761"/>
                <a:gd name="connsiteX956" fmla="*/ 985044 w 2967861"/>
                <a:gd name="connsiteY956" fmla="*/ 1618665 h 2340761"/>
                <a:gd name="connsiteX957" fmla="*/ 963313 w 2967861"/>
                <a:gd name="connsiteY957" fmla="*/ 1621769 h 2340761"/>
                <a:gd name="connsiteX958" fmla="*/ 939409 w 2967861"/>
                <a:gd name="connsiteY958" fmla="*/ 1627046 h 2340761"/>
                <a:gd name="connsiteX959" fmla="*/ 914263 w 2967861"/>
                <a:gd name="connsiteY959" fmla="*/ 1633255 h 2340761"/>
                <a:gd name="connsiteX960" fmla="*/ 895636 w 2967861"/>
                <a:gd name="connsiteY960" fmla="*/ 1641637 h 2340761"/>
                <a:gd name="connsiteX961" fmla="*/ 880114 w 2967861"/>
                <a:gd name="connsiteY961" fmla="*/ 1640706 h 2340761"/>
                <a:gd name="connsiteX962" fmla="*/ 874836 w 2967861"/>
                <a:gd name="connsiteY962" fmla="*/ 1634497 h 2340761"/>
                <a:gd name="connsiteX963" fmla="*/ 872663 w 2967861"/>
                <a:gd name="connsiteY963" fmla="*/ 1629220 h 2340761"/>
                <a:gd name="connsiteX964" fmla="*/ 872663 w 2967861"/>
                <a:gd name="connsiteY964" fmla="*/ 1623942 h 2340761"/>
                <a:gd name="connsiteX965" fmla="*/ 872663 w 2967861"/>
                <a:gd name="connsiteY965" fmla="*/ 1616491 h 2340761"/>
                <a:gd name="connsiteX966" fmla="*/ 868627 w 2967861"/>
                <a:gd name="connsiteY966" fmla="*/ 1611214 h 2340761"/>
                <a:gd name="connsiteX967" fmla="*/ 854036 w 2967861"/>
                <a:gd name="connsiteY967" fmla="*/ 1599727 h 2340761"/>
                <a:gd name="connsiteX968" fmla="*/ 836341 w 2967861"/>
                <a:gd name="connsiteY968" fmla="*/ 1589172 h 2340761"/>
                <a:gd name="connsiteX969" fmla="*/ 819577 w 2967861"/>
                <a:gd name="connsiteY969" fmla="*/ 1577686 h 2340761"/>
                <a:gd name="connsiteX970" fmla="*/ 809022 w 2967861"/>
                <a:gd name="connsiteY970" fmla="*/ 1564957 h 2340761"/>
                <a:gd name="connsiteX971" fmla="*/ 804986 w 2967861"/>
                <a:gd name="connsiteY971" fmla="*/ 1553471 h 2340761"/>
                <a:gd name="connsiteX972" fmla="*/ 802813 w 2967861"/>
                <a:gd name="connsiteY972" fmla="*/ 1545089 h 2340761"/>
                <a:gd name="connsiteX973" fmla="*/ 799708 w 2967861"/>
                <a:gd name="connsiteY973" fmla="*/ 1533602 h 2340761"/>
                <a:gd name="connsiteX974" fmla="*/ 797535 w 2967861"/>
                <a:gd name="connsiteY974" fmla="*/ 1530498 h 2340761"/>
                <a:gd name="connsiteX975" fmla="*/ 792258 w 2967861"/>
                <a:gd name="connsiteY975" fmla="*/ 1526152 h 2340761"/>
                <a:gd name="connsiteX976" fmla="*/ 786980 w 2967861"/>
                <a:gd name="connsiteY976" fmla="*/ 1523047 h 2340761"/>
                <a:gd name="connsiteX977" fmla="*/ 782944 w 2967861"/>
                <a:gd name="connsiteY977" fmla="*/ 1517770 h 2340761"/>
                <a:gd name="connsiteX978" fmla="*/ 779840 w 2967861"/>
                <a:gd name="connsiteY978" fmla="*/ 1513423 h 2340761"/>
                <a:gd name="connsiteX979" fmla="*/ 779840 w 2967861"/>
                <a:gd name="connsiteY979" fmla="*/ 1476480 h 2340761"/>
                <a:gd name="connsiteX980" fmla="*/ 777667 w 2967861"/>
                <a:gd name="connsiteY980" fmla="*/ 1471203 h 2340761"/>
                <a:gd name="connsiteX981" fmla="*/ 772389 w 2967861"/>
                <a:gd name="connsiteY981" fmla="*/ 1466856 h 2340761"/>
                <a:gd name="connsiteX982" fmla="*/ 768353 w 2967861"/>
                <a:gd name="connsiteY982" fmla="*/ 1463752 h 2340761"/>
                <a:gd name="connsiteX983" fmla="*/ 763076 w 2967861"/>
                <a:gd name="connsiteY983" fmla="*/ 1459406 h 2340761"/>
                <a:gd name="connsiteX984" fmla="*/ 759971 w 2967861"/>
                <a:gd name="connsiteY984" fmla="*/ 1456301 h 2340761"/>
                <a:gd name="connsiteX985" fmla="*/ 750658 w 2967861"/>
                <a:gd name="connsiteY985" fmla="*/ 1436122 h 2340761"/>
                <a:gd name="connsiteX986" fmla="*/ 743518 w 2967861"/>
                <a:gd name="connsiteY986" fmla="*/ 1415943 h 2340761"/>
                <a:gd name="connsiteX987" fmla="*/ 736377 w 2967861"/>
                <a:gd name="connsiteY987" fmla="*/ 1393591 h 2340761"/>
                <a:gd name="connsiteX988" fmla="*/ 724891 w 2967861"/>
                <a:gd name="connsiteY988" fmla="*/ 1374654 h 2340761"/>
                <a:gd name="connsiteX989" fmla="*/ 712473 w 2967861"/>
                <a:gd name="connsiteY989" fmla="*/ 1357580 h 2340761"/>
                <a:gd name="connsiteX990" fmla="*/ 712473 w 2967861"/>
                <a:gd name="connsiteY990" fmla="*/ 1350129 h 2340761"/>
                <a:gd name="connsiteX991" fmla="*/ 716509 w 2967861"/>
                <a:gd name="connsiteY991" fmla="*/ 1350129 h 2340761"/>
                <a:gd name="connsiteX992" fmla="*/ 719613 w 2967861"/>
                <a:gd name="connsiteY992" fmla="*/ 1357580 h 2340761"/>
                <a:gd name="connsiteX993" fmla="*/ 723649 w 2967861"/>
                <a:gd name="connsiteY993" fmla="*/ 1363788 h 2340761"/>
                <a:gd name="connsiteX994" fmla="*/ 726753 w 2967861"/>
                <a:gd name="connsiteY994" fmla="*/ 1366893 h 2340761"/>
                <a:gd name="connsiteX995" fmla="*/ 730789 w 2967861"/>
                <a:gd name="connsiteY995" fmla="*/ 1369066 h 2340761"/>
                <a:gd name="connsiteX996" fmla="*/ 733894 w 2967861"/>
                <a:gd name="connsiteY996" fmla="*/ 1371239 h 2340761"/>
                <a:gd name="connsiteX997" fmla="*/ 737930 w 2967861"/>
                <a:gd name="connsiteY997" fmla="*/ 1372170 h 2340761"/>
                <a:gd name="connsiteX998" fmla="*/ 738861 w 2967861"/>
                <a:gd name="connsiteY998" fmla="*/ 1376517 h 2340761"/>
                <a:gd name="connsiteX999" fmla="*/ 745070 w 2967861"/>
                <a:gd name="connsiteY999" fmla="*/ 1378690 h 2340761"/>
                <a:gd name="connsiteX1000" fmla="*/ 755625 w 2967861"/>
                <a:gd name="connsiteY1000" fmla="*/ 1386141 h 2340761"/>
                <a:gd name="connsiteX1001" fmla="*/ 762765 w 2967861"/>
                <a:gd name="connsiteY1001" fmla="*/ 1396696 h 2340761"/>
                <a:gd name="connsiteX1002" fmla="*/ 768043 w 2967861"/>
                <a:gd name="connsiteY1002" fmla="*/ 1409424 h 2340761"/>
                <a:gd name="connsiteX1003" fmla="*/ 774252 w 2967861"/>
                <a:gd name="connsiteY1003" fmla="*/ 1423084 h 2340761"/>
                <a:gd name="connsiteX1004" fmla="*/ 779529 w 2967861"/>
                <a:gd name="connsiteY1004" fmla="*/ 1435812 h 2340761"/>
                <a:gd name="connsiteX1005" fmla="*/ 799398 w 2967861"/>
                <a:gd name="connsiteY1005" fmla="*/ 1448540 h 2340761"/>
                <a:gd name="connsiteX1006" fmla="*/ 804675 w 2967861"/>
                <a:gd name="connsiteY1006" fmla="*/ 1459095 h 2340761"/>
                <a:gd name="connsiteX1007" fmla="*/ 806848 w 2967861"/>
                <a:gd name="connsiteY1007" fmla="*/ 1472755 h 2340761"/>
                <a:gd name="connsiteX1008" fmla="*/ 809022 w 2967861"/>
                <a:gd name="connsiteY1008" fmla="*/ 1485483 h 2340761"/>
                <a:gd name="connsiteX1009" fmla="*/ 812126 w 2967861"/>
                <a:gd name="connsiteY1009" fmla="*/ 1496038 h 2340761"/>
                <a:gd name="connsiteX1010" fmla="*/ 824544 w 2967861"/>
                <a:gd name="connsiteY1010" fmla="*/ 1510940 h 2340761"/>
                <a:gd name="connsiteX1011" fmla="*/ 838204 w 2967861"/>
                <a:gd name="connsiteY1011" fmla="*/ 1525841 h 2340761"/>
                <a:gd name="connsiteX1012" fmla="*/ 850621 w 2967861"/>
                <a:gd name="connsiteY1012" fmla="*/ 1542916 h 2340761"/>
                <a:gd name="connsiteX1013" fmla="*/ 859935 w 2967861"/>
                <a:gd name="connsiteY1013" fmla="*/ 1560922 h 2340761"/>
                <a:gd name="connsiteX1014" fmla="*/ 860866 w 2967861"/>
                <a:gd name="connsiteY1014" fmla="*/ 1572408 h 2340761"/>
                <a:gd name="connsiteX1015" fmla="*/ 860866 w 2967861"/>
                <a:gd name="connsiteY1015" fmla="*/ 1582963 h 2340761"/>
                <a:gd name="connsiteX1016" fmla="*/ 863039 w 2967861"/>
                <a:gd name="connsiteY1016" fmla="*/ 1594450 h 2340761"/>
                <a:gd name="connsiteX1017" fmla="*/ 868317 w 2967861"/>
                <a:gd name="connsiteY1017" fmla="*/ 1605005 h 2340761"/>
                <a:gd name="connsiteX1018" fmla="*/ 870490 w 2967861"/>
                <a:gd name="connsiteY1018" fmla="*/ 1609351 h 2340761"/>
                <a:gd name="connsiteX1019" fmla="*/ 872663 w 2967861"/>
                <a:gd name="connsiteY1019" fmla="*/ 1611524 h 2340761"/>
                <a:gd name="connsiteX1020" fmla="*/ 874836 w 2967861"/>
                <a:gd name="connsiteY1020" fmla="*/ 1612456 h 2340761"/>
                <a:gd name="connsiteX1021" fmla="*/ 875767 w 2967861"/>
                <a:gd name="connsiteY1021" fmla="*/ 1612456 h 2340761"/>
                <a:gd name="connsiteX1022" fmla="*/ 879803 w 2967861"/>
                <a:gd name="connsiteY1022" fmla="*/ 1614629 h 2340761"/>
                <a:gd name="connsiteX1023" fmla="*/ 889117 w 2967861"/>
                <a:gd name="connsiteY1023" fmla="*/ 1614629 h 2340761"/>
                <a:gd name="connsiteX1024" fmla="*/ 901534 w 2967861"/>
                <a:gd name="connsiteY1024" fmla="*/ 1611524 h 2340761"/>
                <a:gd name="connsiteX1025" fmla="*/ 913952 w 2967861"/>
                <a:gd name="connsiteY1025" fmla="*/ 1604074 h 2340761"/>
                <a:gd name="connsiteX1026" fmla="*/ 928543 w 2967861"/>
                <a:gd name="connsiteY1026" fmla="*/ 1597865 h 2340761"/>
                <a:gd name="connsiteX1027" fmla="*/ 946239 w 2967861"/>
                <a:gd name="connsiteY1027" fmla="*/ 1592587 h 2340761"/>
                <a:gd name="connsiteX1028" fmla="*/ 963003 w 2967861"/>
                <a:gd name="connsiteY1028" fmla="*/ 1589483 h 2340761"/>
                <a:gd name="connsiteX1029" fmla="*/ 979767 w 2967861"/>
                <a:gd name="connsiteY1029" fmla="*/ 1582032 h 2340761"/>
                <a:gd name="connsiteX1030" fmla="*/ 992185 w 2967861"/>
                <a:gd name="connsiteY1030" fmla="*/ 1572408 h 2340761"/>
                <a:gd name="connsiteX1031" fmla="*/ 1002740 w 2967861"/>
                <a:gd name="connsiteY1031" fmla="*/ 1560922 h 2340761"/>
                <a:gd name="connsiteX1032" fmla="*/ 1016399 w 2967861"/>
                <a:gd name="connsiteY1032" fmla="*/ 1553471 h 2340761"/>
                <a:gd name="connsiteX1033" fmla="*/ 1039372 w 2967861"/>
                <a:gd name="connsiteY1033" fmla="*/ 1553471 h 2340761"/>
                <a:gd name="connsiteX1034" fmla="*/ 1039372 w 2967861"/>
                <a:gd name="connsiteY1034" fmla="*/ 1544468 h 2340761"/>
                <a:gd name="connsiteX1035" fmla="*/ 1057999 w 2967861"/>
                <a:gd name="connsiteY1035" fmla="*/ 1531740 h 2340761"/>
                <a:gd name="connsiteX1036" fmla="*/ 1075694 w 2967861"/>
                <a:gd name="connsiteY1036" fmla="*/ 1520253 h 2340761"/>
                <a:gd name="connsiteX1037" fmla="*/ 1075694 w 2967861"/>
                <a:gd name="connsiteY1037" fmla="*/ 1500074 h 2340761"/>
                <a:gd name="connsiteX1038" fmla="*/ 1089354 w 2967861"/>
                <a:gd name="connsiteY1038" fmla="*/ 1494797 h 2340761"/>
                <a:gd name="connsiteX1039" fmla="*/ 1095563 w 2967861"/>
                <a:gd name="connsiteY1039" fmla="*/ 1487346 h 2340761"/>
                <a:gd name="connsiteX1040" fmla="*/ 1101772 w 2967861"/>
                <a:gd name="connsiteY1040" fmla="*/ 1477722 h 2340761"/>
                <a:gd name="connsiteX1041" fmla="*/ 1108912 w 2967861"/>
                <a:gd name="connsiteY1041" fmla="*/ 1468098 h 2340761"/>
                <a:gd name="connsiteX1042" fmla="*/ 1087181 w 2967861"/>
                <a:gd name="connsiteY1042" fmla="*/ 1450092 h 2340761"/>
                <a:gd name="connsiteX1043" fmla="*/ 1060172 w 2967861"/>
                <a:gd name="connsiteY1043" fmla="*/ 1435191 h 2340761"/>
                <a:gd name="connsiteX1044" fmla="*/ 1057999 w 2967861"/>
                <a:gd name="connsiteY1044" fmla="*/ 1420290 h 2340761"/>
                <a:gd name="connsiteX1045" fmla="*/ 1055826 w 2967861"/>
                <a:gd name="connsiteY1045" fmla="*/ 1401352 h 2340761"/>
                <a:gd name="connsiteX1046" fmla="*/ 1035958 w 2967861"/>
                <a:gd name="connsiteY1046" fmla="*/ 1416254 h 2340761"/>
                <a:gd name="connsiteX1047" fmla="*/ 1019193 w 2967861"/>
                <a:gd name="connsiteY1047" fmla="*/ 1435191 h 2340761"/>
                <a:gd name="connsiteX1048" fmla="*/ 1008638 w 2967861"/>
                <a:gd name="connsiteY1048" fmla="*/ 1435191 h 2340761"/>
                <a:gd name="connsiteX1049" fmla="*/ 999325 w 2967861"/>
                <a:gd name="connsiteY1049" fmla="*/ 1437364 h 2340761"/>
                <a:gd name="connsiteX1050" fmla="*/ 992185 w 2967861"/>
                <a:gd name="connsiteY1050" fmla="*/ 1438295 h 2340761"/>
                <a:gd name="connsiteX1051" fmla="*/ 990011 w 2967861"/>
                <a:gd name="connsiteY1051" fmla="*/ 1433018 h 2340761"/>
                <a:gd name="connsiteX1052" fmla="*/ 989080 w 2967861"/>
                <a:gd name="connsiteY1052" fmla="*/ 1427740 h 2340761"/>
                <a:gd name="connsiteX1053" fmla="*/ 989080 w 2967861"/>
                <a:gd name="connsiteY1053" fmla="*/ 1422463 h 2340761"/>
                <a:gd name="connsiteX1054" fmla="*/ 986907 w 2967861"/>
                <a:gd name="connsiteY1054" fmla="*/ 1416254 h 2340761"/>
                <a:gd name="connsiteX1055" fmla="*/ 984734 w 2967861"/>
                <a:gd name="connsiteY1055" fmla="*/ 1410976 h 2340761"/>
                <a:gd name="connsiteX1056" fmla="*/ 979456 w 2967861"/>
                <a:gd name="connsiteY1056" fmla="*/ 1408803 h 2340761"/>
                <a:gd name="connsiteX1057" fmla="*/ 977283 w 2967861"/>
                <a:gd name="connsiteY1057" fmla="*/ 1408803 h 2340761"/>
                <a:gd name="connsiteX1058" fmla="*/ 975110 w 2967861"/>
                <a:gd name="connsiteY1058" fmla="*/ 1408803 h 2340761"/>
                <a:gd name="connsiteX1059" fmla="*/ 975110 w 2967861"/>
                <a:gd name="connsiteY1059" fmla="*/ 1410976 h 2340761"/>
                <a:gd name="connsiteX1060" fmla="*/ 974179 w 2967861"/>
                <a:gd name="connsiteY1060" fmla="*/ 1413149 h 2340761"/>
                <a:gd name="connsiteX1061" fmla="*/ 972006 w 2967861"/>
                <a:gd name="connsiteY1061" fmla="*/ 1418427 h 2340761"/>
                <a:gd name="connsiteX1062" fmla="*/ 964865 w 2967861"/>
                <a:gd name="connsiteY1062" fmla="*/ 1407872 h 2340761"/>
                <a:gd name="connsiteX1063" fmla="*/ 957725 w 2967861"/>
                <a:gd name="connsiteY1063" fmla="*/ 1392970 h 2340761"/>
                <a:gd name="connsiteX1064" fmla="*/ 948412 w 2967861"/>
                <a:gd name="connsiteY1064" fmla="*/ 1375896 h 2340761"/>
                <a:gd name="connsiteX1065" fmla="*/ 943134 w 2967861"/>
                <a:gd name="connsiteY1065" fmla="*/ 1358821 h 2340761"/>
                <a:gd name="connsiteX1066" fmla="*/ 939098 w 2967861"/>
                <a:gd name="connsiteY1066" fmla="*/ 1343920 h 2340761"/>
                <a:gd name="connsiteX1067" fmla="*/ 946239 w 2967861"/>
                <a:gd name="connsiteY1067" fmla="*/ 1343920 h 2340761"/>
                <a:gd name="connsiteX1068" fmla="*/ 950274 w 2967861"/>
                <a:gd name="connsiteY1068" fmla="*/ 1343920 h 2340761"/>
                <a:gd name="connsiteX1069" fmla="*/ 952448 w 2967861"/>
                <a:gd name="connsiteY1069" fmla="*/ 1343920 h 2340761"/>
                <a:gd name="connsiteX1070" fmla="*/ 953379 w 2967861"/>
                <a:gd name="connsiteY1070" fmla="*/ 1343920 h 2340761"/>
                <a:gd name="connsiteX1071" fmla="*/ 955552 w 2967861"/>
                <a:gd name="connsiteY1071" fmla="*/ 1343920 h 2340761"/>
                <a:gd name="connsiteX1072" fmla="*/ 967039 w 2967861"/>
                <a:gd name="connsiteY1072" fmla="*/ 1353544 h 2340761"/>
                <a:gd name="connsiteX1073" fmla="*/ 972316 w 2967861"/>
                <a:gd name="connsiteY1073" fmla="*/ 1363167 h 2340761"/>
                <a:gd name="connsiteX1074" fmla="*/ 975421 w 2967861"/>
                <a:gd name="connsiteY1074" fmla="*/ 1373723 h 2340761"/>
                <a:gd name="connsiteX1075" fmla="*/ 984734 w 2967861"/>
                <a:gd name="connsiteY1075" fmla="*/ 1381173 h 2340761"/>
                <a:gd name="connsiteX1076" fmla="*/ 997152 w 2967861"/>
                <a:gd name="connsiteY1076" fmla="*/ 1388624 h 2340761"/>
                <a:gd name="connsiteX1077" fmla="*/ 1008638 w 2967861"/>
                <a:gd name="connsiteY1077" fmla="*/ 1393902 h 2340761"/>
                <a:gd name="connsiteX1078" fmla="*/ 1019193 w 2967861"/>
                <a:gd name="connsiteY1078" fmla="*/ 1401352 h 2340761"/>
                <a:gd name="connsiteX1079" fmla="*/ 1031611 w 2967861"/>
                <a:gd name="connsiteY1079" fmla="*/ 1401352 h 2340761"/>
                <a:gd name="connsiteX1080" fmla="*/ 1040925 w 2967861"/>
                <a:gd name="connsiteY1080" fmla="*/ 1400421 h 2340761"/>
                <a:gd name="connsiteX1081" fmla="*/ 1048065 w 2967861"/>
                <a:gd name="connsiteY1081" fmla="*/ 1398248 h 2340761"/>
                <a:gd name="connsiteX1082" fmla="*/ 1059551 w 2967861"/>
                <a:gd name="connsiteY1082" fmla="*/ 1393902 h 2340761"/>
                <a:gd name="connsiteX1083" fmla="*/ 1066692 w 2967861"/>
                <a:gd name="connsiteY1083" fmla="*/ 1407561 h 2340761"/>
                <a:gd name="connsiteX1084" fmla="*/ 1071969 w 2967861"/>
                <a:gd name="connsiteY1084" fmla="*/ 1418116 h 2340761"/>
                <a:gd name="connsiteX1085" fmla="*/ 1102082 w 2967861"/>
                <a:gd name="connsiteY1085" fmla="*/ 1420290 h 2340761"/>
                <a:gd name="connsiteX1086" fmla="*/ 1133438 w 2967861"/>
                <a:gd name="connsiteY1086" fmla="*/ 1422463 h 2340761"/>
                <a:gd name="connsiteX1087" fmla="*/ 1164793 w 2967861"/>
                <a:gd name="connsiteY1087" fmla="*/ 1422463 h 2340761"/>
                <a:gd name="connsiteX1088" fmla="*/ 1194906 w 2967861"/>
                <a:gd name="connsiteY1088" fmla="*/ 1418116 h 2340761"/>
                <a:gd name="connsiteX1089" fmla="*/ 1206392 w 2967861"/>
                <a:gd name="connsiteY1089" fmla="*/ 1429603 h 2340761"/>
                <a:gd name="connsiteX1090" fmla="*/ 1218810 w 2967861"/>
                <a:gd name="connsiteY1090" fmla="*/ 1437985 h 2340761"/>
                <a:gd name="connsiteX1091" fmla="*/ 1231228 w 2967861"/>
                <a:gd name="connsiteY1091" fmla="*/ 1447609 h 2340761"/>
                <a:gd name="connsiteX1092" fmla="*/ 1238368 w 2967861"/>
                <a:gd name="connsiteY1092" fmla="*/ 1458164 h 2340761"/>
                <a:gd name="connsiteX1093" fmla="*/ 1235264 w 2967861"/>
                <a:gd name="connsiteY1093" fmla="*/ 1471824 h 2340761"/>
                <a:gd name="connsiteX1094" fmla="*/ 1238368 w 2967861"/>
                <a:gd name="connsiteY1094" fmla="*/ 1474928 h 2340761"/>
                <a:gd name="connsiteX1095" fmla="*/ 1242404 w 2967861"/>
                <a:gd name="connsiteY1095" fmla="*/ 1479274 h 2340761"/>
                <a:gd name="connsiteX1096" fmla="*/ 1247681 w 2967861"/>
                <a:gd name="connsiteY1096" fmla="*/ 1482379 h 2340761"/>
                <a:gd name="connsiteX1097" fmla="*/ 1251717 w 2967861"/>
                <a:gd name="connsiteY1097" fmla="*/ 1486725 h 2340761"/>
                <a:gd name="connsiteX1098" fmla="*/ 1262273 w 2967861"/>
                <a:gd name="connsiteY1098" fmla="*/ 1487656 h 2340761"/>
                <a:gd name="connsiteX1099" fmla="*/ 1271586 w 2967861"/>
                <a:gd name="connsiteY1099" fmla="*/ 1487656 h 2340761"/>
                <a:gd name="connsiteX1100" fmla="*/ 1284004 w 2967861"/>
                <a:gd name="connsiteY1100" fmla="*/ 1486725 h 2340761"/>
                <a:gd name="connsiteX1101" fmla="*/ 1288039 w 2967861"/>
                <a:gd name="connsiteY1101" fmla="*/ 1524910 h 2340761"/>
                <a:gd name="connsiteX1102" fmla="*/ 1296422 w 2967861"/>
                <a:gd name="connsiteY1102" fmla="*/ 1556575 h 2340761"/>
                <a:gd name="connsiteX1103" fmla="*/ 1308840 w 2967861"/>
                <a:gd name="connsiteY1103" fmla="*/ 1586068 h 2340761"/>
                <a:gd name="connsiteX1104" fmla="*/ 1327466 w 2967861"/>
                <a:gd name="connsiteY1104" fmla="*/ 1613697 h 2340761"/>
                <a:gd name="connsiteX1105" fmla="*/ 1327466 w 2967861"/>
                <a:gd name="connsiteY1105" fmla="*/ 1615870 h 2340761"/>
                <a:gd name="connsiteX1106" fmla="*/ 1325293 w 2967861"/>
                <a:gd name="connsiteY1106" fmla="*/ 1618044 h 2340761"/>
                <a:gd name="connsiteX1107" fmla="*/ 1323120 w 2967861"/>
                <a:gd name="connsiteY1107" fmla="*/ 1621148 h 2340761"/>
                <a:gd name="connsiteX1108" fmla="*/ 1322188 w 2967861"/>
                <a:gd name="connsiteY1108" fmla="*/ 1625494 h 2340761"/>
                <a:gd name="connsiteX1109" fmla="*/ 1323120 w 2967861"/>
                <a:gd name="connsiteY1109" fmla="*/ 1628599 h 2340761"/>
                <a:gd name="connsiteX1110" fmla="*/ 1329329 w 2967861"/>
                <a:gd name="connsiteY1110" fmla="*/ 1645673 h 2340761"/>
                <a:gd name="connsiteX1111" fmla="*/ 1339884 w 2967861"/>
                <a:gd name="connsiteY1111" fmla="*/ 1665852 h 2340761"/>
                <a:gd name="connsiteX1112" fmla="*/ 1351370 w 2967861"/>
                <a:gd name="connsiteY1112" fmla="*/ 1678581 h 2340761"/>
                <a:gd name="connsiteX1113" fmla="*/ 1352302 w 2967861"/>
                <a:gd name="connsiteY1113" fmla="*/ 1680754 h 2340761"/>
                <a:gd name="connsiteX1114" fmla="*/ 1354475 w 2967861"/>
                <a:gd name="connsiteY1114" fmla="*/ 1680754 h 2340761"/>
                <a:gd name="connsiteX1115" fmla="*/ 1356648 w 2967861"/>
                <a:gd name="connsiteY1115" fmla="*/ 1682927 h 2340761"/>
                <a:gd name="connsiteX1116" fmla="*/ 1358821 w 2967861"/>
                <a:gd name="connsiteY1116" fmla="*/ 1682927 h 2340761"/>
                <a:gd name="connsiteX1117" fmla="*/ 1378690 w 2967861"/>
                <a:gd name="connsiteY1117" fmla="*/ 1658712 h 2340761"/>
                <a:gd name="connsiteX1118" fmla="*/ 1391108 w 2967861"/>
                <a:gd name="connsiteY1118" fmla="*/ 1633255 h 2340761"/>
                <a:gd name="connsiteX1119" fmla="*/ 1400421 w 2967861"/>
                <a:gd name="connsiteY1119" fmla="*/ 1601590 h 2340761"/>
                <a:gd name="connsiteX1120" fmla="*/ 1403525 w 2967861"/>
                <a:gd name="connsiteY1120" fmla="*/ 1564647 h 2340761"/>
                <a:gd name="connsiteX1121" fmla="*/ 1415943 w 2967861"/>
                <a:gd name="connsiteY1121" fmla="*/ 1557196 h 2340761"/>
                <a:gd name="connsiteX1122" fmla="*/ 1425257 w 2967861"/>
                <a:gd name="connsiteY1122" fmla="*/ 1547572 h 2340761"/>
                <a:gd name="connsiteX1123" fmla="*/ 1434570 w 2967861"/>
                <a:gd name="connsiteY1123" fmla="*/ 1540122 h 2340761"/>
                <a:gd name="connsiteX1124" fmla="*/ 1451334 w 2967861"/>
                <a:gd name="connsiteY1124" fmla="*/ 1540122 h 2340761"/>
                <a:gd name="connsiteX1125" fmla="*/ 1463752 w 2967861"/>
                <a:gd name="connsiteY1125" fmla="*/ 1507214 h 2340761"/>
                <a:gd name="connsiteX1126" fmla="*/ 1470892 w 2967861"/>
                <a:gd name="connsiteY1126" fmla="*/ 1501937 h 2340761"/>
                <a:gd name="connsiteX1127" fmla="*/ 1478032 w 2967861"/>
                <a:gd name="connsiteY1127" fmla="*/ 1499764 h 2340761"/>
                <a:gd name="connsiteX1128" fmla="*/ 1485172 w 2967861"/>
                <a:gd name="connsiteY1128" fmla="*/ 1499764 h 2340761"/>
                <a:gd name="connsiteX1129" fmla="*/ 1488277 w 2967861"/>
                <a:gd name="connsiteY1129" fmla="*/ 1497591 h 2340761"/>
                <a:gd name="connsiteX1130" fmla="*/ 1493555 w 2967861"/>
                <a:gd name="connsiteY1130" fmla="*/ 1490140 h 2340761"/>
                <a:gd name="connsiteX1131" fmla="*/ 1497590 w 2967861"/>
                <a:gd name="connsiteY1131" fmla="*/ 1475239 h 2340761"/>
                <a:gd name="connsiteX1132" fmla="*/ 1512181 w 2967861"/>
                <a:gd name="connsiteY1132" fmla="*/ 1475239 h 2340761"/>
                <a:gd name="connsiteX1133" fmla="*/ 1526772 w 2967861"/>
                <a:gd name="connsiteY1133" fmla="*/ 1477412 h 2340761"/>
                <a:gd name="connsiteX1134" fmla="*/ 1543536 w 2967861"/>
                <a:gd name="connsiteY1134" fmla="*/ 1475239 h 2340761"/>
                <a:gd name="connsiteX1135" fmla="*/ 1544468 w 2967861"/>
                <a:gd name="connsiteY1135" fmla="*/ 1473065 h 2340761"/>
                <a:gd name="connsiteX1136" fmla="*/ 1546641 w 2967861"/>
                <a:gd name="connsiteY1136" fmla="*/ 1472134 h 2340761"/>
                <a:gd name="connsiteX1137" fmla="*/ 1548814 w 2967861"/>
                <a:gd name="connsiteY1137" fmla="*/ 1467788 h 2340761"/>
                <a:gd name="connsiteX1138" fmla="*/ 1550987 w 2967861"/>
                <a:gd name="connsiteY1138" fmla="*/ 1465615 h 2340761"/>
                <a:gd name="connsiteX1139" fmla="*/ 1554092 w 2967861"/>
                <a:gd name="connsiteY1139" fmla="*/ 1462510 h 2340761"/>
                <a:gd name="connsiteX1140" fmla="*/ 1565578 w 2967861"/>
                <a:gd name="connsiteY1140" fmla="*/ 1480516 h 2340761"/>
                <a:gd name="connsiteX1141" fmla="*/ 1573960 w 2967861"/>
                <a:gd name="connsiteY1141" fmla="*/ 1495418 h 2340761"/>
                <a:gd name="connsiteX1142" fmla="*/ 1585447 w 2967861"/>
                <a:gd name="connsiteY1142" fmla="*/ 1509077 h 2340761"/>
                <a:gd name="connsiteX1143" fmla="*/ 1592587 w 2967861"/>
                <a:gd name="connsiteY1143" fmla="*/ 1523979 h 2340761"/>
                <a:gd name="connsiteX1144" fmla="*/ 1597864 w 2967861"/>
                <a:gd name="connsiteY1144" fmla="*/ 1541984 h 2340761"/>
                <a:gd name="connsiteX1145" fmla="*/ 1597864 w 2967861"/>
                <a:gd name="connsiteY1145" fmla="*/ 1564337 h 2340761"/>
                <a:gd name="connsiteX1146" fmla="*/ 1600037 w 2967861"/>
                <a:gd name="connsiteY1146" fmla="*/ 1566509 h 2340761"/>
                <a:gd name="connsiteX1147" fmla="*/ 1600969 w 2967861"/>
                <a:gd name="connsiteY1147" fmla="*/ 1566509 h 2340761"/>
                <a:gd name="connsiteX1148" fmla="*/ 1600969 w 2967861"/>
                <a:gd name="connsiteY1148" fmla="*/ 1567441 h 2340761"/>
                <a:gd name="connsiteX1149" fmla="*/ 1603142 w 2967861"/>
                <a:gd name="connsiteY1149" fmla="*/ 1567441 h 2340761"/>
                <a:gd name="connsiteX1150" fmla="*/ 1610282 w 2967861"/>
                <a:gd name="connsiteY1150" fmla="*/ 1567441 h 2340761"/>
                <a:gd name="connsiteX1151" fmla="*/ 1617422 w 2967861"/>
                <a:gd name="connsiteY1151" fmla="*/ 1566509 h 2340761"/>
                <a:gd name="connsiteX1152" fmla="*/ 1621458 w 2967861"/>
                <a:gd name="connsiteY1152" fmla="*/ 1564337 h 2340761"/>
                <a:gd name="connsiteX1153" fmla="*/ 1626736 w 2967861"/>
                <a:gd name="connsiteY1153" fmla="*/ 1559990 h 2340761"/>
                <a:gd name="connsiteX1154" fmla="*/ 1629840 w 2967861"/>
                <a:gd name="connsiteY1154" fmla="*/ 1556886 h 2340761"/>
                <a:gd name="connsiteX1155" fmla="*/ 1641327 w 2967861"/>
                <a:gd name="connsiteY1155" fmla="*/ 1569614 h 2340761"/>
                <a:gd name="connsiteX1156" fmla="*/ 1648467 w 2967861"/>
                <a:gd name="connsiteY1156" fmla="*/ 1586688 h 2340761"/>
                <a:gd name="connsiteX1157" fmla="*/ 1650640 w 2967861"/>
                <a:gd name="connsiteY1157" fmla="*/ 1606867 h 2340761"/>
                <a:gd name="connsiteX1158" fmla="*/ 1650640 w 2967861"/>
                <a:gd name="connsiteY1158" fmla="*/ 1629220 h 2340761"/>
                <a:gd name="connsiteX1159" fmla="*/ 1650640 w 2967861"/>
                <a:gd name="connsiteY1159" fmla="*/ 1649399 h 2340761"/>
                <a:gd name="connsiteX1160" fmla="*/ 1650640 w 2967861"/>
                <a:gd name="connsiteY1160" fmla="*/ 1668336 h 2340761"/>
                <a:gd name="connsiteX1161" fmla="*/ 1653745 w 2967861"/>
                <a:gd name="connsiteY1161" fmla="*/ 1683237 h 2340761"/>
                <a:gd name="connsiteX1162" fmla="*/ 1653745 w 2967861"/>
                <a:gd name="connsiteY1162" fmla="*/ 1686342 h 2340761"/>
                <a:gd name="connsiteX1163" fmla="*/ 1663058 w 2967861"/>
                <a:gd name="connsiteY1163" fmla="*/ 1683237 h 2340761"/>
                <a:gd name="connsiteX1164" fmla="*/ 1663058 w 2967861"/>
                <a:gd name="connsiteY1164" fmla="*/ 1686342 h 2340761"/>
                <a:gd name="connsiteX1165" fmla="*/ 1672371 w 2967861"/>
                <a:gd name="connsiteY1165" fmla="*/ 1699070 h 2340761"/>
                <a:gd name="connsiteX1166" fmla="*/ 1677649 w 2967861"/>
                <a:gd name="connsiteY1166" fmla="*/ 1713971 h 2340761"/>
                <a:gd name="connsiteX1167" fmla="*/ 1682927 w 2967861"/>
                <a:gd name="connsiteY1167" fmla="*/ 1728873 h 2340761"/>
                <a:gd name="connsiteX1168" fmla="*/ 1686962 w 2967861"/>
                <a:gd name="connsiteY1168" fmla="*/ 1745947 h 2340761"/>
                <a:gd name="connsiteX1169" fmla="*/ 1693171 w 2967861"/>
                <a:gd name="connsiteY1169" fmla="*/ 1760849 h 2340761"/>
                <a:gd name="connsiteX1170" fmla="*/ 1702485 w 2967861"/>
                <a:gd name="connsiteY1170" fmla="*/ 1768299 h 2340761"/>
                <a:gd name="connsiteX1171" fmla="*/ 1704658 w 2967861"/>
                <a:gd name="connsiteY1171" fmla="*/ 1770472 h 2340761"/>
                <a:gd name="connsiteX1172" fmla="*/ 1715213 w 2967861"/>
                <a:gd name="connsiteY1172" fmla="*/ 1775750 h 2340761"/>
                <a:gd name="connsiteX1173" fmla="*/ 1726699 w 2967861"/>
                <a:gd name="connsiteY1173" fmla="*/ 1785374 h 2340761"/>
                <a:gd name="connsiteX1174" fmla="*/ 1737255 w 2967861"/>
                <a:gd name="connsiteY1174" fmla="*/ 1785374 h 2340761"/>
                <a:gd name="connsiteX1175" fmla="*/ 1736323 w 2967861"/>
                <a:gd name="connsiteY1175" fmla="*/ 1758986 h 2340761"/>
                <a:gd name="connsiteX1176" fmla="*/ 1729183 w 2967861"/>
                <a:gd name="connsiteY1176" fmla="*/ 1733529 h 2340761"/>
                <a:gd name="connsiteX1177" fmla="*/ 1717696 w 2967861"/>
                <a:gd name="connsiteY1177" fmla="*/ 1711177 h 2340761"/>
                <a:gd name="connsiteX1178" fmla="*/ 1703106 w 2967861"/>
                <a:gd name="connsiteY1178" fmla="*/ 1696276 h 2340761"/>
                <a:gd name="connsiteX1179" fmla="*/ 1700001 w 2967861"/>
                <a:gd name="connsiteY1179" fmla="*/ 1694103 h 2340761"/>
                <a:gd name="connsiteX1180" fmla="*/ 1695965 w 2967861"/>
                <a:gd name="connsiteY1180" fmla="*/ 1694103 h 2340761"/>
                <a:gd name="connsiteX1181" fmla="*/ 1692861 w 2967861"/>
                <a:gd name="connsiteY1181" fmla="*/ 1694103 h 2340761"/>
                <a:gd name="connsiteX1182" fmla="*/ 1688825 w 2967861"/>
                <a:gd name="connsiteY1182" fmla="*/ 1694103 h 2340761"/>
                <a:gd name="connsiteX1183" fmla="*/ 1687894 w 2967861"/>
                <a:gd name="connsiteY1183" fmla="*/ 1691930 h 2340761"/>
                <a:gd name="connsiteX1184" fmla="*/ 1681685 w 2967861"/>
                <a:gd name="connsiteY1184" fmla="*/ 1681374 h 2340761"/>
                <a:gd name="connsiteX1185" fmla="*/ 1680753 w 2967861"/>
                <a:gd name="connsiteY1185" fmla="*/ 1671751 h 2340761"/>
                <a:gd name="connsiteX1186" fmla="*/ 1676718 w 2967861"/>
                <a:gd name="connsiteY1186" fmla="*/ 1664300 h 2340761"/>
                <a:gd name="connsiteX1187" fmla="*/ 1667404 w 2967861"/>
                <a:gd name="connsiteY1187" fmla="*/ 1659022 h 2340761"/>
                <a:gd name="connsiteX1188" fmla="*/ 1676718 w 2967861"/>
                <a:gd name="connsiteY1188" fmla="*/ 1634808 h 2340761"/>
                <a:gd name="connsiteX1189" fmla="*/ 1683858 w 2967861"/>
                <a:gd name="connsiteY1189" fmla="*/ 1605315 h 2340761"/>
                <a:gd name="connsiteX1190" fmla="*/ 1700622 w 2967861"/>
                <a:gd name="connsiteY1190" fmla="*/ 1618975 h 2340761"/>
                <a:gd name="connsiteX1191" fmla="*/ 1716144 w 2967861"/>
                <a:gd name="connsiteY1191" fmla="*/ 1631703 h 2340761"/>
                <a:gd name="connsiteX1192" fmla="*/ 1730735 w 2967861"/>
                <a:gd name="connsiteY1192" fmla="*/ 1644431 h 2340761"/>
                <a:gd name="connsiteX1193" fmla="*/ 1742222 w 2967861"/>
                <a:gd name="connsiteY1193" fmla="*/ 1659333 h 2340761"/>
                <a:gd name="connsiteX1194" fmla="*/ 1747499 w 2967861"/>
                <a:gd name="connsiteY1194" fmla="*/ 1679512 h 2340761"/>
                <a:gd name="connsiteX1195" fmla="*/ 1754640 w 2967861"/>
                <a:gd name="connsiteY1195" fmla="*/ 1679512 h 2340761"/>
                <a:gd name="connsiteX1196" fmla="*/ 1815176 w 2967861"/>
                <a:gd name="connsiteY1196" fmla="*/ 1629841 h 2340761"/>
                <a:gd name="connsiteX1197" fmla="*/ 1813003 w 2967861"/>
                <a:gd name="connsiteY1197" fmla="*/ 1600348 h 2340761"/>
                <a:gd name="connsiteX1198" fmla="*/ 1807726 w 2967861"/>
                <a:gd name="connsiteY1198" fmla="*/ 1576133 h 2340761"/>
                <a:gd name="connsiteX1199" fmla="*/ 1796239 w 2967861"/>
                <a:gd name="connsiteY1199" fmla="*/ 1558128 h 2340761"/>
                <a:gd name="connsiteX1200" fmla="*/ 1783822 w 2967861"/>
                <a:gd name="connsiteY1200" fmla="*/ 1541053 h 2340761"/>
                <a:gd name="connsiteX1201" fmla="*/ 1767057 w 2967861"/>
                <a:gd name="connsiteY1201" fmla="*/ 1525220 h 2340761"/>
                <a:gd name="connsiteX1202" fmla="*/ 1769230 w 2967861"/>
                <a:gd name="connsiteY1202" fmla="*/ 1510319 h 2340761"/>
                <a:gd name="connsiteX1203" fmla="*/ 1774508 w 2967861"/>
                <a:gd name="connsiteY1203" fmla="*/ 1500695 h 2340761"/>
                <a:gd name="connsiteX1204" fmla="*/ 1780717 w 2967861"/>
                <a:gd name="connsiteY1204" fmla="*/ 1495418 h 2340761"/>
                <a:gd name="connsiteX1205" fmla="*/ 1787857 w 2967861"/>
                <a:gd name="connsiteY1205" fmla="*/ 1489209 h 2340761"/>
                <a:gd name="connsiteX1206" fmla="*/ 1794066 w 2967861"/>
                <a:gd name="connsiteY1206" fmla="*/ 1480827 h 2340761"/>
                <a:gd name="connsiteX1207" fmla="*/ 1800275 w 2967861"/>
                <a:gd name="connsiteY1207" fmla="*/ 1480827 h 2340761"/>
                <a:gd name="connsiteX1208" fmla="*/ 1805553 w 2967861"/>
                <a:gd name="connsiteY1208" fmla="*/ 1481758 h 2340761"/>
                <a:gd name="connsiteX1209" fmla="*/ 1807726 w 2967861"/>
                <a:gd name="connsiteY1209" fmla="*/ 1481758 h 2340761"/>
                <a:gd name="connsiteX1210" fmla="*/ 1810830 w 2967861"/>
                <a:gd name="connsiteY1210" fmla="*/ 1483931 h 2340761"/>
                <a:gd name="connsiteX1211" fmla="*/ 1813003 w 2967861"/>
                <a:gd name="connsiteY1211" fmla="*/ 1488277 h 2340761"/>
                <a:gd name="connsiteX1212" fmla="*/ 1816108 w 2967861"/>
                <a:gd name="connsiteY1212" fmla="*/ 1493555 h 2340761"/>
                <a:gd name="connsiteX1213" fmla="*/ 1818281 w 2967861"/>
                <a:gd name="connsiteY1213" fmla="*/ 1496659 h 2340761"/>
                <a:gd name="connsiteX1214" fmla="*/ 1816108 w 2967861"/>
                <a:gd name="connsiteY1214" fmla="*/ 1501006 h 2340761"/>
                <a:gd name="connsiteX1215" fmla="*/ 1815176 w 2967861"/>
                <a:gd name="connsiteY1215" fmla="*/ 1504110 h 2340761"/>
                <a:gd name="connsiteX1216" fmla="*/ 1811141 w 2967861"/>
                <a:gd name="connsiteY1216" fmla="*/ 1506283 h 2340761"/>
                <a:gd name="connsiteX1217" fmla="*/ 1808036 w 2967861"/>
                <a:gd name="connsiteY1217" fmla="*/ 1506283 h 2340761"/>
                <a:gd name="connsiteX1218" fmla="*/ 1804000 w 2967861"/>
                <a:gd name="connsiteY1218" fmla="*/ 1508456 h 2340761"/>
                <a:gd name="connsiteX1219" fmla="*/ 1804000 w 2967861"/>
                <a:gd name="connsiteY1219" fmla="*/ 1518080 h 2340761"/>
                <a:gd name="connsiteX1220" fmla="*/ 1804000 w 2967861"/>
                <a:gd name="connsiteY1220" fmla="*/ 1523358 h 2340761"/>
                <a:gd name="connsiteX1221" fmla="*/ 1806173 w 2967861"/>
                <a:gd name="connsiteY1221" fmla="*/ 1528635 h 2340761"/>
                <a:gd name="connsiteX1222" fmla="*/ 1808346 w 2967861"/>
                <a:gd name="connsiteY1222" fmla="*/ 1533913 h 2340761"/>
                <a:gd name="connsiteX1223" fmla="*/ 1811451 w 2967861"/>
                <a:gd name="connsiteY1223" fmla="*/ 1532981 h 2340761"/>
                <a:gd name="connsiteX1224" fmla="*/ 1813624 w 2967861"/>
                <a:gd name="connsiteY1224" fmla="*/ 1532981 h 2340761"/>
                <a:gd name="connsiteX1225" fmla="*/ 1815797 w 2967861"/>
                <a:gd name="connsiteY1225" fmla="*/ 1532981 h 2340761"/>
                <a:gd name="connsiteX1226" fmla="*/ 1816729 w 2967861"/>
                <a:gd name="connsiteY1226" fmla="*/ 1530808 h 2340761"/>
                <a:gd name="connsiteX1227" fmla="*/ 1818902 w 2967861"/>
                <a:gd name="connsiteY1227" fmla="*/ 1530808 h 2340761"/>
                <a:gd name="connsiteX1228" fmla="*/ 1826042 w 2967861"/>
                <a:gd name="connsiteY1228" fmla="*/ 1526462 h 2340761"/>
                <a:gd name="connsiteX1229" fmla="*/ 1830078 w 2967861"/>
                <a:gd name="connsiteY1229" fmla="*/ 1523358 h 2340761"/>
                <a:gd name="connsiteX1230" fmla="*/ 1831009 w 2967861"/>
                <a:gd name="connsiteY1230" fmla="*/ 1521184 h 2340761"/>
                <a:gd name="connsiteX1231" fmla="*/ 1835045 w 2967861"/>
                <a:gd name="connsiteY1231" fmla="*/ 1518080 h 2340761"/>
                <a:gd name="connsiteX1232" fmla="*/ 1838150 w 2967861"/>
                <a:gd name="connsiteY1232" fmla="*/ 1513734 h 2340761"/>
                <a:gd name="connsiteX1233" fmla="*/ 1837218 w 2967861"/>
                <a:gd name="connsiteY1233" fmla="*/ 1508456 h 2340761"/>
                <a:gd name="connsiteX1234" fmla="*/ 1837218 w 2967861"/>
                <a:gd name="connsiteY1234" fmla="*/ 1503179 h 2340761"/>
                <a:gd name="connsiteX1235" fmla="*/ 1835045 w 2967861"/>
                <a:gd name="connsiteY1235" fmla="*/ 1501006 h 2340761"/>
                <a:gd name="connsiteX1236" fmla="*/ 1835045 w 2967861"/>
                <a:gd name="connsiteY1236" fmla="*/ 1498832 h 2340761"/>
                <a:gd name="connsiteX1237" fmla="*/ 1835045 w 2967861"/>
                <a:gd name="connsiteY1237" fmla="*/ 1495728 h 2340761"/>
                <a:gd name="connsiteX1238" fmla="*/ 1835045 w 2967861"/>
                <a:gd name="connsiteY1238" fmla="*/ 1491382 h 2340761"/>
                <a:gd name="connsiteX1239" fmla="*/ 1835045 w 2967861"/>
                <a:gd name="connsiteY1239" fmla="*/ 1483931 h 2340761"/>
                <a:gd name="connsiteX1240" fmla="*/ 1862054 w 2967861"/>
                <a:gd name="connsiteY1240" fmla="*/ 1478653 h 2340761"/>
                <a:gd name="connsiteX1241" fmla="*/ 1891236 w 2967861"/>
                <a:gd name="connsiteY1241" fmla="*/ 1469030 h 2340761"/>
                <a:gd name="connsiteX1242" fmla="*/ 1916382 w 2967861"/>
                <a:gd name="connsiteY1242" fmla="*/ 1458474 h 2340761"/>
                <a:gd name="connsiteX1243" fmla="*/ 1940286 w 2967861"/>
                <a:gd name="connsiteY1243" fmla="*/ 1443573 h 2340761"/>
                <a:gd name="connsiteX1244" fmla="*/ 1958913 w 2967861"/>
                <a:gd name="connsiteY1244" fmla="*/ 1423394 h 2340761"/>
                <a:gd name="connsiteX1245" fmla="*/ 1967295 w 2967861"/>
                <a:gd name="connsiteY1245" fmla="*/ 1408493 h 2340761"/>
                <a:gd name="connsiteX1246" fmla="*/ 1974435 w 2967861"/>
                <a:gd name="connsiteY1246" fmla="*/ 1394833 h 2340761"/>
                <a:gd name="connsiteX1247" fmla="*/ 1981575 w 2967861"/>
                <a:gd name="connsiteY1247" fmla="*/ 1379932 h 2340761"/>
                <a:gd name="connsiteX1248" fmla="*/ 1993993 w 2967861"/>
                <a:gd name="connsiteY1248" fmla="*/ 1371550 h 2340761"/>
                <a:gd name="connsiteX1249" fmla="*/ 1993993 w 2967861"/>
                <a:gd name="connsiteY1249" fmla="*/ 1351992 h 2340761"/>
                <a:gd name="connsiteX1250" fmla="*/ 1993062 w 2967861"/>
                <a:gd name="connsiteY1250" fmla="*/ 1329639 h 2340761"/>
                <a:gd name="connsiteX1251" fmla="*/ 1989026 w 2967861"/>
                <a:gd name="connsiteY1251" fmla="*/ 1309460 h 2340761"/>
                <a:gd name="connsiteX1252" fmla="*/ 1981886 w 2967861"/>
                <a:gd name="connsiteY1252" fmla="*/ 1289281 h 2340761"/>
                <a:gd name="connsiteX1253" fmla="*/ 1973504 w 2967861"/>
                <a:gd name="connsiteY1253" fmla="*/ 1274380 h 2340761"/>
                <a:gd name="connsiteX1254" fmla="*/ 1958913 w 2967861"/>
                <a:gd name="connsiteY1254" fmla="*/ 1264756 h 2340761"/>
                <a:gd name="connsiteX1255" fmla="*/ 1964190 w 2967861"/>
                <a:gd name="connsiteY1255" fmla="*/ 1252028 h 2340761"/>
                <a:gd name="connsiteX1256" fmla="*/ 1969468 w 2967861"/>
                <a:gd name="connsiteY1256" fmla="*/ 1244577 h 2340761"/>
                <a:gd name="connsiteX1257" fmla="*/ 1976608 w 2967861"/>
                <a:gd name="connsiteY1257" fmla="*/ 1237127 h 2340761"/>
                <a:gd name="connsiteX1258" fmla="*/ 1983748 w 2967861"/>
                <a:gd name="connsiteY1258" fmla="*/ 1227503 h 2340761"/>
                <a:gd name="connsiteX1259" fmla="*/ 2003617 w 2967861"/>
                <a:gd name="connsiteY1259" fmla="*/ 1227503 h 2340761"/>
                <a:gd name="connsiteX1260" fmla="*/ 2003617 w 2967861"/>
                <a:gd name="connsiteY1260" fmla="*/ 1214774 h 2340761"/>
                <a:gd name="connsiteX1261" fmla="*/ 1998339 w 2967861"/>
                <a:gd name="connsiteY1261" fmla="*/ 1214774 h 2340761"/>
                <a:gd name="connsiteX1262" fmla="*/ 1987784 w 2967861"/>
                <a:gd name="connsiteY1262" fmla="*/ 1209497 h 2340761"/>
                <a:gd name="connsiteX1263" fmla="*/ 1978471 w 2967861"/>
                <a:gd name="connsiteY1263" fmla="*/ 1209497 h 2340761"/>
                <a:gd name="connsiteX1264" fmla="*/ 1969157 w 2967861"/>
                <a:gd name="connsiteY1264" fmla="*/ 1212601 h 2340761"/>
                <a:gd name="connsiteX1265" fmla="*/ 1958602 w 2967861"/>
                <a:gd name="connsiteY1265" fmla="*/ 1218810 h 2340761"/>
                <a:gd name="connsiteX1266" fmla="*/ 1954567 w 2967861"/>
                <a:gd name="connsiteY1266" fmla="*/ 1212601 h 2340761"/>
                <a:gd name="connsiteX1267" fmla="*/ 1951462 w 2967861"/>
                <a:gd name="connsiteY1267" fmla="*/ 1209497 h 2340761"/>
                <a:gd name="connsiteX1268" fmla="*/ 1947426 w 2967861"/>
                <a:gd name="connsiteY1268" fmla="*/ 1205151 h 2340761"/>
                <a:gd name="connsiteX1269" fmla="*/ 1942149 w 2967861"/>
                <a:gd name="connsiteY1269" fmla="*/ 1202046 h 2340761"/>
                <a:gd name="connsiteX1270" fmla="*/ 1935008 w 2967861"/>
                <a:gd name="connsiteY1270" fmla="*/ 1197700 h 2340761"/>
                <a:gd name="connsiteX1271" fmla="*/ 1942149 w 2967861"/>
                <a:gd name="connsiteY1271" fmla="*/ 1184972 h 2340761"/>
                <a:gd name="connsiteX1272" fmla="*/ 1954567 w 2967861"/>
                <a:gd name="connsiteY1272" fmla="*/ 1174416 h 2340761"/>
                <a:gd name="connsiteX1273" fmla="*/ 1966985 w 2967861"/>
                <a:gd name="connsiteY1273" fmla="*/ 1164793 h 2340761"/>
                <a:gd name="connsiteX1274" fmla="*/ 1978471 w 2967861"/>
                <a:gd name="connsiteY1274" fmla="*/ 1153306 h 2340761"/>
                <a:gd name="connsiteX1275" fmla="*/ 1983748 w 2967861"/>
                <a:gd name="connsiteY1275" fmla="*/ 1155479 h 2340761"/>
                <a:gd name="connsiteX1276" fmla="*/ 1987784 w 2967861"/>
                <a:gd name="connsiteY1276" fmla="*/ 1155479 h 2340761"/>
                <a:gd name="connsiteX1277" fmla="*/ 1990889 w 2967861"/>
                <a:gd name="connsiteY1277" fmla="*/ 1157652 h 2340761"/>
                <a:gd name="connsiteX1278" fmla="*/ 1993993 w 2967861"/>
                <a:gd name="connsiteY1278" fmla="*/ 1157652 h 2340761"/>
                <a:gd name="connsiteX1279" fmla="*/ 1990889 w 2967861"/>
                <a:gd name="connsiteY1279" fmla="*/ 1165103 h 2340761"/>
                <a:gd name="connsiteX1280" fmla="*/ 1988716 w 2967861"/>
                <a:gd name="connsiteY1280" fmla="*/ 1168208 h 2340761"/>
                <a:gd name="connsiteX1281" fmla="*/ 1987784 w 2967861"/>
                <a:gd name="connsiteY1281" fmla="*/ 1174416 h 2340761"/>
                <a:gd name="connsiteX1282" fmla="*/ 1985611 w 2967861"/>
                <a:gd name="connsiteY1282" fmla="*/ 1177521 h 2340761"/>
                <a:gd name="connsiteX1283" fmla="*/ 1983438 w 2967861"/>
                <a:gd name="connsiteY1283" fmla="*/ 1182799 h 2340761"/>
                <a:gd name="connsiteX1284" fmla="*/ 1983438 w 2967861"/>
                <a:gd name="connsiteY1284" fmla="*/ 1187145 h 2340761"/>
                <a:gd name="connsiteX1285" fmla="*/ 1995856 w 2967861"/>
                <a:gd name="connsiteY1285" fmla="*/ 1181867 h 2340761"/>
                <a:gd name="connsiteX1286" fmla="*/ 2010447 w 2967861"/>
                <a:gd name="connsiteY1286" fmla="*/ 1175658 h 2340761"/>
                <a:gd name="connsiteX1287" fmla="*/ 2022865 w 2967861"/>
                <a:gd name="connsiteY1287" fmla="*/ 1172554 h 2340761"/>
                <a:gd name="connsiteX1288" fmla="*/ 2034351 w 2967861"/>
                <a:gd name="connsiteY1288" fmla="*/ 1174727 h 2340761"/>
                <a:gd name="connsiteX1289" fmla="*/ 2043664 w 2967861"/>
                <a:gd name="connsiteY1289" fmla="*/ 1174727 h 2340761"/>
                <a:gd name="connsiteX1290" fmla="*/ 2039629 w 2967861"/>
                <a:gd name="connsiteY1290" fmla="*/ 1182178 h 2340761"/>
                <a:gd name="connsiteX1291" fmla="*/ 2037456 w 2967861"/>
                <a:gd name="connsiteY1291" fmla="*/ 1187455 h 2340761"/>
                <a:gd name="connsiteX1292" fmla="*/ 2034351 w 2967861"/>
                <a:gd name="connsiteY1292" fmla="*/ 1192733 h 2340761"/>
                <a:gd name="connsiteX1293" fmla="*/ 2030315 w 2967861"/>
                <a:gd name="connsiteY1293" fmla="*/ 1198010 h 2340761"/>
                <a:gd name="connsiteX1294" fmla="*/ 2034351 w 2967861"/>
                <a:gd name="connsiteY1294" fmla="*/ 1204219 h 2340761"/>
                <a:gd name="connsiteX1295" fmla="*/ 2037456 w 2967861"/>
                <a:gd name="connsiteY1295" fmla="*/ 1205151 h 2340761"/>
                <a:gd name="connsiteX1296" fmla="*/ 2039629 w 2967861"/>
                <a:gd name="connsiteY1296" fmla="*/ 1207324 h 2340761"/>
                <a:gd name="connsiteX1297" fmla="*/ 2041802 w 2967861"/>
                <a:gd name="connsiteY1297" fmla="*/ 1207324 h 2340761"/>
                <a:gd name="connsiteX1298" fmla="*/ 2044906 w 2967861"/>
                <a:gd name="connsiteY1298" fmla="*/ 1207324 h 2340761"/>
                <a:gd name="connsiteX1299" fmla="*/ 2048942 w 2967861"/>
                <a:gd name="connsiteY1299" fmla="*/ 1207324 h 2340761"/>
                <a:gd name="connsiteX1300" fmla="*/ 2054220 w 2967861"/>
                <a:gd name="connsiteY1300" fmla="*/ 1207324 h 2340761"/>
                <a:gd name="connsiteX1301" fmla="*/ 2054220 w 2967861"/>
                <a:gd name="connsiteY1301" fmla="*/ 1218810 h 2340761"/>
                <a:gd name="connsiteX1302" fmla="*/ 2052046 w 2967861"/>
                <a:gd name="connsiteY1302" fmla="*/ 1233712 h 2340761"/>
                <a:gd name="connsiteX1303" fmla="*/ 2052046 w 2967861"/>
                <a:gd name="connsiteY1303" fmla="*/ 1246440 h 2340761"/>
                <a:gd name="connsiteX1304" fmla="*/ 2054220 w 2967861"/>
                <a:gd name="connsiteY1304" fmla="*/ 1254822 h 2340761"/>
                <a:gd name="connsiteX1305" fmla="*/ 2054220 w 2967861"/>
                <a:gd name="connsiteY1305" fmla="*/ 1264446 h 2340761"/>
                <a:gd name="connsiteX1306" fmla="*/ 2078124 w 2967861"/>
                <a:gd name="connsiteY1306" fmla="*/ 1261341 h 2340761"/>
                <a:gd name="connsiteX1307" fmla="*/ 2092715 w 2967861"/>
                <a:gd name="connsiteY1307" fmla="*/ 1255132 h 2340761"/>
                <a:gd name="connsiteX1308" fmla="*/ 2099855 w 2967861"/>
                <a:gd name="connsiteY1308" fmla="*/ 1247682 h 2340761"/>
                <a:gd name="connsiteX1309" fmla="*/ 2102960 w 2967861"/>
                <a:gd name="connsiteY1309" fmla="*/ 1239300 h 2340761"/>
                <a:gd name="connsiteX1310" fmla="*/ 2100787 w 2967861"/>
                <a:gd name="connsiteY1310" fmla="*/ 1226571 h 2340761"/>
                <a:gd name="connsiteX1311" fmla="*/ 2097682 w 2967861"/>
                <a:gd name="connsiteY1311" fmla="*/ 1215085 h 2340761"/>
                <a:gd name="connsiteX1312" fmla="*/ 2090542 w 2967861"/>
                <a:gd name="connsiteY1312" fmla="*/ 1202357 h 2340761"/>
                <a:gd name="connsiteX1313" fmla="*/ 2085264 w 2967861"/>
                <a:gd name="connsiteY1313" fmla="*/ 1189628 h 2340761"/>
                <a:gd name="connsiteX1314" fmla="*/ 2078124 w 2967861"/>
                <a:gd name="connsiteY1314" fmla="*/ 1178142 h 2340761"/>
                <a:gd name="connsiteX1315" fmla="*/ 2074088 w 2967861"/>
                <a:gd name="connsiteY1315" fmla="*/ 1167587 h 2340761"/>
                <a:gd name="connsiteX1316" fmla="*/ 2078124 w 2967861"/>
                <a:gd name="connsiteY1316" fmla="*/ 1165414 h 2340761"/>
                <a:gd name="connsiteX1317" fmla="*/ 2081228 w 2967861"/>
                <a:gd name="connsiteY1317" fmla="*/ 1165414 h 2340761"/>
                <a:gd name="connsiteX1318" fmla="*/ 2083402 w 2967861"/>
                <a:gd name="connsiteY1318" fmla="*/ 1165414 h 2340761"/>
                <a:gd name="connsiteX1319" fmla="*/ 2085575 w 2967861"/>
                <a:gd name="connsiteY1319" fmla="*/ 1163241 h 2340761"/>
                <a:gd name="connsiteX1320" fmla="*/ 2087748 w 2967861"/>
                <a:gd name="connsiteY1320" fmla="*/ 1163241 h 2340761"/>
                <a:gd name="connsiteX1321" fmla="*/ 2098303 w 2967861"/>
                <a:gd name="connsiteY1321" fmla="*/ 1155790 h 2340761"/>
                <a:gd name="connsiteX1322" fmla="*/ 2105443 w 2967861"/>
                <a:gd name="connsiteY1322" fmla="*/ 1145235 h 2340761"/>
                <a:gd name="connsiteX1323" fmla="*/ 2110721 w 2967861"/>
                <a:gd name="connsiteY1323" fmla="*/ 1133748 h 2340761"/>
                <a:gd name="connsiteX1324" fmla="*/ 2117861 w 2967861"/>
                <a:gd name="connsiteY1324" fmla="*/ 1123193 h 2340761"/>
                <a:gd name="connsiteX1325" fmla="*/ 2127175 w 2967861"/>
                <a:gd name="connsiteY1325" fmla="*/ 1113569 h 2340761"/>
                <a:gd name="connsiteX1326" fmla="*/ 2137730 w 2967861"/>
                <a:gd name="connsiteY1326" fmla="*/ 1111396 h 2340761"/>
                <a:gd name="connsiteX1327" fmla="*/ 2149216 w 2967861"/>
                <a:gd name="connsiteY1327" fmla="*/ 1111396 h 2340761"/>
                <a:gd name="connsiteX1328" fmla="*/ 2161634 w 2967861"/>
                <a:gd name="connsiteY1328" fmla="*/ 1113569 h 2340761"/>
                <a:gd name="connsiteX1329" fmla="*/ 2174052 w 2967861"/>
                <a:gd name="connsiteY1329" fmla="*/ 1110465 h 2340761"/>
                <a:gd name="connsiteX1330" fmla="*/ 2178088 w 2967861"/>
                <a:gd name="connsiteY1330" fmla="*/ 1106118 h 2340761"/>
                <a:gd name="connsiteX1331" fmla="*/ 2185228 w 2967861"/>
                <a:gd name="connsiteY1331" fmla="*/ 1096495 h 2340761"/>
                <a:gd name="connsiteX1332" fmla="*/ 2195783 w 2967861"/>
                <a:gd name="connsiteY1332" fmla="*/ 1083766 h 2340761"/>
                <a:gd name="connsiteX1333" fmla="*/ 2208201 w 2967861"/>
                <a:gd name="connsiteY1333" fmla="*/ 1071038 h 2340761"/>
                <a:gd name="connsiteX1334" fmla="*/ 2219687 w 2967861"/>
                <a:gd name="connsiteY1334" fmla="*/ 1056137 h 2340761"/>
                <a:gd name="connsiteX1335" fmla="*/ 2230242 w 2967861"/>
                <a:gd name="connsiteY1335" fmla="*/ 1043408 h 2340761"/>
                <a:gd name="connsiteX1336" fmla="*/ 2239556 w 2967861"/>
                <a:gd name="connsiteY1336" fmla="*/ 1031922 h 2340761"/>
                <a:gd name="connsiteX1337" fmla="*/ 2243592 w 2967861"/>
                <a:gd name="connsiteY1337" fmla="*/ 1028817 h 2340761"/>
                <a:gd name="connsiteX1338" fmla="*/ 2250732 w 2967861"/>
                <a:gd name="connsiteY1338" fmla="*/ 1011743 h 2340761"/>
                <a:gd name="connsiteX1339" fmla="*/ 2256010 w 2967861"/>
                <a:gd name="connsiteY1339" fmla="*/ 999015 h 2340761"/>
                <a:gd name="connsiteX1340" fmla="*/ 2263150 w 2967861"/>
                <a:gd name="connsiteY1340" fmla="*/ 986286 h 2340761"/>
                <a:gd name="connsiteX1341" fmla="*/ 2273705 w 2967861"/>
                <a:gd name="connsiteY1341" fmla="*/ 974800 h 2340761"/>
                <a:gd name="connsiteX1342" fmla="*/ 2270600 w 2967861"/>
                <a:gd name="connsiteY1342" fmla="*/ 962072 h 2340761"/>
                <a:gd name="connsiteX1343" fmla="*/ 2266565 w 2967861"/>
                <a:gd name="connsiteY1343" fmla="*/ 952448 h 2340761"/>
                <a:gd name="connsiteX1344" fmla="*/ 2263460 w 2967861"/>
                <a:gd name="connsiteY1344" fmla="*/ 942824 h 2340761"/>
                <a:gd name="connsiteX1345" fmla="*/ 2263460 w 2967861"/>
                <a:gd name="connsiteY1345" fmla="*/ 932269 h 2340761"/>
                <a:gd name="connsiteX1346" fmla="*/ 2265633 w 2967861"/>
                <a:gd name="connsiteY1346" fmla="*/ 922645 h 2340761"/>
                <a:gd name="connsiteX1347" fmla="*/ 2270911 w 2967861"/>
                <a:gd name="connsiteY1347" fmla="*/ 917367 h 2340761"/>
                <a:gd name="connsiteX1348" fmla="*/ 2273084 w 2967861"/>
                <a:gd name="connsiteY1348" fmla="*/ 912090 h 2340761"/>
                <a:gd name="connsiteX1349" fmla="*/ 2270911 w 2967861"/>
                <a:gd name="connsiteY1349" fmla="*/ 902466 h 2340761"/>
                <a:gd name="connsiteX1350" fmla="*/ 2266875 w 2967861"/>
                <a:gd name="connsiteY1350" fmla="*/ 887565 h 2340761"/>
                <a:gd name="connsiteX1351" fmla="*/ 2263771 w 2967861"/>
                <a:gd name="connsiteY1351" fmla="*/ 877941 h 2340761"/>
                <a:gd name="connsiteX1352" fmla="*/ 2258493 w 2967861"/>
                <a:gd name="connsiteY1352" fmla="*/ 870490 h 2340761"/>
                <a:gd name="connsiteX1353" fmla="*/ 2251353 w 2967861"/>
                <a:gd name="connsiteY1353" fmla="*/ 862108 h 2340761"/>
                <a:gd name="connsiteX1354" fmla="*/ 2242039 w 2967861"/>
                <a:gd name="connsiteY1354" fmla="*/ 862108 h 2340761"/>
                <a:gd name="connsiteX1355" fmla="*/ 2236762 w 2967861"/>
                <a:gd name="connsiteY1355" fmla="*/ 862108 h 2340761"/>
                <a:gd name="connsiteX1356" fmla="*/ 2230553 w 2967861"/>
                <a:gd name="connsiteY1356" fmla="*/ 863039 h 2340761"/>
                <a:gd name="connsiteX1357" fmla="*/ 2227448 w 2967861"/>
                <a:gd name="connsiteY1357" fmla="*/ 865213 h 2340761"/>
                <a:gd name="connsiteX1358" fmla="*/ 2223413 w 2967861"/>
                <a:gd name="connsiteY1358" fmla="*/ 869559 h 2340761"/>
                <a:gd name="connsiteX1359" fmla="*/ 2216272 w 2967861"/>
                <a:gd name="connsiteY1359" fmla="*/ 867386 h 2340761"/>
                <a:gd name="connsiteX1360" fmla="*/ 2213168 w 2967861"/>
                <a:gd name="connsiteY1360" fmla="*/ 865213 h 2340761"/>
                <a:gd name="connsiteX1361" fmla="*/ 2209132 w 2967861"/>
                <a:gd name="connsiteY1361" fmla="*/ 862108 h 2340761"/>
                <a:gd name="connsiteX1362" fmla="*/ 2208201 w 2967861"/>
                <a:gd name="connsiteY1362" fmla="*/ 857762 h 2340761"/>
                <a:gd name="connsiteX1363" fmla="*/ 2206028 w 2967861"/>
                <a:gd name="connsiteY1363" fmla="*/ 854657 h 2340761"/>
                <a:gd name="connsiteX1364" fmla="*/ 2203854 w 2967861"/>
                <a:gd name="connsiteY1364" fmla="*/ 848448 h 2340761"/>
                <a:gd name="connsiteX1365" fmla="*/ 2188332 w 2967861"/>
                <a:gd name="connsiteY1365" fmla="*/ 848448 h 2340761"/>
                <a:gd name="connsiteX1366" fmla="*/ 2188332 w 2967861"/>
                <a:gd name="connsiteY1366" fmla="*/ 837893 h 2340761"/>
                <a:gd name="connsiteX1367" fmla="*/ 2200750 w 2967861"/>
                <a:gd name="connsiteY1367" fmla="*/ 828269 h 2340761"/>
                <a:gd name="connsiteX1368" fmla="*/ 2206028 w 2967861"/>
                <a:gd name="connsiteY1368" fmla="*/ 820819 h 2340761"/>
                <a:gd name="connsiteX1369" fmla="*/ 2211305 w 2967861"/>
                <a:gd name="connsiteY1369" fmla="*/ 812437 h 2340761"/>
                <a:gd name="connsiteX1370" fmla="*/ 2218446 w 2967861"/>
                <a:gd name="connsiteY1370" fmla="*/ 804986 h 2340761"/>
                <a:gd name="connsiteX1371" fmla="*/ 2247627 w 2967861"/>
                <a:gd name="connsiteY1371" fmla="*/ 795362 h 2340761"/>
                <a:gd name="connsiteX1372" fmla="*/ 2256941 w 2967861"/>
                <a:gd name="connsiteY1372" fmla="*/ 785738 h 2340761"/>
                <a:gd name="connsiteX1373" fmla="*/ 2264081 w 2967861"/>
                <a:gd name="connsiteY1373" fmla="*/ 773010 h 2340761"/>
                <a:gd name="connsiteX1374" fmla="*/ 2271221 w 2967861"/>
                <a:gd name="connsiteY1374" fmla="*/ 760282 h 2340761"/>
                <a:gd name="connsiteX1375" fmla="*/ 2278361 w 2967861"/>
                <a:gd name="connsiteY1375" fmla="*/ 746622 h 2340761"/>
                <a:gd name="connsiteX1376" fmla="*/ 2290779 w 2967861"/>
                <a:gd name="connsiteY1376" fmla="*/ 736067 h 2340761"/>
                <a:gd name="connsiteX1377" fmla="*/ 2305370 w 2967861"/>
                <a:gd name="connsiteY1377" fmla="*/ 726443 h 2340761"/>
                <a:gd name="connsiteX1378" fmla="*/ 2317788 w 2967861"/>
                <a:gd name="connsiteY1378" fmla="*/ 713715 h 2340761"/>
                <a:gd name="connsiteX1379" fmla="*/ 2354110 w 2967861"/>
                <a:gd name="connsiteY1379" fmla="*/ 718993 h 2340761"/>
                <a:gd name="connsiteX1380" fmla="*/ 2363424 w 2967861"/>
                <a:gd name="connsiteY1380" fmla="*/ 730479 h 2340761"/>
                <a:gd name="connsiteX1381" fmla="*/ 2375841 w 2967861"/>
                <a:gd name="connsiteY1381" fmla="*/ 732652 h 2340761"/>
                <a:gd name="connsiteX1382" fmla="*/ 2390432 w 2967861"/>
                <a:gd name="connsiteY1382" fmla="*/ 726443 h 2340761"/>
                <a:gd name="connsiteX1383" fmla="*/ 2407196 w 2967861"/>
                <a:gd name="connsiteY1383" fmla="*/ 723339 h 2340761"/>
                <a:gd name="connsiteX1384" fmla="*/ 2407196 w 2967861"/>
                <a:gd name="connsiteY1384" fmla="*/ 743518 h 2340761"/>
                <a:gd name="connsiteX1385" fmla="*/ 2422719 w 2967861"/>
                <a:gd name="connsiteY1385" fmla="*/ 743518 h 2340761"/>
                <a:gd name="connsiteX1386" fmla="*/ 2439483 w 2967861"/>
                <a:gd name="connsiteY1386" fmla="*/ 741345 h 2340761"/>
                <a:gd name="connsiteX1387" fmla="*/ 2451901 w 2967861"/>
                <a:gd name="connsiteY1387" fmla="*/ 739171 h 2340761"/>
                <a:gd name="connsiteX1388" fmla="*/ 2463387 w 2967861"/>
                <a:gd name="connsiteY1388" fmla="*/ 733894 h 2340761"/>
                <a:gd name="connsiteX1389" fmla="*/ 2463387 w 2967861"/>
                <a:gd name="connsiteY1389" fmla="*/ 730789 h 2340761"/>
                <a:gd name="connsiteX1390" fmla="*/ 2461214 w 2967861"/>
                <a:gd name="connsiteY1390" fmla="*/ 726443 h 2340761"/>
                <a:gd name="connsiteX1391" fmla="*/ 2459041 w 2967861"/>
                <a:gd name="connsiteY1391" fmla="*/ 721166 h 2340761"/>
                <a:gd name="connsiteX1392" fmla="*/ 2458110 w 2967861"/>
                <a:gd name="connsiteY1392" fmla="*/ 718061 h 2340761"/>
                <a:gd name="connsiteX1393" fmla="*/ 2458110 w 2967861"/>
                <a:gd name="connsiteY1393" fmla="*/ 713715 h 2340761"/>
                <a:gd name="connsiteX1394" fmla="*/ 2458110 w 2967861"/>
                <a:gd name="connsiteY1394" fmla="*/ 710610 h 2340761"/>
                <a:gd name="connsiteX1395" fmla="*/ 2463387 w 2967861"/>
                <a:gd name="connsiteY1395" fmla="*/ 700987 h 2340761"/>
                <a:gd name="connsiteX1396" fmla="*/ 2473942 w 2967861"/>
                <a:gd name="connsiteY1396" fmla="*/ 688258 h 2340761"/>
                <a:gd name="connsiteX1397" fmla="*/ 2485429 w 2967861"/>
                <a:gd name="connsiteY1397" fmla="*/ 674599 h 2340761"/>
                <a:gd name="connsiteX1398" fmla="*/ 2497847 w 2967861"/>
                <a:gd name="connsiteY1398" fmla="*/ 664044 h 2340761"/>
                <a:gd name="connsiteX1399" fmla="*/ 2507160 w 2967861"/>
                <a:gd name="connsiteY1399" fmla="*/ 658766 h 2340761"/>
                <a:gd name="connsiteX1400" fmla="*/ 2510265 w 2967861"/>
                <a:gd name="connsiteY1400" fmla="*/ 656593 h 2340761"/>
                <a:gd name="connsiteX1401" fmla="*/ 2515542 w 2967861"/>
                <a:gd name="connsiteY1401" fmla="*/ 658766 h 2340761"/>
                <a:gd name="connsiteX1402" fmla="*/ 2519578 w 2967861"/>
                <a:gd name="connsiteY1402" fmla="*/ 659697 h 2340761"/>
                <a:gd name="connsiteX1403" fmla="*/ 2524855 w 2967861"/>
                <a:gd name="connsiteY1403" fmla="*/ 661871 h 2340761"/>
                <a:gd name="connsiteX1404" fmla="*/ 2530133 w 2967861"/>
                <a:gd name="connsiteY1404" fmla="*/ 666217 h 2340761"/>
                <a:gd name="connsiteX1405" fmla="*/ 2530133 w 2967861"/>
                <a:gd name="connsiteY1405" fmla="*/ 669321 h 2340761"/>
                <a:gd name="connsiteX1406" fmla="*/ 2529202 w 2967861"/>
                <a:gd name="connsiteY1406" fmla="*/ 673667 h 2340761"/>
                <a:gd name="connsiteX1407" fmla="*/ 2529202 w 2967861"/>
                <a:gd name="connsiteY1407" fmla="*/ 674599 h 2340761"/>
                <a:gd name="connsiteX1408" fmla="*/ 2529202 w 2967861"/>
                <a:gd name="connsiteY1408" fmla="*/ 676772 h 2340761"/>
                <a:gd name="connsiteX1409" fmla="*/ 2527028 w 2967861"/>
                <a:gd name="connsiteY1409" fmla="*/ 678945 h 2340761"/>
                <a:gd name="connsiteX1410" fmla="*/ 2527028 w 2967861"/>
                <a:gd name="connsiteY1410" fmla="*/ 684223 h 2340761"/>
                <a:gd name="connsiteX1411" fmla="*/ 2529202 w 2967861"/>
                <a:gd name="connsiteY1411" fmla="*/ 688569 h 2340761"/>
                <a:gd name="connsiteX1412" fmla="*/ 2529202 w 2967861"/>
                <a:gd name="connsiteY1412" fmla="*/ 689500 h 2340761"/>
                <a:gd name="connsiteX1413" fmla="*/ 2530133 w 2967861"/>
                <a:gd name="connsiteY1413" fmla="*/ 695709 h 2340761"/>
                <a:gd name="connsiteX1414" fmla="*/ 2546897 w 2967861"/>
                <a:gd name="connsiteY1414" fmla="*/ 688258 h 2340761"/>
                <a:gd name="connsiteX1415" fmla="*/ 2559315 w 2967861"/>
                <a:gd name="connsiteY1415" fmla="*/ 678635 h 2340761"/>
                <a:gd name="connsiteX1416" fmla="*/ 2568628 w 2967861"/>
                <a:gd name="connsiteY1416" fmla="*/ 665906 h 2340761"/>
                <a:gd name="connsiteX1417" fmla="*/ 2577942 w 2967861"/>
                <a:gd name="connsiteY1417" fmla="*/ 651005 h 2340761"/>
                <a:gd name="connsiteX1418" fmla="*/ 2587255 w 2967861"/>
                <a:gd name="connsiteY1418" fmla="*/ 637345 h 2340761"/>
                <a:gd name="connsiteX1419" fmla="*/ 2588186 w 2967861"/>
                <a:gd name="connsiteY1419" fmla="*/ 636414 h 2340761"/>
                <a:gd name="connsiteX1420" fmla="*/ 2590359 w 2967861"/>
                <a:gd name="connsiteY1420" fmla="*/ 634241 h 2340761"/>
                <a:gd name="connsiteX1421" fmla="*/ 2593464 w 2967861"/>
                <a:gd name="connsiteY1421" fmla="*/ 632068 h 2340761"/>
                <a:gd name="connsiteX1422" fmla="*/ 2595637 w 2967861"/>
                <a:gd name="connsiteY1422" fmla="*/ 634241 h 2340761"/>
                <a:gd name="connsiteX1423" fmla="*/ 2595637 w 2967861"/>
                <a:gd name="connsiteY1423" fmla="*/ 636414 h 2340761"/>
                <a:gd name="connsiteX1424" fmla="*/ 2597810 w 2967861"/>
                <a:gd name="connsiteY1424" fmla="*/ 636414 h 2340761"/>
                <a:gd name="connsiteX1425" fmla="*/ 2597810 w 2967861"/>
                <a:gd name="connsiteY1425" fmla="*/ 637345 h 2340761"/>
                <a:gd name="connsiteX1426" fmla="*/ 2592533 w 2967861"/>
                <a:gd name="connsiteY1426" fmla="*/ 651005 h 2340761"/>
                <a:gd name="connsiteX1427" fmla="*/ 2588497 w 2967861"/>
                <a:gd name="connsiteY1427" fmla="*/ 665906 h 2340761"/>
                <a:gd name="connsiteX1428" fmla="*/ 2583219 w 2967861"/>
                <a:gd name="connsiteY1428" fmla="*/ 678635 h 2340761"/>
                <a:gd name="connsiteX1429" fmla="*/ 2570802 w 2967861"/>
                <a:gd name="connsiteY1429" fmla="*/ 688258 h 2340761"/>
                <a:gd name="connsiteX1430" fmla="*/ 2558384 w 2967861"/>
                <a:gd name="connsiteY1430" fmla="*/ 696640 h 2340761"/>
                <a:gd name="connsiteX1431" fmla="*/ 2546897 w 2967861"/>
                <a:gd name="connsiteY1431" fmla="*/ 706264 h 2340761"/>
                <a:gd name="connsiteX1432" fmla="*/ 2532306 w 2967861"/>
                <a:gd name="connsiteY1432" fmla="*/ 728616 h 2340761"/>
                <a:gd name="connsiteX1433" fmla="*/ 2517715 w 2967861"/>
                <a:gd name="connsiteY1433" fmla="*/ 750968 h 2340761"/>
                <a:gd name="connsiteX1434" fmla="*/ 2510575 w 2967861"/>
                <a:gd name="connsiteY1434" fmla="*/ 758419 h 2340761"/>
                <a:gd name="connsiteX1435" fmla="*/ 2500020 w 2967861"/>
                <a:gd name="connsiteY1435" fmla="*/ 761524 h 2340761"/>
                <a:gd name="connsiteX1436" fmla="*/ 2490706 w 2967861"/>
                <a:gd name="connsiteY1436" fmla="*/ 765870 h 2340761"/>
                <a:gd name="connsiteX1437" fmla="*/ 2483566 w 2967861"/>
                <a:gd name="connsiteY1437" fmla="*/ 771147 h 2340761"/>
                <a:gd name="connsiteX1438" fmla="*/ 2476426 w 2967861"/>
                <a:gd name="connsiteY1438" fmla="*/ 786049 h 2340761"/>
                <a:gd name="connsiteX1439" fmla="*/ 2478599 w 2967861"/>
                <a:gd name="connsiteY1439" fmla="*/ 798777 h 2340761"/>
                <a:gd name="connsiteX1440" fmla="*/ 2483877 w 2967861"/>
                <a:gd name="connsiteY1440" fmla="*/ 808401 h 2340761"/>
                <a:gd name="connsiteX1441" fmla="*/ 2480772 w 2967861"/>
                <a:gd name="connsiteY1441" fmla="*/ 815852 h 2340761"/>
                <a:gd name="connsiteX1442" fmla="*/ 2478599 w 2967861"/>
                <a:gd name="connsiteY1442" fmla="*/ 821129 h 2340761"/>
                <a:gd name="connsiteX1443" fmla="*/ 2473322 w 2967861"/>
                <a:gd name="connsiteY1443" fmla="*/ 825475 h 2340761"/>
                <a:gd name="connsiteX1444" fmla="*/ 2469286 w 2967861"/>
                <a:gd name="connsiteY1444" fmla="*/ 828580 h 2340761"/>
                <a:gd name="connsiteX1445" fmla="*/ 2464008 w 2967861"/>
                <a:gd name="connsiteY1445" fmla="*/ 832926 h 2340761"/>
                <a:gd name="connsiteX1446" fmla="*/ 2461835 w 2967861"/>
                <a:gd name="connsiteY1446" fmla="*/ 865833 h 2340761"/>
                <a:gd name="connsiteX1447" fmla="*/ 2464008 w 2967861"/>
                <a:gd name="connsiteY1447" fmla="*/ 893463 h 2340761"/>
                <a:gd name="connsiteX1448" fmla="*/ 2473322 w 2967861"/>
                <a:gd name="connsiteY1448" fmla="*/ 917678 h 2340761"/>
                <a:gd name="connsiteX1449" fmla="*/ 2487912 w 2967861"/>
                <a:gd name="connsiteY1449" fmla="*/ 937857 h 2340761"/>
                <a:gd name="connsiteX1450" fmla="*/ 2487912 w 2967861"/>
                <a:gd name="connsiteY1450" fmla="*/ 943134 h 2340761"/>
                <a:gd name="connsiteX1451" fmla="*/ 2494121 w 2967861"/>
                <a:gd name="connsiteY1451" fmla="*/ 943134 h 2340761"/>
                <a:gd name="connsiteX1452" fmla="*/ 2498157 w 2967861"/>
                <a:gd name="connsiteY1452" fmla="*/ 922955 h 2340761"/>
                <a:gd name="connsiteX1453" fmla="*/ 2510575 w 2967861"/>
                <a:gd name="connsiteY1453" fmla="*/ 922955 h 2340761"/>
                <a:gd name="connsiteX1454" fmla="*/ 2515852 w 2967861"/>
                <a:gd name="connsiteY1454" fmla="*/ 904950 h 2340761"/>
                <a:gd name="connsiteX1455" fmla="*/ 2522993 w 2967861"/>
                <a:gd name="connsiteY1455" fmla="*/ 890048 h 2340761"/>
                <a:gd name="connsiteX1456" fmla="*/ 2527028 w 2967861"/>
                <a:gd name="connsiteY1456" fmla="*/ 890048 h 2340761"/>
                <a:gd name="connsiteX1457" fmla="*/ 2529202 w 2967861"/>
                <a:gd name="connsiteY1457" fmla="*/ 890048 h 2340761"/>
                <a:gd name="connsiteX1458" fmla="*/ 2530133 w 2967861"/>
                <a:gd name="connsiteY1458" fmla="*/ 890048 h 2340761"/>
                <a:gd name="connsiteX1459" fmla="*/ 2534169 w 2967861"/>
                <a:gd name="connsiteY1459" fmla="*/ 890048 h 2340761"/>
                <a:gd name="connsiteX1460" fmla="*/ 2537273 w 2967861"/>
                <a:gd name="connsiteY1460" fmla="*/ 890048 h 2340761"/>
                <a:gd name="connsiteX1461" fmla="*/ 2539446 w 2967861"/>
                <a:gd name="connsiteY1461" fmla="*/ 875147 h 2340761"/>
                <a:gd name="connsiteX1462" fmla="*/ 2541620 w 2967861"/>
                <a:gd name="connsiteY1462" fmla="*/ 867696 h 2340761"/>
                <a:gd name="connsiteX1463" fmla="*/ 2546897 w 2967861"/>
                <a:gd name="connsiteY1463" fmla="*/ 860245 h 2340761"/>
                <a:gd name="connsiteX1464" fmla="*/ 2554037 w 2967861"/>
                <a:gd name="connsiteY1464" fmla="*/ 848759 h 2340761"/>
                <a:gd name="connsiteX1465" fmla="*/ 2566455 w 2967861"/>
                <a:gd name="connsiteY1465" fmla="*/ 848759 h 2340761"/>
                <a:gd name="connsiteX1466" fmla="*/ 2566455 w 2967861"/>
                <a:gd name="connsiteY1466" fmla="*/ 840377 h 2340761"/>
                <a:gd name="connsiteX1467" fmla="*/ 2566455 w 2967861"/>
                <a:gd name="connsiteY1467" fmla="*/ 832926 h 2340761"/>
                <a:gd name="connsiteX1468" fmla="*/ 2568628 w 2967861"/>
                <a:gd name="connsiteY1468" fmla="*/ 827649 h 2340761"/>
                <a:gd name="connsiteX1469" fmla="*/ 2570802 w 2967861"/>
                <a:gd name="connsiteY1469" fmla="*/ 821440 h 2340761"/>
                <a:gd name="connsiteX1470" fmla="*/ 2572975 w 2967861"/>
                <a:gd name="connsiteY1470" fmla="*/ 820508 h 2340761"/>
                <a:gd name="connsiteX1471" fmla="*/ 2573906 w 2967861"/>
                <a:gd name="connsiteY1471" fmla="*/ 818335 h 2340761"/>
                <a:gd name="connsiteX1472" fmla="*/ 2576079 w 2967861"/>
                <a:gd name="connsiteY1472" fmla="*/ 818335 h 2340761"/>
                <a:gd name="connsiteX1473" fmla="*/ 2578252 w 2967861"/>
                <a:gd name="connsiteY1473" fmla="*/ 818335 h 2340761"/>
                <a:gd name="connsiteX1474" fmla="*/ 2583530 w 2967861"/>
                <a:gd name="connsiteY1474" fmla="*/ 818335 h 2340761"/>
                <a:gd name="connsiteX1475" fmla="*/ 2580425 w 2967861"/>
                <a:gd name="connsiteY1475" fmla="*/ 794120 h 2340761"/>
                <a:gd name="connsiteX1476" fmla="*/ 2580425 w 2967861"/>
                <a:gd name="connsiteY1476" fmla="*/ 766491 h 2340761"/>
                <a:gd name="connsiteX1477" fmla="*/ 2581356 w 2967861"/>
                <a:gd name="connsiteY1477" fmla="*/ 742276 h 2340761"/>
                <a:gd name="connsiteX1478" fmla="*/ 2590670 w 2967861"/>
                <a:gd name="connsiteY1478" fmla="*/ 719924 h 2340761"/>
                <a:gd name="connsiteX1479" fmla="*/ 2595948 w 2967861"/>
                <a:gd name="connsiteY1479" fmla="*/ 718993 h 2340761"/>
                <a:gd name="connsiteX1480" fmla="*/ 2607434 w 2967861"/>
                <a:gd name="connsiteY1480" fmla="*/ 716819 h 2340761"/>
                <a:gd name="connsiteX1481" fmla="*/ 2619852 w 2967861"/>
                <a:gd name="connsiteY1481" fmla="*/ 716819 h 2340761"/>
                <a:gd name="connsiteX1482" fmla="*/ 2629165 w 2967861"/>
                <a:gd name="connsiteY1482" fmla="*/ 716819 h 2340761"/>
                <a:gd name="connsiteX1483" fmla="*/ 2634443 w 2967861"/>
                <a:gd name="connsiteY1483" fmla="*/ 714646 h 2340761"/>
                <a:gd name="connsiteX1484" fmla="*/ 2634443 w 2967861"/>
                <a:gd name="connsiteY1484" fmla="*/ 707196 h 2340761"/>
                <a:gd name="connsiteX1485" fmla="*/ 2639720 w 2967861"/>
                <a:gd name="connsiteY1485" fmla="*/ 704091 h 2340761"/>
                <a:gd name="connsiteX1486" fmla="*/ 2646861 w 2967861"/>
                <a:gd name="connsiteY1486" fmla="*/ 699745 h 2340761"/>
                <a:gd name="connsiteX1487" fmla="*/ 2656174 w 2967861"/>
                <a:gd name="connsiteY1487" fmla="*/ 697572 h 2340761"/>
                <a:gd name="connsiteX1488" fmla="*/ 2663314 w 2967861"/>
                <a:gd name="connsiteY1488" fmla="*/ 696640 h 2340761"/>
                <a:gd name="connsiteX1489" fmla="*/ 2666419 w 2967861"/>
                <a:gd name="connsiteY1489" fmla="*/ 701918 h 2340761"/>
                <a:gd name="connsiteX1490" fmla="*/ 2672628 w 2967861"/>
                <a:gd name="connsiteY1490" fmla="*/ 707196 h 2340761"/>
                <a:gd name="connsiteX1491" fmla="*/ 2677905 w 2967861"/>
                <a:gd name="connsiteY1491" fmla="*/ 711542 h 2340761"/>
                <a:gd name="connsiteX1492" fmla="*/ 2685045 w 2967861"/>
                <a:gd name="connsiteY1492" fmla="*/ 709369 h 2340761"/>
                <a:gd name="connsiteX1493" fmla="*/ 2692186 w 2967861"/>
                <a:gd name="connsiteY1493" fmla="*/ 705022 h 2340761"/>
                <a:gd name="connsiteX1494" fmla="*/ 2702741 w 2967861"/>
                <a:gd name="connsiteY1494" fmla="*/ 701918 h 2340761"/>
                <a:gd name="connsiteX1495" fmla="*/ 2717332 w 2967861"/>
                <a:gd name="connsiteY1495" fmla="*/ 699745 h 2340761"/>
                <a:gd name="connsiteX1496" fmla="*/ 2724472 w 2967861"/>
                <a:gd name="connsiteY1496" fmla="*/ 689190 h 2340761"/>
                <a:gd name="connsiteX1497" fmla="*/ 2728508 w 2967861"/>
                <a:gd name="connsiteY1497" fmla="*/ 677703 h 2340761"/>
                <a:gd name="connsiteX1498" fmla="*/ 2729439 w 2967861"/>
                <a:gd name="connsiteY1498" fmla="*/ 662802 h 2340761"/>
                <a:gd name="connsiteX1499" fmla="*/ 2744030 w 2967861"/>
                <a:gd name="connsiteY1499" fmla="*/ 657524 h 2340761"/>
                <a:gd name="connsiteX1500" fmla="*/ 2757690 w 2967861"/>
                <a:gd name="connsiteY1500" fmla="*/ 652247 h 2340761"/>
                <a:gd name="connsiteX1501" fmla="*/ 2768245 w 2967861"/>
                <a:gd name="connsiteY1501" fmla="*/ 644796 h 2340761"/>
                <a:gd name="connsiteX1502" fmla="*/ 2773522 w 2967861"/>
                <a:gd name="connsiteY1502" fmla="*/ 629895 h 2340761"/>
                <a:gd name="connsiteX1503" fmla="*/ 2782836 w 2967861"/>
                <a:gd name="connsiteY1503" fmla="*/ 632068 h 2340761"/>
                <a:gd name="connsiteX1504" fmla="*/ 2789976 w 2967861"/>
                <a:gd name="connsiteY1504" fmla="*/ 632999 h 2340761"/>
                <a:gd name="connsiteX1505" fmla="*/ 2795254 w 2967861"/>
                <a:gd name="connsiteY1505" fmla="*/ 637345 h 2340761"/>
                <a:gd name="connsiteX1506" fmla="*/ 2802394 w 2967861"/>
                <a:gd name="connsiteY1506" fmla="*/ 642623 h 2340761"/>
                <a:gd name="connsiteX1507" fmla="*/ 2807671 w 2967861"/>
                <a:gd name="connsiteY1507" fmla="*/ 640450 h 2340761"/>
                <a:gd name="connsiteX1508" fmla="*/ 2811707 w 2967861"/>
                <a:gd name="connsiteY1508" fmla="*/ 640450 h 2340761"/>
                <a:gd name="connsiteX1509" fmla="*/ 2813880 w 2967861"/>
                <a:gd name="connsiteY1509" fmla="*/ 638277 h 2340761"/>
                <a:gd name="connsiteX1510" fmla="*/ 2816985 w 2967861"/>
                <a:gd name="connsiteY1510" fmla="*/ 638277 h 2340761"/>
                <a:gd name="connsiteX1511" fmla="*/ 2811707 w 2967861"/>
                <a:gd name="connsiteY1511" fmla="*/ 612820 h 2340761"/>
                <a:gd name="connsiteX1512" fmla="*/ 2800221 w 2967861"/>
                <a:gd name="connsiteY1512" fmla="*/ 590468 h 2340761"/>
                <a:gd name="connsiteX1513" fmla="*/ 2789666 w 2967861"/>
                <a:gd name="connsiteY1513" fmla="*/ 577740 h 2340761"/>
                <a:gd name="connsiteX1514" fmla="*/ 2792770 w 2967861"/>
                <a:gd name="connsiteY1514" fmla="*/ 572462 h 2340761"/>
                <a:gd name="connsiteX1515" fmla="*/ 2794943 w 2967861"/>
                <a:gd name="connsiteY1515" fmla="*/ 570289 h 2340761"/>
                <a:gd name="connsiteX1516" fmla="*/ 2797116 w 2967861"/>
                <a:gd name="connsiteY1516" fmla="*/ 568116 h 2340761"/>
                <a:gd name="connsiteX1517" fmla="*/ 2799290 w 2967861"/>
                <a:gd name="connsiteY1517" fmla="*/ 568116 h 2340761"/>
                <a:gd name="connsiteX1518" fmla="*/ 2800221 w 2967861"/>
                <a:gd name="connsiteY1518" fmla="*/ 568116 h 2340761"/>
                <a:gd name="connsiteX1519" fmla="*/ 2802394 w 2967861"/>
                <a:gd name="connsiteY1519" fmla="*/ 570289 h 2340761"/>
                <a:gd name="connsiteX1520" fmla="*/ 2804567 w 2967861"/>
                <a:gd name="connsiteY1520" fmla="*/ 570289 h 2340761"/>
                <a:gd name="connsiteX1521" fmla="*/ 2806740 w 2967861"/>
                <a:gd name="connsiteY1521" fmla="*/ 570289 h 2340761"/>
                <a:gd name="connsiteX1522" fmla="*/ 2809845 w 2967861"/>
                <a:gd name="connsiteY1522" fmla="*/ 570289 h 2340761"/>
                <a:gd name="connsiteX1523" fmla="*/ 2813880 w 2967861"/>
                <a:gd name="connsiteY1523" fmla="*/ 568116 h 2340761"/>
                <a:gd name="connsiteX1524" fmla="*/ 2822263 w 2967861"/>
                <a:gd name="connsiteY1524" fmla="*/ 560665 h 2340761"/>
                <a:gd name="connsiteX1525" fmla="*/ 2826298 w 2967861"/>
                <a:gd name="connsiteY1525" fmla="*/ 547937 h 2340761"/>
                <a:gd name="connsiteX1526" fmla="*/ 2829403 w 2967861"/>
                <a:gd name="connsiteY1526" fmla="*/ 533036 h 2340761"/>
                <a:gd name="connsiteX1527" fmla="*/ 2829403 w 2967861"/>
                <a:gd name="connsiteY1527" fmla="*/ 520307 h 2340761"/>
                <a:gd name="connsiteX1528" fmla="*/ 2833439 w 2967861"/>
                <a:gd name="connsiteY1528" fmla="*/ 525585 h 2340761"/>
                <a:gd name="connsiteX1529" fmla="*/ 2838716 w 2967861"/>
                <a:gd name="connsiteY1529" fmla="*/ 533036 h 2340761"/>
                <a:gd name="connsiteX1530" fmla="*/ 2842752 w 2967861"/>
                <a:gd name="connsiteY1530" fmla="*/ 540486 h 2340761"/>
                <a:gd name="connsiteX1531" fmla="*/ 2845856 w 2967861"/>
                <a:gd name="connsiteY1531" fmla="*/ 538313 h 2340761"/>
                <a:gd name="connsiteX1532" fmla="*/ 2848029 w 2967861"/>
                <a:gd name="connsiteY1532" fmla="*/ 538313 h 2340761"/>
                <a:gd name="connsiteX1533" fmla="*/ 2850203 w 2967861"/>
                <a:gd name="connsiteY1533" fmla="*/ 538313 h 2340761"/>
                <a:gd name="connsiteX1534" fmla="*/ 2851134 w 2967861"/>
                <a:gd name="connsiteY1534" fmla="*/ 536140 h 2340761"/>
                <a:gd name="connsiteX1535" fmla="*/ 2853307 w 2967861"/>
                <a:gd name="connsiteY1535" fmla="*/ 536140 h 2340761"/>
                <a:gd name="connsiteX1536" fmla="*/ 2860447 w 2967861"/>
                <a:gd name="connsiteY1536" fmla="*/ 536140 h 2340761"/>
                <a:gd name="connsiteX1537" fmla="*/ 2864483 w 2967861"/>
                <a:gd name="connsiteY1537" fmla="*/ 538313 h 2340761"/>
                <a:gd name="connsiteX1538" fmla="*/ 2865414 w 2967861"/>
                <a:gd name="connsiteY1538" fmla="*/ 540486 h 2340761"/>
                <a:gd name="connsiteX1539" fmla="*/ 2869450 w 2967861"/>
                <a:gd name="connsiteY1539" fmla="*/ 542659 h 2340761"/>
                <a:gd name="connsiteX1540" fmla="*/ 2872555 w 2967861"/>
                <a:gd name="connsiteY1540" fmla="*/ 543591 h 2340761"/>
                <a:gd name="connsiteX1541" fmla="*/ 2872555 w 2967861"/>
                <a:gd name="connsiteY1541" fmla="*/ 557250 h 2340761"/>
                <a:gd name="connsiteX1542" fmla="*/ 2887146 w 2967861"/>
                <a:gd name="connsiteY1542" fmla="*/ 560355 h 2340761"/>
                <a:gd name="connsiteX1543" fmla="*/ 2898632 w 2967861"/>
                <a:gd name="connsiteY1543" fmla="*/ 565632 h 2340761"/>
                <a:gd name="connsiteX1544" fmla="*/ 2905772 w 2967861"/>
                <a:gd name="connsiteY1544" fmla="*/ 577119 h 2340761"/>
                <a:gd name="connsiteX1545" fmla="*/ 2912913 w 2967861"/>
                <a:gd name="connsiteY1545" fmla="*/ 577119 h 2340761"/>
                <a:gd name="connsiteX1546" fmla="*/ 2916017 w 2967861"/>
                <a:gd name="connsiteY1546" fmla="*/ 577119 h 2340761"/>
                <a:gd name="connsiteX1547" fmla="*/ 2920053 w 2967861"/>
                <a:gd name="connsiteY1547" fmla="*/ 577119 h 2340761"/>
                <a:gd name="connsiteX1548" fmla="*/ 2923158 w 2967861"/>
                <a:gd name="connsiteY1548" fmla="*/ 574946 h 2340761"/>
                <a:gd name="connsiteX1549" fmla="*/ 2925330 w 2967861"/>
                <a:gd name="connsiteY1549" fmla="*/ 572773 h 2340761"/>
                <a:gd name="connsiteX1550" fmla="*/ 2928435 w 2967861"/>
                <a:gd name="connsiteY1550" fmla="*/ 567495 h 2340761"/>
                <a:gd name="connsiteX1551" fmla="*/ 2930608 w 2967861"/>
                <a:gd name="connsiteY1551" fmla="*/ 564390 h 2340761"/>
                <a:gd name="connsiteX1552" fmla="*/ 2930608 w 2967861"/>
                <a:gd name="connsiteY1552" fmla="*/ 562217 h 2340761"/>
                <a:gd name="connsiteX1553" fmla="*/ 2928435 w 2967861"/>
                <a:gd name="connsiteY1553" fmla="*/ 557871 h 2340761"/>
                <a:gd name="connsiteX1554" fmla="*/ 2927503 w 2967861"/>
                <a:gd name="connsiteY1554" fmla="*/ 556940 h 2340761"/>
                <a:gd name="connsiteX1555" fmla="*/ 2925330 w 2967861"/>
                <a:gd name="connsiteY1555" fmla="*/ 554767 h 2340761"/>
                <a:gd name="connsiteX1556" fmla="*/ 2921295 w 2967861"/>
                <a:gd name="connsiteY1556" fmla="*/ 552594 h 2340761"/>
                <a:gd name="connsiteX1557" fmla="*/ 2923468 w 2967861"/>
                <a:gd name="connsiteY1557" fmla="*/ 547316 h 2340761"/>
                <a:gd name="connsiteX1558" fmla="*/ 2925641 w 2967861"/>
                <a:gd name="connsiteY1558" fmla="*/ 542038 h 2340761"/>
                <a:gd name="connsiteX1559" fmla="*/ 2927814 w 2967861"/>
                <a:gd name="connsiteY1559" fmla="*/ 539865 h 2340761"/>
                <a:gd name="connsiteX1560" fmla="*/ 2930919 w 2967861"/>
                <a:gd name="connsiteY1560" fmla="*/ 535519 h 2340761"/>
                <a:gd name="connsiteX1561" fmla="*/ 2933092 w 2967861"/>
                <a:gd name="connsiteY1561" fmla="*/ 532415 h 2340761"/>
                <a:gd name="connsiteX1562" fmla="*/ 2969414 w 2967861"/>
                <a:gd name="connsiteY1562" fmla="*/ 532415 h 2340761"/>
                <a:gd name="connsiteX1563" fmla="*/ 2965999 w 2967861"/>
                <a:gd name="connsiteY1563" fmla="*/ 516271 h 2340761"/>
                <a:gd name="connsiteX1564" fmla="*/ 758729 w 2967861"/>
                <a:gd name="connsiteY1564" fmla="*/ 1039993 h 2340761"/>
                <a:gd name="connsiteX1565" fmla="*/ 776425 w 2967861"/>
                <a:gd name="connsiteY1565" fmla="*/ 1034716 h 2340761"/>
                <a:gd name="connsiteX1566" fmla="*/ 791016 w 2967861"/>
                <a:gd name="connsiteY1566" fmla="*/ 1027265 h 2340761"/>
                <a:gd name="connsiteX1567" fmla="*/ 791016 w 2967861"/>
                <a:gd name="connsiteY1567" fmla="*/ 1030370 h 2340761"/>
                <a:gd name="connsiteX1568" fmla="*/ 791016 w 2967861"/>
                <a:gd name="connsiteY1568" fmla="*/ 1034716 h 2340761"/>
                <a:gd name="connsiteX1569" fmla="*/ 791016 w 2967861"/>
                <a:gd name="connsiteY1569" fmla="*/ 1039993 h 2340761"/>
                <a:gd name="connsiteX1570" fmla="*/ 788843 w 2967861"/>
                <a:gd name="connsiteY1570" fmla="*/ 1045271 h 2340761"/>
                <a:gd name="connsiteX1571" fmla="*/ 785738 w 2967861"/>
                <a:gd name="connsiteY1571" fmla="*/ 1050549 h 2340761"/>
                <a:gd name="connsiteX1572" fmla="*/ 785738 w 2967861"/>
                <a:gd name="connsiteY1572" fmla="*/ 1057999 h 2340761"/>
                <a:gd name="connsiteX1573" fmla="*/ 774252 w 2967861"/>
                <a:gd name="connsiteY1573" fmla="*/ 1057999 h 2340761"/>
                <a:gd name="connsiteX1574" fmla="*/ 765870 w 2967861"/>
                <a:gd name="connsiteY1574" fmla="*/ 1057068 h 2340761"/>
                <a:gd name="connsiteX1575" fmla="*/ 758729 w 2967861"/>
                <a:gd name="connsiteY1575" fmla="*/ 1054895 h 2340761"/>
                <a:gd name="connsiteX1576" fmla="*/ 758729 w 2967861"/>
                <a:gd name="connsiteY1576" fmla="*/ 1039993 h 2340761"/>
                <a:gd name="connsiteX1577" fmla="*/ 644175 w 2967861"/>
                <a:gd name="connsiteY1577" fmla="*/ 1152064 h 2340761"/>
                <a:gd name="connsiteX1578" fmla="*/ 645106 w 2967861"/>
                <a:gd name="connsiteY1578" fmla="*/ 1151133 h 2340761"/>
                <a:gd name="connsiteX1579" fmla="*/ 645106 w 2967861"/>
                <a:gd name="connsiteY1579" fmla="*/ 1148960 h 2340761"/>
                <a:gd name="connsiteX1580" fmla="*/ 647279 w 2967861"/>
                <a:gd name="connsiteY1580" fmla="*/ 1148960 h 2340761"/>
                <a:gd name="connsiteX1581" fmla="*/ 649453 w 2967861"/>
                <a:gd name="connsiteY1581" fmla="*/ 1146787 h 2340761"/>
                <a:gd name="connsiteX1582" fmla="*/ 651626 w 2967861"/>
                <a:gd name="connsiteY1582" fmla="*/ 1144614 h 2340761"/>
                <a:gd name="connsiteX1583" fmla="*/ 666217 w 2967861"/>
                <a:gd name="connsiteY1583" fmla="*/ 1144614 h 2340761"/>
                <a:gd name="connsiteX1584" fmla="*/ 662181 w 2967861"/>
                <a:gd name="connsiteY1584" fmla="*/ 1148960 h 2340761"/>
                <a:gd name="connsiteX1585" fmla="*/ 659076 w 2967861"/>
                <a:gd name="connsiteY1585" fmla="*/ 1151133 h 2340761"/>
                <a:gd name="connsiteX1586" fmla="*/ 655041 w 2967861"/>
                <a:gd name="connsiteY1586" fmla="*/ 1152064 h 2340761"/>
                <a:gd name="connsiteX1587" fmla="*/ 651936 w 2967861"/>
                <a:gd name="connsiteY1587" fmla="*/ 1154238 h 2340761"/>
                <a:gd name="connsiteX1588" fmla="*/ 645727 w 2967861"/>
                <a:gd name="connsiteY1588" fmla="*/ 1156411 h 2340761"/>
                <a:gd name="connsiteX1589" fmla="*/ 642623 w 2967861"/>
                <a:gd name="connsiteY1589" fmla="*/ 1156411 h 2340761"/>
                <a:gd name="connsiteX1590" fmla="*/ 644175 w 2967861"/>
                <a:gd name="connsiteY1590" fmla="*/ 1152064 h 2340761"/>
                <a:gd name="connsiteX1591" fmla="*/ 765870 w 2967861"/>
                <a:gd name="connsiteY1591" fmla="*/ 1265377 h 2340761"/>
                <a:gd name="connsiteX1592" fmla="*/ 759661 w 2967861"/>
                <a:gd name="connsiteY1592" fmla="*/ 1282452 h 2340761"/>
                <a:gd name="connsiteX1593" fmla="*/ 752520 w 2967861"/>
                <a:gd name="connsiteY1593" fmla="*/ 1300457 h 2340761"/>
                <a:gd name="connsiteX1594" fmla="*/ 751589 w 2967861"/>
                <a:gd name="connsiteY1594" fmla="*/ 1315359 h 2340761"/>
                <a:gd name="connsiteX1595" fmla="*/ 737930 w 2967861"/>
                <a:gd name="connsiteY1595" fmla="*/ 1319705 h 2340761"/>
                <a:gd name="connsiteX1596" fmla="*/ 725512 w 2967861"/>
                <a:gd name="connsiteY1596" fmla="*/ 1320636 h 2340761"/>
                <a:gd name="connsiteX1597" fmla="*/ 714957 w 2967861"/>
                <a:gd name="connsiteY1597" fmla="*/ 1315359 h 2340761"/>
                <a:gd name="connsiteX1598" fmla="*/ 701297 w 2967861"/>
                <a:gd name="connsiteY1598" fmla="*/ 1312254 h 2340761"/>
                <a:gd name="connsiteX1599" fmla="*/ 696019 w 2967861"/>
                <a:gd name="connsiteY1599" fmla="*/ 1312254 h 2340761"/>
                <a:gd name="connsiteX1600" fmla="*/ 692915 w 2967861"/>
                <a:gd name="connsiteY1600" fmla="*/ 1312254 h 2340761"/>
                <a:gd name="connsiteX1601" fmla="*/ 688879 w 2967861"/>
                <a:gd name="connsiteY1601" fmla="*/ 1313186 h 2340761"/>
                <a:gd name="connsiteX1602" fmla="*/ 685775 w 2967861"/>
                <a:gd name="connsiteY1602" fmla="*/ 1317532 h 2340761"/>
                <a:gd name="connsiteX1603" fmla="*/ 683602 w 2967861"/>
                <a:gd name="connsiteY1603" fmla="*/ 1319705 h 2340761"/>
                <a:gd name="connsiteX1604" fmla="*/ 681428 w 2967861"/>
                <a:gd name="connsiteY1604" fmla="*/ 1322810 h 2340761"/>
                <a:gd name="connsiteX1605" fmla="*/ 678324 w 2967861"/>
                <a:gd name="connsiteY1605" fmla="*/ 1324983 h 2340761"/>
                <a:gd name="connsiteX1606" fmla="*/ 673046 w 2967861"/>
                <a:gd name="connsiteY1606" fmla="*/ 1322810 h 2340761"/>
                <a:gd name="connsiteX1607" fmla="*/ 661560 w 2967861"/>
                <a:gd name="connsiteY1607" fmla="*/ 1320636 h 2340761"/>
                <a:gd name="connsiteX1608" fmla="*/ 646969 w 2967861"/>
                <a:gd name="connsiteY1608" fmla="*/ 1319705 h 2340761"/>
                <a:gd name="connsiteX1609" fmla="*/ 632378 w 2967861"/>
                <a:gd name="connsiteY1609" fmla="*/ 1315359 h 2340761"/>
                <a:gd name="connsiteX1610" fmla="*/ 617787 w 2967861"/>
                <a:gd name="connsiteY1610" fmla="*/ 1313186 h 2340761"/>
                <a:gd name="connsiteX1611" fmla="*/ 610647 w 2967861"/>
                <a:gd name="connsiteY1611" fmla="*/ 1312254 h 2340761"/>
                <a:gd name="connsiteX1612" fmla="*/ 596056 w 2967861"/>
                <a:gd name="connsiteY1612" fmla="*/ 1306046 h 2340761"/>
                <a:gd name="connsiteX1613" fmla="*/ 581465 w 2967861"/>
                <a:gd name="connsiteY1613" fmla="*/ 1298595 h 2340761"/>
                <a:gd name="connsiteX1614" fmla="*/ 566874 w 2967861"/>
                <a:gd name="connsiteY1614" fmla="*/ 1295490 h 2340761"/>
                <a:gd name="connsiteX1615" fmla="*/ 551352 w 2967861"/>
                <a:gd name="connsiteY1615" fmla="*/ 1298595 h 2340761"/>
                <a:gd name="connsiteX1616" fmla="*/ 539865 w 2967861"/>
                <a:gd name="connsiteY1616" fmla="*/ 1306046 h 2340761"/>
                <a:gd name="connsiteX1617" fmla="*/ 536761 w 2967861"/>
                <a:gd name="connsiteY1617" fmla="*/ 1315669 h 2340761"/>
                <a:gd name="connsiteX1618" fmla="*/ 532725 w 2967861"/>
                <a:gd name="connsiteY1618" fmla="*/ 1325293 h 2340761"/>
                <a:gd name="connsiteX1619" fmla="*/ 530552 w 2967861"/>
                <a:gd name="connsiteY1619" fmla="*/ 1335848 h 2340761"/>
                <a:gd name="connsiteX1620" fmla="*/ 523411 w 2967861"/>
                <a:gd name="connsiteY1620" fmla="*/ 1334917 h 2340761"/>
                <a:gd name="connsiteX1621" fmla="*/ 510994 w 2967861"/>
                <a:gd name="connsiteY1621" fmla="*/ 1330571 h 2340761"/>
                <a:gd name="connsiteX1622" fmla="*/ 496403 w 2967861"/>
                <a:gd name="connsiteY1622" fmla="*/ 1327466 h 2340761"/>
                <a:gd name="connsiteX1623" fmla="*/ 485848 w 2967861"/>
                <a:gd name="connsiteY1623" fmla="*/ 1323120 h 2340761"/>
                <a:gd name="connsiteX1624" fmla="*/ 478707 w 2967861"/>
                <a:gd name="connsiteY1624" fmla="*/ 1320016 h 2340761"/>
                <a:gd name="connsiteX1625" fmla="*/ 474671 w 2967861"/>
                <a:gd name="connsiteY1625" fmla="*/ 1305114 h 2340761"/>
                <a:gd name="connsiteX1626" fmla="*/ 460081 w 2967861"/>
                <a:gd name="connsiteY1626" fmla="*/ 1297664 h 2340761"/>
                <a:gd name="connsiteX1627" fmla="*/ 445490 w 2967861"/>
                <a:gd name="connsiteY1627" fmla="*/ 1295490 h 2340761"/>
                <a:gd name="connsiteX1628" fmla="*/ 430899 w 2967861"/>
                <a:gd name="connsiteY1628" fmla="*/ 1295490 h 2340761"/>
                <a:gd name="connsiteX1629" fmla="*/ 418481 w 2967861"/>
                <a:gd name="connsiteY1629" fmla="*/ 1291144 h 2340761"/>
                <a:gd name="connsiteX1630" fmla="*/ 415376 w 2967861"/>
                <a:gd name="connsiteY1630" fmla="*/ 1288040 h 2340761"/>
                <a:gd name="connsiteX1631" fmla="*/ 413203 w 2967861"/>
                <a:gd name="connsiteY1631" fmla="*/ 1285867 h 2340761"/>
                <a:gd name="connsiteX1632" fmla="*/ 409167 w 2967861"/>
                <a:gd name="connsiteY1632" fmla="*/ 1282762 h 2340761"/>
                <a:gd name="connsiteX1633" fmla="*/ 408236 w 2967861"/>
                <a:gd name="connsiteY1633" fmla="*/ 1278416 h 2340761"/>
                <a:gd name="connsiteX1634" fmla="*/ 402027 w 2967861"/>
                <a:gd name="connsiteY1634" fmla="*/ 1275311 h 2340761"/>
                <a:gd name="connsiteX1635" fmla="*/ 406063 w 2967861"/>
                <a:gd name="connsiteY1635" fmla="*/ 1256374 h 2340761"/>
                <a:gd name="connsiteX1636" fmla="*/ 409167 w 2967861"/>
                <a:gd name="connsiteY1636" fmla="*/ 1238368 h 2340761"/>
                <a:gd name="connsiteX1637" fmla="*/ 415376 w 2967861"/>
                <a:gd name="connsiteY1637" fmla="*/ 1221294 h 2340761"/>
                <a:gd name="connsiteX1638" fmla="*/ 410720 w 2967861"/>
                <a:gd name="connsiteY1638" fmla="*/ 1221294 h 2340761"/>
                <a:gd name="connsiteX1639" fmla="*/ 401406 w 2967861"/>
                <a:gd name="connsiteY1639" fmla="*/ 1219121 h 2340761"/>
                <a:gd name="connsiteX1640" fmla="*/ 381538 w 2967861"/>
                <a:gd name="connsiteY1640" fmla="*/ 1218189 h 2340761"/>
                <a:gd name="connsiteX1641" fmla="*/ 358565 w 2967861"/>
                <a:gd name="connsiteY1641" fmla="*/ 1218189 h 2340761"/>
                <a:gd name="connsiteX1642" fmla="*/ 330314 w 2967861"/>
                <a:gd name="connsiteY1642" fmla="*/ 1218189 h 2340761"/>
                <a:gd name="connsiteX1643" fmla="*/ 305168 w 2967861"/>
                <a:gd name="connsiteY1643" fmla="*/ 1219121 h 2340761"/>
                <a:gd name="connsiteX1644" fmla="*/ 281264 w 2967861"/>
                <a:gd name="connsiteY1644" fmla="*/ 1223467 h 2340761"/>
                <a:gd name="connsiteX1645" fmla="*/ 265742 w 2967861"/>
                <a:gd name="connsiteY1645" fmla="*/ 1226571 h 2340761"/>
                <a:gd name="connsiteX1646" fmla="*/ 254255 w 2967861"/>
                <a:gd name="connsiteY1646" fmla="*/ 1234022 h 2340761"/>
                <a:gd name="connsiteX1647" fmla="*/ 239664 w 2967861"/>
                <a:gd name="connsiteY1647" fmla="*/ 1243646 h 2340761"/>
                <a:gd name="connsiteX1648" fmla="*/ 225073 w 2967861"/>
                <a:gd name="connsiteY1648" fmla="*/ 1251097 h 2340761"/>
                <a:gd name="connsiteX1649" fmla="*/ 174160 w 2967861"/>
                <a:gd name="connsiteY1649" fmla="*/ 1243646 h 2340761"/>
                <a:gd name="connsiteX1650" fmla="*/ 174160 w 2967861"/>
                <a:gd name="connsiteY1650" fmla="*/ 1234022 h 2340761"/>
                <a:gd name="connsiteX1651" fmla="*/ 180369 w 2967861"/>
                <a:gd name="connsiteY1651" fmla="*/ 1233091 h 2340761"/>
                <a:gd name="connsiteX1652" fmla="*/ 183473 w 2967861"/>
                <a:gd name="connsiteY1652" fmla="*/ 1230918 h 2340761"/>
                <a:gd name="connsiteX1653" fmla="*/ 187509 w 2967861"/>
                <a:gd name="connsiteY1653" fmla="*/ 1228744 h 2340761"/>
                <a:gd name="connsiteX1654" fmla="*/ 190614 w 2967861"/>
                <a:gd name="connsiteY1654" fmla="*/ 1226571 h 2340761"/>
                <a:gd name="connsiteX1655" fmla="*/ 192787 w 2967861"/>
                <a:gd name="connsiteY1655" fmla="*/ 1226571 h 2340761"/>
                <a:gd name="connsiteX1656" fmla="*/ 195891 w 2967861"/>
                <a:gd name="connsiteY1656" fmla="*/ 1228744 h 2340761"/>
                <a:gd name="connsiteX1657" fmla="*/ 199927 w 2967861"/>
                <a:gd name="connsiteY1657" fmla="*/ 1230918 h 2340761"/>
                <a:gd name="connsiteX1658" fmla="*/ 205205 w 2967861"/>
                <a:gd name="connsiteY1658" fmla="*/ 1233091 h 2340761"/>
                <a:gd name="connsiteX1659" fmla="*/ 208309 w 2967861"/>
                <a:gd name="connsiteY1659" fmla="*/ 1233091 h 2340761"/>
                <a:gd name="connsiteX1660" fmla="*/ 214518 w 2967861"/>
                <a:gd name="connsiteY1660" fmla="*/ 1230918 h 2340761"/>
                <a:gd name="connsiteX1661" fmla="*/ 219796 w 2967861"/>
                <a:gd name="connsiteY1661" fmla="*/ 1225640 h 2340761"/>
                <a:gd name="connsiteX1662" fmla="*/ 222900 w 2967861"/>
                <a:gd name="connsiteY1662" fmla="*/ 1219431 h 2340761"/>
                <a:gd name="connsiteX1663" fmla="*/ 226936 w 2967861"/>
                <a:gd name="connsiteY1663" fmla="*/ 1216327 h 2340761"/>
                <a:gd name="connsiteX1664" fmla="*/ 232213 w 2967861"/>
                <a:gd name="connsiteY1664" fmla="*/ 1211980 h 2340761"/>
                <a:gd name="connsiteX1665" fmla="*/ 244631 w 2967861"/>
                <a:gd name="connsiteY1665" fmla="*/ 1211049 h 2340761"/>
                <a:gd name="connsiteX1666" fmla="*/ 244631 w 2967861"/>
                <a:gd name="connsiteY1666" fmla="*/ 1204840 h 2340761"/>
                <a:gd name="connsiteX1667" fmla="*/ 244631 w 2967861"/>
                <a:gd name="connsiteY1667" fmla="*/ 1202978 h 2340761"/>
                <a:gd name="connsiteX1668" fmla="*/ 244631 w 2967861"/>
                <a:gd name="connsiteY1668" fmla="*/ 1200804 h 2340761"/>
                <a:gd name="connsiteX1669" fmla="*/ 244631 w 2967861"/>
                <a:gd name="connsiteY1669" fmla="*/ 1196458 h 2340761"/>
                <a:gd name="connsiteX1670" fmla="*/ 248667 w 2967861"/>
                <a:gd name="connsiteY1670" fmla="*/ 1195527 h 2340761"/>
                <a:gd name="connsiteX1671" fmla="*/ 250840 w 2967861"/>
                <a:gd name="connsiteY1671" fmla="*/ 1193354 h 2340761"/>
                <a:gd name="connsiteX1672" fmla="*/ 251771 w 2967861"/>
                <a:gd name="connsiteY1672" fmla="*/ 1191181 h 2340761"/>
                <a:gd name="connsiteX1673" fmla="*/ 253945 w 2967861"/>
                <a:gd name="connsiteY1673" fmla="*/ 1191181 h 2340761"/>
                <a:gd name="connsiteX1674" fmla="*/ 256118 w 2967861"/>
                <a:gd name="connsiteY1674" fmla="*/ 1189007 h 2340761"/>
                <a:gd name="connsiteX1675" fmla="*/ 261395 w 2967861"/>
                <a:gd name="connsiteY1675" fmla="*/ 1189007 h 2340761"/>
                <a:gd name="connsiteX1676" fmla="*/ 259222 w 2967861"/>
                <a:gd name="connsiteY1676" fmla="*/ 1185903 h 2340761"/>
                <a:gd name="connsiteX1677" fmla="*/ 256118 w 2967861"/>
                <a:gd name="connsiteY1677" fmla="*/ 1181557 h 2340761"/>
                <a:gd name="connsiteX1678" fmla="*/ 253945 w 2967861"/>
                <a:gd name="connsiteY1678" fmla="*/ 1180625 h 2340761"/>
                <a:gd name="connsiteX1679" fmla="*/ 251771 w 2967861"/>
                <a:gd name="connsiteY1679" fmla="*/ 1178452 h 2340761"/>
                <a:gd name="connsiteX1680" fmla="*/ 251771 w 2967861"/>
                <a:gd name="connsiteY1680" fmla="*/ 1174106 h 2340761"/>
                <a:gd name="connsiteX1681" fmla="*/ 253945 w 2967861"/>
                <a:gd name="connsiteY1681" fmla="*/ 1173175 h 2340761"/>
                <a:gd name="connsiteX1682" fmla="*/ 257980 w 2967861"/>
                <a:gd name="connsiteY1682" fmla="*/ 1159515 h 2340761"/>
                <a:gd name="connsiteX1683" fmla="*/ 263258 w 2967861"/>
                <a:gd name="connsiteY1683" fmla="*/ 1148960 h 2340761"/>
                <a:gd name="connsiteX1684" fmla="*/ 270398 w 2967861"/>
                <a:gd name="connsiteY1684" fmla="*/ 1139336 h 2340761"/>
                <a:gd name="connsiteX1685" fmla="*/ 290267 w 2967861"/>
                <a:gd name="connsiteY1685" fmla="*/ 1139336 h 2340761"/>
                <a:gd name="connsiteX1686" fmla="*/ 295544 w 2967861"/>
                <a:gd name="connsiteY1686" fmla="*/ 1130954 h 2340761"/>
                <a:gd name="connsiteX1687" fmla="*/ 297717 w 2967861"/>
                <a:gd name="connsiteY1687" fmla="*/ 1119468 h 2340761"/>
                <a:gd name="connsiteX1688" fmla="*/ 300822 w 2967861"/>
                <a:gd name="connsiteY1688" fmla="*/ 1108912 h 2340761"/>
                <a:gd name="connsiteX1689" fmla="*/ 310135 w 2967861"/>
                <a:gd name="connsiteY1689" fmla="*/ 1101462 h 2340761"/>
                <a:gd name="connsiteX1690" fmla="*/ 314171 w 2967861"/>
                <a:gd name="connsiteY1690" fmla="*/ 1099289 h 2340761"/>
                <a:gd name="connsiteX1691" fmla="*/ 315102 w 2967861"/>
                <a:gd name="connsiteY1691" fmla="*/ 1099289 h 2340761"/>
                <a:gd name="connsiteX1692" fmla="*/ 319138 w 2967861"/>
                <a:gd name="connsiteY1692" fmla="*/ 1099289 h 2340761"/>
                <a:gd name="connsiteX1693" fmla="*/ 321311 w 2967861"/>
                <a:gd name="connsiteY1693" fmla="*/ 1101462 h 2340761"/>
                <a:gd name="connsiteX1694" fmla="*/ 322243 w 2967861"/>
                <a:gd name="connsiteY1694" fmla="*/ 1104566 h 2340761"/>
                <a:gd name="connsiteX1695" fmla="*/ 324416 w 2967861"/>
                <a:gd name="connsiteY1695" fmla="*/ 1108912 h 2340761"/>
                <a:gd name="connsiteX1696" fmla="*/ 344284 w 2967861"/>
                <a:gd name="connsiteY1696" fmla="*/ 1104566 h 2340761"/>
                <a:gd name="connsiteX1697" fmla="*/ 361048 w 2967861"/>
                <a:gd name="connsiteY1697" fmla="*/ 1094942 h 2340761"/>
                <a:gd name="connsiteX1698" fmla="*/ 373466 w 2967861"/>
                <a:gd name="connsiteY1698" fmla="*/ 1084387 h 2340761"/>
                <a:gd name="connsiteX1699" fmla="*/ 388057 w 2967861"/>
                <a:gd name="connsiteY1699" fmla="*/ 1089665 h 2340761"/>
                <a:gd name="connsiteX1700" fmla="*/ 399544 w 2967861"/>
                <a:gd name="connsiteY1700" fmla="*/ 1101151 h 2340761"/>
                <a:gd name="connsiteX1701" fmla="*/ 406684 w 2967861"/>
                <a:gd name="connsiteY1701" fmla="*/ 1113880 h 2340761"/>
                <a:gd name="connsiteX1702" fmla="*/ 415066 w 2967861"/>
                <a:gd name="connsiteY1702" fmla="*/ 1124435 h 2340761"/>
                <a:gd name="connsiteX1703" fmla="*/ 424379 w 2967861"/>
                <a:gd name="connsiteY1703" fmla="*/ 1135921 h 2340761"/>
                <a:gd name="connsiteX1704" fmla="*/ 453561 w 2967861"/>
                <a:gd name="connsiteY1704" fmla="*/ 1156100 h 2340761"/>
                <a:gd name="connsiteX1705" fmla="*/ 480570 w 2967861"/>
                <a:gd name="connsiteY1705" fmla="*/ 1176279 h 2340761"/>
                <a:gd name="connsiteX1706" fmla="*/ 480570 w 2967861"/>
                <a:gd name="connsiteY1706" fmla="*/ 1180625 h 2340761"/>
                <a:gd name="connsiteX1707" fmla="*/ 480570 w 2967861"/>
                <a:gd name="connsiteY1707" fmla="*/ 1183730 h 2340761"/>
                <a:gd name="connsiteX1708" fmla="*/ 479639 w 2967861"/>
                <a:gd name="connsiteY1708" fmla="*/ 1185903 h 2340761"/>
                <a:gd name="connsiteX1709" fmla="*/ 479639 w 2967861"/>
                <a:gd name="connsiteY1709" fmla="*/ 1188076 h 2340761"/>
                <a:gd name="connsiteX1710" fmla="*/ 477466 w 2967861"/>
                <a:gd name="connsiteY1710" fmla="*/ 1189007 h 2340761"/>
                <a:gd name="connsiteX1711" fmla="*/ 470325 w 2967861"/>
                <a:gd name="connsiteY1711" fmla="*/ 1196458 h 2340761"/>
                <a:gd name="connsiteX1712" fmla="*/ 458839 w 2967861"/>
                <a:gd name="connsiteY1712" fmla="*/ 1200804 h 2340761"/>
                <a:gd name="connsiteX1713" fmla="*/ 444248 w 2967861"/>
                <a:gd name="connsiteY1713" fmla="*/ 1202978 h 2340761"/>
                <a:gd name="connsiteX1714" fmla="*/ 429657 w 2967861"/>
                <a:gd name="connsiteY1714" fmla="*/ 1200804 h 2340761"/>
                <a:gd name="connsiteX1715" fmla="*/ 435866 w 2967861"/>
                <a:gd name="connsiteY1715" fmla="*/ 1213533 h 2340761"/>
                <a:gd name="connsiteX1716" fmla="*/ 444248 w 2967861"/>
                <a:gd name="connsiteY1716" fmla="*/ 1218810 h 2340761"/>
                <a:gd name="connsiteX1717" fmla="*/ 455734 w 2967861"/>
                <a:gd name="connsiteY1717" fmla="*/ 1223157 h 2340761"/>
                <a:gd name="connsiteX1718" fmla="*/ 465048 w 2967861"/>
                <a:gd name="connsiteY1718" fmla="*/ 1230607 h 2340761"/>
                <a:gd name="connsiteX1719" fmla="*/ 473430 w 2967861"/>
                <a:gd name="connsiteY1719" fmla="*/ 1230607 h 2340761"/>
                <a:gd name="connsiteX1720" fmla="*/ 473430 w 2967861"/>
                <a:gd name="connsiteY1720" fmla="*/ 1206082 h 2340761"/>
                <a:gd name="connsiteX1721" fmla="*/ 484916 w 2967861"/>
                <a:gd name="connsiteY1721" fmla="*/ 1206082 h 2340761"/>
                <a:gd name="connsiteX1722" fmla="*/ 488021 w 2967861"/>
                <a:gd name="connsiteY1722" fmla="*/ 1198631 h 2340761"/>
                <a:gd name="connsiteX1723" fmla="*/ 492057 w 2967861"/>
                <a:gd name="connsiteY1723" fmla="*/ 1193354 h 2340761"/>
                <a:gd name="connsiteX1724" fmla="*/ 495161 w 2967861"/>
                <a:gd name="connsiteY1724" fmla="*/ 1189007 h 2340761"/>
                <a:gd name="connsiteX1725" fmla="*/ 500439 w 2967861"/>
                <a:gd name="connsiteY1725" fmla="*/ 1185903 h 2340761"/>
                <a:gd name="connsiteX1726" fmla="*/ 499507 w 2967861"/>
                <a:gd name="connsiteY1726" fmla="*/ 1180625 h 2340761"/>
                <a:gd name="connsiteX1727" fmla="*/ 497334 w 2967861"/>
                <a:gd name="connsiteY1727" fmla="*/ 1176279 h 2340761"/>
                <a:gd name="connsiteX1728" fmla="*/ 497334 w 2967861"/>
                <a:gd name="connsiteY1728" fmla="*/ 1174106 h 2340761"/>
                <a:gd name="connsiteX1729" fmla="*/ 495161 w 2967861"/>
                <a:gd name="connsiteY1729" fmla="*/ 1171002 h 2340761"/>
                <a:gd name="connsiteX1730" fmla="*/ 494230 w 2967861"/>
                <a:gd name="connsiteY1730" fmla="*/ 1166655 h 2340761"/>
                <a:gd name="connsiteX1731" fmla="*/ 494230 w 2967861"/>
                <a:gd name="connsiteY1731" fmla="*/ 1161378 h 2340761"/>
                <a:gd name="connsiteX1732" fmla="*/ 499507 w 2967861"/>
                <a:gd name="connsiteY1732" fmla="*/ 1161378 h 2340761"/>
                <a:gd name="connsiteX1733" fmla="*/ 504785 w 2967861"/>
                <a:gd name="connsiteY1733" fmla="*/ 1163551 h 2340761"/>
                <a:gd name="connsiteX1734" fmla="*/ 507889 w 2967861"/>
                <a:gd name="connsiteY1734" fmla="*/ 1165724 h 2340761"/>
                <a:gd name="connsiteX1735" fmla="*/ 510062 w 2967861"/>
                <a:gd name="connsiteY1735" fmla="*/ 1165724 h 2340761"/>
                <a:gd name="connsiteX1736" fmla="*/ 514098 w 2967861"/>
                <a:gd name="connsiteY1736" fmla="*/ 1165724 h 2340761"/>
                <a:gd name="connsiteX1737" fmla="*/ 517203 w 2967861"/>
                <a:gd name="connsiteY1737" fmla="*/ 1165724 h 2340761"/>
                <a:gd name="connsiteX1738" fmla="*/ 521238 w 2967861"/>
                <a:gd name="connsiteY1738" fmla="*/ 1165724 h 2340761"/>
                <a:gd name="connsiteX1739" fmla="*/ 521238 w 2967861"/>
                <a:gd name="connsiteY1739" fmla="*/ 1161378 h 2340761"/>
                <a:gd name="connsiteX1740" fmla="*/ 509752 w 2967861"/>
                <a:gd name="connsiteY1740" fmla="*/ 1151754 h 2340761"/>
                <a:gd name="connsiteX1741" fmla="*/ 499197 w 2967861"/>
                <a:gd name="connsiteY1741" fmla="*/ 1144303 h 2340761"/>
                <a:gd name="connsiteX1742" fmla="*/ 484606 w 2967861"/>
                <a:gd name="connsiteY1742" fmla="*/ 1139026 h 2340761"/>
                <a:gd name="connsiteX1743" fmla="*/ 484606 w 2967861"/>
                <a:gd name="connsiteY1743" fmla="*/ 1128471 h 2340761"/>
                <a:gd name="connsiteX1744" fmla="*/ 470015 w 2967861"/>
                <a:gd name="connsiteY1744" fmla="*/ 1128471 h 2340761"/>
                <a:gd name="connsiteX1745" fmla="*/ 457597 w 2967861"/>
                <a:gd name="connsiteY1745" fmla="*/ 1109533 h 2340761"/>
                <a:gd name="connsiteX1746" fmla="*/ 443937 w 2967861"/>
                <a:gd name="connsiteY1746" fmla="*/ 1093701 h 2340761"/>
                <a:gd name="connsiteX1747" fmla="*/ 429346 w 2967861"/>
                <a:gd name="connsiteY1747" fmla="*/ 1078799 h 2340761"/>
                <a:gd name="connsiteX1748" fmla="*/ 429346 w 2967861"/>
                <a:gd name="connsiteY1748" fmla="*/ 1072590 h 2340761"/>
                <a:gd name="connsiteX1749" fmla="*/ 429346 w 2967861"/>
                <a:gd name="connsiteY1749" fmla="*/ 1069486 h 2340761"/>
                <a:gd name="connsiteX1750" fmla="*/ 429346 w 2967861"/>
                <a:gd name="connsiteY1750" fmla="*/ 1065140 h 2340761"/>
                <a:gd name="connsiteX1751" fmla="*/ 429346 w 2967861"/>
                <a:gd name="connsiteY1751" fmla="*/ 1064208 h 2340761"/>
                <a:gd name="connsiteX1752" fmla="*/ 433382 w 2967861"/>
                <a:gd name="connsiteY1752" fmla="*/ 1062035 h 2340761"/>
                <a:gd name="connsiteX1753" fmla="*/ 436487 w 2967861"/>
                <a:gd name="connsiteY1753" fmla="*/ 1057689 h 2340761"/>
                <a:gd name="connsiteX1754" fmla="*/ 438660 w 2967861"/>
                <a:gd name="connsiteY1754" fmla="*/ 1057689 h 2340761"/>
                <a:gd name="connsiteX1755" fmla="*/ 438660 w 2967861"/>
                <a:gd name="connsiteY1755" fmla="*/ 1056758 h 2340761"/>
                <a:gd name="connsiteX1756" fmla="*/ 440833 w 2967861"/>
                <a:gd name="connsiteY1756" fmla="*/ 1056758 h 2340761"/>
                <a:gd name="connsiteX1757" fmla="*/ 443006 w 2967861"/>
                <a:gd name="connsiteY1757" fmla="*/ 1056758 h 2340761"/>
                <a:gd name="connsiteX1758" fmla="*/ 443937 w 2967861"/>
                <a:gd name="connsiteY1758" fmla="*/ 1054584 h 2340761"/>
                <a:gd name="connsiteX1759" fmla="*/ 446111 w 2967861"/>
                <a:gd name="connsiteY1759" fmla="*/ 1057689 h 2340761"/>
                <a:gd name="connsiteX1760" fmla="*/ 448284 w 2967861"/>
                <a:gd name="connsiteY1760" fmla="*/ 1062035 h 2340761"/>
                <a:gd name="connsiteX1761" fmla="*/ 448284 w 2967861"/>
                <a:gd name="connsiteY1761" fmla="*/ 1065140 h 2340761"/>
                <a:gd name="connsiteX1762" fmla="*/ 450457 w 2967861"/>
                <a:gd name="connsiteY1762" fmla="*/ 1071349 h 2340761"/>
                <a:gd name="connsiteX1763" fmla="*/ 465048 w 2967861"/>
                <a:gd name="connsiteY1763" fmla="*/ 1067002 h 2340761"/>
                <a:gd name="connsiteX1764" fmla="*/ 472188 w 2967861"/>
                <a:gd name="connsiteY1764" fmla="*/ 1087181 h 2340761"/>
                <a:gd name="connsiteX1765" fmla="*/ 479328 w 2967861"/>
                <a:gd name="connsiteY1765" fmla="*/ 1098668 h 2340761"/>
                <a:gd name="connsiteX1766" fmla="*/ 487710 w 2967861"/>
                <a:gd name="connsiteY1766" fmla="*/ 1103945 h 2340761"/>
                <a:gd name="connsiteX1767" fmla="*/ 497024 w 2967861"/>
                <a:gd name="connsiteY1767" fmla="*/ 1106118 h 2340761"/>
                <a:gd name="connsiteX1768" fmla="*/ 507579 w 2967861"/>
                <a:gd name="connsiteY1768" fmla="*/ 1111396 h 2340761"/>
                <a:gd name="connsiteX1769" fmla="*/ 521238 w 2967861"/>
                <a:gd name="connsiteY1769" fmla="*/ 1121020 h 2340761"/>
                <a:gd name="connsiteX1770" fmla="*/ 526516 w 2967861"/>
                <a:gd name="connsiteY1770" fmla="*/ 1126297 h 2340761"/>
                <a:gd name="connsiteX1771" fmla="*/ 526516 w 2967861"/>
                <a:gd name="connsiteY1771" fmla="*/ 1133748 h 2340761"/>
                <a:gd name="connsiteX1772" fmla="*/ 524343 w 2967861"/>
                <a:gd name="connsiteY1772" fmla="*/ 1141199 h 2340761"/>
                <a:gd name="connsiteX1773" fmla="*/ 522170 w 2967861"/>
                <a:gd name="connsiteY1773" fmla="*/ 1150823 h 2340761"/>
                <a:gd name="connsiteX1774" fmla="*/ 524343 w 2967861"/>
                <a:gd name="connsiteY1774" fmla="*/ 1161378 h 2340761"/>
                <a:gd name="connsiteX1775" fmla="*/ 528379 w 2967861"/>
                <a:gd name="connsiteY1775" fmla="*/ 1165724 h 2340761"/>
                <a:gd name="connsiteX1776" fmla="*/ 531483 w 2967861"/>
                <a:gd name="connsiteY1776" fmla="*/ 1166655 h 2340761"/>
                <a:gd name="connsiteX1777" fmla="*/ 536761 w 2967861"/>
                <a:gd name="connsiteY1777" fmla="*/ 1171002 h 2340761"/>
                <a:gd name="connsiteX1778" fmla="*/ 540797 w 2967861"/>
                <a:gd name="connsiteY1778" fmla="*/ 1174106 h 2340761"/>
                <a:gd name="connsiteX1779" fmla="*/ 543901 w 2967861"/>
                <a:gd name="connsiteY1779" fmla="*/ 1176279 h 2340761"/>
                <a:gd name="connsiteX1780" fmla="*/ 560665 w 2967861"/>
                <a:gd name="connsiteY1780" fmla="*/ 1225951 h 2340761"/>
                <a:gd name="connsiteX1781" fmla="*/ 564701 w 2967861"/>
                <a:gd name="connsiteY1781" fmla="*/ 1225951 h 2340761"/>
                <a:gd name="connsiteX1782" fmla="*/ 565632 w 2967861"/>
                <a:gd name="connsiteY1782" fmla="*/ 1228124 h 2340761"/>
                <a:gd name="connsiteX1783" fmla="*/ 567805 w 2967861"/>
                <a:gd name="connsiteY1783" fmla="*/ 1228124 h 2340761"/>
                <a:gd name="connsiteX1784" fmla="*/ 569978 w 2967861"/>
                <a:gd name="connsiteY1784" fmla="*/ 1230297 h 2340761"/>
                <a:gd name="connsiteX1785" fmla="*/ 575256 w 2967861"/>
                <a:gd name="connsiteY1785" fmla="*/ 1228124 h 2340761"/>
                <a:gd name="connsiteX1786" fmla="*/ 580534 w 2967861"/>
                <a:gd name="connsiteY1786" fmla="*/ 1225951 h 2340761"/>
                <a:gd name="connsiteX1787" fmla="*/ 582707 w 2967861"/>
                <a:gd name="connsiteY1787" fmla="*/ 1225019 h 2340761"/>
                <a:gd name="connsiteX1788" fmla="*/ 584880 w 2967861"/>
                <a:gd name="connsiteY1788" fmla="*/ 1220673 h 2340761"/>
                <a:gd name="connsiteX1789" fmla="*/ 584880 w 2967861"/>
                <a:gd name="connsiteY1789" fmla="*/ 1218500 h 2340761"/>
                <a:gd name="connsiteX1790" fmla="*/ 587053 w 2967861"/>
                <a:gd name="connsiteY1790" fmla="*/ 1215395 h 2340761"/>
                <a:gd name="connsiteX1791" fmla="*/ 587984 w 2967861"/>
                <a:gd name="connsiteY1791" fmla="*/ 1211049 h 2340761"/>
                <a:gd name="connsiteX1792" fmla="*/ 592020 w 2967861"/>
                <a:gd name="connsiteY1792" fmla="*/ 1210118 h 2340761"/>
                <a:gd name="connsiteX1793" fmla="*/ 597298 w 2967861"/>
                <a:gd name="connsiteY1793" fmla="*/ 1205772 h 2340761"/>
                <a:gd name="connsiteX1794" fmla="*/ 594193 w 2967861"/>
                <a:gd name="connsiteY1794" fmla="*/ 1188697 h 2340761"/>
                <a:gd name="connsiteX1795" fmla="*/ 587053 w 2967861"/>
                <a:gd name="connsiteY1795" fmla="*/ 1172864 h 2340761"/>
                <a:gd name="connsiteX1796" fmla="*/ 577740 w 2967861"/>
                <a:gd name="connsiteY1796" fmla="*/ 1161378 h 2340761"/>
                <a:gd name="connsiteX1797" fmla="*/ 577740 w 2967861"/>
                <a:gd name="connsiteY1797" fmla="*/ 1156411 h 2340761"/>
                <a:gd name="connsiteX1798" fmla="*/ 580844 w 2967861"/>
                <a:gd name="connsiteY1798" fmla="*/ 1158584 h 2340761"/>
                <a:gd name="connsiteX1799" fmla="*/ 580844 w 2967861"/>
                <a:gd name="connsiteY1799" fmla="*/ 1159515 h 2340761"/>
                <a:gd name="connsiteX1800" fmla="*/ 583017 w 2967861"/>
                <a:gd name="connsiteY1800" fmla="*/ 1161688 h 2340761"/>
                <a:gd name="connsiteX1801" fmla="*/ 585190 w 2967861"/>
                <a:gd name="connsiteY1801" fmla="*/ 1166035 h 2340761"/>
                <a:gd name="connsiteX1802" fmla="*/ 592331 w 2967861"/>
                <a:gd name="connsiteY1802" fmla="*/ 1163861 h 2340761"/>
                <a:gd name="connsiteX1803" fmla="*/ 595435 w 2967861"/>
                <a:gd name="connsiteY1803" fmla="*/ 1163861 h 2340761"/>
                <a:gd name="connsiteX1804" fmla="*/ 597608 w 2967861"/>
                <a:gd name="connsiteY1804" fmla="*/ 1163861 h 2340761"/>
                <a:gd name="connsiteX1805" fmla="*/ 599781 w 2967861"/>
                <a:gd name="connsiteY1805" fmla="*/ 1161688 h 2340761"/>
                <a:gd name="connsiteX1806" fmla="*/ 599781 w 2967861"/>
                <a:gd name="connsiteY1806" fmla="*/ 1159515 h 2340761"/>
                <a:gd name="connsiteX1807" fmla="*/ 599781 w 2967861"/>
                <a:gd name="connsiteY1807" fmla="*/ 1158584 h 2340761"/>
                <a:gd name="connsiteX1808" fmla="*/ 597608 w 2967861"/>
                <a:gd name="connsiteY1808" fmla="*/ 1154238 h 2340761"/>
                <a:gd name="connsiteX1809" fmla="*/ 597608 w 2967861"/>
                <a:gd name="connsiteY1809" fmla="*/ 1148960 h 2340761"/>
                <a:gd name="connsiteX1810" fmla="*/ 600713 w 2967861"/>
                <a:gd name="connsiteY1810" fmla="*/ 1148960 h 2340761"/>
                <a:gd name="connsiteX1811" fmla="*/ 600713 w 2967861"/>
                <a:gd name="connsiteY1811" fmla="*/ 1144614 h 2340761"/>
                <a:gd name="connsiteX1812" fmla="*/ 604748 w 2967861"/>
                <a:gd name="connsiteY1812" fmla="*/ 1144614 h 2340761"/>
                <a:gd name="connsiteX1813" fmla="*/ 607853 w 2967861"/>
                <a:gd name="connsiteY1813" fmla="*/ 1144614 h 2340761"/>
                <a:gd name="connsiteX1814" fmla="*/ 610026 w 2967861"/>
                <a:gd name="connsiteY1814" fmla="*/ 1146787 h 2340761"/>
                <a:gd name="connsiteX1815" fmla="*/ 612199 w 2967861"/>
                <a:gd name="connsiteY1815" fmla="*/ 1146787 h 2340761"/>
                <a:gd name="connsiteX1816" fmla="*/ 614372 w 2967861"/>
                <a:gd name="connsiteY1816" fmla="*/ 1148960 h 2340761"/>
                <a:gd name="connsiteX1817" fmla="*/ 619650 w 2967861"/>
                <a:gd name="connsiteY1817" fmla="*/ 1151133 h 2340761"/>
                <a:gd name="connsiteX1818" fmla="*/ 622754 w 2967861"/>
                <a:gd name="connsiteY1818" fmla="*/ 1152064 h 2340761"/>
                <a:gd name="connsiteX1819" fmla="*/ 624927 w 2967861"/>
                <a:gd name="connsiteY1819" fmla="*/ 1154238 h 2340761"/>
                <a:gd name="connsiteX1820" fmla="*/ 627100 w 2967861"/>
                <a:gd name="connsiteY1820" fmla="*/ 1156411 h 2340761"/>
                <a:gd name="connsiteX1821" fmla="*/ 630205 w 2967861"/>
                <a:gd name="connsiteY1821" fmla="*/ 1158584 h 2340761"/>
                <a:gd name="connsiteX1822" fmla="*/ 634241 w 2967861"/>
                <a:gd name="connsiteY1822" fmla="*/ 1161688 h 2340761"/>
                <a:gd name="connsiteX1823" fmla="*/ 632068 w 2967861"/>
                <a:gd name="connsiteY1823" fmla="*/ 1166966 h 2340761"/>
                <a:gd name="connsiteX1824" fmla="*/ 629894 w 2967861"/>
                <a:gd name="connsiteY1824" fmla="*/ 1171312 h 2340761"/>
                <a:gd name="connsiteX1825" fmla="*/ 629894 w 2967861"/>
                <a:gd name="connsiteY1825" fmla="*/ 1174416 h 2340761"/>
                <a:gd name="connsiteX1826" fmla="*/ 629894 w 2967861"/>
                <a:gd name="connsiteY1826" fmla="*/ 1178763 h 2340761"/>
                <a:gd name="connsiteX1827" fmla="*/ 629894 w 2967861"/>
                <a:gd name="connsiteY1827" fmla="*/ 1181867 h 2340761"/>
                <a:gd name="connsiteX1828" fmla="*/ 629894 w 2967861"/>
                <a:gd name="connsiteY1828" fmla="*/ 1186213 h 2340761"/>
                <a:gd name="connsiteX1829" fmla="*/ 629894 w 2967861"/>
                <a:gd name="connsiteY1829" fmla="*/ 1189318 h 2340761"/>
                <a:gd name="connsiteX1830" fmla="*/ 636103 w 2967861"/>
                <a:gd name="connsiteY1830" fmla="*/ 1206392 h 2340761"/>
                <a:gd name="connsiteX1831" fmla="*/ 648521 w 2967861"/>
                <a:gd name="connsiteY1831" fmla="*/ 1223467 h 2340761"/>
                <a:gd name="connsiteX1832" fmla="*/ 665285 w 2967861"/>
                <a:gd name="connsiteY1832" fmla="*/ 1234022 h 2340761"/>
                <a:gd name="connsiteX1833" fmla="*/ 680808 w 2967861"/>
                <a:gd name="connsiteY1833" fmla="*/ 1238368 h 2340761"/>
                <a:gd name="connsiteX1834" fmla="*/ 684843 w 2967861"/>
                <a:gd name="connsiteY1834" fmla="*/ 1236195 h 2340761"/>
                <a:gd name="connsiteX1835" fmla="*/ 687948 w 2967861"/>
                <a:gd name="connsiteY1835" fmla="*/ 1233091 h 2340761"/>
                <a:gd name="connsiteX1836" fmla="*/ 690121 w 2967861"/>
                <a:gd name="connsiteY1836" fmla="*/ 1228744 h 2340761"/>
                <a:gd name="connsiteX1837" fmla="*/ 695399 w 2967861"/>
                <a:gd name="connsiteY1837" fmla="*/ 1226571 h 2340761"/>
                <a:gd name="connsiteX1838" fmla="*/ 699434 w 2967861"/>
                <a:gd name="connsiteY1838" fmla="*/ 1225640 h 2340761"/>
                <a:gd name="connsiteX1839" fmla="*/ 704712 w 2967861"/>
                <a:gd name="connsiteY1839" fmla="*/ 1226571 h 2340761"/>
                <a:gd name="connsiteX1840" fmla="*/ 714025 w 2967861"/>
                <a:gd name="connsiteY1840" fmla="*/ 1230918 h 2340761"/>
                <a:gd name="connsiteX1841" fmla="*/ 721165 w 2967861"/>
                <a:gd name="connsiteY1841" fmla="*/ 1234022 h 2340761"/>
                <a:gd name="connsiteX1842" fmla="*/ 728306 w 2967861"/>
                <a:gd name="connsiteY1842" fmla="*/ 1236195 h 2340761"/>
                <a:gd name="connsiteX1843" fmla="*/ 735446 w 2967861"/>
                <a:gd name="connsiteY1843" fmla="*/ 1234022 h 2340761"/>
                <a:gd name="connsiteX1844" fmla="*/ 743828 w 2967861"/>
                <a:gd name="connsiteY1844" fmla="*/ 1226571 h 2340761"/>
                <a:gd name="connsiteX1845" fmla="*/ 750968 w 2967861"/>
                <a:gd name="connsiteY1845" fmla="*/ 1226571 h 2340761"/>
                <a:gd name="connsiteX1846" fmla="*/ 755004 w 2967861"/>
                <a:gd name="connsiteY1846" fmla="*/ 1226571 h 2340761"/>
                <a:gd name="connsiteX1847" fmla="*/ 758109 w 2967861"/>
                <a:gd name="connsiteY1847" fmla="*/ 1226571 h 2340761"/>
                <a:gd name="connsiteX1848" fmla="*/ 760282 w 2967861"/>
                <a:gd name="connsiteY1848" fmla="*/ 1228744 h 2340761"/>
                <a:gd name="connsiteX1849" fmla="*/ 762455 w 2967861"/>
                <a:gd name="connsiteY1849" fmla="*/ 1230918 h 2340761"/>
                <a:gd name="connsiteX1850" fmla="*/ 762455 w 2967861"/>
                <a:gd name="connsiteY1850" fmla="*/ 1234022 h 2340761"/>
                <a:gd name="connsiteX1851" fmla="*/ 764628 w 2967861"/>
                <a:gd name="connsiteY1851" fmla="*/ 1238368 h 2340761"/>
                <a:gd name="connsiteX1852" fmla="*/ 767732 w 2967861"/>
                <a:gd name="connsiteY1852" fmla="*/ 1251097 h 2340761"/>
                <a:gd name="connsiteX1853" fmla="*/ 765870 w 2967861"/>
                <a:gd name="connsiteY1853" fmla="*/ 1265377 h 2340761"/>
                <a:gd name="connsiteX1854" fmla="*/ 845033 w 2967861"/>
                <a:gd name="connsiteY1854" fmla="*/ 1136232 h 2340761"/>
                <a:gd name="connsiteX1855" fmla="*/ 825165 w 2967861"/>
                <a:gd name="connsiteY1855" fmla="*/ 1141509 h 2340761"/>
                <a:gd name="connsiteX1856" fmla="*/ 803434 w 2967861"/>
                <a:gd name="connsiteY1856" fmla="*/ 1143682 h 2340761"/>
                <a:gd name="connsiteX1857" fmla="*/ 781702 w 2967861"/>
                <a:gd name="connsiteY1857" fmla="*/ 1139336 h 2340761"/>
                <a:gd name="connsiteX1858" fmla="*/ 773320 w 2967861"/>
                <a:gd name="connsiteY1858" fmla="*/ 1136232 h 2340761"/>
                <a:gd name="connsiteX1859" fmla="*/ 766180 w 2967861"/>
                <a:gd name="connsiteY1859" fmla="*/ 1130954 h 2340761"/>
                <a:gd name="connsiteX1860" fmla="*/ 756867 w 2967861"/>
                <a:gd name="connsiteY1860" fmla="*/ 1124745 h 2340761"/>
                <a:gd name="connsiteX1861" fmla="*/ 742276 w 2967861"/>
                <a:gd name="connsiteY1861" fmla="*/ 1124745 h 2340761"/>
                <a:gd name="connsiteX1862" fmla="*/ 727685 w 2967861"/>
                <a:gd name="connsiteY1862" fmla="*/ 1126918 h 2340761"/>
                <a:gd name="connsiteX1863" fmla="*/ 713094 w 2967861"/>
                <a:gd name="connsiteY1863" fmla="*/ 1134369 h 2340761"/>
                <a:gd name="connsiteX1864" fmla="*/ 700676 w 2967861"/>
                <a:gd name="connsiteY1864" fmla="*/ 1139647 h 2340761"/>
                <a:gd name="connsiteX1865" fmla="*/ 686085 w 2967861"/>
                <a:gd name="connsiteY1865" fmla="*/ 1141820 h 2340761"/>
                <a:gd name="connsiteX1866" fmla="*/ 671494 w 2967861"/>
                <a:gd name="connsiteY1866" fmla="*/ 1136542 h 2340761"/>
                <a:gd name="connsiteX1867" fmla="*/ 666217 w 2967861"/>
                <a:gd name="connsiteY1867" fmla="*/ 1134369 h 2340761"/>
                <a:gd name="connsiteX1868" fmla="*/ 662181 w 2967861"/>
                <a:gd name="connsiteY1868" fmla="*/ 1132196 h 2340761"/>
                <a:gd name="connsiteX1869" fmla="*/ 659076 w 2967861"/>
                <a:gd name="connsiteY1869" fmla="*/ 1131265 h 2340761"/>
                <a:gd name="connsiteX1870" fmla="*/ 656903 w 2967861"/>
                <a:gd name="connsiteY1870" fmla="*/ 1126918 h 2340761"/>
                <a:gd name="connsiteX1871" fmla="*/ 656903 w 2967861"/>
                <a:gd name="connsiteY1871" fmla="*/ 1123814 h 2340761"/>
                <a:gd name="connsiteX1872" fmla="*/ 654730 w 2967861"/>
                <a:gd name="connsiteY1872" fmla="*/ 1116363 h 2340761"/>
                <a:gd name="connsiteX1873" fmla="*/ 654730 w 2967861"/>
                <a:gd name="connsiteY1873" fmla="*/ 1110154 h 2340761"/>
                <a:gd name="connsiteX1874" fmla="*/ 658766 w 2967861"/>
                <a:gd name="connsiteY1874" fmla="*/ 1099599 h 2340761"/>
                <a:gd name="connsiteX1875" fmla="*/ 665906 w 2967861"/>
                <a:gd name="connsiteY1875" fmla="*/ 1086871 h 2340761"/>
                <a:gd name="connsiteX1876" fmla="*/ 674288 w 2967861"/>
                <a:gd name="connsiteY1876" fmla="*/ 1071969 h 2340761"/>
                <a:gd name="connsiteX1877" fmla="*/ 683602 w 2967861"/>
                <a:gd name="connsiteY1877" fmla="*/ 1057068 h 2340761"/>
                <a:gd name="connsiteX1878" fmla="*/ 690742 w 2967861"/>
                <a:gd name="connsiteY1878" fmla="*/ 1043408 h 2340761"/>
                <a:gd name="connsiteX1879" fmla="*/ 694778 w 2967861"/>
                <a:gd name="connsiteY1879" fmla="*/ 1035026 h 2340761"/>
                <a:gd name="connsiteX1880" fmla="*/ 703160 w 2967861"/>
                <a:gd name="connsiteY1880" fmla="*/ 1037199 h 2340761"/>
                <a:gd name="connsiteX1881" fmla="*/ 710300 w 2967861"/>
                <a:gd name="connsiteY1881" fmla="*/ 1040304 h 2340761"/>
                <a:gd name="connsiteX1882" fmla="*/ 715578 w 2967861"/>
                <a:gd name="connsiteY1882" fmla="*/ 1042477 h 2340761"/>
                <a:gd name="connsiteX1883" fmla="*/ 721786 w 2967861"/>
                <a:gd name="connsiteY1883" fmla="*/ 1047755 h 2340761"/>
                <a:gd name="connsiteX1884" fmla="*/ 724891 w 2967861"/>
                <a:gd name="connsiteY1884" fmla="*/ 1049928 h 2340761"/>
                <a:gd name="connsiteX1885" fmla="*/ 727064 w 2967861"/>
                <a:gd name="connsiteY1885" fmla="*/ 1049928 h 2340761"/>
                <a:gd name="connsiteX1886" fmla="*/ 729237 w 2967861"/>
                <a:gd name="connsiteY1886" fmla="*/ 1049928 h 2340761"/>
                <a:gd name="connsiteX1887" fmla="*/ 730168 w 2967861"/>
                <a:gd name="connsiteY1887" fmla="*/ 1050859 h 2340761"/>
                <a:gd name="connsiteX1888" fmla="*/ 717751 w 2967861"/>
                <a:gd name="connsiteY1888" fmla="*/ 1055205 h 2340761"/>
                <a:gd name="connsiteX1889" fmla="*/ 721786 w 2967861"/>
                <a:gd name="connsiteY1889" fmla="*/ 1064829 h 2340761"/>
                <a:gd name="connsiteX1890" fmla="*/ 728927 w 2967861"/>
                <a:gd name="connsiteY1890" fmla="*/ 1072280 h 2340761"/>
                <a:gd name="connsiteX1891" fmla="*/ 734204 w 2967861"/>
                <a:gd name="connsiteY1891" fmla="*/ 1079731 h 2340761"/>
                <a:gd name="connsiteX1892" fmla="*/ 743518 w 2967861"/>
                <a:gd name="connsiteY1892" fmla="*/ 1080662 h 2340761"/>
                <a:gd name="connsiteX1893" fmla="*/ 755935 w 2967861"/>
                <a:gd name="connsiteY1893" fmla="*/ 1075384 h 2340761"/>
                <a:gd name="connsiteX1894" fmla="*/ 765249 w 2967861"/>
                <a:gd name="connsiteY1894" fmla="*/ 1067934 h 2340761"/>
                <a:gd name="connsiteX1895" fmla="*/ 780771 w 2967861"/>
                <a:gd name="connsiteY1895" fmla="*/ 1073211 h 2340761"/>
                <a:gd name="connsiteX1896" fmla="*/ 800640 w 2967861"/>
                <a:gd name="connsiteY1896" fmla="*/ 1084698 h 2340761"/>
                <a:gd name="connsiteX1897" fmla="*/ 821439 w 2967861"/>
                <a:gd name="connsiteY1897" fmla="*/ 1097426 h 2340761"/>
                <a:gd name="connsiteX1898" fmla="*/ 836030 w 2967861"/>
                <a:gd name="connsiteY1898" fmla="*/ 1110154 h 2340761"/>
                <a:gd name="connsiteX1899" fmla="*/ 844413 w 2967861"/>
                <a:gd name="connsiteY1899" fmla="*/ 1125056 h 2340761"/>
                <a:gd name="connsiteX1900" fmla="*/ 850621 w 2967861"/>
                <a:gd name="connsiteY1900" fmla="*/ 1125056 h 2340761"/>
                <a:gd name="connsiteX1901" fmla="*/ 845033 w 2967861"/>
                <a:gd name="connsiteY1901" fmla="*/ 1136232 h 2340761"/>
                <a:gd name="connsiteX1902" fmla="*/ 1025402 w 2967861"/>
                <a:gd name="connsiteY1902" fmla="*/ 1146787 h 2340761"/>
                <a:gd name="connsiteX1903" fmla="*/ 1022298 w 2967861"/>
                <a:gd name="connsiteY1903" fmla="*/ 1146787 h 2340761"/>
                <a:gd name="connsiteX1904" fmla="*/ 1018262 w 2967861"/>
                <a:gd name="connsiteY1904" fmla="*/ 1146787 h 2340761"/>
                <a:gd name="connsiteX1905" fmla="*/ 1015157 w 2967861"/>
                <a:gd name="connsiteY1905" fmla="*/ 1146787 h 2340761"/>
                <a:gd name="connsiteX1906" fmla="*/ 1011122 w 2967861"/>
                <a:gd name="connsiteY1906" fmla="*/ 1144614 h 2340761"/>
                <a:gd name="connsiteX1907" fmla="*/ 1008949 w 2967861"/>
                <a:gd name="connsiteY1907" fmla="*/ 1161688 h 2340761"/>
                <a:gd name="connsiteX1908" fmla="*/ 1011122 w 2967861"/>
                <a:gd name="connsiteY1908" fmla="*/ 1173175 h 2340761"/>
                <a:gd name="connsiteX1909" fmla="*/ 1016399 w 2967861"/>
                <a:gd name="connsiteY1909" fmla="*/ 1183730 h 2340761"/>
                <a:gd name="connsiteX1910" fmla="*/ 1020435 w 2967861"/>
                <a:gd name="connsiteY1910" fmla="*/ 1196458 h 2340761"/>
                <a:gd name="connsiteX1911" fmla="*/ 1022608 w 2967861"/>
                <a:gd name="connsiteY1911" fmla="*/ 1217569 h 2340761"/>
                <a:gd name="connsiteX1912" fmla="*/ 995600 w 2967861"/>
                <a:gd name="connsiteY1912" fmla="*/ 1218500 h 2340761"/>
                <a:gd name="connsiteX1913" fmla="*/ 976973 w 2967861"/>
                <a:gd name="connsiteY1913" fmla="*/ 1215395 h 2340761"/>
                <a:gd name="connsiteX1914" fmla="*/ 966418 w 2967861"/>
                <a:gd name="connsiteY1914" fmla="*/ 1205772 h 2340761"/>
                <a:gd name="connsiteX1915" fmla="*/ 962382 w 2967861"/>
                <a:gd name="connsiteY1915" fmla="*/ 1188697 h 2340761"/>
                <a:gd name="connsiteX1916" fmla="*/ 962382 w 2967861"/>
                <a:gd name="connsiteY1916" fmla="*/ 1165414 h 2340761"/>
                <a:gd name="connsiteX1917" fmla="*/ 974800 w 2967861"/>
                <a:gd name="connsiteY1917" fmla="*/ 1165414 h 2340761"/>
                <a:gd name="connsiteX1918" fmla="*/ 967660 w 2967861"/>
                <a:gd name="connsiteY1918" fmla="*/ 1151754 h 2340761"/>
                <a:gd name="connsiteX1919" fmla="*/ 955242 w 2967861"/>
                <a:gd name="connsiteY1919" fmla="*/ 1138094 h 2340761"/>
                <a:gd name="connsiteX1920" fmla="*/ 944686 w 2967861"/>
                <a:gd name="connsiteY1920" fmla="*/ 1121020 h 2340761"/>
                <a:gd name="connsiteX1921" fmla="*/ 933200 w 2967861"/>
                <a:gd name="connsiteY1921" fmla="*/ 1103945 h 2340761"/>
                <a:gd name="connsiteX1922" fmla="*/ 927922 w 2967861"/>
                <a:gd name="connsiteY1922" fmla="*/ 1086871 h 2340761"/>
                <a:gd name="connsiteX1923" fmla="*/ 931027 w 2967861"/>
                <a:gd name="connsiteY1923" fmla="*/ 1071038 h 2340761"/>
                <a:gd name="connsiteX1924" fmla="*/ 938167 w 2967861"/>
                <a:gd name="connsiteY1924" fmla="*/ 1059552 h 2340761"/>
                <a:gd name="connsiteX1925" fmla="*/ 949653 w 2967861"/>
                <a:gd name="connsiteY1925" fmla="*/ 1049928 h 2340761"/>
                <a:gd name="connsiteX1926" fmla="*/ 962071 w 2967861"/>
                <a:gd name="connsiteY1926" fmla="*/ 1044650 h 2340761"/>
                <a:gd name="connsiteX1927" fmla="*/ 974489 w 2967861"/>
                <a:gd name="connsiteY1927" fmla="*/ 1039373 h 2340761"/>
                <a:gd name="connsiteX1928" fmla="*/ 985976 w 2967861"/>
                <a:gd name="connsiteY1928" fmla="*/ 1029749 h 2340761"/>
                <a:gd name="connsiteX1929" fmla="*/ 995289 w 2967861"/>
                <a:gd name="connsiteY1929" fmla="*/ 1029749 h 2340761"/>
                <a:gd name="connsiteX1930" fmla="*/ 1000567 w 2967861"/>
                <a:gd name="connsiteY1930" fmla="*/ 1031922 h 2340761"/>
                <a:gd name="connsiteX1931" fmla="*/ 1005844 w 2967861"/>
                <a:gd name="connsiteY1931" fmla="*/ 1031922 h 2340761"/>
                <a:gd name="connsiteX1932" fmla="*/ 1011122 w 2967861"/>
                <a:gd name="connsiteY1932" fmla="*/ 1034095 h 2340761"/>
                <a:gd name="connsiteX1933" fmla="*/ 1008017 w 2967861"/>
                <a:gd name="connsiteY1933" fmla="*/ 1049928 h 2340761"/>
                <a:gd name="connsiteX1934" fmla="*/ 1000877 w 2967861"/>
                <a:gd name="connsiteY1934" fmla="*/ 1063587 h 2340761"/>
                <a:gd name="connsiteX1935" fmla="*/ 986286 w 2967861"/>
                <a:gd name="connsiteY1935" fmla="*/ 1068865 h 2340761"/>
                <a:gd name="connsiteX1936" fmla="*/ 966418 w 2967861"/>
                <a:gd name="connsiteY1936" fmla="*/ 1071038 h 2340761"/>
                <a:gd name="connsiteX1937" fmla="*/ 973558 w 2967861"/>
                <a:gd name="connsiteY1937" fmla="*/ 1086871 h 2340761"/>
                <a:gd name="connsiteX1938" fmla="*/ 985976 w 2967861"/>
                <a:gd name="connsiteY1938" fmla="*/ 1101772 h 2340761"/>
                <a:gd name="connsiteX1939" fmla="*/ 1001498 w 2967861"/>
                <a:gd name="connsiteY1939" fmla="*/ 1111396 h 2340761"/>
                <a:gd name="connsiteX1940" fmla="*/ 1000567 w 2967861"/>
                <a:gd name="connsiteY1940" fmla="*/ 1115742 h 2340761"/>
                <a:gd name="connsiteX1941" fmla="*/ 998394 w 2967861"/>
                <a:gd name="connsiteY1941" fmla="*/ 1116674 h 2340761"/>
                <a:gd name="connsiteX1942" fmla="*/ 996220 w 2967861"/>
                <a:gd name="connsiteY1942" fmla="*/ 1116674 h 2340761"/>
                <a:gd name="connsiteX1943" fmla="*/ 995289 w 2967861"/>
                <a:gd name="connsiteY1943" fmla="*/ 1121020 h 2340761"/>
                <a:gd name="connsiteX1944" fmla="*/ 1000567 w 2967861"/>
                <a:gd name="connsiteY1944" fmla="*/ 1130644 h 2340761"/>
                <a:gd name="connsiteX1945" fmla="*/ 1005844 w 2967861"/>
                <a:gd name="connsiteY1945" fmla="*/ 1139026 h 2340761"/>
                <a:gd name="connsiteX1946" fmla="*/ 1008017 w 2967861"/>
                <a:gd name="connsiteY1946" fmla="*/ 1143372 h 2340761"/>
                <a:gd name="connsiteX1947" fmla="*/ 1008949 w 2967861"/>
                <a:gd name="connsiteY1947" fmla="*/ 1144303 h 2340761"/>
                <a:gd name="connsiteX1948" fmla="*/ 1011122 w 2967861"/>
                <a:gd name="connsiteY1948" fmla="*/ 1143372 h 2340761"/>
                <a:gd name="connsiteX1949" fmla="*/ 1011122 w 2967861"/>
                <a:gd name="connsiteY1949" fmla="*/ 1141199 h 2340761"/>
                <a:gd name="connsiteX1950" fmla="*/ 1013295 w 2967861"/>
                <a:gd name="connsiteY1950" fmla="*/ 1138094 h 2340761"/>
                <a:gd name="connsiteX1951" fmla="*/ 1013295 w 2967861"/>
                <a:gd name="connsiteY1951" fmla="*/ 1133748 h 2340761"/>
                <a:gd name="connsiteX1952" fmla="*/ 1015468 w 2967861"/>
                <a:gd name="connsiteY1952" fmla="*/ 1131575 h 2340761"/>
                <a:gd name="connsiteX1953" fmla="*/ 1018573 w 2967861"/>
                <a:gd name="connsiteY1953" fmla="*/ 1133748 h 2340761"/>
                <a:gd name="connsiteX1954" fmla="*/ 1022608 w 2967861"/>
                <a:gd name="connsiteY1954" fmla="*/ 1138094 h 2340761"/>
                <a:gd name="connsiteX1955" fmla="*/ 1023540 w 2967861"/>
                <a:gd name="connsiteY1955" fmla="*/ 1139026 h 2340761"/>
                <a:gd name="connsiteX1956" fmla="*/ 1027575 w 2967861"/>
                <a:gd name="connsiteY1956" fmla="*/ 1141199 h 2340761"/>
                <a:gd name="connsiteX1957" fmla="*/ 1030680 w 2967861"/>
                <a:gd name="connsiteY1957" fmla="*/ 1144303 h 2340761"/>
                <a:gd name="connsiteX1958" fmla="*/ 1025402 w 2967861"/>
                <a:gd name="connsiteY1958" fmla="*/ 1146787 h 234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</a:cxnLst>
              <a:rect l="l" t="t" r="r" b="b"/>
              <a:pathLst>
                <a:path w="2967861" h="2340761">
                  <a:moveTo>
                    <a:pt x="2965999" y="516271"/>
                  </a:moveTo>
                  <a:lnTo>
                    <a:pt x="2956685" y="502612"/>
                  </a:lnTo>
                  <a:lnTo>
                    <a:pt x="2945199" y="489883"/>
                  </a:lnTo>
                  <a:lnTo>
                    <a:pt x="2934644" y="477155"/>
                  </a:lnTo>
                  <a:lnTo>
                    <a:pt x="2930608" y="477155"/>
                  </a:lnTo>
                  <a:lnTo>
                    <a:pt x="2929677" y="477155"/>
                  </a:lnTo>
                  <a:lnTo>
                    <a:pt x="2927503" y="479328"/>
                  </a:lnTo>
                  <a:lnTo>
                    <a:pt x="2925330" y="479328"/>
                  </a:lnTo>
                  <a:lnTo>
                    <a:pt x="2923158" y="480260"/>
                  </a:lnTo>
                  <a:lnTo>
                    <a:pt x="2905462" y="477155"/>
                  </a:lnTo>
                  <a:lnTo>
                    <a:pt x="2896149" y="469705"/>
                  </a:lnTo>
                  <a:lnTo>
                    <a:pt x="2889008" y="460081"/>
                  </a:lnTo>
                  <a:lnTo>
                    <a:pt x="2881868" y="449526"/>
                  </a:lnTo>
                  <a:lnTo>
                    <a:pt x="2871313" y="439902"/>
                  </a:lnTo>
                  <a:lnTo>
                    <a:pt x="2866035" y="435555"/>
                  </a:lnTo>
                  <a:lnTo>
                    <a:pt x="2859827" y="435555"/>
                  </a:lnTo>
                  <a:lnTo>
                    <a:pt x="2854549" y="434624"/>
                  </a:lnTo>
                  <a:lnTo>
                    <a:pt x="2849271" y="434624"/>
                  </a:lnTo>
                  <a:lnTo>
                    <a:pt x="2843994" y="430278"/>
                  </a:lnTo>
                  <a:lnTo>
                    <a:pt x="2810776" y="395508"/>
                  </a:lnTo>
                  <a:lnTo>
                    <a:pt x="2751481" y="370051"/>
                  </a:lnTo>
                  <a:lnTo>
                    <a:pt x="2747445" y="370983"/>
                  </a:lnTo>
                  <a:lnTo>
                    <a:pt x="2744340" y="373156"/>
                  </a:lnTo>
                  <a:lnTo>
                    <a:pt x="2740305" y="377502"/>
                  </a:lnTo>
                  <a:lnTo>
                    <a:pt x="2735027" y="378433"/>
                  </a:lnTo>
                  <a:lnTo>
                    <a:pt x="2729750" y="378433"/>
                  </a:lnTo>
                  <a:lnTo>
                    <a:pt x="2723541" y="378433"/>
                  </a:lnTo>
                  <a:lnTo>
                    <a:pt x="2708950" y="373156"/>
                  </a:lnTo>
                  <a:lnTo>
                    <a:pt x="2696532" y="365705"/>
                  </a:lnTo>
                  <a:lnTo>
                    <a:pt x="2678836" y="362601"/>
                  </a:lnTo>
                  <a:lnTo>
                    <a:pt x="2678836" y="367878"/>
                  </a:lnTo>
                  <a:lnTo>
                    <a:pt x="2678836" y="373156"/>
                  </a:lnTo>
                  <a:lnTo>
                    <a:pt x="2676664" y="377502"/>
                  </a:lnTo>
                  <a:lnTo>
                    <a:pt x="2676664" y="380607"/>
                  </a:lnTo>
                  <a:lnTo>
                    <a:pt x="2678836" y="382780"/>
                  </a:lnTo>
                  <a:lnTo>
                    <a:pt x="2681010" y="385884"/>
                  </a:lnTo>
                  <a:lnTo>
                    <a:pt x="2684114" y="392093"/>
                  </a:lnTo>
                  <a:lnTo>
                    <a:pt x="2681941" y="397371"/>
                  </a:lnTo>
                  <a:lnTo>
                    <a:pt x="2681941" y="400475"/>
                  </a:lnTo>
                  <a:lnTo>
                    <a:pt x="2681010" y="404821"/>
                  </a:lnTo>
                  <a:lnTo>
                    <a:pt x="2678836" y="406994"/>
                  </a:lnTo>
                  <a:lnTo>
                    <a:pt x="2678836" y="412272"/>
                  </a:lnTo>
                  <a:lnTo>
                    <a:pt x="2671696" y="406994"/>
                  </a:lnTo>
                  <a:lnTo>
                    <a:pt x="2666419" y="402648"/>
                  </a:lnTo>
                  <a:lnTo>
                    <a:pt x="2660210" y="395198"/>
                  </a:lnTo>
                  <a:lnTo>
                    <a:pt x="2654932" y="389920"/>
                  </a:lnTo>
                  <a:lnTo>
                    <a:pt x="2651828" y="382469"/>
                  </a:lnTo>
                  <a:lnTo>
                    <a:pt x="2616437" y="382469"/>
                  </a:lnTo>
                  <a:lnTo>
                    <a:pt x="2581978" y="382469"/>
                  </a:lnTo>
                  <a:lnTo>
                    <a:pt x="2547518" y="385574"/>
                  </a:lnTo>
                  <a:lnTo>
                    <a:pt x="2544414" y="384642"/>
                  </a:lnTo>
                  <a:lnTo>
                    <a:pt x="2542240" y="380296"/>
                  </a:lnTo>
                  <a:lnTo>
                    <a:pt x="2538205" y="378123"/>
                  </a:lnTo>
                  <a:lnTo>
                    <a:pt x="2535100" y="365395"/>
                  </a:lnTo>
                  <a:lnTo>
                    <a:pt x="2532927" y="350493"/>
                  </a:lnTo>
                  <a:lnTo>
                    <a:pt x="2527650" y="333419"/>
                  </a:lnTo>
                  <a:lnTo>
                    <a:pt x="2515232" y="330314"/>
                  </a:lnTo>
                  <a:lnTo>
                    <a:pt x="2498468" y="327210"/>
                  </a:lnTo>
                  <a:lnTo>
                    <a:pt x="2481703" y="325037"/>
                  </a:lnTo>
                  <a:lnTo>
                    <a:pt x="2464008" y="325037"/>
                  </a:lnTo>
                  <a:lnTo>
                    <a:pt x="2451590" y="330314"/>
                  </a:lnTo>
                  <a:lnTo>
                    <a:pt x="2437931" y="325037"/>
                  </a:lnTo>
                  <a:lnTo>
                    <a:pt x="2427375" y="315413"/>
                  </a:lnTo>
                  <a:lnTo>
                    <a:pt x="2420235" y="304858"/>
                  </a:lnTo>
                  <a:lnTo>
                    <a:pt x="2414958" y="293371"/>
                  </a:lnTo>
                  <a:lnTo>
                    <a:pt x="2401298" y="293371"/>
                  </a:lnTo>
                  <a:lnTo>
                    <a:pt x="2388880" y="293371"/>
                  </a:lnTo>
                  <a:lnTo>
                    <a:pt x="2378325" y="297718"/>
                  </a:lnTo>
                  <a:lnTo>
                    <a:pt x="2373047" y="295544"/>
                  </a:lnTo>
                  <a:lnTo>
                    <a:pt x="2369012" y="293371"/>
                  </a:lnTo>
                  <a:lnTo>
                    <a:pt x="2365907" y="291198"/>
                  </a:lnTo>
                  <a:lnTo>
                    <a:pt x="2365907" y="288094"/>
                  </a:lnTo>
                  <a:lnTo>
                    <a:pt x="2363734" y="285921"/>
                  </a:lnTo>
                  <a:lnTo>
                    <a:pt x="2363734" y="282816"/>
                  </a:lnTo>
                  <a:lnTo>
                    <a:pt x="2361561" y="276607"/>
                  </a:lnTo>
                  <a:lnTo>
                    <a:pt x="2358457" y="273503"/>
                  </a:lnTo>
                  <a:lnTo>
                    <a:pt x="2351316" y="268225"/>
                  </a:lnTo>
                  <a:lnTo>
                    <a:pt x="2334552" y="262016"/>
                  </a:lnTo>
                  <a:lnTo>
                    <a:pt x="2315925" y="256739"/>
                  </a:lnTo>
                  <a:lnTo>
                    <a:pt x="2296057" y="251461"/>
                  </a:lnTo>
                  <a:lnTo>
                    <a:pt x="2276188" y="249288"/>
                  </a:lnTo>
                  <a:lnTo>
                    <a:pt x="2258493" y="249288"/>
                  </a:lnTo>
                  <a:lnTo>
                    <a:pt x="2247007" y="253634"/>
                  </a:lnTo>
                  <a:lnTo>
                    <a:pt x="2234589" y="256739"/>
                  </a:lnTo>
                  <a:lnTo>
                    <a:pt x="2237693" y="273813"/>
                  </a:lnTo>
                  <a:lnTo>
                    <a:pt x="2241729" y="286541"/>
                  </a:lnTo>
                  <a:lnTo>
                    <a:pt x="2243902" y="305479"/>
                  </a:lnTo>
                  <a:lnTo>
                    <a:pt x="2236762" y="305479"/>
                  </a:lnTo>
                  <a:lnTo>
                    <a:pt x="2232726" y="303306"/>
                  </a:lnTo>
                  <a:lnTo>
                    <a:pt x="2227448" y="303306"/>
                  </a:lnTo>
                  <a:lnTo>
                    <a:pt x="2225275" y="303306"/>
                  </a:lnTo>
                  <a:lnTo>
                    <a:pt x="2222171" y="303306"/>
                  </a:lnTo>
                  <a:lnTo>
                    <a:pt x="2218135" y="306410"/>
                  </a:lnTo>
                  <a:lnTo>
                    <a:pt x="2215030" y="310756"/>
                  </a:lnTo>
                  <a:lnTo>
                    <a:pt x="2207890" y="306410"/>
                  </a:lnTo>
                  <a:lnTo>
                    <a:pt x="2201681" y="303306"/>
                  </a:lnTo>
                  <a:lnTo>
                    <a:pt x="2198577" y="298028"/>
                  </a:lnTo>
                  <a:lnTo>
                    <a:pt x="2193299" y="293682"/>
                  </a:lnTo>
                  <a:lnTo>
                    <a:pt x="2188022" y="288404"/>
                  </a:lnTo>
                  <a:lnTo>
                    <a:pt x="2174362" y="310756"/>
                  </a:lnTo>
                  <a:lnTo>
                    <a:pt x="2165980" y="308583"/>
                  </a:lnTo>
                  <a:lnTo>
                    <a:pt x="2158840" y="306410"/>
                  </a:lnTo>
                  <a:lnTo>
                    <a:pt x="2152631" y="303306"/>
                  </a:lnTo>
                  <a:lnTo>
                    <a:pt x="2149526" y="298028"/>
                  </a:lnTo>
                  <a:lnTo>
                    <a:pt x="2147353" y="290577"/>
                  </a:lnTo>
                  <a:lnTo>
                    <a:pt x="2147353" y="280953"/>
                  </a:lnTo>
                  <a:lnTo>
                    <a:pt x="2140213" y="290577"/>
                  </a:lnTo>
                  <a:lnTo>
                    <a:pt x="2137109" y="301132"/>
                  </a:lnTo>
                  <a:lnTo>
                    <a:pt x="2133073" y="312619"/>
                  </a:lnTo>
                  <a:lnTo>
                    <a:pt x="2127795" y="321001"/>
                  </a:lnTo>
                  <a:lnTo>
                    <a:pt x="2125622" y="323174"/>
                  </a:lnTo>
                  <a:lnTo>
                    <a:pt x="2123449" y="325347"/>
                  </a:lnTo>
                  <a:lnTo>
                    <a:pt x="2112894" y="317896"/>
                  </a:lnTo>
                  <a:lnTo>
                    <a:pt x="2100476" y="310446"/>
                  </a:lnTo>
                  <a:lnTo>
                    <a:pt x="2091163" y="300822"/>
                  </a:lnTo>
                  <a:lnTo>
                    <a:pt x="2088989" y="295544"/>
                  </a:lnTo>
                  <a:lnTo>
                    <a:pt x="2088058" y="291198"/>
                  </a:lnTo>
                  <a:lnTo>
                    <a:pt x="2088058" y="288094"/>
                  </a:lnTo>
                  <a:lnTo>
                    <a:pt x="2085885" y="283747"/>
                  </a:lnTo>
                  <a:lnTo>
                    <a:pt x="2083712" y="280643"/>
                  </a:lnTo>
                  <a:lnTo>
                    <a:pt x="2090852" y="261706"/>
                  </a:lnTo>
                  <a:lnTo>
                    <a:pt x="2103270" y="248978"/>
                  </a:lnTo>
                  <a:lnTo>
                    <a:pt x="2093957" y="212034"/>
                  </a:lnTo>
                  <a:lnTo>
                    <a:pt x="2090852" y="212034"/>
                  </a:lnTo>
                  <a:lnTo>
                    <a:pt x="2090852" y="206757"/>
                  </a:lnTo>
                  <a:lnTo>
                    <a:pt x="2070984" y="208930"/>
                  </a:lnTo>
                  <a:lnTo>
                    <a:pt x="2058566" y="214208"/>
                  </a:lnTo>
                  <a:lnTo>
                    <a:pt x="2047079" y="223831"/>
                  </a:lnTo>
                  <a:lnTo>
                    <a:pt x="2036524" y="218554"/>
                  </a:lnTo>
                  <a:lnTo>
                    <a:pt x="2025038" y="212345"/>
                  </a:lnTo>
                  <a:lnTo>
                    <a:pt x="2014482" y="207067"/>
                  </a:lnTo>
                  <a:lnTo>
                    <a:pt x="2012310" y="209240"/>
                  </a:lnTo>
                  <a:lnTo>
                    <a:pt x="2012310" y="211414"/>
                  </a:lnTo>
                  <a:lnTo>
                    <a:pt x="2010136" y="211414"/>
                  </a:lnTo>
                  <a:lnTo>
                    <a:pt x="2007032" y="212345"/>
                  </a:lnTo>
                  <a:lnTo>
                    <a:pt x="2007032" y="218554"/>
                  </a:lnTo>
                  <a:lnTo>
                    <a:pt x="2007032" y="223831"/>
                  </a:lnTo>
                  <a:lnTo>
                    <a:pt x="2007032" y="226936"/>
                  </a:lnTo>
                  <a:lnTo>
                    <a:pt x="2007032" y="229109"/>
                  </a:lnTo>
                  <a:lnTo>
                    <a:pt x="2007032" y="232213"/>
                  </a:lnTo>
                  <a:lnTo>
                    <a:pt x="2002996" y="243700"/>
                  </a:lnTo>
                  <a:lnTo>
                    <a:pt x="1950841" y="239354"/>
                  </a:lnTo>
                  <a:lnTo>
                    <a:pt x="1948668" y="234076"/>
                  </a:lnTo>
                  <a:lnTo>
                    <a:pt x="1948668" y="228799"/>
                  </a:lnTo>
                  <a:lnTo>
                    <a:pt x="1946495" y="223521"/>
                  </a:lnTo>
                  <a:lnTo>
                    <a:pt x="1946495" y="218243"/>
                  </a:lnTo>
                  <a:lnTo>
                    <a:pt x="1946495" y="216070"/>
                  </a:lnTo>
                  <a:lnTo>
                    <a:pt x="1934077" y="206446"/>
                  </a:lnTo>
                  <a:lnTo>
                    <a:pt x="1921659" y="204273"/>
                  </a:lnTo>
                  <a:lnTo>
                    <a:pt x="1904895" y="204273"/>
                  </a:lnTo>
                  <a:lnTo>
                    <a:pt x="1887200" y="206446"/>
                  </a:lnTo>
                  <a:lnTo>
                    <a:pt x="1887200" y="219175"/>
                  </a:lnTo>
                  <a:lnTo>
                    <a:pt x="1877886" y="219175"/>
                  </a:lnTo>
                  <a:lnTo>
                    <a:pt x="1877886" y="218243"/>
                  </a:lnTo>
                  <a:lnTo>
                    <a:pt x="1875713" y="218243"/>
                  </a:lnTo>
                  <a:lnTo>
                    <a:pt x="1873540" y="216070"/>
                  </a:lnTo>
                  <a:lnTo>
                    <a:pt x="1875713" y="206446"/>
                  </a:lnTo>
                  <a:lnTo>
                    <a:pt x="1877886" y="198996"/>
                  </a:lnTo>
                  <a:lnTo>
                    <a:pt x="1880060" y="193718"/>
                  </a:lnTo>
                  <a:lnTo>
                    <a:pt x="1883164" y="188441"/>
                  </a:lnTo>
                  <a:lnTo>
                    <a:pt x="1883164" y="182232"/>
                  </a:lnTo>
                  <a:lnTo>
                    <a:pt x="1873851" y="186578"/>
                  </a:lnTo>
                  <a:lnTo>
                    <a:pt x="1866710" y="191856"/>
                  </a:lnTo>
                  <a:lnTo>
                    <a:pt x="1859570" y="197133"/>
                  </a:lnTo>
                  <a:lnTo>
                    <a:pt x="1854293" y="203342"/>
                  </a:lnTo>
                  <a:lnTo>
                    <a:pt x="1851188" y="201169"/>
                  </a:lnTo>
                  <a:lnTo>
                    <a:pt x="1849015" y="201169"/>
                  </a:lnTo>
                  <a:lnTo>
                    <a:pt x="1849015" y="198996"/>
                  </a:lnTo>
                  <a:lnTo>
                    <a:pt x="1849015" y="196823"/>
                  </a:lnTo>
                  <a:lnTo>
                    <a:pt x="1849015" y="195891"/>
                  </a:lnTo>
                  <a:lnTo>
                    <a:pt x="1851188" y="191545"/>
                  </a:lnTo>
                  <a:lnTo>
                    <a:pt x="1851188" y="188441"/>
                  </a:lnTo>
                  <a:lnTo>
                    <a:pt x="1834424" y="186267"/>
                  </a:lnTo>
                  <a:lnTo>
                    <a:pt x="1819833" y="188441"/>
                  </a:lnTo>
                  <a:lnTo>
                    <a:pt x="1807415" y="195891"/>
                  </a:lnTo>
                  <a:lnTo>
                    <a:pt x="1803379" y="195891"/>
                  </a:lnTo>
                  <a:lnTo>
                    <a:pt x="1815797" y="180990"/>
                  </a:lnTo>
                  <a:lnTo>
                    <a:pt x="1832561" y="169503"/>
                  </a:lnTo>
                  <a:lnTo>
                    <a:pt x="1849325" y="159880"/>
                  </a:lnTo>
                  <a:lnTo>
                    <a:pt x="1863916" y="151498"/>
                  </a:lnTo>
                  <a:lnTo>
                    <a:pt x="1869194" y="141874"/>
                  </a:lnTo>
                  <a:lnTo>
                    <a:pt x="1873230" y="132250"/>
                  </a:lnTo>
                  <a:lnTo>
                    <a:pt x="1878507" y="123868"/>
                  </a:lnTo>
                  <a:lnTo>
                    <a:pt x="1890925" y="114244"/>
                  </a:lnTo>
                  <a:lnTo>
                    <a:pt x="1890925" y="90029"/>
                  </a:lnTo>
                  <a:lnTo>
                    <a:pt x="1881612" y="77301"/>
                  </a:lnTo>
                  <a:lnTo>
                    <a:pt x="1873230" y="65815"/>
                  </a:lnTo>
                  <a:lnTo>
                    <a:pt x="1861743" y="57432"/>
                  </a:lnTo>
                  <a:lnTo>
                    <a:pt x="1847152" y="49982"/>
                  </a:lnTo>
                  <a:lnTo>
                    <a:pt x="1847152" y="47809"/>
                  </a:lnTo>
                  <a:lnTo>
                    <a:pt x="1847152" y="45636"/>
                  </a:lnTo>
                  <a:lnTo>
                    <a:pt x="1844979" y="43462"/>
                  </a:lnTo>
                  <a:lnTo>
                    <a:pt x="1844048" y="45636"/>
                  </a:lnTo>
                  <a:lnTo>
                    <a:pt x="1827284" y="50913"/>
                  </a:lnTo>
                  <a:lnTo>
                    <a:pt x="1812693" y="53086"/>
                  </a:lnTo>
                  <a:lnTo>
                    <a:pt x="1800275" y="55259"/>
                  </a:lnTo>
                  <a:lnTo>
                    <a:pt x="1787857" y="60537"/>
                  </a:lnTo>
                  <a:lnTo>
                    <a:pt x="1780717" y="50913"/>
                  </a:lnTo>
                  <a:lnTo>
                    <a:pt x="1773577" y="43462"/>
                  </a:lnTo>
                  <a:lnTo>
                    <a:pt x="1766436" y="40358"/>
                  </a:lnTo>
                  <a:lnTo>
                    <a:pt x="1751845" y="36012"/>
                  </a:lnTo>
                  <a:lnTo>
                    <a:pt x="1752777" y="30734"/>
                  </a:lnTo>
                  <a:lnTo>
                    <a:pt x="1754950" y="28561"/>
                  </a:lnTo>
                  <a:lnTo>
                    <a:pt x="1757123" y="25457"/>
                  </a:lnTo>
                  <a:lnTo>
                    <a:pt x="1760227" y="23283"/>
                  </a:lnTo>
                  <a:lnTo>
                    <a:pt x="1762401" y="22352"/>
                  </a:lnTo>
                  <a:lnTo>
                    <a:pt x="1767678" y="20179"/>
                  </a:lnTo>
                  <a:lnTo>
                    <a:pt x="1766747" y="14901"/>
                  </a:lnTo>
                  <a:lnTo>
                    <a:pt x="1762711" y="10555"/>
                  </a:lnTo>
                  <a:lnTo>
                    <a:pt x="1760538" y="7451"/>
                  </a:lnTo>
                  <a:lnTo>
                    <a:pt x="1759607" y="5278"/>
                  </a:lnTo>
                  <a:lnTo>
                    <a:pt x="1755571" y="0"/>
                  </a:lnTo>
                  <a:lnTo>
                    <a:pt x="1735702" y="0"/>
                  </a:lnTo>
                  <a:lnTo>
                    <a:pt x="1731666" y="18006"/>
                  </a:lnTo>
                  <a:lnTo>
                    <a:pt x="1721111" y="28561"/>
                  </a:lnTo>
                  <a:lnTo>
                    <a:pt x="1708693" y="38185"/>
                  </a:lnTo>
                  <a:lnTo>
                    <a:pt x="1695034" y="45636"/>
                  </a:lnTo>
                  <a:lnTo>
                    <a:pt x="1679511" y="53086"/>
                  </a:lnTo>
                  <a:lnTo>
                    <a:pt x="1679511" y="73265"/>
                  </a:lnTo>
                  <a:lnTo>
                    <a:pt x="1674234" y="73265"/>
                  </a:lnTo>
                  <a:lnTo>
                    <a:pt x="1668025" y="72334"/>
                  </a:lnTo>
                  <a:lnTo>
                    <a:pt x="1664921" y="72334"/>
                  </a:lnTo>
                  <a:lnTo>
                    <a:pt x="1659643" y="70161"/>
                  </a:lnTo>
                  <a:lnTo>
                    <a:pt x="1653434" y="75438"/>
                  </a:lnTo>
                  <a:lnTo>
                    <a:pt x="1646294" y="82889"/>
                  </a:lnTo>
                  <a:lnTo>
                    <a:pt x="1639153" y="88167"/>
                  </a:lnTo>
                  <a:lnTo>
                    <a:pt x="1632013" y="94376"/>
                  </a:lnTo>
                  <a:lnTo>
                    <a:pt x="1626736" y="94376"/>
                  </a:lnTo>
                  <a:lnTo>
                    <a:pt x="1616181" y="94376"/>
                  </a:lnTo>
                  <a:lnTo>
                    <a:pt x="1601590" y="94376"/>
                  </a:lnTo>
                  <a:lnTo>
                    <a:pt x="1586999" y="94376"/>
                  </a:lnTo>
                  <a:lnTo>
                    <a:pt x="1575512" y="94376"/>
                  </a:lnTo>
                  <a:lnTo>
                    <a:pt x="1572408" y="99653"/>
                  </a:lnTo>
                  <a:lnTo>
                    <a:pt x="1570235" y="104931"/>
                  </a:lnTo>
                  <a:lnTo>
                    <a:pt x="1567130" y="110208"/>
                  </a:lnTo>
                  <a:lnTo>
                    <a:pt x="1564957" y="117659"/>
                  </a:lnTo>
                  <a:lnTo>
                    <a:pt x="1543226" y="117659"/>
                  </a:lnTo>
                  <a:lnTo>
                    <a:pt x="1526462" y="123868"/>
                  </a:lnTo>
                  <a:lnTo>
                    <a:pt x="1511871" y="130077"/>
                  </a:lnTo>
                  <a:lnTo>
                    <a:pt x="1497280" y="141563"/>
                  </a:lnTo>
                  <a:lnTo>
                    <a:pt x="1484862" y="152118"/>
                  </a:lnTo>
                  <a:lnTo>
                    <a:pt x="1468098" y="161742"/>
                  </a:lnTo>
                  <a:lnTo>
                    <a:pt x="1462821" y="180679"/>
                  </a:lnTo>
                  <a:lnTo>
                    <a:pt x="1459716" y="198685"/>
                  </a:lnTo>
                  <a:lnTo>
                    <a:pt x="1455680" y="215760"/>
                  </a:lnTo>
                  <a:lnTo>
                    <a:pt x="1452576" y="215760"/>
                  </a:lnTo>
                  <a:lnTo>
                    <a:pt x="1445436" y="198685"/>
                  </a:lnTo>
                  <a:lnTo>
                    <a:pt x="1419358" y="203963"/>
                  </a:lnTo>
                  <a:lnTo>
                    <a:pt x="1395454" y="211414"/>
                  </a:lnTo>
                  <a:lnTo>
                    <a:pt x="1399490" y="233766"/>
                  </a:lnTo>
                  <a:lnTo>
                    <a:pt x="1404767" y="253945"/>
                  </a:lnTo>
                  <a:lnTo>
                    <a:pt x="1410045" y="275055"/>
                  </a:lnTo>
                  <a:lnTo>
                    <a:pt x="1419358" y="290888"/>
                  </a:lnTo>
                  <a:lnTo>
                    <a:pt x="1431776" y="304547"/>
                  </a:lnTo>
                  <a:lnTo>
                    <a:pt x="1431776" y="312929"/>
                  </a:lnTo>
                  <a:lnTo>
                    <a:pt x="1416254" y="302374"/>
                  </a:lnTo>
                  <a:lnTo>
                    <a:pt x="1399490" y="287473"/>
                  </a:lnTo>
                  <a:lnTo>
                    <a:pt x="1388934" y="272571"/>
                  </a:lnTo>
                  <a:lnTo>
                    <a:pt x="1368135" y="272571"/>
                  </a:lnTo>
                  <a:lnTo>
                    <a:pt x="1352612" y="275676"/>
                  </a:lnTo>
                  <a:lnTo>
                    <a:pt x="1338953" y="283127"/>
                  </a:lnTo>
                  <a:lnTo>
                    <a:pt x="1331812" y="274745"/>
                  </a:lnTo>
                  <a:lnTo>
                    <a:pt x="1328708" y="263258"/>
                  </a:lnTo>
                  <a:lnTo>
                    <a:pt x="1324672" y="252703"/>
                  </a:lnTo>
                  <a:lnTo>
                    <a:pt x="1321568" y="250530"/>
                  </a:lnTo>
                  <a:lnTo>
                    <a:pt x="1321568" y="249909"/>
                  </a:lnTo>
                  <a:lnTo>
                    <a:pt x="1319394" y="249909"/>
                  </a:lnTo>
                  <a:lnTo>
                    <a:pt x="1316290" y="249909"/>
                  </a:lnTo>
                  <a:lnTo>
                    <a:pt x="1312254" y="249909"/>
                  </a:lnTo>
                  <a:lnTo>
                    <a:pt x="1312254" y="284679"/>
                  </a:lnTo>
                  <a:lnTo>
                    <a:pt x="1289281" y="305789"/>
                  </a:lnTo>
                  <a:lnTo>
                    <a:pt x="1294559" y="320691"/>
                  </a:lnTo>
                  <a:lnTo>
                    <a:pt x="1299837" y="331246"/>
                  </a:lnTo>
                  <a:lnTo>
                    <a:pt x="1305114" y="343974"/>
                  </a:lnTo>
                  <a:lnTo>
                    <a:pt x="1309150" y="362911"/>
                  </a:lnTo>
                  <a:lnTo>
                    <a:pt x="1329018" y="370362"/>
                  </a:lnTo>
                  <a:lnTo>
                    <a:pt x="1350750" y="378744"/>
                  </a:lnTo>
                  <a:lnTo>
                    <a:pt x="1368445" y="386195"/>
                  </a:lnTo>
                  <a:lnTo>
                    <a:pt x="1368445" y="392403"/>
                  </a:lnTo>
                  <a:lnTo>
                    <a:pt x="1350750" y="386195"/>
                  </a:lnTo>
                  <a:lnTo>
                    <a:pt x="1332123" y="386195"/>
                  </a:lnTo>
                  <a:lnTo>
                    <a:pt x="1312254" y="386195"/>
                  </a:lnTo>
                  <a:lnTo>
                    <a:pt x="1314427" y="401096"/>
                  </a:lnTo>
                  <a:lnTo>
                    <a:pt x="1316601" y="418170"/>
                  </a:lnTo>
                  <a:lnTo>
                    <a:pt x="1319705" y="435245"/>
                  </a:lnTo>
                  <a:lnTo>
                    <a:pt x="1316601" y="453251"/>
                  </a:lnTo>
                  <a:lnTo>
                    <a:pt x="1310392" y="464737"/>
                  </a:lnTo>
                  <a:lnTo>
                    <a:pt x="1303251" y="479639"/>
                  </a:lnTo>
                  <a:lnTo>
                    <a:pt x="1296111" y="492367"/>
                  </a:lnTo>
                  <a:lnTo>
                    <a:pt x="1293006" y="494540"/>
                  </a:lnTo>
                  <a:lnTo>
                    <a:pt x="1290833" y="495472"/>
                  </a:lnTo>
                  <a:lnTo>
                    <a:pt x="1289902" y="497645"/>
                  </a:lnTo>
                  <a:lnTo>
                    <a:pt x="1269102" y="497645"/>
                  </a:lnTo>
                  <a:lnTo>
                    <a:pt x="1269102" y="492057"/>
                  </a:lnTo>
                  <a:lnTo>
                    <a:pt x="1276243" y="489883"/>
                  </a:lnTo>
                  <a:lnTo>
                    <a:pt x="1282452" y="486779"/>
                  </a:lnTo>
                  <a:lnTo>
                    <a:pt x="1287729" y="484606"/>
                  </a:lnTo>
                  <a:lnTo>
                    <a:pt x="1290833" y="480260"/>
                  </a:lnTo>
                  <a:lnTo>
                    <a:pt x="1296111" y="477155"/>
                  </a:lnTo>
                  <a:lnTo>
                    <a:pt x="1296111" y="460081"/>
                  </a:lnTo>
                  <a:lnTo>
                    <a:pt x="1300147" y="447352"/>
                  </a:lnTo>
                  <a:lnTo>
                    <a:pt x="1305424" y="435866"/>
                  </a:lnTo>
                  <a:lnTo>
                    <a:pt x="1302320" y="429657"/>
                  </a:lnTo>
                  <a:lnTo>
                    <a:pt x="1300147" y="423448"/>
                  </a:lnTo>
                  <a:lnTo>
                    <a:pt x="1296111" y="420344"/>
                  </a:lnTo>
                  <a:lnTo>
                    <a:pt x="1293006" y="415997"/>
                  </a:lnTo>
                  <a:lnTo>
                    <a:pt x="1290833" y="412893"/>
                  </a:lnTo>
                  <a:lnTo>
                    <a:pt x="1289902" y="407615"/>
                  </a:lnTo>
                  <a:lnTo>
                    <a:pt x="1289902" y="400165"/>
                  </a:lnTo>
                  <a:lnTo>
                    <a:pt x="1293006" y="390541"/>
                  </a:lnTo>
                  <a:lnTo>
                    <a:pt x="1296111" y="379054"/>
                  </a:lnTo>
                  <a:lnTo>
                    <a:pt x="1296111" y="366326"/>
                  </a:lnTo>
                  <a:lnTo>
                    <a:pt x="1293006" y="355771"/>
                  </a:lnTo>
                  <a:lnTo>
                    <a:pt x="1289902" y="340870"/>
                  </a:lnTo>
                  <a:lnTo>
                    <a:pt x="1283693" y="328141"/>
                  </a:lnTo>
                  <a:lnTo>
                    <a:pt x="1280589" y="318517"/>
                  </a:lnTo>
                  <a:lnTo>
                    <a:pt x="1282762" y="311067"/>
                  </a:lnTo>
                  <a:lnTo>
                    <a:pt x="1283693" y="299580"/>
                  </a:lnTo>
                  <a:lnTo>
                    <a:pt x="1287729" y="286852"/>
                  </a:lnTo>
                  <a:lnTo>
                    <a:pt x="1290833" y="271951"/>
                  </a:lnTo>
                  <a:lnTo>
                    <a:pt x="1293006" y="257049"/>
                  </a:lnTo>
                  <a:lnTo>
                    <a:pt x="1285866" y="249598"/>
                  </a:lnTo>
                  <a:lnTo>
                    <a:pt x="1280589" y="239975"/>
                  </a:lnTo>
                  <a:lnTo>
                    <a:pt x="1260720" y="239043"/>
                  </a:lnTo>
                  <a:lnTo>
                    <a:pt x="1243956" y="239975"/>
                  </a:lnTo>
                  <a:lnTo>
                    <a:pt x="1234643" y="246184"/>
                  </a:lnTo>
                  <a:lnTo>
                    <a:pt x="1227502" y="254566"/>
                  </a:lnTo>
                  <a:lnTo>
                    <a:pt x="1222225" y="266052"/>
                  </a:lnTo>
                  <a:lnTo>
                    <a:pt x="1218189" y="276607"/>
                  </a:lnTo>
                  <a:lnTo>
                    <a:pt x="1215085" y="290267"/>
                  </a:lnTo>
                  <a:lnTo>
                    <a:pt x="1211049" y="300822"/>
                  </a:lnTo>
                  <a:lnTo>
                    <a:pt x="1203909" y="310446"/>
                  </a:lnTo>
                  <a:lnTo>
                    <a:pt x="1193353" y="317896"/>
                  </a:lnTo>
                  <a:lnTo>
                    <a:pt x="1196458" y="338075"/>
                  </a:lnTo>
                  <a:lnTo>
                    <a:pt x="1198631" y="352977"/>
                  </a:lnTo>
                  <a:lnTo>
                    <a:pt x="1202667" y="370051"/>
                  </a:lnTo>
                  <a:lnTo>
                    <a:pt x="1200494" y="392403"/>
                  </a:lnTo>
                  <a:lnTo>
                    <a:pt x="1217258" y="392403"/>
                  </a:lnTo>
                  <a:lnTo>
                    <a:pt x="1218189" y="399854"/>
                  </a:lnTo>
                  <a:lnTo>
                    <a:pt x="1222225" y="405132"/>
                  </a:lnTo>
                  <a:lnTo>
                    <a:pt x="1224398" y="410409"/>
                  </a:lnTo>
                  <a:lnTo>
                    <a:pt x="1227502" y="414756"/>
                  </a:lnTo>
                  <a:lnTo>
                    <a:pt x="1232780" y="420033"/>
                  </a:lnTo>
                  <a:lnTo>
                    <a:pt x="1231849" y="423138"/>
                  </a:lnTo>
                  <a:lnTo>
                    <a:pt x="1231849" y="425311"/>
                  </a:lnTo>
                  <a:lnTo>
                    <a:pt x="1229676" y="427484"/>
                  </a:lnTo>
                  <a:lnTo>
                    <a:pt x="1220362" y="423138"/>
                  </a:lnTo>
                  <a:lnTo>
                    <a:pt x="1205771" y="415687"/>
                  </a:lnTo>
                  <a:lnTo>
                    <a:pt x="1190249" y="402959"/>
                  </a:lnTo>
                  <a:lnTo>
                    <a:pt x="1171622" y="390230"/>
                  </a:lnTo>
                  <a:lnTo>
                    <a:pt x="1159204" y="377502"/>
                  </a:lnTo>
                  <a:lnTo>
                    <a:pt x="1149891" y="366016"/>
                  </a:lnTo>
                  <a:lnTo>
                    <a:pt x="1142751" y="366016"/>
                  </a:lnTo>
                  <a:lnTo>
                    <a:pt x="1135611" y="366016"/>
                  </a:lnTo>
                  <a:lnTo>
                    <a:pt x="1130333" y="363842"/>
                  </a:lnTo>
                  <a:lnTo>
                    <a:pt x="1126297" y="362911"/>
                  </a:lnTo>
                  <a:lnTo>
                    <a:pt x="1119157" y="366016"/>
                  </a:lnTo>
                  <a:lnTo>
                    <a:pt x="1116052" y="368189"/>
                  </a:lnTo>
                  <a:lnTo>
                    <a:pt x="1112017" y="371293"/>
                  </a:lnTo>
                  <a:lnTo>
                    <a:pt x="1106739" y="375639"/>
                  </a:lnTo>
                  <a:lnTo>
                    <a:pt x="1106739" y="383090"/>
                  </a:lnTo>
                  <a:lnTo>
                    <a:pt x="1106739" y="388368"/>
                  </a:lnTo>
                  <a:lnTo>
                    <a:pt x="1108912" y="392714"/>
                  </a:lnTo>
                  <a:lnTo>
                    <a:pt x="1111085" y="395818"/>
                  </a:lnTo>
                  <a:lnTo>
                    <a:pt x="1114190" y="400165"/>
                  </a:lnTo>
                  <a:lnTo>
                    <a:pt x="1114190" y="405442"/>
                  </a:lnTo>
                  <a:lnTo>
                    <a:pt x="1112017" y="410720"/>
                  </a:lnTo>
                  <a:lnTo>
                    <a:pt x="1112017" y="415066"/>
                  </a:lnTo>
                  <a:lnTo>
                    <a:pt x="1111085" y="415997"/>
                  </a:lnTo>
                  <a:lnTo>
                    <a:pt x="1108912" y="420344"/>
                  </a:lnTo>
                  <a:lnTo>
                    <a:pt x="1106739" y="423448"/>
                  </a:lnTo>
                  <a:lnTo>
                    <a:pt x="1099599" y="422517"/>
                  </a:lnTo>
                  <a:lnTo>
                    <a:pt x="1096495" y="422517"/>
                  </a:lnTo>
                  <a:lnTo>
                    <a:pt x="1094321" y="420344"/>
                  </a:lnTo>
                  <a:lnTo>
                    <a:pt x="1092148" y="418170"/>
                  </a:lnTo>
                  <a:lnTo>
                    <a:pt x="1089044" y="415066"/>
                  </a:lnTo>
                  <a:lnTo>
                    <a:pt x="1086871" y="412893"/>
                  </a:lnTo>
                  <a:lnTo>
                    <a:pt x="1083766" y="412893"/>
                  </a:lnTo>
                  <a:lnTo>
                    <a:pt x="1072280" y="415997"/>
                  </a:lnTo>
                  <a:lnTo>
                    <a:pt x="1061724" y="420344"/>
                  </a:lnTo>
                  <a:lnTo>
                    <a:pt x="1048065" y="425621"/>
                  </a:lnTo>
                  <a:lnTo>
                    <a:pt x="1035647" y="430899"/>
                  </a:lnTo>
                  <a:lnTo>
                    <a:pt x="1030369" y="436176"/>
                  </a:lnTo>
                  <a:lnTo>
                    <a:pt x="1021056" y="436176"/>
                  </a:lnTo>
                  <a:lnTo>
                    <a:pt x="1028196" y="425621"/>
                  </a:lnTo>
                  <a:lnTo>
                    <a:pt x="1035336" y="420344"/>
                  </a:lnTo>
                  <a:lnTo>
                    <a:pt x="1044650" y="415066"/>
                  </a:lnTo>
                  <a:lnTo>
                    <a:pt x="1053963" y="407615"/>
                  </a:lnTo>
                  <a:lnTo>
                    <a:pt x="1040304" y="403269"/>
                  </a:lnTo>
                  <a:lnTo>
                    <a:pt x="1025713" y="400165"/>
                  </a:lnTo>
                  <a:lnTo>
                    <a:pt x="1010190" y="400165"/>
                  </a:lnTo>
                  <a:lnTo>
                    <a:pt x="1008017" y="407615"/>
                  </a:lnTo>
                  <a:lnTo>
                    <a:pt x="1008017" y="412893"/>
                  </a:lnTo>
                  <a:lnTo>
                    <a:pt x="1005844" y="415997"/>
                  </a:lnTo>
                  <a:lnTo>
                    <a:pt x="1003671" y="420344"/>
                  </a:lnTo>
                  <a:lnTo>
                    <a:pt x="1000567" y="423448"/>
                  </a:lnTo>
                  <a:lnTo>
                    <a:pt x="1000567" y="427794"/>
                  </a:lnTo>
                  <a:lnTo>
                    <a:pt x="996531" y="425621"/>
                  </a:lnTo>
                  <a:lnTo>
                    <a:pt x="995600" y="422517"/>
                  </a:lnTo>
                  <a:lnTo>
                    <a:pt x="993426" y="420344"/>
                  </a:lnTo>
                  <a:lnTo>
                    <a:pt x="991253" y="415997"/>
                  </a:lnTo>
                  <a:lnTo>
                    <a:pt x="990322" y="412893"/>
                  </a:lnTo>
                  <a:lnTo>
                    <a:pt x="986286" y="410720"/>
                  </a:lnTo>
                  <a:lnTo>
                    <a:pt x="983182" y="408547"/>
                  </a:lnTo>
                  <a:lnTo>
                    <a:pt x="981009" y="410720"/>
                  </a:lnTo>
                  <a:lnTo>
                    <a:pt x="975731" y="410720"/>
                  </a:lnTo>
                  <a:lnTo>
                    <a:pt x="969522" y="412893"/>
                  </a:lnTo>
                  <a:lnTo>
                    <a:pt x="957104" y="429967"/>
                  </a:lnTo>
                  <a:lnTo>
                    <a:pt x="942513" y="443627"/>
                  </a:lnTo>
                  <a:lnTo>
                    <a:pt x="930095" y="460702"/>
                  </a:lnTo>
                  <a:lnTo>
                    <a:pt x="932269" y="465979"/>
                  </a:lnTo>
                  <a:lnTo>
                    <a:pt x="932269" y="470325"/>
                  </a:lnTo>
                  <a:lnTo>
                    <a:pt x="932269" y="475603"/>
                  </a:lnTo>
                  <a:lnTo>
                    <a:pt x="932269" y="479949"/>
                  </a:lnTo>
                  <a:lnTo>
                    <a:pt x="930095" y="485227"/>
                  </a:lnTo>
                  <a:lnTo>
                    <a:pt x="926060" y="487400"/>
                  </a:lnTo>
                  <a:lnTo>
                    <a:pt x="925128" y="487400"/>
                  </a:lnTo>
                  <a:lnTo>
                    <a:pt x="922955" y="488331"/>
                  </a:lnTo>
                  <a:lnTo>
                    <a:pt x="920782" y="488331"/>
                  </a:lnTo>
                  <a:lnTo>
                    <a:pt x="915504" y="488331"/>
                  </a:lnTo>
                  <a:lnTo>
                    <a:pt x="911469" y="487400"/>
                  </a:lnTo>
                  <a:lnTo>
                    <a:pt x="908364" y="485227"/>
                  </a:lnTo>
                  <a:lnTo>
                    <a:pt x="906191" y="483054"/>
                  </a:lnTo>
                  <a:lnTo>
                    <a:pt x="900914" y="480881"/>
                  </a:lnTo>
                  <a:lnTo>
                    <a:pt x="900914" y="460702"/>
                  </a:lnTo>
                  <a:lnTo>
                    <a:pt x="908054" y="460702"/>
                  </a:lnTo>
                  <a:lnTo>
                    <a:pt x="911158" y="458528"/>
                  </a:lnTo>
                  <a:lnTo>
                    <a:pt x="913331" y="458528"/>
                  </a:lnTo>
                  <a:lnTo>
                    <a:pt x="917367" y="457597"/>
                  </a:lnTo>
                  <a:lnTo>
                    <a:pt x="917367" y="447973"/>
                  </a:lnTo>
                  <a:lnTo>
                    <a:pt x="911158" y="438349"/>
                  </a:lnTo>
                  <a:lnTo>
                    <a:pt x="904018" y="427794"/>
                  </a:lnTo>
                  <a:lnTo>
                    <a:pt x="896878" y="420344"/>
                  </a:lnTo>
                  <a:lnTo>
                    <a:pt x="866765" y="420344"/>
                  </a:lnTo>
                  <a:lnTo>
                    <a:pt x="873905" y="464737"/>
                  </a:lnTo>
                  <a:lnTo>
                    <a:pt x="877009" y="504785"/>
                  </a:lnTo>
                  <a:lnTo>
                    <a:pt x="869869" y="502612"/>
                  </a:lnTo>
                  <a:lnTo>
                    <a:pt x="862729" y="501680"/>
                  </a:lnTo>
                  <a:lnTo>
                    <a:pt x="855588" y="499507"/>
                  </a:lnTo>
                  <a:lnTo>
                    <a:pt x="850311" y="497334"/>
                  </a:lnTo>
                  <a:lnTo>
                    <a:pt x="840997" y="510062"/>
                  </a:lnTo>
                  <a:lnTo>
                    <a:pt x="830442" y="521549"/>
                  </a:lnTo>
                  <a:lnTo>
                    <a:pt x="813678" y="529000"/>
                  </a:lnTo>
                  <a:lnTo>
                    <a:pt x="815851" y="534277"/>
                  </a:lnTo>
                  <a:lnTo>
                    <a:pt x="815851" y="537382"/>
                  </a:lnTo>
                  <a:lnTo>
                    <a:pt x="815851" y="539555"/>
                  </a:lnTo>
                  <a:lnTo>
                    <a:pt x="818025" y="541728"/>
                  </a:lnTo>
                  <a:lnTo>
                    <a:pt x="818956" y="543901"/>
                  </a:lnTo>
                  <a:lnTo>
                    <a:pt x="821129" y="544832"/>
                  </a:lnTo>
                  <a:lnTo>
                    <a:pt x="821129" y="551041"/>
                  </a:lnTo>
                  <a:lnTo>
                    <a:pt x="818956" y="556319"/>
                  </a:lnTo>
                  <a:lnTo>
                    <a:pt x="818025" y="558492"/>
                  </a:lnTo>
                  <a:lnTo>
                    <a:pt x="815851" y="561596"/>
                  </a:lnTo>
                  <a:lnTo>
                    <a:pt x="813678" y="565943"/>
                  </a:lnTo>
                  <a:lnTo>
                    <a:pt x="799087" y="559734"/>
                  </a:lnTo>
                  <a:lnTo>
                    <a:pt x="786669" y="552283"/>
                  </a:lnTo>
                  <a:lnTo>
                    <a:pt x="774252" y="544832"/>
                  </a:lnTo>
                  <a:lnTo>
                    <a:pt x="774252" y="549179"/>
                  </a:lnTo>
                  <a:lnTo>
                    <a:pt x="767732" y="549179"/>
                  </a:lnTo>
                  <a:lnTo>
                    <a:pt x="767732" y="559734"/>
                  </a:lnTo>
                  <a:lnTo>
                    <a:pt x="769906" y="569358"/>
                  </a:lnTo>
                  <a:lnTo>
                    <a:pt x="772079" y="582086"/>
                  </a:lnTo>
                  <a:lnTo>
                    <a:pt x="764938" y="581155"/>
                  </a:lnTo>
                  <a:lnTo>
                    <a:pt x="760903" y="576808"/>
                  </a:lnTo>
                  <a:lnTo>
                    <a:pt x="755625" y="574635"/>
                  </a:lnTo>
                  <a:lnTo>
                    <a:pt x="752520" y="569358"/>
                  </a:lnTo>
                  <a:lnTo>
                    <a:pt x="748485" y="559734"/>
                  </a:lnTo>
                  <a:lnTo>
                    <a:pt x="745380" y="544832"/>
                  </a:lnTo>
                  <a:lnTo>
                    <a:pt x="743207" y="526827"/>
                  </a:lnTo>
                  <a:lnTo>
                    <a:pt x="741034" y="509752"/>
                  </a:lnTo>
                  <a:lnTo>
                    <a:pt x="738861" y="497024"/>
                  </a:lnTo>
                  <a:lnTo>
                    <a:pt x="753452" y="502301"/>
                  </a:lnTo>
                  <a:lnTo>
                    <a:pt x="768043" y="509752"/>
                  </a:lnTo>
                  <a:lnTo>
                    <a:pt x="784807" y="517203"/>
                  </a:lnTo>
                  <a:lnTo>
                    <a:pt x="802502" y="517203"/>
                  </a:lnTo>
                  <a:lnTo>
                    <a:pt x="819266" y="508821"/>
                  </a:lnTo>
                  <a:lnTo>
                    <a:pt x="831684" y="495161"/>
                  </a:lnTo>
                  <a:lnTo>
                    <a:pt x="833857" y="479328"/>
                  </a:lnTo>
                  <a:lnTo>
                    <a:pt x="830753" y="462254"/>
                  </a:lnTo>
                  <a:lnTo>
                    <a:pt x="819266" y="445179"/>
                  </a:lnTo>
                  <a:lnTo>
                    <a:pt x="806848" y="429347"/>
                  </a:lnTo>
                  <a:lnTo>
                    <a:pt x="792258" y="414445"/>
                  </a:lnTo>
                  <a:lnTo>
                    <a:pt x="777667" y="402959"/>
                  </a:lnTo>
                  <a:lnTo>
                    <a:pt x="765249" y="395508"/>
                  </a:lnTo>
                  <a:lnTo>
                    <a:pt x="732031" y="392403"/>
                  </a:lnTo>
                  <a:lnTo>
                    <a:pt x="726753" y="386195"/>
                  </a:lnTo>
                  <a:lnTo>
                    <a:pt x="721476" y="380917"/>
                  </a:lnTo>
                  <a:lnTo>
                    <a:pt x="719303" y="375639"/>
                  </a:lnTo>
                  <a:lnTo>
                    <a:pt x="717130" y="371293"/>
                  </a:lnTo>
                  <a:lnTo>
                    <a:pt x="711852" y="371293"/>
                  </a:lnTo>
                  <a:lnTo>
                    <a:pt x="704712" y="373466"/>
                  </a:lnTo>
                  <a:lnTo>
                    <a:pt x="692294" y="378744"/>
                  </a:lnTo>
                  <a:lnTo>
                    <a:pt x="690121" y="375639"/>
                  </a:lnTo>
                  <a:lnTo>
                    <a:pt x="689190" y="373466"/>
                  </a:lnTo>
                  <a:lnTo>
                    <a:pt x="687016" y="373466"/>
                  </a:lnTo>
                  <a:lnTo>
                    <a:pt x="684843" y="370362"/>
                  </a:lnTo>
                  <a:lnTo>
                    <a:pt x="684843" y="366016"/>
                  </a:lnTo>
                  <a:lnTo>
                    <a:pt x="687016" y="363842"/>
                  </a:lnTo>
                  <a:lnTo>
                    <a:pt x="687016" y="362911"/>
                  </a:lnTo>
                  <a:lnTo>
                    <a:pt x="689190" y="362911"/>
                  </a:lnTo>
                  <a:lnTo>
                    <a:pt x="690121" y="360738"/>
                  </a:lnTo>
                  <a:lnTo>
                    <a:pt x="692294" y="358565"/>
                  </a:lnTo>
                  <a:lnTo>
                    <a:pt x="689190" y="343664"/>
                  </a:lnTo>
                  <a:lnTo>
                    <a:pt x="682981" y="336213"/>
                  </a:lnTo>
                  <a:lnTo>
                    <a:pt x="675840" y="334040"/>
                  </a:lnTo>
                  <a:lnTo>
                    <a:pt x="668700" y="333108"/>
                  </a:lnTo>
                  <a:lnTo>
                    <a:pt x="660318" y="328762"/>
                  </a:lnTo>
                  <a:lnTo>
                    <a:pt x="653178" y="321311"/>
                  </a:lnTo>
                  <a:lnTo>
                    <a:pt x="636414" y="323485"/>
                  </a:lnTo>
                  <a:lnTo>
                    <a:pt x="619650" y="327831"/>
                  </a:lnTo>
                  <a:lnTo>
                    <a:pt x="607232" y="330935"/>
                  </a:lnTo>
                  <a:lnTo>
                    <a:pt x="595745" y="340559"/>
                  </a:lnTo>
                  <a:lnTo>
                    <a:pt x="589536" y="355460"/>
                  </a:lnTo>
                  <a:lnTo>
                    <a:pt x="583328" y="351114"/>
                  </a:lnTo>
                  <a:lnTo>
                    <a:pt x="581465" y="351114"/>
                  </a:lnTo>
                  <a:lnTo>
                    <a:pt x="579292" y="348941"/>
                  </a:lnTo>
                  <a:lnTo>
                    <a:pt x="577119" y="348941"/>
                  </a:lnTo>
                  <a:lnTo>
                    <a:pt x="574014" y="348941"/>
                  </a:lnTo>
                  <a:lnTo>
                    <a:pt x="569978" y="348941"/>
                  </a:lnTo>
                  <a:lnTo>
                    <a:pt x="564701" y="348941"/>
                  </a:lnTo>
                  <a:lnTo>
                    <a:pt x="564701" y="362601"/>
                  </a:lnTo>
                  <a:lnTo>
                    <a:pt x="560665" y="360428"/>
                  </a:lnTo>
                  <a:lnTo>
                    <a:pt x="559734" y="360428"/>
                  </a:lnTo>
                  <a:lnTo>
                    <a:pt x="557561" y="360428"/>
                  </a:lnTo>
                  <a:lnTo>
                    <a:pt x="555387" y="358254"/>
                  </a:lnTo>
                  <a:lnTo>
                    <a:pt x="535519" y="363532"/>
                  </a:lnTo>
                  <a:lnTo>
                    <a:pt x="520928" y="375019"/>
                  </a:lnTo>
                  <a:lnTo>
                    <a:pt x="511615" y="392093"/>
                  </a:lnTo>
                  <a:lnTo>
                    <a:pt x="494850" y="392093"/>
                  </a:lnTo>
                  <a:lnTo>
                    <a:pt x="494850" y="406994"/>
                  </a:lnTo>
                  <a:lnTo>
                    <a:pt x="479328" y="415377"/>
                  </a:lnTo>
                  <a:lnTo>
                    <a:pt x="466910" y="430278"/>
                  </a:lnTo>
                  <a:lnTo>
                    <a:pt x="453251" y="452630"/>
                  </a:lnTo>
                  <a:lnTo>
                    <a:pt x="442696" y="476845"/>
                  </a:lnTo>
                  <a:lnTo>
                    <a:pt x="431209" y="501060"/>
                  </a:lnTo>
                  <a:lnTo>
                    <a:pt x="420654" y="524343"/>
                  </a:lnTo>
                  <a:lnTo>
                    <a:pt x="408236" y="544522"/>
                  </a:lnTo>
                  <a:lnTo>
                    <a:pt x="394577" y="561596"/>
                  </a:lnTo>
                  <a:lnTo>
                    <a:pt x="396750" y="565943"/>
                  </a:lnTo>
                  <a:lnTo>
                    <a:pt x="396750" y="569047"/>
                  </a:lnTo>
                  <a:lnTo>
                    <a:pt x="396750" y="571220"/>
                  </a:lnTo>
                  <a:lnTo>
                    <a:pt x="398923" y="571220"/>
                  </a:lnTo>
                  <a:lnTo>
                    <a:pt x="401096" y="571220"/>
                  </a:lnTo>
                  <a:lnTo>
                    <a:pt x="404200" y="573393"/>
                  </a:lnTo>
                  <a:lnTo>
                    <a:pt x="394887" y="581775"/>
                  </a:lnTo>
                  <a:lnTo>
                    <a:pt x="384332" y="586122"/>
                  </a:lnTo>
                  <a:lnTo>
                    <a:pt x="371914" y="593572"/>
                  </a:lnTo>
                  <a:lnTo>
                    <a:pt x="369741" y="596677"/>
                  </a:lnTo>
                  <a:lnTo>
                    <a:pt x="367568" y="602886"/>
                  </a:lnTo>
                  <a:lnTo>
                    <a:pt x="366636" y="605990"/>
                  </a:lnTo>
                  <a:lnTo>
                    <a:pt x="364463" y="610336"/>
                  </a:lnTo>
                  <a:lnTo>
                    <a:pt x="360427" y="613441"/>
                  </a:lnTo>
                  <a:lnTo>
                    <a:pt x="359496" y="611268"/>
                  </a:lnTo>
                  <a:lnTo>
                    <a:pt x="357323" y="610336"/>
                  </a:lnTo>
                  <a:lnTo>
                    <a:pt x="355150" y="608163"/>
                  </a:lnTo>
                  <a:lnTo>
                    <a:pt x="352045" y="605990"/>
                  </a:lnTo>
                  <a:lnTo>
                    <a:pt x="345836" y="611268"/>
                  </a:lnTo>
                  <a:lnTo>
                    <a:pt x="340559" y="617477"/>
                  </a:lnTo>
                  <a:lnTo>
                    <a:pt x="335281" y="622754"/>
                  </a:lnTo>
                  <a:lnTo>
                    <a:pt x="331246" y="625859"/>
                  </a:lnTo>
                  <a:lnTo>
                    <a:pt x="325968" y="640760"/>
                  </a:lnTo>
                  <a:lnTo>
                    <a:pt x="323795" y="652247"/>
                  </a:lnTo>
                  <a:lnTo>
                    <a:pt x="320690" y="660629"/>
                  </a:lnTo>
                  <a:lnTo>
                    <a:pt x="311377" y="670252"/>
                  </a:lnTo>
                  <a:lnTo>
                    <a:pt x="313550" y="692605"/>
                  </a:lnTo>
                  <a:lnTo>
                    <a:pt x="316655" y="709679"/>
                  </a:lnTo>
                  <a:lnTo>
                    <a:pt x="320690" y="724581"/>
                  </a:lnTo>
                  <a:lnTo>
                    <a:pt x="322864" y="742586"/>
                  </a:lnTo>
                  <a:lnTo>
                    <a:pt x="323795" y="764938"/>
                  </a:lnTo>
                  <a:lnTo>
                    <a:pt x="327831" y="764938"/>
                  </a:lnTo>
                  <a:lnTo>
                    <a:pt x="330004" y="767112"/>
                  </a:lnTo>
                  <a:lnTo>
                    <a:pt x="330935" y="767112"/>
                  </a:lnTo>
                  <a:lnTo>
                    <a:pt x="333108" y="767112"/>
                  </a:lnTo>
                  <a:lnTo>
                    <a:pt x="335281" y="769285"/>
                  </a:lnTo>
                  <a:lnTo>
                    <a:pt x="352977" y="764938"/>
                  </a:lnTo>
                  <a:lnTo>
                    <a:pt x="364463" y="759661"/>
                  </a:lnTo>
                  <a:lnTo>
                    <a:pt x="375018" y="752210"/>
                  </a:lnTo>
                  <a:lnTo>
                    <a:pt x="384332" y="742586"/>
                  </a:lnTo>
                  <a:lnTo>
                    <a:pt x="398923" y="735136"/>
                  </a:lnTo>
                  <a:lnTo>
                    <a:pt x="409478" y="762765"/>
                  </a:lnTo>
                  <a:lnTo>
                    <a:pt x="415687" y="786980"/>
                  </a:lnTo>
                  <a:lnTo>
                    <a:pt x="424069" y="809332"/>
                  </a:lnTo>
                  <a:lnTo>
                    <a:pt x="438660" y="829511"/>
                  </a:lnTo>
                  <a:lnTo>
                    <a:pt x="438660" y="833857"/>
                  </a:lnTo>
                  <a:lnTo>
                    <a:pt x="444869" y="833857"/>
                  </a:lnTo>
                  <a:lnTo>
                    <a:pt x="453251" y="818956"/>
                  </a:lnTo>
                  <a:lnTo>
                    <a:pt x="462564" y="807470"/>
                  </a:lnTo>
                  <a:lnTo>
                    <a:pt x="474051" y="796914"/>
                  </a:lnTo>
                  <a:lnTo>
                    <a:pt x="481191" y="784186"/>
                  </a:lnTo>
                  <a:lnTo>
                    <a:pt x="488331" y="767112"/>
                  </a:lnTo>
                  <a:lnTo>
                    <a:pt x="491436" y="744759"/>
                  </a:lnTo>
                  <a:lnTo>
                    <a:pt x="515340" y="735136"/>
                  </a:lnTo>
                  <a:lnTo>
                    <a:pt x="516271" y="734204"/>
                  </a:lnTo>
                  <a:lnTo>
                    <a:pt x="516271" y="729858"/>
                  </a:lnTo>
                  <a:lnTo>
                    <a:pt x="518444" y="727685"/>
                  </a:lnTo>
                  <a:lnTo>
                    <a:pt x="518444" y="726754"/>
                  </a:lnTo>
                  <a:lnTo>
                    <a:pt x="520618" y="724581"/>
                  </a:lnTo>
                  <a:lnTo>
                    <a:pt x="522791" y="722407"/>
                  </a:lnTo>
                  <a:lnTo>
                    <a:pt x="528068" y="720234"/>
                  </a:lnTo>
                  <a:lnTo>
                    <a:pt x="524032" y="704402"/>
                  </a:lnTo>
                  <a:lnTo>
                    <a:pt x="516892" y="690742"/>
                  </a:lnTo>
                  <a:lnTo>
                    <a:pt x="506337" y="680187"/>
                  </a:lnTo>
                  <a:lnTo>
                    <a:pt x="494850" y="670563"/>
                  </a:lnTo>
                  <a:lnTo>
                    <a:pt x="501059" y="645106"/>
                  </a:lnTo>
                  <a:lnTo>
                    <a:pt x="509441" y="622754"/>
                  </a:lnTo>
                  <a:lnTo>
                    <a:pt x="523101" y="603817"/>
                  </a:lnTo>
                  <a:lnTo>
                    <a:pt x="537692" y="587984"/>
                  </a:lnTo>
                  <a:lnTo>
                    <a:pt x="550110" y="570910"/>
                  </a:lnTo>
                  <a:lnTo>
                    <a:pt x="559423" y="550731"/>
                  </a:lnTo>
                  <a:lnTo>
                    <a:pt x="564701" y="524343"/>
                  </a:lnTo>
                  <a:lnTo>
                    <a:pt x="581465" y="523412"/>
                  </a:lnTo>
                  <a:lnTo>
                    <a:pt x="595125" y="521238"/>
                  </a:lnTo>
                  <a:lnTo>
                    <a:pt x="601334" y="526516"/>
                  </a:lnTo>
                  <a:lnTo>
                    <a:pt x="606611" y="531794"/>
                  </a:lnTo>
                  <a:lnTo>
                    <a:pt x="611889" y="537071"/>
                  </a:lnTo>
                  <a:lnTo>
                    <a:pt x="602575" y="554146"/>
                  </a:lnTo>
                  <a:lnTo>
                    <a:pt x="590157" y="569047"/>
                  </a:lnTo>
                  <a:lnTo>
                    <a:pt x="575566" y="583949"/>
                  </a:lnTo>
                  <a:lnTo>
                    <a:pt x="560976" y="596677"/>
                  </a:lnTo>
                  <a:lnTo>
                    <a:pt x="552593" y="615614"/>
                  </a:lnTo>
                  <a:lnTo>
                    <a:pt x="550420" y="628342"/>
                  </a:lnTo>
                  <a:lnTo>
                    <a:pt x="552593" y="643244"/>
                  </a:lnTo>
                  <a:lnTo>
                    <a:pt x="553525" y="655972"/>
                  </a:lnTo>
                  <a:lnTo>
                    <a:pt x="552593" y="667458"/>
                  </a:lnTo>
                  <a:lnTo>
                    <a:pt x="553525" y="682360"/>
                  </a:lnTo>
                  <a:lnTo>
                    <a:pt x="557561" y="690742"/>
                  </a:lnTo>
                  <a:lnTo>
                    <a:pt x="562838" y="698193"/>
                  </a:lnTo>
                  <a:lnTo>
                    <a:pt x="568116" y="705643"/>
                  </a:lnTo>
                  <a:lnTo>
                    <a:pt x="572152" y="715267"/>
                  </a:lnTo>
                  <a:lnTo>
                    <a:pt x="593883" y="712163"/>
                  </a:lnTo>
                  <a:lnTo>
                    <a:pt x="613751" y="705954"/>
                  </a:lnTo>
                  <a:lnTo>
                    <a:pt x="631447" y="697572"/>
                  </a:lnTo>
                  <a:lnTo>
                    <a:pt x="638587" y="697572"/>
                  </a:lnTo>
                  <a:lnTo>
                    <a:pt x="644796" y="698503"/>
                  </a:lnTo>
                  <a:lnTo>
                    <a:pt x="647900" y="700676"/>
                  </a:lnTo>
                  <a:lnTo>
                    <a:pt x="653178" y="702849"/>
                  </a:lnTo>
                  <a:lnTo>
                    <a:pt x="659387" y="705022"/>
                  </a:lnTo>
                  <a:lnTo>
                    <a:pt x="652246" y="715578"/>
                  </a:lnTo>
                  <a:lnTo>
                    <a:pt x="642933" y="719924"/>
                  </a:lnTo>
                  <a:lnTo>
                    <a:pt x="633620" y="717751"/>
                  </a:lnTo>
                  <a:lnTo>
                    <a:pt x="621202" y="715578"/>
                  </a:lnTo>
                  <a:lnTo>
                    <a:pt x="608784" y="715578"/>
                  </a:lnTo>
                  <a:lnTo>
                    <a:pt x="601644" y="719924"/>
                  </a:lnTo>
                  <a:lnTo>
                    <a:pt x="595435" y="723028"/>
                  </a:lnTo>
                  <a:lnTo>
                    <a:pt x="589226" y="727375"/>
                  </a:lnTo>
                  <a:lnTo>
                    <a:pt x="579913" y="728306"/>
                  </a:lnTo>
                  <a:lnTo>
                    <a:pt x="583017" y="745380"/>
                  </a:lnTo>
                  <a:lnTo>
                    <a:pt x="585190" y="755004"/>
                  </a:lnTo>
                  <a:lnTo>
                    <a:pt x="589226" y="762455"/>
                  </a:lnTo>
                  <a:lnTo>
                    <a:pt x="590157" y="773010"/>
                  </a:lnTo>
                  <a:lnTo>
                    <a:pt x="592331" y="790085"/>
                  </a:lnTo>
                  <a:lnTo>
                    <a:pt x="587053" y="787911"/>
                  </a:lnTo>
                  <a:lnTo>
                    <a:pt x="581775" y="785738"/>
                  </a:lnTo>
                  <a:lnTo>
                    <a:pt x="579602" y="784807"/>
                  </a:lnTo>
                  <a:lnTo>
                    <a:pt x="577429" y="780461"/>
                  </a:lnTo>
                  <a:lnTo>
                    <a:pt x="575256" y="777356"/>
                  </a:lnTo>
                  <a:lnTo>
                    <a:pt x="572152" y="773010"/>
                  </a:lnTo>
                  <a:lnTo>
                    <a:pt x="572152" y="769906"/>
                  </a:lnTo>
                  <a:lnTo>
                    <a:pt x="566874" y="770837"/>
                  </a:lnTo>
                  <a:lnTo>
                    <a:pt x="562838" y="773010"/>
                  </a:lnTo>
                  <a:lnTo>
                    <a:pt x="559734" y="777356"/>
                  </a:lnTo>
                  <a:lnTo>
                    <a:pt x="555698" y="778288"/>
                  </a:lnTo>
                  <a:lnTo>
                    <a:pt x="552593" y="782634"/>
                  </a:lnTo>
                  <a:lnTo>
                    <a:pt x="548558" y="808090"/>
                  </a:lnTo>
                  <a:lnTo>
                    <a:pt x="548558" y="839756"/>
                  </a:lnTo>
                  <a:lnTo>
                    <a:pt x="543280" y="841929"/>
                  </a:lnTo>
                  <a:lnTo>
                    <a:pt x="539244" y="841929"/>
                  </a:lnTo>
                  <a:lnTo>
                    <a:pt x="536140" y="842860"/>
                  </a:lnTo>
                  <a:lnTo>
                    <a:pt x="532104" y="847207"/>
                  </a:lnTo>
                  <a:lnTo>
                    <a:pt x="531173" y="849380"/>
                  </a:lnTo>
                  <a:lnTo>
                    <a:pt x="528999" y="854657"/>
                  </a:lnTo>
                  <a:lnTo>
                    <a:pt x="509131" y="850311"/>
                  </a:lnTo>
                  <a:lnTo>
                    <a:pt x="494540" y="849380"/>
                  </a:lnTo>
                  <a:lnTo>
                    <a:pt x="485227" y="852484"/>
                  </a:lnTo>
                  <a:lnTo>
                    <a:pt x="478086" y="856830"/>
                  </a:lnTo>
                  <a:lnTo>
                    <a:pt x="472809" y="862108"/>
                  </a:lnTo>
                  <a:lnTo>
                    <a:pt x="463495" y="867386"/>
                  </a:lnTo>
                  <a:lnTo>
                    <a:pt x="452940" y="871732"/>
                  </a:lnTo>
                  <a:lnTo>
                    <a:pt x="443627" y="871732"/>
                  </a:lnTo>
                  <a:lnTo>
                    <a:pt x="436487" y="865523"/>
                  </a:lnTo>
                  <a:lnTo>
                    <a:pt x="431209" y="862418"/>
                  </a:lnTo>
                  <a:lnTo>
                    <a:pt x="423138" y="862418"/>
                  </a:lnTo>
                  <a:lnTo>
                    <a:pt x="411651" y="867696"/>
                  </a:lnTo>
                  <a:lnTo>
                    <a:pt x="406373" y="864592"/>
                  </a:lnTo>
                  <a:lnTo>
                    <a:pt x="402338" y="862418"/>
                  </a:lnTo>
                  <a:lnTo>
                    <a:pt x="401406" y="860245"/>
                  </a:lnTo>
                  <a:lnTo>
                    <a:pt x="397371" y="858072"/>
                  </a:lnTo>
                  <a:lnTo>
                    <a:pt x="392093" y="854968"/>
                  </a:lnTo>
                  <a:lnTo>
                    <a:pt x="392093" y="842239"/>
                  </a:lnTo>
                  <a:lnTo>
                    <a:pt x="394266" y="825165"/>
                  </a:lnTo>
                  <a:lnTo>
                    <a:pt x="395197" y="807159"/>
                  </a:lnTo>
                  <a:lnTo>
                    <a:pt x="397371" y="793500"/>
                  </a:lnTo>
                  <a:lnTo>
                    <a:pt x="399544" y="786049"/>
                  </a:lnTo>
                  <a:lnTo>
                    <a:pt x="399544" y="777667"/>
                  </a:lnTo>
                  <a:lnTo>
                    <a:pt x="387126" y="780771"/>
                  </a:lnTo>
                  <a:lnTo>
                    <a:pt x="375639" y="785117"/>
                  </a:lnTo>
                  <a:lnTo>
                    <a:pt x="360117" y="786049"/>
                  </a:lnTo>
                  <a:lnTo>
                    <a:pt x="361048" y="803123"/>
                  </a:lnTo>
                  <a:lnTo>
                    <a:pt x="361048" y="823302"/>
                  </a:lnTo>
                  <a:lnTo>
                    <a:pt x="365084" y="845654"/>
                  </a:lnTo>
                  <a:lnTo>
                    <a:pt x="372224" y="864592"/>
                  </a:lnTo>
                  <a:lnTo>
                    <a:pt x="370051" y="865523"/>
                  </a:lnTo>
                  <a:lnTo>
                    <a:pt x="370051" y="867696"/>
                  </a:lnTo>
                  <a:lnTo>
                    <a:pt x="370051" y="869869"/>
                  </a:lnTo>
                  <a:lnTo>
                    <a:pt x="367878" y="872042"/>
                  </a:lnTo>
                  <a:lnTo>
                    <a:pt x="353287" y="877320"/>
                  </a:lnTo>
                  <a:lnTo>
                    <a:pt x="337765" y="882597"/>
                  </a:lnTo>
                  <a:lnTo>
                    <a:pt x="324105" y="887875"/>
                  </a:lnTo>
                  <a:lnTo>
                    <a:pt x="313550" y="895326"/>
                  </a:lnTo>
                  <a:lnTo>
                    <a:pt x="308273" y="906812"/>
                  </a:lnTo>
                  <a:lnTo>
                    <a:pt x="306099" y="917367"/>
                  </a:lnTo>
                  <a:lnTo>
                    <a:pt x="298959" y="928854"/>
                  </a:lnTo>
                  <a:lnTo>
                    <a:pt x="264500" y="939409"/>
                  </a:lnTo>
                  <a:lnTo>
                    <a:pt x="262327" y="943755"/>
                  </a:lnTo>
                  <a:lnTo>
                    <a:pt x="260154" y="946860"/>
                  </a:lnTo>
                  <a:lnTo>
                    <a:pt x="260154" y="951206"/>
                  </a:lnTo>
                  <a:lnTo>
                    <a:pt x="260154" y="954310"/>
                  </a:lnTo>
                  <a:lnTo>
                    <a:pt x="260154" y="958657"/>
                  </a:lnTo>
                  <a:lnTo>
                    <a:pt x="259222" y="961761"/>
                  </a:lnTo>
                  <a:lnTo>
                    <a:pt x="257049" y="963934"/>
                  </a:lnTo>
                  <a:lnTo>
                    <a:pt x="251771" y="966107"/>
                  </a:lnTo>
                  <a:lnTo>
                    <a:pt x="247736" y="967039"/>
                  </a:lnTo>
                  <a:lnTo>
                    <a:pt x="242458" y="969212"/>
                  </a:lnTo>
                  <a:lnTo>
                    <a:pt x="238422" y="973558"/>
                  </a:lnTo>
                  <a:lnTo>
                    <a:pt x="235318" y="971385"/>
                  </a:lnTo>
                  <a:lnTo>
                    <a:pt x="231282" y="969212"/>
                  </a:lnTo>
                  <a:lnTo>
                    <a:pt x="228178" y="969212"/>
                  </a:lnTo>
                  <a:lnTo>
                    <a:pt x="226004" y="967039"/>
                  </a:lnTo>
                  <a:lnTo>
                    <a:pt x="220727" y="966107"/>
                  </a:lnTo>
                  <a:lnTo>
                    <a:pt x="215449" y="966107"/>
                  </a:lnTo>
                  <a:lnTo>
                    <a:pt x="215449" y="986286"/>
                  </a:lnTo>
                  <a:lnTo>
                    <a:pt x="209240" y="986286"/>
                  </a:lnTo>
                  <a:lnTo>
                    <a:pt x="203963" y="986286"/>
                  </a:lnTo>
                  <a:lnTo>
                    <a:pt x="198685" y="988459"/>
                  </a:lnTo>
                  <a:lnTo>
                    <a:pt x="194650" y="989391"/>
                  </a:lnTo>
                  <a:lnTo>
                    <a:pt x="188441" y="989391"/>
                  </a:lnTo>
                  <a:lnTo>
                    <a:pt x="184405" y="991564"/>
                  </a:lnTo>
                  <a:lnTo>
                    <a:pt x="181300" y="991564"/>
                  </a:lnTo>
                  <a:lnTo>
                    <a:pt x="179127" y="993737"/>
                  </a:lnTo>
                  <a:lnTo>
                    <a:pt x="175091" y="995910"/>
                  </a:lnTo>
                  <a:lnTo>
                    <a:pt x="171987" y="996842"/>
                  </a:lnTo>
                  <a:lnTo>
                    <a:pt x="181300" y="1006465"/>
                  </a:lnTo>
                  <a:lnTo>
                    <a:pt x="193718" y="1013916"/>
                  </a:lnTo>
                  <a:lnTo>
                    <a:pt x="206136" y="1018262"/>
                  </a:lnTo>
                  <a:lnTo>
                    <a:pt x="218554" y="1021367"/>
                  </a:lnTo>
                  <a:lnTo>
                    <a:pt x="220727" y="1040304"/>
                  </a:lnTo>
                  <a:lnTo>
                    <a:pt x="222900" y="1056137"/>
                  </a:lnTo>
                  <a:lnTo>
                    <a:pt x="222900" y="1073211"/>
                  </a:lnTo>
                  <a:lnTo>
                    <a:pt x="218864" y="1088113"/>
                  </a:lnTo>
                  <a:lnTo>
                    <a:pt x="218864" y="1090286"/>
                  </a:lnTo>
                  <a:lnTo>
                    <a:pt x="218864" y="1091217"/>
                  </a:lnTo>
                  <a:lnTo>
                    <a:pt x="216691" y="1091217"/>
                  </a:lnTo>
                  <a:lnTo>
                    <a:pt x="216691" y="1093390"/>
                  </a:lnTo>
                  <a:lnTo>
                    <a:pt x="215760" y="1095563"/>
                  </a:lnTo>
                  <a:lnTo>
                    <a:pt x="202100" y="1100841"/>
                  </a:lnTo>
                  <a:lnTo>
                    <a:pt x="184405" y="1105187"/>
                  </a:lnTo>
                  <a:lnTo>
                    <a:pt x="166709" y="1105187"/>
                  </a:lnTo>
                  <a:lnTo>
                    <a:pt x="149945" y="1100841"/>
                  </a:lnTo>
                  <a:lnTo>
                    <a:pt x="135354" y="1095563"/>
                  </a:lnTo>
                  <a:lnTo>
                    <a:pt x="130077" y="1095563"/>
                  </a:lnTo>
                  <a:lnTo>
                    <a:pt x="126041" y="1097736"/>
                  </a:lnTo>
                  <a:lnTo>
                    <a:pt x="122936" y="1097736"/>
                  </a:lnTo>
                  <a:lnTo>
                    <a:pt x="120763" y="1097736"/>
                  </a:lnTo>
                  <a:lnTo>
                    <a:pt x="118590" y="1098668"/>
                  </a:lnTo>
                  <a:lnTo>
                    <a:pt x="116417" y="1103014"/>
                  </a:lnTo>
                  <a:lnTo>
                    <a:pt x="115796" y="1106739"/>
                  </a:lnTo>
                  <a:lnTo>
                    <a:pt x="111760" y="1119468"/>
                  </a:lnTo>
                  <a:lnTo>
                    <a:pt x="111760" y="1140578"/>
                  </a:lnTo>
                  <a:lnTo>
                    <a:pt x="111760" y="1163861"/>
                  </a:lnTo>
                  <a:lnTo>
                    <a:pt x="113934" y="1188076"/>
                  </a:lnTo>
                  <a:lnTo>
                    <a:pt x="116107" y="1208255"/>
                  </a:lnTo>
                  <a:lnTo>
                    <a:pt x="116107" y="1223157"/>
                  </a:lnTo>
                  <a:lnTo>
                    <a:pt x="119211" y="1223157"/>
                  </a:lnTo>
                  <a:lnTo>
                    <a:pt x="119211" y="1228434"/>
                  </a:lnTo>
                  <a:lnTo>
                    <a:pt x="126351" y="1228434"/>
                  </a:lnTo>
                  <a:lnTo>
                    <a:pt x="131629" y="1227503"/>
                  </a:lnTo>
                  <a:lnTo>
                    <a:pt x="135665" y="1227503"/>
                  </a:lnTo>
                  <a:lnTo>
                    <a:pt x="138769" y="1223157"/>
                  </a:lnTo>
                  <a:lnTo>
                    <a:pt x="144978" y="1225330"/>
                  </a:lnTo>
                  <a:lnTo>
                    <a:pt x="148083" y="1225330"/>
                  </a:lnTo>
                  <a:lnTo>
                    <a:pt x="152118" y="1227503"/>
                  </a:lnTo>
                  <a:lnTo>
                    <a:pt x="155223" y="1228434"/>
                  </a:lnTo>
                  <a:lnTo>
                    <a:pt x="157396" y="1230607"/>
                  </a:lnTo>
                  <a:lnTo>
                    <a:pt x="157396" y="1232780"/>
                  </a:lnTo>
                  <a:lnTo>
                    <a:pt x="157396" y="1234953"/>
                  </a:lnTo>
                  <a:lnTo>
                    <a:pt x="159569" y="1234953"/>
                  </a:lnTo>
                  <a:lnTo>
                    <a:pt x="159569" y="1235885"/>
                  </a:lnTo>
                  <a:lnTo>
                    <a:pt x="153360" y="1252959"/>
                  </a:lnTo>
                  <a:lnTo>
                    <a:pt x="142805" y="1265688"/>
                  </a:lnTo>
                  <a:lnTo>
                    <a:pt x="130387" y="1277174"/>
                  </a:lnTo>
                  <a:lnTo>
                    <a:pt x="116728" y="1287729"/>
                  </a:lnTo>
                  <a:lnTo>
                    <a:pt x="104310" y="1299216"/>
                  </a:lnTo>
                  <a:lnTo>
                    <a:pt x="94996" y="1314117"/>
                  </a:lnTo>
                  <a:lnTo>
                    <a:pt x="94065" y="1324672"/>
                  </a:lnTo>
                  <a:lnTo>
                    <a:pt x="94996" y="1337401"/>
                  </a:lnTo>
                  <a:lnTo>
                    <a:pt x="94996" y="1348887"/>
                  </a:lnTo>
                  <a:lnTo>
                    <a:pt x="91892" y="1357269"/>
                  </a:lnTo>
                  <a:lnTo>
                    <a:pt x="77301" y="1366893"/>
                  </a:lnTo>
                  <a:lnTo>
                    <a:pt x="62710" y="1374344"/>
                  </a:lnTo>
                  <a:lnTo>
                    <a:pt x="48119" y="1383967"/>
                  </a:lnTo>
                  <a:lnTo>
                    <a:pt x="35701" y="1394523"/>
                  </a:lnTo>
                  <a:lnTo>
                    <a:pt x="31666" y="1401973"/>
                  </a:lnTo>
                  <a:lnTo>
                    <a:pt x="24525" y="1415633"/>
                  </a:lnTo>
                  <a:lnTo>
                    <a:pt x="17385" y="1431466"/>
                  </a:lnTo>
                  <a:lnTo>
                    <a:pt x="10245" y="1450403"/>
                  </a:lnTo>
                  <a:lnTo>
                    <a:pt x="3104" y="1466236"/>
                  </a:lnTo>
                  <a:lnTo>
                    <a:pt x="0" y="1481137"/>
                  </a:lnTo>
                  <a:lnTo>
                    <a:pt x="0" y="1492623"/>
                  </a:lnTo>
                  <a:lnTo>
                    <a:pt x="3104" y="1500074"/>
                  </a:lnTo>
                  <a:lnTo>
                    <a:pt x="9313" y="1509698"/>
                  </a:lnTo>
                  <a:lnTo>
                    <a:pt x="12418" y="1518080"/>
                  </a:lnTo>
                  <a:lnTo>
                    <a:pt x="12418" y="1532981"/>
                  </a:lnTo>
                  <a:lnTo>
                    <a:pt x="10245" y="1542605"/>
                  </a:lnTo>
                  <a:lnTo>
                    <a:pt x="7140" y="1555334"/>
                  </a:lnTo>
                  <a:lnTo>
                    <a:pt x="3104" y="1570235"/>
                  </a:lnTo>
                  <a:lnTo>
                    <a:pt x="2173" y="1587309"/>
                  </a:lnTo>
                  <a:lnTo>
                    <a:pt x="5278" y="1597865"/>
                  </a:lnTo>
                  <a:lnTo>
                    <a:pt x="5278" y="1622079"/>
                  </a:lnTo>
                  <a:lnTo>
                    <a:pt x="14591" y="1633566"/>
                  </a:lnTo>
                  <a:lnTo>
                    <a:pt x="29182" y="1646294"/>
                  </a:lnTo>
                  <a:lnTo>
                    <a:pt x="45946" y="1659022"/>
                  </a:lnTo>
                  <a:lnTo>
                    <a:pt x="56501" y="1671751"/>
                  </a:lnTo>
                  <a:lnTo>
                    <a:pt x="65815" y="1695965"/>
                  </a:lnTo>
                  <a:lnTo>
                    <a:pt x="78232" y="1705589"/>
                  </a:lnTo>
                  <a:lnTo>
                    <a:pt x="92823" y="1713040"/>
                  </a:lnTo>
                  <a:lnTo>
                    <a:pt x="107414" y="1720491"/>
                  </a:lnTo>
                  <a:lnTo>
                    <a:pt x="122005" y="1727941"/>
                  </a:lnTo>
                  <a:lnTo>
                    <a:pt x="132560" y="1740670"/>
                  </a:lnTo>
                  <a:lnTo>
                    <a:pt x="139701" y="1738497"/>
                  </a:lnTo>
                  <a:lnTo>
                    <a:pt x="145910" y="1736323"/>
                  </a:lnTo>
                  <a:lnTo>
                    <a:pt x="149014" y="1733219"/>
                  </a:lnTo>
                  <a:lnTo>
                    <a:pt x="153050" y="1731046"/>
                  </a:lnTo>
                  <a:lnTo>
                    <a:pt x="161432" y="1733219"/>
                  </a:lnTo>
                  <a:lnTo>
                    <a:pt x="172918" y="1736323"/>
                  </a:lnTo>
                  <a:lnTo>
                    <a:pt x="185336" y="1736323"/>
                  </a:lnTo>
                  <a:lnTo>
                    <a:pt x="189372" y="1723595"/>
                  </a:lnTo>
                  <a:lnTo>
                    <a:pt x="224763" y="1731046"/>
                  </a:lnTo>
                  <a:lnTo>
                    <a:pt x="239354" y="1725768"/>
                  </a:lnTo>
                  <a:lnTo>
                    <a:pt x="257980" y="1718318"/>
                  </a:lnTo>
                  <a:lnTo>
                    <a:pt x="275676" y="1710867"/>
                  </a:lnTo>
                  <a:lnTo>
                    <a:pt x="290267" y="1713040"/>
                  </a:lnTo>
                  <a:lnTo>
                    <a:pt x="302685" y="1713971"/>
                  </a:lnTo>
                  <a:lnTo>
                    <a:pt x="316344" y="1716144"/>
                  </a:lnTo>
                  <a:lnTo>
                    <a:pt x="336213" y="1747810"/>
                  </a:lnTo>
                  <a:lnTo>
                    <a:pt x="343353" y="1747810"/>
                  </a:lnTo>
                  <a:lnTo>
                    <a:pt x="348631" y="1747810"/>
                  </a:lnTo>
                  <a:lnTo>
                    <a:pt x="353908" y="1745637"/>
                  </a:lnTo>
                  <a:lnTo>
                    <a:pt x="356081" y="1743464"/>
                  </a:lnTo>
                  <a:lnTo>
                    <a:pt x="360117" y="1740359"/>
                  </a:lnTo>
                  <a:lnTo>
                    <a:pt x="367257" y="1742532"/>
                  </a:lnTo>
                  <a:lnTo>
                    <a:pt x="372535" y="1742532"/>
                  </a:lnTo>
                  <a:lnTo>
                    <a:pt x="375639" y="1743464"/>
                  </a:lnTo>
                  <a:lnTo>
                    <a:pt x="379675" y="1747810"/>
                  </a:lnTo>
                  <a:lnTo>
                    <a:pt x="382780" y="1749983"/>
                  </a:lnTo>
                  <a:lnTo>
                    <a:pt x="388989" y="1753088"/>
                  </a:lnTo>
                  <a:lnTo>
                    <a:pt x="382780" y="1775440"/>
                  </a:lnTo>
                  <a:lnTo>
                    <a:pt x="377502" y="1795619"/>
                  </a:lnTo>
                  <a:lnTo>
                    <a:pt x="372224" y="1817971"/>
                  </a:lnTo>
                  <a:lnTo>
                    <a:pt x="388989" y="1835045"/>
                  </a:lnTo>
                  <a:lnTo>
                    <a:pt x="404511" y="1855224"/>
                  </a:lnTo>
                  <a:lnTo>
                    <a:pt x="421275" y="1877576"/>
                  </a:lnTo>
                  <a:lnTo>
                    <a:pt x="431830" y="1899928"/>
                  </a:lnTo>
                  <a:lnTo>
                    <a:pt x="435866" y="1917003"/>
                  </a:lnTo>
                  <a:lnTo>
                    <a:pt x="435866" y="1929731"/>
                  </a:lnTo>
                  <a:lnTo>
                    <a:pt x="438039" y="1942459"/>
                  </a:lnTo>
                  <a:lnTo>
                    <a:pt x="445179" y="1957361"/>
                  </a:lnTo>
                  <a:lnTo>
                    <a:pt x="438970" y="1972262"/>
                  </a:lnTo>
                  <a:lnTo>
                    <a:pt x="431830" y="1989337"/>
                  </a:lnTo>
                  <a:lnTo>
                    <a:pt x="421275" y="2009516"/>
                  </a:lnTo>
                  <a:lnTo>
                    <a:pt x="414135" y="2027522"/>
                  </a:lnTo>
                  <a:lnTo>
                    <a:pt x="410099" y="2048632"/>
                  </a:lnTo>
                  <a:lnTo>
                    <a:pt x="412272" y="2066638"/>
                  </a:lnTo>
                  <a:lnTo>
                    <a:pt x="419412" y="2081539"/>
                  </a:lnTo>
                  <a:lnTo>
                    <a:pt x="430899" y="2096441"/>
                  </a:lnTo>
                  <a:lnTo>
                    <a:pt x="441454" y="2113515"/>
                  </a:lnTo>
                  <a:lnTo>
                    <a:pt x="448594" y="2128416"/>
                  </a:lnTo>
                  <a:lnTo>
                    <a:pt x="448594" y="2133694"/>
                  </a:lnTo>
                  <a:lnTo>
                    <a:pt x="448594" y="2138972"/>
                  </a:lnTo>
                  <a:lnTo>
                    <a:pt x="446421" y="2143318"/>
                  </a:lnTo>
                  <a:lnTo>
                    <a:pt x="445490" y="2148595"/>
                  </a:lnTo>
                  <a:lnTo>
                    <a:pt x="445490" y="2151700"/>
                  </a:lnTo>
                  <a:lnTo>
                    <a:pt x="445490" y="2156046"/>
                  </a:lnTo>
                  <a:lnTo>
                    <a:pt x="452630" y="2159151"/>
                  </a:lnTo>
                  <a:lnTo>
                    <a:pt x="450457" y="2163497"/>
                  </a:lnTo>
                  <a:lnTo>
                    <a:pt x="448284" y="2166601"/>
                  </a:lnTo>
                  <a:lnTo>
                    <a:pt x="448284" y="2170948"/>
                  </a:lnTo>
                  <a:lnTo>
                    <a:pt x="446111" y="2176225"/>
                  </a:lnTo>
                  <a:lnTo>
                    <a:pt x="448284" y="2181503"/>
                  </a:lnTo>
                  <a:lnTo>
                    <a:pt x="450457" y="2181503"/>
                  </a:lnTo>
                  <a:lnTo>
                    <a:pt x="452630" y="2185849"/>
                  </a:lnTo>
                  <a:lnTo>
                    <a:pt x="455734" y="2186780"/>
                  </a:lnTo>
                  <a:lnTo>
                    <a:pt x="459770" y="2191127"/>
                  </a:lnTo>
                  <a:lnTo>
                    <a:pt x="459770" y="2193300"/>
                  </a:lnTo>
                  <a:lnTo>
                    <a:pt x="455734" y="2206028"/>
                  </a:lnTo>
                  <a:lnTo>
                    <a:pt x="465048" y="2224034"/>
                  </a:lnTo>
                  <a:lnTo>
                    <a:pt x="479639" y="2242971"/>
                  </a:lnTo>
                  <a:lnTo>
                    <a:pt x="494230" y="2260046"/>
                  </a:lnTo>
                  <a:lnTo>
                    <a:pt x="504785" y="2278051"/>
                  </a:lnTo>
                  <a:lnTo>
                    <a:pt x="506958" y="2290780"/>
                  </a:lnTo>
                  <a:lnTo>
                    <a:pt x="506958" y="2303508"/>
                  </a:lnTo>
                  <a:lnTo>
                    <a:pt x="506958" y="2314994"/>
                  </a:lnTo>
                  <a:lnTo>
                    <a:pt x="509131" y="2324618"/>
                  </a:lnTo>
                  <a:lnTo>
                    <a:pt x="512236" y="2327723"/>
                  </a:lnTo>
                  <a:lnTo>
                    <a:pt x="516271" y="2333000"/>
                  </a:lnTo>
                  <a:lnTo>
                    <a:pt x="519376" y="2335173"/>
                  </a:lnTo>
                  <a:lnTo>
                    <a:pt x="523411" y="2339520"/>
                  </a:lnTo>
                  <a:lnTo>
                    <a:pt x="528689" y="2342624"/>
                  </a:lnTo>
                  <a:lnTo>
                    <a:pt x="553835" y="2337347"/>
                  </a:lnTo>
                  <a:lnTo>
                    <a:pt x="582086" y="2332069"/>
                  </a:lnTo>
                  <a:lnTo>
                    <a:pt x="609095" y="2324618"/>
                  </a:lnTo>
                  <a:lnTo>
                    <a:pt x="636103" y="2317168"/>
                  </a:lnTo>
                  <a:lnTo>
                    <a:pt x="657834" y="2303508"/>
                  </a:lnTo>
                  <a:lnTo>
                    <a:pt x="675530" y="2287675"/>
                  </a:lnTo>
                  <a:lnTo>
                    <a:pt x="684843" y="2270601"/>
                  </a:lnTo>
                  <a:lnTo>
                    <a:pt x="691984" y="2253526"/>
                  </a:lnTo>
                  <a:lnTo>
                    <a:pt x="715888" y="2233347"/>
                  </a:lnTo>
                  <a:lnTo>
                    <a:pt x="718992" y="2218446"/>
                  </a:lnTo>
                  <a:lnTo>
                    <a:pt x="721165" y="2203544"/>
                  </a:lnTo>
                  <a:lnTo>
                    <a:pt x="723339" y="2188643"/>
                  </a:lnTo>
                  <a:lnTo>
                    <a:pt x="728616" y="2175915"/>
                  </a:lnTo>
                  <a:lnTo>
                    <a:pt x="748485" y="2171568"/>
                  </a:lnTo>
                  <a:lnTo>
                    <a:pt x="752520" y="2168464"/>
                  </a:lnTo>
                  <a:lnTo>
                    <a:pt x="753452" y="2164118"/>
                  </a:lnTo>
                  <a:lnTo>
                    <a:pt x="757488" y="2161013"/>
                  </a:lnTo>
                  <a:lnTo>
                    <a:pt x="759661" y="2158840"/>
                  </a:lnTo>
                  <a:lnTo>
                    <a:pt x="762765" y="2155736"/>
                  </a:lnTo>
                  <a:lnTo>
                    <a:pt x="768043" y="2151390"/>
                  </a:lnTo>
                  <a:lnTo>
                    <a:pt x="764938" y="2131211"/>
                  </a:lnTo>
                  <a:lnTo>
                    <a:pt x="757798" y="2114136"/>
                  </a:lnTo>
                  <a:lnTo>
                    <a:pt x="748485" y="2103581"/>
                  </a:lnTo>
                  <a:lnTo>
                    <a:pt x="757798" y="2084644"/>
                  </a:lnTo>
                  <a:lnTo>
                    <a:pt x="772389" y="2071915"/>
                  </a:lnTo>
                  <a:lnTo>
                    <a:pt x="790084" y="2062291"/>
                  </a:lnTo>
                  <a:lnTo>
                    <a:pt x="808711" y="2053909"/>
                  </a:lnTo>
                  <a:lnTo>
                    <a:pt x="824234" y="2042423"/>
                  </a:lnTo>
                  <a:lnTo>
                    <a:pt x="835720" y="2019140"/>
                  </a:lnTo>
                  <a:lnTo>
                    <a:pt x="837893" y="1996787"/>
                  </a:lnTo>
                  <a:lnTo>
                    <a:pt x="831684" y="1974435"/>
                  </a:lnTo>
                  <a:lnTo>
                    <a:pt x="824544" y="1952083"/>
                  </a:lnTo>
                  <a:lnTo>
                    <a:pt x="817404" y="1931904"/>
                  </a:lnTo>
                  <a:lnTo>
                    <a:pt x="810263" y="1909552"/>
                  </a:lnTo>
                  <a:lnTo>
                    <a:pt x="807159" y="1887200"/>
                  </a:lnTo>
                  <a:lnTo>
                    <a:pt x="812437" y="1862985"/>
                  </a:lnTo>
                  <a:lnTo>
                    <a:pt x="827027" y="1837529"/>
                  </a:lnTo>
                  <a:lnTo>
                    <a:pt x="845654" y="1815177"/>
                  </a:lnTo>
                  <a:lnTo>
                    <a:pt x="867385" y="1794066"/>
                  </a:lnTo>
                  <a:lnTo>
                    <a:pt x="890358" y="1776060"/>
                  </a:lnTo>
                  <a:lnTo>
                    <a:pt x="912090" y="1757123"/>
                  </a:lnTo>
                  <a:lnTo>
                    <a:pt x="931958" y="1736944"/>
                  </a:lnTo>
                  <a:lnTo>
                    <a:pt x="945618" y="1718938"/>
                  </a:lnTo>
                  <a:lnTo>
                    <a:pt x="958036" y="1696586"/>
                  </a:lnTo>
                  <a:lnTo>
                    <a:pt x="968591" y="1674234"/>
                  </a:lnTo>
                  <a:lnTo>
                    <a:pt x="975731" y="1655297"/>
                  </a:lnTo>
                  <a:lnTo>
                    <a:pt x="979767" y="1642569"/>
                  </a:lnTo>
                  <a:lnTo>
                    <a:pt x="979767" y="1631393"/>
                  </a:lnTo>
                  <a:lnTo>
                    <a:pt x="985044" y="1621769"/>
                  </a:lnTo>
                  <a:lnTo>
                    <a:pt x="985044" y="1618665"/>
                  </a:lnTo>
                  <a:lnTo>
                    <a:pt x="963313" y="1621769"/>
                  </a:lnTo>
                  <a:lnTo>
                    <a:pt x="939409" y="1627046"/>
                  </a:lnTo>
                  <a:lnTo>
                    <a:pt x="914263" y="1633255"/>
                  </a:lnTo>
                  <a:lnTo>
                    <a:pt x="895636" y="1641637"/>
                  </a:lnTo>
                  <a:lnTo>
                    <a:pt x="880114" y="1640706"/>
                  </a:lnTo>
                  <a:lnTo>
                    <a:pt x="874836" y="1634497"/>
                  </a:lnTo>
                  <a:lnTo>
                    <a:pt x="872663" y="1629220"/>
                  </a:lnTo>
                  <a:lnTo>
                    <a:pt x="872663" y="1623942"/>
                  </a:lnTo>
                  <a:lnTo>
                    <a:pt x="872663" y="1616491"/>
                  </a:lnTo>
                  <a:lnTo>
                    <a:pt x="868627" y="1611214"/>
                  </a:lnTo>
                  <a:lnTo>
                    <a:pt x="854036" y="1599727"/>
                  </a:lnTo>
                  <a:lnTo>
                    <a:pt x="836341" y="1589172"/>
                  </a:lnTo>
                  <a:lnTo>
                    <a:pt x="819577" y="1577686"/>
                  </a:lnTo>
                  <a:lnTo>
                    <a:pt x="809022" y="1564957"/>
                  </a:lnTo>
                  <a:lnTo>
                    <a:pt x="804986" y="1553471"/>
                  </a:lnTo>
                  <a:lnTo>
                    <a:pt x="802813" y="1545089"/>
                  </a:lnTo>
                  <a:lnTo>
                    <a:pt x="799708" y="1533602"/>
                  </a:lnTo>
                  <a:lnTo>
                    <a:pt x="797535" y="1530498"/>
                  </a:lnTo>
                  <a:lnTo>
                    <a:pt x="792258" y="1526152"/>
                  </a:lnTo>
                  <a:lnTo>
                    <a:pt x="786980" y="1523047"/>
                  </a:lnTo>
                  <a:lnTo>
                    <a:pt x="782944" y="1517770"/>
                  </a:lnTo>
                  <a:lnTo>
                    <a:pt x="779840" y="1513423"/>
                  </a:lnTo>
                  <a:lnTo>
                    <a:pt x="779840" y="1476480"/>
                  </a:lnTo>
                  <a:lnTo>
                    <a:pt x="777667" y="1471203"/>
                  </a:lnTo>
                  <a:lnTo>
                    <a:pt x="772389" y="1466856"/>
                  </a:lnTo>
                  <a:lnTo>
                    <a:pt x="768353" y="1463752"/>
                  </a:lnTo>
                  <a:lnTo>
                    <a:pt x="763076" y="1459406"/>
                  </a:lnTo>
                  <a:lnTo>
                    <a:pt x="759971" y="1456301"/>
                  </a:lnTo>
                  <a:lnTo>
                    <a:pt x="750658" y="1436122"/>
                  </a:lnTo>
                  <a:lnTo>
                    <a:pt x="743518" y="1415943"/>
                  </a:lnTo>
                  <a:lnTo>
                    <a:pt x="736377" y="1393591"/>
                  </a:lnTo>
                  <a:lnTo>
                    <a:pt x="724891" y="1374654"/>
                  </a:lnTo>
                  <a:lnTo>
                    <a:pt x="712473" y="1357580"/>
                  </a:lnTo>
                  <a:lnTo>
                    <a:pt x="712473" y="1350129"/>
                  </a:lnTo>
                  <a:lnTo>
                    <a:pt x="716509" y="1350129"/>
                  </a:lnTo>
                  <a:lnTo>
                    <a:pt x="719613" y="1357580"/>
                  </a:lnTo>
                  <a:lnTo>
                    <a:pt x="723649" y="1363788"/>
                  </a:lnTo>
                  <a:lnTo>
                    <a:pt x="726753" y="1366893"/>
                  </a:lnTo>
                  <a:lnTo>
                    <a:pt x="730789" y="1369066"/>
                  </a:lnTo>
                  <a:lnTo>
                    <a:pt x="733894" y="1371239"/>
                  </a:lnTo>
                  <a:lnTo>
                    <a:pt x="737930" y="1372170"/>
                  </a:lnTo>
                  <a:lnTo>
                    <a:pt x="738861" y="1376517"/>
                  </a:lnTo>
                  <a:lnTo>
                    <a:pt x="745070" y="1378690"/>
                  </a:lnTo>
                  <a:lnTo>
                    <a:pt x="755625" y="1386141"/>
                  </a:lnTo>
                  <a:lnTo>
                    <a:pt x="762765" y="1396696"/>
                  </a:lnTo>
                  <a:lnTo>
                    <a:pt x="768043" y="1409424"/>
                  </a:lnTo>
                  <a:lnTo>
                    <a:pt x="774252" y="1423084"/>
                  </a:lnTo>
                  <a:lnTo>
                    <a:pt x="779529" y="1435812"/>
                  </a:lnTo>
                  <a:lnTo>
                    <a:pt x="799398" y="1448540"/>
                  </a:lnTo>
                  <a:lnTo>
                    <a:pt x="804675" y="1459095"/>
                  </a:lnTo>
                  <a:lnTo>
                    <a:pt x="806848" y="1472755"/>
                  </a:lnTo>
                  <a:lnTo>
                    <a:pt x="809022" y="1485483"/>
                  </a:lnTo>
                  <a:lnTo>
                    <a:pt x="812126" y="1496038"/>
                  </a:lnTo>
                  <a:lnTo>
                    <a:pt x="824544" y="1510940"/>
                  </a:lnTo>
                  <a:lnTo>
                    <a:pt x="838204" y="1525841"/>
                  </a:lnTo>
                  <a:lnTo>
                    <a:pt x="850621" y="1542916"/>
                  </a:lnTo>
                  <a:lnTo>
                    <a:pt x="859935" y="1560922"/>
                  </a:lnTo>
                  <a:lnTo>
                    <a:pt x="860866" y="1572408"/>
                  </a:lnTo>
                  <a:lnTo>
                    <a:pt x="860866" y="1582963"/>
                  </a:lnTo>
                  <a:lnTo>
                    <a:pt x="863039" y="1594450"/>
                  </a:lnTo>
                  <a:lnTo>
                    <a:pt x="868317" y="1605005"/>
                  </a:lnTo>
                  <a:lnTo>
                    <a:pt x="870490" y="1609351"/>
                  </a:lnTo>
                  <a:lnTo>
                    <a:pt x="872663" y="1611524"/>
                  </a:lnTo>
                  <a:lnTo>
                    <a:pt x="874836" y="1612456"/>
                  </a:lnTo>
                  <a:lnTo>
                    <a:pt x="875767" y="1612456"/>
                  </a:lnTo>
                  <a:lnTo>
                    <a:pt x="879803" y="1614629"/>
                  </a:lnTo>
                  <a:lnTo>
                    <a:pt x="889117" y="1614629"/>
                  </a:lnTo>
                  <a:lnTo>
                    <a:pt x="901534" y="1611524"/>
                  </a:lnTo>
                  <a:lnTo>
                    <a:pt x="913952" y="1604074"/>
                  </a:lnTo>
                  <a:lnTo>
                    <a:pt x="928543" y="1597865"/>
                  </a:lnTo>
                  <a:lnTo>
                    <a:pt x="946239" y="1592587"/>
                  </a:lnTo>
                  <a:lnTo>
                    <a:pt x="963003" y="1589483"/>
                  </a:lnTo>
                  <a:lnTo>
                    <a:pt x="979767" y="1582032"/>
                  </a:lnTo>
                  <a:lnTo>
                    <a:pt x="992185" y="1572408"/>
                  </a:lnTo>
                  <a:lnTo>
                    <a:pt x="1002740" y="1560922"/>
                  </a:lnTo>
                  <a:lnTo>
                    <a:pt x="1016399" y="1553471"/>
                  </a:lnTo>
                  <a:lnTo>
                    <a:pt x="1039372" y="1553471"/>
                  </a:lnTo>
                  <a:lnTo>
                    <a:pt x="1039372" y="1544468"/>
                  </a:lnTo>
                  <a:lnTo>
                    <a:pt x="1057999" y="1531740"/>
                  </a:lnTo>
                  <a:lnTo>
                    <a:pt x="1075694" y="1520253"/>
                  </a:lnTo>
                  <a:lnTo>
                    <a:pt x="1075694" y="1500074"/>
                  </a:lnTo>
                  <a:lnTo>
                    <a:pt x="1089354" y="1494797"/>
                  </a:lnTo>
                  <a:lnTo>
                    <a:pt x="1095563" y="1487346"/>
                  </a:lnTo>
                  <a:lnTo>
                    <a:pt x="1101772" y="1477722"/>
                  </a:lnTo>
                  <a:lnTo>
                    <a:pt x="1108912" y="1468098"/>
                  </a:lnTo>
                  <a:lnTo>
                    <a:pt x="1087181" y="1450092"/>
                  </a:lnTo>
                  <a:lnTo>
                    <a:pt x="1060172" y="1435191"/>
                  </a:lnTo>
                  <a:lnTo>
                    <a:pt x="1057999" y="1420290"/>
                  </a:lnTo>
                  <a:lnTo>
                    <a:pt x="1055826" y="1401352"/>
                  </a:lnTo>
                  <a:lnTo>
                    <a:pt x="1035958" y="1416254"/>
                  </a:lnTo>
                  <a:lnTo>
                    <a:pt x="1019193" y="1435191"/>
                  </a:lnTo>
                  <a:lnTo>
                    <a:pt x="1008638" y="1435191"/>
                  </a:lnTo>
                  <a:lnTo>
                    <a:pt x="999325" y="1437364"/>
                  </a:lnTo>
                  <a:lnTo>
                    <a:pt x="992185" y="1438295"/>
                  </a:lnTo>
                  <a:lnTo>
                    <a:pt x="990011" y="1433018"/>
                  </a:lnTo>
                  <a:lnTo>
                    <a:pt x="989080" y="1427740"/>
                  </a:lnTo>
                  <a:lnTo>
                    <a:pt x="989080" y="1422463"/>
                  </a:lnTo>
                  <a:lnTo>
                    <a:pt x="986907" y="1416254"/>
                  </a:lnTo>
                  <a:lnTo>
                    <a:pt x="984734" y="1410976"/>
                  </a:lnTo>
                  <a:lnTo>
                    <a:pt x="979456" y="1408803"/>
                  </a:lnTo>
                  <a:lnTo>
                    <a:pt x="977283" y="1408803"/>
                  </a:lnTo>
                  <a:lnTo>
                    <a:pt x="975110" y="1408803"/>
                  </a:lnTo>
                  <a:lnTo>
                    <a:pt x="975110" y="1410976"/>
                  </a:lnTo>
                  <a:lnTo>
                    <a:pt x="974179" y="1413149"/>
                  </a:lnTo>
                  <a:lnTo>
                    <a:pt x="972006" y="1418427"/>
                  </a:lnTo>
                  <a:lnTo>
                    <a:pt x="964865" y="1407872"/>
                  </a:lnTo>
                  <a:lnTo>
                    <a:pt x="957725" y="1392970"/>
                  </a:lnTo>
                  <a:lnTo>
                    <a:pt x="948412" y="1375896"/>
                  </a:lnTo>
                  <a:lnTo>
                    <a:pt x="943134" y="1358821"/>
                  </a:lnTo>
                  <a:lnTo>
                    <a:pt x="939098" y="1343920"/>
                  </a:lnTo>
                  <a:lnTo>
                    <a:pt x="946239" y="1343920"/>
                  </a:lnTo>
                  <a:lnTo>
                    <a:pt x="950274" y="1343920"/>
                  </a:lnTo>
                  <a:lnTo>
                    <a:pt x="952448" y="1343920"/>
                  </a:lnTo>
                  <a:lnTo>
                    <a:pt x="953379" y="1343920"/>
                  </a:lnTo>
                  <a:lnTo>
                    <a:pt x="955552" y="1343920"/>
                  </a:lnTo>
                  <a:lnTo>
                    <a:pt x="967039" y="1353544"/>
                  </a:lnTo>
                  <a:lnTo>
                    <a:pt x="972316" y="1363167"/>
                  </a:lnTo>
                  <a:lnTo>
                    <a:pt x="975421" y="1373723"/>
                  </a:lnTo>
                  <a:lnTo>
                    <a:pt x="984734" y="1381173"/>
                  </a:lnTo>
                  <a:lnTo>
                    <a:pt x="997152" y="1388624"/>
                  </a:lnTo>
                  <a:lnTo>
                    <a:pt x="1008638" y="1393902"/>
                  </a:lnTo>
                  <a:lnTo>
                    <a:pt x="1019193" y="1401352"/>
                  </a:lnTo>
                  <a:lnTo>
                    <a:pt x="1031611" y="1401352"/>
                  </a:lnTo>
                  <a:lnTo>
                    <a:pt x="1040925" y="1400421"/>
                  </a:lnTo>
                  <a:lnTo>
                    <a:pt x="1048065" y="1398248"/>
                  </a:lnTo>
                  <a:lnTo>
                    <a:pt x="1059551" y="1393902"/>
                  </a:lnTo>
                  <a:lnTo>
                    <a:pt x="1066692" y="1407561"/>
                  </a:lnTo>
                  <a:lnTo>
                    <a:pt x="1071969" y="1418116"/>
                  </a:lnTo>
                  <a:lnTo>
                    <a:pt x="1102082" y="1420290"/>
                  </a:lnTo>
                  <a:lnTo>
                    <a:pt x="1133438" y="1422463"/>
                  </a:lnTo>
                  <a:lnTo>
                    <a:pt x="1164793" y="1422463"/>
                  </a:lnTo>
                  <a:lnTo>
                    <a:pt x="1194906" y="1418116"/>
                  </a:lnTo>
                  <a:lnTo>
                    <a:pt x="1206392" y="1429603"/>
                  </a:lnTo>
                  <a:lnTo>
                    <a:pt x="1218810" y="1437985"/>
                  </a:lnTo>
                  <a:lnTo>
                    <a:pt x="1231228" y="1447609"/>
                  </a:lnTo>
                  <a:lnTo>
                    <a:pt x="1238368" y="1458164"/>
                  </a:lnTo>
                  <a:lnTo>
                    <a:pt x="1235264" y="1471824"/>
                  </a:lnTo>
                  <a:lnTo>
                    <a:pt x="1238368" y="1474928"/>
                  </a:lnTo>
                  <a:lnTo>
                    <a:pt x="1242404" y="1479274"/>
                  </a:lnTo>
                  <a:lnTo>
                    <a:pt x="1247681" y="1482379"/>
                  </a:lnTo>
                  <a:lnTo>
                    <a:pt x="1251717" y="1486725"/>
                  </a:lnTo>
                  <a:lnTo>
                    <a:pt x="1262273" y="1487656"/>
                  </a:lnTo>
                  <a:lnTo>
                    <a:pt x="1271586" y="1487656"/>
                  </a:lnTo>
                  <a:lnTo>
                    <a:pt x="1284004" y="1486725"/>
                  </a:lnTo>
                  <a:lnTo>
                    <a:pt x="1288039" y="1524910"/>
                  </a:lnTo>
                  <a:lnTo>
                    <a:pt x="1296422" y="1556575"/>
                  </a:lnTo>
                  <a:lnTo>
                    <a:pt x="1308840" y="1586068"/>
                  </a:lnTo>
                  <a:lnTo>
                    <a:pt x="1327466" y="1613697"/>
                  </a:lnTo>
                  <a:lnTo>
                    <a:pt x="1327466" y="1615870"/>
                  </a:lnTo>
                  <a:lnTo>
                    <a:pt x="1325293" y="1618044"/>
                  </a:lnTo>
                  <a:lnTo>
                    <a:pt x="1323120" y="1621148"/>
                  </a:lnTo>
                  <a:lnTo>
                    <a:pt x="1322188" y="1625494"/>
                  </a:lnTo>
                  <a:lnTo>
                    <a:pt x="1323120" y="1628599"/>
                  </a:lnTo>
                  <a:lnTo>
                    <a:pt x="1329329" y="1645673"/>
                  </a:lnTo>
                  <a:lnTo>
                    <a:pt x="1339884" y="1665852"/>
                  </a:lnTo>
                  <a:lnTo>
                    <a:pt x="1351370" y="1678581"/>
                  </a:lnTo>
                  <a:lnTo>
                    <a:pt x="1352302" y="1680754"/>
                  </a:lnTo>
                  <a:lnTo>
                    <a:pt x="1354475" y="1680754"/>
                  </a:lnTo>
                  <a:lnTo>
                    <a:pt x="1356648" y="1682927"/>
                  </a:lnTo>
                  <a:lnTo>
                    <a:pt x="1358821" y="1682927"/>
                  </a:lnTo>
                  <a:lnTo>
                    <a:pt x="1378690" y="1658712"/>
                  </a:lnTo>
                  <a:lnTo>
                    <a:pt x="1391108" y="1633255"/>
                  </a:lnTo>
                  <a:lnTo>
                    <a:pt x="1400421" y="1601590"/>
                  </a:lnTo>
                  <a:lnTo>
                    <a:pt x="1403525" y="1564647"/>
                  </a:lnTo>
                  <a:lnTo>
                    <a:pt x="1415943" y="1557196"/>
                  </a:lnTo>
                  <a:lnTo>
                    <a:pt x="1425257" y="1547572"/>
                  </a:lnTo>
                  <a:lnTo>
                    <a:pt x="1434570" y="1540122"/>
                  </a:lnTo>
                  <a:lnTo>
                    <a:pt x="1451334" y="1540122"/>
                  </a:lnTo>
                  <a:lnTo>
                    <a:pt x="1463752" y="1507214"/>
                  </a:lnTo>
                  <a:lnTo>
                    <a:pt x="1470892" y="1501937"/>
                  </a:lnTo>
                  <a:lnTo>
                    <a:pt x="1478032" y="1499764"/>
                  </a:lnTo>
                  <a:lnTo>
                    <a:pt x="1485172" y="1499764"/>
                  </a:lnTo>
                  <a:lnTo>
                    <a:pt x="1488277" y="1497591"/>
                  </a:lnTo>
                  <a:lnTo>
                    <a:pt x="1493555" y="1490140"/>
                  </a:lnTo>
                  <a:lnTo>
                    <a:pt x="1497590" y="1475239"/>
                  </a:lnTo>
                  <a:lnTo>
                    <a:pt x="1512181" y="1475239"/>
                  </a:lnTo>
                  <a:lnTo>
                    <a:pt x="1526772" y="1477412"/>
                  </a:lnTo>
                  <a:lnTo>
                    <a:pt x="1543536" y="1475239"/>
                  </a:lnTo>
                  <a:lnTo>
                    <a:pt x="1544468" y="1473065"/>
                  </a:lnTo>
                  <a:lnTo>
                    <a:pt x="1546641" y="1472134"/>
                  </a:lnTo>
                  <a:lnTo>
                    <a:pt x="1548814" y="1467788"/>
                  </a:lnTo>
                  <a:lnTo>
                    <a:pt x="1550987" y="1465615"/>
                  </a:lnTo>
                  <a:lnTo>
                    <a:pt x="1554092" y="1462510"/>
                  </a:lnTo>
                  <a:lnTo>
                    <a:pt x="1565578" y="1480516"/>
                  </a:lnTo>
                  <a:lnTo>
                    <a:pt x="1573960" y="1495418"/>
                  </a:lnTo>
                  <a:lnTo>
                    <a:pt x="1585447" y="1509077"/>
                  </a:lnTo>
                  <a:lnTo>
                    <a:pt x="1592587" y="1523979"/>
                  </a:lnTo>
                  <a:lnTo>
                    <a:pt x="1597864" y="1541984"/>
                  </a:lnTo>
                  <a:lnTo>
                    <a:pt x="1597864" y="1564337"/>
                  </a:lnTo>
                  <a:lnTo>
                    <a:pt x="1600037" y="1566509"/>
                  </a:lnTo>
                  <a:lnTo>
                    <a:pt x="1600969" y="1566509"/>
                  </a:lnTo>
                  <a:lnTo>
                    <a:pt x="1600969" y="1567441"/>
                  </a:lnTo>
                  <a:lnTo>
                    <a:pt x="1603142" y="1567441"/>
                  </a:lnTo>
                  <a:lnTo>
                    <a:pt x="1610282" y="1567441"/>
                  </a:lnTo>
                  <a:lnTo>
                    <a:pt x="1617422" y="1566509"/>
                  </a:lnTo>
                  <a:lnTo>
                    <a:pt x="1621458" y="1564337"/>
                  </a:lnTo>
                  <a:lnTo>
                    <a:pt x="1626736" y="1559990"/>
                  </a:lnTo>
                  <a:lnTo>
                    <a:pt x="1629840" y="1556886"/>
                  </a:lnTo>
                  <a:lnTo>
                    <a:pt x="1641327" y="1569614"/>
                  </a:lnTo>
                  <a:lnTo>
                    <a:pt x="1648467" y="1586688"/>
                  </a:lnTo>
                  <a:lnTo>
                    <a:pt x="1650640" y="1606867"/>
                  </a:lnTo>
                  <a:lnTo>
                    <a:pt x="1650640" y="1629220"/>
                  </a:lnTo>
                  <a:lnTo>
                    <a:pt x="1650640" y="1649399"/>
                  </a:lnTo>
                  <a:lnTo>
                    <a:pt x="1650640" y="1668336"/>
                  </a:lnTo>
                  <a:lnTo>
                    <a:pt x="1653745" y="1683237"/>
                  </a:lnTo>
                  <a:lnTo>
                    <a:pt x="1653745" y="1686342"/>
                  </a:lnTo>
                  <a:lnTo>
                    <a:pt x="1663058" y="1683237"/>
                  </a:lnTo>
                  <a:lnTo>
                    <a:pt x="1663058" y="1686342"/>
                  </a:lnTo>
                  <a:lnTo>
                    <a:pt x="1672371" y="1699070"/>
                  </a:lnTo>
                  <a:lnTo>
                    <a:pt x="1677649" y="1713971"/>
                  </a:lnTo>
                  <a:lnTo>
                    <a:pt x="1682927" y="1728873"/>
                  </a:lnTo>
                  <a:lnTo>
                    <a:pt x="1686962" y="1745947"/>
                  </a:lnTo>
                  <a:lnTo>
                    <a:pt x="1693171" y="1760849"/>
                  </a:lnTo>
                  <a:lnTo>
                    <a:pt x="1702485" y="1768299"/>
                  </a:lnTo>
                  <a:lnTo>
                    <a:pt x="1704658" y="1770472"/>
                  </a:lnTo>
                  <a:lnTo>
                    <a:pt x="1715213" y="1775750"/>
                  </a:lnTo>
                  <a:lnTo>
                    <a:pt x="1726699" y="1785374"/>
                  </a:lnTo>
                  <a:lnTo>
                    <a:pt x="1737255" y="1785374"/>
                  </a:lnTo>
                  <a:lnTo>
                    <a:pt x="1736323" y="1758986"/>
                  </a:lnTo>
                  <a:lnTo>
                    <a:pt x="1729183" y="1733529"/>
                  </a:lnTo>
                  <a:lnTo>
                    <a:pt x="1717696" y="1711177"/>
                  </a:lnTo>
                  <a:lnTo>
                    <a:pt x="1703106" y="1696276"/>
                  </a:lnTo>
                  <a:lnTo>
                    <a:pt x="1700001" y="1694103"/>
                  </a:lnTo>
                  <a:lnTo>
                    <a:pt x="1695965" y="1694103"/>
                  </a:lnTo>
                  <a:lnTo>
                    <a:pt x="1692861" y="1694103"/>
                  </a:lnTo>
                  <a:lnTo>
                    <a:pt x="1688825" y="1694103"/>
                  </a:lnTo>
                  <a:lnTo>
                    <a:pt x="1687894" y="1691930"/>
                  </a:lnTo>
                  <a:lnTo>
                    <a:pt x="1681685" y="1681374"/>
                  </a:lnTo>
                  <a:lnTo>
                    <a:pt x="1680753" y="1671751"/>
                  </a:lnTo>
                  <a:lnTo>
                    <a:pt x="1676718" y="1664300"/>
                  </a:lnTo>
                  <a:lnTo>
                    <a:pt x="1667404" y="1659022"/>
                  </a:lnTo>
                  <a:lnTo>
                    <a:pt x="1676718" y="1634808"/>
                  </a:lnTo>
                  <a:lnTo>
                    <a:pt x="1683858" y="1605315"/>
                  </a:lnTo>
                  <a:lnTo>
                    <a:pt x="1700622" y="1618975"/>
                  </a:lnTo>
                  <a:lnTo>
                    <a:pt x="1716144" y="1631703"/>
                  </a:lnTo>
                  <a:lnTo>
                    <a:pt x="1730735" y="1644431"/>
                  </a:lnTo>
                  <a:lnTo>
                    <a:pt x="1742222" y="1659333"/>
                  </a:lnTo>
                  <a:lnTo>
                    <a:pt x="1747499" y="1679512"/>
                  </a:lnTo>
                  <a:lnTo>
                    <a:pt x="1754640" y="1679512"/>
                  </a:lnTo>
                  <a:lnTo>
                    <a:pt x="1815176" y="1629841"/>
                  </a:lnTo>
                  <a:lnTo>
                    <a:pt x="1813003" y="1600348"/>
                  </a:lnTo>
                  <a:lnTo>
                    <a:pt x="1807726" y="1576133"/>
                  </a:lnTo>
                  <a:lnTo>
                    <a:pt x="1796239" y="1558128"/>
                  </a:lnTo>
                  <a:lnTo>
                    <a:pt x="1783822" y="1541053"/>
                  </a:lnTo>
                  <a:lnTo>
                    <a:pt x="1767057" y="1525220"/>
                  </a:lnTo>
                  <a:lnTo>
                    <a:pt x="1769230" y="1510319"/>
                  </a:lnTo>
                  <a:lnTo>
                    <a:pt x="1774508" y="1500695"/>
                  </a:lnTo>
                  <a:lnTo>
                    <a:pt x="1780717" y="1495418"/>
                  </a:lnTo>
                  <a:lnTo>
                    <a:pt x="1787857" y="1489209"/>
                  </a:lnTo>
                  <a:lnTo>
                    <a:pt x="1794066" y="1480827"/>
                  </a:lnTo>
                  <a:lnTo>
                    <a:pt x="1800275" y="1480827"/>
                  </a:lnTo>
                  <a:lnTo>
                    <a:pt x="1805553" y="1481758"/>
                  </a:lnTo>
                  <a:lnTo>
                    <a:pt x="1807726" y="1481758"/>
                  </a:lnTo>
                  <a:lnTo>
                    <a:pt x="1810830" y="1483931"/>
                  </a:lnTo>
                  <a:lnTo>
                    <a:pt x="1813003" y="1488277"/>
                  </a:lnTo>
                  <a:lnTo>
                    <a:pt x="1816108" y="1493555"/>
                  </a:lnTo>
                  <a:lnTo>
                    <a:pt x="1818281" y="1496659"/>
                  </a:lnTo>
                  <a:lnTo>
                    <a:pt x="1816108" y="1501006"/>
                  </a:lnTo>
                  <a:lnTo>
                    <a:pt x="1815176" y="1504110"/>
                  </a:lnTo>
                  <a:lnTo>
                    <a:pt x="1811141" y="1506283"/>
                  </a:lnTo>
                  <a:lnTo>
                    <a:pt x="1808036" y="1506283"/>
                  </a:lnTo>
                  <a:lnTo>
                    <a:pt x="1804000" y="1508456"/>
                  </a:lnTo>
                  <a:lnTo>
                    <a:pt x="1804000" y="1518080"/>
                  </a:lnTo>
                  <a:lnTo>
                    <a:pt x="1804000" y="1523358"/>
                  </a:lnTo>
                  <a:lnTo>
                    <a:pt x="1806173" y="1528635"/>
                  </a:lnTo>
                  <a:lnTo>
                    <a:pt x="1808346" y="1533913"/>
                  </a:lnTo>
                  <a:lnTo>
                    <a:pt x="1811451" y="1532981"/>
                  </a:lnTo>
                  <a:lnTo>
                    <a:pt x="1813624" y="1532981"/>
                  </a:lnTo>
                  <a:lnTo>
                    <a:pt x="1815797" y="1532981"/>
                  </a:lnTo>
                  <a:lnTo>
                    <a:pt x="1816729" y="1530808"/>
                  </a:lnTo>
                  <a:lnTo>
                    <a:pt x="1818902" y="1530808"/>
                  </a:lnTo>
                  <a:lnTo>
                    <a:pt x="1826042" y="1526462"/>
                  </a:lnTo>
                  <a:lnTo>
                    <a:pt x="1830078" y="1523358"/>
                  </a:lnTo>
                  <a:lnTo>
                    <a:pt x="1831009" y="1521184"/>
                  </a:lnTo>
                  <a:lnTo>
                    <a:pt x="1835045" y="1518080"/>
                  </a:lnTo>
                  <a:lnTo>
                    <a:pt x="1838150" y="1513734"/>
                  </a:lnTo>
                  <a:lnTo>
                    <a:pt x="1837218" y="1508456"/>
                  </a:lnTo>
                  <a:lnTo>
                    <a:pt x="1837218" y="1503179"/>
                  </a:lnTo>
                  <a:lnTo>
                    <a:pt x="1835045" y="1501006"/>
                  </a:lnTo>
                  <a:lnTo>
                    <a:pt x="1835045" y="1498832"/>
                  </a:lnTo>
                  <a:lnTo>
                    <a:pt x="1835045" y="1495728"/>
                  </a:lnTo>
                  <a:lnTo>
                    <a:pt x="1835045" y="1491382"/>
                  </a:lnTo>
                  <a:lnTo>
                    <a:pt x="1835045" y="1483931"/>
                  </a:lnTo>
                  <a:lnTo>
                    <a:pt x="1862054" y="1478653"/>
                  </a:lnTo>
                  <a:lnTo>
                    <a:pt x="1891236" y="1469030"/>
                  </a:lnTo>
                  <a:lnTo>
                    <a:pt x="1916382" y="1458474"/>
                  </a:lnTo>
                  <a:lnTo>
                    <a:pt x="1940286" y="1443573"/>
                  </a:lnTo>
                  <a:lnTo>
                    <a:pt x="1958913" y="1423394"/>
                  </a:lnTo>
                  <a:lnTo>
                    <a:pt x="1967295" y="1408493"/>
                  </a:lnTo>
                  <a:lnTo>
                    <a:pt x="1974435" y="1394833"/>
                  </a:lnTo>
                  <a:lnTo>
                    <a:pt x="1981575" y="1379932"/>
                  </a:lnTo>
                  <a:lnTo>
                    <a:pt x="1993993" y="1371550"/>
                  </a:lnTo>
                  <a:lnTo>
                    <a:pt x="1993993" y="1351992"/>
                  </a:lnTo>
                  <a:lnTo>
                    <a:pt x="1993062" y="1329639"/>
                  </a:lnTo>
                  <a:lnTo>
                    <a:pt x="1989026" y="1309460"/>
                  </a:lnTo>
                  <a:lnTo>
                    <a:pt x="1981886" y="1289281"/>
                  </a:lnTo>
                  <a:lnTo>
                    <a:pt x="1973504" y="1274380"/>
                  </a:lnTo>
                  <a:lnTo>
                    <a:pt x="1958913" y="1264756"/>
                  </a:lnTo>
                  <a:lnTo>
                    <a:pt x="1964190" y="1252028"/>
                  </a:lnTo>
                  <a:lnTo>
                    <a:pt x="1969468" y="1244577"/>
                  </a:lnTo>
                  <a:lnTo>
                    <a:pt x="1976608" y="1237127"/>
                  </a:lnTo>
                  <a:lnTo>
                    <a:pt x="1983748" y="1227503"/>
                  </a:lnTo>
                  <a:lnTo>
                    <a:pt x="2003617" y="1227503"/>
                  </a:lnTo>
                  <a:lnTo>
                    <a:pt x="2003617" y="1214774"/>
                  </a:lnTo>
                  <a:lnTo>
                    <a:pt x="1998339" y="1214774"/>
                  </a:lnTo>
                  <a:lnTo>
                    <a:pt x="1987784" y="1209497"/>
                  </a:lnTo>
                  <a:lnTo>
                    <a:pt x="1978471" y="1209497"/>
                  </a:lnTo>
                  <a:lnTo>
                    <a:pt x="1969157" y="1212601"/>
                  </a:lnTo>
                  <a:lnTo>
                    <a:pt x="1958602" y="1218810"/>
                  </a:lnTo>
                  <a:lnTo>
                    <a:pt x="1954567" y="1212601"/>
                  </a:lnTo>
                  <a:lnTo>
                    <a:pt x="1951462" y="1209497"/>
                  </a:lnTo>
                  <a:lnTo>
                    <a:pt x="1947426" y="1205151"/>
                  </a:lnTo>
                  <a:lnTo>
                    <a:pt x="1942149" y="1202046"/>
                  </a:lnTo>
                  <a:lnTo>
                    <a:pt x="1935008" y="1197700"/>
                  </a:lnTo>
                  <a:lnTo>
                    <a:pt x="1942149" y="1184972"/>
                  </a:lnTo>
                  <a:lnTo>
                    <a:pt x="1954567" y="1174416"/>
                  </a:lnTo>
                  <a:lnTo>
                    <a:pt x="1966985" y="1164793"/>
                  </a:lnTo>
                  <a:lnTo>
                    <a:pt x="1978471" y="1153306"/>
                  </a:lnTo>
                  <a:lnTo>
                    <a:pt x="1983748" y="1155479"/>
                  </a:lnTo>
                  <a:lnTo>
                    <a:pt x="1987784" y="1155479"/>
                  </a:lnTo>
                  <a:lnTo>
                    <a:pt x="1990889" y="1157652"/>
                  </a:lnTo>
                  <a:lnTo>
                    <a:pt x="1993993" y="1157652"/>
                  </a:lnTo>
                  <a:lnTo>
                    <a:pt x="1990889" y="1165103"/>
                  </a:lnTo>
                  <a:lnTo>
                    <a:pt x="1988716" y="1168208"/>
                  </a:lnTo>
                  <a:lnTo>
                    <a:pt x="1987784" y="1174416"/>
                  </a:lnTo>
                  <a:lnTo>
                    <a:pt x="1985611" y="1177521"/>
                  </a:lnTo>
                  <a:lnTo>
                    <a:pt x="1983438" y="1182799"/>
                  </a:lnTo>
                  <a:lnTo>
                    <a:pt x="1983438" y="1187145"/>
                  </a:lnTo>
                  <a:lnTo>
                    <a:pt x="1995856" y="1181867"/>
                  </a:lnTo>
                  <a:lnTo>
                    <a:pt x="2010447" y="1175658"/>
                  </a:lnTo>
                  <a:lnTo>
                    <a:pt x="2022865" y="1172554"/>
                  </a:lnTo>
                  <a:lnTo>
                    <a:pt x="2034351" y="1174727"/>
                  </a:lnTo>
                  <a:lnTo>
                    <a:pt x="2043664" y="1174727"/>
                  </a:lnTo>
                  <a:lnTo>
                    <a:pt x="2039629" y="1182178"/>
                  </a:lnTo>
                  <a:lnTo>
                    <a:pt x="2037456" y="1187455"/>
                  </a:lnTo>
                  <a:lnTo>
                    <a:pt x="2034351" y="1192733"/>
                  </a:lnTo>
                  <a:lnTo>
                    <a:pt x="2030315" y="1198010"/>
                  </a:lnTo>
                  <a:lnTo>
                    <a:pt x="2034351" y="1204219"/>
                  </a:lnTo>
                  <a:lnTo>
                    <a:pt x="2037456" y="1205151"/>
                  </a:lnTo>
                  <a:lnTo>
                    <a:pt x="2039629" y="1207324"/>
                  </a:lnTo>
                  <a:lnTo>
                    <a:pt x="2041802" y="1207324"/>
                  </a:lnTo>
                  <a:lnTo>
                    <a:pt x="2044906" y="1207324"/>
                  </a:lnTo>
                  <a:lnTo>
                    <a:pt x="2048942" y="1207324"/>
                  </a:lnTo>
                  <a:lnTo>
                    <a:pt x="2054220" y="1207324"/>
                  </a:lnTo>
                  <a:lnTo>
                    <a:pt x="2054220" y="1218810"/>
                  </a:lnTo>
                  <a:lnTo>
                    <a:pt x="2052046" y="1233712"/>
                  </a:lnTo>
                  <a:lnTo>
                    <a:pt x="2052046" y="1246440"/>
                  </a:lnTo>
                  <a:lnTo>
                    <a:pt x="2054220" y="1254822"/>
                  </a:lnTo>
                  <a:lnTo>
                    <a:pt x="2054220" y="1264446"/>
                  </a:lnTo>
                  <a:lnTo>
                    <a:pt x="2078124" y="1261341"/>
                  </a:lnTo>
                  <a:lnTo>
                    <a:pt x="2092715" y="1255132"/>
                  </a:lnTo>
                  <a:lnTo>
                    <a:pt x="2099855" y="1247682"/>
                  </a:lnTo>
                  <a:lnTo>
                    <a:pt x="2102960" y="1239300"/>
                  </a:lnTo>
                  <a:lnTo>
                    <a:pt x="2100787" y="1226571"/>
                  </a:lnTo>
                  <a:lnTo>
                    <a:pt x="2097682" y="1215085"/>
                  </a:lnTo>
                  <a:lnTo>
                    <a:pt x="2090542" y="1202357"/>
                  </a:lnTo>
                  <a:lnTo>
                    <a:pt x="2085264" y="1189628"/>
                  </a:lnTo>
                  <a:lnTo>
                    <a:pt x="2078124" y="1178142"/>
                  </a:lnTo>
                  <a:lnTo>
                    <a:pt x="2074088" y="1167587"/>
                  </a:lnTo>
                  <a:lnTo>
                    <a:pt x="2078124" y="1165414"/>
                  </a:lnTo>
                  <a:lnTo>
                    <a:pt x="2081228" y="1165414"/>
                  </a:lnTo>
                  <a:lnTo>
                    <a:pt x="2083402" y="1165414"/>
                  </a:lnTo>
                  <a:lnTo>
                    <a:pt x="2085575" y="1163241"/>
                  </a:lnTo>
                  <a:lnTo>
                    <a:pt x="2087748" y="1163241"/>
                  </a:lnTo>
                  <a:lnTo>
                    <a:pt x="2098303" y="1155790"/>
                  </a:lnTo>
                  <a:lnTo>
                    <a:pt x="2105443" y="1145235"/>
                  </a:lnTo>
                  <a:lnTo>
                    <a:pt x="2110721" y="1133748"/>
                  </a:lnTo>
                  <a:lnTo>
                    <a:pt x="2117861" y="1123193"/>
                  </a:lnTo>
                  <a:lnTo>
                    <a:pt x="2127175" y="1113569"/>
                  </a:lnTo>
                  <a:lnTo>
                    <a:pt x="2137730" y="1111396"/>
                  </a:lnTo>
                  <a:lnTo>
                    <a:pt x="2149216" y="1111396"/>
                  </a:lnTo>
                  <a:lnTo>
                    <a:pt x="2161634" y="1113569"/>
                  </a:lnTo>
                  <a:lnTo>
                    <a:pt x="2174052" y="1110465"/>
                  </a:lnTo>
                  <a:lnTo>
                    <a:pt x="2178088" y="1106118"/>
                  </a:lnTo>
                  <a:lnTo>
                    <a:pt x="2185228" y="1096495"/>
                  </a:lnTo>
                  <a:lnTo>
                    <a:pt x="2195783" y="1083766"/>
                  </a:lnTo>
                  <a:lnTo>
                    <a:pt x="2208201" y="1071038"/>
                  </a:lnTo>
                  <a:lnTo>
                    <a:pt x="2219687" y="1056137"/>
                  </a:lnTo>
                  <a:lnTo>
                    <a:pt x="2230242" y="1043408"/>
                  </a:lnTo>
                  <a:lnTo>
                    <a:pt x="2239556" y="1031922"/>
                  </a:lnTo>
                  <a:lnTo>
                    <a:pt x="2243592" y="1028817"/>
                  </a:lnTo>
                  <a:lnTo>
                    <a:pt x="2250732" y="1011743"/>
                  </a:lnTo>
                  <a:lnTo>
                    <a:pt x="2256010" y="999015"/>
                  </a:lnTo>
                  <a:lnTo>
                    <a:pt x="2263150" y="986286"/>
                  </a:lnTo>
                  <a:lnTo>
                    <a:pt x="2273705" y="974800"/>
                  </a:lnTo>
                  <a:lnTo>
                    <a:pt x="2270600" y="962072"/>
                  </a:lnTo>
                  <a:lnTo>
                    <a:pt x="2266565" y="952448"/>
                  </a:lnTo>
                  <a:lnTo>
                    <a:pt x="2263460" y="942824"/>
                  </a:lnTo>
                  <a:lnTo>
                    <a:pt x="2263460" y="932269"/>
                  </a:lnTo>
                  <a:lnTo>
                    <a:pt x="2265633" y="922645"/>
                  </a:lnTo>
                  <a:lnTo>
                    <a:pt x="2270911" y="917367"/>
                  </a:lnTo>
                  <a:lnTo>
                    <a:pt x="2273084" y="912090"/>
                  </a:lnTo>
                  <a:lnTo>
                    <a:pt x="2270911" y="902466"/>
                  </a:lnTo>
                  <a:lnTo>
                    <a:pt x="2266875" y="887565"/>
                  </a:lnTo>
                  <a:lnTo>
                    <a:pt x="2263771" y="877941"/>
                  </a:lnTo>
                  <a:lnTo>
                    <a:pt x="2258493" y="870490"/>
                  </a:lnTo>
                  <a:lnTo>
                    <a:pt x="2251353" y="862108"/>
                  </a:lnTo>
                  <a:lnTo>
                    <a:pt x="2242039" y="862108"/>
                  </a:lnTo>
                  <a:lnTo>
                    <a:pt x="2236762" y="862108"/>
                  </a:lnTo>
                  <a:lnTo>
                    <a:pt x="2230553" y="863039"/>
                  </a:lnTo>
                  <a:lnTo>
                    <a:pt x="2227448" y="865213"/>
                  </a:lnTo>
                  <a:lnTo>
                    <a:pt x="2223413" y="869559"/>
                  </a:lnTo>
                  <a:lnTo>
                    <a:pt x="2216272" y="867386"/>
                  </a:lnTo>
                  <a:lnTo>
                    <a:pt x="2213168" y="865213"/>
                  </a:lnTo>
                  <a:lnTo>
                    <a:pt x="2209132" y="862108"/>
                  </a:lnTo>
                  <a:lnTo>
                    <a:pt x="2208201" y="857762"/>
                  </a:lnTo>
                  <a:lnTo>
                    <a:pt x="2206028" y="854657"/>
                  </a:lnTo>
                  <a:lnTo>
                    <a:pt x="2203854" y="848448"/>
                  </a:lnTo>
                  <a:lnTo>
                    <a:pt x="2188332" y="848448"/>
                  </a:lnTo>
                  <a:lnTo>
                    <a:pt x="2188332" y="837893"/>
                  </a:lnTo>
                  <a:lnTo>
                    <a:pt x="2200750" y="828269"/>
                  </a:lnTo>
                  <a:lnTo>
                    <a:pt x="2206028" y="820819"/>
                  </a:lnTo>
                  <a:lnTo>
                    <a:pt x="2211305" y="812437"/>
                  </a:lnTo>
                  <a:lnTo>
                    <a:pt x="2218446" y="804986"/>
                  </a:lnTo>
                  <a:lnTo>
                    <a:pt x="2247627" y="795362"/>
                  </a:lnTo>
                  <a:lnTo>
                    <a:pt x="2256941" y="785738"/>
                  </a:lnTo>
                  <a:lnTo>
                    <a:pt x="2264081" y="773010"/>
                  </a:lnTo>
                  <a:lnTo>
                    <a:pt x="2271221" y="760282"/>
                  </a:lnTo>
                  <a:lnTo>
                    <a:pt x="2278361" y="746622"/>
                  </a:lnTo>
                  <a:lnTo>
                    <a:pt x="2290779" y="736067"/>
                  </a:lnTo>
                  <a:lnTo>
                    <a:pt x="2305370" y="726443"/>
                  </a:lnTo>
                  <a:lnTo>
                    <a:pt x="2317788" y="713715"/>
                  </a:lnTo>
                  <a:lnTo>
                    <a:pt x="2354110" y="718993"/>
                  </a:lnTo>
                  <a:lnTo>
                    <a:pt x="2363424" y="730479"/>
                  </a:lnTo>
                  <a:lnTo>
                    <a:pt x="2375841" y="732652"/>
                  </a:lnTo>
                  <a:lnTo>
                    <a:pt x="2390432" y="726443"/>
                  </a:lnTo>
                  <a:lnTo>
                    <a:pt x="2407196" y="723339"/>
                  </a:lnTo>
                  <a:lnTo>
                    <a:pt x="2407196" y="743518"/>
                  </a:lnTo>
                  <a:lnTo>
                    <a:pt x="2422719" y="743518"/>
                  </a:lnTo>
                  <a:lnTo>
                    <a:pt x="2439483" y="741345"/>
                  </a:lnTo>
                  <a:lnTo>
                    <a:pt x="2451901" y="739171"/>
                  </a:lnTo>
                  <a:lnTo>
                    <a:pt x="2463387" y="733894"/>
                  </a:lnTo>
                  <a:lnTo>
                    <a:pt x="2463387" y="730789"/>
                  </a:lnTo>
                  <a:lnTo>
                    <a:pt x="2461214" y="726443"/>
                  </a:lnTo>
                  <a:lnTo>
                    <a:pt x="2459041" y="721166"/>
                  </a:lnTo>
                  <a:lnTo>
                    <a:pt x="2458110" y="718061"/>
                  </a:lnTo>
                  <a:lnTo>
                    <a:pt x="2458110" y="713715"/>
                  </a:lnTo>
                  <a:lnTo>
                    <a:pt x="2458110" y="710610"/>
                  </a:lnTo>
                  <a:lnTo>
                    <a:pt x="2463387" y="700987"/>
                  </a:lnTo>
                  <a:lnTo>
                    <a:pt x="2473942" y="688258"/>
                  </a:lnTo>
                  <a:lnTo>
                    <a:pt x="2485429" y="674599"/>
                  </a:lnTo>
                  <a:lnTo>
                    <a:pt x="2497847" y="664044"/>
                  </a:lnTo>
                  <a:lnTo>
                    <a:pt x="2507160" y="658766"/>
                  </a:lnTo>
                  <a:lnTo>
                    <a:pt x="2510265" y="656593"/>
                  </a:lnTo>
                  <a:lnTo>
                    <a:pt x="2515542" y="658766"/>
                  </a:lnTo>
                  <a:lnTo>
                    <a:pt x="2519578" y="659697"/>
                  </a:lnTo>
                  <a:lnTo>
                    <a:pt x="2524855" y="661871"/>
                  </a:lnTo>
                  <a:lnTo>
                    <a:pt x="2530133" y="666217"/>
                  </a:lnTo>
                  <a:lnTo>
                    <a:pt x="2530133" y="669321"/>
                  </a:lnTo>
                  <a:lnTo>
                    <a:pt x="2529202" y="673667"/>
                  </a:lnTo>
                  <a:lnTo>
                    <a:pt x="2529202" y="674599"/>
                  </a:lnTo>
                  <a:lnTo>
                    <a:pt x="2529202" y="676772"/>
                  </a:lnTo>
                  <a:lnTo>
                    <a:pt x="2527028" y="678945"/>
                  </a:lnTo>
                  <a:lnTo>
                    <a:pt x="2527028" y="684223"/>
                  </a:lnTo>
                  <a:lnTo>
                    <a:pt x="2529202" y="688569"/>
                  </a:lnTo>
                  <a:lnTo>
                    <a:pt x="2529202" y="689500"/>
                  </a:lnTo>
                  <a:lnTo>
                    <a:pt x="2530133" y="695709"/>
                  </a:lnTo>
                  <a:lnTo>
                    <a:pt x="2546897" y="688258"/>
                  </a:lnTo>
                  <a:lnTo>
                    <a:pt x="2559315" y="678635"/>
                  </a:lnTo>
                  <a:lnTo>
                    <a:pt x="2568628" y="665906"/>
                  </a:lnTo>
                  <a:lnTo>
                    <a:pt x="2577942" y="651005"/>
                  </a:lnTo>
                  <a:lnTo>
                    <a:pt x="2587255" y="637345"/>
                  </a:lnTo>
                  <a:lnTo>
                    <a:pt x="2588186" y="636414"/>
                  </a:lnTo>
                  <a:lnTo>
                    <a:pt x="2590359" y="634241"/>
                  </a:lnTo>
                  <a:lnTo>
                    <a:pt x="2593464" y="632068"/>
                  </a:lnTo>
                  <a:lnTo>
                    <a:pt x="2595637" y="634241"/>
                  </a:lnTo>
                  <a:lnTo>
                    <a:pt x="2595637" y="636414"/>
                  </a:lnTo>
                  <a:lnTo>
                    <a:pt x="2597810" y="636414"/>
                  </a:lnTo>
                  <a:lnTo>
                    <a:pt x="2597810" y="637345"/>
                  </a:lnTo>
                  <a:lnTo>
                    <a:pt x="2592533" y="651005"/>
                  </a:lnTo>
                  <a:lnTo>
                    <a:pt x="2588497" y="665906"/>
                  </a:lnTo>
                  <a:lnTo>
                    <a:pt x="2583219" y="678635"/>
                  </a:lnTo>
                  <a:lnTo>
                    <a:pt x="2570802" y="688258"/>
                  </a:lnTo>
                  <a:lnTo>
                    <a:pt x="2558384" y="696640"/>
                  </a:lnTo>
                  <a:lnTo>
                    <a:pt x="2546897" y="706264"/>
                  </a:lnTo>
                  <a:lnTo>
                    <a:pt x="2532306" y="728616"/>
                  </a:lnTo>
                  <a:lnTo>
                    <a:pt x="2517715" y="750968"/>
                  </a:lnTo>
                  <a:lnTo>
                    <a:pt x="2510575" y="758419"/>
                  </a:lnTo>
                  <a:lnTo>
                    <a:pt x="2500020" y="761524"/>
                  </a:lnTo>
                  <a:lnTo>
                    <a:pt x="2490706" y="765870"/>
                  </a:lnTo>
                  <a:lnTo>
                    <a:pt x="2483566" y="771147"/>
                  </a:lnTo>
                  <a:lnTo>
                    <a:pt x="2476426" y="786049"/>
                  </a:lnTo>
                  <a:lnTo>
                    <a:pt x="2478599" y="798777"/>
                  </a:lnTo>
                  <a:lnTo>
                    <a:pt x="2483877" y="808401"/>
                  </a:lnTo>
                  <a:lnTo>
                    <a:pt x="2480772" y="815852"/>
                  </a:lnTo>
                  <a:lnTo>
                    <a:pt x="2478599" y="821129"/>
                  </a:lnTo>
                  <a:lnTo>
                    <a:pt x="2473322" y="825475"/>
                  </a:lnTo>
                  <a:lnTo>
                    <a:pt x="2469286" y="828580"/>
                  </a:lnTo>
                  <a:lnTo>
                    <a:pt x="2464008" y="832926"/>
                  </a:lnTo>
                  <a:lnTo>
                    <a:pt x="2461835" y="865833"/>
                  </a:lnTo>
                  <a:lnTo>
                    <a:pt x="2464008" y="893463"/>
                  </a:lnTo>
                  <a:lnTo>
                    <a:pt x="2473322" y="917678"/>
                  </a:lnTo>
                  <a:lnTo>
                    <a:pt x="2487912" y="937857"/>
                  </a:lnTo>
                  <a:lnTo>
                    <a:pt x="2487912" y="943134"/>
                  </a:lnTo>
                  <a:lnTo>
                    <a:pt x="2494121" y="943134"/>
                  </a:lnTo>
                  <a:lnTo>
                    <a:pt x="2498157" y="922955"/>
                  </a:lnTo>
                  <a:lnTo>
                    <a:pt x="2510575" y="922955"/>
                  </a:lnTo>
                  <a:lnTo>
                    <a:pt x="2515852" y="904950"/>
                  </a:lnTo>
                  <a:lnTo>
                    <a:pt x="2522993" y="890048"/>
                  </a:lnTo>
                  <a:lnTo>
                    <a:pt x="2527028" y="890048"/>
                  </a:lnTo>
                  <a:lnTo>
                    <a:pt x="2529202" y="890048"/>
                  </a:lnTo>
                  <a:lnTo>
                    <a:pt x="2530133" y="890048"/>
                  </a:lnTo>
                  <a:lnTo>
                    <a:pt x="2534169" y="890048"/>
                  </a:lnTo>
                  <a:lnTo>
                    <a:pt x="2537273" y="890048"/>
                  </a:lnTo>
                  <a:lnTo>
                    <a:pt x="2539446" y="875147"/>
                  </a:lnTo>
                  <a:lnTo>
                    <a:pt x="2541620" y="867696"/>
                  </a:lnTo>
                  <a:lnTo>
                    <a:pt x="2546897" y="860245"/>
                  </a:lnTo>
                  <a:lnTo>
                    <a:pt x="2554037" y="848759"/>
                  </a:lnTo>
                  <a:lnTo>
                    <a:pt x="2566455" y="848759"/>
                  </a:lnTo>
                  <a:lnTo>
                    <a:pt x="2566455" y="840377"/>
                  </a:lnTo>
                  <a:lnTo>
                    <a:pt x="2566455" y="832926"/>
                  </a:lnTo>
                  <a:lnTo>
                    <a:pt x="2568628" y="827649"/>
                  </a:lnTo>
                  <a:lnTo>
                    <a:pt x="2570802" y="821440"/>
                  </a:lnTo>
                  <a:lnTo>
                    <a:pt x="2572975" y="820508"/>
                  </a:lnTo>
                  <a:lnTo>
                    <a:pt x="2573906" y="818335"/>
                  </a:lnTo>
                  <a:lnTo>
                    <a:pt x="2576079" y="818335"/>
                  </a:lnTo>
                  <a:lnTo>
                    <a:pt x="2578252" y="818335"/>
                  </a:lnTo>
                  <a:lnTo>
                    <a:pt x="2583530" y="818335"/>
                  </a:lnTo>
                  <a:lnTo>
                    <a:pt x="2580425" y="794120"/>
                  </a:lnTo>
                  <a:lnTo>
                    <a:pt x="2580425" y="766491"/>
                  </a:lnTo>
                  <a:lnTo>
                    <a:pt x="2581356" y="742276"/>
                  </a:lnTo>
                  <a:lnTo>
                    <a:pt x="2590670" y="719924"/>
                  </a:lnTo>
                  <a:lnTo>
                    <a:pt x="2595948" y="718993"/>
                  </a:lnTo>
                  <a:lnTo>
                    <a:pt x="2607434" y="716819"/>
                  </a:lnTo>
                  <a:lnTo>
                    <a:pt x="2619852" y="716819"/>
                  </a:lnTo>
                  <a:lnTo>
                    <a:pt x="2629165" y="716819"/>
                  </a:lnTo>
                  <a:lnTo>
                    <a:pt x="2634443" y="714646"/>
                  </a:lnTo>
                  <a:lnTo>
                    <a:pt x="2634443" y="707196"/>
                  </a:lnTo>
                  <a:lnTo>
                    <a:pt x="2639720" y="704091"/>
                  </a:lnTo>
                  <a:lnTo>
                    <a:pt x="2646861" y="699745"/>
                  </a:lnTo>
                  <a:lnTo>
                    <a:pt x="2656174" y="697572"/>
                  </a:lnTo>
                  <a:lnTo>
                    <a:pt x="2663314" y="696640"/>
                  </a:lnTo>
                  <a:lnTo>
                    <a:pt x="2666419" y="701918"/>
                  </a:lnTo>
                  <a:lnTo>
                    <a:pt x="2672628" y="707196"/>
                  </a:lnTo>
                  <a:lnTo>
                    <a:pt x="2677905" y="711542"/>
                  </a:lnTo>
                  <a:lnTo>
                    <a:pt x="2685045" y="709369"/>
                  </a:lnTo>
                  <a:lnTo>
                    <a:pt x="2692186" y="705022"/>
                  </a:lnTo>
                  <a:lnTo>
                    <a:pt x="2702741" y="701918"/>
                  </a:lnTo>
                  <a:lnTo>
                    <a:pt x="2717332" y="699745"/>
                  </a:lnTo>
                  <a:lnTo>
                    <a:pt x="2724472" y="689190"/>
                  </a:lnTo>
                  <a:lnTo>
                    <a:pt x="2728508" y="677703"/>
                  </a:lnTo>
                  <a:lnTo>
                    <a:pt x="2729439" y="662802"/>
                  </a:lnTo>
                  <a:lnTo>
                    <a:pt x="2744030" y="657524"/>
                  </a:lnTo>
                  <a:lnTo>
                    <a:pt x="2757690" y="652247"/>
                  </a:lnTo>
                  <a:lnTo>
                    <a:pt x="2768245" y="644796"/>
                  </a:lnTo>
                  <a:lnTo>
                    <a:pt x="2773522" y="629895"/>
                  </a:lnTo>
                  <a:lnTo>
                    <a:pt x="2782836" y="632068"/>
                  </a:lnTo>
                  <a:lnTo>
                    <a:pt x="2789976" y="632999"/>
                  </a:lnTo>
                  <a:lnTo>
                    <a:pt x="2795254" y="637345"/>
                  </a:lnTo>
                  <a:lnTo>
                    <a:pt x="2802394" y="642623"/>
                  </a:lnTo>
                  <a:lnTo>
                    <a:pt x="2807671" y="640450"/>
                  </a:lnTo>
                  <a:lnTo>
                    <a:pt x="2811707" y="640450"/>
                  </a:lnTo>
                  <a:lnTo>
                    <a:pt x="2813880" y="638277"/>
                  </a:lnTo>
                  <a:lnTo>
                    <a:pt x="2816985" y="638277"/>
                  </a:lnTo>
                  <a:lnTo>
                    <a:pt x="2811707" y="612820"/>
                  </a:lnTo>
                  <a:lnTo>
                    <a:pt x="2800221" y="590468"/>
                  </a:lnTo>
                  <a:lnTo>
                    <a:pt x="2789666" y="577740"/>
                  </a:lnTo>
                  <a:lnTo>
                    <a:pt x="2792770" y="572462"/>
                  </a:lnTo>
                  <a:lnTo>
                    <a:pt x="2794943" y="570289"/>
                  </a:lnTo>
                  <a:lnTo>
                    <a:pt x="2797116" y="568116"/>
                  </a:lnTo>
                  <a:lnTo>
                    <a:pt x="2799290" y="568116"/>
                  </a:lnTo>
                  <a:lnTo>
                    <a:pt x="2800221" y="568116"/>
                  </a:lnTo>
                  <a:lnTo>
                    <a:pt x="2802394" y="570289"/>
                  </a:lnTo>
                  <a:lnTo>
                    <a:pt x="2804567" y="570289"/>
                  </a:lnTo>
                  <a:lnTo>
                    <a:pt x="2806740" y="570289"/>
                  </a:lnTo>
                  <a:lnTo>
                    <a:pt x="2809845" y="570289"/>
                  </a:lnTo>
                  <a:lnTo>
                    <a:pt x="2813880" y="568116"/>
                  </a:lnTo>
                  <a:lnTo>
                    <a:pt x="2822263" y="560665"/>
                  </a:lnTo>
                  <a:lnTo>
                    <a:pt x="2826298" y="547937"/>
                  </a:lnTo>
                  <a:lnTo>
                    <a:pt x="2829403" y="533036"/>
                  </a:lnTo>
                  <a:lnTo>
                    <a:pt x="2829403" y="520307"/>
                  </a:lnTo>
                  <a:lnTo>
                    <a:pt x="2833439" y="525585"/>
                  </a:lnTo>
                  <a:lnTo>
                    <a:pt x="2838716" y="533036"/>
                  </a:lnTo>
                  <a:lnTo>
                    <a:pt x="2842752" y="540486"/>
                  </a:lnTo>
                  <a:lnTo>
                    <a:pt x="2845856" y="538313"/>
                  </a:lnTo>
                  <a:lnTo>
                    <a:pt x="2848029" y="538313"/>
                  </a:lnTo>
                  <a:lnTo>
                    <a:pt x="2850203" y="538313"/>
                  </a:lnTo>
                  <a:lnTo>
                    <a:pt x="2851134" y="536140"/>
                  </a:lnTo>
                  <a:lnTo>
                    <a:pt x="2853307" y="536140"/>
                  </a:lnTo>
                  <a:lnTo>
                    <a:pt x="2860447" y="536140"/>
                  </a:lnTo>
                  <a:lnTo>
                    <a:pt x="2864483" y="538313"/>
                  </a:lnTo>
                  <a:lnTo>
                    <a:pt x="2865414" y="540486"/>
                  </a:lnTo>
                  <a:lnTo>
                    <a:pt x="2869450" y="542659"/>
                  </a:lnTo>
                  <a:lnTo>
                    <a:pt x="2872555" y="543591"/>
                  </a:lnTo>
                  <a:lnTo>
                    <a:pt x="2872555" y="557250"/>
                  </a:lnTo>
                  <a:lnTo>
                    <a:pt x="2887146" y="560355"/>
                  </a:lnTo>
                  <a:lnTo>
                    <a:pt x="2898632" y="565632"/>
                  </a:lnTo>
                  <a:lnTo>
                    <a:pt x="2905772" y="577119"/>
                  </a:lnTo>
                  <a:lnTo>
                    <a:pt x="2912913" y="577119"/>
                  </a:lnTo>
                  <a:lnTo>
                    <a:pt x="2916017" y="577119"/>
                  </a:lnTo>
                  <a:lnTo>
                    <a:pt x="2920053" y="577119"/>
                  </a:lnTo>
                  <a:lnTo>
                    <a:pt x="2923158" y="574946"/>
                  </a:lnTo>
                  <a:lnTo>
                    <a:pt x="2925330" y="572773"/>
                  </a:lnTo>
                  <a:lnTo>
                    <a:pt x="2928435" y="567495"/>
                  </a:lnTo>
                  <a:lnTo>
                    <a:pt x="2930608" y="564390"/>
                  </a:lnTo>
                  <a:lnTo>
                    <a:pt x="2930608" y="562217"/>
                  </a:lnTo>
                  <a:lnTo>
                    <a:pt x="2928435" y="557871"/>
                  </a:lnTo>
                  <a:lnTo>
                    <a:pt x="2927503" y="556940"/>
                  </a:lnTo>
                  <a:lnTo>
                    <a:pt x="2925330" y="554767"/>
                  </a:lnTo>
                  <a:lnTo>
                    <a:pt x="2921295" y="552594"/>
                  </a:lnTo>
                  <a:lnTo>
                    <a:pt x="2923468" y="547316"/>
                  </a:lnTo>
                  <a:lnTo>
                    <a:pt x="2925641" y="542038"/>
                  </a:lnTo>
                  <a:lnTo>
                    <a:pt x="2927814" y="539865"/>
                  </a:lnTo>
                  <a:lnTo>
                    <a:pt x="2930919" y="535519"/>
                  </a:lnTo>
                  <a:lnTo>
                    <a:pt x="2933092" y="532415"/>
                  </a:lnTo>
                  <a:lnTo>
                    <a:pt x="2969414" y="532415"/>
                  </a:lnTo>
                  <a:lnTo>
                    <a:pt x="2965999" y="516271"/>
                  </a:lnTo>
                  <a:close/>
                  <a:moveTo>
                    <a:pt x="758729" y="1039993"/>
                  </a:moveTo>
                  <a:lnTo>
                    <a:pt x="776425" y="1034716"/>
                  </a:lnTo>
                  <a:lnTo>
                    <a:pt x="791016" y="1027265"/>
                  </a:lnTo>
                  <a:lnTo>
                    <a:pt x="791016" y="1030370"/>
                  </a:lnTo>
                  <a:lnTo>
                    <a:pt x="791016" y="1034716"/>
                  </a:lnTo>
                  <a:lnTo>
                    <a:pt x="791016" y="1039993"/>
                  </a:lnTo>
                  <a:lnTo>
                    <a:pt x="788843" y="1045271"/>
                  </a:lnTo>
                  <a:lnTo>
                    <a:pt x="785738" y="1050549"/>
                  </a:lnTo>
                  <a:lnTo>
                    <a:pt x="785738" y="1057999"/>
                  </a:lnTo>
                  <a:lnTo>
                    <a:pt x="774252" y="1057999"/>
                  </a:lnTo>
                  <a:lnTo>
                    <a:pt x="765870" y="1057068"/>
                  </a:lnTo>
                  <a:lnTo>
                    <a:pt x="758729" y="1054895"/>
                  </a:lnTo>
                  <a:lnTo>
                    <a:pt x="758729" y="1039993"/>
                  </a:lnTo>
                  <a:close/>
                  <a:moveTo>
                    <a:pt x="644175" y="1152064"/>
                  </a:moveTo>
                  <a:lnTo>
                    <a:pt x="645106" y="1151133"/>
                  </a:lnTo>
                  <a:lnTo>
                    <a:pt x="645106" y="1148960"/>
                  </a:lnTo>
                  <a:lnTo>
                    <a:pt x="647279" y="1148960"/>
                  </a:lnTo>
                  <a:lnTo>
                    <a:pt x="649453" y="1146787"/>
                  </a:lnTo>
                  <a:lnTo>
                    <a:pt x="651626" y="1144614"/>
                  </a:lnTo>
                  <a:lnTo>
                    <a:pt x="666217" y="1144614"/>
                  </a:lnTo>
                  <a:lnTo>
                    <a:pt x="662181" y="1148960"/>
                  </a:lnTo>
                  <a:lnTo>
                    <a:pt x="659076" y="1151133"/>
                  </a:lnTo>
                  <a:lnTo>
                    <a:pt x="655041" y="1152064"/>
                  </a:lnTo>
                  <a:lnTo>
                    <a:pt x="651936" y="1154238"/>
                  </a:lnTo>
                  <a:lnTo>
                    <a:pt x="645727" y="1156411"/>
                  </a:lnTo>
                  <a:lnTo>
                    <a:pt x="642623" y="1156411"/>
                  </a:lnTo>
                  <a:lnTo>
                    <a:pt x="644175" y="1152064"/>
                  </a:lnTo>
                  <a:close/>
                  <a:moveTo>
                    <a:pt x="765870" y="1265377"/>
                  </a:moveTo>
                  <a:lnTo>
                    <a:pt x="759661" y="1282452"/>
                  </a:lnTo>
                  <a:lnTo>
                    <a:pt x="752520" y="1300457"/>
                  </a:lnTo>
                  <a:lnTo>
                    <a:pt x="751589" y="1315359"/>
                  </a:lnTo>
                  <a:lnTo>
                    <a:pt x="737930" y="1319705"/>
                  </a:lnTo>
                  <a:lnTo>
                    <a:pt x="725512" y="1320636"/>
                  </a:lnTo>
                  <a:lnTo>
                    <a:pt x="714957" y="1315359"/>
                  </a:lnTo>
                  <a:lnTo>
                    <a:pt x="701297" y="1312254"/>
                  </a:lnTo>
                  <a:lnTo>
                    <a:pt x="696019" y="1312254"/>
                  </a:lnTo>
                  <a:lnTo>
                    <a:pt x="692915" y="1312254"/>
                  </a:lnTo>
                  <a:lnTo>
                    <a:pt x="688879" y="1313186"/>
                  </a:lnTo>
                  <a:lnTo>
                    <a:pt x="685775" y="1317532"/>
                  </a:lnTo>
                  <a:lnTo>
                    <a:pt x="683602" y="1319705"/>
                  </a:lnTo>
                  <a:lnTo>
                    <a:pt x="681428" y="1322810"/>
                  </a:lnTo>
                  <a:lnTo>
                    <a:pt x="678324" y="1324983"/>
                  </a:lnTo>
                  <a:lnTo>
                    <a:pt x="673046" y="1322810"/>
                  </a:lnTo>
                  <a:lnTo>
                    <a:pt x="661560" y="1320636"/>
                  </a:lnTo>
                  <a:lnTo>
                    <a:pt x="646969" y="1319705"/>
                  </a:lnTo>
                  <a:lnTo>
                    <a:pt x="632378" y="1315359"/>
                  </a:lnTo>
                  <a:lnTo>
                    <a:pt x="617787" y="1313186"/>
                  </a:lnTo>
                  <a:lnTo>
                    <a:pt x="610647" y="1312254"/>
                  </a:lnTo>
                  <a:lnTo>
                    <a:pt x="596056" y="1306046"/>
                  </a:lnTo>
                  <a:lnTo>
                    <a:pt x="581465" y="1298595"/>
                  </a:lnTo>
                  <a:lnTo>
                    <a:pt x="566874" y="1295490"/>
                  </a:lnTo>
                  <a:lnTo>
                    <a:pt x="551352" y="1298595"/>
                  </a:lnTo>
                  <a:lnTo>
                    <a:pt x="539865" y="1306046"/>
                  </a:lnTo>
                  <a:lnTo>
                    <a:pt x="536761" y="1315669"/>
                  </a:lnTo>
                  <a:lnTo>
                    <a:pt x="532725" y="1325293"/>
                  </a:lnTo>
                  <a:lnTo>
                    <a:pt x="530552" y="1335848"/>
                  </a:lnTo>
                  <a:lnTo>
                    <a:pt x="523411" y="1334917"/>
                  </a:lnTo>
                  <a:lnTo>
                    <a:pt x="510994" y="1330571"/>
                  </a:lnTo>
                  <a:lnTo>
                    <a:pt x="496403" y="1327466"/>
                  </a:lnTo>
                  <a:lnTo>
                    <a:pt x="485848" y="1323120"/>
                  </a:lnTo>
                  <a:lnTo>
                    <a:pt x="478707" y="1320016"/>
                  </a:lnTo>
                  <a:lnTo>
                    <a:pt x="474671" y="1305114"/>
                  </a:lnTo>
                  <a:lnTo>
                    <a:pt x="460081" y="1297664"/>
                  </a:lnTo>
                  <a:lnTo>
                    <a:pt x="445490" y="1295490"/>
                  </a:lnTo>
                  <a:lnTo>
                    <a:pt x="430899" y="1295490"/>
                  </a:lnTo>
                  <a:lnTo>
                    <a:pt x="418481" y="1291144"/>
                  </a:lnTo>
                  <a:lnTo>
                    <a:pt x="415376" y="1288040"/>
                  </a:lnTo>
                  <a:lnTo>
                    <a:pt x="413203" y="1285867"/>
                  </a:lnTo>
                  <a:lnTo>
                    <a:pt x="409167" y="1282762"/>
                  </a:lnTo>
                  <a:lnTo>
                    <a:pt x="408236" y="1278416"/>
                  </a:lnTo>
                  <a:lnTo>
                    <a:pt x="402027" y="1275311"/>
                  </a:lnTo>
                  <a:lnTo>
                    <a:pt x="406063" y="1256374"/>
                  </a:lnTo>
                  <a:lnTo>
                    <a:pt x="409167" y="1238368"/>
                  </a:lnTo>
                  <a:lnTo>
                    <a:pt x="415376" y="1221294"/>
                  </a:lnTo>
                  <a:lnTo>
                    <a:pt x="410720" y="1221294"/>
                  </a:lnTo>
                  <a:lnTo>
                    <a:pt x="401406" y="1219121"/>
                  </a:lnTo>
                  <a:lnTo>
                    <a:pt x="381538" y="1218189"/>
                  </a:lnTo>
                  <a:lnTo>
                    <a:pt x="358565" y="1218189"/>
                  </a:lnTo>
                  <a:lnTo>
                    <a:pt x="330314" y="1218189"/>
                  </a:lnTo>
                  <a:lnTo>
                    <a:pt x="305168" y="1219121"/>
                  </a:lnTo>
                  <a:lnTo>
                    <a:pt x="281264" y="1223467"/>
                  </a:lnTo>
                  <a:lnTo>
                    <a:pt x="265742" y="1226571"/>
                  </a:lnTo>
                  <a:lnTo>
                    <a:pt x="254255" y="1234022"/>
                  </a:lnTo>
                  <a:lnTo>
                    <a:pt x="239664" y="1243646"/>
                  </a:lnTo>
                  <a:lnTo>
                    <a:pt x="225073" y="1251097"/>
                  </a:lnTo>
                  <a:lnTo>
                    <a:pt x="174160" y="1243646"/>
                  </a:lnTo>
                  <a:lnTo>
                    <a:pt x="174160" y="1234022"/>
                  </a:lnTo>
                  <a:lnTo>
                    <a:pt x="180369" y="1233091"/>
                  </a:lnTo>
                  <a:lnTo>
                    <a:pt x="183473" y="1230918"/>
                  </a:lnTo>
                  <a:lnTo>
                    <a:pt x="187509" y="1228744"/>
                  </a:lnTo>
                  <a:lnTo>
                    <a:pt x="190614" y="1226571"/>
                  </a:lnTo>
                  <a:lnTo>
                    <a:pt x="192787" y="1226571"/>
                  </a:lnTo>
                  <a:lnTo>
                    <a:pt x="195891" y="1228744"/>
                  </a:lnTo>
                  <a:lnTo>
                    <a:pt x="199927" y="1230918"/>
                  </a:lnTo>
                  <a:lnTo>
                    <a:pt x="205205" y="1233091"/>
                  </a:lnTo>
                  <a:lnTo>
                    <a:pt x="208309" y="1233091"/>
                  </a:lnTo>
                  <a:lnTo>
                    <a:pt x="214518" y="1230918"/>
                  </a:lnTo>
                  <a:lnTo>
                    <a:pt x="219796" y="1225640"/>
                  </a:lnTo>
                  <a:lnTo>
                    <a:pt x="222900" y="1219431"/>
                  </a:lnTo>
                  <a:lnTo>
                    <a:pt x="226936" y="1216327"/>
                  </a:lnTo>
                  <a:lnTo>
                    <a:pt x="232213" y="1211980"/>
                  </a:lnTo>
                  <a:lnTo>
                    <a:pt x="244631" y="1211049"/>
                  </a:lnTo>
                  <a:lnTo>
                    <a:pt x="244631" y="1204840"/>
                  </a:lnTo>
                  <a:lnTo>
                    <a:pt x="244631" y="1202978"/>
                  </a:lnTo>
                  <a:lnTo>
                    <a:pt x="244631" y="1200804"/>
                  </a:lnTo>
                  <a:lnTo>
                    <a:pt x="244631" y="1196458"/>
                  </a:lnTo>
                  <a:lnTo>
                    <a:pt x="248667" y="1195527"/>
                  </a:lnTo>
                  <a:lnTo>
                    <a:pt x="250840" y="1193354"/>
                  </a:lnTo>
                  <a:lnTo>
                    <a:pt x="251771" y="1191181"/>
                  </a:lnTo>
                  <a:lnTo>
                    <a:pt x="253945" y="1191181"/>
                  </a:lnTo>
                  <a:lnTo>
                    <a:pt x="256118" y="1189007"/>
                  </a:lnTo>
                  <a:lnTo>
                    <a:pt x="261395" y="1189007"/>
                  </a:lnTo>
                  <a:lnTo>
                    <a:pt x="259222" y="1185903"/>
                  </a:lnTo>
                  <a:lnTo>
                    <a:pt x="256118" y="1181557"/>
                  </a:lnTo>
                  <a:lnTo>
                    <a:pt x="253945" y="1180625"/>
                  </a:lnTo>
                  <a:lnTo>
                    <a:pt x="251771" y="1178452"/>
                  </a:lnTo>
                  <a:lnTo>
                    <a:pt x="251771" y="1174106"/>
                  </a:lnTo>
                  <a:lnTo>
                    <a:pt x="253945" y="1173175"/>
                  </a:lnTo>
                  <a:lnTo>
                    <a:pt x="257980" y="1159515"/>
                  </a:lnTo>
                  <a:lnTo>
                    <a:pt x="263258" y="1148960"/>
                  </a:lnTo>
                  <a:lnTo>
                    <a:pt x="270398" y="1139336"/>
                  </a:lnTo>
                  <a:lnTo>
                    <a:pt x="290267" y="1139336"/>
                  </a:lnTo>
                  <a:lnTo>
                    <a:pt x="295544" y="1130954"/>
                  </a:lnTo>
                  <a:lnTo>
                    <a:pt x="297717" y="1119468"/>
                  </a:lnTo>
                  <a:lnTo>
                    <a:pt x="300822" y="1108912"/>
                  </a:lnTo>
                  <a:lnTo>
                    <a:pt x="310135" y="1101462"/>
                  </a:lnTo>
                  <a:lnTo>
                    <a:pt x="314171" y="1099289"/>
                  </a:lnTo>
                  <a:lnTo>
                    <a:pt x="315102" y="1099289"/>
                  </a:lnTo>
                  <a:lnTo>
                    <a:pt x="319138" y="1099289"/>
                  </a:lnTo>
                  <a:lnTo>
                    <a:pt x="321311" y="1101462"/>
                  </a:lnTo>
                  <a:lnTo>
                    <a:pt x="322243" y="1104566"/>
                  </a:lnTo>
                  <a:lnTo>
                    <a:pt x="324416" y="1108912"/>
                  </a:lnTo>
                  <a:lnTo>
                    <a:pt x="344284" y="1104566"/>
                  </a:lnTo>
                  <a:lnTo>
                    <a:pt x="361048" y="1094942"/>
                  </a:lnTo>
                  <a:lnTo>
                    <a:pt x="373466" y="1084387"/>
                  </a:lnTo>
                  <a:lnTo>
                    <a:pt x="388057" y="1089665"/>
                  </a:lnTo>
                  <a:lnTo>
                    <a:pt x="399544" y="1101151"/>
                  </a:lnTo>
                  <a:lnTo>
                    <a:pt x="406684" y="1113880"/>
                  </a:lnTo>
                  <a:lnTo>
                    <a:pt x="415066" y="1124435"/>
                  </a:lnTo>
                  <a:lnTo>
                    <a:pt x="424379" y="1135921"/>
                  </a:lnTo>
                  <a:lnTo>
                    <a:pt x="453561" y="1156100"/>
                  </a:lnTo>
                  <a:lnTo>
                    <a:pt x="480570" y="1176279"/>
                  </a:lnTo>
                  <a:lnTo>
                    <a:pt x="480570" y="1180625"/>
                  </a:lnTo>
                  <a:lnTo>
                    <a:pt x="480570" y="1183730"/>
                  </a:lnTo>
                  <a:lnTo>
                    <a:pt x="479639" y="1185903"/>
                  </a:lnTo>
                  <a:lnTo>
                    <a:pt x="479639" y="1188076"/>
                  </a:lnTo>
                  <a:lnTo>
                    <a:pt x="477466" y="1189007"/>
                  </a:lnTo>
                  <a:lnTo>
                    <a:pt x="470325" y="1196458"/>
                  </a:lnTo>
                  <a:lnTo>
                    <a:pt x="458839" y="1200804"/>
                  </a:lnTo>
                  <a:lnTo>
                    <a:pt x="444248" y="1202978"/>
                  </a:lnTo>
                  <a:lnTo>
                    <a:pt x="429657" y="1200804"/>
                  </a:lnTo>
                  <a:lnTo>
                    <a:pt x="435866" y="1213533"/>
                  </a:lnTo>
                  <a:lnTo>
                    <a:pt x="444248" y="1218810"/>
                  </a:lnTo>
                  <a:lnTo>
                    <a:pt x="455734" y="1223157"/>
                  </a:lnTo>
                  <a:lnTo>
                    <a:pt x="465048" y="1230607"/>
                  </a:lnTo>
                  <a:lnTo>
                    <a:pt x="473430" y="1230607"/>
                  </a:lnTo>
                  <a:lnTo>
                    <a:pt x="473430" y="1206082"/>
                  </a:lnTo>
                  <a:lnTo>
                    <a:pt x="484916" y="1206082"/>
                  </a:lnTo>
                  <a:lnTo>
                    <a:pt x="488021" y="1198631"/>
                  </a:lnTo>
                  <a:lnTo>
                    <a:pt x="492057" y="1193354"/>
                  </a:lnTo>
                  <a:lnTo>
                    <a:pt x="495161" y="1189007"/>
                  </a:lnTo>
                  <a:lnTo>
                    <a:pt x="500439" y="1185903"/>
                  </a:lnTo>
                  <a:lnTo>
                    <a:pt x="499507" y="1180625"/>
                  </a:lnTo>
                  <a:lnTo>
                    <a:pt x="497334" y="1176279"/>
                  </a:lnTo>
                  <a:lnTo>
                    <a:pt x="497334" y="1174106"/>
                  </a:lnTo>
                  <a:lnTo>
                    <a:pt x="495161" y="1171002"/>
                  </a:lnTo>
                  <a:lnTo>
                    <a:pt x="494230" y="1166655"/>
                  </a:lnTo>
                  <a:lnTo>
                    <a:pt x="494230" y="1161378"/>
                  </a:lnTo>
                  <a:lnTo>
                    <a:pt x="499507" y="1161378"/>
                  </a:lnTo>
                  <a:lnTo>
                    <a:pt x="504785" y="1163551"/>
                  </a:lnTo>
                  <a:lnTo>
                    <a:pt x="507889" y="1165724"/>
                  </a:lnTo>
                  <a:lnTo>
                    <a:pt x="510062" y="1165724"/>
                  </a:lnTo>
                  <a:lnTo>
                    <a:pt x="514098" y="1165724"/>
                  </a:lnTo>
                  <a:lnTo>
                    <a:pt x="517203" y="1165724"/>
                  </a:lnTo>
                  <a:lnTo>
                    <a:pt x="521238" y="1165724"/>
                  </a:lnTo>
                  <a:lnTo>
                    <a:pt x="521238" y="1161378"/>
                  </a:lnTo>
                  <a:lnTo>
                    <a:pt x="509752" y="1151754"/>
                  </a:lnTo>
                  <a:lnTo>
                    <a:pt x="499197" y="1144303"/>
                  </a:lnTo>
                  <a:lnTo>
                    <a:pt x="484606" y="1139026"/>
                  </a:lnTo>
                  <a:lnTo>
                    <a:pt x="484606" y="1128471"/>
                  </a:lnTo>
                  <a:lnTo>
                    <a:pt x="470015" y="1128471"/>
                  </a:lnTo>
                  <a:lnTo>
                    <a:pt x="457597" y="1109533"/>
                  </a:lnTo>
                  <a:lnTo>
                    <a:pt x="443937" y="1093701"/>
                  </a:lnTo>
                  <a:lnTo>
                    <a:pt x="429346" y="1078799"/>
                  </a:lnTo>
                  <a:lnTo>
                    <a:pt x="429346" y="1072590"/>
                  </a:lnTo>
                  <a:lnTo>
                    <a:pt x="429346" y="1069486"/>
                  </a:lnTo>
                  <a:lnTo>
                    <a:pt x="429346" y="1065140"/>
                  </a:lnTo>
                  <a:lnTo>
                    <a:pt x="429346" y="1064208"/>
                  </a:lnTo>
                  <a:lnTo>
                    <a:pt x="433382" y="1062035"/>
                  </a:lnTo>
                  <a:lnTo>
                    <a:pt x="436487" y="1057689"/>
                  </a:lnTo>
                  <a:lnTo>
                    <a:pt x="438660" y="1057689"/>
                  </a:lnTo>
                  <a:lnTo>
                    <a:pt x="438660" y="1056758"/>
                  </a:lnTo>
                  <a:lnTo>
                    <a:pt x="440833" y="1056758"/>
                  </a:lnTo>
                  <a:lnTo>
                    <a:pt x="443006" y="1056758"/>
                  </a:lnTo>
                  <a:lnTo>
                    <a:pt x="443937" y="1054584"/>
                  </a:lnTo>
                  <a:lnTo>
                    <a:pt x="446111" y="1057689"/>
                  </a:lnTo>
                  <a:lnTo>
                    <a:pt x="448284" y="1062035"/>
                  </a:lnTo>
                  <a:lnTo>
                    <a:pt x="448284" y="1065140"/>
                  </a:lnTo>
                  <a:lnTo>
                    <a:pt x="450457" y="1071349"/>
                  </a:lnTo>
                  <a:lnTo>
                    <a:pt x="465048" y="1067002"/>
                  </a:lnTo>
                  <a:lnTo>
                    <a:pt x="472188" y="1087181"/>
                  </a:lnTo>
                  <a:lnTo>
                    <a:pt x="479328" y="1098668"/>
                  </a:lnTo>
                  <a:lnTo>
                    <a:pt x="487710" y="1103945"/>
                  </a:lnTo>
                  <a:lnTo>
                    <a:pt x="497024" y="1106118"/>
                  </a:lnTo>
                  <a:lnTo>
                    <a:pt x="507579" y="1111396"/>
                  </a:lnTo>
                  <a:lnTo>
                    <a:pt x="521238" y="1121020"/>
                  </a:lnTo>
                  <a:lnTo>
                    <a:pt x="526516" y="1126297"/>
                  </a:lnTo>
                  <a:lnTo>
                    <a:pt x="526516" y="1133748"/>
                  </a:lnTo>
                  <a:lnTo>
                    <a:pt x="524343" y="1141199"/>
                  </a:lnTo>
                  <a:lnTo>
                    <a:pt x="522170" y="1150823"/>
                  </a:lnTo>
                  <a:lnTo>
                    <a:pt x="524343" y="1161378"/>
                  </a:lnTo>
                  <a:lnTo>
                    <a:pt x="528379" y="1165724"/>
                  </a:lnTo>
                  <a:lnTo>
                    <a:pt x="531483" y="1166655"/>
                  </a:lnTo>
                  <a:lnTo>
                    <a:pt x="536761" y="1171002"/>
                  </a:lnTo>
                  <a:lnTo>
                    <a:pt x="540797" y="1174106"/>
                  </a:lnTo>
                  <a:lnTo>
                    <a:pt x="543901" y="1176279"/>
                  </a:lnTo>
                  <a:lnTo>
                    <a:pt x="560665" y="1225951"/>
                  </a:lnTo>
                  <a:lnTo>
                    <a:pt x="564701" y="1225951"/>
                  </a:lnTo>
                  <a:lnTo>
                    <a:pt x="565632" y="1228124"/>
                  </a:lnTo>
                  <a:lnTo>
                    <a:pt x="567805" y="1228124"/>
                  </a:lnTo>
                  <a:lnTo>
                    <a:pt x="569978" y="1230297"/>
                  </a:lnTo>
                  <a:lnTo>
                    <a:pt x="575256" y="1228124"/>
                  </a:lnTo>
                  <a:lnTo>
                    <a:pt x="580534" y="1225951"/>
                  </a:lnTo>
                  <a:lnTo>
                    <a:pt x="582707" y="1225019"/>
                  </a:lnTo>
                  <a:lnTo>
                    <a:pt x="584880" y="1220673"/>
                  </a:lnTo>
                  <a:lnTo>
                    <a:pt x="584880" y="1218500"/>
                  </a:lnTo>
                  <a:lnTo>
                    <a:pt x="587053" y="1215395"/>
                  </a:lnTo>
                  <a:lnTo>
                    <a:pt x="587984" y="1211049"/>
                  </a:lnTo>
                  <a:lnTo>
                    <a:pt x="592020" y="1210118"/>
                  </a:lnTo>
                  <a:lnTo>
                    <a:pt x="597298" y="1205772"/>
                  </a:lnTo>
                  <a:lnTo>
                    <a:pt x="594193" y="1188697"/>
                  </a:lnTo>
                  <a:lnTo>
                    <a:pt x="587053" y="1172864"/>
                  </a:lnTo>
                  <a:lnTo>
                    <a:pt x="577740" y="1161378"/>
                  </a:lnTo>
                  <a:lnTo>
                    <a:pt x="577740" y="1156411"/>
                  </a:lnTo>
                  <a:lnTo>
                    <a:pt x="580844" y="1158584"/>
                  </a:lnTo>
                  <a:lnTo>
                    <a:pt x="580844" y="1159515"/>
                  </a:lnTo>
                  <a:lnTo>
                    <a:pt x="583017" y="1161688"/>
                  </a:lnTo>
                  <a:lnTo>
                    <a:pt x="585190" y="1166035"/>
                  </a:lnTo>
                  <a:lnTo>
                    <a:pt x="592331" y="1163861"/>
                  </a:lnTo>
                  <a:lnTo>
                    <a:pt x="595435" y="1163861"/>
                  </a:lnTo>
                  <a:lnTo>
                    <a:pt x="597608" y="1163861"/>
                  </a:lnTo>
                  <a:lnTo>
                    <a:pt x="599781" y="1161688"/>
                  </a:lnTo>
                  <a:lnTo>
                    <a:pt x="599781" y="1159515"/>
                  </a:lnTo>
                  <a:lnTo>
                    <a:pt x="599781" y="1158584"/>
                  </a:lnTo>
                  <a:lnTo>
                    <a:pt x="597608" y="1154238"/>
                  </a:lnTo>
                  <a:lnTo>
                    <a:pt x="597608" y="1148960"/>
                  </a:lnTo>
                  <a:lnTo>
                    <a:pt x="600713" y="1148960"/>
                  </a:lnTo>
                  <a:lnTo>
                    <a:pt x="600713" y="1144614"/>
                  </a:lnTo>
                  <a:lnTo>
                    <a:pt x="604748" y="1144614"/>
                  </a:lnTo>
                  <a:lnTo>
                    <a:pt x="607853" y="1144614"/>
                  </a:lnTo>
                  <a:lnTo>
                    <a:pt x="610026" y="1146787"/>
                  </a:lnTo>
                  <a:lnTo>
                    <a:pt x="612199" y="1146787"/>
                  </a:lnTo>
                  <a:lnTo>
                    <a:pt x="614372" y="1148960"/>
                  </a:lnTo>
                  <a:lnTo>
                    <a:pt x="619650" y="1151133"/>
                  </a:lnTo>
                  <a:lnTo>
                    <a:pt x="622754" y="1152064"/>
                  </a:lnTo>
                  <a:lnTo>
                    <a:pt x="624927" y="1154238"/>
                  </a:lnTo>
                  <a:lnTo>
                    <a:pt x="627100" y="1156411"/>
                  </a:lnTo>
                  <a:lnTo>
                    <a:pt x="630205" y="1158584"/>
                  </a:lnTo>
                  <a:lnTo>
                    <a:pt x="634241" y="1161688"/>
                  </a:lnTo>
                  <a:lnTo>
                    <a:pt x="632068" y="1166966"/>
                  </a:lnTo>
                  <a:lnTo>
                    <a:pt x="629894" y="1171312"/>
                  </a:lnTo>
                  <a:lnTo>
                    <a:pt x="629894" y="1174416"/>
                  </a:lnTo>
                  <a:lnTo>
                    <a:pt x="629894" y="1178763"/>
                  </a:lnTo>
                  <a:lnTo>
                    <a:pt x="629894" y="1181867"/>
                  </a:lnTo>
                  <a:lnTo>
                    <a:pt x="629894" y="1186213"/>
                  </a:lnTo>
                  <a:lnTo>
                    <a:pt x="629894" y="1189318"/>
                  </a:lnTo>
                  <a:lnTo>
                    <a:pt x="636103" y="1206392"/>
                  </a:lnTo>
                  <a:lnTo>
                    <a:pt x="648521" y="1223467"/>
                  </a:lnTo>
                  <a:lnTo>
                    <a:pt x="665285" y="1234022"/>
                  </a:lnTo>
                  <a:lnTo>
                    <a:pt x="680808" y="1238368"/>
                  </a:lnTo>
                  <a:lnTo>
                    <a:pt x="684843" y="1236195"/>
                  </a:lnTo>
                  <a:lnTo>
                    <a:pt x="687948" y="1233091"/>
                  </a:lnTo>
                  <a:lnTo>
                    <a:pt x="690121" y="1228744"/>
                  </a:lnTo>
                  <a:lnTo>
                    <a:pt x="695399" y="1226571"/>
                  </a:lnTo>
                  <a:lnTo>
                    <a:pt x="699434" y="1225640"/>
                  </a:lnTo>
                  <a:lnTo>
                    <a:pt x="704712" y="1226571"/>
                  </a:lnTo>
                  <a:lnTo>
                    <a:pt x="714025" y="1230918"/>
                  </a:lnTo>
                  <a:lnTo>
                    <a:pt x="721165" y="1234022"/>
                  </a:lnTo>
                  <a:lnTo>
                    <a:pt x="728306" y="1236195"/>
                  </a:lnTo>
                  <a:lnTo>
                    <a:pt x="735446" y="1234022"/>
                  </a:lnTo>
                  <a:lnTo>
                    <a:pt x="743828" y="1226571"/>
                  </a:lnTo>
                  <a:lnTo>
                    <a:pt x="750968" y="1226571"/>
                  </a:lnTo>
                  <a:lnTo>
                    <a:pt x="755004" y="1226571"/>
                  </a:lnTo>
                  <a:lnTo>
                    <a:pt x="758109" y="1226571"/>
                  </a:lnTo>
                  <a:lnTo>
                    <a:pt x="760282" y="1228744"/>
                  </a:lnTo>
                  <a:lnTo>
                    <a:pt x="762455" y="1230918"/>
                  </a:lnTo>
                  <a:lnTo>
                    <a:pt x="762455" y="1234022"/>
                  </a:lnTo>
                  <a:lnTo>
                    <a:pt x="764628" y="1238368"/>
                  </a:lnTo>
                  <a:lnTo>
                    <a:pt x="767732" y="1251097"/>
                  </a:lnTo>
                  <a:lnTo>
                    <a:pt x="765870" y="1265377"/>
                  </a:lnTo>
                  <a:close/>
                  <a:moveTo>
                    <a:pt x="845033" y="1136232"/>
                  </a:moveTo>
                  <a:lnTo>
                    <a:pt x="825165" y="1141509"/>
                  </a:lnTo>
                  <a:lnTo>
                    <a:pt x="803434" y="1143682"/>
                  </a:lnTo>
                  <a:lnTo>
                    <a:pt x="781702" y="1139336"/>
                  </a:lnTo>
                  <a:lnTo>
                    <a:pt x="773320" y="1136232"/>
                  </a:lnTo>
                  <a:lnTo>
                    <a:pt x="766180" y="1130954"/>
                  </a:lnTo>
                  <a:lnTo>
                    <a:pt x="756867" y="1124745"/>
                  </a:lnTo>
                  <a:lnTo>
                    <a:pt x="742276" y="1124745"/>
                  </a:lnTo>
                  <a:lnTo>
                    <a:pt x="727685" y="1126918"/>
                  </a:lnTo>
                  <a:lnTo>
                    <a:pt x="713094" y="1134369"/>
                  </a:lnTo>
                  <a:lnTo>
                    <a:pt x="700676" y="1139647"/>
                  </a:lnTo>
                  <a:lnTo>
                    <a:pt x="686085" y="1141820"/>
                  </a:lnTo>
                  <a:lnTo>
                    <a:pt x="671494" y="1136542"/>
                  </a:lnTo>
                  <a:lnTo>
                    <a:pt x="666217" y="1134369"/>
                  </a:lnTo>
                  <a:lnTo>
                    <a:pt x="662181" y="1132196"/>
                  </a:lnTo>
                  <a:lnTo>
                    <a:pt x="659076" y="1131265"/>
                  </a:lnTo>
                  <a:lnTo>
                    <a:pt x="656903" y="1126918"/>
                  </a:lnTo>
                  <a:lnTo>
                    <a:pt x="656903" y="1123814"/>
                  </a:lnTo>
                  <a:lnTo>
                    <a:pt x="654730" y="1116363"/>
                  </a:lnTo>
                  <a:lnTo>
                    <a:pt x="654730" y="1110154"/>
                  </a:lnTo>
                  <a:lnTo>
                    <a:pt x="658766" y="1099599"/>
                  </a:lnTo>
                  <a:lnTo>
                    <a:pt x="665906" y="1086871"/>
                  </a:lnTo>
                  <a:lnTo>
                    <a:pt x="674288" y="1071969"/>
                  </a:lnTo>
                  <a:lnTo>
                    <a:pt x="683602" y="1057068"/>
                  </a:lnTo>
                  <a:lnTo>
                    <a:pt x="690742" y="1043408"/>
                  </a:lnTo>
                  <a:lnTo>
                    <a:pt x="694778" y="1035026"/>
                  </a:lnTo>
                  <a:lnTo>
                    <a:pt x="703160" y="1037199"/>
                  </a:lnTo>
                  <a:lnTo>
                    <a:pt x="710300" y="1040304"/>
                  </a:lnTo>
                  <a:lnTo>
                    <a:pt x="715578" y="1042477"/>
                  </a:lnTo>
                  <a:lnTo>
                    <a:pt x="721786" y="1047755"/>
                  </a:lnTo>
                  <a:lnTo>
                    <a:pt x="724891" y="1049928"/>
                  </a:lnTo>
                  <a:lnTo>
                    <a:pt x="727064" y="1049928"/>
                  </a:lnTo>
                  <a:lnTo>
                    <a:pt x="729237" y="1049928"/>
                  </a:lnTo>
                  <a:lnTo>
                    <a:pt x="730168" y="1050859"/>
                  </a:lnTo>
                  <a:lnTo>
                    <a:pt x="717751" y="1055205"/>
                  </a:lnTo>
                  <a:lnTo>
                    <a:pt x="721786" y="1064829"/>
                  </a:lnTo>
                  <a:lnTo>
                    <a:pt x="728927" y="1072280"/>
                  </a:lnTo>
                  <a:lnTo>
                    <a:pt x="734204" y="1079731"/>
                  </a:lnTo>
                  <a:lnTo>
                    <a:pt x="743518" y="1080662"/>
                  </a:lnTo>
                  <a:lnTo>
                    <a:pt x="755935" y="1075384"/>
                  </a:lnTo>
                  <a:lnTo>
                    <a:pt x="765249" y="1067934"/>
                  </a:lnTo>
                  <a:lnTo>
                    <a:pt x="780771" y="1073211"/>
                  </a:lnTo>
                  <a:lnTo>
                    <a:pt x="800640" y="1084698"/>
                  </a:lnTo>
                  <a:lnTo>
                    <a:pt x="821439" y="1097426"/>
                  </a:lnTo>
                  <a:lnTo>
                    <a:pt x="836030" y="1110154"/>
                  </a:lnTo>
                  <a:lnTo>
                    <a:pt x="844413" y="1125056"/>
                  </a:lnTo>
                  <a:lnTo>
                    <a:pt x="850621" y="1125056"/>
                  </a:lnTo>
                  <a:lnTo>
                    <a:pt x="845033" y="1136232"/>
                  </a:lnTo>
                  <a:close/>
                  <a:moveTo>
                    <a:pt x="1025402" y="1146787"/>
                  </a:moveTo>
                  <a:lnTo>
                    <a:pt x="1022298" y="1146787"/>
                  </a:lnTo>
                  <a:lnTo>
                    <a:pt x="1018262" y="1146787"/>
                  </a:lnTo>
                  <a:lnTo>
                    <a:pt x="1015157" y="1146787"/>
                  </a:lnTo>
                  <a:lnTo>
                    <a:pt x="1011122" y="1144614"/>
                  </a:lnTo>
                  <a:lnTo>
                    <a:pt x="1008949" y="1161688"/>
                  </a:lnTo>
                  <a:lnTo>
                    <a:pt x="1011122" y="1173175"/>
                  </a:lnTo>
                  <a:lnTo>
                    <a:pt x="1016399" y="1183730"/>
                  </a:lnTo>
                  <a:lnTo>
                    <a:pt x="1020435" y="1196458"/>
                  </a:lnTo>
                  <a:lnTo>
                    <a:pt x="1022608" y="1217569"/>
                  </a:lnTo>
                  <a:lnTo>
                    <a:pt x="995600" y="1218500"/>
                  </a:lnTo>
                  <a:lnTo>
                    <a:pt x="976973" y="1215395"/>
                  </a:lnTo>
                  <a:lnTo>
                    <a:pt x="966418" y="1205772"/>
                  </a:lnTo>
                  <a:lnTo>
                    <a:pt x="962382" y="1188697"/>
                  </a:lnTo>
                  <a:lnTo>
                    <a:pt x="962382" y="1165414"/>
                  </a:lnTo>
                  <a:lnTo>
                    <a:pt x="974800" y="1165414"/>
                  </a:lnTo>
                  <a:lnTo>
                    <a:pt x="967660" y="1151754"/>
                  </a:lnTo>
                  <a:lnTo>
                    <a:pt x="955242" y="1138094"/>
                  </a:lnTo>
                  <a:lnTo>
                    <a:pt x="944686" y="1121020"/>
                  </a:lnTo>
                  <a:lnTo>
                    <a:pt x="933200" y="1103945"/>
                  </a:lnTo>
                  <a:lnTo>
                    <a:pt x="927922" y="1086871"/>
                  </a:lnTo>
                  <a:lnTo>
                    <a:pt x="931027" y="1071038"/>
                  </a:lnTo>
                  <a:lnTo>
                    <a:pt x="938167" y="1059552"/>
                  </a:lnTo>
                  <a:lnTo>
                    <a:pt x="949653" y="1049928"/>
                  </a:lnTo>
                  <a:lnTo>
                    <a:pt x="962071" y="1044650"/>
                  </a:lnTo>
                  <a:lnTo>
                    <a:pt x="974489" y="1039373"/>
                  </a:lnTo>
                  <a:lnTo>
                    <a:pt x="985976" y="1029749"/>
                  </a:lnTo>
                  <a:lnTo>
                    <a:pt x="995289" y="1029749"/>
                  </a:lnTo>
                  <a:lnTo>
                    <a:pt x="1000567" y="1031922"/>
                  </a:lnTo>
                  <a:lnTo>
                    <a:pt x="1005844" y="1031922"/>
                  </a:lnTo>
                  <a:lnTo>
                    <a:pt x="1011122" y="1034095"/>
                  </a:lnTo>
                  <a:lnTo>
                    <a:pt x="1008017" y="1049928"/>
                  </a:lnTo>
                  <a:lnTo>
                    <a:pt x="1000877" y="1063587"/>
                  </a:lnTo>
                  <a:lnTo>
                    <a:pt x="986286" y="1068865"/>
                  </a:lnTo>
                  <a:lnTo>
                    <a:pt x="966418" y="1071038"/>
                  </a:lnTo>
                  <a:lnTo>
                    <a:pt x="973558" y="1086871"/>
                  </a:lnTo>
                  <a:lnTo>
                    <a:pt x="985976" y="1101772"/>
                  </a:lnTo>
                  <a:lnTo>
                    <a:pt x="1001498" y="1111396"/>
                  </a:lnTo>
                  <a:lnTo>
                    <a:pt x="1000567" y="1115742"/>
                  </a:lnTo>
                  <a:lnTo>
                    <a:pt x="998394" y="1116674"/>
                  </a:lnTo>
                  <a:lnTo>
                    <a:pt x="996220" y="1116674"/>
                  </a:lnTo>
                  <a:lnTo>
                    <a:pt x="995289" y="1121020"/>
                  </a:lnTo>
                  <a:lnTo>
                    <a:pt x="1000567" y="1130644"/>
                  </a:lnTo>
                  <a:lnTo>
                    <a:pt x="1005844" y="1139026"/>
                  </a:lnTo>
                  <a:lnTo>
                    <a:pt x="1008017" y="1143372"/>
                  </a:lnTo>
                  <a:lnTo>
                    <a:pt x="1008949" y="1144303"/>
                  </a:lnTo>
                  <a:lnTo>
                    <a:pt x="1011122" y="1143372"/>
                  </a:lnTo>
                  <a:lnTo>
                    <a:pt x="1011122" y="1141199"/>
                  </a:lnTo>
                  <a:lnTo>
                    <a:pt x="1013295" y="1138094"/>
                  </a:lnTo>
                  <a:lnTo>
                    <a:pt x="1013295" y="1133748"/>
                  </a:lnTo>
                  <a:lnTo>
                    <a:pt x="1015468" y="1131575"/>
                  </a:lnTo>
                  <a:lnTo>
                    <a:pt x="1018573" y="1133748"/>
                  </a:lnTo>
                  <a:lnTo>
                    <a:pt x="1022608" y="1138094"/>
                  </a:lnTo>
                  <a:lnTo>
                    <a:pt x="1023540" y="1139026"/>
                  </a:lnTo>
                  <a:lnTo>
                    <a:pt x="1027575" y="1141199"/>
                  </a:lnTo>
                  <a:lnTo>
                    <a:pt x="1030680" y="1144303"/>
                  </a:lnTo>
                  <a:lnTo>
                    <a:pt x="1025402" y="1146787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xmlns="" id="{8399F418-1917-4DCA-A7E7-ACF8B1901801}"/>
                </a:ext>
              </a:extLst>
            </p:cNvPr>
            <p:cNvSpPr/>
            <p:nvPr/>
          </p:nvSpPr>
          <p:spPr>
            <a:xfrm>
              <a:off x="3690211" y="4196454"/>
              <a:ext cx="74507" cy="99343"/>
            </a:xfrm>
            <a:custGeom>
              <a:avLst/>
              <a:gdLst>
                <a:gd name="connsiteX0" fmla="*/ 60226 w 74506"/>
                <a:gd name="connsiteY0" fmla="*/ 0 h 99342"/>
                <a:gd name="connsiteX1" fmla="*/ 43462 w 74506"/>
                <a:gd name="connsiteY1" fmla="*/ 0 h 99342"/>
                <a:gd name="connsiteX2" fmla="*/ 23904 w 74506"/>
                <a:gd name="connsiteY2" fmla="*/ 2173 h 99342"/>
                <a:gd name="connsiteX3" fmla="*/ 4036 w 74506"/>
                <a:gd name="connsiteY3" fmla="*/ 4346 h 99342"/>
                <a:gd name="connsiteX4" fmla="*/ 4967 w 74506"/>
                <a:gd name="connsiteY4" fmla="*/ 11797 h 99342"/>
                <a:gd name="connsiteX5" fmla="*/ 7140 w 74506"/>
                <a:gd name="connsiteY5" fmla="*/ 14901 h 99342"/>
                <a:gd name="connsiteX6" fmla="*/ 11176 w 74506"/>
                <a:gd name="connsiteY6" fmla="*/ 19248 h 99342"/>
                <a:gd name="connsiteX7" fmla="*/ 14281 w 74506"/>
                <a:gd name="connsiteY7" fmla="*/ 20179 h 99342"/>
                <a:gd name="connsiteX8" fmla="*/ 18627 w 74506"/>
                <a:gd name="connsiteY8" fmla="*/ 22352 h 99342"/>
                <a:gd name="connsiteX9" fmla="*/ 23904 w 74506"/>
                <a:gd name="connsiteY9" fmla="*/ 24525 h 99342"/>
                <a:gd name="connsiteX10" fmla="*/ 18627 w 74506"/>
                <a:gd name="connsiteY10" fmla="*/ 31976 h 99342"/>
                <a:gd name="connsiteX11" fmla="*/ 11176 w 74506"/>
                <a:gd name="connsiteY11" fmla="*/ 37253 h 99342"/>
                <a:gd name="connsiteX12" fmla="*/ 4036 w 74506"/>
                <a:gd name="connsiteY12" fmla="*/ 40358 h 99342"/>
                <a:gd name="connsiteX13" fmla="*/ 0 w 74506"/>
                <a:gd name="connsiteY13" fmla="*/ 74197 h 99342"/>
                <a:gd name="connsiteX14" fmla="*/ 23904 w 74506"/>
                <a:gd name="connsiteY14" fmla="*/ 77301 h 99342"/>
                <a:gd name="connsiteX15" fmla="*/ 23904 w 74506"/>
                <a:gd name="connsiteY15" fmla="*/ 89098 h 99342"/>
                <a:gd name="connsiteX16" fmla="*/ 31045 w 74506"/>
                <a:gd name="connsiteY16" fmla="*/ 92202 h 99342"/>
                <a:gd name="connsiteX17" fmla="*/ 38495 w 74506"/>
                <a:gd name="connsiteY17" fmla="*/ 98411 h 99342"/>
                <a:gd name="connsiteX18" fmla="*/ 43462 w 74506"/>
                <a:gd name="connsiteY18" fmla="*/ 101826 h 99342"/>
                <a:gd name="connsiteX19" fmla="*/ 48740 w 74506"/>
                <a:gd name="connsiteY19" fmla="*/ 99653 h 99342"/>
                <a:gd name="connsiteX20" fmla="*/ 50913 w 74506"/>
                <a:gd name="connsiteY20" fmla="*/ 96549 h 99342"/>
                <a:gd name="connsiteX21" fmla="*/ 53086 w 74506"/>
                <a:gd name="connsiteY21" fmla="*/ 94376 h 99342"/>
                <a:gd name="connsiteX22" fmla="*/ 53086 w 74506"/>
                <a:gd name="connsiteY22" fmla="*/ 92202 h 99342"/>
                <a:gd name="connsiteX23" fmla="*/ 53086 w 74506"/>
                <a:gd name="connsiteY23" fmla="*/ 89098 h 99342"/>
                <a:gd name="connsiteX24" fmla="*/ 53086 w 74506"/>
                <a:gd name="connsiteY24" fmla="*/ 84752 h 99342"/>
                <a:gd name="connsiteX25" fmla="*/ 56191 w 74506"/>
                <a:gd name="connsiteY25" fmla="*/ 81647 h 99342"/>
                <a:gd name="connsiteX26" fmla="*/ 67677 w 74506"/>
                <a:gd name="connsiteY26" fmla="*/ 84752 h 99342"/>
                <a:gd name="connsiteX27" fmla="*/ 72644 w 74506"/>
                <a:gd name="connsiteY27" fmla="*/ 77301 h 99342"/>
                <a:gd name="connsiteX28" fmla="*/ 76991 w 74506"/>
                <a:gd name="connsiteY28" fmla="*/ 77301 h 99342"/>
                <a:gd name="connsiteX29" fmla="*/ 69540 w 74506"/>
                <a:gd name="connsiteY29" fmla="*/ 37253 h 99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506" h="99342">
                  <a:moveTo>
                    <a:pt x="60226" y="0"/>
                  </a:moveTo>
                  <a:lnTo>
                    <a:pt x="43462" y="0"/>
                  </a:lnTo>
                  <a:lnTo>
                    <a:pt x="23904" y="2173"/>
                  </a:lnTo>
                  <a:lnTo>
                    <a:pt x="4036" y="4346"/>
                  </a:lnTo>
                  <a:lnTo>
                    <a:pt x="4967" y="11797"/>
                  </a:lnTo>
                  <a:lnTo>
                    <a:pt x="7140" y="14901"/>
                  </a:lnTo>
                  <a:lnTo>
                    <a:pt x="11176" y="19248"/>
                  </a:lnTo>
                  <a:lnTo>
                    <a:pt x="14281" y="20179"/>
                  </a:lnTo>
                  <a:lnTo>
                    <a:pt x="18627" y="22352"/>
                  </a:lnTo>
                  <a:lnTo>
                    <a:pt x="23904" y="24525"/>
                  </a:lnTo>
                  <a:lnTo>
                    <a:pt x="18627" y="31976"/>
                  </a:lnTo>
                  <a:lnTo>
                    <a:pt x="11176" y="37253"/>
                  </a:lnTo>
                  <a:lnTo>
                    <a:pt x="4036" y="40358"/>
                  </a:lnTo>
                  <a:lnTo>
                    <a:pt x="0" y="74197"/>
                  </a:lnTo>
                  <a:lnTo>
                    <a:pt x="23904" y="77301"/>
                  </a:lnTo>
                  <a:lnTo>
                    <a:pt x="23904" y="89098"/>
                  </a:lnTo>
                  <a:lnTo>
                    <a:pt x="31045" y="92202"/>
                  </a:lnTo>
                  <a:lnTo>
                    <a:pt x="38495" y="98411"/>
                  </a:lnTo>
                  <a:lnTo>
                    <a:pt x="43462" y="101826"/>
                  </a:lnTo>
                  <a:lnTo>
                    <a:pt x="48740" y="99653"/>
                  </a:lnTo>
                  <a:lnTo>
                    <a:pt x="50913" y="96549"/>
                  </a:lnTo>
                  <a:lnTo>
                    <a:pt x="53086" y="94376"/>
                  </a:lnTo>
                  <a:lnTo>
                    <a:pt x="53086" y="92202"/>
                  </a:lnTo>
                  <a:lnTo>
                    <a:pt x="53086" y="89098"/>
                  </a:lnTo>
                  <a:lnTo>
                    <a:pt x="53086" y="84752"/>
                  </a:lnTo>
                  <a:lnTo>
                    <a:pt x="56191" y="81647"/>
                  </a:lnTo>
                  <a:lnTo>
                    <a:pt x="67677" y="84752"/>
                  </a:lnTo>
                  <a:lnTo>
                    <a:pt x="72644" y="77301"/>
                  </a:lnTo>
                  <a:lnTo>
                    <a:pt x="76991" y="77301"/>
                  </a:lnTo>
                  <a:lnTo>
                    <a:pt x="69540" y="3725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xmlns="" id="{5891B7A1-307A-43CC-89D7-563E4BAA7267}"/>
                </a:ext>
              </a:extLst>
            </p:cNvPr>
            <p:cNvSpPr/>
            <p:nvPr/>
          </p:nvSpPr>
          <p:spPr>
            <a:xfrm>
              <a:off x="3753542" y="4135296"/>
              <a:ext cx="40358" cy="34149"/>
            </a:xfrm>
            <a:custGeom>
              <a:avLst/>
              <a:gdLst>
                <a:gd name="connsiteX0" fmla="*/ 22042 w 40357"/>
                <a:gd name="connsiteY0" fmla="*/ 36012 h 34149"/>
                <a:gd name="connsiteX1" fmla="*/ 27009 w 40357"/>
                <a:gd name="connsiteY1" fmla="*/ 31665 h 34149"/>
                <a:gd name="connsiteX2" fmla="*/ 31355 w 40357"/>
                <a:gd name="connsiteY2" fmla="*/ 29492 h 34149"/>
                <a:gd name="connsiteX3" fmla="*/ 34460 w 40357"/>
                <a:gd name="connsiteY3" fmla="*/ 28561 h 34149"/>
                <a:gd name="connsiteX4" fmla="*/ 40668 w 40357"/>
                <a:gd name="connsiteY4" fmla="*/ 24215 h 34149"/>
                <a:gd name="connsiteX5" fmla="*/ 36633 w 40357"/>
                <a:gd name="connsiteY5" fmla="*/ 0 h 34149"/>
                <a:gd name="connsiteX6" fmla="*/ 23904 w 40357"/>
                <a:gd name="connsiteY6" fmla="*/ 2173 h 34149"/>
                <a:gd name="connsiteX7" fmla="*/ 16764 w 40357"/>
                <a:gd name="connsiteY7" fmla="*/ 6209 h 34149"/>
                <a:gd name="connsiteX8" fmla="*/ 9313 w 40357"/>
                <a:gd name="connsiteY8" fmla="*/ 11486 h 34149"/>
                <a:gd name="connsiteX9" fmla="*/ 0 w 40357"/>
                <a:gd name="connsiteY9" fmla="*/ 16764 h 34149"/>
                <a:gd name="connsiteX10" fmla="*/ 0 w 40357"/>
                <a:gd name="connsiteY10" fmla="*/ 24215 h 34149"/>
                <a:gd name="connsiteX11" fmla="*/ 2173 w 40357"/>
                <a:gd name="connsiteY11" fmla="*/ 26388 h 34149"/>
                <a:gd name="connsiteX12" fmla="*/ 2173 w 40357"/>
                <a:gd name="connsiteY12" fmla="*/ 28561 h 34149"/>
                <a:gd name="connsiteX13" fmla="*/ 4346 w 40357"/>
                <a:gd name="connsiteY13" fmla="*/ 28561 h 34149"/>
                <a:gd name="connsiteX14" fmla="*/ 4346 w 40357"/>
                <a:gd name="connsiteY14" fmla="*/ 29492 h 34149"/>
                <a:gd name="connsiteX15" fmla="*/ 4346 w 40357"/>
                <a:gd name="connsiteY15" fmla="*/ 33839 h 34149"/>
                <a:gd name="connsiteX16" fmla="*/ 9313 w 40357"/>
                <a:gd name="connsiteY16" fmla="*/ 33839 h 34149"/>
                <a:gd name="connsiteX17" fmla="*/ 11487 w 40357"/>
                <a:gd name="connsiteY17" fmla="*/ 33839 h 34149"/>
                <a:gd name="connsiteX18" fmla="*/ 13660 w 40357"/>
                <a:gd name="connsiteY18" fmla="*/ 36012 h 34149"/>
                <a:gd name="connsiteX19" fmla="*/ 14591 w 40357"/>
                <a:gd name="connsiteY19" fmla="*/ 36012 h 34149"/>
                <a:gd name="connsiteX20" fmla="*/ 16764 w 40357"/>
                <a:gd name="connsiteY20" fmla="*/ 36943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0357" h="34149">
                  <a:moveTo>
                    <a:pt x="22042" y="36012"/>
                  </a:moveTo>
                  <a:lnTo>
                    <a:pt x="27009" y="31665"/>
                  </a:lnTo>
                  <a:lnTo>
                    <a:pt x="31355" y="29492"/>
                  </a:lnTo>
                  <a:lnTo>
                    <a:pt x="34460" y="28561"/>
                  </a:lnTo>
                  <a:lnTo>
                    <a:pt x="40668" y="24215"/>
                  </a:lnTo>
                  <a:lnTo>
                    <a:pt x="36633" y="0"/>
                  </a:lnTo>
                  <a:lnTo>
                    <a:pt x="23904" y="2173"/>
                  </a:lnTo>
                  <a:lnTo>
                    <a:pt x="16764" y="6209"/>
                  </a:lnTo>
                  <a:lnTo>
                    <a:pt x="9313" y="11486"/>
                  </a:lnTo>
                  <a:lnTo>
                    <a:pt x="0" y="16764"/>
                  </a:lnTo>
                  <a:lnTo>
                    <a:pt x="0" y="24215"/>
                  </a:lnTo>
                  <a:lnTo>
                    <a:pt x="2173" y="26388"/>
                  </a:lnTo>
                  <a:lnTo>
                    <a:pt x="2173" y="28561"/>
                  </a:lnTo>
                  <a:lnTo>
                    <a:pt x="4346" y="28561"/>
                  </a:lnTo>
                  <a:lnTo>
                    <a:pt x="4346" y="29492"/>
                  </a:lnTo>
                  <a:lnTo>
                    <a:pt x="4346" y="33839"/>
                  </a:lnTo>
                  <a:lnTo>
                    <a:pt x="9313" y="33839"/>
                  </a:lnTo>
                  <a:lnTo>
                    <a:pt x="11487" y="33839"/>
                  </a:lnTo>
                  <a:lnTo>
                    <a:pt x="13660" y="36012"/>
                  </a:lnTo>
                  <a:lnTo>
                    <a:pt x="14591" y="36012"/>
                  </a:lnTo>
                  <a:lnTo>
                    <a:pt x="16764" y="3694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xmlns="" id="{1E611B47-9E57-4EE7-9E0F-E07259324104}"/>
                </a:ext>
              </a:extLst>
            </p:cNvPr>
            <p:cNvSpPr/>
            <p:nvPr/>
          </p:nvSpPr>
          <p:spPr>
            <a:xfrm>
              <a:off x="3770306" y="4179690"/>
              <a:ext cx="55880" cy="96238"/>
            </a:xfrm>
            <a:custGeom>
              <a:avLst/>
              <a:gdLst>
                <a:gd name="connsiteX0" fmla="*/ 54018 w 55880"/>
                <a:gd name="connsiteY0" fmla="*/ 13660 h 96238"/>
                <a:gd name="connsiteX1" fmla="*/ 53086 w 55880"/>
                <a:gd name="connsiteY1" fmla="*/ 9624 h 96238"/>
                <a:gd name="connsiteX2" fmla="*/ 43773 w 55880"/>
                <a:gd name="connsiteY2" fmla="*/ 6209 h 96238"/>
                <a:gd name="connsiteX3" fmla="*/ 31045 w 55880"/>
                <a:gd name="connsiteY3" fmla="*/ 4346 h 96238"/>
                <a:gd name="connsiteX4" fmla="*/ 16454 w 55880"/>
                <a:gd name="connsiteY4" fmla="*/ 2173 h 96238"/>
                <a:gd name="connsiteX5" fmla="*/ 3104 w 55880"/>
                <a:gd name="connsiteY5" fmla="*/ 0 h 96238"/>
                <a:gd name="connsiteX6" fmla="*/ 0 w 55880"/>
                <a:gd name="connsiteY6" fmla="*/ 16764 h 96238"/>
                <a:gd name="connsiteX7" fmla="*/ 2173 w 55880"/>
                <a:gd name="connsiteY7" fmla="*/ 31665 h 96238"/>
                <a:gd name="connsiteX8" fmla="*/ 3104 w 55880"/>
                <a:gd name="connsiteY8" fmla="*/ 48740 h 96238"/>
                <a:gd name="connsiteX9" fmla="*/ 7140 w 55880"/>
                <a:gd name="connsiteY9" fmla="*/ 63331 h 96238"/>
                <a:gd name="connsiteX10" fmla="*/ 7140 w 55880"/>
                <a:gd name="connsiteY10" fmla="*/ 76059 h 96238"/>
                <a:gd name="connsiteX11" fmla="*/ 3104 w 55880"/>
                <a:gd name="connsiteY11" fmla="*/ 86614 h 96238"/>
                <a:gd name="connsiteX12" fmla="*/ 7140 w 55880"/>
                <a:gd name="connsiteY12" fmla="*/ 98411 h 96238"/>
                <a:gd name="connsiteX13" fmla="*/ 14591 w 55880"/>
                <a:gd name="connsiteY13" fmla="*/ 98411 h 96238"/>
                <a:gd name="connsiteX14" fmla="*/ 19869 w 55880"/>
                <a:gd name="connsiteY14" fmla="*/ 98411 h 96238"/>
                <a:gd name="connsiteX15" fmla="*/ 23904 w 55880"/>
                <a:gd name="connsiteY15" fmla="*/ 96238 h 96238"/>
                <a:gd name="connsiteX16" fmla="*/ 27009 w 55880"/>
                <a:gd name="connsiteY16" fmla="*/ 94065 h 96238"/>
                <a:gd name="connsiteX17" fmla="*/ 31045 w 55880"/>
                <a:gd name="connsiteY17" fmla="*/ 88788 h 96238"/>
                <a:gd name="connsiteX18" fmla="*/ 32286 w 55880"/>
                <a:gd name="connsiteY18" fmla="*/ 81337 h 96238"/>
                <a:gd name="connsiteX19" fmla="*/ 34460 w 55880"/>
                <a:gd name="connsiteY19" fmla="*/ 70782 h 96238"/>
                <a:gd name="connsiteX20" fmla="*/ 32286 w 55880"/>
                <a:gd name="connsiteY20" fmla="*/ 61468 h 96238"/>
                <a:gd name="connsiteX21" fmla="*/ 34460 w 55880"/>
                <a:gd name="connsiteY21" fmla="*/ 57122 h 96238"/>
                <a:gd name="connsiteX22" fmla="*/ 38495 w 55880"/>
                <a:gd name="connsiteY22" fmla="*/ 56191 h 96238"/>
                <a:gd name="connsiteX23" fmla="*/ 39427 w 55880"/>
                <a:gd name="connsiteY23" fmla="*/ 54018 h 96238"/>
                <a:gd name="connsiteX24" fmla="*/ 43773 w 55880"/>
                <a:gd name="connsiteY24" fmla="*/ 51844 h 96238"/>
                <a:gd name="connsiteX25" fmla="*/ 46877 w 55880"/>
                <a:gd name="connsiteY25" fmla="*/ 49671 h 96238"/>
                <a:gd name="connsiteX26" fmla="*/ 50913 w 55880"/>
                <a:gd name="connsiteY26" fmla="*/ 46567 h 96238"/>
                <a:gd name="connsiteX27" fmla="*/ 53086 w 55880"/>
                <a:gd name="connsiteY27" fmla="*/ 41289 h 96238"/>
                <a:gd name="connsiteX28" fmla="*/ 54018 w 55880"/>
                <a:gd name="connsiteY28" fmla="*/ 36943 h 96238"/>
                <a:gd name="connsiteX29" fmla="*/ 56191 w 55880"/>
                <a:gd name="connsiteY29" fmla="*/ 33839 h 96238"/>
                <a:gd name="connsiteX30" fmla="*/ 56191 w 55880"/>
                <a:gd name="connsiteY30" fmla="*/ 26388 h 96238"/>
                <a:gd name="connsiteX31" fmla="*/ 54018 w 55880"/>
                <a:gd name="connsiteY31" fmla="*/ 18937 h 96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55880" h="96238">
                  <a:moveTo>
                    <a:pt x="54018" y="13660"/>
                  </a:moveTo>
                  <a:lnTo>
                    <a:pt x="53086" y="9624"/>
                  </a:lnTo>
                  <a:lnTo>
                    <a:pt x="43773" y="6209"/>
                  </a:lnTo>
                  <a:lnTo>
                    <a:pt x="31045" y="4346"/>
                  </a:lnTo>
                  <a:lnTo>
                    <a:pt x="16454" y="2173"/>
                  </a:lnTo>
                  <a:lnTo>
                    <a:pt x="3104" y="0"/>
                  </a:lnTo>
                  <a:lnTo>
                    <a:pt x="0" y="16764"/>
                  </a:lnTo>
                  <a:lnTo>
                    <a:pt x="2173" y="31665"/>
                  </a:lnTo>
                  <a:lnTo>
                    <a:pt x="3104" y="48740"/>
                  </a:lnTo>
                  <a:lnTo>
                    <a:pt x="7140" y="63331"/>
                  </a:lnTo>
                  <a:lnTo>
                    <a:pt x="7140" y="76059"/>
                  </a:lnTo>
                  <a:lnTo>
                    <a:pt x="3104" y="86614"/>
                  </a:lnTo>
                  <a:lnTo>
                    <a:pt x="7140" y="98411"/>
                  </a:lnTo>
                  <a:lnTo>
                    <a:pt x="14591" y="98411"/>
                  </a:lnTo>
                  <a:lnTo>
                    <a:pt x="19869" y="98411"/>
                  </a:lnTo>
                  <a:lnTo>
                    <a:pt x="23904" y="96238"/>
                  </a:lnTo>
                  <a:lnTo>
                    <a:pt x="27009" y="94065"/>
                  </a:lnTo>
                  <a:lnTo>
                    <a:pt x="31045" y="88788"/>
                  </a:lnTo>
                  <a:lnTo>
                    <a:pt x="32286" y="81337"/>
                  </a:lnTo>
                  <a:lnTo>
                    <a:pt x="34460" y="70782"/>
                  </a:lnTo>
                  <a:lnTo>
                    <a:pt x="32286" y="61468"/>
                  </a:lnTo>
                  <a:lnTo>
                    <a:pt x="34460" y="57122"/>
                  </a:lnTo>
                  <a:lnTo>
                    <a:pt x="38495" y="56191"/>
                  </a:lnTo>
                  <a:lnTo>
                    <a:pt x="39427" y="54018"/>
                  </a:lnTo>
                  <a:lnTo>
                    <a:pt x="43773" y="51844"/>
                  </a:lnTo>
                  <a:lnTo>
                    <a:pt x="46877" y="49671"/>
                  </a:lnTo>
                  <a:lnTo>
                    <a:pt x="50913" y="46567"/>
                  </a:lnTo>
                  <a:lnTo>
                    <a:pt x="53086" y="41289"/>
                  </a:lnTo>
                  <a:lnTo>
                    <a:pt x="54018" y="36943"/>
                  </a:lnTo>
                  <a:lnTo>
                    <a:pt x="56191" y="33839"/>
                  </a:lnTo>
                  <a:lnTo>
                    <a:pt x="56191" y="26388"/>
                  </a:lnTo>
                  <a:lnTo>
                    <a:pt x="54018" y="18937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xmlns="" id="{EB672514-4D13-4B60-81F0-760A1DE5EAC3}"/>
                </a:ext>
              </a:extLst>
            </p:cNvPr>
            <p:cNvSpPr/>
            <p:nvPr/>
          </p:nvSpPr>
          <p:spPr>
            <a:xfrm>
              <a:off x="3630606" y="4070724"/>
              <a:ext cx="21731" cy="27940"/>
            </a:xfrm>
            <a:custGeom>
              <a:avLst/>
              <a:gdLst>
                <a:gd name="connsiteX0" fmla="*/ 22973 w 21731"/>
                <a:gd name="connsiteY0" fmla="*/ 28561 h 27940"/>
                <a:gd name="connsiteX1" fmla="*/ 22042 w 21731"/>
                <a:gd name="connsiteY1" fmla="*/ 21110 h 27940"/>
                <a:gd name="connsiteX2" fmla="*/ 17695 w 21731"/>
                <a:gd name="connsiteY2" fmla="*/ 13660 h 27940"/>
                <a:gd name="connsiteX3" fmla="*/ 14591 w 21731"/>
                <a:gd name="connsiteY3" fmla="*/ 7451 h 27940"/>
                <a:gd name="connsiteX4" fmla="*/ 7451 w 21731"/>
                <a:gd name="connsiteY4" fmla="*/ 4346 h 27940"/>
                <a:gd name="connsiteX5" fmla="*/ 0 w 21731"/>
                <a:gd name="connsiteY5" fmla="*/ 0 h 27940"/>
                <a:gd name="connsiteX6" fmla="*/ 1242 w 21731"/>
                <a:gd name="connsiteY6" fmla="*/ 7451 h 27940"/>
                <a:gd name="connsiteX7" fmla="*/ 3104 w 21731"/>
                <a:gd name="connsiteY7" fmla="*/ 13660 h 27940"/>
                <a:gd name="connsiteX8" fmla="*/ 5278 w 21731"/>
                <a:gd name="connsiteY8" fmla="*/ 16764 h 27940"/>
                <a:gd name="connsiteX9" fmla="*/ 7451 w 21731"/>
                <a:gd name="connsiteY9" fmla="*/ 21110 h 27940"/>
                <a:gd name="connsiteX10" fmla="*/ 12728 w 21731"/>
                <a:gd name="connsiteY10" fmla="*/ 24215 h 27940"/>
                <a:gd name="connsiteX11" fmla="*/ 12728 w 21731"/>
                <a:gd name="connsiteY11" fmla="*/ 28561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731" h="27940">
                  <a:moveTo>
                    <a:pt x="22973" y="28561"/>
                  </a:moveTo>
                  <a:lnTo>
                    <a:pt x="22042" y="21110"/>
                  </a:lnTo>
                  <a:lnTo>
                    <a:pt x="17695" y="13660"/>
                  </a:lnTo>
                  <a:lnTo>
                    <a:pt x="14591" y="7451"/>
                  </a:lnTo>
                  <a:lnTo>
                    <a:pt x="7451" y="4346"/>
                  </a:lnTo>
                  <a:lnTo>
                    <a:pt x="0" y="0"/>
                  </a:lnTo>
                  <a:lnTo>
                    <a:pt x="1242" y="7451"/>
                  </a:lnTo>
                  <a:lnTo>
                    <a:pt x="3104" y="13660"/>
                  </a:lnTo>
                  <a:lnTo>
                    <a:pt x="5278" y="16764"/>
                  </a:lnTo>
                  <a:lnTo>
                    <a:pt x="7451" y="21110"/>
                  </a:lnTo>
                  <a:lnTo>
                    <a:pt x="12728" y="24215"/>
                  </a:lnTo>
                  <a:lnTo>
                    <a:pt x="12728" y="2856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xmlns="" id="{9BDEFCF2-99C9-4F90-9015-EA5ECD0A54AD}"/>
                </a:ext>
              </a:extLst>
            </p:cNvPr>
            <p:cNvSpPr/>
            <p:nvPr/>
          </p:nvSpPr>
          <p:spPr>
            <a:xfrm>
              <a:off x="3646438" y="4107667"/>
              <a:ext cx="86925" cy="68298"/>
            </a:xfrm>
            <a:custGeom>
              <a:avLst/>
              <a:gdLst>
                <a:gd name="connsiteX0" fmla="*/ 50913 w 86924"/>
                <a:gd name="connsiteY0" fmla="*/ 44394 h 68298"/>
                <a:gd name="connsiteX1" fmla="*/ 54949 w 86924"/>
                <a:gd name="connsiteY1" fmla="*/ 48740 h 68298"/>
                <a:gd name="connsiteX2" fmla="*/ 54949 w 86924"/>
                <a:gd name="connsiteY2" fmla="*/ 51844 h 68298"/>
                <a:gd name="connsiteX3" fmla="*/ 54949 w 86924"/>
                <a:gd name="connsiteY3" fmla="*/ 57122 h 68298"/>
                <a:gd name="connsiteX4" fmla="*/ 56191 w 86924"/>
                <a:gd name="connsiteY4" fmla="*/ 61468 h 68298"/>
                <a:gd name="connsiteX5" fmla="*/ 60226 w 86924"/>
                <a:gd name="connsiteY5" fmla="*/ 64573 h 68298"/>
                <a:gd name="connsiteX6" fmla="*/ 62400 w 86924"/>
                <a:gd name="connsiteY6" fmla="*/ 66746 h 68298"/>
                <a:gd name="connsiteX7" fmla="*/ 63331 w 86924"/>
                <a:gd name="connsiteY7" fmla="*/ 66746 h 68298"/>
                <a:gd name="connsiteX8" fmla="*/ 63331 w 86924"/>
                <a:gd name="connsiteY8" fmla="*/ 68919 h 68298"/>
                <a:gd name="connsiteX9" fmla="*/ 67677 w 86924"/>
                <a:gd name="connsiteY9" fmla="*/ 68919 h 68298"/>
                <a:gd name="connsiteX10" fmla="*/ 70782 w 86924"/>
                <a:gd name="connsiteY10" fmla="*/ 64573 h 68298"/>
                <a:gd name="connsiteX11" fmla="*/ 74817 w 86924"/>
                <a:gd name="connsiteY11" fmla="*/ 63641 h 68298"/>
                <a:gd name="connsiteX12" fmla="*/ 80095 w 86924"/>
                <a:gd name="connsiteY12" fmla="*/ 61468 h 68298"/>
                <a:gd name="connsiteX13" fmla="*/ 82268 w 86924"/>
                <a:gd name="connsiteY13" fmla="*/ 48740 h 68298"/>
                <a:gd name="connsiteX14" fmla="*/ 84131 w 86924"/>
                <a:gd name="connsiteY14" fmla="*/ 31665 h 68298"/>
                <a:gd name="connsiteX15" fmla="*/ 87235 w 86924"/>
                <a:gd name="connsiteY15" fmla="*/ 20179 h 68298"/>
                <a:gd name="connsiteX16" fmla="*/ 87235 w 86924"/>
                <a:gd name="connsiteY16" fmla="*/ 14901 h 68298"/>
                <a:gd name="connsiteX17" fmla="*/ 87235 w 86924"/>
                <a:gd name="connsiteY17" fmla="*/ 9624 h 68298"/>
                <a:gd name="connsiteX18" fmla="*/ 85373 w 86924"/>
                <a:gd name="connsiteY18" fmla="*/ 7451 h 68298"/>
                <a:gd name="connsiteX19" fmla="*/ 84131 w 86924"/>
                <a:gd name="connsiteY19" fmla="*/ 4346 h 68298"/>
                <a:gd name="connsiteX20" fmla="*/ 82268 w 86924"/>
                <a:gd name="connsiteY20" fmla="*/ 2173 h 68298"/>
                <a:gd name="connsiteX21" fmla="*/ 80095 w 86924"/>
                <a:gd name="connsiteY21" fmla="*/ 2173 h 68298"/>
                <a:gd name="connsiteX22" fmla="*/ 77922 w 86924"/>
                <a:gd name="connsiteY22" fmla="*/ 0 h 68298"/>
                <a:gd name="connsiteX23" fmla="*/ 76991 w 86924"/>
                <a:gd name="connsiteY23" fmla="*/ 0 h 68298"/>
                <a:gd name="connsiteX24" fmla="*/ 70782 w 86924"/>
                <a:gd name="connsiteY24" fmla="*/ 0 h 68298"/>
                <a:gd name="connsiteX25" fmla="*/ 70782 w 86924"/>
                <a:gd name="connsiteY25" fmla="*/ 11797 h 68298"/>
                <a:gd name="connsiteX26" fmla="*/ 58053 w 86924"/>
                <a:gd name="connsiteY26" fmla="*/ 11797 h 68298"/>
                <a:gd name="connsiteX27" fmla="*/ 43773 w 86924"/>
                <a:gd name="connsiteY27" fmla="*/ 13970 h 68298"/>
                <a:gd name="connsiteX28" fmla="*/ 31045 w 86924"/>
                <a:gd name="connsiteY28" fmla="*/ 14901 h 68298"/>
                <a:gd name="connsiteX29" fmla="*/ 20800 w 86924"/>
                <a:gd name="connsiteY29" fmla="*/ 11797 h 68298"/>
                <a:gd name="connsiteX30" fmla="*/ 14591 w 86924"/>
                <a:gd name="connsiteY30" fmla="*/ 13970 h 68298"/>
                <a:gd name="connsiteX31" fmla="*/ 11487 w 86924"/>
                <a:gd name="connsiteY31" fmla="*/ 13970 h 68298"/>
                <a:gd name="connsiteX32" fmla="*/ 9313 w 86924"/>
                <a:gd name="connsiteY32" fmla="*/ 13970 h 68298"/>
                <a:gd name="connsiteX33" fmla="*/ 7140 w 86924"/>
                <a:gd name="connsiteY33" fmla="*/ 13970 h 68298"/>
                <a:gd name="connsiteX34" fmla="*/ 7140 w 86924"/>
                <a:gd name="connsiteY34" fmla="*/ 14901 h 68298"/>
                <a:gd name="connsiteX35" fmla="*/ 6209 w 86924"/>
                <a:gd name="connsiteY35" fmla="*/ 17075 h 68298"/>
                <a:gd name="connsiteX36" fmla="*/ 4036 w 86924"/>
                <a:gd name="connsiteY36" fmla="*/ 20179 h 68298"/>
                <a:gd name="connsiteX37" fmla="*/ 0 w 86924"/>
                <a:gd name="connsiteY37" fmla="*/ 20179 h 68298"/>
                <a:gd name="connsiteX38" fmla="*/ 7140 w 86924"/>
                <a:gd name="connsiteY38" fmla="*/ 31665 h 68298"/>
                <a:gd name="connsiteX39" fmla="*/ 16454 w 86924"/>
                <a:gd name="connsiteY39" fmla="*/ 36943 h 68298"/>
                <a:gd name="connsiteX40" fmla="*/ 26077 w 86924"/>
                <a:gd name="connsiteY40" fmla="*/ 39116 h 68298"/>
                <a:gd name="connsiteX41" fmla="*/ 34149 w 86924"/>
                <a:gd name="connsiteY41" fmla="*/ 36943 h 68298"/>
                <a:gd name="connsiteX42" fmla="*/ 43773 w 86924"/>
                <a:gd name="connsiteY42" fmla="*/ 39116 h 68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86924" h="68298">
                  <a:moveTo>
                    <a:pt x="50913" y="44394"/>
                  </a:moveTo>
                  <a:lnTo>
                    <a:pt x="54949" y="48740"/>
                  </a:lnTo>
                  <a:lnTo>
                    <a:pt x="54949" y="51844"/>
                  </a:lnTo>
                  <a:lnTo>
                    <a:pt x="54949" y="57122"/>
                  </a:lnTo>
                  <a:lnTo>
                    <a:pt x="56191" y="61468"/>
                  </a:lnTo>
                  <a:lnTo>
                    <a:pt x="60226" y="64573"/>
                  </a:lnTo>
                  <a:lnTo>
                    <a:pt x="62400" y="66746"/>
                  </a:lnTo>
                  <a:lnTo>
                    <a:pt x="63331" y="66746"/>
                  </a:lnTo>
                  <a:lnTo>
                    <a:pt x="63331" y="68919"/>
                  </a:lnTo>
                  <a:lnTo>
                    <a:pt x="67677" y="68919"/>
                  </a:lnTo>
                  <a:lnTo>
                    <a:pt x="70782" y="64573"/>
                  </a:lnTo>
                  <a:lnTo>
                    <a:pt x="74817" y="63641"/>
                  </a:lnTo>
                  <a:lnTo>
                    <a:pt x="80095" y="61468"/>
                  </a:lnTo>
                  <a:lnTo>
                    <a:pt x="82268" y="48740"/>
                  </a:lnTo>
                  <a:lnTo>
                    <a:pt x="84131" y="31665"/>
                  </a:lnTo>
                  <a:lnTo>
                    <a:pt x="87235" y="20179"/>
                  </a:lnTo>
                  <a:lnTo>
                    <a:pt x="87235" y="14901"/>
                  </a:lnTo>
                  <a:lnTo>
                    <a:pt x="87235" y="9624"/>
                  </a:lnTo>
                  <a:lnTo>
                    <a:pt x="85373" y="7451"/>
                  </a:lnTo>
                  <a:lnTo>
                    <a:pt x="84131" y="4346"/>
                  </a:lnTo>
                  <a:lnTo>
                    <a:pt x="82268" y="2173"/>
                  </a:lnTo>
                  <a:lnTo>
                    <a:pt x="80095" y="2173"/>
                  </a:lnTo>
                  <a:lnTo>
                    <a:pt x="77922" y="0"/>
                  </a:lnTo>
                  <a:lnTo>
                    <a:pt x="76991" y="0"/>
                  </a:lnTo>
                  <a:lnTo>
                    <a:pt x="70782" y="0"/>
                  </a:lnTo>
                  <a:lnTo>
                    <a:pt x="70782" y="11797"/>
                  </a:lnTo>
                  <a:lnTo>
                    <a:pt x="58053" y="11797"/>
                  </a:lnTo>
                  <a:lnTo>
                    <a:pt x="43773" y="13970"/>
                  </a:lnTo>
                  <a:lnTo>
                    <a:pt x="31045" y="14901"/>
                  </a:lnTo>
                  <a:lnTo>
                    <a:pt x="20800" y="11797"/>
                  </a:lnTo>
                  <a:lnTo>
                    <a:pt x="14591" y="13970"/>
                  </a:lnTo>
                  <a:lnTo>
                    <a:pt x="11487" y="13970"/>
                  </a:lnTo>
                  <a:lnTo>
                    <a:pt x="9313" y="13970"/>
                  </a:lnTo>
                  <a:lnTo>
                    <a:pt x="7140" y="13970"/>
                  </a:lnTo>
                  <a:lnTo>
                    <a:pt x="7140" y="14901"/>
                  </a:lnTo>
                  <a:lnTo>
                    <a:pt x="6209" y="17075"/>
                  </a:lnTo>
                  <a:lnTo>
                    <a:pt x="4036" y="20179"/>
                  </a:lnTo>
                  <a:lnTo>
                    <a:pt x="0" y="20179"/>
                  </a:lnTo>
                  <a:lnTo>
                    <a:pt x="7140" y="31665"/>
                  </a:lnTo>
                  <a:lnTo>
                    <a:pt x="16454" y="36943"/>
                  </a:lnTo>
                  <a:lnTo>
                    <a:pt x="26077" y="39116"/>
                  </a:lnTo>
                  <a:lnTo>
                    <a:pt x="34149" y="36943"/>
                  </a:lnTo>
                  <a:lnTo>
                    <a:pt x="43773" y="3911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xmlns="" id="{17245972-B49E-4E67-8AB0-82ADCB173A79}"/>
                </a:ext>
              </a:extLst>
            </p:cNvPr>
            <p:cNvSpPr/>
            <p:nvPr/>
          </p:nvSpPr>
          <p:spPr>
            <a:xfrm>
              <a:off x="3750438" y="4075070"/>
              <a:ext cx="235939" cy="102447"/>
            </a:xfrm>
            <a:custGeom>
              <a:avLst/>
              <a:gdLst>
                <a:gd name="connsiteX0" fmla="*/ 97790 w 235938"/>
                <a:gd name="connsiteY0" fmla="*/ 86614 h 102447"/>
                <a:gd name="connsiteX1" fmla="*/ 97790 w 235938"/>
                <a:gd name="connsiteY1" fmla="*/ 88787 h 102447"/>
                <a:gd name="connsiteX2" fmla="*/ 97790 w 235938"/>
                <a:gd name="connsiteY2" fmla="*/ 89719 h 102447"/>
                <a:gd name="connsiteX3" fmla="*/ 99964 w 235938"/>
                <a:gd name="connsiteY3" fmla="*/ 91892 h 102447"/>
                <a:gd name="connsiteX4" fmla="*/ 103068 w 235938"/>
                <a:gd name="connsiteY4" fmla="*/ 94065 h 102447"/>
                <a:gd name="connsiteX5" fmla="*/ 107414 w 235938"/>
                <a:gd name="connsiteY5" fmla="*/ 96238 h 102447"/>
                <a:gd name="connsiteX6" fmla="*/ 110519 w 235938"/>
                <a:gd name="connsiteY6" fmla="*/ 96238 h 102447"/>
                <a:gd name="connsiteX7" fmla="*/ 112381 w 235938"/>
                <a:gd name="connsiteY7" fmla="*/ 94065 h 102447"/>
                <a:gd name="connsiteX8" fmla="*/ 114554 w 235938"/>
                <a:gd name="connsiteY8" fmla="*/ 89719 h 102447"/>
                <a:gd name="connsiteX9" fmla="*/ 116728 w 235938"/>
                <a:gd name="connsiteY9" fmla="*/ 84441 h 102447"/>
                <a:gd name="connsiteX10" fmla="*/ 119832 w 235938"/>
                <a:gd name="connsiteY10" fmla="*/ 91892 h 102447"/>
                <a:gd name="connsiteX11" fmla="*/ 122937 w 235938"/>
                <a:gd name="connsiteY11" fmla="*/ 99343 h 102447"/>
                <a:gd name="connsiteX12" fmla="*/ 126972 w 235938"/>
                <a:gd name="connsiteY12" fmla="*/ 104620 h 102447"/>
                <a:gd name="connsiteX13" fmla="*/ 136596 w 235938"/>
                <a:gd name="connsiteY13" fmla="*/ 104620 h 102447"/>
                <a:gd name="connsiteX14" fmla="*/ 137527 w 235938"/>
                <a:gd name="connsiteY14" fmla="*/ 101516 h 102447"/>
                <a:gd name="connsiteX15" fmla="*/ 139701 w 235938"/>
                <a:gd name="connsiteY15" fmla="*/ 97170 h 102447"/>
                <a:gd name="connsiteX16" fmla="*/ 143736 w 235938"/>
                <a:gd name="connsiteY16" fmla="*/ 94065 h 102447"/>
                <a:gd name="connsiteX17" fmla="*/ 143736 w 235938"/>
                <a:gd name="connsiteY17" fmla="*/ 89719 h 102447"/>
                <a:gd name="connsiteX18" fmla="*/ 146841 w 235938"/>
                <a:gd name="connsiteY18" fmla="*/ 94065 h 102447"/>
                <a:gd name="connsiteX19" fmla="*/ 149014 w 235938"/>
                <a:gd name="connsiteY19" fmla="*/ 99343 h 102447"/>
                <a:gd name="connsiteX20" fmla="*/ 152118 w 235938"/>
                <a:gd name="connsiteY20" fmla="*/ 104620 h 102447"/>
                <a:gd name="connsiteX21" fmla="*/ 158327 w 235938"/>
                <a:gd name="connsiteY21" fmla="*/ 104620 h 102447"/>
                <a:gd name="connsiteX22" fmla="*/ 163605 w 235938"/>
                <a:gd name="connsiteY22" fmla="*/ 104620 h 102447"/>
                <a:gd name="connsiteX23" fmla="*/ 166709 w 235938"/>
                <a:gd name="connsiteY23" fmla="*/ 103689 h 102447"/>
                <a:gd name="connsiteX24" fmla="*/ 172918 w 235938"/>
                <a:gd name="connsiteY24" fmla="*/ 101516 h 102447"/>
                <a:gd name="connsiteX25" fmla="*/ 178196 w 235938"/>
                <a:gd name="connsiteY25" fmla="*/ 101516 h 102447"/>
                <a:gd name="connsiteX26" fmla="*/ 183163 w 235938"/>
                <a:gd name="connsiteY26" fmla="*/ 99343 h 102447"/>
                <a:gd name="connsiteX27" fmla="*/ 185336 w 235938"/>
                <a:gd name="connsiteY27" fmla="*/ 97170 h 102447"/>
                <a:gd name="connsiteX28" fmla="*/ 188441 w 235938"/>
                <a:gd name="connsiteY28" fmla="*/ 97170 h 102447"/>
                <a:gd name="connsiteX29" fmla="*/ 190614 w 235938"/>
                <a:gd name="connsiteY29" fmla="*/ 96238 h 102447"/>
                <a:gd name="connsiteX30" fmla="*/ 192787 w 235938"/>
                <a:gd name="connsiteY30" fmla="*/ 91892 h 102447"/>
                <a:gd name="connsiteX31" fmla="*/ 195891 w 235938"/>
                <a:gd name="connsiteY31" fmla="*/ 89719 h 102447"/>
                <a:gd name="connsiteX32" fmla="*/ 199927 w 235938"/>
                <a:gd name="connsiteY32" fmla="*/ 89719 h 102447"/>
                <a:gd name="connsiteX33" fmla="*/ 209240 w 235938"/>
                <a:gd name="connsiteY33" fmla="*/ 91892 h 102447"/>
                <a:gd name="connsiteX34" fmla="*/ 221969 w 235938"/>
                <a:gd name="connsiteY34" fmla="*/ 94065 h 102447"/>
                <a:gd name="connsiteX35" fmla="*/ 232213 w 235938"/>
                <a:gd name="connsiteY35" fmla="*/ 94065 h 102447"/>
                <a:gd name="connsiteX36" fmla="*/ 236560 w 235938"/>
                <a:gd name="connsiteY36" fmla="*/ 81337 h 102447"/>
                <a:gd name="connsiteX37" fmla="*/ 236560 w 235938"/>
                <a:gd name="connsiteY37" fmla="*/ 76991 h 102447"/>
                <a:gd name="connsiteX38" fmla="*/ 236560 w 235938"/>
                <a:gd name="connsiteY38" fmla="*/ 73886 h 102447"/>
                <a:gd name="connsiteX39" fmla="*/ 236560 w 235938"/>
                <a:gd name="connsiteY39" fmla="*/ 71713 h 102447"/>
                <a:gd name="connsiteX40" fmla="*/ 234387 w 235938"/>
                <a:gd name="connsiteY40" fmla="*/ 67677 h 102447"/>
                <a:gd name="connsiteX41" fmla="*/ 232213 w 235938"/>
                <a:gd name="connsiteY41" fmla="*/ 62400 h 102447"/>
                <a:gd name="connsiteX42" fmla="*/ 232213 w 235938"/>
                <a:gd name="connsiteY42" fmla="*/ 57122 h 102447"/>
                <a:gd name="connsiteX43" fmla="*/ 209240 w 235938"/>
                <a:gd name="connsiteY43" fmla="*/ 54949 h 102447"/>
                <a:gd name="connsiteX44" fmla="*/ 181300 w 235938"/>
                <a:gd name="connsiteY44" fmla="*/ 57122 h 102447"/>
                <a:gd name="connsiteX45" fmla="*/ 156154 w 235938"/>
                <a:gd name="connsiteY45" fmla="*/ 57122 h 102447"/>
                <a:gd name="connsiteX46" fmla="*/ 130077 w 235938"/>
                <a:gd name="connsiteY46" fmla="*/ 57122 h 102447"/>
                <a:gd name="connsiteX47" fmla="*/ 107414 w 235938"/>
                <a:gd name="connsiteY47" fmla="*/ 51844 h 102447"/>
                <a:gd name="connsiteX48" fmla="*/ 87546 w 235938"/>
                <a:gd name="connsiteY48" fmla="*/ 40047 h 102447"/>
                <a:gd name="connsiteX49" fmla="*/ 87546 w 235938"/>
                <a:gd name="connsiteY49" fmla="*/ 36943 h 102447"/>
                <a:gd name="connsiteX50" fmla="*/ 87546 w 235938"/>
                <a:gd name="connsiteY50" fmla="*/ 31665 h 102447"/>
                <a:gd name="connsiteX51" fmla="*/ 87546 w 235938"/>
                <a:gd name="connsiteY51" fmla="*/ 27319 h 102447"/>
                <a:gd name="connsiteX52" fmla="*/ 85373 w 235938"/>
                <a:gd name="connsiteY52" fmla="*/ 22042 h 102447"/>
                <a:gd name="connsiteX53" fmla="*/ 83199 w 235938"/>
                <a:gd name="connsiteY53" fmla="*/ 16764 h 102447"/>
                <a:gd name="connsiteX54" fmla="*/ 83199 w 235938"/>
                <a:gd name="connsiteY54" fmla="*/ 12418 h 102447"/>
                <a:gd name="connsiteX55" fmla="*/ 65504 w 235938"/>
                <a:gd name="connsiteY55" fmla="*/ 14591 h 102447"/>
                <a:gd name="connsiteX56" fmla="*/ 54328 w 235938"/>
                <a:gd name="connsiteY56" fmla="*/ 14591 h 102447"/>
                <a:gd name="connsiteX57" fmla="*/ 46877 w 235938"/>
                <a:gd name="connsiteY57" fmla="*/ 10555 h 102447"/>
                <a:gd name="connsiteX58" fmla="*/ 43773 w 235938"/>
                <a:gd name="connsiteY58" fmla="*/ 0 h 102447"/>
                <a:gd name="connsiteX59" fmla="*/ 37564 w 235938"/>
                <a:gd name="connsiteY59" fmla="*/ 0 h 102447"/>
                <a:gd name="connsiteX60" fmla="*/ 34460 w 235938"/>
                <a:gd name="connsiteY60" fmla="*/ 1863 h 102447"/>
                <a:gd name="connsiteX61" fmla="*/ 30113 w 235938"/>
                <a:gd name="connsiteY61" fmla="*/ 1863 h 102447"/>
                <a:gd name="connsiteX62" fmla="*/ 27009 w 235938"/>
                <a:gd name="connsiteY62" fmla="*/ 3104 h 102447"/>
                <a:gd name="connsiteX63" fmla="*/ 16764 w 235938"/>
                <a:gd name="connsiteY63" fmla="*/ 5278 h 102447"/>
                <a:gd name="connsiteX64" fmla="*/ 7451 w 235938"/>
                <a:gd name="connsiteY64" fmla="*/ 5278 h 102447"/>
                <a:gd name="connsiteX65" fmla="*/ 0 w 235938"/>
                <a:gd name="connsiteY65" fmla="*/ 7140 h 102447"/>
                <a:gd name="connsiteX66" fmla="*/ 0 w 235938"/>
                <a:gd name="connsiteY66" fmla="*/ 12418 h 102447"/>
                <a:gd name="connsiteX67" fmla="*/ 2173 w 235938"/>
                <a:gd name="connsiteY67" fmla="*/ 14591 h 102447"/>
                <a:gd name="connsiteX68" fmla="*/ 2173 w 235938"/>
                <a:gd name="connsiteY68" fmla="*/ 16764 h 102447"/>
                <a:gd name="connsiteX69" fmla="*/ 2173 w 235938"/>
                <a:gd name="connsiteY69" fmla="*/ 18006 h 102447"/>
                <a:gd name="connsiteX70" fmla="*/ 3104 w 235938"/>
                <a:gd name="connsiteY70" fmla="*/ 19869 h 102447"/>
                <a:gd name="connsiteX71" fmla="*/ 17695 w 235938"/>
                <a:gd name="connsiteY71" fmla="*/ 25146 h 102447"/>
                <a:gd name="connsiteX72" fmla="*/ 34460 w 235938"/>
                <a:gd name="connsiteY72" fmla="*/ 31665 h 102447"/>
                <a:gd name="connsiteX73" fmla="*/ 52155 w 235938"/>
                <a:gd name="connsiteY73" fmla="*/ 32597 h 102447"/>
                <a:gd name="connsiteX74" fmla="*/ 52155 w 235938"/>
                <a:gd name="connsiteY74" fmla="*/ 44394 h 102447"/>
                <a:gd name="connsiteX75" fmla="*/ 56191 w 235938"/>
                <a:gd name="connsiteY75" fmla="*/ 52776 h 102447"/>
                <a:gd name="connsiteX76" fmla="*/ 59295 w 235938"/>
                <a:gd name="connsiteY76" fmla="*/ 58985 h 102447"/>
                <a:gd name="connsiteX77" fmla="*/ 61468 w 235938"/>
                <a:gd name="connsiteY77" fmla="*/ 66435 h 102447"/>
                <a:gd name="connsiteX78" fmla="*/ 59295 w 235938"/>
                <a:gd name="connsiteY78" fmla="*/ 76991 h 102447"/>
                <a:gd name="connsiteX79" fmla="*/ 61468 w 235938"/>
                <a:gd name="connsiteY79" fmla="*/ 79164 h 102447"/>
                <a:gd name="connsiteX80" fmla="*/ 65504 w 235938"/>
                <a:gd name="connsiteY80" fmla="*/ 81337 h 102447"/>
                <a:gd name="connsiteX81" fmla="*/ 66746 w 235938"/>
                <a:gd name="connsiteY81" fmla="*/ 82268 h 102447"/>
                <a:gd name="connsiteX82" fmla="*/ 70782 w 235938"/>
                <a:gd name="connsiteY82" fmla="*/ 84441 h 102447"/>
                <a:gd name="connsiteX83" fmla="*/ 72955 w 235938"/>
                <a:gd name="connsiteY83" fmla="*/ 84441 h 102447"/>
                <a:gd name="connsiteX84" fmla="*/ 73886 w 235938"/>
                <a:gd name="connsiteY84" fmla="*/ 86614 h 102447"/>
                <a:gd name="connsiteX85" fmla="*/ 80095 w 235938"/>
                <a:gd name="connsiteY85" fmla="*/ 84441 h 102447"/>
                <a:gd name="connsiteX86" fmla="*/ 83199 w 235938"/>
                <a:gd name="connsiteY86" fmla="*/ 84441 h 102447"/>
                <a:gd name="connsiteX87" fmla="*/ 88477 w 235938"/>
                <a:gd name="connsiteY87" fmla="*/ 82268 h 102447"/>
                <a:gd name="connsiteX88" fmla="*/ 92823 w 235938"/>
                <a:gd name="connsiteY88" fmla="*/ 82268 h 102447"/>
                <a:gd name="connsiteX89" fmla="*/ 94686 w 235938"/>
                <a:gd name="connsiteY89" fmla="*/ 81337 h 102447"/>
                <a:gd name="connsiteX90" fmla="*/ 95928 w 235938"/>
                <a:gd name="connsiteY90" fmla="*/ 81337 h 102447"/>
                <a:gd name="connsiteX91" fmla="*/ 97790 w 235938"/>
                <a:gd name="connsiteY91" fmla="*/ 82268 h 102447"/>
                <a:gd name="connsiteX92" fmla="*/ 97790 w 235938"/>
                <a:gd name="connsiteY92" fmla="*/ 84441 h 102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235938" h="102447">
                  <a:moveTo>
                    <a:pt x="97790" y="86614"/>
                  </a:moveTo>
                  <a:lnTo>
                    <a:pt x="97790" y="88787"/>
                  </a:lnTo>
                  <a:lnTo>
                    <a:pt x="97790" y="89719"/>
                  </a:lnTo>
                  <a:lnTo>
                    <a:pt x="99964" y="91892"/>
                  </a:lnTo>
                  <a:lnTo>
                    <a:pt x="103068" y="94065"/>
                  </a:lnTo>
                  <a:lnTo>
                    <a:pt x="107414" y="96238"/>
                  </a:lnTo>
                  <a:lnTo>
                    <a:pt x="110519" y="96238"/>
                  </a:lnTo>
                  <a:lnTo>
                    <a:pt x="112381" y="94065"/>
                  </a:lnTo>
                  <a:lnTo>
                    <a:pt x="114554" y="89719"/>
                  </a:lnTo>
                  <a:lnTo>
                    <a:pt x="116728" y="84441"/>
                  </a:lnTo>
                  <a:lnTo>
                    <a:pt x="119832" y="91892"/>
                  </a:lnTo>
                  <a:lnTo>
                    <a:pt x="122937" y="99343"/>
                  </a:lnTo>
                  <a:lnTo>
                    <a:pt x="126972" y="104620"/>
                  </a:lnTo>
                  <a:lnTo>
                    <a:pt x="136596" y="104620"/>
                  </a:lnTo>
                  <a:lnTo>
                    <a:pt x="137527" y="101516"/>
                  </a:lnTo>
                  <a:lnTo>
                    <a:pt x="139701" y="97170"/>
                  </a:lnTo>
                  <a:lnTo>
                    <a:pt x="143736" y="94065"/>
                  </a:lnTo>
                  <a:lnTo>
                    <a:pt x="143736" y="89719"/>
                  </a:lnTo>
                  <a:lnTo>
                    <a:pt x="146841" y="94065"/>
                  </a:lnTo>
                  <a:lnTo>
                    <a:pt x="149014" y="99343"/>
                  </a:lnTo>
                  <a:lnTo>
                    <a:pt x="152118" y="104620"/>
                  </a:lnTo>
                  <a:lnTo>
                    <a:pt x="158327" y="104620"/>
                  </a:lnTo>
                  <a:lnTo>
                    <a:pt x="163605" y="104620"/>
                  </a:lnTo>
                  <a:lnTo>
                    <a:pt x="166709" y="103689"/>
                  </a:lnTo>
                  <a:lnTo>
                    <a:pt x="172918" y="101516"/>
                  </a:lnTo>
                  <a:lnTo>
                    <a:pt x="178196" y="101516"/>
                  </a:lnTo>
                  <a:lnTo>
                    <a:pt x="183163" y="99343"/>
                  </a:lnTo>
                  <a:lnTo>
                    <a:pt x="185336" y="97170"/>
                  </a:lnTo>
                  <a:lnTo>
                    <a:pt x="188441" y="97170"/>
                  </a:lnTo>
                  <a:lnTo>
                    <a:pt x="190614" y="96238"/>
                  </a:lnTo>
                  <a:lnTo>
                    <a:pt x="192787" y="91892"/>
                  </a:lnTo>
                  <a:lnTo>
                    <a:pt x="195891" y="89719"/>
                  </a:lnTo>
                  <a:lnTo>
                    <a:pt x="199927" y="89719"/>
                  </a:lnTo>
                  <a:lnTo>
                    <a:pt x="209240" y="91892"/>
                  </a:lnTo>
                  <a:lnTo>
                    <a:pt x="221969" y="94065"/>
                  </a:lnTo>
                  <a:lnTo>
                    <a:pt x="232213" y="94065"/>
                  </a:lnTo>
                  <a:lnTo>
                    <a:pt x="236560" y="81337"/>
                  </a:lnTo>
                  <a:lnTo>
                    <a:pt x="236560" y="76991"/>
                  </a:lnTo>
                  <a:lnTo>
                    <a:pt x="236560" y="73886"/>
                  </a:lnTo>
                  <a:lnTo>
                    <a:pt x="236560" y="71713"/>
                  </a:lnTo>
                  <a:lnTo>
                    <a:pt x="234387" y="67677"/>
                  </a:lnTo>
                  <a:lnTo>
                    <a:pt x="232213" y="62400"/>
                  </a:lnTo>
                  <a:lnTo>
                    <a:pt x="232213" y="57122"/>
                  </a:lnTo>
                  <a:lnTo>
                    <a:pt x="209240" y="54949"/>
                  </a:lnTo>
                  <a:lnTo>
                    <a:pt x="181300" y="57122"/>
                  </a:lnTo>
                  <a:lnTo>
                    <a:pt x="156154" y="57122"/>
                  </a:lnTo>
                  <a:lnTo>
                    <a:pt x="130077" y="57122"/>
                  </a:lnTo>
                  <a:lnTo>
                    <a:pt x="107414" y="51844"/>
                  </a:lnTo>
                  <a:lnTo>
                    <a:pt x="87546" y="40047"/>
                  </a:lnTo>
                  <a:lnTo>
                    <a:pt x="87546" y="36943"/>
                  </a:lnTo>
                  <a:lnTo>
                    <a:pt x="87546" y="31665"/>
                  </a:lnTo>
                  <a:lnTo>
                    <a:pt x="87546" y="27319"/>
                  </a:lnTo>
                  <a:lnTo>
                    <a:pt x="85373" y="22042"/>
                  </a:lnTo>
                  <a:lnTo>
                    <a:pt x="83199" y="16764"/>
                  </a:lnTo>
                  <a:lnTo>
                    <a:pt x="83199" y="12418"/>
                  </a:lnTo>
                  <a:lnTo>
                    <a:pt x="65504" y="14591"/>
                  </a:lnTo>
                  <a:lnTo>
                    <a:pt x="54328" y="14591"/>
                  </a:lnTo>
                  <a:lnTo>
                    <a:pt x="46877" y="10555"/>
                  </a:lnTo>
                  <a:lnTo>
                    <a:pt x="43773" y="0"/>
                  </a:lnTo>
                  <a:lnTo>
                    <a:pt x="37564" y="0"/>
                  </a:lnTo>
                  <a:lnTo>
                    <a:pt x="34460" y="1863"/>
                  </a:lnTo>
                  <a:lnTo>
                    <a:pt x="30113" y="1863"/>
                  </a:lnTo>
                  <a:lnTo>
                    <a:pt x="27009" y="3104"/>
                  </a:lnTo>
                  <a:lnTo>
                    <a:pt x="16764" y="5278"/>
                  </a:lnTo>
                  <a:lnTo>
                    <a:pt x="7451" y="5278"/>
                  </a:lnTo>
                  <a:lnTo>
                    <a:pt x="0" y="7140"/>
                  </a:lnTo>
                  <a:lnTo>
                    <a:pt x="0" y="12418"/>
                  </a:lnTo>
                  <a:lnTo>
                    <a:pt x="2173" y="14591"/>
                  </a:lnTo>
                  <a:lnTo>
                    <a:pt x="2173" y="16764"/>
                  </a:lnTo>
                  <a:lnTo>
                    <a:pt x="2173" y="18006"/>
                  </a:lnTo>
                  <a:lnTo>
                    <a:pt x="3104" y="19869"/>
                  </a:lnTo>
                  <a:lnTo>
                    <a:pt x="17695" y="25146"/>
                  </a:lnTo>
                  <a:lnTo>
                    <a:pt x="34460" y="31665"/>
                  </a:lnTo>
                  <a:lnTo>
                    <a:pt x="52155" y="32597"/>
                  </a:lnTo>
                  <a:lnTo>
                    <a:pt x="52155" y="44394"/>
                  </a:lnTo>
                  <a:lnTo>
                    <a:pt x="56191" y="52776"/>
                  </a:lnTo>
                  <a:lnTo>
                    <a:pt x="59295" y="58985"/>
                  </a:lnTo>
                  <a:lnTo>
                    <a:pt x="61468" y="66435"/>
                  </a:lnTo>
                  <a:lnTo>
                    <a:pt x="59295" y="76991"/>
                  </a:lnTo>
                  <a:lnTo>
                    <a:pt x="61468" y="79164"/>
                  </a:lnTo>
                  <a:lnTo>
                    <a:pt x="65504" y="81337"/>
                  </a:lnTo>
                  <a:lnTo>
                    <a:pt x="66746" y="82268"/>
                  </a:lnTo>
                  <a:lnTo>
                    <a:pt x="70782" y="84441"/>
                  </a:lnTo>
                  <a:lnTo>
                    <a:pt x="72955" y="84441"/>
                  </a:lnTo>
                  <a:lnTo>
                    <a:pt x="73886" y="86614"/>
                  </a:lnTo>
                  <a:lnTo>
                    <a:pt x="80095" y="84441"/>
                  </a:lnTo>
                  <a:lnTo>
                    <a:pt x="83199" y="84441"/>
                  </a:lnTo>
                  <a:lnTo>
                    <a:pt x="88477" y="82268"/>
                  </a:lnTo>
                  <a:lnTo>
                    <a:pt x="92823" y="82268"/>
                  </a:lnTo>
                  <a:lnTo>
                    <a:pt x="94686" y="81337"/>
                  </a:lnTo>
                  <a:lnTo>
                    <a:pt x="95928" y="81337"/>
                  </a:lnTo>
                  <a:lnTo>
                    <a:pt x="97790" y="82268"/>
                  </a:lnTo>
                  <a:lnTo>
                    <a:pt x="97790" y="8444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xmlns="" id="{19D1E5FB-FDFC-4264-ABA5-4BF3B793DF82}"/>
                </a:ext>
              </a:extLst>
            </p:cNvPr>
            <p:cNvSpPr/>
            <p:nvPr/>
          </p:nvSpPr>
          <p:spPr>
            <a:xfrm>
              <a:off x="6856448" y="5409987"/>
              <a:ext cx="24836" cy="58985"/>
            </a:xfrm>
            <a:custGeom>
              <a:avLst/>
              <a:gdLst>
                <a:gd name="connsiteX0" fmla="*/ 5277 w 24835"/>
                <a:gd name="connsiteY0" fmla="*/ 50913 h 58984"/>
                <a:gd name="connsiteX1" fmla="*/ 12418 w 24835"/>
                <a:gd name="connsiteY1" fmla="*/ 60227 h 58984"/>
                <a:gd name="connsiteX2" fmla="*/ 27009 w 24835"/>
                <a:gd name="connsiteY2" fmla="*/ 23283 h 58984"/>
                <a:gd name="connsiteX3" fmla="*/ 27009 w 24835"/>
                <a:gd name="connsiteY3" fmla="*/ 15833 h 58984"/>
                <a:gd name="connsiteX4" fmla="*/ 27009 w 24835"/>
                <a:gd name="connsiteY4" fmla="*/ 10555 h 58984"/>
                <a:gd name="connsiteX5" fmla="*/ 25146 w 24835"/>
                <a:gd name="connsiteY5" fmla="*/ 7451 h 58984"/>
                <a:gd name="connsiteX6" fmla="*/ 22973 w 24835"/>
                <a:gd name="connsiteY6" fmla="*/ 3104 h 58984"/>
                <a:gd name="connsiteX7" fmla="*/ 19869 w 24835"/>
                <a:gd name="connsiteY7" fmla="*/ 0 h 58984"/>
                <a:gd name="connsiteX8" fmla="*/ 0 w 24835"/>
                <a:gd name="connsiteY8" fmla="*/ 27630 h 58984"/>
                <a:gd name="connsiteX9" fmla="*/ 2173 w 24835"/>
                <a:gd name="connsiteY9" fmla="*/ 42531 h 5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835" h="58984">
                  <a:moveTo>
                    <a:pt x="5277" y="50913"/>
                  </a:moveTo>
                  <a:lnTo>
                    <a:pt x="12418" y="60227"/>
                  </a:lnTo>
                  <a:lnTo>
                    <a:pt x="27009" y="23283"/>
                  </a:lnTo>
                  <a:lnTo>
                    <a:pt x="27009" y="15833"/>
                  </a:lnTo>
                  <a:lnTo>
                    <a:pt x="27009" y="10555"/>
                  </a:lnTo>
                  <a:lnTo>
                    <a:pt x="25146" y="7451"/>
                  </a:lnTo>
                  <a:lnTo>
                    <a:pt x="22973" y="3104"/>
                  </a:lnTo>
                  <a:lnTo>
                    <a:pt x="19869" y="0"/>
                  </a:lnTo>
                  <a:lnTo>
                    <a:pt x="0" y="27630"/>
                  </a:lnTo>
                  <a:lnTo>
                    <a:pt x="2173" y="4253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xmlns="" id="{93D27C5F-3744-4FDA-A7CE-B6D4555CE456}"/>
                </a:ext>
              </a:extLst>
            </p:cNvPr>
            <p:cNvSpPr/>
            <p:nvPr/>
          </p:nvSpPr>
          <p:spPr>
            <a:xfrm>
              <a:off x="6876316" y="5644063"/>
              <a:ext cx="68298" cy="65194"/>
            </a:xfrm>
            <a:custGeom>
              <a:avLst/>
              <a:gdLst>
                <a:gd name="connsiteX0" fmla="*/ 43773 w 68298"/>
                <a:gd name="connsiteY0" fmla="*/ 12418 h 65193"/>
                <a:gd name="connsiteX1" fmla="*/ 31355 w 68298"/>
                <a:gd name="connsiteY1" fmla="*/ 19868 h 65193"/>
                <a:gd name="connsiteX2" fmla="*/ 17695 w 68298"/>
                <a:gd name="connsiteY2" fmla="*/ 24215 h 65193"/>
                <a:gd name="connsiteX3" fmla="*/ 3104 w 68298"/>
                <a:gd name="connsiteY3" fmla="*/ 29492 h 65193"/>
                <a:gd name="connsiteX4" fmla="*/ 3104 w 68298"/>
                <a:gd name="connsiteY4" fmla="*/ 33838 h 65193"/>
                <a:gd name="connsiteX5" fmla="*/ 2173 w 68298"/>
                <a:gd name="connsiteY5" fmla="*/ 33838 h 65193"/>
                <a:gd name="connsiteX6" fmla="*/ 2173 w 68298"/>
                <a:gd name="connsiteY6" fmla="*/ 34770 h 65193"/>
                <a:gd name="connsiteX7" fmla="*/ 0 w 68298"/>
                <a:gd name="connsiteY7" fmla="*/ 36943 h 65193"/>
                <a:gd name="connsiteX8" fmla="*/ 0 w 68298"/>
                <a:gd name="connsiteY8" fmla="*/ 46567 h 65193"/>
                <a:gd name="connsiteX9" fmla="*/ 7140 w 68298"/>
                <a:gd name="connsiteY9" fmla="*/ 42221 h 65193"/>
                <a:gd name="connsiteX10" fmla="*/ 14591 w 68298"/>
                <a:gd name="connsiteY10" fmla="*/ 40979 h 65193"/>
                <a:gd name="connsiteX11" fmla="*/ 21731 w 68298"/>
                <a:gd name="connsiteY11" fmla="*/ 36943 h 65193"/>
                <a:gd name="connsiteX12" fmla="*/ 27009 w 68298"/>
                <a:gd name="connsiteY12" fmla="*/ 33838 h 65193"/>
                <a:gd name="connsiteX13" fmla="*/ 31355 w 68298"/>
                <a:gd name="connsiteY13" fmla="*/ 40979 h 65193"/>
                <a:gd name="connsiteX14" fmla="*/ 32286 w 68298"/>
                <a:gd name="connsiteY14" fmla="*/ 46567 h 65193"/>
                <a:gd name="connsiteX15" fmla="*/ 34459 w 68298"/>
                <a:gd name="connsiteY15" fmla="*/ 51844 h 65193"/>
                <a:gd name="connsiteX16" fmla="*/ 36322 w 68298"/>
                <a:gd name="connsiteY16" fmla="*/ 55880 h 65193"/>
                <a:gd name="connsiteX17" fmla="*/ 41600 w 68298"/>
                <a:gd name="connsiteY17" fmla="*/ 58985 h 65193"/>
                <a:gd name="connsiteX18" fmla="*/ 46877 w 68298"/>
                <a:gd name="connsiteY18" fmla="*/ 61158 h 65193"/>
                <a:gd name="connsiteX19" fmla="*/ 46877 w 68298"/>
                <a:gd name="connsiteY19" fmla="*/ 66435 h 65193"/>
                <a:gd name="connsiteX20" fmla="*/ 56191 w 68298"/>
                <a:gd name="connsiteY20" fmla="*/ 66435 h 65193"/>
                <a:gd name="connsiteX21" fmla="*/ 56191 w 68298"/>
                <a:gd name="connsiteY21" fmla="*/ 61158 h 65193"/>
                <a:gd name="connsiteX22" fmla="*/ 56191 w 68298"/>
                <a:gd name="connsiteY22" fmla="*/ 58985 h 65193"/>
                <a:gd name="connsiteX23" fmla="*/ 56191 w 68298"/>
                <a:gd name="connsiteY23" fmla="*/ 57122 h 65193"/>
                <a:gd name="connsiteX24" fmla="*/ 58364 w 68298"/>
                <a:gd name="connsiteY24" fmla="*/ 55880 h 65193"/>
                <a:gd name="connsiteX25" fmla="*/ 56191 w 68298"/>
                <a:gd name="connsiteY25" fmla="*/ 53707 h 65193"/>
                <a:gd name="connsiteX26" fmla="*/ 54018 w 68298"/>
                <a:gd name="connsiteY26" fmla="*/ 51844 h 65193"/>
                <a:gd name="connsiteX27" fmla="*/ 53086 w 68298"/>
                <a:gd name="connsiteY27" fmla="*/ 49671 h 65193"/>
                <a:gd name="connsiteX28" fmla="*/ 53086 w 68298"/>
                <a:gd name="connsiteY28" fmla="*/ 46567 h 65193"/>
                <a:gd name="connsiteX29" fmla="*/ 54018 w 68298"/>
                <a:gd name="connsiteY29" fmla="*/ 48429 h 65193"/>
                <a:gd name="connsiteX30" fmla="*/ 56191 w 68298"/>
                <a:gd name="connsiteY30" fmla="*/ 48429 h 65193"/>
                <a:gd name="connsiteX31" fmla="*/ 58364 w 68298"/>
                <a:gd name="connsiteY31" fmla="*/ 48429 h 65193"/>
                <a:gd name="connsiteX32" fmla="*/ 58364 w 68298"/>
                <a:gd name="connsiteY32" fmla="*/ 49671 h 65193"/>
                <a:gd name="connsiteX33" fmla="*/ 60227 w 68298"/>
                <a:gd name="connsiteY33" fmla="*/ 53707 h 65193"/>
                <a:gd name="connsiteX34" fmla="*/ 63641 w 68298"/>
                <a:gd name="connsiteY34" fmla="*/ 51844 h 65193"/>
                <a:gd name="connsiteX35" fmla="*/ 65504 w 68298"/>
                <a:gd name="connsiteY35" fmla="*/ 51844 h 65193"/>
                <a:gd name="connsiteX36" fmla="*/ 65504 w 68298"/>
                <a:gd name="connsiteY36" fmla="*/ 49671 h 65193"/>
                <a:gd name="connsiteX37" fmla="*/ 67677 w 68298"/>
                <a:gd name="connsiteY37" fmla="*/ 49671 h 65193"/>
                <a:gd name="connsiteX38" fmla="*/ 67677 w 68298"/>
                <a:gd name="connsiteY38" fmla="*/ 46567 h 65193"/>
                <a:gd name="connsiteX39" fmla="*/ 68608 w 68298"/>
                <a:gd name="connsiteY39" fmla="*/ 42221 h 65193"/>
                <a:gd name="connsiteX40" fmla="*/ 70781 w 68298"/>
                <a:gd name="connsiteY40" fmla="*/ 42221 h 65193"/>
                <a:gd name="connsiteX41" fmla="*/ 70781 w 68298"/>
                <a:gd name="connsiteY41" fmla="*/ 40979 h 65193"/>
                <a:gd name="connsiteX42" fmla="*/ 68608 w 68298"/>
                <a:gd name="connsiteY42" fmla="*/ 40979 h 65193"/>
                <a:gd name="connsiteX43" fmla="*/ 67677 w 68298"/>
                <a:gd name="connsiteY43" fmla="*/ 36943 h 65193"/>
                <a:gd name="connsiteX44" fmla="*/ 67677 w 68298"/>
                <a:gd name="connsiteY44" fmla="*/ 19868 h 65193"/>
                <a:gd name="connsiteX45" fmla="*/ 61468 w 68298"/>
                <a:gd name="connsiteY45" fmla="*/ 9313 h 65193"/>
                <a:gd name="connsiteX46" fmla="*/ 53086 w 68298"/>
                <a:gd name="connsiteY46" fmla="*/ 0 h 65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8298" h="65193">
                  <a:moveTo>
                    <a:pt x="43773" y="12418"/>
                  </a:moveTo>
                  <a:lnTo>
                    <a:pt x="31355" y="19868"/>
                  </a:lnTo>
                  <a:lnTo>
                    <a:pt x="17695" y="24215"/>
                  </a:lnTo>
                  <a:lnTo>
                    <a:pt x="3104" y="29492"/>
                  </a:lnTo>
                  <a:lnTo>
                    <a:pt x="3104" y="33838"/>
                  </a:lnTo>
                  <a:lnTo>
                    <a:pt x="2173" y="33838"/>
                  </a:lnTo>
                  <a:lnTo>
                    <a:pt x="2173" y="34770"/>
                  </a:lnTo>
                  <a:lnTo>
                    <a:pt x="0" y="36943"/>
                  </a:lnTo>
                  <a:lnTo>
                    <a:pt x="0" y="46567"/>
                  </a:lnTo>
                  <a:lnTo>
                    <a:pt x="7140" y="42221"/>
                  </a:lnTo>
                  <a:lnTo>
                    <a:pt x="14591" y="40979"/>
                  </a:lnTo>
                  <a:lnTo>
                    <a:pt x="21731" y="36943"/>
                  </a:lnTo>
                  <a:lnTo>
                    <a:pt x="27009" y="33838"/>
                  </a:lnTo>
                  <a:lnTo>
                    <a:pt x="31355" y="40979"/>
                  </a:lnTo>
                  <a:lnTo>
                    <a:pt x="32286" y="46567"/>
                  </a:lnTo>
                  <a:lnTo>
                    <a:pt x="34459" y="51844"/>
                  </a:lnTo>
                  <a:lnTo>
                    <a:pt x="36322" y="55880"/>
                  </a:lnTo>
                  <a:lnTo>
                    <a:pt x="41600" y="58985"/>
                  </a:lnTo>
                  <a:lnTo>
                    <a:pt x="46877" y="61158"/>
                  </a:lnTo>
                  <a:lnTo>
                    <a:pt x="46877" y="66435"/>
                  </a:lnTo>
                  <a:lnTo>
                    <a:pt x="56191" y="66435"/>
                  </a:lnTo>
                  <a:lnTo>
                    <a:pt x="56191" y="61158"/>
                  </a:lnTo>
                  <a:lnTo>
                    <a:pt x="56191" y="58985"/>
                  </a:lnTo>
                  <a:lnTo>
                    <a:pt x="56191" y="57122"/>
                  </a:lnTo>
                  <a:lnTo>
                    <a:pt x="58364" y="55880"/>
                  </a:lnTo>
                  <a:lnTo>
                    <a:pt x="56191" y="53707"/>
                  </a:lnTo>
                  <a:lnTo>
                    <a:pt x="54018" y="51844"/>
                  </a:lnTo>
                  <a:lnTo>
                    <a:pt x="53086" y="49671"/>
                  </a:lnTo>
                  <a:lnTo>
                    <a:pt x="53086" y="46567"/>
                  </a:lnTo>
                  <a:lnTo>
                    <a:pt x="54018" y="48429"/>
                  </a:lnTo>
                  <a:lnTo>
                    <a:pt x="56191" y="48429"/>
                  </a:lnTo>
                  <a:lnTo>
                    <a:pt x="58364" y="48429"/>
                  </a:lnTo>
                  <a:lnTo>
                    <a:pt x="58364" y="49671"/>
                  </a:lnTo>
                  <a:lnTo>
                    <a:pt x="60227" y="53707"/>
                  </a:lnTo>
                  <a:lnTo>
                    <a:pt x="63641" y="51844"/>
                  </a:lnTo>
                  <a:lnTo>
                    <a:pt x="65504" y="51844"/>
                  </a:lnTo>
                  <a:lnTo>
                    <a:pt x="65504" y="49671"/>
                  </a:lnTo>
                  <a:lnTo>
                    <a:pt x="67677" y="49671"/>
                  </a:lnTo>
                  <a:lnTo>
                    <a:pt x="67677" y="46567"/>
                  </a:lnTo>
                  <a:lnTo>
                    <a:pt x="68608" y="42221"/>
                  </a:lnTo>
                  <a:lnTo>
                    <a:pt x="70781" y="42221"/>
                  </a:lnTo>
                  <a:lnTo>
                    <a:pt x="70781" y="40979"/>
                  </a:lnTo>
                  <a:lnTo>
                    <a:pt x="68608" y="40979"/>
                  </a:lnTo>
                  <a:lnTo>
                    <a:pt x="67677" y="36943"/>
                  </a:lnTo>
                  <a:lnTo>
                    <a:pt x="67677" y="19868"/>
                  </a:lnTo>
                  <a:lnTo>
                    <a:pt x="61468" y="9313"/>
                  </a:lnTo>
                  <a:lnTo>
                    <a:pt x="53086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xmlns="" id="{80B78E0B-D79A-443C-87B7-03D4449B691F}"/>
                </a:ext>
              </a:extLst>
            </p:cNvPr>
            <p:cNvSpPr/>
            <p:nvPr/>
          </p:nvSpPr>
          <p:spPr>
            <a:xfrm>
              <a:off x="6851170" y="5514917"/>
              <a:ext cx="83820" cy="139701"/>
            </a:xfrm>
            <a:custGeom>
              <a:avLst/>
              <a:gdLst>
                <a:gd name="connsiteX0" fmla="*/ 7450 w 83820"/>
                <a:gd name="connsiteY0" fmla="*/ 76991 h 139700"/>
                <a:gd name="connsiteX1" fmla="*/ 12728 w 83820"/>
                <a:gd name="connsiteY1" fmla="*/ 90961 h 139700"/>
                <a:gd name="connsiteX2" fmla="*/ 14591 w 83820"/>
                <a:gd name="connsiteY2" fmla="*/ 91892 h 139700"/>
                <a:gd name="connsiteX3" fmla="*/ 14591 w 83820"/>
                <a:gd name="connsiteY3" fmla="*/ 94065 h 139700"/>
                <a:gd name="connsiteX4" fmla="*/ 15833 w 83820"/>
                <a:gd name="connsiteY4" fmla="*/ 96238 h 139700"/>
                <a:gd name="connsiteX5" fmla="*/ 17695 w 83820"/>
                <a:gd name="connsiteY5" fmla="*/ 98411 h 139700"/>
                <a:gd name="connsiteX6" fmla="*/ 17695 w 83820"/>
                <a:gd name="connsiteY6" fmla="*/ 91892 h 139700"/>
                <a:gd name="connsiteX7" fmla="*/ 19868 w 83820"/>
                <a:gd name="connsiteY7" fmla="*/ 86614 h 139700"/>
                <a:gd name="connsiteX8" fmla="*/ 22042 w 83820"/>
                <a:gd name="connsiteY8" fmla="*/ 81337 h 139700"/>
                <a:gd name="connsiteX9" fmla="*/ 22042 w 83820"/>
                <a:gd name="connsiteY9" fmla="*/ 73886 h 139700"/>
                <a:gd name="connsiteX10" fmla="*/ 42841 w 83820"/>
                <a:gd name="connsiteY10" fmla="*/ 83510 h 139700"/>
                <a:gd name="connsiteX11" fmla="*/ 61468 w 83820"/>
                <a:gd name="connsiteY11" fmla="*/ 98411 h 139700"/>
                <a:gd name="connsiteX12" fmla="*/ 64572 w 83820"/>
                <a:gd name="connsiteY12" fmla="*/ 98411 h 139700"/>
                <a:gd name="connsiteX13" fmla="*/ 63641 w 83820"/>
                <a:gd name="connsiteY13" fmla="*/ 101516 h 139700"/>
                <a:gd name="connsiteX14" fmla="*/ 61468 w 83820"/>
                <a:gd name="connsiteY14" fmla="*/ 103689 h 139700"/>
                <a:gd name="connsiteX15" fmla="*/ 61468 w 83820"/>
                <a:gd name="connsiteY15" fmla="*/ 105862 h 139700"/>
                <a:gd name="connsiteX16" fmla="*/ 59605 w 83820"/>
                <a:gd name="connsiteY16" fmla="*/ 106793 h 139700"/>
                <a:gd name="connsiteX17" fmla="*/ 57432 w 83820"/>
                <a:gd name="connsiteY17" fmla="*/ 111140 h 139700"/>
                <a:gd name="connsiteX18" fmla="*/ 57432 w 83820"/>
                <a:gd name="connsiteY18" fmla="*/ 114244 h 139700"/>
                <a:gd name="connsiteX19" fmla="*/ 45015 w 83820"/>
                <a:gd name="connsiteY19" fmla="*/ 114244 h 139700"/>
                <a:gd name="connsiteX20" fmla="*/ 45015 w 83820"/>
                <a:gd name="connsiteY20" fmla="*/ 101516 h 139700"/>
                <a:gd name="connsiteX21" fmla="*/ 37564 w 83820"/>
                <a:gd name="connsiteY21" fmla="*/ 101516 h 139700"/>
                <a:gd name="connsiteX22" fmla="*/ 32286 w 83820"/>
                <a:gd name="connsiteY22" fmla="*/ 103689 h 139700"/>
                <a:gd name="connsiteX23" fmla="*/ 28250 w 83820"/>
                <a:gd name="connsiteY23" fmla="*/ 103689 h 139700"/>
                <a:gd name="connsiteX24" fmla="*/ 27319 w 83820"/>
                <a:gd name="connsiteY24" fmla="*/ 105862 h 139700"/>
                <a:gd name="connsiteX25" fmla="*/ 27319 w 83820"/>
                <a:gd name="connsiteY25" fmla="*/ 106793 h 139700"/>
                <a:gd name="connsiteX26" fmla="*/ 25146 w 83820"/>
                <a:gd name="connsiteY26" fmla="*/ 111140 h 139700"/>
                <a:gd name="connsiteX27" fmla="*/ 25146 w 83820"/>
                <a:gd name="connsiteY27" fmla="*/ 116417 h 139700"/>
                <a:gd name="connsiteX28" fmla="*/ 25146 w 83820"/>
                <a:gd name="connsiteY28" fmla="*/ 121695 h 139700"/>
                <a:gd name="connsiteX29" fmla="*/ 30423 w 83820"/>
                <a:gd name="connsiteY29" fmla="*/ 123558 h 139700"/>
                <a:gd name="connsiteX30" fmla="*/ 32286 w 83820"/>
                <a:gd name="connsiteY30" fmla="*/ 123558 h 139700"/>
                <a:gd name="connsiteX31" fmla="*/ 34459 w 83820"/>
                <a:gd name="connsiteY31" fmla="*/ 125731 h 139700"/>
                <a:gd name="connsiteX32" fmla="*/ 34459 w 83820"/>
                <a:gd name="connsiteY32" fmla="*/ 127904 h 139700"/>
                <a:gd name="connsiteX33" fmla="*/ 34459 w 83820"/>
                <a:gd name="connsiteY33" fmla="*/ 129146 h 139700"/>
                <a:gd name="connsiteX34" fmla="*/ 34459 w 83820"/>
                <a:gd name="connsiteY34" fmla="*/ 131008 h 139700"/>
                <a:gd name="connsiteX35" fmla="*/ 34459 w 83820"/>
                <a:gd name="connsiteY35" fmla="*/ 134423 h 139700"/>
                <a:gd name="connsiteX36" fmla="*/ 37564 w 83820"/>
                <a:gd name="connsiteY36" fmla="*/ 138459 h 139700"/>
                <a:gd name="connsiteX37" fmla="*/ 37564 w 83820"/>
                <a:gd name="connsiteY37" fmla="*/ 141563 h 139700"/>
                <a:gd name="connsiteX38" fmla="*/ 42841 w 83820"/>
                <a:gd name="connsiteY38" fmla="*/ 138459 h 139700"/>
                <a:gd name="connsiteX39" fmla="*/ 49050 w 83820"/>
                <a:gd name="connsiteY39" fmla="*/ 136286 h 139700"/>
                <a:gd name="connsiteX40" fmla="*/ 52155 w 83820"/>
                <a:gd name="connsiteY40" fmla="*/ 131008 h 139700"/>
                <a:gd name="connsiteX41" fmla="*/ 54328 w 83820"/>
                <a:gd name="connsiteY41" fmla="*/ 125731 h 139700"/>
                <a:gd name="connsiteX42" fmla="*/ 57432 w 83820"/>
                <a:gd name="connsiteY42" fmla="*/ 118280 h 139700"/>
                <a:gd name="connsiteX43" fmla="*/ 59605 w 83820"/>
                <a:gd name="connsiteY43" fmla="*/ 120453 h 139700"/>
                <a:gd name="connsiteX44" fmla="*/ 61468 w 83820"/>
                <a:gd name="connsiteY44" fmla="*/ 120453 h 139700"/>
                <a:gd name="connsiteX45" fmla="*/ 63641 w 83820"/>
                <a:gd name="connsiteY45" fmla="*/ 120453 h 139700"/>
                <a:gd name="connsiteX46" fmla="*/ 63641 w 83820"/>
                <a:gd name="connsiteY46" fmla="*/ 121695 h 139700"/>
                <a:gd name="connsiteX47" fmla="*/ 64572 w 83820"/>
                <a:gd name="connsiteY47" fmla="*/ 125731 h 139700"/>
                <a:gd name="connsiteX48" fmla="*/ 70781 w 83820"/>
                <a:gd name="connsiteY48" fmla="*/ 123558 h 139700"/>
                <a:gd name="connsiteX49" fmla="*/ 74196 w 83820"/>
                <a:gd name="connsiteY49" fmla="*/ 123558 h 139700"/>
                <a:gd name="connsiteX50" fmla="*/ 74196 w 83820"/>
                <a:gd name="connsiteY50" fmla="*/ 121695 h 139700"/>
                <a:gd name="connsiteX51" fmla="*/ 74196 w 83820"/>
                <a:gd name="connsiteY51" fmla="*/ 120453 h 139700"/>
                <a:gd name="connsiteX52" fmla="*/ 74196 w 83820"/>
                <a:gd name="connsiteY52" fmla="*/ 118280 h 139700"/>
                <a:gd name="connsiteX53" fmla="*/ 76059 w 83820"/>
                <a:gd name="connsiteY53" fmla="*/ 118280 h 139700"/>
                <a:gd name="connsiteX54" fmla="*/ 79164 w 83820"/>
                <a:gd name="connsiteY54" fmla="*/ 116417 h 139700"/>
                <a:gd name="connsiteX55" fmla="*/ 85373 w 83820"/>
                <a:gd name="connsiteY55" fmla="*/ 114244 h 139700"/>
                <a:gd name="connsiteX56" fmla="*/ 78232 w 83820"/>
                <a:gd name="connsiteY56" fmla="*/ 101516 h 139700"/>
                <a:gd name="connsiteX57" fmla="*/ 68919 w 83820"/>
                <a:gd name="connsiteY57" fmla="*/ 91892 h 139700"/>
                <a:gd name="connsiteX58" fmla="*/ 61468 w 83820"/>
                <a:gd name="connsiteY58" fmla="*/ 83510 h 139700"/>
                <a:gd name="connsiteX59" fmla="*/ 57432 w 83820"/>
                <a:gd name="connsiteY59" fmla="*/ 69850 h 139700"/>
                <a:gd name="connsiteX60" fmla="*/ 49982 w 83820"/>
                <a:gd name="connsiteY60" fmla="*/ 68609 h 139700"/>
                <a:gd name="connsiteX61" fmla="*/ 46877 w 83820"/>
                <a:gd name="connsiteY61" fmla="*/ 66435 h 139700"/>
                <a:gd name="connsiteX62" fmla="*/ 42841 w 83820"/>
                <a:gd name="connsiteY62" fmla="*/ 64573 h 139700"/>
                <a:gd name="connsiteX63" fmla="*/ 39737 w 83820"/>
                <a:gd name="connsiteY63" fmla="*/ 64573 h 139700"/>
                <a:gd name="connsiteX64" fmla="*/ 35391 w 83820"/>
                <a:gd name="connsiteY64" fmla="*/ 64573 h 139700"/>
                <a:gd name="connsiteX65" fmla="*/ 28250 w 83820"/>
                <a:gd name="connsiteY65" fmla="*/ 64573 h 139700"/>
                <a:gd name="connsiteX66" fmla="*/ 28250 w 83820"/>
                <a:gd name="connsiteY66" fmla="*/ 61158 h 139700"/>
                <a:gd name="connsiteX67" fmla="*/ 25146 w 83820"/>
                <a:gd name="connsiteY67" fmla="*/ 61158 h 139700"/>
                <a:gd name="connsiteX68" fmla="*/ 27319 w 83820"/>
                <a:gd name="connsiteY68" fmla="*/ 42221 h 139700"/>
                <a:gd name="connsiteX69" fmla="*/ 30423 w 83820"/>
                <a:gd name="connsiteY69" fmla="*/ 31666 h 139700"/>
                <a:gd name="connsiteX70" fmla="*/ 32286 w 83820"/>
                <a:gd name="connsiteY70" fmla="*/ 18937 h 139700"/>
                <a:gd name="connsiteX71" fmla="*/ 32286 w 83820"/>
                <a:gd name="connsiteY71" fmla="*/ 0 h 139700"/>
                <a:gd name="connsiteX72" fmla="*/ 25146 w 83820"/>
                <a:gd name="connsiteY72" fmla="*/ 0 h 139700"/>
                <a:gd name="connsiteX73" fmla="*/ 19868 w 83820"/>
                <a:gd name="connsiteY73" fmla="*/ 0 h 139700"/>
                <a:gd name="connsiteX74" fmla="*/ 14591 w 83820"/>
                <a:gd name="connsiteY74" fmla="*/ 1863 h 139700"/>
                <a:gd name="connsiteX75" fmla="*/ 8382 w 83820"/>
                <a:gd name="connsiteY75" fmla="*/ 4036 h 139700"/>
                <a:gd name="connsiteX76" fmla="*/ 1241 w 83820"/>
                <a:gd name="connsiteY76" fmla="*/ 22042 h 139700"/>
                <a:gd name="connsiteX77" fmla="*/ 0 w 83820"/>
                <a:gd name="connsiteY77" fmla="*/ 40048 h 139700"/>
                <a:gd name="connsiteX78" fmla="*/ 1241 w 83820"/>
                <a:gd name="connsiteY78" fmla="*/ 61158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83820" h="139700">
                  <a:moveTo>
                    <a:pt x="7450" y="76991"/>
                  </a:moveTo>
                  <a:lnTo>
                    <a:pt x="12728" y="90961"/>
                  </a:lnTo>
                  <a:lnTo>
                    <a:pt x="14591" y="91892"/>
                  </a:lnTo>
                  <a:lnTo>
                    <a:pt x="14591" y="94065"/>
                  </a:lnTo>
                  <a:lnTo>
                    <a:pt x="15833" y="96238"/>
                  </a:lnTo>
                  <a:lnTo>
                    <a:pt x="17695" y="98411"/>
                  </a:lnTo>
                  <a:lnTo>
                    <a:pt x="17695" y="91892"/>
                  </a:lnTo>
                  <a:lnTo>
                    <a:pt x="19868" y="86614"/>
                  </a:lnTo>
                  <a:lnTo>
                    <a:pt x="22042" y="81337"/>
                  </a:lnTo>
                  <a:lnTo>
                    <a:pt x="22042" y="73886"/>
                  </a:lnTo>
                  <a:lnTo>
                    <a:pt x="42841" y="83510"/>
                  </a:lnTo>
                  <a:lnTo>
                    <a:pt x="61468" y="98411"/>
                  </a:lnTo>
                  <a:lnTo>
                    <a:pt x="64572" y="98411"/>
                  </a:lnTo>
                  <a:lnTo>
                    <a:pt x="63641" y="101516"/>
                  </a:lnTo>
                  <a:lnTo>
                    <a:pt x="61468" y="103689"/>
                  </a:lnTo>
                  <a:lnTo>
                    <a:pt x="61468" y="105862"/>
                  </a:lnTo>
                  <a:lnTo>
                    <a:pt x="59605" y="106793"/>
                  </a:lnTo>
                  <a:lnTo>
                    <a:pt x="57432" y="111140"/>
                  </a:lnTo>
                  <a:lnTo>
                    <a:pt x="57432" y="114244"/>
                  </a:lnTo>
                  <a:lnTo>
                    <a:pt x="45015" y="114244"/>
                  </a:lnTo>
                  <a:lnTo>
                    <a:pt x="45015" y="101516"/>
                  </a:lnTo>
                  <a:lnTo>
                    <a:pt x="37564" y="101516"/>
                  </a:lnTo>
                  <a:lnTo>
                    <a:pt x="32286" y="103689"/>
                  </a:lnTo>
                  <a:lnTo>
                    <a:pt x="28250" y="103689"/>
                  </a:lnTo>
                  <a:lnTo>
                    <a:pt x="27319" y="105862"/>
                  </a:lnTo>
                  <a:lnTo>
                    <a:pt x="27319" y="106793"/>
                  </a:lnTo>
                  <a:lnTo>
                    <a:pt x="25146" y="111140"/>
                  </a:lnTo>
                  <a:lnTo>
                    <a:pt x="25146" y="116417"/>
                  </a:lnTo>
                  <a:lnTo>
                    <a:pt x="25146" y="121695"/>
                  </a:lnTo>
                  <a:lnTo>
                    <a:pt x="30423" y="123558"/>
                  </a:lnTo>
                  <a:lnTo>
                    <a:pt x="32286" y="123558"/>
                  </a:lnTo>
                  <a:lnTo>
                    <a:pt x="34459" y="125731"/>
                  </a:lnTo>
                  <a:lnTo>
                    <a:pt x="34459" y="127904"/>
                  </a:lnTo>
                  <a:lnTo>
                    <a:pt x="34459" y="129146"/>
                  </a:lnTo>
                  <a:lnTo>
                    <a:pt x="34459" y="131008"/>
                  </a:lnTo>
                  <a:lnTo>
                    <a:pt x="34459" y="134423"/>
                  </a:lnTo>
                  <a:lnTo>
                    <a:pt x="37564" y="138459"/>
                  </a:lnTo>
                  <a:lnTo>
                    <a:pt x="37564" y="141563"/>
                  </a:lnTo>
                  <a:lnTo>
                    <a:pt x="42841" y="138459"/>
                  </a:lnTo>
                  <a:lnTo>
                    <a:pt x="49050" y="136286"/>
                  </a:lnTo>
                  <a:lnTo>
                    <a:pt x="52155" y="131008"/>
                  </a:lnTo>
                  <a:lnTo>
                    <a:pt x="54328" y="125731"/>
                  </a:lnTo>
                  <a:lnTo>
                    <a:pt x="57432" y="118280"/>
                  </a:lnTo>
                  <a:lnTo>
                    <a:pt x="59605" y="120453"/>
                  </a:lnTo>
                  <a:lnTo>
                    <a:pt x="61468" y="120453"/>
                  </a:lnTo>
                  <a:lnTo>
                    <a:pt x="63641" y="120453"/>
                  </a:lnTo>
                  <a:lnTo>
                    <a:pt x="63641" y="121695"/>
                  </a:lnTo>
                  <a:lnTo>
                    <a:pt x="64572" y="125731"/>
                  </a:lnTo>
                  <a:lnTo>
                    <a:pt x="70781" y="123558"/>
                  </a:lnTo>
                  <a:lnTo>
                    <a:pt x="74196" y="123558"/>
                  </a:lnTo>
                  <a:lnTo>
                    <a:pt x="74196" y="121695"/>
                  </a:lnTo>
                  <a:lnTo>
                    <a:pt x="74196" y="120453"/>
                  </a:lnTo>
                  <a:lnTo>
                    <a:pt x="74196" y="118280"/>
                  </a:lnTo>
                  <a:lnTo>
                    <a:pt x="76059" y="118280"/>
                  </a:lnTo>
                  <a:lnTo>
                    <a:pt x="79164" y="116417"/>
                  </a:lnTo>
                  <a:lnTo>
                    <a:pt x="85373" y="114244"/>
                  </a:lnTo>
                  <a:lnTo>
                    <a:pt x="78232" y="101516"/>
                  </a:lnTo>
                  <a:lnTo>
                    <a:pt x="68919" y="91892"/>
                  </a:lnTo>
                  <a:lnTo>
                    <a:pt x="61468" y="83510"/>
                  </a:lnTo>
                  <a:lnTo>
                    <a:pt x="57432" y="69850"/>
                  </a:lnTo>
                  <a:lnTo>
                    <a:pt x="49982" y="68609"/>
                  </a:lnTo>
                  <a:lnTo>
                    <a:pt x="46877" y="66435"/>
                  </a:lnTo>
                  <a:lnTo>
                    <a:pt x="42841" y="64573"/>
                  </a:lnTo>
                  <a:lnTo>
                    <a:pt x="39737" y="64573"/>
                  </a:lnTo>
                  <a:lnTo>
                    <a:pt x="35391" y="64573"/>
                  </a:lnTo>
                  <a:lnTo>
                    <a:pt x="28250" y="64573"/>
                  </a:lnTo>
                  <a:lnTo>
                    <a:pt x="28250" y="61158"/>
                  </a:lnTo>
                  <a:lnTo>
                    <a:pt x="25146" y="61158"/>
                  </a:lnTo>
                  <a:lnTo>
                    <a:pt x="27319" y="42221"/>
                  </a:lnTo>
                  <a:lnTo>
                    <a:pt x="30423" y="31666"/>
                  </a:lnTo>
                  <a:lnTo>
                    <a:pt x="32286" y="18937"/>
                  </a:lnTo>
                  <a:lnTo>
                    <a:pt x="32286" y="0"/>
                  </a:lnTo>
                  <a:lnTo>
                    <a:pt x="25146" y="0"/>
                  </a:lnTo>
                  <a:lnTo>
                    <a:pt x="19868" y="0"/>
                  </a:lnTo>
                  <a:lnTo>
                    <a:pt x="14591" y="1863"/>
                  </a:lnTo>
                  <a:lnTo>
                    <a:pt x="8382" y="4036"/>
                  </a:lnTo>
                  <a:lnTo>
                    <a:pt x="1241" y="22042"/>
                  </a:lnTo>
                  <a:lnTo>
                    <a:pt x="0" y="40048"/>
                  </a:lnTo>
                  <a:lnTo>
                    <a:pt x="1241" y="6115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xmlns="" id="{08E2666D-6B4F-40C9-AECF-A7C4A44AE8E2}"/>
                </a:ext>
              </a:extLst>
            </p:cNvPr>
            <p:cNvSpPr/>
            <p:nvPr/>
          </p:nvSpPr>
          <p:spPr>
            <a:xfrm>
              <a:off x="6849307" y="5908563"/>
              <a:ext cx="46567" cy="15522"/>
            </a:xfrm>
            <a:custGeom>
              <a:avLst/>
              <a:gdLst>
                <a:gd name="connsiteX0" fmla="*/ 39427 w 46566"/>
                <a:gd name="connsiteY0" fmla="*/ 12728 h 15522"/>
                <a:gd name="connsiteX1" fmla="*/ 46878 w 46566"/>
                <a:gd name="connsiteY1" fmla="*/ 12728 h 15522"/>
                <a:gd name="connsiteX2" fmla="*/ 44704 w 46566"/>
                <a:gd name="connsiteY2" fmla="*/ 9313 h 15522"/>
                <a:gd name="connsiteX3" fmla="*/ 44704 w 46566"/>
                <a:gd name="connsiteY3" fmla="*/ 5277 h 15522"/>
                <a:gd name="connsiteX4" fmla="*/ 44704 w 46566"/>
                <a:gd name="connsiteY4" fmla="*/ 3104 h 15522"/>
                <a:gd name="connsiteX5" fmla="*/ 43773 w 46566"/>
                <a:gd name="connsiteY5" fmla="*/ 3104 h 15522"/>
                <a:gd name="connsiteX6" fmla="*/ 39427 w 46566"/>
                <a:gd name="connsiteY6" fmla="*/ 0 h 15522"/>
                <a:gd name="connsiteX7" fmla="*/ 30113 w 46566"/>
                <a:gd name="connsiteY7" fmla="*/ 5277 h 15522"/>
                <a:gd name="connsiteX8" fmla="*/ 21731 w 46566"/>
                <a:gd name="connsiteY8" fmla="*/ 5277 h 15522"/>
                <a:gd name="connsiteX9" fmla="*/ 12418 w 46566"/>
                <a:gd name="connsiteY9" fmla="*/ 5277 h 15522"/>
                <a:gd name="connsiteX10" fmla="*/ 3104 w 46566"/>
                <a:gd name="connsiteY10" fmla="*/ 9313 h 15522"/>
                <a:gd name="connsiteX11" fmla="*/ 1863 w 46566"/>
                <a:gd name="connsiteY11" fmla="*/ 10555 h 15522"/>
                <a:gd name="connsiteX12" fmla="*/ 0 w 46566"/>
                <a:gd name="connsiteY12" fmla="*/ 10555 h 15522"/>
                <a:gd name="connsiteX13" fmla="*/ 0 w 46566"/>
                <a:gd name="connsiteY13" fmla="*/ 12728 h 15522"/>
                <a:gd name="connsiteX14" fmla="*/ 12418 w 46566"/>
                <a:gd name="connsiteY14" fmla="*/ 16764 h 15522"/>
                <a:gd name="connsiteX15" fmla="*/ 27009 w 46566"/>
                <a:gd name="connsiteY15" fmla="*/ 16764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6566" h="15522">
                  <a:moveTo>
                    <a:pt x="39427" y="12728"/>
                  </a:moveTo>
                  <a:lnTo>
                    <a:pt x="46878" y="12728"/>
                  </a:lnTo>
                  <a:lnTo>
                    <a:pt x="44704" y="9313"/>
                  </a:lnTo>
                  <a:lnTo>
                    <a:pt x="44704" y="5277"/>
                  </a:lnTo>
                  <a:lnTo>
                    <a:pt x="44704" y="3104"/>
                  </a:lnTo>
                  <a:lnTo>
                    <a:pt x="43773" y="3104"/>
                  </a:lnTo>
                  <a:lnTo>
                    <a:pt x="39427" y="0"/>
                  </a:lnTo>
                  <a:lnTo>
                    <a:pt x="30113" y="5277"/>
                  </a:lnTo>
                  <a:lnTo>
                    <a:pt x="21731" y="5277"/>
                  </a:lnTo>
                  <a:lnTo>
                    <a:pt x="12418" y="5277"/>
                  </a:lnTo>
                  <a:lnTo>
                    <a:pt x="3104" y="9313"/>
                  </a:lnTo>
                  <a:lnTo>
                    <a:pt x="1863" y="10555"/>
                  </a:lnTo>
                  <a:lnTo>
                    <a:pt x="0" y="10555"/>
                  </a:lnTo>
                  <a:lnTo>
                    <a:pt x="0" y="12728"/>
                  </a:lnTo>
                  <a:lnTo>
                    <a:pt x="12418" y="16764"/>
                  </a:lnTo>
                  <a:lnTo>
                    <a:pt x="27009" y="16764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xmlns="" id="{267EFE29-3492-4012-B6A3-24A54921EEC6}"/>
                </a:ext>
              </a:extLst>
            </p:cNvPr>
            <p:cNvSpPr/>
            <p:nvPr/>
          </p:nvSpPr>
          <p:spPr>
            <a:xfrm>
              <a:off x="6900220" y="5913840"/>
              <a:ext cx="55880" cy="31045"/>
            </a:xfrm>
            <a:custGeom>
              <a:avLst/>
              <a:gdLst>
                <a:gd name="connsiteX0" fmla="*/ 5278 w 55880"/>
                <a:gd name="connsiteY0" fmla="*/ 29492 h 31044"/>
                <a:gd name="connsiteX1" fmla="*/ 7451 w 55880"/>
                <a:gd name="connsiteY1" fmla="*/ 29492 h 31044"/>
                <a:gd name="connsiteX2" fmla="*/ 8382 w 55880"/>
                <a:gd name="connsiteY2" fmla="*/ 31666 h 31044"/>
                <a:gd name="connsiteX3" fmla="*/ 12418 w 55880"/>
                <a:gd name="connsiteY3" fmla="*/ 31666 h 31044"/>
                <a:gd name="connsiteX4" fmla="*/ 25146 w 55880"/>
                <a:gd name="connsiteY4" fmla="*/ 22042 h 31044"/>
                <a:gd name="connsiteX5" fmla="*/ 39737 w 55880"/>
                <a:gd name="connsiteY5" fmla="*/ 12728 h 31044"/>
                <a:gd name="connsiteX6" fmla="*/ 52155 w 55880"/>
                <a:gd name="connsiteY6" fmla="*/ 4036 h 31044"/>
                <a:gd name="connsiteX7" fmla="*/ 56191 w 55880"/>
                <a:gd name="connsiteY7" fmla="*/ 4036 h 31044"/>
                <a:gd name="connsiteX8" fmla="*/ 56191 w 55880"/>
                <a:gd name="connsiteY8" fmla="*/ 0 h 31044"/>
                <a:gd name="connsiteX9" fmla="*/ 36322 w 55880"/>
                <a:gd name="connsiteY9" fmla="*/ 0 h 31044"/>
                <a:gd name="connsiteX10" fmla="*/ 17696 w 55880"/>
                <a:gd name="connsiteY10" fmla="*/ 12728 h 31044"/>
                <a:gd name="connsiteX11" fmla="*/ 0 w 55880"/>
                <a:gd name="connsiteY11" fmla="*/ 24215 h 31044"/>
                <a:gd name="connsiteX12" fmla="*/ 0 w 55880"/>
                <a:gd name="connsiteY12" fmla="*/ 27319 h 31044"/>
                <a:gd name="connsiteX13" fmla="*/ 3104 w 55880"/>
                <a:gd name="connsiteY13" fmla="*/ 27319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5880" h="31044">
                  <a:moveTo>
                    <a:pt x="5278" y="29492"/>
                  </a:moveTo>
                  <a:lnTo>
                    <a:pt x="7451" y="29492"/>
                  </a:lnTo>
                  <a:lnTo>
                    <a:pt x="8382" y="31666"/>
                  </a:lnTo>
                  <a:lnTo>
                    <a:pt x="12418" y="31666"/>
                  </a:lnTo>
                  <a:lnTo>
                    <a:pt x="25146" y="22042"/>
                  </a:lnTo>
                  <a:lnTo>
                    <a:pt x="39737" y="12728"/>
                  </a:lnTo>
                  <a:lnTo>
                    <a:pt x="52155" y="4036"/>
                  </a:lnTo>
                  <a:lnTo>
                    <a:pt x="56191" y="4036"/>
                  </a:lnTo>
                  <a:lnTo>
                    <a:pt x="56191" y="0"/>
                  </a:lnTo>
                  <a:lnTo>
                    <a:pt x="36322" y="0"/>
                  </a:lnTo>
                  <a:lnTo>
                    <a:pt x="17696" y="12728"/>
                  </a:lnTo>
                  <a:lnTo>
                    <a:pt x="0" y="24215"/>
                  </a:lnTo>
                  <a:lnTo>
                    <a:pt x="0" y="27319"/>
                  </a:lnTo>
                  <a:lnTo>
                    <a:pt x="3104" y="27319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xmlns="" id="{B0272F21-AD37-4163-BA2E-291977D79B73}"/>
                </a:ext>
              </a:extLst>
            </p:cNvPr>
            <p:cNvSpPr/>
            <p:nvPr/>
          </p:nvSpPr>
          <p:spPr>
            <a:xfrm>
              <a:off x="6939958" y="5274633"/>
              <a:ext cx="15522" cy="12418"/>
            </a:xfrm>
            <a:custGeom>
              <a:avLst/>
              <a:gdLst>
                <a:gd name="connsiteX0" fmla="*/ 16453 w 15522"/>
                <a:gd name="connsiteY0" fmla="*/ 0 h 12417"/>
                <a:gd name="connsiteX1" fmla="*/ 4036 w 15522"/>
                <a:gd name="connsiteY1" fmla="*/ 0 h 12417"/>
                <a:gd name="connsiteX2" fmla="*/ 4036 w 15522"/>
                <a:gd name="connsiteY2" fmla="*/ 4346 h 12417"/>
                <a:gd name="connsiteX3" fmla="*/ 0 w 15522"/>
                <a:gd name="connsiteY3" fmla="*/ 4346 h 12417"/>
                <a:gd name="connsiteX4" fmla="*/ 0 w 15522"/>
                <a:gd name="connsiteY4" fmla="*/ 12728 h 12417"/>
                <a:gd name="connsiteX5" fmla="*/ 16453 w 15522"/>
                <a:gd name="connsiteY5" fmla="*/ 12728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522" h="12417">
                  <a:moveTo>
                    <a:pt x="16453" y="0"/>
                  </a:moveTo>
                  <a:lnTo>
                    <a:pt x="4036" y="0"/>
                  </a:lnTo>
                  <a:lnTo>
                    <a:pt x="4036" y="4346"/>
                  </a:lnTo>
                  <a:lnTo>
                    <a:pt x="0" y="4346"/>
                  </a:lnTo>
                  <a:lnTo>
                    <a:pt x="0" y="12728"/>
                  </a:lnTo>
                  <a:lnTo>
                    <a:pt x="16453" y="1272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xmlns="" id="{ACFE2B26-29EA-447F-A1E2-DB985CD27BCC}"/>
                </a:ext>
              </a:extLst>
            </p:cNvPr>
            <p:cNvSpPr/>
            <p:nvPr/>
          </p:nvSpPr>
          <p:spPr>
            <a:xfrm>
              <a:off x="6808639" y="5623884"/>
              <a:ext cx="40358" cy="46567"/>
            </a:xfrm>
            <a:custGeom>
              <a:avLst/>
              <a:gdLst>
                <a:gd name="connsiteX0" fmla="*/ 21731 w 40357"/>
                <a:gd name="connsiteY0" fmla="*/ 31666 h 46566"/>
                <a:gd name="connsiteX1" fmla="*/ 29182 w 40357"/>
                <a:gd name="connsiteY1" fmla="*/ 22042 h 46566"/>
                <a:gd name="connsiteX2" fmla="*/ 40668 w 40357"/>
                <a:gd name="connsiteY2" fmla="*/ 12728 h 46566"/>
                <a:gd name="connsiteX3" fmla="*/ 38495 w 40357"/>
                <a:gd name="connsiteY3" fmla="*/ 9313 h 46566"/>
                <a:gd name="connsiteX4" fmla="*/ 38495 w 40357"/>
                <a:gd name="connsiteY4" fmla="*/ 5278 h 46566"/>
                <a:gd name="connsiteX5" fmla="*/ 38495 w 40357"/>
                <a:gd name="connsiteY5" fmla="*/ 4036 h 46566"/>
                <a:gd name="connsiteX6" fmla="*/ 36322 w 40357"/>
                <a:gd name="connsiteY6" fmla="*/ 4036 h 46566"/>
                <a:gd name="connsiteX7" fmla="*/ 35391 w 40357"/>
                <a:gd name="connsiteY7" fmla="*/ 4036 h 46566"/>
                <a:gd name="connsiteX8" fmla="*/ 31045 w 40357"/>
                <a:gd name="connsiteY8" fmla="*/ 0 h 46566"/>
                <a:gd name="connsiteX9" fmla="*/ 23905 w 40357"/>
                <a:gd name="connsiteY9" fmla="*/ 16764 h 46566"/>
                <a:gd name="connsiteX10" fmla="*/ 11487 w 40357"/>
                <a:gd name="connsiteY10" fmla="*/ 29492 h 46566"/>
                <a:gd name="connsiteX11" fmla="*/ 0 w 40357"/>
                <a:gd name="connsiteY11" fmla="*/ 42221 h 46566"/>
                <a:gd name="connsiteX12" fmla="*/ 0 w 40357"/>
                <a:gd name="connsiteY12" fmla="*/ 46567 h 46566"/>
                <a:gd name="connsiteX13" fmla="*/ 13349 w 40357"/>
                <a:gd name="connsiteY13" fmla="*/ 39116 h 46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0357" h="46566">
                  <a:moveTo>
                    <a:pt x="21731" y="31666"/>
                  </a:moveTo>
                  <a:lnTo>
                    <a:pt x="29182" y="22042"/>
                  </a:lnTo>
                  <a:lnTo>
                    <a:pt x="40668" y="12728"/>
                  </a:lnTo>
                  <a:lnTo>
                    <a:pt x="38495" y="9313"/>
                  </a:lnTo>
                  <a:lnTo>
                    <a:pt x="38495" y="5278"/>
                  </a:lnTo>
                  <a:lnTo>
                    <a:pt x="38495" y="4036"/>
                  </a:lnTo>
                  <a:lnTo>
                    <a:pt x="36322" y="4036"/>
                  </a:lnTo>
                  <a:lnTo>
                    <a:pt x="35391" y="4036"/>
                  </a:lnTo>
                  <a:lnTo>
                    <a:pt x="31045" y="0"/>
                  </a:lnTo>
                  <a:lnTo>
                    <a:pt x="23905" y="16764"/>
                  </a:lnTo>
                  <a:lnTo>
                    <a:pt x="11487" y="29492"/>
                  </a:lnTo>
                  <a:lnTo>
                    <a:pt x="0" y="42221"/>
                  </a:lnTo>
                  <a:lnTo>
                    <a:pt x="0" y="46567"/>
                  </a:lnTo>
                  <a:lnTo>
                    <a:pt x="13349" y="3911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xmlns="" id="{101A7037-EC75-4385-8F42-409D5620B7FD}"/>
                </a:ext>
              </a:extLst>
            </p:cNvPr>
            <p:cNvSpPr/>
            <p:nvPr/>
          </p:nvSpPr>
          <p:spPr>
            <a:xfrm>
              <a:off x="4168919" y="5514917"/>
              <a:ext cx="24836" cy="12418"/>
            </a:xfrm>
            <a:custGeom>
              <a:avLst/>
              <a:gdLst>
                <a:gd name="connsiteX0" fmla="*/ 27009 w 24835"/>
                <a:gd name="connsiteY0" fmla="*/ 4036 h 12417"/>
                <a:gd name="connsiteX1" fmla="*/ 21731 w 24835"/>
                <a:gd name="connsiteY1" fmla="*/ 1863 h 12417"/>
                <a:gd name="connsiteX2" fmla="*/ 14591 w 24835"/>
                <a:gd name="connsiteY2" fmla="*/ 1863 h 12417"/>
                <a:gd name="connsiteX3" fmla="*/ 7140 w 24835"/>
                <a:gd name="connsiteY3" fmla="*/ 0 h 12417"/>
                <a:gd name="connsiteX4" fmla="*/ 0 w 24835"/>
                <a:gd name="connsiteY4" fmla="*/ 0 h 12417"/>
                <a:gd name="connsiteX5" fmla="*/ 0 w 24835"/>
                <a:gd name="connsiteY5" fmla="*/ 12728 h 12417"/>
                <a:gd name="connsiteX6" fmla="*/ 27009 w 24835"/>
                <a:gd name="connsiteY6" fmla="*/ 12728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35" h="12417">
                  <a:moveTo>
                    <a:pt x="27009" y="4036"/>
                  </a:moveTo>
                  <a:lnTo>
                    <a:pt x="21731" y="1863"/>
                  </a:lnTo>
                  <a:lnTo>
                    <a:pt x="14591" y="1863"/>
                  </a:lnTo>
                  <a:lnTo>
                    <a:pt x="7140" y="0"/>
                  </a:lnTo>
                  <a:lnTo>
                    <a:pt x="0" y="0"/>
                  </a:lnTo>
                  <a:lnTo>
                    <a:pt x="0" y="12728"/>
                  </a:lnTo>
                  <a:lnTo>
                    <a:pt x="27009" y="1272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xmlns="" id="{633CD97D-5EA4-4790-AF1F-D58F78EC9C18}"/>
                </a:ext>
              </a:extLst>
            </p:cNvPr>
            <p:cNvSpPr/>
            <p:nvPr/>
          </p:nvSpPr>
          <p:spPr>
            <a:xfrm>
              <a:off x="2808235" y="5420542"/>
              <a:ext cx="27940" cy="15522"/>
            </a:xfrm>
            <a:custGeom>
              <a:avLst/>
              <a:gdLst>
                <a:gd name="connsiteX0" fmla="*/ 16764 w 27940"/>
                <a:gd name="connsiteY0" fmla="*/ 2173 h 15522"/>
                <a:gd name="connsiteX1" fmla="*/ 13660 w 27940"/>
                <a:gd name="connsiteY1" fmla="*/ 2173 h 15522"/>
                <a:gd name="connsiteX2" fmla="*/ 6209 w 27940"/>
                <a:gd name="connsiteY2" fmla="*/ 2173 h 15522"/>
                <a:gd name="connsiteX3" fmla="*/ 0 w 27940"/>
                <a:gd name="connsiteY3" fmla="*/ 0 h 15522"/>
                <a:gd name="connsiteX4" fmla="*/ 0 w 27940"/>
                <a:gd name="connsiteY4" fmla="*/ 17075 h 15522"/>
                <a:gd name="connsiteX5" fmla="*/ 7451 w 27940"/>
                <a:gd name="connsiteY5" fmla="*/ 17075 h 15522"/>
                <a:gd name="connsiteX6" fmla="*/ 13660 w 27940"/>
                <a:gd name="connsiteY6" fmla="*/ 17075 h 15522"/>
                <a:gd name="connsiteX7" fmla="*/ 18937 w 27940"/>
                <a:gd name="connsiteY7" fmla="*/ 14901 h 15522"/>
                <a:gd name="connsiteX8" fmla="*/ 24215 w 27940"/>
                <a:gd name="connsiteY8" fmla="*/ 12728 h 15522"/>
                <a:gd name="connsiteX9" fmla="*/ 28251 w 27940"/>
                <a:gd name="connsiteY9" fmla="*/ 12728 h 15522"/>
                <a:gd name="connsiteX10" fmla="*/ 28251 w 27940"/>
                <a:gd name="connsiteY10" fmla="*/ 5278 h 15522"/>
                <a:gd name="connsiteX11" fmla="*/ 22042 w 27940"/>
                <a:gd name="connsiteY11" fmla="*/ 4346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940" h="15522">
                  <a:moveTo>
                    <a:pt x="16764" y="2173"/>
                  </a:moveTo>
                  <a:lnTo>
                    <a:pt x="13660" y="2173"/>
                  </a:lnTo>
                  <a:lnTo>
                    <a:pt x="6209" y="2173"/>
                  </a:lnTo>
                  <a:lnTo>
                    <a:pt x="0" y="0"/>
                  </a:lnTo>
                  <a:lnTo>
                    <a:pt x="0" y="17075"/>
                  </a:lnTo>
                  <a:lnTo>
                    <a:pt x="7451" y="17075"/>
                  </a:lnTo>
                  <a:lnTo>
                    <a:pt x="13660" y="17075"/>
                  </a:lnTo>
                  <a:lnTo>
                    <a:pt x="18937" y="14901"/>
                  </a:lnTo>
                  <a:lnTo>
                    <a:pt x="24215" y="12728"/>
                  </a:lnTo>
                  <a:lnTo>
                    <a:pt x="28251" y="12728"/>
                  </a:lnTo>
                  <a:lnTo>
                    <a:pt x="28251" y="5278"/>
                  </a:lnTo>
                  <a:lnTo>
                    <a:pt x="22042" y="434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xmlns="" id="{B42D361B-CB9B-4B3D-B1B8-B980D9392688}"/>
                </a:ext>
              </a:extLst>
            </p:cNvPr>
            <p:cNvSpPr/>
            <p:nvPr/>
          </p:nvSpPr>
          <p:spPr>
            <a:xfrm>
              <a:off x="4066782" y="5047076"/>
              <a:ext cx="12418" cy="15522"/>
            </a:xfrm>
            <a:custGeom>
              <a:avLst/>
              <a:gdLst>
                <a:gd name="connsiteX0" fmla="*/ 6209 w 12417"/>
                <a:gd name="connsiteY0" fmla="*/ 17075 h 15522"/>
                <a:gd name="connsiteX1" fmla="*/ 7140 w 12417"/>
                <a:gd name="connsiteY1" fmla="*/ 11487 h 15522"/>
                <a:gd name="connsiteX2" fmla="*/ 7140 w 12417"/>
                <a:gd name="connsiteY2" fmla="*/ 9624 h 15522"/>
                <a:gd name="connsiteX3" fmla="*/ 9313 w 12417"/>
                <a:gd name="connsiteY3" fmla="*/ 6209 h 15522"/>
                <a:gd name="connsiteX4" fmla="*/ 11487 w 12417"/>
                <a:gd name="connsiteY4" fmla="*/ 4346 h 15522"/>
                <a:gd name="connsiteX5" fmla="*/ 12418 w 12417"/>
                <a:gd name="connsiteY5" fmla="*/ 0 h 15522"/>
                <a:gd name="connsiteX6" fmla="*/ 9313 w 12417"/>
                <a:gd name="connsiteY6" fmla="*/ 0 h 15522"/>
                <a:gd name="connsiteX7" fmla="*/ 7140 w 12417"/>
                <a:gd name="connsiteY7" fmla="*/ 4346 h 15522"/>
                <a:gd name="connsiteX8" fmla="*/ 4036 w 12417"/>
                <a:gd name="connsiteY8" fmla="*/ 7451 h 15522"/>
                <a:gd name="connsiteX9" fmla="*/ 2173 w 12417"/>
                <a:gd name="connsiteY9" fmla="*/ 9624 h 15522"/>
                <a:gd name="connsiteX10" fmla="*/ 0 w 12417"/>
                <a:gd name="connsiteY10" fmla="*/ 11487 h 15522"/>
                <a:gd name="connsiteX11" fmla="*/ 0 w 12417"/>
                <a:gd name="connsiteY11" fmla="*/ 13660 h 15522"/>
                <a:gd name="connsiteX12" fmla="*/ 2173 w 12417"/>
                <a:gd name="connsiteY12" fmla="*/ 1490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17" h="15522">
                  <a:moveTo>
                    <a:pt x="6209" y="17075"/>
                  </a:moveTo>
                  <a:lnTo>
                    <a:pt x="7140" y="11487"/>
                  </a:lnTo>
                  <a:lnTo>
                    <a:pt x="7140" y="9624"/>
                  </a:lnTo>
                  <a:lnTo>
                    <a:pt x="9313" y="6209"/>
                  </a:lnTo>
                  <a:lnTo>
                    <a:pt x="11487" y="4346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7140" y="4346"/>
                  </a:lnTo>
                  <a:lnTo>
                    <a:pt x="4036" y="7451"/>
                  </a:lnTo>
                  <a:lnTo>
                    <a:pt x="2173" y="9624"/>
                  </a:lnTo>
                  <a:lnTo>
                    <a:pt x="0" y="11487"/>
                  </a:lnTo>
                  <a:lnTo>
                    <a:pt x="0" y="13660"/>
                  </a:lnTo>
                  <a:lnTo>
                    <a:pt x="2173" y="1490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xmlns="" id="{2856802A-7FB8-433E-9AF3-1EDB491007E7}"/>
                </a:ext>
              </a:extLst>
            </p:cNvPr>
            <p:cNvSpPr/>
            <p:nvPr/>
          </p:nvSpPr>
          <p:spPr>
            <a:xfrm>
              <a:off x="4243736" y="5014168"/>
              <a:ext cx="18627" cy="37253"/>
            </a:xfrm>
            <a:custGeom>
              <a:avLst/>
              <a:gdLst>
                <a:gd name="connsiteX0" fmla="*/ 3104 w 18626"/>
                <a:gd name="connsiteY0" fmla="*/ 31976 h 37253"/>
                <a:gd name="connsiteX1" fmla="*/ 3104 w 18626"/>
                <a:gd name="connsiteY1" fmla="*/ 32907 h 37253"/>
                <a:gd name="connsiteX2" fmla="*/ 3104 w 18626"/>
                <a:gd name="connsiteY2" fmla="*/ 35080 h 37253"/>
                <a:gd name="connsiteX3" fmla="*/ 5278 w 18626"/>
                <a:gd name="connsiteY3" fmla="*/ 37253 h 37253"/>
                <a:gd name="connsiteX4" fmla="*/ 12728 w 18626"/>
                <a:gd name="connsiteY4" fmla="*/ 37253 h 37253"/>
                <a:gd name="connsiteX5" fmla="*/ 14591 w 18626"/>
                <a:gd name="connsiteY5" fmla="*/ 37253 h 37253"/>
                <a:gd name="connsiteX6" fmla="*/ 14591 w 18626"/>
                <a:gd name="connsiteY6" fmla="*/ 35080 h 37253"/>
                <a:gd name="connsiteX7" fmla="*/ 15833 w 18626"/>
                <a:gd name="connsiteY7" fmla="*/ 35080 h 37253"/>
                <a:gd name="connsiteX8" fmla="*/ 17695 w 18626"/>
                <a:gd name="connsiteY8" fmla="*/ 35080 h 37253"/>
                <a:gd name="connsiteX9" fmla="*/ 19869 w 18626"/>
                <a:gd name="connsiteY9" fmla="*/ 32907 h 37253"/>
                <a:gd name="connsiteX10" fmla="*/ 17695 w 18626"/>
                <a:gd name="connsiteY10" fmla="*/ 22352 h 37253"/>
                <a:gd name="connsiteX11" fmla="*/ 15833 w 18626"/>
                <a:gd name="connsiteY11" fmla="*/ 9624 h 37253"/>
                <a:gd name="connsiteX12" fmla="*/ 12728 w 18626"/>
                <a:gd name="connsiteY12" fmla="*/ 0 h 37253"/>
                <a:gd name="connsiteX13" fmla="*/ 0 w 18626"/>
                <a:gd name="connsiteY13" fmla="*/ 29803 h 37253"/>
                <a:gd name="connsiteX14" fmla="*/ 1242 w 18626"/>
                <a:gd name="connsiteY14" fmla="*/ 31976 h 37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626" h="37253">
                  <a:moveTo>
                    <a:pt x="3104" y="31976"/>
                  </a:moveTo>
                  <a:lnTo>
                    <a:pt x="3104" y="32907"/>
                  </a:lnTo>
                  <a:lnTo>
                    <a:pt x="3104" y="35080"/>
                  </a:lnTo>
                  <a:lnTo>
                    <a:pt x="5278" y="37253"/>
                  </a:lnTo>
                  <a:lnTo>
                    <a:pt x="12728" y="37253"/>
                  </a:lnTo>
                  <a:lnTo>
                    <a:pt x="14591" y="37253"/>
                  </a:lnTo>
                  <a:lnTo>
                    <a:pt x="14591" y="35080"/>
                  </a:lnTo>
                  <a:lnTo>
                    <a:pt x="15833" y="35080"/>
                  </a:lnTo>
                  <a:lnTo>
                    <a:pt x="17695" y="35080"/>
                  </a:lnTo>
                  <a:lnTo>
                    <a:pt x="19869" y="32907"/>
                  </a:lnTo>
                  <a:lnTo>
                    <a:pt x="17695" y="22352"/>
                  </a:lnTo>
                  <a:lnTo>
                    <a:pt x="15833" y="9624"/>
                  </a:lnTo>
                  <a:lnTo>
                    <a:pt x="12728" y="0"/>
                  </a:lnTo>
                  <a:lnTo>
                    <a:pt x="0" y="29803"/>
                  </a:lnTo>
                  <a:lnTo>
                    <a:pt x="1242" y="3197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xmlns="" id="{FBC0B589-9C19-41DD-BA02-C3D95CCFDC54}"/>
                </a:ext>
              </a:extLst>
            </p:cNvPr>
            <p:cNvSpPr/>
            <p:nvPr/>
          </p:nvSpPr>
          <p:spPr>
            <a:xfrm>
              <a:off x="6688807" y="5690630"/>
              <a:ext cx="149014" cy="161432"/>
            </a:xfrm>
            <a:custGeom>
              <a:avLst/>
              <a:gdLst>
                <a:gd name="connsiteX0" fmla="*/ 11486 w 149013"/>
                <a:gd name="connsiteY0" fmla="*/ 128835 h 161431"/>
                <a:gd name="connsiteX1" fmla="*/ 23904 w 149013"/>
                <a:gd name="connsiteY1" fmla="*/ 145910 h 161431"/>
                <a:gd name="connsiteX2" fmla="*/ 36322 w 149013"/>
                <a:gd name="connsiteY2" fmla="*/ 151187 h 161431"/>
                <a:gd name="connsiteX3" fmla="*/ 49051 w 149013"/>
                <a:gd name="connsiteY3" fmla="*/ 153360 h 161431"/>
                <a:gd name="connsiteX4" fmla="*/ 62400 w 149013"/>
                <a:gd name="connsiteY4" fmla="*/ 153360 h 161431"/>
                <a:gd name="connsiteX5" fmla="*/ 72955 w 149013"/>
                <a:gd name="connsiteY5" fmla="*/ 155533 h 161431"/>
                <a:gd name="connsiteX6" fmla="*/ 84441 w 149013"/>
                <a:gd name="connsiteY6" fmla="*/ 161742 h 161431"/>
                <a:gd name="connsiteX7" fmla="*/ 90650 w 149013"/>
                <a:gd name="connsiteY7" fmla="*/ 161742 h 161431"/>
                <a:gd name="connsiteX8" fmla="*/ 96859 w 149013"/>
                <a:gd name="connsiteY8" fmla="*/ 160811 h 161431"/>
                <a:gd name="connsiteX9" fmla="*/ 102137 w 149013"/>
                <a:gd name="connsiteY9" fmla="*/ 160811 h 161431"/>
                <a:gd name="connsiteX10" fmla="*/ 107104 w 149013"/>
                <a:gd name="connsiteY10" fmla="*/ 156465 h 161431"/>
                <a:gd name="connsiteX11" fmla="*/ 116728 w 149013"/>
                <a:gd name="connsiteY11" fmla="*/ 138459 h 161431"/>
                <a:gd name="connsiteX12" fmla="*/ 121695 w 149013"/>
                <a:gd name="connsiteY12" fmla="*/ 118280 h 161431"/>
                <a:gd name="connsiteX13" fmla="*/ 131319 w 149013"/>
                <a:gd name="connsiteY13" fmla="*/ 101516 h 161431"/>
                <a:gd name="connsiteX14" fmla="*/ 133181 w 149013"/>
                <a:gd name="connsiteY14" fmla="*/ 97170 h 161431"/>
                <a:gd name="connsiteX15" fmla="*/ 134423 w 149013"/>
                <a:gd name="connsiteY15" fmla="*/ 96238 h 161431"/>
                <a:gd name="connsiteX16" fmla="*/ 136286 w 149013"/>
                <a:gd name="connsiteY16" fmla="*/ 94065 h 161431"/>
                <a:gd name="connsiteX17" fmla="*/ 138459 w 149013"/>
                <a:gd name="connsiteY17" fmla="*/ 94065 h 161431"/>
                <a:gd name="connsiteX18" fmla="*/ 141563 w 149013"/>
                <a:gd name="connsiteY18" fmla="*/ 94065 h 161431"/>
                <a:gd name="connsiteX19" fmla="*/ 147772 w 149013"/>
                <a:gd name="connsiteY19" fmla="*/ 91892 h 161431"/>
                <a:gd name="connsiteX20" fmla="*/ 140632 w 149013"/>
                <a:gd name="connsiteY20" fmla="*/ 76991 h 161431"/>
                <a:gd name="connsiteX21" fmla="*/ 133181 w 149013"/>
                <a:gd name="connsiteY21" fmla="*/ 64262 h 161431"/>
                <a:gd name="connsiteX22" fmla="*/ 126972 w 149013"/>
                <a:gd name="connsiteY22" fmla="*/ 47498 h 161431"/>
                <a:gd name="connsiteX23" fmla="*/ 134423 w 149013"/>
                <a:gd name="connsiteY23" fmla="*/ 44394 h 161431"/>
                <a:gd name="connsiteX24" fmla="*/ 140632 w 149013"/>
                <a:gd name="connsiteY24" fmla="*/ 40047 h 161431"/>
                <a:gd name="connsiteX25" fmla="*/ 145910 w 149013"/>
                <a:gd name="connsiteY25" fmla="*/ 34770 h 161431"/>
                <a:gd name="connsiteX26" fmla="*/ 150877 w 149013"/>
                <a:gd name="connsiteY26" fmla="*/ 31666 h 161431"/>
                <a:gd name="connsiteX27" fmla="*/ 145910 w 149013"/>
                <a:gd name="connsiteY27" fmla="*/ 22042 h 161431"/>
                <a:gd name="connsiteX28" fmla="*/ 134423 w 149013"/>
                <a:gd name="connsiteY28" fmla="*/ 10555 h 161431"/>
                <a:gd name="connsiteX29" fmla="*/ 121695 w 149013"/>
                <a:gd name="connsiteY29" fmla="*/ 3104 h 161431"/>
                <a:gd name="connsiteX30" fmla="*/ 111450 w 149013"/>
                <a:gd name="connsiteY30" fmla="*/ 0 h 161431"/>
                <a:gd name="connsiteX31" fmla="*/ 105241 w 149013"/>
                <a:gd name="connsiteY31" fmla="*/ 9313 h 161431"/>
                <a:gd name="connsiteX32" fmla="*/ 99963 w 149013"/>
                <a:gd name="connsiteY32" fmla="*/ 17695 h 161431"/>
                <a:gd name="connsiteX33" fmla="*/ 94686 w 149013"/>
                <a:gd name="connsiteY33" fmla="*/ 27319 h 161431"/>
                <a:gd name="connsiteX34" fmla="*/ 90650 w 149013"/>
                <a:gd name="connsiteY34" fmla="*/ 40047 h 161431"/>
                <a:gd name="connsiteX35" fmla="*/ 84441 w 149013"/>
                <a:gd name="connsiteY35" fmla="*/ 40047 h 161431"/>
                <a:gd name="connsiteX36" fmla="*/ 78232 w 149013"/>
                <a:gd name="connsiteY36" fmla="*/ 40047 h 161431"/>
                <a:gd name="connsiteX37" fmla="*/ 74817 w 149013"/>
                <a:gd name="connsiteY37" fmla="*/ 40047 h 161431"/>
                <a:gd name="connsiteX38" fmla="*/ 72955 w 149013"/>
                <a:gd name="connsiteY38" fmla="*/ 42221 h 161431"/>
                <a:gd name="connsiteX39" fmla="*/ 72955 w 149013"/>
                <a:gd name="connsiteY39" fmla="*/ 44394 h 161431"/>
                <a:gd name="connsiteX40" fmla="*/ 72955 w 149013"/>
                <a:gd name="connsiteY40" fmla="*/ 46256 h 161431"/>
                <a:gd name="connsiteX41" fmla="*/ 70782 w 149013"/>
                <a:gd name="connsiteY41" fmla="*/ 47498 h 161431"/>
                <a:gd name="connsiteX42" fmla="*/ 70782 w 149013"/>
                <a:gd name="connsiteY42" fmla="*/ 49671 h 161431"/>
                <a:gd name="connsiteX43" fmla="*/ 67677 w 149013"/>
                <a:gd name="connsiteY43" fmla="*/ 53707 h 161431"/>
                <a:gd name="connsiteX44" fmla="*/ 63641 w 149013"/>
                <a:gd name="connsiteY44" fmla="*/ 57122 h 161431"/>
                <a:gd name="connsiteX45" fmla="*/ 40668 w 149013"/>
                <a:gd name="connsiteY45" fmla="*/ 60226 h 161431"/>
                <a:gd name="connsiteX46" fmla="*/ 31355 w 149013"/>
                <a:gd name="connsiteY46" fmla="*/ 75128 h 161431"/>
                <a:gd name="connsiteX47" fmla="*/ 23904 w 149013"/>
                <a:gd name="connsiteY47" fmla="*/ 79164 h 161431"/>
                <a:gd name="connsiteX48" fmla="*/ 16764 w 149013"/>
                <a:gd name="connsiteY48" fmla="*/ 76991 h 161431"/>
                <a:gd name="connsiteX49" fmla="*/ 9313 w 149013"/>
                <a:gd name="connsiteY49" fmla="*/ 76991 h 161431"/>
                <a:gd name="connsiteX50" fmla="*/ 0 w 149013"/>
                <a:gd name="connsiteY50" fmla="*/ 81337 h 161431"/>
                <a:gd name="connsiteX51" fmla="*/ 2173 w 149013"/>
                <a:gd name="connsiteY51" fmla="*/ 106793 h 161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49013" h="161431">
                  <a:moveTo>
                    <a:pt x="11486" y="128835"/>
                  </a:moveTo>
                  <a:lnTo>
                    <a:pt x="23904" y="145910"/>
                  </a:lnTo>
                  <a:lnTo>
                    <a:pt x="36322" y="151187"/>
                  </a:lnTo>
                  <a:lnTo>
                    <a:pt x="49051" y="153360"/>
                  </a:lnTo>
                  <a:lnTo>
                    <a:pt x="62400" y="153360"/>
                  </a:lnTo>
                  <a:lnTo>
                    <a:pt x="72955" y="155533"/>
                  </a:lnTo>
                  <a:lnTo>
                    <a:pt x="84441" y="161742"/>
                  </a:lnTo>
                  <a:lnTo>
                    <a:pt x="90650" y="161742"/>
                  </a:lnTo>
                  <a:lnTo>
                    <a:pt x="96859" y="160811"/>
                  </a:lnTo>
                  <a:lnTo>
                    <a:pt x="102137" y="160811"/>
                  </a:lnTo>
                  <a:lnTo>
                    <a:pt x="107104" y="156465"/>
                  </a:lnTo>
                  <a:lnTo>
                    <a:pt x="116728" y="138459"/>
                  </a:lnTo>
                  <a:lnTo>
                    <a:pt x="121695" y="118280"/>
                  </a:lnTo>
                  <a:lnTo>
                    <a:pt x="131319" y="101516"/>
                  </a:lnTo>
                  <a:lnTo>
                    <a:pt x="133181" y="97170"/>
                  </a:lnTo>
                  <a:lnTo>
                    <a:pt x="134423" y="96238"/>
                  </a:lnTo>
                  <a:lnTo>
                    <a:pt x="136286" y="94065"/>
                  </a:lnTo>
                  <a:lnTo>
                    <a:pt x="138459" y="94065"/>
                  </a:lnTo>
                  <a:lnTo>
                    <a:pt x="141563" y="94065"/>
                  </a:lnTo>
                  <a:lnTo>
                    <a:pt x="147772" y="91892"/>
                  </a:lnTo>
                  <a:lnTo>
                    <a:pt x="140632" y="76991"/>
                  </a:lnTo>
                  <a:lnTo>
                    <a:pt x="133181" y="64262"/>
                  </a:lnTo>
                  <a:lnTo>
                    <a:pt x="126972" y="47498"/>
                  </a:lnTo>
                  <a:lnTo>
                    <a:pt x="134423" y="44394"/>
                  </a:lnTo>
                  <a:lnTo>
                    <a:pt x="140632" y="40047"/>
                  </a:lnTo>
                  <a:lnTo>
                    <a:pt x="145910" y="34770"/>
                  </a:lnTo>
                  <a:lnTo>
                    <a:pt x="150877" y="31666"/>
                  </a:lnTo>
                  <a:lnTo>
                    <a:pt x="145910" y="22042"/>
                  </a:lnTo>
                  <a:lnTo>
                    <a:pt x="134423" y="10555"/>
                  </a:lnTo>
                  <a:lnTo>
                    <a:pt x="121695" y="3104"/>
                  </a:lnTo>
                  <a:lnTo>
                    <a:pt x="111450" y="0"/>
                  </a:lnTo>
                  <a:lnTo>
                    <a:pt x="105241" y="9313"/>
                  </a:lnTo>
                  <a:lnTo>
                    <a:pt x="99963" y="17695"/>
                  </a:lnTo>
                  <a:lnTo>
                    <a:pt x="94686" y="27319"/>
                  </a:lnTo>
                  <a:lnTo>
                    <a:pt x="90650" y="40047"/>
                  </a:lnTo>
                  <a:lnTo>
                    <a:pt x="84441" y="40047"/>
                  </a:lnTo>
                  <a:lnTo>
                    <a:pt x="78232" y="40047"/>
                  </a:lnTo>
                  <a:lnTo>
                    <a:pt x="74817" y="40047"/>
                  </a:lnTo>
                  <a:lnTo>
                    <a:pt x="72955" y="42221"/>
                  </a:lnTo>
                  <a:lnTo>
                    <a:pt x="72955" y="44394"/>
                  </a:lnTo>
                  <a:lnTo>
                    <a:pt x="72955" y="46256"/>
                  </a:lnTo>
                  <a:lnTo>
                    <a:pt x="70782" y="47498"/>
                  </a:lnTo>
                  <a:lnTo>
                    <a:pt x="70782" y="49671"/>
                  </a:lnTo>
                  <a:lnTo>
                    <a:pt x="67677" y="53707"/>
                  </a:lnTo>
                  <a:lnTo>
                    <a:pt x="63641" y="57122"/>
                  </a:lnTo>
                  <a:lnTo>
                    <a:pt x="40668" y="60226"/>
                  </a:lnTo>
                  <a:lnTo>
                    <a:pt x="31355" y="75128"/>
                  </a:lnTo>
                  <a:lnTo>
                    <a:pt x="23904" y="79164"/>
                  </a:lnTo>
                  <a:lnTo>
                    <a:pt x="16764" y="76991"/>
                  </a:lnTo>
                  <a:lnTo>
                    <a:pt x="9313" y="76991"/>
                  </a:lnTo>
                  <a:lnTo>
                    <a:pt x="0" y="81337"/>
                  </a:lnTo>
                  <a:lnTo>
                    <a:pt x="2173" y="10679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xmlns="" id="{45FDBFB2-50EB-4A00-8B64-40A0FE69C0B4}"/>
                </a:ext>
              </a:extLst>
            </p:cNvPr>
            <p:cNvSpPr/>
            <p:nvPr/>
          </p:nvSpPr>
          <p:spPr>
            <a:xfrm>
              <a:off x="6961689" y="5762343"/>
              <a:ext cx="15522" cy="46567"/>
            </a:xfrm>
            <a:custGeom>
              <a:avLst/>
              <a:gdLst>
                <a:gd name="connsiteX0" fmla="*/ 7140 w 15522"/>
                <a:gd name="connsiteY0" fmla="*/ 46567 h 46566"/>
                <a:gd name="connsiteX1" fmla="*/ 11486 w 15522"/>
                <a:gd name="connsiteY1" fmla="*/ 42531 h 46566"/>
                <a:gd name="connsiteX2" fmla="*/ 12418 w 15522"/>
                <a:gd name="connsiteY2" fmla="*/ 40358 h 46566"/>
                <a:gd name="connsiteX3" fmla="*/ 12418 w 15522"/>
                <a:gd name="connsiteY3" fmla="*/ 39116 h 46566"/>
                <a:gd name="connsiteX4" fmla="*/ 12418 w 15522"/>
                <a:gd name="connsiteY4" fmla="*/ 37253 h 46566"/>
                <a:gd name="connsiteX5" fmla="*/ 12418 w 15522"/>
                <a:gd name="connsiteY5" fmla="*/ 35080 h 46566"/>
                <a:gd name="connsiteX6" fmla="*/ 12418 w 15522"/>
                <a:gd name="connsiteY6" fmla="*/ 32907 h 46566"/>
                <a:gd name="connsiteX7" fmla="*/ 14591 w 15522"/>
                <a:gd name="connsiteY7" fmla="*/ 31976 h 46566"/>
                <a:gd name="connsiteX8" fmla="*/ 17695 w 15522"/>
                <a:gd name="connsiteY8" fmla="*/ 29803 h 46566"/>
                <a:gd name="connsiteX9" fmla="*/ 17695 w 15522"/>
                <a:gd name="connsiteY9" fmla="*/ 20179 h 46566"/>
                <a:gd name="connsiteX10" fmla="*/ 17695 w 15522"/>
                <a:gd name="connsiteY10" fmla="*/ 12728 h 46566"/>
                <a:gd name="connsiteX11" fmla="*/ 16764 w 15522"/>
                <a:gd name="connsiteY11" fmla="*/ 9624 h 46566"/>
                <a:gd name="connsiteX12" fmla="*/ 12418 w 15522"/>
                <a:gd name="connsiteY12" fmla="*/ 5278 h 46566"/>
                <a:gd name="connsiteX13" fmla="*/ 9313 w 15522"/>
                <a:gd name="connsiteY13" fmla="*/ 3415 h 46566"/>
                <a:gd name="connsiteX14" fmla="*/ 2173 w 15522"/>
                <a:gd name="connsiteY14" fmla="*/ 0 h 46566"/>
                <a:gd name="connsiteX15" fmla="*/ 0 w 15522"/>
                <a:gd name="connsiteY15" fmla="*/ 12728 h 46566"/>
                <a:gd name="connsiteX16" fmla="*/ 0 w 15522"/>
                <a:gd name="connsiteY16" fmla="*/ 25457 h 46566"/>
                <a:gd name="connsiteX17" fmla="*/ 7140 w 15522"/>
                <a:gd name="connsiteY17" fmla="*/ 37253 h 46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522" h="46566">
                  <a:moveTo>
                    <a:pt x="7140" y="46567"/>
                  </a:moveTo>
                  <a:lnTo>
                    <a:pt x="11486" y="42531"/>
                  </a:lnTo>
                  <a:lnTo>
                    <a:pt x="12418" y="40358"/>
                  </a:lnTo>
                  <a:lnTo>
                    <a:pt x="12418" y="39116"/>
                  </a:lnTo>
                  <a:lnTo>
                    <a:pt x="12418" y="37253"/>
                  </a:lnTo>
                  <a:lnTo>
                    <a:pt x="12418" y="35080"/>
                  </a:lnTo>
                  <a:lnTo>
                    <a:pt x="12418" y="32907"/>
                  </a:lnTo>
                  <a:lnTo>
                    <a:pt x="14591" y="31976"/>
                  </a:lnTo>
                  <a:lnTo>
                    <a:pt x="17695" y="29803"/>
                  </a:lnTo>
                  <a:lnTo>
                    <a:pt x="17695" y="20179"/>
                  </a:lnTo>
                  <a:lnTo>
                    <a:pt x="17695" y="12728"/>
                  </a:lnTo>
                  <a:lnTo>
                    <a:pt x="16764" y="9624"/>
                  </a:lnTo>
                  <a:lnTo>
                    <a:pt x="12418" y="5278"/>
                  </a:lnTo>
                  <a:lnTo>
                    <a:pt x="9313" y="3415"/>
                  </a:lnTo>
                  <a:lnTo>
                    <a:pt x="2173" y="0"/>
                  </a:lnTo>
                  <a:lnTo>
                    <a:pt x="0" y="12728"/>
                  </a:lnTo>
                  <a:lnTo>
                    <a:pt x="0" y="25457"/>
                  </a:lnTo>
                  <a:lnTo>
                    <a:pt x="7140" y="3725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xmlns="" id="{853DB63A-5E0A-4543-88D3-B2E23714BA3C}"/>
                </a:ext>
              </a:extLst>
            </p:cNvPr>
            <p:cNvSpPr/>
            <p:nvPr/>
          </p:nvSpPr>
          <p:spPr>
            <a:xfrm>
              <a:off x="7269030" y="5852372"/>
              <a:ext cx="58985" cy="31045"/>
            </a:xfrm>
            <a:custGeom>
              <a:avLst/>
              <a:gdLst>
                <a:gd name="connsiteX0" fmla="*/ 12418 w 58984"/>
                <a:gd name="connsiteY0" fmla="*/ 28561 h 31044"/>
                <a:gd name="connsiteX1" fmla="*/ 17695 w 58984"/>
                <a:gd name="connsiteY1" fmla="*/ 29492 h 31044"/>
                <a:gd name="connsiteX2" fmla="*/ 23904 w 58984"/>
                <a:gd name="connsiteY2" fmla="*/ 31666 h 31044"/>
                <a:gd name="connsiteX3" fmla="*/ 60537 w 58984"/>
                <a:gd name="connsiteY3" fmla="*/ 21110 h 31044"/>
                <a:gd name="connsiteX4" fmla="*/ 60537 w 58984"/>
                <a:gd name="connsiteY4" fmla="*/ 931 h 31044"/>
                <a:gd name="connsiteX5" fmla="*/ 59605 w 58984"/>
                <a:gd name="connsiteY5" fmla="*/ 0 h 31044"/>
                <a:gd name="connsiteX6" fmla="*/ 50913 w 58984"/>
                <a:gd name="connsiteY6" fmla="*/ 0 h 31044"/>
                <a:gd name="connsiteX7" fmla="*/ 38495 w 58984"/>
                <a:gd name="connsiteY7" fmla="*/ 9624 h 31044"/>
                <a:gd name="connsiteX8" fmla="*/ 21731 w 58984"/>
                <a:gd name="connsiteY8" fmla="*/ 14901 h 31044"/>
                <a:gd name="connsiteX9" fmla="*/ 0 w 58984"/>
                <a:gd name="connsiteY9" fmla="*/ 17075 h 31044"/>
                <a:gd name="connsiteX10" fmla="*/ 0 w 58984"/>
                <a:gd name="connsiteY10" fmla="*/ 24215 h 31044"/>
                <a:gd name="connsiteX11" fmla="*/ 5277 w 58984"/>
                <a:gd name="connsiteY11" fmla="*/ 26388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8984" h="31044">
                  <a:moveTo>
                    <a:pt x="12418" y="28561"/>
                  </a:moveTo>
                  <a:lnTo>
                    <a:pt x="17695" y="29492"/>
                  </a:lnTo>
                  <a:lnTo>
                    <a:pt x="23904" y="31666"/>
                  </a:lnTo>
                  <a:lnTo>
                    <a:pt x="60537" y="21110"/>
                  </a:lnTo>
                  <a:lnTo>
                    <a:pt x="60537" y="931"/>
                  </a:lnTo>
                  <a:lnTo>
                    <a:pt x="59605" y="0"/>
                  </a:lnTo>
                  <a:lnTo>
                    <a:pt x="50913" y="0"/>
                  </a:lnTo>
                  <a:lnTo>
                    <a:pt x="38495" y="9624"/>
                  </a:lnTo>
                  <a:lnTo>
                    <a:pt x="21731" y="14901"/>
                  </a:lnTo>
                  <a:lnTo>
                    <a:pt x="0" y="17075"/>
                  </a:lnTo>
                  <a:lnTo>
                    <a:pt x="0" y="24215"/>
                  </a:lnTo>
                  <a:lnTo>
                    <a:pt x="5277" y="2638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xmlns="" id="{988A754C-87FB-4333-A8FC-8327FE9AE349}"/>
                </a:ext>
              </a:extLst>
            </p:cNvPr>
            <p:cNvSpPr/>
            <p:nvPr/>
          </p:nvSpPr>
          <p:spPr>
            <a:xfrm>
              <a:off x="7008566" y="5801459"/>
              <a:ext cx="291819" cy="152118"/>
            </a:xfrm>
            <a:custGeom>
              <a:avLst/>
              <a:gdLst>
                <a:gd name="connsiteX0" fmla="*/ 207378 w 291819"/>
                <a:gd name="connsiteY0" fmla="*/ 60537 h 152118"/>
                <a:gd name="connsiteX1" fmla="*/ 192787 w 291819"/>
                <a:gd name="connsiteY1" fmla="*/ 49982 h 152118"/>
                <a:gd name="connsiteX2" fmla="*/ 175091 w 291819"/>
                <a:gd name="connsiteY2" fmla="*/ 38185 h 152118"/>
                <a:gd name="connsiteX3" fmla="*/ 153050 w 291819"/>
                <a:gd name="connsiteY3" fmla="*/ 30734 h 152118"/>
                <a:gd name="connsiteX4" fmla="*/ 135354 w 291819"/>
                <a:gd name="connsiteY4" fmla="*/ 23283 h 152118"/>
                <a:gd name="connsiteX5" fmla="*/ 120763 w 291819"/>
                <a:gd name="connsiteY5" fmla="*/ 14901 h 152118"/>
                <a:gd name="connsiteX6" fmla="*/ 102137 w 291819"/>
                <a:gd name="connsiteY6" fmla="*/ 16143 h 152118"/>
                <a:gd name="connsiteX7" fmla="*/ 89719 w 291819"/>
                <a:gd name="connsiteY7" fmla="*/ 20179 h 152118"/>
                <a:gd name="connsiteX8" fmla="*/ 80095 w 291819"/>
                <a:gd name="connsiteY8" fmla="*/ 25456 h 152118"/>
                <a:gd name="connsiteX9" fmla="*/ 70782 w 291819"/>
                <a:gd name="connsiteY9" fmla="*/ 35080 h 152118"/>
                <a:gd name="connsiteX10" fmla="*/ 70782 w 291819"/>
                <a:gd name="connsiteY10" fmla="*/ 38185 h 152118"/>
                <a:gd name="connsiteX11" fmla="*/ 67677 w 291819"/>
                <a:gd name="connsiteY11" fmla="*/ 38185 h 152118"/>
                <a:gd name="connsiteX12" fmla="*/ 67677 w 291819"/>
                <a:gd name="connsiteY12" fmla="*/ 35080 h 152118"/>
                <a:gd name="connsiteX13" fmla="*/ 60537 w 291819"/>
                <a:gd name="connsiteY13" fmla="*/ 25456 h 152118"/>
                <a:gd name="connsiteX14" fmla="*/ 55259 w 291819"/>
                <a:gd name="connsiteY14" fmla="*/ 14901 h 152118"/>
                <a:gd name="connsiteX15" fmla="*/ 50913 w 291819"/>
                <a:gd name="connsiteY15" fmla="*/ 1242 h 152118"/>
                <a:gd name="connsiteX16" fmla="*/ 36322 w 291819"/>
                <a:gd name="connsiteY16" fmla="*/ 0 h 152118"/>
                <a:gd name="connsiteX17" fmla="*/ 26078 w 291819"/>
                <a:gd name="connsiteY17" fmla="*/ 0 h 152118"/>
                <a:gd name="connsiteX18" fmla="*/ 14591 w 291819"/>
                <a:gd name="connsiteY18" fmla="*/ 0 h 152118"/>
                <a:gd name="connsiteX19" fmla="*/ 0 w 291819"/>
                <a:gd name="connsiteY19" fmla="*/ 1242 h 152118"/>
                <a:gd name="connsiteX20" fmla="*/ 0 w 291819"/>
                <a:gd name="connsiteY20" fmla="*/ 10866 h 152118"/>
                <a:gd name="connsiteX21" fmla="*/ 9313 w 291819"/>
                <a:gd name="connsiteY21" fmla="*/ 14901 h 152118"/>
                <a:gd name="connsiteX22" fmla="*/ 20800 w 291819"/>
                <a:gd name="connsiteY22" fmla="*/ 20179 h 152118"/>
                <a:gd name="connsiteX23" fmla="*/ 31355 w 291819"/>
                <a:gd name="connsiteY23" fmla="*/ 22352 h 152118"/>
                <a:gd name="connsiteX24" fmla="*/ 29182 w 291819"/>
                <a:gd name="connsiteY24" fmla="*/ 25456 h 152118"/>
                <a:gd name="connsiteX25" fmla="*/ 28250 w 291819"/>
                <a:gd name="connsiteY25" fmla="*/ 27630 h 152118"/>
                <a:gd name="connsiteX26" fmla="*/ 26078 w 291819"/>
                <a:gd name="connsiteY26" fmla="*/ 29803 h 152118"/>
                <a:gd name="connsiteX27" fmla="*/ 23904 w 291819"/>
                <a:gd name="connsiteY27" fmla="*/ 29803 h 152118"/>
                <a:gd name="connsiteX28" fmla="*/ 20800 w 291819"/>
                <a:gd name="connsiteY28" fmla="*/ 30734 h 152118"/>
                <a:gd name="connsiteX29" fmla="*/ 29182 w 291819"/>
                <a:gd name="connsiteY29" fmla="*/ 42531 h 152118"/>
                <a:gd name="connsiteX30" fmla="*/ 42842 w 291819"/>
                <a:gd name="connsiteY30" fmla="*/ 49982 h 152118"/>
                <a:gd name="connsiteX31" fmla="*/ 58364 w 291819"/>
                <a:gd name="connsiteY31" fmla="*/ 53086 h 152118"/>
                <a:gd name="connsiteX32" fmla="*/ 75128 w 291819"/>
                <a:gd name="connsiteY32" fmla="*/ 58364 h 152118"/>
                <a:gd name="connsiteX33" fmla="*/ 89719 w 291819"/>
                <a:gd name="connsiteY33" fmla="*/ 62710 h 152118"/>
                <a:gd name="connsiteX34" fmla="*/ 102137 w 291819"/>
                <a:gd name="connsiteY34" fmla="*/ 72023 h 152118"/>
                <a:gd name="connsiteX35" fmla="*/ 111450 w 291819"/>
                <a:gd name="connsiteY35" fmla="*/ 87856 h 152118"/>
                <a:gd name="connsiteX36" fmla="*/ 113623 w 291819"/>
                <a:gd name="connsiteY36" fmla="*/ 92202 h 152118"/>
                <a:gd name="connsiteX37" fmla="*/ 111450 w 291819"/>
                <a:gd name="connsiteY37" fmla="*/ 95307 h 152118"/>
                <a:gd name="connsiteX38" fmla="*/ 109277 w 291819"/>
                <a:gd name="connsiteY38" fmla="*/ 99653 h 152118"/>
                <a:gd name="connsiteX39" fmla="*/ 107414 w 291819"/>
                <a:gd name="connsiteY39" fmla="*/ 102757 h 152118"/>
                <a:gd name="connsiteX40" fmla="*/ 106172 w 291819"/>
                <a:gd name="connsiteY40" fmla="*/ 109277 h 152118"/>
                <a:gd name="connsiteX41" fmla="*/ 104310 w 291819"/>
                <a:gd name="connsiteY41" fmla="*/ 116417 h 152118"/>
                <a:gd name="connsiteX42" fmla="*/ 122005 w 291819"/>
                <a:gd name="connsiteY42" fmla="*/ 114554 h 152118"/>
                <a:gd name="connsiteX43" fmla="*/ 135354 w 291819"/>
                <a:gd name="connsiteY43" fmla="*/ 116417 h 152118"/>
                <a:gd name="connsiteX44" fmla="*/ 147772 w 291819"/>
                <a:gd name="connsiteY44" fmla="*/ 119832 h 152118"/>
                <a:gd name="connsiteX45" fmla="*/ 160500 w 291819"/>
                <a:gd name="connsiteY45" fmla="*/ 126972 h 152118"/>
                <a:gd name="connsiteX46" fmla="*/ 172918 w 291819"/>
                <a:gd name="connsiteY46" fmla="*/ 123868 h 152118"/>
                <a:gd name="connsiteX47" fmla="*/ 185336 w 291819"/>
                <a:gd name="connsiteY47" fmla="*/ 116417 h 152118"/>
                <a:gd name="connsiteX48" fmla="*/ 198996 w 291819"/>
                <a:gd name="connsiteY48" fmla="*/ 112381 h 152118"/>
                <a:gd name="connsiteX49" fmla="*/ 209241 w 291819"/>
                <a:gd name="connsiteY49" fmla="*/ 112381 h 152118"/>
                <a:gd name="connsiteX50" fmla="*/ 223831 w 291819"/>
                <a:gd name="connsiteY50" fmla="*/ 119832 h 152118"/>
                <a:gd name="connsiteX51" fmla="*/ 228178 w 291819"/>
                <a:gd name="connsiteY51" fmla="*/ 123868 h 152118"/>
                <a:gd name="connsiteX52" fmla="*/ 231282 w 291819"/>
                <a:gd name="connsiteY52" fmla="*/ 129145 h 152118"/>
                <a:gd name="connsiteX53" fmla="*/ 235318 w 291819"/>
                <a:gd name="connsiteY53" fmla="*/ 136596 h 152118"/>
                <a:gd name="connsiteX54" fmla="*/ 238423 w 291819"/>
                <a:gd name="connsiteY54" fmla="*/ 139701 h 152118"/>
                <a:gd name="connsiteX55" fmla="*/ 243700 w 291819"/>
                <a:gd name="connsiteY55" fmla="*/ 144047 h 152118"/>
                <a:gd name="connsiteX56" fmla="*/ 249909 w 291819"/>
                <a:gd name="connsiteY56" fmla="*/ 146220 h 152118"/>
                <a:gd name="connsiteX57" fmla="*/ 253013 w 291819"/>
                <a:gd name="connsiteY57" fmla="*/ 147151 h 152118"/>
                <a:gd name="connsiteX58" fmla="*/ 257360 w 291819"/>
                <a:gd name="connsiteY58" fmla="*/ 147151 h 152118"/>
                <a:gd name="connsiteX59" fmla="*/ 260464 w 291819"/>
                <a:gd name="connsiteY59" fmla="*/ 147151 h 152118"/>
                <a:gd name="connsiteX60" fmla="*/ 264500 w 291819"/>
                <a:gd name="connsiteY60" fmla="*/ 149324 h 152118"/>
                <a:gd name="connsiteX61" fmla="*/ 267604 w 291819"/>
                <a:gd name="connsiteY61" fmla="*/ 152429 h 152118"/>
                <a:gd name="connsiteX62" fmla="*/ 291819 w 291819"/>
                <a:gd name="connsiteY62" fmla="*/ 152429 h 152118"/>
                <a:gd name="connsiteX63" fmla="*/ 291819 w 291819"/>
                <a:gd name="connsiteY63" fmla="*/ 144047 h 152118"/>
                <a:gd name="connsiteX64" fmla="*/ 270709 w 291819"/>
                <a:gd name="connsiteY64" fmla="*/ 132560 h 152118"/>
                <a:gd name="connsiteX65" fmla="*/ 253013 w 291819"/>
                <a:gd name="connsiteY65" fmla="*/ 117659 h 152118"/>
                <a:gd name="connsiteX66" fmla="*/ 240595 w 291819"/>
                <a:gd name="connsiteY66" fmla="*/ 99653 h 152118"/>
                <a:gd name="connsiteX67" fmla="*/ 236560 w 291819"/>
                <a:gd name="connsiteY67" fmla="*/ 97480 h 152118"/>
                <a:gd name="connsiteX68" fmla="*/ 235318 w 291819"/>
                <a:gd name="connsiteY68" fmla="*/ 97480 h 152118"/>
                <a:gd name="connsiteX69" fmla="*/ 236560 w 291819"/>
                <a:gd name="connsiteY69" fmla="*/ 95307 h 152118"/>
                <a:gd name="connsiteX70" fmla="*/ 238423 w 291819"/>
                <a:gd name="connsiteY70" fmla="*/ 94375 h 152118"/>
                <a:gd name="connsiteX71" fmla="*/ 242768 w 291819"/>
                <a:gd name="connsiteY71" fmla="*/ 94375 h 152118"/>
                <a:gd name="connsiteX72" fmla="*/ 245873 w 291819"/>
                <a:gd name="connsiteY72" fmla="*/ 92202 h 152118"/>
                <a:gd name="connsiteX73" fmla="*/ 248046 w 291819"/>
                <a:gd name="connsiteY73" fmla="*/ 92202 h 152118"/>
                <a:gd name="connsiteX74" fmla="*/ 248046 w 291819"/>
                <a:gd name="connsiteY74" fmla="*/ 82579 h 152118"/>
                <a:gd name="connsiteX75" fmla="*/ 236560 w 291819"/>
                <a:gd name="connsiteY75" fmla="*/ 80405 h 152118"/>
                <a:gd name="connsiteX76" fmla="*/ 228178 w 291819"/>
                <a:gd name="connsiteY76" fmla="*/ 77301 h 152118"/>
                <a:gd name="connsiteX77" fmla="*/ 214518 w 291819"/>
                <a:gd name="connsiteY77" fmla="*/ 75128 h 152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291819" h="152118">
                  <a:moveTo>
                    <a:pt x="207378" y="60537"/>
                  </a:moveTo>
                  <a:lnTo>
                    <a:pt x="192787" y="49982"/>
                  </a:lnTo>
                  <a:lnTo>
                    <a:pt x="175091" y="38185"/>
                  </a:lnTo>
                  <a:lnTo>
                    <a:pt x="153050" y="30734"/>
                  </a:lnTo>
                  <a:lnTo>
                    <a:pt x="135354" y="23283"/>
                  </a:lnTo>
                  <a:lnTo>
                    <a:pt x="120763" y="14901"/>
                  </a:lnTo>
                  <a:lnTo>
                    <a:pt x="102137" y="16143"/>
                  </a:lnTo>
                  <a:lnTo>
                    <a:pt x="89719" y="20179"/>
                  </a:lnTo>
                  <a:lnTo>
                    <a:pt x="80095" y="25456"/>
                  </a:lnTo>
                  <a:lnTo>
                    <a:pt x="70782" y="35080"/>
                  </a:lnTo>
                  <a:lnTo>
                    <a:pt x="70782" y="38185"/>
                  </a:lnTo>
                  <a:lnTo>
                    <a:pt x="67677" y="38185"/>
                  </a:lnTo>
                  <a:lnTo>
                    <a:pt x="67677" y="35080"/>
                  </a:lnTo>
                  <a:lnTo>
                    <a:pt x="60537" y="25456"/>
                  </a:lnTo>
                  <a:lnTo>
                    <a:pt x="55259" y="14901"/>
                  </a:lnTo>
                  <a:lnTo>
                    <a:pt x="50913" y="1242"/>
                  </a:lnTo>
                  <a:lnTo>
                    <a:pt x="36322" y="0"/>
                  </a:lnTo>
                  <a:lnTo>
                    <a:pt x="26078" y="0"/>
                  </a:lnTo>
                  <a:lnTo>
                    <a:pt x="14591" y="0"/>
                  </a:lnTo>
                  <a:lnTo>
                    <a:pt x="0" y="1242"/>
                  </a:lnTo>
                  <a:lnTo>
                    <a:pt x="0" y="10866"/>
                  </a:lnTo>
                  <a:lnTo>
                    <a:pt x="9313" y="14901"/>
                  </a:lnTo>
                  <a:lnTo>
                    <a:pt x="20800" y="20179"/>
                  </a:lnTo>
                  <a:lnTo>
                    <a:pt x="31355" y="22352"/>
                  </a:lnTo>
                  <a:lnTo>
                    <a:pt x="29182" y="25456"/>
                  </a:lnTo>
                  <a:lnTo>
                    <a:pt x="28250" y="27630"/>
                  </a:lnTo>
                  <a:lnTo>
                    <a:pt x="26078" y="29803"/>
                  </a:lnTo>
                  <a:lnTo>
                    <a:pt x="23904" y="29803"/>
                  </a:lnTo>
                  <a:lnTo>
                    <a:pt x="20800" y="30734"/>
                  </a:lnTo>
                  <a:lnTo>
                    <a:pt x="29182" y="42531"/>
                  </a:lnTo>
                  <a:lnTo>
                    <a:pt x="42842" y="49982"/>
                  </a:lnTo>
                  <a:lnTo>
                    <a:pt x="58364" y="53086"/>
                  </a:lnTo>
                  <a:lnTo>
                    <a:pt x="75128" y="58364"/>
                  </a:lnTo>
                  <a:lnTo>
                    <a:pt x="89719" y="62710"/>
                  </a:lnTo>
                  <a:lnTo>
                    <a:pt x="102137" y="72023"/>
                  </a:lnTo>
                  <a:lnTo>
                    <a:pt x="111450" y="87856"/>
                  </a:lnTo>
                  <a:lnTo>
                    <a:pt x="113623" y="92202"/>
                  </a:lnTo>
                  <a:lnTo>
                    <a:pt x="111450" y="95307"/>
                  </a:lnTo>
                  <a:lnTo>
                    <a:pt x="109277" y="99653"/>
                  </a:lnTo>
                  <a:lnTo>
                    <a:pt x="107414" y="102757"/>
                  </a:lnTo>
                  <a:lnTo>
                    <a:pt x="106172" y="109277"/>
                  </a:lnTo>
                  <a:lnTo>
                    <a:pt x="104310" y="116417"/>
                  </a:lnTo>
                  <a:lnTo>
                    <a:pt x="122005" y="114554"/>
                  </a:lnTo>
                  <a:lnTo>
                    <a:pt x="135354" y="116417"/>
                  </a:lnTo>
                  <a:lnTo>
                    <a:pt x="147772" y="119832"/>
                  </a:lnTo>
                  <a:lnTo>
                    <a:pt x="160500" y="126972"/>
                  </a:lnTo>
                  <a:lnTo>
                    <a:pt x="172918" y="123868"/>
                  </a:lnTo>
                  <a:lnTo>
                    <a:pt x="185336" y="116417"/>
                  </a:lnTo>
                  <a:lnTo>
                    <a:pt x="198996" y="112381"/>
                  </a:lnTo>
                  <a:lnTo>
                    <a:pt x="209241" y="112381"/>
                  </a:lnTo>
                  <a:lnTo>
                    <a:pt x="223831" y="119832"/>
                  </a:lnTo>
                  <a:lnTo>
                    <a:pt x="228178" y="123868"/>
                  </a:lnTo>
                  <a:lnTo>
                    <a:pt x="231282" y="129145"/>
                  </a:lnTo>
                  <a:lnTo>
                    <a:pt x="235318" y="136596"/>
                  </a:lnTo>
                  <a:lnTo>
                    <a:pt x="238423" y="139701"/>
                  </a:lnTo>
                  <a:lnTo>
                    <a:pt x="243700" y="144047"/>
                  </a:lnTo>
                  <a:lnTo>
                    <a:pt x="249909" y="146220"/>
                  </a:lnTo>
                  <a:lnTo>
                    <a:pt x="253013" y="147151"/>
                  </a:lnTo>
                  <a:lnTo>
                    <a:pt x="257360" y="147151"/>
                  </a:lnTo>
                  <a:lnTo>
                    <a:pt x="260464" y="147151"/>
                  </a:lnTo>
                  <a:lnTo>
                    <a:pt x="264500" y="149324"/>
                  </a:lnTo>
                  <a:lnTo>
                    <a:pt x="267604" y="152429"/>
                  </a:lnTo>
                  <a:lnTo>
                    <a:pt x="291819" y="152429"/>
                  </a:lnTo>
                  <a:lnTo>
                    <a:pt x="291819" y="144047"/>
                  </a:lnTo>
                  <a:lnTo>
                    <a:pt x="270709" y="132560"/>
                  </a:lnTo>
                  <a:lnTo>
                    <a:pt x="253013" y="117659"/>
                  </a:lnTo>
                  <a:lnTo>
                    <a:pt x="240595" y="99653"/>
                  </a:lnTo>
                  <a:lnTo>
                    <a:pt x="236560" y="97480"/>
                  </a:lnTo>
                  <a:lnTo>
                    <a:pt x="235318" y="97480"/>
                  </a:lnTo>
                  <a:lnTo>
                    <a:pt x="236560" y="95307"/>
                  </a:lnTo>
                  <a:lnTo>
                    <a:pt x="238423" y="94375"/>
                  </a:lnTo>
                  <a:lnTo>
                    <a:pt x="242768" y="94375"/>
                  </a:lnTo>
                  <a:lnTo>
                    <a:pt x="245873" y="92202"/>
                  </a:lnTo>
                  <a:lnTo>
                    <a:pt x="248046" y="92202"/>
                  </a:lnTo>
                  <a:lnTo>
                    <a:pt x="248046" y="82579"/>
                  </a:lnTo>
                  <a:lnTo>
                    <a:pt x="236560" y="80405"/>
                  </a:lnTo>
                  <a:lnTo>
                    <a:pt x="228178" y="77301"/>
                  </a:lnTo>
                  <a:lnTo>
                    <a:pt x="214518" y="7512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xmlns="" id="{AADD8F68-7A2B-45A0-AA29-7126702D062E}"/>
                </a:ext>
              </a:extLst>
            </p:cNvPr>
            <p:cNvSpPr/>
            <p:nvPr/>
          </p:nvSpPr>
          <p:spPr>
            <a:xfrm>
              <a:off x="7300385" y="5823811"/>
              <a:ext cx="37253" cy="34149"/>
            </a:xfrm>
            <a:custGeom>
              <a:avLst/>
              <a:gdLst>
                <a:gd name="connsiteX0" fmla="*/ 29182 w 37253"/>
                <a:gd name="connsiteY0" fmla="*/ 29492 h 34149"/>
                <a:gd name="connsiteX1" fmla="*/ 36322 w 37253"/>
                <a:gd name="connsiteY1" fmla="*/ 36012 h 34149"/>
                <a:gd name="connsiteX2" fmla="*/ 39426 w 37253"/>
                <a:gd name="connsiteY2" fmla="*/ 36012 h 34149"/>
                <a:gd name="connsiteX3" fmla="*/ 36322 w 37253"/>
                <a:gd name="connsiteY3" fmla="*/ 22352 h 34149"/>
                <a:gd name="connsiteX4" fmla="*/ 29182 w 37253"/>
                <a:gd name="connsiteY4" fmla="*/ 10555 h 34149"/>
                <a:gd name="connsiteX5" fmla="*/ 19558 w 37253"/>
                <a:gd name="connsiteY5" fmla="*/ 0 h 34149"/>
                <a:gd name="connsiteX6" fmla="*/ 0 w 37253"/>
                <a:gd name="connsiteY6" fmla="*/ 0 h 34149"/>
                <a:gd name="connsiteX7" fmla="*/ 7140 w 37253"/>
                <a:gd name="connsiteY7" fmla="*/ 10555 h 34149"/>
                <a:gd name="connsiteX8" fmla="*/ 17695 w 37253"/>
                <a:gd name="connsiteY8" fmla="*/ 18006 h 34149"/>
                <a:gd name="connsiteX9" fmla="*/ 27009 w 37253"/>
                <a:gd name="connsiteY9" fmla="*/ 27630 h 34149"/>
                <a:gd name="connsiteX10" fmla="*/ 28250 w 37253"/>
                <a:gd name="connsiteY10" fmla="*/ 28561 h 34149"/>
                <a:gd name="connsiteX11" fmla="*/ 29182 w 37253"/>
                <a:gd name="connsiteY11" fmla="*/ 28561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253" h="34149">
                  <a:moveTo>
                    <a:pt x="29182" y="29492"/>
                  </a:moveTo>
                  <a:lnTo>
                    <a:pt x="36322" y="36012"/>
                  </a:lnTo>
                  <a:lnTo>
                    <a:pt x="39426" y="36012"/>
                  </a:lnTo>
                  <a:lnTo>
                    <a:pt x="36322" y="22352"/>
                  </a:lnTo>
                  <a:lnTo>
                    <a:pt x="29182" y="10555"/>
                  </a:lnTo>
                  <a:lnTo>
                    <a:pt x="19558" y="0"/>
                  </a:lnTo>
                  <a:lnTo>
                    <a:pt x="0" y="0"/>
                  </a:lnTo>
                  <a:lnTo>
                    <a:pt x="7140" y="10555"/>
                  </a:lnTo>
                  <a:lnTo>
                    <a:pt x="17695" y="18006"/>
                  </a:lnTo>
                  <a:lnTo>
                    <a:pt x="27009" y="27630"/>
                  </a:lnTo>
                  <a:lnTo>
                    <a:pt x="28250" y="28561"/>
                  </a:lnTo>
                  <a:lnTo>
                    <a:pt x="29182" y="2856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xmlns="" id="{AE63DDF8-405A-48F3-BE9D-3E0D9ECE38A7}"/>
                </a:ext>
              </a:extLst>
            </p:cNvPr>
            <p:cNvSpPr/>
            <p:nvPr/>
          </p:nvSpPr>
          <p:spPr>
            <a:xfrm>
              <a:off x="7503417" y="6096693"/>
              <a:ext cx="43462" cy="34149"/>
            </a:xfrm>
            <a:custGeom>
              <a:avLst/>
              <a:gdLst>
                <a:gd name="connsiteX0" fmla="*/ 14591 w 43462"/>
                <a:gd name="connsiteY0" fmla="*/ 20179 h 34149"/>
                <a:gd name="connsiteX1" fmla="*/ 23904 w 43462"/>
                <a:gd name="connsiteY1" fmla="*/ 27630 h 34149"/>
                <a:gd name="connsiteX2" fmla="*/ 33218 w 43462"/>
                <a:gd name="connsiteY2" fmla="*/ 35080 h 34149"/>
                <a:gd name="connsiteX3" fmla="*/ 45946 w 43462"/>
                <a:gd name="connsiteY3" fmla="*/ 35080 h 34149"/>
                <a:gd name="connsiteX4" fmla="*/ 45946 w 43462"/>
                <a:gd name="connsiteY4" fmla="*/ 24525 h 34149"/>
                <a:gd name="connsiteX5" fmla="*/ 26078 w 43462"/>
                <a:gd name="connsiteY5" fmla="*/ 12728 h 34149"/>
                <a:gd name="connsiteX6" fmla="*/ 9313 w 43462"/>
                <a:gd name="connsiteY6" fmla="*/ 0 h 34149"/>
                <a:gd name="connsiteX7" fmla="*/ 0 w 43462"/>
                <a:gd name="connsiteY7" fmla="*/ 0 h 34149"/>
                <a:gd name="connsiteX8" fmla="*/ 7140 w 43462"/>
                <a:gd name="connsiteY8" fmla="*/ 10866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462" h="34149">
                  <a:moveTo>
                    <a:pt x="14591" y="20179"/>
                  </a:moveTo>
                  <a:lnTo>
                    <a:pt x="23904" y="27630"/>
                  </a:lnTo>
                  <a:lnTo>
                    <a:pt x="33218" y="35080"/>
                  </a:lnTo>
                  <a:lnTo>
                    <a:pt x="45946" y="35080"/>
                  </a:lnTo>
                  <a:lnTo>
                    <a:pt x="45946" y="24525"/>
                  </a:lnTo>
                  <a:lnTo>
                    <a:pt x="26078" y="12728"/>
                  </a:lnTo>
                  <a:lnTo>
                    <a:pt x="9313" y="0"/>
                  </a:lnTo>
                  <a:lnTo>
                    <a:pt x="0" y="0"/>
                  </a:lnTo>
                  <a:lnTo>
                    <a:pt x="7140" y="1086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xmlns="" id="{9079815A-0DB9-4EE7-8C41-D6144E181053}"/>
                </a:ext>
              </a:extLst>
            </p:cNvPr>
            <p:cNvSpPr/>
            <p:nvPr/>
          </p:nvSpPr>
          <p:spPr>
            <a:xfrm>
              <a:off x="7529494" y="6010079"/>
              <a:ext cx="18627" cy="31045"/>
            </a:xfrm>
            <a:custGeom>
              <a:avLst/>
              <a:gdLst>
                <a:gd name="connsiteX0" fmla="*/ 5277 w 18626"/>
                <a:gd name="connsiteY0" fmla="*/ 24215 h 31044"/>
                <a:gd name="connsiteX1" fmla="*/ 7140 w 18626"/>
                <a:gd name="connsiteY1" fmla="*/ 32907 h 31044"/>
                <a:gd name="connsiteX2" fmla="*/ 19868 w 18626"/>
                <a:gd name="connsiteY2" fmla="*/ 32907 h 31044"/>
                <a:gd name="connsiteX3" fmla="*/ 17695 w 18626"/>
                <a:gd name="connsiteY3" fmla="*/ 27630 h 31044"/>
                <a:gd name="connsiteX4" fmla="*/ 15522 w 18626"/>
                <a:gd name="connsiteY4" fmla="*/ 24215 h 31044"/>
                <a:gd name="connsiteX5" fmla="*/ 14591 w 18626"/>
                <a:gd name="connsiteY5" fmla="*/ 20179 h 31044"/>
                <a:gd name="connsiteX6" fmla="*/ 12418 w 18626"/>
                <a:gd name="connsiteY6" fmla="*/ 16764 h 31044"/>
                <a:gd name="connsiteX7" fmla="*/ 12418 w 18626"/>
                <a:gd name="connsiteY7" fmla="*/ 10555 h 31044"/>
                <a:gd name="connsiteX8" fmla="*/ 10244 w 18626"/>
                <a:gd name="connsiteY8" fmla="*/ 5278 h 31044"/>
                <a:gd name="connsiteX9" fmla="*/ 8382 w 18626"/>
                <a:gd name="connsiteY9" fmla="*/ 3104 h 31044"/>
                <a:gd name="connsiteX10" fmla="*/ 7140 w 18626"/>
                <a:gd name="connsiteY10" fmla="*/ 3104 h 31044"/>
                <a:gd name="connsiteX11" fmla="*/ 5277 w 18626"/>
                <a:gd name="connsiteY11" fmla="*/ 3104 h 31044"/>
                <a:gd name="connsiteX12" fmla="*/ 5277 w 18626"/>
                <a:gd name="connsiteY12" fmla="*/ 2173 h 31044"/>
                <a:gd name="connsiteX13" fmla="*/ 3104 w 18626"/>
                <a:gd name="connsiteY13" fmla="*/ 0 h 31044"/>
                <a:gd name="connsiteX14" fmla="*/ 0 w 18626"/>
                <a:gd name="connsiteY14" fmla="*/ 0 h 31044"/>
                <a:gd name="connsiteX15" fmla="*/ 0 w 18626"/>
                <a:gd name="connsiteY15" fmla="*/ 10555 h 31044"/>
                <a:gd name="connsiteX16" fmla="*/ 931 w 18626"/>
                <a:gd name="connsiteY16" fmla="*/ 18006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626" h="31044">
                  <a:moveTo>
                    <a:pt x="5277" y="24215"/>
                  </a:moveTo>
                  <a:lnTo>
                    <a:pt x="7140" y="32907"/>
                  </a:lnTo>
                  <a:lnTo>
                    <a:pt x="19868" y="32907"/>
                  </a:lnTo>
                  <a:lnTo>
                    <a:pt x="17695" y="27630"/>
                  </a:lnTo>
                  <a:lnTo>
                    <a:pt x="15522" y="24215"/>
                  </a:lnTo>
                  <a:lnTo>
                    <a:pt x="14591" y="20179"/>
                  </a:lnTo>
                  <a:lnTo>
                    <a:pt x="12418" y="16764"/>
                  </a:lnTo>
                  <a:lnTo>
                    <a:pt x="12418" y="10555"/>
                  </a:lnTo>
                  <a:lnTo>
                    <a:pt x="10244" y="5278"/>
                  </a:lnTo>
                  <a:lnTo>
                    <a:pt x="8382" y="3104"/>
                  </a:lnTo>
                  <a:lnTo>
                    <a:pt x="7140" y="3104"/>
                  </a:lnTo>
                  <a:lnTo>
                    <a:pt x="5277" y="3104"/>
                  </a:lnTo>
                  <a:lnTo>
                    <a:pt x="5277" y="2173"/>
                  </a:lnTo>
                  <a:lnTo>
                    <a:pt x="3104" y="0"/>
                  </a:lnTo>
                  <a:lnTo>
                    <a:pt x="0" y="0"/>
                  </a:lnTo>
                  <a:lnTo>
                    <a:pt x="0" y="10555"/>
                  </a:lnTo>
                  <a:lnTo>
                    <a:pt x="931" y="1800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xmlns="" id="{FA30399D-7764-47F6-8E42-7DDA8FE9C97C}"/>
                </a:ext>
              </a:extLst>
            </p:cNvPr>
            <p:cNvSpPr/>
            <p:nvPr/>
          </p:nvSpPr>
          <p:spPr>
            <a:xfrm>
              <a:off x="7059479" y="5873482"/>
              <a:ext cx="12418" cy="18627"/>
            </a:xfrm>
            <a:custGeom>
              <a:avLst/>
              <a:gdLst>
                <a:gd name="connsiteX0" fmla="*/ 0 w 12417"/>
                <a:gd name="connsiteY0" fmla="*/ 20179 h 18626"/>
                <a:gd name="connsiteX1" fmla="*/ 2173 w 12417"/>
                <a:gd name="connsiteY1" fmla="*/ 18006 h 18626"/>
                <a:gd name="connsiteX2" fmla="*/ 4346 w 12417"/>
                <a:gd name="connsiteY2" fmla="*/ 15833 h 18626"/>
                <a:gd name="connsiteX3" fmla="*/ 13660 w 12417"/>
                <a:gd name="connsiteY3" fmla="*/ 10555 h 18626"/>
                <a:gd name="connsiteX4" fmla="*/ 13660 w 12417"/>
                <a:gd name="connsiteY4" fmla="*/ 3104 h 18626"/>
                <a:gd name="connsiteX5" fmla="*/ 0 w 12417"/>
                <a:gd name="connsiteY5" fmla="*/ 0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417" h="18626">
                  <a:moveTo>
                    <a:pt x="0" y="20179"/>
                  </a:moveTo>
                  <a:lnTo>
                    <a:pt x="2173" y="18006"/>
                  </a:lnTo>
                  <a:lnTo>
                    <a:pt x="4346" y="15833"/>
                  </a:lnTo>
                  <a:lnTo>
                    <a:pt x="13660" y="10555"/>
                  </a:lnTo>
                  <a:lnTo>
                    <a:pt x="13660" y="31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xmlns="" id="{3544E217-7CC1-44AA-AF76-D2EA4C6731F3}"/>
                </a:ext>
              </a:extLst>
            </p:cNvPr>
            <p:cNvSpPr/>
            <p:nvPr/>
          </p:nvSpPr>
          <p:spPr>
            <a:xfrm>
              <a:off x="6836579" y="5928431"/>
              <a:ext cx="24836" cy="15522"/>
            </a:xfrm>
            <a:custGeom>
              <a:avLst/>
              <a:gdLst>
                <a:gd name="connsiteX0" fmla="*/ 7451 w 24835"/>
                <a:gd name="connsiteY0" fmla="*/ 9624 h 15522"/>
                <a:gd name="connsiteX1" fmla="*/ 12728 w 24835"/>
                <a:gd name="connsiteY1" fmla="*/ 12728 h 15522"/>
                <a:gd name="connsiteX2" fmla="*/ 17696 w 24835"/>
                <a:gd name="connsiteY2" fmla="*/ 14901 h 15522"/>
                <a:gd name="connsiteX3" fmla="*/ 22973 w 24835"/>
                <a:gd name="connsiteY3" fmla="*/ 17075 h 15522"/>
                <a:gd name="connsiteX4" fmla="*/ 22973 w 24835"/>
                <a:gd name="connsiteY4" fmla="*/ 12728 h 15522"/>
                <a:gd name="connsiteX5" fmla="*/ 27319 w 24835"/>
                <a:gd name="connsiteY5" fmla="*/ 12728 h 15522"/>
                <a:gd name="connsiteX6" fmla="*/ 27319 w 24835"/>
                <a:gd name="connsiteY6" fmla="*/ 5588 h 15522"/>
                <a:gd name="connsiteX7" fmla="*/ 22042 w 24835"/>
                <a:gd name="connsiteY7" fmla="*/ 4346 h 15522"/>
                <a:gd name="connsiteX8" fmla="*/ 17696 w 24835"/>
                <a:gd name="connsiteY8" fmla="*/ 2173 h 15522"/>
                <a:gd name="connsiteX9" fmla="*/ 12728 w 24835"/>
                <a:gd name="connsiteY9" fmla="*/ 2173 h 15522"/>
                <a:gd name="connsiteX10" fmla="*/ 7451 w 24835"/>
                <a:gd name="connsiteY10" fmla="*/ 2173 h 15522"/>
                <a:gd name="connsiteX11" fmla="*/ 0 w 24835"/>
                <a:gd name="connsiteY11" fmla="*/ 0 h 15522"/>
                <a:gd name="connsiteX12" fmla="*/ 3104 w 24835"/>
                <a:gd name="connsiteY12" fmla="*/ 5588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835" h="15522">
                  <a:moveTo>
                    <a:pt x="7451" y="9624"/>
                  </a:moveTo>
                  <a:lnTo>
                    <a:pt x="12728" y="12728"/>
                  </a:lnTo>
                  <a:lnTo>
                    <a:pt x="17696" y="14901"/>
                  </a:lnTo>
                  <a:lnTo>
                    <a:pt x="22973" y="17075"/>
                  </a:lnTo>
                  <a:lnTo>
                    <a:pt x="22973" y="12728"/>
                  </a:lnTo>
                  <a:lnTo>
                    <a:pt x="27319" y="12728"/>
                  </a:lnTo>
                  <a:lnTo>
                    <a:pt x="27319" y="5588"/>
                  </a:lnTo>
                  <a:lnTo>
                    <a:pt x="22042" y="4346"/>
                  </a:lnTo>
                  <a:lnTo>
                    <a:pt x="17696" y="2173"/>
                  </a:lnTo>
                  <a:lnTo>
                    <a:pt x="12728" y="2173"/>
                  </a:lnTo>
                  <a:lnTo>
                    <a:pt x="7451" y="2173"/>
                  </a:lnTo>
                  <a:lnTo>
                    <a:pt x="0" y="0"/>
                  </a:lnTo>
                  <a:lnTo>
                    <a:pt x="3104" y="558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xmlns="" id="{AB79C8FA-D10B-459A-A817-A6CB0A9F30FE}"/>
                </a:ext>
              </a:extLst>
            </p:cNvPr>
            <p:cNvSpPr/>
            <p:nvPr/>
          </p:nvSpPr>
          <p:spPr>
            <a:xfrm>
              <a:off x="6939958" y="5836539"/>
              <a:ext cx="18627" cy="9313"/>
            </a:xfrm>
            <a:custGeom>
              <a:avLst/>
              <a:gdLst>
                <a:gd name="connsiteX0" fmla="*/ 0 w 18626"/>
                <a:gd name="connsiteY0" fmla="*/ 0 h 9313"/>
                <a:gd name="connsiteX1" fmla="*/ 0 w 18626"/>
                <a:gd name="connsiteY1" fmla="*/ 10555 h 9313"/>
                <a:gd name="connsiteX2" fmla="*/ 19558 w 18626"/>
                <a:gd name="connsiteY2" fmla="*/ 10555 h 9313"/>
                <a:gd name="connsiteX3" fmla="*/ 19558 w 18626"/>
                <a:gd name="connsiteY3" fmla="*/ 3104 h 9313"/>
                <a:gd name="connsiteX4" fmla="*/ 18627 w 18626"/>
                <a:gd name="connsiteY4" fmla="*/ 2173 h 9313"/>
                <a:gd name="connsiteX5" fmla="*/ 16453 w 18626"/>
                <a:gd name="connsiteY5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626" h="9313">
                  <a:moveTo>
                    <a:pt x="0" y="0"/>
                  </a:moveTo>
                  <a:lnTo>
                    <a:pt x="0" y="10555"/>
                  </a:lnTo>
                  <a:lnTo>
                    <a:pt x="19558" y="10555"/>
                  </a:lnTo>
                  <a:lnTo>
                    <a:pt x="19558" y="3104"/>
                  </a:lnTo>
                  <a:lnTo>
                    <a:pt x="18627" y="2173"/>
                  </a:lnTo>
                  <a:lnTo>
                    <a:pt x="16453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xmlns="" id="{5319A6C2-E1D0-45BD-B53B-B6B9D6D462D4}"/>
                </a:ext>
              </a:extLst>
            </p:cNvPr>
            <p:cNvSpPr/>
            <p:nvPr/>
          </p:nvSpPr>
          <p:spPr>
            <a:xfrm>
              <a:off x="6803361" y="5908563"/>
              <a:ext cx="34149" cy="15522"/>
            </a:xfrm>
            <a:custGeom>
              <a:avLst/>
              <a:gdLst>
                <a:gd name="connsiteX0" fmla="*/ 34459 w 34149"/>
                <a:gd name="connsiteY0" fmla="*/ 9313 h 15522"/>
                <a:gd name="connsiteX1" fmla="*/ 31355 w 34149"/>
                <a:gd name="connsiteY1" fmla="*/ 5277 h 15522"/>
                <a:gd name="connsiteX2" fmla="*/ 27009 w 34149"/>
                <a:gd name="connsiteY2" fmla="*/ 3104 h 15522"/>
                <a:gd name="connsiteX3" fmla="*/ 23904 w 34149"/>
                <a:gd name="connsiteY3" fmla="*/ 2173 h 15522"/>
                <a:gd name="connsiteX4" fmla="*/ 16764 w 34149"/>
                <a:gd name="connsiteY4" fmla="*/ 0 h 15522"/>
                <a:gd name="connsiteX5" fmla="*/ 12418 w 34149"/>
                <a:gd name="connsiteY5" fmla="*/ 3104 h 15522"/>
                <a:gd name="connsiteX6" fmla="*/ 11486 w 34149"/>
                <a:gd name="connsiteY6" fmla="*/ 5277 h 15522"/>
                <a:gd name="connsiteX7" fmla="*/ 5277 w 34149"/>
                <a:gd name="connsiteY7" fmla="*/ 7451 h 15522"/>
                <a:gd name="connsiteX8" fmla="*/ 0 w 34149"/>
                <a:gd name="connsiteY8" fmla="*/ 9313 h 15522"/>
                <a:gd name="connsiteX9" fmla="*/ 0 w 34149"/>
                <a:gd name="connsiteY9" fmla="*/ 16764 h 15522"/>
                <a:gd name="connsiteX10" fmla="*/ 12418 w 34149"/>
                <a:gd name="connsiteY10" fmla="*/ 16764 h 15522"/>
                <a:gd name="connsiteX11" fmla="*/ 23904 w 34149"/>
                <a:gd name="connsiteY11" fmla="*/ 16764 h 15522"/>
                <a:gd name="connsiteX12" fmla="*/ 33218 w 34149"/>
                <a:gd name="connsiteY12" fmla="*/ 12728 h 15522"/>
                <a:gd name="connsiteX13" fmla="*/ 36322 w 34149"/>
                <a:gd name="connsiteY13" fmla="*/ 12728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149" h="15522">
                  <a:moveTo>
                    <a:pt x="34459" y="9313"/>
                  </a:moveTo>
                  <a:lnTo>
                    <a:pt x="31355" y="5277"/>
                  </a:lnTo>
                  <a:lnTo>
                    <a:pt x="27009" y="3104"/>
                  </a:lnTo>
                  <a:lnTo>
                    <a:pt x="23904" y="2173"/>
                  </a:lnTo>
                  <a:lnTo>
                    <a:pt x="16764" y="0"/>
                  </a:lnTo>
                  <a:lnTo>
                    <a:pt x="12418" y="3104"/>
                  </a:lnTo>
                  <a:lnTo>
                    <a:pt x="11486" y="5277"/>
                  </a:lnTo>
                  <a:lnTo>
                    <a:pt x="5277" y="7451"/>
                  </a:lnTo>
                  <a:lnTo>
                    <a:pt x="0" y="9313"/>
                  </a:lnTo>
                  <a:lnTo>
                    <a:pt x="0" y="16764"/>
                  </a:lnTo>
                  <a:lnTo>
                    <a:pt x="12418" y="16764"/>
                  </a:lnTo>
                  <a:lnTo>
                    <a:pt x="23904" y="16764"/>
                  </a:lnTo>
                  <a:lnTo>
                    <a:pt x="33218" y="12728"/>
                  </a:lnTo>
                  <a:lnTo>
                    <a:pt x="36322" y="1272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xmlns="" id="{DAD5EE2E-2960-4578-B876-1D1916A9A9D1}"/>
                </a:ext>
              </a:extLst>
            </p:cNvPr>
            <p:cNvSpPr/>
            <p:nvPr/>
          </p:nvSpPr>
          <p:spPr>
            <a:xfrm>
              <a:off x="2868772" y="5437617"/>
              <a:ext cx="34149" cy="12418"/>
            </a:xfrm>
            <a:custGeom>
              <a:avLst/>
              <a:gdLst>
                <a:gd name="connsiteX0" fmla="*/ 34459 w 34149"/>
                <a:gd name="connsiteY0" fmla="*/ 8382 h 12417"/>
                <a:gd name="connsiteX1" fmla="*/ 34459 w 34149"/>
                <a:gd name="connsiteY1" fmla="*/ 5278 h 12417"/>
                <a:gd name="connsiteX2" fmla="*/ 19869 w 34149"/>
                <a:gd name="connsiteY2" fmla="*/ 0 h 12417"/>
                <a:gd name="connsiteX3" fmla="*/ 14591 w 34149"/>
                <a:gd name="connsiteY3" fmla="*/ 2173 h 12417"/>
                <a:gd name="connsiteX4" fmla="*/ 10555 w 34149"/>
                <a:gd name="connsiteY4" fmla="*/ 3104 h 12417"/>
                <a:gd name="connsiteX5" fmla="*/ 5278 w 34149"/>
                <a:gd name="connsiteY5" fmla="*/ 3104 h 12417"/>
                <a:gd name="connsiteX6" fmla="*/ 0 w 34149"/>
                <a:gd name="connsiteY6" fmla="*/ 5278 h 12417"/>
                <a:gd name="connsiteX7" fmla="*/ 0 w 34149"/>
                <a:gd name="connsiteY7" fmla="*/ 12728 h 12417"/>
                <a:gd name="connsiteX8" fmla="*/ 9313 w 34149"/>
                <a:gd name="connsiteY8" fmla="*/ 12728 h 12417"/>
                <a:gd name="connsiteX9" fmla="*/ 19869 w 34149"/>
                <a:gd name="connsiteY9" fmla="*/ 12728 h 12417"/>
                <a:gd name="connsiteX10" fmla="*/ 31355 w 34149"/>
                <a:gd name="connsiteY10" fmla="*/ 8382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149" h="12417">
                  <a:moveTo>
                    <a:pt x="34459" y="8382"/>
                  </a:moveTo>
                  <a:lnTo>
                    <a:pt x="34459" y="5278"/>
                  </a:lnTo>
                  <a:lnTo>
                    <a:pt x="19869" y="0"/>
                  </a:lnTo>
                  <a:lnTo>
                    <a:pt x="14591" y="2173"/>
                  </a:lnTo>
                  <a:lnTo>
                    <a:pt x="10555" y="3104"/>
                  </a:lnTo>
                  <a:lnTo>
                    <a:pt x="5278" y="3104"/>
                  </a:lnTo>
                  <a:lnTo>
                    <a:pt x="0" y="5278"/>
                  </a:lnTo>
                  <a:lnTo>
                    <a:pt x="0" y="12728"/>
                  </a:lnTo>
                  <a:lnTo>
                    <a:pt x="9313" y="12728"/>
                  </a:lnTo>
                  <a:lnTo>
                    <a:pt x="19869" y="12728"/>
                  </a:lnTo>
                  <a:lnTo>
                    <a:pt x="31355" y="8382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xmlns="" id="{40427EE1-3877-431E-9612-5AE3D0D93832}"/>
                </a:ext>
              </a:extLst>
            </p:cNvPr>
            <p:cNvSpPr/>
            <p:nvPr/>
          </p:nvSpPr>
          <p:spPr>
            <a:xfrm>
              <a:off x="6993044" y="5054526"/>
              <a:ext cx="229730" cy="266983"/>
            </a:xfrm>
            <a:custGeom>
              <a:avLst/>
              <a:gdLst>
                <a:gd name="connsiteX0" fmla="*/ 7140 w 229729"/>
                <a:gd name="connsiteY0" fmla="*/ 247425 h 266983"/>
                <a:gd name="connsiteX1" fmla="*/ 8382 w 229729"/>
                <a:gd name="connsiteY1" fmla="*/ 254876 h 266983"/>
                <a:gd name="connsiteX2" fmla="*/ 10245 w 229729"/>
                <a:gd name="connsiteY2" fmla="*/ 269777 h 266983"/>
                <a:gd name="connsiteX3" fmla="*/ 22663 w 229729"/>
                <a:gd name="connsiteY3" fmla="*/ 269777 h 266983"/>
                <a:gd name="connsiteX4" fmla="*/ 27009 w 229729"/>
                <a:gd name="connsiteY4" fmla="*/ 262327 h 266983"/>
                <a:gd name="connsiteX5" fmla="*/ 30113 w 229729"/>
                <a:gd name="connsiteY5" fmla="*/ 254876 h 266983"/>
                <a:gd name="connsiteX6" fmla="*/ 36322 w 229729"/>
                <a:gd name="connsiteY6" fmla="*/ 249599 h 266983"/>
                <a:gd name="connsiteX7" fmla="*/ 34149 w 229729"/>
                <a:gd name="connsiteY7" fmla="*/ 240285 h 266983"/>
                <a:gd name="connsiteX8" fmla="*/ 34149 w 229729"/>
                <a:gd name="connsiteY8" fmla="*/ 235008 h 266983"/>
                <a:gd name="connsiteX9" fmla="*/ 34149 w 229729"/>
                <a:gd name="connsiteY9" fmla="*/ 231593 h 266983"/>
                <a:gd name="connsiteX10" fmla="*/ 30113 w 229729"/>
                <a:gd name="connsiteY10" fmla="*/ 229730 h 266983"/>
                <a:gd name="connsiteX11" fmla="*/ 27009 w 229729"/>
                <a:gd name="connsiteY11" fmla="*/ 224452 h 266983"/>
                <a:gd name="connsiteX12" fmla="*/ 27009 w 229729"/>
                <a:gd name="connsiteY12" fmla="*/ 220106 h 266983"/>
                <a:gd name="connsiteX13" fmla="*/ 34149 w 229729"/>
                <a:gd name="connsiteY13" fmla="*/ 222279 h 266983"/>
                <a:gd name="connsiteX14" fmla="*/ 37253 w 229729"/>
                <a:gd name="connsiteY14" fmla="*/ 224452 h 266983"/>
                <a:gd name="connsiteX15" fmla="*/ 41600 w 229729"/>
                <a:gd name="connsiteY15" fmla="*/ 224452 h 266983"/>
                <a:gd name="connsiteX16" fmla="*/ 41600 w 229729"/>
                <a:gd name="connsiteY16" fmla="*/ 225384 h 266983"/>
                <a:gd name="connsiteX17" fmla="*/ 41600 w 229729"/>
                <a:gd name="connsiteY17" fmla="*/ 229730 h 266983"/>
                <a:gd name="connsiteX18" fmla="*/ 41600 w 229729"/>
                <a:gd name="connsiteY18" fmla="*/ 231593 h 266983"/>
                <a:gd name="connsiteX19" fmla="*/ 41600 w 229729"/>
                <a:gd name="connsiteY19" fmla="*/ 236870 h 266983"/>
                <a:gd name="connsiteX20" fmla="*/ 43773 w 229729"/>
                <a:gd name="connsiteY20" fmla="*/ 240285 h 266983"/>
                <a:gd name="connsiteX21" fmla="*/ 48740 w 229729"/>
                <a:gd name="connsiteY21" fmla="*/ 239043 h 266983"/>
                <a:gd name="connsiteX22" fmla="*/ 54018 w 229729"/>
                <a:gd name="connsiteY22" fmla="*/ 239043 h 266983"/>
                <a:gd name="connsiteX23" fmla="*/ 56191 w 229729"/>
                <a:gd name="connsiteY23" fmla="*/ 236870 h 266983"/>
                <a:gd name="connsiteX24" fmla="*/ 58364 w 229729"/>
                <a:gd name="connsiteY24" fmla="*/ 235008 h 266983"/>
                <a:gd name="connsiteX25" fmla="*/ 59295 w 229729"/>
                <a:gd name="connsiteY25" fmla="*/ 235008 h 266983"/>
                <a:gd name="connsiteX26" fmla="*/ 61468 w 229729"/>
                <a:gd name="connsiteY26" fmla="*/ 232834 h 266983"/>
                <a:gd name="connsiteX27" fmla="*/ 65504 w 229729"/>
                <a:gd name="connsiteY27" fmla="*/ 232834 h 266983"/>
                <a:gd name="connsiteX28" fmla="*/ 70782 w 229729"/>
                <a:gd name="connsiteY28" fmla="*/ 232834 h 266983"/>
                <a:gd name="connsiteX29" fmla="*/ 72955 w 229729"/>
                <a:gd name="connsiteY29" fmla="*/ 229730 h 266983"/>
                <a:gd name="connsiteX30" fmla="*/ 73886 w 229729"/>
                <a:gd name="connsiteY30" fmla="*/ 224452 h 266983"/>
                <a:gd name="connsiteX31" fmla="*/ 73886 w 229729"/>
                <a:gd name="connsiteY31" fmla="*/ 220106 h 266983"/>
                <a:gd name="connsiteX32" fmla="*/ 76059 w 229729"/>
                <a:gd name="connsiteY32" fmla="*/ 212655 h 266983"/>
                <a:gd name="connsiteX33" fmla="*/ 81026 w 229729"/>
                <a:gd name="connsiteY33" fmla="*/ 220106 h 266983"/>
                <a:gd name="connsiteX34" fmla="*/ 86304 w 229729"/>
                <a:gd name="connsiteY34" fmla="*/ 229730 h 266983"/>
                <a:gd name="connsiteX35" fmla="*/ 112381 w 229729"/>
                <a:gd name="connsiteY35" fmla="*/ 217933 h 266983"/>
                <a:gd name="connsiteX36" fmla="*/ 139390 w 229729"/>
                <a:gd name="connsiteY36" fmla="*/ 205205 h 266983"/>
                <a:gd name="connsiteX37" fmla="*/ 163294 w 229729"/>
                <a:gd name="connsiteY37" fmla="*/ 192476 h 266983"/>
                <a:gd name="connsiteX38" fmla="*/ 165468 w 229729"/>
                <a:gd name="connsiteY38" fmla="*/ 170435 h 266983"/>
                <a:gd name="connsiteX39" fmla="*/ 168572 w 229729"/>
                <a:gd name="connsiteY39" fmla="*/ 152429 h 266983"/>
                <a:gd name="connsiteX40" fmla="*/ 172918 w 229729"/>
                <a:gd name="connsiteY40" fmla="*/ 138459 h 266983"/>
                <a:gd name="connsiteX41" fmla="*/ 173850 w 229729"/>
                <a:gd name="connsiteY41" fmla="*/ 125731 h 266983"/>
                <a:gd name="connsiteX42" fmla="*/ 173850 w 229729"/>
                <a:gd name="connsiteY42" fmla="*/ 113313 h 266983"/>
                <a:gd name="connsiteX43" fmla="*/ 172918 w 229729"/>
                <a:gd name="connsiteY43" fmla="*/ 96238 h 266983"/>
                <a:gd name="connsiteX44" fmla="*/ 166709 w 229729"/>
                <a:gd name="connsiteY44" fmla="*/ 73886 h 266983"/>
                <a:gd name="connsiteX45" fmla="*/ 170745 w 229729"/>
                <a:gd name="connsiteY45" fmla="*/ 72955 h 266983"/>
                <a:gd name="connsiteX46" fmla="*/ 172918 w 229729"/>
                <a:gd name="connsiteY46" fmla="*/ 68609 h 266983"/>
                <a:gd name="connsiteX47" fmla="*/ 176023 w 229729"/>
                <a:gd name="connsiteY47" fmla="*/ 66746 h 266983"/>
                <a:gd name="connsiteX48" fmla="*/ 180059 w 229729"/>
                <a:gd name="connsiteY48" fmla="*/ 65504 h 266983"/>
                <a:gd name="connsiteX49" fmla="*/ 183163 w 229729"/>
                <a:gd name="connsiteY49" fmla="*/ 66746 h 266983"/>
                <a:gd name="connsiteX50" fmla="*/ 186267 w 229729"/>
                <a:gd name="connsiteY50" fmla="*/ 68609 h 266983"/>
                <a:gd name="connsiteX51" fmla="*/ 190614 w 229729"/>
                <a:gd name="connsiteY51" fmla="*/ 73886 h 266983"/>
                <a:gd name="connsiteX52" fmla="*/ 200858 w 229729"/>
                <a:gd name="connsiteY52" fmla="*/ 68609 h 266983"/>
                <a:gd name="connsiteX53" fmla="*/ 208309 w 229729"/>
                <a:gd name="connsiteY53" fmla="*/ 61468 h 266983"/>
                <a:gd name="connsiteX54" fmla="*/ 217622 w 229729"/>
                <a:gd name="connsiteY54" fmla="*/ 54018 h 266983"/>
                <a:gd name="connsiteX55" fmla="*/ 230040 w 229729"/>
                <a:gd name="connsiteY55" fmla="*/ 50603 h 266983"/>
                <a:gd name="connsiteX56" fmla="*/ 230040 w 229729"/>
                <a:gd name="connsiteY56" fmla="*/ 44394 h 266983"/>
                <a:gd name="connsiteX57" fmla="*/ 230040 w 229729"/>
                <a:gd name="connsiteY57" fmla="*/ 41289 h 266983"/>
                <a:gd name="connsiteX58" fmla="*/ 229109 w 229729"/>
                <a:gd name="connsiteY58" fmla="*/ 36943 h 266983"/>
                <a:gd name="connsiteX59" fmla="*/ 226936 w 229729"/>
                <a:gd name="connsiteY59" fmla="*/ 33839 h 266983"/>
                <a:gd name="connsiteX60" fmla="*/ 219796 w 229729"/>
                <a:gd name="connsiteY60" fmla="*/ 28561 h 266983"/>
                <a:gd name="connsiteX61" fmla="*/ 212345 w 229729"/>
                <a:gd name="connsiteY61" fmla="*/ 24215 h 266983"/>
                <a:gd name="connsiteX62" fmla="*/ 200858 w 229729"/>
                <a:gd name="connsiteY62" fmla="*/ 21110 h 266983"/>
                <a:gd name="connsiteX63" fmla="*/ 192476 w 229729"/>
                <a:gd name="connsiteY63" fmla="*/ 13660 h 266983"/>
                <a:gd name="connsiteX64" fmla="*/ 183163 w 229729"/>
                <a:gd name="connsiteY64" fmla="*/ 0 h 266983"/>
                <a:gd name="connsiteX65" fmla="*/ 173850 w 229729"/>
                <a:gd name="connsiteY65" fmla="*/ 9624 h 266983"/>
                <a:gd name="connsiteX66" fmla="*/ 170745 w 229729"/>
                <a:gd name="connsiteY66" fmla="*/ 24215 h 266983"/>
                <a:gd name="connsiteX67" fmla="*/ 170745 w 229729"/>
                <a:gd name="connsiteY67" fmla="*/ 43462 h 266983"/>
                <a:gd name="connsiteX68" fmla="*/ 166709 w 229729"/>
                <a:gd name="connsiteY68" fmla="*/ 43462 h 266983"/>
                <a:gd name="connsiteX69" fmla="*/ 163294 w 229729"/>
                <a:gd name="connsiteY69" fmla="*/ 44394 h 266983"/>
                <a:gd name="connsiteX70" fmla="*/ 158327 w 229729"/>
                <a:gd name="connsiteY70" fmla="*/ 44394 h 266983"/>
                <a:gd name="connsiteX71" fmla="*/ 150877 w 229729"/>
                <a:gd name="connsiteY71" fmla="*/ 46567 h 266983"/>
                <a:gd name="connsiteX72" fmla="*/ 150877 w 229729"/>
                <a:gd name="connsiteY72" fmla="*/ 48740 h 266983"/>
                <a:gd name="connsiteX73" fmla="*/ 150877 w 229729"/>
                <a:gd name="connsiteY73" fmla="*/ 50603 h 266983"/>
                <a:gd name="connsiteX74" fmla="*/ 149014 w 229729"/>
                <a:gd name="connsiteY74" fmla="*/ 51844 h 266983"/>
                <a:gd name="connsiteX75" fmla="*/ 146841 w 229729"/>
                <a:gd name="connsiteY75" fmla="*/ 54018 h 266983"/>
                <a:gd name="connsiteX76" fmla="*/ 146841 w 229729"/>
                <a:gd name="connsiteY76" fmla="*/ 63331 h 266983"/>
                <a:gd name="connsiteX77" fmla="*/ 146841 w 229729"/>
                <a:gd name="connsiteY77" fmla="*/ 70782 h 266983"/>
                <a:gd name="connsiteX78" fmla="*/ 149014 w 229729"/>
                <a:gd name="connsiteY78" fmla="*/ 73886 h 266983"/>
                <a:gd name="connsiteX79" fmla="*/ 150877 w 229729"/>
                <a:gd name="connsiteY79" fmla="*/ 78232 h 266983"/>
                <a:gd name="connsiteX80" fmla="*/ 156154 w 229729"/>
                <a:gd name="connsiteY80" fmla="*/ 81337 h 266983"/>
                <a:gd name="connsiteX81" fmla="*/ 163294 w 229729"/>
                <a:gd name="connsiteY81" fmla="*/ 81337 h 266983"/>
                <a:gd name="connsiteX82" fmla="*/ 152118 w 229729"/>
                <a:gd name="connsiteY82" fmla="*/ 98411 h 266983"/>
                <a:gd name="connsiteX83" fmla="*/ 146841 w 229729"/>
                <a:gd name="connsiteY83" fmla="*/ 111140 h 266983"/>
                <a:gd name="connsiteX84" fmla="*/ 143737 w 229729"/>
                <a:gd name="connsiteY84" fmla="*/ 125731 h 266983"/>
                <a:gd name="connsiteX85" fmla="*/ 139390 w 229729"/>
                <a:gd name="connsiteY85" fmla="*/ 138459 h 266983"/>
                <a:gd name="connsiteX86" fmla="*/ 130077 w 229729"/>
                <a:gd name="connsiteY86" fmla="*/ 150256 h 266983"/>
                <a:gd name="connsiteX87" fmla="*/ 115486 w 229729"/>
                <a:gd name="connsiteY87" fmla="*/ 162984 h 266983"/>
                <a:gd name="connsiteX88" fmla="*/ 114555 w 229729"/>
                <a:gd name="connsiteY88" fmla="*/ 165157 h 266983"/>
                <a:gd name="connsiteX89" fmla="*/ 112381 w 229729"/>
                <a:gd name="connsiteY89" fmla="*/ 165157 h 266983"/>
                <a:gd name="connsiteX90" fmla="*/ 110208 w 229729"/>
                <a:gd name="connsiteY90" fmla="*/ 165157 h 266983"/>
                <a:gd name="connsiteX91" fmla="*/ 108346 w 229729"/>
                <a:gd name="connsiteY91" fmla="*/ 162984 h 266983"/>
                <a:gd name="connsiteX92" fmla="*/ 107104 w 229729"/>
                <a:gd name="connsiteY92" fmla="*/ 159880 h 266983"/>
                <a:gd name="connsiteX93" fmla="*/ 100895 w 229729"/>
                <a:gd name="connsiteY93" fmla="*/ 162984 h 266983"/>
                <a:gd name="connsiteX94" fmla="*/ 97790 w 229729"/>
                <a:gd name="connsiteY94" fmla="*/ 168262 h 266983"/>
                <a:gd name="connsiteX95" fmla="*/ 95617 w 229729"/>
                <a:gd name="connsiteY95" fmla="*/ 172297 h 266983"/>
                <a:gd name="connsiteX96" fmla="*/ 93754 w 229729"/>
                <a:gd name="connsiteY96" fmla="*/ 177886 h 266983"/>
                <a:gd name="connsiteX97" fmla="*/ 90650 w 229729"/>
                <a:gd name="connsiteY97" fmla="*/ 183163 h 266983"/>
                <a:gd name="connsiteX98" fmla="*/ 86304 w 229729"/>
                <a:gd name="connsiteY98" fmla="*/ 188441 h 266983"/>
                <a:gd name="connsiteX99" fmla="*/ 83200 w 229729"/>
                <a:gd name="connsiteY99" fmla="*/ 188441 h 266983"/>
                <a:gd name="connsiteX100" fmla="*/ 80095 w 229729"/>
                <a:gd name="connsiteY100" fmla="*/ 188441 h 266983"/>
                <a:gd name="connsiteX101" fmla="*/ 73886 w 229729"/>
                <a:gd name="connsiteY101" fmla="*/ 187199 h 266983"/>
                <a:gd name="connsiteX102" fmla="*/ 66435 w 229729"/>
                <a:gd name="connsiteY102" fmla="*/ 187199 h 266983"/>
                <a:gd name="connsiteX103" fmla="*/ 59295 w 229729"/>
                <a:gd name="connsiteY103" fmla="*/ 188441 h 266983"/>
                <a:gd name="connsiteX104" fmla="*/ 39426 w 229729"/>
                <a:gd name="connsiteY104" fmla="*/ 197754 h 266983"/>
                <a:gd name="connsiteX105" fmla="*/ 22663 w 229729"/>
                <a:gd name="connsiteY105" fmla="*/ 212655 h 266983"/>
                <a:gd name="connsiteX106" fmla="*/ 10245 w 229729"/>
                <a:gd name="connsiteY106" fmla="*/ 229730 h 266983"/>
                <a:gd name="connsiteX107" fmla="*/ 0 w 229729"/>
                <a:gd name="connsiteY107" fmla="*/ 229730 h 266983"/>
                <a:gd name="connsiteX108" fmla="*/ 3104 w 229729"/>
                <a:gd name="connsiteY108" fmla="*/ 240285 h 266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229729" h="266983">
                  <a:moveTo>
                    <a:pt x="7140" y="247425"/>
                  </a:moveTo>
                  <a:lnTo>
                    <a:pt x="8382" y="254876"/>
                  </a:lnTo>
                  <a:lnTo>
                    <a:pt x="10245" y="269777"/>
                  </a:lnTo>
                  <a:lnTo>
                    <a:pt x="22663" y="269777"/>
                  </a:lnTo>
                  <a:lnTo>
                    <a:pt x="27009" y="262327"/>
                  </a:lnTo>
                  <a:lnTo>
                    <a:pt x="30113" y="254876"/>
                  </a:lnTo>
                  <a:lnTo>
                    <a:pt x="36322" y="249599"/>
                  </a:lnTo>
                  <a:lnTo>
                    <a:pt x="34149" y="240285"/>
                  </a:lnTo>
                  <a:lnTo>
                    <a:pt x="34149" y="235008"/>
                  </a:lnTo>
                  <a:lnTo>
                    <a:pt x="34149" y="231593"/>
                  </a:lnTo>
                  <a:lnTo>
                    <a:pt x="30113" y="229730"/>
                  </a:lnTo>
                  <a:lnTo>
                    <a:pt x="27009" y="224452"/>
                  </a:lnTo>
                  <a:lnTo>
                    <a:pt x="27009" y="220106"/>
                  </a:lnTo>
                  <a:lnTo>
                    <a:pt x="34149" y="222279"/>
                  </a:lnTo>
                  <a:lnTo>
                    <a:pt x="37253" y="224452"/>
                  </a:lnTo>
                  <a:lnTo>
                    <a:pt x="41600" y="224452"/>
                  </a:lnTo>
                  <a:lnTo>
                    <a:pt x="41600" y="225384"/>
                  </a:lnTo>
                  <a:lnTo>
                    <a:pt x="41600" y="229730"/>
                  </a:lnTo>
                  <a:lnTo>
                    <a:pt x="41600" y="231593"/>
                  </a:lnTo>
                  <a:lnTo>
                    <a:pt x="41600" y="236870"/>
                  </a:lnTo>
                  <a:lnTo>
                    <a:pt x="43773" y="240285"/>
                  </a:lnTo>
                  <a:lnTo>
                    <a:pt x="48740" y="239043"/>
                  </a:lnTo>
                  <a:lnTo>
                    <a:pt x="54018" y="239043"/>
                  </a:lnTo>
                  <a:lnTo>
                    <a:pt x="56191" y="236870"/>
                  </a:lnTo>
                  <a:lnTo>
                    <a:pt x="58364" y="235008"/>
                  </a:lnTo>
                  <a:lnTo>
                    <a:pt x="59295" y="235008"/>
                  </a:lnTo>
                  <a:lnTo>
                    <a:pt x="61468" y="232834"/>
                  </a:lnTo>
                  <a:lnTo>
                    <a:pt x="65504" y="232834"/>
                  </a:lnTo>
                  <a:lnTo>
                    <a:pt x="70782" y="232834"/>
                  </a:lnTo>
                  <a:lnTo>
                    <a:pt x="72955" y="229730"/>
                  </a:lnTo>
                  <a:lnTo>
                    <a:pt x="73886" y="224452"/>
                  </a:lnTo>
                  <a:lnTo>
                    <a:pt x="73886" y="220106"/>
                  </a:lnTo>
                  <a:lnTo>
                    <a:pt x="76059" y="212655"/>
                  </a:lnTo>
                  <a:lnTo>
                    <a:pt x="81026" y="220106"/>
                  </a:lnTo>
                  <a:lnTo>
                    <a:pt x="86304" y="229730"/>
                  </a:lnTo>
                  <a:lnTo>
                    <a:pt x="112381" y="217933"/>
                  </a:lnTo>
                  <a:lnTo>
                    <a:pt x="139390" y="205205"/>
                  </a:lnTo>
                  <a:lnTo>
                    <a:pt x="163294" y="192476"/>
                  </a:lnTo>
                  <a:lnTo>
                    <a:pt x="165468" y="170435"/>
                  </a:lnTo>
                  <a:lnTo>
                    <a:pt x="168572" y="152429"/>
                  </a:lnTo>
                  <a:lnTo>
                    <a:pt x="172918" y="138459"/>
                  </a:lnTo>
                  <a:lnTo>
                    <a:pt x="173850" y="125731"/>
                  </a:lnTo>
                  <a:lnTo>
                    <a:pt x="173850" y="113313"/>
                  </a:lnTo>
                  <a:lnTo>
                    <a:pt x="172918" y="96238"/>
                  </a:lnTo>
                  <a:lnTo>
                    <a:pt x="166709" y="73886"/>
                  </a:lnTo>
                  <a:lnTo>
                    <a:pt x="170745" y="72955"/>
                  </a:lnTo>
                  <a:lnTo>
                    <a:pt x="172918" y="68609"/>
                  </a:lnTo>
                  <a:lnTo>
                    <a:pt x="176023" y="66746"/>
                  </a:lnTo>
                  <a:lnTo>
                    <a:pt x="180059" y="65504"/>
                  </a:lnTo>
                  <a:lnTo>
                    <a:pt x="183163" y="66746"/>
                  </a:lnTo>
                  <a:lnTo>
                    <a:pt x="186267" y="68609"/>
                  </a:lnTo>
                  <a:lnTo>
                    <a:pt x="190614" y="73886"/>
                  </a:lnTo>
                  <a:lnTo>
                    <a:pt x="200858" y="68609"/>
                  </a:lnTo>
                  <a:lnTo>
                    <a:pt x="208309" y="61468"/>
                  </a:lnTo>
                  <a:lnTo>
                    <a:pt x="217622" y="54018"/>
                  </a:lnTo>
                  <a:lnTo>
                    <a:pt x="230040" y="50603"/>
                  </a:lnTo>
                  <a:lnTo>
                    <a:pt x="230040" y="44394"/>
                  </a:lnTo>
                  <a:lnTo>
                    <a:pt x="230040" y="41289"/>
                  </a:lnTo>
                  <a:lnTo>
                    <a:pt x="229109" y="36943"/>
                  </a:lnTo>
                  <a:lnTo>
                    <a:pt x="226936" y="33839"/>
                  </a:lnTo>
                  <a:lnTo>
                    <a:pt x="219796" y="28561"/>
                  </a:lnTo>
                  <a:lnTo>
                    <a:pt x="212345" y="24215"/>
                  </a:lnTo>
                  <a:lnTo>
                    <a:pt x="200858" y="21110"/>
                  </a:lnTo>
                  <a:lnTo>
                    <a:pt x="192476" y="13660"/>
                  </a:lnTo>
                  <a:lnTo>
                    <a:pt x="183163" y="0"/>
                  </a:lnTo>
                  <a:lnTo>
                    <a:pt x="173850" y="9624"/>
                  </a:lnTo>
                  <a:lnTo>
                    <a:pt x="170745" y="24215"/>
                  </a:lnTo>
                  <a:lnTo>
                    <a:pt x="170745" y="43462"/>
                  </a:lnTo>
                  <a:lnTo>
                    <a:pt x="166709" y="43462"/>
                  </a:lnTo>
                  <a:lnTo>
                    <a:pt x="163294" y="44394"/>
                  </a:lnTo>
                  <a:lnTo>
                    <a:pt x="158327" y="44394"/>
                  </a:lnTo>
                  <a:lnTo>
                    <a:pt x="150877" y="46567"/>
                  </a:lnTo>
                  <a:lnTo>
                    <a:pt x="150877" y="48740"/>
                  </a:lnTo>
                  <a:lnTo>
                    <a:pt x="150877" y="50603"/>
                  </a:lnTo>
                  <a:lnTo>
                    <a:pt x="149014" y="51844"/>
                  </a:lnTo>
                  <a:lnTo>
                    <a:pt x="146841" y="54018"/>
                  </a:lnTo>
                  <a:lnTo>
                    <a:pt x="146841" y="63331"/>
                  </a:lnTo>
                  <a:lnTo>
                    <a:pt x="146841" y="70782"/>
                  </a:lnTo>
                  <a:lnTo>
                    <a:pt x="149014" y="73886"/>
                  </a:lnTo>
                  <a:lnTo>
                    <a:pt x="150877" y="78232"/>
                  </a:lnTo>
                  <a:lnTo>
                    <a:pt x="156154" y="81337"/>
                  </a:lnTo>
                  <a:lnTo>
                    <a:pt x="163294" y="81337"/>
                  </a:lnTo>
                  <a:lnTo>
                    <a:pt x="152118" y="98411"/>
                  </a:lnTo>
                  <a:lnTo>
                    <a:pt x="146841" y="111140"/>
                  </a:lnTo>
                  <a:lnTo>
                    <a:pt x="143737" y="125731"/>
                  </a:lnTo>
                  <a:lnTo>
                    <a:pt x="139390" y="138459"/>
                  </a:lnTo>
                  <a:lnTo>
                    <a:pt x="130077" y="150256"/>
                  </a:lnTo>
                  <a:lnTo>
                    <a:pt x="115486" y="162984"/>
                  </a:lnTo>
                  <a:lnTo>
                    <a:pt x="114555" y="165157"/>
                  </a:lnTo>
                  <a:lnTo>
                    <a:pt x="112381" y="165157"/>
                  </a:lnTo>
                  <a:lnTo>
                    <a:pt x="110208" y="165157"/>
                  </a:lnTo>
                  <a:lnTo>
                    <a:pt x="108346" y="162984"/>
                  </a:lnTo>
                  <a:lnTo>
                    <a:pt x="107104" y="159880"/>
                  </a:lnTo>
                  <a:lnTo>
                    <a:pt x="100895" y="162984"/>
                  </a:lnTo>
                  <a:lnTo>
                    <a:pt x="97790" y="168262"/>
                  </a:lnTo>
                  <a:lnTo>
                    <a:pt x="95617" y="172297"/>
                  </a:lnTo>
                  <a:lnTo>
                    <a:pt x="93754" y="177886"/>
                  </a:lnTo>
                  <a:lnTo>
                    <a:pt x="90650" y="183163"/>
                  </a:lnTo>
                  <a:lnTo>
                    <a:pt x="86304" y="188441"/>
                  </a:lnTo>
                  <a:lnTo>
                    <a:pt x="83200" y="188441"/>
                  </a:lnTo>
                  <a:lnTo>
                    <a:pt x="80095" y="188441"/>
                  </a:lnTo>
                  <a:lnTo>
                    <a:pt x="73886" y="187199"/>
                  </a:lnTo>
                  <a:lnTo>
                    <a:pt x="66435" y="187199"/>
                  </a:lnTo>
                  <a:lnTo>
                    <a:pt x="59295" y="188441"/>
                  </a:lnTo>
                  <a:lnTo>
                    <a:pt x="39426" y="197754"/>
                  </a:lnTo>
                  <a:lnTo>
                    <a:pt x="22663" y="212655"/>
                  </a:lnTo>
                  <a:lnTo>
                    <a:pt x="10245" y="229730"/>
                  </a:lnTo>
                  <a:lnTo>
                    <a:pt x="0" y="229730"/>
                  </a:lnTo>
                  <a:lnTo>
                    <a:pt x="3104" y="240285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xmlns="" id="{8340BAD4-BC47-4774-B14C-72E384E68F66}"/>
                </a:ext>
              </a:extLst>
            </p:cNvPr>
            <p:cNvSpPr/>
            <p:nvPr/>
          </p:nvSpPr>
          <p:spPr>
            <a:xfrm>
              <a:off x="6968829" y="5832193"/>
              <a:ext cx="43462" cy="18627"/>
            </a:xfrm>
            <a:custGeom>
              <a:avLst/>
              <a:gdLst>
                <a:gd name="connsiteX0" fmla="*/ 0 w 43462"/>
                <a:gd name="connsiteY0" fmla="*/ 0 h 18626"/>
                <a:gd name="connsiteX1" fmla="*/ 0 w 43462"/>
                <a:gd name="connsiteY1" fmla="*/ 11797 h 18626"/>
                <a:gd name="connsiteX2" fmla="*/ 16764 w 43462"/>
                <a:gd name="connsiteY2" fmla="*/ 11797 h 18626"/>
                <a:gd name="connsiteX3" fmla="*/ 29182 w 43462"/>
                <a:gd name="connsiteY3" fmla="*/ 13970 h 18626"/>
                <a:gd name="connsiteX4" fmla="*/ 39737 w 43462"/>
                <a:gd name="connsiteY4" fmla="*/ 20179 h 18626"/>
                <a:gd name="connsiteX5" fmla="*/ 43773 w 43462"/>
                <a:gd name="connsiteY5" fmla="*/ 20179 h 18626"/>
                <a:gd name="connsiteX6" fmla="*/ 41910 w 43462"/>
                <a:gd name="connsiteY6" fmla="*/ 14901 h 18626"/>
                <a:gd name="connsiteX7" fmla="*/ 41910 w 43462"/>
                <a:gd name="connsiteY7" fmla="*/ 11797 h 18626"/>
                <a:gd name="connsiteX8" fmla="*/ 39737 w 43462"/>
                <a:gd name="connsiteY8" fmla="*/ 7451 h 18626"/>
                <a:gd name="connsiteX9" fmla="*/ 39737 w 43462"/>
                <a:gd name="connsiteY9" fmla="*/ 4346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462" h="18626">
                  <a:moveTo>
                    <a:pt x="0" y="0"/>
                  </a:moveTo>
                  <a:lnTo>
                    <a:pt x="0" y="11797"/>
                  </a:lnTo>
                  <a:lnTo>
                    <a:pt x="16764" y="11797"/>
                  </a:lnTo>
                  <a:lnTo>
                    <a:pt x="29182" y="13970"/>
                  </a:lnTo>
                  <a:lnTo>
                    <a:pt x="39737" y="20179"/>
                  </a:lnTo>
                  <a:lnTo>
                    <a:pt x="43773" y="20179"/>
                  </a:lnTo>
                  <a:lnTo>
                    <a:pt x="41910" y="14901"/>
                  </a:lnTo>
                  <a:lnTo>
                    <a:pt x="41910" y="11797"/>
                  </a:lnTo>
                  <a:lnTo>
                    <a:pt x="39737" y="7451"/>
                  </a:lnTo>
                  <a:lnTo>
                    <a:pt x="39737" y="434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xmlns="" id="{1B592B28-DB1C-4109-81A1-76350806095C}"/>
                </a:ext>
              </a:extLst>
            </p:cNvPr>
            <p:cNvSpPr/>
            <p:nvPr/>
          </p:nvSpPr>
          <p:spPr>
            <a:xfrm>
              <a:off x="6983420" y="5324304"/>
              <a:ext cx="15522" cy="24836"/>
            </a:xfrm>
            <a:custGeom>
              <a:avLst/>
              <a:gdLst>
                <a:gd name="connsiteX0" fmla="*/ 10555 w 15522"/>
                <a:gd name="connsiteY0" fmla="*/ 22352 h 24835"/>
                <a:gd name="connsiteX1" fmla="*/ 14591 w 15522"/>
                <a:gd name="connsiteY1" fmla="*/ 17075 h 24835"/>
                <a:gd name="connsiteX2" fmla="*/ 16764 w 15522"/>
                <a:gd name="connsiteY2" fmla="*/ 11797 h 24835"/>
                <a:gd name="connsiteX3" fmla="*/ 16764 w 15522"/>
                <a:gd name="connsiteY3" fmla="*/ 7451 h 24835"/>
                <a:gd name="connsiteX4" fmla="*/ 14591 w 15522"/>
                <a:gd name="connsiteY4" fmla="*/ 4346 h 24835"/>
                <a:gd name="connsiteX5" fmla="*/ 14591 w 15522"/>
                <a:gd name="connsiteY5" fmla="*/ 2173 h 24835"/>
                <a:gd name="connsiteX6" fmla="*/ 12728 w 15522"/>
                <a:gd name="connsiteY6" fmla="*/ 2173 h 24835"/>
                <a:gd name="connsiteX7" fmla="*/ 9624 w 15522"/>
                <a:gd name="connsiteY7" fmla="*/ 0 h 24835"/>
                <a:gd name="connsiteX8" fmla="*/ 7451 w 15522"/>
                <a:gd name="connsiteY8" fmla="*/ 6519 h 24835"/>
                <a:gd name="connsiteX9" fmla="*/ 5277 w 15522"/>
                <a:gd name="connsiteY9" fmla="*/ 9624 h 24835"/>
                <a:gd name="connsiteX10" fmla="*/ 3415 w 15522"/>
                <a:gd name="connsiteY10" fmla="*/ 13660 h 24835"/>
                <a:gd name="connsiteX11" fmla="*/ 0 w 15522"/>
                <a:gd name="connsiteY11" fmla="*/ 14901 h 24835"/>
                <a:gd name="connsiteX12" fmla="*/ 0 w 15522"/>
                <a:gd name="connsiteY12" fmla="*/ 27630 h 24835"/>
                <a:gd name="connsiteX13" fmla="*/ 9624 w 15522"/>
                <a:gd name="connsiteY13" fmla="*/ 27630 h 2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522" h="24835">
                  <a:moveTo>
                    <a:pt x="10555" y="22352"/>
                  </a:moveTo>
                  <a:lnTo>
                    <a:pt x="14591" y="17075"/>
                  </a:lnTo>
                  <a:lnTo>
                    <a:pt x="16764" y="11797"/>
                  </a:lnTo>
                  <a:lnTo>
                    <a:pt x="16764" y="7451"/>
                  </a:lnTo>
                  <a:lnTo>
                    <a:pt x="14591" y="4346"/>
                  </a:lnTo>
                  <a:lnTo>
                    <a:pt x="14591" y="2173"/>
                  </a:lnTo>
                  <a:lnTo>
                    <a:pt x="12728" y="2173"/>
                  </a:lnTo>
                  <a:lnTo>
                    <a:pt x="9624" y="0"/>
                  </a:lnTo>
                  <a:lnTo>
                    <a:pt x="7451" y="6519"/>
                  </a:lnTo>
                  <a:lnTo>
                    <a:pt x="5277" y="9624"/>
                  </a:lnTo>
                  <a:lnTo>
                    <a:pt x="3415" y="13660"/>
                  </a:lnTo>
                  <a:lnTo>
                    <a:pt x="0" y="14901"/>
                  </a:lnTo>
                  <a:lnTo>
                    <a:pt x="0" y="27630"/>
                  </a:lnTo>
                  <a:lnTo>
                    <a:pt x="9624" y="2763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xmlns="" id="{E9BBBDF1-85B3-4017-8E43-385E9B95C212}"/>
                </a:ext>
              </a:extLst>
            </p:cNvPr>
            <p:cNvSpPr/>
            <p:nvPr/>
          </p:nvSpPr>
          <p:spPr>
            <a:xfrm>
              <a:off x="6832543" y="5765758"/>
              <a:ext cx="99343" cy="108656"/>
            </a:xfrm>
            <a:custGeom>
              <a:avLst/>
              <a:gdLst>
                <a:gd name="connsiteX0" fmla="*/ 63641 w 99342"/>
                <a:gd name="connsiteY0" fmla="*/ 107725 h 108656"/>
                <a:gd name="connsiteX1" fmla="*/ 67677 w 99342"/>
                <a:gd name="connsiteY1" fmla="*/ 107725 h 108656"/>
                <a:gd name="connsiteX2" fmla="*/ 63641 w 99342"/>
                <a:gd name="connsiteY2" fmla="*/ 88787 h 108656"/>
                <a:gd name="connsiteX3" fmla="*/ 60537 w 99342"/>
                <a:gd name="connsiteY3" fmla="*/ 78232 h 108656"/>
                <a:gd name="connsiteX4" fmla="*/ 53086 w 99342"/>
                <a:gd name="connsiteY4" fmla="*/ 66435 h 108656"/>
                <a:gd name="connsiteX5" fmla="*/ 46877 w 99342"/>
                <a:gd name="connsiteY5" fmla="*/ 53707 h 108656"/>
                <a:gd name="connsiteX6" fmla="*/ 54017 w 99342"/>
                <a:gd name="connsiteY6" fmla="*/ 50603 h 108656"/>
                <a:gd name="connsiteX7" fmla="*/ 61468 w 99342"/>
                <a:gd name="connsiteY7" fmla="*/ 46567 h 108656"/>
                <a:gd name="connsiteX8" fmla="*/ 67677 w 99342"/>
                <a:gd name="connsiteY8" fmla="*/ 43152 h 108656"/>
                <a:gd name="connsiteX9" fmla="*/ 70781 w 99342"/>
                <a:gd name="connsiteY9" fmla="*/ 43152 h 108656"/>
                <a:gd name="connsiteX10" fmla="*/ 70781 w 99342"/>
                <a:gd name="connsiteY10" fmla="*/ 33838 h 108656"/>
                <a:gd name="connsiteX11" fmla="*/ 50913 w 99342"/>
                <a:gd name="connsiteY11" fmla="*/ 39116 h 108656"/>
                <a:gd name="connsiteX12" fmla="*/ 31355 w 99342"/>
                <a:gd name="connsiteY12" fmla="*/ 46567 h 108656"/>
                <a:gd name="connsiteX13" fmla="*/ 29182 w 99342"/>
                <a:gd name="connsiteY13" fmla="*/ 43152 h 108656"/>
                <a:gd name="connsiteX14" fmla="*/ 27009 w 99342"/>
                <a:gd name="connsiteY14" fmla="*/ 40979 h 108656"/>
                <a:gd name="connsiteX15" fmla="*/ 27009 w 99342"/>
                <a:gd name="connsiteY15" fmla="*/ 39116 h 108656"/>
                <a:gd name="connsiteX16" fmla="*/ 23904 w 99342"/>
                <a:gd name="connsiteY16" fmla="*/ 36943 h 108656"/>
                <a:gd name="connsiteX17" fmla="*/ 23904 w 99342"/>
                <a:gd name="connsiteY17" fmla="*/ 26388 h 108656"/>
                <a:gd name="connsiteX18" fmla="*/ 43773 w 99342"/>
                <a:gd name="connsiteY18" fmla="*/ 24215 h 108656"/>
                <a:gd name="connsiteX19" fmla="*/ 60537 w 99342"/>
                <a:gd name="connsiteY19" fmla="*/ 24215 h 108656"/>
                <a:gd name="connsiteX20" fmla="*/ 80095 w 99342"/>
                <a:gd name="connsiteY20" fmla="*/ 26388 h 108656"/>
                <a:gd name="connsiteX21" fmla="*/ 85373 w 99342"/>
                <a:gd name="connsiteY21" fmla="*/ 21110 h 108656"/>
                <a:gd name="connsiteX22" fmla="*/ 90650 w 99342"/>
                <a:gd name="connsiteY22" fmla="*/ 14591 h 108656"/>
                <a:gd name="connsiteX23" fmla="*/ 96859 w 99342"/>
                <a:gd name="connsiteY23" fmla="*/ 9313 h 108656"/>
                <a:gd name="connsiteX24" fmla="*/ 96859 w 99342"/>
                <a:gd name="connsiteY24" fmla="*/ 7140 h 108656"/>
                <a:gd name="connsiteX25" fmla="*/ 97790 w 99342"/>
                <a:gd name="connsiteY25" fmla="*/ 7140 h 108656"/>
                <a:gd name="connsiteX26" fmla="*/ 99963 w 99342"/>
                <a:gd name="connsiteY26" fmla="*/ 6209 h 108656"/>
                <a:gd name="connsiteX27" fmla="*/ 96859 w 99342"/>
                <a:gd name="connsiteY27" fmla="*/ 6209 h 108656"/>
                <a:gd name="connsiteX28" fmla="*/ 96859 w 99342"/>
                <a:gd name="connsiteY28" fmla="*/ 4036 h 108656"/>
                <a:gd name="connsiteX29" fmla="*/ 94686 w 99342"/>
                <a:gd name="connsiteY29" fmla="*/ 4036 h 108656"/>
                <a:gd name="connsiteX30" fmla="*/ 94686 w 99342"/>
                <a:gd name="connsiteY30" fmla="*/ 1863 h 108656"/>
                <a:gd name="connsiteX31" fmla="*/ 94686 w 99342"/>
                <a:gd name="connsiteY31" fmla="*/ 0 h 108656"/>
                <a:gd name="connsiteX32" fmla="*/ 92823 w 99342"/>
                <a:gd name="connsiteY32" fmla="*/ 0 h 108656"/>
                <a:gd name="connsiteX33" fmla="*/ 90650 w 99342"/>
                <a:gd name="connsiteY33" fmla="*/ 0 h 108656"/>
                <a:gd name="connsiteX34" fmla="*/ 80095 w 99342"/>
                <a:gd name="connsiteY34" fmla="*/ 6209 h 108656"/>
                <a:gd name="connsiteX35" fmla="*/ 68608 w 99342"/>
                <a:gd name="connsiteY35" fmla="*/ 9313 h 108656"/>
                <a:gd name="connsiteX36" fmla="*/ 60537 w 99342"/>
                <a:gd name="connsiteY36" fmla="*/ 11486 h 108656"/>
                <a:gd name="connsiteX37" fmla="*/ 49050 w 99342"/>
                <a:gd name="connsiteY37" fmla="*/ 11486 h 108656"/>
                <a:gd name="connsiteX38" fmla="*/ 31355 w 99342"/>
                <a:gd name="connsiteY38" fmla="*/ 6209 h 108656"/>
                <a:gd name="connsiteX39" fmla="*/ 27009 w 99342"/>
                <a:gd name="connsiteY39" fmla="*/ 11486 h 108656"/>
                <a:gd name="connsiteX40" fmla="*/ 19868 w 99342"/>
                <a:gd name="connsiteY40" fmla="*/ 22042 h 108656"/>
                <a:gd name="connsiteX41" fmla="*/ 12418 w 99342"/>
                <a:gd name="connsiteY41" fmla="*/ 35701 h 108656"/>
                <a:gd name="connsiteX42" fmla="*/ 5277 w 99342"/>
                <a:gd name="connsiteY42" fmla="*/ 50603 h 108656"/>
                <a:gd name="connsiteX43" fmla="*/ 0 w 99342"/>
                <a:gd name="connsiteY43" fmla="*/ 61158 h 108656"/>
                <a:gd name="connsiteX44" fmla="*/ 0 w 99342"/>
                <a:gd name="connsiteY44" fmla="*/ 70782 h 108656"/>
                <a:gd name="connsiteX45" fmla="*/ 4036 w 99342"/>
                <a:gd name="connsiteY45" fmla="*/ 80405 h 108656"/>
                <a:gd name="connsiteX46" fmla="*/ 7140 w 99342"/>
                <a:gd name="connsiteY46" fmla="*/ 86614 h 108656"/>
                <a:gd name="connsiteX47" fmla="*/ 9313 w 99342"/>
                <a:gd name="connsiteY47" fmla="*/ 94065 h 108656"/>
                <a:gd name="connsiteX48" fmla="*/ 7140 w 99342"/>
                <a:gd name="connsiteY48" fmla="*/ 107725 h 108656"/>
                <a:gd name="connsiteX49" fmla="*/ 9313 w 99342"/>
                <a:gd name="connsiteY49" fmla="*/ 107725 h 108656"/>
                <a:gd name="connsiteX50" fmla="*/ 9313 w 99342"/>
                <a:gd name="connsiteY50" fmla="*/ 108966 h 108656"/>
                <a:gd name="connsiteX51" fmla="*/ 11486 w 99342"/>
                <a:gd name="connsiteY51" fmla="*/ 108966 h 108656"/>
                <a:gd name="connsiteX52" fmla="*/ 11486 w 99342"/>
                <a:gd name="connsiteY52" fmla="*/ 110829 h 108656"/>
                <a:gd name="connsiteX53" fmla="*/ 27009 w 99342"/>
                <a:gd name="connsiteY53" fmla="*/ 110829 h 108656"/>
                <a:gd name="connsiteX54" fmla="*/ 27009 w 99342"/>
                <a:gd name="connsiteY54" fmla="*/ 70782 h 108656"/>
                <a:gd name="connsiteX55" fmla="*/ 36322 w 99342"/>
                <a:gd name="connsiteY55" fmla="*/ 83510 h 108656"/>
                <a:gd name="connsiteX56" fmla="*/ 45946 w 99342"/>
                <a:gd name="connsiteY56" fmla="*/ 96238 h 108656"/>
                <a:gd name="connsiteX57" fmla="*/ 56191 w 99342"/>
                <a:gd name="connsiteY57" fmla="*/ 107725 h 108656"/>
                <a:gd name="connsiteX58" fmla="*/ 58364 w 99342"/>
                <a:gd name="connsiteY58" fmla="*/ 107725 h 108656"/>
                <a:gd name="connsiteX59" fmla="*/ 58364 w 99342"/>
                <a:gd name="connsiteY59" fmla="*/ 108966 h 108656"/>
                <a:gd name="connsiteX60" fmla="*/ 60537 w 99342"/>
                <a:gd name="connsiteY60" fmla="*/ 108966 h 108656"/>
                <a:gd name="connsiteX61" fmla="*/ 63641 w 99342"/>
                <a:gd name="connsiteY61" fmla="*/ 110829 h 108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99342" h="108656">
                  <a:moveTo>
                    <a:pt x="63641" y="107725"/>
                  </a:moveTo>
                  <a:lnTo>
                    <a:pt x="67677" y="107725"/>
                  </a:lnTo>
                  <a:lnTo>
                    <a:pt x="63641" y="88787"/>
                  </a:lnTo>
                  <a:lnTo>
                    <a:pt x="60537" y="78232"/>
                  </a:lnTo>
                  <a:lnTo>
                    <a:pt x="53086" y="66435"/>
                  </a:lnTo>
                  <a:lnTo>
                    <a:pt x="46877" y="53707"/>
                  </a:lnTo>
                  <a:lnTo>
                    <a:pt x="54017" y="50603"/>
                  </a:lnTo>
                  <a:lnTo>
                    <a:pt x="61468" y="46567"/>
                  </a:lnTo>
                  <a:lnTo>
                    <a:pt x="67677" y="43152"/>
                  </a:lnTo>
                  <a:lnTo>
                    <a:pt x="70781" y="43152"/>
                  </a:lnTo>
                  <a:lnTo>
                    <a:pt x="70781" y="33838"/>
                  </a:lnTo>
                  <a:lnTo>
                    <a:pt x="50913" y="39116"/>
                  </a:lnTo>
                  <a:lnTo>
                    <a:pt x="31355" y="46567"/>
                  </a:lnTo>
                  <a:lnTo>
                    <a:pt x="29182" y="43152"/>
                  </a:lnTo>
                  <a:lnTo>
                    <a:pt x="27009" y="40979"/>
                  </a:lnTo>
                  <a:lnTo>
                    <a:pt x="27009" y="39116"/>
                  </a:lnTo>
                  <a:lnTo>
                    <a:pt x="23904" y="36943"/>
                  </a:lnTo>
                  <a:lnTo>
                    <a:pt x="23904" y="26388"/>
                  </a:lnTo>
                  <a:lnTo>
                    <a:pt x="43773" y="24215"/>
                  </a:lnTo>
                  <a:lnTo>
                    <a:pt x="60537" y="24215"/>
                  </a:lnTo>
                  <a:lnTo>
                    <a:pt x="80095" y="26388"/>
                  </a:lnTo>
                  <a:lnTo>
                    <a:pt x="85373" y="21110"/>
                  </a:lnTo>
                  <a:lnTo>
                    <a:pt x="90650" y="14591"/>
                  </a:lnTo>
                  <a:lnTo>
                    <a:pt x="96859" y="9313"/>
                  </a:lnTo>
                  <a:lnTo>
                    <a:pt x="96859" y="7140"/>
                  </a:lnTo>
                  <a:lnTo>
                    <a:pt x="97790" y="7140"/>
                  </a:lnTo>
                  <a:lnTo>
                    <a:pt x="99963" y="6209"/>
                  </a:lnTo>
                  <a:lnTo>
                    <a:pt x="96859" y="6209"/>
                  </a:lnTo>
                  <a:lnTo>
                    <a:pt x="96859" y="4036"/>
                  </a:lnTo>
                  <a:lnTo>
                    <a:pt x="94686" y="4036"/>
                  </a:lnTo>
                  <a:lnTo>
                    <a:pt x="94686" y="1863"/>
                  </a:lnTo>
                  <a:lnTo>
                    <a:pt x="94686" y="0"/>
                  </a:lnTo>
                  <a:lnTo>
                    <a:pt x="92823" y="0"/>
                  </a:lnTo>
                  <a:lnTo>
                    <a:pt x="90650" y="0"/>
                  </a:lnTo>
                  <a:lnTo>
                    <a:pt x="80095" y="6209"/>
                  </a:lnTo>
                  <a:lnTo>
                    <a:pt x="68608" y="9313"/>
                  </a:lnTo>
                  <a:lnTo>
                    <a:pt x="60537" y="11486"/>
                  </a:lnTo>
                  <a:lnTo>
                    <a:pt x="49050" y="11486"/>
                  </a:lnTo>
                  <a:lnTo>
                    <a:pt x="31355" y="6209"/>
                  </a:lnTo>
                  <a:lnTo>
                    <a:pt x="27009" y="11486"/>
                  </a:lnTo>
                  <a:lnTo>
                    <a:pt x="19868" y="22042"/>
                  </a:lnTo>
                  <a:lnTo>
                    <a:pt x="12418" y="35701"/>
                  </a:lnTo>
                  <a:lnTo>
                    <a:pt x="5277" y="50603"/>
                  </a:lnTo>
                  <a:lnTo>
                    <a:pt x="0" y="61158"/>
                  </a:lnTo>
                  <a:lnTo>
                    <a:pt x="0" y="70782"/>
                  </a:lnTo>
                  <a:lnTo>
                    <a:pt x="4036" y="80405"/>
                  </a:lnTo>
                  <a:lnTo>
                    <a:pt x="7140" y="86614"/>
                  </a:lnTo>
                  <a:lnTo>
                    <a:pt x="9313" y="94065"/>
                  </a:lnTo>
                  <a:lnTo>
                    <a:pt x="7140" y="107725"/>
                  </a:lnTo>
                  <a:lnTo>
                    <a:pt x="9313" y="107725"/>
                  </a:lnTo>
                  <a:lnTo>
                    <a:pt x="9313" y="108966"/>
                  </a:lnTo>
                  <a:lnTo>
                    <a:pt x="11486" y="108966"/>
                  </a:lnTo>
                  <a:lnTo>
                    <a:pt x="11486" y="110829"/>
                  </a:lnTo>
                  <a:lnTo>
                    <a:pt x="27009" y="110829"/>
                  </a:lnTo>
                  <a:lnTo>
                    <a:pt x="27009" y="70782"/>
                  </a:lnTo>
                  <a:lnTo>
                    <a:pt x="36322" y="83510"/>
                  </a:lnTo>
                  <a:lnTo>
                    <a:pt x="45946" y="96238"/>
                  </a:lnTo>
                  <a:lnTo>
                    <a:pt x="56191" y="107725"/>
                  </a:lnTo>
                  <a:lnTo>
                    <a:pt x="58364" y="107725"/>
                  </a:lnTo>
                  <a:lnTo>
                    <a:pt x="58364" y="108966"/>
                  </a:lnTo>
                  <a:lnTo>
                    <a:pt x="60537" y="108966"/>
                  </a:lnTo>
                  <a:lnTo>
                    <a:pt x="63641" y="110829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xmlns="" id="{33150190-E8A4-4252-A2AD-731200D1384F}"/>
                </a:ext>
              </a:extLst>
            </p:cNvPr>
            <p:cNvSpPr/>
            <p:nvPr/>
          </p:nvSpPr>
          <p:spPr>
            <a:xfrm>
              <a:off x="7352229" y="5852372"/>
              <a:ext cx="21731" cy="34149"/>
            </a:xfrm>
            <a:custGeom>
              <a:avLst/>
              <a:gdLst>
                <a:gd name="connsiteX0" fmla="*/ 18937 w 21731"/>
                <a:gd name="connsiteY0" fmla="*/ 18937 h 34149"/>
                <a:gd name="connsiteX1" fmla="*/ 11487 w 21731"/>
                <a:gd name="connsiteY1" fmla="*/ 7451 h 34149"/>
                <a:gd name="connsiteX2" fmla="*/ 0 w 21731"/>
                <a:gd name="connsiteY2" fmla="*/ 0 h 34149"/>
                <a:gd name="connsiteX3" fmla="*/ 2173 w 21731"/>
                <a:gd name="connsiteY3" fmla="*/ 13660 h 34149"/>
                <a:gd name="connsiteX4" fmla="*/ 4346 w 21731"/>
                <a:gd name="connsiteY4" fmla="*/ 22352 h 34149"/>
                <a:gd name="connsiteX5" fmla="*/ 7451 w 21731"/>
                <a:gd name="connsiteY5" fmla="*/ 31666 h 34149"/>
                <a:gd name="connsiteX6" fmla="*/ 20800 w 21731"/>
                <a:gd name="connsiteY6" fmla="*/ 36943 h 34149"/>
                <a:gd name="connsiteX7" fmla="*/ 20800 w 21731"/>
                <a:gd name="connsiteY7" fmla="*/ 31666 h 34149"/>
                <a:gd name="connsiteX8" fmla="*/ 24215 w 21731"/>
                <a:gd name="connsiteY8" fmla="*/ 31666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731" h="34149">
                  <a:moveTo>
                    <a:pt x="18937" y="18937"/>
                  </a:moveTo>
                  <a:lnTo>
                    <a:pt x="11487" y="7451"/>
                  </a:lnTo>
                  <a:lnTo>
                    <a:pt x="0" y="0"/>
                  </a:lnTo>
                  <a:lnTo>
                    <a:pt x="2173" y="13660"/>
                  </a:lnTo>
                  <a:lnTo>
                    <a:pt x="4346" y="22352"/>
                  </a:lnTo>
                  <a:lnTo>
                    <a:pt x="7451" y="31666"/>
                  </a:lnTo>
                  <a:lnTo>
                    <a:pt x="20800" y="36943"/>
                  </a:lnTo>
                  <a:lnTo>
                    <a:pt x="20800" y="31666"/>
                  </a:lnTo>
                  <a:lnTo>
                    <a:pt x="24215" y="3166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xmlns="" id="{B609AE33-448F-4454-BD0B-658BB1290624}"/>
                </a:ext>
              </a:extLst>
            </p:cNvPr>
            <p:cNvSpPr/>
            <p:nvPr/>
          </p:nvSpPr>
          <p:spPr>
            <a:xfrm>
              <a:off x="6269084" y="5666105"/>
              <a:ext cx="24836" cy="55880"/>
            </a:xfrm>
            <a:custGeom>
              <a:avLst/>
              <a:gdLst>
                <a:gd name="connsiteX0" fmla="*/ 23904 w 24835"/>
                <a:gd name="connsiteY0" fmla="*/ 41289 h 55880"/>
                <a:gd name="connsiteX1" fmla="*/ 23904 w 24835"/>
                <a:gd name="connsiteY1" fmla="*/ 39116 h 55880"/>
                <a:gd name="connsiteX2" fmla="*/ 23904 w 24835"/>
                <a:gd name="connsiteY2" fmla="*/ 20179 h 55880"/>
                <a:gd name="connsiteX3" fmla="*/ 17695 w 24835"/>
                <a:gd name="connsiteY3" fmla="*/ 7451 h 55880"/>
                <a:gd name="connsiteX4" fmla="*/ 7140 w 24835"/>
                <a:gd name="connsiteY4" fmla="*/ 0 h 55880"/>
                <a:gd name="connsiteX5" fmla="*/ 4967 w 24835"/>
                <a:gd name="connsiteY5" fmla="*/ 5278 h 55880"/>
                <a:gd name="connsiteX6" fmla="*/ 4036 w 24835"/>
                <a:gd name="connsiteY6" fmla="*/ 9624 h 55880"/>
                <a:gd name="connsiteX7" fmla="*/ 1863 w 24835"/>
                <a:gd name="connsiteY7" fmla="*/ 11797 h 55880"/>
                <a:gd name="connsiteX8" fmla="*/ 0 w 24835"/>
                <a:gd name="connsiteY8" fmla="*/ 14901 h 55880"/>
                <a:gd name="connsiteX9" fmla="*/ 0 w 24835"/>
                <a:gd name="connsiteY9" fmla="*/ 36943 h 55880"/>
                <a:gd name="connsiteX10" fmla="*/ 7140 w 24835"/>
                <a:gd name="connsiteY10" fmla="*/ 51844 h 55880"/>
                <a:gd name="connsiteX11" fmla="*/ 9313 w 24835"/>
                <a:gd name="connsiteY11" fmla="*/ 54018 h 55880"/>
                <a:gd name="connsiteX12" fmla="*/ 10244 w 24835"/>
                <a:gd name="connsiteY12" fmla="*/ 54018 h 55880"/>
                <a:gd name="connsiteX13" fmla="*/ 12418 w 24835"/>
                <a:gd name="connsiteY13" fmla="*/ 56191 h 55880"/>
                <a:gd name="connsiteX14" fmla="*/ 14591 w 24835"/>
                <a:gd name="connsiteY14" fmla="*/ 56191 h 55880"/>
                <a:gd name="connsiteX15" fmla="*/ 17695 w 24835"/>
                <a:gd name="connsiteY15" fmla="*/ 54018 h 55880"/>
                <a:gd name="connsiteX16" fmla="*/ 19558 w 24835"/>
                <a:gd name="connsiteY16" fmla="*/ 49671 h 55880"/>
                <a:gd name="connsiteX17" fmla="*/ 23904 w 24835"/>
                <a:gd name="connsiteY17" fmla="*/ 48740 h 55880"/>
                <a:gd name="connsiteX18" fmla="*/ 27009 w 24835"/>
                <a:gd name="connsiteY18" fmla="*/ 48740 h 55880"/>
                <a:gd name="connsiteX19" fmla="*/ 27009 w 24835"/>
                <a:gd name="connsiteY19" fmla="*/ 44394 h 55880"/>
                <a:gd name="connsiteX20" fmla="*/ 27009 w 24835"/>
                <a:gd name="connsiteY20" fmla="*/ 42221 h 55880"/>
                <a:gd name="connsiteX21" fmla="*/ 24836 w 24835"/>
                <a:gd name="connsiteY21" fmla="*/ 41289 h 55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4835" h="55880">
                  <a:moveTo>
                    <a:pt x="23904" y="41289"/>
                  </a:moveTo>
                  <a:lnTo>
                    <a:pt x="23904" y="39116"/>
                  </a:lnTo>
                  <a:lnTo>
                    <a:pt x="23904" y="20179"/>
                  </a:lnTo>
                  <a:lnTo>
                    <a:pt x="17695" y="7451"/>
                  </a:lnTo>
                  <a:lnTo>
                    <a:pt x="7140" y="0"/>
                  </a:lnTo>
                  <a:lnTo>
                    <a:pt x="4967" y="5278"/>
                  </a:lnTo>
                  <a:lnTo>
                    <a:pt x="4036" y="9624"/>
                  </a:lnTo>
                  <a:lnTo>
                    <a:pt x="1863" y="11797"/>
                  </a:lnTo>
                  <a:lnTo>
                    <a:pt x="0" y="14901"/>
                  </a:lnTo>
                  <a:lnTo>
                    <a:pt x="0" y="36943"/>
                  </a:lnTo>
                  <a:lnTo>
                    <a:pt x="7140" y="51844"/>
                  </a:lnTo>
                  <a:lnTo>
                    <a:pt x="9313" y="54018"/>
                  </a:lnTo>
                  <a:lnTo>
                    <a:pt x="10244" y="54018"/>
                  </a:lnTo>
                  <a:lnTo>
                    <a:pt x="12418" y="56191"/>
                  </a:lnTo>
                  <a:lnTo>
                    <a:pt x="14591" y="56191"/>
                  </a:lnTo>
                  <a:lnTo>
                    <a:pt x="17695" y="54018"/>
                  </a:lnTo>
                  <a:lnTo>
                    <a:pt x="19558" y="49671"/>
                  </a:lnTo>
                  <a:lnTo>
                    <a:pt x="23904" y="48740"/>
                  </a:lnTo>
                  <a:lnTo>
                    <a:pt x="27009" y="48740"/>
                  </a:lnTo>
                  <a:lnTo>
                    <a:pt x="27009" y="44394"/>
                  </a:lnTo>
                  <a:lnTo>
                    <a:pt x="27009" y="42221"/>
                  </a:lnTo>
                  <a:lnTo>
                    <a:pt x="24836" y="41289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xmlns="" id="{B3ECB0FE-47BE-482B-BCD8-41D388692686}"/>
                </a:ext>
              </a:extLst>
            </p:cNvPr>
            <p:cNvSpPr/>
            <p:nvPr/>
          </p:nvSpPr>
          <p:spPr>
            <a:xfrm>
              <a:off x="6752448" y="5941160"/>
              <a:ext cx="599160" cy="468773"/>
            </a:xfrm>
            <a:custGeom>
              <a:avLst/>
              <a:gdLst>
                <a:gd name="connsiteX0" fmla="*/ 587363 w 599160"/>
                <a:gd name="connsiteY0" fmla="*/ 227557 h 468773"/>
                <a:gd name="connsiteX1" fmla="*/ 578050 w 599160"/>
                <a:gd name="connsiteY1" fmla="*/ 214828 h 468773"/>
                <a:gd name="connsiteX2" fmla="*/ 567495 w 599160"/>
                <a:gd name="connsiteY2" fmla="*/ 202100 h 468773"/>
                <a:gd name="connsiteX3" fmla="*/ 560355 w 599160"/>
                <a:gd name="connsiteY3" fmla="*/ 183163 h 468773"/>
                <a:gd name="connsiteX4" fmla="*/ 540486 w 599160"/>
                <a:gd name="connsiteY4" fmla="*/ 183163 h 468773"/>
                <a:gd name="connsiteX5" fmla="*/ 536450 w 599160"/>
                <a:gd name="connsiteY5" fmla="*/ 165157 h 468773"/>
                <a:gd name="connsiteX6" fmla="*/ 526826 w 599160"/>
                <a:gd name="connsiteY6" fmla="*/ 151498 h 468773"/>
                <a:gd name="connsiteX7" fmla="*/ 523722 w 599160"/>
                <a:gd name="connsiteY7" fmla="*/ 146220 h 468773"/>
                <a:gd name="connsiteX8" fmla="*/ 520617 w 599160"/>
                <a:gd name="connsiteY8" fmla="*/ 143115 h 468773"/>
                <a:gd name="connsiteX9" fmla="*/ 514408 w 599160"/>
                <a:gd name="connsiteY9" fmla="*/ 140942 h 468773"/>
                <a:gd name="connsiteX10" fmla="*/ 509131 w 599160"/>
                <a:gd name="connsiteY10" fmla="*/ 138769 h 468773"/>
                <a:gd name="connsiteX11" fmla="*/ 499818 w 599160"/>
                <a:gd name="connsiteY11" fmla="*/ 138769 h 468773"/>
                <a:gd name="connsiteX12" fmla="*/ 496713 w 599160"/>
                <a:gd name="connsiteY12" fmla="*/ 129145 h 468773"/>
                <a:gd name="connsiteX13" fmla="*/ 492677 w 599160"/>
                <a:gd name="connsiteY13" fmla="*/ 116417 h 468773"/>
                <a:gd name="connsiteX14" fmla="*/ 487400 w 599160"/>
                <a:gd name="connsiteY14" fmla="*/ 98411 h 468773"/>
                <a:gd name="connsiteX15" fmla="*/ 484295 w 599160"/>
                <a:gd name="connsiteY15" fmla="*/ 83820 h 468773"/>
                <a:gd name="connsiteX16" fmla="*/ 479949 w 599160"/>
                <a:gd name="connsiteY16" fmla="*/ 71092 h 468773"/>
                <a:gd name="connsiteX17" fmla="*/ 479949 w 599160"/>
                <a:gd name="connsiteY17" fmla="*/ 64573 h 468773"/>
                <a:gd name="connsiteX18" fmla="*/ 476845 w 599160"/>
                <a:gd name="connsiteY18" fmla="*/ 63641 h 468773"/>
                <a:gd name="connsiteX19" fmla="*/ 472809 w 599160"/>
                <a:gd name="connsiteY19" fmla="*/ 63641 h 468773"/>
                <a:gd name="connsiteX20" fmla="*/ 467531 w 599160"/>
                <a:gd name="connsiteY20" fmla="*/ 61468 h 468773"/>
                <a:gd name="connsiteX21" fmla="*/ 463496 w 599160"/>
                <a:gd name="connsiteY21" fmla="*/ 61468 h 468773"/>
                <a:gd name="connsiteX22" fmla="*/ 458218 w 599160"/>
                <a:gd name="connsiteY22" fmla="*/ 59295 h 468773"/>
                <a:gd name="connsiteX23" fmla="*/ 456045 w 599160"/>
                <a:gd name="connsiteY23" fmla="*/ 57122 h 468773"/>
                <a:gd name="connsiteX24" fmla="*/ 452940 w 599160"/>
                <a:gd name="connsiteY24" fmla="*/ 49982 h 468773"/>
                <a:gd name="connsiteX25" fmla="*/ 448905 w 599160"/>
                <a:gd name="connsiteY25" fmla="*/ 37253 h 468773"/>
                <a:gd name="connsiteX26" fmla="*/ 443627 w 599160"/>
                <a:gd name="connsiteY26" fmla="*/ 22352 h 468773"/>
                <a:gd name="connsiteX27" fmla="*/ 441454 w 599160"/>
                <a:gd name="connsiteY27" fmla="*/ 9624 h 468773"/>
                <a:gd name="connsiteX28" fmla="*/ 440523 w 599160"/>
                <a:gd name="connsiteY28" fmla="*/ 0 h 468773"/>
                <a:gd name="connsiteX29" fmla="*/ 436487 w 599160"/>
                <a:gd name="connsiteY29" fmla="*/ 0 h 468773"/>
                <a:gd name="connsiteX30" fmla="*/ 431209 w 599160"/>
                <a:gd name="connsiteY30" fmla="*/ 19247 h 468773"/>
                <a:gd name="connsiteX31" fmla="*/ 426863 w 599160"/>
                <a:gd name="connsiteY31" fmla="*/ 42531 h 468773"/>
                <a:gd name="connsiteX32" fmla="*/ 425931 w 599160"/>
                <a:gd name="connsiteY32" fmla="*/ 66746 h 468773"/>
                <a:gd name="connsiteX33" fmla="*/ 420654 w 599160"/>
                <a:gd name="connsiteY33" fmla="*/ 91271 h 468773"/>
                <a:gd name="connsiteX34" fmla="*/ 411341 w 599160"/>
                <a:gd name="connsiteY34" fmla="*/ 105862 h 468773"/>
                <a:gd name="connsiteX35" fmla="*/ 398923 w 599160"/>
                <a:gd name="connsiteY35" fmla="*/ 105862 h 468773"/>
                <a:gd name="connsiteX36" fmla="*/ 382159 w 599160"/>
                <a:gd name="connsiteY36" fmla="*/ 100584 h 468773"/>
                <a:gd name="connsiteX37" fmla="*/ 365395 w 599160"/>
                <a:gd name="connsiteY37" fmla="*/ 91271 h 468773"/>
                <a:gd name="connsiteX38" fmla="*/ 348941 w 599160"/>
                <a:gd name="connsiteY38" fmla="*/ 81647 h 468773"/>
                <a:gd name="connsiteX39" fmla="*/ 336213 w 599160"/>
                <a:gd name="connsiteY39" fmla="*/ 74196 h 468773"/>
                <a:gd name="connsiteX40" fmla="*/ 343663 w 599160"/>
                <a:gd name="connsiteY40" fmla="*/ 49982 h 468773"/>
                <a:gd name="connsiteX41" fmla="*/ 356081 w 599160"/>
                <a:gd name="connsiteY41" fmla="*/ 33838 h 468773"/>
                <a:gd name="connsiteX42" fmla="*/ 356081 w 599160"/>
                <a:gd name="connsiteY42" fmla="*/ 24525 h 468773"/>
                <a:gd name="connsiteX43" fmla="*/ 338386 w 599160"/>
                <a:gd name="connsiteY43" fmla="*/ 26698 h 468773"/>
                <a:gd name="connsiteX44" fmla="*/ 321622 w 599160"/>
                <a:gd name="connsiteY44" fmla="*/ 26698 h 468773"/>
                <a:gd name="connsiteX45" fmla="*/ 306099 w 599160"/>
                <a:gd name="connsiteY45" fmla="*/ 24525 h 468773"/>
                <a:gd name="connsiteX46" fmla="*/ 291509 w 599160"/>
                <a:gd name="connsiteY46" fmla="*/ 17075 h 468773"/>
                <a:gd name="connsiteX47" fmla="*/ 276917 w 599160"/>
                <a:gd name="connsiteY47" fmla="*/ 17075 h 468773"/>
                <a:gd name="connsiteX48" fmla="*/ 277849 w 599160"/>
                <a:gd name="connsiteY48" fmla="*/ 19247 h 468773"/>
                <a:gd name="connsiteX49" fmla="*/ 280022 w 599160"/>
                <a:gd name="connsiteY49" fmla="*/ 20179 h 468773"/>
                <a:gd name="connsiteX50" fmla="*/ 280022 w 599160"/>
                <a:gd name="connsiteY50" fmla="*/ 22352 h 468773"/>
                <a:gd name="connsiteX51" fmla="*/ 284368 w 599160"/>
                <a:gd name="connsiteY51" fmla="*/ 24525 h 468773"/>
                <a:gd name="connsiteX52" fmla="*/ 274745 w 599160"/>
                <a:gd name="connsiteY52" fmla="*/ 33838 h 468773"/>
                <a:gd name="connsiteX53" fmla="*/ 265431 w 599160"/>
                <a:gd name="connsiteY53" fmla="*/ 37253 h 468773"/>
                <a:gd name="connsiteX54" fmla="*/ 256118 w 599160"/>
                <a:gd name="connsiteY54" fmla="*/ 42531 h 468773"/>
                <a:gd name="connsiteX55" fmla="*/ 248977 w 599160"/>
                <a:gd name="connsiteY55" fmla="*/ 48740 h 468773"/>
                <a:gd name="connsiteX56" fmla="*/ 243700 w 599160"/>
                <a:gd name="connsiteY56" fmla="*/ 57122 h 468773"/>
                <a:gd name="connsiteX57" fmla="*/ 240595 w 599160"/>
                <a:gd name="connsiteY57" fmla="*/ 74196 h 468773"/>
                <a:gd name="connsiteX58" fmla="*/ 234387 w 599160"/>
                <a:gd name="connsiteY58" fmla="*/ 72023 h 468773"/>
                <a:gd name="connsiteX59" fmla="*/ 230972 w 599160"/>
                <a:gd name="connsiteY59" fmla="*/ 71092 h 468773"/>
                <a:gd name="connsiteX60" fmla="*/ 226005 w 599160"/>
                <a:gd name="connsiteY60" fmla="*/ 71092 h 468773"/>
                <a:gd name="connsiteX61" fmla="*/ 220727 w 599160"/>
                <a:gd name="connsiteY61" fmla="*/ 68919 h 468773"/>
                <a:gd name="connsiteX62" fmla="*/ 218554 w 599160"/>
                <a:gd name="connsiteY62" fmla="*/ 63641 h 468773"/>
                <a:gd name="connsiteX63" fmla="*/ 218554 w 599160"/>
                <a:gd name="connsiteY63" fmla="*/ 59295 h 468773"/>
                <a:gd name="connsiteX64" fmla="*/ 218554 w 599160"/>
                <a:gd name="connsiteY64" fmla="*/ 56191 h 468773"/>
                <a:gd name="connsiteX65" fmla="*/ 216381 w 599160"/>
                <a:gd name="connsiteY65" fmla="*/ 54017 h 468773"/>
                <a:gd name="connsiteX66" fmla="*/ 209241 w 599160"/>
                <a:gd name="connsiteY66" fmla="*/ 49982 h 468773"/>
                <a:gd name="connsiteX67" fmla="*/ 198685 w 599160"/>
                <a:gd name="connsiteY67" fmla="*/ 56191 h 468773"/>
                <a:gd name="connsiteX68" fmla="*/ 187509 w 599160"/>
                <a:gd name="connsiteY68" fmla="*/ 63641 h 468773"/>
                <a:gd name="connsiteX69" fmla="*/ 176954 w 599160"/>
                <a:gd name="connsiteY69" fmla="*/ 72023 h 468773"/>
                <a:gd name="connsiteX70" fmla="*/ 167641 w 599160"/>
                <a:gd name="connsiteY70" fmla="*/ 81647 h 468773"/>
                <a:gd name="connsiteX71" fmla="*/ 160190 w 599160"/>
                <a:gd name="connsiteY71" fmla="*/ 85683 h 468773"/>
                <a:gd name="connsiteX72" fmla="*/ 160190 w 599160"/>
                <a:gd name="connsiteY72" fmla="*/ 98411 h 468773"/>
                <a:gd name="connsiteX73" fmla="*/ 145599 w 599160"/>
                <a:gd name="connsiteY73" fmla="*/ 103689 h 468773"/>
                <a:gd name="connsiteX74" fmla="*/ 134112 w 599160"/>
                <a:gd name="connsiteY74" fmla="*/ 114554 h 468773"/>
                <a:gd name="connsiteX75" fmla="*/ 126041 w 599160"/>
                <a:gd name="connsiteY75" fmla="*/ 129145 h 468773"/>
                <a:gd name="connsiteX76" fmla="*/ 120763 w 599160"/>
                <a:gd name="connsiteY76" fmla="*/ 143115 h 468773"/>
                <a:gd name="connsiteX77" fmla="*/ 106172 w 599160"/>
                <a:gd name="connsiteY77" fmla="*/ 146220 h 468773"/>
                <a:gd name="connsiteX78" fmla="*/ 89409 w 599160"/>
                <a:gd name="connsiteY78" fmla="*/ 150256 h 468773"/>
                <a:gd name="connsiteX79" fmla="*/ 70782 w 599160"/>
                <a:gd name="connsiteY79" fmla="*/ 153671 h 468773"/>
                <a:gd name="connsiteX80" fmla="*/ 56191 w 599160"/>
                <a:gd name="connsiteY80" fmla="*/ 155533 h 468773"/>
                <a:gd name="connsiteX81" fmla="*/ 47809 w 599160"/>
                <a:gd name="connsiteY81" fmla="*/ 155533 h 468773"/>
                <a:gd name="connsiteX82" fmla="*/ 34149 w 599160"/>
                <a:gd name="connsiteY82" fmla="*/ 161121 h 468773"/>
                <a:gd name="connsiteX83" fmla="*/ 23904 w 599160"/>
                <a:gd name="connsiteY83" fmla="*/ 170435 h 468773"/>
                <a:gd name="connsiteX84" fmla="*/ 16454 w 599160"/>
                <a:gd name="connsiteY84" fmla="*/ 180990 h 468773"/>
                <a:gd name="connsiteX85" fmla="*/ 9313 w 599160"/>
                <a:gd name="connsiteY85" fmla="*/ 192787 h 468773"/>
                <a:gd name="connsiteX86" fmla="*/ 0 w 599160"/>
                <a:gd name="connsiteY86" fmla="*/ 203342 h 468773"/>
                <a:gd name="connsiteX87" fmla="*/ 4036 w 599160"/>
                <a:gd name="connsiteY87" fmla="*/ 216070 h 468773"/>
                <a:gd name="connsiteX88" fmla="*/ 7140 w 599160"/>
                <a:gd name="connsiteY88" fmla="*/ 227557 h 468773"/>
                <a:gd name="connsiteX89" fmla="*/ 16454 w 599160"/>
                <a:gd name="connsiteY89" fmla="*/ 237180 h 468773"/>
                <a:gd name="connsiteX90" fmla="*/ 14591 w 599160"/>
                <a:gd name="connsiteY90" fmla="*/ 240285 h 468773"/>
                <a:gd name="connsiteX91" fmla="*/ 13349 w 599160"/>
                <a:gd name="connsiteY91" fmla="*/ 242458 h 468773"/>
                <a:gd name="connsiteX92" fmla="*/ 11176 w 599160"/>
                <a:gd name="connsiteY92" fmla="*/ 244631 h 468773"/>
                <a:gd name="connsiteX93" fmla="*/ 9313 w 599160"/>
                <a:gd name="connsiteY93" fmla="*/ 242458 h 468773"/>
                <a:gd name="connsiteX94" fmla="*/ 7140 w 599160"/>
                <a:gd name="connsiteY94" fmla="*/ 242458 h 468773"/>
                <a:gd name="connsiteX95" fmla="*/ 4036 w 599160"/>
                <a:gd name="connsiteY95" fmla="*/ 240285 h 468773"/>
                <a:gd name="connsiteX96" fmla="*/ 0 w 599160"/>
                <a:gd name="connsiteY96" fmla="*/ 240285 h 468773"/>
                <a:gd name="connsiteX97" fmla="*/ 4036 w 599160"/>
                <a:gd name="connsiteY97" fmla="*/ 253013 h 468773"/>
                <a:gd name="connsiteX98" fmla="*/ 9313 w 599160"/>
                <a:gd name="connsiteY98" fmla="*/ 270088 h 468773"/>
                <a:gd name="connsiteX99" fmla="*/ 18627 w 599160"/>
                <a:gd name="connsiteY99" fmla="*/ 289025 h 468773"/>
                <a:gd name="connsiteX100" fmla="*/ 25767 w 599160"/>
                <a:gd name="connsiteY100" fmla="*/ 309204 h 468773"/>
                <a:gd name="connsiteX101" fmla="*/ 33218 w 599160"/>
                <a:gd name="connsiteY101" fmla="*/ 327210 h 468773"/>
                <a:gd name="connsiteX102" fmla="*/ 34149 w 599160"/>
                <a:gd name="connsiteY102" fmla="*/ 346147 h 468773"/>
                <a:gd name="connsiteX103" fmla="*/ 33218 w 599160"/>
                <a:gd name="connsiteY103" fmla="*/ 361980 h 468773"/>
                <a:gd name="connsiteX104" fmla="*/ 23904 w 599160"/>
                <a:gd name="connsiteY104" fmla="*/ 375639 h 468773"/>
                <a:gd name="connsiteX105" fmla="*/ 27009 w 599160"/>
                <a:gd name="connsiteY105" fmla="*/ 381227 h 468773"/>
                <a:gd name="connsiteX106" fmla="*/ 33218 w 599160"/>
                <a:gd name="connsiteY106" fmla="*/ 386505 h 468773"/>
                <a:gd name="connsiteX107" fmla="*/ 36322 w 599160"/>
                <a:gd name="connsiteY107" fmla="*/ 391782 h 468773"/>
                <a:gd name="connsiteX108" fmla="*/ 40358 w 599160"/>
                <a:gd name="connsiteY108" fmla="*/ 398923 h 468773"/>
                <a:gd name="connsiteX109" fmla="*/ 54949 w 599160"/>
                <a:gd name="connsiteY109" fmla="*/ 398923 h 468773"/>
                <a:gd name="connsiteX110" fmla="*/ 67677 w 599160"/>
                <a:gd name="connsiteY110" fmla="*/ 397991 h 468773"/>
                <a:gd name="connsiteX111" fmla="*/ 77922 w 599160"/>
                <a:gd name="connsiteY111" fmla="*/ 391782 h 468773"/>
                <a:gd name="connsiteX112" fmla="*/ 91582 w 599160"/>
                <a:gd name="connsiteY112" fmla="*/ 386505 h 468773"/>
                <a:gd name="connsiteX113" fmla="*/ 103999 w 599160"/>
                <a:gd name="connsiteY113" fmla="*/ 383090 h 468773"/>
                <a:gd name="connsiteX114" fmla="*/ 121695 w 599160"/>
                <a:gd name="connsiteY114" fmla="*/ 381227 h 468773"/>
                <a:gd name="connsiteX115" fmla="*/ 138459 w 599160"/>
                <a:gd name="connsiteY115" fmla="*/ 383090 h 468773"/>
                <a:gd name="connsiteX116" fmla="*/ 156154 w 599160"/>
                <a:gd name="connsiteY116" fmla="*/ 383090 h 468773"/>
                <a:gd name="connsiteX117" fmla="*/ 163294 w 599160"/>
                <a:gd name="connsiteY117" fmla="*/ 358875 h 468773"/>
                <a:gd name="connsiteX118" fmla="*/ 176954 w 599160"/>
                <a:gd name="connsiteY118" fmla="*/ 354529 h 468773"/>
                <a:gd name="connsiteX119" fmla="*/ 194649 w 599160"/>
                <a:gd name="connsiteY119" fmla="*/ 351425 h 468773"/>
                <a:gd name="connsiteX120" fmla="*/ 214518 w 599160"/>
                <a:gd name="connsiteY120" fmla="*/ 347078 h 468773"/>
                <a:gd name="connsiteX121" fmla="*/ 234387 w 599160"/>
                <a:gd name="connsiteY121" fmla="*/ 346147 h 468773"/>
                <a:gd name="connsiteX122" fmla="*/ 255186 w 599160"/>
                <a:gd name="connsiteY122" fmla="*/ 343974 h 468773"/>
                <a:gd name="connsiteX123" fmla="*/ 269777 w 599160"/>
                <a:gd name="connsiteY123" fmla="*/ 346147 h 468773"/>
                <a:gd name="connsiteX124" fmla="*/ 280022 w 599160"/>
                <a:gd name="connsiteY124" fmla="*/ 349252 h 468773"/>
                <a:gd name="connsiteX125" fmla="*/ 296786 w 599160"/>
                <a:gd name="connsiteY125" fmla="*/ 351425 h 468773"/>
                <a:gd name="connsiteX126" fmla="*/ 309204 w 599160"/>
                <a:gd name="connsiteY126" fmla="*/ 358875 h 468773"/>
                <a:gd name="connsiteX127" fmla="*/ 318517 w 599160"/>
                <a:gd name="connsiteY127" fmla="*/ 368499 h 468773"/>
                <a:gd name="connsiteX128" fmla="*/ 325968 w 599160"/>
                <a:gd name="connsiteY128" fmla="*/ 379054 h 468773"/>
                <a:gd name="connsiteX129" fmla="*/ 331245 w 599160"/>
                <a:gd name="connsiteY129" fmla="*/ 390541 h 468773"/>
                <a:gd name="connsiteX130" fmla="*/ 345837 w 599160"/>
                <a:gd name="connsiteY130" fmla="*/ 384332 h 468773"/>
                <a:gd name="connsiteX131" fmla="*/ 355150 w 599160"/>
                <a:gd name="connsiteY131" fmla="*/ 379054 h 468773"/>
                <a:gd name="connsiteX132" fmla="*/ 363532 w 599160"/>
                <a:gd name="connsiteY132" fmla="*/ 369431 h 468773"/>
                <a:gd name="connsiteX133" fmla="*/ 363532 w 599160"/>
                <a:gd name="connsiteY133" fmla="*/ 375639 h 468773"/>
                <a:gd name="connsiteX134" fmla="*/ 367568 w 599160"/>
                <a:gd name="connsiteY134" fmla="*/ 375639 h 468773"/>
                <a:gd name="connsiteX135" fmla="*/ 363532 w 599160"/>
                <a:gd name="connsiteY135" fmla="*/ 381227 h 468773"/>
                <a:gd name="connsiteX136" fmla="*/ 358254 w 599160"/>
                <a:gd name="connsiteY136" fmla="*/ 386505 h 468773"/>
                <a:gd name="connsiteX137" fmla="*/ 350804 w 599160"/>
                <a:gd name="connsiteY137" fmla="*/ 390541 h 468773"/>
                <a:gd name="connsiteX138" fmla="*/ 350804 w 599160"/>
                <a:gd name="connsiteY138" fmla="*/ 393645 h 468773"/>
                <a:gd name="connsiteX139" fmla="*/ 356081 w 599160"/>
                <a:gd name="connsiteY139" fmla="*/ 393645 h 468773"/>
                <a:gd name="connsiteX140" fmla="*/ 356081 w 599160"/>
                <a:gd name="connsiteY140" fmla="*/ 398923 h 468773"/>
                <a:gd name="connsiteX141" fmla="*/ 358254 w 599160"/>
                <a:gd name="connsiteY141" fmla="*/ 398923 h 468773"/>
                <a:gd name="connsiteX142" fmla="*/ 360427 w 599160"/>
                <a:gd name="connsiteY142" fmla="*/ 398923 h 468773"/>
                <a:gd name="connsiteX143" fmla="*/ 362290 w 599160"/>
                <a:gd name="connsiteY143" fmla="*/ 397991 h 468773"/>
                <a:gd name="connsiteX144" fmla="*/ 362290 w 599160"/>
                <a:gd name="connsiteY144" fmla="*/ 395818 h 468773"/>
                <a:gd name="connsiteX145" fmla="*/ 363532 w 599160"/>
                <a:gd name="connsiteY145" fmla="*/ 393645 h 468773"/>
                <a:gd name="connsiteX146" fmla="*/ 369741 w 599160"/>
                <a:gd name="connsiteY146" fmla="*/ 395818 h 468773"/>
                <a:gd name="connsiteX147" fmla="*/ 370672 w 599160"/>
                <a:gd name="connsiteY147" fmla="*/ 397991 h 468773"/>
                <a:gd name="connsiteX148" fmla="*/ 372845 w 599160"/>
                <a:gd name="connsiteY148" fmla="*/ 398923 h 468773"/>
                <a:gd name="connsiteX149" fmla="*/ 372845 w 599160"/>
                <a:gd name="connsiteY149" fmla="*/ 401096 h 468773"/>
                <a:gd name="connsiteX150" fmla="*/ 372845 w 599160"/>
                <a:gd name="connsiteY150" fmla="*/ 403269 h 468773"/>
                <a:gd name="connsiteX151" fmla="*/ 370672 w 599160"/>
                <a:gd name="connsiteY151" fmla="*/ 405442 h 468773"/>
                <a:gd name="connsiteX152" fmla="*/ 370672 w 599160"/>
                <a:gd name="connsiteY152" fmla="*/ 406373 h 468773"/>
                <a:gd name="connsiteX153" fmla="*/ 372845 w 599160"/>
                <a:gd name="connsiteY153" fmla="*/ 408547 h 468773"/>
                <a:gd name="connsiteX154" fmla="*/ 376881 w 599160"/>
                <a:gd name="connsiteY154" fmla="*/ 410720 h 468773"/>
                <a:gd name="connsiteX155" fmla="*/ 379986 w 599160"/>
                <a:gd name="connsiteY155" fmla="*/ 413824 h 468773"/>
                <a:gd name="connsiteX156" fmla="*/ 385263 w 599160"/>
                <a:gd name="connsiteY156" fmla="*/ 415997 h 468773"/>
                <a:gd name="connsiteX157" fmla="*/ 391472 w 599160"/>
                <a:gd name="connsiteY157" fmla="*/ 418170 h 468773"/>
                <a:gd name="connsiteX158" fmla="*/ 396750 w 599160"/>
                <a:gd name="connsiteY158" fmla="*/ 419102 h 468773"/>
                <a:gd name="connsiteX159" fmla="*/ 403890 w 599160"/>
                <a:gd name="connsiteY159" fmla="*/ 456355 h 468773"/>
                <a:gd name="connsiteX160" fmla="*/ 420654 w 599160"/>
                <a:gd name="connsiteY160" fmla="*/ 458218 h 468773"/>
                <a:gd name="connsiteX161" fmla="*/ 434314 w 599160"/>
                <a:gd name="connsiteY161" fmla="*/ 460391 h 468773"/>
                <a:gd name="connsiteX162" fmla="*/ 447663 w 599160"/>
                <a:gd name="connsiteY162" fmla="*/ 462564 h 468773"/>
                <a:gd name="connsiteX163" fmla="*/ 458218 w 599160"/>
                <a:gd name="connsiteY163" fmla="*/ 458218 h 468773"/>
                <a:gd name="connsiteX164" fmla="*/ 467531 w 599160"/>
                <a:gd name="connsiteY164" fmla="*/ 451078 h 468773"/>
                <a:gd name="connsiteX165" fmla="*/ 479949 w 599160"/>
                <a:gd name="connsiteY165" fmla="*/ 462564 h 468773"/>
                <a:gd name="connsiteX166" fmla="*/ 491436 w 599160"/>
                <a:gd name="connsiteY166" fmla="*/ 470946 h 468773"/>
                <a:gd name="connsiteX167" fmla="*/ 499818 w 599160"/>
                <a:gd name="connsiteY167" fmla="*/ 467842 h 468773"/>
                <a:gd name="connsiteX168" fmla="*/ 513477 w 599160"/>
                <a:gd name="connsiteY168" fmla="*/ 462564 h 468773"/>
                <a:gd name="connsiteX169" fmla="*/ 525895 w 599160"/>
                <a:gd name="connsiteY169" fmla="*/ 456355 h 468773"/>
                <a:gd name="connsiteX170" fmla="*/ 536450 w 599160"/>
                <a:gd name="connsiteY170" fmla="*/ 451078 h 468773"/>
                <a:gd name="connsiteX171" fmla="*/ 545764 w 599160"/>
                <a:gd name="connsiteY171" fmla="*/ 441454 h 468773"/>
                <a:gd name="connsiteX172" fmla="*/ 551041 w 599160"/>
                <a:gd name="connsiteY172" fmla="*/ 428726 h 468773"/>
                <a:gd name="connsiteX173" fmla="*/ 555077 w 599160"/>
                <a:gd name="connsiteY173" fmla="*/ 412893 h 468773"/>
                <a:gd name="connsiteX174" fmla="*/ 560355 w 599160"/>
                <a:gd name="connsiteY174" fmla="*/ 397991 h 468773"/>
                <a:gd name="connsiteX175" fmla="*/ 563459 w 599160"/>
                <a:gd name="connsiteY175" fmla="*/ 383090 h 468773"/>
                <a:gd name="connsiteX176" fmla="*/ 574945 w 599160"/>
                <a:gd name="connsiteY176" fmla="*/ 358875 h 468773"/>
                <a:gd name="connsiteX177" fmla="*/ 584259 w 599160"/>
                <a:gd name="connsiteY177" fmla="*/ 336523 h 468773"/>
                <a:gd name="connsiteX178" fmla="*/ 592641 w 599160"/>
                <a:gd name="connsiteY178" fmla="*/ 316655 h 468773"/>
                <a:gd name="connsiteX179" fmla="*/ 598850 w 599160"/>
                <a:gd name="connsiteY179" fmla="*/ 294303 h 468773"/>
                <a:gd name="connsiteX180" fmla="*/ 599781 w 599160"/>
                <a:gd name="connsiteY180" fmla="*/ 271950 h 468773"/>
                <a:gd name="connsiteX181" fmla="*/ 596677 w 599160"/>
                <a:gd name="connsiteY181" fmla="*/ 244631 h 468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</a:cxnLst>
              <a:rect l="l" t="t" r="r" b="b"/>
              <a:pathLst>
                <a:path w="599160" h="468773">
                  <a:moveTo>
                    <a:pt x="587363" y="227557"/>
                  </a:moveTo>
                  <a:lnTo>
                    <a:pt x="578050" y="214828"/>
                  </a:lnTo>
                  <a:lnTo>
                    <a:pt x="567495" y="202100"/>
                  </a:lnTo>
                  <a:lnTo>
                    <a:pt x="560355" y="183163"/>
                  </a:lnTo>
                  <a:lnTo>
                    <a:pt x="540486" y="183163"/>
                  </a:lnTo>
                  <a:lnTo>
                    <a:pt x="536450" y="165157"/>
                  </a:lnTo>
                  <a:lnTo>
                    <a:pt x="526826" y="151498"/>
                  </a:lnTo>
                  <a:lnTo>
                    <a:pt x="523722" y="146220"/>
                  </a:lnTo>
                  <a:lnTo>
                    <a:pt x="520617" y="143115"/>
                  </a:lnTo>
                  <a:lnTo>
                    <a:pt x="514408" y="140942"/>
                  </a:lnTo>
                  <a:lnTo>
                    <a:pt x="509131" y="138769"/>
                  </a:lnTo>
                  <a:lnTo>
                    <a:pt x="499818" y="138769"/>
                  </a:lnTo>
                  <a:lnTo>
                    <a:pt x="496713" y="129145"/>
                  </a:lnTo>
                  <a:lnTo>
                    <a:pt x="492677" y="116417"/>
                  </a:lnTo>
                  <a:lnTo>
                    <a:pt x="487400" y="98411"/>
                  </a:lnTo>
                  <a:lnTo>
                    <a:pt x="484295" y="83820"/>
                  </a:lnTo>
                  <a:lnTo>
                    <a:pt x="479949" y="71092"/>
                  </a:lnTo>
                  <a:lnTo>
                    <a:pt x="479949" y="64573"/>
                  </a:lnTo>
                  <a:lnTo>
                    <a:pt x="476845" y="63641"/>
                  </a:lnTo>
                  <a:lnTo>
                    <a:pt x="472809" y="63641"/>
                  </a:lnTo>
                  <a:lnTo>
                    <a:pt x="467531" y="61468"/>
                  </a:lnTo>
                  <a:lnTo>
                    <a:pt x="463496" y="61468"/>
                  </a:lnTo>
                  <a:lnTo>
                    <a:pt x="458218" y="59295"/>
                  </a:lnTo>
                  <a:lnTo>
                    <a:pt x="456045" y="57122"/>
                  </a:lnTo>
                  <a:lnTo>
                    <a:pt x="452940" y="49982"/>
                  </a:lnTo>
                  <a:lnTo>
                    <a:pt x="448905" y="37253"/>
                  </a:lnTo>
                  <a:lnTo>
                    <a:pt x="443627" y="22352"/>
                  </a:lnTo>
                  <a:lnTo>
                    <a:pt x="441454" y="9624"/>
                  </a:lnTo>
                  <a:lnTo>
                    <a:pt x="440523" y="0"/>
                  </a:lnTo>
                  <a:lnTo>
                    <a:pt x="436487" y="0"/>
                  </a:lnTo>
                  <a:lnTo>
                    <a:pt x="431209" y="19247"/>
                  </a:lnTo>
                  <a:lnTo>
                    <a:pt x="426863" y="42531"/>
                  </a:lnTo>
                  <a:lnTo>
                    <a:pt x="425931" y="66746"/>
                  </a:lnTo>
                  <a:lnTo>
                    <a:pt x="420654" y="91271"/>
                  </a:lnTo>
                  <a:lnTo>
                    <a:pt x="411341" y="105862"/>
                  </a:lnTo>
                  <a:lnTo>
                    <a:pt x="398923" y="105862"/>
                  </a:lnTo>
                  <a:lnTo>
                    <a:pt x="382159" y="100584"/>
                  </a:lnTo>
                  <a:lnTo>
                    <a:pt x="365395" y="91271"/>
                  </a:lnTo>
                  <a:lnTo>
                    <a:pt x="348941" y="81647"/>
                  </a:lnTo>
                  <a:lnTo>
                    <a:pt x="336213" y="74196"/>
                  </a:lnTo>
                  <a:lnTo>
                    <a:pt x="343663" y="49982"/>
                  </a:lnTo>
                  <a:lnTo>
                    <a:pt x="356081" y="33838"/>
                  </a:lnTo>
                  <a:lnTo>
                    <a:pt x="356081" y="24525"/>
                  </a:lnTo>
                  <a:lnTo>
                    <a:pt x="338386" y="26698"/>
                  </a:lnTo>
                  <a:lnTo>
                    <a:pt x="321622" y="26698"/>
                  </a:lnTo>
                  <a:lnTo>
                    <a:pt x="306099" y="24525"/>
                  </a:lnTo>
                  <a:lnTo>
                    <a:pt x="291509" y="17075"/>
                  </a:lnTo>
                  <a:lnTo>
                    <a:pt x="276917" y="17075"/>
                  </a:lnTo>
                  <a:lnTo>
                    <a:pt x="277849" y="19247"/>
                  </a:lnTo>
                  <a:lnTo>
                    <a:pt x="280022" y="20179"/>
                  </a:lnTo>
                  <a:lnTo>
                    <a:pt x="280022" y="22352"/>
                  </a:lnTo>
                  <a:lnTo>
                    <a:pt x="284368" y="24525"/>
                  </a:lnTo>
                  <a:lnTo>
                    <a:pt x="274745" y="33838"/>
                  </a:lnTo>
                  <a:lnTo>
                    <a:pt x="265431" y="37253"/>
                  </a:lnTo>
                  <a:lnTo>
                    <a:pt x="256118" y="42531"/>
                  </a:lnTo>
                  <a:lnTo>
                    <a:pt x="248977" y="48740"/>
                  </a:lnTo>
                  <a:lnTo>
                    <a:pt x="243700" y="57122"/>
                  </a:lnTo>
                  <a:lnTo>
                    <a:pt x="240595" y="74196"/>
                  </a:lnTo>
                  <a:lnTo>
                    <a:pt x="234387" y="72023"/>
                  </a:lnTo>
                  <a:lnTo>
                    <a:pt x="230972" y="71092"/>
                  </a:lnTo>
                  <a:lnTo>
                    <a:pt x="226005" y="71092"/>
                  </a:lnTo>
                  <a:lnTo>
                    <a:pt x="220727" y="68919"/>
                  </a:lnTo>
                  <a:lnTo>
                    <a:pt x="218554" y="63641"/>
                  </a:lnTo>
                  <a:lnTo>
                    <a:pt x="218554" y="59295"/>
                  </a:lnTo>
                  <a:lnTo>
                    <a:pt x="218554" y="56191"/>
                  </a:lnTo>
                  <a:lnTo>
                    <a:pt x="216381" y="54017"/>
                  </a:lnTo>
                  <a:lnTo>
                    <a:pt x="209241" y="49982"/>
                  </a:lnTo>
                  <a:lnTo>
                    <a:pt x="198685" y="56191"/>
                  </a:lnTo>
                  <a:lnTo>
                    <a:pt x="187509" y="63641"/>
                  </a:lnTo>
                  <a:lnTo>
                    <a:pt x="176954" y="72023"/>
                  </a:lnTo>
                  <a:lnTo>
                    <a:pt x="167641" y="81647"/>
                  </a:lnTo>
                  <a:lnTo>
                    <a:pt x="160190" y="85683"/>
                  </a:lnTo>
                  <a:lnTo>
                    <a:pt x="160190" y="98411"/>
                  </a:lnTo>
                  <a:lnTo>
                    <a:pt x="145599" y="103689"/>
                  </a:lnTo>
                  <a:lnTo>
                    <a:pt x="134112" y="114554"/>
                  </a:lnTo>
                  <a:lnTo>
                    <a:pt x="126041" y="129145"/>
                  </a:lnTo>
                  <a:lnTo>
                    <a:pt x="120763" y="143115"/>
                  </a:lnTo>
                  <a:lnTo>
                    <a:pt x="106172" y="146220"/>
                  </a:lnTo>
                  <a:lnTo>
                    <a:pt x="89409" y="150256"/>
                  </a:lnTo>
                  <a:lnTo>
                    <a:pt x="70782" y="153671"/>
                  </a:lnTo>
                  <a:lnTo>
                    <a:pt x="56191" y="155533"/>
                  </a:lnTo>
                  <a:lnTo>
                    <a:pt x="47809" y="155533"/>
                  </a:lnTo>
                  <a:lnTo>
                    <a:pt x="34149" y="161121"/>
                  </a:lnTo>
                  <a:lnTo>
                    <a:pt x="23904" y="170435"/>
                  </a:lnTo>
                  <a:lnTo>
                    <a:pt x="16454" y="180990"/>
                  </a:lnTo>
                  <a:lnTo>
                    <a:pt x="9313" y="192787"/>
                  </a:lnTo>
                  <a:lnTo>
                    <a:pt x="0" y="203342"/>
                  </a:lnTo>
                  <a:lnTo>
                    <a:pt x="4036" y="216070"/>
                  </a:lnTo>
                  <a:lnTo>
                    <a:pt x="7140" y="227557"/>
                  </a:lnTo>
                  <a:lnTo>
                    <a:pt x="16454" y="237180"/>
                  </a:lnTo>
                  <a:lnTo>
                    <a:pt x="14591" y="240285"/>
                  </a:lnTo>
                  <a:lnTo>
                    <a:pt x="13349" y="242458"/>
                  </a:lnTo>
                  <a:lnTo>
                    <a:pt x="11176" y="244631"/>
                  </a:lnTo>
                  <a:lnTo>
                    <a:pt x="9313" y="242458"/>
                  </a:lnTo>
                  <a:lnTo>
                    <a:pt x="7140" y="242458"/>
                  </a:lnTo>
                  <a:lnTo>
                    <a:pt x="4036" y="240285"/>
                  </a:lnTo>
                  <a:lnTo>
                    <a:pt x="0" y="240285"/>
                  </a:lnTo>
                  <a:lnTo>
                    <a:pt x="4036" y="253013"/>
                  </a:lnTo>
                  <a:lnTo>
                    <a:pt x="9313" y="270088"/>
                  </a:lnTo>
                  <a:lnTo>
                    <a:pt x="18627" y="289025"/>
                  </a:lnTo>
                  <a:lnTo>
                    <a:pt x="25767" y="309204"/>
                  </a:lnTo>
                  <a:lnTo>
                    <a:pt x="33218" y="327210"/>
                  </a:lnTo>
                  <a:lnTo>
                    <a:pt x="34149" y="346147"/>
                  </a:lnTo>
                  <a:lnTo>
                    <a:pt x="33218" y="361980"/>
                  </a:lnTo>
                  <a:lnTo>
                    <a:pt x="23904" y="375639"/>
                  </a:lnTo>
                  <a:lnTo>
                    <a:pt x="27009" y="381227"/>
                  </a:lnTo>
                  <a:lnTo>
                    <a:pt x="33218" y="386505"/>
                  </a:lnTo>
                  <a:lnTo>
                    <a:pt x="36322" y="391782"/>
                  </a:lnTo>
                  <a:lnTo>
                    <a:pt x="40358" y="398923"/>
                  </a:lnTo>
                  <a:lnTo>
                    <a:pt x="54949" y="398923"/>
                  </a:lnTo>
                  <a:lnTo>
                    <a:pt x="67677" y="397991"/>
                  </a:lnTo>
                  <a:lnTo>
                    <a:pt x="77922" y="391782"/>
                  </a:lnTo>
                  <a:lnTo>
                    <a:pt x="91582" y="386505"/>
                  </a:lnTo>
                  <a:lnTo>
                    <a:pt x="103999" y="383090"/>
                  </a:lnTo>
                  <a:lnTo>
                    <a:pt x="121695" y="381227"/>
                  </a:lnTo>
                  <a:lnTo>
                    <a:pt x="138459" y="383090"/>
                  </a:lnTo>
                  <a:lnTo>
                    <a:pt x="156154" y="383090"/>
                  </a:lnTo>
                  <a:lnTo>
                    <a:pt x="163294" y="358875"/>
                  </a:lnTo>
                  <a:lnTo>
                    <a:pt x="176954" y="354529"/>
                  </a:lnTo>
                  <a:lnTo>
                    <a:pt x="194649" y="351425"/>
                  </a:lnTo>
                  <a:lnTo>
                    <a:pt x="214518" y="347078"/>
                  </a:lnTo>
                  <a:lnTo>
                    <a:pt x="234387" y="346147"/>
                  </a:lnTo>
                  <a:lnTo>
                    <a:pt x="255186" y="343974"/>
                  </a:lnTo>
                  <a:lnTo>
                    <a:pt x="269777" y="346147"/>
                  </a:lnTo>
                  <a:lnTo>
                    <a:pt x="280022" y="349252"/>
                  </a:lnTo>
                  <a:lnTo>
                    <a:pt x="296786" y="351425"/>
                  </a:lnTo>
                  <a:lnTo>
                    <a:pt x="309204" y="358875"/>
                  </a:lnTo>
                  <a:lnTo>
                    <a:pt x="318517" y="368499"/>
                  </a:lnTo>
                  <a:lnTo>
                    <a:pt x="325968" y="379054"/>
                  </a:lnTo>
                  <a:lnTo>
                    <a:pt x="331245" y="390541"/>
                  </a:lnTo>
                  <a:lnTo>
                    <a:pt x="345837" y="384332"/>
                  </a:lnTo>
                  <a:lnTo>
                    <a:pt x="355150" y="379054"/>
                  </a:lnTo>
                  <a:lnTo>
                    <a:pt x="363532" y="369431"/>
                  </a:lnTo>
                  <a:lnTo>
                    <a:pt x="363532" y="375639"/>
                  </a:lnTo>
                  <a:lnTo>
                    <a:pt x="367568" y="375639"/>
                  </a:lnTo>
                  <a:lnTo>
                    <a:pt x="363532" y="381227"/>
                  </a:lnTo>
                  <a:lnTo>
                    <a:pt x="358254" y="386505"/>
                  </a:lnTo>
                  <a:lnTo>
                    <a:pt x="350804" y="390541"/>
                  </a:lnTo>
                  <a:lnTo>
                    <a:pt x="350804" y="393645"/>
                  </a:lnTo>
                  <a:lnTo>
                    <a:pt x="356081" y="393645"/>
                  </a:lnTo>
                  <a:lnTo>
                    <a:pt x="356081" y="398923"/>
                  </a:lnTo>
                  <a:lnTo>
                    <a:pt x="358254" y="398923"/>
                  </a:lnTo>
                  <a:lnTo>
                    <a:pt x="360427" y="398923"/>
                  </a:lnTo>
                  <a:lnTo>
                    <a:pt x="362290" y="397991"/>
                  </a:lnTo>
                  <a:lnTo>
                    <a:pt x="362290" y="395818"/>
                  </a:lnTo>
                  <a:lnTo>
                    <a:pt x="363532" y="393645"/>
                  </a:lnTo>
                  <a:lnTo>
                    <a:pt x="369741" y="395818"/>
                  </a:lnTo>
                  <a:lnTo>
                    <a:pt x="370672" y="397991"/>
                  </a:lnTo>
                  <a:lnTo>
                    <a:pt x="372845" y="398923"/>
                  </a:lnTo>
                  <a:lnTo>
                    <a:pt x="372845" y="401096"/>
                  </a:lnTo>
                  <a:lnTo>
                    <a:pt x="372845" y="403269"/>
                  </a:lnTo>
                  <a:lnTo>
                    <a:pt x="370672" y="405442"/>
                  </a:lnTo>
                  <a:lnTo>
                    <a:pt x="370672" y="406373"/>
                  </a:lnTo>
                  <a:lnTo>
                    <a:pt x="372845" y="408547"/>
                  </a:lnTo>
                  <a:lnTo>
                    <a:pt x="376881" y="410720"/>
                  </a:lnTo>
                  <a:lnTo>
                    <a:pt x="379986" y="413824"/>
                  </a:lnTo>
                  <a:lnTo>
                    <a:pt x="385263" y="415997"/>
                  </a:lnTo>
                  <a:lnTo>
                    <a:pt x="391472" y="418170"/>
                  </a:lnTo>
                  <a:lnTo>
                    <a:pt x="396750" y="419102"/>
                  </a:lnTo>
                  <a:lnTo>
                    <a:pt x="403890" y="456355"/>
                  </a:lnTo>
                  <a:lnTo>
                    <a:pt x="420654" y="458218"/>
                  </a:lnTo>
                  <a:lnTo>
                    <a:pt x="434314" y="460391"/>
                  </a:lnTo>
                  <a:lnTo>
                    <a:pt x="447663" y="462564"/>
                  </a:lnTo>
                  <a:lnTo>
                    <a:pt x="458218" y="458218"/>
                  </a:lnTo>
                  <a:lnTo>
                    <a:pt x="467531" y="451078"/>
                  </a:lnTo>
                  <a:lnTo>
                    <a:pt x="479949" y="462564"/>
                  </a:lnTo>
                  <a:lnTo>
                    <a:pt x="491436" y="470946"/>
                  </a:lnTo>
                  <a:lnTo>
                    <a:pt x="499818" y="467842"/>
                  </a:lnTo>
                  <a:lnTo>
                    <a:pt x="513477" y="462564"/>
                  </a:lnTo>
                  <a:lnTo>
                    <a:pt x="525895" y="456355"/>
                  </a:lnTo>
                  <a:lnTo>
                    <a:pt x="536450" y="451078"/>
                  </a:lnTo>
                  <a:lnTo>
                    <a:pt x="545764" y="441454"/>
                  </a:lnTo>
                  <a:lnTo>
                    <a:pt x="551041" y="428726"/>
                  </a:lnTo>
                  <a:lnTo>
                    <a:pt x="555077" y="412893"/>
                  </a:lnTo>
                  <a:lnTo>
                    <a:pt x="560355" y="397991"/>
                  </a:lnTo>
                  <a:lnTo>
                    <a:pt x="563459" y="383090"/>
                  </a:lnTo>
                  <a:lnTo>
                    <a:pt x="574945" y="358875"/>
                  </a:lnTo>
                  <a:lnTo>
                    <a:pt x="584259" y="336523"/>
                  </a:lnTo>
                  <a:lnTo>
                    <a:pt x="592641" y="316655"/>
                  </a:lnTo>
                  <a:lnTo>
                    <a:pt x="598850" y="294303"/>
                  </a:lnTo>
                  <a:lnTo>
                    <a:pt x="599781" y="271950"/>
                  </a:lnTo>
                  <a:lnTo>
                    <a:pt x="596677" y="24463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xmlns="" id="{1D6890EB-ABFE-4D4B-9B7E-7CB4F105D60B}"/>
                </a:ext>
              </a:extLst>
            </p:cNvPr>
            <p:cNvSpPr/>
            <p:nvPr/>
          </p:nvSpPr>
          <p:spPr>
            <a:xfrm>
              <a:off x="7376444" y="5893661"/>
              <a:ext cx="15522" cy="9313"/>
            </a:xfrm>
            <a:custGeom>
              <a:avLst/>
              <a:gdLst>
                <a:gd name="connsiteX0" fmla="*/ 9313 w 15522"/>
                <a:gd name="connsiteY0" fmla="*/ 5278 h 9313"/>
                <a:gd name="connsiteX1" fmla="*/ 9313 w 15522"/>
                <a:gd name="connsiteY1" fmla="*/ 3104 h 9313"/>
                <a:gd name="connsiteX2" fmla="*/ 7140 w 15522"/>
                <a:gd name="connsiteY2" fmla="*/ 2173 h 9313"/>
                <a:gd name="connsiteX3" fmla="*/ 4967 w 15522"/>
                <a:gd name="connsiteY3" fmla="*/ 2173 h 9313"/>
                <a:gd name="connsiteX4" fmla="*/ 3104 w 15522"/>
                <a:gd name="connsiteY4" fmla="*/ 0 h 9313"/>
                <a:gd name="connsiteX5" fmla="*/ 0 w 15522"/>
                <a:gd name="connsiteY5" fmla="*/ 0 h 9313"/>
                <a:gd name="connsiteX6" fmla="*/ 3104 w 15522"/>
                <a:gd name="connsiteY6" fmla="*/ 3104 h 9313"/>
                <a:gd name="connsiteX7" fmla="*/ 4967 w 15522"/>
                <a:gd name="connsiteY7" fmla="*/ 5278 h 9313"/>
                <a:gd name="connsiteX8" fmla="*/ 7140 w 15522"/>
                <a:gd name="connsiteY8" fmla="*/ 7451 h 9313"/>
                <a:gd name="connsiteX9" fmla="*/ 10245 w 15522"/>
                <a:gd name="connsiteY9" fmla="*/ 9624 h 9313"/>
                <a:gd name="connsiteX10" fmla="*/ 16454 w 15522"/>
                <a:gd name="connsiteY10" fmla="*/ 10555 h 9313"/>
                <a:gd name="connsiteX11" fmla="*/ 16454 w 15522"/>
                <a:gd name="connsiteY11" fmla="*/ 7451 h 9313"/>
                <a:gd name="connsiteX12" fmla="*/ 12418 w 15522"/>
                <a:gd name="connsiteY12" fmla="*/ 7451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522" h="9313">
                  <a:moveTo>
                    <a:pt x="9313" y="5278"/>
                  </a:moveTo>
                  <a:lnTo>
                    <a:pt x="9313" y="3104"/>
                  </a:lnTo>
                  <a:lnTo>
                    <a:pt x="7140" y="2173"/>
                  </a:lnTo>
                  <a:lnTo>
                    <a:pt x="4967" y="2173"/>
                  </a:lnTo>
                  <a:lnTo>
                    <a:pt x="3104" y="0"/>
                  </a:lnTo>
                  <a:lnTo>
                    <a:pt x="0" y="0"/>
                  </a:lnTo>
                  <a:lnTo>
                    <a:pt x="3104" y="3104"/>
                  </a:lnTo>
                  <a:lnTo>
                    <a:pt x="4967" y="5278"/>
                  </a:lnTo>
                  <a:lnTo>
                    <a:pt x="7140" y="7451"/>
                  </a:lnTo>
                  <a:lnTo>
                    <a:pt x="10245" y="9624"/>
                  </a:lnTo>
                  <a:lnTo>
                    <a:pt x="16454" y="10555"/>
                  </a:lnTo>
                  <a:lnTo>
                    <a:pt x="16454" y="7451"/>
                  </a:lnTo>
                  <a:lnTo>
                    <a:pt x="12418" y="745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xmlns="" id="{558EF02B-E4FE-4D56-92B8-0727E7D408B4}"/>
                </a:ext>
              </a:extLst>
            </p:cNvPr>
            <p:cNvSpPr/>
            <p:nvPr/>
          </p:nvSpPr>
          <p:spPr>
            <a:xfrm>
              <a:off x="2900127" y="5457796"/>
              <a:ext cx="55880" cy="37253"/>
            </a:xfrm>
            <a:custGeom>
              <a:avLst/>
              <a:gdLst>
                <a:gd name="connsiteX0" fmla="*/ 29182 w 55880"/>
                <a:gd name="connsiteY0" fmla="*/ 5278 h 37253"/>
                <a:gd name="connsiteX1" fmla="*/ 12418 w 55880"/>
                <a:gd name="connsiteY1" fmla="*/ 0 h 37253"/>
                <a:gd name="connsiteX2" fmla="*/ 10245 w 55880"/>
                <a:gd name="connsiteY2" fmla="*/ 1863 h 37253"/>
                <a:gd name="connsiteX3" fmla="*/ 8072 w 55880"/>
                <a:gd name="connsiteY3" fmla="*/ 1863 h 37253"/>
                <a:gd name="connsiteX4" fmla="*/ 8072 w 55880"/>
                <a:gd name="connsiteY4" fmla="*/ 3104 h 37253"/>
                <a:gd name="connsiteX5" fmla="*/ 7140 w 55880"/>
                <a:gd name="connsiteY5" fmla="*/ 3104 h 37253"/>
                <a:gd name="connsiteX6" fmla="*/ 3104 w 55880"/>
                <a:gd name="connsiteY6" fmla="*/ 5278 h 37253"/>
                <a:gd name="connsiteX7" fmla="*/ 3104 w 55880"/>
                <a:gd name="connsiteY7" fmla="*/ 18006 h 37253"/>
                <a:gd name="connsiteX8" fmla="*/ 3104 w 55880"/>
                <a:gd name="connsiteY8" fmla="*/ 27319 h 37253"/>
                <a:gd name="connsiteX9" fmla="*/ 0 w 55880"/>
                <a:gd name="connsiteY9" fmla="*/ 36943 h 37253"/>
                <a:gd name="connsiteX10" fmla="*/ 3104 w 55880"/>
                <a:gd name="connsiteY10" fmla="*/ 36943 h 37253"/>
                <a:gd name="connsiteX11" fmla="*/ 3104 w 55880"/>
                <a:gd name="connsiteY11" fmla="*/ 40047 h 37253"/>
                <a:gd name="connsiteX12" fmla="*/ 15522 w 55880"/>
                <a:gd name="connsiteY12" fmla="*/ 36943 h 37253"/>
                <a:gd name="connsiteX13" fmla="*/ 27009 w 55880"/>
                <a:gd name="connsiteY13" fmla="*/ 34770 h 37253"/>
                <a:gd name="connsiteX14" fmla="*/ 39427 w 55880"/>
                <a:gd name="connsiteY14" fmla="*/ 32597 h 37253"/>
                <a:gd name="connsiteX15" fmla="*/ 51844 w 55880"/>
                <a:gd name="connsiteY15" fmla="*/ 24215 h 37253"/>
                <a:gd name="connsiteX16" fmla="*/ 56191 w 55880"/>
                <a:gd name="connsiteY16" fmla="*/ 24215 h 37253"/>
                <a:gd name="connsiteX17" fmla="*/ 56191 w 55880"/>
                <a:gd name="connsiteY17" fmla="*/ 19868 h 37253"/>
                <a:gd name="connsiteX18" fmla="*/ 41600 w 55880"/>
                <a:gd name="connsiteY18" fmla="*/ 12418 h 37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5880" h="37253">
                  <a:moveTo>
                    <a:pt x="29182" y="5278"/>
                  </a:moveTo>
                  <a:lnTo>
                    <a:pt x="12418" y="0"/>
                  </a:lnTo>
                  <a:lnTo>
                    <a:pt x="10245" y="1863"/>
                  </a:lnTo>
                  <a:lnTo>
                    <a:pt x="8072" y="1863"/>
                  </a:lnTo>
                  <a:lnTo>
                    <a:pt x="8072" y="3104"/>
                  </a:lnTo>
                  <a:lnTo>
                    <a:pt x="7140" y="3104"/>
                  </a:lnTo>
                  <a:lnTo>
                    <a:pt x="3104" y="5278"/>
                  </a:lnTo>
                  <a:lnTo>
                    <a:pt x="3104" y="18006"/>
                  </a:lnTo>
                  <a:lnTo>
                    <a:pt x="3104" y="27319"/>
                  </a:lnTo>
                  <a:lnTo>
                    <a:pt x="0" y="36943"/>
                  </a:lnTo>
                  <a:lnTo>
                    <a:pt x="3104" y="36943"/>
                  </a:lnTo>
                  <a:lnTo>
                    <a:pt x="3104" y="40047"/>
                  </a:lnTo>
                  <a:lnTo>
                    <a:pt x="15522" y="36943"/>
                  </a:lnTo>
                  <a:lnTo>
                    <a:pt x="27009" y="34770"/>
                  </a:lnTo>
                  <a:lnTo>
                    <a:pt x="39427" y="32597"/>
                  </a:lnTo>
                  <a:lnTo>
                    <a:pt x="51844" y="24215"/>
                  </a:lnTo>
                  <a:lnTo>
                    <a:pt x="56191" y="24215"/>
                  </a:lnTo>
                  <a:lnTo>
                    <a:pt x="56191" y="19868"/>
                  </a:lnTo>
                  <a:lnTo>
                    <a:pt x="41600" y="1241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xmlns="" id="{724FA4E7-5CB0-4389-8E35-6D75CCF016BB}"/>
                </a:ext>
              </a:extLst>
            </p:cNvPr>
            <p:cNvSpPr/>
            <p:nvPr/>
          </p:nvSpPr>
          <p:spPr>
            <a:xfrm>
              <a:off x="6488880" y="5710498"/>
              <a:ext cx="301132" cy="207999"/>
            </a:xfrm>
            <a:custGeom>
              <a:avLst/>
              <a:gdLst>
                <a:gd name="connsiteX0" fmla="*/ 284368 w 301132"/>
                <a:gd name="connsiteY0" fmla="*/ 210793 h 207998"/>
                <a:gd name="connsiteX1" fmla="*/ 294613 w 301132"/>
                <a:gd name="connsiteY1" fmla="*/ 207378 h 207998"/>
                <a:gd name="connsiteX2" fmla="*/ 297718 w 301132"/>
                <a:gd name="connsiteY2" fmla="*/ 205515 h 207998"/>
                <a:gd name="connsiteX3" fmla="*/ 299891 w 301132"/>
                <a:gd name="connsiteY3" fmla="*/ 205515 h 207998"/>
                <a:gd name="connsiteX4" fmla="*/ 302064 w 301132"/>
                <a:gd name="connsiteY4" fmla="*/ 203342 h 207998"/>
                <a:gd name="connsiteX5" fmla="*/ 303926 w 301132"/>
                <a:gd name="connsiteY5" fmla="*/ 203342 h 207998"/>
                <a:gd name="connsiteX6" fmla="*/ 287473 w 301132"/>
                <a:gd name="connsiteY6" fmla="*/ 195891 h 207998"/>
                <a:gd name="connsiteX7" fmla="*/ 269777 w 301132"/>
                <a:gd name="connsiteY7" fmla="*/ 186267 h 207998"/>
                <a:gd name="connsiteX8" fmla="*/ 250840 w 301132"/>
                <a:gd name="connsiteY8" fmla="*/ 178817 h 207998"/>
                <a:gd name="connsiteX9" fmla="*/ 234387 w 301132"/>
                <a:gd name="connsiteY9" fmla="*/ 173539 h 207998"/>
                <a:gd name="connsiteX10" fmla="*/ 226936 w 301132"/>
                <a:gd name="connsiteY10" fmla="*/ 175712 h 207998"/>
                <a:gd name="connsiteX11" fmla="*/ 219796 w 301132"/>
                <a:gd name="connsiteY11" fmla="*/ 178817 h 207998"/>
                <a:gd name="connsiteX12" fmla="*/ 211413 w 301132"/>
                <a:gd name="connsiteY12" fmla="*/ 183163 h 207998"/>
                <a:gd name="connsiteX13" fmla="*/ 199927 w 301132"/>
                <a:gd name="connsiteY13" fmla="*/ 183163 h 207998"/>
                <a:gd name="connsiteX14" fmla="*/ 190614 w 301132"/>
                <a:gd name="connsiteY14" fmla="*/ 177886 h 207998"/>
                <a:gd name="connsiteX15" fmla="*/ 184094 w 301132"/>
                <a:gd name="connsiteY15" fmla="*/ 171366 h 207998"/>
                <a:gd name="connsiteX16" fmla="*/ 174781 w 301132"/>
                <a:gd name="connsiteY16" fmla="*/ 168262 h 207998"/>
                <a:gd name="connsiteX17" fmla="*/ 160190 w 301132"/>
                <a:gd name="connsiteY17" fmla="*/ 166089 h 207998"/>
                <a:gd name="connsiteX18" fmla="*/ 160190 w 301132"/>
                <a:gd name="connsiteY18" fmla="*/ 144047 h 207998"/>
                <a:gd name="connsiteX19" fmla="*/ 163294 w 301132"/>
                <a:gd name="connsiteY19" fmla="*/ 126041 h 207998"/>
                <a:gd name="connsiteX20" fmla="*/ 145599 w 301132"/>
                <a:gd name="connsiteY20" fmla="*/ 111140 h 207998"/>
                <a:gd name="connsiteX21" fmla="*/ 133181 w 301132"/>
                <a:gd name="connsiteY21" fmla="*/ 92202 h 207998"/>
                <a:gd name="connsiteX22" fmla="*/ 121695 w 301132"/>
                <a:gd name="connsiteY22" fmla="*/ 76370 h 207998"/>
                <a:gd name="connsiteX23" fmla="*/ 109277 w 301132"/>
                <a:gd name="connsiteY23" fmla="*/ 61468 h 207998"/>
                <a:gd name="connsiteX24" fmla="*/ 101826 w 301132"/>
                <a:gd name="connsiteY24" fmla="*/ 54018 h 207998"/>
                <a:gd name="connsiteX25" fmla="*/ 99964 w 301132"/>
                <a:gd name="connsiteY25" fmla="*/ 54018 h 207998"/>
                <a:gd name="connsiteX26" fmla="*/ 99964 w 301132"/>
                <a:gd name="connsiteY26" fmla="*/ 51844 h 207998"/>
                <a:gd name="connsiteX27" fmla="*/ 94686 w 301132"/>
                <a:gd name="connsiteY27" fmla="*/ 47809 h 207998"/>
                <a:gd name="connsiteX28" fmla="*/ 76991 w 301132"/>
                <a:gd name="connsiteY28" fmla="*/ 39116 h 207998"/>
                <a:gd name="connsiteX29" fmla="*/ 62400 w 301132"/>
                <a:gd name="connsiteY29" fmla="*/ 29803 h 207998"/>
                <a:gd name="connsiteX30" fmla="*/ 47809 w 301132"/>
                <a:gd name="connsiteY30" fmla="*/ 20179 h 207998"/>
                <a:gd name="connsiteX31" fmla="*/ 34149 w 301132"/>
                <a:gd name="connsiteY31" fmla="*/ 4346 h 207998"/>
                <a:gd name="connsiteX32" fmla="*/ 0 w 301132"/>
                <a:gd name="connsiteY32" fmla="*/ 0 h 207998"/>
                <a:gd name="connsiteX33" fmla="*/ 4967 w 301132"/>
                <a:gd name="connsiteY33" fmla="*/ 17075 h 207998"/>
                <a:gd name="connsiteX34" fmla="*/ 16454 w 301132"/>
                <a:gd name="connsiteY34" fmla="*/ 27630 h 207998"/>
                <a:gd name="connsiteX35" fmla="*/ 29182 w 301132"/>
                <a:gd name="connsiteY35" fmla="*/ 39116 h 207998"/>
                <a:gd name="connsiteX36" fmla="*/ 40358 w 301132"/>
                <a:gd name="connsiteY36" fmla="*/ 47809 h 207998"/>
                <a:gd name="connsiteX37" fmla="*/ 50913 w 301132"/>
                <a:gd name="connsiteY37" fmla="*/ 61468 h 207998"/>
                <a:gd name="connsiteX38" fmla="*/ 62400 w 301132"/>
                <a:gd name="connsiteY38" fmla="*/ 77301 h 207998"/>
                <a:gd name="connsiteX39" fmla="*/ 72644 w 301132"/>
                <a:gd name="connsiteY39" fmla="*/ 98411 h 207998"/>
                <a:gd name="connsiteX40" fmla="*/ 85373 w 301132"/>
                <a:gd name="connsiteY40" fmla="*/ 118590 h 207998"/>
                <a:gd name="connsiteX41" fmla="*/ 97790 w 301132"/>
                <a:gd name="connsiteY41" fmla="*/ 136596 h 207998"/>
                <a:gd name="connsiteX42" fmla="*/ 114555 w 301132"/>
                <a:gd name="connsiteY42" fmla="*/ 153671 h 207998"/>
                <a:gd name="connsiteX43" fmla="*/ 133181 w 301132"/>
                <a:gd name="connsiteY43" fmla="*/ 164226 h 207998"/>
                <a:gd name="connsiteX44" fmla="*/ 155223 w 301132"/>
                <a:gd name="connsiteY44" fmla="*/ 170435 h 207998"/>
                <a:gd name="connsiteX45" fmla="*/ 153050 w 301132"/>
                <a:gd name="connsiteY45" fmla="*/ 173539 h 207998"/>
                <a:gd name="connsiteX46" fmla="*/ 150877 w 301132"/>
                <a:gd name="connsiteY46" fmla="*/ 175712 h 207998"/>
                <a:gd name="connsiteX47" fmla="*/ 147772 w 301132"/>
                <a:gd name="connsiteY47" fmla="*/ 178817 h 207998"/>
                <a:gd name="connsiteX48" fmla="*/ 155223 w 301132"/>
                <a:gd name="connsiteY48" fmla="*/ 183163 h 207998"/>
                <a:gd name="connsiteX49" fmla="*/ 170745 w 301132"/>
                <a:gd name="connsiteY49" fmla="*/ 190614 h 207998"/>
                <a:gd name="connsiteX50" fmla="*/ 190614 w 301132"/>
                <a:gd name="connsiteY50" fmla="*/ 195891 h 207998"/>
                <a:gd name="connsiteX51" fmla="*/ 216691 w 301132"/>
                <a:gd name="connsiteY51" fmla="*/ 201169 h 207998"/>
                <a:gd name="connsiteX52" fmla="*/ 240595 w 301132"/>
                <a:gd name="connsiteY52" fmla="*/ 207378 h 207998"/>
                <a:gd name="connsiteX53" fmla="*/ 263569 w 301132"/>
                <a:gd name="connsiteY53" fmla="*/ 210793 h 20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301132" h="207998">
                  <a:moveTo>
                    <a:pt x="284368" y="210793"/>
                  </a:moveTo>
                  <a:lnTo>
                    <a:pt x="294613" y="207378"/>
                  </a:lnTo>
                  <a:lnTo>
                    <a:pt x="297718" y="205515"/>
                  </a:lnTo>
                  <a:lnTo>
                    <a:pt x="299891" y="205515"/>
                  </a:lnTo>
                  <a:lnTo>
                    <a:pt x="302064" y="203342"/>
                  </a:lnTo>
                  <a:lnTo>
                    <a:pt x="303926" y="203342"/>
                  </a:lnTo>
                  <a:lnTo>
                    <a:pt x="287473" y="195891"/>
                  </a:lnTo>
                  <a:lnTo>
                    <a:pt x="269777" y="186267"/>
                  </a:lnTo>
                  <a:lnTo>
                    <a:pt x="250840" y="178817"/>
                  </a:lnTo>
                  <a:lnTo>
                    <a:pt x="234387" y="173539"/>
                  </a:lnTo>
                  <a:lnTo>
                    <a:pt x="226936" y="175712"/>
                  </a:lnTo>
                  <a:lnTo>
                    <a:pt x="219796" y="178817"/>
                  </a:lnTo>
                  <a:lnTo>
                    <a:pt x="211413" y="183163"/>
                  </a:lnTo>
                  <a:lnTo>
                    <a:pt x="199927" y="183163"/>
                  </a:lnTo>
                  <a:lnTo>
                    <a:pt x="190614" y="177886"/>
                  </a:lnTo>
                  <a:lnTo>
                    <a:pt x="184094" y="171366"/>
                  </a:lnTo>
                  <a:lnTo>
                    <a:pt x="174781" y="168262"/>
                  </a:lnTo>
                  <a:lnTo>
                    <a:pt x="160190" y="166089"/>
                  </a:lnTo>
                  <a:lnTo>
                    <a:pt x="160190" y="144047"/>
                  </a:lnTo>
                  <a:lnTo>
                    <a:pt x="163294" y="126041"/>
                  </a:lnTo>
                  <a:lnTo>
                    <a:pt x="145599" y="111140"/>
                  </a:lnTo>
                  <a:lnTo>
                    <a:pt x="133181" y="92202"/>
                  </a:lnTo>
                  <a:lnTo>
                    <a:pt x="121695" y="76370"/>
                  </a:lnTo>
                  <a:lnTo>
                    <a:pt x="109277" y="61468"/>
                  </a:lnTo>
                  <a:lnTo>
                    <a:pt x="101826" y="54018"/>
                  </a:lnTo>
                  <a:lnTo>
                    <a:pt x="99964" y="54018"/>
                  </a:lnTo>
                  <a:lnTo>
                    <a:pt x="99964" y="51844"/>
                  </a:lnTo>
                  <a:lnTo>
                    <a:pt x="94686" y="47809"/>
                  </a:lnTo>
                  <a:lnTo>
                    <a:pt x="76991" y="39116"/>
                  </a:lnTo>
                  <a:lnTo>
                    <a:pt x="62400" y="29803"/>
                  </a:lnTo>
                  <a:lnTo>
                    <a:pt x="47809" y="20179"/>
                  </a:lnTo>
                  <a:lnTo>
                    <a:pt x="34149" y="4346"/>
                  </a:lnTo>
                  <a:lnTo>
                    <a:pt x="0" y="0"/>
                  </a:lnTo>
                  <a:lnTo>
                    <a:pt x="4967" y="17075"/>
                  </a:lnTo>
                  <a:lnTo>
                    <a:pt x="16454" y="27630"/>
                  </a:lnTo>
                  <a:lnTo>
                    <a:pt x="29182" y="39116"/>
                  </a:lnTo>
                  <a:lnTo>
                    <a:pt x="40358" y="47809"/>
                  </a:lnTo>
                  <a:lnTo>
                    <a:pt x="50913" y="61468"/>
                  </a:lnTo>
                  <a:lnTo>
                    <a:pt x="62400" y="77301"/>
                  </a:lnTo>
                  <a:lnTo>
                    <a:pt x="72644" y="98411"/>
                  </a:lnTo>
                  <a:lnTo>
                    <a:pt x="85373" y="118590"/>
                  </a:lnTo>
                  <a:lnTo>
                    <a:pt x="97790" y="136596"/>
                  </a:lnTo>
                  <a:lnTo>
                    <a:pt x="114555" y="153671"/>
                  </a:lnTo>
                  <a:lnTo>
                    <a:pt x="133181" y="164226"/>
                  </a:lnTo>
                  <a:lnTo>
                    <a:pt x="155223" y="170435"/>
                  </a:lnTo>
                  <a:lnTo>
                    <a:pt x="153050" y="173539"/>
                  </a:lnTo>
                  <a:lnTo>
                    <a:pt x="150877" y="175712"/>
                  </a:lnTo>
                  <a:lnTo>
                    <a:pt x="147772" y="178817"/>
                  </a:lnTo>
                  <a:lnTo>
                    <a:pt x="155223" y="183163"/>
                  </a:lnTo>
                  <a:lnTo>
                    <a:pt x="170745" y="190614"/>
                  </a:lnTo>
                  <a:lnTo>
                    <a:pt x="190614" y="195891"/>
                  </a:lnTo>
                  <a:lnTo>
                    <a:pt x="216691" y="201169"/>
                  </a:lnTo>
                  <a:lnTo>
                    <a:pt x="240595" y="207378"/>
                  </a:lnTo>
                  <a:lnTo>
                    <a:pt x="263569" y="21079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xmlns="" id="{D3C2E4F6-4E68-48E9-BEBA-68C71CAB624B}"/>
                </a:ext>
              </a:extLst>
            </p:cNvPr>
            <p:cNvSpPr/>
            <p:nvPr/>
          </p:nvSpPr>
          <p:spPr>
            <a:xfrm>
              <a:off x="7403453" y="5901112"/>
              <a:ext cx="24836" cy="21731"/>
            </a:xfrm>
            <a:custGeom>
              <a:avLst/>
              <a:gdLst>
                <a:gd name="connsiteX0" fmla="*/ 26078 w 24835"/>
                <a:gd name="connsiteY0" fmla="*/ 24215 h 21731"/>
                <a:gd name="connsiteX1" fmla="*/ 21731 w 24835"/>
                <a:gd name="connsiteY1" fmla="*/ 18006 h 21731"/>
                <a:gd name="connsiteX2" fmla="*/ 19869 w 24835"/>
                <a:gd name="connsiteY2" fmla="*/ 12728 h 21731"/>
                <a:gd name="connsiteX3" fmla="*/ 16454 w 24835"/>
                <a:gd name="connsiteY3" fmla="*/ 9624 h 21731"/>
                <a:gd name="connsiteX4" fmla="*/ 11487 w 24835"/>
                <a:gd name="connsiteY4" fmla="*/ 5278 h 21731"/>
                <a:gd name="connsiteX5" fmla="*/ 7140 w 24835"/>
                <a:gd name="connsiteY5" fmla="*/ 3104 h 21731"/>
                <a:gd name="connsiteX6" fmla="*/ 0 w 24835"/>
                <a:gd name="connsiteY6" fmla="*/ 0 h 21731"/>
                <a:gd name="connsiteX7" fmla="*/ 4036 w 24835"/>
                <a:gd name="connsiteY7" fmla="*/ 7451 h 21731"/>
                <a:gd name="connsiteX8" fmla="*/ 7140 w 24835"/>
                <a:gd name="connsiteY8" fmla="*/ 12728 h 21731"/>
                <a:gd name="connsiteX9" fmla="*/ 11487 w 24835"/>
                <a:gd name="connsiteY9" fmla="*/ 16764 h 21731"/>
                <a:gd name="connsiteX10" fmla="*/ 16454 w 24835"/>
                <a:gd name="connsiteY10" fmla="*/ 20179 h 21731"/>
                <a:gd name="connsiteX11" fmla="*/ 19869 w 24835"/>
                <a:gd name="connsiteY11" fmla="*/ 24215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835" h="21731">
                  <a:moveTo>
                    <a:pt x="26078" y="24215"/>
                  </a:moveTo>
                  <a:lnTo>
                    <a:pt x="21731" y="18006"/>
                  </a:lnTo>
                  <a:lnTo>
                    <a:pt x="19869" y="12728"/>
                  </a:lnTo>
                  <a:lnTo>
                    <a:pt x="16454" y="9624"/>
                  </a:lnTo>
                  <a:lnTo>
                    <a:pt x="11487" y="5278"/>
                  </a:lnTo>
                  <a:lnTo>
                    <a:pt x="7140" y="3104"/>
                  </a:lnTo>
                  <a:lnTo>
                    <a:pt x="0" y="0"/>
                  </a:lnTo>
                  <a:lnTo>
                    <a:pt x="4036" y="7451"/>
                  </a:lnTo>
                  <a:lnTo>
                    <a:pt x="7140" y="12728"/>
                  </a:lnTo>
                  <a:lnTo>
                    <a:pt x="11487" y="16764"/>
                  </a:lnTo>
                  <a:lnTo>
                    <a:pt x="16454" y="20179"/>
                  </a:lnTo>
                  <a:lnTo>
                    <a:pt x="19869" y="24215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xmlns="" id="{7DB0249F-A2F1-4D20-8CB4-DE50185133BD}"/>
                </a:ext>
              </a:extLst>
            </p:cNvPr>
            <p:cNvSpPr/>
            <p:nvPr/>
          </p:nvSpPr>
          <p:spPr>
            <a:xfrm>
              <a:off x="7568921" y="6290411"/>
              <a:ext cx="93134" cy="145910"/>
            </a:xfrm>
            <a:custGeom>
              <a:avLst/>
              <a:gdLst>
                <a:gd name="connsiteX0" fmla="*/ 89719 w 93133"/>
                <a:gd name="connsiteY0" fmla="*/ 63641 h 145909"/>
                <a:gd name="connsiteX1" fmla="*/ 87546 w 93133"/>
                <a:gd name="connsiteY1" fmla="*/ 66746 h 145909"/>
                <a:gd name="connsiteX2" fmla="*/ 83510 w 93133"/>
                <a:gd name="connsiteY2" fmla="*/ 69850 h 145909"/>
                <a:gd name="connsiteX3" fmla="*/ 80406 w 93133"/>
                <a:gd name="connsiteY3" fmla="*/ 69850 h 145909"/>
                <a:gd name="connsiteX4" fmla="*/ 78232 w 93133"/>
                <a:gd name="connsiteY4" fmla="*/ 69850 h 145909"/>
                <a:gd name="connsiteX5" fmla="*/ 75128 w 93133"/>
                <a:gd name="connsiteY5" fmla="*/ 69850 h 145909"/>
                <a:gd name="connsiteX6" fmla="*/ 68919 w 93133"/>
                <a:gd name="connsiteY6" fmla="*/ 69850 h 145909"/>
                <a:gd name="connsiteX7" fmla="*/ 63641 w 93133"/>
                <a:gd name="connsiteY7" fmla="*/ 69850 h 145909"/>
                <a:gd name="connsiteX8" fmla="*/ 53086 w 93133"/>
                <a:gd name="connsiteY8" fmla="*/ 48740 h 145909"/>
                <a:gd name="connsiteX9" fmla="*/ 38495 w 93133"/>
                <a:gd name="connsiteY9" fmla="*/ 31976 h 145909"/>
                <a:gd name="connsiteX10" fmla="*/ 23904 w 93133"/>
                <a:gd name="connsiteY10" fmla="*/ 17075 h 145909"/>
                <a:gd name="connsiteX11" fmla="*/ 7451 w 93133"/>
                <a:gd name="connsiteY11" fmla="*/ 0 h 145909"/>
                <a:gd name="connsiteX12" fmla="*/ 0 w 93133"/>
                <a:gd name="connsiteY12" fmla="*/ 0 h 145909"/>
                <a:gd name="connsiteX13" fmla="*/ 4346 w 93133"/>
                <a:gd name="connsiteY13" fmla="*/ 11797 h 145909"/>
                <a:gd name="connsiteX14" fmla="*/ 9313 w 93133"/>
                <a:gd name="connsiteY14" fmla="*/ 26388 h 145909"/>
                <a:gd name="connsiteX15" fmla="*/ 17695 w 93133"/>
                <a:gd name="connsiteY15" fmla="*/ 42531 h 145909"/>
                <a:gd name="connsiteX16" fmla="*/ 29182 w 93133"/>
                <a:gd name="connsiteY16" fmla="*/ 61468 h 145909"/>
                <a:gd name="connsiteX17" fmla="*/ 36633 w 93133"/>
                <a:gd name="connsiteY17" fmla="*/ 74196 h 145909"/>
                <a:gd name="connsiteX18" fmla="*/ 43773 w 93133"/>
                <a:gd name="connsiteY18" fmla="*/ 81647 h 145909"/>
                <a:gd name="connsiteX19" fmla="*/ 38495 w 93133"/>
                <a:gd name="connsiteY19" fmla="*/ 86925 h 145909"/>
                <a:gd name="connsiteX20" fmla="*/ 32286 w 93133"/>
                <a:gd name="connsiteY20" fmla="*/ 92202 h 145909"/>
                <a:gd name="connsiteX21" fmla="*/ 27319 w 93133"/>
                <a:gd name="connsiteY21" fmla="*/ 96238 h 145909"/>
                <a:gd name="connsiteX22" fmla="*/ 23904 w 93133"/>
                <a:gd name="connsiteY22" fmla="*/ 101826 h 145909"/>
                <a:gd name="connsiteX23" fmla="*/ 22042 w 93133"/>
                <a:gd name="connsiteY23" fmla="*/ 103689 h 145909"/>
                <a:gd name="connsiteX24" fmla="*/ 22042 w 93133"/>
                <a:gd name="connsiteY24" fmla="*/ 105862 h 145909"/>
                <a:gd name="connsiteX25" fmla="*/ 23904 w 93133"/>
                <a:gd name="connsiteY25" fmla="*/ 107104 h 145909"/>
                <a:gd name="connsiteX26" fmla="*/ 27319 w 93133"/>
                <a:gd name="connsiteY26" fmla="*/ 108966 h 145909"/>
                <a:gd name="connsiteX27" fmla="*/ 31355 w 93133"/>
                <a:gd name="connsiteY27" fmla="*/ 111140 h 145909"/>
                <a:gd name="connsiteX28" fmla="*/ 34459 w 93133"/>
                <a:gd name="connsiteY28" fmla="*/ 113313 h 145909"/>
                <a:gd name="connsiteX29" fmla="*/ 38495 w 93133"/>
                <a:gd name="connsiteY29" fmla="*/ 114244 h 145909"/>
                <a:gd name="connsiteX30" fmla="*/ 41910 w 93133"/>
                <a:gd name="connsiteY30" fmla="*/ 116417 h 145909"/>
                <a:gd name="connsiteX31" fmla="*/ 43773 w 93133"/>
                <a:gd name="connsiteY31" fmla="*/ 118590 h 145909"/>
                <a:gd name="connsiteX32" fmla="*/ 43773 w 93133"/>
                <a:gd name="connsiteY32" fmla="*/ 121695 h 145909"/>
                <a:gd name="connsiteX33" fmla="*/ 43773 w 93133"/>
                <a:gd name="connsiteY33" fmla="*/ 126041 h 145909"/>
                <a:gd name="connsiteX34" fmla="*/ 41910 w 93133"/>
                <a:gd name="connsiteY34" fmla="*/ 129145 h 145909"/>
                <a:gd name="connsiteX35" fmla="*/ 41910 w 93133"/>
                <a:gd name="connsiteY35" fmla="*/ 135665 h 145909"/>
                <a:gd name="connsiteX36" fmla="*/ 41910 w 93133"/>
                <a:gd name="connsiteY36" fmla="*/ 138769 h 145909"/>
                <a:gd name="connsiteX37" fmla="*/ 43773 w 93133"/>
                <a:gd name="connsiteY37" fmla="*/ 142805 h 145909"/>
                <a:gd name="connsiteX38" fmla="*/ 43773 w 93133"/>
                <a:gd name="connsiteY38" fmla="*/ 148083 h 145909"/>
                <a:gd name="connsiteX39" fmla="*/ 54328 w 93133"/>
                <a:gd name="connsiteY39" fmla="*/ 136596 h 145909"/>
                <a:gd name="connsiteX40" fmla="*/ 63641 w 93133"/>
                <a:gd name="connsiteY40" fmla="*/ 126041 h 145909"/>
                <a:gd name="connsiteX41" fmla="*/ 75128 w 93133"/>
                <a:gd name="connsiteY41" fmla="*/ 114244 h 145909"/>
                <a:gd name="connsiteX42" fmla="*/ 75128 w 93133"/>
                <a:gd name="connsiteY42" fmla="*/ 101826 h 145909"/>
                <a:gd name="connsiteX43" fmla="*/ 87546 w 93133"/>
                <a:gd name="connsiteY43" fmla="*/ 101826 h 145909"/>
                <a:gd name="connsiteX44" fmla="*/ 89719 w 93133"/>
                <a:gd name="connsiteY44" fmla="*/ 98411 h 145909"/>
                <a:gd name="connsiteX45" fmla="*/ 90650 w 93133"/>
                <a:gd name="connsiteY45" fmla="*/ 92202 h 145909"/>
                <a:gd name="connsiteX46" fmla="*/ 92823 w 93133"/>
                <a:gd name="connsiteY46" fmla="*/ 86925 h 145909"/>
                <a:gd name="connsiteX47" fmla="*/ 94996 w 93133"/>
                <a:gd name="connsiteY47" fmla="*/ 81647 h 145909"/>
                <a:gd name="connsiteX48" fmla="*/ 94996 w 93133"/>
                <a:gd name="connsiteY48" fmla="*/ 57122 h 145909"/>
                <a:gd name="connsiteX49" fmla="*/ 90650 w 93133"/>
                <a:gd name="connsiteY49" fmla="*/ 57122 h 145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93133" h="145909">
                  <a:moveTo>
                    <a:pt x="89719" y="63641"/>
                  </a:moveTo>
                  <a:lnTo>
                    <a:pt x="87546" y="66746"/>
                  </a:lnTo>
                  <a:lnTo>
                    <a:pt x="83510" y="69850"/>
                  </a:lnTo>
                  <a:lnTo>
                    <a:pt x="80406" y="69850"/>
                  </a:lnTo>
                  <a:lnTo>
                    <a:pt x="78232" y="69850"/>
                  </a:lnTo>
                  <a:lnTo>
                    <a:pt x="75128" y="69850"/>
                  </a:lnTo>
                  <a:lnTo>
                    <a:pt x="68919" y="69850"/>
                  </a:lnTo>
                  <a:lnTo>
                    <a:pt x="63641" y="69850"/>
                  </a:lnTo>
                  <a:lnTo>
                    <a:pt x="53086" y="48740"/>
                  </a:lnTo>
                  <a:lnTo>
                    <a:pt x="38495" y="31976"/>
                  </a:lnTo>
                  <a:lnTo>
                    <a:pt x="23904" y="17075"/>
                  </a:lnTo>
                  <a:lnTo>
                    <a:pt x="7451" y="0"/>
                  </a:lnTo>
                  <a:lnTo>
                    <a:pt x="0" y="0"/>
                  </a:lnTo>
                  <a:lnTo>
                    <a:pt x="4346" y="11797"/>
                  </a:lnTo>
                  <a:lnTo>
                    <a:pt x="9313" y="26388"/>
                  </a:lnTo>
                  <a:lnTo>
                    <a:pt x="17695" y="42531"/>
                  </a:lnTo>
                  <a:lnTo>
                    <a:pt x="29182" y="61468"/>
                  </a:lnTo>
                  <a:lnTo>
                    <a:pt x="36633" y="74196"/>
                  </a:lnTo>
                  <a:lnTo>
                    <a:pt x="43773" y="81647"/>
                  </a:lnTo>
                  <a:lnTo>
                    <a:pt x="38495" y="86925"/>
                  </a:lnTo>
                  <a:lnTo>
                    <a:pt x="32286" y="92202"/>
                  </a:lnTo>
                  <a:lnTo>
                    <a:pt x="27319" y="96238"/>
                  </a:lnTo>
                  <a:lnTo>
                    <a:pt x="23904" y="101826"/>
                  </a:lnTo>
                  <a:lnTo>
                    <a:pt x="22042" y="103689"/>
                  </a:lnTo>
                  <a:lnTo>
                    <a:pt x="22042" y="105862"/>
                  </a:lnTo>
                  <a:lnTo>
                    <a:pt x="23904" y="107104"/>
                  </a:lnTo>
                  <a:lnTo>
                    <a:pt x="27319" y="108966"/>
                  </a:lnTo>
                  <a:lnTo>
                    <a:pt x="31355" y="111140"/>
                  </a:lnTo>
                  <a:lnTo>
                    <a:pt x="34459" y="113313"/>
                  </a:lnTo>
                  <a:lnTo>
                    <a:pt x="38495" y="114244"/>
                  </a:lnTo>
                  <a:lnTo>
                    <a:pt x="41910" y="116417"/>
                  </a:lnTo>
                  <a:lnTo>
                    <a:pt x="43773" y="118590"/>
                  </a:lnTo>
                  <a:lnTo>
                    <a:pt x="43773" y="121695"/>
                  </a:lnTo>
                  <a:lnTo>
                    <a:pt x="43773" y="126041"/>
                  </a:lnTo>
                  <a:lnTo>
                    <a:pt x="41910" y="129145"/>
                  </a:lnTo>
                  <a:lnTo>
                    <a:pt x="41910" y="135665"/>
                  </a:lnTo>
                  <a:lnTo>
                    <a:pt x="41910" y="138769"/>
                  </a:lnTo>
                  <a:lnTo>
                    <a:pt x="43773" y="142805"/>
                  </a:lnTo>
                  <a:lnTo>
                    <a:pt x="43773" y="148083"/>
                  </a:lnTo>
                  <a:lnTo>
                    <a:pt x="54328" y="136596"/>
                  </a:lnTo>
                  <a:lnTo>
                    <a:pt x="63641" y="126041"/>
                  </a:lnTo>
                  <a:lnTo>
                    <a:pt x="75128" y="114244"/>
                  </a:lnTo>
                  <a:lnTo>
                    <a:pt x="75128" y="101826"/>
                  </a:lnTo>
                  <a:lnTo>
                    <a:pt x="87546" y="101826"/>
                  </a:lnTo>
                  <a:lnTo>
                    <a:pt x="89719" y="98411"/>
                  </a:lnTo>
                  <a:lnTo>
                    <a:pt x="90650" y="92202"/>
                  </a:lnTo>
                  <a:lnTo>
                    <a:pt x="92823" y="86925"/>
                  </a:lnTo>
                  <a:lnTo>
                    <a:pt x="94996" y="81647"/>
                  </a:lnTo>
                  <a:lnTo>
                    <a:pt x="94996" y="57122"/>
                  </a:lnTo>
                  <a:lnTo>
                    <a:pt x="90650" y="57122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xmlns="" id="{6A4AB9E9-5855-4A5A-83CE-5F29DE1A173B}"/>
                </a:ext>
              </a:extLst>
            </p:cNvPr>
            <p:cNvSpPr/>
            <p:nvPr/>
          </p:nvSpPr>
          <p:spPr>
            <a:xfrm>
              <a:off x="7483548" y="6426076"/>
              <a:ext cx="117969" cy="136596"/>
            </a:xfrm>
            <a:custGeom>
              <a:avLst/>
              <a:gdLst>
                <a:gd name="connsiteX0" fmla="*/ 116728 w 117969"/>
                <a:gd name="connsiteY0" fmla="*/ 7140 h 136596"/>
                <a:gd name="connsiteX1" fmla="*/ 116728 w 117969"/>
                <a:gd name="connsiteY1" fmla="*/ 3104 h 136596"/>
                <a:gd name="connsiteX2" fmla="*/ 114555 w 117969"/>
                <a:gd name="connsiteY2" fmla="*/ 3104 h 136596"/>
                <a:gd name="connsiteX3" fmla="*/ 112692 w 117969"/>
                <a:gd name="connsiteY3" fmla="*/ 3104 h 136596"/>
                <a:gd name="connsiteX4" fmla="*/ 112692 w 117969"/>
                <a:gd name="connsiteY4" fmla="*/ 5278 h 136596"/>
                <a:gd name="connsiteX5" fmla="*/ 110519 w 117969"/>
                <a:gd name="connsiteY5" fmla="*/ 8382 h 136596"/>
                <a:gd name="connsiteX6" fmla="*/ 109277 w 117969"/>
                <a:gd name="connsiteY6" fmla="*/ 10555 h 136596"/>
                <a:gd name="connsiteX7" fmla="*/ 109277 w 117969"/>
                <a:gd name="connsiteY7" fmla="*/ 12418 h 136596"/>
                <a:gd name="connsiteX8" fmla="*/ 105241 w 117969"/>
                <a:gd name="connsiteY8" fmla="*/ 8382 h 136596"/>
                <a:gd name="connsiteX9" fmla="*/ 103068 w 117969"/>
                <a:gd name="connsiteY9" fmla="*/ 7140 h 136596"/>
                <a:gd name="connsiteX10" fmla="*/ 102137 w 117969"/>
                <a:gd name="connsiteY10" fmla="*/ 5278 h 136596"/>
                <a:gd name="connsiteX11" fmla="*/ 99963 w 117969"/>
                <a:gd name="connsiteY11" fmla="*/ 3104 h 136596"/>
                <a:gd name="connsiteX12" fmla="*/ 95928 w 117969"/>
                <a:gd name="connsiteY12" fmla="*/ 931 h 136596"/>
                <a:gd name="connsiteX13" fmla="*/ 92823 w 117969"/>
                <a:gd name="connsiteY13" fmla="*/ 0 h 136596"/>
                <a:gd name="connsiteX14" fmla="*/ 87546 w 117969"/>
                <a:gd name="connsiteY14" fmla="*/ 8382 h 136596"/>
                <a:gd name="connsiteX15" fmla="*/ 80406 w 117969"/>
                <a:gd name="connsiteY15" fmla="*/ 23283 h 136596"/>
                <a:gd name="connsiteX16" fmla="*/ 70782 w 117969"/>
                <a:gd name="connsiteY16" fmla="*/ 37874 h 136596"/>
                <a:gd name="connsiteX17" fmla="*/ 63641 w 117969"/>
                <a:gd name="connsiteY17" fmla="*/ 52776 h 136596"/>
                <a:gd name="connsiteX18" fmla="*/ 54328 w 117969"/>
                <a:gd name="connsiteY18" fmla="*/ 65504 h 136596"/>
                <a:gd name="connsiteX19" fmla="*/ 49051 w 117969"/>
                <a:gd name="connsiteY19" fmla="*/ 71713 h 136596"/>
                <a:gd name="connsiteX20" fmla="*/ 38495 w 117969"/>
                <a:gd name="connsiteY20" fmla="*/ 75128 h 136596"/>
                <a:gd name="connsiteX21" fmla="*/ 27009 w 117969"/>
                <a:gd name="connsiteY21" fmla="*/ 76991 h 136596"/>
                <a:gd name="connsiteX22" fmla="*/ 16764 w 117969"/>
                <a:gd name="connsiteY22" fmla="*/ 80406 h 136596"/>
                <a:gd name="connsiteX23" fmla="*/ 12418 w 117969"/>
                <a:gd name="connsiteY23" fmla="*/ 84441 h 136596"/>
                <a:gd name="connsiteX24" fmla="*/ 10555 w 117969"/>
                <a:gd name="connsiteY24" fmla="*/ 89719 h 136596"/>
                <a:gd name="connsiteX25" fmla="*/ 9313 w 117969"/>
                <a:gd name="connsiteY25" fmla="*/ 94997 h 136596"/>
                <a:gd name="connsiteX26" fmla="*/ 7451 w 117969"/>
                <a:gd name="connsiteY26" fmla="*/ 99343 h 136596"/>
                <a:gd name="connsiteX27" fmla="*/ 5277 w 117969"/>
                <a:gd name="connsiteY27" fmla="*/ 104620 h 136596"/>
                <a:gd name="connsiteX28" fmla="*/ 0 w 117969"/>
                <a:gd name="connsiteY28" fmla="*/ 108967 h 136596"/>
                <a:gd name="connsiteX29" fmla="*/ 7451 w 117969"/>
                <a:gd name="connsiteY29" fmla="*/ 119522 h 136596"/>
                <a:gd name="connsiteX30" fmla="*/ 14591 w 117969"/>
                <a:gd name="connsiteY30" fmla="*/ 124799 h 136596"/>
                <a:gd name="connsiteX31" fmla="*/ 23904 w 117969"/>
                <a:gd name="connsiteY31" fmla="*/ 131008 h 136596"/>
                <a:gd name="connsiteX32" fmla="*/ 32286 w 117969"/>
                <a:gd name="connsiteY32" fmla="*/ 137528 h 136596"/>
                <a:gd name="connsiteX33" fmla="*/ 39737 w 117969"/>
                <a:gd name="connsiteY33" fmla="*/ 137528 h 136596"/>
                <a:gd name="connsiteX34" fmla="*/ 45946 w 117969"/>
                <a:gd name="connsiteY34" fmla="*/ 132250 h 136596"/>
                <a:gd name="connsiteX35" fmla="*/ 51224 w 117969"/>
                <a:gd name="connsiteY35" fmla="*/ 128835 h 136596"/>
                <a:gd name="connsiteX36" fmla="*/ 56191 w 117969"/>
                <a:gd name="connsiteY36" fmla="*/ 124799 h 136596"/>
                <a:gd name="connsiteX37" fmla="*/ 61468 w 117969"/>
                <a:gd name="connsiteY37" fmla="*/ 121695 h 136596"/>
                <a:gd name="connsiteX38" fmla="*/ 65814 w 117969"/>
                <a:gd name="connsiteY38" fmla="*/ 117349 h 136596"/>
                <a:gd name="connsiteX39" fmla="*/ 67677 w 117969"/>
                <a:gd name="connsiteY39" fmla="*/ 109898 h 136596"/>
                <a:gd name="connsiteX40" fmla="*/ 67677 w 117969"/>
                <a:gd name="connsiteY40" fmla="*/ 104620 h 136596"/>
                <a:gd name="connsiteX41" fmla="*/ 68919 w 117969"/>
                <a:gd name="connsiteY41" fmla="*/ 99343 h 136596"/>
                <a:gd name="connsiteX42" fmla="*/ 68919 w 117969"/>
                <a:gd name="connsiteY42" fmla="*/ 94065 h 136596"/>
                <a:gd name="connsiteX43" fmla="*/ 72955 w 117969"/>
                <a:gd name="connsiteY43" fmla="*/ 87856 h 136596"/>
                <a:gd name="connsiteX44" fmla="*/ 76059 w 117969"/>
                <a:gd name="connsiteY44" fmla="*/ 86614 h 136596"/>
                <a:gd name="connsiteX45" fmla="*/ 82268 w 117969"/>
                <a:gd name="connsiteY45" fmla="*/ 82268 h 136596"/>
                <a:gd name="connsiteX46" fmla="*/ 87546 w 117969"/>
                <a:gd name="connsiteY46" fmla="*/ 80406 h 136596"/>
                <a:gd name="connsiteX47" fmla="*/ 92823 w 117969"/>
                <a:gd name="connsiteY47" fmla="*/ 79164 h 136596"/>
                <a:gd name="connsiteX48" fmla="*/ 98101 w 117969"/>
                <a:gd name="connsiteY48" fmla="*/ 75128 h 136596"/>
                <a:gd name="connsiteX49" fmla="*/ 99963 w 117969"/>
                <a:gd name="connsiteY49" fmla="*/ 71713 h 136596"/>
                <a:gd name="connsiteX50" fmla="*/ 95928 w 117969"/>
                <a:gd name="connsiteY50" fmla="*/ 60227 h 136596"/>
                <a:gd name="connsiteX51" fmla="*/ 107414 w 117969"/>
                <a:gd name="connsiteY51" fmla="*/ 42221 h 136596"/>
                <a:gd name="connsiteX52" fmla="*/ 119832 w 117969"/>
                <a:gd name="connsiteY52" fmla="*/ 27319 h 136596"/>
                <a:gd name="connsiteX53" fmla="*/ 119832 w 117969"/>
                <a:gd name="connsiteY53" fmla="*/ 22042 h 136596"/>
                <a:gd name="connsiteX54" fmla="*/ 119832 w 117969"/>
                <a:gd name="connsiteY54" fmla="*/ 15833 h 136596"/>
                <a:gd name="connsiteX55" fmla="*/ 117659 w 117969"/>
                <a:gd name="connsiteY55" fmla="*/ 10555 h 136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17969" h="136596">
                  <a:moveTo>
                    <a:pt x="116728" y="7140"/>
                  </a:moveTo>
                  <a:lnTo>
                    <a:pt x="116728" y="3104"/>
                  </a:lnTo>
                  <a:lnTo>
                    <a:pt x="114555" y="3104"/>
                  </a:lnTo>
                  <a:lnTo>
                    <a:pt x="112692" y="3104"/>
                  </a:lnTo>
                  <a:lnTo>
                    <a:pt x="112692" y="5278"/>
                  </a:lnTo>
                  <a:lnTo>
                    <a:pt x="110519" y="8382"/>
                  </a:lnTo>
                  <a:lnTo>
                    <a:pt x="109277" y="10555"/>
                  </a:lnTo>
                  <a:lnTo>
                    <a:pt x="109277" y="12418"/>
                  </a:lnTo>
                  <a:lnTo>
                    <a:pt x="105241" y="8382"/>
                  </a:lnTo>
                  <a:lnTo>
                    <a:pt x="103068" y="7140"/>
                  </a:lnTo>
                  <a:lnTo>
                    <a:pt x="102137" y="5278"/>
                  </a:lnTo>
                  <a:lnTo>
                    <a:pt x="99963" y="3104"/>
                  </a:lnTo>
                  <a:lnTo>
                    <a:pt x="95928" y="931"/>
                  </a:lnTo>
                  <a:lnTo>
                    <a:pt x="92823" y="0"/>
                  </a:lnTo>
                  <a:lnTo>
                    <a:pt x="87546" y="8382"/>
                  </a:lnTo>
                  <a:lnTo>
                    <a:pt x="80406" y="23283"/>
                  </a:lnTo>
                  <a:lnTo>
                    <a:pt x="70782" y="37874"/>
                  </a:lnTo>
                  <a:lnTo>
                    <a:pt x="63641" y="52776"/>
                  </a:lnTo>
                  <a:lnTo>
                    <a:pt x="54328" y="65504"/>
                  </a:lnTo>
                  <a:lnTo>
                    <a:pt x="49051" y="71713"/>
                  </a:lnTo>
                  <a:lnTo>
                    <a:pt x="38495" y="75128"/>
                  </a:lnTo>
                  <a:lnTo>
                    <a:pt x="27009" y="76991"/>
                  </a:lnTo>
                  <a:lnTo>
                    <a:pt x="16764" y="80406"/>
                  </a:lnTo>
                  <a:lnTo>
                    <a:pt x="12418" y="84441"/>
                  </a:lnTo>
                  <a:lnTo>
                    <a:pt x="10555" y="89719"/>
                  </a:lnTo>
                  <a:lnTo>
                    <a:pt x="9313" y="94997"/>
                  </a:lnTo>
                  <a:lnTo>
                    <a:pt x="7451" y="99343"/>
                  </a:lnTo>
                  <a:lnTo>
                    <a:pt x="5277" y="104620"/>
                  </a:lnTo>
                  <a:lnTo>
                    <a:pt x="0" y="108967"/>
                  </a:lnTo>
                  <a:lnTo>
                    <a:pt x="7451" y="119522"/>
                  </a:lnTo>
                  <a:lnTo>
                    <a:pt x="14591" y="124799"/>
                  </a:lnTo>
                  <a:lnTo>
                    <a:pt x="23904" y="131008"/>
                  </a:lnTo>
                  <a:lnTo>
                    <a:pt x="32286" y="137528"/>
                  </a:lnTo>
                  <a:lnTo>
                    <a:pt x="39737" y="137528"/>
                  </a:lnTo>
                  <a:lnTo>
                    <a:pt x="45946" y="132250"/>
                  </a:lnTo>
                  <a:lnTo>
                    <a:pt x="51224" y="128835"/>
                  </a:lnTo>
                  <a:lnTo>
                    <a:pt x="56191" y="124799"/>
                  </a:lnTo>
                  <a:lnTo>
                    <a:pt x="61468" y="121695"/>
                  </a:lnTo>
                  <a:lnTo>
                    <a:pt x="65814" y="117349"/>
                  </a:lnTo>
                  <a:lnTo>
                    <a:pt x="67677" y="109898"/>
                  </a:lnTo>
                  <a:lnTo>
                    <a:pt x="67677" y="104620"/>
                  </a:lnTo>
                  <a:lnTo>
                    <a:pt x="68919" y="99343"/>
                  </a:lnTo>
                  <a:lnTo>
                    <a:pt x="68919" y="94065"/>
                  </a:lnTo>
                  <a:lnTo>
                    <a:pt x="72955" y="87856"/>
                  </a:lnTo>
                  <a:lnTo>
                    <a:pt x="76059" y="86614"/>
                  </a:lnTo>
                  <a:lnTo>
                    <a:pt x="82268" y="82268"/>
                  </a:lnTo>
                  <a:lnTo>
                    <a:pt x="87546" y="80406"/>
                  </a:lnTo>
                  <a:lnTo>
                    <a:pt x="92823" y="79164"/>
                  </a:lnTo>
                  <a:lnTo>
                    <a:pt x="98101" y="75128"/>
                  </a:lnTo>
                  <a:lnTo>
                    <a:pt x="99963" y="71713"/>
                  </a:lnTo>
                  <a:lnTo>
                    <a:pt x="95928" y="60227"/>
                  </a:lnTo>
                  <a:lnTo>
                    <a:pt x="107414" y="42221"/>
                  </a:lnTo>
                  <a:lnTo>
                    <a:pt x="119832" y="27319"/>
                  </a:lnTo>
                  <a:lnTo>
                    <a:pt x="119832" y="22042"/>
                  </a:lnTo>
                  <a:lnTo>
                    <a:pt x="119832" y="15833"/>
                  </a:lnTo>
                  <a:lnTo>
                    <a:pt x="117659" y="10555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xmlns="" id="{08A3FAA5-DDC1-490E-9C4F-F4B2A08006D5}"/>
                </a:ext>
              </a:extLst>
            </p:cNvPr>
            <p:cNvSpPr/>
            <p:nvPr/>
          </p:nvSpPr>
          <p:spPr>
            <a:xfrm>
              <a:off x="7696203" y="6032431"/>
              <a:ext cx="18627" cy="27940"/>
            </a:xfrm>
            <a:custGeom>
              <a:avLst/>
              <a:gdLst>
                <a:gd name="connsiteX0" fmla="*/ 19558 w 18626"/>
                <a:gd name="connsiteY0" fmla="*/ 30424 h 27940"/>
                <a:gd name="connsiteX1" fmla="*/ 18627 w 18626"/>
                <a:gd name="connsiteY1" fmla="*/ 23283 h 27940"/>
                <a:gd name="connsiteX2" fmla="*/ 16454 w 18626"/>
                <a:gd name="connsiteY2" fmla="*/ 16764 h 27940"/>
                <a:gd name="connsiteX3" fmla="*/ 12418 w 18626"/>
                <a:gd name="connsiteY3" fmla="*/ 10555 h 27940"/>
                <a:gd name="connsiteX4" fmla="*/ 11486 w 18626"/>
                <a:gd name="connsiteY4" fmla="*/ 7140 h 27940"/>
                <a:gd name="connsiteX5" fmla="*/ 9313 w 18626"/>
                <a:gd name="connsiteY5" fmla="*/ 5278 h 27940"/>
                <a:gd name="connsiteX6" fmla="*/ 9313 w 18626"/>
                <a:gd name="connsiteY6" fmla="*/ 3104 h 27940"/>
                <a:gd name="connsiteX7" fmla="*/ 7140 w 18626"/>
                <a:gd name="connsiteY7" fmla="*/ 1863 h 27940"/>
                <a:gd name="connsiteX8" fmla="*/ 4036 w 18626"/>
                <a:gd name="connsiteY8" fmla="*/ 0 h 27940"/>
                <a:gd name="connsiteX9" fmla="*/ 0 w 18626"/>
                <a:gd name="connsiteY9" fmla="*/ 0 h 27940"/>
                <a:gd name="connsiteX10" fmla="*/ 1863 w 18626"/>
                <a:gd name="connsiteY10" fmla="*/ 5278 h 27940"/>
                <a:gd name="connsiteX11" fmla="*/ 4036 w 18626"/>
                <a:gd name="connsiteY11" fmla="*/ 10555 h 27940"/>
                <a:gd name="connsiteX12" fmla="*/ 4967 w 18626"/>
                <a:gd name="connsiteY12" fmla="*/ 14591 h 27940"/>
                <a:gd name="connsiteX13" fmla="*/ 7140 w 18626"/>
                <a:gd name="connsiteY13" fmla="*/ 19869 h 27940"/>
                <a:gd name="connsiteX14" fmla="*/ 12418 w 18626"/>
                <a:gd name="connsiteY14" fmla="*/ 23283 h 27940"/>
                <a:gd name="connsiteX15" fmla="*/ 12418 w 18626"/>
                <a:gd name="connsiteY15" fmla="*/ 30424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626" h="27940">
                  <a:moveTo>
                    <a:pt x="19558" y="30424"/>
                  </a:moveTo>
                  <a:lnTo>
                    <a:pt x="18627" y="23283"/>
                  </a:lnTo>
                  <a:lnTo>
                    <a:pt x="16454" y="16764"/>
                  </a:lnTo>
                  <a:lnTo>
                    <a:pt x="12418" y="10555"/>
                  </a:lnTo>
                  <a:lnTo>
                    <a:pt x="11486" y="7140"/>
                  </a:lnTo>
                  <a:lnTo>
                    <a:pt x="9313" y="5278"/>
                  </a:lnTo>
                  <a:lnTo>
                    <a:pt x="9313" y="3104"/>
                  </a:lnTo>
                  <a:lnTo>
                    <a:pt x="7140" y="1863"/>
                  </a:lnTo>
                  <a:lnTo>
                    <a:pt x="4036" y="0"/>
                  </a:lnTo>
                  <a:lnTo>
                    <a:pt x="0" y="0"/>
                  </a:lnTo>
                  <a:lnTo>
                    <a:pt x="1863" y="5278"/>
                  </a:lnTo>
                  <a:lnTo>
                    <a:pt x="4036" y="10555"/>
                  </a:lnTo>
                  <a:lnTo>
                    <a:pt x="4967" y="14591"/>
                  </a:lnTo>
                  <a:lnTo>
                    <a:pt x="7140" y="19869"/>
                  </a:lnTo>
                  <a:lnTo>
                    <a:pt x="12418" y="23283"/>
                  </a:lnTo>
                  <a:lnTo>
                    <a:pt x="12418" y="30424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xmlns="" id="{A320FF79-2315-47A4-80FB-CCB6FC4A252B}"/>
                </a:ext>
              </a:extLst>
            </p:cNvPr>
            <p:cNvSpPr/>
            <p:nvPr/>
          </p:nvSpPr>
          <p:spPr>
            <a:xfrm>
              <a:off x="7436671" y="5917876"/>
              <a:ext cx="18627" cy="21731"/>
            </a:xfrm>
            <a:custGeom>
              <a:avLst/>
              <a:gdLst>
                <a:gd name="connsiteX0" fmla="*/ 12418 w 18626"/>
                <a:gd name="connsiteY0" fmla="*/ 23283 h 21731"/>
                <a:gd name="connsiteX1" fmla="*/ 19869 w 18626"/>
                <a:gd name="connsiteY1" fmla="*/ 23283 h 21731"/>
                <a:gd name="connsiteX2" fmla="*/ 12418 w 18626"/>
                <a:gd name="connsiteY2" fmla="*/ 0 h 21731"/>
                <a:gd name="connsiteX3" fmla="*/ 0 w 18626"/>
                <a:gd name="connsiteY3" fmla="*/ 0 h 21731"/>
                <a:gd name="connsiteX4" fmla="*/ 931 w 18626"/>
                <a:gd name="connsiteY4" fmla="*/ 5277 h 21731"/>
                <a:gd name="connsiteX5" fmla="*/ 3104 w 18626"/>
                <a:gd name="connsiteY5" fmla="*/ 8692 h 21731"/>
                <a:gd name="connsiteX6" fmla="*/ 5277 w 18626"/>
                <a:gd name="connsiteY6" fmla="*/ 12728 h 21731"/>
                <a:gd name="connsiteX7" fmla="*/ 7451 w 18626"/>
                <a:gd name="connsiteY7" fmla="*/ 16143 h 21731"/>
                <a:gd name="connsiteX8" fmla="*/ 12418 w 18626"/>
                <a:gd name="connsiteY8" fmla="*/ 20179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626" h="21731">
                  <a:moveTo>
                    <a:pt x="12418" y="23283"/>
                  </a:moveTo>
                  <a:lnTo>
                    <a:pt x="19869" y="23283"/>
                  </a:lnTo>
                  <a:lnTo>
                    <a:pt x="12418" y="0"/>
                  </a:lnTo>
                  <a:lnTo>
                    <a:pt x="0" y="0"/>
                  </a:lnTo>
                  <a:lnTo>
                    <a:pt x="931" y="5277"/>
                  </a:lnTo>
                  <a:lnTo>
                    <a:pt x="3104" y="8692"/>
                  </a:lnTo>
                  <a:lnTo>
                    <a:pt x="5277" y="12728"/>
                  </a:lnTo>
                  <a:lnTo>
                    <a:pt x="7451" y="16143"/>
                  </a:lnTo>
                  <a:lnTo>
                    <a:pt x="12418" y="20179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xmlns="" id="{09ED8FD6-635B-4AF4-B0E8-7FFA75F6C332}"/>
                </a:ext>
              </a:extLst>
            </p:cNvPr>
            <p:cNvSpPr/>
            <p:nvPr/>
          </p:nvSpPr>
          <p:spPr>
            <a:xfrm>
              <a:off x="7423321" y="5928431"/>
              <a:ext cx="18627" cy="15522"/>
            </a:xfrm>
            <a:custGeom>
              <a:avLst/>
              <a:gdLst>
                <a:gd name="connsiteX0" fmla="*/ 13349 w 18626"/>
                <a:gd name="connsiteY0" fmla="*/ 4346 h 15522"/>
                <a:gd name="connsiteX1" fmla="*/ 9313 w 18626"/>
                <a:gd name="connsiteY1" fmla="*/ 0 h 15522"/>
                <a:gd name="connsiteX2" fmla="*/ 6209 w 18626"/>
                <a:gd name="connsiteY2" fmla="*/ 4346 h 15522"/>
                <a:gd name="connsiteX3" fmla="*/ 4036 w 18626"/>
                <a:gd name="connsiteY3" fmla="*/ 4346 h 15522"/>
                <a:gd name="connsiteX4" fmla="*/ 1863 w 18626"/>
                <a:gd name="connsiteY4" fmla="*/ 4346 h 15522"/>
                <a:gd name="connsiteX5" fmla="*/ 1863 w 18626"/>
                <a:gd name="connsiteY5" fmla="*/ 5588 h 15522"/>
                <a:gd name="connsiteX6" fmla="*/ 1863 w 18626"/>
                <a:gd name="connsiteY6" fmla="*/ 9624 h 15522"/>
                <a:gd name="connsiteX7" fmla="*/ 0 w 18626"/>
                <a:gd name="connsiteY7" fmla="*/ 12728 h 15522"/>
                <a:gd name="connsiteX8" fmla="*/ 6209 w 18626"/>
                <a:gd name="connsiteY8" fmla="*/ 14901 h 15522"/>
                <a:gd name="connsiteX9" fmla="*/ 7140 w 18626"/>
                <a:gd name="connsiteY9" fmla="*/ 14901 h 15522"/>
                <a:gd name="connsiteX10" fmla="*/ 9313 w 18626"/>
                <a:gd name="connsiteY10" fmla="*/ 14901 h 15522"/>
                <a:gd name="connsiteX11" fmla="*/ 11176 w 18626"/>
                <a:gd name="connsiteY11" fmla="*/ 17075 h 15522"/>
                <a:gd name="connsiteX12" fmla="*/ 13349 w 18626"/>
                <a:gd name="connsiteY12" fmla="*/ 17075 h 15522"/>
                <a:gd name="connsiteX13" fmla="*/ 20800 w 18626"/>
                <a:gd name="connsiteY13" fmla="*/ 17075 h 15522"/>
                <a:gd name="connsiteX14" fmla="*/ 20800 w 18626"/>
                <a:gd name="connsiteY14" fmla="*/ 9624 h 15522"/>
                <a:gd name="connsiteX15" fmla="*/ 16454 w 18626"/>
                <a:gd name="connsiteY15" fmla="*/ 745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626" h="15522">
                  <a:moveTo>
                    <a:pt x="13349" y="4346"/>
                  </a:moveTo>
                  <a:lnTo>
                    <a:pt x="9313" y="0"/>
                  </a:lnTo>
                  <a:lnTo>
                    <a:pt x="6209" y="4346"/>
                  </a:lnTo>
                  <a:lnTo>
                    <a:pt x="4036" y="4346"/>
                  </a:lnTo>
                  <a:lnTo>
                    <a:pt x="1863" y="4346"/>
                  </a:lnTo>
                  <a:lnTo>
                    <a:pt x="1863" y="5588"/>
                  </a:lnTo>
                  <a:lnTo>
                    <a:pt x="1863" y="9624"/>
                  </a:lnTo>
                  <a:lnTo>
                    <a:pt x="0" y="12728"/>
                  </a:lnTo>
                  <a:lnTo>
                    <a:pt x="6209" y="14901"/>
                  </a:lnTo>
                  <a:lnTo>
                    <a:pt x="7140" y="14901"/>
                  </a:lnTo>
                  <a:lnTo>
                    <a:pt x="9313" y="14901"/>
                  </a:lnTo>
                  <a:lnTo>
                    <a:pt x="11176" y="17075"/>
                  </a:lnTo>
                  <a:lnTo>
                    <a:pt x="13349" y="17075"/>
                  </a:lnTo>
                  <a:lnTo>
                    <a:pt x="20800" y="17075"/>
                  </a:lnTo>
                  <a:lnTo>
                    <a:pt x="20800" y="9624"/>
                  </a:lnTo>
                  <a:lnTo>
                    <a:pt x="16454" y="745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xmlns="" id="{A1E00EA7-DB46-4625-9BCB-1234C2334D30}"/>
                </a:ext>
              </a:extLst>
            </p:cNvPr>
            <p:cNvSpPr/>
            <p:nvPr/>
          </p:nvSpPr>
          <p:spPr>
            <a:xfrm>
              <a:off x="7449089" y="5945506"/>
              <a:ext cx="12418" cy="12418"/>
            </a:xfrm>
            <a:custGeom>
              <a:avLst/>
              <a:gdLst>
                <a:gd name="connsiteX0" fmla="*/ 0 w 12417"/>
                <a:gd name="connsiteY0" fmla="*/ 3104 h 12417"/>
                <a:gd name="connsiteX1" fmla="*/ 0 w 12417"/>
                <a:gd name="connsiteY1" fmla="*/ 5278 h 12417"/>
                <a:gd name="connsiteX2" fmla="*/ 2173 w 12417"/>
                <a:gd name="connsiteY2" fmla="*/ 5278 h 12417"/>
                <a:gd name="connsiteX3" fmla="*/ 2173 w 12417"/>
                <a:gd name="connsiteY3" fmla="*/ 7451 h 12417"/>
                <a:gd name="connsiteX4" fmla="*/ 3104 w 12417"/>
                <a:gd name="connsiteY4" fmla="*/ 8382 h 12417"/>
                <a:gd name="connsiteX5" fmla="*/ 3104 w 12417"/>
                <a:gd name="connsiteY5" fmla="*/ 12728 h 12417"/>
                <a:gd name="connsiteX6" fmla="*/ 14591 w 12417"/>
                <a:gd name="connsiteY6" fmla="*/ 12728 h 12417"/>
                <a:gd name="connsiteX7" fmla="*/ 14591 w 12417"/>
                <a:gd name="connsiteY7" fmla="*/ 5278 h 12417"/>
                <a:gd name="connsiteX8" fmla="*/ 0 w 12417"/>
                <a:gd name="connsiteY8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17" h="12417">
                  <a:moveTo>
                    <a:pt x="0" y="3104"/>
                  </a:moveTo>
                  <a:lnTo>
                    <a:pt x="0" y="5278"/>
                  </a:lnTo>
                  <a:lnTo>
                    <a:pt x="2173" y="5278"/>
                  </a:lnTo>
                  <a:lnTo>
                    <a:pt x="2173" y="7451"/>
                  </a:lnTo>
                  <a:lnTo>
                    <a:pt x="3104" y="8382"/>
                  </a:lnTo>
                  <a:lnTo>
                    <a:pt x="3104" y="12728"/>
                  </a:lnTo>
                  <a:lnTo>
                    <a:pt x="14591" y="12728"/>
                  </a:lnTo>
                  <a:lnTo>
                    <a:pt x="14591" y="52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xmlns="" id="{0426F494-0674-449B-986A-2852F9C6E553}"/>
                </a:ext>
              </a:extLst>
            </p:cNvPr>
            <p:cNvSpPr/>
            <p:nvPr/>
          </p:nvSpPr>
          <p:spPr>
            <a:xfrm>
              <a:off x="7229293" y="6429180"/>
              <a:ext cx="52776" cy="68298"/>
            </a:xfrm>
            <a:custGeom>
              <a:avLst/>
              <a:gdLst>
                <a:gd name="connsiteX0" fmla="*/ 46877 w 52775"/>
                <a:gd name="connsiteY0" fmla="*/ 0 h 68298"/>
                <a:gd name="connsiteX1" fmla="*/ 37564 w 52775"/>
                <a:gd name="connsiteY1" fmla="*/ 9313 h 68298"/>
                <a:gd name="connsiteX2" fmla="*/ 27319 w 52775"/>
                <a:gd name="connsiteY2" fmla="*/ 11487 h 68298"/>
                <a:gd name="connsiteX3" fmla="*/ 14591 w 52775"/>
                <a:gd name="connsiteY3" fmla="*/ 4036 h 68298"/>
                <a:gd name="connsiteX4" fmla="*/ 0 w 52775"/>
                <a:gd name="connsiteY4" fmla="*/ 4036 h 68298"/>
                <a:gd name="connsiteX5" fmla="*/ 7451 w 52775"/>
                <a:gd name="connsiteY5" fmla="*/ 24215 h 68298"/>
                <a:gd name="connsiteX6" fmla="*/ 14591 w 52775"/>
                <a:gd name="connsiteY6" fmla="*/ 46567 h 68298"/>
                <a:gd name="connsiteX7" fmla="*/ 19869 w 52775"/>
                <a:gd name="connsiteY7" fmla="*/ 68609 h 68298"/>
                <a:gd name="connsiteX8" fmla="*/ 32286 w 52775"/>
                <a:gd name="connsiteY8" fmla="*/ 62400 h 68298"/>
                <a:gd name="connsiteX9" fmla="*/ 41910 w 52775"/>
                <a:gd name="connsiteY9" fmla="*/ 57122 h 68298"/>
                <a:gd name="connsiteX10" fmla="*/ 49982 w 52775"/>
                <a:gd name="connsiteY10" fmla="*/ 47498 h 68298"/>
                <a:gd name="connsiteX11" fmla="*/ 54328 w 52775"/>
                <a:gd name="connsiteY11" fmla="*/ 31666 h 68298"/>
                <a:gd name="connsiteX12" fmla="*/ 52155 w 52775"/>
                <a:gd name="connsiteY12" fmla="*/ 14902 h 68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775" h="68298">
                  <a:moveTo>
                    <a:pt x="46877" y="0"/>
                  </a:moveTo>
                  <a:lnTo>
                    <a:pt x="37564" y="9313"/>
                  </a:lnTo>
                  <a:lnTo>
                    <a:pt x="27319" y="11487"/>
                  </a:lnTo>
                  <a:lnTo>
                    <a:pt x="14591" y="4036"/>
                  </a:lnTo>
                  <a:lnTo>
                    <a:pt x="0" y="4036"/>
                  </a:lnTo>
                  <a:lnTo>
                    <a:pt x="7451" y="24215"/>
                  </a:lnTo>
                  <a:lnTo>
                    <a:pt x="14591" y="46567"/>
                  </a:lnTo>
                  <a:lnTo>
                    <a:pt x="19869" y="68609"/>
                  </a:lnTo>
                  <a:lnTo>
                    <a:pt x="32286" y="62400"/>
                  </a:lnTo>
                  <a:lnTo>
                    <a:pt x="41910" y="57122"/>
                  </a:lnTo>
                  <a:lnTo>
                    <a:pt x="49982" y="47498"/>
                  </a:lnTo>
                  <a:lnTo>
                    <a:pt x="54328" y="31666"/>
                  </a:lnTo>
                  <a:lnTo>
                    <a:pt x="52155" y="14902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xmlns="" id="{4DEBB2CD-7230-46C4-AA99-DFF52FCE0E27}"/>
                </a:ext>
              </a:extLst>
            </p:cNvPr>
            <p:cNvSpPr/>
            <p:nvPr/>
          </p:nvSpPr>
          <p:spPr>
            <a:xfrm>
              <a:off x="4103104" y="5644063"/>
              <a:ext cx="9313" cy="12418"/>
            </a:xfrm>
            <a:custGeom>
              <a:avLst/>
              <a:gdLst>
                <a:gd name="connsiteX0" fmla="*/ 2173 w 9313"/>
                <a:gd name="connsiteY0" fmla="*/ 5278 h 12417"/>
                <a:gd name="connsiteX1" fmla="*/ 2173 w 9313"/>
                <a:gd name="connsiteY1" fmla="*/ 7140 h 12417"/>
                <a:gd name="connsiteX2" fmla="*/ 2173 w 9313"/>
                <a:gd name="connsiteY2" fmla="*/ 9313 h 12417"/>
                <a:gd name="connsiteX3" fmla="*/ 4346 w 9313"/>
                <a:gd name="connsiteY3" fmla="*/ 11487 h 12417"/>
                <a:gd name="connsiteX4" fmla="*/ 5278 w 9313"/>
                <a:gd name="connsiteY4" fmla="*/ 11487 h 12417"/>
                <a:gd name="connsiteX5" fmla="*/ 9624 w 9313"/>
                <a:gd name="connsiteY5" fmla="*/ 12418 h 12417"/>
                <a:gd name="connsiteX6" fmla="*/ 9624 w 9313"/>
                <a:gd name="connsiteY6" fmla="*/ 5278 h 12417"/>
                <a:gd name="connsiteX7" fmla="*/ 0 w 9313"/>
                <a:gd name="connsiteY7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313" h="12417">
                  <a:moveTo>
                    <a:pt x="2173" y="5278"/>
                  </a:moveTo>
                  <a:lnTo>
                    <a:pt x="2173" y="7140"/>
                  </a:lnTo>
                  <a:lnTo>
                    <a:pt x="2173" y="9313"/>
                  </a:lnTo>
                  <a:lnTo>
                    <a:pt x="4346" y="11487"/>
                  </a:lnTo>
                  <a:lnTo>
                    <a:pt x="5278" y="11487"/>
                  </a:lnTo>
                  <a:lnTo>
                    <a:pt x="9624" y="12418"/>
                  </a:lnTo>
                  <a:lnTo>
                    <a:pt x="9624" y="52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xmlns="" id="{66549504-7A06-4828-8C7F-3346E58DC3E7}"/>
                </a:ext>
              </a:extLst>
            </p:cNvPr>
            <p:cNvSpPr/>
            <p:nvPr/>
          </p:nvSpPr>
          <p:spPr>
            <a:xfrm>
              <a:off x="4008418" y="5514917"/>
              <a:ext cx="34149" cy="18627"/>
            </a:xfrm>
            <a:custGeom>
              <a:avLst/>
              <a:gdLst>
                <a:gd name="connsiteX0" fmla="*/ 21731 w 34149"/>
                <a:gd name="connsiteY0" fmla="*/ 5278 h 18626"/>
                <a:gd name="connsiteX1" fmla="*/ 16764 w 34149"/>
                <a:gd name="connsiteY1" fmla="*/ 1863 h 18626"/>
                <a:gd name="connsiteX2" fmla="*/ 7140 w 34149"/>
                <a:gd name="connsiteY2" fmla="*/ 0 h 18626"/>
                <a:gd name="connsiteX3" fmla="*/ 6209 w 34149"/>
                <a:gd name="connsiteY3" fmla="*/ 1863 h 18626"/>
                <a:gd name="connsiteX4" fmla="*/ 4036 w 34149"/>
                <a:gd name="connsiteY4" fmla="*/ 1863 h 18626"/>
                <a:gd name="connsiteX5" fmla="*/ 2173 w 34149"/>
                <a:gd name="connsiteY5" fmla="*/ 4036 h 18626"/>
                <a:gd name="connsiteX6" fmla="*/ 0 w 34149"/>
                <a:gd name="connsiteY6" fmla="*/ 4036 h 18626"/>
                <a:gd name="connsiteX7" fmla="*/ 0 w 34149"/>
                <a:gd name="connsiteY7" fmla="*/ 16764 h 18626"/>
                <a:gd name="connsiteX8" fmla="*/ 6209 w 34149"/>
                <a:gd name="connsiteY8" fmla="*/ 18937 h 18626"/>
                <a:gd name="connsiteX9" fmla="*/ 13660 w 34149"/>
                <a:gd name="connsiteY9" fmla="*/ 18937 h 18626"/>
                <a:gd name="connsiteX10" fmla="*/ 16764 w 34149"/>
                <a:gd name="connsiteY10" fmla="*/ 19869 h 18626"/>
                <a:gd name="connsiteX11" fmla="*/ 21731 w 34149"/>
                <a:gd name="connsiteY11" fmla="*/ 18937 h 18626"/>
                <a:gd name="connsiteX12" fmla="*/ 28251 w 34149"/>
                <a:gd name="connsiteY12" fmla="*/ 16764 h 18626"/>
                <a:gd name="connsiteX13" fmla="*/ 35391 w 34149"/>
                <a:gd name="connsiteY13" fmla="*/ 16764 h 18626"/>
                <a:gd name="connsiteX14" fmla="*/ 35391 w 34149"/>
                <a:gd name="connsiteY14" fmla="*/ 12728 h 18626"/>
                <a:gd name="connsiteX15" fmla="*/ 29182 w 34149"/>
                <a:gd name="connsiteY15" fmla="*/ 9313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4149" h="18626">
                  <a:moveTo>
                    <a:pt x="21731" y="5278"/>
                  </a:moveTo>
                  <a:lnTo>
                    <a:pt x="16764" y="1863"/>
                  </a:lnTo>
                  <a:lnTo>
                    <a:pt x="7140" y="0"/>
                  </a:lnTo>
                  <a:lnTo>
                    <a:pt x="6209" y="1863"/>
                  </a:lnTo>
                  <a:lnTo>
                    <a:pt x="4036" y="1863"/>
                  </a:lnTo>
                  <a:lnTo>
                    <a:pt x="2173" y="4036"/>
                  </a:lnTo>
                  <a:lnTo>
                    <a:pt x="0" y="4036"/>
                  </a:lnTo>
                  <a:lnTo>
                    <a:pt x="0" y="16764"/>
                  </a:lnTo>
                  <a:lnTo>
                    <a:pt x="6209" y="18937"/>
                  </a:lnTo>
                  <a:lnTo>
                    <a:pt x="13660" y="18937"/>
                  </a:lnTo>
                  <a:lnTo>
                    <a:pt x="16764" y="19869"/>
                  </a:lnTo>
                  <a:lnTo>
                    <a:pt x="21731" y="18937"/>
                  </a:lnTo>
                  <a:lnTo>
                    <a:pt x="28251" y="16764"/>
                  </a:lnTo>
                  <a:lnTo>
                    <a:pt x="35391" y="16764"/>
                  </a:lnTo>
                  <a:lnTo>
                    <a:pt x="35391" y="12728"/>
                  </a:lnTo>
                  <a:lnTo>
                    <a:pt x="29182" y="931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xmlns="" id="{787BC022-552C-4013-B803-5179D375DB43}"/>
                </a:ext>
              </a:extLst>
            </p:cNvPr>
            <p:cNvSpPr/>
            <p:nvPr/>
          </p:nvSpPr>
          <p:spPr>
            <a:xfrm>
              <a:off x="3912490" y="5445999"/>
              <a:ext cx="155223" cy="58985"/>
            </a:xfrm>
            <a:custGeom>
              <a:avLst/>
              <a:gdLst>
                <a:gd name="connsiteX0" fmla="*/ 156465 w 155222"/>
                <a:gd name="connsiteY0" fmla="*/ 44394 h 58984"/>
                <a:gd name="connsiteX1" fmla="*/ 134423 w 155222"/>
                <a:gd name="connsiteY1" fmla="*/ 33838 h 58984"/>
                <a:gd name="connsiteX2" fmla="*/ 114554 w 155222"/>
                <a:gd name="connsiteY2" fmla="*/ 24215 h 58984"/>
                <a:gd name="connsiteX3" fmla="*/ 94996 w 155222"/>
                <a:gd name="connsiteY3" fmla="*/ 14901 h 58984"/>
                <a:gd name="connsiteX4" fmla="*/ 68919 w 155222"/>
                <a:gd name="connsiteY4" fmla="*/ 6519 h 58984"/>
                <a:gd name="connsiteX5" fmla="*/ 39737 w 155222"/>
                <a:gd name="connsiteY5" fmla="*/ 0 h 58984"/>
                <a:gd name="connsiteX6" fmla="*/ 36633 w 155222"/>
                <a:gd name="connsiteY6" fmla="*/ 2173 h 58984"/>
                <a:gd name="connsiteX7" fmla="*/ 32286 w 155222"/>
                <a:gd name="connsiteY7" fmla="*/ 2173 h 58984"/>
                <a:gd name="connsiteX8" fmla="*/ 29182 w 155222"/>
                <a:gd name="connsiteY8" fmla="*/ 4346 h 58984"/>
                <a:gd name="connsiteX9" fmla="*/ 23904 w 155222"/>
                <a:gd name="connsiteY9" fmla="*/ 4346 h 58984"/>
                <a:gd name="connsiteX10" fmla="*/ 17695 w 155222"/>
                <a:gd name="connsiteY10" fmla="*/ 9624 h 58984"/>
                <a:gd name="connsiteX11" fmla="*/ 12418 w 155222"/>
                <a:gd name="connsiteY11" fmla="*/ 13660 h 58984"/>
                <a:gd name="connsiteX12" fmla="*/ 7451 w 155222"/>
                <a:gd name="connsiteY12" fmla="*/ 21110 h 58984"/>
                <a:gd name="connsiteX13" fmla="*/ 0 w 155222"/>
                <a:gd name="connsiteY13" fmla="*/ 21110 h 58984"/>
                <a:gd name="connsiteX14" fmla="*/ 3104 w 155222"/>
                <a:gd name="connsiteY14" fmla="*/ 22352 h 58984"/>
                <a:gd name="connsiteX15" fmla="*/ 10555 w 155222"/>
                <a:gd name="connsiteY15" fmla="*/ 26388 h 58984"/>
                <a:gd name="connsiteX16" fmla="*/ 16764 w 155222"/>
                <a:gd name="connsiteY16" fmla="*/ 28561 h 58984"/>
                <a:gd name="connsiteX17" fmla="*/ 22042 w 155222"/>
                <a:gd name="connsiteY17" fmla="*/ 22352 h 58984"/>
                <a:gd name="connsiteX18" fmla="*/ 25146 w 155222"/>
                <a:gd name="connsiteY18" fmla="*/ 17075 h 58984"/>
                <a:gd name="connsiteX19" fmla="*/ 31355 w 155222"/>
                <a:gd name="connsiteY19" fmla="*/ 11797 h 58984"/>
                <a:gd name="connsiteX20" fmla="*/ 58364 w 155222"/>
                <a:gd name="connsiteY20" fmla="*/ 24215 h 58984"/>
                <a:gd name="connsiteX21" fmla="*/ 83510 w 155222"/>
                <a:gd name="connsiteY21" fmla="*/ 36943 h 58984"/>
                <a:gd name="connsiteX22" fmla="*/ 110519 w 155222"/>
                <a:gd name="connsiteY22" fmla="*/ 44394 h 58984"/>
                <a:gd name="connsiteX23" fmla="*/ 112692 w 155222"/>
                <a:gd name="connsiteY23" fmla="*/ 48740 h 58984"/>
                <a:gd name="connsiteX24" fmla="*/ 112692 w 155222"/>
                <a:gd name="connsiteY24" fmla="*/ 50913 h 58984"/>
                <a:gd name="connsiteX25" fmla="*/ 112692 w 155222"/>
                <a:gd name="connsiteY25" fmla="*/ 51844 h 58984"/>
                <a:gd name="connsiteX26" fmla="*/ 112692 w 155222"/>
                <a:gd name="connsiteY26" fmla="*/ 54017 h 58984"/>
                <a:gd name="connsiteX27" fmla="*/ 112692 w 155222"/>
                <a:gd name="connsiteY27" fmla="*/ 58364 h 58984"/>
                <a:gd name="connsiteX28" fmla="*/ 110519 w 155222"/>
                <a:gd name="connsiteY28" fmla="*/ 61468 h 58984"/>
                <a:gd name="connsiteX29" fmla="*/ 124178 w 155222"/>
                <a:gd name="connsiteY29" fmla="*/ 59295 h 58984"/>
                <a:gd name="connsiteX30" fmla="*/ 136596 w 155222"/>
                <a:gd name="connsiteY30" fmla="*/ 56191 h 58984"/>
                <a:gd name="connsiteX31" fmla="*/ 146841 w 155222"/>
                <a:gd name="connsiteY31" fmla="*/ 51844 h 58984"/>
                <a:gd name="connsiteX32" fmla="*/ 156465 w 155222"/>
                <a:gd name="connsiteY32" fmla="*/ 51844 h 5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5222" h="58984">
                  <a:moveTo>
                    <a:pt x="156465" y="44394"/>
                  </a:moveTo>
                  <a:lnTo>
                    <a:pt x="134423" y="33838"/>
                  </a:lnTo>
                  <a:lnTo>
                    <a:pt x="114554" y="24215"/>
                  </a:lnTo>
                  <a:lnTo>
                    <a:pt x="94996" y="14901"/>
                  </a:lnTo>
                  <a:lnTo>
                    <a:pt x="68919" y="6519"/>
                  </a:lnTo>
                  <a:lnTo>
                    <a:pt x="39737" y="0"/>
                  </a:lnTo>
                  <a:lnTo>
                    <a:pt x="36633" y="2173"/>
                  </a:lnTo>
                  <a:lnTo>
                    <a:pt x="32286" y="2173"/>
                  </a:lnTo>
                  <a:lnTo>
                    <a:pt x="29182" y="4346"/>
                  </a:lnTo>
                  <a:lnTo>
                    <a:pt x="23904" y="4346"/>
                  </a:lnTo>
                  <a:lnTo>
                    <a:pt x="17695" y="9624"/>
                  </a:lnTo>
                  <a:lnTo>
                    <a:pt x="12418" y="13660"/>
                  </a:lnTo>
                  <a:lnTo>
                    <a:pt x="7451" y="21110"/>
                  </a:lnTo>
                  <a:lnTo>
                    <a:pt x="0" y="21110"/>
                  </a:lnTo>
                  <a:lnTo>
                    <a:pt x="3104" y="22352"/>
                  </a:lnTo>
                  <a:lnTo>
                    <a:pt x="10555" y="26388"/>
                  </a:lnTo>
                  <a:lnTo>
                    <a:pt x="16764" y="28561"/>
                  </a:lnTo>
                  <a:lnTo>
                    <a:pt x="22042" y="22352"/>
                  </a:lnTo>
                  <a:lnTo>
                    <a:pt x="25146" y="17075"/>
                  </a:lnTo>
                  <a:lnTo>
                    <a:pt x="31355" y="11797"/>
                  </a:lnTo>
                  <a:lnTo>
                    <a:pt x="58364" y="24215"/>
                  </a:lnTo>
                  <a:lnTo>
                    <a:pt x="83510" y="36943"/>
                  </a:lnTo>
                  <a:lnTo>
                    <a:pt x="110519" y="44394"/>
                  </a:lnTo>
                  <a:lnTo>
                    <a:pt x="112692" y="48740"/>
                  </a:lnTo>
                  <a:lnTo>
                    <a:pt x="112692" y="50913"/>
                  </a:lnTo>
                  <a:lnTo>
                    <a:pt x="112692" y="51844"/>
                  </a:lnTo>
                  <a:lnTo>
                    <a:pt x="112692" y="54017"/>
                  </a:lnTo>
                  <a:lnTo>
                    <a:pt x="112692" y="58364"/>
                  </a:lnTo>
                  <a:lnTo>
                    <a:pt x="110519" y="61468"/>
                  </a:lnTo>
                  <a:lnTo>
                    <a:pt x="124178" y="59295"/>
                  </a:lnTo>
                  <a:lnTo>
                    <a:pt x="136596" y="56191"/>
                  </a:lnTo>
                  <a:lnTo>
                    <a:pt x="146841" y="51844"/>
                  </a:lnTo>
                  <a:lnTo>
                    <a:pt x="156465" y="51844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xmlns="" id="{A0B731AD-B7CD-4F4F-A6AB-AD45FFEC6D2A}"/>
                </a:ext>
              </a:extLst>
            </p:cNvPr>
            <p:cNvSpPr/>
            <p:nvPr/>
          </p:nvSpPr>
          <p:spPr>
            <a:xfrm>
              <a:off x="4008418" y="5417438"/>
              <a:ext cx="12418" cy="24836"/>
            </a:xfrm>
            <a:custGeom>
              <a:avLst/>
              <a:gdLst>
                <a:gd name="connsiteX0" fmla="*/ 6209 w 12417"/>
                <a:gd name="connsiteY0" fmla="*/ 3104 h 24835"/>
                <a:gd name="connsiteX1" fmla="*/ 0 w 12417"/>
                <a:gd name="connsiteY1" fmla="*/ 0 h 24835"/>
                <a:gd name="connsiteX2" fmla="*/ 0 w 12417"/>
                <a:gd name="connsiteY2" fmla="*/ 7451 h 24835"/>
                <a:gd name="connsiteX3" fmla="*/ 0 w 12417"/>
                <a:gd name="connsiteY3" fmla="*/ 10555 h 24835"/>
                <a:gd name="connsiteX4" fmla="*/ 2173 w 12417"/>
                <a:gd name="connsiteY4" fmla="*/ 14901 h 24835"/>
                <a:gd name="connsiteX5" fmla="*/ 4036 w 12417"/>
                <a:gd name="connsiteY5" fmla="*/ 18006 h 24835"/>
                <a:gd name="connsiteX6" fmla="*/ 6209 w 12417"/>
                <a:gd name="connsiteY6" fmla="*/ 20179 h 24835"/>
                <a:gd name="connsiteX7" fmla="*/ 7140 w 12417"/>
                <a:gd name="connsiteY7" fmla="*/ 25457 h 24835"/>
                <a:gd name="connsiteX8" fmla="*/ 14591 w 12417"/>
                <a:gd name="connsiteY8" fmla="*/ 25457 h 24835"/>
                <a:gd name="connsiteX9" fmla="*/ 14591 w 12417"/>
                <a:gd name="connsiteY9" fmla="*/ 15833 h 24835"/>
                <a:gd name="connsiteX10" fmla="*/ 13660 w 12417"/>
                <a:gd name="connsiteY10" fmla="*/ 10555 h 24835"/>
                <a:gd name="connsiteX11" fmla="*/ 9313 w 12417"/>
                <a:gd name="connsiteY11" fmla="*/ 7451 h 2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417" h="24835">
                  <a:moveTo>
                    <a:pt x="6209" y="3104"/>
                  </a:moveTo>
                  <a:lnTo>
                    <a:pt x="0" y="0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2173" y="14901"/>
                  </a:lnTo>
                  <a:lnTo>
                    <a:pt x="4036" y="18006"/>
                  </a:lnTo>
                  <a:lnTo>
                    <a:pt x="6209" y="20179"/>
                  </a:lnTo>
                  <a:lnTo>
                    <a:pt x="7140" y="25457"/>
                  </a:lnTo>
                  <a:lnTo>
                    <a:pt x="14591" y="25457"/>
                  </a:lnTo>
                  <a:lnTo>
                    <a:pt x="14591" y="15833"/>
                  </a:lnTo>
                  <a:lnTo>
                    <a:pt x="13660" y="10555"/>
                  </a:lnTo>
                  <a:lnTo>
                    <a:pt x="9313" y="745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xmlns="" id="{19F6C4CE-0966-41E8-A226-58454CAD9F9A}"/>
                </a:ext>
              </a:extLst>
            </p:cNvPr>
            <p:cNvSpPr/>
            <p:nvPr/>
          </p:nvSpPr>
          <p:spPr>
            <a:xfrm>
              <a:off x="4000036" y="5393223"/>
              <a:ext cx="27940" cy="15522"/>
            </a:xfrm>
            <a:custGeom>
              <a:avLst/>
              <a:gdLst>
                <a:gd name="connsiteX0" fmla="*/ 29182 w 27940"/>
                <a:gd name="connsiteY0" fmla="*/ 16764 h 15522"/>
                <a:gd name="connsiteX1" fmla="*/ 29182 w 27940"/>
                <a:gd name="connsiteY1" fmla="*/ 12728 h 15522"/>
                <a:gd name="connsiteX2" fmla="*/ 30113 w 27940"/>
                <a:gd name="connsiteY2" fmla="*/ 10555 h 15522"/>
                <a:gd name="connsiteX3" fmla="*/ 30113 w 27940"/>
                <a:gd name="connsiteY3" fmla="*/ 9313 h 15522"/>
                <a:gd name="connsiteX4" fmla="*/ 29182 w 27940"/>
                <a:gd name="connsiteY4" fmla="*/ 7451 h 15522"/>
                <a:gd name="connsiteX5" fmla="*/ 29182 w 27940"/>
                <a:gd name="connsiteY5" fmla="*/ 5277 h 15522"/>
                <a:gd name="connsiteX6" fmla="*/ 25146 w 27940"/>
                <a:gd name="connsiteY6" fmla="*/ 3104 h 15522"/>
                <a:gd name="connsiteX7" fmla="*/ 22973 w 27940"/>
                <a:gd name="connsiteY7" fmla="*/ 0 h 15522"/>
                <a:gd name="connsiteX8" fmla="*/ 0 w 27940"/>
                <a:gd name="connsiteY8" fmla="*/ 0 h 15522"/>
                <a:gd name="connsiteX9" fmla="*/ 0 w 27940"/>
                <a:gd name="connsiteY9" fmla="*/ 3104 h 15522"/>
                <a:gd name="connsiteX10" fmla="*/ 931 w 27940"/>
                <a:gd name="connsiteY10" fmla="*/ 7451 h 15522"/>
                <a:gd name="connsiteX11" fmla="*/ 5278 w 27940"/>
                <a:gd name="connsiteY11" fmla="*/ 9313 h 15522"/>
                <a:gd name="connsiteX12" fmla="*/ 8382 w 27940"/>
                <a:gd name="connsiteY12" fmla="*/ 9313 h 15522"/>
                <a:gd name="connsiteX13" fmla="*/ 12418 w 27940"/>
                <a:gd name="connsiteY13" fmla="*/ 10555 h 15522"/>
                <a:gd name="connsiteX14" fmla="*/ 17695 w 27940"/>
                <a:gd name="connsiteY14" fmla="*/ 10555 h 15522"/>
                <a:gd name="connsiteX15" fmla="*/ 22973 w 27940"/>
                <a:gd name="connsiteY15" fmla="*/ 12728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7940" h="15522">
                  <a:moveTo>
                    <a:pt x="29182" y="16764"/>
                  </a:moveTo>
                  <a:lnTo>
                    <a:pt x="29182" y="12728"/>
                  </a:lnTo>
                  <a:lnTo>
                    <a:pt x="30113" y="10555"/>
                  </a:lnTo>
                  <a:lnTo>
                    <a:pt x="30113" y="9313"/>
                  </a:lnTo>
                  <a:lnTo>
                    <a:pt x="29182" y="7451"/>
                  </a:lnTo>
                  <a:lnTo>
                    <a:pt x="29182" y="5277"/>
                  </a:lnTo>
                  <a:lnTo>
                    <a:pt x="25146" y="3104"/>
                  </a:lnTo>
                  <a:lnTo>
                    <a:pt x="22973" y="0"/>
                  </a:lnTo>
                  <a:lnTo>
                    <a:pt x="0" y="0"/>
                  </a:lnTo>
                  <a:lnTo>
                    <a:pt x="0" y="3104"/>
                  </a:lnTo>
                  <a:lnTo>
                    <a:pt x="931" y="7451"/>
                  </a:lnTo>
                  <a:lnTo>
                    <a:pt x="5278" y="9313"/>
                  </a:lnTo>
                  <a:lnTo>
                    <a:pt x="8382" y="9313"/>
                  </a:lnTo>
                  <a:lnTo>
                    <a:pt x="12418" y="10555"/>
                  </a:lnTo>
                  <a:lnTo>
                    <a:pt x="17695" y="10555"/>
                  </a:lnTo>
                  <a:lnTo>
                    <a:pt x="22973" y="1272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xmlns="" id="{59794239-2317-4FFA-A8DA-E80A3279EAB4}"/>
                </a:ext>
              </a:extLst>
            </p:cNvPr>
            <p:cNvSpPr/>
            <p:nvPr/>
          </p:nvSpPr>
          <p:spPr>
            <a:xfrm>
              <a:off x="5743810" y="6002628"/>
              <a:ext cx="99343" cy="207999"/>
            </a:xfrm>
            <a:custGeom>
              <a:avLst/>
              <a:gdLst>
                <a:gd name="connsiteX0" fmla="*/ 92823 w 99342"/>
                <a:gd name="connsiteY0" fmla="*/ 0 h 207998"/>
                <a:gd name="connsiteX1" fmla="*/ 83510 w 99342"/>
                <a:gd name="connsiteY1" fmla="*/ 5278 h 207998"/>
                <a:gd name="connsiteX2" fmla="*/ 72023 w 99342"/>
                <a:gd name="connsiteY2" fmla="*/ 14901 h 207998"/>
                <a:gd name="connsiteX3" fmla="*/ 59606 w 99342"/>
                <a:gd name="connsiteY3" fmla="*/ 27630 h 207998"/>
                <a:gd name="connsiteX4" fmla="*/ 49051 w 99342"/>
                <a:gd name="connsiteY4" fmla="*/ 40358 h 207998"/>
                <a:gd name="connsiteX5" fmla="*/ 37564 w 99342"/>
                <a:gd name="connsiteY5" fmla="*/ 51844 h 207998"/>
                <a:gd name="connsiteX6" fmla="*/ 32286 w 99342"/>
                <a:gd name="connsiteY6" fmla="*/ 60226 h 207998"/>
                <a:gd name="connsiteX7" fmla="*/ 12728 w 99342"/>
                <a:gd name="connsiteY7" fmla="*/ 60226 h 207998"/>
                <a:gd name="connsiteX8" fmla="*/ 12728 w 99342"/>
                <a:gd name="connsiteY8" fmla="*/ 75128 h 207998"/>
                <a:gd name="connsiteX9" fmla="*/ 14591 w 99342"/>
                <a:gd name="connsiteY9" fmla="*/ 90029 h 207998"/>
                <a:gd name="connsiteX10" fmla="*/ 15833 w 99342"/>
                <a:gd name="connsiteY10" fmla="*/ 104931 h 207998"/>
                <a:gd name="connsiteX11" fmla="*/ 15833 w 99342"/>
                <a:gd name="connsiteY11" fmla="*/ 114244 h 207998"/>
                <a:gd name="connsiteX12" fmla="*/ 10555 w 99342"/>
                <a:gd name="connsiteY12" fmla="*/ 129145 h 207998"/>
                <a:gd name="connsiteX13" fmla="*/ 5278 w 99342"/>
                <a:gd name="connsiteY13" fmla="*/ 144047 h 207998"/>
                <a:gd name="connsiteX14" fmla="*/ 0 w 99342"/>
                <a:gd name="connsiteY14" fmla="*/ 156775 h 207998"/>
                <a:gd name="connsiteX15" fmla="*/ 1242 w 99342"/>
                <a:gd name="connsiteY15" fmla="*/ 171366 h 207998"/>
                <a:gd name="connsiteX16" fmla="*/ 8382 w 99342"/>
                <a:gd name="connsiteY16" fmla="*/ 186267 h 207998"/>
                <a:gd name="connsiteX17" fmla="*/ 10555 w 99342"/>
                <a:gd name="connsiteY17" fmla="*/ 193718 h 207998"/>
                <a:gd name="connsiteX18" fmla="*/ 14591 w 99342"/>
                <a:gd name="connsiteY18" fmla="*/ 198996 h 207998"/>
                <a:gd name="connsiteX19" fmla="*/ 19869 w 99342"/>
                <a:gd name="connsiteY19" fmla="*/ 203342 h 207998"/>
                <a:gd name="connsiteX20" fmla="*/ 25146 w 99342"/>
                <a:gd name="connsiteY20" fmla="*/ 205205 h 207998"/>
                <a:gd name="connsiteX21" fmla="*/ 32286 w 99342"/>
                <a:gd name="connsiteY21" fmla="*/ 206446 h 207998"/>
                <a:gd name="connsiteX22" fmla="*/ 32286 w 99342"/>
                <a:gd name="connsiteY22" fmla="*/ 210482 h 207998"/>
                <a:gd name="connsiteX23" fmla="*/ 45015 w 99342"/>
                <a:gd name="connsiteY23" fmla="*/ 201169 h 207998"/>
                <a:gd name="connsiteX24" fmla="*/ 52155 w 99342"/>
                <a:gd name="connsiteY24" fmla="*/ 190614 h 207998"/>
                <a:gd name="connsiteX25" fmla="*/ 54328 w 99342"/>
                <a:gd name="connsiteY25" fmla="*/ 176644 h 207998"/>
                <a:gd name="connsiteX26" fmla="*/ 56501 w 99342"/>
                <a:gd name="connsiteY26" fmla="*/ 160811 h 207998"/>
                <a:gd name="connsiteX27" fmla="*/ 59606 w 99342"/>
                <a:gd name="connsiteY27" fmla="*/ 141874 h 207998"/>
                <a:gd name="connsiteX28" fmla="*/ 66746 w 99342"/>
                <a:gd name="connsiteY28" fmla="*/ 126972 h 207998"/>
                <a:gd name="connsiteX29" fmla="*/ 76059 w 99342"/>
                <a:gd name="connsiteY29" fmla="*/ 108966 h 207998"/>
                <a:gd name="connsiteX30" fmla="*/ 86614 w 99342"/>
                <a:gd name="connsiteY30" fmla="*/ 90029 h 207998"/>
                <a:gd name="connsiteX31" fmla="*/ 95928 w 99342"/>
                <a:gd name="connsiteY31" fmla="*/ 69850 h 207998"/>
                <a:gd name="connsiteX32" fmla="*/ 101205 w 99342"/>
                <a:gd name="connsiteY32" fmla="*/ 49671 h 207998"/>
                <a:gd name="connsiteX33" fmla="*/ 101205 w 99342"/>
                <a:gd name="connsiteY33" fmla="*/ 27630 h 207998"/>
                <a:gd name="connsiteX34" fmla="*/ 92823 w 99342"/>
                <a:gd name="connsiteY34" fmla="*/ 7451 h 20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99342" h="207998">
                  <a:moveTo>
                    <a:pt x="92823" y="0"/>
                  </a:moveTo>
                  <a:lnTo>
                    <a:pt x="83510" y="5278"/>
                  </a:lnTo>
                  <a:lnTo>
                    <a:pt x="72023" y="14901"/>
                  </a:lnTo>
                  <a:lnTo>
                    <a:pt x="59606" y="27630"/>
                  </a:lnTo>
                  <a:lnTo>
                    <a:pt x="49051" y="40358"/>
                  </a:lnTo>
                  <a:lnTo>
                    <a:pt x="37564" y="51844"/>
                  </a:lnTo>
                  <a:lnTo>
                    <a:pt x="32286" y="60226"/>
                  </a:lnTo>
                  <a:lnTo>
                    <a:pt x="12728" y="60226"/>
                  </a:lnTo>
                  <a:lnTo>
                    <a:pt x="12728" y="75128"/>
                  </a:lnTo>
                  <a:lnTo>
                    <a:pt x="14591" y="90029"/>
                  </a:lnTo>
                  <a:lnTo>
                    <a:pt x="15833" y="104931"/>
                  </a:lnTo>
                  <a:lnTo>
                    <a:pt x="15833" y="114244"/>
                  </a:lnTo>
                  <a:lnTo>
                    <a:pt x="10555" y="129145"/>
                  </a:lnTo>
                  <a:lnTo>
                    <a:pt x="5278" y="144047"/>
                  </a:lnTo>
                  <a:lnTo>
                    <a:pt x="0" y="156775"/>
                  </a:lnTo>
                  <a:lnTo>
                    <a:pt x="1242" y="171366"/>
                  </a:lnTo>
                  <a:lnTo>
                    <a:pt x="8382" y="186267"/>
                  </a:lnTo>
                  <a:lnTo>
                    <a:pt x="10555" y="193718"/>
                  </a:lnTo>
                  <a:lnTo>
                    <a:pt x="14591" y="198996"/>
                  </a:lnTo>
                  <a:lnTo>
                    <a:pt x="19869" y="203342"/>
                  </a:lnTo>
                  <a:lnTo>
                    <a:pt x="25146" y="205205"/>
                  </a:lnTo>
                  <a:lnTo>
                    <a:pt x="32286" y="206446"/>
                  </a:lnTo>
                  <a:lnTo>
                    <a:pt x="32286" y="210482"/>
                  </a:lnTo>
                  <a:lnTo>
                    <a:pt x="45015" y="201169"/>
                  </a:lnTo>
                  <a:lnTo>
                    <a:pt x="52155" y="190614"/>
                  </a:lnTo>
                  <a:lnTo>
                    <a:pt x="54328" y="176644"/>
                  </a:lnTo>
                  <a:lnTo>
                    <a:pt x="56501" y="160811"/>
                  </a:lnTo>
                  <a:lnTo>
                    <a:pt x="59606" y="141874"/>
                  </a:lnTo>
                  <a:lnTo>
                    <a:pt x="66746" y="126972"/>
                  </a:lnTo>
                  <a:lnTo>
                    <a:pt x="76059" y="108966"/>
                  </a:lnTo>
                  <a:lnTo>
                    <a:pt x="86614" y="90029"/>
                  </a:lnTo>
                  <a:lnTo>
                    <a:pt x="95928" y="69850"/>
                  </a:lnTo>
                  <a:lnTo>
                    <a:pt x="101205" y="49671"/>
                  </a:lnTo>
                  <a:lnTo>
                    <a:pt x="101205" y="27630"/>
                  </a:lnTo>
                  <a:lnTo>
                    <a:pt x="92823" y="745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xmlns="" id="{4916A468-6B80-4943-BBF4-9DBA4D8AC71C}"/>
                </a:ext>
              </a:extLst>
            </p:cNvPr>
            <p:cNvSpPr/>
            <p:nvPr/>
          </p:nvSpPr>
          <p:spPr>
            <a:xfrm>
              <a:off x="4236596" y="6662015"/>
              <a:ext cx="74507" cy="31045"/>
            </a:xfrm>
            <a:custGeom>
              <a:avLst/>
              <a:gdLst>
                <a:gd name="connsiteX0" fmla="*/ 46877 w 74506"/>
                <a:gd name="connsiteY0" fmla="*/ 3104 h 31044"/>
                <a:gd name="connsiteX1" fmla="*/ 32286 w 74506"/>
                <a:gd name="connsiteY1" fmla="*/ 0 h 31044"/>
                <a:gd name="connsiteX2" fmla="*/ 21731 w 74506"/>
                <a:gd name="connsiteY2" fmla="*/ 5278 h 31044"/>
                <a:gd name="connsiteX3" fmla="*/ 10245 w 74506"/>
                <a:gd name="connsiteY3" fmla="*/ 10555 h 31044"/>
                <a:gd name="connsiteX4" fmla="*/ 0 w 74506"/>
                <a:gd name="connsiteY4" fmla="*/ 14591 h 31044"/>
                <a:gd name="connsiteX5" fmla="*/ 0 w 74506"/>
                <a:gd name="connsiteY5" fmla="*/ 31666 h 31044"/>
                <a:gd name="connsiteX6" fmla="*/ 12418 w 74506"/>
                <a:gd name="connsiteY6" fmla="*/ 27319 h 31044"/>
                <a:gd name="connsiteX7" fmla="*/ 21731 w 74506"/>
                <a:gd name="connsiteY7" fmla="*/ 25457 h 31044"/>
                <a:gd name="connsiteX8" fmla="*/ 30113 w 74506"/>
                <a:gd name="connsiteY8" fmla="*/ 20179 h 31044"/>
                <a:gd name="connsiteX9" fmla="*/ 39427 w 74506"/>
                <a:gd name="connsiteY9" fmla="*/ 10555 h 31044"/>
                <a:gd name="connsiteX10" fmla="*/ 42531 w 74506"/>
                <a:gd name="connsiteY10" fmla="*/ 10555 h 31044"/>
                <a:gd name="connsiteX11" fmla="*/ 41600 w 74506"/>
                <a:gd name="connsiteY11" fmla="*/ 14591 h 31044"/>
                <a:gd name="connsiteX12" fmla="*/ 39427 w 74506"/>
                <a:gd name="connsiteY12" fmla="*/ 16764 h 31044"/>
                <a:gd name="connsiteX13" fmla="*/ 39427 w 74506"/>
                <a:gd name="connsiteY13" fmla="*/ 18006 h 31044"/>
                <a:gd name="connsiteX14" fmla="*/ 37564 w 74506"/>
                <a:gd name="connsiteY14" fmla="*/ 20179 h 31044"/>
                <a:gd name="connsiteX15" fmla="*/ 34460 w 74506"/>
                <a:gd name="connsiteY15" fmla="*/ 22042 h 31044"/>
                <a:gd name="connsiteX16" fmla="*/ 32286 w 74506"/>
                <a:gd name="connsiteY16" fmla="*/ 24215 h 31044"/>
                <a:gd name="connsiteX17" fmla="*/ 32286 w 74506"/>
                <a:gd name="connsiteY17" fmla="*/ 31666 h 31044"/>
                <a:gd name="connsiteX18" fmla="*/ 46877 w 74506"/>
                <a:gd name="connsiteY18" fmla="*/ 27319 h 31044"/>
                <a:gd name="connsiteX19" fmla="*/ 59295 w 74506"/>
                <a:gd name="connsiteY19" fmla="*/ 22042 h 31044"/>
                <a:gd name="connsiteX20" fmla="*/ 71713 w 74506"/>
                <a:gd name="connsiteY20" fmla="*/ 14591 h 31044"/>
                <a:gd name="connsiteX21" fmla="*/ 76059 w 74506"/>
                <a:gd name="connsiteY21" fmla="*/ 14591 h 31044"/>
                <a:gd name="connsiteX22" fmla="*/ 63641 w 74506"/>
                <a:gd name="connsiteY22" fmla="*/ 9313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4506" h="31044">
                  <a:moveTo>
                    <a:pt x="46877" y="3104"/>
                  </a:moveTo>
                  <a:lnTo>
                    <a:pt x="32286" y="0"/>
                  </a:lnTo>
                  <a:lnTo>
                    <a:pt x="21731" y="5278"/>
                  </a:lnTo>
                  <a:lnTo>
                    <a:pt x="10245" y="10555"/>
                  </a:lnTo>
                  <a:lnTo>
                    <a:pt x="0" y="14591"/>
                  </a:lnTo>
                  <a:lnTo>
                    <a:pt x="0" y="31666"/>
                  </a:lnTo>
                  <a:lnTo>
                    <a:pt x="12418" y="27319"/>
                  </a:lnTo>
                  <a:lnTo>
                    <a:pt x="21731" y="25457"/>
                  </a:lnTo>
                  <a:lnTo>
                    <a:pt x="30113" y="20179"/>
                  </a:lnTo>
                  <a:lnTo>
                    <a:pt x="39427" y="10555"/>
                  </a:lnTo>
                  <a:lnTo>
                    <a:pt x="42531" y="10555"/>
                  </a:lnTo>
                  <a:lnTo>
                    <a:pt x="41600" y="14591"/>
                  </a:lnTo>
                  <a:lnTo>
                    <a:pt x="39427" y="16764"/>
                  </a:lnTo>
                  <a:lnTo>
                    <a:pt x="39427" y="18006"/>
                  </a:lnTo>
                  <a:lnTo>
                    <a:pt x="37564" y="20179"/>
                  </a:lnTo>
                  <a:lnTo>
                    <a:pt x="34460" y="22042"/>
                  </a:lnTo>
                  <a:lnTo>
                    <a:pt x="32286" y="24215"/>
                  </a:lnTo>
                  <a:lnTo>
                    <a:pt x="32286" y="31666"/>
                  </a:lnTo>
                  <a:lnTo>
                    <a:pt x="46877" y="27319"/>
                  </a:lnTo>
                  <a:lnTo>
                    <a:pt x="59295" y="22042"/>
                  </a:lnTo>
                  <a:lnTo>
                    <a:pt x="71713" y="14591"/>
                  </a:lnTo>
                  <a:lnTo>
                    <a:pt x="76059" y="14591"/>
                  </a:lnTo>
                  <a:lnTo>
                    <a:pt x="63641" y="931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xmlns="" id="{3D565FBE-6C3D-4A46-9302-593F9D7E38E5}"/>
                </a:ext>
              </a:extLst>
            </p:cNvPr>
            <p:cNvSpPr/>
            <p:nvPr/>
          </p:nvSpPr>
          <p:spPr>
            <a:xfrm>
              <a:off x="4403305" y="5779417"/>
              <a:ext cx="34149" cy="31045"/>
            </a:xfrm>
            <a:custGeom>
              <a:avLst/>
              <a:gdLst>
                <a:gd name="connsiteX0" fmla="*/ 27009 w 34149"/>
                <a:gd name="connsiteY0" fmla="*/ 23283 h 31044"/>
                <a:gd name="connsiteX1" fmla="*/ 26078 w 34149"/>
                <a:gd name="connsiteY1" fmla="*/ 22042 h 31044"/>
                <a:gd name="connsiteX2" fmla="*/ 23904 w 34149"/>
                <a:gd name="connsiteY2" fmla="*/ 22042 h 31044"/>
                <a:gd name="connsiteX3" fmla="*/ 19558 w 34149"/>
                <a:gd name="connsiteY3" fmla="*/ 22042 h 31044"/>
                <a:gd name="connsiteX4" fmla="*/ 16454 w 34149"/>
                <a:gd name="connsiteY4" fmla="*/ 20179 h 31044"/>
                <a:gd name="connsiteX5" fmla="*/ 16454 w 34149"/>
                <a:gd name="connsiteY5" fmla="*/ 0 h 31044"/>
                <a:gd name="connsiteX6" fmla="*/ 12418 w 34149"/>
                <a:gd name="connsiteY6" fmla="*/ 0 h 31044"/>
                <a:gd name="connsiteX7" fmla="*/ 4967 w 34149"/>
                <a:gd name="connsiteY7" fmla="*/ 12728 h 31044"/>
                <a:gd name="connsiteX8" fmla="*/ 0 w 34149"/>
                <a:gd name="connsiteY8" fmla="*/ 12728 h 31044"/>
                <a:gd name="connsiteX9" fmla="*/ 0 w 34149"/>
                <a:gd name="connsiteY9" fmla="*/ 15833 h 31044"/>
                <a:gd name="connsiteX10" fmla="*/ 11487 w 34149"/>
                <a:gd name="connsiteY10" fmla="*/ 20179 h 31044"/>
                <a:gd name="connsiteX11" fmla="*/ 21731 w 34149"/>
                <a:gd name="connsiteY11" fmla="*/ 25457 h 31044"/>
                <a:gd name="connsiteX12" fmla="*/ 29182 w 34149"/>
                <a:gd name="connsiteY12" fmla="*/ 30734 h 31044"/>
                <a:gd name="connsiteX13" fmla="*/ 33218 w 34149"/>
                <a:gd name="connsiteY13" fmla="*/ 32907 h 31044"/>
                <a:gd name="connsiteX14" fmla="*/ 34149 w 34149"/>
                <a:gd name="connsiteY14" fmla="*/ 30734 h 31044"/>
                <a:gd name="connsiteX15" fmla="*/ 34149 w 34149"/>
                <a:gd name="connsiteY15" fmla="*/ 29492 h 31044"/>
                <a:gd name="connsiteX16" fmla="*/ 36322 w 34149"/>
                <a:gd name="connsiteY16" fmla="*/ 27319 h 31044"/>
                <a:gd name="connsiteX17" fmla="*/ 36322 w 34149"/>
                <a:gd name="connsiteY17" fmla="*/ 23283 h 31044"/>
                <a:gd name="connsiteX18" fmla="*/ 29182 w 34149"/>
                <a:gd name="connsiteY18" fmla="*/ 23283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149" h="31044">
                  <a:moveTo>
                    <a:pt x="27009" y="23283"/>
                  </a:moveTo>
                  <a:lnTo>
                    <a:pt x="26078" y="22042"/>
                  </a:lnTo>
                  <a:lnTo>
                    <a:pt x="23904" y="22042"/>
                  </a:lnTo>
                  <a:lnTo>
                    <a:pt x="19558" y="22042"/>
                  </a:lnTo>
                  <a:lnTo>
                    <a:pt x="16454" y="20179"/>
                  </a:lnTo>
                  <a:lnTo>
                    <a:pt x="16454" y="0"/>
                  </a:lnTo>
                  <a:lnTo>
                    <a:pt x="12418" y="0"/>
                  </a:lnTo>
                  <a:lnTo>
                    <a:pt x="4967" y="12728"/>
                  </a:lnTo>
                  <a:lnTo>
                    <a:pt x="0" y="12728"/>
                  </a:lnTo>
                  <a:lnTo>
                    <a:pt x="0" y="15833"/>
                  </a:lnTo>
                  <a:lnTo>
                    <a:pt x="11487" y="20179"/>
                  </a:lnTo>
                  <a:lnTo>
                    <a:pt x="21731" y="25457"/>
                  </a:lnTo>
                  <a:lnTo>
                    <a:pt x="29182" y="30734"/>
                  </a:lnTo>
                  <a:lnTo>
                    <a:pt x="33218" y="32907"/>
                  </a:lnTo>
                  <a:lnTo>
                    <a:pt x="34149" y="30734"/>
                  </a:lnTo>
                  <a:lnTo>
                    <a:pt x="34149" y="29492"/>
                  </a:lnTo>
                  <a:lnTo>
                    <a:pt x="36322" y="27319"/>
                  </a:lnTo>
                  <a:lnTo>
                    <a:pt x="36322" y="23283"/>
                  </a:lnTo>
                  <a:lnTo>
                    <a:pt x="29182" y="2328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xmlns="" id="{B1A43634-6488-457E-AD3E-7B7991DC6017}"/>
                </a:ext>
              </a:extLst>
            </p:cNvPr>
            <p:cNvSpPr/>
            <p:nvPr/>
          </p:nvSpPr>
          <p:spPr>
            <a:xfrm>
              <a:off x="4237527" y="6453395"/>
              <a:ext cx="12418" cy="18627"/>
            </a:xfrm>
            <a:custGeom>
              <a:avLst/>
              <a:gdLst>
                <a:gd name="connsiteX0" fmla="*/ 4346 w 12417"/>
                <a:gd name="connsiteY0" fmla="*/ 15833 h 18626"/>
                <a:gd name="connsiteX1" fmla="*/ 6209 w 12417"/>
                <a:gd name="connsiteY1" fmla="*/ 20179 h 18626"/>
                <a:gd name="connsiteX2" fmla="*/ 14591 w 12417"/>
                <a:gd name="connsiteY2" fmla="*/ 20179 h 18626"/>
                <a:gd name="connsiteX3" fmla="*/ 13660 w 12417"/>
                <a:gd name="connsiteY3" fmla="*/ 14901 h 18626"/>
                <a:gd name="connsiteX4" fmla="*/ 13660 w 12417"/>
                <a:gd name="connsiteY4" fmla="*/ 10555 h 18626"/>
                <a:gd name="connsiteX5" fmla="*/ 11487 w 12417"/>
                <a:gd name="connsiteY5" fmla="*/ 7451 h 18626"/>
                <a:gd name="connsiteX6" fmla="*/ 9313 w 12417"/>
                <a:gd name="connsiteY6" fmla="*/ 5277 h 18626"/>
                <a:gd name="connsiteX7" fmla="*/ 6209 w 12417"/>
                <a:gd name="connsiteY7" fmla="*/ 3104 h 18626"/>
                <a:gd name="connsiteX8" fmla="*/ 2173 w 12417"/>
                <a:gd name="connsiteY8" fmla="*/ 0 h 18626"/>
                <a:gd name="connsiteX9" fmla="*/ 2173 w 12417"/>
                <a:gd name="connsiteY9" fmla="*/ 5277 h 18626"/>
                <a:gd name="connsiteX10" fmla="*/ 0 w 12417"/>
                <a:gd name="connsiteY10" fmla="*/ 8382 h 18626"/>
                <a:gd name="connsiteX11" fmla="*/ 2173 w 12417"/>
                <a:gd name="connsiteY11" fmla="*/ 10555 h 18626"/>
                <a:gd name="connsiteX12" fmla="*/ 2173 w 12417"/>
                <a:gd name="connsiteY12" fmla="*/ 12728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17" h="18626">
                  <a:moveTo>
                    <a:pt x="4346" y="15833"/>
                  </a:moveTo>
                  <a:lnTo>
                    <a:pt x="6209" y="20179"/>
                  </a:lnTo>
                  <a:lnTo>
                    <a:pt x="14591" y="20179"/>
                  </a:lnTo>
                  <a:lnTo>
                    <a:pt x="13660" y="14901"/>
                  </a:lnTo>
                  <a:lnTo>
                    <a:pt x="13660" y="10555"/>
                  </a:lnTo>
                  <a:lnTo>
                    <a:pt x="11487" y="7451"/>
                  </a:lnTo>
                  <a:lnTo>
                    <a:pt x="9313" y="5277"/>
                  </a:lnTo>
                  <a:lnTo>
                    <a:pt x="6209" y="3104"/>
                  </a:lnTo>
                  <a:lnTo>
                    <a:pt x="2173" y="0"/>
                  </a:lnTo>
                  <a:lnTo>
                    <a:pt x="2173" y="5277"/>
                  </a:lnTo>
                  <a:lnTo>
                    <a:pt x="0" y="8382"/>
                  </a:lnTo>
                  <a:lnTo>
                    <a:pt x="2173" y="10555"/>
                  </a:lnTo>
                  <a:lnTo>
                    <a:pt x="2173" y="1272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xmlns="" id="{5B11DBFA-B6B8-4508-A339-29DAD4627A24}"/>
                </a:ext>
              </a:extLst>
            </p:cNvPr>
            <p:cNvSpPr/>
            <p:nvPr/>
          </p:nvSpPr>
          <p:spPr>
            <a:xfrm>
              <a:off x="4152155" y="6693680"/>
              <a:ext cx="58985" cy="52776"/>
            </a:xfrm>
            <a:custGeom>
              <a:avLst/>
              <a:gdLst>
                <a:gd name="connsiteX0" fmla="*/ 29182 w 58984"/>
                <a:gd name="connsiteY0" fmla="*/ 22352 h 52775"/>
                <a:gd name="connsiteX1" fmla="*/ 14591 w 58984"/>
                <a:gd name="connsiteY1" fmla="*/ 8382 h 52775"/>
                <a:gd name="connsiteX2" fmla="*/ 0 w 58984"/>
                <a:gd name="connsiteY2" fmla="*/ 0 h 52775"/>
                <a:gd name="connsiteX3" fmla="*/ 0 w 58984"/>
                <a:gd name="connsiteY3" fmla="*/ 15833 h 52775"/>
                <a:gd name="connsiteX4" fmla="*/ 4036 w 58984"/>
                <a:gd name="connsiteY4" fmla="*/ 34770 h 52775"/>
                <a:gd name="connsiteX5" fmla="*/ 7451 w 58984"/>
                <a:gd name="connsiteY5" fmla="*/ 49671 h 52775"/>
                <a:gd name="connsiteX6" fmla="*/ 14591 w 58984"/>
                <a:gd name="connsiteY6" fmla="*/ 51844 h 52775"/>
                <a:gd name="connsiteX7" fmla="*/ 27009 w 58984"/>
                <a:gd name="connsiteY7" fmla="*/ 54949 h 52775"/>
                <a:gd name="connsiteX8" fmla="*/ 41600 w 58984"/>
                <a:gd name="connsiteY8" fmla="*/ 54949 h 52775"/>
                <a:gd name="connsiteX9" fmla="*/ 50913 w 58984"/>
                <a:gd name="connsiteY9" fmla="*/ 52776 h 52775"/>
                <a:gd name="connsiteX10" fmla="*/ 60537 w 58984"/>
                <a:gd name="connsiteY10" fmla="*/ 52776 h 52775"/>
                <a:gd name="connsiteX11" fmla="*/ 60537 w 58984"/>
                <a:gd name="connsiteY11" fmla="*/ 44394 h 52775"/>
                <a:gd name="connsiteX12" fmla="*/ 43773 w 58984"/>
                <a:gd name="connsiteY12" fmla="*/ 34770 h 52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8984" h="52775">
                  <a:moveTo>
                    <a:pt x="29182" y="22352"/>
                  </a:moveTo>
                  <a:lnTo>
                    <a:pt x="14591" y="8382"/>
                  </a:lnTo>
                  <a:lnTo>
                    <a:pt x="0" y="0"/>
                  </a:lnTo>
                  <a:lnTo>
                    <a:pt x="0" y="15833"/>
                  </a:lnTo>
                  <a:lnTo>
                    <a:pt x="4036" y="34770"/>
                  </a:lnTo>
                  <a:lnTo>
                    <a:pt x="7451" y="49671"/>
                  </a:lnTo>
                  <a:lnTo>
                    <a:pt x="14591" y="51844"/>
                  </a:lnTo>
                  <a:lnTo>
                    <a:pt x="27009" y="54949"/>
                  </a:lnTo>
                  <a:lnTo>
                    <a:pt x="41600" y="54949"/>
                  </a:lnTo>
                  <a:lnTo>
                    <a:pt x="50913" y="52776"/>
                  </a:lnTo>
                  <a:lnTo>
                    <a:pt x="60537" y="52776"/>
                  </a:lnTo>
                  <a:lnTo>
                    <a:pt x="60537" y="44394"/>
                  </a:lnTo>
                  <a:lnTo>
                    <a:pt x="43773" y="3477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xmlns="" id="{9BBBDBCB-C6CF-4655-AC05-6DFEC2CE1C28}"/>
                </a:ext>
              </a:extLst>
            </p:cNvPr>
            <p:cNvSpPr/>
            <p:nvPr/>
          </p:nvSpPr>
          <p:spPr>
            <a:xfrm>
              <a:off x="4063677" y="5497843"/>
              <a:ext cx="86925" cy="34149"/>
            </a:xfrm>
            <a:custGeom>
              <a:avLst/>
              <a:gdLst>
                <a:gd name="connsiteX0" fmla="*/ 88477 w 86924"/>
                <a:gd name="connsiteY0" fmla="*/ 17075 h 34149"/>
                <a:gd name="connsiteX1" fmla="*/ 70782 w 86924"/>
                <a:gd name="connsiteY1" fmla="*/ 11797 h 34149"/>
                <a:gd name="connsiteX2" fmla="*/ 56191 w 86924"/>
                <a:gd name="connsiteY2" fmla="*/ 6519 h 34149"/>
                <a:gd name="connsiteX3" fmla="*/ 37564 w 86924"/>
                <a:gd name="connsiteY3" fmla="*/ 2173 h 34149"/>
                <a:gd name="connsiteX4" fmla="*/ 15522 w 86924"/>
                <a:gd name="connsiteY4" fmla="*/ 0 h 34149"/>
                <a:gd name="connsiteX5" fmla="*/ 17695 w 86924"/>
                <a:gd name="connsiteY5" fmla="*/ 6519 h 34149"/>
                <a:gd name="connsiteX6" fmla="*/ 19869 w 86924"/>
                <a:gd name="connsiteY6" fmla="*/ 9624 h 34149"/>
                <a:gd name="connsiteX7" fmla="*/ 21731 w 86924"/>
                <a:gd name="connsiteY7" fmla="*/ 11797 h 34149"/>
                <a:gd name="connsiteX8" fmla="*/ 24836 w 86924"/>
                <a:gd name="connsiteY8" fmla="*/ 14902 h 34149"/>
                <a:gd name="connsiteX9" fmla="*/ 29182 w 86924"/>
                <a:gd name="connsiteY9" fmla="*/ 17075 h 34149"/>
                <a:gd name="connsiteX10" fmla="*/ 22973 w 86924"/>
                <a:gd name="connsiteY10" fmla="*/ 18937 h 34149"/>
                <a:gd name="connsiteX11" fmla="*/ 15522 w 86924"/>
                <a:gd name="connsiteY11" fmla="*/ 21110 h 34149"/>
                <a:gd name="connsiteX12" fmla="*/ 9313 w 86924"/>
                <a:gd name="connsiteY12" fmla="*/ 21110 h 34149"/>
                <a:gd name="connsiteX13" fmla="*/ 0 w 86924"/>
                <a:gd name="connsiteY13" fmla="*/ 21110 h 34149"/>
                <a:gd name="connsiteX14" fmla="*/ 5278 w 86924"/>
                <a:gd name="connsiteY14" fmla="*/ 33839 h 34149"/>
                <a:gd name="connsiteX15" fmla="*/ 15522 w 86924"/>
                <a:gd name="connsiteY15" fmla="*/ 33839 h 34149"/>
                <a:gd name="connsiteX16" fmla="*/ 30113 w 86924"/>
                <a:gd name="connsiteY16" fmla="*/ 36012 h 34149"/>
                <a:gd name="connsiteX17" fmla="*/ 43773 w 86924"/>
                <a:gd name="connsiteY17" fmla="*/ 36943 h 34149"/>
                <a:gd name="connsiteX18" fmla="*/ 49050 w 86924"/>
                <a:gd name="connsiteY18" fmla="*/ 36943 h 34149"/>
                <a:gd name="connsiteX19" fmla="*/ 52155 w 86924"/>
                <a:gd name="connsiteY19" fmla="*/ 26388 h 34149"/>
                <a:gd name="connsiteX20" fmla="*/ 54018 w 86924"/>
                <a:gd name="connsiteY20" fmla="*/ 24525 h 34149"/>
                <a:gd name="connsiteX21" fmla="*/ 56191 w 86924"/>
                <a:gd name="connsiteY21" fmla="*/ 26388 h 34149"/>
                <a:gd name="connsiteX22" fmla="*/ 58364 w 86924"/>
                <a:gd name="connsiteY22" fmla="*/ 28561 h 34149"/>
                <a:gd name="connsiteX23" fmla="*/ 59295 w 86924"/>
                <a:gd name="connsiteY23" fmla="*/ 29803 h 34149"/>
                <a:gd name="connsiteX24" fmla="*/ 59295 w 86924"/>
                <a:gd name="connsiteY24" fmla="*/ 31666 h 34149"/>
                <a:gd name="connsiteX25" fmla="*/ 59295 w 86924"/>
                <a:gd name="connsiteY25" fmla="*/ 33839 h 34149"/>
                <a:gd name="connsiteX26" fmla="*/ 65504 w 86924"/>
                <a:gd name="connsiteY26" fmla="*/ 33839 h 34149"/>
                <a:gd name="connsiteX27" fmla="*/ 68609 w 86924"/>
                <a:gd name="connsiteY27" fmla="*/ 31666 h 34149"/>
                <a:gd name="connsiteX28" fmla="*/ 72955 w 86924"/>
                <a:gd name="connsiteY28" fmla="*/ 29803 h 34149"/>
                <a:gd name="connsiteX29" fmla="*/ 77922 w 86924"/>
                <a:gd name="connsiteY29" fmla="*/ 28561 h 34149"/>
                <a:gd name="connsiteX30" fmla="*/ 81337 w 86924"/>
                <a:gd name="connsiteY30" fmla="*/ 26388 h 34149"/>
                <a:gd name="connsiteX31" fmla="*/ 88477 w 86924"/>
                <a:gd name="connsiteY31" fmla="*/ 26388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6924" h="34149">
                  <a:moveTo>
                    <a:pt x="88477" y="17075"/>
                  </a:moveTo>
                  <a:lnTo>
                    <a:pt x="70782" y="11797"/>
                  </a:lnTo>
                  <a:lnTo>
                    <a:pt x="56191" y="6519"/>
                  </a:lnTo>
                  <a:lnTo>
                    <a:pt x="37564" y="2173"/>
                  </a:lnTo>
                  <a:lnTo>
                    <a:pt x="15522" y="0"/>
                  </a:lnTo>
                  <a:lnTo>
                    <a:pt x="17695" y="6519"/>
                  </a:lnTo>
                  <a:lnTo>
                    <a:pt x="19869" y="9624"/>
                  </a:lnTo>
                  <a:lnTo>
                    <a:pt x="21731" y="11797"/>
                  </a:lnTo>
                  <a:lnTo>
                    <a:pt x="24836" y="14902"/>
                  </a:lnTo>
                  <a:lnTo>
                    <a:pt x="29182" y="17075"/>
                  </a:lnTo>
                  <a:lnTo>
                    <a:pt x="22973" y="18937"/>
                  </a:lnTo>
                  <a:lnTo>
                    <a:pt x="15522" y="21110"/>
                  </a:lnTo>
                  <a:lnTo>
                    <a:pt x="9313" y="21110"/>
                  </a:lnTo>
                  <a:lnTo>
                    <a:pt x="0" y="21110"/>
                  </a:lnTo>
                  <a:lnTo>
                    <a:pt x="5278" y="33839"/>
                  </a:lnTo>
                  <a:lnTo>
                    <a:pt x="15522" y="33839"/>
                  </a:lnTo>
                  <a:lnTo>
                    <a:pt x="30113" y="36012"/>
                  </a:lnTo>
                  <a:lnTo>
                    <a:pt x="43773" y="36943"/>
                  </a:lnTo>
                  <a:lnTo>
                    <a:pt x="49050" y="36943"/>
                  </a:lnTo>
                  <a:lnTo>
                    <a:pt x="52155" y="26388"/>
                  </a:lnTo>
                  <a:lnTo>
                    <a:pt x="54018" y="24525"/>
                  </a:lnTo>
                  <a:lnTo>
                    <a:pt x="56191" y="26388"/>
                  </a:lnTo>
                  <a:lnTo>
                    <a:pt x="58364" y="28561"/>
                  </a:lnTo>
                  <a:lnTo>
                    <a:pt x="59295" y="29803"/>
                  </a:lnTo>
                  <a:lnTo>
                    <a:pt x="59295" y="31666"/>
                  </a:lnTo>
                  <a:lnTo>
                    <a:pt x="59295" y="33839"/>
                  </a:lnTo>
                  <a:lnTo>
                    <a:pt x="65504" y="33839"/>
                  </a:lnTo>
                  <a:lnTo>
                    <a:pt x="68609" y="31666"/>
                  </a:lnTo>
                  <a:lnTo>
                    <a:pt x="72955" y="29803"/>
                  </a:lnTo>
                  <a:lnTo>
                    <a:pt x="77922" y="28561"/>
                  </a:lnTo>
                  <a:lnTo>
                    <a:pt x="81337" y="26388"/>
                  </a:lnTo>
                  <a:lnTo>
                    <a:pt x="88477" y="2638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xmlns="" id="{A4DB3EB0-E8BE-4A6F-AF85-F2396DE50E38}"/>
                </a:ext>
              </a:extLst>
            </p:cNvPr>
            <p:cNvSpPr/>
            <p:nvPr/>
          </p:nvSpPr>
          <p:spPr>
            <a:xfrm>
              <a:off x="4215796" y="5526404"/>
              <a:ext cx="34149" cy="12418"/>
            </a:xfrm>
            <a:custGeom>
              <a:avLst/>
              <a:gdLst>
                <a:gd name="connsiteX0" fmla="*/ 27940 w 34149"/>
                <a:gd name="connsiteY0" fmla="*/ 12728 h 12417"/>
                <a:gd name="connsiteX1" fmla="*/ 31045 w 34149"/>
                <a:gd name="connsiteY1" fmla="*/ 10555 h 12417"/>
                <a:gd name="connsiteX2" fmla="*/ 33218 w 34149"/>
                <a:gd name="connsiteY2" fmla="*/ 7451 h 12417"/>
                <a:gd name="connsiteX3" fmla="*/ 36322 w 34149"/>
                <a:gd name="connsiteY3" fmla="*/ 5278 h 12417"/>
                <a:gd name="connsiteX4" fmla="*/ 27940 w 34149"/>
                <a:gd name="connsiteY4" fmla="*/ 1242 h 12417"/>
                <a:gd name="connsiteX5" fmla="*/ 20800 w 34149"/>
                <a:gd name="connsiteY5" fmla="*/ 0 h 12417"/>
                <a:gd name="connsiteX6" fmla="*/ 13349 w 34149"/>
                <a:gd name="connsiteY6" fmla="*/ 0 h 12417"/>
                <a:gd name="connsiteX7" fmla="*/ 0 w 34149"/>
                <a:gd name="connsiteY7" fmla="*/ 1242 h 12417"/>
                <a:gd name="connsiteX8" fmla="*/ 0 w 34149"/>
                <a:gd name="connsiteY8" fmla="*/ 12728 h 12417"/>
                <a:gd name="connsiteX9" fmla="*/ 6209 w 34149"/>
                <a:gd name="connsiteY9" fmla="*/ 10555 h 12417"/>
                <a:gd name="connsiteX10" fmla="*/ 11487 w 34149"/>
                <a:gd name="connsiteY10" fmla="*/ 10555 h 12417"/>
                <a:gd name="connsiteX11" fmla="*/ 16454 w 34149"/>
                <a:gd name="connsiteY11" fmla="*/ 10555 h 12417"/>
                <a:gd name="connsiteX12" fmla="*/ 21731 w 34149"/>
                <a:gd name="connsiteY12" fmla="*/ 12728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149" h="12417">
                  <a:moveTo>
                    <a:pt x="27940" y="12728"/>
                  </a:moveTo>
                  <a:lnTo>
                    <a:pt x="31045" y="10555"/>
                  </a:lnTo>
                  <a:lnTo>
                    <a:pt x="33218" y="7451"/>
                  </a:lnTo>
                  <a:lnTo>
                    <a:pt x="36322" y="5278"/>
                  </a:lnTo>
                  <a:lnTo>
                    <a:pt x="27940" y="1242"/>
                  </a:lnTo>
                  <a:lnTo>
                    <a:pt x="20800" y="0"/>
                  </a:lnTo>
                  <a:lnTo>
                    <a:pt x="13349" y="0"/>
                  </a:lnTo>
                  <a:lnTo>
                    <a:pt x="0" y="1242"/>
                  </a:lnTo>
                  <a:lnTo>
                    <a:pt x="0" y="12728"/>
                  </a:lnTo>
                  <a:lnTo>
                    <a:pt x="6209" y="10555"/>
                  </a:lnTo>
                  <a:lnTo>
                    <a:pt x="11487" y="10555"/>
                  </a:lnTo>
                  <a:lnTo>
                    <a:pt x="16454" y="10555"/>
                  </a:lnTo>
                  <a:lnTo>
                    <a:pt x="21731" y="1272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xmlns="" id="{F8E7C775-42D2-4339-A66E-33DFBFF28E88}"/>
                </a:ext>
              </a:extLst>
            </p:cNvPr>
            <p:cNvSpPr/>
            <p:nvPr/>
          </p:nvSpPr>
          <p:spPr>
            <a:xfrm>
              <a:off x="4066782" y="5047076"/>
              <a:ext cx="12418" cy="15522"/>
            </a:xfrm>
            <a:custGeom>
              <a:avLst/>
              <a:gdLst>
                <a:gd name="connsiteX0" fmla="*/ 6209 w 12417"/>
                <a:gd name="connsiteY0" fmla="*/ 17075 h 15522"/>
                <a:gd name="connsiteX1" fmla="*/ 7140 w 12417"/>
                <a:gd name="connsiteY1" fmla="*/ 11487 h 15522"/>
                <a:gd name="connsiteX2" fmla="*/ 7140 w 12417"/>
                <a:gd name="connsiteY2" fmla="*/ 9624 h 15522"/>
                <a:gd name="connsiteX3" fmla="*/ 9313 w 12417"/>
                <a:gd name="connsiteY3" fmla="*/ 6209 h 15522"/>
                <a:gd name="connsiteX4" fmla="*/ 11487 w 12417"/>
                <a:gd name="connsiteY4" fmla="*/ 4346 h 15522"/>
                <a:gd name="connsiteX5" fmla="*/ 12418 w 12417"/>
                <a:gd name="connsiteY5" fmla="*/ 0 h 15522"/>
                <a:gd name="connsiteX6" fmla="*/ 9313 w 12417"/>
                <a:gd name="connsiteY6" fmla="*/ 0 h 15522"/>
                <a:gd name="connsiteX7" fmla="*/ 7140 w 12417"/>
                <a:gd name="connsiteY7" fmla="*/ 4346 h 15522"/>
                <a:gd name="connsiteX8" fmla="*/ 4036 w 12417"/>
                <a:gd name="connsiteY8" fmla="*/ 7451 h 15522"/>
                <a:gd name="connsiteX9" fmla="*/ 2173 w 12417"/>
                <a:gd name="connsiteY9" fmla="*/ 9624 h 15522"/>
                <a:gd name="connsiteX10" fmla="*/ 0 w 12417"/>
                <a:gd name="connsiteY10" fmla="*/ 11487 h 15522"/>
                <a:gd name="connsiteX11" fmla="*/ 0 w 12417"/>
                <a:gd name="connsiteY11" fmla="*/ 13660 h 15522"/>
                <a:gd name="connsiteX12" fmla="*/ 2173 w 12417"/>
                <a:gd name="connsiteY12" fmla="*/ 1490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17" h="15522">
                  <a:moveTo>
                    <a:pt x="6209" y="17075"/>
                  </a:moveTo>
                  <a:lnTo>
                    <a:pt x="7140" y="11487"/>
                  </a:lnTo>
                  <a:lnTo>
                    <a:pt x="7140" y="9624"/>
                  </a:lnTo>
                  <a:lnTo>
                    <a:pt x="9313" y="6209"/>
                  </a:lnTo>
                  <a:lnTo>
                    <a:pt x="11487" y="4346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7140" y="4346"/>
                  </a:lnTo>
                  <a:lnTo>
                    <a:pt x="4036" y="7451"/>
                  </a:lnTo>
                  <a:lnTo>
                    <a:pt x="2173" y="9624"/>
                  </a:lnTo>
                  <a:lnTo>
                    <a:pt x="0" y="11487"/>
                  </a:lnTo>
                  <a:lnTo>
                    <a:pt x="0" y="13660"/>
                  </a:lnTo>
                  <a:lnTo>
                    <a:pt x="2173" y="14901"/>
                  </a:lnTo>
                  <a:close/>
                </a:path>
              </a:pathLst>
            </a:custGeom>
            <a:no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xmlns="" id="{9449E034-EFC4-4DF4-B63A-8400710B8EB7}"/>
                </a:ext>
              </a:extLst>
            </p:cNvPr>
            <p:cNvSpPr/>
            <p:nvPr/>
          </p:nvSpPr>
          <p:spPr>
            <a:xfrm>
              <a:off x="3707286" y="4372477"/>
              <a:ext cx="55880" cy="43462"/>
            </a:xfrm>
            <a:custGeom>
              <a:avLst/>
              <a:gdLst>
                <a:gd name="connsiteX0" fmla="*/ 16764 w 55880"/>
                <a:gd name="connsiteY0" fmla="*/ 37564 h 43462"/>
                <a:gd name="connsiteX1" fmla="*/ 23904 w 55880"/>
                <a:gd name="connsiteY1" fmla="*/ 45015 h 43462"/>
                <a:gd name="connsiteX2" fmla="*/ 32286 w 55880"/>
                <a:gd name="connsiteY2" fmla="*/ 45015 h 43462"/>
                <a:gd name="connsiteX3" fmla="*/ 38495 w 55880"/>
                <a:gd name="connsiteY3" fmla="*/ 44083 h 43462"/>
                <a:gd name="connsiteX4" fmla="*/ 43773 w 55880"/>
                <a:gd name="connsiteY4" fmla="*/ 44083 h 43462"/>
                <a:gd name="connsiteX5" fmla="*/ 46877 w 55880"/>
                <a:gd name="connsiteY5" fmla="*/ 41910 h 43462"/>
                <a:gd name="connsiteX6" fmla="*/ 51224 w 55880"/>
                <a:gd name="connsiteY6" fmla="*/ 36633 h 43462"/>
                <a:gd name="connsiteX7" fmla="*/ 56191 w 55880"/>
                <a:gd name="connsiteY7" fmla="*/ 36633 h 43462"/>
                <a:gd name="connsiteX8" fmla="*/ 41600 w 55880"/>
                <a:gd name="connsiteY8" fmla="*/ 22973 h 43462"/>
                <a:gd name="connsiteX9" fmla="*/ 27009 w 55880"/>
                <a:gd name="connsiteY9" fmla="*/ 10245 h 43462"/>
                <a:gd name="connsiteX10" fmla="*/ 10555 w 55880"/>
                <a:gd name="connsiteY10" fmla="*/ 0 h 43462"/>
                <a:gd name="connsiteX11" fmla="*/ 12418 w 55880"/>
                <a:gd name="connsiteY11" fmla="*/ 7140 h 43462"/>
                <a:gd name="connsiteX12" fmla="*/ 12418 w 55880"/>
                <a:gd name="connsiteY12" fmla="*/ 10245 h 43462"/>
                <a:gd name="connsiteX13" fmla="*/ 14591 w 55880"/>
                <a:gd name="connsiteY13" fmla="*/ 12418 h 43462"/>
                <a:gd name="connsiteX14" fmla="*/ 16764 w 55880"/>
                <a:gd name="connsiteY14" fmla="*/ 15522 h 43462"/>
                <a:gd name="connsiteX15" fmla="*/ 0 w 55880"/>
                <a:gd name="connsiteY15" fmla="*/ 25146 h 43462"/>
                <a:gd name="connsiteX16" fmla="*/ 0 w 55880"/>
                <a:gd name="connsiteY16" fmla="*/ 29182 h 43462"/>
                <a:gd name="connsiteX17" fmla="*/ 9313 w 55880"/>
                <a:gd name="connsiteY17" fmla="*/ 32286 h 43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5880" h="43462">
                  <a:moveTo>
                    <a:pt x="16764" y="37564"/>
                  </a:moveTo>
                  <a:lnTo>
                    <a:pt x="23904" y="45015"/>
                  </a:lnTo>
                  <a:lnTo>
                    <a:pt x="32286" y="45015"/>
                  </a:lnTo>
                  <a:lnTo>
                    <a:pt x="38495" y="44083"/>
                  </a:lnTo>
                  <a:lnTo>
                    <a:pt x="43773" y="44083"/>
                  </a:lnTo>
                  <a:lnTo>
                    <a:pt x="46877" y="41910"/>
                  </a:lnTo>
                  <a:lnTo>
                    <a:pt x="51224" y="36633"/>
                  </a:lnTo>
                  <a:lnTo>
                    <a:pt x="56191" y="36633"/>
                  </a:lnTo>
                  <a:lnTo>
                    <a:pt x="41600" y="22973"/>
                  </a:lnTo>
                  <a:lnTo>
                    <a:pt x="27009" y="10245"/>
                  </a:lnTo>
                  <a:lnTo>
                    <a:pt x="10555" y="0"/>
                  </a:lnTo>
                  <a:lnTo>
                    <a:pt x="12418" y="7140"/>
                  </a:lnTo>
                  <a:lnTo>
                    <a:pt x="12418" y="10245"/>
                  </a:lnTo>
                  <a:lnTo>
                    <a:pt x="14591" y="12418"/>
                  </a:lnTo>
                  <a:lnTo>
                    <a:pt x="16764" y="15522"/>
                  </a:lnTo>
                  <a:lnTo>
                    <a:pt x="0" y="25146"/>
                  </a:lnTo>
                  <a:lnTo>
                    <a:pt x="0" y="29182"/>
                  </a:lnTo>
                  <a:lnTo>
                    <a:pt x="9313" y="3228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xmlns="" id="{1FE20124-1017-48F5-8572-2897827D991B}"/>
                </a:ext>
              </a:extLst>
            </p:cNvPr>
            <p:cNvSpPr/>
            <p:nvPr/>
          </p:nvSpPr>
          <p:spPr>
            <a:xfrm>
              <a:off x="3927081" y="4626422"/>
              <a:ext cx="24836" cy="21731"/>
            </a:xfrm>
            <a:custGeom>
              <a:avLst/>
              <a:gdLst>
                <a:gd name="connsiteX0" fmla="*/ 24215 w 24835"/>
                <a:gd name="connsiteY0" fmla="*/ 4346 h 21731"/>
                <a:gd name="connsiteX1" fmla="*/ 19869 w 24835"/>
                <a:gd name="connsiteY1" fmla="*/ 0 h 21731"/>
                <a:gd name="connsiteX2" fmla="*/ 14591 w 24835"/>
                <a:gd name="connsiteY2" fmla="*/ 6519 h 21731"/>
                <a:gd name="connsiteX3" fmla="*/ 7451 w 24835"/>
                <a:gd name="connsiteY3" fmla="*/ 9624 h 21731"/>
                <a:gd name="connsiteX4" fmla="*/ 0 w 24835"/>
                <a:gd name="connsiteY4" fmla="*/ 12728 h 21731"/>
                <a:gd name="connsiteX5" fmla="*/ 0 w 24835"/>
                <a:gd name="connsiteY5" fmla="*/ 17075 h 21731"/>
                <a:gd name="connsiteX6" fmla="*/ 4346 w 24835"/>
                <a:gd name="connsiteY6" fmla="*/ 17075 h 21731"/>
                <a:gd name="connsiteX7" fmla="*/ 9624 w 24835"/>
                <a:gd name="connsiteY7" fmla="*/ 20179 h 21731"/>
                <a:gd name="connsiteX8" fmla="*/ 16764 w 24835"/>
                <a:gd name="connsiteY8" fmla="*/ 22042 h 21731"/>
                <a:gd name="connsiteX9" fmla="*/ 24215 w 24835"/>
                <a:gd name="connsiteY9" fmla="*/ 24215 h 21731"/>
                <a:gd name="connsiteX10" fmla="*/ 24215 w 24835"/>
                <a:gd name="connsiteY10" fmla="*/ 20179 h 21731"/>
                <a:gd name="connsiteX11" fmla="*/ 27319 w 24835"/>
                <a:gd name="connsiteY11" fmla="*/ 20179 h 21731"/>
                <a:gd name="connsiteX12" fmla="*/ 27319 w 24835"/>
                <a:gd name="connsiteY12" fmla="*/ 14901 h 21731"/>
                <a:gd name="connsiteX13" fmla="*/ 27319 w 24835"/>
                <a:gd name="connsiteY13" fmla="*/ 11797 h 21731"/>
                <a:gd name="connsiteX14" fmla="*/ 26077 w 24835"/>
                <a:gd name="connsiteY14" fmla="*/ 7451 h 21731"/>
                <a:gd name="connsiteX15" fmla="*/ 26077 w 24835"/>
                <a:gd name="connsiteY15" fmla="*/ 6519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4835" h="21731">
                  <a:moveTo>
                    <a:pt x="24215" y="4346"/>
                  </a:moveTo>
                  <a:lnTo>
                    <a:pt x="19869" y="0"/>
                  </a:lnTo>
                  <a:lnTo>
                    <a:pt x="14591" y="6519"/>
                  </a:lnTo>
                  <a:lnTo>
                    <a:pt x="7451" y="9624"/>
                  </a:lnTo>
                  <a:lnTo>
                    <a:pt x="0" y="12728"/>
                  </a:lnTo>
                  <a:lnTo>
                    <a:pt x="0" y="17075"/>
                  </a:lnTo>
                  <a:lnTo>
                    <a:pt x="4346" y="17075"/>
                  </a:lnTo>
                  <a:lnTo>
                    <a:pt x="9624" y="20179"/>
                  </a:lnTo>
                  <a:lnTo>
                    <a:pt x="16764" y="22042"/>
                  </a:lnTo>
                  <a:lnTo>
                    <a:pt x="24215" y="24215"/>
                  </a:lnTo>
                  <a:lnTo>
                    <a:pt x="24215" y="20179"/>
                  </a:lnTo>
                  <a:lnTo>
                    <a:pt x="27319" y="20179"/>
                  </a:lnTo>
                  <a:lnTo>
                    <a:pt x="27319" y="14901"/>
                  </a:lnTo>
                  <a:lnTo>
                    <a:pt x="27319" y="11797"/>
                  </a:lnTo>
                  <a:lnTo>
                    <a:pt x="26077" y="7451"/>
                  </a:lnTo>
                  <a:lnTo>
                    <a:pt x="26077" y="6519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xmlns="" id="{2316331A-41D9-403B-A11B-18512743E9C1}"/>
                </a:ext>
              </a:extLst>
            </p:cNvPr>
            <p:cNvSpPr/>
            <p:nvPr/>
          </p:nvSpPr>
          <p:spPr>
            <a:xfrm>
              <a:off x="3587454" y="4223153"/>
              <a:ext cx="37253" cy="31045"/>
            </a:xfrm>
            <a:custGeom>
              <a:avLst/>
              <a:gdLst>
                <a:gd name="connsiteX0" fmla="*/ 19869 w 37253"/>
                <a:gd name="connsiteY0" fmla="*/ 33528 h 31044"/>
                <a:gd name="connsiteX1" fmla="*/ 25146 w 37253"/>
                <a:gd name="connsiteY1" fmla="*/ 31665 h 31044"/>
                <a:gd name="connsiteX2" fmla="*/ 30424 w 37253"/>
                <a:gd name="connsiteY2" fmla="*/ 31665 h 31044"/>
                <a:gd name="connsiteX3" fmla="*/ 34460 w 37253"/>
                <a:gd name="connsiteY3" fmla="*/ 29492 h 31044"/>
                <a:gd name="connsiteX4" fmla="*/ 39737 w 37253"/>
                <a:gd name="connsiteY4" fmla="*/ 29492 h 31044"/>
                <a:gd name="connsiteX5" fmla="*/ 39737 w 37253"/>
                <a:gd name="connsiteY5" fmla="*/ 22042 h 31044"/>
                <a:gd name="connsiteX6" fmla="*/ 37564 w 37253"/>
                <a:gd name="connsiteY6" fmla="*/ 16764 h 31044"/>
                <a:gd name="connsiteX7" fmla="*/ 37564 w 37253"/>
                <a:gd name="connsiteY7" fmla="*/ 12728 h 31044"/>
                <a:gd name="connsiteX8" fmla="*/ 36633 w 37253"/>
                <a:gd name="connsiteY8" fmla="*/ 7451 h 31044"/>
                <a:gd name="connsiteX9" fmla="*/ 30424 w 37253"/>
                <a:gd name="connsiteY9" fmla="*/ 4346 h 31044"/>
                <a:gd name="connsiteX10" fmla="*/ 22973 w 37253"/>
                <a:gd name="connsiteY10" fmla="*/ 2173 h 31044"/>
                <a:gd name="connsiteX11" fmla="*/ 15833 w 37253"/>
                <a:gd name="connsiteY11" fmla="*/ 0 h 31044"/>
                <a:gd name="connsiteX12" fmla="*/ 7451 w 37253"/>
                <a:gd name="connsiteY12" fmla="*/ 0 h 31044"/>
                <a:gd name="connsiteX13" fmla="*/ 0 w 37253"/>
                <a:gd name="connsiteY13" fmla="*/ 16764 h 31044"/>
                <a:gd name="connsiteX14" fmla="*/ 10555 w 37253"/>
                <a:gd name="connsiteY14" fmla="*/ 24215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253" h="31044">
                  <a:moveTo>
                    <a:pt x="19869" y="33528"/>
                  </a:moveTo>
                  <a:lnTo>
                    <a:pt x="25146" y="31665"/>
                  </a:lnTo>
                  <a:lnTo>
                    <a:pt x="30424" y="31665"/>
                  </a:lnTo>
                  <a:lnTo>
                    <a:pt x="34460" y="29492"/>
                  </a:lnTo>
                  <a:lnTo>
                    <a:pt x="39737" y="29492"/>
                  </a:lnTo>
                  <a:lnTo>
                    <a:pt x="39737" y="22042"/>
                  </a:lnTo>
                  <a:lnTo>
                    <a:pt x="37564" y="16764"/>
                  </a:lnTo>
                  <a:lnTo>
                    <a:pt x="37564" y="12728"/>
                  </a:lnTo>
                  <a:lnTo>
                    <a:pt x="36633" y="7451"/>
                  </a:lnTo>
                  <a:lnTo>
                    <a:pt x="30424" y="4346"/>
                  </a:lnTo>
                  <a:lnTo>
                    <a:pt x="22973" y="2173"/>
                  </a:lnTo>
                  <a:lnTo>
                    <a:pt x="15833" y="0"/>
                  </a:lnTo>
                  <a:lnTo>
                    <a:pt x="7451" y="0"/>
                  </a:lnTo>
                  <a:lnTo>
                    <a:pt x="0" y="16764"/>
                  </a:lnTo>
                  <a:lnTo>
                    <a:pt x="10555" y="24215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xmlns="" id="{504CF035-D582-4DBF-B63F-CD8CC92B2E5D}"/>
                </a:ext>
              </a:extLst>
            </p:cNvPr>
            <p:cNvSpPr/>
            <p:nvPr/>
          </p:nvSpPr>
          <p:spPr>
            <a:xfrm>
              <a:off x="2717274" y="4696893"/>
              <a:ext cx="18627" cy="9313"/>
            </a:xfrm>
            <a:custGeom>
              <a:avLst/>
              <a:gdLst>
                <a:gd name="connsiteX0" fmla="*/ 4346 w 18626"/>
                <a:gd name="connsiteY0" fmla="*/ 3104 h 9313"/>
                <a:gd name="connsiteX1" fmla="*/ 7451 w 18626"/>
                <a:gd name="connsiteY1" fmla="*/ 5278 h 9313"/>
                <a:gd name="connsiteX2" fmla="*/ 11486 w 18626"/>
                <a:gd name="connsiteY2" fmla="*/ 8382 h 9313"/>
                <a:gd name="connsiteX3" fmla="*/ 16764 w 18626"/>
                <a:gd name="connsiteY3" fmla="*/ 10555 h 9313"/>
                <a:gd name="connsiteX4" fmla="*/ 16764 w 18626"/>
                <a:gd name="connsiteY4" fmla="*/ 7451 h 9313"/>
                <a:gd name="connsiteX5" fmla="*/ 20800 w 18626"/>
                <a:gd name="connsiteY5" fmla="*/ 7451 h 9313"/>
                <a:gd name="connsiteX6" fmla="*/ 20800 w 18626"/>
                <a:gd name="connsiteY6" fmla="*/ 0 h 9313"/>
                <a:gd name="connsiteX7" fmla="*/ 0 w 18626"/>
                <a:gd name="connsiteY7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626" h="9313">
                  <a:moveTo>
                    <a:pt x="4346" y="3104"/>
                  </a:moveTo>
                  <a:lnTo>
                    <a:pt x="7451" y="5278"/>
                  </a:lnTo>
                  <a:lnTo>
                    <a:pt x="11486" y="8382"/>
                  </a:lnTo>
                  <a:lnTo>
                    <a:pt x="16764" y="10555"/>
                  </a:lnTo>
                  <a:lnTo>
                    <a:pt x="16764" y="7451"/>
                  </a:lnTo>
                  <a:lnTo>
                    <a:pt x="20800" y="7451"/>
                  </a:lnTo>
                  <a:lnTo>
                    <a:pt x="208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xmlns="" id="{19EEF72C-5EE5-41CC-9F82-6DD56C57BBCD}"/>
                </a:ext>
              </a:extLst>
            </p:cNvPr>
            <p:cNvSpPr/>
            <p:nvPr/>
          </p:nvSpPr>
          <p:spPr>
            <a:xfrm>
              <a:off x="2917512" y="4768295"/>
              <a:ext cx="31045" cy="34149"/>
            </a:xfrm>
            <a:custGeom>
              <a:avLst/>
              <a:gdLst>
                <a:gd name="connsiteX0" fmla="*/ 21731 w 31044"/>
                <a:gd name="connsiteY0" fmla="*/ 3104 h 34149"/>
                <a:gd name="connsiteX1" fmla="*/ 16764 w 31044"/>
                <a:gd name="connsiteY1" fmla="*/ 5278 h 34149"/>
                <a:gd name="connsiteX2" fmla="*/ 13349 w 31044"/>
                <a:gd name="connsiteY2" fmla="*/ 7451 h 34149"/>
                <a:gd name="connsiteX3" fmla="*/ 0 w 31044"/>
                <a:gd name="connsiteY3" fmla="*/ 12728 h 34149"/>
                <a:gd name="connsiteX4" fmla="*/ 2173 w 31044"/>
                <a:gd name="connsiteY4" fmla="*/ 18006 h 34149"/>
                <a:gd name="connsiteX5" fmla="*/ 2173 w 31044"/>
                <a:gd name="connsiteY5" fmla="*/ 23283 h 34149"/>
                <a:gd name="connsiteX6" fmla="*/ 4036 w 31044"/>
                <a:gd name="connsiteY6" fmla="*/ 29492 h 34149"/>
                <a:gd name="connsiteX7" fmla="*/ 6209 w 31044"/>
                <a:gd name="connsiteY7" fmla="*/ 32597 h 34149"/>
                <a:gd name="connsiteX8" fmla="*/ 9313 w 31044"/>
                <a:gd name="connsiteY8" fmla="*/ 36943 h 34149"/>
                <a:gd name="connsiteX9" fmla="*/ 11487 w 31044"/>
                <a:gd name="connsiteY9" fmla="*/ 34770 h 34149"/>
                <a:gd name="connsiteX10" fmla="*/ 18627 w 31044"/>
                <a:gd name="connsiteY10" fmla="*/ 30424 h 34149"/>
                <a:gd name="connsiteX11" fmla="*/ 26077 w 31044"/>
                <a:gd name="connsiteY11" fmla="*/ 25146 h 34149"/>
                <a:gd name="connsiteX12" fmla="*/ 31355 w 31044"/>
                <a:gd name="connsiteY12" fmla="*/ 15833 h 34149"/>
                <a:gd name="connsiteX13" fmla="*/ 31355 w 31044"/>
                <a:gd name="connsiteY13" fmla="*/ 8382 h 34149"/>
                <a:gd name="connsiteX14" fmla="*/ 26077 w 31044"/>
                <a:gd name="connsiteY14" fmla="*/ 0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1044" h="34149">
                  <a:moveTo>
                    <a:pt x="21731" y="3104"/>
                  </a:moveTo>
                  <a:lnTo>
                    <a:pt x="16764" y="5278"/>
                  </a:lnTo>
                  <a:lnTo>
                    <a:pt x="13349" y="7451"/>
                  </a:lnTo>
                  <a:lnTo>
                    <a:pt x="0" y="12728"/>
                  </a:lnTo>
                  <a:lnTo>
                    <a:pt x="2173" y="18006"/>
                  </a:lnTo>
                  <a:lnTo>
                    <a:pt x="2173" y="23283"/>
                  </a:lnTo>
                  <a:lnTo>
                    <a:pt x="4036" y="29492"/>
                  </a:lnTo>
                  <a:lnTo>
                    <a:pt x="6209" y="32597"/>
                  </a:lnTo>
                  <a:lnTo>
                    <a:pt x="9313" y="36943"/>
                  </a:lnTo>
                  <a:lnTo>
                    <a:pt x="11487" y="34770"/>
                  </a:lnTo>
                  <a:lnTo>
                    <a:pt x="18627" y="30424"/>
                  </a:lnTo>
                  <a:lnTo>
                    <a:pt x="26077" y="25146"/>
                  </a:lnTo>
                  <a:lnTo>
                    <a:pt x="31355" y="15833"/>
                  </a:lnTo>
                  <a:lnTo>
                    <a:pt x="31355" y="8382"/>
                  </a:lnTo>
                  <a:lnTo>
                    <a:pt x="26077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xmlns="" id="{B8A019EF-C12E-4323-BB7D-68206BB676F2}"/>
                </a:ext>
              </a:extLst>
            </p:cNvPr>
            <p:cNvSpPr/>
            <p:nvPr/>
          </p:nvSpPr>
          <p:spPr>
            <a:xfrm>
              <a:off x="3423849" y="4239917"/>
              <a:ext cx="245252" cy="170745"/>
            </a:xfrm>
            <a:custGeom>
              <a:avLst/>
              <a:gdLst>
                <a:gd name="connsiteX0" fmla="*/ 7451 w 245252"/>
                <a:gd name="connsiteY0" fmla="*/ 86304 h 170745"/>
                <a:gd name="connsiteX1" fmla="*/ 12418 w 245252"/>
                <a:gd name="connsiteY1" fmla="*/ 96859 h 170745"/>
                <a:gd name="connsiteX2" fmla="*/ 14591 w 245252"/>
                <a:gd name="connsiteY2" fmla="*/ 108346 h 170745"/>
                <a:gd name="connsiteX3" fmla="*/ 30424 w 245252"/>
                <a:gd name="connsiteY3" fmla="*/ 108346 h 170745"/>
                <a:gd name="connsiteX4" fmla="*/ 43773 w 245252"/>
                <a:gd name="connsiteY4" fmla="*/ 108346 h 170745"/>
                <a:gd name="connsiteX5" fmla="*/ 49982 w 245252"/>
                <a:gd name="connsiteY5" fmla="*/ 108346 h 170745"/>
                <a:gd name="connsiteX6" fmla="*/ 63641 w 245252"/>
                <a:gd name="connsiteY6" fmla="*/ 110519 h 170745"/>
                <a:gd name="connsiteX7" fmla="*/ 70782 w 245252"/>
                <a:gd name="connsiteY7" fmla="*/ 111450 h 170745"/>
                <a:gd name="connsiteX8" fmla="*/ 76059 w 245252"/>
                <a:gd name="connsiteY8" fmla="*/ 115486 h 170745"/>
                <a:gd name="connsiteX9" fmla="*/ 83510 w 245252"/>
                <a:gd name="connsiteY9" fmla="*/ 120763 h 170745"/>
                <a:gd name="connsiteX10" fmla="*/ 83510 w 245252"/>
                <a:gd name="connsiteY10" fmla="*/ 125110 h 170745"/>
                <a:gd name="connsiteX11" fmla="*/ 66746 w 245252"/>
                <a:gd name="connsiteY11" fmla="*/ 126041 h 170745"/>
                <a:gd name="connsiteX12" fmla="*/ 49982 w 245252"/>
                <a:gd name="connsiteY12" fmla="*/ 128214 h 170745"/>
                <a:gd name="connsiteX13" fmla="*/ 36633 w 245252"/>
                <a:gd name="connsiteY13" fmla="*/ 132560 h 170745"/>
                <a:gd name="connsiteX14" fmla="*/ 27009 w 245252"/>
                <a:gd name="connsiteY14" fmla="*/ 140942 h 170745"/>
                <a:gd name="connsiteX15" fmla="*/ 22973 w 245252"/>
                <a:gd name="connsiteY15" fmla="*/ 140942 h 170745"/>
                <a:gd name="connsiteX16" fmla="*/ 29182 w 245252"/>
                <a:gd name="connsiteY16" fmla="*/ 152429 h 170745"/>
                <a:gd name="connsiteX17" fmla="*/ 37564 w 245252"/>
                <a:gd name="connsiteY17" fmla="*/ 157706 h 170745"/>
                <a:gd name="connsiteX18" fmla="*/ 46877 w 245252"/>
                <a:gd name="connsiteY18" fmla="*/ 159880 h 170745"/>
                <a:gd name="connsiteX19" fmla="*/ 57432 w 245252"/>
                <a:gd name="connsiteY19" fmla="*/ 161742 h 170745"/>
                <a:gd name="connsiteX20" fmla="*/ 70782 w 245252"/>
                <a:gd name="connsiteY20" fmla="*/ 164847 h 170745"/>
                <a:gd name="connsiteX21" fmla="*/ 95928 w 245252"/>
                <a:gd name="connsiteY21" fmla="*/ 172297 h 170745"/>
                <a:gd name="connsiteX22" fmla="*/ 117659 w 245252"/>
                <a:gd name="connsiteY22" fmla="*/ 172297 h 170745"/>
                <a:gd name="connsiteX23" fmla="*/ 137527 w 245252"/>
                <a:gd name="connsiteY23" fmla="*/ 169193 h 170745"/>
                <a:gd name="connsiteX24" fmla="*/ 157396 w 245252"/>
                <a:gd name="connsiteY24" fmla="*/ 162984 h 170745"/>
                <a:gd name="connsiteX25" fmla="*/ 178196 w 245252"/>
                <a:gd name="connsiteY25" fmla="*/ 159880 h 170745"/>
                <a:gd name="connsiteX26" fmla="*/ 195891 w 245252"/>
                <a:gd name="connsiteY26" fmla="*/ 161742 h 170745"/>
                <a:gd name="connsiteX27" fmla="*/ 214828 w 245252"/>
                <a:gd name="connsiteY27" fmla="*/ 169193 h 170745"/>
                <a:gd name="connsiteX28" fmla="*/ 225073 w 245252"/>
                <a:gd name="connsiteY28" fmla="*/ 169193 h 170745"/>
                <a:gd name="connsiteX29" fmla="*/ 234387 w 245252"/>
                <a:gd name="connsiteY29" fmla="*/ 167020 h 170745"/>
                <a:gd name="connsiteX30" fmla="*/ 244010 w 245252"/>
                <a:gd name="connsiteY30" fmla="*/ 164847 h 170745"/>
                <a:gd name="connsiteX31" fmla="*/ 241837 w 245252"/>
                <a:gd name="connsiteY31" fmla="*/ 159880 h 170745"/>
                <a:gd name="connsiteX32" fmla="*/ 241837 w 245252"/>
                <a:gd name="connsiteY32" fmla="*/ 157706 h 170745"/>
                <a:gd name="connsiteX33" fmla="*/ 241837 w 245252"/>
                <a:gd name="connsiteY33" fmla="*/ 154602 h 170745"/>
                <a:gd name="connsiteX34" fmla="*/ 239664 w 245252"/>
                <a:gd name="connsiteY34" fmla="*/ 154602 h 170745"/>
                <a:gd name="connsiteX35" fmla="*/ 237491 w 245252"/>
                <a:gd name="connsiteY35" fmla="*/ 152429 h 170745"/>
                <a:gd name="connsiteX36" fmla="*/ 234387 w 245252"/>
                <a:gd name="connsiteY36" fmla="*/ 148083 h 170745"/>
                <a:gd name="connsiteX37" fmla="*/ 234387 w 245252"/>
                <a:gd name="connsiteY37" fmla="*/ 140942 h 170745"/>
                <a:gd name="connsiteX38" fmla="*/ 237491 w 245252"/>
                <a:gd name="connsiteY38" fmla="*/ 142805 h 170745"/>
                <a:gd name="connsiteX39" fmla="*/ 239664 w 245252"/>
                <a:gd name="connsiteY39" fmla="*/ 144978 h 170745"/>
                <a:gd name="connsiteX40" fmla="*/ 241837 w 245252"/>
                <a:gd name="connsiteY40" fmla="*/ 147151 h 170745"/>
                <a:gd name="connsiteX41" fmla="*/ 244010 w 245252"/>
                <a:gd name="connsiteY41" fmla="*/ 148083 h 170745"/>
                <a:gd name="connsiteX42" fmla="*/ 247115 w 245252"/>
                <a:gd name="connsiteY42" fmla="*/ 148083 h 170745"/>
                <a:gd name="connsiteX43" fmla="*/ 244942 w 245252"/>
                <a:gd name="connsiteY43" fmla="*/ 132560 h 170745"/>
                <a:gd name="connsiteX44" fmla="*/ 239664 w 245252"/>
                <a:gd name="connsiteY44" fmla="*/ 122937 h 170745"/>
                <a:gd name="connsiteX45" fmla="*/ 230351 w 245252"/>
                <a:gd name="connsiteY45" fmla="*/ 115486 h 170745"/>
                <a:gd name="connsiteX46" fmla="*/ 219796 w 245252"/>
                <a:gd name="connsiteY46" fmla="*/ 113623 h 170745"/>
                <a:gd name="connsiteX47" fmla="*/ 203342 w 245252"/>
                <a:gd name="connsiteY47" fmla="*/ 111450 h 170745"/>
                <a:gd name="connsiteX48" fmla="*/ 198064 w 245252"/>
                <a:gd name="connsiteY48" fmla="*/ 83199 h 170745"/>
                <a:gd name="connsiteX49" fmla="*/ 192787 w 245252"/>
                <a:gd name="connsiteY49" fmla="*/ 54638 h 170745"/>
                <a:gd name="connsiteX50" fmla="*/ 185647 w 245252"/>
                <a:gd name="connsiteY50" fmla="*/ 32597 h 170745"/>
                <a:gd name="connsiteX51" fmla="*/ 171987 w 245252"/>
                <a:gd name="connsiteY51" fmla="*/ 14901 h 170745"/>
                <a:gd name="connsiteX52" fmla="*/ 150256 w 245252"/>
                <a:gd name="connsiteY52" fmla="*/ 0 h 170745"/>
                <a:gd name="connsiteX53" fmla="*/ 144978 w 245252"/>
                <a:gd name="connsiteY53" fmla="*/ 10555 h 170745"/>
                <a:gd name="connsiteX54" fmla="*/ 143736 w 245252"/>
                <a:gd name="connsiteY54" fmla="*/ 22042 h 170745"/>
                <a:gd name="connsiteX55" fmla="*/ 150256 w 245252"/>
                <a:gd name="connsiteY55" fmla="*/ 32597 h 170745"/>
                <a:gd name="connsiteX56" fmla="*/ 150256 w 245252"/>
                <a:gd name="connsiteY56" fmla="*/ 40048 h 170745"/>
                <a:gd name="connsiteX57" fmla="*/ 150256 w 245252"/>
                <a:gd name="connsiteY57" fmla="*/ 46256 h 170745"/>
                <a:gd name="connsiteX58" fmla="*/ 149014 w 245252"/>
                <a:gd name="connsiteY58" fmla="*/ 51534 h 170745"/>
                <a:gd name="connsiteX59" fmla="*/ 146841 w 245252"/>
                <a:gd name="connsiteY59" fmla="*/ 56812 h 170745"/>
                <a:gd name="connsiteX60" fmla="*/ 141874 w 245252"/>
                <a:gd name="connsiteY60" fmla="*/ 49361 h 170745"/>
                <a:gd name="connsiteX61" fmla="*/ 134423 w 245252"/>
                <a:gd name="connsiteY61" fmla="*/ 38806 h 170745"/>
                <a:gd name="connsiteX62" fmla="*/ 127283 w 245252"/>
                <a:gd name="connsiteY62" fmla="*/ 24215 h 170745"/>
                <a:gd name="connsiteX63" fmla="*/ 122005 w 245252"/>
                <a:gd name="connsiteY63" fmla="*/ 25457 h 170745"/>
                <a:gd name="connsiteX64" fmla="*/ 115796 w 245252"/>
                <a:gd name="connsiteY64" fmla="*/ 25457 h 170745"/>
                <a:gd name="connsiteX65" fmla="*/ 114555 w 245252"/>
                <a:gd name="connsiteY65" fmla="*/ 27319 h 170745"/>
                <a:gd name="connsiteX66" fmla="*/ 110519 w 245252"/>
                <a:gd name="connsiteY66" fmla="*/ 29492 h 170745"/>
                <a:gd name="connsiteX67" fmla="*/ 108346 w 245252"/>
                <a:gd name="connsiteY67" fmla="*/ 31666 h 170745"/>
                <a:gd name="connsiteX68" fmla="*/ 107414 w 245252"/>
                <a:gd name="connsiteY68" fmla="*/ 36943 h 170745"/>
                <a:gd name="connsiteX69" fmla="*/ 103068 w 245252"/>
                <a:gd name="connsiteY69" fmla="*/ 32597 h 170745"/>
                <a:gd name="connsiteX70" fmla="*/ 99964 w 245252"/>
                <a:gd name="connsiteY70" fmla="*/ 31666 h 170745"/>
                <a:gd name="connsiteX71" fmla="*/ 98101 w 245252"/>
                <a:gd name="connsiteY71" fmla="*/ 27319 h 170745"/>
                <a:gd name="connsiteX72" fmla="*/ 95928 w 245252"/>
                <a:gd name="connsiteY72" fmla="*/ 24215 h 170745"/>
                <a:gd name="connsiteX73" fmla="*/ 93755 w 245252"/>
                <a:gd name="connsiteY73" fmla="*/ 22042 h 170745"/>
                <a:gd name="connsiteX74" fmla="*/ 90650 w 245252"/>
                <a:gd name="connsiteY74" fmla="*/ 20179 h 170745"/>
                <a:gd name="connsiteX75" fmla="*/ 83510 w 245252"/>
                <a:gd name="connsiteY75" fmla="*/ 20179 h 170745"/>
                <a:gd name="connsiteX76" fmla="*/ 72023 w 245252"/>
                <a:gd name="connsiteY76" fmla="*/ 20179 h 170745"/>
                <a:gd name="connsiteX77" fmla="*/ 59295 w 245252"/>
                <a:gd name="connsiteY77" fmla="*/ 20179 h 170745"/>
                <a:gd name="connsiteX78" fmla="*/ 49982 w 245252"/>
                <a:gd name="connsiteY78" fmla="*/ 20179 h 170745"/>
                <a:gd name="connsiteX79" fmla="*/ 49982 w 245252"/>
                <a:gd name="connsiteY79" fmla="*/ 16764 h 170745"/>
                <a:gd name="connsiteX80" fmla="*/ 49050 w 245252"/>
                <a:gd name="connsiteY80" fmla="*/ 14901 h 170745"/>
                <a:gd name="connsiteX81" fmla="*/ 49050 w 245252"/>
                <a:gd name="connsiteY81" fmla="*/ 12728 h 170745"/>
                <a:gd name="connsiteX82" fmla="*/ 49982 w 245252"/>
                <a:gd name="connsiteY82" fmla="*/ 12728 h 170745"/>
                <a:gd name="connsiteX83" fmla="*/ 49982 w 245252"/>
                <a:gd name="connsiteY83" fmla="*/ 10555 h 170745"/>
                <a:gd name="connsiteX84" fmla="*/ 49982 w 245252"/>
                <a:gd name="connsiteY84" fmla="*/ 7451 h 170745"/>
                <a:gd name="connsiteX85" fmla="*/ 46877 w 245252"/>
                <a:gd name="connsiteY85" fmla="*/ 7451 h 170745"/>
                <a:gd name="connsiteX86" fmla="*/ 34459 w 245252"/>
                <a:gd name="connsiteY86" fmla="*/ 5278 h 170745"/>
                <a:gd name="connsiteX87" fmla="*/ 22973 w 245252"/>
                <a:gd name="connsiteY87" fmla="*/ 12728 h 170745"/>
                <a:gd name="connsiteX88" fmla="*/ 14591 w 245252"/>
                <a:gd name="connsiteY88" fmla="*/ 24215 h 170745"/>
                <a:gd name="connsiteX89" fmla="*/ 7451 w 245252"/>
                <a:gd name="connsiteY89" fmla="*/ 36943 h 170745"/>
                <a:gd name="connsiteX90" fmla="*/ 0 w 245252"/>
                <a:gd name="connsiteY90" fmla="*/ 47498 h 170745"/>
                <a:gd name="connsiteX91" fmla="*/ 0 w 245252"/>
                <a:gd name="connsiteY91" fmla="*/ 66125 h 170745"/>
                <a:gd name="connsiteX92" fmla="*/ 3104 w 245252"/>
                <a:gd name="connsiteY92" fmla="*/ 76680 h 17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245252" h="170745">
                  <a:moveTo>
                    <a:pt x="7451" y="86304"/>
                  </a:moveTo>
                  <a:lnTo>
                    <a:pt x="12418" y="96859"/>
                  </a:lnTo>
                  <a:lnTo>
                    <a:pt x="14591" y="108346"/>
                  </a:lnTo>
                  <a:lnTo>
                    <a:pt x="30424" y="108346"/>
                  </a:lnTo>
                  <a:lnTo>
                    <a:pt x="43773" y="108346"/>
                  </a:lnTo>
                  <a:lnTo>
                    <a:pt x="49982" y="108346"/>
                  </a:lnTo>
                  <a:lnTo>
                    <a:pt x="63641" y="110519"/>
                  </a:lnTo>
                  <a:lnTo>
                    <a:pt x="70782" y="111450"/>
                  </a:lnTo>
                  <a:lnTo>
                    <a:pt x="76059" y="115486"/>
                  </a:lnTo>
                  <a:lnTo>
                    <a:pt x="83510" y="120763"/>
                  </a:lnTo>
                  <a:lnTo>
                    <a:pt x="83510" y="125110"/>
                  </a:lnTo>
                  <a:lnTo>
                    <a:pt x="66746" y="126041"/>
                  </a:lnTo>
                  <a:lnTo>
                    <a:pt x="49982" y="128214"/>
                  </a:lnTo>
                  <a:lnTo>
                    <a:pt x="36633" y="132560"/>
                  </a:lnTo>
                  <a:lnTo>
                    <a:pt x="27009" y="140942"/>
                  </a:lnTo>
                  <a:lnTo>
                    <a:pt x="22973" y="140942"/>
                  </a:lnTo>
                  <a:lnTo>
                    <a:pt x="29182" y="152429"/>
                  </a:lnTo>
                  <a:lnTo>
                    <a:pt x="37564" y="157706"/>
                  </a:lnTo>
                  <a:lnTo>
                    <a:pt x="46877" y="159880"/>
                  </a:lnTo>
                  <a:lnTo>
                    <a:pt x="57432" y="161742"/>
                  </a:lnTo>
                  <a:lnTo>
                    <a:pt x="70782" y="164847"/>
                  </a:lnTo>
                  <a:lnTo>
                    <a:pt x="95928" y="172297"/>
                  </a:lnTo>
                  <a:lnTo>
                    <a:pt x="117659" y="172297"/>
                  </a:lnTo>
                  <a:lnTo>
                    <a:pt x="137527" y="169193"/>
                  </a:lnTo>
                  <a:lnTo>
                    <a:pt x="157396" y="162984"/>
                  </a:lnTo>
                  <a:lnTo>
                    <a:pt x="178196" y="159880"/>
                  </a:lnTo>
                  <a:lnTo>
                    <a:pt x="195891" y="161742"/>
                  </a:lnTo>
                  <a:lnTo>
                    <a:pt x="214828" y="169193"/>
                  </a:lnTo>
                  <a:lnTo>
                    <a:pt x="225073" y="169193"/>
                  </a:lnTo>
                  <a:lnTo>
                    <a:pt x="234387" y="167020"/>
                  </a:lnTo>
                  <a:lnTo>
                    <a:pt x="244010" y="164847"/>
                  </a:lnTo>
                  <a:lnTo>
                    <a:pt x="241837" y="159880"/>
                  </a:lnTo>
                  <a:lnTo>
                    <a:pt x="241837" y="157706"/>
                  </a:lnTo>
                  <a:lnTo>
                    <a:pt x="241837" y="154602"/>
                  </a:lnTo>
                  <a:lnTo>
                    <a:pt x="239664" y="154602"/>
                  </a:lnTo>
                  <a:lnTo>
                    <a:pt x="237491" y="152429"/>
                  </a:lnTo>
                  <a:lnTo>
                    <a:pt x="234387" y="148083"/>
                  </a:lnTo>
                  <a:lnTo>
                    <a:pt x="234387" y="140942"/>
                  </a:lnTo>
                  <a:lnTo>
                    <a:pt x="237491" y="142805"/>
                  </a:lnTo>
                  <a:lnTo>
                    <a:pt x="239664" y="144978"/>
                  </a:lnTo>
                  <a:lnTo>
                    <a:pt x="241837" y="147151"/>
                  </a:lnTo>
                  <a:lnTo>
                    <a:pt x="244010" y="148083"/>
                  </a:lnTo>
                  <a:lnTo>
                    <a:pt x="247115" y="148083"/>
                  </a:lnTo>
                  <a:lnTo>
                    <a:pt x="244942" y="132560"/>
                  </a:lnTo>
                  <a:lnTo>
                    <a:pt x="239664" y="122937"/>
                  </a:lnTo>
                  <a:lnTo>
                    <a:pt x="230351" y="115486"/>
                  </a:lnTo>
                  <a:lnTo>
                    <a:pt x="219796" y="113623"/>
                  </a:lnTo>
                  <a:lnTo>
                    <a:pt x="203342" y="111450"/>
                  </a:lnTo>
                  <a:lnTo>
                    <a:pt x="198064" y="83199"/>
                  </a:lnTo>
                  <a:lnTo>
                    <a:pt x="192787" y="54638"/>
                  </a:lnTo>
                  <a:lnTo>
                    <a:pt x="185647" y="32597"/>
                  </a:lnTo>
                  <a:lnTo>
                    <a:pt x="171987" y="14901"/>
                  </a:lnTo>
                  <a:lnTo>
                    <a:pt x="150256" y="0"/>
                  </a:lnTo>
                  <a:lnTo>
                    <a:pt x="144978" y="10555"/>
                  </a:lnTo>
                  <a:lnTo>
                    <a:pt x="143736" y="22042"/>
                  </a:lnTo>
                  <a:lnTo>
                    <a:pt x="150256" y="32597"/>
                  </a:lnTo>
                  <a:lnTo>
                    <a:pt x="150256" y="40048"/>
                  </a:lnTo>
                  <a:lnTo>
                    <a:pt x="150256" y="46256"/>
                  </a:lnTo>
                  <a:lnTo>
                    <a:pt x="149014" y="51534"/>
                  </a:lnTo>
                  <a:lnTo>
                    <a:pt x="146841" y="56812"/>
                  </a:lnTo>
                  <a:lnTo>
                    <a:pt x="141874" y="49361"/>
                  </a:lnTo>
                  <a:lnTo>
                    <a:pt x="134423" y="38806"/>
                  </a:lnTo>
                  <a:lnTo>
                    <a:pt x="127283" y="24215"/>
                  </a:lnTo>
                  <a:lnTo>
                    <a:pt x="122005" y="25457"/>
                  </a:lnTo>
                  <a:lnTo>
                    <a:pt x="115796" y="25457"/>
                  </a:lnTo>
                  <a:lnTo>
                    <a:pt x="114555" y="27319"/>
                  </a:lnTo>
                  <a:lnTo>
                    <a:pt x="110519" y="29492"/>
                  </a:lnTo>
                  <a:lnTo>
                    <a:pt x="108346" y="31666"/>
                  </a:lnTo>
                  <a:lnTo>
                    <a:pt x="107414" y="36943"/>
                  </a:lnTo>
                  <a:lnTo>
                    <a:pt x="103068" y="32597"/>
                  </a:lnTo>
                  <a:lnTo>
                    <a:pt x="99964" y="31666"/>
                  </a:lnTo>
                  <a:lnTo>
                    <a:pt x="98101" y="27319"/>
                  </a:lnTo>
                  <a:lnTo>
                    <a:pt x="95928" y="24215"/>
                  </a:lnTo>
                  <a:lnTo>
                    <a:pt x="93755" y="22042"/>
                  </a:lnTo>
                  <a:lnTo>
                    <a:pt x="90650" y="20179"/>
                  </a:lnTo>
                  <a:lnTo>
                    <a:pt x="83510" y="20179"/>
                  </a:lnTo>
                  <a:lnTo>
                    <a:pt x="72023" y="20179"/>
                  </a:lnTo>
                  <a:lnTo>
                    <a:pt x="59295" y="20179"/>
                  </a:lnTo>
                  <a:lnTo>
                    <a:pt x="49982" y="20179"/>
                  </a:lnTo>
                  <a:lnTo>
                    <a:pt x="49982" y="16764"/>
                  </a:lnTo>
                  <a:lnTo>
                    <a:pt x="49050" y="14901"/>
                  </a:lnTo>
                  <a:lnTo>
                    <a:pt x="49050" y="12728"/>
                  </a:lnTo>
                  <a:lnTo>
                    <a:pt x="49982" y="12728"/>
                  </a:lnTo>
                  <a:lnTo>
                    <a:pt x="49982" y="10555"/>
                  </a:lnTo>
                  <a:lnTo>
                    <a:pt x="49982" y="7451"/>
                  </a:lnTo>
                  <a:lnTo>
                    <a:pt x="46877" y="7451"/>
                  </a:lnTo>
                  <a:lnTo>
                    <a:pt x="34459" y="5278"/>
                  </a:lnTo>
                  <a:lnTo>
                    <a:pt x="22973" y="12728"/>
                  </a:lnTo>
                  <a:lnTo>
                    <a:pt x="14591" y="24215"/>
                  </a:lnTo>
                  <a:lnTo>
                    <a:pt x="7451" y="36943"/>
                  </a:lnTo>
                  <a:lnTo>
                    <a:pt x="0" y="47498"/>
                  </a:lnTo>
                  <a:lnTo>
                    <a:pt x="0" y="66125"/>
                  </a:lnTo>
                  <a:lnTo>
                    <a:pt x="3104" y="7668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xmlns="" id="{F020BD7C-6E41-4290-97B4-BCCB4330148E}"/>
                </a:ext>
              </a:extLst>
            </p:cNvPr>
            <p:cNvSpPr/>
            <p:nvPr/>
          </p:nvSpPr>
          <p:spPr>
            <a:xfrm>
              <a:off x="2687161" y="4573956"/>
              <a:ext cx="37253" cy="27940"/>
            </a:xfrm>
            <a:custGeom>
              <a:avLst/>
              <a:gdLst>
                <a:gd name="connsiteX0" fmla="*/ 32286 w 37253"/>
                <a:gd name="connsiteY0" fmla="*/ 23283 h 27940"/>
                <a:gd name="connsiteX1" fmla="*/ 36322 w 37253"/>
                <a:gd name="connsiteY1" fmla="*/ 23283 h 27940"/>
                <a:gd name="connsiteX2" fmla="*/ 39737 w 37253"/>
                <a:gd name="connsiteY2" fmla="*/ 19869 h 27940"/>
                <a:gd name="connsiteX3" fmla="*/ 30113 w 37253"/>
                <a:gd name="connsiteY3" fmla="*/ 8382 h 27940"/>
                <a:gd name="connsiteX4" fmla="*/ 17695 w 37253"/>
                <a:gd name="connsiteY4" fmla="*/ 3104 h 27940"/>
                <a:gd name="connsiteX5" fmla="*/ 0 w 37253"/>
                <a:gd name="connsiteY5" fmla="*/ 0 h 27940"/>
                <a:gd name="connsiteX6" fmla="*/ 0 w 37253"/>
                <a:gd name="connsiteY6" fmla="*/ 7451 h 27940"/>
                <a:gd name="connsiteX7" fmla="*/ 0 w 37253"/>
                <a:gd name="connsiteY7" fmla="*/ 10555 h 27940"/>
                <a:gd name="connsiteX8" fmla="*/ 3104 w 37253"/>
                <a:gd name="connsiteY8" fmla="*/ 14901 h 27940"/>
                <a:gd name="connsiteX9" fmla="*/ 5278 w 37253"/>
                <a:gd name="connsiteY9" fmla="*/ 15833 h 27940"/>
                <a:gd name="connsiteX10" fmla="*/ 10555 w 37253"/>
                <a:gd name="connsiteY10" fmla="*/ 18006 h 27940"/>
                <a:gd name="connsiteX11" fmla="*/ 14591 w 37253"/>
                <a:gd name="connsiteY11" fmla="*/ 22042 h 27940"/>
                <a:gd name="connsiteX12" fmla="*/ 19869 w 37253"/>
                <a:gd name="connsiteY12" fmla="*/ 25146 h 27940"/>
                <a:gd name="connsiteX13" fmla="*/ 22973 w 37253"/>
                <a:gd name="connsiteY13" fmla="*/ 29492 h 27940"/>
                <a:gd name="connsiteX14" fmla="*/ 29182 w 37253"/>
                <a:gd name="connsiteY14" fmla="*/ 27319 h 27940"/>
                <a:gd name="connsiteX15" fmla="*/ 30113 w 37253"/>
                <a:gd name="connsiteY15" fmla="*/ 25146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7253" h="27940">
                  <a:moveTo>
                    <a:pt x="32286" y="23283"/>
                  </a:moveTo>
                  <a:lnTo>
                    <a:pt x="36322" y="23283"/>
                  </a:lnTo>
                  <a:lnTo>
                    <a:pt x="39737" y="19869"/>
                  </a:lnTo>
                  <a:lnTo>
                    <a:pt x="30113" y="8382"/>
                  </a:lnTo>
                  <a:lnTo>
                    <a:pt x="17695" y="3104"/>
                  </a:lnTo>
                  <a:lnTo>
                    <a:pt x="0" y="0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3104" y="14901"/>
                  </a:lnTo>
                  <a:lnTo>
                    <a:pt x="5278" y="15833"/>
                  </a:lnTo>
                  <a:lnTo>
                    <a:pt x="10555" y="18006"/>
                  </a:lnTo>
                  <a:lnTo>
                    <a:pt x="14591" y="22042"/>
                  </a:lnTo>
                  <a:lnTo>
                    <a:pt x="19869" y="25146"/>
                  </a:lnTo>
                  <a:lnTo>
                    <a:pt x="22973" y="29492"/>
                  </a:lnTo>
                  <a:lnTo>
                    <a:pt x="29182" y="27319"/>
                  </a:lnTo>
                  <a:lnTo>
                    <a:pt x="30113" y="2514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xmlns="" id="{CAAF164C-E423-4A2D-A388-13F5A4D8325C}"/>
                </a:ext>
              </a:extLst>
            </p:cNvPr>
            <p:cNvSpPr/>
            <p:nvPr/>
          </p:nvSpPr>
          <p:spPr>
            <a:xfrm>
              <a:off x="3878341" y="4529873"/>
              <a:ext cx="93134" cy="86925"/>
            </a:xfrm>
            <a:custGeom>
              <a:avLst/>
              <a:gdLst>
                <a:gd name="connsiteX0" fmla="*/ 60226 w 93133"/>
                <a:gd name="connsiteY0" fmla="*/ 29492 h 86924"/>
                <a:gd name="connsiteX1" fmla="*/ 39427 w 93133"/>
                <a:gd name="connsiteY1" fmla="*/ 29492 h 86924"/>
                <a:gd name="connsiteX2" fmla="*/ 39427 w 93133"/>
                <a:gd name="connsiteY2" fmla="*/ 22042 h 86924"/>
                <a:gd name="connsiteX3" fmla="*/ 39427 w 93133"/>
                <a:gd name="connsiteY3" fmla="*/ 15833 h 86924"/>
                <a:gd name="connsiteX4" fmla="*/ 38495 w 93133"/>
                <a:gd name="connsiteY4" fmla="*/ 12728 h 86924"/>
                <a:gd name="connsiteX5" fmla="*/ 36322 w 93133"/>
                <a:gd name="connsiteY5" fmla="*/ 8382 h 86924"/>
                <a:gd name="connsiteX6" fmla="*/ 36322 w 93133"/>
                <a:gd name="connsiteY6" fmla="*/ 0 h 86924"/>
                <a:gd name="connsiteX7" fmla="*/ 24836 w 93133"/>
                <a:gd name="connsiteY7" fmla="*/ 10555 h 86924"/>
                <a:gd name="connsiteX8" fmla="*/ 17695 w 93133"/>
                <a:gd name="connsiteY8" fmla="*/ 25146 h 86924"/>
                <a:gd name="connsiteX9" fmla="*/ 10245 w 93133"/>
                <a:gd name="connsiteY9" fmla="*/ 40048 h 86924"/>
                <a:gd name="connsiteX10" fmla="*/ 0 w 93133"/>
                <a:gd name="connsiteY10" fmla="*/ 52465 h 86924"/>
                <a:gd name="connsiteX11" fmla="*/ 3104 w 93133"/>
                <a:gd name="connsiteY11" fmla="*/ 56812 h 86924"/>
                <a:gd name="connsiteX12" fmla="*/ 7140 w 93133"/>
                <a:gd name="connsiteY12" fmla="*/ 58985 h 86924"/>
                <a:gd name="connsiteX13" fmla="*/ 9313 w 93133"/>
                <a:gd name="connsiteY13" fmla="*/ 58985 h 86924"/>
                <a:gd name="connsiteX14" fmla="*/ 12418 w 93133"/>
                <a:gd name="connsiteY14" fmla="*/ 59916 h 86924"/>
                <a:gd name="connsiteX15" fmla="*/ 16454 w 93133"/>
                <a:gd name="connsiteY15" fmla="*/ 59916 h 86924"/>
                <a:gd name="connsiteX16" fmla="*/ 19558 w 93133"/>
                <a:gd name="connsiteY16" fmla="*/ 62089 h 86924"/>
                <a:gd name="connsiteX17" fmla="*/ 24836 w 93133"/>
                <a:gd name="connsiteY17" fmla="*/ 63952 h 86924"/>
                <a:gd name="connsiteX18" fmla="*/ 27009 w 93133"/>
                <a:gd name="connsiteY18" fmla="*/ 69229 h 86924"/>
                <a:gd name="connsiteX19" fmla="*/ 29182 w 93133"/>
                <a:gd name="connsiteY19" fmla="*/ 73576 h 86924"/>
                <a:gd name="connsiteX20" fmla="*/ 31045 w 93133"/>
                <a:gd name="connsiteY20" fmla="*/ 76680 h 86924"/>
                <a:gd name="connsiteX21" fmla="*/ 29182 w 93133"/>
                <a:gd name="connsiteY21" fmla="*/ 81026 h 86924"/>
                <a:gd name="connsiteX22" fmla="*/ 29182 w 93133"/>
                <a:gd name="connsiteY22" fmla="*/ 84131 h 86924"/>
                <a:gd name="connsiteX23" fmla="*/ 29182 w 93133"/>
                <a:gd name="connsiteY23" fmla="*/ 89408 h 86924"/>
                <a:gd name="connsiteX24" fmla="*/ 43773 w 93133"/>
                <a:gd name="connsiteY24" fmla="*/ 84131 h 86924"/>
                <a:gd name="connsiteX25" fmla="*/ 54018 w 93133"/>
                <a:gd name="connsiteY25" fmla="*/ 74507 h 86924"/>
                <a:gd name="connsiteX26" fmla="*/ 60226 w 93133"/>
                <a:gd name="connsiteY26" fmla="*/ 59916 h 86924"/>
                <a:gd name="connsiteX27" fmla="*/ 65504 w 93133"/>
                <a:gd name="connsiteY27" fmla="*/ 63952 h 86924"/>
                <a:gd name="connsiteX28" fmla="*/ 68608 w 93133"/>
                <a:gd name="connsiteY28" fmla="*/ 66125 h 86924"/>
                <a:gd name="connsiteX29" fmla="*/ 72955 w 93133"/>
                <a:gd name="connsiteY29" fmla="*/ 69229 h 86924"/>
                <a:gd name="connsiteX30" fmla="*/ 72955 w 93133"/>
                <a:gd name="connsiteY30" fmla="*/ 71403 h 86924"/>
                <a:gd name="connsiteX31" fmla="*/ 72955 w 93133"/>
                <a:gd name="connsiteY31" fmla="*/ 74507 h 86924"/>
                <a:gd name="connsiteX32" fmla="*/ 72955 w 93133"/>
                <a:gd name="connsiteY32" fmla="*/ 81026 h 86924"/>
                <a:gd name="connsiteX33" fmla="*/ 72955 w 93133"/>
                <a:gd name="connsiteY33" fmla="*/ 86304 h 86924"/>
                <a:gd name="connsiteX34" fmla="*/ 77922 w 93133"/>
                <a:gd name="connsiteY34" fmla="*/ 84131 h 86924"/>
                <a:gd name="connsiteX35" fmla="*/ 83199 w 93133"/>
                <a:gd name="connsiteY35" fmla="*/ 84131 h 86924"/>
                <a:gd name="connsiteX36" fmla="*/ 85373 w 93133"/>
                <a:gd name="connsiteY36" fmla="*/ 84131 h 86924"/>
                <a:gd name="connsiteX37" fmla="*/ 87546 w 93133"/>
                <a:gd name="connsiteY37" fmla="*/ 81958 h 86924"/>
                <a:gd name="connsiteX38" fmla="*/ 89408 w 93133"/>
                <a:gd name="connsiteY38" fmla="*/ 81026 h 86924"/>
                <a:gd name="connsiteX39" fmla="*/ 92513 w 93133"/>
                <a:gd name="connsiteY39" fmla="*/ 76680 h 86924"/>
                <a:gd name="connsiteX40" fmla="*/ 94686 w 93133"/>
                <a:gd name="connsiteY40" fmla="*/ 74507 h 86924"/>
                <a:gd name="connsiteX41" fmla="*/ 94686 w 93133"/>
                <a:gd name="connsiteY41" fmla="*/ 73576 h 86924"/>
                <a:gd name="connsiteX42" fmla="*/ 95617 w 93133"/>
                <a:gd name="connsiteY42" fmla="*/ 71403 h 86924"/>
                <a:gd name="connsiteX43" fmla="*/ 95617 w 93133"/>
                <a:gd name="connsiteY43" fmla="*/ 69229 h 86924"/>
                <a:gd name="connsiteX44" fmla="*/ 77922 w 93133"/>
                <a:gd name="connsiteY44" fmla="*/ 49361 h 86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93133" h="86924">
                  <a:moveTo>
                    <a:pt x="60226" y="29492"/>
                  </a:moveTo>
                  <a:lnTo>
                    <a:pt x="39427" y="29492"/>
                  </a:lnTo>
                  <a:lnTo>
                    <a:pt x="39427" y="22042"/>
                  </a:lnTo>
                  <a:lnTo>
                    <a:pt x="39427" y="15833"/>
                  </a:lnTo>
                  <a:lnTo>
                    <a:pt x="38495" y="12728"/>
                  </a:lnTo>
                  <a:lnTo>
                    <a:pt x="36322" y="8382"/>
                  </a:lnTo>
                  <a:lnTo>
                    <a:pt x="36322" y="0"/>
                  </a:lnTo>
                  <a:lnTo>
                    <a:pt x="24836" y="10555"/>
                  </a:lnTo>
                  <a:lnTo>
                    <a:pt x="17695" y="25146"/>
                  </a:lnTo>
                  <a:lnTo>
                    <a:pt x="10245" y="40048"/>
                  </a:lnTo>
                  <a:lnTo>
                    <a:pt x="0" y="52465"/>
                  </a:lnTo>
                  <a:lnTo>
                    <a:pt x="3104" y="56812"/>
                  </a:lnTo>
                  <a:lnTo>
                    <a:pt x="7140" y="58985"/>
                  </a:lnTo>
                  <a:lnTo>
                    <a:pt x="9313" y="58985"/>
                  </a:lnTo>
                  <a:lnTo>
                    <a:pt x="12418" y="59916"/>
                  </a:lnTo>
                  <a:lnTo>
                    <a:pt x="16454" y="59916"/>
                  </a:lnTo>
                  <a:lnTo>
                    <a:pt x="19558" y="62089"/>
                  </a:lnTo>
                  <a:lnTo>
                    <a:pt x="24836" y="63952"/>
                  </a:lnTo>
                  <a:lnTo>
                    <a:pt x="27009" y="69229"/>
                  </a:lnTo>
                  <a:lnTo>
                    <a:pt x="29182" y="73576"/>
                  </a:lnTo>
                  <a:lnTo>
                    <a:pt x="31045" y="76680"/>
                  </a:lnTo>
                  <a:lnTo>
                    <a:pt x="29182" y="81026"/>
                  </a:lnTo>
                  <a:lnTo>
                    <a:pt x="29182" y="84131"/>
                  </a:lnTo>
                  <a:lnTo>
                    <a:pt x="29182" y="89408"/>
                  </a:lnTo>
                  <a:lnTo>
                    <a:pt x="43773" y="84131"/>
                  </a:lnTo>
                  <a:lnTo>
                    <a:pt x="54018" y="74507"/>
                  </a:lnTo>
                  <a:lnTo>
                    <a:pt x="60226" y="59916"/>
                  </a:lnTo>
                  <a:lnTo>
                    <a:pt x="65504" y="63952"/>
                  </a:lnTo>
                  <a:lnTo>
                    <a:pt x="68608" y="66125"/>
                  </a:lnTo>
                  <a:lnTo>
                    <a:pt x="72955" y="69229"/>
                  </a:lnTo>
                  <a:lnTo>
                    <a:pt x="72955" y="71403"/>
                  </a:lnTo>
                  <a:lnTo>
                    <a:pt x="72955" y="74507"/>
                  </a:lnTo>
                  <a:lnTo>
                    <a:pt x="72955" y="81026"/>
                  </a:lnTo>
                  <a:lnTo>
                    <a:pt x="72955" y="86304"/>
                  </a:lnTo>
                  <a:lnTo>
                    <a:pt x="77922" y="84131"/>
                  </a:lnTo>
                  <a:lnTo>
                    <a:pt x="83199" y="84131"/>
                  </a:lnTo>
                  <a:lnTo>
                    <a:pt x="85373" y="84131"/>
                  </a:lnTo>
                  <a:lnTo>
                    <a:pt x="87546" y="81958"/>
                  </a:lnTo>
                  <a:lnTo>
                    <a:pt x="89408" y="81026"/>
                  </a:lnTo>
                  <a:lnTo>
                    <a:pt x="92513" y="76680"/>
                  </a:lnTo>
                  <a:lnTo>
                    <a:pt x="94686" y="74507"/>
                  </a:lnTo>
                  <a:lnTo>
                    <a:pt x="94686" y="73576"/>
                  </a:lnTo>
                  <a:lnTo>
                    <a:pt x="95617" y="71403"/>
                  </a:lnTo>
                  <a:lnTo>
                    <a:pt x="95617" y="69229"/>
                  </a:lnTo>
                  <a:lnTo>
                    <a:pt x="77922" y="4936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xmlns="" id="{4887729C-E12F-4CB8-90B8-F2F40D796455}"/>
                </a:ext>
              </a:extLst>
            </p:cNvPr>
            <p:cNvSpPr/>
            <p:nvPr/>
          </p:nvSpPr>
          <p:spPr>
            <a:xfrm>
              <a:off x="4263915" y="4941524"/>
              <a:ext cx="93134" cy="111760"/>
            </a:xfrm>
            <a:custGeom>
              <a:avLst/>
              <a:gdLst>
                <a:gd name="connsiteX0" fmla="*/ 54018 w 93133"/>
                <a:gd name="connsiteY0" fmla="*/ 51534 h 111760"/>
                <a:gd name="connsiteX1" fmla="*/ 53086 w 93133"/>
                <a:gd name="connsiteY1" fmla="*/ 39116 h 111760"/>
                <a:gd name="connsiteX2" fmla="*/ 50913 w 93133"/>
                <a:gd name="connsiteY2" fmla="*/ 28561 h 111760"/>
                <a:gd name="connsiteX3" fmla="*/ 50913 w 93133"/>
                <a:gd name="connsiteY3" fmla="*/ 14901 h 111760"/>
                <a:gd name="connsiteX4" fmla="*/ 50913 w 93133"/>
                <a:gd name="connsiteY4" fmla="*/ 0 h 111760"/>
                <a:gd name="connsiteX5" fmla="*/ 39427 w 93133"/>
                <a:gd name="connsiteY5" fmla="*/ 0 h 111760"/>
                <a:gd name="connsiteX6" fmla="*/ 29182 w 93133"/>
                <a:gd name="connsiteY6" fmla="*/ 24215 h 111760"/>
                <a:gd name="connsiteX7" fmla="*/ 21731 w 93133"/>
                <a:gd name="connsiteY7" fmla="*/ 48430 h 111760"/>
                <a:gd name="connsiteX8" fmla="*/ 10245 w 93133"/>
                <a:gd name="connsiteY8" fmla="*/ 70471 h 111760"/>
                <a:gd name="connsiteX9" fmla="*/ 0 w 93133"/>
                <a:gd name="connsiteY9" fmla="*/ 85062 h 111760"/>
                <a:gd name="connsiteX10" fmla="*/ 4036 w 93133"/>
                <a:gd name="connsiteY10" fmla="*/ 88477 h 111760"/>
                <a:gd name="connsiteX11" fmla="*/ 9313 w 93133"/>
                <a:gd name="connsiteY11" fmla="*/ 90340 h 111760"/>
                <a:gd name="connsiteX12" fmla="*/ 14591 w 93133"/>
                <a:gd name="connsiteY12" fmla="*/ 90340 h 111760"/>
                <a:gd name="connsiteX13" fmla="*/ 19558 w 93133"/>
                <a:gd name="connsiteY13" fmla="*/ 92513 h 111760"/>
                <a:gd name="connsiteX14" fmla="*/ 23904 w 93133"/>
                <a:gd name="connsiteY14" fmla="*/ 92513 h 111760"/>
                <a:gd name="connsiteX15" fmla="*/ 27009 w 93133"/>
                <a:gd name="connsiteY15" fmla="*/ 92513 h 111760"/>
                <a:gd name="connsiteX16" fmla="*/ 36322 w 93133"/>
                <a:gd name="connsiteY16" fmla="*/ 92513 h 111760"/>
                <a:gd name="connsiteX17" fmla="*/ 41600 w 93133"/>
                <a:gd name="connsiteY17" fmla="*/ 92513 h 111760"/>
                <a:gd name="connsiteX18" fmla="*/ 45635 w 93133"/>
                <a:gd name="connsiteY18" fmla="*/ 94686 h 111760"/>
                <a:gd name="connsiteX19" fmla="*/ 46877 w 93133"/>
                <a:gd name="connsiteY19" fmla="*/ 95617 h 111760"/>
                <a:gd name="connsiteX20" fmla="*/ 46877 w 93133"/>
                <a:gd name="connsiteY20" fmla="*/ 97790 h 111760"/>
                <a:gd name="connsiteX21" fmla="*/ 46877 w 93133"/>
                <a:gd name="connsiteY21" fmla="*/ 103068 h 111760"/>
                <a:gd name="connsiteX22" fmla="*/ 46877 w 93133"/>
                <a:gd name="connsiteY22" fmla="*/ 108346 h 111760"/>
                <a:gd name="connsiteX23" fmla="*/ 56191 w 93133"/>
                <a:gd name="connsiteY23" fmla="*/ 103068 h 111760"/>
                <a:gd name="connsiteX24" fmla="*/ 63331 w 93133"/>
                <a:gd name="connsiteY24" fmla="*/ 95617 h 111760"/>
                <a:gd name="connsiteX25" fmla="*/ 70782 w 93133"/>
                <a:gd name="connsiteY25" fmla="*/ 88477 h 111760"/>
                <a:gd name="connsiteX26" fmla="*/ 74817 w 93133"/>
                <a:gd name="connsiteY26" fmla="*/ 88477 h 111760"/>
                <a:gd name="connsiteX27" fmla="*/ 74817 w 93133"/>
                <a:gd name="connsiteY27" fmla="*/ 92513 h 111760"/>
                <a:gd name="connsiteX28" fmla="*/ 74817 w 93133"/>
                <a:gd name="connsiteY28" fmla="*/ 95617 h 111760"/>
                <a:gd name="connsiteX29" fmla="*/ 72955 w 93133"/>
                <a:gd name="connsiteY29" fmla="*/ 97790 h 111760"/>
                <a:gd name="connsiteX30" fmla="*/ 72955 w 93133"/>
                <a:gd name="connsiteY30" fmla="*/ 99964 h 111760"/>
                <a:gd name="connsiteX31" fmla="*/ 70782 w 93133"/>
                <a:gd name="connsiteY31" fmla="*/ 100895 h 111760"/>
                <a:gd name="connsiteX32" fmla="*/ 70782 w 93133"/>
                <a:gd name="connsiteY32" fmla="*/ 108346 h 111760"/>
                <a:gd name="connsiteX33" fmla="*/ 74817 w 93133"/>
                <a:gd name="connsiteY33" fmla="*/ 107104 h 111760"/>
                <a:gd name="connsiteX34" fmla="*/ 76059 w 93133"/>
                <a:gd name="connsiteY34" fmla="*/ 107104 h 111760"/>
                <a:gd name="connsiteX35" fmla="*/ 76059 w 93133"/>
                <a:gd name="connsiteY35" fmla="*/ 105241 h 111760"/>
                <a:gd name="connsiteX36" fmla="*/ 77922 w 93133"/>
                <a:gd name="connsiteY36" fmla="*/ 105241 h 111760"/>
                <a:gd name="connsiteX37" fmla="*/ 80095 w 93133"/>
                <a:gd name="connsiteY37" fmla="*/ 100895 h 111760"/>
                <a:gd name="connsiteX38" fmla="*/ 80095 w 93133"/>
                <a:gd name="connsiteY38" fmla="*/ 103068 h 111760"/>
                <a:gd name="connsiteX39" fmla="*/ 82268 w 93133"/>
                <a:gd name="connsiteY39" fmla="*/ 105241 h 111760"/>
                <a:gd name="connsiteX40" fmla="*/ 82268 w 93133"/>
                <a:gd name="connsiteY40" fmla="*/ 107104 h 111760"/>
                <a:gd name="connsiteX41" fmla="*/ 82268 w 93133"/>
                <a:gd name="connsiteY41" fmla="*/ 108346 h 111760"/>
                <a:gd name="connsiteX42" fmla="*/ 83200 w 93133"/>
                <a:gd name="connsiteY42" fmla="*/ 112381 h 111760"/>
                <a:gd name="connsiteX43" fmla="*/ 87546 w 93133"/>
                <a:gd name="connsiteY43" fmla="*/ 112381 h 111760"/>
                <a:gd name="connsiteX44" fmla="*/ 89408 w 93133"/>
                <a:gd name="connsiteY44" fmla="*/ 99964 h 111760"/>
                <a:gd name="connsiteX45" fmla="*/ 92513 w 93133"/>
                <a:gd name="connsiteY45" fmla="*/ 87235 h 111760"/>
                <a:gd name="connsiteX46" fmla="*/ 94686 w 93133"/>
                <a:gd name="connsiteY46" fmla="*/ 75749 h 111760"/>
                <a:gd name="connsiteX47" fmla="*/ 92513 w 93133"/>
                <a:gd name="connsiteY47" fmla="*/ 73576 h 111760"/>
                <a:gd name="connsiteX48" fmla="*/ 90650 w 93133"/>
                <a:gd name="connsiteY48" fmla="*/ 73576 h 111760"/>
                <a:gd name="connsiteX49" fmla="*/ 89408 w 93133"/>
                <a:gd name="connsiteY49" fmla="*/ 73576 h 111760"/>
                <a:gd name="connsiteX50" fmla="*/ 87546 w 93133"/>
                <a:gd name="connsiteY50" fmla="*/ 73576 h 111760"/>
                <a:gd name="connsiteX51" fmla="*/ 85373 w 93133"/>
                <a:gd name="connsiteY51" fmla="*/ 73576 h 111760"/>
                <a:gd name="connsiteX52" fmla="*/ 83200 w 93133"/>
                <a:gd name="connsiteY52" fmla="*/ 72644 h 111760"/>
                <a:gd name="connsiteX53" fmla="*/ 74817 w 93133"/>
                <a:gd name="connsiteY53" fmla="*/ 72644 h 111760"/>
                <a:gd name="connsiteX54" fmla="*/ 74817 w 93133"/>
                <a:gd name="connsiteY54" fmla="*/ 51534 h 111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93133" h="111760">
                  <a:moveTo>
                    <a:pt x="54018" y="51534"/>
                  </a:moveTo>
                  <a:lnTo>
                    <a:pt x="53086" y="39116"/>
                  </a:lnTo>
                  <a:lnTo>
                    <a:pt x="50913" y="28561"/>
                  </a:lnTo>
                  <a:lnTo>
                    <a:pt x="50913" y="14901"/>
                  </a:lnTo>
                  <a:lnTo>
                    <a:pt x="50913" y="0"/>
                  </a:lnTo>
                  <a:lnTo>
                    <a:pt x="39427" y="0"/>
                  </a:lnTo>
                  <a:lnTo>
                    <a:pt x="29182" y="24215"/>
                  </a:lnTo>
                  <a:lnTo>
                    <a:pt x="21731" y="48430"/>
                  </a:lnTo>
                  <a:lnTo>
                    <a:pt x="10245" y="70471"/>
                  </a:lnTo>
                  <a:lnTo>
                    <a:pt x="0" y="85062"/>
                  </a:lnTo>
                  <a:lnTo>
                    <a:pt x="4036" y="88477"/>
                  </a:lnTo>
                  <a:lnTo>
                    <a:pt x="9313" y="90340"/>
                  </a:lnTo>
                  <a:lnTo>
                    <a:pt x="14591" y="90340"/>
                  </a:lnTo>
                  <a:lnTo>
                    <a:pt x="19558" y="92513"/>
                  </a:lnTo>
                  <a:lnTo>
                    <a:pt x="23904" y="92513"/>
                  </a:lnTo>
                  <a:lnTo>
                    <a:pt x="27009" y="92513"/>
                  </a:lnTo>
                  <a:lnTo>
                    <a:pt x="36322" y="92513"/>
                  </a:lnTo>
                  <a:lnTo>
                    <a:pt x="41600" y="92513"/>
                  </a:lnTo>
                  <a:lnTo>
                    <a:pt x="45635" y="94686"/>
                  </a:lnTo>
                  <a:lnTo>
                    <a:pt x="46877" y="95617"/>
                  </a:lnTo>
                  <a:lnTo>
                    <a:pt x="46877" y="97790"/>
                  </a:lnTo>
                  <a:lnTo>
                    <a:pt x="46877" y="103068"/>
                  </a:lnTo>
                  <a:lnTo>
                    <a:pt x="46877" y="108346"/>
                  </a:lnTo>
                  <a:lnTo>
                    <a:pt x="56191" y="103068"/>
                  </a:lnTo>
                  <a:lnTo>
                    <a:pt x="63331" y="95617"/>
                  </a:lnTo>
                  <a:lnTo>
                    <a:pt x="70782" y="88477"/>
                  </a:lnTo>
                  <a:lnTo>
                    <a:pt x="74817" y="88477"/>
                  </a:lnTo>
                  <a:lnTo>
                    <a:pt x="74817" y="92513"/>
                  </a:lnTo>
                  <a:lnTo>
                    <a:pt x="74817" y="95617"/>
                  </a:lnTo>
                  <a:lnTo>
                    <a:pt x="72955" y="97790"/>
                  </a:lnTo>
                  <a:lnTo>
                    <a:pt x="72955" y="99964"/>
                  </a:lnTo>
                  <a:lnTo>
                    <a:pt x="70782" y="100895"/>
                  </a:lnTo>
                  <a:lnTo>
                    <a:pt x="70782" y="108346"/>
                  </a:lnTo>
                  <a:lnTo>
                    <a:pt x="74817" y="107104"/>
                  </a:lnTo>
                  <a:lnTo>
                    <a:pt x="76059" y="107104"/>
                  </a:lnTo>
                  <a:lnTo>
                    <a:pt x="76059" y="105241"/>
                  </a:lnTo>
                  <a:lnTo>
                    <a:pt x="77922" y="105241"/>
                  </a:lnTo>
                  <a:lnTo>
                    <a:pt x="80095" y="100895"/>
                  </a:lnTo>
                  <a:lnTo>
                    <a:pt x="80095" y="103068"/>
                  </a:lnTo>
                  <a:lnTo>
                    <a:pt x="82268" y="105241"/>
                  </a:lnTo>
                  <a:lnTo>
                    <a:pt x="82268" y="107104"/>
                  </a:lnTo>
                  <a:lnTo>
                    <a:pt x="82268" y="108346"/>
                  </a:lnTo>
                  <a:lnTo>
                    <a:pt x="83200" y="112381"/>
                  </a:lnTo>
                  <a:lnTo>
                    <a:pt x="87546" y="112381"/>
                  </a:lnTo>
                  <a:lnTo>
                    <a:pt x="89408" y="99964"/>
                  </a:lnTo>
                  <a:lnTo>
                    <a:pt x="92513" y="87235"/>
                  </a:lnTo>
                  <a:lnTo>
                    <a:pt x="94686" y="75749"/>
                  </a:lnTo>
                  <a:lnTo>
                    <a:pt x="92513" y="73576"/>
                  </a:lnTo>
                  <a:lnTo>
                    <a:pt x="90650" y="73576"/>
                  </a:lnTo>
                  <a:lnTo>
                    <a:pt x="89408" y="73576"/>
                  </a:lnTo>
                  <a:lnTo>
                    <a:pt x="87546" y="73576"/>
                  </a:lnTo>
                  <a:lnTo>
                    <a:pt x="85373" y="73576"/>
                  </a:lnTo>
                  <a:lnTo>
                    <a:pt x="83200" y="72644"/>
                  </a:lnTo>
                  <a:lnTo>
                    <a:pt x="74817" y="72644"/>
                  </a:lnTo>
                  <a:lnTo>
                    <a:pt x="74817" y="51534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xmlns="" id="{E2AFD5EE-F10F-41FD-B9E3-72F01C62E22B}"/>
                </a:ext>
              </a:extLst>
            </p:cNvPr>
            <p:cNvSpPr/>
            <p:nvPr/>
          </p:nvSpPr>
          <p:spPr>
            <a:xfrm>
              <a:off x="4034496" y="4432083"/>
              <a:ext cx="27940" cy="40358"/>
            </a:xfrm>
            <a:custGeom>
              <a:avLst/>
              <a:gdLst>
                <a:gd name="connsiteX0" fmla="*/ 4346 w 27940"/>
                <a:gd name="connsiteY0" fmla="*/ 42221 h 40357"/>
                <a:gd name="connsiteX1" fmla="*/ 12418 w 27940"/>
                <a:gd name="connsiteY1" fmla="*/ 40979 h 40357"/>
                <a:gd name="connsiteX2" fmla="*/ 18937 w 27940"/>
                <a:gd name="connsiteY2" fmla="*/ 40979 h 40357"/>
                <a:gd name="connsiteX3" fmla="*/ 23904 w 27940"/>
                <a:gd name="connsiteY3" fmla="*/ 39116 h 40357"/>
                <a:gd name="connsiteX4" fmla="*/ 29182 w 27940"/>
                <a:gd name="connsiteY4" fmla="*/ 36943 h 40357"/>
                <a:gd name="connsiteX5" fmla="*/ 27009 w 27940"/>
                <a:gd name="connsiteY5" fmla="*/ 29492 h 40357"/>
                <a:gd name="connsiteX6" fmla="*/ 26077 w 27940"/>
                <a:gd name="connsiteY6" fmla="*/ 24215 h 40357"/>
                <a:gd name="connsiteX7" fmla="*/ 23904 w 27940"/>
                <a:gd name="connsiteY7" fmla="*/ 18937 h 40357"/>
                <a:gd name="connsiteX8" fmla="*/ 19869 w 27940"/>
                <a:gd name="connsiteY8" fmla="*/ 12728 h 40357"/>
                <a:gd name="connsiteX9" fmla="*/ 18937 w 27940"/>
                <a:gd name="connsiteY9" fmla="*/ 9624 h 40357"/>
                <a:gd name="connsiteX10" fmla="*/ 18937 w 27940"/>
                <a:gd name="connsiteY10" fmla="*/ 7451 h 40357"/>
                <a:gd name="connsiteX11" fmla="*/ 18937 w 27940"/>
                <a:gd name="connsiteY11" fmla="*/ 5278 h 40357"/>
                <a:gd name="connsiteX12" fmla="*/ 16764 w 27940"/>
                <a:gd name="connsiteY12" fmla="*/ 4346 h 40357"/>
                <a:gd name="connsiteX13" fmla="*/ 14591 w 27940"/>
                <a:gd name="connsiteY13" fmla="*/ 4346 h 40357"/>
                <a:gd name="connsiteX14" fmla="*/ 12418 w 27940"/>
                <a:gd name="connsiteY14" fmla="*/ 2173 h 40357"/>
                <a:gd name="connsiteX15" fmla="*/ 9313 w 27940"/>
                <a:gd name="connsiteY15" fmla="*/ 0 h 40357"/>
                <a:gd name="connsiteX16" fmla="*/ 5278 w 27940"/>
                <a:gd name="connsiteY16" fmla="*/ 5278 h 40357"/>
                <a:gd name="connsiteX17" fmla="*/ 4346 w 27940"/>
                <a:gd name="connsiteY17" fmla="*/ 9624 h 40357"/>
                <a:gd name="connsiteX18" fmla="*/ 0 w 27940"/>
                <a:gd name="connsiteY18" fmla="*/ 12728 h 40357"/>
                <a:gd name="connsiteX19" fmla="*/ 0 w 27940"/>
                <a:gd name="connsiteY19" fmla="*/ 24215 h 40357"/>
                <a:gd name="connsiteX20" fmla="*/ 2173 w 27940"/>
                <a:gd name="connsiteY20" fmla="*/ 33839 h 4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7940" h="40357">
                  <a:moveTo>
                    <a:pt x="4346" y="42221"/>
                  </a:moveTo>
                  <a:lnTo>
                    <a:pt x="12418" y="40979"/>
                  </a:lnTo>
                  <a:lnTo>
                    <a:pt x="18937" y="40979"/>
                  </a:lnTo>
                  <a:lnTo>
                    <a:pt x="23904" y="39116"/>
                  </a:lnTo>
                  <a:lnTo>
                    <a:pt x="29182" y="36943"/>
                  </a:lnTo>
                  <a:lnTo>
                    <a:pt x="27009" y="29492"/>
                  </a:lnTo>
                  <a:lnTo>
                    <a:pt x="26077" y="24215"/>
                  </a:lnTo>
                  <a:lnTo>
                    <a:pt x="23904" y="18937"/>
                  </a:lnTo>
                  <a:lnTo>
                    <a:pt x="19869" y="12728"/>
                  </a:lnTo>
                  <a:lnTo>
                    <a:pt x="18937" y="9624"/>
                  </a:lnTo>
                  <a:lnTo>
                    <a:pt x="18937" y="7451"/>
                  </a:lnTo>
                  <a:lnTo>
                    <a:pt x="18937" y="5278"/>
                  </a:lnTo>
                  <a:lnTo>
                    <a:pt x="16764" y="4346"/>
                  </a:lnTo>
                  <a:lnTo>
                    <a:pt x="14591" y="4346"/>
                  </a:lnTo>
                  <a:lnTo>
                    <a:pt x="12418" y="2173"/>
                  </a:lnTo>
                  <a:lnTo>
                    <a:pt x="9313" y="0"/>
                  </a:lnTo>
                  <a:lnTo>
                    <a:pt x="5278" y="5278"/>
                  </a:lnTo>
                  <a:lnTo>
                    <a:pt x="4346" y="9624"/>
                  </a:lnTo>
                  <a:lnTo>
                    <a:pt x="0" y="12728"/>
                  </a:lnTo>
                  <a:lnTo>
                    <a:pt x="0" y="24215"/>
                  </a:lnTo>
                  <a:lnTo>
                    <a:pt x="2173" y="33839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xmlns="" id="{6378D218-7640-4F25-8B6F-A943075C45B0}"/>
                </a:ext>
              </a:extLst>
            </p:cNvPr>
            <p:cNvSpPr/>
            <p:nvPr/>
          </p:nvSpPr>
          <p:spPr>
            <a:xfrm>
              <a:off x="3958436" y="4877572"/>
              <a:ext cx="15522" cy="9313"/>
            </a:xfrm>
            <a:custGeom>
              <a:avLst/>
              <a:gdLst>
                <a:gd name="connsiteX0" fmla="*/ 0 w 15522"/>
                <a:gd name="connsiteY0" fmla="*/ 11487 h 9313"/>
                <a:gd name="connsiteX1" fmla="*/ 5278 w 15522"/>
                <a:gd name="connsiteY1" fmla="*/ 11487 h 9313"/>
                <a:gd name="connsiteX2" fmla="*/ 7451 w 15522"/>
                <a:gd name="connsiteY2" fmla="*/ 9313 h 9313"/>
                <a:gd name="connsiteX3" fmla="*/ 9313 w 15522"/>
                <a:gd name="connsiteY3" fmla="*/ 9313 h 9313"/>
                <a:gd name="connsiteX4" fmla="*/ 10555 w 15522"/>
                <a:gd name="connsiteY4" fmla="*/ 9313 h 9313"/>
                <a:gd name="connsiteX5" fmla="*/ 12418 w 15522"/>
                <a:gd name="connsiteY5" fmla="*/ 7451 h 9313"/>
                <a:gd name="connsiteX6" fmla="*/ 15522 w 15522"/>
                <a:gd name="connsiteY6" fmla="*/ 7451 h 9313"/>
                <a:gd name="connsiteX7" fmla="*/ 15522 w 15522"/>
                <a:gd name="connsiteY7" fmla="*/ 0 h 9313"/>
                <a:gd name="connsiteX8" fmla="*/ 0 w 15522"/>
                <a:gd name="connsiteY8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22" h="9313">
                  <a:moveTo>
                    <a:pt x="0" y="11487"/>
                  </a:moveTo>
                  <a:lnTo>
                    <a:pt x="5278" y="11487"/>
                  </a:lnTo>
                  <a:lnTo>
                    <a:pt x="7451" y="9313"/>
                  </a:lnTo>
                  <a:lnTo>
                    <a:pt x="9313" y="9313"/>
                  </a:lnTo>
                  <a:lnTo>
                    <a:pt x="10555" y="9313"/>
                  </a:lnTo>
                  <a:lnTo>
                    <a:pt x="12418" y="7451"/>
                  </a:lnTo>
                  <a:lnTo>
                    <a:pt x="15522" y="7451"/>
                  </a:lnTo>
                  <a:lnTo>
                    <a:pt x="15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xmlns="" id="{E9EB1807-D8DD-4498-B7D2-B6AD18EA8629}"/>
                </a:ext>
              </a:extLst>
            </p:cNvPr>
            <p:cNvSpPr/>
            <p:nvPr/>
          </p:nvSpPr>
          <p:spPr>
            <a:xfrm>
              <a:off x="4347115" y="4401659"/>
              <a:ext cx="40358" cy="34149"/>
            </a:xfrm>
            <a:custGeom>
              <a:avLst/>
              <a:gdLst>
                <a:gd name="connsiteX0" fmla="*/ 13660 w 40357"/>
                <a:gd name="connsiteY0" fmla="*/ 25457 h 34149"/>
                <a:gd name="connsiteX1" fmla="*/ 18937 w 40357"/>
                <a:gd name="connsiteY1" fmla="*/ 30424 h 34149"/>
                <a:gd name="connsiteX2" fmla="*/ 23904 w 40357"/>
                <a:gd name="connsiteY2" fmla="*/ 35701 h 34149"/>
                <a:gd name="connsiteX3" fmla="*/ 27009 w 40357"/>
                <a:gd name="connsiteY3" fmla="*/ 34770 h 34149"/>
                <a:gd name="connsiteX4" fmla="*/ 29182 w 40357"/>
                <a:gd name="connsiteY4" fmla="*/ 32597 h 34149"/>
                <a:gd name="connsiteX5" fmla="*/ 31355 w 40357"/>
                <a:gd name="connsiteY5" fmla="*/ 32597 h 34149"/>
                <a:gd name="connsiteX6" fmla="*/ 33528 w 40357"/>
                <a:gd name="connsiteY6" fmla="*/ 32597 h 34149"/>
                <a:gd name="connsiteX7" fmla="*/ 33528 w 40357"/>
                <a:gd name="connsiteY7" fmla="*/ 30424 h 34149"/>
                <a:gd name="connsiteX8" fmla="*/ 36633 w 40357"/>
                <a:gd name="connsiteY8" fmla="*/ 27319 h 34149"/>
                <a:gd name="connsiteX9" fmla="*/ 36633 w 40357"/>
                <a:gd name="connsiteY9" fmla="*/ 25457 h 34149"/>
                <a:gd name="connsiteX10" fmla="*/ 38495 w 40357"/>
                <a:gd name="connsiteY10" fmla="*/ 25457 h 34149"/>
                <a:gd name="connsiteX11" fmla="*/ 38495 w 40357"/>
                <a:gd name="connsiteY11" fmla="*/ 23283 h 34149"/>
                <a:gd name="connsiteX12" fmla="*/ 40668 w 40357"/>
                <a:gd name="connsiteY12" fmla="*/ 20179 h 34149"/>
                <a:gd name="connsiteX13" fmla="*/ 34459 w 40357"/>
                <a:gd name="connsiteY13" fmla="*/ 14901 h 34149"/>
                <a:gd name="connsiteX14" fmla="*/ 29182 w 40357"/>
                <a:gd name="connsiteY14" fmla="*/ 10555 h 34149"/>
                <a:gd name="connsiteX15" fmla="*/ 26077 w 40357"/>
                <a:gd name="connsiteY15" fmla="*/ 7451 h 34149"/>
                <a:gd name="connsiteX16" fmla="*/ 18937 w 40357"/>
                <a:gd name="connsiteY16" fmla="*/ 3104 h 34149"/>
                <a:gd name="connsiteX17" fmla="*/ 11487 w 40357"/>
                <a:gd name="connsiteY17" fmla="*/ 0 h 34149"/>
                <a:gd name="connsiteX18" fmla="*/ 9313 w 40357"/>
                <a:gd name="connsiteY18" fmla="*/ 1242 h 34149"/>
                <a:gd name="connsiteX19" fmla="*/ 7451 w 40357"/>
                <a:gd name="connsiteY19" fmla="*/ 3104 h 34149"/>
                <a:gd name="connsiteX20" fmla="*/ 4346 w 40357"/>
                <a:gd name="connsiteY20" fmla="*/ 3104 h 34149"/>
                <a:gd name="connsiteX21" fmla="*/ 0 w 40357"/>
                <a:gd name="connsiteY21" fmla="*/ 15833 h 34149"/>
                <a:gd name="connsiteX22" fmla="*/ 6209 w 40357"/>
                <a:gd name="connsiteY22" fmla="*/ 20179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0357" h="34149">
                  <a:moveTo>
                    <a:pt x="13660" y="25457"/>
                  </a:moveTo>
                  <a:lnTo>
                    <a:pt x="18937" y="30424"/>
                  </a:lnTo>
                  <a:lnTo>
                    <a:pt x="23904" y="35701"/>
                  </a:lnTo>
                  <a:lnTo>
                    <a:pt x="27009" y="34770"/>
                  </a:lnTo>
                  <a:lnTo>
                    <a:pt x="29182" y="32597"/>
                  </a:lnTo>
                  <a:lnTo>
                    <a:pt x="31355" y="32597"/>
                  </a:lnTo>
                  <a:lnTo>
                    <a:pt x="33528" y="32597"/>
                  </a:lnTo>
                  <a:lnTo>
                    <a:pt x="33528" y="30424"/>
                  </a:lnTo>
                  <a:lnTo>
                    <a:pt x="36633" y="27319"/>
                  </a:lnTo>
                  <a:lnTo>
                    <a:pt x="36633" y="25457"/>
                  </a:lnTo>
                  <a:lnTo>
                    <a:pt x="38495" y="25457"/>
                  </a:lnTo>
                  <a:lnTo>
                    <a:pt x="38495" y="23283"/>
                  </a:lnTo>
                  <a:lnTo>
                    <a:pt x="40668" y="20179"/>
                  </a:lnTo>
                  <a:lnTo>
                    <a:pt x="34459" y="14901"/>
                  </a:lnTo>
                  <a:lnTo>
                    <a:pt x="29182" y="10555"/>
                  </a:lnTo>
                  <a:lnTo>
                    <a:pt x="26077" y="7451"/>
                  </a:lnTo>
                  <a:lnTo>
                    <a:pt x="18937" y="3104"/>
                  </a:lnTo>
                  <a:lnTo>
                    <a:pt x="11487" y="0"/>
                  </a:lnTo>
                  <a:lnTo>
                    <a:pt x="9313" y="1242"/>
                  </a:lnTo>
                  <a:lnTo>
                    <a:pt x="7451" y="3104"/>
                  </a:lnTo>
                  <a:lnTo>
                    <a:pt x="4346" y="3104"/>
                  </a:lnTo>
                  <a:lnTo>
                    <a:pt x="0" y="15833"/>
                  </a:lnTo>
                  <a:lnTo>
                    <a:pt x="6209" y="20179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xmlns="" id="{37C6DF29-E9FE-4543-B58D-8F29D6A8F0BF}"/>
                </a:ext>
              </a:extLst>
            </p:cNvPr>
            <p:cNvSpPr/>
            <p:nvPr/>
          </p:nvSpPr>
          <p:spPr>
            <a:xfrm>
              <a:off x="4024251" y="4593825"/>
              <a:ext cx="12418" cy="15522"/>
            </a:xfrm>
            <a:custGeom>
              <a:avLst/>
              <a:gdLst>
                <a:gd name="connsiteX0" fmla="*/ 4967 w 12417"/>
                <a:gd name="connsiteY0" fmla="*/ 17075 h 15522"/>
                <a:gd name="connsiteX1" fmla="*/ 7140 w 12417"/>
                <a:gd name="connsiteY1" fmla="*/ 14901 h 15522"/>
                <a:gd name="connsiteX2" fmla="*/ 8072 w 12417"/>
                <a:gd name="connsiteY2" fmla="*/ 14901 h 15522"/>
                <a:gd name="connsiteX3" fmla="*/ 10245 w 12417"/>
                <a:gd name="connsiteY3" fmla="*/ 12728 h 15522"/>
                <a:gd name="connsiteX4" fmla="*/ 12418 w 12417"/>
                <a:gd name="connsiteY4" fmla="*/ 10555 h 15522"/>
                <a:gd name="connsiteX5" fmla="*/ 14591 w 12417"/>
                <a:gd name="connsiteY5" fmla="*/ 9624 h 15522"/>
                <a:gd name="connsiteX6" fmla="*/ 14591 w 12417"/>
                <a:gd name="connsiteY6" fmla="*/ 7451 h 15522"/>
                <a:gd name="connsiteX7" fmla="*/ 14591 w 12417"/>
                <a:gd name="connsiteY7" fmla="*/ 5278 h 15522"/>
                <a:gd name="connsiteX8" fmla="*/ 10245 w 12417"/>
                <a:gd name="connsiteY8" fmla="*/ 5278 h 15522"/>
                <a:gd name="connsiteX9" fmla="*/ 8072 w 12417"/>
                <a:gd name="connsiteY9" fmla="*/ 3415 h 15522"/>
                <a:gd name="connsiteX10" fmla="*/ 7140 w 12417"/>
                <a:gd name="connsiteY10" fmla="*/ 2173 h 15522"/>
                <a:gd name="connsiteX11" fmla="*/ 3104 w 12417"/>
                <a:gd name="connsiteY11" fmla="*/ 0 h 15522"/>
                <a:gd name="connsiteX12" fmla="*/ 931 w 12417"/>
                <a:gd name="connsiteY12" fmla="*/ 5278 h 15522"/>
                <a:gd name="connsiteX13" fmla="*/ 0 w 12417"/>
                <a:gd name="connsiteY13" fmla="*/ 7451 h 15522"/>
                <a:gd name="connsiteX14" fmla="*/ 0 w 12417"/>
                <a:gd name="connsiteY14" fmla="*/ 10555 h 15522"/>
                <a:gd name="connsiteX15" fmla="*/ 0 w 12417"/>
                <a:gd name="connsiteY15" fmla="*/ 17075 h 15522"/>
                <a:gd name="connsiteX16" fmla="*/ 3104 w 12417"/>
                <a:gd name="connsiteY16" fmla="*/ 17075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417" h="15522">
                  <a:moveTo>
                    <a:pt x="4967" y="17075"/>
                  </a:moveTo>
                  <a:lnTo>
                    <a:pt x="7140" y="14901"/>
                  </a:lnTo>
                  <a:lnTo>
                    <a:pt x="8072" y="14901"/>
                  </a:lnTo>
                  <a:lnTo>
                    <a:pt x="10245" y="12728"/>
                  </a:lnTo>
                  <a:lnTo>
                    <a:pt x="12418" y="10555"/>
                  </a:lnTo>
                  <a:lnTo>
                    <a:pt x="14591" y="9624"/>
                  </a:lnTo>
                  <a:lnTo>
                    <a:pt x="14591" y="7451"/>
                  </a:lnTo>
                  <a:lnTo>
                    <a:pt x="14591" y="5278"/>
                  </a:lnTo>
                  <a:lnTo>
                    <a:pt x="10245" y="5278"/>
                  </a:lnTo>
                  <a:lnTo>
                    <a:pt x="8072" y="3415"/>
                  </a:lnTo>
                  <a:lnTo>
                    <a:pt x="7140" y="2173"/>
                  </a:lnTo>
                  <a:lnTo>
                    <a:pt x="3104" y="0"/>
                  </a:lnTo>
                  <a:lnTo>
                    <a:pt x="931" y="5278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0" y="17075"/>
                  </a:lnTo>
                  <a:lnTo>
                    <a:pt x="3104" y="17075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xmlns="" id="{1DE90D54-09AB-415B-A36C-0352250ECD4A}"/>
                </a:ext>
              </a:extLst>
            </p:cNvPr>
            <p:cNvSpPr/>
            <p:nvPr/>
          </p:nvSpPr>
          <p:spPr>
            <a:xfrm>
              <a:off x="3970854" y="4639150"/>
              <a:ext cx="21731" cy="27940"/>
            </a:xfrm>
            <a:custGeom>
              <a:avLst/>
              <a:gdLst>
                <a:gd name="connsiteX0" fmla="*/ 2173 w 21731"/>
                <a:gd name="connsiteY0" fmla="*/ 13660 h 27940"/>
                <a:gd name="connsiteX1" fmla="*/ 2173 w 21731"/>
                <a:gd name="connsiteY1" fmla="*/ 14591 h 27940"/>
                <a:gd name="connsiteX2" fmla="*/ 2173 w 21731"/>
                <a:gd name="connsiteY2" fmla="*/ 16764 h 27940"/>
                <a:gd name="connsiteX3" fmla="*/ 0 w 21731"/>
                <a:gd name="connsiteY3" fmla="*/ 21110 h 27940"/>
                <a:gd name="connsiteX4" fmla="*/ 2173 w 21731"/>
                <a:gd name="connsiteY4" fmla="*/ 22042 h 27940"/>
                <a:gd name="connsiteX5" fmla="*/ 2173 w 21731"/>
                <a:gd name="connsiteY5" fmla="*/ 24215 h 27940"/>
                <a:gd name="connsiteX6" fmla="*/ 3104 w 21731"/>
                <a:gd name="connsiteY6" fmla="*/ 24215 h 27940"/>
                <a:gd name="connsiteX7" fmla="*/ 3104 w 21731"/>
                <a:gd name="connsiteY7" fmla="*/ 28251 h 27940"/>
                <a:gd name="connsiteX8" fmla="*/ 9624 w 21731"/>
                <a:gd name="connsiteY8" fmla="*/ 28251 h 27940"/>
                <a:gd name="connsiteX9" fmla="*/ 14591 w 21731"/>
                <a:gd name="connsiteY9" fmla="*/ 26388 h 27940"/>
                <a:gd name="connsiteX10" fmla="*/ 16764 w 21731"/>
                <a:gd name="connsiteY10" fmla="*/ 26388 h 27940"/>
                <a:gd name="connsiteX11" fmla="*/ 19869 w 21731"/>
                <a:gd name="connsiteY11" fmla="*/ 24215 h 27940"/>
                <a:gd name="connsiteX12" fmla="*/ 24215 w 21731"/>
                <a:gd name="connsiteY12" fmla="*/ 24215 h 27940"/>
                <a:gd name="connsiteX13" fmla="*/ 22042 w 21731"/>
                <a:gd name="connsiteY13" fmla="*/ 16764 h 27940"/>
                <a:gd name="connsiteX14" fmla="*/ 17695 w 21731"/>
                <a:gd name="connsiteY14" fmla="*/ 9313 h 27940"/>
                <a:gd name="connsiteX15" fmla="*/ 12728 w 21731"/>
                <a:gd name="connsiteY15" fmla="*/ 4346 h 27940"/>
                <a:gd name="connsiteX16" fmla="*/ 7451 w 21731"/>
                <a:gd name="connsiteY16" fmla="*/ 0 h 27940"/>
                <a:gd name="connsiteX17" fmla="*/ 3104 w 21731"/>
                <a:gd name="connsiteY17" fmla="*/ 11487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1731" h="27940">
                  <a:moveTo>
                    <a:pt x="2173" y="13660"/>
                  </a:moveTo>
                  <a:lnTo>
                    <a:pt x="2173" y="14591"/>
                  </a:lnTo>
                  <a:lnTo>
                    <a:pt x="2173" y="16764"/>
                  </a:lnTo>
                  <a:lnTo>
                    <a:pt x="0" y="21110"/>
                  </a:lnTo>
                  <a:lnTo>
                    <a:pt x="2173" y="22042"/>
                  </a:lnTo>
                  <a:lnTo>
                    <a:pt x="2173" y="24215"/>
                  </a:lnTo>
                  <a:lnTo>
                    <a:pt x="3104" y="24215"/>
                  </a:lnTo>
                  <a:lnTo>
                    <a:pt x="3104" y="28251"/>
                  </a:lnTo>
                  <a:lnTo>
                    <a:pt x="9624" y="28251"/>
                  </a:lnTo>
                  <a:lnTo>
                    <a:pt x="14591" y="26388"/>
                  </a:lnTo>
                  <a:lnTo>
                    <a:pt x="16764" y="26388"/>
                  </a:lnTo>
                  <a:lnTo>
                    <a:pt x="19869" y="24215"/>
                  </a:lnTo>
                  <a:lnTo>
                    <a:pt x="24215" y="24215"/>
                  </a:lnTo>
                  <a:lnTo>
                    <a:pt x="22042" y="16764"/>
                  </a:lnTo>
                  <a:lnTo>
                    <a:pt x="17695" y="9313"/>
                  </a:lnTo>
                  <a:lnTo>
                    <a:pt x="12728" y="4346"/>
                  </a:lnTo>
                  <a:lnTo>
                    <a:pt x="7451" y="0"/>
                  </a:lnTo>
                  <a:lnTo>
                    <a:pt x="3104" y="11487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xmlns="" id="{738E873A-5717-4873-A714-5F2493C06F11}"/>
                </a:ext>
              </a:extLst>
            </p:cNvPr>
            <p:cNvSpPr/>
            <p:nvPr/>
          </p:nvSpPr>
          <p:spPr>
            <a:xfrm>
              <a:off x="7159753" y="4855531"/>
              <a:ext cx="43462" cy="189372"/>
            </a:xfrm>
            <a:custGeom>
              <a:avLst/>
              <a:gdLst>
                <a:gd name="connsiteX0" fmla="*/ 44704 w 43462"/>
                <a:gd name="connsiteY0" fmla="*/ 130077 h 189371"/>
                <a:gd name="connsiteX1" fmla="*/ 39427 w 43462"/>
                <a:gd name="connsiteY1" fmla="*/ 108035 h 189371"/>
                <a:gd name="connsiteX2" fmla="*/ 30113 w 43462"/>
                <a:gd name="connsiteY2" fmla="*/ 88167 h 189371"/>
                <a:gd name="connsiteX3" fmla="*/ 24836 w 43462"/>
                <a:gd name="connsiteY3" fmla="*/ 70471 h 189371"/>
                <a:gd name="connsiteX4" fmla="*/ 21731 w 43462"/>
                <a:gd name="connsiteY4" fmla="*/ 51534 h 189371"/>
                <a:gd name="connsiteX5" fmla="*/ 21731 w 43462"/>
                <a:gd name="connsiteY5" fmla="*/ 35701 h 189371"/>
                <a:gd name="connsiteX6" fmla="*/ 21731 w 43462"/>
                <a:gd name="connsiteY6" fmla="*/ 18937 h 189371"/>
                <a:gd name="connsiteX7" fmla="*/ 15522 w 43462"/>
                <a:gd name="connsiteY7" fmla="*/ 6209 h 189371"/>
                <a:gd name="connsiteX8" fmla="*/ 15522 w 43462"/>
                <a:gd name="connsiteY8" fmla="*/ 4036 h 189371"/>
                <a:gd name="connsiteX9" fmla="*/ 14591 w 43462"/>
                <a:gd name="connsiteY9" fmla="*/ 4036 h 189371"/>
                <a:gd name="connsiteX10" fmla="*/ 14591 w 43462"/>
                <a:gd name="connsiteY10" fmla="*/ 2173 h 189371"/>
                <a:gd name="connsiteX11" fmla="*/ 12418 w 43462"/>
                <a:gd name="connsiteY11" fmla="*/ 0 h 189371"/>
                <a:gd name="connsiteX12" fmla="*/ 10245 w 43462"/>
                <a:gd name="connsiteY12" fmla="*/ 7451 h 189371"/>
                <a:gd name="connsiteX13" fmla="*/ 9313 w 43462"/>
                <a:gd name="connsiteY13" fmla="*/ 13660 h 189371"/>
                <a:gd name="connsiteX14" fmla="*/ 7140 w 43462"/>
                <a:gd name="connsiteY14" fmla="*/ 16764 h 189371"/>
                <a:gd name="connsiteX15" fmla="*/ 5278 w 43462"/>
                <a:gd name="connsiteY15" fmla="*/ 21110 h 189371"/>
                <a:gd name="connsiteX16" fmla="*/ 3104 w 43462"/>
                <a:gd name="connsiteY16" fmla="*/ 24215 h 189371"/>
                <a:gd name="connsiteX17" fmla="*/ 0 w 43462"/>
                <a:gd name="connsiteY17" fmla="*/ 29492 h 189371"/>
                <a:gd name="connsiteX18" fmla="*/ 0 w 43462"/>
                <a:gd name="connsiteY18" fmla="*/ 70471 h 189371"/>
                <a:gd name="connsiteX19" fmla="*/ 3104 w 43462"/>
                <a:gd name="connsiteY19" fmla="*/ 85993 h 189371"/>
                <a:gd name="connsiteX20" fmla="*/ 3104 w 43462"/>
                <a:gd name="connsiteY20" fmla="*/ 110208 h 189371"/>
                <a:gd name="connsiteX21" fmla="*/ 3104 w 43462"/>
                <a:gd name="connsiteY21" fmla="*/ 136596 h 189371"/>
                <a:gd name="connsiteX22" fmla="*/ 3104 w 43462"/>
                <a:gd name="connsiteY22" fmla="*/ 159569 h 189371"/>
                <a:gd name="connsiteX23" fmla="*/ 5278 w 43462"/>
                <a:gd name="connsiteY23" fmla="*/ 180679 h 189371"/>
                <a:gd name="connsiteX24" fmla="*/ 9313 w 43462"/>
                <a:gd name="connsiteY24" fmla="*/ 191235 h 189371"/>
                <a:gd name="connsiteX25" fmla="*/ 12418 w 43462"/>
                <a:gd name="connsiteY25" fmla="*/ 189061 h 189371"/>
                <a:gd name="connsiteX26" fmla="*/ 14591 w 43462"/>
                <a:gd name="connsiteY26" fmla="*/ 189061 h 189371"/>
                <a:gd name="connsiteX27" fmla="*/ 19869 w 43462"/>
                <a:gd name="connsiteY27" fmla="*/ 186888 h 189371"/>
                <a:gd name="connsiteX28" fmla="*/ 22973 w 43462"/>
                <a:gd name="connsiteY28" fmla="*/ 186888 h 189371"/>
                <a:gd name="connsiteX29" fmla="*/ 29182 w 43462"/>
                <a:gd name="connsiteY29" fmla="*/ 186888 h 189371"/>
                <a:gd name="connsiteX30" fmla="*/ 24836 w 43462"/>
                <a:gd name="connsiteY30" fmla="*/ 169193 h 189371"/>
                <a:gd name="connsiteX31" fmla="*/ 22973 w 43462"/>
                <a:gd name="connsiteY31" fmla="*/ 156465 h 189371"/>
                <a:gd name="connsiteX32" fmla="*/ 19869 w 43462"/>
                <a:gd name="connsiteY32" fmla="*/ 143736 h 189371"/>
                <a:gd name="connsiteX33" fmla="*/ 19869 w 43462"/>
                <a:gd name="connsiteY33" fmla="*/ 126972 h 189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3462" h="189371">
                  <a:moveTo>
                    <a:pt x="44704" y="130077"/>
                  </a:moveTo>
                  <a:lnTo>
                    <a:pt x="39427" y="108035"/>
                  </a:lnTo>
                  <a:lnTo>
                    <a:pt x="30113" y="88167"/>
                  </a:lnTo>
                  <a:lnTo>
                    <a:pt x="24836" y="70471"/>
                  </a:lnTo>
                  <a:lnTo>
                    <a:pt x="21731" y="51534"/>
                  </a:lnTo>
                  <a:lnTo>
                    <a:pt x="21731" y="35701"/>
                  </a:lnTo>
                  <a:lnTo>
                    <a:pt x="21731" y="18937"/>
                  </a:lnTo>
                  <a:lnTo>
                    <a:pt x="15522" y="6209"/>
                  </a:lnTo>
                  <a:lnTo>
                    <a:pt x="15522" y="4036"/>
                  </a:lnTo>
                  <a:lnTo>
                    <a:pt x="14591" y="4036"/>
                  </a:lnTo>
                  <a:lnTo>
                    <a:pt x="14591" y="2173"/>
                  </a:lnTo>
                  <a:lnTo>
                    <a:pt x="12418" y="0"/>
                  </a:lnTo>
                  <a:lnTo>
                    <a:pt x="10245" y="7451"/>
                  </a:lnTo>
                  <a:lnTo>
                    <a:pt x="9313" y="13660"/>
                  </a:lnTo>
                  <a:lnTo>
                    <a:pt x="7140" y="16764"/>
                  </a:lnTo>
                  <a:lnTo>
                    <a:pt x="5278" y="21110"/>
                  </a:lnTo>
                  <a:lnTo>
                    <a:pt x="3104" y="24215"/>
                  </a:lnTo>
                  <a:lnTo>
                    <a:pt x="0" y="29492"/>
                  </a:lnTo>
                  <a:lnTo>
                    <a:pt x="0" y="70471"/>
                  </a:lnTo>
                  <a:lnTo>
                    <a:pt x="3104" y="85993"/>
                  </a:lnTo>
                  <a:lnTo>
                    <a:pt x="3104" y="110208"/>
                  </a:lnTo>
                  <a:lnTo>
                    <a:pt x="3104" y="136596"/>
                  </a:lnTo>
                  <a:lnTo>
                    <a:pt x="3104" y="159569"/>
                  </a:lnTo>
                  <a:lnTo>
                    <a:pt x="5278" y="180679"/>
                  </a:lnTo>
                  <a:lnTo>
                    <a:pt x="9313" y="191235"/>
                  </a:lnTo>
                  <a:lnTo>
                    <a:pt x="12418" y="189061"/>
                  </a:lnTo>
                  <a:lnTo>
                    <a:pt x="14591" y="189061"/>
                  </a:lnTo>
                  <a:lnTo>
                    <a:pt x="19869" y="186888"/>
                  </a:lnTo>
                  <a:lnTo>
                    <a:pt x="22973" y="186888"/>
                  </a:lnTo>
                  <a:lnTo>
                    <a:pt x="29182" y="186888"/>
                  </a:lnTo>
                  <a:lnTo>
                    <a:pt x="24836" y="169193"/>
                  </a:lnTo>
                  <a:lnTo>
                    <a:pt x="22973" y="156465"/>
                  </a:lnTo>
                  <a:lnTo>
                    <a:pt x="19869" y="143736"/>
                  </a:lnTo>
                  <a:lnTo>
                    <a:pt x="19869" y="126972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xmlns="" id="{160CFF83-18A0-4603-A960-CD2B84CFC05F}"/>
                </a:ext>
              </a:extLst>
            </p:cNvPr>
            <p:cNvSpPr/>
            <p:nvPr/>
          </p:nvSpPr>
          <p:spPr>
            <a:xfrm>
              <a:off x="3223922" y="4869190"/>
              <a:ext cx="34149" cy="43462"/>
            </a:xfrm>
            <a:custGeom>
              <a:avLst/>
              <a:gdLst>
                <a:gd name="connsiteX0" fmla="*/ 29182 w 34149"/>
                <a:gd name="connsiteY0" fmla="*/ 17695 h 43462"/>
                <a:gd name="connsiteX1" fmla="*/ 27009 w 34149"/>
                <a:gd name="connsiteY1" fmla="*/ 3104 h 43462"/>
                <a:gd name="connsiteX2" fmla="*/ 19558 w 34149"/>
                <a:gd name="connsiteY2" fmla="*/ 3104 h 43462"/>
                <a:gd name="connsiteX3" fmla="*/ 14591 w 34149"/>
                <a:gd name="connsiteY3" fmla="*/ 3104 h 43462"/>
                <a:gd name="connsiteX4" fmla="*/ 10245 w 34149"/>
                <a:gd name="connsiteY4" fmla="*/ 931 h 43462"/>
                <a:gd name="connsiteX5" fmla="*/ 7140 w 34149"/>
                <a:gd name="connsiteY5" fmla="*/ 0 h 43462"/>
                <a:gd name="connsiteX6" fmla="*/ 0 w 34149"/>
                <a:gd name="connsiteY6" fmla="*/ 0 h 43462"/>
                <a:gd name="connsiteX7" fmla="*/ 0 w 34149"/>
                <a:gd name="connsiteY7" fmla="*/ 5278 h 43462"/>
                <a:gd name="connsiteX8" fmla="*/ 0 w 34149"/>
                <a:gd name="connsiteY8" fmla="*/ 8382 h 43462"/>
                <a:gd name="connsiteX9" fmla="*/ 931 w 34149"/>
                <a:gd name="connsiteY9" fmla="*/ 12728 h 43462"/>
                <a:gd name="connsiteX10" fmla="*/ 3104 w 34149"/>
                <a:gd name="connsiteY10" fmla="*/ 15833 h 43462"/>
                <a:gd name="connsiteX11" fmla="*/ 7140 w 34149"/>
                <a:gd name="connsiteY11" fmla="*/ 22042 h 43462"/>
                <a:gd name="connsiteX12" fmla="*/ 10245 w 34149"/>
                <a:gd name="connsiteY12" fmla="*/ 27319 h 43462"/>
                <a:gd name="connsiteX13" fmla="*/ 14591 w 34149"/>
                <a:gd name="connsiteY13" fmla="*/ 30424 h 43462"/>
                <a:gd name="connsiteX14" fmla="*/ 19558 w 34149"/>
                <a:gd name="connsiteY14" fmla="*/ 34770 h 43462"/>
                <a:gd name="connsiteX15" fmla="*/ 22973 w 34149"/>
                <a:gd name="connsiteY15" fmla="*/ 37874 h 43462"/>
                <a:gd name="connsiteX16" fmla="*/ 27009 w 34149"/>
                <a:gd name="connsiteY16" fmla="*/ 44083 h 43462"/>
                <a:gd name="connsiteX17" fmla="*/ 34149 w 34149"/>
                <a:gd name="connsiteY17" fmla="*/ 44083 h 43462"/>
                <a:gd name="connsiteX18" fmla="*/ 32286 w 34149"/>
                <a:gd name="connsiteY18" fmla="*/ 29492 h 43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149" h="43462">
                  <a:moveTo>
                    <a:pt x="29182" y="17695"/>
                  </a:moveTo>
                  <a:lnTo>
                    <a:pt x="27009" y="3104"/>
                  </a:lnTo>
                  <a:lnTo>
                    <a:pt x="19558" y="3104"/>
                  </a:lnTo>
                  <a:lnTo>
                    <a:pt x="14591" y="3104"/>
                  </a:lnTo>
                  <a:lnTo>
                    <a:pt x="10245" y="931"/>
                  </a:lnTo>
                  <a:lnTo>
                    <a:pt x="7140" y="0"/>
                  </a:lnTo>
                  <a:lnTo>
                    <a:pt x="0" y="0"/>
                  </a:lnTo>
                  <a:lnTo>
                    <a:pt x="0" y="5278"/>
                  </a:lnTo>
                  <a:lnTo>
                    <a:pt x="0" y="8382"/>
                  </a:lnTo>
                  <a:lnTo>
                    <a:pt x="931" y="12728"/>
                  </a:lnTo>
                  <a:lnTo>
                    <a:pt x="3104" y="15833"/>
                  </a:lnTo>
                  <a:lnTo>
                    <a:pt x="7140" y="22042"/>
                  </a:lnTo>
                  <a:lnTo>
                    <a:pt x="10245" y="27319"/>
                  </a:lnTo>
                  <a:lnTo>
                    <a:pt x="14591" y="30424"/>
                  </a:lnTo>
                  <a:lnTo>
                    <a:pt x="19558" y="34770"/>
                  </a:lnTo>
                  <a:lnTo>
                    <a:pt x="22973" y="37874"/>
                  </a:lnTo>
                  <a:lnTo>
                    <a:pt x="27009" y="44083"/>
                  </a:lnTo>
                  <a:lnTo>
                    <a:pt x="34149" y="44083"/>
                  </a:lnTo>
                  <a:lnTo>
                    <a:pt x="32286" y="29492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xmlns="" id="{DEF20570-9967-4D01-9262-28278244EAF8}"/>
                </a:ext>
              </a:extLst>
            </p:cNvPr>
            <p:cNvSpPr/>
            <p:nvPr/>
          </p:nvSpPr>
          <p:spPr>
            <a:xfrm>
              <a:off x="5439263" y="4744081"/>
              <a:ext cx="18627" cy="18627"/>
            </a:xfrm>
            <a:custGeom>
              <a:avLst/>
              <a:gdLst>
                <a:gd name="connsiteX0" fmla="*/ 931 w 18626"/>
                <a:gd name="connsiteY0" fmla="*/ 3104 h 18626"/>
                <a:gd name="connsiteX1" fmla="*/ 0 w 18626"/>
                <a:gd name="connsiteY1" fmla="*/ 7451 h 18626"/>
                <a:gd name="connsiteX2" fmla="*/ 0 w 18626"/>
                <a:gd name="connsiteY2" fmla="*/ 9624 h 18626"/>
                <a:gd name="connsiteX3" fmla="*/ 0 w 18626"/>
                <a:gd name="connsiteY3" fmla="*/ 12728 h 18626"/>
                <a:gd name="connsiteX4" fmla="*/ 0 w 18626"/>
                <a:gd name="connsiteY4" fmla="*/ 16764 h 18626"/>
                <a:gd name="connsiteX5" fmla="*/ 931 w 18626"/>
                <a:gd name="connsiteY5" fmla="*/ 16764 h 18626"/>
                <a:gd name="connsiteX6" fmla="*/ 3104 w 18626"/>
                <a:gd name="connsiteY6" fmla="*/ 18006 h 18626"/>
                <a:gd name="connsiteX7" fmla="*/ 5278 w 18626"/>
                <a:gd name="connsiteY7" fmla="*/ 18006 h 18626"/>
                <a:gd name="connsiteX8" fmla="*/ 8382 w 18626"/>
                <a:gd name="connsiteY8" fmla="*/ 20179 h 18626"/>
                <a:gd name="connsiteX9" fmla="*/ 10555 w 18626"/>
                <a:gd name="connsiteY9" fmla="*/ 16764 h 18626"/>
                <a:gd name="connsiteX10" fmla="*/ 14591 w 18626"/>
                <a:gd name="connsiteY10" fmla="*/ 14901 h 18626"/>
                <a:gd name="connsiteX11" fmla="*/ 15522 w 18626"/>
                <a:gd name="connsiteY11" fmla="*/ 12728 h 18626"/>
                <a:gd name="connsiteX12" fmla="*/ 19869 w 18626"/>
                <a:gd name="connsiteY12" fmla="*/ 12728 h 18626"/>
                <a:gd name="connsiteX13" fmla="*/ 19869 w 18626"/>
                <a:gd name="connsiteY13" fmla="*/ 7451 h 18626"/>
                <a:gd name="connsiteX14" fmla="*/ 5278 w 18626"/>
                <a:gd name="connsiteY14" fmla="*/ 0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626" h="18626">
                  <a:moveTo>
                    <a:pt x="931" y="3104"/>
                  </a:moveTo>
                  <a:lnTo>
                    <a:pt x="0" y="7451"/>
                  </a:lnTo>
                  <a:lnTo>
                    <a:pt x="0" y="9624"/>
                  </a:lnTo>
                  <a:lnTo>
                    <a:pt x="0" y="12728"/>
                  </a:lnTo>
                  <a:lnTo>
                    <a:pt x="0" y="16764"/>
                  </a:lnTo>
                  <a:lnTo>
                    <a:pt x="931" y="16764"/>
                  </a:lnTo>
                  <a:lnTo>
                    <a:pt x="3104" y="18006"/>
                  </a:lnTo>
                  <a:lnTo>
                    <a:pt x="5278" y="18006"/>
                  </a:lnTo>
                  <a:lnTo>
                    <a:pt x="8382" y="20179"/>
                  </a:lnTo>
                  <a:lnTo>
                    <a:pt x="10555" y="16764"/>
                  </a:lnTo>
                  <a:lnTo>
                    <a:pt x="14591" y="14901"/>
                  </a:lnTo>
                  <a:lnTo>
                    <a:pt x="15522" y="12728"/>
                  </a:lnTo>
                  <a:lnTo>
                    <a:pt x="19869" y="12728"/>
                  </a:lnTo>
                  <a:lnTo>
                    <a:pt x="19869" y="7451"/>
                  </a:lnTo>
                  <a:lnTo>
                    <a:pt x="5278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xmlns="" id="{5624971D-7A43-4D83-BF63-952E004F7165}"/>
                </a:ext>
              </a:extLst>
            </p:cNvPr>
            <p:cNvSpPr/>
            <p:nvPr/>
          </p:nvSpPr>
          <p:spPr>
            <a:xfrm>
              <a:off x="5039098" y="4734767"/>
              <a:ext cx="111760" cy="217312"/>
            </a:xfrm>
            <a:custGeom>
              <a:avLst/>
              <a:gdLst>
                <a:gd name="connsiteX0" fmla="*/ 103068 w 111760"/>
                <a:gd name="connsiteY0" fmla="*/ 141874 h 217312"/>
                <a:gd name="connsiteX1" fmla="*/ 93755 w 111760"/>
                <a:gd name="connsiteY1" fmla="*/ 122937 h 217312"/>
                <a:gd name="connsiteX2" fmla="*/ 83510 w 111760"/>
                <a:gd name="connsiteY2" fmla="*/ 106173 h 217312"/>
                <a:gd name="connsiteX3" fmla="*/ 70782 w 111760"/>
                <a:gd name="connsiteY3" fmla="*/ 92513 h 217312"/>
                <a:gd name="connsiteX4" fmla="*/ 61468 w 111760"/>
                <a:gd name="connsiteY4" fmla="*/ 78853 h 217312"/>
                <a:gd name="connsiteX5" fmla="*/ 52155 w 111760"/>
                <a:gd name="connsiteY5" fmla="*/ 70471 h 217312"/>
                <a:gd name="connsiteX6" fmla="*/ 56191 w 111760"/>
                <a:gd name="connsiteY6" fmla="*/ 63021 h 217312"/>
                <a:gd name="connsiteX7" fmla="*/ 61468 w 111760"/>
                <a:gd name="connsiteY7" fmla="*/ 53397 h 217312"/>
                <a:gd name="connsiteX8" fmla="*/ 64573 w 111760"/>
                <a:gd name="connsiteY8" fmla="*/ 41910 h 217312"/>
                <a:gd name="connsiteX9" fmla="*/ 59295 w 111760"/>
                <a:gd name="connsiteY9" fmla="*/ 29492 h 217312"/>
                <a:gd name="connsiteX10" fmla="*/ 59295 w 111760"/>
                <a:gd name="connsiteY10" fmla="*/ 22042 h 217312"/>
                <a:gd name="connsiteX11" fmla="*/ 54328 w 111760"/>
                <a:gd name="connsiteY11" fmla="*/ 22042 h 217312"/>
                <a:gd name="connsiteX12" fmla="*/ 49982 w 111760"/>
                <a:gd name="connsiteY12" fmla="*/ 24215 h 217312"/>
                <a:gd name="connsiteX13" fmla="*/ 49051 w 111760"/>
                <a:gd name="connsiteY13" fmla="*/ 26078 h 217312"/>
                <a:gd name="connsiteX14" fmla="*/ 44704 w 111760"/>
                <a:gd name="connsiteY14" fmla="*/ 29492 h 217312"/>
                <a:gd name="connsiteX15" fmla="*/ 35391 w 111760"/>
                <a:gd name="connsiteY15" fmla="*/ 29492 h 217312"/>
                <a:gd name="connsiteX16" fmla="*/ 39737 w 111760"/>
                <a:gd name="connsiteY16" fmla="*/ 24215 h 217312"/>
                <a:gd name="connsiteX17" fmla="*/ 42842 w 111760"/>
                <a:gd name="connsiteY17" fmla="*/ 18937 h 217312"/>
                <a:gd name="connsiteX18" fmla="*/ 44704 w 111760"/>
                <a:gd name="connsiteY18" fmla="*/ 12418 h 217312"/>
                <a:gd name="connsiteX19" fmla="*/ 49051 w 111760"/>
                <a:gd name="connsiteY19" fmla="*/ 5278 h 217312"/>
                <a:gd name="connsiteX20" fmla="*/ 34460 w 111760"/>
                <a:gd name="connsiteY20" fmla="*/ 2173 h 217312"/>
                <a:gd name="connsiteX21" fmla="*/ 15522 w 111760"/>
                <a:gd name="connsiteY21" fmla="*/ 0 h 217312"/>
                <a:gd name="connsiteX22" fmla="*/ 14591 w 111760"/>
                <a:gd name="connsiteY22" fmla="*/ 16764 h 217312"/>
                <a:gd name="connsiteX23" fmla="*/ 8382 w 111760"/>
                <a:gd name="connsiteY23" fmla="*/ 27319 h 217312"/>
                <a:gd name="connsiteX24" fmla="*/ 3104 w 111760"/>
                <a:gd name="connsiteY24" fmla="*/ 36633 h 217312"/>
                <a:gd name="connsiteX25" fmla="*/ 0 w 111760"/>
                <a:gd name="connsiteY25" fmla="*/ 46257 h 217312"/>
                <a:gd name="connsiteX26" fmla="*/ 931 w 111760"/>
                <a:gd name="connsiteY26" fmla="*/ 58674 h 217312"/>
                <a:gd name="connsiteX27" fmla="*/ 5278 w 111760"/>
                <a:gd name="connsiteY27" fmla="*/ 75438 h 217312"/>
                <a:gd name="connsiteX28" fmla="*/ 8382 w 111760"/>
                <a:gd name="connsiteY28" fmla="*/ 93444 h 217312"/>
                <a:gd name="connsiteX29" fmla="*/ 10555 w 111760"/>
                <a:gd name="connsiteY29" fmla="*/ 92513 h 217312"/>
                <a:gd name="connsiteX30" fmla="*/ 12418 w 111760"/>
                <a:gd name="connsiteY30" fmla="*/ 90340 h 217312"/>
                <a:gd name="connsiteX31" fmla="*/ 14591 w 111760"/>
                <a:gd name="connsiteY31" fmla="*/ 90340 h 217312"/>
                <a:gd name="connsiteX32" fmla="*/ 14591 w 111760"/>
                <a:gd name="connsiteY32" fmla="*/ 88167 h 217312"/>
                <a:gd name="connsiteX33" fmla="*/ 14591 w 111760"/>
                <a:gd name="connsiteY33" fmla="*/ 85994 h 217312"/>
                <a:gd name="connsiteX34" fmla="*/ 15522 w 111760"/>
                <a:gd name="connsiteY34" fmla="*/ 82889 h 217312"/>
                <a:gd name="connsiteX35" fmla="*/ 19869 w 111760"/>
                <a:gd name="connsiteY35" fmla="*/ 82889 h 217312"/>
                <a:gd name="connsiteX36" fmla="*/ 19869 w 111760"/>
                <a:gd name="connsiteY36" fmla="*/ 85994 h 217312"/>
                <a:gd name="connsiteX37" fmla="*/ 19869 w 111760"/>
                <a:gd name="connsiteY37" fmla="*/ 88167 h 217312"/>
                <a:gd name="connsiteX38" fmla="*/ 17695 w 111760"/>
                <a:gd name="connsiteY38" fmla="*/ 90340 h 217312"/>
                <a:gd name="connsiteX39" fmla="*/ 17695 w 111760"/>
                <a:gd name="connsiteY39" fmla="*/ 92513 h 217312"/>
                <a:gd name="connsiteX40" fmla="*/ 15522 w 111760"/>
                <a:gd name="connsiteY40" fmla="*/ 93444 h 217312"/>
                <a:gd name="connsiteX41" fmla="*/ 17695 w 111760"/>
                <a:gd name="connsiteY41" fmla="*/ 97480 h 217312"/>
                <a:gd name="connsiteX42" fmla="*/ 17695 w 111760"/>
                <a:gd name="connsiteY42" fmla="*/ 100895 h 217312"/>
                <a:gd name="connsiteX43" fmla="*/ 17695 w 111760"/>
                <a:gd name="connsiteY43" fmla="*/ 102758 h 217312"/>
                <a:gd name="connsiteX44" fmla="*/ 19869 w 111760"/>
                <a:gd name="connsiteY44" fmla="*/ 104931 h 217312"/>
                <a:gd name="connsiteX45" fmla="*/ 19869 w 111760"/>
                <a:gd name="connsiteY45" fmla="*/ 106173 h 217312"/>
                <a:gd name="connsiteX46" fmla="*/ 22973 w 111760"/>
                <a:gd name="connsiteY46" fmla="*/ 106173 h 217312"/>
                <a:gd name="connsiteX47" fmla="*/ 27009 w 111760"/>
                <a:gd name="connsiteY47" fmla="*/ 108035 h 217312"/>
                <a:gd name="connsiteX48" fmla="*/ 30113 w 111760"/>
                <a:gd name="connsiteY48" fmla="*/ 108035 h 217312"/>
                <a:gd name="connsiteX49" fmla="*/ 32286 w 111760"/>
                <a:gd name="connsiteY49" fmla="*/ 108035 h 217312"/>
                <a:gd name="connsiteX50" fmla="*/ 35391 w 111760"/>
                <a:gd name="connsiteY50" fmla="*/ 110208 h 217312"/>
                <a:gd name="connsiteX51" fmla="*/ 39737 w 111760"/>
                <a:gd name="connsiteY51" fmla="*/ 112381 h 217312"/>
                <a:gd name="connsiteX52" fmla="*/ 41600 w 111760"/>
                <a:gd name="connsiteY52" fmla="*/ 112381 h 217312"/>
                <a:gd name="connsiteX53" fmla="*/ 41600 w 111760"/>
                <a:gd name="connsiteY53" fmla="*/ 113313 h 217312"/>
                <a:gd name="connsiteX54" fmla="*/ 42842 w 111760"/>
                <a:gd name="connsiteY54" fmla="*/ 113313 h 217312"/>
                <a:gd name="connsiteX55" fmla="*/ 44704 w 111760"/>
                <a:gd name="connsiteY55" fmla="*/ 117659 h 217312"/>
                <a:gd name="connsiteX56" fmla="*/ 44704 w 111760"/>
                <a:gd name="connsiteY56" fmla="*/ 119832 h 217312"/>
                <a:gd name="connsiteX57" fmla="*/ 46877 w 111760"/>
                <a:gd name="connsiteY57" fmla="*/ 120763 h 217312"/>
                <a:gd name="connsiteX58" fmla="*/ 46877 w 111760"/>
                <a:gd name="connsiteY58" fmla="*/ 122937 h 217312"/>
                <a:gd name="connsiteX59" fmla="*/ 49051 w 111760"/>
                <a:gd name="connsiteY59" fmla="*/ 126972 h 217312"/>
                <a:gd name="connsiteX60" fmla="*/ 42842 w 111760"/>
                <a:gd name="connsiteY60" fmla="*/ 130077 h 217312"/>
                <a:gd name="connsiteX61" fmla="*/ 35391 w 111760"/>
                <a:gd name="connsiteY61" fmla="*/ 134423 h 217312"/>
                <a:gd name="connsiteX62" fmla="*/ 32286 w 111760"/>
                <a:gd name="connsiteY62" fmla="*/ 137528 h 217312"/>
                <a:gd name="connsiteX63" fmla="*/ 27009 w 111760"/>
                <a:gd name="connsiteY63" fmla="*/ 142805 h 217312"/>
                <a:gd name="connsiteX64" fmla="*/ 25146 w 111760"/>
                <a:gd name="connsiteY64" fmla="*/ 150256 h 217312"/>
                <a:gd name="connsiteX65" fmla="*/ 22973 w 111760"/>
                <a:gd name="connsiteY65" fmla="*/ 154292 h 217312"/>
                <a:gd name="connsiteX66" fmla="*/ 22973 w 111760"/>
                <a:gd name="connsiteY66" fmla="*/ 156465 h 217312"/>
                <a:gd name="connsiteX67" fmla="*/ 25146 w 111760"/>
                <a:gd name="connsiteY67" fmla="*/ 157396 h 217312"/>
                <a:gd name="connsiteX68" fmla="*/ 25146 w 111760"/>
                <a:gd name="connsiteY68" fmla="*/ 159569 h 217312"/>
                <a:gd name="connsiteX69" fmla="*/ 29182 w 111760"/>
                <a:gd name="connsiteY69" fmla="*/ 163915 h 217312"/>
                <a:gd name="connsiteX70" fmla="*/ 15522 w 111760"/>
                <a:gd name="connsiteY70" fmla="*/ 167020 h 217312"/>
                <a:gd name="connsiteX71" fmla="*/ 17695 w 111760"/>
                <a:gd name="connsiteY71" fmla="*/ 172297 h 217312"/>
                <a:gd name="connsiteX72" fmla="*/ 17695 w 111760"/>
                <a:gd name="connsiteY72" fmla="*/ 176333 h 217312"/>
                <a:gd name="connsiteX73" fmla="*/ 19869 w 111760"/>
                <a:gd name="connsiteY73" fmla="*/ 178506 h 217312"/>
                <a:gd name="connsiteX74" fmla="*/ 19869 w 111760"/>
                <a:gd name="connsiteY74" fmla="*/ 179438 h 217312"/>
                <a:gd name="connsiteX75" fmla="*/ 22973 w 111760"/>
                <a:gd name="connsiteY75" fmla="*/ 181611 h 217312"/>
                <a:gd name="connsiteX76" fmla="*/ 27009 w 111760"/>
                <a:gd name="connsiteY76" fmla="*/ 181611 h 217312"/>
                <a:gd name="connsiteX77" fmla="*/ 32286 w 111760"/>
                <a:gd name="connsiteY77" fmla="*/ 181611 h 217312"/>
                <a:gd name="connsiteX78" fmla="*/ 22973 w 111760"/>
                <a:gd name="connsiteY78" fmla="*/ 198375 h 217312"/>
                <a:gd name="connsiteX79" fmla="*/ 12418 w 111760"/>
                <a:gd name="connsiteY79" fmla="*/ 214208 h 217312"/>
                <a:gd name="connsiteX80" fmla="*/ 12418 w 111760"/>
                <a:gd name="connsiteY80" fmla="*/ 218554 h 217312"/>
                <a:gd name="connsiteX81" fmla="*/ 29182 w 111760"/>
                <a:gd name="connsiteY81" fmla="*/ 216381 h 217312"/>
                <a:gd name="connsiteX82" fmla="*/ 49051 w 111760"/>
                <a:gd name="connsiteY82" fmla="*/ 211103 h 217312"/>
                <a:gd name="connsiteX83" fmla="*/ 70782 w 111760"/>
                <a:gd name="connsiteY83" fmla="*/ 205826 h 217312"/>
                <a:gd name="connsiteX84" fmla="*/ 88477 w 111760"/>
                <a:gd name="connsiteY84" fmla="*/ 198375 h 217312"/>
                <a:gd name="connsiteX85" fmla="*/ 99964 w 111760"/>
                <a:gd name="connsiteY85" fmla="*/ 191235 h 217312"/>
                <a:gd name="connsiteX86" fmla="*/ 108346 w 111760"/>
                <a:gd name="connsiteY86" fmla="*/ 183784 h 217312"/>
                <a:gd name="connsiteX87" fmla="*/ 112692 w 111760"/>
                <a:gd name="connsiteY87" fmla="*/ 171056 h 217312"/>
                <a:gd name="connsiteX88" fmla="*/ 110519 w 111760"/>
                <a:gd name="connsiteY88" fmla="*/ 157396 h 217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11760" h="217312">
                  <a:moveTo>
                    <a:pt x="103068" y="141874"/>
                  </a:moveTo>
                  <a:lnTo>
                    <a:pt x="93755" y="122937"/>
                  </a:lnTo>
                  <a:lnTo>
                    <a:pt x="83510" y="106173"/>
                  </a:lnTo>
                  <a:lnTo>
                    <a:pt x="70782" y="92513"/>
                  </a:lnTo>
                  <a:lnTo>
                    <a:pt x="61468" y="78853"/>
                  </a:lnTo>
                  <a:lnTo>
                    <a:pt x="52155" y="70471"/>
                  </a:lnTo>
                  <a:lnTo>
                    <a:pt x="56191" y="63021"/>
                  </a:lnTo>
                  <a:lnTo>
                    <a:pt x="61468" y="53397"/>
                  </a:lnTo>
                  <a:lnTo>
                    <a:pt x="64573" y="41910"/>
                  </a:lnTo>
                  <a:lnTo>
                    <a:pt x="59295" y="29492"/>
                  </a:lnTo>
                  <a:lnTo>
                    <a:pt x="59295" y="22042"/>
                  </a:lnTo>
                  <a:lnTo>
                    <a:pt x="54328" y="22042"/>
                  </a:lnTo>
                  <a:lnTo>
                    <a:pt x="49982" y="24215"/>
                  </a:lnTo>
                  <a:lnTo>
                    <a:pt x="49051" y="26078"/>
                  </a:lnTo>
                  <a:lnTo>
                    <a:pt x="44704" y="29492"/>
                  </a:lnTo>
                  <a:lnTo>
                    <a:pt x="35391" y="29492"/>
                  </a:lnTo>
                  <a:lnTo>
                    <a:pt x="39737" y="24215"/>
                  </a:lnTo>
                  <a:lnTo>
                    <a:pt x="42842" y="18937"/>
                  </a:lnTo>
                  <a:lnTo>
                    <a:pt x="44704" y="12418"/>
                  </a:lnTo>
                  <a:lnTo>
                    <a:pt x="49051" y="5278"/>
                  </a:lnTo>
                  <a:lnTo>
                    <a:pt x="34460" y="2173"/>
                  </a:lnTo>
                  <a:lnTo>
                    <a:pt x="15522" y="0"/>
                  </a:lnTo>
                  <a:lnTo>
                    <a:pt x="14591" y="16764"/>
                  </a:lnTo>
                  <a:lnTo>
                    <a:pt x="8382" y="27319"/>
                  </a:lnTo>
                  <a:lnTo>
                    <a:pt x="3104" y="36633"/>
                  </a:lnTo>
                  <a:lnTo>
                    <a:pt x="0" y="46257"/>
                  </a:lnTo>
                  <a:lnTo>
                    <a:pt x="931" y="58674"/>
                  </a:lnTo>
                  <a:lnTo>
                    <a:pt x="5278" y="75438"/>
                  </a:lnTo>
                  <a:lnTo>
                    <a:pt x="8382" y="93444"/>
                  </a:lnTo>
                  <a:lnTo>
                    <a:pt x="10555" y="92513"/>
                  </a:lnTo>
                  <a:lnTo>
                    <a:pt x="12418" y="90340"/>
                  </a:lnTo>
                  <a:lnTo>
                    <a:pt x="14591" y="90340"/>
                  </a:lnTo>
                  <a:lnTo>
                    <a:pt x="14591" y="88167"/>
                  </a:lnTo>
                  <a:lnTo>
                    <a:pt x="14591" y="85994"/>
                  </a:lnTo>
                  <a:lnTo>
                    <a:pt x="15522" y="82889"/>
                  </a:lnTo>
                  <a:lnTo>
                    <a:pt x="19869" y="82889"/>
                  </a:lnTo>
                  <a:lnTo>
                    <a:pt x="19869" y="85994"/>
                  </a:lnTo>
                  <a:lnTo>
                    <a:pt x="19869" y="88167"/>
                  </a:lnTo>
                  <a:lnTo>
                    <a:pt x="17695" y="90340"/>
                  </a:lnTo>
                  <a:lnTo>
                    <a:pt x="17695" y="92513"/>
                  </a:lnTo>
                  <a:lnTo>
                    <a:pt x="15522" y="93444"/>
                  </a:lnTo>
                  <a:lnTo>
                    <a:pt x="17695" y="97480"/>
                  </a:lnTo>
                  <a:lnTo>
                    <a:pt x="17695" y="100895"/>
                  </a:lnTo>
                  <a:lnTo>
                    <a:pt x="17695" y="102758"/>
                  </a:lnTo>
                  <a:lnTo>
                    <a:pt x="19869" y="104931"/>
                  </a:lnTo>
                  <a:lnTo>
                    <a:pt x="19869" y="106173"/>
                  </a:lnTo>
                  <a:lnTo>
                    <a:pt x="22973" y="106173"/>
                  </a:lnTo>
                  <a:lnTo>
                    <a:pt x="27009" y="108035"/>
                  </a:lnTo>
                  <a:lnTo>
                    <a:pt x="30113" y="108035"/>
                  </a:lnTo>
                  <a:lnTo>
                    <a:pt x="32286" y="108035"/>
                  </a:lnTo>
                  <a:lnTo>
                    <a:pt x="35391" y="110208"/>
                  </a:lnTo>
                  <a:lnTo>
                    <a:pt x="39737" y="112381"/>
                  </a:lnTo>
                  <a:lnTo>
                    <a:pt x="41600" y="112381"/>
                  </a:lnTo>
                  <a:lnTo>
                    <a:pt x="41600" y="113313"/>
                  </a:lnTo>
                  <a:lnTo>
                    <a:pt x="42842" y="113313"/>
                  </a:lnTo>
                  <a:lnTo>
                    <a:pt x="44704" y="117659"/>
                  </a:lnTo>
                  <a:lnTo>
                    <a:pt x="44704" y="119832"/>
                  </a:lnTo>
                  <a:lnTo>
                    <a:pt x="46877" y="120763"/>
                  </a:lnTo>
                  <a:lnTo>
                    <a:pt x="46877" y="122937"/>
                  </a:lnTo>
                  <a:lnTo>
                    <a:pt x="49051" y="126972"/>
                  </a:lnTo>
                  <a:lnTo>
                    <a:pt x="42842" y="130077"/>
                  </a:lnTo>
                  <a:lnTo>
                    <a:pt x="35391" y="134423"/>
                  </a:lnTo>
                  <a:lnTo>
                    <a:pt x="32286" y="137528"/>
                  </a:lnTo>
                  <a:lnTo>
                    <a:pt x="27009" y="142805"/>
                  </a:lnTo>
                  <a:lnTo>
                    <a:pt x="25146" y="150256"/>
                  </a:lnTo>
                  <a:lnTo>
                    <a:pt x="22973" y="154292"/>
                  </a:lnTo>
                  <a:lnTo>
                    <a:pt x="22973" y="156465"/>
                  </a:lnTo>
                  <a:lnTo>
                    <a:pt x="25146" y="157396"/>
                  </a:lnTo>
                  <a:lnTo>
                    <a:pt x="25146" y="159569"/>
                  </a:lnTo>
                  <a:lnTo>
                    <a:pt x="29182" y="163915"/>
                  </a:lnTo>
                  <a:lnTo>
                    <a:pt x="15522" y="167020"/>
                  </a:lnTo>
                  <a:lnTo>
                    <a:pt x="17695" y="172297"/>
                  </a:lnTo>
                  <a:lnTo>
                    <a:pt x="17695" y="176333"/>
                  </a:lnTo>
                  <a:lnTo>
                    <a:pt x="19869" y="178506"/>
                  </a:lnTo>
                  <a:lnTo>
                    <a:pt x="19869" y="179438"/>
                  </a:lnTo>
                  <a:lnTo>
                    <a:pt x="22973" y="181611"/>
                  </a:lnTo>
                  <a:lnTo>
                    <a:pt x="27009" y="181611"/>
                  </a:lnTo>
                  <a:lnTo>
                    <a:pt x="32286" y="181611"/>
                  </a:lnTo>
                  <a:lnTo>
                    <a:pt x="22973" y="198375"/>
                  </a:lnTo>
                  <a:lnTo>
                    <a:pt x="12418" y="214208"/>
                  </a:lnTo>
                  <a:lnTo>
                    <a:pt x="12418" y="218554"/>
                  </a:lnTo>
                  <a:lnTo>
                    <a:pt x="29182" y="216381"/>
                  </a:lnTo>
                  <a:lnTo>
                    <a:pt x="49051" y="211103"/>
                  </a:lnTo>
                  <a:lnTo>
                    <a:pt x="70782" y="205826"/>
                  </a:lnTo>
                  <a:lnTo>
                    <a:pt x="88477" y="198375"/>
                  </a:lnTo>
                  <a:lnTo>
                    <a:pt x="99964" y="191235"/>
                  </a:lnTo>
                  <a:lnTo>
                    <a:pt x="108346" y="183784"/>
                  </a:lnTo>
                  <a:lnTo>
                    <a:pt x="112692" y="171056"/>
                  </a:lnTo>
                  <a:lnTo>
                    <a:pt x="110519" y="15739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xmlns="" id="{60D36264-1C50-47F6-BA22-84F14AAF6F33}"/>
                </a:ext>
              </a:extLst>
            </p:cNvPr>
            <p:cNvSpPr/>
            <p:nvPr/>
          </p:nvSpPr>
          <p:spPr>
            <a:xfrm>
              <a:off x="5278762" y="4812379"/>
              <a:ext cx="24836" cy="34149"/>
            </a:xfrm>
            <a:custGeom>
              <a:avLst/>
              <a:gdLst>
                <a:gd name="connsiteX0" fmla="*/ 23904 w 24835"/>
                <a:gd name="connsiteY0" fmla="*/ 10555 h 34149"/>
                <a:gd name="connsiteX1" fmla="*/ 23904 w 24835"/>
                <a:gd name="connsiteY1" fmla="*/ 7451 h 34149"/>
                <a:gd name="connsiteX2" fmla="*/ 22042 w 24835"/>
                <a:gd name="connsiteY2" fmla="*/ 5278 h 34149"/>
                <a:gd name="connsiteX3" fmla="*/ 19869 w 24835"/>
                <a:gd name="connsiteY3" fmla="*/ 3104 h 34149"/>
                <a:gd name="connsiteX4" fmla="*/ 16764 w 24835"/>
                <a:gd name="connsiteY4" fmla="*/ 0 h 34149"/>
                <a:gd name="connsiteX5" fmla="*/ 9313 w 24835"/>
                <a:gd name="connsiteY5" fmla="*/ 10555 h 34149"/>
                <a:gd name="connsiteX6" fmla="*/ 2173 w 24835"/>
                <a:gd name="connsiteY6" fmla="*/ 14901 h 34149"/>
                <a:gd name="connsiteX7" fmla="*/ 0 w 24835"/>
                <a:gd name="connsiteY7" fmla="*/ 15833 h 34149"/>
                <a:gd name="connsiteX8" fmla="*/ 0 w 24835"/>
                <a:gd name="connsiteY8" fmla="*/ 18006 h 34149"/>
                <a:gd name="connsiteX9" fmla="*/ 3104 w 24835"/>
                <a:gd name="connsiteY9" fmla="*/ 23283 h 34149"/>
                <a:gd name="connsiteX10" fmla="*/ 9313 w 24835"/>
                <a:gd name="connsiteY10" fmla="*/ 35701 h 34149"/>
                <a:gd name="connsiteX11" fmla="*/ 12418 w 24835"/>
                <a:gd name="connsiteY11" fmla="*/ 35701 h 34149"/>
                <a:gd name="connsiteX12" fmla="*/ 14591 w 24835"/>
                <a:gd name="connsiteY12" fmla="*/ 34770 h 34149"/>
                <a:gd name="connsiteX13" fmla="*/ 16764 w 24835"/>
                <a:gd name="connsiteY13" fmla="*/ 34770 h 34149"/>
                <a:gd name="connsiteX14" fmla="*/ 17695 w 24835"/>
                <a:gd name="connsiteY14" fmla="*/ 34770 h 34149"/>
                <a:gd name="connsiteX15" fmla="*/ 19869 w 24835"/>
                <a:gd name="connsiteY15" fmla="*/ 32597 h 34149"/>
                <a:gd name="connsiteX16" fmla="*/ 22042 w 24835"/>
                <a:gd name="connsiteY16" fmla="*/ 30424 h 34149"/>
                <a:gd name="connsiteX17" fmla="*/ 22042 w 24835"/>
                <a:gd name="connsiteY17" fmla="*/ 28561 h 34149"/>
                <a:gd name="connsiteX18" fmla="*/ 22042 w 24835"/>
                <a:gd name="connsiteY18" fmla="*/ 27319 h 34149"/>
                <a:gd name="connsiteX19" fmla="*/ 22042 w 24835"/>
                <a:gd name="connsiteY19" fmla="*/ 25146 h 34149"/>
                <a:gd name="connsiteX20" fmla="*/ 23904 w 24835"/>
                <a:gd name="connsiteY20" fmla="*/ 23283 h 34149"/>
                <a:gd name="connsiteX21" fmla="*/ 25146 w 24835"/>
                <a:gd name="connsiteY21" fmla="*/ 19869 h 34149"/>
                <a:gd name="connsiteX22" fmla="*/ 23904 w 24835"/>
                <a:gd name="connsiteY22" fmla="*/ 14901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4835" h="34149">
                  <a:moveTo>
                    <a:pt x="23904" y="10555"/>
                  </a:moveTo>
                  <a:lnTo>
                    <a:pt x="23904" y="7451"/>
                  </a:lnTo>
                  <a:lnTo>
                    <a:pt x="22042" y="5278"/>
                  </a:lnTo>
                  <a:lnTo>
                    <a:pt x="19869" y="3104"/>
                  </a:lnTo>
                  <a:lnTo>
                    <a:pt x="16764" y="0"/>
                  </a:lnTo>
                  <a:lnTo>
                    <a:pt x="9313" y="10555"/>
                  </a:lnTo>
                  <a:lnTo>
                    <a:pt x="2173" y="14901"/>
                  </a:lnTo>
                  <a:lnTo>
                    <a:pt x="0" y="15833"/>
                  </a:lnTo>
                  <a:lnTo>
                    <a:pt x="0" y="18006"/>
                  </a:lnTo>
                  <a:lnTo>
                    <a:pt x="3104" y="23283"/>
                  </a:lnTo>
                  <a:lnTo>
                    <a:pt x="9313" y="35701"/>
                  </a:lnTo>
                  <a:lnTo>
                    <a:pt x="12418" y="35701"/>
                  </a:lnTo>
                  <a:lnTo>
                    <a:pt x="14591" y="34770"/>
                  </a:lnTo>
                  <a:lnTo>
                    <a:pt x="16764" y="34770"/>
                  </a:lnTo>
                  <a:lnTo>
                    <a:pt x="17695" y="34770"/>
                  </a:lnTo>
                  <a:lnTo>
                    <a:pt x="19869" y="32597"/>
                  </a:lnTo>
                  <a:lnTo>
                    <a:pt x="22042" y="30424"/>
                  </a:lnTo>
                  <a:lnTo>
                    <a:pt x="22042" y="28561"/>
                  </a:lnTo>
                  <a:lnTo>
                    <a:pt x="22042" y="27319"/>
                  </a:lnTo>
                  <a:lnTo>
                    <a:pt x="22042" y="25146"/>
                  </a:lnTo>
                  <a:lnTo>
                    <a:pt x="23904" y="23283"/>
                  </a:lnTo>
                  <a:lnTo>
                    <a:pt x="25146" y="19869"/>
                  </a:lnTo>
                  <a:lnTo>
                    <a:pt x="23904" y="1490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xmlns="" id="{6E49FE23-F59C-454D-8CE6-530EDD1B35E1}"/>
                </a:ext>
              </a:extLst>
            </p:cNvPr>
            <p:cNvSpPr/>
            <p:nvPr/>
          </p:nvSpPr>
          <p:spPr>
            <a:xfrm>
              <a:off x="7689063" y="4320943"/>
              <a:ext cx="49671" cy="27940"/>
            </a:xfrm>
            <a:custGeom>
              <a:avLst/>
              <a:gdLst>
                <a:gd name="connsiteX0" fmla="*/ 49051 w 49671"/>
                <a:gd name="connsiteY0" fmla="*/ 12418 h 27940"/>
                <a:gd name="connsiteX1" fmla="*/ 44704 w 49671"/>
                <a:gd name="connsiteY1" fmla="*/ 10555 h 27940"/>
                <a:gd name="connsiteX2" fmla="*/ 43773 w 49671"/>
                <a:gd name="connsiteY2" fmla="*/ 10555 h 27940"/>
                <a:gd name="connsiteX3" fmla="*/ 41600 w 49671"/>
                <a:gd name="connsiteY3" fmla="*/ 10555 h 27940"/>
                <a:gd name="connsiteX4" fmla="*/ 37564 w 49671"/>
                <a:gd name="connsiteY4" fmla="*/ 10555 h 27940"/>
                <a:gd name="connsiteX5" fmla="*/ 36322 w 49671"/>
                <a:gd name="connsiteY5" fmla="*/ 10555 h 27940"/>
                <a:gd name="connsiteX6" fmla="*/ 34460 w 49671"/>
                <a:gd name="connsiteY6" fmla="*/ 9313 h 27940"/>
                <a:gd name="connsiteX7" fmla="*/ 30113 w 49671"/>
                <a:gd name="connsiteY7" fmla="*/ 9313 h 27940"/>
                <a:gd name="connsiteX8" fmla="*/ 27009 w 49671"/>
                <a:gd name="connsiteY8" fmla="*/ 5278 h 27940"/>
                <a:gd name="connsiteX9" fmla="*/ 22973 w 49671"/>
                <a:gd name="connsiteY9" fmla="*/ 0 h 27940"/>
                <a:gd name="connsiteX10" fmla="*/ 15522 w 49671"/>
                <a:gd name="connsiteY10" fmla="*/ 3104 h 27940"/>
                <a:gd name="connsiteX11" fmla="*/ 10555 w 49671"/>
                <a:gd name="connsiteY11" fmla="*/ 7451 h 27940"/>
                <a:gd name="connsiteX12" fmla="*/ 5278 w 49671"/>
                <a:gd name="connsiteY12" fmla="*/ 10555 h 27940"/>
                <a:gd name="connsiteX13" fmla="*/ 0 w 49671"/>
                <a:gd name="connsiteY13" fmla="*/ 15833 h 27940"/>
                <a:gd name="connsiteX14" fmla="*/ 0 w 49671"/>
                <a:gd name="connsiteY14" fmla="*/ 30424 h 27940"/>
                <a:gd name="connsiteX15" fmla="*/ 36322 w 49671"/>
                <a:gd name="connsiteY15" fmla="*/ 27319 h 27940"/>
                <a:gd name="connsiteX16" fmla="*/ 43773 w 49671"/>
                <a:gd name="connsiteY16" fmla="*/ 22042 h 27940"/>
                <a:gd name="connsiteX17" fmla="*/ 50913 w 49671"/>
                <a:gd name="connsiteY17" fmla="*/ 15833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9671" h="27940">
                  <a:moveTo>
                    <a:pt x="49051" y="12418"/>
                  </a:moveTo>
                  <a:lnTo>
                    <a:pt x="44704" y="10555"/>
                  </a:lnTo>
                  <a:lnTo>
                    <a:pt x="43773" y="10555"/>
                  </a:lnTo>
                  <a:lnTo>
                    <a:pt x="41600" y="10555"/>
                  </a:lnTo>
                  <a:lnTo>
                    <a:pt x="37564" y="10555"/>
                  </a:lnTo>
                  <a:lnTo>
                    <a:pt x="36322" y="10555"/>
                  </a:lnTo>
                  <a:lnTo>
                    <a:pt x="34460" y="9313"/>
                  </a:lnTo>
                  <a:lnTo>
                    <a:pt x="30113" y="9313"/>
                  </a:lnTo>
                  <a:lnTo>
                    <a:pt x="27009" y="5278"/>
                  </a:lnTo>
                  <a:lnTo>
                    <a:pt x="22973" y="0"/>
                  </a:lnTo>
                  <a:lnTo>
                    <a:pt x="15522" y="3104"/>
                  </a:lnTo>
                  <a:lnTo>
                    <a:pt x="10555" y="7451"/>
                  </a:lnTo>
                  <a:lnTo>
                    <a:pt x="5278" y="10555"/>
                  </a:lnTo>
                  <a:lnTo>
                    <a:pt x="0" y="15833"/>
                  </a:lnTo>
                  <a:lnTo>
                    <a:pt x="0" y="30424"/>
                  </a:lnTo>
                  <a:lnTo>
                    <a:pt x="36322" y="27319"/>
                  </a:lnTo>
                  <a:lnTo>
                    <a:pt x="43773" y="22042"/>
                  </a:lnTo>
                  <a:lnTo>
                    <a:pt x="50913" y="1583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xmlns="" id="{6CBDEB86-8700-4DD3-85F0-86231D02D6AA}"/>
                </a:ext>
              </a:extLst>
            </p:cNvPr>
            <p:cNvSpPr/>
            <p:nvPr/>
          </p:nvSpPr>
          <p:spPr>
            <a:xfrm>
              <a:off x="5774854" y="4394519"/>
              <a:ext cx="15522" cy="9313"/>
            </a:xfrm>
            <a:custGeom>
              <a:avLst/>
              <a:gdLst>
                <a:gd name="connsiteX0" fmla="*/ 0 w 15522"/>
                <a:gd name="connsiteY0" fmla="*/ 931 h 9313"/>
                <a:gd name="connsiteX1" fmla="*/ 2173 w 15522"/>
                <a:gd name="connsiteY1" fmla="*/ 3104 h 9313"/>
                <a:gd name="connsiteX2" fmla="*/ 2173 w 15522"/>
                <a:gd name="connsiteY2" fmla="*/ 5278 h 9313"/>
                <a:gd name="connsiteX3" fmla="*/ 4036 w 15522"/>
                <a:gd name="connsiteY3" fmla="*/ 8382 h 9313"/>
                <a:gd name="connsiteX4" fmla="*/ 4036 w 15522"/>
                <a:gd name="connsiteY4" fmla="*/ 10245 h 9313"/>
                <a:gd name="connsiteX5" fmla="*/ 7140 w 15522"/>
                <a:gd name="connsiteY5" fmla="*/ 10245 h 9313"/>
                <a:gd name="connsiteX6" fmla="*/ 9313 w 15522"/>
                <a:gd name="connsiteY6" fmla="*/ 10245 h 9313"/>
                <a:gd name="connsiteX7" fmla="*/ 13349 w 15522"/>
                <a:gd name="connsiteY7" fmla="*/ 7140 h 9313"/>
                <a:gd name="connsiteX8" fmla="*/ 16764 w 15522"/>
                <a:gd name="connsiteY8" fmla="*/ 7140 h 9313"/>
                <a:gd name="connsiteX9" fmla="*/ 16764 w 15522"/>
                <a:gd name="connsiteY9" fmla="*/ 0 h 9313"/>
                <a:gd name="connsiteX10" fmla="*/ 0 w 15522"/>
                <a:gd name="connsiteY10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522" h="9313">
                  <a:moveTo>
                    <a:pt x="0" y="931"/>
                  </a:moveTo>
                  <a:lnTo>
                    <a:pt x="2173" y="3104"/>
                  </a:lnTo>
                  <a:lnTo>
                    <a:pt x="2173" y="5278"/>
                  </a:lnTo>
                  <a:lnTo>
                    <a:pt x="4036" y="8382"/>
                  </a:lnTo>
                  <a:lnTo>
                    <a:pt x="4036" y="10245"/>
                  </a:lnTo>
                  <a:lnTo>
                    <a:pt x="7140" y="10245"/>
                  </a:lnTo>
                  <a:lnTo>
                    <a:pt x="9313" y="10245"/>
                  </a:lnTo>
                  <a:lnTo>
                    <a:pt x="13349" y="7140"/>
                  </a:lnTo>
                  <a:lnTo>
                    <a:pt x="16764" y="7140"/>
                  </a:lnTo>
                  <a:lnTo>
                    <a:pt x="1676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xmlns="" id="{8A60C613-4AB9-433F-ADFC-9EFAD695027D}"/>
                </a:ext>
              </a:extLst>
            </p:cNvPr>
            <p:cNvSpPr/>
            <p:nvPr/>
          </p:nvSpPr>
          <p:spPr>
            <a:xfrm>
              <a:off x="7132744" y="4215702"/>
              <a:ext cx="55880" cy="21731"/>
            </a:xfrm>
            <a:custGeom>
              <a:avLst/>
              <a:gdLst>
                <a:gd name="connsiteX0" fmla="*/ 51844 w 55880"/>
                <a:gd name="connsiteY0" fmla="*/ 7451 h 21731"/>
                <a:gd name="connsiteX1" fmla="*/ 36322 w 55880"/>
                <a:gd name="connsiteY1" fmla="*/ 4346 h 21731"/>
                <a:gd name="connsiteX2" fmla="*/ 19558 w 55880"/>
                <a:gd name="connsiteY2" fmla="*/ 0 h 21731"/>
                <a:gd name="connsiteX3" fmla="*/ 0 w 55880"/>
                <a:gd name="connsiteY3" fmla="*/ 0 h 21731"/>
                <a:gd name="connsiteX4" fmla="*/ 0 w 55880"/>
                <a:gd name="connsiteY4" fmla="*/ 7451 h 21731"/>
                <a:gd name="connsiteX5" fmla="*/ 931 w 55880"/>
                <a:gd name="connsiteY5" fmla="*/ 13660 h 21731"/>
                <a:gd name="connsiteX6" fmla="*/ 931 w 55880"/>
                <a:gd name="connsiteY6" fmla="*/ 18937 h 21731"/>
                <a:gd name="connsiteX7" fmla="*/ 3104 w 55880"/>
                <a:gd name="connsiteY7" fmla="*/ 24215 h 21731"/>
                <a:gd name="connsiteX8" fmla="*/ 56191 w 55880"/>
                <a:gd name="connsiteY8" fmla="*/ 24215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880" h="21731">
                  <a:moveTo>
                    <a:pt x="51844" y="7451"/>
                  </a:moveTo>
                  <a:lnTo>
                    <a:pt x="36322" y="4346"/>
                  </a:lnTo>
                  <a:lnTo>
                    <a:pt x="19558" y="0"/>
                  </a:lnTo>
                  <a:lnTo>
                    <a:pt x="0" y="0"/>
                  </a:lnTo>
                  <a:lnTo>
                    <a:pt x="0" y="7451"/>
                  </a:lnTo>
                  <a:lnTo>
                    <a:pt x="931" y="13660"/>
                  </a:lnTo>
                  <a:lnTo>
                    <a:pt x="931" y="18937"/>
                  </a:lnTo>
                  <a:lnTo>
                    <a:pt x="3104" y="24215"/>
                  </a:lnTo>
                  <a:lnTo>
                    <a:pt x="56191" y="24215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xmlns="" id="{C38D66C3-7AAA-4E74-B88D-C7CC5591B36B}"/>
                </a:ext>
              </a:extLst>
            </p:cNvPr>
            <p:cNvSpPr/>
            <p:nvPr/>
          </p:nvSpPr>
          <p:spPr>
            <a:xfrm>
              <a:off x="5371586" y="4771400"/>
              <a:ext cx="18627" cy="27940"/>
            </a:xfrm>
            <a:custGeom>
              <a:avLst/>
              <a:gdLst>
                <a:gd name="connsiteX0" fmla="*/ 16454 w 18626"/>
                <a:gd name="connsiteY0" fmla="*/ 2173 h 27940"/>
                <a:gd name="connsiteX1" fmla="*/ 14591 w 18626"/>
                <a:gd name="connsiteY1" fmla="*/ 2173 h 27940"/>
                <a:gd name="connsiteX2" fmla="*/ 12418 w 18626"/>
                <a:gd name="connsiteY2" fmla="*/ 2173 h 27940"/>
                <a:gd name="connsiteX3" fmla="*/ 7140 w 18626"/>
                <a:gd name="connsiteY3" fmla="*/ 0 h 27940"/>
                <a:gd name="connsiteX4" fmla="*/ 7140 w 18626"/>
                <a:gd name="connsiteY4" fmla="*/ 5278 h 27940"/>
                <a:gd name="connsiteX5" fmla="*/ 5278 w 18626"/>
                <a:gd name="connsiteY5" fmla="*/ 9624 h 27940"/>
                <a:gd name="connsiteX6" fmla="*/ 3104 w 18626"/>
                <a:gd name="connsiteY6" fmla="*/ 12728 h 27940"/>
                <a:gd name="connsiteX7" fmla="*/ 0 w 18626"/>
                <a:gd name="connsiteY7" fmla="*/ 16764 h 27940"/>
                <a:gd name="connsiteX8" fmla="*/ 1863 w 18626"/>
                <a:gd name="connsiteY8" fmla="*/ 20179 h 27940"/>
                <a:gd name="connsiteX9" fmla="*/ 1863 w 18626"/>
                <a:gd name="connsiteY9" fmla="*/ 22042 h 27940"/>
                <a:gd name="connsiteX10" fmla="*/ 1863 w 18626"/>
                <a:gd name="connsiteY10" fmla="*/ 24215 h 27940"/>
                <a:gd name="connsiteX11" fmla="*/ 3104 w 18626"/>
                <a:gd name="connsiteY11" fmla="*/ 24215 h 27940"/>
                <a:gd name="connsiteX12" fmla="*/ 3104 w 18626"/>
                <a:gd name="connsiteY12" fmla="*/ 29492 h 27940"/>
                <a:gd name="connsiteX13" fmla="*/ 9313 w 18626"/>
                <a:gd name="connsiteY13" fmla="*/ 26388 h 27940"/>
                <a:gd name="connsiteX14" fmla="*/ 12418 w 18626"/>
                <a:gd name="connsiteY14" fmla="*/ 20179 h 27940"/>
                <a:gd name="connsiteX15" fmla="*/ 14591 w 18626"/>
                <a:gd name="connsiteY15" fmla="*/ 14901 h 27940"/>
                <a:gd name="connsiteX16" fmla="*/ 16454 w 18626"/>
                <a:gd name="connsiteY16" fmla="*/ 9624 h 27940"/>
                <a:gd name="connsiteX17" fmla="*/ 19868 w 18626"/>
                <a:gd name="connsiteY17" fmla="*/ 4346 h 27940"/>
                <a:gd name="connsiteX18" fmla="*/ 17695 w 18626"/>
                <a:gd name="connsiteY18" fmla="*/ 4346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626" h="27940">
                  <a:moveTo>
                    <a:pt x="16454" y="2173"/>
                  </a:moveTo>
                  <a:lnTo>
                    <a:pt x="14591" y="2173"/>
                  </a:lnTo>
                  <a:lnTo>
                    <a:pt x="12418" y="2173"/>
                  </a:lnTo>
                  <a:lnTo>
                    <a:pt x="7140" y="0"/>
                  </a:lnTo>
                  <a:lnTo>
                    <a:pt x="7140" y="5278"/>
                  </a:lnTo>
                  <a:lnTo>
                    <a:pt x="5278" y="9624"/>
                  </a:lnTo>
                  <a:lnTo>
                    <a:pt x="3104" y="12728"/>
                  </a:lnTo>
                  <a:lnTo>
                    <a:pt x="0" y="16764"/>
                  </a:lnTo>
                  <a:lnTo>
                    <a:pt x="1863" y="20179"/>
                  </a:lnTo>
                  <a:lnTo>
                    <a:pt x="1863" y="22042"/>
                  </a:lnTo>
                  <a:lnTo>
                    <a:pt x="1863" y="24215"/>
                  </a:lnTo>
                  <a:lnTo>
                    <a:pt x="3104" y="24215"/>
                  </a:lnTo>
                  <a:lnTo>
                    <a:pt x="3104" y="29492"/>
                  </a:lnTo>
                  <a:lnTo>
                    <a:pt x="9313" y="26388"/>
                  </a:lnTo>
                  <a:lnTo>
                    <a:pt x="12418" y="20179"/>
                  </a:lnTo>
                  <a:lnTo>
                    <a:pt x="14591" y="14901"/>
                  </a:lnTo>
                  <a:lnTo>
                    <a:pt x="16454" y="9624"/>
                  </a:lnTo>
                  <a:lnTo>
                    <a:pt x="19868" y="4346"/>
                  </a:lnTo>
                  <a:lnTo>
                    <a:pt x="17695" y="434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xmlns="" id="{CA161C2E-CDA3-44A1-889F-74D16DC7E9B0}"/>
                </a:ext>
              </a:extLst>
            </p:cNvPr>
            <p:cNvSpPr/>
            <p:nvPr/>
          </p:nvSpPr>
          <p:spPr>
            <a:xfrm>
              <a:off x="4983839" y="4840940"/>
              <a:ext cx="52776" cy="80716"/>
            </a:xfrm>
            <a:custGeom>
              <a:avLst/>
              <a:gdLst>
                <a:gd name="connsiteX0" fmla="*/ 34460 w 52775"/>
                <a:gd name="connsiteY0" fmla="*/ 1863 h 80715"/>
                <a:gd name="connsiteX1" fmla="*/ 23904 w 52775"/>
                <a:gd name="connsiteY1" fmla="*/ 7140 h 80715"/>
                <a:gd name="connsiteX2" fmla="*/ 14591 w 52775"/>
                <a:gd name="connsiteY2" fmla="*/ 14591 h 80715"/>
                <a:gd name="connsiteX3" fmla="*/ 4346 w 52775"/>
                <a:gd name="connsiteY3" fmla="*/ 23904 h 80715"/>
                <a:gd name="connsiteX4" fmla="*/ 5278 w 52775"/>
                <a:gd name="connsiteY4" fmla="*/ 42841 h 80715"/>
                <a:gd name="connsiteX5" fmla="*/ 5278 w 52775"/>
                <a:gd name="connsiteY5" fmla="*/ 58674 h 80715"/>
                <a:gd name="connsiteX6" fmla="*/ 0 w 52775"/>
                <a:gd name="connsiteY6" fmla="*/ 72334 h 80715"/>
                <a:gd name="connsiteX7" fmla="*/ 0 w 52775"/>
                <a:gd name="connsiteY7" fmla="*/ 80716 h 80715"/>
                <a:gd name="connsiteX8" fmla="*/ 19869 w 52775"/>
                <a:gd name="connsiteY8" fmla="*/ 79785 h 80715"/>
                <a:gd name="connsiteX9" fmla="*/ 33528 w 52775"/>
                <a:gd name="connsiteY9" fmla="*/ 75438 h 80715"/>
                <a:gd name="connsiteX10" fmla="*/ 48119 w 52775"/>
                <a:gd name="connsiteY10" fmla="*/ 67988 h 80715"/>
                <a:gd name="connsiteX11" fmla="*/ 53086 w 52775"/>
                <a:gd name="connsiteY11" fmla="*/ 44083 h 80715"/>
                <a:gd name="connsiteX12" fmla="*/ 55259 w 52775"/>
                <a:gd name="connsiteY12" fmla="*/ 22042 h 80715"/>
                <a:gd name="connsiteX13" fmla="*/ 51224 w 52775"/>
                <a:gd name="connsiteY13" fmla="*/ 0 h 80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75" h="80715">
                  <a:moveTo>
                    <a:pt x="34460" y="1863"/>
                  </a:moveTo>
                  <a:lnTo>
                    <a:pt x="23904" y="7140"/>
                  </a:lnTo>
                  <a:lnTo>
                    <a:pt x="14591" y="14591"/>
                  </a:lnTo>
                  <a:lnTo>
                    <a:pt x="4346" y="23904"/>
                  </a:lnTo>
                  <a:lnTo>
                    <a:pt x="5278" y="42841"/>
                  </a:lnTo>
                  <a:lnTo>
                    <a:pt x="5278" y="58674"/>
                  </a:lnTo>
                  <a:lnTo>
                    <a:pt x="0" y="72334"/>
                  </a:lnTo>
                  <a:lnTo>
                    <a:pt x="0" y="80716"/>
                  </a:lnTo>
                  <a:lnTo>
                    <a:pt x="19869" y="79785"/>
                  </a:lnTo>
                  <a:lnTo>
                    <a:pt x="33528" y="75438"/>
                  </a:lnTo>
                  <a:lnTo>
                    <a:pt x="48119" y="67988"/>
                  </a:lnTo>
                  <a:lnTo>
                    <a:pt x="53086" y="44083"/>
                  </a:lnTo>
                  <a:lnTo>
                    <a:pt x="55259" y="22042"/>
                  </a:lnTo>
                  <a:lnTo>
                    <a:pt x="51224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xmlns="" id="{A6109675-B5F8-48FA-909B-F361D242DEEB}"/>
                </a:ext>
              </a:extLst>
            </p:cNvPr>
            <p:cNvSpPr/>
            <p:nvPr/>
          </p:nvSpPr>
          <p:spPr>
            <a:xfrm>
              <a:off x="4217969" y="4962635"/>
              <a:ext cx="31045" cy="18627"/>
            </a:xfrm>
            <a:custGeom>
              <a:avLst/>
              <a:gdLst>
                <a:gd name="connsiteX0" fmla="*/ 0 w 31044"/>
                <a:gd name="connsiteY0" fmla="*/ 0 h 18626"/>
                <a:gd name="connsiteX1" fmla="*/ 4036 w 31044"/>
                <a:gd name="connsiteY1" fmla="*/ 5278 h 18626"/>
                <a:gd name="connsiteX2" fmla="*/ 6209 w 31044"/>
                <a:gd name="connsiteY2" fmla="*/ 8382 h 18626"/>
                <a:gd name="connsiteX3" fmla="*/ 7140 w 31044"/>
                <a:gd name="connsiteY3" fmla="*/ 12728 h 18626"/>
                <a:gd name="connsiteX4" fmla="*/ 9313 w 31044"/>
                <a:gd name="connsiteY4" fmla="*/ 14591 h 18626"/>
                <a:gd name="connsiteX5" fmla="*/ 13660 w 31044"/>
                <a:gd name="connsiteY5" fmla="*/ 19869 h 18626"/>
                <a:gd name="connsiteX6" fmla="*/ 18627 w 31044"/>
                <a:gd name="connsiteY6" fmla="*/ 18006 h 18626"/>
                <a:gd name="connsiteX7" fmla="*/ 21731 w 31044"/>
                <a:gd name="connsiteY7" fmla="*/ 18006 h 18626"/>
                <a:gd name="connsiteX8" fmla="*/ 26077 w 31044"/>
                <a:gd name="connsiteY8" fmla="*/ 18006 h 18626"/>
                <a:gd name="connsiteX9" fmla="*/ 29182 w 31044"/>
                <a:gd name="connsiteY9" fmla="*/ 15833 h 18626"/>
                <a:gd name="connsiteX10" fmla="*/ 33218 w 31044"/>
                <a:gd name="connsiteY10" fmla="*/ 15833 h 18626"/>
                <a:gd name="connsiteX11" fmla="*/ 33218 w 31044"/>
                <a:gd name="connsiteY11" fmla="*/ 7451 h 18626"/>
                <a:gd name="connsiteX12" fmla="*/ 21731 w 31044"/>
                <a:gd name="connsiteY12" fmla="*/ 3104 h 18626"/>
                <a:gd name="connsiteX13" fmla="*/ 13660 w 31044"/>
                <a:gd name="connsiteY13" fmla="*/ 931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1044" h="18626">
                  <a:moveTo>
                    <a:pt x="0" y="0"/>
                  </a:moveTo>
                  <a:lnTo>
                    <a:pt x="4036" y="5278"/>
                  </a:lnTo>
                  <a:lnTo>
                    <a:pt x="6209" y="8382"/>
                  </a:lnTo>
                  <a:lnTo>
                    <a:pt x="7140" y="12728"/>
                  </a:lnTo>
                  <a:lnTo>
                    <a:pt x="9313" y="14591"/>
                  </a:lnTo>
                  <a:lnTo>
                    <a:pt x="13660" y="19869"/>
                  </a:lnTo>
                  <a:lnTo>
                    <a:pt x="18627" y="18006"/>
                  </a:lnTo>
                  <a:lnTo>
                    <a:pt x="21731" y="18006"/>
                  </a:lnTo>
                  <a:lnTo>
                    <a:pt x="26077" y="18006"/>
                  </a:lnTo>
                  <a:lnTo>
                    <a:pt x="29182" y="15833"/>
                  </a:lnTo>
                  <a:lnTo>
                    <a:pt x="33218" y="15833"/>
                  </a:lnTo>
                  <a:lnTo>
                    <a:pt x="33218" y="7451"/>
                  </a:lnTo>
                  <a:lnTo>
                    <a:pt x="21731" y="3104"/>
                  </a:lnTo>
                  <a:lnTo>
                    <a:pt x="13660" y="93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xmlns="" id="{3B6450CB-3F4E-461D-BFC1-4062A1CD1EEF}"/>
                </a:ext>
              </a:extLst>
            </p:cNvPr>
            <p:cNvSpPr/>
            <p:nvPr/>
          </p:nvSpPr>
          <p:spPr>
            <a:xfrm>
              <a:off x="4778634" y="4498518"/>
              <a:ext cx="158327" cy="117969"/>
            </a:xfrm>
            <a:custGeom>
              <a:avLst/>
              <a:gdLst>
                <a:gd name="connsiteX0" fmla="*/ 156154 w 158327"/>
                <a:gd name="connsiteY0" fmla="*/ 29182 h 117969"/>
                <a:gd name="connsiteX1" fmla="*/ 156154 w 158327"/>
                <a:gd name="connsiteY1" fmla="*/ 23904 h 117969"/>
                <a:gd name="connsiteX2" fmla="*/ 156154 w 158327"/>
                <a:gd name="connsiteY2" fmla="*/ 16764 h 117969"/>
                <a:gd name="connsiteX3" fmla="*/ 154292 w 158327"/>
                <a:gd name="connsiteY3" fmla="*/ 12418 h 117969"/>
                <a:gd name="connsiteX4" fmla="*/ 154292 w 158327"/>
                <a:gd name="connsiteY4" fmla="*/ 9313 h 117969"/>
                <a:gd name="connsiteX5" fmla="*/ 153050 w 158327"/>
                <a:gd name="connsiteY5" fmla="*/ 7140 h 117969"/>
                <a:gd name="connsiteX6" fmla="*/ 151187 w 158327"/>
                <a:gd name="connsiteY6" fmla="*/ 4036 h 117969"/>
                <a:gd name="connsiteX7" fmla="*/ 149014 w 158327"/>
                <a:gd name="connsiteY7" fmla="*/ 0 h 117969"/>
                <a:gd name="connsiteX8" fmla="*/ 134423 w 158327"/>
                <a:gd name="connsiteY8" fmla="*/ 1863 h 117969"/>
                <a:gd name="connsiteX9" fmla="*/ 126972 w 158327"/>
                <a:gd name="connsiteY9" fmla="*/ 7140 h 117969"/>
                <a:gd name="connsiteX10" fmla="*/ 119832 w 158327"/>
                <a:gd name="connsiteY10" fmla="*/ 12418 h 117969"/>
                <a:gd name="connsiteX11" fmla="*/ 114554 w 158327"/>
                <a:gd name="connsiteY11" fmla="*/ 18937 h 117969"/>
                <a:gd name="connsiteX12" fmla="*/ 105241 w 158327"/>
                <a:gd name="connsiteY12" fmla="*/ 23904 h 117969"/>
                <a:gd name="connsiteX13" fmla="*/ 102137 w 158327"/>
                <a:gd name="connsiteY13" fmla="*/ 23904 h 117969"/>
                <a:gd name="connsiteX14" fmla="*/ 99964 w 158327"/>
                <a:gd name="connsiteY14" fmla="*/ 23904 h 117969"/>
                <a:gd name="connsiteX15" fmla="*/ 97790 w 158327"/>
                <a:gd name="connsiteY15" fmla="*/ 23904 h 117969"/>
                <a:gd name="connsiteX16" fmla="*/ 97790 w 158327"/>
                <a:gd name="connsiteY16" fmla="*/ 22042 h 117969"/>
                <a:gd name="connsiteX17" fmla="*/ 94686 w 158327"/>
                <a:gd name="connsiteY17" fmla="*/ 19869 h 117969"/>
                <a:gd name="connsiteX18" fmla="*/ 92823 w 158327"/>
                <a:gd name="connsiteY18" fmla="*/ 14591 h 117969"/>
                <a:gd name="connsiteX19" fmla="*/ 78232 w 158327"/>
                <a:gd name="connsiteY19" fmla="*/ 19869 h 117969"/>
                <a:gd name="connsiteX20" fmla="*/ 67677 w 158327"/>
                <a:gd name="connsiteY20" fmla="*/ 27319 h 117969"/>
                <a:gd name="connsiteX21" fmla="*/ 56191 w 158327"/>
                <a:gd name="connsiteY21" fmla="*/ 36633 h 117969"/>
                <a:gd name="connsiteX22" fmla="*/ 53086 w 158327"/>
                <a:gd name="connsiteY22" fmla="*/ 29182 h 117969"/>
                <a:gd name="connsiteX23" fmla="*/ 49050 w 158327"/>
                <a:gd name="connsiteY23" fmla="*/ 26077 h 117969"/>
                <a:gd name="connsiteX24" fmla="*/ 45946 w 158327"/>
                <a:gd name="connsiteY24" fmla="*/ 19869 h 117969"/>
                <a:gd name="connsiteX25" fmla="*/ 39427 w 158327"/>
                <a:gd name="connsiteY25" fmla="*/ 14591 h 117969"/>
                <a:gd name="connsiteX26" fmla="*/ 24836 w 158327"/>
                <a:gd name="connsiteY26" fmla="*/ 18937 h 117969"/>
                <a:gd name="connsiteX27" fmla="*/ 16764 w 158327"/>
                <a:gd name="connsiteY27" fmla="*/ 22042 h 117969"/>
                <a:gd name="connsiteX28" fmla="*/ 9313 w 158327"/>
                <a:gd name="connsiteY28" fmla="*/ 29182 h 117969"/>
                <a:gd name="connsiteX29" fmla="*/ 0 w 158327"/>
                <a:gd name="connsiteY29" fmla="*/ 36633 h 117969"/>
                <a:gd name="connsiteX30" fmla="*/ 5278 w 158327"/>
                <a:gd name="connsiteY30" fmla="*/ 47188 h 117969"/>
                <a:gd name="connsiteX31" fmla="*/ 32286 w 158327"/>
                <a:gd name="connsiteY31" fmla="*/ 47188 h 117969"/>
                <a:gd name="connsiteX32" fmla="*/ 32286 w 158327"/>
                <a:gd name="connsiteY32" fmla="*/ 60847 h 117969"/>
                <a:gd name="connsiteX33" fmla="*/ 27009 w 158327"/>
                <a:gd name="connsiteY33" fmla="*/ 60847 h 117969"/>
                <a:gd name="connsiteX34" fmla="*/ 21731 w 158327"/>
                <a:gd name="connsiteY34" fmla="*/ 60847 h 117969"/>
                <a:gd name="connsiteX35" fmla="*/ 19868 w 158327"/>
                <a:gd name="connsiteY35" fmla="*/ 61779 h 117969"/>
                <a:gd name="connsiteX36" fmla="*/ 17695 w 158327"/>
                <a:gd name="connsiteY36" fmla="*/ 61779 h 117969"/>
                <a:gd name="connsiteX37" fmla="*/ 16764 w 158327"/>
                <a:gd name="connsiteY37" fmla="*/ 63952 h 117969"/>
                <a:gd name="connsiteX38" fmla="*/ 12418 w 158327"/>
                <a:gd name="connsiteY38" fmla="*/ 68298 h 117969"/>
                <a:gd name="connsiteX39" fmla="*/ 9313 w 158327"/>
                <a:gd name="connsiteY39" fmla="*/ 68298 h 117969"/>
                <a:gd name="connsiteX40" fmla="*/ 14591 w 158327"/>
                <a:gd name="connsiteY40" fmla="*/ 71403 h 117969"/>
                <a:gd name="connsiteX41" fmla="*/ 19868 w 158327"/>
                <a:gd name="connsiteY41" fmla="*/ 75438 h 117969"/>
                <a:gd name="connsiteX42" fmla="*/ 27009 w 158327"/>
                <a:gd name="connsiteY42" fmla="*/ 76680 h 117969"/>
                <a:gd name="connsiteX43" fmla="*/ 32286 w 158327"/>
                <a:gd name="connsiteY43" fmla="*/ 80716 h 117969"/>
                <a:gd name="connsiteX44" fmla="*/ 31355 w 158327"/>
                <a:gd name="connsiteY44" fmla="*/ 83820 h 117969"/>
                <a:gd name="connsiteX45" fmla="*/ 31355 w 158327"/>
                <a:gd name="connsiteY45" fmla="*/ 85993 h 117969"/>
                <a:gd name="connsiteX46" fmla="*/ 29182 w 158327"/>
                <a:gd name="connsiteY46" fmla="*/ 88167 h 117969"/>
                <a:gd name="connsiteX47" fmla="*/ 27009 w 158327"/>
                <a:gd name="connsiteY47" fmla="*/ 90340 h 117969"/>
                <a:gd name="connsiteX48" fmla="*/ 24836 w 158327"/>
                <a:gd name="connsiteY48" fmla="*/ 91271 h 117969"/>
                <a:gd name="connsiteX49" fmla="*/ 29182 w 158327"/>
                <a:gd name="connsiteY49" fmla="*/ 95307 h 117969"/>
                <a:gd name="connsiteX50" fmla="*/ 38495 w 158327"/>
                <a:gd name="connsiteY50" fmla="*/ 100584 h 117969"/>
                <a:gd name="connsiteX51" fmla="*/ 49050 w 158327"/>
                <a:gd name="connsiteY51" fmla="*/ 105862 h 117969"/>
                <a:gd name="connsiteX52" fmla="*/ 61468 w 158327"/>
                <a:gd name="connsiteY52" fmla="*/ 113313 h 117969"/>
                <a:gd name="connsiteX53" fmla="*/ 70782 w 158327"/>
                <a:gd name="connsiteY53" fmla="*/ 117659 h 117969"/>
                <a:gd name="connsiteX54" fmla="*/ 76059 w 158327"/>
                <a:gd name="connsiteY54" fmla="*/ 120763 h 117969"/>
                <a:gd name="connsiteX55" fmla="*/ 94686 w 158327"/>
                <a:gd name="connsiteY55" fmla="*/ 105862 h 117969"/>
                <a:gd name="connsiteX56" fmla="*/ 116728 w 158327"/>
                <a:gd name="connsiteY56" fmla="*/ 95307 h 117969"/>
                <a:gd name="connsiteX57" fmla="*/ 139701 w 158327"/>
                <a:gd name="connsiteY57" fmla="*/ 85993 h 117969"/>
                <a:gd name="connsiteX58" fmla="*/ 160501 w 158327"/>
                <a:gd name="connsiteY58" fmla="*/ 75438 h 117969"/>
                <a:gd name="connsiteX59" fmla="*/ 160501 w 158327"/>
                <a:gd name="connsiteY59" fmla="*/ 60847 h 117969"/>
                <a:gd name="connsiteX60" fmla="*/ 158327 w 158327"/>
                <a:gd name="connsiteY60" fmla="*/ 44083 h 117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158327" h="117969">
                  <a:moveTo>
                    <a:pt x="156154" y="29182"/>
                  </a:moveTo>
                  <a:lnTo>
                    <a:pt x="156154" y="23904"/>
                  </a:lnTo>
                  <a:lnTo>
                    <a:pt x="156154" y="16764"/>
                  </a:lnTo>
                  <a:lnTo>
                    <a:pt x="154292" y="12418"/>
                  </a:lnTo>
                  <a:lnTo>
                    <a:pt x="154292" y="9313"/>
                  </a:lnTo>
                  <a:lnTo>
                    <a:pt x="153050" y="7140"/>
                  </a:lnTo>
                  <a:lnTo>
                    <a:pt x="151187" y="4036"/>
                  </a:lnTo>
                  <a:lnTo>
                    <a:pt x="149014" y="0"/>
                  </a:lnTo>
                  <a:lnTo>
                    <a:pt x="134423" y="1863"/>
                  </a:lnTo>
                  <a:lnTo>
                    <a:pt x="126972" y="7140"/>
                  </a:lnTo>
                  <a:lnTo>
                    <a:pt x="119832" y="12418"/>
                  </a:lnTo>
                  <a:lnTo>
                    <a:pt x="114554" y="18937"/>
                  </a:lnTo>
                  <a:lnTo>
                    <a:pt x="105241" y="23904"/>
                  </a:lnTo>
                  <a:lnTo>
                    <a:pt x="102137" y="23904"/>
                  </a:lnTo>
                  <a:lnTo>
                    <a:pt x="99964" y="23904"/>
                  </a:lnTo>
                  <a:lnTo>
                    <a:pt x="97790" y="23904"/>
                  </a:lnTo>
                  <a:lnTo>
                    <a:pt x="97790" y="22042"/>
                  </a:lnTo>
                  <a:lnTo>
                    <a:pt x="94686" y="19869"/>
                  </a:lnTo>
                  <a:lnTo>
                    <a:pt x="92823" y="14591"/>
                  </a:lnTo>
                  <a:lnTo>
                    <a:pt x="78232" y="19869"/>
                  </a:lnTo>
                  <a:lnTo>
                    <a:pt x="67677" y="27319"/>
                  </a:lnTo>
                  <a:lnTo>
                    <a:pt x="56191" y="36633"/>
                  </a:lnTo>
                  <a:lnTo>
                    <a:pt x="53086" y="29182"/>
                  </a:lnTo>
                  <a:lnTo>
                    <a:pt x="49050" y="26077"/>
                  </a:lnTo>
                  <a:lnTo>
                    <a:pt x="45946" y="19869"/>
                  </a:lnTo>
                  <a:lnTo>
                    <a:pt x="39427" y="14591"/>
                  </a:lnTo>
                  <a:lnTo>
                    <a:pt x="24836" y="18937"/>
                  </a:lnTo>
                  <a:lnTo>
                    <a:pt x="16764" y="22042"/>
                  </a:lnTo>
                  <a:lnTo>
                    <a:pt x="9313" y="29182"/>
                  </a:lnTo>
                  <a:lnTo>
                    <a:pt x="0" y="36633"/>
                  </a:lnTo>
                  <a:lnTo>
                    <a:pt x="5278" y="47188"/>
                  </a:lnTo>
                  <a:lnTo>
                    <a:pt x="32286" y="47188"/>
                  </a:lnTo>
                  <a:lnTo>
                    <a:pt x="32286" y="60847"/>
                  </a:lnTo>
                  <a:lnTo>
                    <a:pt x="27009" y="60847"/>
                  </a:lnTo>
                  <a:lnTo>
                    <a:pt x="21731" y="60847"/>
                  </a:lnTo>
                  <a:lnTo>
                    <a:pt x="19868" y="61779"/>
                  </a:lnTo>
                  <a:lnTo>
                    <a:pt x="17695" y="61779"/>
                  </a:lnTo>
                  <a:lnTo>
                    <a:pt x="16764" y="63952"/>
                  </a:lnTo>
                  <a:lnTo>
                    <a:pt x="12418" y="68298"/>
                  </a:lnTo>
                  <a:lnTo>
                    <a:pt x="9313" y="68298"/>
                  </a:lnTo>
                  <a:lnTo>
                    <a:pt x="14591" y="71403"/>
                  </a:lnTo>
                  <a:lnTo>
                    <a:pt x="19868" y="75438"/>
                  </a:lnTo>
                  <a:lnTo>
                    <a:pt x="27009" y="76680"/>
                  </a:lnTo>
                  <a:lnTo>
                    <a:pt x="32286" y="80716"/>
                  </a:lnTo>
                  <a:lnTo>
                    <a:pt x="31355" y="83820"/>
                  </a:lnTo>
                  <a:lnTo>
                    <a:pt x="31355" y="85993"/>
                  </a:lnTo>
                  <a:lnTo>
                    <a:pt x="29182" y="88167"/>
                  </a:lnTo>
                  <a:lnTo>
                    <a:pt x="27009" y="90340"/>
                  </a:lnTo>
                  <a:lnTo>
                    <a:pt x="24836" y="91271"/>
                  </a:lnTo>
                  <a:lnTo>
                    <a:pt x="29182" y="95307"/>
                  </a:lnTo>
                  <a:lnTo>
                    <a:pt x="38495" y="100584"/>
                  </a:lnTo>
                  <a:lnTo>
                    <a:pt x="49050" y="105862"/>
                  </a:lnTo>
                  <a:lnTo>
                    <a:pt x="61468" y="113313"/>
                  </a:lnTo>
                  <a:lnTo>
                    <a:pt x="70782" y="117659"/>
                  </a:lnTo>
                  <a:lnTo>
                    <a:pt x="76059" y="120763"/>
                  </a:lnTo>
                  <a:lnTo>
                    <a:pt x="94686" y="105862"/>
                  </a:lnTo>
                  <a:lnTo>
                    <a:pt x="116728" y="95307"/>
                  </a:lnTo>
                  <a:lnTo>
                    <a:pt x="139701" y="85993"/>
                  </a:lnTo>
                  <a:lnTo>
                    <a:pt x="160501" y="75438"/>
                  </a:lnTo>
                  <a:lnTo>
                    <a:pt x="160501" y="60847"/>
                  </a:lnTo>
                  <a:lnTo>
                    <a:pt x="158327" y="4408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16" name="TextBox 115">
            <a:extLst>
              <a:ext uri="{FF2B5EF4-FFF2-40B4-BE49-F238E27FC236}">
                <a16:creationId xmlns:a16="http://schemas.microsoft.com/office/drawing/2014/main" xmlns="" id="{6CBBCE51-9709-45CB-B68F-2DC08EBF9B6E}"/>
              </a:ext>
            </a:extLst>
          </p:cNvPr>
          <p:cNvSpPr txBox="1"/>
          <p:nvPr/>
        </p:nvSpPr>
        <p:spPr>
          <a:xfrm>
            <a:off x="715172" y="2012082"/>
            <a:ext cx="10777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This PowerPoint Template has clean and neutral design that can be adapted to any content and meets various market segments. With this many slides you are able to make a complete PowerPoint Presentation that best suit your needs. Time, Money and Reputation. 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xmlns="" id="{3D715032-2DDD-48A8-8D36-009017787098}"/>
              </a:ext>
            </a:extLst>
          </p:cNvPr>
          <p:cNvSpPr txBox="1"/>
          <p:nvPr/>
        </p:nvSpPr>
        <p:spPr>
          <a:xfrm>
            <a:off x="7072233" y="2620154"/>
            <a:ext cx="1055801" cy="67710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ko-KR" sz="4400" b="1" dirty="0">
                <a:solidFill>
                  <a:schemeClr val="accent4"/>
                </a:solidFill>
                <a:cs typeface="Arial" pitchFamily="34" charset="0"/>
              </a:rPr>
              <a:t>68</a:t>
            </a:r>
            <a:r>
              <a:rPr lang="en-US" altLang="ko-KR" sz="2400" b="1" dirty="0">
                <a:solidFill>
                  <a:schemeClr val="accent4"/>
                </a:solidFill>
                <a:cs typeface="Arial" pitchFamily="34" charset="0"/>
              </a:rPr>
              <a:t>%</a:t>
            </a:r>
            <a:endParaRPr lang="ko-KR" altLang="en-US" sz="24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xmlns="" id="{AAEC64AA-16CE-451E-A94D-F1A8530F22DD}"/>
              </a:ext>
            </a:extLst>
          </p:cNvPr>
          <p:cNvSpPr txBox="1"/>
          <p:nvPr/>
        </p:nvSpPr>
        <p:spPr>
          <a:xfrm>
            <a:off x="7054217" y="5834652"/>
            <a:ext cx="1080120" cy="276999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Title  Here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aphicFrame>
        <p:nvGraphicFramePr>
          <p:cNvPr id="119" name="Chart 118">
            <a:extLst>
              <a:ext uri="{FF2B5EF4-FFF2-40B4-BE49-F238E27FC236}">
                <a16:creationId xmlns:a16="http://schemas.microsoft.com/office/drawing/2014/main" xmlns="" id="{6A9E3808-D2CE-4C8B-8C2B-F5EB0CF1AF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159774"/>
              </p:ext>
            </p:extLst>
          </p:nvPr>
        </p:nvGraphicFramePr>
        <p:xfrm>
          <a:off x="6952995" y="4649031"/>
          <a:ext cx="1282564" cy="13046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0" name="TextBox 119">
            <a:extLst>
              <a:ext uri="{FF2B5EF4-FFF2-40B4-BE49-F238E27FC236}">
                <a16:creationId xmlns:a16="http://schemas.microsoft.com/office/drawing/2014/main" xmlns="" id="{8F26123C-7BA3-48F3-8CBF-661434B883D4}"/>
              </a:ext>
            </a:extLst>
          </p:cNvPr>
          <p:cNvSpPr txBox="1"/>
          <p:nvPr/>
        </p:nvSpPr>
        <p:spPr>
          <a:xfrm>
            <a:off x="8620520" y="5834652"/>
            <a:ext cx="1080120" cy="276999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Title  Here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xmlns="" id="{E431A1A6-76D7-4BE1-90BF-4EDF8CCB9BCC}"/>
              </a:ext>
            </a:extLst>
          </p:cNvPr>
          <p:cNvCxnSpPr>
            <a:cxnSpLocks/>
            <a:endCxn id="124" idx="4"/>
          </p:cNvCxnSpPr>
          <p:nvPr/>
        </p:nvCxnSpPr>
        <p:spPr>
          <a:xfrm flipH="1" flipV="1">
            <a:off x="1418663" y="3672086"/>
            <a:ext cx="531396" cy="69253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xmlns="" id="{1015830F-E24D-4501-A88E-F5B97F103AAC}"/>
              </a:ext>
            </a:extLst>
          </p:cNvPr>
          <p:cNvCxnSpPr>
            <a:cxnSpLocks/>
            <a:stCxn id="125" idx="2"/>
          </p:cNvCxnSpPr>
          <p:nvPr/>
        </p:nvCxnSpPr>
        <p:spPr>
          <a:xfrm flipH="1">
            <a:off x="1950057" y="3254849"/>
            <a:ext cx="2054356" cy="110976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xmlns="" id="{52729329-0BFB-4F8A-A22B-CB90A3DD3A14}"/>
              </a:ext>
            </a:extLst>
          </p:cNvPr>
          <p:cNvCxnSpPr>
            <a:cxnSpLocks/>
            <a:stCxn id="126" idx="1"/>
          </p:cNvCxnSpPr>
          <p:nvPr/>
        </p:nvCxnSpPr>
        <p:spPr>
          <a:xfrm flipH="1" flipV="1">
            <a:off x="1950058" y="4364618"/>
            <a:ext cx="543908" cy="90233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Oval 123">
            <a:extLst>
              <a:ext uri="{FF2B5EF4-FFF2-40B4-BE49-F238E27FC236}">
                <a16:creationId xmlns:a16="http://schemas.microsoft.com/office/drawing/2014/main" xmlns="" id="{7430DBB5-8191-4D14-B0FC-7841E37D1105}"/>
              </a:ext>
            </a:extLst>
          </p:cNvPr>
          <p:cNvSpPr/>
          <p:nvPr/>
        </p:nvSpPr>
        <p:spPr>
          <a:xfrm>
            <a:off x="914607" y="2663974"/>
            <a:ext cx="1008112" cy="100811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B</a:t>
            </a:r>
            <a:endParaRPr lang="ko-KR" altLang="en-US" sz="2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xmlns="" id="{C2172792-0047-4497-AFED-19D7D323BF4F}"/>
              </a:ext>
            </a:extLst>
          </p:cNvPr>
          <p:cNvSpPr/>
          <p:nvPr/>
        </p:nvSpPr>
        <p:spPr>
          <a:xfrm>
            <a:off x="4004413" y="2678785"/>
            <a:ext cx="1152128" cy="115212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A</a:t>
            </a:r>
            <a:endParaRPr lang="ko-KR" altLang="en-US" sz="2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xmlns="" id="{EAE3505A-C239-474E-A510-9369E16486D8}"/>
              </a:ext>
            </a:extLst>
          </p:cNvPr>
          <p:cNvSpPr/>
          <p:nvPr/>
        </p:nvSpPr>
        <p:spPr>
          <a:xfrm>
            <a:off x="2388513" y="5161501"/>
            <a:ext cx="720080" cy="7200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C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xmlns="" id="{B93825EC-B37B-4B39-876D-5EBD442EDDFE}"/>
              </a:ext>
            </a:extLst>
          </p:cNvPr>
          <p:cNvCxnSpPr>
            <a:cxnSpLocks/>
            <a:stCxn id="129" idx="2"/>
          </p:cNvCxnSpPr>
          <p:nvPr/>
        </p:nvCxnSpPr>
        <p:spPr>
          <a:xfrm flipH="1" flipV="1">
            <a:off x="1950059" y="4364621"/>
            <a:ext cx="1797338" cy="92876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xmlns="" id="{42539D5E-2088-4D19-9C56-5255B43C65F6}"/>
              </a:ext>
            </a:extLst>
          </p:cNvPr>
          <p:cNvCxnSpPr>
            <a:cxnSpLocks/>
            <a:stCxn id="130" idx="2"/>
          </p:cNvCxnSpPr>
          <p:nvPr/>
        </p:nvCxnSpPr>
        <p:spPr>
          <a:xfrm flipH="1" flipV="1">
            <a:off x="1950057" y="4364621"/>
            <a:ext cx="3471184" cy="18832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Oval 128">
            <a:extLst>
              <a:ext uri="{FF2B5EF4-FFF2-40B4-BE49-F238E27FC236}">
                <a16:creationId xmlns:a16="http://schemas.microsoft.com/office/drawing/2014/main" xmlns="" id="{3EA4F20B-F878-4526-99BB-8F907FC1C312}"/>
              </a:ext>
            </a:extLst>
          </p:cNvPr>
          <p:cNvSpPr/>
          <p:nvPr/>
        </p:nvSpPr>
        <p:spPr>
          <a:xfrm>
            <a:off x="3747397" y="5030707"/>
            <a:ext cx="525355" cy="52535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E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xmlns="" id="{A2CE4DEE-DA83-47FE-98F5-6625F4AF5E2D}"/>
              </a:ext>
            </a:extLst>
          </p:cNvPr>
          <p:cNvSpPr/>
          <p:nvPr/>
        </p:nvSpPr>
        <p:spPr>
          <a:xfrm>
            <a:off x="5421241" y="4168989"/>
            <a:ext cx="767912" cy="76791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D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graphicFrame>
        <p:nvGraphicFramePr>
          <p:cNvPr id="131" name="Chart 49">
            <a:extLst>
              <a:ext uri="{FF2B5EF4-FFF2-40B4-BE49-F238E27FC236}">
                <a16:creationId xmlns:a16="http://schemas.microsoft.com/office/drawing/2014/main" xmlns="" id="{84ACC6AE-961C-4CD8-AF92-146B0A0AA4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5003508"/>
              </p:ext>
            </p:extLst>
          </p:nvPr>
        </p:nvGraphicFramePr>
        <p:xfrm>
          <a:off x="8519298" y="4649031"/>
          <a:ext cx="1282564" cy="13046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2" name="TextBox 131">
            <a:extLst>
              <a:ext uri="{FF2B5EF4-FFF2-40B4-BE49-F238E27FC236}">
                <a16:creationId xmlns:a16="http://schemas.microsoft.com/office/drawing/2014/main" xmlns="" id="{4416D2D7-7A1C-44E0-BA21-698CC92B35B6}"/>
              </a:ext>
            </a:extLst>
          </p:cNvPr>
          <p:cNvSpPr txBox="1"/>
          <p:nvPr/>
        </p:nvSpPr>
        <p:spPr>
          <a:xfrm>
            <a:off x="715173" y="1716529"/>
            <a:ext cx="17210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Content  Here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133" name="그룹 11">
            <a:extLst>
              <a:ext uri="{FF2B5EF4-FFF2-40B4-BE49-F238E27FC236}">
                <a16:creationId xmlns:a16="http://schemas.microsoft.com/office/drawing/2014/main" xmlns="" id="{F915C96B-6E79-419B-81DB-8C807A2FDE4F}"/>
              </a:ext>
            </a:extLst>
          </p:cNvPr>
          <p:cNvGrpSpPr/>
          <p:nvPr/>
        </p:nvGrpSpPr>
        <p:grpSpPr>
          <a:xfrm>
            <a:off x="6921370" y="3337801"/>
            <a:ext cx="4533810" cy="1311216"/>
            <a:chOff x="6921370" y="3337801"/>
            <a:chExt cx="4533810" cy="1311216"/>
          </a:xfrm>
        </p:grpSpPr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xmlns="" id="{85E48AB3-6673-4CCB-B3A8-3F40A95D5990}"/>
                </a:ext>
              </a:extLst>
            </p:cNvPr>
            <p:cNvSpPr txBox="1"/>
            <p:nvPr/>
          </p:nvSpPr>
          <p:spPr>
            <a:xfrm>
              <a:off x="6921370" y="3633354"/>
              <a:ext cx="453381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This PowerPoint Template has clean and neutral design that can be adapted to any content and meets various market segments. With this many slides you are able to make a complete PowerPoint Presentation that best suit your needs. Time, Money and Reputation. 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xmlns="" id="{2645530D-46E7-446D-BFA1-9697BB48D00A}"/>
                </a:ext>
              </a:extLst>
            </p:cNvPr>
            <p:cNvSpPr txBox="1"/>
            <p:nvPr/>
          </p:nvSpPr>
          <p:spPr>
            <a:xfrm>
              <a:off x="6921370" y="3337801"/>
              <a:ext cx="453380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36" name="TextBox 135">
            <a:extLst>
              <a:ext uri="{FF2B5EF4-FFF2-40B4-BE49-F238E27FC236}">
                <a16:creationId xmlns:a16="http://schemas.microsoft.com/office/drawing/2014/main" xmlns="" id="{6E1B7C3E-B64F-4BF0-A2D3-2E1911061655}"/>
              </a:ext>
            </a:extLst>
          </p:cNvPr>
          <p:cNvSpPr txBox="1"/>
          <p:nvPr/>
        </p:nvSpPr>
        <p:spPr>
          <a:xfrm>
            <a:off x="10186823" y="5834652"/>
            <a:ext cx="1080120" cy="276999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Title  Here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aphicFrame>
        <p:nvGraphicFramePr>
          <p:cNvPr id="137" name="Chart 49">
            <a:extLst>
              <a:ext uri="{FF2B5EF4-FFF2-40B4-BE49-F238E27FC236}">
                <a16:creationId xmlns:a16="http://schemas.microsoft.com/office/drawing/2014/main" xmlns="" id="{F0D32406-AF9D-480D-92BF-E2A5E1383B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92125116"/>
              </p:ext>
            </p:extLst>
          </p:nvPr>
        </p:nvGraphicFramePr>
        <p:xfrm>
          <a:off x="10085601" y="4649031"/>
          <a:ext cx="1282564" cy="13046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983836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FCF0F361-172D-4CAD-938E-60059178D8B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grpSp>
        <p:nvGrpSpPr>
          <p:cNvPr id="16" name="그룹 11">
            <a:extLst>
              <a:ext uri="{FF2B5EF4-FFF2-40B4-BE49-F238E27FC236}">
                <a16:creationId xmlns:a16="http://schemas.microsoft.com/office/drawing/2014/main" xmlns="" id="{84DBFD49-6AF6-4F35-A36B-E32BAA9F1D43}"/>
              </a:ext>
            </a:extLst>
          </p:cNvPr>
          <p:cNvGrpSpPr/>
          <p:nvPr/>
        </p:nvGrpSpPr>
        <p:grpSpPr>
          <a:xfrm>
            <a:off x="1293501" y="1795549"/>
            <a:ext cx="4119284" cy="980902"/>
            <a:chOff x="7104112" y="2015942"/>
            <a:chExt cx="2952328" cy="98090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92F3B040-10C0-4C39-8B2B-576DAB7BE5CD}"/>
                </a:ext>
              </a:extLst>
            </p:cNvPr>
            <p:cNvSpPr txBox="1"/>
            <p:nvPr/>
          </p:nvSpPr>
          <p:spPr>
            <a:xfrm>
              <a:off x="7104112" y="2015942"/>
              <a:ext cx="2952328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59BC86F0-856E-4B00-91B7-E76E2BEC7F13}"/>
                </a:ext>
              </a:extLst>
            </p:cNvPr>
            <p:cNvSpPr txBox="1"/>
            <p:nvPr/>
          </p:nvSpPr>
          <p:spPr>
            <a:xfrm>
              <a:off x="7104112" y="2350513"/>
              <a:ext cx="29523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Time. </a:t>
              </a: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Easy to change colors, photos and Text.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7" name="그룹 11">
            <a:extLst>
              <a:ext uri="{FF2B5EF4-FFF2-40B4-BE49-F238E27FC236}">
                <a16:creationId xmlns:a16="http://schemas.microsoft.com/office/drawing/2014/main" xmlns="" id="{73C6E8FA-2552-445D-9612-753EACAAF906}"/>
              </a:ext>
            </a:extLst>
          </p:cNvPr>
          <p:cNvGrpSpPr/>
          <p:nvPr/>
        </p:nvGrpSpPr>
        <p:grpSpPr>
          <a:xfrm>
            <a:off x="1293501" y="2976649"/>
            <a:ext cx="4119284" cy="980902"/>
            <a:chOff x="7104112" y="2015942"/>
            <a:chExt cx="2952328" cy="980902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xmlns="" id="{7ED2DDFA-23D4-492D-B900-89F11885C08C}"/>
                </a:ext>
              </a:extLst>
            </p:cNvPr>
            <p:cNvSpPr txBox="1"/>
            <p:nvPr/>
          </p:nvSpPr>
          <p:spPr>
            <a:xfrm>
              <a:off x="7104112" y="2015942"/>
              <a:ext cx="2952328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xmlns="" id="{6721FB4E-C26F-49DB-8DDD-2C824D663B21}"/>
                </a:ext>
              </a:extLst>
            </p:cNvPr>
            <p:cNvSpPr txBox="1"/>
            <p:nvPr/>
          </p:nvSpPr>
          <p:spPr>
            <a:xfrm>
              <a:off x="7104112" y="2350513"/>
              <a:ext cx="29523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Time. </a:t>
              </a: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Easy to change colors, photos and Text.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4" name="그룹 11">
            <a:extLst>
              <a:ext uri="{FF2B5EF4-FFF2-40B4-BE49-F238E27FC236}">
                <a16:creationId xmlns:a16="http://schemas.microsoft.com/office/drawing/2014/main" xmlns="" id="{9148AFD2-0795-4E19-9FA1-9DA09BF08AF2}"/>
              </a:ext>
            </a:extLst>
          </p:cNvPr>
          <p:cNvGrpSpPr/>
          <p:nvPr/>
        </p:nvGrpSpPr>
        <p:grpSpPr>
          <a:xfrm>
            <a:off x="1293501" y="4157749"/>
            <a:ext cx="4119284" cy="980902"/>
            <a:chOff x="7104112" y="2015942"/>
            <a:chExt cx="2952328" cy="980902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xmlns="" id="{1469594A-EE69-4821-9629-518BD9C29200}"/>
                </a:ext>
              </a:extLst>
            </p:cNvPr>
            <p:cNvSpPr txBox="1"/>
            <p:nvPr/>
          </p:nvSpPr>
          <p:spPr>
            <a:xfrm>
              <a:off x="7104112" y="2015942"/>
              <a:ext cx="2952328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xmlns="" id="{85C6FE03-F6A0-4398-BC80-466436C62ADF}"/>
                </a:ext>
              </a:extLst>
            </p:cNvPr>
            <p:cNvSpPr txBox="1"/>
            <p:nvPr/>
          </p:nvSpPr>
          <p:spPr>
            <a:xfrm>
              <a:off x="7104112" y="2350513"/>
              <a:ext cx="29523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Time. </a:t>
              </a: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Easy to change colors, photos and Text.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1" name="그룹 11">
            <a:extLst>
              <a:ext uri="{FF2B5EF4-FFF2-40B4-BE49-F238E27FC236}">
                <a16:creationId xmlns:a16="http://schemas.microsoft.com/office/drawing/2014/main" xmlns="" id="{B58D148A-579D-40B3-8D55-0D843197705F}"/>
              </a:ext>
            </a:extLst>
          </p:cNvPr>
          <p:cNvGrpSpPr/>
          <p:nvPr/>
        </p:nvGrpSpPr>
        <p:grpSpPr>
          <a:xfrm>
            <a:off x="1293501" y="5338849"/>
            <a:ext cx="4119284" cy="980902"/>
            <a:chOff x="7104112" y="2015942"/>
            <a:chExt cx="2952328" cy="980902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xmlns="" id="{E90D5263-DB5C-42E2-9217-2127B6E9AE6B}"/>
                </a:ext>
              </a:extLst>
            </p:cNvPr>
            <p:cNvSpPr txBox="1"/>
            <p:nvPr/>
          </p:nvSpPr>
          <p:spPr>
            <a:xfrm>
              <a:off x="7104112" y="2015942"/>
              <a:ext cx="2952328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xmlns="" id="{D0AB07E9-1A09-4601-8364-B75EB1AF4179}"/>
                </a:ext>
              </a:extLst>
            </p:cNvPr>
            <p:cNvSpPr txBox="1"/>
            <p:nvPr/>
          </p:nvSpPr>
          <p:spPr>
            <a:xfrm>
              <a:off x="7104112" y="2350513"/>
              <a:ext cx="29523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Time. </a:t>
              </a: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Easy to change colors, photos and Text.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xmlns="" id="{4323000E-0B0F-4E21-8218-471301F705DB}"/>
              </a:ext>
            </a:extLst>
          </p:cNvPr>
          <p:cNvSpPr txBox="1"/>
          <p:nvPr/>
        </p:nvSpPr>
        <p:spPr>
          <a:xfrm flipH="1">
            <a:off x="567446" y="538249"/>
            <a:ext cx="4618917" cy="861774"/>
          </a:xfrm>
          <a:prstGeom prst="rect">
            <a:avLst/>
          </a:prstGeom>
          <a:noFill/>
        </p:spPr>
        <p:txBody>
          <a:bodyPr wrap="square" lIns="48000" tIns="0" rIns="24000" bIns="0" rtlCol="0">
            <a:spAutoFit/>
          </a:bodyPr>
          <a:lstStyle/>
          <a:p>
            <a:r>
              <a:rPr lang="en-US" altLang="ko-KR" sz="2800" dirty="0">
                <a:solidFill>
                  <a:schemeClr val="accent1"/>
                </a:solidFill>
                <a:latin typeface="+mj-lt"/>
                <a:cs typeface="Arial" pitchFamily="34" charset="0"/>
              </a:rPr>
              <a:t>We Create</a:t>
            </a:r>
          </a:p>
          <a:p>
            <a:r>
              <a:rPr lang="en-US" altLang="ko-KR" sz="2800" dirty="0">
                <a:solidFill>
                  <a:schemeClr val="accent1"/>
                </a:solidFill>
                <a:latin typeface="+mj-lt"/>
                <a:cs typeface="Arial" pitchFamily="34" charset="0"/>
              </a:rPr>
              <a:t>Professional Presentation</a:t>
            </a:r>
            <a:endParaRPr lang="ko-KR" altLang="en-US" sz="2800" dirty="0">
              <a:solidFill>
                <a:schemeClr val="accent1"/>
              </a:solidFill>
              <a:latin typeface="+mj-lt"/>
              <a:cs typeface="Arial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1E46C439-AC44-421E-B8AF-6BF3EF42A90F}"/>
              </a:ext>
            </a:extLst>
          </p:cNvPr>
          <p:cNvSpPr txBox="1"/>
          <p:nvPr/>
        </p:nvSpPr>
        <p:spPr>
          <a:xfrm>
            <a:off x="7501154" y="4837638"/>
            <a:ext cx="343332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US" altLang="ko-KR" sz="4400" b="1" dirty="0">
                <a:latin typeface="+mj-lt"/>
                <a:cs typeface="Arial" pitchFamily="34" charset="0"/>
              </a:rPr>
              <a:t>AWESOME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xmlns="" id="{ADA0A472-3C42-4E85-9785-605117625E22}"/>
              </a:ext>
            </a:extLst>
          </p:cNvPr>
          <p:cNvSpPr txBox="1"/>
          <p:nvPr/>
        </p:nvSpPr>
        <p:spPr>
          <a:xfrm>
            <a:off x="8224625" y="5556009"/>
            <a:ext cx="3433328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GB" altLang="ko-KR" sz="3200" b="1" dirty="0">
                <a:cs typeface="Arial" pitchFamily="34" charset="0"/>
              </a:rPr>
              <a:t>PRESENTATION</a:t>
            </a:r>
            <a:endParaRPr lang="ko-KR" altLang="en-US" sz="3200" b="1" dirty="0">
              <a:cs typeface="Arial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xmlns="" id="{A19E0C4A-2B61-4A01-AF42-1F511C3E6CE8}"/>
              </a:ext>
            </a:extLst>
          </p:cNvPr>
          <p:cNvSpPr txBox="1"/>
          <p:nvPr/>
        </p:nvSpPr>
        <p:spPr>
          <a:xfrm>
            <a:off x="7824849" y="6175911"/>
            <a:ext cx="383310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>
            <a:spAutoFit/>
          </a:bodyPr>
          <a:lstStyle/>
          <a:p>
            <a:r>
              <a:rPr lang="en-GB" altLang="ko-KR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dirty="0">
                <a:solidFill>
                  <a:schemeClr val="bg1"/>
                </a:solidFill>
                <a:cs typeface="Arial" pitchFamily="34" charset="0"/>
              </a:rPr>
              <a:t>OREM IPSUM DOLOR SIT AMET, </a:t>
            </a:r>
            <a:endParaRPr lang="ko-KR" altLang="en-US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xmlns="" id="{5860F602-60A2-4A8C-BBE4-7AA99733996F}"/>
              </a:ext>
            </a:extLst>
          </p:cNvPr>
          <p:cNvSpPr txBox="1"/>
          <p:nvPr/>
        </p:nvSpPr>
        <p:spPr>
          <a:xfrm>
            <a:off x="10239558" y="895325"/>
            <a:ext cx="1399589" cy="30469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GB" altLang="ko-KR" sz="1600" dirty="0">
                <a:cs typeface="Arial" pitchFamily="34" charset="0"/>
              </a:rPr>
              <a:t>ALLPPT Layout</a:t>
            </a:r>
          </a:p>
          <a:p>
            <a:pPr algn="l"/>
            <a:r>
              <a:rPr lang="en-GB" altLang="ko-KR" sz="1600" dirty="0">
                <a:cs typeface="Arial" pitchFamily="34" charset="0"/>
              </a:rPr>
              <a:t>Clean Text Slide </a:t>
            </a:r>
          </a:p>
          <a:p>
            <a:pPr algn="l"/>
            <a:r>
              <a:rPr lang="en-GB" altLang="ko-KR" sz="1600" dirty="0">
                <a:cs typeface="Arial" pitchFamily="34" charset="0"/>
              </a:rPr>
              <a:t>for your Presentation</a:t>
            </a:r>
          </a:p>
          <a:p>
            <a:r>
              <a:rPr lang="en-GB" altLang="ko-KR" sz="1600" dirty="0">
                <a:cs typeface="Arial" pitchFamily="34" charset="0"/>
              </a:rPr>
              <a:t>ALLPPT Layout</a:t>
            </a:r>
          </a:p>
          <a:p>
            <a:r>
              <a:rPr lang="en-GB" altLang="ko-KR" sz="1600" dirty="0">
                <a:cs typeface="Arial" pitchFamily="34" charset="0"/>
              </a:rPr>
              <a:t>Clean Text Slide </a:t>
            </a:r>
          </a:p>
          <a:p>
            <a:r>
              <a:rPr lang="en-GB" altLang="ko-KR" sz="1600" dirty="0">
                <a:cs typeface="Arial" pitchFamily="34" charset="0"/>
              </a:rPr>
              <a:t>for your Presentation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xmlns="" id="{F1ABEE99-1ED6-45A4-BEC5-74DE93E19088}"/>
              </a:ext>
            </a:extLst>
          </p:cNvPr>
          <p:cNvGrpSpPr/>
          <p:nvPr/>
        </p:nvGrpSpPr>
        <p:grpSpPr>
          <a:xfrm rot="1047660">
            <a:off x="628288" y="4414654"/>
            <a:ext cx="461579" cy="576725"/>
            <a:chOff x="2815227" y="4463770"/>
            <a:chExt cx="1644485" cy="2054722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xmlns="" id="{B5F0FA3E-5EDF-49F7-92FC-29C1CE582B70}"/>
                </a:ext>
              </a:extLst>
            </p:cNvPr>
            <p:cNvSpPr/>
            <p:nvPr/>
          </p:nvSpPr>
          <p:spPr>
            <a:xfrm>
              <a:off x="2815227" y="4469195"/>
              <a:ext cx="1644485" cy="2049297"/>
            </a:xfrm>
            <a:custGeom>
              <a:avLst/>
              <a:gdLst>
                <a:gd name="connsiteX0" fmla="*/ 1575122 w 1575780"/>
                <a:gd name="connsiteY0" fmla="*/ 1199995 h 1963679"/>
                <a:gd name="connsiteX1" fmla="*/ 1567892 w 1575780"/>
                <a:gd name="connsiteY1" fmla="*/ 1058483 h 1963679"/>
                <a:gd name="connsiteX2" fmla="*/ 1562066 w 1575780"/>
                <a:gd name="connsiteY2" fmla="*/ 1037214 h 1963679"/>
                <a:gd name="connsiteX3" fmla="*/ 1553923 w 1575780"/>
                <a:gd name="connsiteY3" fmla="*/ 974951 h 1963679"/>
                <a:gd name="connsiteX4" fmla="*/ 1553923 w 1575780"/>
                <a:gd name="connsiteY4" fmla="*/ 974951 h 1963679"/>
                <a:gd name="connsiteX5" fmla="*/ 1500927 w 1575780"/>
                <a:gd name="connsiteY5" fmla="*/ 767737 h 1963679"/>
                <a:gd name="connsiteX6" fmla="*/ 1445262 w 1575780"/>
                <a:gd name="connsiteY6" fmla="*/ 623488 h 1963679"/>
                <a:gd name="connsiteX7" fmla="*/ 1445262 w 1575780"/>
                <a:gd name="connsiteY7" fmla="*/ 623488 h 1963679"/>
                <a:gd name="connsiteX8" fmla="*/ 1423642 w 1575780"/>
                <a:gd name="connsiteY8" fmla="*/ 572948 h 1963679"/>
                <a:gd name="connsiteX9" fmla="*/ 1423642 w 1575780"/>
                <a:gd name="connsiteY9" fmla="*/ 572948 h 1963679"/>
                <a:gd name="connsiteX10" fmla="*/ 1376402 w 1575780"/>
                <a:gd name="connsiteY10" fmla="*/ 478887 h 1963679"/>
                <a:gd name="connsiteX11" fmla="*/ 1376402 w 1575780"/>
                <a:gd name="connsiteY11" fmla="*/ 478887 h 1963679"/>
                <a:gd name="connsiteX12" fmla="*/ 1335689 w 1575780"/>
                <a:gd name="connsiteY12" fmla="*/ 407008 h 1963679"/>
                <a:gd name="connsiteX13" fmla="*/ 1335689 w 1575780"/>
                <a:gd name="connsiteY13" fmla="*/ 407008 h 1963679"/>
                <a:gd name="connsiteX14" fmla="*/ 1275321 w 1575780"/>
                <a:gd name="connsiteY14" fmla="*/ 315685 h 1963679"/>
                <a:gd name="connsiteX15" fmla="*/ 1198950 w 1575780"/>
                <a:gd name="connsiteY15" fmla="*/ 221765 h 1963679"/>
                <a:gd name="connsiteX16" fmla="*/ 1198950 w 1575780"/>
                <a:gd name="connsiteY16" fmla="*/ 221765 h 1963679"/>
                <a:gd name="connsiteX17" fmla="*/ 1198950 w 1575780"/>
                <a:gd name="connsiteY17" fmla="*/ 221765 h 1963679"/>
                <a:gd name="connsiteX18" fmla="*/ 1175926 w 1575780"/>
                <a:gd name="connsiteY18" fmla="*/ 194108 h 1963679"/>
                <a:gd name="connsiteX19" fmla="*/ 959867 w 1575780"/>
                <a:gd name="connsiteY19" fmla="*/ 37083 h 1963679"/>
                <a:gd name="connsiteX20" fmla="*/ 652977 w 1575780"/>
                <a:gd name="connsiteY20" fmla="*/ 24869 h 1963679"/>
                <a:gd name="connsiteX21" fmla="*/ 373463 w 1575780"/>
                <a:gd name="connsiteY21" fmla="*/ 229276 h 1963679"/>
                <a:gd name="connsiteX22" fmla="*/ 373463 w 1575780"/>
                <a:gd name="connsiteY22" fmla="*/ 229276 h 1963679"/>
                <a:gd name="connsiteX23" fmla="*/ 297793 w 1575780"/>
                <a:gd name="connsiteY23" fmla="*/ 326846 h 1963679"/>
                <a:gd name="connsiteX24" fmla="*/ 297793 w 1575780"/>
                <a:gd name="connsiteY24" fmla="*/ 326846 h 1963679"/>
                <a:gd name="connsiteX25" fmla="*/ 297793 w 1575780"/>
                <a:gd name="connsiteY25" fmla="*/ 326846 h 1963679"/>
                <a:gd name="connsiteX26" fmla="*/ 242901 w 1575780"/>
                <a:gd name="connsiteY26" fmla="*/ 410167 h 1963679"/>
                <a:gd name="connsiteX27" fmla="*/ 199521 w 1575780"/>
                <a:gd name="connsiteY27" fmla="*/ 482607 h 1963679"/>
                <a:gd name="connsiteX28" fmla="*/ 152210 w 1575780"/>
                <a:gd name="connsiteY28" fmla="*/ 576668 h 1963679"/>
                <a:gd name="connsiteX29" fmla="*/ 127221 w 1575780"/>
                <a:gd name="connsiteY29" fmla="*/ 631139 h 1963679"/>
                <a:gd name="connsiteX30" fmla="*/ 127221 w 1575780"/>
                <a:gd name="connsiteY30" fmla="*/ 631139 h 1963679"/>
                <a:gd name="connsiteX31" fmla="*/ 127221 w 1575780"/>
                <a:gd name="connsiteY31" fmla="*/ 631139 h 1963679"/>
                <a:gd name="connsiteX32" fmla="*/ 54078 w 1575780"/>
                <a:gd name="connsiteY32" fmla="*/ 837370 h 1963679"/>
                <a:gd name="connsiteX33" fmla="*/ 21788 w 1575780"/>
                <a:gd name="connsiteY33" fmla="*/ 974951 h 1963679"/>
                <a:gd name="connsiteX34" fmla="*/ 21788 w 1575780"/>
                <a:gd name="connsiteY34" fmla="*/ 974951 h 1963679"/>
                <a:gd name="connsiteX35" fmla="*/ 14278 w 1575780"/>
                <a:gd name="connsiteY35" fmla="*/ 1020086 h 1963679"/>
                <a:gd name="connsiteX36" fmla="*/ 7820 w 1575780"/>
                <a:gd name="connsiteY36" fmla="*/ 1058553 h 1963679"/>
                <a:gd name="connsiteX37" fmla="*/ 7820 w 1575780"/>
                <a:gd name="connsiteY37" fmla="*/ 1058553 h 1963679"/>
                <a:gd name="connsiteX38" fmla="*/ 7820 w 1575780"/>
                <a:gd name="connsiteY38" fmla="*/ 1058553 h 1963679"/>
                <a:gd name="connsiteX39" fmla="*/ 2415 w 1575780"/>
                <a:gd name="connsiteY39" fmla="*/ 1115691 h 1963679"/>
                <a:gd name="connsiteX40" fmla="*/ 2274 w 1575780"/>
                <a:gd name="connsiteY40" fmla="*/ 1236215 h 1963679"/>
                <a:gd name="connsiteX41" fmla="*/ 18700 w 1575780"/>
                <a:gd name="connsiteY41" fmla="*/ 1351475 h 1963679"/>
                <a:gd name="connsiteX42" fmla="*/ 18700 w 1575780"/>
                <a:gd name="connsiteY42" fmla="*/ 1351475 h 1963679"/>
                <a:gd name="connsiteX43" fmla="*/ 18700 w 1575780"/>
                <a:gd name="connsiteY43" fmla="*/ 1351475 h 1963679"/>
                <a:gd name="connsiteX44" fmla="*/ 32879 w 1575780"/>
                <a:gd name="connsiteY44" fmla="*/ 1402295 h 1963679"/>
                <a:gd name="connsiteX45" fmla="*/ 32879 w 1575780"/>
                <a:gd name="connsiteY45" fmla="*/ 1402295 h 1963679"/>
                <a:gd name="connsiteX46" fmla="*/ 66151 w 1575780"/>
                <a:gd name="connsiteY46" fmla="*/ 1493197 h 1963679"/>
                <a:gd name="connsiteX47" fmla="*/ 66151 w 1575780"/>
                <a:gd name="connsiteY47" fmla="*/ 1493197 h 1963679"/>
                <a:gd name="connsiteX48" fmla="*/ 105039 w 1575780"/>
                <a:gd name="connsiteY48" fmla="*/ 1565568 h 1963679"/>
                <a:gd name="connsiteX49" fmla="*/ 105039 w 1575780"/>
                <a:gd name="connsiteY49" fmla="*/ 1565568 h 1963679"/>
                <a:gd name="connsiteX50" fmla="*/ 105039 w 1575780"/>
                <a:gd name="connsiteY50" fmla="*/ 1565568 h 1963679"/>
                <a:gd name="connsiteX51" fmla="*/ 109602 w 1575780"/>
                <a:gd name="connsiteY51" fmla="*/ 1578765 h 1963679"/>
                <a:gd name="connsiteX52" fmla="*/ 159370 w 1575780"/>
                <a:gd name="connsiteY52" fmla="*/ 1652258 h 1963679"/>
                <a:gd name="connsiteX53" fmla="*/ 159370 w 1575780"/>
                <a:gd name="connsiteY53" fmla="*/ 1652258 h 1963679"/>
                <a:gd name="connsiteX54" fmla="*/ 170250 w 1575780"/>
                <a:gd name="connsiteY54" fmla="*/ 1666437 h 1963679"/>
                <a:gd name="connsiteX55" fmla="*/ 249780 w 1575780"/>
                <a:gd name="connsiteY55" fmla="*/ 1750320 h 1963679"/>
                <a:gd name="connsiteX56" fmla="*/ 249780 w 1575780"/>
                <a:gd name="connsiteY56" fmla="*/ 1750320 h 1963679"/>
                <a:gd name="connsiteX57" fmla="*/ 249780 w 1575780"/>
                <a:gd name="connsiteY57" fmla="*/ 1750320 h 1963679"/>
                <a:gd name="connsiteX58" fmla="*/ 441130 w 1575780"/>
                <a:gd name="connsiteY58" fmla="*/ 1883829 h 1963679"/>
                <a:gd name="connsiteX59" fmla="*/ 720645 w 1575780"/>
                <a:gd name="connsiteY59" fmla="*/ 1960833 h 1963679"/>
                <a:gd name="connsiteX60" fmla="*/ 909327 w 1575780"/>
                <a:gd name="connsiteY60" fmla="*/ 1955147 h 1963679"/>
                <a:gd name="connsiteX61" fmla="*/ 1167152 w 1575780"/>
                <a:gd name="connsiteY61" fmla="*/ 1866983 h 1963679"/>
                <a:gd name="connsiteX62" fmla="*/ 1318702 w 1575780"/>
                <a:gd name="connsiteY62" fmla="*/ 1757550 h 1963679"/>
                <a:gd name="connsiteX63" fmla="*/ 1412130 w 1575780"/>
                <a:gd name="connsiteY63" fmla="*/ 1655838 h 1963679"/>
                <a:gd name="connsiteX64" fmla="*/ 1466812 w 1575780"/>
                <a:gd name="connsiteY64" fmla="*/ 1572517 h 1963679"/>
                <a:gd name="connsiteX65" fmla="*/ 1503103 w 1575780"/>
                <a:gd name="connsiteY65" fmla="*/ 1507376 h 1963679"/>
                <a:gd name="connsiteX66" fmla="*/ 1503103 w 1575780"/>
                <a:gd name="connsiteY66" fmla="*/ 1507376 h 1963679"/>
                <a:gd name="connsiteX67" fmla="*/ 1503103 w 1575780"/>
                <a:gd name="connsiteY67" fmla="*/ 1507376 h 1963679"/>
                <a:gd name="connsiteX68" fmla="*/ 1539463 w 1575780"/>
                <a:gd name="connsiteY68" fmla="*/ 1409596 h 1963679"/>
                <a:gd name="connsiteX69" fmla="*/ 1549922 w 1575780"/>
                <a:gd name="connsiteY69" fmla="*/ 1369515 h 1963679"/>
                <a:gd name="connsiteX70" fmla="*/ 1549922 w 1575780"/>
                <a:gd name="connsiteY70" fmla="*/ 1369515 h 1963679"/>
                <a:gd name="connsiteX71" fmla="*/ 1549922 w 1575780"/>
                <a:gd name="connsiteY71" fmla="*/ 1369515 h 1963679"/>
                <a:gd name="connsiteX72" fmla="*/ 1575122 w 1575780"/>
                <a:gd name="connsiteY72" fmla="*/ 1199995 h 196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1575780" h="1963679">
                  <a:moveTo>
                    <a:pt x="1575122" y="1199995"/>
                  </a:moveTo>
                  <a:cubicBezTo>
                    <a:pt x="1577509" y="1152684"/>
                    <a:pt x="1573016" y="1105513"/>
                    <a:pt x="1567892" y="1058483"/>
                  </a:cubicBezTo>
                  <a:cubicBezTo>
                    <a:pt x="1571472" y="1050060"/>
                    <a:pt x="1560381" y="1046269"/>
                    <a:pt x="1562066" y="1037214"/>
                  </a:cubicBezTo>
                  <a:cubicBezTo>
                    <a:pt x="1566137" y="1015945"/>
                    <a:pt x="1561504" y="995097"/>
                    <a:pt x="1553923" y="974951"/>
                  </a:cubicBezTo>
                  <a:cubicBezTo>
                    <a:pt x="1553923" y="974951"/>
                    <a:pt x="1553923" y="974951"/>
                    <a:pt x="1553923" y="974951"/>
                  </a:cubicBezTo>
                  <a:cubicBezTo>
                    <a:pt x="1542692" y="904266"/>
                    <a:pt x="1523389" y="835545"/>
                    <a:pt x="1500927" y="767737"/>
                  </a:cubicBezTo>
                  <a:cubicBezTo>
                    <a:pt x="1484712" y="718742"/>
                    <a:pt x="1468216" y="669886"/>
                    <a:pt x="1445262" y="623488"/>
                  </a:cubicBezTo>
                  <a:cubicBezTo>
                    <a:pt x="1445262" y="623488"/>
                    <a:pt x="1445262" y="623488"/>
                    <a:pt x="1445262" y="623488"/>
                  </a:cubicBezTo>
                  <a:cubicBezTo>
                    <a:pt x="1441331" y="605237"/>
                    <a:pt x="1434172" y="588390"/>
                    <a:pt x="1423642" y="572948"/>
                  </a:cubicBezTo>
                  <a:cubicBezTo>
                    <a:pt x="1423642" y="572948"/>
                    <a:pt x="1423642" y="572948"/>
                    <a:pt x="1423642" y="572948"/>
                  </a:cubicBezTo>
                  <a:cubicBezTo>
                    <a:pt x="1409744" y="540658"/>
                    <a:pt x="1394441" y="509071"/>
                    <a:pt x="1376402" y="478887"/>
                  </a:cubicBezTo>
                  <a:cubicBezTo>
                    <a:pt x="1376402" y="478887"/>
                    <a:pt x="1376402" y="478887"/>
                    <a:pt x="1376402" y="478887"/>
                  </a:cubicBezTo>
                  <a:cubicBezTo>
                    <a:pt x="1364960" y="453687"/>
                    <a:pt x="1350500" y="430243"/>
                    <a:pt x="1335689" y="407008"/>
                  </a:cubicBezTo>
                  <a:cubicBezTo>
                    <a:pt x="1335689" y="407008"/>
                    <a:pt x="1335689" y="407008"/>
                    <a:pt x="1335689" y="407008"/>
                  </a:cubicBezTo>
                  <a:cubicBezTo>
                    <a:pt x="1316877" y="375701"/>
                    <a:pt x="1297784" y="344535"/>
                    <a:pt x="1275321" y="315685"/>
                  </a:cubicBezTo>
                  <a:cubicBezTo>
                    <a:pt x="1251736" y="282834"/>
                    <a:pt x="1227659" y="250404"/>
                    <a:pt x="1198950" y="221765"/>
                  </a:cubicBezTo>
                  <a:lnTo>
                    <a:pt x="1198950" y="221765"/>
                  </a:lnTo>
                  <a:lnTo>
                    <a:pt x="1198950" y="221765"/>
                  </a:lnTo>
                  <a:cubicBezTo>
                    <a:pt x="1191299" y="212499"/>
                    <a:pt x="1184349" y="202532"/>
                    <a:pt x="1175926" y="194108"/>
                  </a:cubicBezTo>
                  <a:cubicBezTo>
                    <a:pt x="1112260" y="130372"/>
                    <a:pt x="1043258" y="73935"/>
                    <a:pt x="959867" y="37083"/>
                  </a:cubicBezTo>
                  <a:cubicBezTo>
                    <a:pt x="859068" y="-7420"/>
                    <a:pt x="756303" y="-12334"/>
                    <a:pt x="652977" y="24869"/>
                  </a:cubicBezTo>
                  <a:cubicBezTo>
                    <a:pt x="540175" y="65512"/>
                    <a:pt x="452151" y="141322"/>
                    <a:pt x="373463" y="229276"/>
                  </a:cubicBezTo>
                  <a:cubicBezTo>
                    <a:pt x="373463" y="229276"/>
                    <a:pt x="373463" y="229276"/>
                    <a:pt x="373463" y="229276"/>
                  </a:cubicBezTo>
                  <a:cubicBezTo>
                    <a:pt x="346578" y="260512"/>
                    <a:pt x="319624" y="291678"/>
                    <a:pt x="297793" y="326846"/>
                  </a:cubicBezTo>
                  <a:cubicBezTo>
                    <a:pt x="297793" y="326846"/>
                    <a:pt x="297793" y="326846"/>
                    <a:pt x="297793" y="326846"/>
                  </a:cubicBezTo>
                  <a:cubicBezTo>
                    <a:pt x="297793" y="326846"/>
                    <a:pt x="297793" y="326846"/>
                    <a:pt x="297793" y="326846"/>
                  </a:cubicBezTo>
                  <a:cubicBezTo>
                    <a:pt x="276594" y="352748"/>
                    <a:pt x="257923" y="380194"/>
                    <a:pt x="242901" y="410167"/>
                  </a:cubicBezTo>
                  <a:cubicBezTo>
                    <a:pt x="225212" y="432419"/>
                    <a:pt x="213349" y="458110"/>
                    <a:pt x="199521" y="482607"/>
                  </a:cubicBezTo>
                  <a:cubicBezTo>
                    <a:pt x="182744" y="513423"/>
                    <a:pt x="165547" y="544098"/>
                    <a:pt x="152210" y="576668"/>
                  </a:cubicBezTo>
                  <a:cubicBezTo>
                    <a:pt x="141119" y="593585"/>
                    <a:pt x="134380" y="612467"/>
                    <a:pt x="127221" y="631139"/>
                  </a:cubicBezTo>
                  <a:cubicBezTo>
                    <a:pt x="127221" y="631139"/>
                    <a:pt x="127221" y="631139"/>
                    <a:pt x="127221" y="631139"/>
                  </a:cubicBezTo>
                  <a:cubicBezTo>
                    <a:pt x="127221" y="631139"/>
                    <a:pt x="127221" y="631139"/>
                    <a:pt x="127221" y="631139"/>
                  </a:cubicBezTo>
                  <a:cubicBezTo>
                    <a:pt x="99283" y="698596"/>
                    <a:pt x="74013" y="767035"/>
                    <a:pt x="54078" y="837370"/>
                  </a:cubicBezTo>
                  <a:cubicBezTo>
                    <a:pt x="41232" y="882716"/>
                    <a:pt x="28387" y="928132"/>
                    <a:pt x="21788" y="974951"/>
                  </a:cubicBezTo>
                  <a:cubicBezTo>
                    <a:pt x="21788" y="974951"/>
                    <a:pt x="21788" y="974951"/>
                    <a:pt x="21788" y="974951"/>
                  </a:cubicBezTo>
                  <a:cubicBezTo>
                    <a:pt x="15822" y="989482"/>
                    <a:pt x="18279" y="1005556"/>
                    <a:pt x="14278" y="1020086"/>
                  </a:cubicBezTo>
                  <a:cubicBezTo>
                    <a:pt x="10768" y="1032862"/>
                    <a:pt x="6977" y="1045216"/>
                    <a:pt x="7820" y="1058553"/>
                  </a:cubicBezTo>
                  <a:cubicBezTo>
                    <a:pt x="7820" y="1058553"/>
                    <a:pt x="7820" y="1058553"/>
                    <a:pt x="7820" y="1058553"/>
                  </a:cubicBezTo>
                  <a:cubicBezTo>
                    <a:pt x="7820" y="1058553"/>
                    <a:pt x="7820" y="1058553"/>
                    <a:pt x="7820" y="1058553"/>
                  </a:cubicBezTo>
                  <a:cubicBezTo>
                    <a:pt x="5995" y="1077576"/>
                    <a:pt x="4029" y="1096668"/>
                    <a:pt x="2415" y="1115691"/>
                  </a:cubicBezTo>
                  <a:cubicBezTo>
                    <a:pt x="-1025" y="1155843"/>
                    <a:pt x="-533" y="1195994"/>
                    <a:pt x="2274" y="1236215"/>
                  </a:cubicBezTo>
                  <a:cubicBezTo>
                    <a:pt x="5012" y="1275033"/>
                    <a:pt x="12382" y="1313219"/>
                    <a:pt x="18700" y="1351475"/>
                  </a:cubicBezTo>
                  <a:cubicBezTo>
                    <a:pt x="18700" y="1351475"/>
                    <a:pt x="18700" y="1351475"/>
                    <a:pt x="18700" y="1351475"/>
                  </a:cubicBezTo>
                  <a:cubicBezTo>
                    <a:pt x="18700" y="1351475"/>
                    <a:pt x="18700" y="1351475"/>
                    <a:pt x="18700" y="1351475"/>
                  </a:cubicBezTo>
                  <a:cubicBezTo>
                    <a:pt x="24666" y="1368041"/>
                    <a:pt x="24947" y="1386291"/>
                    <a:pt x="32879" y="1402295"/>
                  </a:cubicBezTo>
                  <a:lnTo>
                    <a:pt x="32879" y="1402295"/>
                  </a:lnTo>
                  <a:cubicBezTo>
                    <a:pt x="41583" y="1433462"/>
                    <a:pt x="53306" y="1463575"/>
                    <a:pt x="66151" y="1493197"/>
                  </a:cubicBezTo>
                  <a:cubicBezTo>
                    <a:pt x="66151" y="1493197"/>
                    <a:pt x="66151" y="1493197"/>
                    <a:pt x="66151" y="1493197"/>
                  </a:cubicBezTo>
                  <a:cubicBezTo>
                    <a:pt x="77102" y="1518397"/>
                    <a:pt x="87280" y="1544018"/>
                    <a:pt x="105039" y="1565568"/>
                  </a:cubicBezTo>
                  <a:cubicBezTo>
                    <a:pt x="105039" y="1565568"/>
                    <a:pt x="105039" y="1565568"/>
                    <a:pt x="105039" y="1565568"/>
                  </a:cubicBezTo>
                  <a:cubicBezTo>
                    <a:pt x="105039" y="1565568"/>
                    <a:pt x="105039" y="1565568"/>
                    <a:pt x="105039" y="1565568"/>
                  </a:cubicBezTo>
                  <a:cubicBezTo>
                    <a:pt x="105179" y="1570481"/>
                    <a:pt x="107075" y="1574553"/>
                    <a:pt x="109602" y="1578765"/>
                  </a:cubicBezTo>
                  <a:cubicBezTo>
                    <a:pt x="124974" y="1604105"/>
                    <a:pt x="140979" y="1628953"/>
                    <a:pt x="159370" y="1652258"/>
                  </a:cubicBezTo>
                  <a:cubicBezTo>
                    <a:pt x="159370" y="1652258"/>
                    <a:pt x="159370" y="1652258"/>
                    <a:pt x="159370" y="1652258"/>
                  </a:cubicBezTo>
                  <a:cubicBezTo>
                    <a:pt x="163020" y="1656961"/>
                    <a:pt x="166389" y="1661945"/>
                    <a:pt x="170250" y="1666437"/>
                  </a:cubicBezTo>
                  <a:cubicBezTo>
                    <a:pt x="195590" y="1695568"/>
                    <a:pt x="218263" y="1727155"/>
                    <a:pt x="249780" y="1750320"/>
                  </a:cubicBezTo>
                  <a:lnTo>
                    <a:pt x="249780" y="1750320"/>
                  </a:lnTo>
                  <a:cubicBezTo>
                    <a:pt x="249780" y="1750320"/>
                    <a:pt x="249780" y="1750320"/>
                    <a:pt x="249780" y="1750320"/>
                  </a:cubicBezTo>
                  <a:cubicBezTo>
                    <a:pt x="304953" y="1807107"/>
                    <a:pt x="370655" y="1849153"/>
                    <a:pt x="441130" y="1883829"/>
                  </a:cubicBezTo>
                  <a:cubicBezTo>
                    <a:pt x="529295" y="1927210"/>
                    <a:pt x="622162" y="1952971"/>
                    <a:pt x="720645" y="1960833"/>
                  </a:cubicBezTo>
                  <a:cubicBezTo>
                    <a:pt x="784030" y="1965887"/>
                    <a:pt x="846854" y="1964343"/>
                    <a:pt x="909327" y="1955147"/>
                  </a:cubicBezTo>
                  <a:cubicBezTo>
                    <a:pt x="1000440" y="1941740"/>
                    <a:pt x="1086498" y="1911627"/>
                    <a:pt x="1167152" y="1866983"/>
                  </a:cubicBezTo>
                  <a:cubicBezTo>
                    <a:pt x="1221974" y="1836659"/>
                    <a:pt x="1273567" y="1801491"/>
                    <a:pt x="1318702" y="1757550"/>
                  </a:cubicBezTo>
                  <a:cubicBezTo>
                    <a:pt x="1352816" y="1726383"/>
                    <a:pt x="1385948" y="1694304"/>
                    <a:pt x="1412130" y="1655838"/>
                  </a:cubicBezTo>
                  <a:cubicBezTo>
                    <a:pt x="1432768" y="1629655"/>
                    <a:pt x="1454037" y="1603824"/>
                    <a:pt x="1466812" y="1572517"/>
                  </a:cubicBezTo>
                  <a:cubicBezTo>
                    <a:pt x="1483448" y="1553354"/>
                    <a:pt x="1491450" y="1529347"/>
                    <a:pt x="1503103" y="1507376"/>
                  </a:cubicBezTo>
                  <a:lnTo>
                    <a:pt x="1503103" y="1507376"/>
                  </a:lnTo>
                  <a:lnTo>
                    <a:pt x="1503103" y="1507376"/>
                  </a:lnTo>
                  <a:cubicBezTo>
                    <a:pt x="1516510" y="1475297"/>
                    <a:pt x="1531461" y="1443710"/>
                    <a:pt x="1539463" y="1409596"/>
                  </a:cubicBezTo>
                  <a:cubicBezTo>
                    <a:pt x="1541920" y="1395978"/>
                    <a:pt x="1551396" y="1384185"/>
                    <a:pt x="1549922" y="1369515"/>
                  </a:cubicBezTo>
                  <a:cubicBezTo>
                    <a:pt x="1549922" y="1369515"/>
                    <a:pt x="1549922" y="1369515"/>
                    <a:pt x="1549922" y="1369515"/>
                  </a:cubicBezTo>
                  <a:cubicBezTo>
                    <a:pt x="1549922" y="1369515"/>
                    <a:pt x="1549922" y="1369515"/>
                    <a:pt x="1549922" y="1369515"/>
                  </a:cubicBezTo>
                  <a:cubicBezTo>
                    <a:pt x="1567822" y="1314342"/>
                    <a:pt x="1572244" y="1257204"/>
                    <a:pt x="1575122" y="1199995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7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xmlns="" id="{563EB577-9C06-477E-8BEC-18176059D6BF}"/>
                </a:ext>
              </a:extLst>
            </p:cNvPr>
            <p:cNvSpPr/>
            <p:nvPr/>
          </p:nvSpPr>
          <p:spPr>
            <a:xfrm>
              <a:off x="2842362" y="4463770"/>
              <a:ext cx="1562746" cy="2052651"/>
            </a:xfrm>
            <a:custGeom>
              <a:avLst/>
              <a:gdLst>
                <a:gd name="connsiteX0" fmla="*/ 143287 w 1562746"/>
                <a:gd name="connsiteY0" fmla="*/ 578374 h 2052651"/>
                <a:gd name="connsiteX1" fmla="*/ 149002 w 1562746"/>
                <a:gd name="connsiteY1" fmla="*/ 594051 h 2052651"/>
                <a:gd name="connsiteX2" fmla="*/ 142482 w 1562746"/>
                <a:gd name="connsiteY2" fmla="*/ 839089 h 2052651"/>
                <a:gd name="connsiteX3" fmla="*/ 144094 w 1562746"/>
                <a:gd name="connsiteY3" fmla="*/ 944576 h 2052651"/>
                <a:gd name="connsiteX4" fmla="*/ 145266 w 1562746"/>
                <a:gd name="connsiteY4" fmla="*/ 978493 h 2052651"/>
                <a:gd name="connsiteX5" fmla="*/ 153617 w 1562746"/>
                <a:gd name="connsiteY5" fmla="*/ 1280084 h 2052651"/>
                <a:gd name="connsiteX6" fmla="*/ 193614 w 1562746"/>
                <a:gd name="connsiteY6" fmla="*/ 1747890 h 2052651"/>
                <a:gd name="connsiteX7" fmla="*/ 191637 w 1562746"/>
                <a:gd name="connsiteY7" fmla="*/ 1784151 h 2052651"/>
                <a:gd name="connsiteX8" fmla="*/ 145632 w 1562746"/>
                <a:gd name="connsiteY8" fmla="*/ 1737781 h 2052651"/>
                <a:gd name="connsiteX9" fmla="*/ 37653 w 1562746"/>
                <a:gd name="connsiteY9" fmla="*/ 1556474 h 2052651"/>
                <a:gd name="connsiteX10" fmla="*/ 35822 w 1562746"/>
                <a:gd name="connsiteY10" fmla="*/ 1492157 h 2052651"/>
                <a:gd name="connsiteX11" fmla="*/ 26152 w 1562746"/>
                <a:gd name="connsiteY11" fmla="*/ 1385937 h 2052651"/>
                <a:gd name="connsiteX12" fmla="*/ 11061 w 1562746"/>
                <a:gd name="connsiteY12" fmla="*/ 1151961 h 2052651"/>
                <a:gd name="connsiteX13" fmla="*/ 10915 w 1562746"/>
                <a:gd name="connsiteY13" fmla="*/ 1134965 h 2052651"/>
                <a:gd name="connsiteX14" fmla="*/ 7033 w 1562746"/>
                <a:gd name="connsiteY14" fmla="*/ 995854 h 2052651"/>
                <a:gd name="connsiteX15" fmla="*/ 0 w 1562746"/>
                <a:gd name="connsiteY15" fmla="*/ 983034 h 2052651"/>
                <a:gd name="connsiteX16" fmla="*/ 37360 w 1562746"/>
                <a:gd name="connsiteY16" fmla="*/ 847366 h 2052651"/>
                <a:gd name="connsiteX17" fmla="*/ 92082 w 1562746"/>
                <a:gd name="connsiteY17" fmla="*/ 690014 h 2052651"/>
                <a:gd name="connsiteX18" fmla="*/ 143287 w 1562746"/>
                <a:gd name="connsiteY18" fmla="*/ 578374 h 2052651"/>
                <a:gd name="connsiteX19" fmla="*/ 1420267 w 1562746"/>
                <a:gd name="connsiteY19" fmla="*/ 525482 h 2052651"/>
                <a:gd name="connsiteX20" fmla="*/ 1438361 w 1562746"/>
                <a:gd name="connsiteY20" fmla="*/ 557495 h 2052651"/>
                <a:gd name="connsiteX21" fmla="*/ 1524656 w 1562746"/>
                <a:gd name="connsiteY21" fmla="*/ 761144 h 2052651"/>
                <a:gd name="connsiteX22" fmla="*/ 1551614 w 1562746"/>
                <a:gd name="connsiteY22" fmla="*/ 849709 h 2052651"/>
                <a:gd name="connsiteX23" fmla="*/ 1559745 w 1562746"/>
                <a:gd name="connsiteY23" fmla="*/ 869854 h 2052651"/>
                <a:gd name="connsiteX24" fmla="*/ 1562016 w 1562746"/>
                <a:gd name="connsiteY24" fmla="*/ 905090 h 2052651"/>
                <a:gd name="connsiteX25" fmla="*/ 1559453 w 1562746"/>
                <a:gd name="connsiteY25" fmla="*/ 1074602 h 2052651"/>
                <a:gd name="connsiteX26" fmla="*/ 1558647 w 1562746"/>
                <a:gd name="connsiteY26" fmla="*/ 1097165 h 2052651"/>
                <a:gd name="connsiteX27" fmla="*/ 1548098 w 1562746"/>
                <a:gd name="connsiteY27" fmla="*/ 1369966 h 2052651"/>
                <a:gd name="connsiteX28" fmla="*/ 1536157 w 1562746"/>
                <a:gd name="connsiteY28" fmla="*/ 1561674 h 2052651"/>
                <a:gd name="connsiteX29" fmla="*/ 1533447 w 1562746"/>
                <a:gd name="connsiteY29" fmla="*/ 1590829 h 2052651"/>
                <a:gd name="connsiteX30" fmla="*/ 1430743 w 1562746"/>
                <a:gd name="connsiteY30" fmla="*/ 1750746 h 2052651"/>
                <a:gd name="connsiteX31" fmla="*/ 1386277 w 1562746"/>
                <a:gd name="connsiteY31" fmla="*/ 1798800 h 2052651"/>
                <a:gd name="connsiteX32" fmla="*/ 1401001 w 1562746"/>
                <a:gd name="connsiteY32" fmla="*/ 1623135 h 2052651"/>
                <a:gd name="connsiteX33" fmla="*/ 1404371 w 1562746"/>
                <a:gd name="connsiteY33" fmla="*/ 1563140 h 2052651"/>
                <a:gd name="connsiteX34" fmla="*/ 1412869 w 1562746"/>
                <a:gd name="connsiteY34" fmla="*/ 1394140 h 2052651"/>
                <a:gd name="connsiteX35" fmla="*/ 1421147 w 1562746"/>
                <a:gd name="connsiteY35" fmla="*/ 1174155 h 2052651"/>
                <a:gd name="connsiteX36" fmla="*/ 1424077 w 1562746"/>
                <a:gd name="connsiteY36" fmla="*/ 817697 h 2052651"/>
                <a:gd name="connsiteX37" fmla="*/ 1424297 w 1562746"/>
                <a:gd name="connsiteY37" fmla="*/ 708180 h 2052651"/>
                <a:gd name="connsiteX38" fmla="*/ 1420267 w 1562746"/>
                <a:gd name="connsiteY38" fmla="*/ 525482 h 2052651"/>
                <a:gd name="connsiteX39" fmla="*/ 388692 w 1562746"/>
                <a:gd name="connsiteY39" fmla="*/ 211659 h 2052651"/>
                <a:gd name="connsiteX40" fmla="*/ 383198 w 1562746"/>
                <a:gd name="connsiteY40" fmla="*/ 244111 h 2052651"/>
                <a:gd name="connsiteX41" fmla="*/ 376752 w 1562746"/>
                <a:gd name="connsiteY41" fmla="*/ 351430 h 2052651"/>
                <a:gd name="connsiteX42" fmla="*/ 371404 w 1562746"/>
                <a:gd name="connsiteY42" fmla="*/ 481530 h 2052651"/>
                <a:gd name="connsiteX43" fmla="*/ 365397 w 1562746"/>
                <a:gd name="connsiteY43" fmla="*/ 1104565 h 2052651"/>
                <a:gd name="connsiteX44" fmla="*/ 374847 w 1562746"/>
                <a:gd name="connsiteY44" fmla="*/ 1370407 h 2052651"/>
                <a:gd name="connsiteX45" fmla="*/ 383931 w 1562746"/>
                <a:gd name="connsiteY45" fmla="*/ 1543728 h 2052651"/>
                <a:gd name="connsiteX46" fmla="*/ 400413 w 1562746"/>
                <a:gd name="connsiteY46" fmla="*/ 1763860 h 2052651"/>
                <a:gd name="connsiteX47" fmla="*/ 417775 w 1562746"/>
                <a:gd name="connsiteY47" fmla="*/ 1944215 h 2052651"/>
                <a:gd name="connsiteX48" fmla="*/ 415577 w 1562746"/>
                <a:gd name="connsiteY48" fmla="*/ 1960769 h 2052651"/>
                <a:gd name="connsiteX49" fmla="*/ 279176 w 1562746"/>
                <a:gd name="connsiteY49" fmla="*/ 1870593 h 2052651"/>
                <a:gd name="connsiteX50" fmla="*/ 258078 w 1562746"/>
                <a:gd name="connsiteY50" fmla="*/ 1681302 h 2052651"/>
                <a:gd name="connsiteX51" fmla="*/ 240497 w 1562746"/>
                <a:gd name="connsiteY51" fmla="*/ 1469009 h 2052651"/>
                <a:gd name="connsiteX52" fmla="*/ 231853 w 1562746"/>
                <a:gd name="connsiteY52" fmla="*/ 1324183 h 2052651"/>
                <a:gd name="connsiteX53" fmla="*/ 222916 w 1562746"/>
                <a:gd name="connsiteY53" fmla="*/ 1056656 h 2052651"/>
                <a:gd name="connsiteX54" fmla="*/ 221231 w 1562746"/>
                <a:gd name="connsiteY54" fmla="*/ 749205 h 2052651"/>
                <a:gd name="connsiteX55" fmla="*/ 228483 w 1562746"/>
                <a:gd name="connsiteY55" fmla="*/ 509954 h 2052651"/>
                <a:gd name="connsiteX56" fmla="*/ 234271 w 1562746"/>
                <a:gd name="connsiteY56" fmla="*/ 412378 h 2052651"/>
                <a:gd name="connsiteX57" fmla="*/ 328550 w 1562746"/>
                <a:gd name="connsiteY57" fmla="*/ 279639 h 2052651"/>
                <a:gd name="connsiteX58" fmla="*/ 388692 w 1562746"/>
                <a:gd name="connsiteY58" fmla="*/ 211659 h 2052651"/>
                <a:gd name="connsiteX59" fmla="*/ 1182188 w 1562746"/>
                <a:gd name="connsiteY59" fmla="*/ 189242 h 2052651"/>
                <a:gd name="connsiteX60" fmla="*/ 1238595 w 1562746"/>
                <a:gd name="connsiteY60" fmla="*/ 251289 h 2052651"/>
                <a:gd name="connsiteX61" fmla="*/ 1305110 w 1562746"/>
                <a:gd name="connsiteY61" fmla="*/ 332822 h 2052651"/>
                <a:gd name="connsiteX62" fmla="*/ 1318443 w 1562746"/>
                <a:gd name="connsiteY62" fmla="*/ 355091 h 2052651"/>
                <a:gd name="connsiteX63" fmla="*/ 1324669 w 1562746"/>
                <a:gd name="connsiteY63" fmla="*/ 424171 h 2052651"/>
                <a:gd name="connsiteX64" fmla="*/ 1331482 w 1562746"/>
                <a:gd name="connsiteY64" fmla="*/ 1082587 h 2052651"/>
                <a:gd name="connsiteX65" fmla="*/ 1321740 w 1562746"/>
                <a:gd name="connsiteY65" fmla="*/ 1408644 h 2052651"/>
                <a:gd name="connsiteX66" fmla="*/ 1312876 w 1562746"/>
                <a:gd name="connsiteY66" fmla="*/ 1604528 h 2052651"/>
                <a:gd name="connsiteX67" fmla="*/ 1299250 w 1562746"/>
                <a:gd name="connsiteY67" fmla="*/ 1807665 h 2052651"/>
                <a:gd name="connsiteX68" fmla="*/ 1295148 w 1562746"/>
                <a:gd name="connsiteY68" fmla="*/ 1864070 h 2052651"/>
                <a:gd name="connsiteX69" fmla="*/ 1288188 w 1562746"/>
                <a:gd name="connsiteY69" fmla="*/ 1885388 h 2052651"/>
                <a:gd name="connsiteX70" fmla="*/ 1243796 w 1562746"/>
                <a:gd name="connsiteY70" fmla="*/ 1917473 h 2052651"/>
                <a:gd name="connsiteX71" fmla="*/ 1163141 w 1562746"/>
                <a:gd name="connsiteY71" fmla="*/ 1964576 h 2052651"/>
                <a:gd name="connsiteX72" fmla="*/ 1159259 w 1562746"/>
                <a:gd name="connsiteY72" fmla="*/ 1946776 h 2052651"/>
                <a:gd name="connsiteX73" fmla="*/ 1172959 w 1562746"/>
                <a:gd name="connsiteY73" fmla="*/ 1662400 h 2052651"/>
                <a:gd name="connsiteX74" fmla="*/ 1184898 w 1562746"/>
                <a:gd name="connsiteY74" fmla="*/ 1300520 h 2052651"/>
                <a:gd name="connsiteX75" fmla="*/ 1187463 w 1562746"/>
                <a:gd name="connsiteY75" fmla="*/ 1057167 h 2052651"/>
                <a:gd name="connsiteX76" fmla="*/ 1191126 w 1562746"/>
                <a:gd name="connsiteY76" fmla="*/ 832714 h 2052651"/>
                <a:gd name="connsiteX77" fmla="*/ 1186950 w 1562746"/>
                <a:gd name="connsiteY77" fmla="*/ 506289 h 2052651"/>
                <a:gd name="connsiteX78" fmla="*/ 1179917 w 1562746"/>
                <a:gd name="connsiteY78" fmla="*/ 246088 h 2052651"/>
                <a:gd name="connsiteX79" fmla="*/ 1176987 w 1562746"/>
                <a:gd name="connsiteY79" fmla="*/ 217958 h 2052651"/>
                <a:gd name="connsiteX80" fmla="*/ 1182188 w 1562746"/>
                <a:gd name="connsiteY80" fmla="*/ 189242 h 2052651"/>
                <a:gd name="connsiteX81" fmla="*/ 615269 w 1562746"/>
                <a:gd name="connsiteY81" fmla="*/ 45296 h 2052651"/>
                <a:gd name="connsiteX82" fmla="*/ 620763 w 1562746"/>
                <a:gd name="connsiteY82" fmla="*/ 79507 h 2052651"/>
                <a:gd name="connsiteX83" fmla="*/ 615195 w 1562746"/>
                <a:gd name="connsiteY83" fmla="*/ 203820 h 2052651"/>
                <a:gd name="connsiteX84" fmla="*/ 609335 w 1562746"/>
                <a:gd name="connsiteY84" fmla="*/ 401902 h 2052651"/>
                <a:gd name="connsiteX85" fmla="*/ 605819 w 1562746"/>
                <a:gd name="connsiteY85" fmla="*/ 635878 h 2052651"/>
                <a:gd name="connsiteX86" fmla="*/ 603768 w 1562746"/>
                <a:gd name="connsiteY86" fmla="*/ 1090865 h 2052651"/>
                <a:gd name="connsiteX87" fmla="*/ 606771 w 1562746"/>
                <a:gd name="connsiteY87" fmla="*/ 1298397 h 2052651"/>
                <a:gd name="connsiteX88" fmla="*/ 614537 w 1562746"/>
                <a:gd name="connsiteY88" fmla="*/ 1564313 h 2052651"/>
                <a:gd name="connsiteX89" fmla="*/ 626037 w 1562746"/>
                <a:gd name="connsiteY89" fmla="*/ 1828104 h 2052651"/>
                <a:gd name="connsiteX90" fmla="*/ 636879 w 1562746"/>
                <a:gd name="connsiteY90" fmla="*/ 2016369 h 2052651"/>
                <a:gd name="connsiteX91" fmla="*/ 634535 w 1562746"/>
                <a:gd name="connsiteY91" fmla="*/ 2036734 h 2052651"/>
                <a:gd name="connsiteX92" fmla="*/ 513152 w 1562746"/>
                <a:gd name="connsiteY92" fmla="*/ 2002524 h 2052651"/>
                <a:gd name="connsiteX93" fmla="*/ 504800 w 1562746"/>
                <a:gd name="connsiteY93" fmla="*/ 1966263 h 2052651"/>
                <a:gd name="connsiteX94" fmla="*/ 487952 w 1562746"/>
                <a:gd name="connsiteY94" fmla="*/ 1734851 h 2052651"/>
                <a:gd name="connsiteX95" fmla="*/ 474400 w 1562746"/>
                <a:gd name="connsiteY95" fmla="*/ 1497651 h 2052651"/>
                <a:gd name="connsiteX96" fmla="*/ 469565 w 1562746"/>
                <a:gd name="connsiteY96" fmla="*/ 1393995 h 2052651"/>
                <a:gd name="connsiteX97" fmla="*/ 462752 w 1562746"/>
                <a:gd name="connsiteY97" fmla="*/ 635293 h 2052651"/>
                <a:gd name="connsiteX98" fmla="*/ 472421 w 1562746"/>
                <a:gd name="connsiteY98" fmla="*/ 326156 h 2052651"/>
                <a:gd name="connsiteX99" fmla="*/ 480773 w 1562746"/>
                <a:gd name="connsiteY99" fmla="*/ 143385 h 2052651"/>
                <a:gd name="connsiteX100" fmla="*/ 483117 w 1562746"/>
                <a:gd name="connsiteY100" fmla="*/ 124705 h 2052651"/>
                <a:gd name="connsiteX101" fmla="*/ 595929 w 1562746"/>
                <a:gd name="connsiteY101" fmla="*/ 51523 h 2052651"/>
                <a:gd name="connsiteX102" fmla="*/ 615269 w 1562746"/>
                <a:gd name="connsiteY102" fmla="*/ 45296 h 2052651"/>
                <a:gd name="connsiteX103" fmla="*/ 951437 w 1562746"/>
                <a:gd name="connsiteY103" fmla="*/ 30866 h 2052651"/>
                <a:gd name="connsiteX104" fmla="*/ 1080365 w 1562746"/>
                <a:gd name="connsiteY104" fmla="*/ 102070 h 2052651"/>
                <a:gd name="connsiteX105" fmla="*/ 1085859 w 1562746"/>
                <a:gd name="connsiteY105" fmla="*/ 218766 h 2052651"/>
                <a:gd name="connsiteX106" fmla="*/ 1091353 w 1562746"/>
                <a:gd name="connsiteY106" fmla="*/ 666060 h 2052651"/>
                <a:gd name="connsiteX107" fmla="*/ 1093258 w 1562746"/>
                <a:gd name="connsiteY107" fmla="*/ 979299 h 2052651"/>
                <a:gd name="connsiteX108" fmla="*/ 1089522 w 1562746"/>
                <a:gd name="connsiteY108" fmla="*/ 1379418 h 2052651"/>
                <a:gd name="connsiteX109" fmla="*/ 1082050 w 1562746"/>
                <a:gd name="connsiteY109" fmla="*/ 1700055 h 2052651"/>
                <a:gd name="connsiteX110" fmla="*/ 1074431 w 1562746"/>
                <a:gd name="connsiteY110" fmla="*/ 1928172 h 2052651"/>
                <a:gd name="connsiteX111" fmla="*/ 1069157 w 1562746"/>
                <a:gd name="connsiteY111" fmla="*/ 2003331 h 2052651"/>
                <a:gd name="connsiteX112" fmla="*/ 964476 w 1562746"/>
                <a:gd name="connsiteY112" fmla="*/ 2035564 h 2052651"/>
                <a:gd name="connsiteX113" fmla="*/ 947774 w 1562746"/>
                <a:gd name="connsiteY113" fmla="*/ 2036663 h 2052651"/>
                <a:gd name="connsiteX114" fmla="*/ 941913 w 1562746"/>
                <a:gd name="connsiteY114" fmla="*/ 2013440 h 2052651"/>
                <a:gd name="connsiteX115" fmla="*/ 942133 w 1562746"/>
                <a:gd name="connsiteY115" fmla="*/ 1939820 h 2052651"/>
                <a:gd name="connsiteX116" fmla="*/ 945503 w 1562746"/>
                <a:gd name="connsiteY116" fmla="*/ 1668117 h 2052651"/>
                <a:gd name="connsiteX117" fmla="*/ 948873 w 1562746"/>
                <a:gd name="connsiteY117" fmla="*/ 250338 h 2052651"/>
                <a:gd name="connsiteX118" fmla="*/ 945649 w 1562746"/>
                <a:gd name="connsiteY118" fmla="*/ 59801 h 2052651"/>
                <a:gd name="connsiteX119" fmla="*/ 951437 w 1562746"/>
                <a:gd name="connsiteY119" fmla="*/ 30866 h 2052651"/>
                <a:gd name="connsiteX120" fmla="*/ 800677 w 1562746"/>
                <a:gd name="connsiteY120" fmla="*/ 25 h 2052651"/>
                <a:gd name="connsiteX121" fmla="*/ 838257 w 1562746"/>
                <a:gd name="connsiteY121" fmla="*/ 7791 h 2052651"/>
                <a:gd name="connsiteX122" fmla="*/ 848147 w 1562746"/>
                <a:gd name="connsiteY122" fmla="*/ 30939 h 2052651"/>
                <a:gd name="connsiteX123" fmla="*/ 844557 w 1562746"/>
                <a:gd name="connsiteY123" fmla="*/ 91155 h 2052651"/>
                <a:gd name="connsiteX124" fmla="*/ 845730 w 1562746"/>
                <a:gd name="connsiteY124" fmla="*/ 1671119 h 2052651"/>
                <a:gd name="connsiteX125" fmla="*/ 848440 w 1562746"/>
                <a:gd name="connsiteY125" fmla="*/ 2016369 h 2052651"/>
                <a:gd name="connsiteX126" fmla="*/ 857377 w 1562746"/>
                <a:gd name="connsiteY126" fmla="*/ 2048309 h 2052651"/>
                <a:gd name="connsiteX127" fmla="*/ 828514 w 1562746"/>
                <a:gd name="connsiteY127" fmla="*/ 2051826 h 2052651"/>
                <a:gd name="connsiteX128" fmla="*/ 766687 w 1562746"/>
                <a:gd name="connsiteY128" fmla="*/ 2052265 h 2052651"/>
                <a:gd name="connsiteX129" fmla="*/ 729107 w 1562746"/>
                <a:gd name="connsiteY129" fmla="*/ 2044720 h 2052651"/>
                <a:gd name="connsiteX130" fmla="*/ 719730 w 1562746"/>
                <a:gd name="connsiteY130" fmla="*/ 1986188 h 2052651"/>
                <a:gd name="connsiteX131" fmla="*/ 714456 w 1562746"/>
                <a:gd name="connsiteY131" fmla="*/ 1805176 h 2052651"/>
                <a:gd name="connsiteX132" fmla="*/ 706471 w 1562746"/>
                <a:gd name="connsiteY132" fmla="*/ 1473331 h 2052651"/>
                <a:gd name="connsiteX133" fmla="*/ 703761 w 1562746"/>
                <a:gd name="connsiteY133" fmla="*/ 1296053 h 2052651"/>
                <a:gd name="connsiteX134" fmla="*/ 700904 w 1562746"/>
                <a:gd name="connsiteY134" fmla="*/ 607237 h 2052651"/>
                <a:gd name="connsiteX135" fmla="*/ 704786 w 1562746"/>
                <a:gd name="connsiteY135" fmla="*/ 333702 h 2052651"/>
                <a:gd name="connsiteX136" fmla="*/ 708156 w 1562746"/>
                <a:gd name="connsiteY136" fmla="*/ 158330 h 2052651"/>
                <a:gd name="connsiteX137" fmla="*/ 711380 w 1562746"/>
                <a:gd name="connsiteY137" fmla="*/ 24494 h 2052651"/>
                <a:gd name="connsiteX138" fmla="*/ 713723 w 1562746"/>
                <a:gd name="connsiteY138" fmla="*/ 11527 h 2052651"/>
                <a:gd name="connsiteX139" fmla="*/ 747347 w 1562746"/>
                <a:gd name="connsiteY139" fmla="*/ 6326 h 2052651"/>
                <a:gd name="connsiteX140" fmla="*/ 800677 w 1562746"/>
                <a:gd name="connsiteY140" fmla="*/ 25 h 20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</a:cxnLst>
              <a:rect l="l" t="t" r="r" b="b"/>
              <a:pathLst>
                <a:path w="1562746" h="2052651">
                  <a:moveTo>
                    <a:pt x="143287" y="578374"/>
                  </a:moveTo>
                  <a:cubicBezTo>
                    <a:pt x="152006" y="581084"/>
                    <a:pt x="149368" y="588703"/>
                    <a:pt x="149002" y="594051"/>
                  </a:cubicBezTo>
                  <a:cubicBezTo>
                    <a:pt x="142775" y="675584"/>
                    <a:pt x="148049" y="757483"/>
                    <a:pt x="142482" y="839089"/>
                  </a:cubicBezTo>
                  <a:cubicBezTo>
                    <a:pt x="140065" y="874105"/>
                    <a:pt x="139405" y="909487"/>
                    <a:pt x="144094" y="944576"/>
                  </a:cubicBezTo>
                  <a:cubicBezTo>
                    <a:pt x="145632" y="955857"/>
                    <a:pt x="145558" y="967211"/>
                    <a:pt x="145266" y="978493"/>
                  </a:cubicBezTo>
                  <a:cubicBezTo>
                    <a:pt x="143141" y="1079145"/>
                    <a:pt x="148122" y="1179724"/>
                    <a:pt x="153617" y="1280084"/>
                  </a:cubicBezTo>
                  <a:cubicBezTo>
                    <a:pt x="162188" y="1436337"/>
                    <a:pt x="174421" y="1592443"/>
                    <a:pt x="193614" y="1747890"/>
                  </a:cubicBezTo>
                  <a:cubicBezTo>
                    <a:pt x="195080" y="1759757"/>
                    <a:pt x="201233" y="1772577"/>
                    <a:pt x="191637" y="1784151"/>
                  </a:cubicBezTo>
                  <a:cubicBezTo>
                    <a:pt x="170539" y="1774481"/>
                    <a:pt x="158891" y="1754703"/>
                    <a:pt x="145632" y="1737781"/>
                  </a:cubicBezTo>
                  <a:cubicBezTo>
                    <a:pt x="102045" y="1682107"/>
                    <a:pt x="65710" y="1621672"/>
                    <a:pt x="37653" y="1556474"/>
                  </a:cubicBezTo>
                  <a:cubicBezTo>
                    <a:pt x="47249" y="1534864"/>
                    <a:pt x="36334" y="1513547"/>
                    <a:pt x="35822" y="1492157"/>
                  </a:cubicBezTo>
                  <a:cubicBezTo>
                    <a:pt x="34943" y="1456702"/>
                    <a:pt x="28716" y="1421393"/>
                    <a:pt x="26152" y="1385937"/>
                  </a:cubicBezTo>
                  <a:cubicBezTo>
                    <a:pt x="20658" y="1307994"/>
                    <a:pt x="16043" y="1229977"/>
                    <a:pt x="11061" y="1151961"/>
                  </a:cubicBezTo>
                  <a:cubicBezTo>
                    <a:pt x="10695" y="1146320"/>
                    <a:pt x="10622" y="1140607"/>
                    <a:pt x="10915" y="1134965"/>
                  </a:cubicBezTo>
                  <a:cubicBezTo>
                    <a:pt x="13406" y="1088449"/>
                    <a:pt x="6373" y="1042224"/>
                    <a:pt x="7033" y="995854"/>
                  </a:cubicBezTo>
                  <a:cubicBezTo>
                    <a:pt x="7106" y="990507"/>
                    <a:pt x="8571" y="983840"/>
                    <a:pt x="0" y="983034"/>
                  </a:cubicBezTo>
                  <a:cubicBezTo>
                    <a:pt x="12820" y="937910"/>
                    <a:pt x="24101" y="892419"/>
                    <a:pt x="37360" y="847366"/>
                  </a:cubicBezTo>
                  <a:cubicBezTo>
                    <a:pt x="53110" y="793890"/>
                    <a:pt x="70252" y="741074"/>
                    <a:pt x="92082" y="690014"/>
                  </a:cubicBezTo>
                  <a:cubicBezTo>
                    <a:pt x="108125" y="652435"/>
                    <a:pt x="119919" y="612658"/>
                    <a:pt x="143287" y="578374"/>
                  </a:cubicBezTo>
                  <a:close/>
                  <a:moveTo>
                    <a:pt x="1420267" y="525482"/>
                  </a:moveTo>
                  <a:cubicBezTo>
                    <a:pt x="1431842" y="533027"/>
                    <a:pt x="1432721" y="546580"/>
                    <a:pt x="1438361" y="557495"/>
                  </a:cubicBezTo>
                  <a:cubicBezTo>
                    <a:pt x="1472278" y="623205"/>
                    <a:pt x="1501214" y="691112"/>
                    <a:pt x="1524656" y="761144"/>
                  </a:cubicBezTo>
                  <a:cubicBezTo>
                    <a:pt x="1534472" y="790372"/>
                    <a:pt x="1547951" y="818575"/>
                    <a:pt x="1551614" y="849709"/>
                  </a:cubicBezTo>
                  <a:cubicBezTo>
                    <a:pt x="1552493" y="857034"/>
                    <a:pt x="1561064" y="861503"/>
                    <a:pt x="1559745" y="869854"/>
                  </a:cubicBezTo>
                  <a:cubicBezTo>
                    <a:pt x="1555496" y="881942"/>
                    <a:pt x="1562163" y="893296"/>
                    <a:pt x="1562016" y="905090"/>
                  </a:cubicBezTo>
                  <a:cubicBezTo>
                    <a:pt x="1561357" y="961570"/>
                    <a:pt x="1565386" y="1018122"/>
                    <a:pt x="1559453" y="1074602"/>
                  </a:cubicBezTo>
                  <a:cubicBezTo>
                    <a:pt x="1558647" y="1082147"/>
                    <a:pt x="1558573" y="1089619"/>
                    <a:pt x="1558647" y="1097165"/>
                  </a:cubicBezTo>
                  <a:cubicBezTo>
                    <a:pt x="1559013" y="1188221"/>
                    <a:pt x="1552786" y="1279057"/>
                    <a:pt x="1548098" y="1369966"/>
                  </a:cubicBezTo>
                  <a:cubicBezTo>
                    <a:pt x="1544801" y="1433918"/>
                    <a:pt x="1539454" y="1497722"/>
                    <a:pt x="1536157" y="1561674"/>
                  </a:cubicBezTo>
                  <a:cubicBezTo>
                    <a:pt x="1535645" y="1571490"/>
                    <a:pt x="1528319" y="1580647"/>
                    <a:pt x="1533447" y="1590829"/>
                  </a:cubicBezTo>
                  <a:cubicBezTo>
                    <a:pt x="1506709" y="1648921"/>
                    <a:pt x="1472132" y="1702471"/>
                    <a:pt x="1430743" y="1750746"/>
                  </a:cubicBezTo>
                  <a:cubicBezTo>
                    <a:pt x="1416751" y="1767008"/>
                    <a:pt x="1405250" y="1786714"/>
                    <a:pt x="1386277" y="1798800"/>
                  </a:cubicBezTo>
                  <a:cubicBezTo>
                    <a:pt x="1391185" y="1740270"/>
                    <a:pt x="1396166" y="1681740"/>
                    <a:pt x="1401001" y="1623135"/>
                  </a:cubicBezTo>
                  <a:cubicBezTo>
                    <a:pt x="1402613" y="1603210"/>
                    <a:pt x="1402760" y="1583138"/>
                    <a:pt x="1404371" y="1563140"/>
                  </a:cubicBezTo>
                  <a:cubicBezTo>
                    <a:pt x="1408913" y="1506953"/>
                    <a:pt x="1409792" y="1450473"/>
                    <a:pt x="1412869" y="1394140"/>
                  </a:cubicBezTo>
                  <a:cubicBezTo>
                    <a:pt x="1416898" y="1320811"/>
                    <a:pt x="1417850" y="1247411"/>
                    <a:pt x="1421147" y="1174155"/>
                  </a:cubicBezTo>
                  <a:cubicBezTo>
                    <a:pt x="1426495" y="1055262"/>
                    <a:pt x="1422099" y="936517"/>
                    <a:pt x="1424077" y="817697"/>
                  </a:cubicBezTo>
                  <a:cubicBezTo>
                    <a:pt x="1424663" y="781216"/>
                    <a:pt x="1423125" y="744661"/>
                    <a:pt x="1424297" y="708180"/>
                  </a:cubicBezTo>
                  <a:cubicBezTo>
                    <a:pt x="1426201" y="647159"/>
                    <a:pt x="1418510" y="586431"/>
                    <a:pt x="1420267" y="525482"/>
                  </a:cubicBezTo>
                  <a:close/>
                  <a:moveTo>
                    <a:pt x="388692" y="211659"/>
                  </a:moveTo>
                  <a:cubicBezTo>
                    <a:pt x="394113" y="223600"/>
                    <a:pt x="384517" y="233123"/>
                    <a:pt x="383198" y="244111"/>
                  </a:cubicBezTo>
                  <a:cubicBezTo>
                    <a:pt x="378949" y="279787"/>
                    <a:pt x="378363" y="315754"/>
                    <a:pt x="376752" y="351430"/>
                  </a:cubicBezTo>
                  <a:cubicBezTo>
                    <a:pt x="374774" y="394724"/>
                    <a:pt x="373675" y="438237"/>
                    <a:pt x="371404" y="481530"/>
                  </a:cubicBezTo>
                  <a:cubicBezTo>
                    <a:pt x="360635" y="689136"/>
                    <a:pt x="364371" y="896887"/>
                    <a:pt x="365397" y="1104565"/>
                  </a:cubicBezTo>
                  <a:cubicBezTo>
                    <a:pt x="365837" y="1193130"/>
                    <a:pt x="370085" y="1281769"/>
                    <a:pt x="374847" y="1370407"/>
                  </a:cubicBezTo>
                  <a:cubicBezTo>
                    <a:pt x="377924" y="1428132"/>
                    <a:pt x="380488" y="1486004"/>
                    <a:pt x="383931" y="1543728"/>
                  </a:cubicBezTo>
                  <a:cubicBezTo>
                    <a:pt x="388253" y="1617203"/>
                    <a:pt x="393820" y="1690605"/>
                    <a:pt x="400413" y="1763860"/>
                  </a:cubicBezTo>
                  <a:cubicBezTo>
                    <a:pt x="405834" y="1824002"/>
                    <a:pt x="410962" y="1884218"/>
                    <a:pt x="417775" y="1944215"/>
                  </a:cubicBezTo>
                  <a:cubicBezTo>
                    <a:pt x="418360" y="1949928"/>
                    <a:pt x="419240" y="1955715"/>
                    <a:pt x="415577" y="1960769"/>
                  </a:cubicBezTo>
                  <a:cubicBezTo>
                    <a:pt x="367229" y="1935130"/>
                    <a:pt x="321371" y="1905609"/>
                    <a:pt x="279176" y="1870593"/>
                  </a:cubicBezTo>
                  <a:cubicBezTo>
                    <a:pt x="270532" y="1807667"/>
                    <a:pt x="264305" y="1744520"/>
                    <a:pt x="258078" y="1681302"/>
                  </a:cubicBezTo>
                  <a:cubicBezTo>
                    <a:pt x="251119" y="1610611"/>
                    <a:pt x="245771" y="1539773"/>
                    <a:pt x="240497" y="1469009"/>
                  </a:cubicBezTo>
                  <a:cubicBezTo>
                    <a:pt x="236908" y="1420807"/>
                    <a:pt x="233977" y="1372458"/>
                    <a:pt x="231853" y="1324183"/>
                  </a:cubicBezTo>
                  <a:cubicBezTo>
                    <a:pt x="227970" y="1235032"/>
                    <a:pt x="226139" y="1145807"/>
                    <a:pt x="222916" y="1056656"/>
                  </a:cubicBezTo>
                  <a:cubicBezTo>
                    <a:pt x="219180" y="954099"/>
                    <a:pt x="219547" y="851615"/>
                    <a:pt x="221231" y="749205"/>
                  </a:cubicBezTo>
                  <a:cubicBezTo>
                    <a:pt x="222550" y="669503"/>
                    <a:pt x="223795" y="589582"/>
                    <a:pt x="228483" y="509954"/>
                  </a:cubicBezTo>
                  <a:cubicBezTo>
                    <a:pt x="230387" y="477428"/>
                    <a:pt x="230168" y="444757"/>
                    <a:pt x="234271" y="412378"/>
                  </a:cubicBezTo>
                  <a:cubicBezTo>
                    <a:pt x="261155" y="364909"/>
                    <a:pt x="292874" y="320443"/>
                    <a:pt x="328550" y="279639"/>
                  </a:cubicBezTo>
                  <a:cubicBezTo>
                    <a:pt x="348402" y="256931"/>
                    <a:pt x="363272" y="229460"/>
                    <a:pt x="388692" y="211659"/>
                  </a:cubicBezTo>
                  <a:close/>
                  <a:moveTo>
                    <a:pt x="1182188" y="189242"/>
                  </a:moveTo>
                  <a:cubicBezTo>
                    <a:pt x="1202919" y="208288"/>
                    <a:pt x="1219109" y="231803"/>
                    <a:pt x="1238595" y="251289"/>
                  </a:cubicBezTo>
                  <a:cubicBezTo>
                    <a:pt x="1263868" y="276562"/>
                    <a:pt x="1282914" y="305717"/>
                    <a:pt x="1305110" y="332822"/>
                  </a:cubicBezTo>
                  <a:cubicBezTo>
                    <a:pt x="1310605" y="339488"/>
                    <a:pt x="1316685" y="346081"/>
                    <a:pt x="1318443" y="355091"/>
                  </a:cubicBezTo>
                  <a:cubicBezTo>
                    <a:pt x="1325695" y="377654"/>
                    <a:pt x="1323645" y="401022"/>
                    <a:pt x="1324669" y="424171"/>
                  </a:cubicBezTo>
                  <a:cubicBezTo>
                    <a:pt x="1334193" y="643569"/>
                    <a:pt x="1333387" y="863115"/>
                    <a:pt x="1331482" y="1082587"/>
                  </a:cubicBezTo>
                  <a:cubicBezTo>
                    <a:pt x="1330530" y="1191224"/>
                    <a:pt x="1327380" y="1300007"/>
                    <a:pt x="1321740" y="1408644"/>
                  </a:cubicBezTo>
                  <a:cubicBezTo>
                    <a:pt x="1318370" y="1473914"/>
                    <a:pt x="1316466" y="1539258"/>
                    <a:pt x="1312876" y="1604528"/>
                  </a:cubicBezTo>
                  <a:cubicBezTo>
                    <a:pt x="1309139" y="1672289"/>
                    <a:pt x="1305551" y="1740123"/>
                    <a:pt x="1299250" y="1807665"/>
                  </a:cubicBezTo>
                  <a:cubicBezTo>
                    <a:pt x="1297492" y="1826417"/>
                    <a:pt x="1298884" y="1845390"/>
                    <a:pt x="1295148" y="1864070"/>
                  </a:cubicBezTo>
                  <a:cubicBezTo>
                    <a:pt x="1293683" y="1871542"/>
                    <a:pt x="1292438" y="1878942"/>
                    <a:pt x="1288188" y="1885388"/>
                  </a:cubicBezTo>
                  <a:cubicBezTo>
                    <a:pt x="1275662" y="1899233"/>
                    <a:pt x="1259326" y="1907876"/>
                    <a:pt x="1243796" y="1917473"/>
                  </a:cubicBezTo>
                  <a:cubicBezTo>
                    <a:pt x="1217350" y="1933882"/>
                    <a:pt x="1191638" y="1951609"/>
                    <a:pt x="1163141" y="1964576"/>
                  </a:cubicBezTo>
                  <a:cubicBezTo>
                    <a:pt x="1158233" y="1959448"/>
                    <a:pt x="1158966" y="1953075"/>
                    <a:pt x="1159259" y="1946776"/>
                  </a:cubicBezTo>
                  <a:cubicBezTo>
                    <a:pt x="1163948" y="1851983"/>
                    <a:pt x="1169442" y="1757265"/>
                    <a:pt x="1172959" y="1662400"/>
                  </a:cubicBezTo>
                  <a:cubicBezTo>
                    <a:pt x="1177426" y="1541749"/>
                    <a:pt x="1181456" y="1421170"/>
                    <a:pt x="1184898" y="1300520"/>
                  </a:cubicBezTo>
                  <a:cubicBezTo>
                    <a:pt x="1187242" y="1219354"/>
                    <a:pt x="1186291" y="1138260"/>
                    <a:pt x="1187463" y="1057167"/>
                  </a:cubicBezTo>
                  <a:cubicBezTo>
                    <a:pt x="1188488" y="982373"/>
                    <a:pt x="1194715" y="907507"/>
                    <a:pt x="1191126" y="832714"/>
                  </a:cubicBezTo>
                  <a:cubicBezTo>
                    <a:pt x="1185851" y="723930"/>
                    <a:pt x="1190173" y="615000"/>
                    <a:pt x="1186950" y="506289"/>
                  </a:cubicBezTo>
                  <a:cubicBezTo>
                    <a:pt x="1184386" y="419555"/>
                    <a:pt x="1182482" y="332822"/>
                    <a:pt x="1179917" y="246088"/>
                  </a:cubicBezTo>
                  <a:cubicBezTo>
                    <a:pt x="1179624" y="236638"/>
                    <a:pt x="1177573" y="227335"/>
                    <a:pt x="1176987" y="217958"/>
                  </a:cubicBezTo>
                  <a:cubicBezTo>
                    <a:pt x="1176401" y="208069"/>
                    <a:pt x="1174497" y="197739"/>
                    <a:pt x="1182188" y="189242"/>
                  </a:cubicBezTo>
                  <a:close/>
                  <a:moveTo>
                    <a:pt x="615269" y="45296"/>
                  </a:moveTo>
                  <a:cubicBezTo>
                    <a:pt x="624353" y="55480"/>
                    <a:pt x="622448" y="68152"/>
                    <a:pt x="620763" y="79507"/>
                  </a:cubicBezTo>
                  <a:cubicBezTo>
                    <a:pt x="614829" y="120823"/>
                    <a:pt x="616514" y="162505"/>
                    <a:pt x="615195" y="203820"/>
                  </a:cubicBezTo>
                  <a:cubicBezTo>
                    <a:pt x="613145" y="269824"/>
                    <a:pt x="611020" y="335899"/>
                    <a:pt x="609335" y="401902"/>
                  </a:cubicBezTo>
                  <a:cubicBezTo>
                    <a:pt x="607358" y="479919"/>
                    <a:pt x="609115" y="558008"/>
                    <a:pt x="605819" y="635878"/>
                  </a:cubicBezTo>
                  <a:cubicBezTo>
                    <a:pt x="599299" y="787517"/>
                    <a:pt x="602303" y="939228"/>
                    <a:pt x="603768" y="1090865"/>
                  </a:cubicBezTo>
                  <a:cubicBezTo>
                    <a:pt x="604427" y="1160019"/>
                    <a:pt x="603841" y="1229318"/>
                    <a:pt x="606771" y="1298397"/>
                  </a:cubicBezTo>
                  <a:cubicBezTo>
                    <a:pt x="610507" y="1387036"/>
                    <a:pt x="611094" y="1475674"/>
                    <a:pt x="614537" y="1564313"/>
                  </a:cubicBezTo>
                  <a:cubicBezTo>
                    <a:pt x="617980" y="1652292"/>
                    <a:pt x="621568" y="1740198"/>
                    <a:pt x="626037" y="1828104"/>
                  </a:cubicBezTo>
                  <a:cubicBezTo>
                    <a:pt x="629188" y="1890884"/>
                    <a:pt x="632704" y="1953664"/>
                    <a:pt x="636879" y="2016369"/>
                  </a:cubicBezTo>
                  <a:cubicBezTo>
                    <a:pt x="637466" y="2023329"/>
                    <a:pt x="639004" y="2030434"/>
                    <a:pt x="634535" y="2036734"/>
                  </a:cubicBezTo>
                  <a:cubicBezTo>
                    <a:pt x="594025" y="2025453"/>
                    <a:pt x="552123" y="2019227"/>
                    <a:pt x="513152" y="2002524"/>
                  </a:cubicBezTo>
                  <a:cubicBezTo>
                    <a:pt x="505093" y="1991683"/>
                    <a:pt x="505680" y="1978497"/>
                    <a:pt x="504800" y="1966263"/>
                  </a:cubicBezTo>
                  <a:cubicBezTo>
                    <a:pt x="499159" y="1889125"/>
                    <a:pt x="493446" y="1811987"/>
                    <a:pt x="487952" y="1734851"/>
                  </a:cubicBezTo>
                  <a:cubicBezTo>
                    <a:pt x="482384" y="1655808"/>
                    <a:pt x="478942" y="1576693"/>
                    <a:pt x="474400" y="1497651"/>
                  </a:cubicBezTo>
                  <a:cubicBezTo>
                    <a:pt x="472421" y="1463147"/>
                    <a:pt x="470957" y="1428572"/>
                    <a:pt x="469565" y="1393995"/>
                  </a:cubicBezTo>
                  <a:cubicBezTo>
                    <a:pt x="459455" y="1141192"/>
                    <a:pt x="460848" y="888242"/>
                    <a:pt x="462752" y="635293"/>
                  </a:cubicBezTo>
                  <a:cubicBezTo>
                    <a:pt x="463558" y="532296"/>
                    <a:pt x="467074" y="429154"/>
                    <a:pt x="472421" y="326156"/>
                  </a:cubicBezTo>
                  <a:cubicBezTo>
                    <a:pt x="475572" y="265282"/>
                    <a:pt x="478794" y="204334"/>
                    <a:pt x="480773" y="143385"/>
                  </a:cubicBezTo>
                  <a:cubicBezTo>
                    <a:pt x="480992" y="137012"/>
                    <a:pt x="482091" y="130932"/>
                    <a:pt x="483117" y="124705"/>
                  </a:cubicBezTo>
                  <a:cubicBezTo>
                    <a:pt x="518939" y="97601"/>
                    <a:pt x="555053" y="70935"/>
                    <a:pt x="595929" y="51523"/>
                  </a:cubicBezTo>
                  <a:cubicBezTo>
                    <a:pt x="602156" y="48593"/>
                    <a:pt x="608016" y="44930"/>
                    <a:pt x="615269" y="45296"/>
                  </a:cubicBezTo>
                  <a:close/>
                  <a:moveTo>
                    <a:pt x="951437" y="30866"/>
                  </a:moveTo>
                  <a:cubicBezTo>
                    <a:pt x="997660" y="48667"/>
                    <a:pt x="1040368" y="72915"/>
                    <a:pt x="1080365" y="102070"/>
                  </a:cubicBezTo>
                  <a:cubicBezTo>
                    <a:pt x="1084247" y="140895"/>
                    <a:pt x="1085346" y="179941"/>
                    <a:pt x="1085859" y="218766"/>
                  </a:cubicBezTo>
                  <a:cubicBezTo>
                    <a:pt x="1088056" y="367840"/>
                    <a:pt x="1089009" y="516986"/>
                    <a:pt x="1091353" y="666060"/>
                  </a:cubicBezTo>
                  <a:cubicBezTo>
                    <a:pt x="1093038" y="770522"/>
                    <a:pt x="1094942" y="874984"/>
                    <a:pt x="1093258" y="979299"/>
                  </a:cubicBezTo>
                  <a:cubicBezTo>
                    <a:pt x="1091060" y="1112697"/>
                    <a:pt x="1092305" y="1246094"/>
                    <a:pt x="1089522" y="1379418"/>
                  </a:cubicBezTo>
                  <a:cubicBezTo>
                    <a:pt x="1087324" y="1486298"/>
                    <a:pt x="1085346" y="1593176"/>
                    <a:pt x="1082050" y="1700055"/>
                  </a:cubicBezTo>
                  <a:cubicBezTo>
                    <a:pt x="1079706" y="1776094"/>
                    <a:pt x="1077289" y="1852133"/>
                    <a:pt x="1074431" y="1928172"/>
                  </a:cubicBezTo>
                  <a:cubicBezTo>
                    <a:pt x="1073479" y="1953152"/>
                    <a:pt x="1072966" y="1978424"/>
                    <a:pt x="1069157" y="2003331"/>
                  </a:cubicBezTo>
                  <a:cubicBezTo>
                    <a:pt x="1036485" y="2021206"/>
                    <a:pt x="998246" y="2021059"/>
                    <a:pt x="964476" y="2035564"/>
                  </a:cubicBezTo>
                  <a:cubicBezTo>
                    <a:pt x="959641" y="2037614"/>
                    <a:pt x="953414" y="2036369"/>
                    <a:pt x="947774" y="2036663"/>
                  </a:cubicBezTo>
                  <a:cubicBezTo>
                    <a:pt x="941620" y="2029996"/>
                    <a:pt x="941986" y="2021645"/>
                    <a:pt x="941913" y="2013440"/>
                  </a:cubicBezTo>
                  <a:cubicBezTo>
                    <a:pt x="941694" y="1988900"/>
                    <a:pt x="940302" y="1964213"/>
                    <a:pt x="942133" y="1939820"/>
                  </a:cubicBezTo>
                  <a:cubicBezTo>
                    <a:pt x="949092" y="1849276"/>
                    <a:pt x="943965" y="1758660"/>
                    <a:pt x="945503" y="1668117"/>
                  </a:cubicBezTo>
                  <a:cubicBezTo>
                    <a:pt x="953634" y="1195548"/>
                    <a:pt x="947701" y="722906"/>
                    <a:pt x="948873" y="250338"/>
                  </a:cubicBezTo>
                  <a:cubicBezTo>
                    <a:pt x="949019" y="186899"/>
                    <a:pt x="944550" y="123388"/>
                    <a:pt x="945649" y="59801"/>
                  </a:cubicBezTo>
                  <a:cubicBezTo>
                    <a:pt x="945796" y="49839"/>
                    <a:pt x="944038" y="39363"/>
                    <a:pt x="951437" y="30866"/>
                  </a:cubicBezTo>
                  <a:close/>
                  <a:moveTo>
                    <a:pt x="800677" y="25"/>
                  </a:moveTo>
                  <a:cubicBezTo>
                    <a:pt x="814229" y="-634"/>
                    <a:pt x="824412" y="11746"/>
                    <a:pt x="838257" y="7791"/>
                  </a:cubicBezTo>
                  <a:cubicBezTo>
                    <a:pt x="850638" y="11600"/>
                    <a:pt x="848000" y="22369"/>
                    <a:pt x="848147" y="30939"/>
                  </a:cubicBezTo>
                  <a:cubicBezTo>
                    <a:pt x="848367" y="51085"/>
                    <a:pt x="844557" y="70937"/>
                    <a:pt x="844557" y="91155"/>
                  </a:cubicBezTo>
                  <a:cubicBezTo>
                    <a:pt x="844777" y="617786"/>
                    <a:pt x="843532" y="1144489"/>
                    <a:pt x="845730" y="1671119"/>
                  </a:cubicBezTo>
                  <a:cubicBezTo>
                    <a:pt x="846242" y="1786202"/>
                    <a:pt x="847268" y="1901286"/>
                    <a:pt x="848440" y="2016369"/>
                  </a:cubicBezTo>
                  <a:cubicBezTo>
                    <a:pt x="848440" y="2028017"/>
                    <a:pt x="851004" y="2038567"/>
                    <a:pt x="857377" y="2048309"/>
                  </a:cubicBezTo>
                  <a:cubicBezTo>
                    <a:pt x="848513" y="2055488"/>
                    <a:pt x="838110" y="2051532"/>
                    <a:pt x="828514" y="2051826"/>
                  </a:cubicBezTo>
                  <a:cubicBezTo>
                    <a:pt x="807929" y="2052484"/>
                    <a:pt x="787271" y="2051312"/>
                    <a:pt x="766687" y="2052265"/>
                  </a:cubicBezTo>
                  <a:cubicBezTo>
                    <a:pt x="753281" y="2052851"/>
                    <a:pt x="740974" y="2050360"/>
                    <a:pt x="729107" y="2044720"/>
                  </a:cubicBezTo>
                  <a:cubicBezTo>
                    <a:pt x="718338" y="2026479"/>
                    <a:pt x="719584" y="2005528"/>
                    <a:pt x="719730" y="1986188"/>
                  </a:cubicBezTo>
                  <a:cubicBezTo>
                    <a:pt x="720170" y="1925754"/>
                    <a:pt x="716141" y="1865465"/>
                    <a:pt x="714456" y="1805176"/>
                  </a:cubicBezTo>
                  <a:cubicBezTo>
                    <a:pt x="711380" y="1694560"/>
                    <a:pt x="709402" y="1583945"/>
                    <a:pt x="706471" y="1473331"/>
                  </a:cubicBezTo>
                  <a:cubicBezTo>
                    <a:pt x="704860" y="1414214"/>
                    <a:pt x="705519" y="1355097"/>
                    <a:pt x="703761" y="1296053"/>
                  </a:cubicBezTo>
                  <a:cubicBezTo>
                    <a:pt x="696874" y="1066472"/>
                    <a:pt x="699659" y="836818"/>
                    <a:pt x="700904" y="607237"/>
                  </a:cubicBezTo>
                  <a:cubicBezTo>
                    <a:pt x="701416" y="516108"/>
                    <a:pt x="701051" y="424758"/>
                    <a:pt x="704786" y="333702"/>
                  </a:cubicBezTo>
                  <a:cubicBezTo>
                    <a:pt x="707131" y="275172"/>
                    <a:pt x="704933" y="216641"/>
                    <a:pt x="708156" y="158330"/>
                  </a:cubicBezTo>
                  <a:cubicBezTo>
                    <a:pt x="710647" y="113644"/>
                    <a:pt x="711233" y="69105"/>
                    <a:pt x="711380" y="24494"/>
                  </a:cubicBezTo>
                  <a:cubicBezTo>
                    <a:pt x="711380" y="20024"/>
                    <a:pt x="712405" y="15775"/>
                    <a:pt x="713723" y="11527"/>
                  </a:cubicBezTo>
                  <a:cubicBezTo>
                    <a:pt x="724199" y="5080"/>
                    <a:pt x="736066" y="4860"/>
                    <a:pt x="747347" y="6326"/>
                  </a:cubicBezTo>
                  <a:cubicBezTo>
                    <a:pt x="765807" y="8669"/>
                    <a:pt x="782729" y="905"/>
                    <a:pt x="800677" y="25"/>
                  </a:cubicBezTo>
                  <a:close/>
                </a:path>
              </a:pathLst>
            </a:custGeom>
            <a:solidFill>
              <a:schemeClr val="accent3"/>
            </a:solidFill>
            <a:ln w="701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xmlns="" id="{BCCF58E4-3342-4421-9B08-7460EC3B29F0}"/>
              </a:ext>
            </a:extLst>
          </p:cNvPr>
          <p:cNvGrpSpPr/>
          <p:nvPr/>
        </p:nvGrpSpPr>
        <p:grpSpPr>
          <a:xfrm rot="1047660">
            <a:off x="627013" y="5593823"/>
            <a:ext cx="463078" cy="575463"/>
            <a:chOff x="5463775" y="2057569"/>
            <a:chExt cx="1649823" cy="2050220"/>
          </a:xfrm>
        </p:grpSpPr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xmlns="" id="{63953823-6994-44FF-8B94-0E8F25825F0A}"/>
                </a:ext>
              </a:extLst>
            </p:cNvPr>
            <p:cNvSpPr/>
            <p:nvPr/>
          </p:nvSpPr>
          <p:spPr>
            <a:xfrm>
              <a:off x="5463775" y="2057569"/>
              <a:ext cx="1644109" cy="2050220"/>
            </a:xfrm>
            <a:custGeom>
              <a:avLst/>
              <a:gdLst>
                <a:gd name="connsiteX0" fmla="*/ 1573360 w 1575419"/>
                <a:gd name="connsiteY0" fmla="*/ 1211085 h 1964563"/>
                <a:gd name="connsiteX1" fmla="*/ 1573360 w 1575419"/>
                <a:gd name="connsiteY1" fmla="*/ 1211085 h 1964563"/>
                <a:gd name="connsiteX2" fmla="*/ 1573360 w 1575419"/>
                <a:gd name="connsiteY2" fmla="*/ 1211085 h 1964563"/>
                <a:gd name="connsiteX3" fmla="*/ 1569148 w 1575419"/>
                <a:gd name="connsiteY3" fmla="*/ 1065853 h 1964563"/>
                <a:gd name="connsiteX4" fmla="*/ 1551810 w 1575419"/>
                <a:gd name="connsiteY4" fmla="*/ 961544 h 1964563"/>
                <a:gd name="connsiteX5" fmla="*/ 1551810 w 1575419"/>
                <a:gd name="connsiteY5" fmla="*/ 961544 h 1964563"/>
                <a:gd name="connsiteX6" fmla="*/ 1426162 w 1575419"/>
                <a:gd name="connsiteY6" fmla="*/ 577159 h 1964563"/>
                <a:gd name="connsiteX7" fmla="*/ 1392118 w 1575419"/>
                <a:gd name="connsiteY7" fmla="*/ 505701 h 1964563"/>
                <a:gd name="connsiteX8" fmla="*/ 1345509 w 1575419"/>
                <a:gd name="connsiteY8" fmla="*/ 421959 h 1964563"/>
                <a:gd name="connsiteX9" fmla="*/ 1174866 w 1575419"/>
                <a:gd name="connsiteY9" fmla="*/ 194318 h 1964563"/>
                <a:gd name="connsiteX10" fmla="*/ 1145314 w 1575419"/>
                <a:gd name="connsiteY10" fmla="*/ 165819 h 1964563"/>
                <a:gd name="connsiteX11" fmla="*/ 956701 w 1575419"/>
                <a:gd name="connsiteY11" fmla="*/ 35538 h 1964563"/>
                <a:gd name="connsiteX12" fmla="*/ 718953 w 1575419"/>
                <a:gd name="connsiteY12" fmla="*/ 7180 h 1964563"/>
                <a:gd name="connsiteX13" fmla="*/ 407570 w 1575419"/>
                <a:gd name="connsiteY13" fmla="*/ 193757 h 1964563"/>
                <a:gd name="connsiteX14" fmla="*/ 407570 w 1575419"/>
                <a:gd name="connsiteY14" fmla="*/ 193757 h 1964563"/>
                <a:gd name="connsiteX15" fmla="*/ 394444 w 1575419"/>
                <a:gd name="connsiteY15" fmla="*/ 205970 h 1964563"/>
                <a:gd name="connsiteX16" fmla="*/ 233839 w 1575419"/>
                <a:gd name="connsiteY16" fmla="*/ 421959 h 1964563"/>
                <a:gd name="connsiteX17" fmla="*/ 233839 w 1575419"/>
                <a:gd name="connsiteY17" fmla="*/ 421959 h 1964563"/>
                <a:gd name="connsiteX18" fmla="*/ 183369 w 1575419"/>
                <a:gd name="connsiteY18" fmla="*/ 512650 h 1964563"/>
                <a:gd name="connsiteX19" fmla="*/ 183369 w 1575419"/>
                <a:gd name="connsiteY19" fmla="*/ 512650 h 1964563"/>
                <a:gd name="connsiteX20" fmla="*/ 183369 w 1575419"/>
                <a:gd name="connsiteY20" fmla="*/ 512650 h 1964563"/>
                <a:gd name="connsiteX21" fmla="*/ 147149 w 1575419"/>
                <a:gd name="connsiteY21" fmla="*/ 588601 h 1964563"/>
                <a:gd name="connsiteX22" fmla="*/ 147149 w 1575419"/>
                <a:gd name="connsiteY22" fmla="*/ 588601 h 1964563"/>
                <a:gd name="connsiteX23" fmla="*/ 92537 w 1575419"/>
                <a:gd name="connsiteY23" fmla="*/ 719724 h 1964563"/>
                <a:gd name="connsiteX24" fmla="*/ 24168 w 1575419"/>
                <a:gd name="connsiteY24" fmla="*/ 958104 h 1964563"/>
                <a:gd name="connsiteX25" fmla="*/ 11392 w 1575419"/>
                <a:gd name="connsiteY25" fmla="*/ 1030475 h 1964563"/>
                <a:gd name="connsiteX26" fmla="*/ 2478 w 1575419"/>
                <a:gd name="connsiteY26" fmla="*/ 1211085 h 1964563"/>
                <a:gd name="connsiteX27" fmla="*/ 9567 w 1575419"/>
                <a:gd name="connsiteY27" fmla="*/ 1298407 h 1964563"/>
                <a:gd name="connsiteX28" fmla="*/ 24168 w 1575419"/>
                <a:gd name="connsiteY28" fmla="*/ 1363267 h 1964563"/>
                <a:gd name="connsiteX29" fmla="*/ 24168 w 1575419"/>
                <a:gd name="connsiteY29" fmla="*/ 1363267 h 1964563"/>
                <a:gd name="connsiteX30" fmla="*/ 25080 w 1575419"/>
                <a:gd name="connsiteY30" fmla="*/ 1375761 h 1964563"/>
                <a:gd name="connsiteX31" fmla="*/ 66846 w 1575419"/>
                <a:gd name="connsiteY31" fmla="*/ 1494039 h 1964563"/>
                <a:gd name="connsiteX32" fmla="*/ 66846 w 1575419"/>
                <a:gd name="connsiteY32" fmla="*/ 1494039 h 1964563"/>
                <a:gd name="connsiteX33" fmla="*/ 71338 w 1575419"/>
                <a:gd name="connsiteY33" fmla="*/ 1505832 h 1964563"/>
                <a:gd name="connsiteX34" fmla="*/ 215307 w 1575419"/>
                <a:gd name="connsiteY34" fmla="*/ 1718591 h 1964563"/>
                <a:gd name="connsiteX35" fmla="*/ 324249 w 1575419"/>
                <a:gd name="connsiteY35" fmla="*/ 1812792 h 1964563"/>
                <a:gd name="connsiteX36" fmla="*/ 592813 w 1575419"/>
                <a:gd name="connsiteY36" fmla="*/ 1939844 h 1964563"/>
                <a:gd name="connsiteX37" fmla="*/ 738186 w 1575419"/>
                <a:gd name="connsiteY37" fmla="*/ 1962236 h 1964563"/>
                <a:gd name="connsiteX38" fmla="*/ 874855 w 1575419"/>
                <a:gd name="connsiteY38" fmla="*/ 1959499 h 1964563"/>
                <a:gd name="connsiteX39" fmla="*/ 1044515 w 1575419"/>
                <a:gd name="connsiteY39" fmla="*/ 1921383 h 1964563"/>
                <a:gd name="connsiteX40" fmla="*/ 1240428 w 1575419"/>
                <a:gd name="connsiteY40" fmla="*/ 1819601 h 1964563"/>
                <a:gd name="connsiteX41" fmla="*/ 1240428 w 1575419"/>
                <a:gd name="connsiteY41" fmla="*/ 1819601 h 1964563"/>
                <a:gd name="connsiteX42" fmla="*/ 1240428 w 1575419"/>
                <a:gd name="connsiteY42" fmla="*/ 1819601 h 1964563"/>
                <a:gd name="connsiteX43" fmla="*/ 1254256 w 1575419"/>
                <a:gd name="connsiteY43" fmla="*/ 1811248 h 1964563"/>
                <a:gd name="connsiteX44" fmla="*/ 1384186 w 1575419"/>
                <a:gd name="connsiteY44" fmla="*/ 1691637 h 1964563"/>
                <a:gd name="connsiteX45" fmla="*/ 1502113 w 1575419"/>
                <a:gd name="connsiteY45" fmla="*/ 1508640 h 1964563"/>
                <a:gd name="connsiteX46" fmla="*/ 1510957 w 1575419"/>
                <a:gd name="connsiteY46" fmla="*/ 1489196 h 1964563"/>
                <a:gd name="connsiteX47" fmla="*/ 1551950 w 1575419"/>
                <a:gd name="connsiteY47" fmla="*/ 1363477 h 1964563"/>
                <a:gd name="connsiteX48" fmla="*/ 1565989 w 1575419"/>
                <a:gd name="connsiteY48" fmla="*/ 1298758 h 1964563"/>
                <a:gd name="connsiteX49" fmla="*/ 1565989 w 1575419"/>
                <a:gd name="connsiteY49" fmla="*/ 1298758 h 1964563"/>
                <a:gd name="connsiteX50" fmla="*/ 1573360 w 1575419"/>
                <a:gd name="connsiteY50" fmla="*/ 1211085 h 1964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575419" h="1964563">
                  <a:moveTo>
                    <a:pt x="1573360" y="1211085"/>
                  </a:moveTo>
                  <a:cubicBezTo>
                    <a:pt x="1573360" y="1211085"/>
                    <a:pt x="1573360" y="1211085"/>
                    <a:pt x="1573360" y="1211085"/>
                  </a:cubicBezTo>
                  <a:cubicBezTo>
                    <a:pt x="1573360" y="1211085"/>
                    <a:pt x="1573360" y="1211085"/>
                    <a:pt x="1573360" y="1211085"/>
                  </a:cubicBezTo>
                  <a:cubicBezTo>
                    <a:pt x="1577712" y="1162511"/>
                    <a:pt x="1574624" y="1114006"/>
                    <a:pt x="1569148" y="1065853"/>
                  </a:cubicBezTo>
                  <a:cubicBezTo>
                    <a:pt x="1565147" y="1030896"/>
                    <a:pt x="1561357" y="995729"/>
                    <a:pt x="1551810" y="961544"/>
                  </a:cubicBezTo>
                  <a:lnTo>
                    <a:pt x="1551810" y="961544"/>
                  </a:lnTo>
                  <a:cubicBezTo>
                    <a:pt x="1526891" y="827894"/>
                    <a:pt x="1482247" y="700631"/>
                    <a:pt x="1426162" y="577159"/>
                  </a:cubicBezTo>
                  <a:cubicBezTo>
                    <a:pt x="1414791" y="553363"/>
                    <a:pt x="1403489" y="529497"/>
                    <a:pt x="1392118" y="505701"/>
                  </a:cubicBezTo>
                  <a:cubicBezTo>
                    <a:pt x="1376605" y="477763"/>
                    <a:pt x="1361092" y="449896"/>
                    <a:pt x="1345509" y="421959"/>
                  </a:cubicBezTo>
                  <a:cubicBezTo>
                    <a:pt x="1296232" y="340393"/>
                    <a:pt x="1241551" y="262828"/>
                    <a:pt x="1174866" y="194318"/>
                  </a:cubicBezTo>
                  <a:cubicBezTo>
                    <a:pt x="1168689" y="180981"/>
                    <a:pt x="1154931" y="175576"/>
                    <a:pt x="1145314" y="165819"/>
                  </a:cubicBezTo>
                  <a:cubicBezTo>
                    <a:pt x="1090703" y="110576"/>
                    <a:pt x="1027668" y="67407"/>
                    <a:pt x="956701" y="35538"/>
                  </a:cubicBezTo>
                  <a:cubicBezTo>
                    <a:pt x="880330" y="1213"/>
                    <a:pt x="799957" y="-8263"/>
                    <a:pt x="718953" y="7180"/>
                  </a:cubicBezTo>
                  <a:cubicBezTo>
                    <a:pt x="593305" y="31116"/>
                    <a:pt x="493979" y="102434"/>
                    <a:pt x="407570" y="193757"/>
                  </a:cubicBezTo>
                  <a:cubicBezTo>
                    <a:pt x="407570" y="193757"/>
                    <a:pt x="407570" y="193757"/>
                    <a:pt x="407570" y="193757"/>
                  </a:cubicBezTo>
                  <a:cubicBezTo>
                    <a:pt x="403148" y="197828"/>
                    <a:pt x="398515" y="201618"/>
                    <a:pt x="394444" y="205970"/>
                  </a:cubicBezTo>
                  <a:cubicBezTo>
                    <a:pt x="333094" y="272164"/>
                    <a:pt x="280518" y="344885"/>
                    <a:pt x="233839" y="421959"/>
                  </a:cubicBezTo>
                  <a:cubicBezTo>
                    <a:pt x="233839" y="421959"/>
                    <a:pt x="233839" y="421959"/>
                    <a:pt x="233839" y="421959"/>
                  </a:cubicBezTo>
                  <a:cubicBezTo>
                    <a:pt x="216992" y="452213"/>
                    <a:pt x="200145" y="482396"/>
                    <a:pt x="183369" y="512650"/>
                  </a:cubicBezTo>
                  <a:cubicBezTo>
                    <a:pt x="183369" y="512650"/>
                    <a:pt x="183369" y="512650"/>
                    <a:pt x="183369" y="512650"/>
                  </a:cubicBezTo>
                  <a:cubicBezTo>
                    <a:pt x="183369" y="512650"/>
                    <a:pt x="183369" y="512650"/>
                    <a:pt x="183369" y="512650"/>
                  </a:cubicBezTo>
                  <a:cubicBezTo>
                    <a:pt x="170734" y="537710"/>
                    <a:pt x="156835" y="562137"/>
                    <a:pt x="147149" y="588601"/>
                  </a:cubicBezTo>
                  <a:lnTo>
                    <a:pt x="147149" y="588601"/>
                  </a:lnTo>
                  <a:cubicBezTo>
                    <a:pt x="125669" y="630928"/>
                    <a:pt x="108752" y="675221"/>
                    <a:pt x="92537" y="719724"/>
                  </a:cubicBezTo>
                  <a:cubicBezTo>
                    <a:pt x="64179" y="797570"/>
                    <a:pt x="39962" y="876679"/>
                    <a:pt x="24168" y="958104"/>
                  </a:cubicBezTo>
                  <a:cubicBezTo>
                    <a:pt x="19816" y="982181"/>
                    <a:pt x="14622" y="1006187"/>
                    <a:pt x="11392" y="1030475"/>
                  </a:cubicBezTo>
                  <a:cubicBezTo>
                    <a:pt x="3320" y="1090421"/>
                    <a:pt x="-3980" y="1150437"/>
                    <a:pt x="2478" y="1211085"/>
                  </a:cubicBezTo>
                  <a:cubicBezTo>
                    <a:pt x="723" y="1240497"/>
                    <a:pt x="5215" y="1269417"/>
                    <a:pt x="9567" y="1298407"/>
                  </a:cubicBezTo>
                  <a:cubicBezTo>
                    <a:pt x="13779" y="1320167"/>
                    <a:pt x="14130" y="1342770"/>
                    <a:pt x="24168" y="1363267"/>
                  </a:cubicBezTo>
                  <a:cubicBezTo>
                    <a:pt x="24168" y="1363267"/>
                    <a:pt x="24168" y="1363267"/>
                    <a:pt x="24168" y="1363267"/>
                  </a:cubicBezTo>
                  <a:cubicBezTo>
                    <a:pt x="24448" y="1367408"/>
                    <a:pt x="23957" y="1371830"/>
                    <a:pt x="25080" y="1375761"/>
                  </a:cubicBezTo>
                  <a:cubicBezTo>
                    <a:pt x="37014" y="1415913"/>
                    <a:pt x="48666" y="1456134"/>
                    <a:pt x="66846" y="1494039"/>
                  </a:cubicBezTo>
                  <a:cubicBezTo>
                    <a:pt x="66846" y="1494039"/>
                    <a:pt x="66846" y="1494039"/>
                    <a:pt x="66846" y="1494039"/>
                  </a:cubicBezTo>
                  <a:cubicBezTo>
                    <a:pt x="68320" y="1497970"/>
                    <a:pt x="69583" y="1502041"/>
                    <a:pt x="71338" y="1505832"/>
                  </a:cubicBezTo>
                  <a:cubicBezTo>
                    <a:pt x="107769" y="1584590"/>
                    <a:pt x="155923" y="1655486"/>
                    <a:pt x="215307" y="1718591"/>
                  </a:cubicBezTo>
                  <a:cubicBezTo>
                    <a:pt x="248299" y="1753688"/>
                    <a:pt x="284379" y="1785487"/>
                    <a:pt x="324249" y="1812792"/>
                  </a:cubicBezTo>
                  <a:cubicBezTo>
                    <a:pt x="405394" y="1872808"/>
                    <a:pt x="494822" y="1915276"/>
                    <a:pt x="592813" y="1939844"/>
                  </a:cubicBezTo>
                  <a:cubicBezTo>
                    <a:pt x="640616" y="1951777"/>
                    <a:pt x="689120" y="1957393"/>
                    <a:pt x="738186" y="1962236"/>
                  </a:cubicBezTo>
                  <a:cubicBezTo>
                    <a:pt x="784233" y="1966799"/>
                    <a:pt x="829650" y="1963991"/>
                    <a:pt x="874855" y="1959499"/>
                  </a:cubicBezTo>
                  <a:cubicBezTo>
                    <a:pt x="932625" y="1953813"/>
                    <a:pt x="989412" y="1941037"/>
                    <a:pt x="1044515" y="1921383"/>
                  </a:cubicBezTo>
                  <a:cubicBezTo>
                    <a:pt x="1114569" y="1896394"/>
                    <a:pt x="1180903" y="1864666"/>
                    <a:pt x="1240428" y="1819601"/>
                  </a:cubicBezTo>
                  <a:cubicBezTo>
                    <a:pt x="1240428" y="1819601"/>
                    <a:pt x="1240428" y="1819601"/>
                    <a:pt x="1240428" y="1819601"/>
                  </a:cubicBezTo>
                  <a:cubicBezTo>
                    <a:pt x="1240428" y="1819601"/>
                    <a:pt x="1240428" y="1819601"/>
                    <a:pt x="1240428" y="1819601"/>
                  </a:cubicBezTo>
                  <a:cubicBezTo>
                    <a:pt x="1245060" y="1816863"/>
                    <a:pt x="1249904" y="1814407"/>
                    <a:pt x="1254256" y="1811248"/>
                  </a:cubicBezTo>
                  <a:cubicBezTo>
                    <a:pt x="1302269" y="1776502"/>
                    <a:pt x="1345719" y="1736701"/>
                    <a:pt x="1384186" y="1691637"/>
                  </a:cubicBezTo>
                  <a:cubicBezTo>
                    <a:pt x="1431637" y="1635972"/>
                    <a:pt x="1472420" y="1575816"/>
                    <a:pt x="1502113" y="1508640"/>
                  </a:cubicBezTo>
                  <a:cubicBezTo>
                    <a:pt x="1505061" y="1502182"/>
                    <a:pt x="1508149" y="1495794"/>
                    <a:pt x="1510957" y="1489196"/>
                  </a:cubicBezTo>
                  <a:cubicBezTo>
                    <a:pt x="1528155" y="1448413"/>
                    <a:pt x="1543949" y="1407209"/>
                    <a:pt x="1551950" y="1363477"/>
                  </a:cubicBezTo>
                  <a:cubicBezTo>
                    <a:pt x="1559882" y="1342630"/>
                    <a:pt x="1562901" y="1320659"/>
                    <a:pt x="1565989" y="1298758"/>
                  </a:cubicBezTo>
                  <a:cubicBezTo>
                    <a:pt x="1565989" y="1298758"/>
                    <a:pt x="1565989" y="1298758"/>
                    <a:pt x="1565989" y="1298758"/>
                  </a:cubicBezTo>
                  <a:cubicBezTo>
                    <a:pt x="1569640" y="1269557"/>
                    <a:pt x="1575185" y="1240637"/>
                    <a:pt x="1573360" y="1211085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7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xmlns="" id="{9D9E61D6-DFF3-4DA5-8207-F90BF7A2957B}"/>
                </a:ext>
              </a:extLst>
            </p:cNvPr>
            <p:cNvSpPr/>
            <p:nvPr/>
          </p:nvSpPr>
          <p:spPr>
            <a:xfrm>
              <a:off x="5469563" y="2243104"/>
              <a:ext cx="1644035" cy="1730647"/>
            </a:xfrm>
            <a:custGeom>
              <a:avLst/>
              <a:gdLst>
                <a:gd name="connsiteX0" fmla="*/ 83890 w 1644035"/>
                <a:gd name="connsiteY0" fmla="*/ 1354074 h 1730647"/>
                <a:gd name="connsiteX1" fmla="*/ 99283 w 1644035"/>
                <a:gd name="connsiteY1" fmla="*/ 1357893 h 1730647"/>
                <a:gd name="connsiteX2" fmla="*/ 240446 w 1644035"/>
                <a:gd name="connsiteY2" fmla="*/ 1383386 h 1730647"/>
                <a:gd name="connsiteX3" fmla="*/ 549508 w 1644035"/>
                <a:gd name="connsiteY3" fmla="*/ 1420819 h 1730647"/>
                <a:gd name="connsiteX4" fmla="*/ 994533 w 1644035"/>
                <a:gd name="connsiteY4" fmla="*/ 1430269 h 1730647"/>
                <a:gd name="connsiteX5" fmla="*/ 1536180 w 1644035"/>
                <a:gd name="connsiteY5" fmla="*/ 1371372 h 1730647"/>
                <a:gd name="connsiteX6" fmla="*/ 1567387 w 1644035"/>
                <a:gd name="connsiteY6" fmla="*/ 1377013 h 1730647"/>
                <a:gd name="connsiteX7" fmla="*/ 1444318 w 1644035"/>
                <a:gd name="connsiteY7" fmla="*/ 1567989 h 1730647"/>
                <a:gd name="connsiteX8" fmla="*/ 1308723 w 1644035"/>
                <a:gd name="connsiteY8" fmla="*/ 1692816 h 1730647"/>
                <a:gd name="connsiteX9" fmla="*/ 1294293 w 1644035"/>
                <a:gd name="connsiteY9" fmla="*/ 1701533 h 1730647"/>
                <a:gd name="connsiteX10" fmla="*/ 1218473 w 1644035"/>
                <a:gd name="connsiteY10" fmla="*/ 1714133 h 1730647"/>
                <a:gd name="connsiteX11" fmla="*/ 1013652 w 1644035"/>
                <a:gd name="connsiteY11" fmla="*/ 1727392 h 1730647"/>
                <a:gd name="connsiteX12" fmla="*/ 736602 w 1644035"/>
                <a:gd name="connsiteY12" fmla="*/ 1729809 h 1730647"/>
                <a:gd name="connsiteX13" fmla="*/ 454643 w 1644035"/>
                <a:gd name="connsiteY13" fmla="*/ 1712961 h 1730647"/>
                <a:gd name="connsiteX14" fmla="*/ 381534 w 1644035"/>
                <a:gd name="connsiteY14" fmla="*/ 1705781 h 1730647"/>
                <a:gd name="connsiteX15" fmla="*/ 338167 w 1644035"/>
                <a:gd name="connsiteY15" fmla="*/ 1694501 h 1730647"/>
                <a:gd name="connsiteX16" fmla="*/ 224475 w 1644035"/>
                <a:gd name="connsiteY16" fmla="*/ 1596193 h 1730647"/>
                <a:gd name="connsiteX17" fmla="*/ 74230 w 1644035"/>
                <a:gd name="connsiteY17" fmla="*/ 1374156 h 1730647"/>
                <a:gd name="connsiteX18" fmla="*/ 69541 w 1644035"/>
                <a:gd name="connsiteY18" fmla="*/ 1361848 h 1730647"/>
                <a:gd name="connsiteX19" fmla="*/ 83890 w 1644035"/>
                <a:gd name="connsiteY19" fmla="*/ 1354074 h 1730647"/>
                <a:gd name="connsiteX20" fmla="*/ 9912 w 1644035"/>
                <a:gd name="connsiteY20" fmla="*/ 1157687 h 1730647"/>
                <a:gd name="connsiteX21" fmla="*/ 122212 w 1644035"/>
                <a:gd name="connsiteY21" fmla="*/ 1178198 h 1730647"/>
                <a:gd name="connsiteX22" fmla="*/ 325641 w 1644035"/>
                <a:gd name="connsiteY22" fmla="*/ 1211018 h 1730647"/>
                <a:gd name="connsiteX23" fmla="*/ 511855 w 1644035"/>
                <a:gd name="connsiteY23" fmla="*/ 1232408 h 1730647"/>
                <a:gd name="connsiteX24" fmla="*/ 641224 w 1644035"/>
                <a:gd name="connsiteY24" fmla="*/ 1240612 h 1730647"/>
                <a:gd name="connsiteX25" fmla="*/ 916370 w 1644035"/>
                <a:gd name="connsiteY25" fmla="*/ 1243982 h 1730647"/>
                <a:gd name="connsiteX26" fmla="*/ 1158259 w 1644035"/>
                <a:gd name="connsiteY26" fmla="*/ 1230210 h 1730647"/>
                <a:gd name="connsiteX27" fmla="*/ 1372456 w 1644035"/>
                <a:gd name="connsiteY27" fmla="*/ 1205743 h 1730647"/>
                <a:gd name="connsiteX28" fmla="*/ 1630314 w 1644035"/>
                <a:gd name="connsiteY28" fmla="*/ 1157907 h 1730647"/>
                <a:gd name="connsiteX29" fmla="*/ 1634050 w 1644035"/>
                <a:gd name="connsiteY29" fmla="*/ 1157980 h 1730647"/>
                <a:gd name="connsiteX30" fmla="*/ 1619399 w 1644035"/>
                <a:gd name="connsiteY30" fmla="*/ 1225522 h 1730647"/>
                <a:gd name="connsiteX31" fmla="*/ 1418533 w 1644035"/>
                <a:gd name="connsiteY31" fmla="*/ 1262955 h 1730647"/>
                <a:gd name="connsiteX32" fmla="*/ 1223456 w 1644035"/>
                <a:gd name="connsiteY32" fmla="*/ 1289181 h 1730647"/>
                <a:gd name="connsiteX33" fmla="*/ 1112913 w 1644035"/>
                <a:gd name="connsiteY33" fmla="*/ 1297605 h 1730647"/>
                <a:gd name="connsiteX34" fmla="*/ 717482 w 1644035"/>
                <a:gd name="connsiteY34" fmla="*/ 1307935 h 1730647"/>
                <a:gd name="connsiteX35" fmla="*/ 494275 w 1644035"/>
                <a:gd name="connsiteY35" fmla="*/ 1294456 h 1730647"/>
                <a:gd name="connsiteX36" fmla="*/ 309598 w 1644035"/>
                <a:gd name="connsiteY36" fmla="*/ 1274237 h 1730647"/>
                <a:gd name="connsiteX37" fmla="*/ 58333 w 1644035"/>
                <a:gd name="connsiteY37" fmla="*/ 1231090 h 1730647"/>
                <a:gd name="connsiteX38" fmla="*/ 25149 w 1644035"/>
                <a:gd name="connsiteY38" fmla="*/ 1225302 h 1730647"/>
                <a:gd name="connsiteX39" fmla="*/ 9912 w 1644035"/>
                <a:gd name="connsiteY39" fmla="*/ 1157687 h 1730647"/>
                <a:gd name="connsiteX40" fmla="*/ 25148 w 1644035"/>
                <a:gd name="connsiteY40" fmla="*/ 802621 h 1730647"/>
                <a:gd name="connsiteX41" fmla="*/ 117303 w 1644035"/>
                <a:gd name="connsiteY41" fmla="*/ 818957 h 1730647"/>
                <a:gd name="connsiteX42" fmla="*/ 344980 w 1644035"/>
                <a:gd name="connsiteY42" fmla="*/ 855511 h 1730647"/>
                <a:gd name="connsiteX43" fmla="*/ 578443 w 1644035"/>
                <a:gd name="connsiteY43" fmla="*/ 878513 h 1730647"/>
                <a:gd name="connsiteX44" fmla="*/ 736381 w 1644035"/>
                <a:gd name="connsiteY44" fmla="*/ 885619 h 1730647"/>
                <a:gd name="connsiteX45" fmla="*/ 858791 w 1644035"/>
                <a:gd name="connsiteY45" fmla="*/ 889209 h 1730647"/>
                <a:gd name="connsiteX46" fmla="*/ 1065809 w 1644035"/>
                <a:gd name="connsiteY46" fmla="*/ 881077 h 1730647"/>
                <a:gd name="connsiteX47" fmla="*/ 1301250 w 1644035"/>
                <a:gd name="connsiteY47" fmla="*/ 858441 h 1730647"/>
                <a:gd name="connsiteX48" fmla="*/ 1600791 w 1644035"/>
                <a:gd name="connsiteY48" fmla="*/ 808042 h 1730647"/>
                <a:gd name="connsiteX49" fmla="*/ 1619397 w 1644035"/>
                <a:gd name="connsiteY49" fmla="*/ 806284 h 1730647"/>
                <a:gd name="connsiteX50" fmla="*/ 1637491 w 1644035"/>
                <a:gd name="connsiteY50" fmla="*/ 915142 h 1730647"/>
                <a:gd name="connsiteX51" fmla="*/ 1641886 w 1644035"/>
                <a:gd name="connsiteY51" fmla="*/ 1066706 h 1730647"/>
                <a:gd name="connsiteX52" fmla="*/ 1617932 w 1644035"/>
                <a:gd name="connsiteY52" fmla="*/ 1076595 h 1730647"/>
                <a:gd name="connsiteX53" fmla="*/ 1209242 w 1644035"/>
                <a:gd name="connsiteY53" fmla="*/ 1137398 h 1730647"/>
                <a:gd name="connsiteX54" fmla="*/ 975998 w 1644035"/>
                <a:gd name="connsiteY54" fmla="*/ 1153001 h 1730647"/>
                <a:gd name="connsiteX55" fmla="*/ 708105 w 1644035"/>
                <a:gd name="connsiteY55" fmla="*/ 1155053 h 1730647"/>
                <a:gd name="connsiteX56" fmla="*/ 206821 w 1644035"/>
                <a:gd name="connsiteY56" fmla="*/ 1108974 h 1730647"/>
                <a:gd name="connsiteX57" fmla="*/ 28445 w 1644035"/>
                <a:gd name="connsiteY57" fmla="*/ 1076889 h 1730647"/>
                <a:gd name="connsiteX58" fmla="*/ 2586 w 1644035"/>
                <a:gd name="connsiteY58" fmla="*/ 1066633 h 1730647"/>
                <a:gd name="connsiteX59" fmla="*/ 11889 w 1644035"/>
                <a:gd name="connsiteY59" fmla="*/ 878147 h 1730647"/>
                <a:gd name="connsiteX60" fmla="*/ 25148 w 1644035"/>
                <a:gd name="connsiteY60" fmla="*/ 802621 h 1730647"/>
                <a:gd name="connsiteX61" fmla="*/ 1435857 w 1644035"/>
                <a:gd name="connsiteY61" fmla="*/ 324658 h 1730647"/>
                <a:gd name="connsiteX62" fmla="*/ 1452596 w 1644035"/>
                <a:gd name="connsiteY62" fmla="*/ 330491 h 1730647"/>
                <a:gd name="connsiteX63" fmla="*/ 1488198 w 1644035"/>
                <a:gd name="connsiteY63" fmla="*/ 405065 h 1730647"/>
                <a:gd name="connsiteX64" fmla="*/ 1460434 w 1644035"/>
                <a:gd name="connsiteY64" fmla="*/ 413928 h 1730647"/>
                <a:gd name="connsiteX65" fmla="*/ 1278688 w 1644035"/>
                <a:gd name="connsiteY65" fmla="*/ 440081 h 1730647"/>
                <a:gd name="connsiteX66" fmla="*/ 1052696 w 1644035"/>
                <a:gd name="connsiteY66" fmla="*/ 461838 h 1730647"/>
                <a:gd name="connsiteX67" fmla="*/ 983178 w 1644035"/>
                <a:gd name="connsiteY67" fmla="*/ 465281 h 1730647"/>
                <a:gd name="connsiteX68" fmla="*/ 705980 w 1644035"/>
                <a:gd name="connsiteY68" fmla="*/ 469383 h 1730647"/>
                <a:gd name="connsiteX69" fmla="*/ 480575 w 1644035"/>
                <a:gd name="connsiteY69" fmla="*/ 457809 h 1730647"/>
                <a:gd name="connsiteX70" fmla="*/ 225281 w 1644035"/>
                <a:gd name="connsiteY70" fmla="*/ 428873 h 1730647"/>
                <a:gd name="connsiteX71" fmla="*/ 153417 w 1644035"/>
                <a:gd name="connsiteY71" fmla="*/ 416932 h 1730647"/>
                <a:gd name="connsiteX72" fmla="*/ 191218 w 1644035"/>
                <a:gd name="connsiteY72" fmla="*/ 337670 h 1730647"/>
                <a:gd name="connsiteX73" fmla="*/ 220152 w 1644035"/>
                <a:gd name="connsiteY73" fmla="*/ 333201 h 1730647"/>
                <a:gd name="connsiteX74" fmla="*/ 503136 w 1644035"/>
                <a:gd name="connsiteY74" fmla="*/ 364554 h 1730647"/>
                <a:gd name="connsiteX75" fmla="*/ 672503 w 1644035"/>
                <a:gd name="connsiteY75" fmla="*/ 373271 h 1730647"/>
                <a:gd name="connsiteX76" fmla="*/ 772276 w 1644035"/>
                <a:gd name="connsiteY76" fmla="*/ 375836 h 1730647"/>
                <a:gd name="connsiteX77" fmla="*/ 981346 w 1644035"/>
                <a:gd name="connsiteY77" fmla="*/ 370634 h 1730647"/>
                <a:gd name="connsiteX78" fmla="*/ 1112985 w 1644035"/>
                <a:gd name="connsiteY78" fmla="*/ 362503 h 1730647"/>
                <a:gd name="connsiteX79" fmla="*/ 1418239 w 1644035"/>
                <a:gd name="connsiteY79" fmla="*/ 326682 h 1730647"/>
                <a:gd name="connsiteX80" fmla="*/ 1435857 w 1644035"/>
                <a:gd name="connsiteY80" fmla="*/ 324658 h 1730647"/>
                <a:gd name="connsiteX81" fmla="*/ 1213958 w 1644035"/>
                <a:gd name="connsiteY81" fmla="*/ 341 h 1730647"/>
                <a:gd name="connsiteX82" fmla="*/ 1225944 w 1644035"/>
                <a:gd name="connsiteY82" fmla="*/ 5460 h 1730647"/>
                <a:gd name="connsiteX83" fmla="*/ 1404027 w 1644035"/>
                <a:gd name="connsiteY83" fmla="*/ 243025 h 1730647"/>
                <a:gd name="connsiteX84" fmla="*/ 1383735 w 1644035"/>
                <a:gd name="connsiteY84" fmla="*/ 255699 h 1730647"/>
                <a:gd name="connsiteX85" fmla="*/ 1145364 w 1644035"/>
                <a:gd name="connsiteY85" fmla="*/ 279873 h 1730647"/>
                <a:gd name="connsiteX86" fmla="*/ 687081 w 1644035"/>
                <a:gd name="connsiteY86" fmla="*/ 290128 h 1730647"/>
                <a:gd name="connsiteX87" fmla="*/ 401020 w 1644035"/>
                <a:gd name="connsiteY87" fmla="*/ 273060 h 1730647"/>
                <a:gd name="connsiteX88" fmla="*/ 279051 w 1644035"/>
                <a:gd name="connsiteY88" fmla="*/ 260095 h 1730647"/>
                <a:gd name="connsiteX89" fmla="*/ 253045 w 1644035"/>
                <a:gd name="connsiteY89" fmla="*/ 255553 h 1730647"/>
                <a:gd name="connsiteX90" fmla="*/ 243888 w 1644035"/>
                <a:gd name="connsiteY90" fmla="*/ 243025 h 1730647"/>
                <a:gd name="connsiteX91" fmla="*/ 411495 w 1644035"/>
                <a:gd name="connsiteY91" fmla="*/ 17620 h 1730647"/>
                <a:gd name="connsiteX92" fmla="*/ 425195 w 1644035"/>
                <a:gd name="connsiteY92" fmla="*/ 4873 h 1730647"/>
                <a:gd name="connsiteX93" fmla="*/ 488340 w 1644035"/>
                <a:gd name="connsiteY93" fmla="*/ 4288 h 1730647"/>
                <a:gd name="connsiteX94" fmla="*/ 663492 w 1644035"/>
                <a:gd name="connsiteY94" fmla="*/ 14470 h 1730647"/>
                <a:gd name="connsiteX95" fmla="*/ 873002 w 1644035"/>
                <a:gd name="connsiteY95" fmla="*/ 17620 h 1730647"/>
                <a:gd name="connsiteX96" fmla="*/ 1200818 w 1644035"/>
                <a:gd name="connsiteY96" fmla="*/ 552 h 1730647"/>
                <a:gd name="connsiteX97" fmla="*/ 1213958 w 1644035"/>
                <a:gd name="connsiteY97" fmla="*/ 341 h 1730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1644035" h="1730647">
                  <a:moveTo>
                    <a:pt x="83890" y="1354074"/>
                  </a:moveTo>
                  <a:cubicBezTo>
                    <a:pt x="89100" y="1354560"/>
                    <a:pt x="94484" y="1356977"/>
                    <a:pt x="99283" y="1357893"/>
                  </a:cubicBezTo>
                  <a:cubicBezTo>
                    <a:pt x="146240" y="1366904"/>
                    <a:pt x="193270" y="1375767"/>
                    <a:pt x="240446" y="1383386"/>
                  </a:cubicBezTo>
                  <a:cubicBezTo>
                    <a:pt x="343002" y="1400015"/>
                    <a:pt x="446072" y="1411222"/>
                    <a:pt x="549508" y="1420819"/>
                  </a:cubicBezTo>
                  <a:cubicBezTo>
                    <a:pt x="697703" y="1434518"/>
                    <a:pt x="846264" y="1434372"/>
                    <a:pt x="994533" y="1430269"/>
                  </a:cubicBezTo>
                  <a:cubicBezTo>
                    <a:pt x="1176352" y="1425215"/>
                    <a:pt x="1357071" y="1404043"/>
                    <a:pt x="1536180" y="1371372"/>
                  </a:cubicBezTo>
                  <a:cubicBezTo>
                    <a:pt x="1546729" y="1369468"/>
                    <a:pt x="1559549" y="1361409"/>
                    <a:pt x="1567387" y="1377013"/>
                  </a:cubicBezTo>
                  <a:cubicBezTo>
                    <a:pt x="1536473" y="1447191"/>
                    <a:pt x="1493911" y="1509971"/>
                    <a:pt x="1444318" y="1567989"/>
                  </a:cubicBezTo>
                  <a:cubicBezTo>
                    <a:pt x="1404247" y="1615018"/>
                    <a:pt x="1358830" y="1656555"/>
                    <a:pt x="1308723" y="1692816"/>
                  </a:cubicBezTo>
                  <a:cubicBezTo>
                    <a:pt x="1304182" y="1696112"/>
                    <a:pt x="1299128" y="1698602"/>
                    <a:pt x="1294293" y="1701533"/>
                  </a:cubicBezTo>
                  <a:cubicBezTo>
                    <a:pt x="1270192" y="1712521"/>
                    <a:pt x="1243966" y="1712155"/>
                    <a:pt x="1218473" y="1714133"/>
                  </a:cubicBezTo>
                  <a:cubicBezTo>
                    <a:pt x="1150272" y="1719408"/>
                    <a:pt x="1081999" y="1723949"/>
                    <a:pt x="1013652" y="1727392"/>
                  </a:cubicBezTo>
                  <a:cubicBezTo>
                    <a:pt x="921277" y="1732080"/>
                    <a:pt x="828903" y="1730542"/>
                    <a:pt x="736602" y="1729809"/>
                  </a:cubicBezTo>
                  <a:cubicBezTo>
                    <a:pt x="642469" y="1729003"/>
                    <a:pt x="548410" y="1722411"/>
                    <a:pt x="454643" y="1712961"/>
                  </a:cubicBezTo>
                  <a:cubicBezTo>
                    <a:pt x="430249" y="1710470"/>
                    <a:pt x="405855" y="1708126"/>
                    <a:pt x="381534" y="1705781"/>
                  </a:cubicBezTo>
                  <a:cubicBezTo>
                    <a:pt x="366371" y="1704317"/>
                    <a:pt x="351867" y="1701166"/>
                    <a:pt x="338167" y="1694501"/>
                  </a:cubicBezTo>
                  <a:cubicBezTo>
                    <a:pt x="296559" y="1666077"/>
                    <a:pt x="258906" y="1632820"/>
                    <a:pt x="224475" y="1596193"/>
                  </a:cubicBezTo>
                  <a:cubicBezTo>
                    <a:pt x="162502" y="1530336"/>
                    <a:pt x="112250" y="1456348"/>
                    <a:pt x="74230" y="1374156"/>
                  </a:cubicBezTo>
                  <a:cubicBezTo>
                    <a:pt x="72399" y="1370200"/>
                    <a:pt x="71080" y="1365951"/>
                    <a:pt x="69541" y="1361848"/>
                  </a:cubicBezTo>
                  <a:cubicBezTo>
                    <a:pt x="73644" y="1355036"/>
                    <a:pt x="78680" y="1353589"/>
                    <a:pt x="83890" y="1354074"/>
                  </a:cubicBezTo>
                  <a:close/>
                  <a:moveTo>
                    <a:pt x="9912" y="1157687"/>
                  </a:moveTo>
                  <a:cubicBezTo>
                    <a:pt x="48225" y="1159592"/>
                    <a:pt x="84705" y="1171679"/>
                    <a:pt x="122212" y="1178198"/>
                  </a:cubicBezTo>
                  <a:cubicBezTo>
                    <a:pt x="189900" y="1189920"/>
                    <a:pt x="257514" y="1201714"/>
                    <a:pt x="325641" y="1211018"/>
                  </a:cubicBezTo>
                  <a:cubicBezTo>
                    <a:pt x="387541" y="1219515"/>
                    <a:pt x="449735" y="1225815"/>
                    <a:pt x="511855" y="1232408"/>
                  </a:cubicBezTo>
                  <a:cubicBezTo>
                    <a:pt x="554784" y="1236949"/>
                    <a:pt x="598077" y="1238048"/>
                    <a:pt x="641224" y="1240612"/>
                  </a:cubicBezTo>
                  <a:cubicBezTo>
                    <a:pt x="732866" y="1246034"/>
                    <a:pt x="824655" y="1245594"/>
                    <a:pt x="916370" y="1243982"/>
                  </a:cubicBezTo>
                  <a:cubicBezTo>
                    <a:pt x="997098" y="1242517"/>
                    <a:pt x="1077751" y="1237390"/>
                    <a:pt x="1158259" y="1230210"/>
                  </a:cubicBezTo>
                  <a:cubicBezTo>
                    <a:pt x="1229902" y="1223837"/>
                    <a:pt x="1301399" y="1216072"/>
                    <a:pt x="1372456" y="1205743"/>
                  </a:cubicBezTo>
                  <a:cubicBezTo>
                    <a:pt x="1458970" y="1193070"/>
                    <a:pt x="1545119" y="1177832"/>
                    <a:pt x="1630314" y="1157907"/>
                  </a:cubicBezTo>
                  <a:cubicBezTo>
                    <a:pt x="1631486" y="1157614"/>
                    <a:pt x="1632804" y="1157907"/>
                    <a:pt x="1634050" y="1157980"/>
                  </a:cubicBezTo>
                  <a:cubicBezTo>
                    <a:pt x="1630827" y="1180835"/>
                    <a:pt x="1627677" y="1203765"/>
                    <a:pt x="1619399" y="1225522"/>
                  </a:cubicBezTo>
                  <a:cubicBezTo>
                    <a:pt x="1552956" y="1240686"/>
                    <a:pt x="1485782" y="1252553"/>
                    <a:pt x="1418533" y="1262955"/>
                  </a:cubicBezTo>
                  <a:cubicBezTo>
                    <a:pt x="1353703" y="1273065"/>
                    <a:pt x="1288580" y="1281490"/>
                    <a:pt x="1223456" y="1289181"/>
                  </a:cubicBezTo>
                  <a:cubicBezTo>
                    <a:pt x="1186827" y="1293504"/>
                    <a:pt x="1149688" y="1293943"/>
                    <a:pt x="1112913" y="1297605"/>
                  </a:cubicBezTo>
                  <a:cubicBezTo>
                    <a:pt x="981348" y="1310791"/>
                    <a:pt x="849341" y="1310499"/>
                    <a:pt x="717482" y="1307935"/>
                  </a:cubicBezTo>
                  <a:cubicBezTo>
                    <a:pt x="643056" y="1306470"/>
                    <a:pt x="568555" y="1301635"/>
                    <a:pt x="494275" y="1294456"/>
                  </a:cubicBezTo>
                  <a:cubicBezTo>
                    <a:pt x="432594" y="1288522"/>
                    <a:pt x="370986" y="1282441"/>
                    <a:pt x="309598" y="1274237"/>
                  </a:cubicBezTo>
                  <a:cubicBezTo>
                    <a:pt x="225355" y="1262955"/>
                    <a:pt x="141551" y="1248524"/>
                    <a:pt x="58333" y="1231090"/>
                  </a:cubicBezTo>
                  <a:cubicBezTo>
                    <a:pt x="47345" y="1228819"/>
                    <a:pt x="36211" y="1227207"/>
                    <a:pt x="25149" y="1225302"/>
                  </a:cubicBezTo>
                  <a:cubicBezTo>
                    <a:pt x="14673" y="1203985"/>
                    <a:pt x="14234" y="1180396"/>
                    <a:pt x="9912" y="1157687"/>
                  </a:cubicBezTo>
                  <a:close/>
                  <a:moveTo>
                    <a:pt x="25148" y="802621"/>
                  </a:moveTo>
                  <a:cubicBezTo>
                    <a:pt x="56794" y="802841"/>
                    <a:pt x="86610" y="813463"/>
                    <a:pt x="117303" y="818957"/>
                  </a:cubicBezTo>
                  <a:cubicBezTo>
                    <a:pt x="192976" y="832583"/>
                    <a:pt x="268648" y="845695"/>
                    <a:pt x="344980" y="855511"/>
                  </a:cubicBezTo>
                  <a:cubicBezTo>
                    <a:pt x="422556" y="865547"/>
                    <a:pt x="500280" y="873752"/>
                    <a:pt x="578443" y="878513"/>
                  </a:cubicBezTo>
                  <a:cubicBezTo>
                    <a:pt x="631040" y="881664"/>
                    <a:pt x="683564" y="885693"/>
                    <a:pt x="736381" y="885619"/>
                  </a:cubicBezTo>
                  <a:cubicBezTo>
                    <a:pt x="777184" y="885546"/>
                    <a:pt x="817841" y="890893"/>
                    <a:pt x="858791" y="889209"/>
                  </a:cubicBezTo>
                  <a:cubicBezTo>
                    <a:pt x="927797" y="886352"/>
                    <a:pt x="996950" y="885912"/>
                    <a:pt x="1065809" y="881077"/>
                  </a:cubicBezTo>
                  <a:cubicBezTo>
                    <a:pt x="1144411" y="875584"/>
                    <a:pt x="1223014" y="868405"/>
                    <a:pt x="1301250" y="858441"/>
                  </a:cubicBezTo>
                  <a:cubicBezTo>
                    <a:pt x="1401683" y="845695"/>
                    <a:pt x="1501676" y="829359"/>
                    <a:pt x="1600791" y="808042"/>
                  </a:cubicBezTo>
                  <a:cubicBezTo>
                    <a:pt x="1606871" y="806724"/>
                    <a:pt x="1613244" y="806870"/>
                    <a:pt x="1619397" y="806284"/>
                  </a:cubicBezTo>
                  <a:cubicBezTo>
                    <a:pt x="1629286" y="841886"/>
                    <a:pt x="1633315" y="878660"/>
                    <a:pt x="1637491" y="915142"/>
                  </a:cubicBezTo>
                  <a:cubicBezTo>
                    <a:pt x="1643205" y="965394"/>
                    <a:pt x="1646428" y="1016014"/>
                    <a:pt x="1641886" y="1066706"/>
                  </a:cubicBezTo>
                  <a:cubicBezTo>
                    <a:pt x="1635366" y="1073592"/>
                    <a:pt x="1626503" y="1074911"/>
                    <a:pt x="1617932" y="1076595"/>
                  </a:cubicBezTo>
                  <a:cubicBezTo>
                    <a:pt x="1482703" y="1103847"/>
                    <a:pt x="1346596" y="1124945"/>
                    <a:pt x="1209242" y="1137398"/>
                  </a:cubicBezTo>
                  <a:cubicBezTo>
                    <a:pt x="1131592" y="1144430"/>
                    <a:pt x="1053869" y="1148971"/>
                    <a:pt x="975998" y="1153001"/>
                  </a:cubicBezTo>
                  <a:cubicBezTo>
                    <a:pt x="886628" y="1157543"/>
                    <a:pt x="797256" y="1157763"/>
                    <a:pt x="708105" y="1155053"/>
                  </a:cubicBezTo>
                  <a:cubicBezTo>
                    <a:pt x="540204" y="1150070"/>
                    <a:pt x="372890" y="1135566"/>
                    <a:pt x="206821" y="1108974"/>
                  </a:cubicBezTo>
                  <a:cubicBezTo>
                    <a:pt x="147118" y="1099451"/>
                    <a:pt x="87782" y="1088316"/>
                    <a:pt x="28445" y="1076889"/>
                  </a:cubicBezTo>
                  <a:cubicBezTo>
                    <a:pt x="19215" y="1075130"/>
                    <a:pt x="9618" y="1074032"/>
                    <a:pt x="2586" y="1066633"/>
                  </a:cubicBezTo>
                  <a:cubicBezTo>
                    <a:pt x="-4154" y="1003341"/>
                    <a:pt x="3465" y="940708"/>
                    <a:pt x="11889" y="878147"/>
                  </a:cubicBezTo>
                  <a:cubicBezTo>
                    <a:pt x="15186" y="852801"/>
                    <a:pt x="20606" y="827748"/>
                    <a:pt x="25148" y="802621"/>
                  </a:cubicBezTo>
                  <a:close/>
                  <a:moveTo>
                    <a:pt x="1435857" y="324658"/>
                  </a:moveTo>
                  <a:cubicBezTo>
                    <a:pt x="1441644" y="324759"/>
                    <a:pt x="1447285" y="326169"/>
                    <a:pt x="1452596" y="330491"/>
                  </a:cubicBezTo>
                  <a:cubicBezTo>
                    <a:pt x="1464464" y="355398"/>
                    <a:pt x="1476330" y="380231"/>
                    <a:pt x="1488198" y="405065"/>
                  </a:cubicBezTo>
                  <a:cubicBezTo>
                    <a:pt x="1480946" y="414369"/>
                    <a:pt x="1470177" y="412171"/>
                    <a:pt x="1460434" y="413928"/>
                  </a:cubicBezTo>
                  <a:cubicBezTo>
                    <a:pt x="1400145" y="424697"/>
                    <a:pt x="1339417" y="432389"/>
                    <a:pt x="1278688" y="440081"/>
                  </a:cubicBezTo>
                  <a:cubicBezTo>
                    <a:pt x="1203529" y="449604"/>
                    <a:pt x="1128075" y="455025"/>
                    <a:pt x="1052696" y="461838"/>
                  </a:cubicBezTo>
                  <a:cubicBezTo>
                    <a:pt x="1029621" y="463962"/>
                    <a:pt x="1006326" y="464401"/>
                    <a:pt x="983178" y="465281"/>
                  </a:cubicBezTo>
                  <a:cubicBezTo>
                    <a:pt x="890876" y="468797"/>
                    <a:pt x="798428" y="472533"/>
                    <a:pt x="705980" y="469383"/>
                  </a:cubicBezTo>
                  <a:cubicBezTo>
                    <a:pt x="630821" y="466892"/>
                    <a:pt x="555515" y="464255"/>
                    <a:pt x="480575" y="457809"/>
                  </a:cubicBezTo>
                  <a:cubicBezTo>
                    <a:pt x="395305" y="450483"/>
                    <a:pt x="309890" y="443011"/>
                    <a:pt x="225281" y="428873"/>
                  </a:cubicBezTo>
                  <a:cubicBezTo>
                    <a:pt x="201326" y="424843"/>
                    <a:pt x="176786" y="424404"/>
                    <a:pt x="153417" y="416932"/>
                  </a:cubicBezTo>
                  <a:cubicBezTo>
                    <a:pt x="163527" y="389315"/>
                    <a:pt x="178031" y="363822"/>
                    <a:pt x="191218" y="337670"/>
                  </a:cubicBezTo>
                  <a:cubicBezTo>
                    <a:pt x="200081" y="331076"/>
                    <a:pt x="210044" y="331663"/>
                    <a:pt x="220152" y="333201"/>
                  </a:cubicBezTo>
                  <a:cubicBezTo>
                    <a:pt x="314065" y="347632"/>
                    <a:pt x="408418" y="357815"/>
                    <a:pt x="503136" y="364554"/>
                  </a:cubicBezTo>
                  <a:cubicBezTo>
                    <a:pt x="559470" y="368584"/>
                    <a:pt x="615877" y="373125"/>
                    <a:pt x="672503" y="373271"/>
                  </a:cubicBezTo>
                  <a:cubicBezTo>
                    <a:pt x="705761" y="373346"/>
                    <a:pt x="739165" y="375616"/>
                    <a:pt x="772276" y="375836"/>
                  </a:cubicBezTo>
                  <a:cubicBezTo>
                    <a:pt x="841942" y="376275"/>
                    <a:pt x="911680" y="374078"/>
                    <a:pt x="981346" y="370634"/>
                  </a:cubicBezTo>
                  <a:cubicBezTo>
                    <a:pt x="1025299" y="368510"/>
                    <a:pt x="1069106" y="365800"/>
                    <a:pt x="1112985" y="362503"/>
                  </a:cubicBezTo>
                  <a:cubicBezTo>
                    <a:pt x="1215249" y="354738"/>
                    <a:pt x="1316928" y="342651"/>
                    <a:pt x="1418239" y="326682"/>
                  </a:cubicBezTo>
                  <a:cubicBezTo>
                    <a:pt x="1424136" y="325766"/>
                    <a:pt x="1430070" y="324557"/>
                    <a:pt x="1435857" y="324658"/>
                  </a:cubicBezTo>
                  <a:close/>
                  <a:moveTo>
                    <a:pt x="1213958" y="341"/>
                  </a:moveTo>
                  <a:cubicBezTo>
                    <a:pt x="1218179" y="882"/>
                    <a:pt x="1222208" y="2310"/>
                    <a:pt x="1225944" y="5460"/>
                  </a:cubicBezTo>
                  <a:cubicBezTo>
                    <a:pt x="1295464" y="77030"/>
                    <a:pt x="1352529" y="157903"/>
                    <a:pt x="1404027" y="243025"/>
                  </a:cubicBezTo>
                  <a:cubicBezTo>
                    <a:pt x="1402123" y="254893"/>
                    <a:pt x="1391867" y="254673"/>
                    <a:pt x="1383735" y="255699"/>
                  </a:cubicBezTo>
                  <a:cubicBezTo>
                    <a:pt x="1304474" y="265662"/>
                    <a:pt x="1224919" y="272914"/>
                    <a:pt x="1145364" y="279873"/>
                  </a:cubicBezTo>
                  <a:cubicBezTo>
                    <a:pt x="992773" y="293279"/>
                    <a:pt x="839890" y="291154"/>
                    <a:pt x="687081" y="290128"/>
                  </a:cubicBezTo>
                  <a:cubicBezTo>
                    <a:pt x="591556" y="289470"/>
                    <a:pt x="496178" y="281998"/>
                    <a:pt x="401020" y="273060"/>
                  </a:cubicBezTo>
                  <a:cubicBezTo>
                    <a:pt x="360290" y="269251"/>
                    <a:pt x="319706" y="264563"/>
                    <a:pt x="279051" y="260095"/>
                  </a:cubicBezTo>
                  <a:cubicBezTo>
                    <a:pt x="270260" y="259142"/>
                    <a:pt x="261469" y="258190"/>
                    <a:pt x="253045" y="255553"/>
                  </a:cubicBezTo>
                  <a:cubicBezTo>
                    <a:pt x="247258" y="253794"/>
                    <a:pt x="240079" y="252183"/>
                    <a:pt x="243888" y="243025"/>
                  </a:cubicBezTo>
                  <a:cubicBezTo>
                    <a:pt x="292602" y="162519"/>
                    <a:pt x="347543" y="86699"/>
                    <a:pt x="411495" y="17620"/>
                  </a:cubicBezTo>
                  <a:cubicBezTo>
                    <a:pt x="415744" y="13078"/>
                    <a:pt x="420653" y="9122"/>
                    <a:pt x="425195" y="4873"/>
                  </a:cubicBezTo>
                  <a:cubicBezTo>
                    <a:pt x="446072" y="-5089"/>
                    <a:pt x="467461" y="3116"/>
                    <a:pt x="488340" y="4288"/>
                  </a:cubicBezTo>
                  <a:cubicBezTo>
                    <a:pt x="546724" y="7731"/>
                    <a:pt x="605035" y="11686"/>
                    <a:pt x="663492" y="14470"/>
                  </a:cubicBezTo>
                  <a:cubicBezTo>
                    <a:pt x="733378" y="17840"/>
                    <a:pt x="803190" y="18499"/>
                    <a:pt x="873002" y="17620"/>
                  </a:cubicBezTo>
                  <a:cubicBezTo>
                    <a:pt x="982445" y="16228"/>
                    <a:pt x="1091741" y="10514"/>
                    <a:pt x="1200818" y="552"/>
                  </a:cubicBezTo>
                  <a:cubicBezTo>
                    <a:pt x="1205324" y="149"/>
                    <a:pt x="1209737" y="-199"/>
                    <a:pt x="1213958" y="341"/>
                  </a:cubicBezTo>
                  <a:close/>
                </a:path>
              </a:pathLst>
            </a:custGeom>
            <a:solidFill>
              <a:schemeClr val="accent6"/>
            </a:solidFill>
            <a:ln w="701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xmlns="" id="{3911BF25-49F4-47B8-96B3-7F88F4A1FAA4}"/>
              </a:ext>
            </a:extLst>
          </p:cNvPr>
          <p:cNvGrpSpPr/>
          <p:nvPr/>
        </p:nvGrpSpPr>
        <p:grpSpPr>
          <a:xfrm rot="1047660">
            <a:off x="628516" y="2059362"/>
            <a:ext cx="461579" cy="575203"/>
            <a:chOff x="2606374" y="2800987"/>
            <a:chExt cx="1644485" cy="2049298"/>
          </a:xfrm>
        </p:grpSpPr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xmlns="" id="{75F4D9BD-AFC9-4CE5-A29A-7DF3B28AAA34}"/>
                </a:ext>
              </a:extLst>
            </p:cNvPr>
            <p:cNvSpPr/>
            <p:nvPr/>
          </p:nvSpPr>
          <p:spPr>
            <a:xfrm>
              <a:off x="2606374" y="2800987"/>
              <a:ext cx="1644485" cy="2049298"/>
            </a:xfrm>
            <a:custGeom>
              <a:avLst/>
              <a:gdLst>
                <a:gd name="connsiteX0" fmla="*/ 1575122 w 1575780"/>
                <a:gd name="connsiteY0" fmla="*/ 1199995 h 1963679"/>
                <a:gd name="connsiteX1" fmla="*/ 1567892 w 1575780"/>
                <a:gd name="connsiteY1" fmla="*/ 1058483 h 1963679"/>
                <a:gd name="connsiteX2" fmla="*/ 1562066 w 1575780"/>
                <a:gd name="connsiteY2" fmla="*/ 1037214 h 1963679"/>
                <a:gd name="connsiteX3" fmla="*/ 1553923 w 1575780"/>
                <a:gd name="connsiteY3" fmla="*/ 974951 h 1963679"/>
                <a:gd name="connsiteX4" fmla="*/ 1553923 w 1575780"/>
                <a:gd name="connsiteY4" fmla="*/ 974951 h 1963679"/>
                <a:gd name="connsiteX5" fmla="*/ 1500927 w 1575780"/>
                <a:gd name="connsiteY5" fmla="*/ 767737 h 1963679"/>
                <a:gd name="connsiteX6" fmla="*/ 1445262 w 1575780"/>
                <a:gd name="connsiteY6" fmla="*/ 623488 h 1963679"/>
                <a:gd name="connsiteX7" fmla="*/ 1445262 w 1575780"/>
                <a:gd name="connsiteY7" fmla="*/ 623488 h 1963679"/>
                <a:gd name="connsiteX8" fmla="*/ 1423642 w 1575780"/>
                <a:gd name="connsiteY8" fmla="*/ 572948 h 1963679"/>
                <a:gd name="connsiteX9" fmla="*/ 1423642 w 1575780"/>
                <a:gd name="connsiteY9" fmla="*/ 572948 h 1963679"/>
                <a:gd name="connsiteX10" fmla="*/ 1376402 w 1575780"/>
                <a:gd name="connsiteY10" fmla="*/ 478887 h 1963679"/>
                <a:gd name="connsiteX11" fmla="*/ 1376402 w 1575780"/>
                <a:gd name="connsiteY11" fmla="*/ 478887 h 1963679"/>
                <a:gd name="connsiteX12" fmla="*/ 1335689 w 1575780"/>
                <a:gd name="connsiteY12" fmla="*/ 407008 h 1963679"/>
                <a:gd name="connsiteX13" fmla="*/ 1335689 w 1575780"/>
                <a:gd name="connsiteY13" fmla="*/ 407008 h 1963679"/>
                <a:gd name="connsiteX14" fmla="*/ 1275322 w 1575780"/>
                <a:gd name="connsiteY14" fmla="*/ 315685 h 1963679"/>
                <a:gd name="connsiteX15" fmla="*/ 1198950 w 1575780"/>
                <a:gd name="connsiteY15" fmla="*/ 221765 h 1963679"/>
                <a:gd name="connsiteX16" fmla="*/ 1198950 w 1575780"/>
                <a:gd name="connsiteY16" fmla="*/ 221765 h 1963679"/>
                <a:gd name="connsiteX17" fmla="*/ 1198950 w 1575780"/>
                <a:gd name="connsiteY17" fmla="*/ 221765 h 1963679"/>
                <a:gd name="connsiteX18" fmla="*/ 1175926 w 1575780"/>
                <a:gd name="connsiteY18" fmla="*/ 194108 h 1963679"/>
                <a:gd name="connsiteX19" fmla="*/ 959867 w 1575780"/>
                <a:gd name="connsiteY19" fmla="*/ 37083 h 1963679"/>
                <a:gd name="connsiteX20" fmla="*/ 652977 w 1575780"/>
                <a:gd name="connsiteY20" fmla="*/ 24869 h 1963679"/>
                <a:gd name="connsiteX21" fmla="*/ 373463 w 1575780"/>
                <a:gd name="connsiteY21" fmla="*/ 229276 h 1963679"/>
                <a:gd name="connsiteX22" fmla="*/ 373463 w 1575780"/>
                <a:gd name="connsiteY22" fmla="*/ 229276 h 1963679"/>
                <a:gd name="connsiteX23" fmla="*/ 297793 w 1575780"/>
                <a:gd name="connsiteY23" fmla="*/ 326846 h 1963679"/>
                <a:gd name="connsiteX24" fmla="*/ 297793 w 1575780"/>
                <a:gd name="connsiteY24" fmla="*/ 326846 h 1963679"/>
                <a:gd name="connsiteX25" fmla="*/ 297793 w 1575780"/>
                <a:gd name="connsiteY25" fmla="*/ 326846 h 1963679"/>
                <a:gd name="connsiteX26" fmla="*/ 242901 w 1575780"/>
                <a:gd name="connsiteY26" fmla="*/ 410167 h 1963679"/>
                <a:gd name="connsiteX27" fmla="*/ 199521 w 1575780"/>
                <a:gd name="connsiteY27" fmla="*/ 482607 h 1963679"/>
                <a:gd name="connsiteX28" fmla="*/ 152210 w 1575780"/>
                <a:gd name="connsiteY28" fmla="*/ 576668 h 1963679"/>
                <a:gd name="connsiteX29" fmla="*/ 127221 w 1575780"/>
                <a:gd name="connsiteY29" fmla="*/ 631139 h 1963679"/>
                <a:gd name="connsiteX30" fmla="*/ 127221 w 1575780"/>
                <a:gd name="connsiteY30" fmla="*/ 631139 h 1963679"/>
                <a:gd name="connsiteX31" fmla="*/ 127221 w 1575780"/>
                <a:gd name="connsiteY31" fmla="*/ 631139 h 1963679"/>
                <a:gd name="connsiteX32" fmla="*/ 54078 w 1575780"/>
                <a:gd name="connsiteY32" fmla="*/ 837370 h 1963679"/>
                <a:gd name="connsiteX33" fmla="*/ 21788 w 1575780"/>
                <a:gd name="connsiteY33" fmla="*/ 974951 h 1963679"/>
                <a:gd name="connsiteX34" fmla="*/ 21788 w 1575780"/>
                <a:gd name="connsiteY34" fmla="*/ 974951 h 1963679"/>
                <a:gd name="connsiteX35" fmla="*/ 14278 w 1575780"/>
                <a:gd name="connsiteY35" fmla="*/ 1020087 h 1963679"/>
                <a:gd name="connsiteX36" fmla="*/ 7820 w 1575780"/>
                <a:gd name="connsiteY36" fmla="*/ 1058553 h 1963679"/>
                <a:gd name="connsiteX37" fmla="*/ 7820 w 1575780"/>
                <a:gd name="connsiteY37" fmla="*/ 1058553 h 1963679"/>
                <a:gd name="connsiteX38" fmla="*/ 7820 w 1575780"/>
                <a:gd name="connsiteY38" fmla="*/ 1058553 h 1963679"/>
                <a:gd name="connsiteX39" fmla="*/ 2415 w 1575780"/>
                <a:gd name="connsiteY39" fmla="*/ 1115691 h 1963679"/>
                <a:gd name="connsiteX40" fmla="*/ 2274 w 1575780"/>
                <a:gd name="connsiteY40" fmla="*/ 1236215 h 1963679"/>
                <a:gd name="connsiteX41" fmla="*/ 18700 w 1575780"/>
                <a:gd name="connsiteY41" fmla="*/ 1351474 h 1963679"/>
                <a:gd name="connsiteX42" fmla="*/ 18700 w 1575780"/>
                <a:gd name="connsiteY42" fmla="*/ 1351474 h 1963679"/>
                <a:gd name="connsiteX43" fmla="*/ 18700 w 1575780"/>
                <a:gd name="connsiteY43" fmla="*/ 1351474 h 1963679"/>
                <a:gd name="connsiteX44" fmla="*/ 32879 w 1575780"/>
                <a:gd name="connsiteY44" fmla="*/ 1402296 h 1963679"/>
                <a:gd name="connsiteX45" fmla="*/ 32879 w 1575780"/>
                <a:gd name="connsiteY45" fmla="*/ 1402296 h 1963679"/>
                <a:gd name="connsiteX46" fmla="*/ 66151 w 1575780"/>
                <a:gd name="connsiteY46" fmla="*/ 1493197 h 1963679"/>
                <a:gd name="connsiteX47" fmla="*/ 66151 w 1575780"/>
                <a:gd name="connsiteY47" fmla="*/ 1493197 h 1963679"/>
                <a:gd name="connsiteX48" fmla="*/ 105039 w 1575780"/>
                <a:gd name="connsiteY48" fmla="*/ 1565568 h 1963679"/>
                <a:gd name="connsiteX49" fmla="*/ 105039 w 1575780"/>
                <a:gd name="connsiteY49" fmla="*/ 1565568 h 1963679"/>
                <a:gd name="connsiteX50" fmla="*/ 105039 w 1575780"/>
                <a:gd name="connsiteY50" fmla="*/ 1565568 h 1963679"/>
                <a:gd name="connsiteX51" fmla="*/ 109602 w 1575780"/>
                <a:gd name="connsiteY51" fmla="*/ 1578764 h 1963679"/>
                <a:gd name="connsiteX52" fmla="*/ 159370 w 1575780"/>
                <a:gd name="connsiteY52" fmla="*/ 1652258 h 1963679"/>
                <a:gd name="connsiteX53" fmla="*/ 159370 w 1575780"/>
                <a:gd name="connsiteY53" fmla="*/ 1652258 h 1963679"/>
                <a:gd name="connsiteX54" fmla="*/ 170250 w 1575780"/>
                <a:gd name="connsiteY54" fmla="*/ 1666437 h 1963679"/>
                <a:gd name="connsiteX55" fmla="*/ 249780 w 1575780"/>
                <a:gd name="connsiteY55" fmla="*/ 1750319 h 1963679"/>
                <a:gd name="connsiteX56" fmla="*/ 249780 w 1575780"/>
                <a:gd name="connsiteY56" fmla="*/ 1750319 h 1963679"/>
                <a:gd name="connsiteX57" fmla="*/ 249780 w 1575780"/>
                <a:gd name="connsiteY57" fmla="*/ 1750319 h 1963679"/>
                <a:gd name="connsiteX58" fmla="*/ 441130 w 1575780"/>
                <a:gd name="connsiteY58" fmla="*/ 1883829 h 1963679"/>
                <a:gd name="connsiteX59" fmla="*/ 720645 w 1575780"/>
                <a:gd name="connsiteY59" fmla="*/ 1960833 h 1963679"/>
                <a:gd name="connsiteX60" fmla="*/ 909327 w 1575780"/>
                <a:gd name="connsiteY60" fmla="*/ 1955147 h 1963679"/>
                <a:gd name="connsiteX61" fmla="*/ 1167152 w 1575780"/>
                <a:gd name="connsiteY61" fmla="*/ 1866983 h 1963679"/>
                <a:gd name="connsiteX62" fmla="*/ 1318702 w 1575780"/>
                <a:gd name="connsiteY62" fmla="*/ 1757550 h 1963679"/>
                <a:gd name="connsiteX63" fmla="*/ 1412130 w 1575780"/>
                <a:gd name="connsiteY63" fmla="*/ 1655838 h 1963679"/>
                <a:gd name="connsiteX64" fmla="*/ 1466812 w 1575780"/>
                <a:gd name="connsiteY64" fmla="*/ 1572517 h 1963679"/>
                <a:gd name="connsiteX65" fmla="*/ 1503103 w 1575780"/>
                <a:gd name="connsiteY65" fmla="*/ 1507377 h 1963679"/>
                <a:gd name="connsiteX66" fmla="*/ 1503103 w 1575780"/>
                <a:gd name="connsiteY66" fmla="*/ 1507377 h 1963679"/>
                <a:gd name="connsiteX67" fmla="*/ 1503103 w 1575780"/>
                <a:gd name="connsiteY67" fmla="*/ 1507377 h 1963679"/>
                <a:gd name="connsiteX68" fmla="*/ 1539463 w 1575780"/>
                <a:gd name="connsiteY68" fmla="*/ 1409596 h 1963679"/>
                <a:gd name="connsiteX69" fmla="*/ 1549922 w 1575780"/>
                <a:gd name="connsiteY69" fmla="*/ 1369514 h 1963679"/>
                <a:gd name="connsiteX70" fmla="*/ 1549922 w 1575780"/>
                <a:gd name="connsiteY70" fmla="*/ 1369514 h 1963679"/>
                <a:gd name="connsiteX71" fmla="*/ 1549922 w 1575780"/>
                <a:gd name="connsiteY71" fmla="*/ 1369514 h 1963679"/>
                <a:gd name="connsiteX72" fmla="*/ 1575122 w 1575780"/>
                <a:gd name="connsiteY72" fmla="*/ 1199995 h 196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1575780" h="1963679">
                  <a:moveTo>
                    <a:pt x="1575122" y="1199995"/>
                  </a:moveTo>
                  <a:cubicBezTo>
                    <a:pt x="1577509" y="1152684"/>
                    <a:pt x="1573016" y="1105513"/>
                    <a:pt x="1567892" y="1058483"/>
                  </a:cubicBezTo>
                  <a:cubicBezTo>
                    <a:pt x="1571472" y="1050060"/>
                    <a:pt x="1560381" y="1046269"/>
                    <a:pt x="1562066" y="1037214"/>
                  </a:cubicBezTo>
                  <a:cubicBezTo>
                    <a:pt x="1566137" y="1015945"/>
                    <a:pt x="1561504" y="995097"/>
                    <a:pt x="1553923" y="974951"/>
                  </a:cubicBezTo>
                  <a:cubicBezTo>
                    <a:pt x="1553923" y="974951"/>
                    <a:pt x="1553923" y="974951"/>
                    <a:pt x="1553923" y="974951"/>
                  </a:cubicBezTo>
                  <a:cubicBezTo>
                    <a:pt x="1542692" y="904266"/>
                    <a:pt x="1523389" y="835545"/>
                    <a:pt x="1500927" y="767737"/>
                  </a:cubicBezTo>
                  <a:cubicBezTo>
                    <a:pt x="1484712" y="718742"/>
                    <a:pt x="1468216" y="669886"/>
                    <a:pt x="1445262" y="623488"/>
                  </a:cubicBezTo>
                  <a:cubicBezTo>
                    <a:pt x="1445262" y="623488"/>
                    <a:pt x="1445262" y="623488"/>
                    <a:pt x="1445262" y="623488"/>
                  </a:cubicBezTo>
                  <a:cubicBezTo>
                    <a:pt x="1441331" y="605237"/>
                    <a:pt x="1434172" y="588391"/>
                    <a:pt x="1423642" y="572948"/>
                  </a:cubicBezTo>
                  <a:cubicBezTo>
                    <a:pt x="1423642" y="572948"/>
                    <a:pt x="1423642" y="572948"/>
                    <a:pt x="1423642" y="572948"/>
                  </a:cubicBezTo>
                  <a:cubicBezTo>
                    <a:pt x="1409744" y="540658"/>
                    <a:pt x="1394441" y="509071"/>
                    <a:pt x="1376402" y="478887"/>
                  </a:cubicBezTo>
                  <a:cubicBezTo>
                    <a:pt x="1376402" y="478887"/>
                    <a:pt x="1376402" y="478887"/>
                    <a:pt x="1376402" y="478887"/>
                  </a:cubicBezTo>
                  <a:cubicBezTo>
                    <a:pt x="1364960" y="453687"/>
                    <a:pt x="1350500" y="430242"/>
                    <a:pt x="1335689" y="407008"/>
                  </a:cubicBezTo>
                  <a:cubicBezTo>
                    <a:pt x="1335689" y="407008"/>
                    <a:pt x="1335689" y="407008"/>
                    <a:pt x="1335689" y="407008"/>
                  </a:cubicBezTo>
                  <a:cubicBezTo>
                    <a:pt x="1316877" y="375701"/>
                    <a:pt x="1297784" y="344535"/>
                    <a:pt x="1275322" y="315685"/>
                  </a:cubicBezTo>
                  <a:cubicBezTo>
                    <a:pt x="1251736" y="282834"/>
                    <a:pt x="1227659" y="250404"/>
                    <a:pt x="1198950" y="221765"/>
                  </a:cubicBezTo>
                  <a:lnTo>
                    <a:pt x="1198950" y="221765"/>
                  </a:lnTo>
                  <a:lnTo>
                    <a:pt x="1198950" y="221765"/>
                  </a:lnTo>
                  <a:cubicBezTo>
                    <a:pt x="1191299" y="212499"/>
                    <a:pt x="1184349" y="202532"/>
                    <a:pt x="1175926" y="194108"/>
                  </a:cubicBezTo>
                  <a:cubicBezTo>
                    <a:pt x="1112260" y="130372"/>
                    <a:pt x="1043258" y="73935"/>
                    <a:pt x="959867" y="37083"/>
                  </a:cubicBezTo>
                  <a:cubicBezTo>
                    <a:pt x="859068" y="-7420"/>
                    <a:pt x="756303" y="-12334"/>
                    <a:pt x="652977" y="24869"/>
                  </a:cubicBezTo>
                  <a:cubicBezTo>
                    <a:pt x="540175" y="65512"/>
                    <a:pt x="452151" y="141322"/>
                    <a:pt x="373463" y="229276"/>
                  </a:cubicBezTo>
                  <a:cubicBezTo>
                    <a:pt x="373463" y="229276"/>
                    <a:pt x="373463" y="229276"/>
                    <a:pt x="373463" y="229276"/>
                  </a:cubicBezTo>
                  <a:cubicBezTo>
                    <a:pt x="346578" y="260512"/>
                    <a:pt x="319624" y="291678"/>
                    <a:pt x="297793" y="326846"/>
                  </a:cubicBezTo>
                  <a:cubicBezTo>
                    <a:pt x="297793" y="326846"/>
                    <a:pt x="297793" y="326846"/>
                    <a:pt x="297793" y="326846"/>
                  </a:cubicBezTo>
                  <a:cubicBezTo>
                    <a:pt x="297793" y="326846"/>
                    <a:pt x="297793" y="326846"/>
                    <a:pt x="297793" y="326846"/>
                  </a:cubicBezTo>
                  <a:cubicBezTo>
                    <a:pt x="276594" y="352748"/>
                    <a:pt x="257923" y="380194"/>
                    <a:pt x="242901" y="410167"/>
                  </a:cubicBezTo>
                  <a:cubicBezTo>
                    <a:pt x="225212" y="432418"/>
                    <a:pt x="213349" y="458109"/>
                    <a:pt x="199521" y="482607"/>
                  </a:cubicBezTo>
                  <a:cubicBezTo>
                    <a:pt x="182744" y="513423"/>
                    <a:pt x="165547" y="544098"/>
                    <a:pt x="152210" y="576668"/>
                  </a:cubicBezTo>
                  <a:cubicBezTo>
                    <a:pt x="141119" y="593585"/>
                    <a:pt x="134380" y="612467"/>
                    <a:pt x="127221" y="631139"/>
                  </a:cubicBezTo>
                  <a:cubicBezTo>
                    <a:pt x="127221" y="631139"/>
                    <a:pt x="127221" y="631139"/>
                    <a:pt x="127221" y="631139"/>
                  </a:cubicBezTo>
                  <a:cubicBezTo>
                    <a:pt x="127221" y="631139"/>
                    <a:pt x="127221" y="631139"/>
                    <a:pt x="127221" y="631139"/>
                  </a:cubicBezTo>
                  <a:cubicBezTo>
                    <a:pt x="99283" y="698596"/>
                    <a:pt x="74013" y="767035"/>
                    <a:pt x="54078" y="837370"/>
                  </a:cubicBezTo>
                  <a:cubicBezTo>
                    <a:pt x="41232" y="882716"/>
                    <a:pt x="28387" y="928132"/>
                    <a:pt x="21788" y="974951"/>
                  </a:cubicBezTo>
                  <a:cubicBezTo>
                    <a:pt x="21788" y="974951"/>
                    <a:pt x="21788" y="974951"/>
                    <a:pt x="21788" y="974951"/>
                  </a:cubicBezTo>
                  <a:cubicBezTo>
                    <a:pt x="15822" y="989482"/>
                    <a:pt x="18279" y="1005556"/>
                    <a:pt x="14278" y="1020087"/>
                  </a:cubicBezTo>
                  <a:cubicBezTo>
                    <a:pt x="10768" y="1032862"/>
                    <a:pt x="6977" y="1045216"/>
                    <a:pt x="7820" y="1058553"/>
                  </a:cubicBezTo>
                  <a:cubicBezTo>
                    <a:pt x="7820" y="1058553"/>
                    <a:pt x="7820" y="1058553"/>
                    <a:pt x="7820" y="1058553"/>
                  </a:cubicBezTo>
                  <a:cubicBezTo>
                    <a:pt x="7820" y="1058553"/>
                    <a:pt x="7820" y="1058553"/>
                    <a:pt x="7820" y="1058553"/>
                  </a:cubicBezTo>
                  <a:cubicBezTo>
                    <a:pt x="5995" y="1077576"/>
                    <a:pt x="4029" y="1096669"/>
                    <a:pt x="2415" y="1115691"/>
                  </a:cubicBezTo>
                  <a:cubicBezTo>
                    <a:pt x="-1025" y="1155842"/>
                    <a:pt x="-533" y="1195994"/>
                    <a:pt x="2274" y="1236215"/>
                  </a:cubicBezTo>
                  <a:cubicBezTo>
                    <a:pt x="5012" y="1275033"/>
                    <a:pt x="12382" y="1313219"/>
                    <a:pt x="18700" y="1351474"/>
                  </a:cubicBezTo>
                  <a:cubicBezTo>
                    <a:pt x="18700" y="1351474"/>
                    <a:pt x="18700" y="1351474"/>
                    <a:pt x="18700" y="1351474"/>
                  </a:cubicBezTo>
                  <a:cubicBezTo>
                    <a:pt x="18700" y="1351474"/>
                    <a:pt x="18700" y="1351474"/>
                    <a:pt x="18700" y="1351474"/>
                  </a:cubicBezTo>
                  <a:cubicBezTo>
                    <a:pt x="24666" y="1368041"/>
                    <a:pt x="24947" y="1386291"/>
                    <a:pt x="32879" y="1402296"/>
                  </a:cubicBezTo>
                  <a:lnTo>
                    <a:pt x="32879" y="1402296"/>
                  </a:lnTo>
                  <a:cubicBezTo>
                    <a:pt x="41583" y="1433462"/>
                    <a:pt x="53306" y="1463575"/>
                    <a:pt x="66151" y="1493197"/>
                  </a:cubicBezTo>
                  <a:cubicBezTo>
                    <a:pt x="66151" y="1493197"/>
                    <a:pt x="66151" y="1493197"/>
                    <a:pt x="66151" y="1493197"/>
                  </a:cubicBezTo>
                  <a:cubicBezTo>
                    <a:pt x="77102" y="1518397"/>
                    <a:pt x="87280" y="1544018"/>
                    <a:pt x="105039" y="1565568"/>
                  </a:cubicBezTo>
                  <a:cubicBezTo>
                    <a:pt x="105039" y="1565568"/>
                    <a:pt x="105039" y="1565568"/>
                    <a:pt x="105039" y="1565568"/>
                  </a:cubicBezTo>
                  <a:cubicBezTo>
                    <a:pt x="105039" y="1565568"/>
                    <a:pt x="105039" y="1565568"/>
                    <a:pt x="105039" y="1565568"/>
                  </a:cubicBezTo>
                  <a:cubicBezTo>
                    <a:pt x="105179" y="1570481"/>
                    <a:pt x="107075" y="1574553"/>
                    <a:pt x="109602" y="1578764"/>
                  </a:cubicBezTo>
                  <a:cubicBezTo>
                    <a:pt x="124974" y="1604105"/>
                    <a:pt x="140979" y="1628953"/>
                    <a:pt x="159370" y="1652258"/>
                  </a:cubicBezTo>
                  <a:cubicBezTo>
                    <a:pt x="159370" y="1652258"/>
                    <a:pt x="159370" y="1652258"/>
                    <a:pt x="159370" y="1652258"/>
                  </a:cubicBezTo>
                  <a:cubicBezTo>
                    <a:pt x="163020" y="1656961"/>
                    <a:pt x="166389" y="1661945"/>
                    <a:pt x="170250" y="1666437"/>
                  </a:cubicBezTo>
                  <a:cubicBezTo>
                    <a:pt x="195590" y="1695568"/>
                    <a:pt x="218263" y="1727155"/>
                    <a:pt x="249780" y="1750319"/>
                  </a:cubicBezTo>
                  <a:lnTo>
                    <a:pt x="249780" y="1750319"/>
                  </a:lnTo>
                  <a:cubicBezTo>
                    <a:pt x="249780" y="1750319"/>
                    <a:pt x="249780" y="1750319"/>
                    <a:pt x="249780" y="1750319"/>
                  </a:cubicBezTo>
                  <a:cubicBezTo>
                    <a:pt x="304953" y="1807107"/>
                    <a:pt x="370655" y="1849153"/>
                    <a:pt x="441130" y="1883829"/>
                  </a:cubicBezTo>
                  <a:cubicBezTo>
                    <a:pt x="529295" y="1927210"/>
                    <a:pt x="622162" y="1952971"/>
                    <a:pt x="720645" y="1960833"/>
                  </a:cubicBezTo>
                  <a:cubicBezTo>
                    <a:pt x="784030" y="1965887"/>
                    <a:pt x="846854" y="1964342"/>
                    <a:pt x="909327" y="1955147"/>
                  </a:cubicBezTo>
                  <a:cubicBezTo>
                    <a:pt x="1000440" y="1941740"/>
                    <a:pt x="1086498" y="1911627"/>
                    <a:pt x="1167152" y="1866983"/>
                  </a:cubicBezTo>
                  <a:cubicBezTo>
                    <a:pt x="1221974" y="1836659"/>
                    <a:pt x="1273567" y="1801492"/>
                    <a:pt x="1318702" y="1757550"/>
                  </a:cubicBezTo>
                  <a:cubicBezTo>
                    <a:pt x="1352816" y="1726383"/>
                    <a:pt x="1385948" y="1694304"/>
                    <a:pt x="1412130" y="1655838"/>
                  </a:cubicBezTo>
                  <a:cubicBezTo>
                    <a:pt x="1432768" y="1629655"/>
                    <a:pt x="1454037" y="1603824"/>
                    <a:pt x="1466812" y="1572517"/>
                  </a:cubicBezTo>
                  <a:cubicBezTo>
                    <a:pt x="1483448" y="1553354"/>
                    <a:pt x="1491450" y="1529347"/>
                    <a:pt x="1503103" y="1507377"/>
                  </a:cubicBezTo>
                  <a:lnTo>
                    <a:pt x="1503103" y="1507377"/>
                  </a:lnTo>
                  <a:lnTo>
                    <a:pt x="1503103" y="1507377"/>
                  </a:lnTo>
                  <a:cubicBezTo>
                    <a:pt x="1516510" y="1475298"/>
                    <a:pt x="1531461" y="1443710"/>
                    <a:pt x="1539463" y="1409596"/>
                  </a:cubicBezTo>
                  <a:cubicBezTo>
                    <a:pt x="1541920" y="1395978"/>
                    <a:pt x="1551396" y="1384185"/>
                    <a:pt x="1549922" y="1369514"/>
                  </a:cubicBezTo>
                  <a:cubicBezTo>
                    <a:pt x="1549922" y="1369514"/>
                    <a:pt x="1549922" y="1369514"/>
                    <a:pt x="1549922" y="1369514"/>
                  </a:cubicBezTo>
                  <a:cubicBezTo>
                    <a:pt x="1549922" y="1369514"/>
                    <a:pt x="1549922" y="1369514"/>
                    <a:pt x="1549922" y="1369514"/>
                  </a:cubicBezTo>
                  <a:cubicBezTo>
                    <a:pt x="1567822" y="1314342"/>
                    <a:pt x="1572244" y="1257203"/>
                    <a:pt x="1575122" y="1199995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7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xmlns="" id="{A0775B9B-1B6B-4115-AA84-7A662CFCEDE6}"/>
                </a:ext>
              </a:extLst>
            </p:cNvPr>
            <p:cNvSpPr/>
            <p:nvPr/>
          </p:nvSpPr>
          <p:spPr>
            <a:xfrm>
              <a:off x="2614190" y="3001030"/>
              <a:ext cx="1628914" cy="1678608"/>
            </a:xfrm>
            <a:custGeom>
              <a:avLst/>
              <a:gdLst>
                <a:gd name="connsiteX0" fmla="*/ 169197 w 1628914"/>
                <a:gd name="connsiteY0" fmla="*/ 1512286 h 1678608"/>
                <a:gd name="connsiteX1" fmla="*/ 182090 w 1628914"/>
                <a:gd name="connsiteY1" fmla="*/ 1515024 h 1678608"/>
                <a:gd name="connsiteX2" fmla="*/ 364642 w 1628914"/>
                <a:gd name="connsiteY2" fmla="*/ 1544472 h 1678608"/>
                <a:gd name="connsiteX3" fmla="*/ 661178 w 1628914"/>
                <a:gd name="connsiteY3" fmla="*/ 1571797 h 1678608"/>
                <a:gd name="connsiteX4" fmla="*/ 966651 w 1628914"/>
                <a:gd name="connsiteY4" fmla="*/ 1573847 h 1678608"/>
                <a:gd name="connsiteX5" fmla="*/ 1336222 w 1628914"/>
                <a:gd name="connsiteY5" fmla="*/ 1539125 h 1678608"/>
                <a:gd name="connsiteX6" fmla="*/ 1442369 w 1628914"/>
                <a:gd name="connsiteY6" fmla="*/ 1521763 h 1678608"/>
                <a:gd name="connsiteX7" fmla="*/ 1465664 w 1628914"/>
                <a:gd name="connsiteY7" fmla="*/ 1524107 h 1678608"/>
                <a:gd name="connsiteX8" fmla="*/ 1368162 w 1628914"/>
                <a:gd name="connsiteY8" fmla="*/ 1630254 h 1678608"/>
                <a:gd name="connsiteX9" fmla="*/ 1152719 w 1628914"/>
                <a:gd name="connsiteY9" fmla="*/ 1660435 h 1678608"/>
                <a:gd name="connsiteX10" fmla="*/ 906949 w 1628914"/>
                <a:gd name="connsiteY10" fmla="*/ 1676624 h 1678608"/>
                <a:gd name="connsiteX11" fmla="*/ 675316 w 1628914"/>
                <a:gd name="connsiteY11" fmla="*/ 1673914 h 1678608"/>
                <a:gd name="connsiteX12" fmla="*/ 265454 w 1628914"/>
                <a:gd name="connsiteY12" fmla="*/ 1625492 h 1678608"/>
                <a:gd name="connsiteX13" fmla="*/ 252634 w 1628914"/>
                <a:gd name="connsiteY13" fmla="*/ 1622709 h 1678608"/>
                <a:gd name="connsiteX14" fmla="*/ 169636 w 1628914"/>
                <a:gd name="connsiteY14" fmla="*/ 1535170 h 1678608"/>
                <a:gd name="connsiteX15" fmla="*/ 158282 w 1628914"/>
                <a:gd name="connsiteY15" fmla="*/ 1520371 h 1678608"/>
                <a:gd name="connsiteX16" fmla="*/ 169197 w 1628914"/>
                <a:gd name="connsiteY16" fmla="*/ 1512286 h 1678608"/>
                <a:gd name="connsiteX17" fmla="*/ 60925 w 1628914"/>
                <a:gd name="connsiteY17" fmla="*/ 1354448 h 1678608"/>
                <a:gd name="connsiteX18" fmla="*/ 140627 w 1628914"/>
                <a:gd name="connsiteY18" fmla="*/ 1366315 h 1678608"/>
                <a:gd name="connsiteX19" fmla="*/ 328306 w 1628914"/>
                <a:gd name="connsiteY19" fmla="*/ 1392248 h 1678608"/>
                <a:gd name="connsiteX20" fmla="*/ 503898 w 1628914"/>
                <a:gd name="connsiteY20" fmla="*/ 1409976 h 1678608"/>
                <a:gd name="connsiteX21" fmla="*/ 562063 w 1628914"/>
                <a:gd name="connsiteY21" fmla="*/ 1413639 h 1678608"/>
                <a:gd name="connsiteX22" fmla="*/ 676853 w 1628914"/>
                <a:gd name="connsiteY22" fmla="*/ 1418401 h 1678608"/>
                <a:gd name="connsiteX23" fmla="*/ 910684 w 1628914"/>
                <a:gd name="connsiteY23" fmla="*/ 1421403 h 1678608"/>
                <a:gd name="connsiteX24" fmla="*/ 1155136 w 1628914"/>
                <a:gd name="connsiteY24" fmla="*/ 1409830 h 1678608"/>
                <a:gd name="connsiteX25" fmla="*/ 1405375 w 1628914"/>
                <a:gd name="connsiteY25" fmla="*/ 1383751 h 1678608"/>
                <a:gd name="connsiteX26" fmla="*/ 1544413 w 1628914"/>
                <a:gd name="connsiteY26" fmla="*/ 1362433 h 1678608"/>
                <a:gd name="connsiteX27" fmla="*/ 1560529 w 1628914"/>
                <a:gd name="connsiteY27" fmla="*/ 1369173 h 1678608"/>
                <a:gd name="connsiteX28" fmla="*/ 1522730 w 1628914"/>
                <a:gd name="connsiteY28" fmla="*/ 1437153 h 1678608"/>
                <a:gd name="connsiteX29" fmla="*/ 1389112 w 1628914"/>
                <a:gd name="connsiteY29" fmla="*/ 1456933 h 1678608"/>
                <a:gd name="connsiteX30" fmla="*/ 1255203 w 1628914"/>
                <a:gd name="connsiteY30" fmla="*/ 1474588 h 1678608"/>
                <a:gd name="connsiteX31" fmla="*/ 1034192 w 1628914"/>
                <a:gd name="connsiteY31" fmla="*/ 1492828 h 1678608"/>
                <a:gd name="connsiteX32" fmla="*/ 839992 w 1628914"/>
                <a:gd name="connsiteY32" fmla="*/ 1498102 h 1678608"/>
                <a:gd name="connsiteX33" fmla="*/ 632535 w 1628914"/>
                <a:gd name="connsiteY33" fmla="*/ 1492975 h 1678608"/>
                <a:gd name="connsiteX34" fmla="*/ 389181 w 1628914"/>
                <a:gd name="connsiteY34" fmla="*/ 1471950 h 1678608"/>
                <a:gd name="connsiteX35" fmla="*/ 116526 w 1628914"/>
                <a:gd name="connsiteY35" fmla="*/ 1430415 h 1678608"/>
                <a:gd name="connsiteX36" fmla="*/ 101508 w 1628914"/>
                <a:gd name="connsiteY36" fmla="*/ 1429974 h 1678608"/>
                <a:gd name="connsiteX37" fmla="*/ 60925 w 1628914"/>
                <a:gd name="connsiteY37" fmla="*/ 1354448 h 1678608"/>
                <a:gd name="connsiteX38" fmla="*/ 11479 w 1628914"/>
                <a:gd name="connsiteY38" fmla="*/ 1206401 h 1678608"/>
                <a:gd name="connsiteX39" fmla="*/ 80119 w 1628914"/>
                <a:gd name="connsiteY39" fmla="*/ 1221198 h 1678608"/>
                <a:gd name="connsiteX40" fmla="*/ 230658 w 1628914"/>
                <a:gd name="connsiteY40" fmla="*/ 1239806 h 1678608"/>
                <a:gd name="connsiteX41" fmla="*/ 318418 w 1628914"/>
                <a:gd name="connsiteY41" fmla="*/ 1248009 h 1678608"/>
                <a:gd name="connsiteX42" fmla="*/ 522434 w 1628914"/>
                <a:gd name="connsiteY42" fmla="*/ 1262441 h 1678608"/>
                <a:gd name="connsiteX43" fmla="*/ 708867 w 1628914"/>
                <a:gd name="connsiteY43" fmla="*/ 1267936 h 1678608"/>
                <a:gd name="connsiteX44" fmla="*/ 891565 w 1628914"/>
                <a:gd name="connsiteY44" fmla="*/ 1270060 h 1678608"/>
                <a:gd name="connsiteX45" fmla="*/ 1049723 w 1628914"/>
                <a:gd name="connsiteY45" fmla="*/ 1266397 h 1678608"/>
                <a:gd name="connsiteX46" fmla="*/ 1196160 w 1628914"/>
                <a:gd name="connsiteY46" fmla="*/ 1259218 h 1678608"/>
                <a:gd name="connsiteX47" fmla="*/ 1428013 w 1628914"/>
                <a:gd name="connsiteY47" fmla="*/ 1240098 h 1678608"/>
                <a:gd name="connsiteX48" fmla="*/ 1595180 w 1628914"/>
                <a:gd name="connsiteY48" fmla="*/ 1219075 h 1678608"/>
                <a:gd name="connsiteX49" fmla="*/ 1609465 w 1628914"/>
                <a:gd name="connsiteY49" fmla="*/ 1225228 h 1678608"/>
                <a:gd name="connsiteX50" fmla="*/ 1598550 w 1628914"/>
                <a:gd name="connsiteY50" fmla="*/ 1267202 h 1678608"/>
                <a:gd name="connsiteX51" fmla="*/ 1556941 w 1628914"/>
                <a:gd name="connsiteY51" fmla="*/ 1268008 h 1678608"/>
                <a:gd name="connsiteX52" fmla="*/ 1352267 w 1628914"/>
                <a:gd name="connsiteY52" fmla="*/ 1292622 h 1678608"/>
                <a:gd name="connsiteX53" fmla="*/ 1187516 w 1628914"/>
                <a:gd name="connsiteY53" fmla="*/ 1305515 h 1678608"/>
                <a:gd name="connsiteX54" fmla="*/ 659859 w 1628914"/>
                <a:gd name="connsiteY54" fmla="*/ 1315185 h 1678608"/>
                <a:gd name="connsiteX55" fmla="*/ 427348 w 1628914"/>
                <a:gd name="connsiteY55" fmla="*/ 1301999 h 1678608"/>
                <a:gd name="connsiteX56" fmla="*/ 281497 w 1628914"/>
                <a:gd name="connsiteY56" fmla="*/ 1289326 h 1678608"/>
                <a:gd name="connsiteX57" fmla="*/ 112278 w 1628914"/>
                <a:gd name="connsiteY57" fmla="*/ 1268448 h 1678608"/>
                <a:gd name="connsiteX58" fmla="*/ 32649 w 1628914"/>
                <a:gd name="connsiteY58" fmla="*/ 1256434 h 1678608"/>
                <a:gd name="connsiteX59" fmla="*/ 26276 w 1628914"/>
                <a:gd name="connsiteY59" fmla="*/ 1259438 h 1678608"/>
                <a:gd name="connsiteX60" fmla="*/ 11479 w 1628914"/>
                <a:gd name="connsiteY60" fmla="*/ 1206401 h 1678608"/>
                <a:gd name="connsiteX61" fmla="*/ 14702 w 1628914"/>
                <a:gd name="connsiteY61" fmla="*/ 813461 h 1678608"/>
                <a:gd name="connsiteX62" fmla="*/ 34260 w 1628914"/>
                <a:gd name="connsiteY62" fmla="*/ 817270 h 1678608"/>
                <a:gd name="connsiteX63" fmla="*/ 665060 w 1628914"/>
                <a:gd name="connsiteY63" fmla="*/ 816171 h 1678608"/>
                <a:gd name="connsiteX64" fmla="*/ 964893 w 1628914"/>
                <a:gd name="connsiteY64" fmla="*/ 814414 h 1678608"/>
                <a:gd name="connsiteX65" fmla="*/ 1587781 w 1628914"/>
                <a:gd name="connsiteY65" fmla="*/ 817344 h 1678608"/>
                <a:gd name="connsiteX66" fmla="*/ 1613566 w 1628914"/>
                <a:gd name="connsiteY66" fmla="*/ 813608 h 1678608"/>
                <a:gd name="connsiteX67" fmla="*/ 1622064 w 1628914"/>
                <a:gd name="connsiteY67" fmla="*/ 878584 h 1678608"/>
                <a:gd name="connsiteX68" fmla="*/ 1628144 w 1628914"/>
                <a:gd name="connsiteY68" fmla="*/ 900854 h 1678608"/>
                <a:gd name="connsiteX69" fmla="*/ 1398343 w 1628914"/>
                <a:gd name="connsiteY69" fmla="*/ 904956 h 1678608"/>
                <a:gd name="connsiteX70" fmla="*/ 1008113 w 1628914"/>
                <a:gd name="connsiteY70" fmla="*/ 908912 h 1678608"/>
                <a:gd name="connsiteX71" fmla="*/ 736777 w 1628914"/>
                <a:gd name="connsiteY71" fmla="*/ 911109 h 1678608"/>
                <a:gd name="connsiteX72" fmla="*/ 295562 w 1628914"/>
                <a:gd name="connsiteY72" fmla="*/ 907081 h 1678608"/>
                <a:gd name="connsiteX73" fmla="*/ 82755 w 1628914"/>
                <a:gd name="connsiteY73" fmla="*/ 903638 h 1678608"/>
                <a:gd name="connsiteX74" fmla="*/ 124 w 1628914"/>
                <a:gd name="connsiteY74" fmla="*/ 900708 h 1678608"/>
                <a:gd name="connsiteX75" fmla="*/ 6864 w 1628914"/>
                <a:gd name="connsiteY75" fmla="*/ 860563 h 1678608"/>
                <a:gd name="connsiteX76" fmla="*/ 14702 w 1628914"/>
                <a:gd name="connsiteY76" fmla="*/ 813461 h 1678608"/>
                <a:gd name="connsiteX77" fmla="*/ 778394 w 1628914"/>
                <a:gd name="connsiteY77" fmla="*/ 359563 h 1678608"/>
                <a:gd name="connsiteX78" fmla="*/ 950974 w 1628914"/>
                <a:gd name="connsiteY78" fmla="*/ 360964 h 1678608"/>
                <a:gd name="connsiteX79" fmla="*/ 1133306 w 1628914"/>
                <a:gd name="connsiteY79" fmla="*/ 368070 h 1678608"/>
                <a:gd name="connsiteX80" fmla="*/ 1370871 w 1628914"/>
                <a:gd name="connsiteY80" fmla="*/ 386969 h 1678608"/>
                <a:gd name="connsiteX81" fmla="*/ 1452625 w 1628914"/>
                <a:gd name="connsiteY81" fmla="*/ 397372 h 1678608"/>
                <a:gd name="connsiteX82" fmla="*/ 1477824 w 1628914"/>
                <a:gd name="connsiteY82" fmla="*/ 394075 h 1678608"/>
                <a:gd name="connsiteX83" fmla="*/ 1500386 w 1628914"/>
                <a:gd name="connsiteY83" fmla="*/ 446820 h 1678608"/>
                <a:gd name="connsiteX84" fmla="*/ 1373875 w 1628914"/>
                <a:gd name="connsiteY84" fmla="*/ 432535 h 1678608"/>
                <a:gd name="connsiteX85" fmla="*/ 1276665 w 1628914"/>
                <a:gd name="connsiteY85" fmla="*/ 424550 h 1678608"/>
                <a:gd name="connsiteX86" fmla="*/ 1019394 w 1628914"/>
                <a:gd name="connsiteY86" fmla="*/ 412023 h 1678608"/>
                <a:gd name="connsiteX87" fmla="*/ 668576 w 1628914"/>
                <a:gd name="connsiteY87" fmla="*/ 410192 h 1678608"/>
                <a:gd name="connsiteX88" fmla="*/ 493862 w 1628914"/>
                <a:gd name="connsiteY88" fmla="*/ 417444 h 1678608"/>
                <a:gd name="connsiteX89" fmla="*/ 321860 w 1628914"/>
                <a:gd name="connsiteY89" fmla="*/ 430996 h 1678608"/>
                <a:gd name="connsiteX90" fmla="*/ 153886 w 1628914"/>
                <a:gd name="connsiteY90" fmla="*/ 447186 h 1678608"/>
                <a:gd name="connsiteX91" fmla="*/ 125023 w 1628914"/>
                <a:gd name="connsiteY91" fmla="*/ 454731 h 1678608"/>
                <a:gd name="connsiteX92" fmla="*/ 150883 w 1628914"/>
                <a:gd name="connsiteY92" fmla="*/ 397959 h 1678608"/>
                <a:gd name="connsiteX93" fmla="*/ 217031 w 1628914"/>
                <a:gd name="connsiteY93" fmla="*/ 396200 h 1678608"/>
                <a:gd name="connsiteX94" fmla="*/ 345594 w 1628914"/>
                <a:gd name="connsiteY94" fmla="*/ 383014 h 1678608"/>
                <a:gd name="connsiteX95" fmla="*/ 526973 w 1628914"/>
                <a:gd name="connsiteY95" fmla="*/ 368290 h 1678608"/>
                <a:gd name="connsiteX96" fmla="*/ 605870 w 1628914"/>
                <a:gd name="connsiteY96" fmla="*/ 364700 h 1678608"/>
                <a:gd name="connsiteX97" fmla="*/ 778394 w 1628914"/>
                <a:gd name="connsiteY97" fmla="*/ 359563 h 1678608"/>
                <a:gd name="connsiteX98" fmla="*/ 812962 w 1628914"/>
                <a:gd name="connsiteY98" fmla="*/ 182148 h 1678608"/>
                <a:gd name="connsiteX99" fmla="*/ 1085324 w 1628914"/>
                <a:gd name="connsiteY99" fmla="*/ 189254 h 1678608"/>
                <a:gd name="connsiteX100" fmla="*/ 1242603 w 1628914"/>
                <a:gd name="connsiteY100" fmla="*/ 202074 h 1678608"/>
                <a:gd name="connsiteX101" fmla="*/ 1385816 w 1628914"/>
                <a:gd name="connsiteY101" fmla="*/ 220900 h 1678608"/>
                <a:gd name="connsiteX102" fmla="*/ 1428304 w 1628914"/>
                <a:gd name="connsiteY102" fmla="*/ 295914 h 1678608"/>
                <a:gd name="connsiteX103" fmla="*/ 1305162 w 1628914"/>
                <a:gd name="connsiteY103" fmla="*/ 283094 h 1678608"/>
                <a:gd name="connsiteX104" fmla="*/ 1223190 w 1628914"/>
                <a:gd name="connsiteY104" fmla="*/ 273717 h 1678608"/>
                <a:gd name="connsiteX105" fmla="*/ 964307 w 1628914"/>
                <a:gd name="connsiteY105" fmla="*/ 258774 h 1678608"/>
                <a:gd name="connsiteX106" fmla="*/ 686964 w 1628914"/>
                <a:gd name="connsiteY106" fmla="*/ 258993 h 1678608"/>
                <a:gd name="connsiteX107" fmla="*/ 469469 w 1628914"/>
                <a:gd name="connsiteY107" fmla="*/ 272106 h 1678608"/>
                <a:gd name="connsiteX108" fmla="*/ 301422 w 1628914"/>
                <a:gd name="connsiteY108" fmla="*/ 288662 h 1678608"/>
                <a:gd name="connsiteX109" fmla="*/ 208534 w 1628914"/>
                <a:gd name="connsiteY109" fmla="*/ 301409 h 1678608"/>
                <a:gd name="connsiteX110" fmla="*/ 200110 w 1628914"/>
                <a:gd name="connsiteY110" fmla="*/ 299724 h 1678608"/>
                <a:gd name="connsiteX111" fmla="*/ 245528 w 1628914"/>
                <a:gd name="connsiteY111" fmla="*/ 224197 h 1678608"/>
                <a:gd name="connsiteX112" fmla="*/ 375775 w 1628914"/>
                <a:gd name="connsiteY112" fmla="*/ 207934 h 1678608"/>
                <a:gd name="connsiteX113" fmla="*/ 504485 w 1628914"/>
                <a:gd name="connsiteY113" fmla="*/ 194162 h 1678608"/>
                <a:gd name="connsiteX114" fmla="*/ 812962 w 1628914"/>
                <a:gd name="connsiteY114" fmla="*/ 182148 h 1678608"/>
                <a:gd name="connsiteX115" fmla="*/ 838170 w 1628914"/>
                <a:gd name="connsiteY115" fmla="*/ 1 h 1678608"/>
                <a:gd name="connsiteX116" fmla="*/ 962548 w 1628914"/>
                <a:gd name="connsiteY116" fmla="*/ 4506 h 1678608"/>
                <a:gd name="connsiteX117" fmla="*/ 1041444 w 1628914"/>
                <a:gd name="connsiteY117" fmla="*/ 8168 h 1678608"/>
                <a:gd name="connsiteX118" fmla="*/ 1229928 w 1628914"/>
                <a:gd name="connsiteY118" fmla="*/ 27436 h 1678608"/>
                <a:gd name="connsiteX119" fmla="*/ 1243114 w 1628914"/>
                <a:gd name="connsiteY119" fmla="*/ 27655 h 1678608"/>
                <a:gd name="connsiteX120" fmla="*/ 1322962 w 1628914"/>
                <a:gd name="connsiteY120" fmla="*/ 125597 h 1678608"/>
                <a:gd name="connsiteX121" fmla="*/ 1305601 w 1628914"/>
                <a:gd name="connsiteY121" fmla="*/ 129187 h 1678608"/>
                <a:gd name="connsiteX122" fmla="*/ 1094993 w 1628914"/>
                <a:gd name="connsiteY122" fmla="*/ 106478 h 1678608"/>
                <a:gd name="connsiteX123" fmla="*/ 745274 w 1628914"/>
                <a:gd name="connsiteY123" fmla="*/ 96588 h 1678608"/>
                <a:gd name="connsiteX124" fmla="*/ 526022 w 1628914"/>
                <a:gd name="connsiteY124" fmla="*/ 109847 h 1678608"/>
                <a:gd name="connsiteX125" fmla="*/ 323105 w 1628914"/>
                <a:gd name="connsiteY125" fmla="*/ 133656 h 1678608"/>
                <a:gd name="connsiteX126" fmla="*/ 302813 w 1628914"/>
                <a:gd name="connsiteY126" fmla="*/ 137318 h 1678608"/>
                <a:gd name="connsiteX127" fmla="*/ 381782 w 1628914"/>
                <a:gd name="connsiteY127" fmla="*/ 35493 h 1678608"/>
                <a:gd name="connsiteX128" fmla="*/ 487416 w 1628914"/>
                <a:gd name="connsiteY128" fmla="*/ 20257 h 1678608"/>
                <a:gd name="connsiteX129" fmla="*/ 713847 w 1628914"/>
                <a:gd name="connsiteY129" fmla="*/ 2529 h 1678608"/>
                <a:gd name="connsiteX130" fmla="*/ 838170 w 1628914"/>
                <a:gd name="connsiteY130" fmla="*/ 1 h 1678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</a:cxnLst>
              <a:rect l="l" t="t" r="r" b="b"/>
              <a:pathLst>
                <a:path w="1628914" h="1678608">
                  <a:moveTo>
                    <a:pt x="169197" y="1512286"/>
                  </a:moveTo>
                  <a:cubicBezTo>
                    <a:pt x="173482" y="1512405"/>
                    <a:pt x="178097" y="1514328"/>
                    <a:pt x="182090" y="1515024"/>
                  </a:cubicBezTo>
                  <a:cubicBezTo>
                    <a:pt x="242745" y="1525792"/>
                    <a:pt x="303473" y="1536415"/>
                    <a:pt x="364642" y="1544472"/>
                  </a:cubicBezTo>
                  <a:cubicBezTo>
                    <a:pt x="463096" y="1557439"/>
                    <a:pt x="561844" y="1566742"/>
                    <a:pt x="661178" y="1571797"/>
                  </a:cubicBezTo>
                  <a:cubicBezTo>
                    <a:pt x="763076" y="1576998"/>
                    <a:pt x="864973" y="1576485"/>
                    <a:pt x="966651" y="1573847"/>
                  </a:cubicBezTo>
                  <a:cubicBezTo>
                    <a:pt x="1090379" y="1570552"/>
                    <a:pt x="1213740" y="1557951"/>
                    <a:pt x="1336222" y="1539125"/>
                  </a:cubicBezTo>
                  <a:cubicBezTo>
                    <a:pt x="1371678" y="1533704"/>
                    <a:pt x="1407060" y="1528210"/>
                    <a:pt x="1442369" y="1521763"/>
                  </a:cubicBezTo>
                  <a:cubicBezTo>
                    <a:pt x="1450281" y="1520298"/>
                    <a:pt x="1458485" y="1517588"/>
                    <a:pt x="1465664" y="1524107"/>
                  </a:cubicBezTo>
                  <a:cubicBezTo>
                    <a:pt x="1438267" y="1564252"/>
                    <a:pt x="1403764" y="1597728"/>
                    <a:pt x="1368162" y="1630254"/>
                  </a:cubicBezTo>
                  <a:cubicBezTo>
                    <a:pt x="1296738" y="1642928"/>
                    <a:pt x="1224948" y="1652963"/>
                    <a:pt x="1152719" y="1660435"/>
                  </a:cubicBezTo>
                  <a:cubicBezTo>
                    <a:pt x="1070966" y="1668933"/>
                    <a:pt x="988920" y="1672083"/>
                    <a:pt x="906949" y="1676624"/>
                  </a:cubicBezTo>
                  <a:cubicBezTo>
                    <a:pt x="829445" y="1680947"/>
                    <a:pt x="752307" y="1677357"/>
                    <a:pt x="675316" y="1673914"/>
                  </a:cubicBezTo>
                  <a:cubicBezTo>
                    <a:pt x="537743" y="1667760"/>
                    <a:pt x="401049" y="1650326"/>
                    <a:pt x="265454" y="1625492"/>
                  </a:cubicBezTo>
                  <a:cubicBezTo>
                    <a:pt x="261132" y="1624686"/>
                    <a:pt x="256883" y="1623662"/>
                    <a:pt x="252634" y="1622709"/>
                  </a:cubicBezTo>
                  <a:cubicBezTo>
                    <a:pt x="219743" y="1598535"/>
                    <a:pt x="196008" y="1565497"/>
                    <a:pt x="169636" y="1535170"/>
                  </a:cubicBezTo>
                  <a:cubicBezTo>
                    <a:pt x="165534" y="1530481"/>
                    <a:pt x="162018" y="1525352"/>
                    <a:pt x="158282" y="1520371"/>
                  </a:cubicBezTo>
                  <a:cubicBezTo>
                    <a:pt x="160956" y="1513852"/>
                    <a:pt x="164911" y="1512167"/>
                    <a:pt x="169197" y="1512286"/>
                  </a:cubicBezTo>
                  <a:close/>
                  <a:moveTo>
                    <a:pt x="60925" y="1354448"/>
                  </a:moveTo>
                  <a:cubicBezTo>
                    <a:pt x="87956" y="1355108"/>
                    <a:pt x="114108" y="1362214"/>
                    <a:pt x="140627" y="1366315"/>
                  </a:cubicBezTo>
                  <a:cubicBezTo>
                    <a:pt x="203039" y="1375912"/>
                    <a:pt x="265673" y="1384263"/>
                    <a:pt x="328306" y="1392248"/>
                  </a:cubicBezTo>
                  <a:cubicBezTo>
                    <a:pt x="386691" y="1399647"/>
                    <a:pt x="445441" y="1403310"/>
                    <a:pt x="503898" y="1409976"/>
                  </a:cubicBezTo>
                  <a:cubicBezTo>
                    <a:pt x="523164" y="1412173"/>
                    <a:pt x="542650" y="1411880"/>
                    <a:pt x="562063" y="1413639"/>
                  </a:cubicBezTo>
                  <a:cubicBezTo>
                    <a:pt x="600156" y="1417009"/>
                    <a:pt x="638615" y="1416422"/>
                    <a:pt x="676853" y="1418401"/>
                  </a:cubicBezTo>
                  <a:cubicBezTo>
                    <a:pt x="754797" y="1422503"/>
                    <a:pt x="832813" y="1423455"/>
                    <a:pt x="910684" y="1421403"/>
                  </a:cubicBezTo>
                  <a:cubicBezTo>
                    <a:pt x="992216" y="1419279"/>
                    <a:pt x="1073823" y="1416056"/>
                    <a:pt x="1155136" y="1409830"/>
                  </a:cubicBezTo>
                  <a:cubicBezTo>
                    <a:pt x="1238720" y="1403456"/>
                    <a:pt x="1322084" y="1393640"/>
                    <a:pt x="1405375" y="1383751"/>
                  </a:cubicBezTo>
                  <a:cubicBezTo>
                    <a:pt x="1451892" y="1378256"/>
                    <a:pt x="1498043" y="1369466"/>
                    <a:pt x="1544413" y="1362433"/>
                  </a:cubicBezTo>
                  <a:cubicBezTo>
                    <a:pt x="1550713" y="1361480"/>
                    <a:pt x="1558845" y="1358184"/>
                    <a:pt x="1560529" y="1369173"/>
                  </a:cubicBezTo>
                  <a:cubicBezTo>
                    <a:pt x="1548442" y="1392102"/>
                    <a:pt x="1540091" y="1417155"/>
                    <a:pt x="1522730" y="1437153"/>
                  </a:cubicBezTo>
                  <a:cubicBezTo>
                    <a:pt x="1478191" y="1443747"/>
                    <a:pt x="1433725" y="1450633"/>
                    <a:pt x="1389112" y="1456933"/>
                  </a:cubicBezTo>
                  <a:cubicBezTo>
                    <a:pt x="1344501" y="1463233"/>
                    <a:pt x="1299961" y="1470119"/>
                    <a:pt x="1255203" y="1474588"/>
                  </a:cubicBezTo>
                  <a:cubicBezTo>
                    <a:pt x="1181654" y="1481840"/>
                    <a:pt x="1108033" y="1489458"/>
                    <a:pt x="1034192" y="1492828"/>
                  </a:cubicBezTo>
                  <a:cubicBezTo>
                    <a:pt x="969581" y="1495831"/>
                    <a:pt x="904823" y="1498102"/>
                    <a:pt x="839992" y="1498102"/>
                  </a:cubicBezTo>
                  <a:cubicBezTo>
                    <a:pt x="770766" y="1498102"/>
                    <a:pt x="701541" y="1496711"/>
                    <a:pt x="632535" y="1492975"/>
                  </a:cubicBezTo>
                  <a:cubicBezTo>
                    <a:pt x="551295" y="1488579"/>
                    <a:pt x="470127" y="1481694"/>
                    <a:pt x="389181" y="1471950"/>
                  </a:cubicBezTo>
                  <a:cubicBezTo>
                    <a:pt x="297832" y="1461035"/>
                    <a:pt x="206775" y="1448582"/>
                    <a:pt x="116526" y="1430415"/>
                  </a:cubicBezTo>
                  <a:cubicBezTo>
                    <a:pt x="111691" y="1429462"/>
                    <a:pt x="106490" y="1430048"/>
                    <a:pt x="101508" y="1429974"/>
                  </a:cubicBezTo>
                  <a:cubicBezTo>
                    <a:pt x="82975" y="1407486"/>
                    <a:pt x="72352" y="1380747"/>
                    <a:pt x="60925" y="1354448"/>
                  </a:cubicBezTo>
                  <a:close/>
                  <a:moveTo>
                    <a:pt x="11479" y="1206401"/>
                  </a:moveTo>
                  <a:cubicBezTo>
                    <a:pt x="32137" y="1221198"/>
                    <a:pt x="57044" y="1217756"/>
                    <a:pt x="80119" y="1221198"/>
                  </a:cubicBezTo>
                  <a:cubicBezTo>
                    <a:pt x="130079" y="1228744"/>
                    <a:pt x="180405" y="1234092"/>
                    <a:pt x="230658" y="1239806"/>
                  </a:cubicBezTo>
                  <a:cubicBezTo>
                    <a:pt x="259814" y="1243102"/>
                    <a:pt x="289116" y="1245739"/>
                    <a:pt x="318418" y="1248009"/>
                  </a:cubicBezTo>
                  <a:cubicBezTo>
                    <a:pt x="386398" y="1253285"/>
                    <a:pt x="454306" y="1260244"/>
                    <a:pt x="522434" y="1262441"/>
                  </a:cubicBezTo>
                  <a:cubicBezTo>
                    <a:pt x="584553" y="1264492"/>
                    <a:pt x="646748" y="1266617"/>
                    <a:pt x="708867" y="1267936"/>
                  </a:cubicBezTo>
                  <a:cubicBezTo>
                    <a:pt x="769815" y="1269254"/>
                    <a:pt x="830764" y="1272551"/>
                    <a:pt x="891565" y="1270060"/>
                  </a:cubicBezTo>
                  <a:cubicBezTo>
                    <a:pt x="944309" y="1267936"/>
                    <a:pt x="997126" y="1269327"/>
                    <a:pt x="1049723" y="1266397"/>
                  </a:cubicBezTo>
                  <a:cubicBezTo>
                    <a:pt x="1098511" y="1263686"/>
                    <a:pt x="1147446" y="1262735"/>
                    <a:pt x="1196160" y="1259218"/>
                  </a:cubicBezTo>
                  <a:cubicBezTo>
                    <a:pt x="1273518" y="1253651"/>
                    <a:pt x="1350802" y="1247644"/>
                    <a:pt x="1428013" y="1240098"/>
                  </a:cubicBezTo>
                  <a:cubicBezTo>
                    <a:pt x="1483906" y="1234678"/>
                    <a:pt x="1539580" y="1226693"/>
                    <a:pt x="1595180" y="1219075"/>
                  </a:cubicBezTo>
                  <a:cubicBezTo>
                    <a:pt x="1602579" y="1218049"/>
                    <a:pt x="1605289" y="1222004"/>
                    <a:pt x="1609465" y="1225228"/>
                  </a:cubicBezTo>
                  <a:cubicBezTo>
                    <a:pt x="1611077" y="1240684"/>
                    <a:pt x="1601187" y="1252992"/>
                    <a:pt x="1598550" y="1267202"/>
                  </a:cubicBezTo>
                  <a:cubicBezTo>
                    <a:pt x="1584631" y="1256581"/>
                    <a:pt x="1570054" y="1265957"/>
                    <a:pt x="1556941" y="1268008"/>
                  </a:cubicBezTo>
                  <a:cubicBezTo>
                    <a:pt x="1488960" y="1278557"/>
                    <a:pt x="1420614" y="1285589"/>
                    <a:pt x="1352267" y="1292622"/>
                  </a:cubicBezTo>
                  <a:cubicBezTo>
                    <a:pt x="1297545" y="1298263"/>
                    <a:pt x="1242384" y="1300973"/>
                    <a:pt x="1187516" y="1305515"/>
                  </a:cubicBezTo>
                  <a:cubicBezTo>
                    <a:pt x="1011777" y="1320093"/>
                    <a:pt x="835745" y="1317236"/>
                    <a:pt x="659859" y="1315185"/>
                  </a:cubicBezTo>
                  <a:cubicBezTo>
                    <a:pt x="582429" y="1314305"/>
                    <a:pt x="504779" y="1309178"/>
                    <a:pt x="427348" y="1301999"/>
                  </a:cubicBezTo>
                  <a:cubicBezTo>
                    <a:pt x="378780" y="1297530"/>
                    <a:pt x="330066" y="1294234"/>
                    <a:pt x="281497" y="1289326"/>
                  </a:cubicBezTo>
                  <a:cubicBezTo>
                    <a:pt x="224945" y="1283685"/>
                    <a:pt x="168611" y="1275773"/>
                    <a:pt x="112278" y="1268448"/>
                  </a:cubicBezTo>
                  <a:cubicBezTo>
                    <a:pt x="85686" y="1264931"/>
                    <a:pt x="59241" y="1260317"/>
                    <a:pt x="32649" y="1256434"/>
                  </a:cubicBezTo>
                  <a:cubicBezTo>
                    <a:pt x="30745" y="1256141"/>
                    <a:pt x="28401" y="1258412"/>
                    <a:pt x="26276" y="1259438"/>
                  </a:cubicBezTo>
                  <a:cubicBezTo>
                    <a:pt x="17998" y="1242662"/>
                    <a:pt x="17706" y="1223689"/>
                    <a:pt x="11479" y="1206401"/>
                  </a:cubicBezTo>
                  <a:close/>
                  <a:moveTo>
                    <a:pt x="14702" y="813461"/>
                  </a:moveTo>
                  <a:cubicBezTo>
                    <a:pt x="20269" y="819615"/>
                    <a:pt x="27668" y="817270"/>
                    <a:pt x="34260" y="817270"/>
                  </a:cubicBezTo>
                  <a:cubicBezTo>
                    <a:pt x="244503" y="817344"/>
                    <a:pt x="454818" y="819688"/>
                    <a:pt x="665060" y="816171"/>
                  </a:cubicBezTo>
                  <a:cubicBezTo>
                    <a:pt x="765054" y="814487"/>
                    <a:pt x="865119" y="811702"/>
                    <a:pt x="964893" y="814414"/>
                  </a:cubicBezTo>
                  <a:cubicBezTo>
                    <a:pt x="1172571" y="819980"/>
                    <a:pt x="1380176" y="815073"/>
                    <a:pt x="1587781" y="817344"/>
                  </a:cubicBezTo>
                  <a:cubicBezTo>
                    <a:pt x="1596498" y="817417"/>
                    <a:pt x="1605508" y="818589"/>
                    <a:pt x="1613566" y="813608"/>
                  </a:cubicBezTo>
                  <a:cubicBezTo>
                    <a:pt x="1621551" y="834631"/>
                    <a:pt x="1626312" y="856315"/>
                    <a:pt x="1622064" y="878584"/>
                  </a:cubicBezTo>
                  <a:cubicBezTo>
                    <a:pt x="1620306" y="888107"/>
                    <a:pt x="1631953" y="892063"/>
                    <a:pt x="1628144" y="900854"/>
                  </a:cubicBezTo>
                  <a:cubicBezTo>
                    <a:pt x="1551593" y="906494"/>
                    <a:pt x="1474821" y="901293"/>
                    <a:pt x="1398343" y="904956"/>
                  </a:cubicBezTo>
                  <a:cubicBezTo>
                    <a:pt x="1268242" y="911256"/>
                    <a:pt x="1138068" y="903930"/>
                    <a:pt x="1008113" y="908912"/>
                  </a:cubicBezTo>
                  <a:cubicBezTo>
                    <a:pt x="917644" y="912355"/>
                    <a:pt x="827100" y="913673"/>
                    <a:pt x="736777" y="911109"/>
                  </a:cubicBezTo>
                  <a:cubicBezTo>
                    <a:pt x="589681" y="906934"/>
                    <a:pt x="442584" y="911623"/>
                    <a:pt x="295562" y="907081"/>
                  </a:cubicBezTo>
                  <a:cubicBezTo>
                    <a:pt x="224578" y="904883"/>
                    <a:pt x="153593" y="907300"/>
                    <a:pt x="82755" y="903638"/>
                  </a:cubicBezTo>
                  <a:cubicBezTo>
                    <a:pt x="55212" y="902246"/>
                    <a:pt x="27741" y="900341"/>
                    <a:pt x="124" y="900708"/>
                  </a:cubicBezTo>
                  <a:cubicBezTo>
                    <a:pt x="-755" y="886789"/>
                    <a:pt x="3201" y="873896"/>
                    <a:pt x="6864" y="860563"/>
                  </a:cubicBezTo>
                  <a:cubicBezTo>
                    <a:pt x="11039" y="845400"/>
                    <a:pt x="8475" y="828624"/>
                    <a:pt x="14702" y="813461"/>
                  </a:cubicBezTo>
                  <a:close/>
                  <a:moveTo>
                    <a:pt x="778394" y="359563"/>
                  </a:moveTo>
                  <a:cubicBezTo>
                    <a:pt x="835927" y="359041"/>
                    <a:pt x="893468" y="359609"/>
                    <a:pt x="950974" y="360964"/>
                  </a:cubicBezTo>
                  <a:cubicBezTo>
                    <a:pt x="1011702" y="362356"/>
                    <a:pt x="1072578" y="364114"/>
                    <a:pt x="1133306" y="368070"/>
                  </a:cubicBezTo>
                  <a:cubicBezTo>
                    <a:pt x="1212567" y="373271"/>
                    <a:pt x="1291683" y="380084"/>
                    <a:pt x="1370871" y="386969"/>
                  </a:cubicBezTo>
                  <a:cubicBezTo>
                    <a:pt x="1398196" y="389314"/>
                    <a:pt x="1425300" y="394369"/>
                    <a:pt x="1452625" y="397372"/>
                  </a:cubicBezTo>
                  <a:cubicBezTo>
                    <a:pt x="1460976" y="398251"/>
                    <a:pt x="1470205" y="401108"/>
                    <a:pt x="1477824" y="394075"/>
                  </a:cubicBezTo>
                  <a:cubicBezTo>
                    <a:pt x="1488813" y="410192"/>
                    <a:pt x="1496284" y="427774"/>
                    <a:pt x="1500386" y="446820"/>
                  </a:cubicBezTo>
                  <a:cubicBezTo>
                    <a:pt x="1458191" y="441984"/>
                    <a:pt x="1416069" y="436857"/>
                    <a:pt x="1373875" y="432535"/>
                  </a:cubicBezTo>
                  <a:cubicBezTo>
                    <a:pt x="1341497" y="429239"/>
                    <a:pt x="1309118" y="426235"/>
                    <a:pt x="1276665" y="424550"/>
                  </a:cubicBezTo>
                  <a:cubicBezTo>
                    <a:pt x="1190884" y="420155"/>
                    <a:pt x="1105175" y="415466"/>
                    <a:pt x="1019394" y="412023"/>
                  </a:cubicBezTo>
                  <a:cubicBezTo>
                    <a:pt x="902406" y="407409"/>
                    <a:pt x="785490" y="409386"/>
                    <a:pt x="668576" y="410192"/>
                  </a:cubicBezTo>
                  <a:cubicBezTo>
                    <a:pt x="610411" y="410558"/>
                    <a:pt x="551953" y="413122"/>
                    <a:pt x="493862" y="417444"/>
                  </a:cubicBezTo>
                  <a:cubicBezTo>
                    <a:pt x="436504" y="421694"/>
                    <a:pt x="379145" y="425795"/>
                    <a:pt x="321860" y="430996"/>
                  </a:cubicBezTo>
                  <a:cubicBezTo>
                    <a:pt x="265820" y="436125"/>
                    <a:pt x="209925" y="442644"/>
                    <a:pt x="153886" y="447186"/>
                  </a:cubicBezTo>
                  <a:cubicBezTo>
                    <a:pt x="143923" y="447991"/>
                    <a:pt x="134107" y="450262"/>
                    <a:pt x="125023" y="454731"/>
                  </a:cubicBezTo>
                  <a:cubicBezTo>
                    <a:pt x="132202" y="435319"/>
                    <a:pt x="139308" y="415612"/>
                    <a:pt x="150883" y="397959"/>
                  </a:cubicBezTo>
                  <a:cubicBezTo>
                    <a:pt x="173152" y="408433"/>
                    <a:pt x="195128" y="397592"/>
                    <a:pt x="217031" y="396200"/>
                  </a:cubicBezTo>
                  <a:cubicBezTo>
                    <a:pt x="260032" y="393490"/>
                    <a:pt x="302740" y="386896"/>
                    <a:pt x="345594" y="383014"/>
                  </a:cubicBezTo>
                  <a:cubicBezTo>
                    <a:pt x="406029" y="377520"/>
                    <a:pt x="466464" y="372905"/>
                    <a:pt x="526973" y="368290"/>
                  </a:cubicBezTo>
                  <a:cubicBezTo>
                    <a:pt x="553199" y="366312"/>
                    <a:pt x="579571" y="366092"/>
                    <a:pt x="605870" y="364700"/>
                  </a:cubicBezTo>
                  <a:cubicBezTo>
                    <a:pt x="663338" y="361696"/>
                    <a:pt x="720861" y="360085"/>
                    <a:pt x="778394" y="359563"/>
                  </a:cubicBezTo>
                  <a:close/>
                  <a:moveTo>
                    <a:pt x="812962" y="182148"/>
                  </a:moveTo>
                  <a:cubicBezTo>
                    <a:pt x="903798" y="183174"/>
                    <a:pt x="994561" y="181929"/>
                    <a:pt x="1085324" y="189254"/>
                  </a:cubicBezTo>
                  <a:cubicBezTo>
                    <a:pt x="1137774" y="193429"/>
                    <a:pt x="1190298" y="197238"/>
                    <a:pt x="1242603" y="202074"/>
                  </a:cubicBezTo>
                  <a:cubicBezTo>
                    <a:pt x="1290511" y="206542"/>
                    <a:pt x="1338127" y="214527"/>
                    <a:pt x="1385816" y="220900"/>
                  </a:cubicBezTo>
                  <a:cubicBezTo>
                    <a:pt x="1401273" y="245222"/>
                    <a:pt x="1416363" y="269689"/>
                    <a:pt x="1428304" y="295914"/>
                  </a:cubicBezTo>
                  <a:cubicBezTo>
                    <a:pt x="1387281" y="291665"/>
                    <a:pt x="1346185" y="287563"/>
                    <a:pt x="1305162" y="283094"/>
                  </a:cubicBezTo>
                  <a:cubicBezTo>
                    <a:pt x="1277838" y="280165"/>
                    <a:pt x="1250587" y="275549"/>
                    <a:pt x="1223190" y="273717"/>
                  </a:cubicBezTo>
                  <a:cubicBezTo>
                    <a:pt x="1136895" y="268004"/>
                    <a:pt x="1050674" y="261191"/>
                    <a:pt x="964307" y="258774"/>
                  </a:cubicBezTo>
                  <a:cubicBezTo>
                    <a:pt x="871932" y="256210"/>
                    <a:pt x="779338" y="256063"/>
                    <a:pt x="686964" y="258993"/>
                  </a:cubicBezTo>
                  <a:cubicBezTo>
                    <a:pt x="614441" y="261264"/>
                    <a:pt x="541918" y="265733"/>
                    <a:pt x="469469" y="272106"/>
                  </a:cubicBezTo>
                  <a:cubicBezTo>
                    <a:pt x="413355" y="277087"/>
                    <a:pt x="357389" y="283241"/>
                    <a:pt x="301422" y="288662"/>
                  </a:cubicBezTo>
                  <a:cubicBezTo>
                    <a:pt x="270362" y="291665"/>
                    <a:pt x="239521" y="296940"/>
                    <a:pt x="208534" y="301409"/>
                  </a:cubicBezTo>
                  <a:cubicBezTo>
                    <a:pt x="205238" y="301848"/>
                    <a:pt x="202454" y="302581"/>
                    <a:pt x="200110" y="299724"/>
                  </a:cubicBezTo>
                  <a:cubicBezTo>
                    <a:pt x="214615" y="274158"/>
                    <a:pt x="227068" y="247419"/>
                    <a:pt x="245528" y="224197"/>
                  </a:cubicBezTo>
                  <a:cubicBezTo>
                    <a:pt x="288968" y="218777"/>
                    <a:pt x="332335" y="212989"/>
                    <a:pt x="375775" y="207934"/>
                  </a:cubicBezTo>
                  <a:cubicBezTo>
                    <a:pt x="418630" y="202952"/>
                    <a:pt x="461484" y="197752"/>
                    <a:pt x="504485" y="194162"/>
                  </a:cubicBezTo>
                  <a:cubicBezTo>
                    <a:pt x="607116" y="185591"/>
                    <a:pt x="709891" y="181049"/>
                    <a:pt x="812962" y="182148"/>
                  </a:cubicBezTo>
                  <a:close/>
                  <a:moveTo>
                    <a:pt x="838170" y="1"/>
                  </a:moveTo>
                  <a:cubicBezTo>
                    <a:pt x="879642" y="-54"/>
                    <a:pt x="921123" y="1063"/>
                    <a:pt x="962548" y="4506"/>
                  </a:cubicBezTo>
                  <a:cubicBezTo>
                    <a:pt x="988773" y="6704"/>
                    <a:pt x="1015145" y="6338"/>
                    <a:pt x="1041444" y="8168"/>
                  </a:cubicBezTo>
                  <a:cubicBezTo>
                    <a:pt x="1104516" y="12564"/>
                    <a:pt x="1167369" y="18644"/>
                    <a:pt x="1229928" y="27436"/>
                  </a:cubicBezTo>
                  <a:cubicBezTo>
                    <a:pt x="1234251" y="28021"/>
                    <a:pt x="1238720" y="27582"/>
                    <a:pt x="1243114" y="27655"/>
                  </a:cubicBezTo>
                  <a:cubicBezTo>
                    <a:pt x="1273222" y="57470"/>
                    <a:pt x="1298349" y="91314"/>
                    <a:pt x="1322962" y="125597"/>
                  </a:cubicBezTo>
                  <a:cubicBezTo>
                    <a:pt x="1318274" y="131971"/>
                    <a:pt x="1311462" y="130066"/>
                    <a:pt x="1305601" y="129187"/>
                  </a:cubicBezTo>
                  <a:cubicBezTo>
                    <a:pt x="1235716" y="118858"/>
                    <a:pt x="1165464" y="112265"/>
                    <a:pt x="1094993" y="106478"/>
                  </a:cubicBezTo>
                  <a:cubicBezTo>
                    <a:pt x="978518" y="96881"/>
                    <a:pt x="861895" y="92926"/>
                    <a:pt x="745274" y="96588"/>
                  </a:cubicBezTo>
                  <a:cubicBezTo>
                    <a:pt x="672165" y="98859"/>
                    <a:pt x="598983" y="102595"/>
                    <a:pt x="526022" y="109847"/>
                  </a:cubicBezTo>
                  <a:cubicBezTo>
                    <a:pt x="458187" y="116587"/>
                    <a:pt x="390646" y="124646"/>
                    <a:pt x="323105" y="133656"/>
                  </a:cubicBezTo>
                  <a:cubicBezTo>
                    <a:pt x="316292" y="134535"/>
                    <a:pt x="309626" y="136073"/>
                    <a:pt x="302813" y="137318"/>
                  </a:cubicBezTo>
                  <a:cubicBezTo>
                    <a:pt x="325595" y="100618"/>
                    <a:pt x="353725" y="68092"/>
                    <a:pt x="381782" y="35493"/>
                  </a:cubicBezTo>
                  <a:cubicBezTo>
                    <a:pt x="416505" y="26922"/>
                    <a:pt x="452181" y="24944"/>
                    <a:pt x="487416" y="20257"/>
                  </a:cubicBezTo>
                  <a:cubicBezTo>
                    <a:pt x="562576" y="10220"/>
                    <a:pt x="638248" y="4800"/>
                    <a:pt x="713847" y="2529"/>
                  </a:cubicBezTo>
                  <a:cubicBezTo>
                    <a:pt x="755236" y="1283"/>
                    <a:pt x="796699" y="56"/>
                    <a:pt x="838170" y="1"/>
                  </a:cubicBezTo>
                  <a:close/>
                </a:path>
              </a:pathLst>
            </a:custGeom>
            <a:solidFill>
              <a:schemeClr val="accent1"/>
            </a:solidFill>
            <a:ln w="701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xmlns="" id="{6FE4807B-7B2D-4235-BBBE-FF210A4AE50D}"/>
              </a:ext>
            </a:extLst>
          </p:cNvPr>
          <p:cNvGrpSpPr/>
          <p:nvPr/>
        </p:nvGrpSpPr>
        <p:grpSpPr>
          <a:xfrm rot="1047660">
            <a:off x="628242" y="3237008"/>
            <a:ext cx="461860" cy="575203"/>
            <a:chOff x="4124917" y="3274062"/>
            <a:chExt cx="1645485" cy="2049298"/>
          </a:xfrm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xmlns="" id="{FB1EE6AD-54BA-4CB1-B0E8-742D4973DBA0}"/>
                </a:ext>
              </a:extLst>
            </p:cNvPr>
            <p:cNvSpPr/>
            <p:nvPr/>
          </p:nvSpPr>
          <p:spPr>
            <a:xfrm>
              <a:off x="4124917" y="3274062"/>
              <a:ext cx="1644485" cy="2049298"/>
            </a:xfrm>
            <a:custGeom>
              <a:avLst/>
              <a:gdLst>
                <a:gd name="connsiteX0" fmla="*/ 1575122 w 1575780"/>
                <a:gd name="connsiteY0" fmla="*/ 1199995 h 1963679"/>
                <a:gd name="connsiteX1" fmla="*/ 1567892 w 1575780"/>
                <a:gd name="connsiteY1" fmla="*/ 1058483 h 1963679"/>
                <a:gd name="connsiteX2" fmla="*/ 1562066 w 1575780"/>
                <a:gd name="connsiteY2" fmla="*/ 1037214 h 1963679"/>
                <a:gd name="connsiteX3" fmla="*/ 1553924 w 1575780"/>
                <a:gd name="connsiteY3" fmla="*/ 974951 h 1963679"/>
                <a:gd name="connsiteX4" fmla="*/ 1553924 w 1575780"/>
                <a:gd name="connsiteY4" fmla="*/ 974951 h 1963679"/>
                <a:gd name="connsiteX5" fmla="*/ 1500926 w 1575780"/>
                <a:gd name="connsiteY5" fmla="*/ 767737 h 1963679"/>
                <a:gd name="connsiteX6" fmla="*/ 1445262 w 1575780"/>
                <a:gd name="connsiteY6" fmla="*/ 623488 h 1963679"/>
                <a:gd name="connsiteX7" fmla="*/ 1445262 w 1575780"/>
                <a:gd name="connsiteY7" fmla="*/ 623488 h 1963679"/>
                <a:gd name="connsiteX8" fmla="*/ 1423642 w 1575780"/>
                <a:gd name="connsiteY8" fmla="*/ 572948 h 1963679"/>
                <a:gd name="connsiteX9" fmla="*/ 1423642 w 1575780"/>
                <a:gd name="connsiteY9" fmla="*/ 572948 h 1963679"/>
                <a:gd name="connsiteX10" fmla="*/ 1376401 w 1575780"/>
                <a:gd name="connsiteY10" fmla="*/ 478887 h 1963679"/>
                <a:gd name="connsiteX11" fmla="*/ 1376401 w 1575780"/>
                <a:gd name="connsiteY11" fmla="*/ 478887 h 1963679"/>
                <a:gd name="connsiteX12" fmla="*/ 1335689 w 1575780"/>
                <a:gd name="connsiteY12" fmla="*/ 407008 h 1963679"/>
                <a:gd name="connsiteX13" fmla="*/ 1335689 w 1575780"/>
                <a:gd name="connsiteY13" fmla="*/ 407008 h 1963679"/>
                <a:gd name="connsiteX14" fmla="*/ 1275322 w 1575780"/>
                <a:gd name="connsiteY14" fmla="*/ 315685 h 1963679"/>
                <a:gd name="connsiteX15" fmla="*/ 1198950 w 1575780"/>
                <a:gd name="connsiteY15" fmla="*/ 221765 h 1963679"/>
                <a:gd name="connsiteX16" fmla="*/ 1198950 w 1575780"/>
                <a:gd name="connsiteY16" fmla="*/ 221765 h 1963679"/>
                <a:gd name="connsiteX17" fmla="*/ 1198950 w 1575780"/>
                <a:gd name="connsiteY17" fmla="*/ 221765 h 1963679"/>
                <a:gd name="connsiteX18" fmla="*/ 1175926 w 1575780"/>
                <a:gd name="connsiteY18" fmla="*/ 194108 h 1963679"/>
                <a:gd name="connsiteX19" fmla="*/ 959867 w 1575780"/>
                <a:gd name="connsiteY19" fmla="*/ 37083 h 1963679"/>
                <a:gd name="connsiteX20" fmla="*/ 652977 w 1575780"/>
                <a:gd name="connsiteY20" fmla="*/ 24869 h 1963679"/>
                <a:gd name="connsiteX21" fmla="*/ 373463 w 1575780"/>
                <a:gd name="connsiteY21" fmla="*/ 229276 h 1963679"/>
                <a:gd name="connsiteX22" fmla="*/ 373463 w 1575780"/>
                <a:gd name="connsiteY22" fmla="*/ 229276 h 1963679"/>
                <a:gd name="connsiteX23" fmla="*/ 297793 w 1575780"/>
                <a:gd name="connsiteY23" fmla="*/ 326846 h 1963679"/>
                <a:gd name="connsiteX24" fmla="*/ 297793 w 1575780"/>
                <a:gd name="connsiteY24" fmla="*/ 326846 h 1963679"/>
                <a:gd name="connsiteX25" fmla="*/ 297793 w 1575780"/>
                <a:gd name="connsiteY25" fmla="*/ 326846 h 1963679"/>
                <a:gd name="connsiteX26" fmla="*/ 242901 w 1575780"/>
                <a:gd name="connsiteY26" fmla="*/ 410167 h 1963679"/>
                <a:gd name="connsiteX27" fmla="*/ 199521 w 1575780"/>
                <a:gd name="connsiteY27" fmla="*/ 482607 h 1963679"/>
                <a:gd name="connsiteX28" fmla="*/ 152210 w 1575780"/>
                <a:gd name="connsiteY28" fmla="*/ 576668 h 1963679"/>
                <a:gd name="connsiteX29" fmla="*/ 127221 w 1575780"/>
                <a:gd name="connsiteY29" fmla="*/ 631139 h 1963679"/>
                <a:gd name="connsiteX30" fmla="*/ 127221 w 1575780"/>
                <a:gd name="connsiteY30" fmla="*/ 631139 h 1963679"/>
                <a:gd name="connsiteX31" fmla="*/ 127221 w 1575780"/>
                <a:gd name="connsiteY31" fmla="*/ 631139 h 1963679"/>
                <a:gd name="connsiteX32" fmla="*/ 54078 w 1575780"/>
                <a:gd name="connsiteY32" fmla="*/ 837370 h 1963679"/>
                <a:gd name="connsiteX33" fmla="*/ 21789 w 1575780"/>
                <a:gd name="connsiteY33" fmla="*/ 974951 h 1963679"/>
                <a:gd name="connsiteX34" fmla="*/ 21789 w 1575780"/>
                <a:gd name="connsiteY34" fmla="*/ 974951 h 1963679"/>
                <a:gd name="connsiteX35" fmla="*/ 14278 w 1575780"/>
                <a:gd name="connsiteY35" fmla="*/ 1020087 h 1963679"/>
                <a:gd name="connsiteX36" fmla="*/ 7820 w 1575780"/>
                <a:gd name="connsiteY36" fmla="*/ 1058553 h 1963679"/>
                <a:gd name="connsiteX37" fmla="*/ 7820 w 1575780"/>
                <a:gd name="connsiteY37" fmla="*/ 1058553 h 1963679"/>
                <a:gd name="connsiteX38" fmla="*/ 7820 w 1575780"/>
                <a:gd name="connsiteY38" fmla="*/ 1058553 h 1963679"/>
                <a:gd name="connsiteX39" fmla="*/ 2415 w 1575780"/>
                <a:gd name="connsiteY39" fmla="*/ 1115691 h 1963679"/>
                <a:gd name="connsiteX40" fmla="*/ 2274 w 1575780"/>
                <a:gd name="connsiteY40" fmla="*/ 1236215 h 1963679"/>
                <a:gd name="connsiteX41" fmla="*/ 18700 w 1575780"/>
                <a:gd name="connsiteY41" fmla="*/ 1351475 h 1963679"/>
                <a:gd name="connsiteX42" fmla="*/ 18700 w 1575780"/>
                <a:gd name="connsiteY42" fmla="*/ 1351475 h 1963679"/>
                <a:gd name="connsiteX43" fmla="*/ 18700 w 1575780"/>
                <a:gd name="connsiteY43" fmla="*/ 1351475 h 1963679"/>
                <a:gd name="connsiteX44" fmla="*/ 32879 w 1575780"/>
                <a:gd name="connsiteY44" fmla="*/ 1402295 h 1963679"/>
                <a:gd name="connsiteX45" fmla="*/ 32879 w 1575780"/>
                <a:gd name="connsiteY45" fmla="*/ 1402295 h 1963679"/>
                <a:gd name="connsiteX46" fmla="*/ 66151 w 1575780"/>
                <a:gd name="connsiteY46" fmla="*/ 1493197 h 1963679"/>
                <a:gd name="connsiteX47" fmla="*/ 66151 w 1575780"/>
                <a:gd name="connsiteY47" fmla="*/ 1493197 h 1963679"/>
                <a:gd name="connsiteX48" fmla="*/ 105039 w 1575780"/>
                <a:gd name="connsiteY48" fmla="*/ 1565568 h 1963679"/>
                <a:gd name="connsiteX49" fmla="*/ 105039 w 1575780"/>
                <a:gd name="connsiteY49" fmla="*/ 1565568 h 1963679"/>
                <a:gd name="connsiteX50" fmla="*/ 105039 w 1575780"/>
                <a:gd name="connsiteY50" fmla="*/ 1565568 h 1963679"/>
                <a:gd name="connsiteX51" fmla="*/ 109602 w 1575780"/>
                <a:gd name="connsiteY51" fmla="*/ 1578764 h 1963679"/>
                <a:gd name="connsiteX52" fmla="*/ 159370 w 1575780"/>
                <a:gd name="connsiteY52" fmla="*/ 1652258 h 1963679"/>
                <a:gd name="connsiteX53" fmla="*/ 159370 w 1575780"/>
                <a:gd name="connsiteY53" fmla="*/ 1652258 h 1963679"/>
                <a:gd name="connsiteX54" fmla="*/ 170250 w 1575780"/>
                <a:gd name="connsiteY54" fmla="*/ 1666437 h 1963679"/>
                <a:gd name="connsiteX55" fmla="*/ 249780 w 1575780"/>
                <a:gd name="connsiteY55" fmla="*/ 1750320 h 1963679"/>
                <a:gd name="connsiteX56" fmla="*/ 249780 w 1575780"/>
                <a:gd name="connsiteY56" fmla="*/ 1750320 h 1963679"/>
                <a:gd name="connsiteX57" fmla="*/ 249780 w 1575780"/>
                <a:gd name="connsiteY57" fmla="*/ 1750320 h 1963679"/>
                <a:gd name="connsiteX58" fmla="*/ 441130 w 1575780"/>
                <a:gd name="connsiteY58" fmla="*/ 1883830 h 1963679"/>
                <a:gd name="connsiteX59" fmla="*/ 720645 w 1575780"/>
                <a:gd name="connsiteY59" fmla="*/ 1960833 h 1963679"/>
                <a:gd name="connsiteX60" fmla="*/ 909328 w 1575780"/>
                <a:gd name="connsiteY60" fmla="*/ 1955147 h 1963679"/>
                <a:gd name="connsiteX61" fmla="*/ 1167152 w 1575780"/>
                <a:gd name="connsiteY61" fmla="*/ 1866983 h 1963679"/>
                <a:gd name="connsiteX62" fmla="*/ 1318702 w 1575780"/>
                <a:gd name="connsiteY62" fmla="*/ 1757549 h 1963679"/>
                <a:gd name="connsiteX63" fmla="*/ 1412131 w 1575780"/>
                <a:gd name="connsiteY63" fmla="*/ 1655838 h 1963679"/>
                <a:gd name="connsiteX64" fmla="*/ 1466812 w 1575780"/>
                <a:gd name="connsiteY64" fmla="*/ 1572517 h 1963679"/>
                <a:gd name="connsiteX65" fmla="*/ 1503102 w 1575780"/>
                <a:gd name="connsiteY65" fmla="*/ 1507377 h 1963679"/>
                <a:gd name="connsiteX66" fmla="*/ 1503102 w 1575780"/>
                <a:gd name="connsiteY66" fmla="*/ 1507377 h 1963679"/>
                <a:gd name="connsiteX67" fmla="*/ 1503102 w 1575780"/>
                <a:gd name="connsiteY67" fmla="*/ 1507377 h 1963679"/>
                <a:gd name="connsiteX68" fmla="*/ 1539463 w 1575780"/>
                <a:gd name="connsiteY68" fmla="*/ 1409596 h 1963679"/>
                <a:gd name="connsiteX69" fmla="*/ 1549922 w 1575780"/>
                <a:gd name="connsiteY69" fmla="*/ 1369515 h 1963679"/>
                <a:gd name="connsiteX70" fmla="*/ 1549922 w 1575780"/>
                <a:gd name="connsiteY70" fmla="*/ 1369515 h 1963679"/>
                <a:gd name="connsiteX71" fmla="*/ 1549922 w 1575780"/>
                <a:gd name="connsiteY71" fmla="*/ 1369515 h 1963679"/>
                <a:gd name="connsiteX72" fmla="*/ 1575122 w 1575780"/>
                <a:gd name="connsiteY72" fmla="*/ 1199995 h 196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1575780" h="1963679">
                  <a:moveTo>
                    <a:pt x="1575122" y="1199995"/>
                  </a:moveTo>
                  <a:cubicBezTo>
                    <a:pt x="1577509" y="1152684"/>
                    <a:pt x="1573016" y="1105513"/>
                    <a:pt x="1567892" y="1058483"/>
                  </a:cubicBezTo>
                  <a:cubicBezTo>
                    <a:pt x="1571472" y="1050060"/>
                    <a:pt x="1560381" y="1046269"/>
                    <a:pt x="1562066" y="1037214"/>
                  </a:cubicBezTo>
                  <a:cubicBezTo>
                    <a:pt x="1566137" y="1015945"/>
                    <a:pt x="1561504" y="995097"/>
                    <a:pt x="1553924" y="974951"/>
                  </a:cubicBezTo>
                  <a:cubicBezTo>
                    <a:pt x="1553924" y="974951"/>
                    <a:pt x="1553924" y="974951"/>
                    <a:pt x="1553924" y="974951"/>
                  </a:cubicBezTo>
                  <a:cubicBezTo>
                    <a:pt x="1542692" y="904266"/>
                    <a:pt x="1523389" y="835545"/>
                    <a:pt x="1500926" y="767737"/>
                  </a:cubicBezTo>
                  <a:cubicBezTo>
                    <a:pt x="1484711" y="718741"/>
                    <a:pt x="1468216" y="669886"/>
                    <a:pt x="1445262" y="623488"/>
                  </a:cubicBezTo>
                  <a:cubicBezTo>
                    <a:pt x="1445262" y="623488"/>
                    <a:pt x="1445262" y="623488"/>
                    <a:pt x="1445262" y="623488"/>
                  </a:cubicBezTo>
                  <a:cubicBezTo>
                    <a:pt x="1441331" y="605237"/>
                    <a:pt x="1434171" y="588391"/>
                    <a:pt x="1423642" y="572948"/>
                  </a:cubicBezTo>
                  <a:cubicBezTo>
                    <a:pt x="1423642" y="572948"/>
                    <a:pt x="1423642" y="572948"/>
                    <a:pt x="1423642" y="572948"/>
                  </a:cubicBezTo>
                  <a:cubicBezTo>
                    <a:pt x="1409744" y="540658"/>
                    <a:pt x="1394441" y="509071"/>
                    <a:pt x="1376401" y="478887"/>
                  </a:cubicBezTo>
                  <a:cubicBezTo>
                    <a:pt x="1376401" y="478887"/>
                    <a:pt x="1376401" y="478887"/>
                    <a:pt x="1376401" y="478887"/>
                  </a:cubicBezTo>
                  <a:cubicBezTo>
                    <a:pt x="1364960" y="453687"/>
                    <a:pt x="1350500" y="430242"/>
                    <a:pt x="1335689" y="407008"/>
                  </a:cubicBezTo>
                  <a:cubicBezTo>
                    <a:pt x="1335689" y="407008"/>
                    <a:pt x="1335689" y="407008"/>
                    <a:pt x="1335689" y="407008"/>
                  </a:cubicBezTo>
                  <a:cubicBezTo>
                    <a:pt x="1316877" y="375701"/>
                    <a:pt x="1297784" y="344535"/>
                    <a:pt x="1275322" y="315685"/>
                  </a:cubicBezTo>
                  <a:cubicBezTo>
                    <a:pt x="1251736" y="282834"/>
                    <a:pt x="1227659" y="250404"/>
                    <a:pt x="1198950" y="221765"/>
                  </a:cubicBezTo>
                  <a:lnTo>
                    <a:pt x="1198950" y="221765"/>
                  </a:lnTo>
                  <a:lnTo>
                    <a:pt x="1198950" y="221765"/>
                  </a:lnTo>
                  <a:cubicBezTo>
                    <a:pt x="1191299" y="212499"/>
                    <a:pt x="1184349" y="202531"/>
                    <a:pt x="1175926" y="194108"/>
                  </a:cubicBezTo>
                  <a:cubicBezTo>
                    <a:pt x="1112260" y="130372"/>
                    <a:pt x="1043259" y="73935"/>
                    <a:pt x="959867" y="37083"/>
                  </a:cubicBezTo>
                  <a:cubicBezTo>
                    <a:pt x="859068" y="-7420"/>
                    <a:pt x="756303" y="-12334"/>
                    <a:pt x="652977" y="24869"/>
                  </a:cubicBezTo>
                  <a:cubicBezTo>
                    <a:pt x="540175" y="65512"/>
                    <a:pt x="452151" y="141322"/>
                    <a:pt x="373463" y="229276"/>
                  </a:cubicBezTo>
                  <a:cubicBezTo>
                    <a:pt x="373463" y="229276"/>
                    <a:pt x="373463" y="229276"/>
                    <a:pt x="373463" y="229276"/>
                  </a:cubicBezTo>
                  <a:cubicBezTo>
                    <a:pt x="346578" y="260512"/>
                    <a:pt x="319624" y="291678"/>
                    <a:pt x="297793" y="326846"/>
                  </a:cubicBezTo>
                  <a:cubicBezTo>
                    <a:pt x="297793" y="326846"/>
                    <a:pt x="297793" y="326846"/>
                    <a:pt x="297793" y="326846"/>
                  </a:cubicBezTo>
                  <a:cubicBezTo>
                    <a:pt x="297793" y="326846"/>
                    <a:pt x="297793" y="326846"/>
                    <a:pt x="297793" y="326846"/>
                  </a:cubicBezTo>
                  <a:cubicBezTo>
                    <a:pt x="276594" y="352748"/>
                    <a:pt x="257923" y="380194"/>
                    <a:pt x="242901" y="410167"/>
                  </a:cubicBezTo>
                  <a:cubicBezTo>
                    <a:pt x="225212" y="432418"/>
                    <a:pt x="213349" y="458110"/>
                    <a:pt x="199521" y="482607"/>
                  </a:cubicBezTo>
                  <a:cubicBezTo>
                    <a:pt x="182744" y="513423"/>
                    <a:pt x="165547" y="544098"/>
                    <a:pt x="152210" y="576668"/>
                  </a:cubicBezTo>
                  <a:cubicBezTo>
                    <a:pt x="141119" y="593585"/>
                    <a:pt x="134380" y="612467"/>
                    <a:pt x="127221" y="631139"/>
                  </a:cubicBezTo>
                  <a:cubicBezTo>
                    <a:pt x="127221" y="631139"/>
                    <a:pt x="127221" y="631139"/>
                    <a:pt x="127221" y="631139"/>
                  </a:cubicBezTo>
                  <a:cubicBezTo>
                    <a:pt x="127221" y="631139"/>
                    <a:pt x="127221" y="631139"/>
                    <a:pt x="127221" y="631139"/>
                  </a:cubicBezTo>
                  <a:cubicBezTo>
                    <a:pt x="99283" y="698596"/>
                    <a:pt x="74013" y="767035"/>
                    <a:pt x="54078" y="837370"/>
                  </a:cubicBezTo>
                  <a:cubicBezTo>
                    <a:pt x="41232" y="882716"/>
                    <a:pt x="28387" y="928132"/>
                    <a:pt x="21789" y="974951"/>
                  </a:cubicBezTo>
                  <a:cubicBezTo>
                    <a:pt x="21789" y="974951"/>
                    <a:pt x="21789" y="974951"/>
                    <a:pt x="21789" y="974951"/>
                  </a:cubicBezTo>
                  <a:cubicBezTo>
                    <a:pt x="15822" y="989482"/>
                    <a:pt x="18279" y="1005556"/>
                    <a:pt x="14278" y="1020087"/>
                  </a:cubicBezTo>
                  <a:cubicBezTo>
                    <a:pt x="10768" y="1032862"/>
                    <a:pt x="6977" y="1045216"/>
                    <a:pt x="7820" y="1058553"/>
                  </a:cubicBezTo>
                  <a:cubicBezTo>
                    <a:pt x="7820" y="1058553"/>
                    <a:pt x="7820" y="1058553"/>
                    <a:pt x="7820" y="1058553"/>
                  </a:cubicBezTo>
                  <a:cubicBezTo>
                    <a:pt x="7820" y="1058553"/>
                    <a:pt x="7820" y="1058553"/>
                    <a:pt x="7820" y="1058553"/>
                  </a:cubicBezTo>
                  <a:cubicBezTo>
                    <a:pt x="5995" y="1077576"/>
                    <a:pt x="4029" y="1096669"/>
                    <a:pt x="2415" y="1115691"/>
                  </a:cubicBezTo>
                  <a:cubicBezTo>
                    <a:pt x="-1025" y="1155843"/>
                    <a:pt x="-533" y="1195994"/>
                    <a:pt x="2274" y="1236215"/>
                  </a:cubicBezTo>
                  <a:cubicBezTo>
                    <a:pt x="5012" y="1275033"/>
                    <a:pt x="12382" y="1313219"/>
                    <a:pt x="18700" y="1351475"/>
                  </a:cubicBezTo>
                  <a:cubicBezTo>
                    <a:pt x="18700" y="1351475"/>
                    <a:pt x="18700" y="1351475"/>
                    <a:pt x="18700" y="1351475"/>
                  </a:cubicBezTo>
                  <a:cubicBezTo>
                    <a:pt x="18700" y="1351475"/>
                    <a:pt x="18700" y="1351475"/>
                    <a:pt x="18700" y="1351475"/>
                  </a:cubicBezTo>
                  <a:cubicBezTo>
                    <a:pt x="24667" y="1368040"/>
                    <a:pt x="24947" y="1386291"/>
                    <a:pt x="32879" y="1402295"/>
                  </a:cubicBezTo>
                  <a:lnTo>
                    <a:pt x="32879" y="1402295"/>
                  </a:lnTo>
                  <a:cubicBezTo>
                    <a:pt x="41583" y="1433462"/>
                    <a:pt x="53306" y="1463575"/>
                    <a:pt x="66151" y="1493197"/>
                  </a:cubicBezTo>
                  <a:cubicBezTo>
                    <a:pt x="66151" y="1493197"/>
                    <a:pt x="66151" y="1493197"/>
                    <a:pt x="66151" y="1493197"/>
                  </a:cubicBezTo>
                  <a:cubicBezTo>
                    <a:pt x="77102" y="1518397"/>
                    <a:pt x="87280" y="1544018"/>
                    <a:pt x="105039" y="1565568"/>
                  </a:cubicBezTo>
                  <a:cubicBezTo>
                    <a:pt x="105039" y="1565568"/>
                    <a:pt x="105039" y="1565568"/>
                    <a:pt x="105039" y="1565568"/>
                  </a:cubicBezTo>
                  <a:cubicBezTo>
                    <a:pt x="105039" y="1565568"/>
                    <a:pt x="105039" y="1565568"/>
                    <a:pt x="105039" y="1565568"/>
                  </a:cubicBezTo>
                  <a:cubicBezTo>
                    <a:pt x="105180" y="1570481"/>
                    <a:pt x="107075" y="1574553"/>
                    <a:pt x="109602" y="1578764"/>
                  </a:cubicBezTo>
                  <a:cubicBezTo>
                    <a:pt x="124974" y="1604104"/>
                    <a:pt x="140979" y="1628954"/>
                    <a:pt x="159370" y="1652258"/>
                  </a:cubicBezTo>
                  <a:cubicBezTo>
                    <a:pt x="159370" y="1652258"/>
                    <a:pt x="159370" y="1652258"/>
                    <a:pt x="159370" y="1652258"/>
                  </a:cubicBezTo>
                  <a:cubicBezTo>
                    <a:pt x="163020" y="1656961"/>
                    <a:pt x="166389" y="1661945"/>
                    <a:pt x="170250" y="1666437"/>
                  </a:cubicBezTo>
                  <a:cubicBezTo>
                    <a:pt x="195590" y="1695568"/>
                    <a:pt x="218263" y="1727156"/>
                    <a:pt x="249780" y="1750320"/>
                  </a:cubicBezTo>
                  <a:lnTo>
                    <a:pt x="249780" y="1750320"/>
                  </a:lnTo>
                  <a:cubicBezTo>
                    <a:pt x="249780" y="1750320"/>
                    <a:pt x="249780" y="1750320"/>
                    <a:pt x="249780" y="1750320"/>
                  </a:cubicBezTo>
                  <a:cubicBezTo>
                    <a:pt x="304953" y="1807107"/>
                    <a:pt x="370655" y="1849154"/>
                    <a:pt x="441130" y="1883830"/>
                  </a:cubicBezTo>
                  <a:cubicBezTo>
                    <a:pt x="529295" y="1927210"/>
                    <a:pt x="622162" y="1952971"/>
                    <a:pt x="720645" y="1960833"/>
                  </a:cubicBezTo>
                  <a:cubicBezTo>
                    <a:pt x="784030" y="1965887"/>
                    <a:pt x="846854" y="1964343"/>
                    <a:pt x="909328" y="1955147"/>
                  </a:cubicBezTo>
                  <a:cubicBezTo>
                    <a:pt x="1000440" y="1941740"/>
                    <a:pt x="1086498" y="1911626"/>
                    <a:pt x="1167152" y="1866983"/>
                  </a:cubicBezTo>
                  <a:cubicBezTo>
                    <a:pt x="1221974" y="1836659"/>
                    <a:pt x="1273567" y="1801491"/>
                    <a:pt x="1318702" y="1757549"/>
                  </a:cubicBezTo>
                  <a:cubicBezTo>
                    <a:pt x="1352816" y="1726383"/>
                    <a:pt x="1385948" y="1694305"/>
                    <a:pt x="1412131" y="1655838"/>
                  </a:cubicBezTo>
                  <a:cubicBezTo>
                    <a:pt x="1432768" y="1629655"/>
                    <a:pt x="1454037" y="1603824"/>
                    <a:pt x="1466812" y="1572517"/>
                  </a:cubicBezTo>
                  <a:cubicBezTo>
                    <a:pt x="1483448" y="1553354"/>
                    <a:pt x="1491450" y="1529348"/>
                    <a:pt x="1503102" y="1507377"/>
                  </a:cubicBezTo>
                  <a:lnTo>
                    <a:pt x="1503102" y="1507377"/>
                  </a:lnTo>
                  <a:lnTo>
                    <a:pt x="1503102" y="1507377"/>
                  </a:lnTo>
                  <a:cubicBezTo>
                    <a:pt x="1516510" y="1475298"/>
                    <a:pt x="1531461" y="1443710"/>
                    <a:pt x="1539463" y="1409596"/>
                  </a:cubicBezTo>
                  <a:cubicBezTo>
                    <a:pt x="1541920" y="1395978"/>
                    <a:pt x="1551396" y="1384185"/>
                    <a:pt x="1549922" y="1369515"/>
                  </a:cubicBezTo>
                  <a:cubicBezTo>
                    <a:pt x="1549922" y="1369515"/>
                    <a:pt x="1549922" y="1369515"/>
                    <a:pt x="1549922" y="1369515"/>
                  </a:cubicBezTo>
                  <a:cubicBezTo>
                    <a:pt x="1549922" y="1369515"/>
                    <a:pt x="1549922" y="1369515"/>
                    <a:pt x="1549922" y="1369515"/>
                  </a:cubicBezTo>
                  <a:cubicBezTo>
                    <a:pt x="1567822" y="1314342"/>
                    <a:pt x="1572244" y="1257133"/>
                    <a:pt x="1575122" y="1199995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7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xmlns="" id="{D2111B42-991B-402F-A75A-EB55DEEC8E0D}"/>
                </a:ext>
              </a:extLst>
            </p:cNvPr>
            <p:cNvSpPr/>
            <p:nvPr/>
          </p:nvSpPr>
          <p:spPr>
            <a:xfrm>
              <a:off x="4127089" y="3285218"/>
              <a:ext cx="1643313" cy="2009381"/>
            </a:xfrm>
            <a:custGeom>
              <a:avLst/>
              <a:gdLst>
                <a:gd name="connsiteX0" fmla="*/ 1624832 w 1643313"/>
                <a:gd name="connsiteY0" fmla="*/ 1168720 h 2009381"/>
                <a:gd name="connsiteX1" fmla="*/ 1640603 w 1643313"/>
                <a:gd name="connsiteY1" fmla="*/ 1192444 h 2009381"/>
                <a:gd name="connsiteX2" fmla="*/ 1643313 w 1643313"/>
                <a:gd name="connsiteY2" fmla="*/ 1197279 h 2009381"/>
                <a:gd name="connsiteX3" fmla="*/ 1643167 w 1643313"/>
                <a:gd name="connsiteY3" fmla="*/ 1211710 h 2009381"/>
                <a:gd name="connsiteX4" fmla="*/ 1486475 w 1643313"/>
                <a:gd name="connsiteY4" fmla="*/ 1270022 h 2009381"/>
                <a:gd name="connsiteX5" fmla="*/ 1217043 w 1643313"/>
                <a:gd name="connsiteY5" fmla="*/ 1444588 h 2009381"/>
                <a:gd name="connsiteX6" fmla="*/ 1025847 w 1643313"/>
                <a:gd name="connsiteY6" fmla="*/ 1608679 h 2009381"/>
                <a:gd name="connsiteX7" fmla="*/ 769674 w 1643313"/>
                <a:gd name="connsiteY7" fmla="*/ 1853571 h 2009381"/>
                <a:gd name="connsiteX8" fmla="*/ 622432 w 1643313"/>
                <a:gd name="connsiteY8" fmla="*/ 1994074 h 2009381"/>
                <a:gd name="connsiteX9" fmla="*/ 608440 w 1643313"/>
                <a:gd name="connsiteY9" fmla="*/ 2009311 h 2009381"/>
                <a:gd name="connsiteX10" fmla="*/ 574742 w 1643313"/>
                <a:gd name="connsiteY10" fmla="*/ 2001619 h 2009381"/>
                <a:gd name="connsiteX11" fmla="*/ 579284 w 1643313"/>
                <a:gd name="connsiteY11" fmla="*/ 1984404 h 2009381"/>
                <a:gd name="connsiteX12" fmla="*/ 752240 w 1643313"/>
                <a:gd name="connsiteY12" fmla="*/ 1819067 h 2009381"/>
                <a:gd name="connsiteX13" fmla="*/ 955888 w 1643313"/>
                <a:gd name="connsiteY13" fmla="*/ 1623037 h 2009381"/>
                <a:gd name="connsiteX14" fmla="*/ 1353590 w 1643313"/>
                <a:gd name="connsiteY14" fmla="*/ 1296612 h 2009381"/>
                <a:gd name="connsiteX15" fmla="*/ 1608444 w 1643313"/>
                <a:gd name="connsiteY15" fmla="*/ 1173179 h 2009381"/>
                <a:gd name="connsiteX16" fmla="*/ 1624832 w 1643313"/>
                <a:gd name="connsiteY16" fmla="*/ 1168720 h 2009381"/>
                <a:gd name="connsiteX17" fmla="*/ 1616723 w 1643313"/>
                <a:gd name="connsiteY17" fmla="*/ 993558 h 2009381"/>
                <a:gd name="connsiteX18" fmla="*/ 1631813 w 1643313"/>
                <a:gd name="connsiteY18" fmla="*/ 1071941 h 2009381"/>
                <a:gd name="connsiteX19" fmla="*/ 1499148 w 1643313"/>
                <a:gd name="connsiteY19" fmla="*/ 1118898 h 2009381"/>
                <a:gd name="connsiteX20" fmla="*/ 1205543 w 1643313"/>
                <a:gd name="connsiteY20" fmla="*/ 1308336 h 2009381"/>
                <a:gd name="connsiteX21" fmla="*/ 941750 w 1643313"/>
                <a:gd name="connsiteY21" fmla="*/ 1541432 h 2009381"/>
                <a:gd name="connsiteX22" fmla="*/ 723230 w 1643313"/>
                <a:gd name="connsiteY22" fmla="*/ 1752481 h 2009381"/>
                <a:gd name="connsiteX23" fmla="*/ 521560 w 1643313"/>
                <a:gd name="connsiteY23" fmla="*/ 1942577 h 2009381"/>
                <a:gd name="connsiteX24" fmla="*/ 487422 w 1643313"/>
                <a:gd name="connsiteY24" fmla="*/ 1968143 h 2009381"/>
                <a:gd name="connsiteX25" fmla="*/ 434239 w 1643313"/>
                <a:gd name="connsiteY25" fmla="*/ 1941919 h 2009381"/>
                <a:gd name="connsiteX26" fmla="*/ 442370 w 1643313"/>
                <a:gd name="connsiteY26" fmla="*/ 1929978 h 2009381"/>
                <a:gd name="connsiteX27" fmla="*/ 557747 w 1643313"/>
                <a:gd name="connsiteY27" fmla="*/ 1827494 h 2009381"/>
                <a:gd name="connsiteX28" fmla="*/ 791431 w 1643313"/>
                <a:gd name="connsiteY28" fmla="*/ 1602528 h 2009381"/>
                <a:gd name="connsiteX29" fmla="*/ 962921 w 1643313"/>
                <a:gd name="connsiteY29" fmla="*/ 1438217 h 2009381"/>
                <a:gd name="connsiteX30" fmla="*/ 1352711 w 1643313"/>
                <a:gd name="connsiteY30" fmla="*/ 1119557 h 2009381"/>
                <a:gd name="connsiteX31" fmla="*/ 1616723 w 1643313"/>
                <a:gd name="connsiteY31" fmla="*/ 993558 h 2009381"/>
                <a:gd name="connsiteX32" fmla="*/ 1524089 w 1643313"/>
                <a:gd name="connsiteY32" fmla="*/ 679302 h 2009381"/>
                <a:gd name="connsiteX33" fmla="*/ 1573429 w 1643313"/>
                <a:gd name="connsiteY33" fmla="*/ 813936 h 2009381"/>
                <a:gd name="connsiteX34" fmla="*/ 1588227 w 1643313"/>
                <a:gd name="connsiteY34" fmla="*/ 863749 h 2009381"/>
                <a:gd name="connsiteX35" fmla="*/ 1562661 w 1643313"/>
                <a:gd name="connsiteY35" fmla="*/ 864188 h 2009381"/>
                <a:gd name="connsiteX36" fmla="*/ 1346046 w 1643313"/>
                <a:gd name="connsiteY36" fmla="*/ 977368 h 2009381"/>
                <a:gd name="connsiteX37" fmla="*/ 1033100 w 1643313"/>
                <a:gd name="connsiteY37" fmla="*/ 1227094 h 2009381"/>
                <a:gd name="connsiteX38" fmla="*/ 815459 w 1643313"/>
                <a:gd name="connsiteY38" fmla="*/ 1433160 h 2009381"/>
                <a:gd name="connsiteX39" fmla="*/ 619795 w 1643313"/>
                <a:gd name="connsiteY39" fmla="*/ 1621499 h 2009381"/>
                <a:gd name="connsiteX40" fmla="*/ 341133 w 1643313"/>
                <a:gd name="connsiteY40" fmla="*/ 1866097 h 2009381"/>
                <a:gd name="connsiteX41" fmla="*/ 340327 w 1643313"/>
                <a:gd name="connsiteY41" fmla="*/ 1881774 h 2009381"/>
                <a:gd name="connsiteX42" fmla="*/ 201435 w 1643313"/>
                <a:gd name="connsiteY42" fmla="*/ 1756289 h 2009381"/>
                <a:gd name="connsiteX43" fmla="*/ 224144 w 1643313"/>
                <a:gd name="connsiteY43" fmla="*/ 1756654 h 2009381"/>
                <a:gd name="connsiteX44" fmla="*/ 314248 w 1643313"/>
                <a:gd name="connsiteY44" fmla="*/ 1691823 h 2009381"/>
                <a:gd name="connsiteX45" fmla="*/ 614887 w 1643313"/>
                <a:gd name="connsiteY45" fmla="*/ 1432208 h 2009381"/>
                <a:gd name="connsiteX46" fmla="*/ 814800 w 1643313"/>
                <a:gd name="connsiteY46" fmla="*/ 1239987 h 2009381"/>
                <a:gd name="connsiteX47" fmla="*/ 979843 w 1643313"/>
                <a:gd name="connsiteY47" fmla="*/ 1082268 h 2009381"/>
                <a:gd name="connsiteX48" fmla="*/ 1174848 w 1643313"/>
                <a:gd name="connsiteY48" fmla="*/ 910485 h 2009381"/>
                <a:gd name="connsiteX49" fmla="*/ 1517096 w 1643313"/>
                <a:gd name="connsiteY49" fmla="*/ 689329 h 2009381"/>
                <a:gd name="connsiteX50" fmla="*/ 1524632 w 1643313"/>
                <a:gd name="connsiteY50" fmla="*/ 683258 h 2009381"/>
                <a:gd name="connsiteX51" fmla="*/ 1511602 w 1643313"/>
                <a:gd name="connsiteY51" fmla="*/ 645229 h 2009381"/>
                <a:gd name="connsiteX52" fmla="*/ 1523323 w 1643313"/>
                <a:gd name="connsiteY52" fmla="*/ 673726 h 2009381"/>
                <a:gd name="connsiteX53" fmla="*/ 1524089 w 1643313"/>
                <a:gd name="connsiteY53" fmla="*/ 679302 h 2009381"/>
                <a:gd name="connsiteX54" fmla="*/ 1360107 w 1643313"/>
                <a:gd name="connsiteY54" fmla="*/ 362466 h 2009381"/>
                <a:gd name="connsiteX55" fmla="*/ 1379373 w 1643313"/>
                <a:gd name="connsiteY55" fmla="*/ 392500 h 2009381"/>
                <a:gd name="connsiteX56" fmla="*/ 1283922 w 1643313"/>
                <a:gd name="connsiteY56" fmla="*/ 458870 h 2009381"/>
                <a:gd name="connsiteX57" fmla="*/ 1098881 w 1643313"/>
                <a:gd name="connsiteY57" fmla="*/ 606552 h 2009381"/>
                <a:gd name="connsiteX58" fmla="*/ 813698 w 1643313"/>
                <a:gd name="connsiteY58" fmla="*/ 872541 h 2009381"/>
                <a:gd name="connsiteX59" fmla="*/ 638106 w 1643313"/>
                <a:gd name="connsiteY59" fmla="*/ 1040808 h 2009381"/>
                <a:gd name="connsiteX60" fmla="*/ 382079 w 1643313"/>
                <a:gd name="connsiteY60" fmla="*/ 1268192 h 2009381"/>
                <a:gd name="connsiteX61" fmla="*/ 128910 w 1643313"/>
                <a:gd name="connsiteY61" fmla="*/ 1443784 h 2009381"/>
                <a:gd name="connsiteX62" fmla="*/ 42324 w 1643313"/>
                <a:gd name="connsiteY62" fmla="*/ 1484148 h 2009381"/>
                <a:gd name="connsiteX63" fmla="*/ 30822 w 1643313"/>
                <a:gd name="connsiteY63" fmla="*/ 1442905 h 2009381"/>
                <a:gd name="connsiteX64" fmla="*/ 243774 w 1643313"/>
                <a:gd name="connsiteY64" fmla="*/ 1322767 h 2009381"/>
                <a:gd name="connsiteX65" fmla="*/ 452331 w 1643313"/>
                <a:gd name="connsiteY65" fmla="*/ 1159261 h 2009381"/>
                <a:gd name="connsiteX66" fmla="*/ 705427 w 1643313"/>
                <a:gd name="connsiteY66" fmla="*/ 925138 h 2009381"/>
                <a:gd name="connsiteX67" fmla="*/ 894499 w 1643313"/>
                <a:gd name="connsiteY67" fmla="*/ 743538 h 2009381"/>
                <a:gd name="connsiteX68" fmla="*/ 1124666 w 1643313"/>
                <a:gd name="connsiteY68" fmla="*/ 534835 h 2009381"/>
                <a:gd name="connsiteX69" fmla="*/ 1336812 w 1643313"/>
                <a:gd name="connsiteY69" fmla="*/ 372941 h 2009381"/>
                <a:gd name="connsiteX70" fmla="*/ 1360107 w 1643313"/>
                <a:gd name="connsiteY70" fmla="*/ 362466 h 2009381"/>
                <a:gd name="connsiteX71" fmla="*/ 1199829 w 1643313"/>
                <a:gd name="connsiteY71" fmla="*/ 164457 h 2009381"/>
                <a:gd name="connsiteX72" fmla="*/ 1254989 w 1643313"/>
                <a:gd name="connsiteY72" fmla="*/ 222182 h 2009381"/>
                <a:gd name="connsiteX73" fmla="*/ 1234918 w 1643313"/>
                <a:gd name="connsiteY73" fmla="*/ 223794 h 2009381"/>
                <a:gd name="connsiteX74" fmla="*/ 1013834 w 1643313"/>
                <a:gd name="connsiteY74" fmla="*/ 411180 h 2009381"/>
                <a:gd name="connsiteX75" fmla="*/ 823077 w 1643313"/>
                <a:gd name="connsiteY75" fmla="*/ 590875 h 2009381"/>
                <a:gd name="connsiteX76" fmla="*/ 523318 w 1643313"/>
                <a:gd name="connsiteY76" fmla="*/ 879133 h 2009381"/>
                <a:gd name="connsiteX77" fmla="*/ 354246 w 1643313"/>
                <a:gd name="connsiteY77" fmla="*/ 1021101 h 2009381"/>
                <a:gd name="connsiteX78" fmla="*/ 936 w 1643313"/>
                <a:gd name="connsiteY78" fmla="*/ 1232735 h 2009381"/>
                <a:gd name="connsiteX79" fmla="*/ 1155 w 1643313"/>
                <a:gd name="connsiteY79" fmla="*/ 1148712 h 2009381"/>
                <a:gd name="connsiteX80" fmla="*/ 20495 w 1643313"/>
                <a:gd name="connsiteY80" fmla="*/ 1142045 h 2009381"/>
                <a:gd name="connsiteX81" fmla="*/ 208394 w 1643313"/>
                <a:gd name="connsiteY81" fmla="*/ 1042638 h 2009381"/>
                <a:gd name="connsiteX82" fmla="*/ 491964 w 1643313"/>
                <a:gd name="connsiteY82" fmla="*/ 822214 h 2009381"/>
                <a:gd name="connsiteX83" fmla="*/ 738468 w 1643313"/>
                <a:gd name="connsiteY83" fmla="*/ 591680 h 2009381"/>
                <a:gd name="connsiteX84" fmla="*/ 892524 w 1643313"/>
                <a:gd name="connsiteY84" fmla="*/ 444438 h 2009381"/>
                <a:gd name="connsiteX85" fmla="*/ 1194846 w 1643313"/>
                <a:gd name="connsiteY85" fmla="*/ 175079 h 2009381"/>
                <a:gd name="connsiteX86" fmla="*/ 1199829 w 1643313"/>
                <a:gd name="connsiteY86" fmla="*/ 164457 h 2009381"/>
                <a:gd name="connsiteX87" fmla="*/ 915011 w 1643313"/>
                <a:gd name="connsiteY87" fmla="*/ 0 h 2009381"/>
                <a:gd name="connsiteX88" fmla="*/ 1075146 w 1643313"/>
                <a:gd name="connsiteY88" fmla="*/ 67322 h 2009381"/>
                <a:gd name="connsiteX89" fmla="*/ 1111188 w 1643313"/>
                <a:gd name="connsiteY89" fmla="*/ 93767 h 2009381"/>
                <a:gd name="connsiteX90" fmla="*/ 1068700 w 1643313"/>
                <a:gd name="connsiteY90" fmla="*/ 135522 h 2009381"/>
                <a:gd name="connsiteX91" fmla="*/ 970978 w 1643313"/>
                <a:gd name="connsiteY91" fmla="*/ 224087 h 2009381"/>
                <a:gd name="connsiteX92" fmla="*/ 755754 w 1643313"/>
                <a:gd name="connsiteY92" fmla="*/ 430154 h 2009381"/>
                <a:gd name="connsiteX93" fmla="*/ 499362 w 1643313"/>
                <a:gd name="connsiteY93" fmla="*/ 669332 h 2009381"/>
                <a:gd name="connsiteX94" fmla="*/ 226926 w 1643313"/>
                <a:gd name="connsiteY94" fmla="*/ 883969 h 2009381"/>
                <a:gd name="connsiteX95" fmla="*/ 59245 w 1643313"/>
                <a:gd name="connsiteY95" fmla="*/ 978029 h 2009381"/>
                <a:gd name="connsiteX96" fmla="*/ 36316 w 1643313"/>
                <a:gd name="connsiteY96" fmla="*/ 986746 h 2009381"/>
                <a:gd name="connsiteX97" fmla="*/ 26354 w 1643313"/>
                <a:gd name="connsiteY97" fmla="*/ 977736 h 2009381"/>
                <a:gd name="connsiteX98" fmla="*/ 85177 w 1643313"/>
                <a:gd name="connsiteY98" fmla="*/ 766761 h 2009381"/>
                <a:gd name="connsiteX99" fmla="*/ 121586 w 1643313"/>
                <a:gd name="connsiteY99" fmla="*/ 672262 h 2009381"/>
                <a:gd name="connsiteX100" fmla="*/ 163194 w 1643313"/>
                <a:gd name="connsiteY100" fmla="*/ 643399 h 2009381"/>
                <a:gd name="connsiteX101" fmla="*/ 435190 w 1643313"/>
                <a:gd name="connsiteY101" fmla="*/ 443926 h 2009381"/>
                <a:gd name="connsiteX102" fmla="*/ 647336 w 1643313"/>
                <a:gd name="connsiteY102" fmla="*/ 251338 h 2009381"/>
                <a:gd name="connsiteX103" fmla="*/ 828496 w 1643313"/>
                <a:gd name="connsiteY103" fmla="*/ 77871 h 2009381"/>
                <a:gd name="connsiteX104" fmla="*/ 899334 w 1643313"/>
                <a:gd name="connsiteY104" fmla="*/ 10109 h 2009381"/>
                <a:gd name="connsiteX105" fmla="*/ 915011 w 1643313"/>
                <a:gd name="connsiteY105" fmla="*/ 0 h 2009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1643313" h="2009381">
                  <a:moveTo>
                    <a:pt x="1624832" y="1168720"/>
                  </a:moveTo>
                  <a:cubicBezTo>
                    <a:pt x="1636908" y="1166429"/>
                    <a:pt x="1637581" y="1171567"/>
                    <a:pt x="1640603" y="1192444"/>
                  </a:cubicBezTo>
                  <a:cubicBezTo>
                    <a:pt x="1640823" y="1194129"/>
                    <a:pt x="1642361" y="1195667"/>
                    <a:pt x="1643313" y="1197279"/>
                  </a:cubicBezTo>
                  <a:cubicBezTo>
                    <a:pt x="1643240" y="1202114"/>
                    <a:pt x="1643167" y="1206948"/>
                    <a:pt x="1643167" y="1211710"/>
                  </a:cubicBezTo>
                  <a:cubicBezTo>
                    <a:pt x="1589618" y="1227533"/>
                    <a:pt x="1536800" y="1245261"/>
                    <a:pt x="1486475" y="1270022"/>
                  </a:cubicBezTo>
                  <a:cubicBezTo>
                    <a:pt x="1389778" y="1317564"/>
                    <a:pt x="1301286" y="1377853"/>
                    <a:pt x="1217043" y="1444588"/>
                  </a:cubicBezTo>
                  <a:cubicBezTo>
                    <a:pt x="1151187" y="1496746"/>
                    <a:pt x="1087821" y="1551906"/>
                    <a:pt x="1025847" y="1608679"/>
                  </a:cubicBezTo>
                  <a:cubicBezTo>
                    <a:pt x="938747" y="1688527"/>
                    <a:pt x="853844" y="1770573"/>
                    <a:pt x="769674" y="1853571"/>
                  </a:cubicBezTo>
                  <a:cubicBezTo>
                    <a:pt x="721400" y="1901186"/>
                    <a:pt x="671512" y="1947190"/>
                    <a:pt x="622432" y="1994074"/>
                  </a:cubicBezTo>
                  <a:cubicBezTo>
                    <a:pt x="617451" y="1998835"/>
                    <a:pt x="613128" y="2004183"/>
                    <a:pt x="608440" y="2009311"/>
                  </a:cubicBezTo>
                  <a:cubicBezTo>
                    <a:pt x="596499" y="2010117"/>
                    <a:pt x="586098" y="2003744"/>
                    <a:pt x="574742" y="2001619"/>
                  </a:cubicBezTo>
                  <a:cubicBezTo>
                    <a:pt x="568223" y="1993780"/>
                    <a:pt x="574010" y="1989093"/>
                    <a:pt x="579284" y="1984404"/>
                  </a:cubicBezTo>
                  <a:cubicBezTo>
                    <a:pt x="638767" y="1931221"/>
                    <a:pt x="695321" y="1874887"/>
                    <a:pt x="752240" y="1819067"/>
                  </a:cubicBezTo>
                  <a:cubicBezTo>
                    <a:pt x="819561" y="1753138"/>
                    <a:pt x="887029" y="1687281"/>
                    <a:pt x="955888" y="1623037"/>
                  </a:cubicBezTo>
                  <a:cubicBezTo>
                    <a:pt x="1081448" y="1505755"/>
                    <a:pt x="1209057" y="1390745"/>
                    <a:pt x="1353590" y="1296612"/>
                  </a:cubicBezTo>
                  <a:cubicBezTo>
                    <a:pt x="1433292" y="1244748"/>
                    <a:pt x="1516802" y="1200502"/>
                    <a:pt x="1608444" y="1173179"/>
                  </a:cubicBezTo>
                  <a:cubicBezTo>
                    <a:pt x="1615513" y="1171073"/>
                    <a:pt x="1620806" y="1169484"/>
                    <a:pt x="1624832" y="1168720"/>
                  </a:cubicBezTo>
                  <a:close/>
                  <a:moveTo>
                    <a:pt x="1616723" y="993558"/>
                  </a:moveTo>
                  <a:cubicBezTo>
                    <a:pt x="1625953" y="1018904"/>
                    <a:pt x="1628077" y="1045569"/>
                    <a:pt x="1631813" y="1071941"/>
                  </a:cubicBezTo>
                  <a:cubicBezTo>
                    <a:pt x="1585003" y="1080219"/>
                    <a:pt x="1541564" y="1098825"/>
                    <a:pt x="1499148" y="1118898"/>
                  </a:cubicBezTo>
                  <a:cubicBezTo>
                    <a:pt x="1393075" y="1169077"/>
                    <a:pt x="1296891" y="1234934"/>
                    <a:pt x="1205543" y="1308336"/>
                  </a:cubicBezTo>
                  <a:cubicBezTo>
                    <a:pt x="1113974" y="1381956"/>
                    <a:pt x="1026873" y="1460486"/>
                    <a:pt x="941750" y="1541432"/>
                  </a:cubicBezTo>
                  <a:cubicBezTo>
                    <a:pt x="868348" y="1611245"/>
                    <a:pt x="795826" y="1681862"/>
                    <a:pt x="723230" y="1752481"/>
                  </a:cubicBezTo>
                  <a:cubicBezTo>
                    <a:pt x="657008" y="1816945"/>
                    <a:pt x="589394" y="1879871"/>
                    <a:pt x="521560" y="1942577"/>
                  </a:cubicBezTo>
                  <a:cubicBezTo>
                    <a:pt x="511304" y="1952028"/>
                    <a:pt x="502219" y="1964261"/>
                    <a:pt x="487422" y="1968143"/>
                  </a:cubicBezTo>
                  <a:cubicBezTo>
                    <a:pt x="469255" y="1960306"/>
                    <a:pt x="450868" y="1952907"/>
                    <a:pt x="434239" y="1941919"/>
                  </a:cubicBezTo>
                  <a:cubicBezTo>
                    <a:pt x="434825" y="1936498"/>
                    <a:pt x="438342" y="1933421"/>
                    <a:pt x="442370" y="1929978"/>
                  </a:cubicBezTo>
                  <a:cubicBezTo>
                    <a:pt x="481049" y="1896061"/>
                    <a:pt x="520240" y="1862730"/>
                    <a:pt x="557747" y="1827494"/>
                  </a:cubicBezTo>
                  <a:cubicBezTo>
                    <a:pt x="636497" y="1753433"/>
                    <a:pt x="714806" y="1678859"/>
                    <a:pt x="791431" y="1602528"/>
                  </a:cubicBezTo>
                  <a:cubicBezTo>
                    <a:pt x="847544" y="1546708"/>
                    <a:pt x="904904" y="1492058"/>
                    <a:pt x="962921" y="1438217"/>
                  </a:cubicBezTo>
                  <a:cubicBezTo>
                    <a:pt x="1086136" y="1323865"/>
                    <a:pt x="1211402" y="1211785"/>
                    <a:pt x="1352711" y="1119557"/>
                  </a:cubicBezTo>
                  <a:cubicBezTo>
                    <a:pt x="1435050" y="1065788"/>
                    <a:pt x="1521638" y="1020736"/>
                    <a:pt x="1616723" y="993558"/>
                  </a:cubicBezTo>
                  <a:close/>
                  <a:moveTo>
                    <a:pt x="1524089" y="679302"/>
                  </a:moveTo>
                  <a:lnTo>
                    <a:pt x="1573429" y="813936"/>
                  </a:lnTo>
                  <a:cubicBezTo>
                    <a:pt x="1578630" y="830491"/>
                    <a:pt x="1583538" y="847120"/>
                    <a:pt x="1588227" y="863749"/>
                  </a:cubicBezTo>
                  <a:cubicBezTo>
                    <a:pt x="1584052" y="857156"/>
                    <a:pt x="1577531" y="858474"/>
                    <a:pt x="1562661" y="864188"/>
                  </a:cubicBezTo>
                  <a:cubicBezTo>
                    <a:pt x="1486036" y="893417"/>
                    <a:pt x="1414465" y="932462"/>
                    <a:pt x="1346046" y="977368"/>
                  </a:cubicBezTo>
                  <a:cubicBezTo>
                    <a:pt x="1234038" y="1050916"/>
                    <a:pt x="1131921" y="1137137"/>
                    <a:pt x="1033100" y="1227094"/>
                  </a:cubicBezTo>
                  <a:cubicBezTo>
                    <a:pt x="959259" y="1294342"/>
                    <a:pt x="887249" y="1363641"/>
                    <a:pt x="815459" y="1433160"/>
                  </a:cubicBezTo>
                  <a:cubicBezTo>
                    <a:pt x="750408" y="1496160"/>
                    <a:pt x="685359" y="1559086"/>
                    <a:pt x="619795" y="1621499"/>
                  </a:cubicBezTo>
                  <a:cubicBezTo>
                    <a:pt x="530204" y="1706768"/>
                    <a:pt x="438708" y="1789912"/>
                    <a:pt x="341133" y="1866097"/>
                  </a:cubicBezTo>
                  <a:cubicBezTo>
                    <a:pt x="333588" y="1872031"/>
                    <a:pt x="333001" y="1875913"/>
                    <a:pt x="340327" y="1881774"/>
                  </a:cubicBezTo>
                  <a:cubicBezTo>
                    <a:pt x="288829" y="1845073"/>
                    <a:pt x="242458" y="1803317"/>
                    <a:pt x="201435" y="1756289"/>
                  </a:cubicBezTo>
                  <a:cubicBezTo>
                    <a:pt x="208028" y="1762881"/>
                    <a:pt x="213595" y="1764712"/>
                    <a:pt x="224144" y="1756654"/>
                  </a:cubicBezTo>
                  <a:cubicBezTo>
                    <a:pt x="253519" y="1734238"/>
                    <a:pt x="284653" y="1714093"/>
                    <a:pt x="314248" y="1691823"/>
                  </a:cubicBezTo>
                  <a:cubicBezTo>
                    <a:pt x="420248" y="1612049"/>
                    <a:pt x="518044" y="1522604"/>
                    <a:pt x="614887" y="1432208"/>
                  </a:cubicBezTo>
                  <a:cubicBezTo>
                    <a:pt x="682428" y="1369136"/>
                    <a:pt x="748651" y="1304598"/>
                    <a:pt x="814800" y="1239987"/>
                  </a:cubicBezTo>
                  <a:cubicBezTo>
                    <a:pt x="869229" y="1186730"/>
                    <a:pt x="924243" y="1134206"/>
                    <a:pt x="979843" y="1082268"/>
                  </a:cubicBezTo>
                  <a:cubicBezTo>
                    <a:pt x="1043209" y="1023152"/>
                    <a:pt x="1107674" y="965354"/>
                    <a:pt x="1174848" y="910485"/>
                  </a:cubicBezTo>
                  <a:cubicBezTo>
                    <a:pt x="1280702" y="823971"/>
                    <a:pt x="1391390" y="745003"/>
                    <a:pt x="1517096" y="689329"/>
                  </a:cubicBezTo>
                  <a:cubicBezTo>
                    <a:pt x="1521308" y="687461"/>
                    <a:pt x="1523707" y="685648"/>
                    <a:pt x="1524632" y="683258"/>
                  </a:cubicBezTo>
                  <a:close/>
                  <a:moveTo>
                    <a:pt x="1511602" y="645229"/>
                  </a:moveTo>
                  <a:cubicBezTo>
                    <a:pt x="1515558" y="654679"/>
                    <a:pt x="1519513" y="664202"/>
                    <a:pt x="1523323" y="673726"/>
                  </a:cubicBezTo>
                  <a:lnTo>
                    <a:pt x="1524089" y="679302"/>
                  </a:lnTo>
                  <a:close/>
                  <a:moveTo>
                    <a:pt x="1360107" y="362466"/>
                  </a:moveTo>
                  <a:cubicBezTo>
                    <a:pt x="1366554" y="372501"/>
                    <a:pt x="1372927" y="382465"/>
                    <a:pt x="1379373" y="392500"/>
                  </a:cubicBezTo>
                  <a:cubicBezTo>
                    <a:pt x="1347581" y="414623"/>
                    <a:pt x="1315642" y="436599"/>
                    <a:pt x="1283922" y="458870"/>
                  </a:cubicBezTo>
                  <a:cubicBezTo>
                    <a:pt x="1219238" y="504360"/>
                    <a:pt x="1158583" y="554760"/>
                    <a:pt x="1098881" y="606552"/>
                  </a:cubicBezTo>
                  <a:cubicBezTo>
                    <a:pt x="1000645" y="691821"/>
                    <a:pt x="906365" y="781266"/>
                    <a:pt x="813698" y="872541"/>
                  </a:cubicBezTo>
                  <a:cubicBezTo>
                    <a:pt x="755973" y="929387"/>
                    <a:pt x="697443" y="985574"/>
                    <a:pt x="638106" y="1040808"/>
                  </a:cubicBezTo>
                  <a:cubicBezTo>
                    <a:pt x="554522" y="1118532"/>
                    <a:pt x="471085" y="1196402"/>
                    <a:pt x="382079" y="1268192"/>
                  </a:cubicBezTo>
                  <a:cubicBezTo>
                    <a:pt x="301866" y="1332949"/>
                    <a:pt x="219088" y="1393677"/>
                    <a:pt x="128910" y="1443784"/>
                  </a:cubicBezTo>
                  <a:cubicBezTo>
                    <a:pt x="101147" y="1459168"/>
                    <a:pt x="73969" y="1476676"/>
                    <a:pt x="42324" y="1484148"/>
                  </a:cubicBezTo>
                  <a:cubicBezTo>
                    <a:pt x="38513" y="1470230"/>
                    <a:pt x="34704" y="1456603"/>
                    <a:pt x="30822" y="1442905"/>
                  </a:cubicBezTo>
                  <a:cubicBezTo>
                    <a:pt x="105762" y="1409941"/>
                    <a:pt x="176746" y="1369797"/>
                    <a:pt x="243774" y="1322767"/>
                  </a:cubicBezTo>
                  <a:cubicBezTo>
                    <a:pt x="316224" y="1272001"/>
                    <a:pt x="385523" y="1217352"/>
                    <a:pt x="452331" y="1159261"/>
                  </a:cubicBezTo>
                  <a:cubicBezTo>
                    <a:pt x="539138" y="1083735"/>
                    <a:pt x="623382" y="1005645"/>
                    <a:pt x="705427" y="925138"/>
                  </a:cubicBezTo>
                  <a:cubicBezTo>
                    <a:pt x="767767" y="863897"/>
                    <a:pt x="830694" y="803242"/>
                    <a:pt x="894499" y="743538"/>
                  </a:cubicBezTo>
                  <a:cubicBezTo>
                    <a:pt x="970098" y="672701"/>
                    <a:pt x="1045477" y="601717"/>
                    <a:pt x="1124666" y="534835"/>
                  </a:cubicBezTo>
                  <a:cubicBezTo>
                    <a:pt x="1192793" y="477256"/>
                    <a:pt x="1262386" y="421949"/>
                    <a:pt x="1336812" y="372941"/>
                  </a:cubicBezTo>
                  <a:cubicBezTo>
                    <a:pt x="1343918" y="368253"/>
                    <a:pt x="1349998" y="360708"/>
                    <a:pt x="1360107" y="362466"/>
                  </a:cubicBezTo>
                  <a:close/>
                  <a:moveTo>
                    <a:pt x="1199829" y="164457"/>
                  </a:moveTo>
                  <a:cubicBezTo>
                    <a:pt x="1219020" y="182917"/>
                    <a:pt x="1237408" y="202256"/>
                    <a:pt x="1254989" y="222182"/>
                  </a:cubicBezTo>
                  <a:cubicBezTo>
                    <a:pt x="1248470" y="216688"/>
                    <a:pt x="1242536" y="217860"/>
                    <a:pt x="1234918" y="223794"/>
                  </a:cubicBezTo>
                  <a:cubicBezTo>
                    <a:pt x="1158879" y="283497"/>
                    <a:pt x="1085038" y="345837"/>
                    <a:pt x="1013834" y="411180"/>
                  </a:cubicBezTo>
                  <a:cubicBezTo>
                    <a:pt x="949516" y="470297"/>
                    <a:pt x="885638" y="529926"/>
                    <a:pt x="823077" y="590875"/>
                  </a:cubicBezTo>
                  <a:cubicBezTo>
                    <a:pt x="723524" y="687791"/>
                    <a:pt x="626241" y="785807"/>
                    <a:pt x="523318" y="879133"/>
                  </a:cubicBezTo>
                  <a:cubicBezTo>
                    <a:pt x="469329" y="928067"/>
                    <a:pt x="411458" y="976196"/>
                    <a:pt x="354246" y="1021101"/>
                  </a:cubicBezTo>
                  <a:cubicBezTo>
                    <a:pt x="238283" y="1112085"/>
                    <a:pt x="126495" y="1183947"/>
                    <a:pt x="936" y="1232735"/>
                  </a:cubicBezTo>
                  <a:cubicBezTo>
                    <a:pt x="-90" y="1211931"/>
                    <a:pt x="-602" y="1175303"/>
                    <a:pt x="1155" y="1148712"/>
                  </a:cubicBezTo>
                  <a:cubicBezTo>
                    <a:pt x="8775" y="1146148"/>
                    <a:pt x="14707" y="1144316"/>
                    <a:pt x="20495" y="1142045"/>
                  </a:cubicBezTo>
                  <a:cubicBezTo>
                    <a:pt x="86718" y="1115747"/>
                    <a:pt x="148545" y="1081024"/>
                    <a:pt x="208394" y="1042638"/>
                  </a:cubicBezTo>
                  <a:cubicBezTo>
                    <a:pt x="309560" y="977734"/>
                    <a:pt x="402081" y="901476"/>
                    <a:pt x="491964" y="822214"/>
                  </a:cubicBezTo>
                  <a:cubicBezTo>
                    <a:pt x="576354" y="747787"/>
                    <a:pt x="657594" y="669917"/>
                    <a:pt x="738468" y="591680"/>
                  </a:cubicBezTo>
                  <a:cubicBezTo>
                    <a:pt x="789526" y="542306"/>
                    <a:pt x="841611" y="493959"/>
                    <a:pt x="892524" y="444438"/>
                  </a:cubicBezTo>
                  <a:cubicBezTo>
                    <a:pt x="989367" y="350232"/>
                    <a:pt x="1089140" y="259323"/>
                    <a:pt x="1194846" y="175079"/>
                  </a:cubicBezTo>
                  <a:cubicBezTo>
                    <a:pt x="1199535" y="171270"/>
                    <a:pt x="1201586" y="168120"/>
                    <a:pt x="1199829" y="164457"/>
                  </a:cubicBezTo>
                  <a:close/>
                  <a:moveTo>
                    <a:pt x="915011" y="0"/>
                  </a:moveTo>
                  <a:cubicBezTo>
                    <a:pt x="973615" y="10036"/>
                    <a:pt x="1025333" y="36627"/>
                    <a:pt x="1075146" y="67322"/>
                  </a:cubicBezTo>
                  <a:cubicBezTo>
                    <a:pt x="1087747" y="75086"/>
                    <a:pt x="1101518" y="81753"/>
                    <a:pt x="1111188" y="93767"/>
                  </a:cubicBezTo>
                  <a:cubicBezTo>
                    <a:pt x="1102105" y="112813"/>
                    <a:pt x="1083424" y="122336"/>
                    <a:pt x="1068700" y="135522"/>
                  </a:cubicBezTo>
                  <a:cubicBezTo>
                    <a:pt x="1035955" y="164897"/>
                    <a:pt x="1002771" y="193833"/>
                    <a:pt x="970978" y="224087"/>
                  </a:cubicBezTo>
                  <a:cubicBezTo>
                    <a:pt x="899042" y="292581"/>
                    <a:pt x="827397" y="361367"/>
                    <a:pt x="755754" y="430154"/>
                  </a:cubicBezTo>
                  <a:cubicBezTo>
                    <a:pt x="671512" y="511101"/>
                    <a:pt x="587195" y="592048"/>
                    <a:pt x="499362" y="669332"/>
                  </a:cubicBezTo>
                  <a:cubicBezTo>
                    <a:pt x="412408" y="745883"/>
                    <a:pt x="323110" y="819284"/>
                    <a:pt x="226926" y="883969"/>
                  </a:cubicBezTo>
                  <a:cubicBezTo>
                    <a:pt x="173597" y="919864"/>
                    <a:pt x="117336" y="950704"/>
                    <a:pt x="59245" y="978029"/>
                  </a:cubicBezTo>
                  <a:cubicBezTo>
                    <a:pt x="51846" y="981545"/>
                    <a:pt x="44300" y="984767"/>
                    <a:pt x="36316" y="986746"/>
                  </a:cubicBezTo>
                  <a:cubicBezTo>
                    <a:pt x="29503" y="988430"/>
                    <a:pt x="22838" y="988284"/>
                    <a:pt x="26354" y="977736"/>
                  </a:cubicBezTo>
                  <a:cubicBezTo>
                    <a:pt x="39759" y="905652"/>
                    <a:pt x="61222" y="835840"/>
                    <a:pt x="85177" y="766761"/>
                  </a:cubicBezTo>
                  <a:cubicBezTo>
                    <a:pt x="96239" y="734895"/>
                    <a:pt x="109351" y="703688"/>
                    <a:pt x="121586" y="672262"/>
                  </a:cubicBezTo>
                  <a:cubicBezTo>
                    <a:pt x="133306" y="659515"/>
                    <a:pt x="148690" y="652043"/>
                    <a:pt x="163194" y="643399"/>
                  </a:cubicBezTo>
                  <a:cubicBezTo>
                    <a:pt x="260476" y="585968"/>
                    <a:pt x="349335" y="516887"/>
                    <a:pt x="435190" y="443926"/>
                  </a:cubicBezTo>
                  <a:cubicBezTo>
                    <a:pt x="508005" y="382025"/>
                    <a:pt x="578111" y="317267"/>
                    <a:pt x="647336" y="251338"/>
                  </a:cubicBezTo>
                  <a:cubicBezTo>
                    <a:pt x="707846" y="193686"/>
                    <a:pt x="768428" y="136035"/>
                    <a:pt x="828496" y="77871"/>
                  </a:cubicBezTo>
                  <a:cubicBezTo>
                    <a:pt x="851939" y="55161"/>
                    <a:pt x="876259" y="33258"/>
                    <a:pt x="899334" y="10109"/>
                  </a:cubicBezTo>
                  <a:cubicBezTo>
                    <a:pt x="903876" y="5568"/>
                    <a:pt x="909004" y="2125"/>
                    <a:pt x="915011" y="0"/>
                  </a:cubicBezTo>
                  <a:close/>
                </a:path>
              </a:pathLst>
            </a:custGeom>
            <a:solidFill>
              <a:schemeClr val="accent2"/>
            </a:solidFill>
            <a:ln w="701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305039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70103896-EF9A-41C3-A973-993E9BAA85DE}"/>
              </a:ext>
            </a:extLst>
          </p:cNvPr>
          <p:cNvGrpSpPr/>
          <p:nvPr/>
        </p:nvGrpSpPr>
        <p:grpSpPr>
          <a:xfrm>
            <a:off x="868164" y="1840369"/>
            <a:ext cx="2555429" cy="2396893"/>
            <a:chOff x="728131" y="2276872"/>
            <a:chExt cx="2763749" cy="2592288"/>
          </a:xfrm>
        </p:grpSpPr>
        <p:sp>
          <p:nvSpPr>
            <p:cNvPr id="4" name="Block Arc 3">
              <a:extLst>
                <a:ext uri="{FF2B5EF4-FFF2-40B4-BE49-F238E27FC236}">
                  <a16:creationId xmlns:a16="http://schemas.microsoft.com/office/drawing/2014/main" xmlns="" id="{35A1FEFA-6412-4E57-85A6-1E1E4F0313A1}"/>
                </a:ext>
              </a:extLst>
            </p:cNvPr>
            <p:cNvSpPr/>
            <p:nvPr/>
          </p:nvSpPr>
          <p:spPr>
            <a:xfrm>
              <a:off x="899592" y="2276872"/>
              <a:ext cx="2592288" cy="2592288"/>
            </a:xfrm>
            <a:prstGeom prst="blockArc">
              <a:avLst>
                <a:gd name="adj1" fmla="val 12214054"/>
                <a:gd name="adj2" fmla="val 9664598"/>
                <a:gd name="adj3" fmla="val 14811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F4DE6618-AFF5-4885-8F6A-CF9EC95221CB}"/>
                </a:ext>
              </a:extLst>
            </p:cNvPr>
            <p:cNvSpPr txBox="1"/>
            <p:nvPr/>
          </p:nvSpPr>
          <p:spPr>
            <a:xfrm>
              <a:off x="728131" y="3185929"/>
              <a:ext cx="704458" cy="699020"/>
            </a:xfrm>
            <a:prstGeom prst="rect">
              <a:avLst/>
            </a:prstGeom>
            <a:noFill/>
          </p:spPr>
          <p:txBody>
            <a:bodyPr wrap="square" rIns="0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accent1"/>
                  </a:solidFill>
                </a:rPr>
                <a:t>01</a:t>
              </a:r>
              <a:endParaRPr lang="ko-KR" altLang="en-US" sz="36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A0CB745-97C5-40FC-B7F9-A3134639EE14}"/>
              </a:ext>
            </a:extLst>
          </p:cNvPr>
          <p:cNvSpPr txBox="1"/>
          <p:nvPr/>
        </p:nvSpPr>
        <p:spPr>
          <a:xfrm>
            <a:off x="1026701" y="4463524"/>
            <a:ext cx="23968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Get a modern PowerPoint  Presentation that is beautifully designed. I hope and I believe that this Template will your Time, Money and Reputation. Easy to change colors, photos and Text.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 can simply impress your audience.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A147F2A-FD80-4CCA-8A9A-5E68FBED35F9}"/>
              </a:ext>
            </a:extLst>
          </p:cNvPr>
          <p:cNvSpPr txBox="1"/>
          <p:nvPr/>
        </p:nvSpPr>
        <p:spPr>
          <a:xfrm>
            <a:off x="1519556" y="3030107"/>
            <a:ext cx="1407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Contents Title</a:t>
            </a:r>
            <a:endParaRPr lang="ko-KR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43DE977C-0D1E-4E5F-887E-0AEC2F0C7415}"/>
              </a:ext>
            </a:extLst>
          </p:cNvPr>
          <p:cNvGrpSpPr/>
          <p:nvPr/>
        </p:nvGrpSpPr>
        <p:grpSpPr>
          <a:xfrm>
            <a:off x="4737975" y="1844645"/>
            <a:ext cx="2555429" cy="2396893"/>
            <a:chOff x="728131" y="2276872"/>
            <a:chExt cx="2763749" cy="2592288"/>
          </a:xfrm>
        </p:grpSpPr>
        <p:sp>
          <p:nvSpPr>
            <p:cNvPr id="9" name="Block Arc 8">
              <a:extLst>
                <a:ext uri="{FF2B5EF4-FFF2-40B4-BE49-F238E27FC236}">
                  <a16:creationId xmlns:a16="http://schemas.microsoft.com/office/drawing/2014/main" xmlns="" id="{B920FACD-C00D-421E-90ED-CD9A836E943E}"/>
                </a:ext>
              </a:extLst>
            </p:cNvPr>
            <p:cNvSpPr/>
            <p:nvPr/>
          </p:nvSpPr>
          <p:spPr>
            <a:xfrm>
              <a:off x="899592" y="2276872"/>
              <a:ext cx="2592288" cy="2592288"/>
            </a:xfrm>
            <a:prstGeom prst="blockArc">
              <a:avLst>
                <a:gd name="adj1" fmla="val 12214054"/>
                <a:gd name="adj2" fmla="val 9664598"/>
                <a:gd name="adj3" fmla="val 14811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solidFill>
                  <a:schemeClr val="tx1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509398B5-A2D3-43C9-B4AE-2C4A997957A3}"/>
                </a:ext>
              </a:extLst>
            </p:cNvPr>
            <p:cNvSpPr txBox="1"/>
            <p:nvPr/>
          </p:nvSpPr>
          <p:spPr>
            <a:xfrm>
              <a:off x="728131" y="3185929"/>
              <a:ext cx="704458" cy="699020"/>
            </a:xfrm>
            <a:prstGeom prst="rect">
              <a:avLst/>
            </a:prstGeom>
            <a:noFill/>
          </p:spPr>
          <p:txBody>
            <a:bodyPr wrap="square" rIns="0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accent2"/>
                  </a:solidFill>
                </a:rPr>
                <a:t>02</a:t>
              </a:r>
              <a:endParaRPr lang="ko-KR" altLang="en-US" sz="3600" b="1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B71844A-168E-4403-BE47-7B23557907F3}"/>
              </a:ext>
            </a:extLst>
          </p:cNvPr>
          <p:cNvSpPr txBox="1"/>
          <p:nvPr/>
        </p:nvSpPr>
        <p:spPr>
          <a:xfrm>
            <a:off x="4896512" y="4467800"/>
            <a:ext cx="23968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Get a modern PowerPoint  Presentation that is beautifully designed. I hope and I believe that this Template will your Time, Money and Reputation. Easy to change colors, photos and Text.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 can simply impress your audience.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A95C2CAF-DAB6-4B32-89D9-1D2B0B7BA3DD}"/>
              </a:ext>
            </a:extLst>
          </p:cNvPr>
          <p:cNvSpPr txBox="1"/>
          <p:nvPr/>
        </p:nvSpPr>
        <p:spPr>
          <a:xfrm>
            <a:off x="5389367" y="3034383"/>
            <a:ext cx="1407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Contents Title</a:t>
            </a:r>
            <a:endParaRPr lang="ko-KR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94FEBB5E-6BC8-4048-83D9-C72E18F81A7B}"/>
              </a:ext>
            </a:extLst>
          </p:cNvPr>
          <p:cNvGrpSpPr/>
          <p:nvPr/>
        </p:nvGrpSpPr>
        <p:grpSpPr>
          <a:xfrm>
            <a:off x="8607785" y="1848923"/>
            <a:ext cx="2555429" cy="2396893"/>
            <a:chOff x="728131" y="2276872"/>
            <a:chExt cx="2763749" cy="2592288"/>
          </a:xfrm>
        </p:grpSpPr>
        <p:sp>
          <p:nvSpPr>
            <p:cNvPr id="14" name="Block Arc 13">
              <a:extLst>
                <a:ext uri="{FF2B5EF4-FFF2-40B4-BE49-F238E27FC236}">
                  <a16:creationId xmlns:a16="http://schemas.microsoft.com/office/drawing/2014/main" xmlns="" id="{2B3C401E-8559-47AB-B0DE-D089C7F165A7}"/>
                </a:ext>
              </a:extLst>
            </p:cNvPr>
            <p:cNvSpPr/>
            <p:nvPr/>
          </p:nvSpPr>
          <p:spPr>
            <a:xfrm>
              <a:off x="899592" y="2276872"/>
              <a:ext cx="2592288" cy="2592288"/>
            </a:xfrm>
            <a:prstGeom prst="blockArc">
              <a:avLst>
                <a:gd name="adj1" fmla="val 12214054"/>
                <a:gd name="adj2" fmla="val 9664598"/>
                <a:gd name="adj3" fmla="val 14811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8E921619-29ED-4F8F-8C32-689A7B0AD7C9}"/>
                </a:ext>
              </a:extLst>
            </p:cNvPr>
            <p:cNvSpPr txBox="1"/>
            <p:nvPr/>
          </p:nvSpPr>
          <p:spPr>
            <a:xfrm>
              <a:off x="728131" y="3185929"/>
              <a:ext cx="704458" cy="699020"/>
            </a:xfrm>
            <a:prstGeom prst="rect">
              <a:avLst/>
            </a:prstGeom>
            <a:noFill/>
          </p:spPr>
          <p:txBody>
            <a:bodyPr wrap="square" rIns="0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accent3"/>
                  </a:solidFill>
                </a:rPr>
                <a:t>03</a:t>
              </a:r>
              <a:endParaRPr lang="ko-KR" altLang="en-US" sz="3600" b="1" dirty="0">
                <a:solidFill>
                  <a:schemeClr val="accent3"/>
                </a:solidFill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5E00024D-4CCD-43CD-9711-C9889E13A5EF}"/>
              </a:ext>
            </a:extLst>
          </p:cNvPr>
          <p:cNvSpPr txBox="1"/>
          <p:nvPr/>
        </p:nvSpPr>
        <p:spPr>
          <a:xfrm>
            <a:off x="8766322" y="4472078"/>
            <a:ext cx="23968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Get a modern PowerPoint  Presentation that is beautifully designed. I hope and I believe that this Template will your Time, Money and Reputation. Easy to change colors, photos and Text.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 can simply impress your audience.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97AFB54E-C5CF-4996-9C29-9D4B3584597C}"/>
              </a:ext>
            </a:extLst>
          </p:cNvPr>
          <p:cNvSpPr txBox="1"/>
          <p:nvPr/>
        </p:nvSpPr>
        <p:spPr>
          <a:xfrm>
            <a:off x="9259177" y="3038661"/>
            <a:ext cx="1407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Contents Title</a:t>
            </a:r>
            <a:endParaRPr lang="ko-KR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Rounded Rectangle 5">
            <a:extLst>
              <a:ext uri="{FF2B5EF4-FFF2-40B4-BE49-F238E27FC236}">
                <a16:creationId xmlns:a16="http://schemas.microsoft.com/office/drawing/2014/main" xmlns="" id="{409CB23F-0F4C-4FFB-B66A-BC76ECA60381}"/>
              </a:ext>
            </a:extLst>
          </p:cNvPr>
          <p:cNvSpPr/>
          <p:nvPr/>
        </p:nvSpPr>
        <p:spPr>
          <a:xfrm flipH="1">
            <a:off x="2004698" y="2547382"/>
            <a:ext cx="466859" cy="385130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9" name="Round Same Side Corner Rectangle 11">
            <a:extLst>
              <a:ext uri="{FF2B5EF4-FFF2-40B4-BE49-F238E27FC236}">
                <a16:creationId xmlns:a16="http://schemas.microsoft.com/office/drawing/2014/main" xmlns="" id="{9FECAC3B-0059-49C2-8D8C-7F5C8B5CAA78}"/>
              </a:ext>
            </a:extLst>
          </p:cNvPr>
          <p:cNvSpPr>
            <a:spLocks noChangeAspect="1"/>
          </p:cNvSpPr>
          <p:nvPr/>
        </p:nvSpPr>
        <p:spPr>
          <a:xfrm rot="9900000">
            <a:off x="5889790" y="2557492"/>
            <a:ext cx="472005" cy="400878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0" name="Oval 21">
            <a:extLst>
              <a:ext uri="{FF2B5EF4-FFF2-40B4-BE49-F238E27FC236}">
                <a16:creationId xmlns:a16="http://schemas.microsoft.com/office/drawing/2014/main" xmlns="" id="{4B84AFBA-2891-4732-A78A-C4AA3E52B954}"/>
              </a:ext>
            </a:extLst>
          </p:cNvPr>
          <p:cNvSpPr>
            <a:spLocks noChangeAspect="1"/>
          </p:cNvSpPr>
          <p:nvPr/>
        </p:nvSpPr>
        <p:spPr>
          <a:xfrm>
            <a:off x="9764554" y="2544791"/>
            <a:ext cx="422750" cy="426281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097826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xmlns="" id="{B41F16A8-2343-4B66-BC79-0261129EEBFE}"/>
              </a:ext>
            </a:extLst>
          </p:cNvPr>
          <p:cNvGrpSpPr/>
          <p:nvPr/>
        </p:nvGrpSpPr>
        <p:grpSpPr>
          <a:xfrm>
            <a:off x="1346042" y="4916857"/>
            <a:ext cx="3677214" cy="1122027"/>
            <a:chOff x="1346041" y="4916856"/>
            <a:chExt cx="3677214" cy="1122027"/>
          </a:xfrm>
          <a:solidFill>
            <a:schemeClr val="accent2"/>
          </a:solidFill>
        </p:grpSpPr>
        <p:sp>
          <p:nvSpPr>
            <p:cNvPr id="4" name="Round Same Side Corner Rectangle 8">
              <a:extLst>
                <a:ext uri="{FF2B5EF4-FFF2-40B4-BE49-F238E27FC236}">
                  <a16:creationId xmlns:a16="http://schemas.microsoft.com/office/drawing/2014/main" xmlns="" id="{4FD191F3-C566-4153-9458-DBBBFB719255}"/>
                </a:ext>
              </a:extLst>
            </p:cNvPr>
            <p:cNvSpPr/>
            <p:nvPr/>
          </p:nvSpPr>
          <p:spPr>
            <a:xfrm>
              <a:off x="1346041" y="4916856"/>
              <a:ext cx="426019" cy="1122027"/>
            </a:xfrm>
            <a:custGeom>
              <a:avLst/>
              <a:gdLst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8887 w 1489775"/>
                <a:gd name="connsiteY10" fmla="*/ 2305078 h 3923699"/>
                <a:gd name="connsiteX11" fmla="*/ 1151853 w 1489775"/>
                <a:gd name="connsiteY11" fmla="*/ 3743699 h 3923699"/>
                <a:gd name="connsiteX12" fmla="*/ 971853 w 1489775"/>
                <a:gd name="connsiteY12" fmla="*/ 3923699 h 3923699"/>
                <a:gd name="connsiteX13" fmla="*/ 791853 w 1489775"/>
                <a:gd name="connsiteY13" fmla="*/ 3743699 h 3923699"/>
                <a:gd name="connsiteX14" fmla="*/ 791853 w 1489775"/>
                <a:gd name="connsiteY14" fmla="*/ 2305078 h 3923699"/>
                <a:gd name="connsiteX15" fmla="*/ 683854 w 1489775"/>
                <a:gd name="connsiteY15" fmla="*/ 2305078 h 3923699"/>
                <a:gd name="connsiteX16" fmla="*/ 683854 w 1489775"/>
                <a:gd name="connsiteY16" fmla="*/ 3743698 h 3923699"/>
                <a:gd name="connsiteX17" fmla="*/ 503854 w 1489775"/>
                <a:gd name="connsiteY17" fmla="*/ 3923698 h 3923699"/>
                <a:gd name="connsiteX18" fmla="*/ 323854 w 1489775"/>
                <a:gd name="connsiteY18" fmla="*/ 3743698 h 3923699"/>
                <a:gd name="connsiteX19" fmla="*/ 323854 w 1489775"/>
                <a:gd name="connsiteY19" fmla="*/ 2238914 h 3923699"/>
                <a:gd name="connsiteX20" fmla="*/ 330887 w 1489775"/>
                <a:gd name="connsiteY20" fmla="*/ 2238914 h 3923699"/>
                <a:gd name="connsiteX21" fmla="*/ 330887 w 1489775"/>
                <a:gd name="connsiteY21" fmla="*/ 1390678 h 3923699"/>
                <a:gd name="connsiteX22" fmla="*/ 288033 w 1489775"/>
                <a:gd name="connsiteY22" fmla="*/ 1390678 h 3923699"/>
                <a:gd name="connsiteX23" fmla="*/ 288033 w 1489775"/>
                <a:gd name="connsiteY23" fmla="*/ 2063902 h 3923699"/>
                <a:gd name="connsiteX24" fmla="*/ 144017 w 1489775"/>
                <a:gd name="connsiteY24" fmla="*/ 2207918 h 3923699"/>
                <a:gd name="connsiteX25" fmla="*/ 1 w 1489775"/>
                <a:gd name="connsiteY25" fmla="*/ 2063902 h 3923699"/>
                <a:gd name="connsiteX26" fmla="*/ 1 w 1489775"/>
                <a:gd name="connsiteY26" fmla="*/ 1390678 h 3923699"/>
                <a:gd name="connsiteX27" fmla="*/ 0 w 1489775"/>
                <a:gd name="connsiteY27" fmla="*/ 1390678 h 3923699"/>
                <a:gd name="connsiteX28" fmla="*/ 0 w 1489775"/>
                <a:gd name="connsiteY28" fmla="*/ 1030958 h 3923699"/>
                <a:gd name="connsiteX29" fmla="*/ 280204 w 1489775"/>
                <a:gd name="connsiteY29" fmla="*/ 750754 h 3923699"/>
                <a:gd name="connsiteX30" fmla="*/ 744888 w 1489775"/>
                <a:gd name="connsiteY30" fmla="*/ 0 h 3923699"/>
                <a:gd name="connsiteX31" fmla="*/ 1082199 w 1489775"/>
                <a:gd name="connsiteY31" fmla="*/ 337311 h 3923699"/>
                <a:gd name="connsiteX32" fmla="*/ 744888 w 1489775"/>
                <a:gd name="connsiteY32" fmla="*/ 674622 h 3923699"/>
                <a:gd name="connsiteX33" fmla="*/ 407577 w 1489775"/>
                <a:gd name="connsiteY33" fmla="*/ 337311 h 3923699"/>
                <a:gd name="connsiteX34" fmla="*/ 744888 w 1489775"/>
                <a:gd name="connsiteY34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2238914 h 3923699"/>
                <a:gd name="connsiteX20" fmla="*/ 330887 w 1489775"/>
                <a:gd name="connsiteY20" fmla="*/ 1390678 h 3923699"/>
                <a:gd name="connsiteX21" fmla="*/ 288033 w 1489775"/>
                <a:gd name="connsiteY21" fmla="*/ 1390678 h 3923699"/>
                <a:gd name="connsiteX22" fmla="*/ 288033 w 1489775"/>
                <a:gd name="connsiteY22" fmla="*/ 2063902 h 3923699"/>
                <a:gd name="connsiteX23" fmla="*/ 144017 w 1489775"/>
                <a:gd name="connsiteY23" fmla="*/ 2207918 h 3923699"/>
                <a:gd name="connsiteX24" fmla="*/ 1 w 1489775"/>
                <a:gd name="connsiteY24" fmla="*/ 2063902 h 3923699"/>
                <a:gd name="connsiteX25" fmla="*/ 1 w 1489775"/>
                <a:gd name="connsiteY25" fmla="*/ 1390678 h 3923699"/>
                <a:gd name="connsiteX26" fmla="*/ 0 w 1489775"/>
                <a:gd name="connsiteY26" fmla="*/ 1390678 h 3923699"/>
                <a:gd name="connsiteX27" fmla="*/ 0 w 1489775"/>
                <a:gd name="connsiteY27" fmla="*/ 1030958 h 3923699"/>
                <a:gd name="connsiteX28" fmla="*/ 280204 w 1489775"/>
                <a:gd name="connsiteY28" fmla="*/ 750754 h 3923699"/>
                <a:gd name="connsiteX29" fmla="*/ 744888 w 1489775"/>
                <a:gd name="connsiteY29" fmla="*/ 0 h 3923699"/>
                <a:gd name="connsiteX30" fmla="*/ 1082199 w 1489775"/>
                <a:gd name="connsiteY30" fmla="*/ 337311 h 3923699"/>
                <a:gd name="connsiteX31" fmla="*/ 744888 w 1489775"/>
                <a:gd name="connsiteY31" fmla="*/ 674622 h 3923699"/>
                <a:gd name="connsiteX32" fmla="*/ 407577 w 1489775"/>
                <a:gd name="connsiteY32" fmla="*/ 337311 h 3923699"/>
                <a:gd name="connsiteX33" fmla="*/ 744888 w 1489775"/>
                <a:gd name="connsiteY33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1390678 h 3923699"/>
                <a:gd name="connsiteX20" fmla="*/ 288033 w 1489775"/>
                <a:gd name="connsiteY20" fmla="*/ 1390678 h 3923699"/>
                <a:gd name="connsiteX21" fmla="*/ 288033 w 1489775"/>
                <a:gd name="connsiteY21" fmla="*/ 2063902 h 3923699"/>
                <a:gd name="connsiteX22" fmla="*/ 144017 w 1489775"/>
                <a:gd name="connsiteY22" fmla="*/ 2207918 h 3923699"/>
                <a:gd name="connsiteX23" fmla="*/ 1 w 1489775"/>
                <a:gd name="connsiteY23" fmla="*/ 2063902 h 3923699"/>
                <a:gd name="connsiteX24" fmla="*/ 1 w 1489775"/>
                <a:gd name="connsiteY24" fmla="*/ 1390678 h 3923699"/>
                <a:gd name="connsiteX25" fmla="*/ 0 w 1489775"/>
                <a:gd name="connsiteY25" fmla="*/ 1390678 h 3923699"/>
                <a:gd name="connsiteX26" fmla="*/ 0 w 1489775"/>
                <a:gd name="connsiteY26" fmla="*/ 1030958 h 3923699"/>
                <a:gd name="connsiteX27" fmla="*/ 280204 w 1489775"/>
                <a:gd name="connsiteY27" fmla="*/ 750754 h 3923699"/>
                <a:gd name="connsiteX28" fmla="*/ 744888 w 1489775"/>
                <a:gd name="connsiteY28" fmla="*/ 0 h 3923699"/>
                <a:gd name="connsiteX29" fmla="*/ 1082199 w 1489775"/>
                <a:gd name="connsiteY29" fmla="*/ 337311 h 3923699"/>
                <a:gd name="connsiteX30" fmla="*/ 744888 w 1489775"/>
                <a:gd name="connsiteY30" fmla="*/ 674622 h 3923699"/>
                <a:gd name="connsiteX31" fmla="*/ 407577 w 1489775"/>
                <a:gd name="connsiteY31" fmla="*/ 337311 h 3923699"/>
                <a:gd name="connsiteX32" fmla="*/ 744888 w 1489775"/>
                <a:gd name="connsiteY32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30887 w 1489775"/>
                <a:gd name="connsiteY18" fmla="*/ 1390678 h 3923699"/>
                <a:gd name="connsiteX19" fmla="*/ 288033 w 1489775"/>
                <a:gd name="connsiteY19" fmla="*/ 1390678 h 3923699"/>
                <a:gd name="connsiteX20" fmla="*/ 288033 w 1489775"/>
                <a:gd name="connsiteY20" fmla="*/ 2063902 h 3923699"/>
                <a:gd name="connsiteX21" fmla="*/ 144017 w 1489775"/>
                <a:gd name="connsiteY21" fmla="*/ 2207918 h 3923699"/>
                <a:gd name="connsiteX22" fmla="*/ 1 w 1489775"/>
                <a:gd name="connsiteY22" fmla="*/ 2063902 h 3923699"/>
                <a:gd name="connsiteX23" fmla="*/ 1 w 1489775"/>
                <a:gd name="connsiteY23" fmla="*/ 1390678 h 3923699"/>
                <a:gd name="connsiteX24" fmla="*/ 0 w 1489775"/>
                <a:gd name="connsiteY24" fmla="*/ 1390678 h 3923699"/>
                <a:gd name="connsiteX25" fmla="*/ 0 w 1489775"/>
                <a:gd name="connsiteY25" fmla="*/ 1030958 h 3923699"/>
                <a:gd name="connsiteX26" fmla="*/ 280204 w 1489775"/>
                <a:gd name="connsiteY26" fmla="*/ 750754 h 3923699"/>
                <a:gd name="connsiteX27" fmla="*/ 744888 w 1489775"/>
                <a:gd name="connsiteY27" fmla="*/ 0 h 3923699"/>
                <a:gd name="connsiteX28" fmla="*/ 1082199 w 1489775"/>
                <a:gd name="connsiteY28" fmla="*/ 337311 h 3923699"/>
                <a:gd name="connsiteX29" fmla="*/ 744888 w 1489775"/>
                <a:gd name="connsiteY29" fmla="*/ 674622 h 3923699"/>
                <a:gd name="connsiteX30" fmla="*/ 407577 w 1489775"/>
                <a:gd name="connsiteY30" fmla="*/ 337311 h 3923699"/>
                <a:gd name="connsiteX31" fmla="*/ 744888 w 1489775"/>
                <a:gd name="connsiteY31" fmla="*/ 0 h 3923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89775" h="3923699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5" name="Round Same Side Corner Rectangle 8">
              <a:extLst>
                <a:ext uri="{FF2B5EF4-FFF2-40B4-BE49-F238E27FC236}">
                  <a16:creationId xmlns:a16="http://schemas.microsoft.com/office/drawing/2014/main" xmlns="" id="{4858DBE3-88F0-4AA0-8EC4-2945A60AB9EA}"/>
                </a:ext>
              </a:extLst>
            </p:cNvPr>
            <p:cNvSpPr/>
            <p:nvPr/>
          </p:nvSpPr>
          <p:spPr>
            <a:xfrm>
              <a:off x="1996280" y="4916856"/>
              <a:ext cx="426019" cy="1122027"/>
            </a:xfrm>
            <a:custGeom>
              <a:avLst/>
              <a:gdLst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8887 w 1489775"/>
                <a:gd name="connsiteY10" fmla="*/ 2305078 h 3923699"/>
                <a:gd name="connsiteX11" fmla="*/ 1151853 w 1489775"/>
                <a:gd name="connsiteY11" fmla="*/ 3743699 h 3923699"/>
                <a:gd name="connsiteX12" fmla="*/ 971853 w 1489775"/>
                <a:gd name="connsiteY12" fmla="*/ 3923699 h 3923699"/>
                <a:gd name="connsiteX13" fmla="*/ 791853 w 1489775"/>
                <a:gd name="connsiteY13" fmla="*/ 3743699 h 3923699"/>
                <a:gd name="connsiteX14" fmla="*/ 791853 w 1489775"/>
                <a:gd name="connsiteY14" fmla="*/ 2305078 h 3923699"/>
                <a:gd name="connsiteX15" fmla="*/ 683854 w 1489775"/>
                <a:gd name="connsiteY15" fmla="*/ 2305078 h 3923699"/>
                <a:gd name="connsiteX16" fmla="*/ 683854 w 1489775"/>
                <a:gd name="connsiteY16" fmla="*/ 3743698 h 3923699"/>
                <a:gd name="connsiteX17" fmla="*/ 503854 w 1489775"/>
                <a:gd name="connsiteY17" fmla="*/ 3923698 h 3923699"/>
                <a:gd name="connsiteX18" fmla="*/ 323854 w 1489775"/>
                <a:gd name="connsiteY18" fmla="*/ 3743698 h 3923699"/>
                <a:gd name="connsiteX19" fmla="*/ 323854 w 1489775"/>
                <a:gd name="connsiteY19" fmla="*/ 2238914 h 3923699"/>
                <a:gd name="connsiteX20" fmla="*/ 330887 w 1489775"/>
                <a:gd name="connsiteY20" fmla="*/ 2238914 h 3923699"/>
                <a:gd name="connsiteX21" fmla="*/ 330887 w 1489775"/>
                <a:gd name="connsiteY21" fmla="*/ 1390678 h 3923699"/>
                <a:gd name="connsiteX22" fmla="*/ 288033 w 1489775"/>
                <a:gd name="connsiteY22" fmla="*/ 1390678 h 3923699"/>
                <a:gd name="connsiteX23" fmla="*/ 288033 w 1489775"/>
                <a:gd name="connsiteY23" fmla="*/ 2063902 h 3923699"/>
                <a:gd name="connsiteX24" fmla="*/ 144017 w 1489775"/>
                <a:gd name="connsiteY24" fmla="*/ 2207918 h 3923699"/>
                <a:gd name="connsiteX25" fmla="*/ 1 w 1489775"/>
                <a:gd name="connsiteY25" fmla="*/ 2063902 h 3923699"/>
                <a:gd name="connsiteX26" fmla="*/ 1 w 1489775"/>
                <a:gd name="connsiteY26" fmla="*/ 1390678 h 3923699"/>
                <a:gd name="connsiteX27" fmla="*/ 0 w 1489775"/>
                <a:gd name="connsiteY27" fmla="*/ 1390678 h 3923699"/>
                <a:gd name="connsiteX28" fmla="*/ 0 w 1489775"/>
                <a:gd name="connsiteY28" fmla="*/ 1030958 h 3923699"/>
                <a:gd name="connsiteX29" fmla="*/ 280204 w 1489775"/>
                <a:gd name="connsiteY29" fmla="*/ 750754 h 3923699"/>
                <a:gd name="connsiteX30" fmla="*/ 744888 w 1489775"/>
                <a:gd name="connsiteY30" fmla="*/ 0 h 3923699"/>
                <a:gd name="connsiteX31" fmla="*/ 1082199 w 1489775"/>
                <a:gd name="connsiteY31" fmla="*/ 337311 h 3923699"/>
                <a:gd name="connsiteX32" fmla="*/ 744888 w 1489775"/>
                <a:gd name="connsiteY32" fmla="*/ 674622 h 3923699"/>
                <a:gd name="connsiteX33" fmla="*/ 407577 w 1489775"/>
                <a:gd name="connsiteY33" fmla="*/ 337311 h 3923699"/>
                <a:gd name="connsiteX34" fmla="*/ 744888 w 1489775"/>
                <a:gd name="connsiteY34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2238914 h 3923699"/>
                <a:gd name="connsiteX20" fmla="*/ 330887 w 1489775"/>
                <a:gd name="connsiteY20" fmla="*/ 1390678 h 3923699"/>
                <a:gd name="connsiteX21" fmla="*/ 288033 w 1489775"/>
                <a:gd name="connsiteY21" fmla="*/ 1390678 h 3923699"/>
                <a:gd name="connsiteX22" fmla="*/ 288033 w 1489775"/>
                <a:gd name="connsiteY22" fmla="*/ 2063902 h 3923699"/>
                <a:gd name="connsiteX23" fmla="*/ 144017 w 1489775"/>
                <a:gd name="connsiteY23" fmla="*/ 2207918 h 3923699"/>
                <a:gd name="connsiteX24" fmla="*/ 1 w 1489775"/>
                <a:gd name="connsiteY24" fmla="*/ 2063902 h 3923699"/>
                <a:gd name="connsiteX25" fmla="*/ 1 w 1489775"/>
                <a:gd name="connsiteY25" fmla="*/ 1390678 h 3923699"/>
                <a:gd name="connsiteX26" fmla="*/ 0 w 1489775"/>
                <a:gd name="connsiteY26" fmla="*/ 1390678 h 3923699"/>
                <a:gd name="connsiteX27" fmla="*/ 0 w 1489775"/>
                <a:gd name="connsiteY27" fmla="*/ 1030958 h 3923699"/>
                <a:gd name="connsiteX28" fmla="*/ 280204 w 1489775"/>
                <a:gd name="connsiteY28" fmla="*/ 750754 h 3923699"/>
                <a:gd name="connsiteX29" fmla="*/ 744888 w 1489775"/>
                <a:gd name="connsiteY29" fmla="*/ 0 h 3923699"/>
                <a:gd name="connsiteX30" fmla="*/ 1082199 w 1489775"/>
                <a:gd name="connsiteY30" fmla="*/ 337311 h 3923699"/>
                <a:gd name="connsiteX31" fmla="*/ 744888 w 1489775"/>
                <a:gd name="connsiteY31" fmla="*/ 674622 h 3923699"/>
                <a:gd name="connsiteX32" fmla="*/ 407577 w 1489775"/>
                <a:gd name="connsiteY32" fmla="*/ 337311 h 3923699"/>
                <a:gd name="connsiteX33" fmla="*/ 744888 w 1489775"/>
                <a:gd name="connsiteY33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1390678 h 3923699"/>
                <a:gd name="connsiteX20" fmla="*/ 288033 w 1489775"/>
                <a:gd name="connsiteY20" fmla="*/ 1390678 h 3923699"/>
                <a:gd name="connsiteX21" fmla="*/ 288033 w 1489775"/>
                <a:gd name="connsiteY21" fmla="*/ 2063902 h 3923699"/>
                <a:gd name="connsiteX22" fmla="*/ 144017 w 1489775"/>
                <a:gd name="connsiteY22" fmla="*/ 2207918 h 3923699"/>
                <a:gd name="connsiteX23" fmla="*/ 1 w 1489775"/>
                <a:gd name="connsiteY23" fmla="*/ 2063902 h 3923699"/>
                <a:gd name="connsiteX24" fmla="*/ 1 w 1489775"/>
                <a:gd name="connsiteY24" fmla="*/ 1390678 h 3923699"/>
                <a:gd name="connsiteX25" fmla="*/ 0 w 1489775"/>
                <a:gd name="connsiteY25" fmla="*/ 1390678 h 3923699"/>
                <a:gd name="connsiteX26" fmla="*/ 0 w 1489775"/>
                <a:gd name="connsiteY26" fmla="*/ 1030958 h 3923699"/>
                <a:gd name="connsiteX27" fmla="*/ 280204 w 1489775"/>
                <a:gd name="connsiteY27" fmla="*/ 750754 h 3923699"/>
                <a:gd name="connsiteX28" fmla="*/ 744888 w 1489775"/>
                <a:gd name="connsiteY28" fmla="*/ 0 h 3923699"/>
                <a:gd name="connsiteX29" fmla="*/ 1082199 w 1489775"/>
                <a:gd name="connsiteY29" fmla="*/ 337311 h 3923699"/>
                <a:gd name="connsiteX30" fmla="*/ 744888 w 1489775"/>
                <a:gd name="connsiteY30" fmla="*/ 674622 h 3923699"/>
                <a:gd name="connsiteX31" fmla="*/ 407577 w 1489775"/>
                <a:gd name="connsiteY31" fmla="*/ 337311 h 3923699"/>
                <a:gd name="connsiteX32" fmla="*/ 744888 w 1489775"/>
                <a:gd name="connsiteY32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30887 w 1489775"/>
                <a:gd name="connsiteY18" fmla="*/ 1390678 h 3923699"/>
                <a:gd name="connsiteX19" fmla="*/ 288033 w 1489775"/>
                <a:gd name="connsiteY19" fmla="*/ 1390678 h 3923699"/>
                <a:gd name="connsiteX20" fmla="*/ 288033 w 1489775"/>
                <a:gd name="connsiteY20" fmla="*/ 2063902 h 3923699"/>
                <a:gd name="connsiteX21" fmla="*/ 144017 w 1489775"/>
                <a:gd name="connsiteY21" fmla="*/ 2207918 h 3923699"/>
                <a:gd name="connsiteX22" fmla="*/ 1 w 1489775"/>
                <a:gd name="connsiteY22" fmla="*/ 2063902 h 3923699"/>
                <a:gd name="connsiteX23" fmla="*/ 1 w 1489775"/>
                <a:gd name="connsiteY23" fmla="*/ 1390678 h 3923699"/>
                <a:gd name="connsiteX24" fmla="*/ 0 w 1489775"/>
                <a:gd name="connsiteY24" fmla="*/ 1390678 h 3923699"/>
                <a:gd name="connsiteX25" fmla="*/ 0 w 1489775"/>
                <a:gd name="connsiteY25" fmla="*/ 1030958 h 3923699"/>
                <a:gd name="connsiteX26" fmla="*/ 280204 w 1489775"/>
                <a:gd name="connsiteY26" fmla="*/ 750754 h 3923699"/>
                <a:gd name="connsiteX27" fmla="*/ 744888 w 1489775"/>
                <a:gd name="connsiteY27" fmla="*/ 0 h 3923699"/>
                <a:gd name="connsiteX28" fmla="*/ 1082199 w 1489775"/>
                <a:gd name="connsiteY28" fmla="*/ 337311 h 3923699"/>
                <a:gd name="connsiteX29" fmla="*/ 744888 w 1489775"/>
                <a:gd name="connsiteY29" fmla="*/ 674622 h 3923699"/>
                <a:gd name="connsiteX30" fmla="*/ 407577 w 1489775"/>
                <a:gd name="connsiteY30" fmla="*/ 337311 h 3923699"/>
                <a:gd name="connsiteX31" fmla="*/ 744888 w 1489775"/>
                <a:gd name="connsiteY31" fmla="*/ 0 h 3923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89775" h="3923699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6" name="Round Same Side Corner Rectangle 8">
              <a:extLst>
                <a:ext uri="{FF2B5EF4-FFF2-40B4-BE49-F238E27FC236}">
                  <a16:creationId xmlns:a16="http://schemas.microsoft.com/office/drawing/2014/main" xmlns="" id="{D3323B89-1426-4C4D-87F2-F827E4329B2D}"/>
                </a:ext>
              </a:extLst>
            </p:cNvPr>
            <p:cNvSpPr/>
            <p:nvPr/>
          </p:nvSpPr>
          <p:spPr>
            <a:xfrm>
              <a:off x="2646519" y="4916856"/>
              <a:ext cx="426019" cy="1122027"/>
            </a:xfrm>
            <a:custGeom>
              <a:avLst/>
              <a:gdLst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8887 w 1489775"/>
                <a:gd name="connsiteY10" fmla="*/ 2305078 h 3923699"/>
                <a:gd name="connsiteX11" fmla="*/ 1151853 w 1489775"/>
                <a:gd name="connsiteY11" fmla="*/ 3743699 h 3923699"/>
                <a:gd name="connsiteX12" fmla="*/ 971853 w 1489775"/>
                <a:gd name="connsiteY12" fmla="*/ 3923699 h 3923699"/>
                <a:gd name="connsiteX13" fmla="*/ 791853 w 1489775"/>
                <a:gd name="connsiteY13" fmla="*/ 3743699 h 3923699"/>
                <a:gd name="connsiteX14" fmla="*/ 791853 w 1489775"/>
                <a:gd name="connsiteY14" fmla="*/ 2305078 h 3923699"/>
                <a:gd name="connsiteX15" fmla="*/ 683854 w 1489775"/>
                <a:gd name="connsiteY15" fmla="*/ 2305078 h 3923699"/>
                <a:gd name="connsiteX16" fmla="*/ 683854 w 1489775"/>
                <a:gd name="connsiteY16" fmla="*/ 3743698 h 3923699"/>
                <a:gd name="connsiteX17" fmla="*/ 503854 w 1489775"/>
                <a:gd name="connsiteY17" fmla="*/ 3923698 h 3923699"/>
                <a:gd name="connsiteX18" fmla="*/ 323854 w 1489775"/>
                <a:gd name="connsiteY18" fmla="*/ 3743698 h 3923699"/>
                <a:gd name="connsiteX19" fmla="*/ 323854 w 1489775"/>
                <a:gd name="connsiteY19" fmla="*/ 2238914 h 3923699"/>
                <a:gd name="connsiteX20" fmla="*/ 330887 w 1489775"/>
                <a:gd name="connsiteY20" fmla="*/ 2238914 h 3923699"/>
                <a:gd name="connsiteX21" fmla="*/ 330887 w 1489775"/>
                <a:gd name="connsiteY21" fmla="*/ 1390678 h 3923699"/>
                <a:gd name="connsiteX22" fmla="*/ 288033 w 1489775"/>
                <a:gd name="connsiteY22" fmla="*/ 1390678 h 3923699"/>
                <a:gd name="connsiteX23" fmla="*/ 288033 w 1489775"/>
                <a:gd name="connsiteY23" fmla="*/ 2063902 h 3923699"/>
                <a:gd name="connsiteX24" fmla="*/ 144017 w 1489775"/>
                <a:gd name="connsiteY24" fmla="*/ 2207918 h 3923699"/>
                <a:gd name="connsiteX25" fmla="*/ 1 w 1489775"/>
                <a:gd name="connsiteY25" fmla="*/ 2063902 h 3923699"/>
                <a:gd name="connsiteX26" fmla="*/ 1 w 1489775"/>
                <a:gd name="connsiteY26" fmla="*/ 1390678 h 3923699"/>
                <a:gd name="connsiteX27" fmla="*/ 0 w 1489775"/>
                <a:gd name="connsiteY27" fmla="*/ 1390678 h 3923699"/>
                <a:gd name="connsiteX28" fmla="*/ 0 w 1489775"/>
                <a:gd name="connsiteY28" fmla="*/ 1030958 h 3923699"/>
                <a:gd name="connsiteX29" fmla="*/ 280204 w 1489775"/>
                <a:gd name="connsiteY29" fmla="*/ 750754 h 3923699"/>
                <a:gd name="connsiteX30" fmla="*/ 744888 w 1489775"/>
                <a:gd name="connsiteY30" fmla="*/ 0 h 3923699"/>
                <a:gd name="connsiteX31" fmla="*/ 1082199 w 1489775"/>
                <a:gd name="connsiteY31" fmla="*/ 337311 h 3923699"/>
                <a:gd name="connsiteX32" fmla="*/ 744888 w 1489775"/>
                <a:gd name="connsiteY32" fmla="*/ 674622 h 3923699"/>
                <a:gd name="connsiteX33" fmla="*/ 407577 w 1489775"/>
                <a:gd name="connsiteY33" fmla="*/ 337311 h 3923699"/>
                <a:gd name="connsiteX34" fmla="*/ 744888 w 1489775"/>
                <a:gd name="connsiteY34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2238914 h 3923699"/>
                <a:gd name="connsiteX20" fmla="*/ 330887 w 1489775"/>
                <a:gd name="connsiteY20" fmla="*/ 1390678 h 3923699"/>
                <a:gd name="connsiteX21" fmla="*/ 288033 w 1489775"/>
                <a:gd name="connsiteY21" fmla="*/ 1390678 h 3923699"/>
                <a:gd name="connsiteX22" fmla="*/ 288033 w 1489775"/>
                <a:gd name="connsiteY22" fmla="*/ 2063902 h 3923699"/>
                <a:gd name="connsiteX23" fmla="*/ 144017 w 1489775"/>
                <a:gd name="connsiteY23" fmla="*/ 2207918 h 3923699"/>
                <a:gd name="connsiteX24" fmla="*/ 1 w 1489775"/>
                <a:gd name="connsiteY24" fmla="*/ 2063902 h 3923699"/>
                <a:gd name="connsiteX25" fmla="*/ 1 w 1489775"/>
                <a:gd name="connsiteY25" fmla="*/ 1390678 h 3923699"/>
                <a:gd name="connsiteX26" fmla="*/ 0 w 1489775"/>
                <a:gd name="connsiteY26" fmla="*/ 1390678 h 3923699"/>
                <a:gd name="connsiteX27" fmla="*/ 0 w 1489775"/>
                <a:gd name="connsiteY27" fmla="*/ 1030958 h 3923699"/>
                <a:gd name="connsiteX28" fmla="*/ 280204 w 1489775"/>
                <a:gd name="connsiteY28" fmla="*/ 750754 h 3923699"/>
                <a:gd name="connsiteX29" fmla="*/ 744888 w 1489775"/>
                <a:gd name="connsiteY29" fmla="*/ 0 h 3923699"/>
                <a:gd name="connsiteX30" fmla="*/ 1082199 w 1489775"/>
                <a:gd name="connsiteY30" fmla="*/ 337311 h 3923699"/>
                <a:gd name="connsiteX31" fmla="*/ 744888 w 1489775"/>
                <a:gd name="connsiteY31" fmla="*/ 674622 h 3923699"/>
                <a:gd name="connsiteX32" fmla="*/ 407577 w 1489775"/>
                <a:gd name="connsiteY32" fmla="*/ 337311 h 3923699"/>
                <a:gd name="connsiteX33" fmla="*/ 744888 w 1489775"/>
                <a:gd name="connsiteY33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1390678 h 3923699"/>
                <a:gd name="connsiteX20" fmla="*/ 288033 w 1489775"/>
                <a:gd name="connsiteY20" fmla="*/ 1390678 h 3923699"/>
                <a:gd name="connsiteX21" fmla="*/ 288033 w 1489775"/>
                <a:gd name="connsiteY21" fmla="*/ 2063902 h 3923699"/>
                <a:gd name="connsiteX22" fmla="*/ 144017 w 1489775"/>
                <a:gd name="connsiteY22" fmla="*/ 2207918 h 3923699"/>
                <a:gd name="connsiteX23" fmla="*/ 1 w 1489775"/>
                <a:gd name="connsiteY23" fmla="*/ 2063902 h 3923699"/>
                <a:gd name="connsiteX24" fmla="*/ 1 w 1489775"/>
                <a:gd name="connsiteY24" fmla="*/ 1390678 h 3923699"/>
                <a:gd name="connsiteX25" fmla="*/ 0 w 1489775"/>
                <a:gd name="connsiteY25" fmla="*/ 1390678 h 3923699"/>
                <a:gd name="connsiteX26" fmla="*/ 0 w 1489775"/>
                <a:gd name="connsiteY26" fmla="*/ 1030958 h 3923699"/>
                <a:gd name="connsiteX27" fmla="*/ 280204 w 1489775"/>
                <a:gd name="connsiteY27" fmla="*/ 750754 h 3923699"/>
                <a:gd name="connsiteX28" fmla="*/ 744888 w 1489775"/>
                <a:gd name="connsiteY28" fmla="*/ 0 h 3923699"/>
                <a:gd name="connsiteX29" fmla="*/ 1082199 w 1489775"/>
                <a:gd name="connsiteY29" fmla="*/ 337311 h 3923699"/>
                <a:gd name="connsiteX30" fmla="*/ 744888 w 1489775"/>
                <a:gd name="connsiteY30" fmla="*/ 674622 h 3923699"/>
                <a:gd name="connsiteX31" fmla="*/ 407577 w 1489775"/>
                <a:gd name="connsiteY31" fmla="*/ 337311 h 3923699"/>
                <a:gd name="connsiteX32" fmla="*/ 744888 w 1489775"/>
                <a:gd name="connsiteY32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30887 w 1489775"/>
                <a:gd name="connsiteY18" fmla="*/ 1390678 h 3923699"/>
                <a:gd name="connsiteX19" fmla="*/ 288033 w 1489775"/>
                <a:gd name="connsiteY19" fmla="*/ 1390678 h 3923699"/>
                <a:gd name="connsiteX20" fmla="*/ 288033 w 1489775"/>
                <a:gd name="connsiteY20" fmla="*/ 2063902 h 3923699"/>
                <a:gd name="connsiteX21" fmla="*/ 144017 w 1489775"/>
                <a:gd name="connsiteY21" fmla="*/ 2207918 h 3923699"/>
                <a:gd name="connsiteX22" fmla="*/ 1 w 1489775"/>
                <a:gd name="connsiteY22" fmla="*/ 2063902 h 3923699"/>
                <a:gd name="connsiteX23" fmla="*/ 1 w 1489775"/>
                <a:gd name="connsiteY23" fmla="*/ 1390678 h 3923699"/>
                <a:gd name="connsiteX24" fmla="*/ 0 w 1489775"/>
                <a:gd name="connsiteY24" fmla="*/ 1390678 h 3923699"/>
                <a:gd name="connsiteX25" fmla="*/ 0 w 1489775"/>
                <a:gd name="connsiteY25" fmla="*/ 1030958 h 3923699"/>
                <a:gd name="connsiteX26" fmla="*/ 280204 w 1489775"/>
                <a:gd name="connsiteY26" fmla="*/ 750754 h 3923699"/>
                <a:gd name="connsiteX27" fmla="*/ 744888 w 1489775"/>
                <a:gd name="connsiteY27" fmla="*/ 0 h 3923699"/>
                <a:gd name="connsiteX28" fmla="*/ 1082199 w 1489775"/>
                <a:gd name="connsiteY28" fmla="*/ 337311 h 3923699"/>
                <a:gd name="connsiteX29" fmla="*/ 744888 w 1489775"/>
                <a:gd name="connsiteY29" fmla="*/ 674622 h 3923699"/>
                <a:gd name="connsiteX30" fmla="*/ 407577 w 1489775"/>
                <a:gd name="connsiteY30" fmla="*/ 337311 h 3923699"/>
                <a:gd name="connsiteX31" fmla="*/ 744888 w 1489775"/>
                <a:gd name="connsiteY31" fmla="*/ 0 h 3923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89775" h="3923699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7" name="Round Same Side Corner Rectangle 8">
              <a:extLst>
                <a:ext uri="{FF2B5EF4-FFF2-40B4-BE49-F238E27FC236}">
                  <a16:creationId xmlns:a16="http://schemas.microsoft.com/office/drawing/2014/main" xmlns="" id="{D0EBA993-AA0F-427C-A2BE-54A09E4B2FDC}"/>
                </a:ext>
              </a:extLst>
            </p:cNvPr>
            <p:cNvSpPr/>
            <p:nvPr/>
          </p:nvSpPr>
          <p:spPr>
            <a:xfrm>
              <a:off x="3296758" y="4916856"/>
              <a:ext cx="426019" cy="1122027"/>
            </a:xfrm>
            <a:custGeom>
              <a:avLst/>
              <a:gdLst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8887 w 1489775"/>
                <a:gd name="connsiteY10" fmla="*/ 2305078 h 3923699"/>
                <a:gd name="connsiteX11" fmla="*/ 1151853 w 1489775"/>
                <a:gd name="connsiteY11" fmla="*/ 3743699 h 3923699"/>
                <a:gd name="connsiteX12" fmla="*/ 971853 w 1489775"/>
                <a:gd name="connsiteY12" fmla="*/ 3923699 h 3923699"/>
                <a:gd name="connsiteX13" fmla="*/ 791853 w 1489775"/>
                <a:gd name="connsiteY13" fmla="*/ 3743699 h 3923699"/>
                <a:gd name="connsiteX14" fmla="*/ 791853 w 1489775"/>
                <a:gd name="connsiteY14" fmla="*/ 2305078 h 3923699"/>
                <a:gd name="connsiteX15" fmla="*/ 683854 w 1489775"/>
                <a:gd name="connsiteY15" fmla="*/ 2305078 h 3923699"/>
                <a:gd name="connsiteX16" fmla="*/ 683854 w 1489775"/>
                <a:gd name="connsiteY16" fmla="*/ 3743698 h 3923699"/>
                <a:gd name="connsiteX17" fmla="*/ 503854 w 1489775"/>
                <a:gd name="connsiteY17" fmla="*/ 3923698 h 3923699"/>
                <a:gd name="connsiteX18" fmla="*/ 323854 w 1489775"/>
                <a:gd name="connsiteY18" fmla="*/ 3743698 h 3923699"/>
                <a:gd name="connsiteX19" fmla="*/ 323854 w 1489775"/>
                <a:gd name="connsiteY19" fmla="*/ 2238914 h 3923699"/>
                <a:gd name="connsiteX20" fmla="*/ 330887 w 1489775"/>
                <a:gd name="connsiteY20" fmla="*/ 2238914 h 3923699"/>
                <a:gd name="connsiteX21" fmla="*/ 330887 w 1489775"/>
                <a:gd name="connsiteY21" fmla="*/ 1390678 h 3923699"/>
                <a:gd name="connsiteX22" fmla="*/ 288033 w 1489775"/>
                <a:gd name="connsiteY22" fmla="*/ 1390678 h 3923699"/>
                <a:gd name="connsiteX23" fmla="*/ 288033 w 1489775"/>
                <a:gd name="connsiteY23" fmla="*/ 2063902 h 3923699"/>
                <a:gd name="connsiteX24" fmla="*/ 144017 w 1489775"/>
                <a:gd name="connsiteY24" fmla="*/ 2207918 h 3923699"/>
                <a:gd name="connsiteX25" fmla="*/ 1 w 1489775"/>
                <a:gd name="connsiteY25" fmla="*/ 2063902 h 3923699"/>
                <a:gd name="connsiteX26" fmla="*/ 1 w 1489775"/>
                <a:gd name="connsiteY26" fmla="*/ 1390678 h 3923699"/>
                <a:gd name="connsiteX27" fmla="*/ 0 w 1489775"/>
                <a:gd name="connsiteY27" fmla="*/ 1390678 h 3923699"/>
                <a:gd name="connsiteX28" fmla="*/ 0 w 1489775"/>
                <a:gd name="connsiteY28" fmla="*/ 1030958 h 3923699"/>
                <a:gd name="connsiteX29" fmla="*/ 280204 w 1489775"/>
                <a:gd name="connsiteY29" fmla="*/ 750754 h 3923699"/>
                <a:gd name="connsiteX30" fmla="*/ 744888 w 1489775"/>
                <a:gd name="connsiteY30" fmla="*/ 0 h 3923699"/>
                <a:gd name="connsiteX31" fmla="*/ 1082199 w 1489775"/>
                <a:gd name="connsiteY31" fmla="*/ 337311 h 3923699"/>
                <a:gd name="connsiteX32" fmla="*/ 744888 w 1489775"/>
                <a:gd name="connsiteY32" fmla="*/ 674622 h 3923699"/>
                <a:gd name="connsiteX33" fmla="*/ 407577 w 1489775"/>
                <a:gd name="connsiteY33" fmla="*/ 337311 h 3923699"/>
                <a:gd name="connsiteX34" fmla="*/ 744888 w 1489775"/>
                <a:gd name="connsiteY34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2238914 h 3923699"/>
                <a:gd name="connsiteX20" fmla="*/ 330887 w 1489775"/>
                <a:gd name="connsiteY20" fmla="*/ 1390678 h 3923699"/>
                <a:gd name="connsiteX21" fmla="*/ 288033 w 1489775"/>
                <a:gd name="connsiteY21" fmla="*/ 1390678 h 3923699"/>
                <a:gd name="connsiteX22" fmla="*/ 288033 w 1489775"/>
                <a:gd name="connsiteY22" fmla="*/ 2063902 h 3923699"/>
                <a:gd name="connsiteX23" fmla="*/ 144017 w 1489775"/>
                <a:gd name="connsiteY23" fmla="*/ 2207918 h 3923699"/>
                <a:gd name="connsiteX24" fmla="*/ 1 w 1489775"/>
                <a:gd name="connsiteY24" fmla="*/ 2063902 h 3923699"/>
                <a:gd name="connsiteX25" fmla="*/ 1 w 1489775"/>
                <a:gd name="connsiteY25" fmla="*/ 1390678 h 3923699"/>
                <a:gd name="connsiteX26" fmla="*/ 0 w 1489775"/>
                <a:gd name="connsiteY26" fmla="*/ 1390678 h 3923699"/>
                <a:gd name="connsiteX27" fmla="*/ 0 w 1489775"/>
                <a:gd name="connsiteY27" fmla="*/ 1030958 h 3923699"/>
                <a:gd name="connsiteX28" fmla="*/ 280204 w 1489775"/>
                <a:gd name="connsiteY28" fmla="*/ 750754 h 3923699"/>
                <a:gd name="connsiteX29" fmla="*/ 744888 w 1489775"/>
                <a:gd name="connsiteY29" fmla="*/ 0 h 3923699"/>
                <a:gd name="connsiteX30" fmla="*/ 1082199 w 1489775"/>
                <a:gd name="connsiteY30" fmla="*/ 337311 h 3923699"/>
                <a:gd name="connsiteX31" fmla="*/ 744888 w 1489775"/>
                <a:gd name="connsiteY31" fmla="*/ 674622 h 3923699"/>
                <a:gd name="connsiteX32" fmla="*/ 407577 w 1489775"/>
                <a:gd name="connsiteY32" fmla="*/ 337311 h 3923699"/>
                <a:gd name="connsiteX33" fmla="*/ 744888 w 1489775"/>
                <a:gd name="connsiteY33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1390678 h 3923699"/>
                <a:gd name="connsiteX20" fmla="*/ 288033 w 1489775"/>
                <a:gd name="connsiteY20" fmla="*/ 1390678 h 3923699"/>
                <a:gd name="connsiteX21" fmla="*/ 288033 w 1489775"/>
                <a:gd name="connsiteY21" fmla="*/ 2063902 h 3923699"/>
                <a:gd name="connsiteX22" fmla="*/ 144017 w 1489775"/>
                <a:gd name="connsiteY22" fmla="*/ 2207918 h 3923699"/>
                <a:gd name="connsiteX23" fmla="*/ 1 w 1489775"/>
                <a:gd name="connsiteY23" fmla="*/ 2063902 h 3923699"/>
                <a:gd name="connsiteX24" fmla="*/ 1 w 1489775"/>
                <a:gd name="connsiteY24" fmla="*/ 1390678 h 3923699"/>
                <a:gd name="connsiteX25" fmla="*/ 0 w 1489775"/>
                <a:gd name="connsiteY25" fmla="*/ 1390678 h 3923699"/>
                <a:gd name="connsiteX26" fmla="*/ 0 w 1489775"/>
                <a:gd name="connsiteY26" fmla="*/ 1030958 h 3923699"/>
                <a:gd name="connsiteX27" fmla="*/ 280204 w 1489775"/>
                <a:gd name="connsiteY27" fmla="*/ 750754 h 3923699"/>
                <a:gd name="connsiteX28" fmla="*/ 744888 w 1489775"/>
                <a:gd name="connsiteY28" fmla="*/ 0 h 3923699"/>
                <a:gd name="connsiteX29" fmla="*/ 1082199 w 1489775"/>
                <a:gd name="connsiteY29" fmla="*/ 337311 h 3923699"/>
                <a:gd name="connsiteX30" fmla="*/ 744888 w 1489775"/>
                <a:gd name="connsiteY30" fmla="*/ 674622 h 3923699"/>
                <a:gd name="connsiteX31" fmla="*/ 407577 w 1489775"/>
                <a:gd name="connsiteY31" fmla="*/ 337311 h 3923699"/>
                <a:gd name="connsiteX32" fmla="*/ 744888 w 1489775"/>
                <a:gd name="connsiteY32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30887 w 1489775"/>
                <a:gd name="connsiteY18" fmla="*/ 1390678 h 3923699"/>
                <a:gd name="connsiteX19" fmla="*/ 288033 w 1489775"/>
                <a:gd name="connsiteY19" fmla="*/ 1390678 h 3923699"/>
                <a:gd name="connsiteX20" fmla="*/ 288033 w 1489775"/>
                <a:gd name="connsiteY20" fmla="*/ 2063902 h 3923699"/>
                <a:gd name="connsiteX21" fmla="*/ 144017 w 1489775"/>
                <a:gd name="connsiteY21" fmla="*/ 2207918 h 3923699"/>
                <a:gd name="connsiteX22" fmla="*/ 1 w 1489775"/>
                <a:gd name="connsiteY22" fmla="*/ 2063902 h 3923699"/>
                <a:gd name="connsiteX23" fmla="*/ 1 w 1489775"/>
                <a:gd name="connsiteY23" fmla="*/ 1390678 h 3923699"/>
                <a:gd name="connsiteX24" fmla="*/ 0 w 1489775"/>
                <a:gd name="connsiteY24" fmla="*/ 1390678 h 3923699"/>
                <a:gd name="connsiteX25" fmla="*/ 0 w 1489775"/>
                <a:gd name="connsiteY25" fmla="*/ 1030958 h 3923699"/>
                <a:gd name="connsiteX26" fmla="*/ 280204 w 1489775"/>
                <a:gd name="connsiteY26" fmla="*/ 750754 h 3923699"/>
                <a:gd name="connsiteX27" fmla="*/ 744888 w 1489775"/>
                <a:gd name="connsiteY27" fmla="*/ 0 h 3923699"/>
                <a:gd name="connsiteX28" fmla="*/ 1082199 w 1489775"/>
                <a:gd name="connsiteY28" fmla="*/ 337311 h 3923699"/>
                <a:gd name="connsiteX29" fmla="*/ 744888 w 1489775"/>
                <a:gd name="connsiteY29" fmla="*/ 674622 h 3923699"/>
                <a:gd name="connsiteX30" fmla="*/ 407577 w 1489775"/>
                <a:gd name="connsiteY30" fmla="*/ 337311 h 3923699"/>
                <a:gd name="connsiteX31" fmla="*/ 744888 w 1489775"/>
                <a:gd name="connsiteY31" fmla="*/ 0 h 3923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89775" h="3923699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8" name="Round Same Side Corner Rectangle 8">
              <a:extLst>
                <a:ext uri="{FF2B5EF4-FFF2-40B4-BE49-F238E27FC236}">
                  <a16:creationId xmlns:a16="http://schemas.microsoft.com/office/drawing/2014/main" xmlns="" id="{C8A667FE-0E53-42CE-AAE7-A1E0838FDACA}"/>
                </a:ext>
              </a:extLst>
            </p:cNvPr>
            <p:cNvSpPr/>
            <p:nvPr/>
          </p:nvSpPr>
          <p:spPr>
            <a:xfrm>
              <a:off x="3946997" y="4916856"/>
              <a:ext cx="426019" cy="1122027"/>
            </a:xfrm>
            <a:custGeom>
              <a:avLst/>
              <a:gdLst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8887 w 1489775"/>
                <a:gd name="connsiteY10" fmla="*/ 2305078 h 3923699"/>
                <a:gd name="connsiteX11" fmla="*/ 1151853 w 1489775"/>
                <a:gd name="connsiteY11" fmla="*/ 3743699 h 3923699"/>
                <a:gd name="connsiteX12" fmla="*/ 971853 w 1489775"/>
                <a:gd name="connsiteY12" fmla="*/ 3923699 h 3923699"/>
                <a:gd name="connsiteX13" fmla="*/ 791853 w 1489775"/>
                <a:gd name="connsiteY13" fmla="*/ 3743699 h 3923699"/>
                <a:gd name="connsiteX14" fmla="*/ 791853 w 1489775"/>
                <a:gd name="connsiteY14" fmla="*/ 2305078 h 3923699"/>
                <a:gd name="connsiteX15" fmla="*/ 683854 w 1489775"/>
                <a:gd name="connsiteY15" fmla="*/ 2305078 h 3923699"/>
                <a:gd name="connsiteX16" fmla="*/ 683854 w 1489775"/>
                <a:gd name="connsiteY16" fmla="*/ 3743698 h 3923699"/>
                <a:gd name="connsiteX17" fmla="*/ 503854 w 1489775"/>
                <a:gd name="connsiteY17" fmla="*/ 3923698 h 3923699"/>
                <a:gd name="connsiteX18" fmla="*/ 323854 w 1489775"/>
                <a:gd name="connsiteY18" fmla="*/ 3743698 h 3923699"/>
                <a:gd name="connsiteX19" fmla="*/ 323854 w 1489775"/>
                <a:gd name="connsiteY19" fmla="*/ 2238914 h 3923699"/>
                <a:gd name="connsiteX20" fmla="*/ 330887 w 1489775"/>
                <a:gd name="connsiteY20" fmla="*/ 2238914 h 3923699"/>
                <a:gd name="connsiteX21" fmla="*/ 330887 w 1489775"/>
                <a:gd name="connsiteY21" fmla="*/ 1390678 h 3923699"/>
                <a:gd name="connsiteX22" fmla="*/ 288033 w 1489775"/>
                <a:gd name="connsiteY22" fmla="*/ 1390678 h 3923699"/>
                <a:gd name="connsiteX23" fmla="*/ 288033 w 1489775"/>
                <a:gd name="connsiteY23" fmla="*/ 2063902 h 3923699"/>
                <a:gd name="connsiteX24" fmla="*/ 144017 w 1489775"/>
                <a:gd name="connsiteY24" fmla="*/ 2207918 h 3923699"/>
                <a:gd name="connsiteX25" fmla="*/ 1 w 1489775"/>
                <a:gd name="connsiteY25" fmla="*/ 2063902 h 3923699"/>
                <a:gd name="connsiteX26" fmla="*/ 1 w 1489775"/>
                <a:gd name="connsiteY26" fmla="*/ 1390678 h 3923699"/>
                <a:gd name="connsiteX27" fmla="*/ 0 w 1489775"/>
                <a:gd name="connsiteY27" fmla="*/ 1390678 h 3923699"/>
                <a:gd name="connsiteX28" fmla="*/ 0 w 1489775"/>
                <a:gd name="connsiteY28" fmla="*/ 1030958 h 3923699"/>
                <a:gd name="connsiteX29" fmla="*/ 280204 w 1489775"/>
                <a:gd name="connsiteY29" fmla="*/ 750754 h 3923699"/>
                <a:gd name="connsiteX30" fmla="*/ 744888 w 1489775"/>
                <a:gd name="connsiteY30" fmla="*/ 0 h 3923699"/>
                <a:gd name="connsiteX31" fmla="*/ 1082199 w 1489775"/>
                <a:gd name="connsiteY31" fmla="*/ 337311 h 3923699"/>
                <a:gd name="connsiteX32" fmla="*/ 744888 w 1489775"/>
                <a:gd name="connsiteY32" fmla="*/ 674622 h 3923699"/>
                <a:gd name="connsiteX33" fmla="*/ 407577 w 1489775"/>
                <a:gd name="connsiteY33" fmla="*/ 337311 h 3923699"/>
                <a:gd name="connsiteX34" fmla="*/ 744888 w 1489775"/>
                <a:gd name="connsiteY34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2238914 h 3923699"/>
                <a:gd name="connsiteX20" fmla="*/ 330887 w 1489775"/>
                <a:gd name="connsiteY20" fmla="*/ 1390678 h 3923699"/>
                <a:gd name="connsiteX21" fmla="*/ 288033 w 1489775"/>
                <a:gd name="connsiteY21" fmla="*/ 1390678 h 3923699"/>
                <a:gd name="connsiteX22" fmla="*/ 288033 w 1489775"/>
                <a:gd name="connsiteY22" fmla="*/ 2063902 h 3923699"/>
                <a:gd name="connsiteX23" fmla="*/ 144017 w 1489775"/>
                <a:gd name="connsiteY23" fmla="*/ 2207918 h 3923699"/>
                <a:gd name="connsiteX24" fmla="*/ 1 w 1489775"/>
                <a:gd name="connsiteY24" fmla="*/ 2063902 h 3923699"/>
                <a:gd name="connsiteX25" fmla="*/ 1 w 1489775"/>
                <a:gd name="connsiteY25" fmla="*/ 1390678 h 3923699"/>
                <a:gd name="connsiteX26" fmla="*/ 0 w 1489775"/>
                <a:gd name="connsiteY26" fmla="*/ 1390678 h 3923699"/>
                <a:gd name="connsiteX27" fmla="*/ 0 w 1489775"/>
                <a:gd name="connsiteY27" fmla="*/ 1030958 h 3923699"/>
                <a:gd name="connsiteX28" fmla="*/ 280204 w 1489775"/>
                <a:gd name="connsiteY28" fmla="*/ 750754 h 3923699"/>
                <a:gd name="connsiteX29" fmla="*/ 744888 w 1489775"/>
                <a:gd name="connsiteY29" fmla="*/ 0 h 3923699"/>
                <a:gd name="connsiteX30" fmla="*/ 1082199 w 1489775"/>
                <a:gd name="connsiteY30" fmla="*/ 337311 h 3923699"/>
                <a:gd name="connsiteX31" fmla="*/ 744888 w 1489775"/>
                <a:gd name="connsiteY31" fmla="*/ 674622 h 3923699"/>
                <a:gd name="connsiteX32" fmla="*/ 407577 w 1489775"/>
                <a:gd name="connsiteY32" fmla="*/ 337311 h 3923699"/>
                <a:gd name="connsiteX33" fmla="*/ 744888 w 1489775"/>
                <a:gd name="connsiteY33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1390678 h 3923699"/>
                <a:gd name="connsiteX20" fmla="*/ 288033 w 1489775"/>
                <a:gd name="connsiteY20" fmla="*/ 1390678 h 3923699"/>
                <a:gd name="connsiteX21" fmla="*/ 288033 w 1489775"/>
                <a:gd name="connsiteY21" fmla="*/ 2063902 h 3923699"/>
                <a:gd name="connsiteX22" fmla="*/ 144017 w 1489775"/>
                <a:gd name="connsiteY22" fmla="*/ 2207918 h 3923699"/>
                <a:gd name="connsiteX23" fmla="*/ 1 w 1489775"/>
                <a:gd name="connsiteY23" fmla="*/ 2063902 h 3923699"/>
                <a:gd name="connsiteX24" fmla="*/ 1 w 1489775"/>
                <a:gd name="connsiteY24" fmla="*/ 1390678 h 3923699"/>
                <a:gd name="connsiteX25" fmla="*/ 0 w 1489775"/>
                <a:gd name="connsiteY25" fmla="*/ 1390678 h 3923699"/>
                <a:gd name="connsiteX26" fmla="*/ 0 w 1489775"/>
                <a:gd name="connsiteY26" fmla="*/ 1030958 h 3923699"/>
                <a:gd name="connsiteX27" fmla="*/ 280204 w 1489775"/>
                <a:gd name="connsiteY27" fmla="*/ 750754 h 3923699"/>
                <a:gd name="connsiteX28" fmla="*/ 744888 w 1489775"/>
                <a:gd name="connsiteY28" fmla="*/ 0 h 3923699"/>
                <a:gd name="connsiteX29" fmla="*/ 1082199 w 1489775"/>
                <a:gd name="connsiteY29" fmla="*/ 337311 h 3923699"/>
                <a:gd name="connsiteX30" fmla="*/ 744888 w 1489775"/>
                <a:gd name="connsiteY30" fmla="*/ 674622 h 3923699"/>
                <a:gd name="connsiteX31" fmla="*/ 407577 w 1489775"/>
                <a:gd name="connsiteY31" fmla="*/ 337311 h 3923699"/>
                <a:gd name="connsiteX32" fmla="*/ 744888 w 1489775"/>
                <a:gd name="connsiteY32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30887 w 1489775"/>
                <a:gd name="connsiteY18" fmla="*/ 1390678 h 3923699"/>
                <a:gd name="connsiteX19" fmla="*/ 288033 w 1489775"/>
                <a:gd name="connsiteY19" fmla="*/ 1390678 h 3923699"/>
                <a:gd name="connsiteX20" fmla="*/ 288033 w 1489775"/>
                <a:gd name="connsiteY20" fmla="*/ 2063902 h 3923699"/>
                <a:gd name="connsiteX21" fmla="*/ 144017 w 1489775"/>
                <a:gd name="connsiteY21" fmla="*/ 2207918 h 3923699"/>
                <a:gd name="connsiteX22" fmla="*/ 1 w 1489775"/>
                <a:gd name="connsiteY22" fmla="*/ 2063902 h 3923699"/>
                <a:gd name="connsiteX23" fmla="*/ 1 w 1489775"/>
                <a:gd name="connsiteY23" fmla="*/ 1390678 h 3923699"/>
                <a:gd name="connsiteX24" fmla="*/ 0 w 1489775"/>
                <a:gd name="connsiteY24" fmla="*/ 1390678 h 3923699"/>
                <a:gd name="connsiteX25" fmla="*/ 0 w 1489775"/>
                <a:gd name="connsiteY25" fmla="*/ 1030958 h 3923699"/>
                <a:gd name="connsiteX26" fmla="*/ 280204 w 1489775"/>
                <a:gd name="connsiteY26" fmla="*/ 750754 h 3923699"/>
                <a:gd name="connsiteX27" fmla="*/ 744888 w 1489775"/>
                <a:gd name="connsiteY27" fmla="*/ 0 h 3923699"/>
                <a:gd name="connsiteX28" fmla="*/ 1082199 w 1489775"/>
                <a:gd name="connsiteY28" fmla="*/ 337311 h 3923699"/>
                <a:gd name="connsiteX29" fmla="*/ 744888 w 1489775"/>
                <a:gd name="connsiteY29" fmla="*/ 674622 h 3923699"/>
                <a:gd name="connsiteX30" fmla="*/ 407577 w 1489775"/>
                <a:gd name="connsiteY30" fmla="*/ 337311 h 3923699"/>
                <a:gd name="connsiteX31" fmla="*/ 744888 w 1489775"/>
                <a:gd name="connsiteY31" fmla="*/ 0 h 3923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89775" h="3923699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9" name="Round Same Side Corner Rectangle 8">
              <a:extLst>
                <a:ext uri="{FF2B5EF4-FFF2-40B4-BE49-F238E27FC236}">
                  <a16:creationId xmlns:a16="http://schemas.microsoft.com/office/drawing/2014/main" xmlns="" id="{59EE49D8-509B-4348-AFD6-C7E32BC100E7}"/>
                </a:ext>
              </a:extLst>
            </p:cNvPr>
            <p:cNvSpPr/>
            <p:nvPr/>
          </p:nvSpPr>
          <p:spPr>
            <a:xfrm>
              <a:off x="4597236" y="4916856"/>
              <a:ext cx="426019" cy="1122027"/>
            </a:xfrm>
            <a:custGeom>
              <a:avLst/>
              <a:gdLst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8887 w 1489775"/>
                <a:gd name="connsiteY10" fmla="*/ 2305078 h 3923699"/>
                <a:gd name="connsiteX11" fmla="*/ 1151853 w 1489775"/>
                <a:gd name="connsiteY11" fmla="*/ 3743699 h 3923699"/>
                <a:gd name="connsiteX12" fmla="*/ 971853 w 1489775"/>
                <a:gd name="connsiteY12" fmla="*/ 3923699 h 3923699"/>
                <a:gd name="connsiteX13" fmla="*/ 791853 w 1489775"/>
                <a:gd name="connsiteY13" fmla="*/ 3743699 h 3923699"/>
                <a:gd name="connsiteX14" fmla="*/ 791853 w 1489775"/>
                <a:gd name="connsiteY14" fmla="*/ 2305078 h 3923699"/>
                <a:gd name="connsiteX15" fmla="*/ 683854 w 1489775"/>
                <a:gd name="connsiteY15" fmla="*/ 2305078 h 3923699"/>
                <a:gd name="connsiteX16" fmla="*/ 683854 w 1489775"/>
                <a:gd name="connsiteY16" fmla="*/ 3743698 h 3923699"/>
                <a:gd name="connsiteX17" fmla="*/ 503854 w 1489775"/>
                <a:gd name="connsiteY17" fmla="*/ 3923698 h 3923699"/>
                <a:gd name="connsiteX18" fmla="*/ 323854 w 1489775"/>
                <a:gd name="connsiteY18" fmla="*/ 3743698 h 3923699"/>
                <a:gd name="connsiteX19" fmla="*/ 323854 w 1489775"/>
                <a:gd name="connsiteY19" fmla="*/ 2238914 h 3923699"/>
                <a:gd name="connsiteX20" fmla="*/ 330887 w 1489775"/>
                <a:gd name="connsiteY20" fmla="*/ 2238914 h 3923699"/>
                <a:gd name="connsiteX21" fmla="*/ 330887 w 1489775"/>
                <a:gd name="connsiteY21" fmla="*/ 1390678 h 3923699"/>
                <a:gd name="connsiteX22" fmla="*/ 288033 w 1489775"/>
                <a:gd name="connsiteY22" fmla="*/ 1390678 h 3923699"/>
                <a:gd name="connsiteX23" fmla="*/ 288033 w 1489775"/>
                <a:gd name="connsiteY23" fmla="*/ 2063902 h 3923699"/>
                <a:gd name="connsiteX24" fmla="*/ 144017 w 1489775"/>
                <a:gd name="connsiteY24" fmla="*/ 2207918 h 3923699"/>
                <a:gd name="connsiteX25" fmla="*/ 1 w 1489775"/>
                <a:gd name="connsiteY25" fmla="*/ 2063902 h 3923699"/>
                <a:gd name="connsiteX26" fmla="*/ 1 w 1489775"/>
                <a:gd name="connsiteY26" fmla="*/ 1390678 h 3923699"/>
                <a:gd name="connsiteX27" fmla="*/ 0 w 1489775"/>
                <a:gd name="connsiteY27" fmla="*/ 1390678 h 3923699"/>
                <a:gd name="connsiteX28" fmla="*/ 0 w 1489775"/>
                <a:gd name="connsiteY28" fmla="*/ 1030958 h 3923699"/>
                <a:gd name="connsiteX29" fmla="*/ 280204 w 1489775"/>
                <a:gd name="connsiteY29" fmla="*/ 750754 h 3923699"/>
                <a:gd name="connsiteX30" fmla="*/ 744888 w 1489775"/>
                <a:gd name="connsiteY30" fmla="*/ 0 h 3923699"/>
                <a:gd name="connsiteX31" fmla="*/ 1082199 w 1489775"/>
                <a:gd name="connsiteY31" fmla="*/ 337311 h 3923699"/>
                <a:gd name="connsiteX32" fmla="*/ 744888 w 1489775"/>
                <a:gd name="connsiteY32" fmla="*/ 674622 h 3923699"/>
                <a:gd name="connsiteX33" fmla="*/ 407577 w 1489775"/>
                <a:gd name="connsiteY33" fmla="*/ 337311 h 3923699"/>
                <a:gd name="connsiteX34" fmla="*/ 744888 w 1489775"/>
                <a:gd name="connsiteY34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2238914 h 3923699"/>
                <a:gd name="connsiteX20" fmla="*/ 330887 w 1489775"/>
                <a:gd name="connsiteY20" fmla="*/ 1390678 h 3923699"/>
                <a:gd name="connsiteX21" fmla="*/ 288033 w 1489775"/>
                <a:gd name="connsiteY21" fmla="*/ 1390678 h 3923699"/>
                <a:gd name="connsiteX22" fmla="*/ 288033 w 1489775"/>
                <a:gd name="connsiteY22" fmla="*/ 2063902 h 3923699"/>
                <a:gd name="connsiteX23" fmla="*/ 144017 w 1489775"/>
                <a:gd name="connsiteY23" fmla="*/ 2207918 h 3923699"/>
                <a:gd name="connsiteX24" fmla="*/ 1 w 1489775"/>
                <a:gd name="connsiteY24" fmla="*/ 2063902 h 3923699"/>
                <a:gd name="connsiteX25" fmla="*/ 1 w 1489775"/>
                <a:gd name="connsiteY25" fmla="*/ 1390678 h 3923699"/>
                <a:gd name="connsiteX26" fmla="*/ 0 w 1489775"/>
                <a:gd name="connsiteY26" fmla="*/ 1390678 h 3923699"/>
                <a:gd name="connsiteX27" fmla="*/ 0 w 1489775"/>
                <a:gd name="connsiteY27" fmla="*/ 1030958 h 3923699"/>
                <a:gd name="connsiteX28" fmla="*/ 280204 w 1489775"/>
                <a:gd name="connsiteY28" fmla="*/ 750754 h 3923699"/>
                <a:gd name="connsiteX29" fmla="*/ 744888 w 1489775"/>
                <a:gd name="connsiteY29" fmla="*/ 0 h 3923699"/>
                <a:gd name="connsiteX30" fmla="*/ 1082199 w 1489775"/>
                <a:gd name="connsiteY30" fmla="*/ 337311 h 3923699"/>
                <a:gd name="connsiteX31" fmla="*/ 744888 w 1489775"/>
                <a:gd name="connsiteY31" fmla="*/ 674622 h 3923699"/>
                <a:gd name="connsiteX32" fmla="*/ 407577 w 1489775"/>
                <a:gd name="connsiteY32" fmla="*/ 337311 h 3923699"/>
                <a:gd name="connsiteX33" fmla="*/ 744888 w 1489775"/>
                <a:gd name="connsiteY33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1390678 h 3923699"/>
                <a:gd name="connsiteX20" fmla="*/ 288033 w 1489775"/>
                <a:gd name="connsiteY20" fmla="*/ 1390678 h 3923699"/>
                <a:gd name="connsiteX21" fmla="*/ 288033 w 1489775"/>
                <a:gd name="connsiteY21" fmla="*/ 2063902 h 3923699"/>
                <a:gd name="connsiteX22" fmla="*/ 144017 w 1489775"/>
                <a:gd name="connsiteY22" fmla="*/ 2207918 h 3923699"/>
                <a:gd name="connsiteX23" fmla="*/ 1 w 1489775"/>
                <a:gd name="connsiteY23" fmla="*/ 2063902 h 3923699"/>
                <a:gd name="connsiteX24" fmla="*/ 1 w 1489775"/>
                <a:gd name="connsiteY24" fmla="*/ 1390678 h 3923699"/>
                <a:gd name="connsiteX25" fmla="*/ 0 w 1489775"/>
                <a:gd name="connsiteY25" fmla="*/ 1390678 h 3923699"/>
                <a:gd name="connsiteX26" fmla="*/ 0 w 1489775"/>
                <a:gd name="connsiteY26" fmla="*/ 1030958 h 3923699"/>
                <a:gd name="connsiteX27" fmla="*/ 280204 w 1489775"/>
                <a:gd name="connsiteY27" fmla="*/ 750754 h 3923699"/>
                <a:gd name="connsiteX28" fmla="*/ 744888 w 1489775"/>
                <a:gd name="connsiteY28" fmla="*/ 0 h 3923699"/>
                <a:gd name="connsiteX29" fmla="*/ 1082199 w 1489775"/>
                <a:gd name="connsiteY29" fmla="*/ 337311 h 3923699"/>
                <a:gd name="connsiteX30" fmla="*/ 744888 w 1489775"/>
                <a:gd name="connsiteY30" fmla="*/ 674622 h 3923699"/>
                <a:gd name="connsiteX31" fmla="*/ 407577 w 1489775"/>
                <a:gd name="connsiteY31" fmla="*/ 337311 h 3923699"/>
                <a:gd name="connsiteX32" fmla="*/ 744888 w 1489775"/>
                <a:gd name="connsiteY32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30887 w 1489775"/>
                <a:gd name="connsiteY18" fmla="*/ 1390678 h 3923699"/>
                <a:gd name="connsiteX19" fmla="*/ 288033 w 1489775"/>
                <a:gd name="connsiteY19" fmla="*/ 1390678 h 3923699"/>
                <a:gd name="connsiteX20" fmla="*/ 288033 w 1489775"/>
                <a:gd name="connsiteY20" fmla="*/ 2063902 h 3923699"/>
                <a:gd name="connsiteX21" fmla="*/ 144017 w 1489775"/>
                <a:gd name="connsiteY21" fmla="*/ 2207918 h 3923699"/>
                <a:gd name="connsiteX22" fmla="*/ 1 w 1489775"/>
                <a:gd name="connsiteY22" fmla="*/ 2063902 h 3923699"/>
                <a:gd name="connsiteX23" fmla="*/ 1 w 1489775"/>
                <a:gd name="connsiteY23" fmla="*/ 1390678 h 3923699"/>
                <a:gd name="connsiteX24" fmla="*/ 0 w 1489775"/>
                <a:gd name="connsiteY24" fmla="*/ 1390678 h 3923699"/>
                <a:gd name="connsiteX25" fmla="*/ 0 w 1489775"/>
                <a:gd name="connsiteY25" fmla="*/ 1030958 h 3923699"/>
                <a:gd name="connsiteX26" fmla="*/ 280204 w 1489775"/>
                <a:gd name="connsiteY26" fmla="*/ 750754 h 3923699"/>
                <a:gd name="connsiteX27" fmla="*/ 744888 w 1489775"/>
                <a:gd name="connsiteY27" fmla="*/ 0 h 3923699"/>
                <a:gd name="connsiteX28" fmla="*/ 1082199 w 1489775"/>
                <a:gd name="connsiteY28" fmla="*/ 337311 h 3923699"/>
                <a:gd name="connsiteX29" fmla="*/ 744888 w 1489775"/>
                <a:gd name="connsiteY29" fmla="*/ 674622 h 3923699"/>
                <a:gd name="connsiteX30" fmla="*/ 407577 w 1489775"/>
                <a:gd name="connsiteY30" fmla="*/ 337311 h 3923699"/>
                <a:gd name="connsiteX31" fmla="*/ 744888 w 1489775"/>
                <a:gd name="connsiteY31" fmla="*/ 0 h 3923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89775" h="3923699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  <p:grpSp>
        <p:nvGrpSpPr>
          <p:cNvPr id="10" name="그룹 1">
            <a:extLst>
              <a:ext uri="{FF2B5EF4-FFF2-40B4-BE49-F238E27FC236}">
                <a16:creationId xmlns:a16="http://schemas.microsoft.com/office/drawing/2014/main" xmlns="" id="{9D245AF3-90C9-4E4C-9ACF-5A5E3194BAF8}"/>
              </a:ext>
            </a:extLst>
          </p:cNvPr>
          <p:cNvGrpSpPr/>
          <p:nvPr/>
        </p:nvGrpSpPr>
        <p:grpSpPr>
          <a:xfrm>
            <a:off x="1296060" y="3679603"/>
            <a:ext cx="3777179" cy="1122027"/>
            <a:chOff x="1296059" y="3679602"/>
            <a:chExt cx="3777179" cy="1122027"/>
          </a:xfrm>
          <a:solidFill>
            <a:schemeClr val="accent1"/>
          </a:solidFill>
        </p:grpSpPr>
        <p:sp>
          <p:nvSpPr>
            <p:cNvPr id="11" name="Round Same Side Corner Rectangle 20">
              <a:extLst>
                <a:ext uri="{FF2B5EF4-FFF2-40B4-BE49-F238E27FC236}">
                  <a16:creationId xmlns:a16="http://schemas.microsoft.com/office/drawing/2014/main" xmlns="" id="{B544AB60-B238-406B-9C3B-C7295EEA825B}"/>
                </a:ext>
              </a:extLst>
            </p:cNvPr>
            <p:cNvSpPr/>
            <p:nvPr/>
          </p:nvSpPr>
          <p:spPr>
            <a:xfrm rot="10800000">
              <a:off x="1296059" y="3679602"/>
              <a:ext cx="525984" cy="1122027"/>
            </a:xfrm>
            <a:custGeom>
              <a:avLst/>
              <a:gdLst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521281 w 1856332"/>
                <a:gd name="connsiteY2" fmla="*/ 3174669 h 3959924"/>
                <a:gd name="connsiteX3" fmla="*/ 466697 w 1856332"/>
                <a:gd name="connsiteY3" fmla="*/ 3144149 h 3959924"/>
                <a:gd name="connsiteX4" fmla="*/ 8303 w 1856332"/>
                <a:gd name="connsiteY4" fmla="*/ 1942070 h 3959924"/>
                <a:gd name="connsiteX5" fmla="*/ 81139 w 1856332"/>
                <a:gd name="connsiteY5" fmla="*/ 1779444 h 3959924"/>
                <a:gd name="connsiteX6" fmla="*/ 243764 w 1856332"/>
                <a:gd name="connsiteY6" fmla="*/ 1852280 h 3959924"/>
                <a:gd name="connsiteX7" fmla="*/ 504770 w 1856332"/>
                <a:gd name="connsiteY7" fmla="*/ 2536736 h 3959924"/>
                <a:gd name="connsiteX8" fmla="*/ 555637 w 1856332"/>
                <a:gd name="connsiteY8" fmla="*/ 2536736 h 3959924"/>
                <a:gd name="connsiteX9" fmla="*/ 226299 w 1856332"/>
                <a:gd name="connsiteY9" fmla="*/ 1210417 h 3959924"/>
                <a:gd name="connsiteX10" fmla="*/ 551784 w 1856332"/>
                <a:gd name="connsiteY10" fmla="*/ 1210417 h 3959924"/>
                <a:gd name="connsiteX11" fmla="*/ 551784 w 1856332"/>
                <a:gd name="connsiteY11" fmla="*/ 168335 h 3959924"/>
                <a:gd name="connsiteX12" fmla="*/ 720119 w 1856332"/>
                <a:gd name="connsiteY12" fmla="*/ 0 h 3959924"/>
                <a:gd name="connsiteX13" fmla="*/ 888454 w 1856332"/>
                <a:gd name="connsiteY13" fmla="*/ 168335 h 3959924"/>
                <a:gd name="connsiteX14" fmla="*/ 888454 w 1856332"/>
                <a:gd name="connsiteY14" fmla="*/ 1210417 h 3959924"/>
                <a:gd name="connsiteX15" fmla="*/ 968040 w 1856332"/>
                <a:gd name="connsiteY15" fmla="*/ 1210417 h 3959924"/>
                <a:gd name="connsiteX16" fmla="*/ 968040 w 1856332"/>
                <a:gd name="connsiteY16" fmla="*/ 168335 h 3959924"/>
                <a:gd name="connsiteX17" fmla="*/ 1136375 w 1856332"/>
                <a:gd name="connsiteY17" fmla="*/ 0 h 3959924"/>
                <a:gd name="connsiteX18" fmla="*/ 1304710 w 1856332"/>
                <a:gd name="connsiteY18" fmla="*/ 168335 h 3959924"/>
                <a:gd name="connsiteX19" fmla="*/ 1304710 w 1856332"/>
                <a:gd name="connsiteY19" fmla="*/ 1210417 h 3959924"/>
                <a:gd name="connsiteX20" fmla="*/ 1631589 w 1856332"/>
                <a:gd name="connsiteY20" fmla="*/ 1210417 h 3959924"/>
                <a:gd name="connsiteX21" fmla="*/ 1302251 w 1856332"/>
                <a:gd name="connsiteY21" fmla="*/ 2536736 h 3959924"/>
                <a:gd name="connsiteX22" fmla="*/ 1351562 w 1856332"/>
                <a:gd name="connsiteY22" fmla="*/ 2536736 h 3959924"/>
                <a:gd name="connsiteX23" fmla="*/ 1612568 w 1856332"/>
                <a:gd name="connsiteY23" fmla="*/ 1852280 h 3959924"/>
                <a:gd name="connsiteX24" fmla="*/ 1775193 w 1856332"/>
                <a:gd name="connsiteY24" fmla="*/ 1779444 h 3959924"/>
                <a:gd name="connsiteX25" fmla="*/ 1848029 w 1856332"/>
                <a:gd name="connsiteY25" fmla="*/ 1942070 h 3959924"/>
                <a:gd name="connsiteX26" fmla="*/ 1389635 w 1856332"/>
                <a:gd name="connsiteY26" fmla="*/ 3144149 h 3959924"/>
                <a:gd name="connsiteX27" fmla="*/ 1344732 w 1856332"/>
                <a:gd name="connsiteY27" fmla="*/ 3176282 h 3959924"/>
                <a:gd name="connsiteX28" fmla="*/ 1228565 w 1856332"/>
                <a:gd name="connsiteY28" fmla="*/ 3214674 h 3959924"/>
                <a:gd name="connsiteX29" fmla="*/ 925623 w 1856332"/>
                <a:gd name="connsiteY29" fmla="*/ 3959924 h 3959924"/>
                <a:gd name="connsiteX30" fmla="*/ 601623 w 1856332"/>
                <a:gd name="connsiteY30" fmla="*/ 3635924 h 3959924"/>
                <a:gd name="connsiteX31" fmla="*/ 925623 w 1856332"/>
                <a:gd name="connsiteY31" fmla="*/ 3311924 h 3959924"/>
                <a:gd name="connsiteX32" fmla="*/ 1249623 w 1856332"/>
                <a:gd name="connsiteY32" fmla="*/ 3635924 h 3959924"/>
                <a:gd name="connsiteX33" fmla="*/ 925623 w 1856332"/>
                <a:gd name="connsiteY33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56332" h="3959924">
                  <a:moveTo>
                    <a:pt x="1228565" y="3214674"/>
                  </a:moveTo>
                  <a:lnTo>
                    <a:pt x="622681" y="3214674"/>
                  </a:lnTo>
                  <a:cubicBezTo>
                    <a:pt x="495703" y="3202920"/>
                    <a:pt x="501057" y="3225622"/>
                    <a:pt x="466697" y="3144149"/>
                  </a:cubicBezTo>
                  <a:lnTo>
                    <a:pt x="8303" y="1942070"/>
                  </a:lnTo>
                  <a:cubicBezTo>
                    <a:pt x="-16491" y="1877049"/>
                    <a:pt x="16118" y="1804239"/>
                    <a:pt x="81139" y="1779444"/>
                  </a:cubicBezTo>
                  <a:cubicBezTo>
                    <a:pt x="146160" y="1754650"/>
                    <a:pt x="218970" y="1787259"/>
                    <a:pt x="243764" y="1852280"/>
                  </a:cubicBezTo>
                  <a:lnTo>
                    <a:pt x="504770" y="2536736"/>
                  </a:lnTo>
                  <a:lnTo>
                    <a:pt x="555637" y="2536736"/>
                  </a:lnTo>
                  <a:lnTo>
                    <a:pt x="226299" y="1210417"/>
                  </a:lnTo>
                  <a:lnTo>
                    <a:pt x="551784" y="1210417"/>
                  </a:lnTo>
                  <a:lnTo>
                    <a:pt x="551784" y="168335"/>
                  </a:lnTo>
                  <a:cubicBezTo>
                    <a:pt x="551784" y="75366"/>
                    <a:pt x="627150" y="0"/>
                    <a:pt x="720119" y="0"/>
                  </a:cubicBezTo>
                  <a:cubicBezTo>
                    <a:pt x="813088" y="0"/>
                    <a:pt x="888454" y="75366"/>
                    <a:pt x="888454" y="168335"/>
                  </a:cubicBezTo>
                  <a:lnTo>
                    <a:pt x="888454" y="1210417"/>
                  </a:lnTo>
                  <a:lnTo>
                    <a:pt x="968040" y="1210417"/>
                  </a:lnTo>
                  <a:lnTo>
                    <a:pt x="968040" y="168335"/>
                  </a:lnTo>
                  <a:cubicBezTo>
                    <a:pt x="968040" y="75366"/>
                    <a:pt x="1043406" y="0"/>
                    <a:pt x="1136375" y="0"/>
                  </a:cubicBezTo>
                  <a:cubicBezTo>
                    <a:pt x="1229344" y="0"/>
                    <a:pt x="1304710" y="75366"/>
                    <a:pt x="1304710" y="168335"/>
                  </a:cubicBezTo>
                  <a:lnTo>
                    <a:pt x="1304710" y="1210417"/>
                  </a:lnTo>
                  <a:lnTo>
                    <a:pt x="1631589" y="1210417"/>
                  </a:lnTo>
                  <a:lnTo>
                    <a:pt x="1302251" y="2536736"/>
                  </a:lnTo>
                  <a:lnTo>
                    <a:pt x="1351562" y="2536736"/>
                  </a:lnTo>
                  <a:lnTo>
                    <a:pt x="1612568" y="1852280"/>
                  </a:lnTo>
                  <a:cubicBezTo>
                    <a:pt x="1637362" y="1787259"/>
                    <a:pt x="1710172" y="1754650"/>
                    <a:pt x="1775193" y="1779444"/>
                  </a:cubicBezTo>
                  <a:cubicBezTo>
                    <a:pt x="1840214" y="1804239"/>
                    <a:pt x="1872823" y="1877049"/>
                    <a:pt x="1848029" y="1942070"/>
                  </a:cubicBezTo>
                  <a:lnTo>
                    <a:pt x="1389635" y="3144149"/>
                  </a:lnTo>
                  <a:cubicBezTo>
                    <a:pt x="1348984" y="3225622"/>
                    <a:pt x="1356391" y="3202920"/>
                    <a:pt x="1228565" y="3214674"/>
                  </a:cubicBezTo>
                  <a:close/>
                  <a:moveTo>
                    <a:pt x="925623" y="3959924"/>
                  </a:moveTo>
                  <a:cubicBezTo>
                    <a:pt x="746683" y="3959924"/>
                    <a:pt x="601623" y="3814864"/>
                    <a:pt x="601623" y="3635924"/>
                  </a:cubicBezTo>
                  <a:cubicBezTo>
                    <a:pt x="601623" y="3456984"/>
                    <a:pt x="746683" y="3311924"/>
                    <a:pt x="925623" y="3311924"/>
                  </a:cubicBezTo>
                  <a:cubicBezTo>
                    <a:pt x="1104563" y="3311924"/>
                    <a:pt x="1249623" y="3456984"/>
                    <a:pt x="1249623" y="3635924"/>
                  </a:cubicBezTo>
                  <a:cubicBezTo>
                    <a:pt x="1249623" y="3814864"/>
                    <a:pt x="1104563" y="3959924"/>
                    <a:pt x="925623" y="395992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12" name="Round Same Side Corner Rectangle 20">
              <a:extLst>
                <a:ext uri="{FF2B5EF4-FFF2-40B4-BE49-F238E27FC236}">
                  <a16:creationId xmlns:a16="http://schemas.microsoft.com/office/drawing/2014/main" xmlns="" id="{1015FCC8-781B-4BB4-84F2-542CE44256E8}"/>
                </a:ext>
              </a:extLst>
            </p:cNvPr>
            <p:cNvSpPr/>
            <p:nvPr/>
          </p:nvSpPr>
          <p:spPr>
            <a:xfrm rot="10800000">
              <a:off x="1946298" y="3679602"/>
              <a:ext cx="525984" cy="1122027"/>
            </a:xfrm>
            <a:custGeom>
              <a:avLst/>
              <a:gdLst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521281 w 1856332"/>
                <a:gd name="connsiteY2" fmla="*/ 3174669 h 3959924"/>
                <a:gd name="connsiteX3" fmla="*/ 466697 w 1856332"/>
                <a:gd name="connsiteY3" fmla="*/ 3144149 h 3959924"/>
                <a:gd name="connsiteX4" fmla="*/ 8303 w 1856332"/>
                <a:gd name="connsiteY4" fmla="*/ 1942070 h 3959924"/>
                <a:gd name="connsiteX5" fmla="*/ 81139 w 1856332"/>
                <a:gd name="connsiteY5" fmla="*/ 1779444 h 3959924"/>
                <a:gd name="connsiteX6" fmla="*/ 243764 w 1856332"/>
                <a:gd name="connsiteY6" fmla="*/ 1852280 h 3959924"/>
                <a:gd name="connsiteX7" fmla="*/ 504770 w 1856332"/>
                <a:gd name="connsiteY7" fmla="*/ 2536736 h 3959924"/>
                <a:gd name="connsiteX8" fmla="*/ 555637 w 1856332"/>
                <a:gd name="connsiteY8" fmla="*/ 2536736 h 3959924"/>
                <a:gd name="connsiteX9" fmla="*/ 226299 w 1856332"/>
                <a:gd name="connsiteY9" fmla="*/ 1210417 h 3959924"/>
                <a:gd name="connsiteX10" fmla="*/ 551784 w 1856332"/>
                <a:gd name="connsiteY10" fmla="*/ 1210417 h 3959924"/>
                <a:gd name="connsiteX11" fmla="*/ 551784 w 1856332"/>
                <a:gd name="connsiteY11" fmla="*/ 168335 h 3959924"/>
                <a:gd name="connsiteX12" fmla="*/ 720119 w 1856332"/>
                <a:gd name="connsiteY12" fmla="*/ 0 h 3959924"/>
                <a:gd name="connsiteX13" fmla="*/ 888454 w 1856332"/>
                <a:gd name="connsiteY13" fmla="*/ 168335 h 3959924"/>
                <a:gd name="connsiteX14" fmla="*/ 888454 w 1856332"/>
                <a:gd name="connsiteY14" fmla="*/ 1210417 h 3959924"/>
                <a:gd name="connsiteX15" fmla="*/ 968040 w 1856332"/>
                <a:gd name="connsiteY15" fmla="*/ 1210417 h 3959924"/>
                <a:gd name="connsiteX16" fmla="*/ 968040 w 1856332"/>
                <a:gd name="connsiteY16" fmla="*/ 168335 h 3959924"/>
                <a:gd name="connsiteX17" fmla="*/ 1136375 w 1856332"/>
                <a:gd name="connsiteY17" fmla="*/ 0 h 3959924"/>
                <a:gd name="connsiteX18" fmla="*/ 1304710 w 1856332"/>
                <a:gd name="connsiteY18" fmla="*/ 168335 h 3959924"/>
                <a:gd name="connsiteX19" fmla="*/ 1304710 w 1856332"/>
                <a:gd name="connsiteY19" fmla="*/ 1210417 h 3959924"/>
                <a:gd name="connsiteX20" fmla="*/ 1631589 w 1856332"/>
                <a:gd name="connsiteY20" fmla="*/ 1210417 h 3959924"/>
                <a:gd name="connsiteX21" fmla="*/ 1302251 w 1856332"/>
                <a:gd name="connsiteY21" fmla="*/ 2536736 h 3959924"/>
                <a:gd name="connsiteX22" fmla="*/ 1351562 w 1856332"/>
                <a:gd name="connsiteY22" fmla="*/ 2536736 h 3959924"/>
                <a:gd name="connsiteX23" fmla="*/ 1612568 w 1856332"/>
                <a:gd name="connsiteY23" fmla="*/ 1852280 h 3959924"/>
                <a:gd name="connsiteX24" fmla="*/ 1775193 w 1856332"/>
                <a:gd name="connsiteY24" fmla="*/ 1779444 h 3959924"/>
                <a:gd name="connsiteX25" fmla="*/ 1848029 w 1856332"/>
                <a:gd name="connsiteY25" fmla="*/ 1942070 h 3959924"/>
                <a:gd name="connsiteX26" fmla="*/ 1389635 w 1856332"/>
                <a:gd name="connsiteY26" fmla="*/ 3144149 h 3959924"/>
                <a:gd name="connsiteX27" fmla="*/ 1344732 w 1856332"/>
                <a:gd name="connsiteY27" fmla="*/ 3176282 h 3959924"/>
                <a:gd name="connsiteX28" fmla="*/ 1228565 w 1856332"/>
                <a:gd name="connsiteY28" fmla="*/ 3214674 h 3959924"/>
                <a:gd name="connsiteX29" fmla="*/ 925623 w 1856332"/>
                <a:gd name="connsiteY29" fmla="*/ 3959924 h 3959924"/>
                <a:gd name="connsiteX30" fmla="*/ 601623 w 1856332"/>
                <a:gd name="connsiteY30" fmla="*/ 3635924 h 3959924"/>
                <a:gd name="connsiteX31" fmla="*/ 925623 w 1856332"/>
                <a:gd name="connsiteY31" fmla="*/ 3311924 h 3959924"/>
                <a:gd name="connsiteX32" fmla="*/ 1249623 w 1856332"/>
                <a:gd name="connsiteY32" fmla="*/ 3635924 h 3959924"/>
                <a:gd name="connsiteX33" fmla="*/ 925623 w 1856332"/>
                <a:gd name="connsiteY33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56332" h="3959924">
                  <a:moveTo>
                    <a:pt x="1228565" y="3214674"/>
                  </a:moveTo>
                  <a:lnTo>
                    <a:pt x="622681" y="3214674"/>
                  </a:lnTo>
                  <a:cubicBezTo>
                    <a:pt x="495703" y="3202920"/>
                    <a:pt x="501057" y="3225622"/>
                    <a:pt x="466697" y="3144149"/>
                  </a:cubicBezTo>
                  <a:lnTo>
                    <a:pt x="8303" y="1942070"/>
                  </a:lnTo>
                  <a:cubicBezTo>
                    <a:pt x="-16491" y="1877049"/>
                    <a:pt x="16118" y="1804239"/>
                    <a:pt x="81139" y="1779444"/>
                  </a:cubicBezTo>
                  <a:cubicBezTo>
                    <a:pt x="146160" y="1754650"/>
                    <a:pt x="218970" y="1787259"/>
                    <a:pt x="243764" y="1852280"/>
                  </a:cubicBezTo>
                  <a:lnTo>
                    <a:pt x="504770" y="2536736"/>
                  </a:lnTo>
                  <a:lnTo>
                    <a:pt x="555637" y="2536736"/>
                  </a:lnTo>
                  <a:lnTo>
                    <a:pt x="226299" y="1210417"/>
                  </a:lnTo>
                  <a:lnTo>
                    <a:pt x="551784" y="1210417"/>
                  </a:lnTo>
                  <a:lnTo>
                    <a:pt x="551784" y="168335"/>
                  </a:lnTo>
                  <a:cubicBezTo>
                    <a:pt x="551784" y="75366"/>
                    <a:pt x="627150" y="0"/>
                    <a:pt x="720119" y="0"/>
                  </a:cubicBezTo>
                  <a:cubicBezTo>
                    <a:pt x="813088" y="0"/>
                    <a:pt x="888454" y="75366"/>
                    <a:pt x="888454" y="168335"/>
                  </a:cubicBezTo>
                  <a:lnTo>
                    <a:pt x="888454" y="1210417"/>
                  </a:lnTo>
                  <a:lnTo>
                    <a:pt x="968040" y="1210417"/>
                  </a:lnTo>
                  <a:lnTo>
                    <a:pt x="968040" y="168335"/>
                  </a:lnTo>
                  <a:cubicBezTo>
                    <a:pt x="968040" y="75366"/>
                    <a:pt x="1043406" y="0"/>
                    <a:pt x="1136375" y="0"/>
                  </a:cubicBezTo>
                  <a:cubicBezTo>
                    <a:pt x="1229344" y="0"/>
                    <a:pt x="1304710" y="75366"/>
                    <a:pt x="1304710" y="168335"/>
                  </a:cubicBezTo>
                  <a:lnTo>
                    <a:pt x="1304710" y="1210417"/>
                  </a:lnTo>
                  <a:lnTo>
                    <a:pt x="1631589" y="1210417"/>
                  </a:lnTo>
                  <a:lnTo>
                    <a:pt x="1302251" y="2536736"/>
                  </a:lnTo>
                  <a:lnTo>
                    <a:pt x="1351562" y="2536736"/>
                  </a:lnTo>
                  <a:lnTo>
                    <a:pt x="1612568" y="1852280"/>
                  </a:lnTo>
                  <a:cubicBezTo>
                    <a:pt x="1637362" y="1787259"/>
                    <a:pt x="1710172" y="1754650"/>
                    <a:pt x="1775193" y="1779444"/>
                  </a:cubicBezTo>
                  <a:cubicBezTo>
                    <a:pt x="1840214" y="1804239"/>
                    <a:pt x="1872823" y="1877049"/>
                    <a:pt x="1848029" y="1942070"/>
                  </a:cubicBezTo>
                  <a:lnTo>
                    <a:pt x="1389635" y="3144149"/>
                  </a:lnTo>
                  <a:cubicBezTo>
                    <a:pt x="1348984" y="3225622"/>
                    <a:pt x="1356391" y="3202920"/>
                    <a:pt x="1228565" y="3214674"/>
                  </a:cubicBezTo>
                  <a:close/>
                  <a:moveTo>
                    <a:pt x="925623" y="3959924"/>
                  </a:moveTo>
                  <a:cubicBezTo>
                    <a:pt x="746683" y="3959924"/>
                    <a:pt x="601623" y="3814864"/>
                    <a:pt x="601623" y="3635924"/>
                  </a:cubicBezTo>
                  <a:cubicBezTo>
                    <a:pt x="601623" y="3456984"/>
                    <a:pt x="746683" y="3311924"/>
                    <a:pt x="925623" y="3311924"/>
                  </a:cubicBezTo>
                  <a:cubicBezTo>
                    <a:pt x="1104563" y="3311924"/>
                    <a:pt x="1249623" y="3456984"/>
                    <a:pt x="1249623" y="3635924"/>
                  </a:cubicBezTo>
                  <a:cubicBezTo>
                    <a:pt x="1249623" y="3814864"/>
                    <a:pt x="1104563" y="3959924"/>
                    <a:pt x="925623" y="395992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13" name="Round Same Side Corner Rectangle 20">
              <a:extLst>
                <a:ext uri="{FF2B5EF4-FFF2-40B4-BE49-F238E27FC236}">
                  <a16:creationId xmlns:a16="http://schemas.microsoft.com/office/drawing/2014/main" xmlns="" id="{E9620EEF-1AB7-45B9-B981-A7C423AE4270}"/>
                </a:ext>
              </a:extLst>
            </p:cNvPr>
            <p:cNvSpPr/>
            <p:nvPr/>
          </p:nvSpPr>
          <p:spPr>
            <a:xfrm rot="10800000">
              <a:off x="2596537" y="3679602"/>
              <a:ext cx="525984" cy="1122027"/>
            </a:xfrm>
            <a:custGeom>
              <a:avLst/>
              <a:gdLst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521281 w 1856332"/>
                <a:gd name="connsiteY2" fmla="*/ 3174669 h 3959924"/>
                <a:gd name="connsiteX3" fmla="*/ 466697 w 1856332"/>
                <a:gd name="connsiteY3" fmla="*/ 3144149 h 3959924"/>
                <a:gd name="connsiteX4" fmla="*/ 8303 w 1856332"/>
                <a:gd name="connsiteY4" fmla="*/ 1942070 h 3959924"/>
                <a:gd name="connsiteX5" fmla="*/ 81139 w 1856332"/>
                <a:gd name="connsiteY5" fmla="*/ 1779444 h 3959924"/>
                <a:gd name="connsiteX6" fmla="*/ 243764 w 1856332"/>
                <a:gd name="connsiteY6" fmla="*/ 1852280 h 3959924"/>
                <a:gd name="connsiteX7" fmla="*/ 504770 w 1856332"/>
                <a:gd name="connsiteY7" fmla="*/ 2536736 h 3959924"/>
                <a:gd name="connsiteX8" fmla="*/ 555637 w 1856332"/>
                <a:gd name="connsiteY8" fmla="*/ 2536736 h 3959924"/>
                <a:gd name="connsiteX9" fmla="*/ 226299 w 1856332"/>
                <a:gd name="connsiteY9" fmla="*/ 1210417 h 3959924"/>
                <a:gd name="connsiteX10" fmla="*/ 551784 w 1856332"/>
                <a:gd name="connsiteY10" fmla="*/ 1210417 h 3959924"/>
                <a:gd name="connsiteX11" fmla="*/ 551784 w 1856332"/>
                <a:gd name="connsiteY11" fmla="*/ 168335 h 3959924"/>
                <a:gd name="connsiteX12" fmla="*/ 720119 w 1856332"/>
                <a:gd name="connsiteY12" fmla="*/ 0 h 3959924"/>
                <a:gd name="connsiteX13" fmla="*/ 888454 w 1856332"/>
                <a:gd name="connsiteY13" fmla="*/ 168335 h 3959924"/>
                <a:gd name="connsiteX14" fmla="*/ 888454 w 1856332"/>
                <a:gd name="connsiteY14" fmla="*/ 1210417 h 3959924"/>
                <a:gd name="connsiteX15" fmla="*/ 968040 w 1856332"/>
                <a:gd name="connsiteY15" fmla="*/ 1210417 h 3959924"/>
                <a:gd name="connsiteX16" fmla="*/ 968040 w 1856332"/>
                <a:gd name="connsiteY16" fmla="*/ 168335 h 3959924"/>
                <a:gd name="connsiteX17" fmla="*/ 1136375 w 1856332"/>
                <a:gd name="connsiteY17" fmla="*/ 0 h 3959924"/>
                <a:gd name="connsiteX18" fmla="*/ 1304710 w 1856332"/>
                <a:gd name="connsiteY18" fmla="*/ 168335 h 3959924"/>
                <a:gd name="connsiteX19" fmla="*/ 1304710 w 1856332"/>
                <a:gd name="connsiteY19" fmla="*/ 1210417 h 3959924"/>
                <a:gd name="connsiteX20" fmla="*/ 1631589 w 1856332"/>
                <a:gd name="connsiteY20" fmla="*/ 1210417 h 3959924"/>
                <a:gd name="connsiteX21" fmla="*/ 1302251 w 1856332"/>
                <a:gd name="connsiteY21" fmla="*/ 2536736 h 3959924"/>
                <a:gd name="connsiteX22" fmla="*/ 1351562 w 1856332"/>
                <a:gd name="connsiteY22" fmla="*/ 2536736 h 3959924"/>
                <a:gd name="connsiteX23" fmla="*/ 1612568 w 1856332"/>
                <a:gd name="connsiteY23" fmla="*/ 1852280 h 3959924"/>
                <a:gd name="connsiteX24" fmla="*/ 1775193 w 1856332"/>
                <a:gd name="connsiteY24" fmla="*/ 1779444 h 3959924"/>
                <a:gd name="connsiteX25" fmla="*/ 1848029 w 1856332"/>
                <a:gd name="connsiteY25" fmla="*/ 1942070 h 3959924"/>
                <a:gd name="connsiteX26" fmla="*/ 1389635 w 1856332"/>
                <a:gd name="connsiteY26" fmla="*/ 3144149 h 3959924"/>
                <a:gd name="connsiteX27" fmla="*/ 1344732 w 1856332"/>
                <a:gd name="connsiteY27" fmla="*/ 3176282 h 3959924"/>
                <a:gd name="connsiteX28" fmla="*/ 1228565 w 1856332"/>
                <a:gd name="connsiteY28" fmla="*/ 3214674 h 3959924"/>
                <a:gd name="connsiteX29" fmla="*/ 925623 w 1856332"/>
                <a:gd name="connsiteY29" fmla="*/ 3959924 h 3959924"/>
                <a:gd name="connsiteX30" fmla="*/ 601623 w 1856332"/>
                <a:gd name="connsiteY30" fmla="*/ 3635924 h 3959924"/>
                <a:gd name="connsiteX31" fmla="*/ 925623 w 1856332"/>
                <a:gd name="connsiteY31" fmla="*/ 3311924 h 3959924"/>
                <a:gd name="connsiteX32" fmla="*/ 1249623 w 1856332"/>
                <a:gd name="connsiteY32" fmla="*/ 3635924 h 3959924"/>
                <a:gd name="connsiteX33" fmla="*/ 925623 w 1856332"/>
                <a:gd name="connsiteY33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56332" h="3959924">
                  <a:moveTo>
                    <a:pt x="1228565" y="3214674"/>
                  </a:moveTo>
                  <a:lnTo>
                    <a:pt x="622681" y="3214674"/>
                  </a:lnTo>
                  <a:cubicBezTo>
                    <a:pt x="495703" y="3202920"/>
                    <a:pt x="501057" y="3225622"/>
                    <a:pt x="466697" y="3144149"/>
                  </a:cubicBezTo>
                  <a:lnTo>
                    <a:pt x="8303" y="1942070"/>
                  </a:lnTo>
                  <a:cubicBezTo>
                    <a:pt x="-16491" y="1877049"/>
                    <a:pt x="16118" y="1804239"/>
                    <a:pt x="81139" y="1779444"/>
                  </a:cubicBezTo>
                  <a:cubicBezTo>
                    <a:pt x="146160" y="1754650"/>
                    <a:pt x="218970" y="1787259"/>
                    <a:pt x="243764" y="1852280"/>
                  </a:cubicBezTo>
                  <a:lnTo>
                    <a:pt x="504770" y="2536736"/>
                  </a:lnTo>
                  <a:lnTo>
                    <a:pt x="555637" y="2536736"/>
                  </a:lnTo>
                  <a:lnTo>
                    <a:pt x="226299" y="1210417"/>
                  </a:lnTo>
                  <a:lnTo>
                    <a:pt x="551784" y="1210417"/>
                  </a:lnTo>
                  <a:lnTo>
                    <a:pt x="551784" y="168335"/>
                  </a:lnTo>
                  <a:cubicBezTo>
                    <a:pt x="551784" y="75366"/>
                    <a:pt x="627150" y="0"/>
                    <a:pt x="720119" y="0"/>
                  </a:cubicBezTo>
                  <a:cubicBezTo>
                    <a:pt x="813088" y="0"/>
                    <a:pt x="888454" y="75366"/>
                    <a:pt x="888454" y="168335"/>
                  </a:cubicBezTo>
                  <a:lnTo>
                    <a:pt x="888454" y="1210417"/>
                  </a:lnTo>
                  <a:lnTo>
                    <a:pt x="968040" y="1210417"/>
                  </a:lnTo>
                  <a:lnTo>
                    <a:pt x="968040" y="168335"/>
                  </a:lnTo>
                  <a:cubicBezTo>
                    <a:pt x="968040" y="75366"/>
                    <a:pt x="1043406" y="0"/>
                    <a:pt x="1136375" y="0"/>
                  </a:cubicBezTo>
                  <a:cubicBezTo>
                    <a:pt x="1229344" y="0"/>
                    <a:pt x="1304710" y="75366"/>
                    <a:pt x="1304710" y="168335"/>
                  </a:cubicBezTo>
                  <a:lnTo>
                    <a:pt x="1304710" y="1210417"/>
                  </a:lnTo>
                  <a:lnTo>
                    <a:pt x="1631589" y="1210417"/>
                  </a:lnTo>
                  <a:lnTo>
                    <a:pt x="1302251" y="2536736"/>
                  </a:lnTo>
                  <a:lnTo>
                    <a:pt x="1351562" y="2536736"/>
                  </a:lnTo>
                  <a:lnTo>
                    <a:pt x="1612568" y="1852280"/>
                  </a:lnTo>
                  <a:cubicBezTo>
                    <a:pt x="1637362" y="1787259"/>
                    <a:pt x="1710172" y="1754650"/>
                    <a:pt x="1775193" y="1779444"/>
                  </a:cubicBezTo>
                  <a:cubicBezTo>
                    <a:pt x="1840214" y="1804239"/>
                    <a:pt x="1872823" y="1877049"/>
                    <a:pt x="1848029" y="1942070"/>
                  </a:cubicBezTo>
                  <a:lnTo>
                    <a:pt x="1389635" y="3144149"/>
                  </a:lnTo>
                  <a:cubicBezTo>
                    <a:pt x="1348984" y="3225622"/>
                    <a:pt x="1356391" y="3202920"/>
                    <a:pt x="1228565" y="3214674"/>
                  </a:cubicBezTo>
                  <a:close/>
                  <a:moveTo>
                    <a:pt x="925623" y="3959924"/>
                  </a:moveTo>
                  <a:cubicBezTo>
                    <a:pt x="746683" y="3959924"/>
                    <a:pt x="601623" y="3814864"/>
                    <a:pt x="601623" y="3635924"/>
                  </a:cubicBezTo>
                  <a:cubicBezTo>
                    <a:pt x="601623" y="3456984"/>
                    <a:pt x="746683" y="3311924"/>
                    <a:pt x="925623" y="3311924"/>
                  </a:cubicBezTo>
                  <a:cubicBezTo>
                    <a:pt x="1104563" y="3311924"/>
                    <a:pt x="1249623" y="3456984"/>
                    <a:pt x="1249623" y="3635924"/>
                  </a:cubicBezTo>
                  <a:cubicBezTo>
                    <a:pt x="1249623" y="3814864"/>
                    <a:pt x="1104563" y="3959924"/>
                    <a:pt x="925623" y="395992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14" name="Round Same Side Corner Rectangle 20">
              <a:extLst>
                <a:ext uri="{FF2B5EF4-FFF2-40B4-BE49-F238E27FC236}">
                  <a16:creationId xmlns:a16="http://schemas.microsoft.com/office/drawing/2014/main" xmlns="" id="{34195313-B94E-4B44-B81C-DFD5D121BA30}"/>
                </a:ext>
              </a:extLst>
            </p:cNvPr>
            <p:cNvSpPr/>
            <p:nvPr/>
          </p:nvSpPr>
          <p:spPr>
            <a:xfrm rot="10800000">
              <a:off x="3246776" y="3679602"/>
              <a:ext cx="525984" cy="1122027"/>
            </a:xfrm>
            <a:custGeom>
              <a:avLst/>
              <a:gdLst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521281 w 1856332"/>
                <a:gd name="connsiteY2" fmla="*/ 3174669 h 3959924"/>
                <a:gd name="connsiteX3" fmla="*/ 466697 w 1856332"/>
                <a:gd name="connsiteY3" fmla="*/ 3144149 h 3959924"/>
                <a:gd name="connsiteX4" fmla="*/ 8303 w 1856332"/>
                <a:gd name="connsiteY4" fmla="*/ 1942070 h 3959924"/>
                <a:gd name="connsiteX5" fmla="*/ 81139 w 1856332"/>
                <a:gd name="connsiteY5" fmla="*/ 1779444 h 3959924"/>
                <a:gd name="connsiteX6" fmla="*/ 243764 w 1856332"/>
                <a:gd name="connsiteY6" fmla="*/ 1852280 h 3959924"/>
                <a:gd name="connsiteX7" fmla="*/ 504770 w 1856332"/>
                <a:gd name="connsiteY7" fmla="*/ 2536736 h 3959924"/>
                <a:gd name="connsiteX8" fmla="*/ 555637 w 1856332"/>
                <a:gd name="connsiteY8" fmla="*/ 2536736 h 3959924"/>
                <a:gd name="connsiteX9" fmla="*/ 226299 w 1856332"/>
                <a:gd name="connsiteY9" fmla="*/ 1210417 h 3959924"/>
                <a:gd name="connsiteX10" fmla="*/ 551784 w 1856332"/>
                <a:gd name="connsiteY10" fmla="*/ 1210417 h 3959924"/>
                <a:gd name="connsiteX11" fmla="*/ 551784 w 1856332"/>
                <a:gd name="connsiteY11" fmla="*/ 168335 h 3959924"/>
                <a:gd name="connsiteX12" fmla="*/ 720119 w 1856332"/>
                <a:gd name="connsiteY12" fmla="*/ 0 h 3959924"/>
                <a:gd name="connsiteX13" fmla="*/ 888454 w 1856332"/>
                <a:gd name="connsiteY13" fmla="*/ 168335 h 3959924"/>
                <a:gd name="connsiteX14" fmla="*/ 888454 w 1856332"/>
                <a:gd name="connsiteY14" fmla="*/ 1210417 h 3959924"/>
                <a:gd name="connsiteX15" fmla="*/ 968040 w 1856332"/>
                <a:gd name="connsiteY15" fmla="*/ 1210417 h 3959924"/>
                <a:gd name="connsiteX16" fmla="*/ 968040 w 1856332"/>
                <a:gd name="connsiteY16" fmla="*/ 168335 h 3959924"/>
                <a:gd name="connsiteX17" fmla="*/ 1136375 w 1856332"/>
                <a:gd name="connsiteY17" fmla="*/ 0 h 3959924"/>
                <a:gd name="connsiteX18" fmla="*/ 1304710 w 1856332"/>
                <a:gd name="connsiteY18" fmla="*/ 168335 h 3959924"/>
                <a:gd name="connsiteX19" fmla="*/ 1304710 w 1856332"/>
                <a:gd name="connsiteY19" fmla="*/ 1210417 h 3959924"/>
                <a:gd name="connsiteX20" fmla="*/ 1631589 w 1856332"/>
                <a:gd name="connsiteY20" fmla="*/ 1210417 h 3959924"/>
                <a:gd name="connsiteX21" fmla="*/ 1302251 w 1856332"/>
                <a:gd name="connsiteY21" fmla="*/ 2536736 h 3959924"/>
                <a:gd name="connsiteX22" fmla="*/ 1351562 w 1856332"/>
                <a:gd name="connsiteY22" fmla="*/ 2536736 h 3959924"/>
                <a:gd name="connsiteX23" fmla="*/ 1612568 w 1856332"/>
                <a:gd name="connsiteY23" fmla="*/ 1852280 h 3959924"/>
                <a:gd name="connsiteX24" fmla="*/ 1775193 w 1856332"/>
                <a:gd name="connsiteY24" fmla="*/ 1779444 h 3959924"/>
                <a:gd name="connsiteX25" fmla="*/ 1848029 w 1856332"/>
                <a:gd name="connsiteY25" fmla="*/ 1942070 h 3959924"/>
                <a:gd name="connsiteX26" fmla="*/ 1389635 w 1856332"/>
                <a:gd name="connsiteY26" fmla="*/ 3144149 h 3959924"/>
                <a:gd name="connsiteX27" fmla="*/ 1344732 w 1856332"/>
                <a:gd name="connsiteY27" fmla="*/ 3176282 h 3959924"/>
                <a:gd name="connsiteX28" fmla="*/ 1228565 w 1856332"/>
                <a:gd name="connsiteY28" fmla="*/ 3214674 h 3959924"/>
                <a:gd name="connsiteX29" fmla="*/ 925623 w 1856332"/>
                <a:gd name="connsiteY29" fmla="*/ 3959924 h 3959924"/>
                <a:gd name="connsiteX30" fmla="*/ 601623 w 1856332"/>
                <a:gd name="connsiteY30" fmla="*/ 3635924 h 3959924"/>
                <a:gd name="connsiteX31" fmla="*/ 925623 w 1856332"/>
                <a:gd name="connsiteY31" fmla="*/ 3311924 h 3959924"/>
                <a:gd name="connsiteX32" fmla="*/ 1249623 w 1856332"/>
                <a:gd name="connsiteY32" fmla="*/ 3635924 h 3959924"/>
                <a:gd name="connsiteX33" fmla="*/ 925623 w 1856332"/>
                <a:gd name="connsiteY33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56332" h="3959924">
                  <a:moveTo>
                    <a:pt x="1228565" y="3214674"/>
                  </a:moveTo>
                  <a:lnTo>
                    <a:pt x="622681" y="3214674"/>
                  </a:lnTo>
                  <a:cubicBezTo>
                    <a:pt x="495703" y="3202920"/>
                    <a:pt x="501057" y="3225622"/>
                    <a:pt x="466697" y="3144149"/>
                  </a:cubicBezTo>
                  <a:lnTo>
                    <a:pt x="8303" y="1942070"/>
                  </a:lnTo>
                  <a:cubicBezTo>
                    <a:pt x="-16491" y="1877049"/>
                    <a:pt x="16118" y="1804239"/>
                    <a:pt x="81139" y="1779444"/>
                  </a:cubicBezTo>
                  <a:cubicBezTo>
                    <a:pt x="146160" y="1754650"/>
                    <a:pt x="218970" y="1787259"/>
                    <a:pt x="243764" y="1852280"/>
                  </a:cubicBezTo>
                  <a:lnTo>
                    <a:pt x="504770" y="2536736"/>
                  </a:lnTo>
                  <a:lnTo>
                    <a:pt x="555637" y="2536736"/>
                  </a:lnTo>
                  <a:lnTo>
                    <a:pt x="226299" y="1210417"/>
                  </a:lnTo>
                  <a:lnTo>
                    <a:pt x="551784" y="1210417"/>
                  </a:lnTo>
                  <a:lnTo>
                    <a:pt x="551784" y="168335"/>
                  </a:lnTo>
                  <a:cubicBezTo>
                    <a:pt x="551784" y="75366"/>
                    <a:pt x="627150" y="0"/>
                    <a:pt x="720119" y="0"/>
                  </a:cubicBezTo>
                  <a:cubicBezTo>
                    <a:pt x="813088" y="0"/>
                    <a:pt x="888454" y="75366"/>
                    <a:pt x="888454" y="168335"/>
                  </a:cubicBezTo>
                  <a:lnTo>
                    <a:pt x="888454" y="1210417"/>
                  </a:lnTo>
                  <a:lnTo>
                    <a:pt x="968040" y="1210417"/>
                  </a:lnTo>
                  <a:lnTo>
                    <a:pt x="968040" y="168335"/>
                  </a:lnTo>
                  <a:cubicBezTo>
                    <a:pt x="968040" y="75366"/>
                    <a:pt x="1043406" y="0"/>
                    <a:pt x="1136375" y="0"/>
                  </a:cubicBezTo>
                  <a:cubicBezTo>
                    <a:pt x="1229344" y="0"/>
                    <a:pt x="1304710" y="75366"/>
                    <a:pt x="1304710" y="168335"/>
                  </a:cubicBezTo>
                  <a:lnTo>
                    <a:pt x="1304710" y="1210417"/>
                  </a:lnTo>
                  <a:lnTo>
                    <a:pt x="1631589" y="1210417"/>
                  </a:lnTo>
                  <a:lnTo>
                    <a:pt x="1302251" y="2536736"/>
                  </a:lnTo>
                  <a:lnTo>
                    <a:pt x="1351562" y="2536736"/>
                  </a:lnTo>
                  <a:lnTo>
                    <a:pt x="1612568" y="1852280"/>
                  </a:lnTo>
                  <a:cubicBezTo>
                    <a:pt x="1637362" y="1787259"/>
                    <a:pt x="1710172" y="1754650"/>
                    <a:pt x="1775193" y="1779444"/>
                  </a:cubicBezTo>
                  <a:cubicBezTo>
                    <a:pt x="1840214" y="1804239"/>
                    <a:pt x="1872823" y="1877049"/>
                    <a:pt x="1848029" y="1942070"/>
                  </a:cubicBezTo>
                  <a:lnTo>
                    <a:pt x="1389635" y="3144149"/>
                  </a:lnTo>
                  <a:cubicBezTo>
                    <a:pt x="1348984" y="3225622"/>
                    <a:pt x="1356391" y="3202920"/>
                    <a:pt x="1228565" y="3214674"/>
                  </a:cubicBezTo>
                  <a:close/>
                  <a:moveTo>
                    <a:pt x="925623" y="3959924"/>
                  </a:moveTo>
                  <a:cubicBezTo>
                    <a:pt x="746683" y="3959924"/>
                    <a:pt x="601623" y="3814864"/>
                    <a:pt x="601623" y="3635924"/>
                  </a:cubicBezTo>
                  <a:cubicBezTo>
                    <a:pt x="601623" y="3456984"/>
                    <a:pt x="746683" y="3311924"/>
                    <a:pt x="925623" y="3311924"/>
                  </a:cubicBezTo>
                  <a:cubicBezTo>
                    <a:pt x="1104563" y="3311924"/>
                    <a:pt x="1249623" y="3456984"/>
                    <a:pt x="1249623" y="3635924"/>
                  </a:cubicBezTo>
                  <a:cubicBezTo>
                    <a:pt x="1249623" y="3814864"/>
                    <a:pt x="1104563" y="3959924"/>
                    <a:pt x="925623" y="395992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15" name="Round Same Side Corner Rectangle 20">
              <a:extLst>
                <a:ext uri="{FF2B5EF4-FFF2-40B4-BE49-F238E27FC236}">
                  <a16:creationId xmlns:a16="http://schemas.microsoft.com/office/drawing/2014/main" xmlns="" id="{3EEC5345-DBD1-4467-96FC-EA72C884F0A9}"/>
                </a:ext>
              </a:extLst>
            </p:cNvPr>
            <p:cNvSpPr/>
            <p:nvPr/>
          </p:nvSpPr>
          <p:spPr>
            <a:xfrm rot="10800000">
              <a:off x="3897015" y="3679602"/>
              <a:ext cx="525984" cy="1122027"/>
            </a:xfrm>
            <a:custGeom>
              <a:avLst/>
              <a:gdLst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521281 w 1856332"/>
                <a:gd name="connsiteY2" fmla="*/ 3174669 h 3959924"/>
                <a:gd name="connsiteX3" fmla="*/ 466697 w 1856332"/>
                <a:gd name="connsiteY3" fmla="*/ 3144149 h 3959924"/>
                <a:gd name="connsiteX4" fmla="*/ 8303 w 1856332"/>
                <a:gd name="connsiteY4" fmla="*/ 1942070 h 3959924"/>
                <a:gd name="connsiteX5" fmla="*/ 81139 w 1856332"/>
                <a:gd name="connsiteY5" fmla="*/ 1779444 h 3959924"/>
                <a:gd name="connsiteX6" fmla="*/ 243764 w 1856332"/>
                <a:gd name="connsiteY6" fmla="*/ 1852280 h 3959924"/>
                <a:gd name="connsiteX7" fmla="*/ 504770 w 1856332"/>
                <a:gd name="connsiteY7" fmla="*/ 2536736 h 3959924"/>
                <a:gd name="connsiteX8" fmla="*/ 555637 w 1856332"/>
                <a:gd name="connsiteY8" fmla="*/ 2536736 h 3959924"/>
                <a:gd name="connsiteX9" fmla="*/ 226299 w 1856332"/>
                <a:gd name="connsiteY9" fmla="*/ 1210417 h 3959924"/>
                <a:gd name="connsiteX10" fmla="*/ 551784 w 1856332"/>
                <a:gd name="connsiteY10" fmla="*/ 1210417 h 3959924"/>
                <a:gd name="connsiteX11" fmla="*/ 551784 w 1856332"/>
                <a:gd name="connsiteY11" fmla="*/ 168335 h 3959924"/>
                <a:gd name="connsiteX12" fmla="*/ 720119 w 1856332"/>
                <a:gd name="connsiteY12" fmla="*/ 0 h 3959924"/>
                <a:gd name="connsiteX13" fmla="*/ 888454 w 1856332"/>
                <a:gd name="connsiteY13" fmla="*/ 168335 h 3959924"/>
                <a:gd name="connsiteX14" fmla="*/ 888454 w 1856332"/>
                <a:gd name="connsiteY14" fmla="*/ 1210417 h 3959924"/>
                <a:gd name="connsiteX15" fmla="*/ 968040 w 1856332"/>
                <a:gd name="connsiteY15" fmla="*/ 1210417 h 3959924"/>
                <a:gd name="connsiteX16" fmla="*/ 968040 w 1856332"/>
                <a:gd name="connsiteY16" fmla="*/ 168335 h 3959924"/>
                <a:gd name="connsiteX17" fmla="*/ 1136375 w 1856332"/>
                <a:gd name="connsiteY17" fmla="*/ 0 h 3959924"/>
                <a:gd name="connsiteX18" fmla="*/ 1304710 w 1856332"/>
                <a:gd name="connsiteY18" fmla="*/ 168335 h 3959924"/>
                <a:gd name="connsiteX19" fmla="*/ 1304710 w 1856332"/>
                <a:gd name="connsiteY19" fmla="*/ 1210417 h 3959924"/>
                <a:gd name="connsiteX20" fmla="*/ 1631589 w 1856332"/>
                <a:gd name="connsiteY20" fmla="*/ 1210417 h 3959924"/>
                <a:gd name="connsiteX21" fmla="*/ 1302251 w 1856332"/>
                <a:gd name="connsiteY21" fmla="*/ 2536736 h 3959924"/>
                <a:gd name="connsiteX22" fmla="*/ 1351562 w 1856332"/>
                <a:gd name="connsiteY22" fmla="*/ 2536736 h 3959924"/>
                <a:gd name="connsiteX23" fmla="*/ 1612568 w 1856332"/>
                <a:gd name="connsiteY23" fmla="*/ 1852280 h 3959924"/>
                <a:gd name="connsiteX24" fmla="*/ 1775193 w 1856332"/>
                <a:gd name="connsiteY24" fmla="*/ 1779444 h 3959924"/>
                <a:gd name="connsiteX25" fmla="*/ 1848029 w 1856332"/>
                <a:gd name="connsiteY25" fmla="*/ 1942070 h 3959924"/>
                <a:gd name="connsiteX26" fmla="*/ 1389635 w 1856332"/>
                <a:gd name="connsiteY26" fmla="*/ 3144149 h 3959924"/>
                <a:gd name="connsiteX27" fmla="*/ 1344732 w 1856332"/>
                <a:gd name="connsiteY27" fmla="*/ 3176282 h 3959924"/>
                <a:gd name="connsiteX28" fmla="*/ 1228565 w 1856332"/>
                <a:gd name="connsiteY28" fmla="*/ 3214674 h 3959924"/>
                <a:gd name="connsiteX29" fmla="*/ 925623 w 1856332"/>
                <a:gd name="connsiteY29" fmla="*/ 3959924 h 3959924"/>
                <a:gd name="connsiteX30" fmla="*/ 601623 w 1856332"/>
                <a:gd name="connsiteY30" fmla="*/ 3635924 h 3959924"/>
                <a:gd name="connsiteX31" fmla="*/ 925623 w 1856332"/>
                <a:gd name="connsiteY31" fmla="*/ 3311924 h 3959924"/>
                <a:gd name="connsiteX32" fmla="*/ 1249623 w 1856332"/>
                <a:gd name="connsiteY32" fmla="*/ 3635924 h 3959924"/>
                <a:gd name="connsiteX33" fmla="*/ 925623 w 1856332"/>
                <a:gd name="connsiteY33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56332" h="3959924">
                  <a:moveTo>
                    <a:pt x="1228565" y="3214674"/>
                  </a:moveTo>
                  <a:lnTo>
                    <a:pt x="622681" y="3214674"/>
                  </a:lnTo>
                  <a:cubicBezTo>
                    <a:pt x="495703" y="3202920"/>
                    <a:pt x="501057" y="3225622"/>
                    <a:pt x="466697" y="3144149"/>
                  </a:cubicBezTo>
                  <a:lnTo>
                    <a:pt x="8303" y="1942070"/>
                  </a:lnTo>
                  <a:cubicBezTo>
                    <a:pt x="-16491" y="1877049"/>
                    <a:pt x="16118" y="1804239"/>
                    <a:pt x="81139" y="1779444"/>
                  </a:cubicBezTo>
                  <a:cubicBezTo>
                    <a:pt x="146160" y="1754650"/>
                    <a:pt x="218970" y="1787259"/>
                    <a:pt x="243764" y="1852280"/>
                  </a:cubicBezTo>
                  <a:lnTo>
                    <a:pt x="504770" y="2536736"/>
                  </a:lnTo>
                  <a:lnTo>
                    <a:pt x="555637" y="2536736"/>
                  </a:lnTo>
                  <a:lnTo>
                    <a:pt x="226299" y="1210417"/>
                  </a:lnTo>
                  <a:lnTo>
                    <a:pt x="551784" y="1210417"/>
                  </a:lnTo>
                  <a:lnTo>
                    <a:pt x="551784" y="168335"/>
                  </a:lnTo>
                  <a:cubicBezTo>
                    <a:pt x="551784" y="75366"/>
                    <a:pt x="627150" y="0"/>
                    <a:pt x="720119" y="0"/>
                  </a:cubicBezTo>
                  <a:cubicBezTo>
                    <a:pt x="813088" y="0"/>
                    <a:pt x="888454" y="75366"/>
                    <a:pt x="888454" y="168335"/>
                  </a:cubicBezTo>
                  <a:lnTo>
                    <a:pt x="888454" y="1210417"/>
                  </a:lnTo>
                  <a:lnTo>
                    <a:pt x="968040" y="1210417"/>
                  </a:lnTo>
                  <a:lnTo>
                    <a:pt x="968040" y="168335"/>
                  </a:lnTo>
                  <a:cubicBezTo>
                    <a:pt x="968040" y="75366"/>
                    <a:pt x="1043406" y="0"/>
                    <a:pt x="1136375" y="0"/>
                  </a:cubicBezTo>
                  <a:cubicBezTo>
                    <a:pt x="1229344" y="0"/>
                    <a:pt x="1304710" y="75366"/>
                    <a:pt x="1304710" y="168335"/>
                  </a:cubicBezTo>
                  <a:lnTo>
                    <a:pt x="1304710" y="1210417"/>
                  </a:lnTo>
                  <a:lnTo>
                    <a:pt x="1631589" y="1210417"/>
                  </a:lnTo>
                  <a:lnTo>
                    <a:pt x="1302251" y="2536736"/>
                  </a:lnTo>
                  <a:lnTo>
                    <a:pt x="1351562" y="2536736"/>
                  </a:lnTo>
                  <a:lnTo>
                    <a:pt x="1612568" y="1852280"/>
                  </a:lnTo>
                  <a:cubicBezTo>
                    <a:pt x="1637362" y="1787259"/>
                    <a:pt x="1710172" y="1754650"/>
                    <a:pt x="1775193" y="1779444"/>
                  </a:cubicBezTo>
                  <a:cubicBezTo>
                    <a:pt x="1840214" y="1804239"/>
                    <a:pt x="1872823" y="1877049"/>
                    <a:pt x="1848029" y="1942070"/>
                  </a:cubicBezTo>
                  <a:lnTo>
                    <a:pt x="1389635" y="3144149"/>
                  </a:lnTo>
                  <a:cubicBezTo>
                    <a:pt x="1348984" y="3225622"/>
                    <a:pt x="1356391" y="3202920"/>
                    <a:pt x="1228565" y="3214674"/>
                  </a:cubicBezTo>
                  <a:close/>
                  <a:moveTo>
                    <a:pt x="925623" y="3959924"/>
                  </a:moveTo>
                  <a:cubicBezTo>
                    <a:pt x="746683" y="3959924"/>
                    <a:pt x="601623" y="3814864"/>
                    <a:pt x="601623" y="3635924"/>
                  </a:cubicBezTo>
                  <a:cubicBezTo>
                    <a:pt x="601623" y="3456984"/>
                    <a:pt x="746683" y="3311924"/>
                    <a:pt x="925623" y="3311924"/>
                  </a:cubicBezTo>
                  <a:cubicBezTo>
                    <a:pt x="1104563" y="3311924"/>
                    <a:pt x="1249623" y="3456984"/>
                    <a:pt x="1249623" y="3635924"/>
                  </a:cubicBezTo>
                  <a:cubicBezTo>
                    <a:pt x="1249623" y="3814864"/>
                    <a:pt x="1104563" y="3959924"/>
                    <a:pt x="925623" y="395992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16" name="Round Same Side Corner Rectangle 20">
              <a:extLst>
                <a:ext uri="{FF2B5EF4-FFF2-40B4-BE49-F238E27FC236}">
                  <a16:creationId xmlns:a16="http://schemas.microsoft.com/office/drawing/2014/main" xmlns="" id="{8851019A-8036-4418-952D-9CD9F6CF2072}"/>
                </a:ext>
              </a:extLst>
            </p:cNvPr>
            <p:cNvSpPr/>
            <p:nvPr/>
          </p:nvSpPr>
          <p:spPr>
            <a:xfrm rot="10800000">
              <a:off x="4547254" y="3679602"/>
              <a:ext cx="525984" cy="1122027"/>
            </a:xfrm>
            <a:custGeom>
              <a:avLst/>
              <a:gdLst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521281 w 1856332"/>
                <a:gd name="connsiteY2" fmla="*/ 3174669 h 3959924"/>
                <a:gd name="connsiteX3" fmla="*/ 466697 w 1856332"/>
                <a:gd name="connsiteY3" fmla="*/ 3144149 h 3959924"/>
                <a:gd name="connsiteX4" fmla="*/ 8303 w 1856332"/>
                <a:gd name="connsiteY4" fmla="*/ 1942070 h 3959924"/>
                <a:gd name="connsiteX5" fmla="*/ 81139 w 1856332"/>
                <a:gd name="connsiteY5" fmla="*/ 1779444 h 3959924"/>
                <a:gd name="connsiteX6" fmla="*/ 243764 w 1856332"/>
                <a:gd name="connsiteY6" fmla="*/ 1852280 h 3959924"/>
                <a:gd name="connsiteX7" fmla="*/ 504770 w 1856332"/>
                <a:gd name="connsiteY7" fmla="*/ 2536736 h 3959924"/>
                <a:gd name="connsiteX8" fmla="*/ 555637 w 1856332"/>
                <a:gd name="connsiteY8" fmla="*/ 2536736 h 3959924"/>
                <a:gd name="connsiteX9" fmla="*/ 226299 w 1856332"/>
                <a:gd name="connsiteY9" fmla="*/ 1210417 h 3959924"/>
                <a:gd name="connsiteX10" fmla="*/ 551784 w 1856332"/>
                <a:gd name="connsiteY10" fmla="*/ 1210417 h 3959924"/>
                <a:gd name="connsiteX11" fmla="*/ 551784 w 1856332"/>
                <a:gd name="connsiteY11" fmla="*/ 168335 h 3959924"/>
                <a:gd name="connsiteX12" fmla="*/ 720119 w 1856332"/>
                <a:gd name="connsiteY12" fmla="*/ 0 h 3959924"/>
                <a:gd name="connsiteX13" fmla="*/ 888454 w 1856332"/>
                <a:gd name="connsiteY13" fmla="*/ 168335 h 3959924"/>
                <a:gd name="connsiteX14" fmla="*/ 888454 w 1856332"/>
                <a:gd name="connsiteY14" fmla="*/ 1210417 h 3959924"/>
                <a:gd name="connsiteX15" fmla="*/ 968040 w 1856332"/>
                <a:gd name="connsiteY15" fmla="*/ 1210417 h 3959924"/>
                <a:gd name="connsiteX16" fmla="*/ 968040 w 1856332"/>
                <a:gd name="connsiteY16" fmla="*/ 168335 h 3959924"/>
                <a:gd name="connsiteX17" fmla="*/ 1136375 w 1856332"/>
                <a:gd name="connsiteY17" fmla="*/ 0 h 3959924"/>
                <a:gd name="connsiteX18" fmla="*/ 1304710 w 1856332"/>
                <a:gd name="connsiteY18" fmla="*/ 168335 h 3959924"/>
                <a:gd name="connsiteX19" fmla="*/ 1304710 w 1856332"/>
                <a:gd name="connsiteY19" fmla="*/ 1210417 h 3959924"/>
                <a:gd name="connsiteX20" fmla="*/ 1631589 w 1856332"/>
                <a:gd name="connsiteY20" fmla="*/ 1210417 h 3959924"/>
                <a:gd name="connsiteX21" fmla="*/ 1302251 w 1856332"/>
                <a:gd name="connsiteY21" fmla="*/ 2536736 h 3959924"/>
                <a:gd name="connsiteX22" fmla="*/ 1351562 w 1856332"/>
                <a:gd name="connsiteY22" fmla="*/ 2536736 h 3959924"/>
                <a:gd name="connsiteX23" fmla="*/ 1612568 w 1856332"/>
                <a:gd name="connsiteY23" fmla="*/ 1852280 h 3959924"/>
                <a:gd name="connsiteX24" fmla="*/ 1775193 w 1856332"/>
                <a:gd name="connsiteY24" fmla="*/ 1779444 h 3959924"/>
                <a:gd name="connsiteX25" fmla="*/ 1848029 w 1856332"/>
                <a:gd name="connsiteY25" fmla="*/ 1942070 h 3959924"/>
                <a:gd name="connsiteX26" fmla="*/ 1389635 w 1856332"/>
                <a:gd name="connsiteY26" fmla="*/ 3144149 h 3959924"/>
                <a:gd name="connsiteX27" fmla="*/ 1344732 w 1856332"/>
                <a:gd name="connsiteY27" fmla="*/ 3176282 h 3959924"/>
                <a:gd name="connsiteX28" fmla="*/ 1228565 w 1856332"/>
                <a:gd name="connsiteY28" fmla="*/ 3214674 h 3959924"/>
                <a:gd name="connsiteX29" fmla="*/ 925623 w 1856332"/>
                <a:gd name="connsiteY29" fmla="*/ 3959924 h 3959924"/>
                <a:gd name="connsiteX30" fmla="*/ 601623 w 1856332"/>
                <a:gd name="connsiteY30" fmla="*/ 3635924 h 3959924"/>
                <a:gd name="connsiteX31" fmla="*/ 925623 w 1856332"/>
                <a:gd name="connsiteY31" fmla="*/ 3311924 h 3959924"/>
                <a:gd name="connsiteX32" fmla="*/ 1249623 w 1856332"/>
                <a:gd name="connsiteY32" fmla="*/ 3635924 h 3959924"/>
                <a:gd name="connsiteX33" fmla="*/ 925623 w 1856332"/>
                <a:gd name="connsiteY33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56332" h="3959924">
                  <a:moveTo>
                    <a:pt x="1228565" y="3214674"/>
                  </a:moveTo>
                  <a:lnTo>
                    <a:pt x="622681" y="3214674"/>
                  </a:lnTo>
                  <a:cubicBezTo>
                    <a:pt x="495703" y="3202920"/>
                    <a:pt x="501057" y="3225622"/>
                    <a:pt x="466697" y="3144149"/>
                  </a:cubicBezTo>
                  <a:lnTo>
                    <a:pt x="8303" y="1942070"/>
                  </a:lnTo>
                  <a:cubicBezTo>
                    <a:pt x="-16491" y="1877049"/>
                    <a:pt x="16118" y="1804239"/>
                    <a:pt x="81139" y="1779444"/>
                  </a:cubicBezTo>
                  <a:cubicBezTo>
                    <a:pt x="146160" y="1754650"/>
                    <a:pt x="218970" y="1787259"/>
                    <a:pt x="243764" y="1852280"/>
                  </a:cubicBezTo>
                  <a:lnTo>
                    <a:pt x="504770" y="2536736"/>
                  </a:lnTo>
                  <a:lnTo>
                    <a:pt x="555637" y="2536736"/>
                  </a:lnTo>
                  <a:lnTo>
                    <a:pt x="226299" y="1210417"/>
                  </a:lnTo>
                  <a:lnTo>
                    <a:pt x="551784" y="1210417"/>
                  </a:lnTo>
                  <a:lnTo>
                    <a:pt x="551784" y="168335"/>
                  </a:lnTo>
                  <a:cubicBezTo>
                    <a:pt x="551784" y="75366"/>
                    <a:pt x="627150" y="0"/>
                    <a:pt x="720119" y="0"/>
                  </a:cubicBezTo>
                  <a:cubicBezTo>
                    <a:pt x="813088" y="0"/>
                    <a:pt x="888454" y="75366"/>
                    <a:pt x="888454" y="168335"/>
                  </a:cubicBezTo>
                  <a:lnTo>
                    <a:pt x="888454" y="1210417"/>
                  </a:lnTo>
                  <a:lnTo>
                    <a:pt x="968040" y="1210417"/>
                  </a:lnTo>
                  <a:lnTo>
                    <a:pt x="968040" y="168335"/>
                  </a:lnTo>
                  <a:cubicBezTo>
                    <a:pt x="968040" y="75366"/>
                    <a:pt x="1043406" y="0"/>
                    <a:pt x="1136375" y="0"/>
                  </a:cubicBezTo>
                  <a:cubicBezTo>
                    <a:pt x="1229344" y="0"/>
                    <a:pt x="1304710" y="75366"/>
                    <a:pt x="1304710" y="168335"/>
                  </a:cubicBezTo>
                  <a:lnTo>
                    <a:pt x="1304710" y="1210417"/>
                  </a:lnTo>
                  <a:lnTo>
                    <a:pt x="1631589" y="1210417"/>
                  </a:lnTo>
                  <a:lnTo>
                    <a:pt x="1302251" y="2536736"/>
                  </a:lnTo>
                  <a:lnTo>
                    <a:pt x="1351562" y="2536736"/>
                  </a:lnTo>
                  <a:lnTo>
                    <a:pt x="1612568" y="1852280"/>
                  </a:lnTo>
                  <a:cubicBezTo>
                    <a:pt x="1637362" y="1787259"/>
                    <a:pt x="1710172" y="1754650"/>
                    <a:pt x="1775193" y="1779444"/>
                  </a:cubicBezTo>
                  <a:cubicBezTo>
                    <a:pt x="1840214" y="1804239"/>
                    <a:pt x="1872823" y="1877049"/>
                    <a:pt x="1848029" y="1942070"/>
                  </a:cubicBezTo>
                  <a:lnTo>
                    <a:pt x="1389635" y="3144149"/>
                  </a:lnTo>
                  <a:cubicBezTo>
                    <a:pt x="1348984" y="3225622"/>
                    <a:pt x="1356391" y="3202920"/>
                    <a:pt x="1228565" y="3214674"/>
                  </a:cubicBezTo>
                  <a:close/>
                  <a:moveTo>
                    <a:pt x="925623" y="3959924"/>
                  </a:moveTo>
                  <a:cubicBezTo>
                    <a:pt x="746683" y="3959924"/>
                    <a:pt x="601623" y="3814864"/>
                    <a:pt x="601623" y="3635924"/>
                  </a:cubicBezTo>
                  <a:cubicBezTo>
                    <a:pt x="601623" y="3456984"/>
                    <a:pt x="746683" y="3311924"/>
                    <a:pt x="925623" y="3311924"/>
                  </a:cubicBezTo>
                  <a:cubicBezTo>
                    <a:pt x="1104563" y="3311924"/>
                    <a:pt x="1249623" y="3456984"/>
                    <a:pt x="1249623" y="3635924"/>
                  </a:cubicBezTo>
                  <a:cubicBezTo>
                    <a:pt x="1249623" y="3814864"/>
                    <a:pt x="1104563" y="3959924"/>
                    <a:pt x="925623" y="395992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  <p:sp>
        <p:nvSpPr>
          <p:cNvPr id="17" name="Isosceles Triangle 13">
            <a:extLst>
              <a:ext uri="{FF2B5EF4-FFF2-40B4-BE49-F238E27FC236}">
                <a16:creationId xmlns:a16="http://schemas.microsoft.com/office/drawing/2014/main" xmlns="" id="{95CF13B8-2693-4702-B353-385243530FBB}"/>
              </a:ext>
            </a:extLst>
          </p:cNvPr>
          <p:cNvSpPr/>
          <p:nvPr/>
        </p:nvSpPr>
        <p:spPr>
          <a:xfrm rot="10800000">
            <a:off x="922716" y="1801907"/>
            <a:ext cx="4493838" cy="1692188"/>
          </a:xfrm>
          <a:custGeom>
            <a:avLst/>
            <a:gdLst/>
            <a:ahLst/>
            <a:cxnLst/>
            <a:rect l="l" t="t" r="r" b="b"/>
            <a:pathLst>
              <a:path w="3482809" h="1692188">
                <a:moveTo>
                  <a:pt x="3482809" y="1692188"/>
                </a:moveTo>
                <a:lnTo>
                  <a:pt x="0" y="1692188"/>
                </a:lnTo>
                <a:lnTo>
                  <a:pt x="0" y="252028"/>
                </a:lnTo>
                <a:lnTo>
                  <a:pt x="1633392" y="252028"/>
                </a:lnTo>
                <a:lnTo>
                  <a:pt x="1741404" y="0"/>
                </a:lnTo>
                <a:lnTo>
                  <a:pt x="1849416" y="252028"/>
                </a:lnTo>
                <a:lnTo>
                  <a:pt x="3482809" y="25202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xmlns="" id="{B77D01ED-AAEA-4F6B-8DA6-AF033593FE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7885859"/>
              </p:ext>
            </p:extLst>
          </p:nvPr>
        </p:nvGraphicFramePr>
        <p:xfrm>
          <a:off x="5879976" y="1912472"/>
          <a:ext cx="5506062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9" name="Rounded Rectangle 15">
            <a:extLst>
              <a:ext uri="{FF2B5EF4-FFF2-40B4-BE49-F238E27FC236}">
                <a16:creationId xmlns:a16="http://schemas.microsoft.com/office/drawing/2014/main" xmlns="" id="{BF7781ED-9F31-4FCA-9DA8-5B275A78AF7A}"/>
              </a:ext>
            </a:extLst>
          </p:cNvPr>
          <p:cNvSpPr/>
          <p:nvPr/>
        </p:nvSpPr>
        <p:spPr>
          <a:xfrm>
            <a:off x="6788479" y="5775994"/>
            <a:ext cx="288032" cy="28803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20" name="Rounded Rectangle 16">
            <a:extLst>
              <a:ext uri="{FF2B5EF4-FFF2-40B4-BE49-F238E27FC236}">
                <a16:creationId xmlns:a16="http://schemas.microsoft.com/office/drawing/2014/main" xmlns="" id="{97E761B8-42ED-4558-81FA-C62883EF7879}"/>
              </a:ext>
            </a:extLst>
          </p:cNvPr>
          <p:cNvSpPr/>
          <p:nvPr/>
        </p:nvSpPr>
        <p:spPr>
          <a:xfrm>
            <a:off x="9375207" y="5784378"/>
            <a:ext cx="288032" cy="288032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accent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93EED2E9-D45A-4978-B96F-D53BD4A687B9}"/>
              </a:ext>
            </a:extLst>
          </p:cNvPr>
          <p:cNvSpPr txBox="1"/>
          <p:nvPr/>
        </p:nvSpPr>
        <p:spPr>
          <a:xfrm>
            <a:off x="7114386" y="5779739"/>
            <a:ext cx="1186263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rgbClr val="262626"/>
                </a:solidFill>
              </a:rPr>
              <a:t>CONTENTS</a:t>
            </a:r>
            <a:endParaRPr lang="ko-KR" altLang="en-US" sz="1200" b="1" dirty="0">
              <a:solidFill>
                <a:srgbClr val="262626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0C6697C2-F6D2-463C-9123-EE7792615117}"/>
              </a:ext>
            </a:extLst>
          </p:cNvPr>
          <p:cNvSpPr txBox="1"/>
          <p:nvPr/>
        </p:nvSpPr>
        <p:spPr>
          <a:xfrm>
            <a:off x="9706674" y="5775996"/>
            <a:ext cx="1186263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accent1"/>
                </a:solidFill>
              </a:rPr>
              <a:t>CONTENTS</a:t>
            </a:r>
            <a:endParaRPr lang="ko-KR" altLang="en-US" sz="1200" b="1" dirty="0">
              <a:solidFill>
                <a:schemeClr val="accent1"/>
              </a:solidFill>
            </a:endParaRPr>
          </a:p>
        </p:txBody>
      </p:sp>
      <p:grpSp>
        <p:nvGrpSpPr>
          <p:cNvPr id="23" name="그룹 7">
            <a:extLst>
              <a:ext uri="{FF2B5EF4-FFF2-40B4-BE49-F238E27FC236}">
                <a16:creationId xmlns:a16="http://schemas.microsoft.com/office/drawing/2014/main" xmlns="" id="{4326475F-9912-4D29-BEA6-1CC0B76BEDEA}"/>
              </a:ext>
            </a:extLst>
          </p:cNvPr>
          <p:cNvGrpSpPr/>
          <p:nvPr/>
        </p:nvGrpSpPr>
        <p:grpSpPr>
          <a:xfrm>
            <a:off x="1136136" y="1926876"/>
            <a:ext cx="4066996" cy="1162992"/>
            <a:chOff x="962204" y="1926874"/>
            <a:chExt cx="3443321" cy="1162992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A89560D2-4AF8-4EEB-96BC-F1DCE6EFFB96}"/>
                </a:ext>
              </a:extLst>
            </p:cNvPr>
            <p:cNvSpPr txBox="1"/>
            <p:nvPr/>
          </p:nvSpPr>
          <p:spPr>
            <a:xfrm>
              <a:off x="962204" y="1926874"/>
              <a:ext cx="3443292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600" b="1" dirty="0">
                  <a:solidFill>
                    <a:schemeClr val="bg1"/>
                  </a:solidFill>
                </a:rPr>
                <a:t>Contents Here</a:t>
              </a:r>
              <a:endParaRPr lang="ko-KR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476E5A22-0ED0-4FE1-8B8B-442CA3EAB5D7}"/>
                </a:ext>
              </a:extLst>
            </p:cNvPr>
            <p:cNvSpPr txBox="1"/>
            <p:nvPr/>
          </p:nvSpPr>
          <p:spPr>
            <a:xfrm>
              <a:off x="968189" y="2258869"/>
              <a:ext cx="343733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I hope and I believe that this Template will your Time, Money and Reputation. Easy to change colors, photos.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8867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6ADB76F-8579-426E-AB39-6E07E5C2CAC6}"/>
              </a:ext>
            </a:extLst>
          </p:cNvPr>
          <p:cNvSpPr txBox="1"/>
          <p:nvPr/>
        </p:nvSpPr>
        <p:spPr>
          <a:xfrm>
            <a:off x="738708" y="3842010"/>
            <a:ext cx="46358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8C8ED4D-8068-421A-B5AC-8F47A95CF1F8}"/>
              </a:ext>
            </a:extLst>
          </p:cNvPr>
          <p:cNvSpPr txBox="1"/>
          <p:nvPr/>
        </p:nvSpPr>
        <p:spPr>
          <a:xfrm>
            <a:off x="738706" y="3025926"/>
            <a:ext cx="4635847" cy="738664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r>
              <a:rPr lang="en-US" altLang="ko-KR" sz="2400" dirty="0">
                <a:solidFill>
                  <a:schemeClr val="accent4"/>
                </a:solidFill>
              </a:rPr>
              <a:t>We Create Quality </a:t>
            </a:r>
          </a:p>
          <a:p>
            <a:r>
              <a:rPr lang="en-US" altLang="ko-KR" sz="2400" dirty="0">
                <a:solidFill>
                  <a:schemeClr val="accent4"/>
                </a:solidFill>
              </a:rPr>
              <a:t>Professional PPT Presentation</a:t>
            </a:r>
            <a:endParaRPr lang="ko-KR" altLang="en-US" sz="2400" dirty="0">
              <a:solidFill>
                <a:schemeClr val="accent4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7AA10FE-57D4-4A4A-BCFA-2ED9A33DBAC6}"/>
              </a:ext>
            </a:extLst>
          </p:cNvPr>
          <p:cNvSpPr txBox="1"/>
          <p:nvPr/>
        </p:nvSpPr>
        <p:spPr>
          <a:xfrm>
            <a:off x="738706" y="4907418"/>
            <a:ext cx="4635847" cy="738664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pPr algn="r"/>
            <a:r>
              <a:rPr lang="en-US" altLang="ko-KR" sz="2400" dirty="0">
                <a:solidFill>
                  <a:schemeClr val="accent3"/>
                </a:solidFill>
              </a:rPr>
              <a:t>We Create Quality </a:t>
            </a:r>
          </a:p>
          <a:p>
            <a:pPr algn="r"/>
            <a:r>
              <a:rPr lang="en-US" altLang="ko-KR" sz="2400" dirty="0">
                <a:solidFill>
                  <a:schemeClr val="accent3"/>
                </a:solidFill>
              </a:rPr>
              <a:t>Professional PPT Presentation</a:t>
            </a:r>
            <a:endParaRPr lang="ko-KR" altLang="en-US" sz="2400" dirty="0">
              <a:solidFill>
                <a:schemeClr val="accent3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7D24587-F96A-411D-8E53-26994DDB56C8}"/>
              </a:ext>
            </a:extLst>
          </p:cNvPr>
          <p:cNvSpPr txBox="1"/>
          <p:nvPr/>
        </p:nvSpPr>
        <p:spPr>
          <a:xfrm>
            <a:off x="738708" y="5710675"/>
            <a:ext cx="46358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CAAD6D0-AEF6-43DA-871D-6FD8331A1DD8}"/>
              </a:ext>
            </a:extLst>
          </p:cNvPr>
          <p:cNvSpPr txBox="1"/>
          <p:nvPr/>
        </p:nvSpPr>
        <p:spPr>
          <a:xfrm>
            <a:off x="738706" y="436548"/>
            <a:ext cx="4426297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rPr>
              <a:t>AWESOME </a:t>
            </a:r>
            <a:r>
              <a:rPr lang="en-GB" altLang="ko-KR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rPr>
              <a:t>S</a:t>
            </a:r>
            <a:r>
              <a:rPr lang="en-US" altLang="ko-KR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rPr>
              <a:t>LIDE </a:t>
            </a:r>
            <a:endParaRPr lang="ko-KR" altLang="en-US" sz="44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35853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L 도형 3">
            <a:extLst>
              <a:ext uri="{FF2B5EF4-FFF2-40B4-BE49-F238E27FC236}">
                <a16:creationId xmlns:a16="http://schemas.microsoft.com/office/drawing/2014/main" xmlns="" id="{98EC447F-75D3-4965-90ED-A2193936D20C}"/>
              </a:ext>
            </a:extLst>
          </p:cNvPr>
          <p:cNvSpPr/>
          <p:nvPr/>
        </p:nvSpPr>
        <p:spPr>
          <a:xfrm rot="5400000">
            <a:off x="6830726" y="2172441"/>
            <a:ext cx="1121870" cy="2463531"/>
          </a:xfrm>
          <a:prstGeom prst="corner">
            <a:avLst>
              <a:gd name="adj1" fmla="val 22091"/>
              <a:gd name="adj2" fmla="val 20975"/>
            </a:avLst>
          </a:prstGeom>
          <a:solidFill>
            <a:schemeClr val="accent3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rgbClr val="0070C0"/>
              </a:solidFill>
            </a:endParaRPr>
          </a:p>
        </p:txBody>
      </p:sp>
      <p:sp>
        <p:nvSpPr>
          <p:cNvPr id="4" name="L 도형 4">
            <a:extLst>
              <a:ext uri="{FF2B5EF4-FFF2-40B4-BE49-F238E27FC236}">
                <a16:creationId xmlns:a16="http://schemas.microsoft.com/office/drawing/2014/main" xmlns="" id="{101B9142-5B39-411F-9AB7-FF63AD67553E}"/>
              </a:ext>
            </a:extLst>
          </p:cNvPr>
          <p:cNvSpPr/>
          <p:nvPr/>
        </p:nvSpPr>
        <p:spPr>
          <a:xfrm rot="5400000">
            <a:off x="9383069" y="1654718"/>
            <a:ext cx="1121871" cy="2463531"/>
          </a:xfrm>
          <a:prstGeom prst="corner">
            <a:avLst>
              <a:gd name="adj1" fmla="val 22091"/>
              <a:gd name="adj2" fmla="val 20975"/>
            </a:avLst>
          </a:prstGeom>
          <a:solidFill>
            <a:schemeClr val="accent4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rgbClr val="0070C0"/>
              </a:solidFill>
            </a:endParaRPr>
          </a:p>
        </p:txBody>
      </p:sp>
      <p:sp>
        <p:nvSpPr>
          <p:cNvPr id="5" name="L 도형 5">
            <a:extLst>
              <a:ext uri="{FF2B5EF4-FFF2-40B4-BE49-F238E27FC236}">
                <a16:creationId xmlns:a16="http://schemas.microsoft.com/office/drawing/2014/main" xmlns="" id="{0B19A53B-6B7C-4BB6-A9E0-4AE80FE62816}"/>
              </a:ext>
            </a:extLst>
          </p:cNvPr>
          <p:cNvSpPr/>
          <p:nvPr/>
        </p:nvSpPr>
        <p:spPr>
          <a:xfrm rot="5400000">
            <a:off x="4278384" y="2690165"/>
            <a:ext cx="1121871" cy="2463531"/>
          </a:xfrm>
          <a:prstGeom prst="corner">
            <a:avLst>
              <a:gd name="adj1" fmla="val 22091"/>
              <a:gd name="adj2" fmla="val 20975"/>
            </a:avLst>
          </a:prstGeom>
          <a:solidFill>
            <a:schemeClr val="accent2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rgbClr val="0070C0"/>
              </a:solidFill>
            </a:endParaRPr>
          </a:p>
        </p:txBody>
      </p:sp>
      <p:grpSp>
        <p:nvGrpSpPr>
          <p:cNvPr id="6" name="그룹 19">
            <a:extLst>
              <a:ext uri="{FF2B5EF4-FFF2-40B4-BE49-F238E27FC236}">
                <a16:creationId xmlns:a16="http://schemas.microsoft.com/office/drawing/2014/main" xmlns="" id="{E449E8DC-B094-4C5D-B85F-6CA5B7597F4E}"/>
              </a:ext>
            </a:extLst>
          </p:cNvPr>
          <p:cNvGrpSpPr/>
          <p:nvPr/>
        </p:nvGrpSpPr>
        <p:grpSpPr>
          <a:xfrm>
            <a:off x="3954196" y="3695741"/>
            <a:ext cx="1955627" cy="760699"/>
            <a:chOff x="1464245" y="3861050"/>
            <a:chExt cx="1955627" cy="76069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A473E910-C31A-4FC7-AD54-1F866325BA41}"/>
                </a:ext>
              </a:extLst>
            </p:cNvPr>
            <p:cNvSpPr txBox="1"/>
            <p:nvPr/>
          </p:nvSpPr>
          <p:spPr>
            <a:xfrm>
              <a:off x="1464245" y="4160084"/>
              <a:ext cx="195562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text can be replaced with your own text.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98140FE6-E4A4-4533-8B00-3193A2AC036B}"/>
                </a:ext>
              </a:extLst>
            </p:cNvPr>
            <p:cNvSpPr txBox="1"/>
            <p:nvPr/>
          </p:nvSpPr>
          <p:spPr>
            <a:xfrm>
              <a:off x="1467692" y="3861050"/>
              <a:ext cx="1952180" cy="338554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en-US" altLang="ko-KR" sz="1600" dirty="0">
                  <a:solidFill>
                    <a:schemeClr val="accent2"/>
                  </a:solidFill>
                </a:rPr>
                <a:t>02 CONTENTS</a:t>
              </a:r>
            </a:p>
          </p:txBody>
        </p:sp>
      </p:grpSp>
      <p:grpSp>
        <p:nvGrpSpPr>
          <p:cNvPr id="9" name="그룹 18">
            <a:extLst>
              <a:ext uri="{FF2B5EF4-FFF2-40B4-BE49-F238E27FC236}">
                <a16:creationId xmlns:a16="http://schemas.microsoft.com/office/drawing/2014/main" xmlns="" id="{32A1EB14-BEF5-4DEA-B9CB-FDC74DB987F8}"/>
              </a:ext>
            </a:extLst>
          </p:cNvPr>
          <p:cNvGrpSpPr/>
          <p:nvPr/>
        </p:nvGrpSpPr>
        <p:grpSpPr>
          <a:xfrm>
            <a:off x="6512883" y="3178518"/>
            <a:ext cx="1944216" cy="760699"/>
            <a:chOff x="3737115" y="3284986"/>
            <a:chExt cx="1944216" cy="76069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3829223E-C289-4973-AA8A-18D09AEC331E}"/>
                </a:ext>
              </a:extLst>
            </p:cNvPr>
            <p:cNvSpPr txBox="1"/>
            <p:nvPr/>
          </p:nvSpPr>
          <p:spPr>
            <a:xfrm>
              <a:off x="3737115" y="3584020"/>
              <a:ext cx="19442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text can be replaced with your own text.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E719B049-16DB-4D53-96D5-A01F46F37A99}"/>
                </a:ext>
              </a:extLst>
            </p:cNvPr>
            <p:cNvSpPr txBox="1"/>
            <p:nvPr/>
          </p:nvSpPr>
          <p:spPr>
            <a:xfrm>
              <a:off x="3740562" y="3284986"/>
              <a:ext cx="1940769" cy="338554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en-US" altLang="ko-KR" sz="1600" dirty="0">
                  <a:solidFill>
                    <a:schemeClr val="accent3"/>
                  </a:solidFill>
                </a:rPr>
                <a:t>03 CONTENTS</a:t>
              </a:r>
            </a:p>
          </p:txBody>
        </p:sp>
      </p:grpSp>
      <p:grpSp>
        <p:nvGrpSpPr>
          <p:cNvPr id="12" name="그룹 7">
            <a:extLst>
              <a:ext uri="{FF2B5EF4-FFF2-40B4-BE49-F238E27FC236}">
                <a16:creationId xmlns:a16="http://schemas.microsoft.com/office/drawing/2014/main" xmlns="" id="{155AC68F-C83E-4D4E-9B5A-77236AB564C9}"/>
              </a:ext>
            </a:extLst>
          </p:cNvPr>
          <p:cNvGrpSpPr/>
          <p:nvPr/>
        </p:nvGrpSpPr>
        <p:grpSpPr>
          <a:xfrm>
            <a:off x="9060160" y="2661297"/>
            <a:ext cx="1944216" cy="760699"/>
            <a:chOff x="6012160" y="2708922"/>
            <a:chExt cx="1944216" cy="76069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90A7FF58-C492-458E-B4E7-6160BBE5C76E}"/>
                </a:ext>
              </a:extLst>
            </p:cNvPr>
            <p:cNvSpPr txBox="1"/>
            <p:nvPr/>
          </p:nvSpPr>
          <p:spPr>
            <a:xfrm>
              <a:off x="6012160" y="3007956"/>
              <a:ext cx="19442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text can be replaced with your own text.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F28797CB-C205-481D-8493-F5F4431B9D3F}"/>
                </a:ext>
              </a:extLst>
            </p:cNvPr>
            <p:cNvSpPr txBox="1"/>
            <p:nvPr/>
          </p:nvSpPr>
          <p:spPr>
            <a:xfrm>
              <a:off x="6015607" y="2708922"/>
              <a:ext cx="1940769" cy="338554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en-US" altLang="ko-KR" sz="1600" dirty="0">
                  <a:solidFill>
                    <a:schemeClr val="accent4"/>
                  </a:solidFill>
                </a:rPr>
                <a:t>04 CONTENTS</a:t>
              </a:r>
            </a:p>
          </p:txBody>
        </p:sp>
      </p:grpSp>
      <p:sp>
        <p:nvSpPr>
          <p:cNvPr id="15" name="Oval 10">
            <a:extLst>
              <a:ext uri="{FF2B5EF4-FFF2-40B4-BE49-F238E27FC236}">
                <a16:creationId xmlns:a16="http://schemas.microsoft.com/office/drawing/2014/main" xmlns="" id="{5AD4C047-16D4-4F9A-B189-A6E574801FAB}"/>
              </a:ext>
            </a:extLst>
          </p:cNvPr>
          <p:cNvSpPr/>
          <p:nvPr/>
        </p:nvSpPr>
        <p:spPr>
          <a:xfrm>
            <a:off x="3540668" y="5368283"/>
            <a:ext cx="640080" cy="6400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sz="2700">
              <a:solidFill>
                <a:srgbClr val="0070C0"/>
              </a:solidFill>
            </a:endParaRPr>
          </a:p>
        </p:txBody>
      </p:sp>
      <p:grpSp>
        <p:nvGrpSpPr>
          <p:cNvPr id="16" name="그룹 20">
            <a:extLst>
              <a:ext uri="{FF2B5EF4-FFF2-40B4-BE49-F238E27FC236}">
                <a16:creationId xmlns:a16="http://schemas.microsoft.com/office/drawing/2014/main" xmlns="" id="{230CDB08-6E0C-4997-AD0B-03F74F3F31CC}"/>
              </a:ext>
            </a:extLst>
          </p:cNvPr>
          <p:cNvGrpSpPr/>
          <p:nvPr/>
        </p:nvGrpSpPr>
        <p:grpSpPr>
          <a:xfrm>
            <a:off x="4277948" y="5316702"/>
            <a:ext cx="1780233" cy="740405"/>
            <a:chOff x="1204823" y="4992851"/>
            <a:chExt cx="1911560" cy="74040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07D88806-1150-4732-9A0D-BEE6C8CD1951}"/>
                </a:ext>
              </a:extLst>
            </p:cNvPr>
            <p:cNvSpPr txBox="1"/>
            <p:nvPr/>
          </p:nvSpPr>
          <p:spPr>
            <a:xfrm>
              <a:off x="1204823" y="4992851"/>
              <a:ext cx="19115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C6D06FE7-5784-4A01-853F-DCCD0152189D}"/>
                </a:ext>
              </a:extLst>
            </p:cNvPr>
            <p:cNvSpPr txBox="1"/>
            <p:nvPr/>
          </p:nvSpPr>
          <p:spPr>
            <a:xfrm>
              <a:off x="1204824" y="5271591"/>
              <a:ext cx="19115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9" name="Oval 10">
            <a:extLst>
              <a:ext uri="{FF2B5EF4-FFF2-40B4-BE49-F238E27FC236}">
                <a16:creationId xmlns:a16="http://schemas.microsoft.com/office/drawing/2014/main" xmlns="" id="{AEE33732-0551-40C3-BAEF-017D7F23F528}"/>
              </a:ext>
            </a:extLst>
          </p:cNvPr>
          <p:cNvSpPr/>
          <p:nvPr/>
        </p:nvSpPr>
        <p:spPr>
          <a:xfrm>
            <a:off x="6194713" y="5368283"/>
            <a:ext cx="640080" cy="6400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sz="2700">
              <a:solidFill>
                <a:srgbClr val="0070C0"/>
              </a:solidFill>
            </a:endParaRPr>
          </a:p>
        </p:txBody>
      </p:sp>
      <p:grpSp>
        <p:nvGrpSpPr>
          <p:cNvPr id="20" name="그룹 21">
            <a:extLst>
              <a:ext uri="{FF2B5EF4-FFF2-40B4-BE49-F238E27FC236}">
                <a16:creationId xmlns:a16="http://schemas.microsoft.com/office/drawing/2014/main" xmlns="" id="{D0481E50-79DC-4280-944C-565EADC95FEF}"/>
              </a:ext>
            </a:extLst>
          </p:cNvPr>
          <p:cNvGrpSpPr/>
          <p:nvPr/>
        </p:nvGrpSpPr>
        <p:grpSpPr>
          <a:xfrm>
            <a:off x="6931993" y="5316702"/>
            <a:ext cx="1780233" cy="740405"/>
            <a:chOff x="4028592" y="4992851"/>
            <a:chExt cx="1911560" cy="740405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3D9765B3-16BE-4BDE-A26C-AE4F7D65FC5F}"/>
                </a:ext>
              </a:extLst>
            </p:cNvPr>
            <p:cNvSpPr txBox="1"/>
            <p:nvPr/>
          </p:nvSpPr>
          <p:spPr>
            <a:xfrm>
              <a:off x="4028592" y="4992851"/>
              <a:ext cx="19115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AFEEE78E-125F-4D2D-82BA-05A958FAD722}"/>
                </a:ext>
              </a:extLst>
            </p:cNvPr>
            <p:cNvSpPr txBox="1"/>
            <p:nvPr/>
          </p:nvSpPr>
          <p:spPr>
            <a:xfrm>
              <a:off x="4028593" y="5271591"/>
              <a:ext cx="19115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3" name="Oval 10">
            <a:extLst>
              <a:ext uri="{FF2B5EF4-FFF2-40B4-BE49-F238E27FC236}">
                <a16:creationId xmlns:a16="http://schemas.microsoft.com/office/drawing/2014/main" xmlns="" id="{C41AEABF-F4CE-449C-93FD-5A751A7F8B4E}"/>
              </a:ext>
            </a:extLst>
          </p:cNvPr>
          <p:cNvSpPr/>
          <p:nvPr/>
        </p:nvSpPr>
        <p:spPr>
          <a:xfrm>
            <a:off x="8848757" y="5368283"/>
            <a:ext cx="640080" cy="6400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sz="2700">
              <a:solidFill>
                <a:srgbClr val="0070C0"/>
              </a:solidFill>
            </a:endParaRPr>
          </a:p>
        </p:txBody>
      </p:sp>
      <p:grpSp>
        <p:nvGrpSpPr>
          <p:cNvPr id="24" name="그룹 22">
            <a:extLst>
              <a:ext uri="{FF2B5EF4-FFF2-40B4-BE49-F238E27FC236}">
                <a16:creationId xmlns:a16="http://schemas.microsoft.com/office/drawing/2014/main" xmlns="" id="{06E3086D-0D25-4496-B225-35758A0267CF}"/>
              </a:ext>
            </a:extLst>
          </p:cNvPr>
          <p:cNvGrpSpPr/>
          <p:nvPr/>
        </p:nvGrpSpPr>
        <p:grpSpPr>
          <a:xfrm>
            <a:off x="9586037" y="5316702"/>
            <a:ext cx="1780233" cy="740405"/>
            <a:chOff x="6852361" y="4992851"/>
            <a:chExt cx="1911560" cy="740405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D32098C6-7521-4757-A881-45B08F1C4EC7}"/>
                </a:ext>
              </a:extLst>
            </p:cNvPr>
            <p:cNvSpPr txBox="1"/>
            <p:nvPr/>
          </p:nvSpPr>
          <p:spPr>
            <a:xfrm>
              <a:off x="6852361" y="4992851"/>
              <a:ext cx="19115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45C33573-25A0-4DBB-81D4-3A373AF75BAF}"/>
                </a:ext>
              </a:extLst>
            </p:cNvPr>
            <p:cNvSpPr txBox="1"/>
            <p:nvPr/>
          </p:nvSpPr>
          <p:spPr>
            <a:xfrm>
              <a:off x="6852362" y="5271591"/>
              <a:ext cx="19115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7" name="L 도형 36">
            <a:extLst>
              <a:ext uri="{FF2B5EF4-FFF2-40B4-BE49-F238E27FC236}">
                <a16:creationId xmlns:a16="http://schemas.microsoft.com/office/drawing/2014/main" xmlns="" id="{8AE341AA-BDFB-465F-A644-5983A83C9B53}"/>
              </a:ext>
            </a:extLst>
          </p:cNvPr>
          <p:cNvSpPr/>
          <p:nvPr/>
        </p:nvSpPr>
        <p:spPr>
          <a:xfrm rot="5400000">
            <a:off x="1726042" y="3207889"/>
            <a:ext cx="1121871" cy="2463531"/>
          </a:xfrm>
          <a:prstGeom prst="corner">
            <a:avLst>
              <a:gd name="adj1" fmla="val 22091"/>
              <a:gd name="adj2" fmla="val 20975"/>
            </a:avLst>
          </a:prstGeom>
          <a:solidFill>
            <a:schemeClr val="accent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rgbClr val="0070C0"/>
              </a:solidFill>
            </a:endParaRPr>
          </a:p>
        </p:txBody>
      </p:sp>
      <p:grpSp>
        <p:nvGrpSpPr>
          <p:cNvPr id="28" name="그룹 38">
            <a:extLst>
              <a:ext uri="{FF2B5EF4-FFF2-40B4-BE49-F238E27FC236}">
                <a16:creationId xmlns:a16="http://schemas.microsoft.com/office/drawing/2014/main" xmlns="" id="{EA0514E3-8AE2-482A-906F-0C91A6C4C8B7}"/>
              </a:ext>
            </a:extLst>
          </p:cNvPr>
          <p:cNvGrpSpPr/>
          <p:nvPr/>
        </p:nvGrpSpPr>
        <p:grpSpPr>
          <a:xfrm>
            <a:off x="1395508" y="4212963"/>
            <a:ext cx="1955627" cy="760699"/>
            <a:chOff x="1464245" y="3861050"/>
            <a:chExt cx="1955627" cy="76069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42F781CA-8191-40B1-8359-2B3ECE21031D}"/>
                </a:ext>
              </a:extLst>
            </p:cNvPr>
            <p:cNvSpPr txBox="1"/>
            <p:nvPr/>
          </p:nvSpPr>
          <p:spPr>
            <a:xfrm>
              <a:off x="1464245" y="4160084"/>
              <a:ext cx="195562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text can be replaced with your own text.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xmlns="" id="{1158FE09-C5D1-4B28-9B7B-DEF0B7CC4174}"/>
                </a:ext>
              </a:extLst>
            </p:cNvPr>
            <p:cNvSpPr txBox="1"/>
            <p:nvPr/>
          </p:nvSpPr>
          <p:spPr>
            <a:xfrm>
              <a:off x="1467692" y="3861050"/>
              <a:ext cx="1952180" cy="338554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en-US" altLang="ko-KR" sz="1600" dirty="0">
                  <a:solidFill>
                    <a:schemeClr val="accent1"/>
                  </a:solidFill>
                </a:rPr>
                <a:t>01 CONTENTS</a:t>
              </a:r>
            </a:p>
          </p:txBody>
        </p:sp>
      </p:grpSp>
      <p:sp>
        <p:nvSpPr>
          <p:cNvPr id="31" name="Oval 10">
            <a:extLst>
              <a:ext uri="{FF2B5EF4-FFF2-40B4-BE49-F238E27FC236}">
                <a16:creationId xmlns:a16="http://schemas.microsoft.com/office/drawing/2014/main" xmlns="" id="{FD096853-DB05-4996-8414-1E4FB2A00368}"/>
              </a:ext>
            </a:extLst>
          </p:cNvPr>
          <p:cNvSpPr/>
          <p:nvPr/>
        </p:nvSpPr>
        <p:spPr>
          <a:xfrm>
            <a:off x="886623" y="5375996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sz="2700">
              <a:solidFill>
                <a:srgbClr val="0070C0"/>
              </a:solidFill>
            </a:endParaRPr>
          </a:p>
        </p:txBody>
      </p:sp>
      <p:grpSp>
        <p:nvGrpSpPr>
          <p:cNvPr id="32" name="그룹 47">
            <a:extLst>
              <a:ext uri="{FF2B5EF4-FFF2-40B4-BE49-F238E27FC236}">
                <a16:creationId xmlns:a16="http://schemas.microsoft.com/office/drawing/2014/main" xmlns="" id="{D651D4A6-6107-4C34-9636-943537D3024F}"/>
              </a:ext>
            </a:extLst>
          </p:cNvPr>
          <p:cNvGrpSpPr/>
          <p:nvPr/>
        </p:nvGrpSpPr>
        <p:grpSpPr>
          <a:xfrm>
            <a:off x="1623903" y="5324416"/>
            <a:ext cx="1780233" cy="740405"/>
            <a:chOff x="1204823" y="4992851"/>
            <a:chExt cx="1911560" cy="740405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B3D8E17C-4907-4FD1-A7B5-22CA1E12535C}"/>
                </a:ext>
              </a:extLst>
            </p:cNvPr>
            <p:cNvSpPr txBox="1"/>
            <p:nvPr/>
          </p:nvSpPr>
          <p:spPr>
            <a:xfrm>
              <a:off x="1204823" y="4992851"/>
              <a:ext cx="19115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F47B32ED-3091-4160-AE97-6F0EF2CA4F8A}"/>
                </a:ext>
              </a:extLst>
            </p:cNvPr>
            <p:cNvSpPr txBox="1"/>
            <p:nvPr/>
          </p:nvSpPr>
          <p:spPr>
            <a:xfrm>
              <a:off x="1204824" y="5271591"/>
              <a:ext cx="19115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35" name="화살표: 원형 14">
            <a:extLst>
              <a:ext uri="{FF2B5EF4-FFF2-40B4-BE49-F238E27FC236}">
                <a16:creationId xmlns:a16="http://schemas.microsoft.com/office/drawing/2014/main" xmlns="" id="{D873B573-D1FF-47F2-A053-E515989D1AD7}"/>
              </a:ext>
            </a:extLst>
          </p:cNvPr>
          <p:cNvSpPr/>
          <p:nvPr/>
        </p:nvSpPr>
        <p:spPr>
          <a:xfrm>
            <a:off x="2794753" y="2568061"/>
            <a:ext cx="1345489" cy="1345489"/>
          </a:xfrm>
          <a:prstGeom prst="circularArrow">
            <a:avLst>
              <a:gd name="adj1" fmla="val 16448"/>
              <a:gd name="adj2" fmla="val 1821358"/>
              <a:gd name="adj3" fmla="val 19790321"/>
              <a:gd name="adj4" fmla="val 7527901"/>
              <a:gd name="adj5" fmla="val 156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36" name="화살표: 원형 44">
            <a:extLst>
              <a:ext uri="{FF2B5EF4-FFF2-40B4-BE49-F238E27FC236}">
                <a16:creationId xmlns:a16="http://schemas.microsoft.com/office/drawing/2014/main" xmlns="" id="{5802FE9E-B97A-4090-AA7C-603D43887E89}"/>
              </a:ext>
            </a:extLst>
          </p:cNvPr>
          <p:cNvSpPr/>
          <p:nvPr/>
        </p:nvSpPr>
        <p:spPr>
          <a:xfrm>
            <a:off x="5405561" y="2030656"/>
            <a:ext cx="1345489" cy="1345489"/>
          </a:xfrm>
          <a:prstGeom prst="circularArrow">
            <a:avLst>
              <a:gd name="adj1" fmla="val 16448"/>
              <a:gd name="adj2" fmla="val 1821358"/>
              <a:gd name="adj3" fmla="val 19790321"/>
              <a:gd name="adj4" fmla="val 7527901"/>
              <a:gd name="adj5" fmla="val 1562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37" name="화살표: 원형 45">
            <a:extLst>
              <a:ext uri="{FF2B5EF4-FFF2-40B4-BE49-F238E27FC236}">
                <a16:creationId xmlns:a16="http://schemas.microsoft.com/office/drawing/2014/main" xmlns="" id="{C2EF6038-CCEB-4432-8D55-E30B3BA4930C}"/>
              </a:ext>
            </a:extLst>
          </p:cNvPr>
          <p:cNvSpPr/>
          <p:nvPr/>
        </p:nvSpPr>
        <p:spPr>
          <a:xfrm>
            <a:off x="8016369" y="1493250"/>
            <a:ext cx="1345489" cy="1345489"/>
          </a:xfrm>
          <a:prstGeom prst="circularArrow">
            <a:avLst>
              <a:gd name="adj1" fmla="val 16448"/>
              <a:gd name="adj2" fmla="val 1821358"/>
              <a:gd name="adj3" fmla="val 19790321"/>
              <a:gd name="adj4" fmla="val 7527901"/>
              <a:gd name="adj5" fmla="val 156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38" name="Isosceles Triangle 51">
            <a:extLst>
              <a:ext uri="{FF2B5EF4-FFF2-40B4-BE49-F238E27FC236}">
                <a16:creationId xmlns:a16="http://schemas.microsoft.com/office/drawing/2014/main" xmlns="" id="{C38B438A-283A-4668-9732-5F656DCE9931}"/>
              </a:ext>
            </a:extLst>
          </p:cNvPr>
          <p:cNvSpPr/>
          <p:nvPr/>
        </p:nvSpPr>
        <p:spPr>
          <a:xfrm>
            <a:off x="1055212" y="5595442"/>
            <a:ext cx="302963" cy="222164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9" name="Rounded Rectangle 6">
            <a:extLst>
              <a:ext uri="{FF2B5EF4-FFF2-40B4-BE49-F238E27FC236}">
                <a16:creationId xmlns:a16="http://schemas.microsoft.com/office/drawing/2014/main" xmlns="" id="{CA8779A4-DB8A-4DBA-B611-88BA37FD57DE}"/>
              </a:ext>
            </a:extLst>
          </p:cNvPr>
          <p:cNvSpPr/>
          <p:nvPr/>
        </p:nvSpPr>
        <p:spPr>
          <a:xfrm>
            <a:off x="3718669" y="5551350"/>
            <a:ext cx="314748" cy="320001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0" name="Teardrop 1">
            <a:extLst>
              <a:ext uri="{FF2B5EF4-FFF2-40B4-BE49-F238E27FC236}">
                <a16:creationId xmlns:a16="http://schemas.microsoft.com/office/drawing/2014/main" xmlns="" id="{47F2523A-F07C-4141-A9B6-EABD76C2A2C5}"/>
              </a:ext>
            </a:extLst>
          </p:cNvPr>
          <p:cNvSpPr/>
          <p:nvPr/>
        </p:nvSpPr>
        <p:spPr>
          <a:xfrm rot="18805991">
            <a:off x="6359054" y="5527886"/>
            <a:ext cx="342825" cy="339248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1" name="Rounded Rectangle 27">
            <a:extLst>
              <a:ext uri="{FF2B5EF4-FFF2-40B4-BE49-F238E27FC236}">
                <a16:creationId xmlns:a16="http://schemas.microsoft.com/office/drawing/2014/main" xmlns="" id="{FE73F178-9896-4674-A6BD-CF4892B58BE6}"/>
              </a:ext>
            </a:extLst>
          </p:cNvPr>
          <p:cNvSpPr/>
          <p:nvPr/>
        </p:nvSpPr>
        <p:spPr>
          <a:xfrm>
            <a:off x="9016172" y="5564910"/>
            <a:ext cx="315111" cy="242048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470123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78635103-AD83-471E-B140-1FB9345C4DAA}"/>
              </a:ext>
            </a:extLst>
          </p:cNvPr>
          <p:cNvGrpSpPr/>
          <p:nvPr/>
        </p:nvGrpSpPr>
        <p:grpSpPr>
          <a:xfrm>
            <a:off x="4351036" y="2932922"/>
            <a:ext cx="3500774" cy="2022882"/>
            <a:chOff x="2771800" y="2419161"/>
            <a:chExt cx="3500774" cy="2022882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xmlns="" id="{9ADB4086-635B-428D-8BFF-31A3033CF353}"/>
                </a:ext>
              </a:extLst>
            </p:cNvPr>
            <p:cNvSpPr/>
            <p:nvPr/>
          </p:nvSpPr>
          <p:spPr>
            <a:xfrm>
              <a:off x="2771800" y="2419161"/>
              <a:ext cx="2016224" cy="201622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xmlns="" id="{BE8B1993-BA00-4B2D-B3E5-7678D0E188BB}"/>
                </a:ext>
              </a:extLst>
            </p:cNvPr>
            <p:cNvSpPr/>
            <p:nvPr/>
          </p:nvSpPr>
          <p:spPr>
            <a:xfrm>
              <a:off x="4256350" y="2425819"/>
              <a:ext cx="2016224" cy="2016224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</p:grpSp>
      <p:cxnSp>
        <p:nvCxnSpPr>
          <p:cNvPr id="6" name="Elbow Connector 10">
            <a:extLst>
              <a:ext uri="{FF2B5EF4-FFF2-40B4-BE49-F238E27FC236}">
                <a16:creationId xmlns:a16="http://schemas.microsoft.com/office/drawing/2014/main" xmlns="" id="{BC536E4D-6C2F-4984-9F9C-09049C972BD5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872858" y="2182273"/>
            <a:ext cx="1022354" cy="576067"/>
          </a:xfrm>
          <a:prstGeom prst="bentConnector3">
            <a:avLst>
              <a:gd name="adj1" fmla="val 99152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277277A4-4C67-4327-B1C9-4AAEFC5563B0}"/>
              </a:ext>
            </a:extLst>
          </p:cNvPr>
          <p:cNvGrpSpPr/>
          <p:nvPr/>
        </p:nvGrpSpPr>
        <p:grpSpPr>
          <a:xfrm>
            <a:off x="6771690" y="1802606"/>
            <a:ext cx="4143637" cy="839106"/>
            <a:chOff x="5247690" y="1714185"/>
            <a:chExt cx="2924710" cy="839106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05971BBC-731D-4449-A838-7DA33D4FD819}"/>
                </a:ext>
              </a:extLst>
            </p:cNvPr>
            <p:cNvSpPr txBox="1"/>
            <p:nvPr/>
          </p:nvSpPr>
          <p:spPr>
            <a:xfrm>
              <a:off x="5247690" y="1714185"/>
              <a:ext cx="292471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61EC327F-C4E0-4FF6-A074-B656F2DF079F}"/>
                </a:ext>
              </a:extLst>
            </p:cNvPr>
            <p:cNvSpPr txBox="1"/>
            <p:nvPr/>
          </p:nvSpPr>
          <p:spPr>
            <a:xfrm>
              <a:off x="5247690" y="1906960"/>
              <a:ext cx="29247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 and add a unique zing and appeal to your Presentations. Easy to change colors, photos and Text.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FD200C7D-29DE-4DB5-9CAF-C7F4DE318109}"/>
              </a:ext>
            </a:extLst>
          </p:cNvPr>
          <p:cNvGrpSpPr/>
          <p:nvPr/>
        </p:nvGrpSpPr>
        <p:grpSpPr>
          <a:xfrm>
            <a:off x="7380144" y="5205673"/>
            <a:ext cx="3279147" cy="1043216"/>
            <a:chOff x="5247690" y="1753071"/>
            <a:chExt cx="2907938" cy="1043216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9D457B87-FF9D-4CEB-A781-4177C0F5B917}"/>
                </a:ext>
              </a:extLst>
            </p:cNvPr>
            <p:cNvSpPr txBox="1"/>
            <p:nvPr/>
          </p:nvSpPr>
          <p:spPr>
            <a:xfrm>
              <a:off x="5247690" y="1753071"/>
              <a:ext cx="29079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B3BC79C7-4A25-4E57-86DB-1D560CA92BBD}"/>
                </a:ext>
              </a:extLst>
            </p:cNvPr>
            <p:cNvSpPr txBox="1"/>
            <p:nvPr/>
          </p:nvSpPr>
          <p:spPr>
            <a:xfrm>
              <a:off x="5247690" y="1965290"/>
              <a:ext cx="290793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 and add a unique zing and appeal to your Presentations. Easy to change colors, photos and Text.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78DDB4FF-5A26-4DBE-855A-63F2216F3955}"/>
              </a:ext>
            </a:extLst>
          </p:cNvPr>
          <p:cNvGrpSpPr/>
          <p:nvPr/>
        </p:nvGrpSpPr>
        <p:grpSpPr>
          <a:xfrm>
            <a:off x="815548" y="4385348"/>
            <a:ext cx="2801006" cy="858550"/>
            <a:chOff x="6096920" y="1753071"/>
            <a:chExt cx="2463137" cy="85855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7323C56E-FB88-41C7-A618-CC66A589C593}"/>
                </a:ext>
              </a:extLst>
            </p:cNvPr>
            <p:cNvSpPr txBox="1"/>
            <p:nvPr/>
          </p:nvSpPr>
          <p:spPr>
            <a:xfrm>
              <a:off x="6096920" y="1753071"/>
              <a:ext cx="24631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75D550DD-9A75-49E3-B61A-7ACA82903E61}"/>
                </a:ext>
              </a:extLst>
            </p:cNvPr>
            <p:cNvSpPr txBox="1"/>
            <p:nvPr/>
          </p:nvSpPr>
          <p:spPr>
            <a:xfrm>
              <a:off x="6096920" y="1965290"/>
              <a:ext cx="246313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cxnSp>
        <p:nvCxnSpPr>
          <p:cNvPr id="16" name="Elbow Connector 32">
            <a:extLst>
              <a:ext uri="{FF2B5EF4-FFF2-40B4-BE49-F238E27FC236}">
                <a16:creationId xmlns:a16="http://schemas.microsoft.com/office/drawing/2014/main" xmlns="" id="{5011AEEB-7F10-46F2-B95E-7A200CD83BB3}"/>
              </a:ext>
            </a:extLst>
          </p:cNvPr>
          <p:cNvCxnSpPr/>
          <p:nvPr/>
        </p:nvCxnSpPr>
        <p:spPr>
          <a:xfrm flipV="1">
            <a:off x="3485402" y="3859062"/>
            <a:ext cx="793081" cy="461888"/>
          </a:xfrm>
          <a:prstGeom prst="bentConnector3">
            <a:avLst>
              <a:gd name="adj1" fmla="val 747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39">
            <a:extLst>
              <a:ext uri="{FF2B5EF4-FFF2-40B4-BE49-F238E27FC236}">
                <a16:creationId xmlns:a16="http://schemas.microsoft.com/office/drawing/2014/main" xmlns="" id="{6B9BE236-3A0A-451C-9726-D9B2B96B4328}"/>
              </a:ext>
            </a:extLst>
          </p:cNvPr>
          <p:cNvCxnSpPr>
            <a:cxnSpLocks/>
          </p:cNvCxnSpPr>
          <p:nvPr/>
        </p:nvCxnSpPr>
        <p:spPr>
          <a:xfrm rot="10800000">
            <a:off x="6672068" y="4997719"/>
            <a:ext cx="666504" cy="420175"/>
          </a:xfrm>
          <a:prstGeom prst="bentConnector3">
            <a:avLst>
              <a:gd name="adj1" fmla="val 98203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xmlns="" id="{3A08384A-284E-494F-A0AE-0AD41DBCE39C}"/>
              </a:ext>
            </a:extLst>
          </p:cNvPr>
          <p:cNvSpPr/>
          <p:nvPr/>
        </p:nvSpPr>
        <p:spPr>
          <a:xfrm>
            <a:off x="6635463" y="3505652"/>
            <a:ext cx="739712" cy="741730"/>
          </a:xfrm>
          <a:custGeom>
            <a:avLst/>
            <a:gdLst>
              <a:gd name="connsiteX0" fmla="*/ 22305 w 2608300"/>
              <a:gd name="connsiteY0" fmla="*/ 129064 h 2615413"/>
              <a:gd name="connsiteX1" fmla="*/ 84096 w 2608300"/>
              <a:gd name="connsiteY1" fmla="*/ 191897 h 2615413"/>
              <a:gd name="connsiteX2" fmla="*/ 221066 w 2608300"/>
              <a:gd name="connsiteY2" fmla="*/ 459386 h 2615413"/>
              <a:gd name="connsiteX3" fmla="*/ 468027 w 2608300"/>
              <a:gd name="connsiteY3" fmla="*/ 760787 h 2615413"/>
              <a:gd name="connsiteX4" fmla="*/ 540222 w 2608300"/>
              <a:gd name="connsiteY4" fmla="*/ 859197 h 2615413"/>
              <a:gd name="connsiteX5" fmla="*/ 589115 w 2608300"/>
              <a:gd name="connsiteY5" fmla="*/ 964195 h 2615413"/>
              <a:gd name="connsiteX6" fmla="*/ 566853 w 2608300"/>
              <a:gd name="connsiteY6" fmla="*/ 992213 h 2615413"/>
              <a:gd name="connsiteX7" fmla="*/ 475378 w 2608300"/>
              <a:gd name="connsiteY7" fmla="*/ 1159143 h 2615413"/>
              <a:gd name="connsiteX8" fmla="*/ 402490 w 2608300"/>
              <a:gd name="connsiteY8" fmla="*/ 1499867 h 2615413"/>
              <a:gd name="connsiteX9" fmla="*/ 410396 w 2608300"/>
              <a:gd name="connsiteY9" fmla="*/ 1681776 h 2615413"/>
              <a:gd name="connsiteX10" fmla="*/ 472188 w 2608300"/>
              <a:gd name="connsiteY10" fmla="*/ 1740517 h 2615413"/>
              <a:gd name="connsiteX11" fmla="*/ 658189 w 2608300"/>
              <a:gd name="connsiteY11" fmla="*/ 1776233 h 2615413"/>
              <a:gd name="connsiteX12" fmla="*/ 766793 w 2608300"/>
              <a:gd name="connsiteY12" fmla="*/ 1997464 h 2615413"/>
              <a:gd name="connsiteX13" fmla="*/ 799597 w 2608300"/>
              <a:gd name="connsiteY13" fmla="*/ 2069936 h 2615413"/>
              <a:gd name="connsiteX14" fmla="*/ 798071 w 2608300"/>
              <a:gd name="connsiteY14" fmla="*/ 2159955 h 2615413"/>
              <a:gd name="connsiteX15" fmla="*/ 745086 w 2608300"/>
              <a:gd name="connsiteY15" fmla="*/ 2235062 h 2615413"/>
              <a:gd name="connsiteX16" fmla="*/ 683641 w 2608300"/>
              <a:gd name="connsiteY16" fmla="*/ 2257879 h 2615413"/>
              <a:gd name="connsiteX17" fmla="*/ 585093 w 2608300"/>
              <a:gd name="connsiteY17" fmla="*/ 2354625 h 2615413"/>
              <a:gd name="connsiteX18" fmla="*/ 643209 w 2608300"/>
              <a:gd name="connsiteY18" fmla="*/ 2447764 h 2615413"/>
              <a:gd name="connsiteX19" fmla="*/ 750149 w 2608300"/>
              <a:gd name="connsiteY19" fmla="*/ 2449705 h 2615413"/>
              <a:gd name="connsiteX20" fmla="*/ 931156 w 2608300"/>
              <a:gd name="connsiteY20" fmla="*/ 2442146 h 2615413"/>
              <a:gd name="connsiteX21" fmla="*/ 978385 w 2608300"/>
              <a:gd name="connsiteY21" fmla="*/ 2393808 h 2615413"/>
              <a:gd name="connsiteX22" fmla="*/ 1031370 w 2608300"/>
              <a:gd name="connsiteY22" fmla="*/ 2278754 h 2615413"/>
              <a:gd name="connsiteX23" fmla="*/ 1132901 w 2608300"/>
              <a:gd name="connsiteY23" fmla="*/ 2244494 h 2615413"/>
              <a:gd name="connsiteX24" fmla="*/ 1112233 w 2608300"/>
              <a:gd name="connsiteY24" fmla="*/ 2309962 h 2615413"/>
              <a:gd name="connsiteX25" fmla="*/ 1025336 w 2608300"/>
              <a:gd name="connsiteY25" fmla="*/ 2437638 h 2615413"/>
              <a:gd name="connsiteX26" fmla="*/ 979148 w 2608300"/>
              <a:gd name="connsiteY26" fmla="*/ 2508446 h 2615413"/>
              <a:gd name="connsiteX27" fmla="*/ 1042813 w 2608300"/>
              <a:gd name="connsiteY27" fmla="*/ 2608035 h 2615413"/>
              <a:gd name="connsiteX28" fmla="*/ 1302187 w 2608300"/>
              <a:gd name="connsiteY28" fmla="*/ 2612751 h 2615413"/>
              <a:gd name="connsiteX29" fmla="*/ 1366893 w 2608300"/>
              <a:gd name="connsiteY29" fmla="*/ 2550196 h 2615413"/>
              <a:gd name="connsiteX30" fmla="*/ 1376047 w 2608300"/>
              <a:gd name="connsiteY30" fmla="*/ 2516977 h 2615413"/>
              <a:gd name="connsiteX31" fmla="*/ 1489644 w 2608300"/>
              <a:gd name="connsiteY31" fmla="*/ 2311696 h 2615413"/>
              <a:gd name="connsiteX32" fmla="*/ 1517454 w 2608300"/>
              <a:gd name="connsiteY32" fmla="*/ 2299490 h 2615413"/>
              <a:gd name="connsiteX33" fmla="*/ 1798050 w 2608300"/>
              <a:gd name="connsiteY33" fmla="*/ 2296300 h 2615413"/>
              <a:gd name="connsiteX34" fmla="*/ 1940638 w 2608300"/>
              <a:gd name="connsiteY34" fmla="*/ 2285550 h 2615413"/>
              <a:gd name="connsiteX35" fmla="*/ 1920734 w 2608300"/>
              <a:gd name="connsiteY35" fmla="*/ 2314401 h 2615413"/>
              <a:gd name="connsiteX36" fmla="*/ 1845557 w 2608300"/>
              <a:gd name="connsiteY36" fmla="*/ 2395334 h 2615413"/>
              <a:gd name="connsiteX37" fmla="*/ 1871286 w 2608300"/>
              <a:gd name="connsiteY37" fmla="*/ 2511428 h 2615413"/>
              <a:gd name="connsiteX38" fmla="*/ 1970320 w 2608300"/>
              <a:gd name="connsiteY38" fmla="*/ 2532164 h 2615413"/>
              <a:gd name="connsiteX39" fmla="*/ 2035649 w 2608300"/>
              <a:gd name="connsiteY39" fmla="*/ 2535077 h 2615413"/>
              <a:gd name="connsiteX40" fmla="*/ 2207572 w 2608300"/>
              <a:gd name="connsiteY40" fmla="*/ 2510388 h 2615413"/>
              <a:gd name="connsiteX41" fmla="*/ 2437333 w 2608300"/>
              <a:gd name="connsiteY41" fmla="*/ 2417804 h 2615413"/>
              <a:gd name="connsiteX42" fmla="*/ 2532414 w 2608300"/>
              <a:gd name="connsiteY42" fmla="*/ 2284579 h 2615413"/>
              <a:gd name="connsiteX43" fmla="*/ 2537407 w 2608300"/>
              <a:gd name="connsiteY43" fmla="*/ 2129163 h 2615413"/>
              <a:gd name="connsiteX44" fmla="*/ 2532275 w 2608300"/>
              <a:gd name="connsiteY44" fmla="*/ 2057453 h 2615413"/>
              <a:gd name="connsiteX45" fmla="*/ 2536575 w 2608300"/>
              <a:gd name="connsiteY45" fmla="*/ 2017645 h 2615413"/>
              <a:gd name="connsiteX46" fmla="*/ 2592681 w 2608300"/>
              <a:gd name="connsiteY46" fmla="*/ 1874157 h 2615413"/>
              <a:gd name="connsiteX47" fmla="*/ 2591086 w 2608300"/>
              <a:gd name="connsiteY47" fmla="*/ 1533641 h 2615413"/>
              <a:gd name="connsiteX48" fmla="*/ 2515562 w 2608300"/>
              <a:gd name="connsiteY48" fmla="*/ 1270244 h 2615413"/>
              <a:gd name="connsiteX49" fmla="*/ 2194395 w 2608300"/>
              <a:gd name="connsiteY49" fmla="*/ 974321 h 2615413"/>
              <a:gd name="connsiteX50" fmla="*/ 2035303 w 2608300"/>
              <a:gd name="connsiteY50" fmla="*/ 926884 h 2615413"/>
              <a:gd name="connsiteX51" fmla="*/ 1601717 w 2608300"/>
              <a:gd name="connsiteY51" fmla="*/ 923139 h 2615413"/>
              <a:gd name="connsiteX52" fmla="*/ 1295946 w 2608300"/>
              <a:gd name="connsiteY52" fmla="*/ 1032299 h 2615413"/>
              <a:gd name="connsiteX53" fmla="*/ 1245735 w 2608300"/>
              <a:gd name="connsiteY53" fmla="*/ 1034102 h 2615413"/>
              <a:gd name="connsiteX54" fmla="*/ 1226317 w 2608300"/>
              <a:gd name="connsiteY54" fmla="*/ 971547 h 2615413"/>
              <a:gd name="connsiteX55" fmla="*/ 1254612 w 2608300"/>
              <a:gd name="connsiteY55" fmla="*/ 861833 h 2615413"/>
              <a:gd name="connsiteX56" fmla="*/ 1303921 w 2608300"/>
              <a:gd name="connsiteY56" fmla="*/ 784991 h 2615413"/>
              <a:gd name="connsiteX57" fmla="*/ 1484790 w 2608300"/>
              <a:gd name="connsiteY57" fmla="*/ 484699 h 2615413"/>
              <a:gd name="connsiteX58" fmla="*/ 1498452 w 2608300"/>
              <a:gd name="connsiteY58" fmla="*/ 90505 h 2615413"/>
              <a:gd name="connsiteX59" fmla="*/ 1456564 w 2608300"/>
              <a:gd name="connsiteY59" fmla="*/ 9086 h 2615413"/>
              <a:gd name="connsiteX60" fmla="*/ 1342966 w 2608300"/>
              <a:gd name="connsiteY60" fmla="*/ 26840 h 2615413"/>
              <a:gd name="connsiteX61" fmla="*/ 1239701 w 2608300"/>
              <a:gd name="connsiteY61" fmla="*/ 102225 h 2615413"/>
              <a:gd name="connsiteX62" fmla="*/ 972213 w 2608300"/>
              <a:gd name="connsiteY62" fmla="*/ 482202 h 2615413"/>
              <a:gd name="connsiteX63" fmla="*/ 949465 w 2608300"/>
              <a:gd name="connsiteY63" fmla="*/ 691505 h 2615413"/>
              <a:gd name="connsiteX64" fmla="*/ 909657 w 2608300"/>
              <a:gd name="connsiteY64" fmla="*/ 814951 h 2615413"/>
              <a:gd name="connsiteX65" fmla="*/ 794742 w 2608300"/>
              <a:gd name="connsiteY65" fmla="*/ 808917 h 2615413"/>
              <a:gd name="connsiteX66" fmla="*/ 759719 w 2608300"/>
              <a:gd name="connsiteY66" fmla="*/ 733671 h 2615413"/>
              <a:gd name="connsiteX67" fmla="*/ 216489 w 2608300"/>
              <a:gd name="connsiteY67" fmla="*/ 172756 h 2615413"/>
              <a:gd name="connsiteX68" fmla="*/ 19946 w 2608300"/>
              <a:gd name="connsiteY68" fmla="*/ 73514 h 2615413"/>
              <a:gd name="connsiteX69" fmla="*/ 2817 w 2608300"/>
              <a:gd name="connsiteY69" fmla="*/ 70740 h 2615413"/>
              <a:gd name="connsiteX70" fmla="*/ 22305 w 2608300"/>
              <a:gd name="connsiteY70" fmla="*/ 129064 h 2615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2608300" h="2615413">
                <a:moveTo>
                  <a:pt x="22305" y="129064"/>
                </a:moveTo>
                <a:cubicBezTo>
                  <a:pt x="44844" y="147928"/>
                  <a:pt x="70365" y="167069"/>
                  <a:pt x="84096" y="191897"/>
                </a:cubicBezTo>
                <a:cubicBezTo>
                  <a:pt x="132366" y="279626"/>
                  <a:pt x="178554" y="368743"/>
                  <a:pt x="221066" y="459386"/>
                </a:cubicBezTo>
                <a:cubicBezTo>
                  <a:pt x="278143" y="581167"/>
                  <a:pt x="357550" y="683044"/>
                  <a:pt x="468027" y="760787"/>
                </a:cubicBezTo>
                <a:cubicBezTo>
                  <a:pt x="502425" y="784991"/>
                  <a:pt x="526837" y="817170"/>
                  <a:pt x="540222" y="859197"/>
                </a:cubicBezTo>
                <a:cubicBezTo>
                  <a:pt x="551180" y="893526"/>
                  <a:pt x="570528" y="925081"/>
                  <a:pt x="589115" y="964195"/>
                </a:cubicBezTo>
                <a:cubicBezTo>
                  <a:pt x="585161" y="969258"/>
                  <a:pt x="577048" y="981741"/>
                  <a:pt x="566853" y="992213"/>
                </a:cubicBezTo>
                <a:cubicBezTo>
                  <a:pt x="520943" y="1039581"/>
                  <a:pt x="488208" y="1092704"/>
                  <a:pt x="475378" y="1159143"/>
                </a:cubicBezTo>
                <a:cubicBezTo>
                  <a:pt x="453393" y="1273157"/>
                  <a:pt x="428220" y="1386616"/>
                  <a:pt x="402490" y="1499867"/>
                </a:cubicBezTo>
                <a:cubicBezTo>
                  <a:pt x="388411" y="1561798"/>
                  <a:pt x="378703" y="1623937"/>
                  <a:pt x="410396" y="1681776"/>
                </a:cubicBezTo>
                <a:cubicBezTo>
                  <a:pt x="423642" y="1705979"/>
                  <a:pt x="447638" y="1733373"/>
                  <a:pt x="472188" y="1740517"/>
                </a:cubicBezTo>
                <a:cubicBezTo>
                  <a:pt x="533287" y="1758340"/>
                  <a:pt x="597576" y="1765344"/>
                  <a:pt x="658189" y="1776233"/>
                </a:cubicBezTo>
                <a:cubicBezTo>
                  <a:pt x="672128" y="1861396"/>
                  <a:pt x="701811" y="1937960"/>
                  <a:pt x="766793" y="1997464"/>
                </a:cubicBezTo>
                <a:cubicBezTo>
                  <a:pt x="788292" y="2017090"/>
                  <a:pt x="801747" y="2039144"/>
                  <a:pt x="799597" y="2069936"/>
                </a:cubicBezTo>
                <a:cubicBezTo>
                  <a:pt x="797517" y="2099827"/>
                  <a:pt x="798695" y="2129925"/>
                  <a:pt x="798071" y="2159955"/>
                </a:cubicBezTo>
                <a:cubicBezTo>
                  <a:pt x="796892" y="2213217"/>
                  <a:pt x="793980" y="2217170"/>
                  <a:pt x="745086" y="2235062"/>
                </a:cubicBezTo>
                <a:cubicBezTo>
                  <a:pt x="724559" y="2242622"/>
                  <a:pt x="703614" y="2249210"/>
                  <a:pt x="683641" y="2257879"/>
                </a:cubicBezTo>
                <a:cubicBezTo>
                  <a:pt x="638563" y="2277436"/>
                  <a:pt x="604580" y="2309893"/>
                  <a:pt x="585093" y="2354625"/>
                </a:cubicBezTo>
                <a:cubicBezTo>
                  <a:pt x="558739" y="2415168"/>
                  <a:pt x="577949" y="2445059"/>
                  <a:pt x="643209" y="2447764"/>
                </a:cubicBezTo>
                <a:cubicBezTo>
                  <a:pt x="678925" y="2449220"/>
                  <a:pt x="716305" y="2441730"/>
                  <a:pt x="750149" y="2449705"/>
                </a:cubicBezTo>
                <a:cubicBezTo>
                  <a:pt x="812357" y="2464477"/>
                  <a:pt x="871168" y="2454005"/>
                  <a:pt x="931156" y="2442146"/>
                </a:cubicBezTo>
                <a:cubicBezTo>
                  <a:pt x="959313" y="2436598"/>
                  <a:pt x="969162" y="2418220"/>
                  <a:pt x="978385" y="2393808"/>
                </a:cubicBezTo>
                <a:cubicBezTo>
                  <a:pt x="993365" y="2354347"/>
                  <a:pt x="1009663" y="2314747"/>
                  <a:pt x="1031370" y="2278754"/>
                </a:cubicBezTo>
                <a:cubicBezTo>
                  <a:pt x="1059319" y="2232427"/>
                  <a:pt x="1073189" y="2230069"/>
                  <a:pt x="1132901" y="2244494"/>
                </a:cubicBezTo>
                <a:cubicBezTo>
                  <a:pt x="1125896" y="2266409"/>
                  <a:pt x="1117712" y="2287839"/>
                  <a:pt x="1112233" y="2309962"/>
                </a:cubicBezTo>
                <a:cubicBezTo>
                  <a:pt x="1099057" y="2363502"/>
                  <a:pt x="1072495" y="2405390"/>
                  <a:pt x="1025336" y="2437638"/>
                </a:cubicBezTo>
                <a:cubicBezTo>
                  <a:pt x="1003699" y="2452410"/>
                  <a:pt x="989551" y="2482509"/>
                  <a:pt x="979148" y="2508446"/>
                </a:cubicBezTo>
                <a:cubicBezTo>
                  <a:pt x="955222" y="2568366"/>
                  <a:pt x="973669" y="2598950"/>
                  <a:pt x="1042813" y="2608035"/>
                </a:cubicBezTo>
                <a:cubicBezTo>
                  <a:pt x="1128045" y="2619201"/>
                  <a:pt x="1215706" y="2614970"/>
                  <a:pt x="1302187" y="2612751"/>
                </a:cubicBezTo>
                <a:cubicBezTo>
                  <a:pt x="1351288" y="2611502"/>
                  <a:pt x="1359957" y="2598395"/>
                  <a:pt x="1366893" y="2550196"/>
                </a:cubicBezTo>
                <a:cubicBezTo>
                  <a:pt x="1368487" y="2538891"/>
                  <a:pt x="1370706" y="2526894"/>
                  <a:pt x="1376047" y="2516977"/>
                </a:cubicBezTo>
                <a:cubicBezTo>
                  <a:pt x="1413149" y="2448110"/>
                  <a:pt x="1450738" y="2379522"/>
                  <a:pt x="1489644" y="2311696"/>
                </a:cubicBezTo>
                <a:cubicBezTo>
                  <a:pt x="1493805" y="2304483"/>
                  <a:pt x="1507884" y="2299698"/>
                  <a:pt x="1517454" y="2299490"/>
                </a:cubicBezTo>
                <a:cubicBezTo>
                  <a:pt x="1610940" y="2297895"/>
                  <a:pt x="1704495" y="2298450"/>
                  <a:pt x="1798050" y="2296300"/>
                </a:cubicBezTo>
                <a:cubicBezTo>
                  <a:pt x="1843476" y="2295260"/>
                  <a:pt x="1888832" y="2289642"/>
                  <a:pt x="1940638" y="2285550"/>
                </a:cubicBezTo>
                <a:cubicBezTo>
                  <a:pt x="1931830" y="2298450"/>
                  <a:pt x="1927252" y="2307257"/>
                  <a:pt x="1920734" y="2314401"/>
                </a:cubicBezTo>
                <a:cubicBezTo>
                  <a:pt x="1895905" y="2341586"/>
                  <a:pt x="1868859" y="2366900"/>
                  <a:pt x="1845557" y="2395334"/>
                </a:cubicBezTo>
                <a:cubicBezTo>
                  <a:pt x="1808592" y="2440482"/>
                  <a:pt x="1818995" y="2484936"/>
                  <a:pt x="1871286" y="2511428"/>
                </a:cubicBezTo>
                <a:cubicBezTo>
                  <a:pt x="1902147" y="2527032"/>
                  <a:pt x="1933079" y="2540070"/>
                  <a:pt x="1970320" y="2532164"/>
                </a:cubicBezTo>
                <a:cubicBezTo>
                  <a:pt x="1990987" y="2527795"/>
                  <a:pt x="2013872" y="2532719"/>
                  <a:pt x="2035649" y="2535077"/>
                </a:cubicBezTo>
                <a:cubicBezTo>
                  <a:pt x="2095153" y="2541527"/>
                  <a:pt x="2153963" y="2540417"/>
                  <a:pt x="2207572" y="2510388"/>
                </a:cubicBezTo>
                <a:cubicBezTo>
                  <a:pt x="2280321" y="2469679"/>
                  <a:pt x="2357301" y="2440967"/>
                  <a:pt x="2437333" y="2417804"/>
                </a:cubicBezTo>
                <a:cubicBezTo>
                  <a:pt x="2508904" y="2397137"/>
                  <a:pt x="2531305" y="2360519"/>
                  <a:pt x="2532414" y="2284579"/>
                </a:cubicBezTo>
                <a:cubicBezTo>
                  <a:pt x="2533177" y="2232774"/>
                  <a:pt x="2536783" y="2180968"/>
                  <a:pt x="2537407" y="2129163"/>
                </a:cubicBezTo>
                <a:cubicBezTo>
                  <a:pt x="2537685" y="2105306"/>
                  <a:pt x="2533039" y="2081379"/>
                  <a:pt x="2532275" y="2057453"/>
                </a:cubicBezTo>
                <a:cubicBezTo>
                  <a:pt x="2531860" y="2044207"/>
                  <a:pt x="2531998" y="2029782"/>
                  <a:pt x="2536575" y="2017645"/>
                </a:cubicBezTo>
                <a:cubicBezTo>
                  <a:pt x="2554676" y="1969515"/>
                  <a:pt x="2580752" y="1923605"/>
                  <a:pt x="2592681" y="1874157"/>
                </a:cubicBezTo>
                <a:cubicBezTo>
                  <a:pt x="2619866" y="1761322"/>
                  <a:pt x="2606412" y="1647100"/>
                  <a:pt x="2591086" y="1533641"/>
                </a:cubicBezTo>
                <a:cubicBezTo>
                  <a:pt x="2578741" y="1442236"/>
                  <a:pt x="2565079" y="1351871"/>
                  <a:pt x="2515562" y="1270244"/>
                </a:cubicBezTo>
                <a:cubicBezTo>
                  <a:pt x="2436709" y="1140279"/>
                  <a:pt x="2344749" y="1025641"/>
                  <a:pt x="2194395" y="974321"/>
                </a:cubicBezTo>
                <a:cubicBezTo>
                  <a:pt x="2142035" y="956428"/>
                  <a:pt x="2088634" y="941726"/>
                  <a:pt x="2035303" y="926884"/>
                </a:cubicBezTo>
                <a:cubicBezTo>
                  <a:pt x="1891190" y="886660"/>
                  <a:pt x="1745691" y="878408"/>
                  <a:pt x="1601717" y="923139"/>
                </a:cubicBezTo>
                <a:cubicBezTo>
                  <a:pt x="1498452" y="955249"/>
                  <a:pt x="1398170" y="996652"/>
                  <a:pt x="1295946" y="1032299"/>
                </a:cubicBezTo>
                <a:cubicBezTo>
                  <a:pt x="1280134" y="1037847"/>
                  <a:pt x="1251907" y="1042008"/>
                  <a:pt x="1245735" y="1034102"/>
                </a:cubicBezTo>
                <a:cubicBezTo>
                  <a:pt x="1232974" y="1017735"/>
                  <a:pt x="1224029" y="992005"/>
                  <a:pt x="1226317" y="971547"/>
                </a:cubicBezTo>
                <a:cubicBezTo>
                  <a:pt x="1230478" y="934305"/>
                  <a:pt x="1240533" y="896716"/>
                  <a:pt x="1254612" y="861833"/>
                </a:cubicBezTo>
                <a:cubicBezTo>
                  <a:pt x="1265847" y="833884"/>
                  <a:pt x="1281798" y="804340"/>
                  <a:pt x="1303921" y="784991"/>
                </a:cubicBezTo>
                <a:cubicBezTo>
                  <a:pt x="1396783" y="703711"/>
                  <a:pt x="1451432" y="600932"/>
                  <a:pt x="1484790" y="484699"/>
                </a:cubicBezTo>
                <a:cubicBezTo>
                  <a:pt x="1522171" y="354457"/>
                  <a:pt x="1511699" y="222481"/>
                  <a:pt x="1498452" y="90505"/>
                </a:cubicBezTo>
                <a:cubicBezTo>
                  <a:pt x="1495193" y="57910"/>
                  <a:pt x="1490685" y="23442"/>
                  <a:pt x="1456564" y="9086"/>
                </a:cubicBezTo>
                <a:cubicBezTo>
                  <a:pt x="1416756" y="-7628"/>
                  <a:pt x="1378058" y="-1039"/>
                  <a:pt x="1342966" y="26840"/>
                </a:cubicBezTo>
                <a:cubicBezTo>
                  <a:pt x="1309608" y="53332"/>
                  <a:pt x="1276666" y="81697"/>
                  <a:pt x="1239701" y="102225"/>
                </a:cubicBezTo>
                <a:cubicBezTo>
                  <a:pt x="1088654" y="186141"/>
                  <a:pt x="1005432" y="317700"/>
                  <a:pt x="972213" y="482202"/>
                </a:cubicBezTo>
                <a:cubicBezTo>
                  <a:pt x="958412" y="550722"/>
                  <a:pt x="960631" y="622292"/>
                  <a:pt x="949465" y="691505"/>
                </a:cubicBezTo>
                <a:cubicBezTo>
                  <a:pt x="942599" y="733879"/>
                  <a:pt x="929839" y="777362"/>
                  <a:pt x="909657" y="814951"/>
                </a:cubicBezTo>
                <a:cubicBezTo>
                  <a:pt x="881778" y="866757"/>
                  <a:pt x="820194" y="861347"/>
                  <a:pt x="794742" y="808917"/>
                </a:cubicBezTo>
                <a:cubicBezTo>
                  <a:pt x="782675" y="784020"/>
                  <a:pt x="771232" y="758846"/>
                  <a:pt x="759719" y="733671"/>
                </a:cubicBezTo>
                <a:cubicBezTo>
                  <a:pt x="644874" y="482688"/>
                  <a:pt x="457555" y="301542"/>
                  <a:pt x="216489" y="172756"/>
                </a:cubicBezTo>
                <a:cubicBezTo>
                  <a:pt x="151784" y="138149"/>
                  <a:pt x="85623" y="106248"/>
                  <a:pt x="19946" y="73514"/>
                </a:cubicBezTo>
                <a:cubicBezTo>
                  <a:pt x="15161" y="71156"/>
                  <a:pt x="8920" y="71641"/>
                  <a:pt x="2817" y="70740"/>
                </a:cubicBezTo>
                <a:cubicBezTo>
                  <a:pt x="-4673" y="95914"/>
                  <a:pt x="3094" y="112975"/>
                  <a:pt x="22305" y="129064"/>
                </a:cubicBezTo>
                <a:close/>
              </a:path>
            </a:pathLst>
          </a:custGeom>
          <a:solidFill>
            <a:schemeClr val="bg1"/>
          </a:solidFill>
          <a:ln w="693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xmlns="" id="{AE9E4825-9707-430C-ADA9-FA78707DA7D7}"/>
              </a:ext>
            </a:extLst>
          </p:cNvPr>
          <p:cNvSpPr/>
          <p:nvPr/>
        </p:nvSpPr>
        <p:spPr>
          <a:xfrm rot="1523421">
            <a:off x="4982588" y="3597056"/>
            <a:ext cx="531297" cy="736006"/>
          </a:xfrm>
          <a:custGeom>
            <a:avLst/>
            <a:gdLst>
              <a:gd name="connsiteX0" fmla="*/ 146159 w 1049039"/>
              <a:gd name="connsiteY0" fmla="*/ 1201313 h 1453236"/>
              <a:gd name="connsiteX1" fmla="*/ 669347 w 1049039"/>
              <a:gd name="connsiteY1" fmla="*/ 1444460 h 1453236"/>
              <a:gd name="connsiteX2" fmla="*/ 1048978 w 1049039"/>
              <a:gd name="connsiteY2" fmla="*/ 984936 h 1453236"/>
              <a:gd name="connsiteX3" fmla="*/ 951608 w 1049039"/>
              <a:gd name="connsiteY3" fmla="*/ 634988 h 1453236"/>
              <a:gd name="connsiteX4" fmla="*/ 529396 w 1049039"/>
              <a:gd name="connsiteY4" fmla="*/ 152995 h 1453236"/>
              <a:gd name="connsiteX5" fmla="*/ 286943 w 1049039"/>
              <a:gd name="connsiteY5" fmla="*/ 9923 h 1453236"/>
              <a:gd name="connsiteX6" fmla="*/ 54962 w 1049039"/>
              <a:gd name="connsiteY6" fmla="*/ 117903 h 1453236"/>
              <a:gd name="connsiteX7" fmla="*/ 2463 w 1049039"/>
              <a:gd name="connsiteY7" fmla="*/ 373464 h 1453236"/>
              <a:gd name="connsiteX8" fmla="*/ 23338 w 1049039"/>
              <a:gd name="connsiteY8" fmla="*/ 818978 h 1453236"/>
              <a:gd name="connsiteX9" fmla="*/ 146159 w 1049039"/>
              <a:gd name="connsiteY9" fmla="*/ 1201313 h 1453236"/>
              <a:gd name="connsiteX10" fmla="*/ 868941 w 1049039"/>
              <a:gd name="connsiteY10" fmla="*/ 742969 h 1453236"/>
              <a:gd name="connsiteX11" fmla="*/ 927543 w 1049039"/>
              <a:gd name="connsiteY11" fmla="*/ 651425 h 1453236"/>
              <a:gd name="connsiteX12" fmla="*/ 1012221 w 1049039"/>
              <a:gd name="connsiteY12" fmla="*/ 842627 h 1453236"/>
              <a:gd name="connsiteX13" fmla="*/ 1002582 w 1049039"/>
              <a:gd name="connsiteY13" fmla="*/ 870714 h 1453236"/>
              <a:gd name="connsiteX14" fmla="*/ 954590 w 1049039"/>
              <a:gd name="connsiteY14" fmla="*/ 946515 h 1453236"/>
              <a:gd name="connsiteX15" fmla="*/ 902715 w 1049039"/>
              <a:gd name="connsiteY15" fmla="*/ 967945 h 1453236"/>
              <a:gd name="connsiteX16" fmla="*/ 774138 w 1049039"/>
              <a:gd name="connsiteY16" fmla="*/ 941869 h 1453236"/>
              <a:gd name="connsiteX17" fmla="*/ 721500 w 1049039"/>
              <a:gd name="connsiteY17" fmla="*/ 965726 h 1453236"/>
              <a:gd name="connsiteX18" fmla="*/ 642231 w 1049039"/>
              <a:gd name="connsiteY18" fmla="*/ 1087299 h 1453236"/>
              <a:gd name="connsiteX19" fmla="*/ 606238 w 1049039"/>
              <a:gd name="connsiteY19" fmla="*/ 1102487 h 1453236"/>
              <a:gd name="connsiteX20" fmla="*/ 474053 w 1049039"/>
              <a:gd name="connsiteY20" fmla="*/ 1077104 h 1453236"/>
              <a:gd name="connsiteX21" fmla="*/ 415243 w 1049039"/>
              <a:gd name="connsiteY21" fmla="*/ 1100545 h 1453236"/>
              <a:gd name="connsiteX22" fmla="*/ 350885 w 1049039"/>
              <a:gd name="connsiteY22" fmla="*/ 1206931 h 1453236"/>
              <a:gd name="connsiteX23" fmla="*/ 299080 w 1049039"/>
              <a:gd name="connsiteY23" fmla="*/ 1233076 h 1453236"/>
              <a:gd name="connsiteX24" fmla="*/ 190059 w 1049039"/>
              <a:gd name="connsiteY24" fmla="*/ 1214490 h 1453236"/>
              <a:gd name="connsiteX25" fmla="*/ 165162 w 1049039"/>
              <a:gd name="connsiteY25" fmla="*/ 1200481 h 1453236"/>
              <a:gd name="connsiteX26" fmla="*/ 87488 w 1049039"/>
              <a:gd name="connsiteY26" fmla="*/ 1011775 h 1453236"/>
              <a:gd name="connsiteX27" fmla="*/ 221753 w 1049039"/>
              <a:gd name="connsiteY27" fmla="*/ 1031748 h 1453236"/>
              <a:gd name="connsiteX28" fmla="*/ 254209 w 1049039"/>
              <a:gd name="connsiteY28" fmla="*/ 1017739 h 1453236"/>
              <a:gd name="connsiteX29" fmla="*/ 330565 w 1049039"/>
              <a:gd name="connsiteY29" fmla="*/ 894432 h 1453236"/>
              <a:gd name="connsiteX30" fmla="*/ 378002 w 1049039"/>
              <a:gd name="connsiteY30" fmla="*/ 873488 h 1453236"/>
              <a:gd name="connsiteX31" fmla="*/ 516427 w 1049039"/>
              <a:gd name="connsiteY31" fmla="*/ 902547 h 1453236"/>
              <a:gd name="connsiteX32" fmla="*/ 555472 w 1049039"/>
              <a:gd name="connsiteY32" fmla="*/ 886041 h 1453236"/>
              <a:gd name="connsiteX33" fmla="*/ 642162 w 1049039"/>
              <a:gd name="connsiteY33" fmla="*/ 752817 h 1453236"/>
              <a:gd name="connsiteX34" fmla="*/ 674271 w 1049039"/>
              <a:gd name="connsiteY34" fmla="*/ 739917 h 1453236"/>
              <a:gd name="connsiteX35" fmla="*/ 809854 w 1049039"/>
              <a:gd name="connsiteY35" fmla="*/ 766479 h 1453236"/>
              <a:gd name="connsiteX36" fmla="*/ 868941 w 1049039"/>
              <a:gd name="connsiteY36" fmla="*/ 742969 h 1453236"/>
              <a:gd name="connsiteX37" fmla="*/ 58776 w 1049039"/>
              <a:gd name="connsiteY37" fmla="*/ 546912 h 1453236"/>
              <a:gd name="connsiteX38" fmla="*/ 134924 w 1049039"/>
              <a:gd name="connsiteY38" fmla="*/ 431719 h 1453236"/>
              <a:gd name="connsiteX39" fmla="*/ 169947 w 1049039"/>
              <a:gd name="connsiteY39" fmla="*/ 416115 h 1453236"/>
              <a:gd name="connsiteX40" fmla="*/ 305876 w 1049039"/>
              <a:gd name="connsiteY40" fmla="*/ 439972 h 1453236"/>
              <a:gd name="connsiteX41" fmla="*/ 359277 w 1049039"/>
              <a:gd name="connsiteY41" fmla="*/ 417224 h 1453236"/>
              <a:gd name="connsiteX42" fmla="*/ 440973 w 1049039"/>
              <a:gd name="connsiteY42" fmla="*/ 297246 h 1453236"/>
              <a:gd name="connsiteX43" fmla="*/ 476411 w 1049039"/>
              <a:gd name="connsiteY43" fmla="*/ 282474 h 1453236"/>
              <a:gd name="connsiteX44" fmla="*/ 612618 w 1049039"/>
              <a:gd name="connsiteY44" fmla="*/ 302794 h 1453236"/>
              <a:gd name="connsiteX45" fmla="*/ 710958 w 1049039"/>
              <a:gd name="connsiteY45" fmla="*/ 359871 h 1453236"/>
              <a:gd name="connsiteX46" fmla="*/ 745010 w 1049039"/>
              <a:gd name="connsiteY46" fmla="*/ 398985 h 1453236"/>
              <a:gd name="connsiteX47" fmla="*/ 754234 w 1049039"/>
              <a:gd name="connsiteY47" fmla="*/ 491569 h 1453236"/>
              <a:gd name="connsiteX48" fmla="*/ 707352 w 1049039"/>
              <a:gd name="connsiteY48" fmla="*/ 512930 h 1453236"/>
              <a:gd name="connsiteX49" fmla="*/ 572186 w 1049039"/>
              <a:gd name="connsiteY49" fmla="*/ 484496 h 1453236"/>
              <a:gd name="connsiteX50" fmla="*/ 524056 w 1049039"/>
              <a:gd name="connsiteY50" fmla="*/ 504261 h 1453236"/>
              <a:gd name="connsiteX51" fmla="*/ 441736 w 1049039"/>
              <a:gd name="connsiteY51" fmla="*/ 631937 h 1453236"/>
              <a:gd name="connsiteX52" fmla="*/ 406020 w 1049039"/>
              <a:gd name="connsiteY52" fmla="*/ 646501 h 1453236"/>
              <a:gd name="connsiteX53" fmla="*/ 264126 w 1049039"/>
              <a:gd name="connsiteY53" fmla="*/ 618067 h 1453236"/>
              <a:gd name="connsiteX54" fmla="*/ 219256 w 1049039"/>
              <a:gd name="connsiteY54" fmla="*/ 637138 h 1453236"/>
              <a:gd name="connsiteX55" fmla="*/ 148864 w 1049039"/>
              <a:gd name="connsiteY55" fmla="*/ 756007 h 1453236"/>
              <a:gd name="connsiteX56" fmla="*/ 102468 w 1049039"/>
              <a:gd name="connsiteY56" fmla="*/ 777228 h 1453236"/>
              <a:gd name="connsiteX57" fmla="*/ 27984 w 1049039"/>
              <a:gd name="connsiteY57" fmla="*/ 699485 h 1453236"/>
              <a:gd name="connsiteX58" fmla="*/ 17859 w 1049039"/>
              <a:gd name="connsiteY58" fmla="*/ 588245 h 1453236"/>
              <a:gd name="connsiteX59" fmla="*/ 58776 w 1049039"/>
              <a:gd name="connsiteY59" fmla="*/ 546912 h 1453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049039" h="1453236">
                <a:moveTo>
                  <a:pt x="146159" y="1201313"/>
                </a:moveTo>
                <a:cubicBezTo>
                  <a:pt x="257607" y="1382529"/>
                  <a:pt x="477798" y="1484891"/>
                  <a:pt x="669347" y="1444460"/>
                </a:cubicBezTo>
                <a:cubicBezTo>
                  <a:pt x="901744" y="1395428"/>
                  <a:pt x="1048978" y="1205474"/>
                  <a:pt x="1048978" y="984936"/>
                </a:cubicBezTo>
                <a:cubicBezTo>
                  <a:pt x="1050850" y="837772"/>
                  <a:pt x="1009794" y="733606"/>
                  <a:pt x="951608" y="634988"/>
                </a:cubicBezTo>
                <a:cubicBezTo>
                  <a:pt x="841201" y="447878"/>
                  <a:pt x="694037" y="292530"/>
                  <a:pt x="529396" y="152995"/>
                </a:cubicBezTo>
                <a:cubicBezTo>
                  <a:pt x="456993" y="91619"/>
                  <a:pt x="380429" y="35791"/>
                  <a:pt x="286943" y="9923"/>
                </a:cubicBezTo>
                <a:cubicBezTo>
                  <a:pt x="179587" y="-19760"/>
                  <a:pt x="101913" y="17413"/>
                  <a:pt x="54962" y="117903"/>
                </a:cubicBezTo>
                <a:cubicBezTo>
                  <a:pt x="17027" y="199114"/>
                  <a:pt x="5931" y="285873"/>
                  <a:pt x="2463" y="373464"/>
                </a:cubicBezTo>
                <a:cubicBezTo>
                  <a:pt x="-3501" y="522431"/>
                  <a:pt x="591" y="671398"/>
                  <a:pt x="23338" y="818978"/>
                </a:cubicBezTo>
                <a:cubicBezTo>
                  <a:pt x="43797" y="952757"/>
                  <a:pt x="73964" y="1083901"/>
                  <a:pt x="146159" y="1201313"/>
                </a:cubicBezTo>
                <a:close/>
                <a:moveTo>
                  <a:pt x="868941" y="742969"/>
                </a:moveTo>
                <a:cubicBezTo>
                  <a:pt x="884545" y="712454"/>
                  <a:pt x="905836" y="684852"/>
                  <a:pt x="927543" y="651425"/>
                </a:cubicBezTo>
                <a:cubicBezTo>
                  <a:pt x="975326" y="710304"/>
                  <a:pt x="1000362" y="773761"/>
                  <a:pt x="1012221" y="842627"/>
                </a:cubicBezTo>
                <a:cubicBezTo>
                  <a:pt x="1013678" y="851226"/>
                  <a:pt x="1007644" y="862323"/>
                  <a:pt x="1002582" y="870714"/>
                </a:cubicBezTo>
                <a:cubicBezTo>
                  <a:pt x="987116" y="896305"/>
                  <a:pt x="969362" y="920578"/>
                  <a:pt x="954590" y="946515"/>
                </a:cubicBezTo>
                <a:cubicBezTo>
                  <a:pt x="942246" y="968153"/>
                  <a:pt x="925948" y="973077"/>
                  <a:pt x="902715" y="967945"/>
                </a:cubicBezTo>
                <a:cubicBezTo>
                  <a:pt x="859995" y="958513"/>
                  <a:pt x="816719" y="951717"/>
                  <a:pt x="774138" y="941869"/>
                </a:cubicBezTo>
                <a:cubicBezTo>
                  <a:pt x="749102" y="936113"/>
                  <a:pt x="734746" y="943256"/>
                  <a:pt x="721500" y="965726"/>
                </a:cubicBezTo>
                <a:cubicBezTo>
                  <a:pt x="696949" y="1007337"/>
                  <a:pt x="667406" y="1046035"/>
                  <a:pt x="642231" y="1087299"/>
                </a:cubicBezTo>
                <a:cubicBezTo>
                  <a:pt x="632522" y="1103181"/>
                  <a:pt x="623783" y="1106301"/>
                  <a:pt x="606238" y="1102487"/>
                </a:cubicBezTo>
                <a:cubicBezTo>
                  <a:pt x="562407" y="1092847"/>
                  <a:pt x="517606" y="1087576"/>
                  <a:pt x="474053" y="1077104"/>
                </a:cubicBezTo>
                <a:cubicBezTo>
                  <a:pt x="446798" y="1070516"/>
                  <a:pt x="429460" y="1073637"/>
                  <a:pt x="415243" y="1100545"/>
                </a:cubicBezTo>
                <a:cubicBezTo>
                  <a:pt x="395964" y="1137163"/>
                  <a:pt x="370928" y="1170729"/>
                  <a:pt x="350885" y="1206931"/>
                </a:cubicBezTo>
                <a:cubicBezTo>
                  <a:pt x="338679" y="1228984"/>
                  <a:pt x="325017" y="1238624"/>
                  <a:pt x="299080" y="1233076"/>
                </a:cubicBezTo>
                <a:cubicBezTo>
                  <a:pt x="263086" y="1225378"/>
                  <a:pt x="226260" y="1221494"/>
                  <a:pt x="190059" y="1214490"/>
                </a:cubicBezTo>
                <a:cubicBezTo>
                  <a:pt x="181043" y="1212756"/>
                  <a:pt x="169739" y="1207624"/>
                  <a:pt x="165162" y="1200481"/>
                </a:cubicBezTo>
                <a:cubicBezTo>
                  <a:pt x="128683" y="1143127"/>
                  <a:pt x="100179" y="1082167"/>
                  <a:pt x="87488" y="1011775"/>
                </a:cubicBezTo>
                <a:cubicBezTo>
                  <a:pt x="133607" y="1018918"/>
                  <a:pt x="177506" y="1026963"/>
                  <a:pt x="221753" y="1031748"/>
                </a:cubicBezTo>
                <a:cubicBezTo>
                  <a:pt x="232225" y="1032858"/>
                  <a:pt x="248453" y="1026131"/>
                  <a:pt x="254209" y="1017739"/>
                </a:cubicBezTo>
                <a:cubicBezTo>
                  <a:pt x="281395" y="977793"/>
                  <a:pt x="307957" y="937084"/>
                  <a:pt x="330565" y="894432"/>
                </a:cubicBezTo>
                <a:cubicBezTo>
                  <a:pt x="342563" y="871824"/>
                  <a:pt x="356849" y="869050"/>
                  <a:pt x="378002" y="873488"/>
                </a:cubicBezTo>
                <a:cubicBezTo>
                  <a:pt x="424120" y="883197"/>
                  <a:pt x="470863" y="890687"/>
                  <a:pt x="516427" y="902547"/>
                </a:cubicBezTo>
                <a:cubicBezTo>
                  <a:pt x="536678" y="907817"/>
                  <a:pt x="545694" y="901645"/>
                  <a:pt x="555472" y="886041"/>
                </a:cubicBezTo>
                <a:cubicBezTo>
                  <a:pt x="583490" y="841101"/>
                  <a:pt x="611855" y="796231"/>
                  <a:pt x="642162" y="752817"/>
                </a:cubicBezTo>
                <a:cubicBezTo>
                  <a:pt x="647848" y="744702"/>
                  <a:pt x="664215" y="738391"/>
                  <a:pt x="674271" y="739917"/>
                </a:cubicBezTo>
                <a:cubicBezTo>
                  <a:pt x="719766" y="746922"/>
                  <a:pt x="764914" y="756215"/>
                  <a:pt x="809854" y="766479"/>
                </a:cubicBezTo>
                <a:cubicBezTo>
                  <a:pt x="836069" y="772582"/>
                  <a:pt x="854863" y="770571"/>
                  <a:pt x="868941" y="742969"/>
                </a:cubicBezTo>
                <a:close/>
                <a:moveTo>
                  <a:pt x="58776" y="546912"/>
                </a:moveTo>
                <a:cubicBezTo>
                  <a:pt x="84922" y="509046"/>
                  <a:pt x="108016" y="469030"/>
                  <a:pt x="134924" y="431719"/>
                </a:cubicBezTo>
                <a:cubicBezTo>
                  <a:pt x="141582" y="422495"/>
                  <a:pt x="158781" y="414728"/>
                  <a:pt x="169947" y="416115"/>
                </a:cubicBezTo>
                <a:cubicBezTo>
                  <a:pt x="215580" y="421732"/>
                  <a:pt x="261214" y="429153"/>
                  <a:pt x="305876" y="439972"/>
                </a:cubicBezTo>
                <a:cubicBezTo>
                  <a:pt x="332091" y="446352"/>
                  <a:pt x="345823" y="438793"/>
                  <a:pt x="359277" y="417224"/>
                </a:cubicBezTo>
                <a:cubicBezTo>
                  <a:pt x="384867" y="376168"/>
                  <a:pt x="411984" y="335945"/>
                  <a:pt x="440973" y="297246"/>
                </a:cubicBezTo>
                <a:cubicBezTo>
                  <a:pt x="447769" y="288231"/>
                  <a:pt x="465038" y="281087"/>
                  <a:pt x="476411" y="282474"/>
                </a:cubicBezTo>
                <a:cubicBezTo>
                  <a:pt x="522114" y="287953"/>
                  <a:pt x="567678" y="304875"/>
                  <a:pt x="612618" y="302794"/>
                </a:cubicBezTo>
                <a:cubicBezTo>
                  <a:pt x="662412" y="300506"/>
                  <a:pt x="684327" y="330743"/>
                  <a:pt x="710958" y="359871"/>
                </a:cubicBezTo>
                <a:cubicBezTo>
                  <a:pt x="722609" y="372631"/>
                  <a:pt x="733567" y="386016"/>
                  <a:pt x="745010" y="398985"/>
                </a:cubicBezTo>
                <a:cubicBezTo>
                  <a:pt x="783847" y="443093"/>
                  <a:pt x="782876" y="442538"/>
                  <a:pt x="754234" y="491569"/>
                </a:cubicBezTo>
                <a:cubicBezTo>
                  <a:pt x="742583" y="511543"/>
                  <a:pt x="730515" y="518547"/>
                  <a:pt x="707352" y="512930"/>
                </a:cubicBezTo>
                <a:cubicBezTo>
                  <a:pt x="662620" y="502041"/>
                  <a:pt x="617056" y="494829"/>
                  <a:pt x="572186" y="484496"/>
                </a:cubicBezTo>
                <a:cubicBezTo>
                  <a:pt x="550271" y="479433"/>
                  <a:pt x="536123" y="484079"/>
                  <a:pt x="524056" y="504261"/>
                </a:cubicBezTo>
                <a:cubicBezTo>
                  <a:pt x="498118" y="547744"/>
                  <a:pt x="471002" y="590673"/>
                  <a:pt x="441736" y="631937"/>
                </a:cubicBezTo>
                <a:cubicBezTo>
                  <a:pt x="435286" y="641022"/>
                  <a:pt x="417185" y="648234"/>
                  <a:pt x="406020" y="646501"/>
                </a:cubicBezTo>
                <a:cubicBezTo>
                  <a:pt x="358375" y="639080"/>
                  <a:pt x="311285" y="628469"/>
                  <a:pt x="264126" y="618067"/>
                </a:cubicBezTo>
                <a:cubicBezTo>
                  <a:pt x="243806" y="613559"/>
                  <a:pt x="230422" y="616055"/>
                  <a:pt x="219256" y="637138"/>
                </a:cubicBezTo>
                <a:cubicBezTo>
                  <a:pt x="197688" y="677778"/>
                  <a:pt x="171403" y="715852"/>
                  <a:pt x="148864" y="756007"/>
                </a:cubicBezTo>
                <a:cubicBezTo>
                  <a:pt x="137768" y="775772"/>
                  <a:pt x="126533" y="781944"/>
                  <a:pt x="102468" y="777228"/>
                </a:cubicBezTo>
                <a:cubicBezTo>
                  <a:pt x="36723" y="764260"/>
                  <a:pt x="35821" y="765993"/>
                  <a:pt x="27984" y="699485"/>
                </a:cubicBezTo>
                <a:cubicBezTo>
                  <a:pt x="23269" y="659608"/>
                  <a:pt x="20633" y="619523"/>
                  <a:pt x="17859" y="588245"/>
                </a:cubicBezTo>
                <a:cubicBezTo>
                  <a:pt x="35336" y="570908"/>
                  <a:pt x="49414" y="560505"/>
                  <a:pt x="58776" y="546912"/>
                </a:cubicBezTo>
                <a:close/>
              </a:path>
            </a:pathLst>
          </a:custGeom>
          <a:solidFill>
            <a:schemeClr val="bg1"/>
          </a:solidFill>
          <a:ln w="693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5345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DEFC5B07-20D3-4834-9EFB-80F6B135D49D}"/>
              </a:ext>
            </a:extLst>
          </p:cNvPr>
          <p:cNvSpPr/>
          <p:nvPr/>
        </p:nvSpPr>
        <p:spPr>
          <a:xfrm>
            <a:off x="0" y="3631720"/>
            <a:ext cx="12192000" cy="32262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6285C7A2-DFD0-4D37-82AE-36CE27A81426}"/>
              </a:ext>
            </a:extLst>
          </p:cNvPr>
          <p:cNvSpPr/>
          <p:nvPr/>
        </p:nvSpPr>
        <p:spPr>
          <a:xfrm>
            <a:off x="0" y="3631720"/>
            <a:ext cx="12192000" cy="13038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416ADF06-6C32-4C27-86BB-CF02EABC14D4}"/>
              </a:ext>
            </a:extLst>
          </p:cNvPr>
          <p:cNvGrpSpPr/>
          <p:nvPr/>
        </p:nvGrpSpPr>
        <p:grpSpPr>
          <a:xfrm>
            <a:off x="1449257" y="4343322"/>
            <a:ext cx="2551007" cy="866890"/>
            <a:chOff x="1113220" y="4149080"/>
            <a:chExt cx="1516195" cy="86689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FB2A3065-0BDB-4C09-B892-E9138EC596DF}"/>
                </a:ext>
              </a:extLst>
            </p:cNvPr>
            <p:cNvSpPr txBox="1"/>
            <p:nvPr/>
          </p:nvSpPr>
          <p:spPr>
            <a:xfrm>
              <a:off x="1113220" y="4149080"/>
              <a:ext cx="15161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F35623A6-91F9-4B3C-9FE8-A60E22EA34CC}"/>
                </a:ext>
              </a:extLst>
            </p:cNvPr>
            <p:cNvSpPr txBox="1"/>
            <p:nvPr/>
          </p:nvSpPr>
          <p:spPr>
            <a:xfrm>
              <a:off x="1113220" y="4369639"/>
              <a:ext cx="15161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BFB83812-81FA-44DE-A921-E4D4D26E43E3}"/>
              </a:ext>
            </a:extLst>
          </p:cNvPr>
          <p:cNvSpPr/>
          <p:nvPr/>
        </p:nvSpPr>
        <p:spPr>
          <a:xfrm>
            <a:off x="801622" y="4401034"/>
            <a:ext cx="566802" cy="566802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C737F208-33AC-4223-B211-A7D8D044FCB0}"/>
              </a:ext>
            </a:extLst>
          </p:cNvPr>
          <p:cNvSpPr txBox="1"/>
          <p:nvPr/>
        </p:nvSpPr>
        <p:spPr>
          <a:xfrm>
            <a:off x="801622" y="4535049"/>
            <a:ext cx="56680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0DF810A9-4FD1-48B9-931B-4EC628892399}"/>
              </a:ext>
            </a:extLst>
          </p:cNvPr>
          <p:cNvGrpSpPr/>
          <p:nvPr/>
        </p:nvGrpSpPr>
        <p:grpSpPr>
          <a:xfrm>
            <a:off x="1451216" y="5401129"/>
            <a:ext cx="2551007" cy="866890"/>
            <a:chOff x="1113220" y="4149080"/>
            <a:chExt cx="1516195" cy="86689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5007ED4D-098C-4971-AAD2-63F373E9D12B}"/>
                </a:ext>
              </a:extLst>
            </p:cNvPr>
            <p:cNvSpPr txBox="1"/>
            <p:nvPr/>
          </p:nvSpPr>
          <p:spPr>
            <a:xfrm>
              <a:off x="1113220" y="4149080"/>
              <a:ext cx="15161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7182A72C-38CB-4391-B147-A55C8030E1DD}"/>
                </a:ext>
              </a:extLst>
            </p:cNvPr>
            <p:cNvSpPr txBox="1"/>
            <p:nvPr/>
          </p:nvSpPr>
          <p:spPr>
            <a:xfrm>
              <a:off x="1113220" y="4369639"/>
              <a:ext cx="15161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6" name="Oval 25">
            <a:extLst>
              <a:ext uri="{FF2B5EF4-FFF2-40B4-BE49-F238E27FC236}">
                <a16:creationId xmlns:a16="http://schemas.microsoft.com/office/drawing/2014/main" xmlns="" id="{AAAD788D-B522-4279-AB00-78855C4D0662}"/>
              </a:ext>
            </a:extLst>
          </p:cNvPr>
          <p:cNvSpPr/>
          <p:nvPr/>
        </p:nvSpPr>
        <p:spPr>
          <a:xfrm>
            <a:off x="803580" y="5458840"/>
            <a:ext cx="566802" cy="56680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13D08E6A-38BA-4E2B-AE26-153474B25DCC}"/>
              </a:ext>
            </a:extLst>
          </p:cNvPr>
          <p:cNvSpPr txBox="1"/>
          <p:nvPr/>
        </p:nvSpPr>
        <p:spPr>
          <a:xfrm>
            <a:off x="803580" y="5592855"/>
            <a:ext cx="56680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04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D8C959B5-52A0-40D7-A753-813B6B4CBAEC}"/>
              </a:ext>
            </a:extLst>
          </p:cNvPr>
          <p:cNvGrpSpPr/>
          <p:nvPr/>
        </p:nvGrpSpPr>
        <p:grpSpPr>
          <a:xfrm>
            <a:off x="5083218" y="4343322"/>
            <a:ext cx="2551007" cy="866890"/>
            <a:chOff x="1113220" y="4149080"/>
            <a:chExt cx="1516195" cy="866890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108BBAE1-CC4B-484B-80CC-31818762CD88}"/>
                </a:ext>
              </a:extLst>
            </p:cNvPr>
            <p:cNvSpPr txBox="1"/>
            <p:nvPr/>
          </p:nvSpPr>
          <p:spPr>
            <a:xfrm>
              <a:off x="1113220" y="4149080"/>
              <a:ext cx="15161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xmlns="" id="{F30063F7-9918-46DB-A61F-017F93BAC274}"/>
                </a:ext>
              </a:extLst>
            </p:cNvPr>
            <p:cNvSpPr txBox="1"/>
            <p:nvPr/>
          </p:nvSpPr>
          <p:spPr>
            <a:xfrm>
              <a:off x="1113220" y="4369639"/>
              <a:ext cx="15161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2" name="Oval 31">
            <a:extLst>
              <a:ext uri="{FF2B5EF4-FFF2-40B4-BE49-F238E27FC236}">
                <a16:creationId xmlns:a16="http://schemas.microsoft.com/office/drawing/2014/main" xmlns="" id="{11B2342C-B274-4B8A-A821-13B0D998D446}"/>
              </a:ext>
            </a:extLst>
          </p:cNvPr>
          <p:cNvSpPr/>
          <p:nvPr/>
        </p:nvSpPr>
        <p:spPr>
          <a:xfrm>
            <a:off x="4435582" y="4401034"/>
            <a:ext cx="566802" cy="56680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6C0B9F15-1EFF-4D61-BE4B-7CEB35E7DCB6}"/>
              </a:ext>
            </a:extLst>
          </p:cNvPr>
          <p:cNvSpPr txBox="1"/>
          <p:nvPr/>
        </p:nvSpPr>
        <p:spPr>
          <a:xfrm>
            <a:off x="4435582" y="4535049"/>
            <a:ext cx="56680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F71D03B5-B1A0-4F16-A092-2E880E02E9D6}"/>
              </a:ext>
            </a:extLst>
          </p:cNvPr>
          <p:cNvGrpSpPr/>
          <p:nvPr/>
        </p:nvGrpSpPr>
        <p:grpSpPr>
          <a:xfrm>
            <a:off x="5085177" y="5401129"/>
            <a:ext cx="2551007" cy="866890"/>
            <a:chOff x="1113220" y="4149080"/>
            <a:chExt cx="1516195" cy="866890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1CDA5FDE-AB9D-4F72-A01B-64D5C217284E}"/>
                </a:ext>
              </a:extLst>
            </p:cNvPr>
            <p:cNvSpPr txBox="1"/>
            <p:nvPr/>
          </p:nvSpPr>
          <p:spPr>
            <a:xfrm>
              <a:off x="1113220" y="4149080"/>
              <a:ext cx="15161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C453CBCC-8E90-4CAB-8260-D2E22C09096D}"/>
                </a:ext>
              </a:extLst>
            </p:cNvPr>
            <p:cNvSpPr txBox="1"/>
            <p:nvPr/>
          </p:nvSpPr>
          <p:spPr>
            <a:xfrm>
              <a:off x="1113220" y="4369639"/>
              <a:ext cx="15161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8" name="Oval 37">
            <a:extLst>
              <a:ext uri="{FF2B5EF4-FFF2-40B4-BE49-F238E27FC236}">
                <a16:creationId xmlns:a16="http://schemas.microsoft.com/office/drawing/2014/main" xmlns="" id="{4B6CBF08-916F-4CCD-B053-1D8D54E13DF7}"/>
              </a:ext>
            </a:extLst>
          </p:cNvPr>
          <p:cNvSpPr/>
          <p:nvPr/>
        </p:nvSpPr>
        <p:spPr>
          <a:xfrm>
            <a:off x="4437542" y="5458840"/>
            <a:ext cx="566802" cy="56680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EB59623A-D443-4576-9BAC-130FC1AB8557}"/>
              </a:ext>
            </a:extLst>
          </p:cNvPr>
          <p:cNvSpPr txBox="1"/>
          <p:nvPr/>
        </p:nvSpPr>
        <p:spPr>
          <a:xfrm>
            <a:off x="4437542" y="5592855"/>
            <a:ext cx="56680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05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xmlns="" id="{4FEA8F67-2A9B-49DC-885E-C0113F920F17}"/>
              </a:ext>
            </a:extLst>
          </p:cNvPr>
          <p:cNvGrpSpPr/>
          <p:nvPr/>
        </p:nvGrpSpPr>
        <p:grpSpPr>
          <a:xfrm>
            <a:off x="8717180" y="4343322"/>
            <a:ext cx="2551007" cy="866890"/>
            <a:chOff x="1113220" y="4149080"/>
            <a:chExt cx="1516195" cy="866890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xmlns="" id="{74B46890-0D73-4F93-9543-67A3C1BCE3C8}"/>
                </a:ext>
              </a:extLst>
            </p:cNvPr>
            <p:cNvSpPr txBox="1"/>
            <p:nvPr/>
          </p:nvSpPr>
          <p:spPr>
            <a:xfrm>
              <a:off x="1113220" y="4149080"/>
              <a:ext cx="15161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xmlns="" id="{1407FFD2-5518-4904-BE8A-2B3BAAFE940C}"/>
                </a:ext>
              </a:extLst>
            </p:cNvPr>
            <p:cNvSpPr txBox="1"/>
            <p:nvPr/>
          </p:nvSpPr>
          <p:spPr>
            <a:xfrm>
              <a:off x="1113220" y="4369639"/>
              <a:ext cx="15161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4" name="Oval 43">
            <a:extLst>
              <a:ext uri="{FF2B5EF4-FFF2-40B4-BE49-F238E27FC236}">
                <a16:creationId xmlns:a16="http://schemas.microsoft.com/office/drawing/2014/main" xmlns="" id="{4AC86D8B-172F-4020-A70C-CA2BB50FAFE0}"/>
              </a:ext>
            </a:extLst>
          </p:cNvPr>
          <p:cNvSpPr/>
          <p:nvPr/>
        </p:nvSpPr>
        <p:spPr>
          <a:xfrm>
            <a:off x="8069544" y="4401034"/>
            <a:ext cx="566802" cy="56680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FD930037-0F27-4972-B3C3-90ED991A8327}"/>
              </a:ext>
            </a:extLst>
          </p:cNvPr>
          <p:cNvSpPr txBox="1"/>
          <p:nvPr/>
        </p:nvSpPr>
        <p:spPr>
          <a:xfrm>
            <a:off x="8069544" y="4535049"/>
            <a:ext cx="56680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xmlns="" id="{33F74860-E94A-4CD4-983D-254279DCEB90}"/>
              </a:ext>
            </a:extLst>
          </p:cNvPr>
          <p:cNvGrpSpPr/>
          <p:nvPr/>
        </p:nvGrpSpPr>
        <p:grpSpPr>
          <a:xfrm>
            <a:off x="8719139" y="5401129"/>
            <a:ext cx="2551007" cy="866890"/>
            <a:chOff x="1113220" y="4149080"/>
            <a:chExt cx="1516195" cy="866890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xmlns="" id="{A81B2A0C-C90C-4359-B51E-CB020FF8074D}"/>
                </a:ext>
              </a:extLst>
            </p:cNvPr>
            <p:cNvSpPr txBox="1"/>
            <p:nvPr/>
          </p:nvSpPr>
          <p:spPr>
            <a:xfrm>
              <a:off x="1113220" y="4149080"/>
              <a:ext cx="15161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xmlns="" id="{B9F5BAD8-7134-4A77-B998-7CF5E4001D0F}"/>
                </a:ext>
              </a:extLst>
            </p:cNvPr>
            <p:cNvSpPr txBox="1"/>
            <p:nvPr/>
          </p:nvSpPr>
          <p:spPr>
            <a:xfrm>
              <a:off x="1113220" y="4369639"/>
              <a:ext cx="15161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50" name="Oval 49">
            <a:extLst>
              <a:ext uri="{FF2B5EF4-FFF2-40B4-BE49-F238E27FC236}">
                <a16:creationId xmlns:a16="http://schemas.microsoft.com/office/drawing/2014/main" xmlns="" id="{14FA4D4F-1DD7-42BB-9638-9E698EDFC6B6}"/>
              </a:ext>
            </a:extLst>
          </p:cNvPr>
          <p:cNvSpPr/>
          <p:nvPr/>
        </p:nvSpPr>
        <p:spPr>
          <a:xfrm>
            <a:off x="8071504" y="5458840"/>
            <a:ext cx="566802" cy="56680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92FA3963-11F1-4AEC-AF47-27D9B2ACC516}"/>
              </a:ext>
            </a:extLst>
          </p:cNvPr>
          <p:cNvSpPr txBox="1"/>
          <p:nvPr/>
        </p:nvSpPr>
        <p:spPr>
          <a:xfrm>
            <a:off x="8071504" y="5592855"/>
            <a:ext cx="56680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06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54" name="Graphic 152">
            <a:extLst>
              <a:ext uri="{FF2B5EF4-FFF2-40B4-BE49-F238E27FC236}">
                <a16:creationId xmlns:a16="http://schemas.microsoft.com/office/drawing/2014/main" xmlns="" id="{CC1EECE1-378B-42C0-9976-B9D20E828244}"/>
              </a:ext>
            </a:extLst>
          </p:cNvPr>
          <p:cNvGrpSpPr/>
          <p:nvPr/>
        </p:nvGrpSpPr>
        <p:grpSpPr>
          <a:xfrm>
            <a:off x="9556660" y="860317"/>
            <a:ext cx="2005293" cy="2544775"/>
            <a:chOff x="8482689" y="158659"/>
            <a:chExt cx="2005293" cy="2544775"/>
          </a:xfrm>
          <a:solidFill>
            <a:schemeClr val="accent2">
              <a:alpha val="20000"/>
            </a:schemeClr>
          </a:solidFill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xmlns="" id="{FED0BA45-553A-4A36-AA0F-9B9CFB43FF22}"/>
                </a:ext>
              </a:extLst>
            </p:cNvPr>
            <p:cNvSpPr/>
            <p:nvPr/>
          </p:nvSpPr>
          <p:spPr>
            <a:xfrm>
              <a:off x="8768898" y="848135"/>
              <a:ext cx="1070911" cy="1855508"/>
            </a:xfrm>
            <a:custGeom>
              <a:avLst/>
              <a:gdLst>
                <a:gd name="connsiteX0" fmla="*/ 487039 w 1070911"/>
                <a:gd name="connsiteY0" fmla="*/ 1855509 h 1855508"/>
                <a:gd name="connsiteX1" fmla="*/ 454539 w 1070911"/>
                <a:gd name="connsiteY1" fmla="*/ 1835666 h 1855508"/>
                <a:gd name="connsiteX2" fmla="*/ 447697 w 1070911"/>
                <a:gd name="connsiteY2" fmla="*/ 1782534 h 1855508"/>
                <a:gd name="connsiteX3" fmla="*/ 498434 w 1070911"/>
                <a:gd name="connsiteY3" fmla="*/ 1742191 h 1855508"/>
                <a:gd name="connsiteX4" fmla="*/ 487460 w 1070911"/>
                <a:gd name="connsiteY4" fmla="*/ 1736507 h 1855508"/>
                <a:gd name="connsiteX5" fmla="*/ 428354 w 1070911"/>
                <a:gd name="connsiteY5" fmla="*/ 1795508 h 1855508"/>
                <a:gd name="connsiteX6" fmla="*/ 427933 w 1070911"/>
                <a:gd name="connsiteY6" fmla="*/ 1797455 h 1855508"/>
                <a:gd name="connsiteX7" fmla="*/ 397775 w 1070911"/>
                <a:gd name="connsiteY7" fmla="*/ 1818535 h 1855508"/>
                <a:gd name="connsiteX8" fmla="*/ 363827 w 1070911"/>
                <a:gd name="connsiteY8" fmla="*/ 1768586 h 1855508"/>
                <a:gd name="connsiteX9" fmla="*/ 385669 w 1070911"/>
                <a:gd name="connsiteY9" fmla="*/ 1730691 h 1855508"/>
                <a:gd name="connsiteX10" fmla="*/ 413380 w 1070911"/>
                <a:gd name="connsiteY10" fmla="*/ 1706691 h 1855508"/>
                <a:gd name="connsiteX11" fmla="*/ 415565 w 1070911"/>
                <a:gd name="connsiteY11" fmla="*/ 1702559 h 1855508"/>
                <a:gd name="connsiteX12" fmla="*/ 413959 w 1070911"/>
                <a:gd name="connsiteY12" fmla="*/ 1699822 h 1855508"/>
                <a:gd name="connsiteX13" fmla="*/ 389775 w 1070911"/>
                <a:gd name="connsiteY13" fmla="*/ 1711059 h 1855508"/>
                <a:gd name="connsiteX14" fmla="*/ 374722 w 1070911"/>
                <a:gd name="connsiteY14" fmla="*/ 1722375 h 1855508"/>
                <a:gd name="connsiteX15" fmla="*/ 366616 w 1070911"/>
                <a:gd name="connsiteY15" fmla="*/ 1724296 h 1855508"/>
                <a:gd name="connsiteX16" fmla="*/ 365511 w 1070911"/>
                <a:gd name="connsiteY16" fmla="*/ 1716217 h 1855508"/>
                <a:gd name="connsiteX17" fmla="*/ 376880 w 1070911"/>
                <a:gd name="connsiteY17" fmla="*/ 1693322 h 1855508"/>
                <a:gd name="connsiteX18" fmla="*/ 412696 w 1070911"/>
                <a:gd name="connsiteY18" fmla="*/ 1656453 h 1855508"/>
                <a:gd name="connsiteX19" fmla="*/ 658831 w 1070911"/>
                <a:gd name="connsiteY19" fmla="*/ 1575584 h 1855508"/>
                <a:gd name="connsiteX20" fmla="*/ 731438 w 1070911"/>
                <a:gd name="connsiteY20" fmla="*/ 1589794 h 1855508"/>
                <a:gd name="connsiteX21" fmla="*/ 744833 w 1070911"/>
                <a:gd name="connsiteY21" fmla="*/ 1587478 h 1855508"/>
                <a:gd name="connsiteX22" fmla="*/ 737201 w 1070911"/>
                <a:gd name="connsiteY22" fmla="*/ 1576215 h 1855508"/>
                <a:gd name="connsiteX23" fmla="*/ 666937 w 1070911"/>
                <a:gd name="connsiteY23" fmla="*/ 1561110 h 1855508"/>
                <a:gd name="connsiteX24" fmla="*/ 639594 w 1070911"/>
                <a:gd name="connsiteY24" fmla="*/ 1553452 h 1855508"/>
                <a:gd name="connsiteX25" fmla="*/ 502618 w 1070911"/>
                <a:gd name="connsiteY25" fmla="*/ 1429423 h 1855508"/>
                <a:gd name="connsiteX26" fmla="*/ 471328 w 1070911"/>
                <a:gd name="connsiteY26" fmla="*/ 1338133 h 1855508"/>
                <a:gd name="connsiteX27" fmla="*/ 455249 w 1070911"/>
                <a:gd name="connsiteY27" fmla="*/ 1251342 h 1855508"/>
                <a:gd name="connsiteX28" fmla="*/ 407196 w 1070911"/>
                <a:gd name="connsiteY28" fmla="*/ 1177472 h 1855508"/>
                <a:gd name="connsiteX29" fmla="*/ 288457 w 1070911"/>
                <a:gd name="connsiteY29" fmla="*/ 1135393 h 1855508"/>
                <a:gd name="connsiteX30" fmla="*/ 119113 w 1070911"/>
                <a:gd name="connsiteY30" fmla="*/ 1141288 h 1855508"/>
                <a:gd name="connsiteX31" fmla="*/ 7058 w 1070911"/>
                <a:gd name="connsiteY31" fmla="*/ 1124998 h 1855508"/>
                <a:gd name="connsiteX32" fmla="*/ 2558 w 1070911"/>
                <a:gd name="connsiteY32" fmla="*/ 1111761 h 1855508"/>
                <a:gd name="connsiteX33" fmla="*/ 38112 w 1070911"/>
                <a:gd name="connsiteY33" fmla="*/ 1001338 h 1855508"/>
                <a:gd name="connsiteX34" fmla="*/ 42269 w 1070911"/>
                <a:gd name="connsiteY34" fmla="*/ 975943 h 1855508"/>
                <a:gd name="connsiteX35" fmla="*/ 50270 w 1070911"/>
                <a:gd name="connsiteY35" fmla="*/ 970917 h 1855508"/>
                <a:gd name="connsiteX36" fmla="*/ 67138 w 1070911"/>
                <a:gd name="connsiteY36" fmla="*/ 976390 h 1855508"/>
                <a:gd name="connsiteX37" fmla="*/ 186798 w 1070911"/>
                <a:gd name="connsiteY37" fmla="*/ 1011444 h 1855508"/>
                <a:gd name="connsiteX38" fmla="*/ 309537 w 1070911"/>
                <a:gd name="connsiteY38" fmla="*/ 1012259 h 1855508"/>
                <a:gd name="connsiteX39" fmla="*/ 362853 w 1070911"/>
                <a:gd name="connsiteY39" fmla="*/ 1007022 h 1855508"/>
                <a:gd name="connsiteX40" fmla="*/ 405933 w 1070911"/>
                <a:gd name="connsiteY40" fmla="*/ 996496 h 1855508"/>
                <a:gd name="connsiteX41" fmla="*/ 582567 w 1070911"/>
                <a:gd name="connsiteY41" fmla="*/ 887731 h 1855508"/>
                <a:gd name="connsiteX42" fmla="*/ 688148 w 1070911"/>
                <a:gd name="connsiteY42" fmla="*/ 760624 h 1855508"/>
                <a:gd name="connsiteX43" fmla="*/ 752254 w 1070911"/>
                <a:gd name="connsiteY43" fmla="*/ 658122 h 1855508"/>
                <a:gd name="connsiteX44" fmla="*/ 768596 w 1070911"/>
                <a:gd name="connsiteY44" fmla="*/ 617095 h 1855508"/>
                <a:gd name="connsiteX45" fmla="*/ 780281 w 1070911"/>
                <a:gd name="connsiteY45" fmla="*/ 588832 h 1855508"/>
                <a:gd name="connsiteX46" fmla="*/ 797175 w 1070911"/>
                <a:gd name="connsiteY46" fmla="*/ 506489 h 1855508"/>
                <a:gd name="connsiteX47" fmla="*/ 802597 w 1070911"/>
                <a:gd name="connsiteY47" fmla="*/ 483383 h 1855508"/>
                <a:gd name="connsiteX48" fmla="*/ 815097 w 1070911"/>
                <a:gd name="connsiteY48" fmla="*/ 479804 h 1855508"/>
                <a:gd name="connsiteX49" fmla="*/ 854571 w 1070911"/>
                <a:gd name="connsiteY49" fmla="*/ 516094 h 1855508"/>
                <a:gd name="connsiteX50" fmla="*/ 903835 w 1070911"/>
                <a:gd name="connsiteY50" fmla="*/ 566542 h 1855508"/>
                <a:gd name="connsiteX51" fmla="*/ 914125 w 1070911"/>
                <a:gd name="connsiteY51" fmla="*/ 575358 h 1855508"/>
                <a:gd name="connsiteX52" fmla="*/ 916440 w 1070911"/>
                <a:gd name="connsiteY52" fmla="*/ 573779 h 1855508"/>
                <a:gd name="connsiteX53" fmla="*/ 910493 w 1070911"/>
                <a:gd name="connsiteY53" fmla="*/ 561147 h 1855508"/>
                <a:gd name="connsiteX54" fmla="*/ 852729 w 1070911"/>
                <a:gd name="connsiteY54" fmla="*/ 499752 h 1855508"/>
                <a:gd name="connsiteX55" fmla="*/ 699516 w 1070911"/>
                <a:gd name="connsiteY55" fmla="*/ 364250 h 1855508"/>
                <a:gd name="connsiteX56" fmla="*/ 531593 w 1070911"/>
                <a:gd name="connsiteY56" fmla="*/ 149167 h 1855508"/>
                <a:gd name="connsiteX57" fmla="*/ 524487 w 1070911"/>
                <a:gd name="connsiteY57" fmla="*/ 94061 h 1855508"/>
                <a:gd name="connsiteX58" fmla="*/ 540856 w 1070911"/>
                <a:gd name="connsiteY58" fmla="*/ 84061 h 1855508"/>
                <a:gd name="connsiteX59" fmla="*/ 591436 w 1070911"/>
                <a:gd name="connsiteY59" fmla="*/ 118193 h 1855508"/>
                <a:gd name="connsiteX60" fmla="*/ 597778 w 1070911"/>
                <a:gd name="connsiteY60" fmla="*/ 124246 h 1855508"/>
                <a:gd name="connsiteX61" fmla="*/ 603962 w 1070911"/>
                <a:gd name="connsiteY61" fmla="*/ 123693 h 1855508"/>
                <a:gd name="connsiteX62" fmla="*/ 605041 w 1070911"/>
                <a:gd name="connsiteY62" fmla="*/ 117746 h 1855508"/>
                <a:gd name="connsiteX63" fmla="*/ 597988 w 1070911"/>
                <a:gd name="connsiteY63" fmla="*/ 107140 h 1855508"/>
                <a:gd name="connsiteX64" fmla="*/ 545224 w 1070911"/>
                <a:gd name="connsiteY64" fmla="*/ 72719 h 1855508"/>
                <a:gd name="connsiteX65" fmla="*/ 531672 w 1070911"/>
                <a:gd name="connsiteY65" fmla="*/ 66719 h 1855508"/>
                <a:gd name="connsiteX66" fmla="*/ 525829 w 1070911"/>
                <a:gd name="connsiteY66" fmla="*/ 41797 h 1855508"/>
                <a:gd name="connsiteX67" fmla="*/ 580383 w 1070911"/>
                <a:gd name="connsiteY67" fmla="*/ 21297 h 1855508"/>
                <a:gd name="connsiteX68" fmla="*/ 654489 w 1070911"/>
                <a:gd name="connsiteY68" fmla="*/ 67903 h 1855508"/>
                <a:gd name="connsiteX69" fmla="*/ 666147 w 1070911"/>
                <a:gd name="connsiteY69" fmla="*/ 71877 h 1855508"/>
                <a:gd name="connsiteX70" fmla="*/ 663147 w 1070911"/>
                <a:gd name="connsiteY70" fmla="*/ 60008 h 1855508"/>
                <a:gd name="connsiteX71" fmla="*/ 610910 w 1070911"/>
                <a:gd name="connsiteY71" fmla="*/ 21323 h 1855508"/>
                <a:gd name="connsiteX72" fmla="*/ 592067 w 1070911"/>
                <a:gd name="connsiteY72" fmla="*/ 12507 h 1855508"/>
                <a:gd name="connsiteX73" fmla="*/ 583488 w 1070911"/>
                <a:gd name="connsiteY73" fmla="*/ 4034 h 1855508"/>
                <a:gd name="connsiteX74" fmla="*/ 594673 w 1070911"/>
                <a:gd name="connsiteY74" fmla="*/ 60 h 1855508"/>
                <a:gd name="connsiteX75" fmla="*/ 635147 w 1070911"/>
                <a:gd name="connsiteY75" fmla="*/ 8507 h 1855508"/>
                <a:gd name="connsiteX76" fmla="*/ 742359 w 1070911"/>
                <a:gd name="connsiteY76" fmla="*/ 76982 h 1855508"/>
                <a:gd name="connsiteX77" fmla="*/ 858834 w 1070911"/>
                <a:gd name="connsiteY77" fmla="*/ 201879 h 1855508"/>
                <a:gd name="connsiteX78" fmla="*/ 948309 w 1070911"/>
                <a:gd name="connsiteY78" fmla="*/ 394013 h 1855508"/>
                <a:gd name="connsiteX79" fmla="*/ 952046 w 1070911"/>
                <a:gd name="connsiteY79" fmla="*/ 407329 h 1855508"/>
                <a:gd name="connsiteX80" fmla="*/ 959783 w 1070911"/>
                <a:gd name="connsiteY80" fmla="*/ 412961 h 1855508"/>
                <a:gd name="connsiteX81" fmla="*/ 963362 w 1070911"/>
                <a:gd name="connsiteY81" fmla="*/ 404776 h 1855508"/>
                <a:gd name="connsiteX82" fmla="*/ 958809 w 1070911"/>
                <a:gd name="connsiteY82" fmla="*/ 375408 h 1855508"/>
                <a:gd name="connsiteX83" fmla="*/ 898203 w 1070911"/>
                <a:gd name="connsiteY83" fmla="*/ 233721 h 1855508"/>
                <a:gd name="connsiteX84" fmla="*/ 851255 w 1070911"/>
                <a:gd name="connsiteY84" fmla="*/ 174826 h 1855508"/>
                <a:gd name="connsiteX85" fmla="*/ 845781 w 1070911"/>
                <a:gd name="connsiteY85" fmla="*/ 127535 h 1855508"/>
                <a:gd name="connsiteX86" fmla="*/ 861913 w 1070911"/>
                <a:gd name="connsiteY86" fmla="*/ 134746 h 1855508"/>
                <a:gd name="connsiteX87" fmla="*/ 1002784 w 1070911"/>
                <a:gd name="connsiteY87" fmla="*/ 174720 h 1855508"/>
                <a:gd name="connsiteX88" fmla="*/ 1047021 w 1070911"/>
                <a:gd name="connsiteY88" fmla="*/ 180142 h 1855508"/>
                <a:gd name="connsiteX89" fmla="*/ 1061179 w 1070911"/>
                <a:gd name="connsiteY89" fmla="*/ 195326 h 1855508"/>
                <a:gd name="connsiteX90" fmla="*/ 1070337 w 1070911"/>
                <a:gd name="connsiteY90" fmla="*/ 338854 h 1855508"/>
                <a:gd name="connsiteX91" fmla="*/ 1068364 w 1070911"/>
                <a:gd name="connsiteY91" fmla="*/ 504620 h 1855508"/>
                <a:gd name="connsiteX92" fmla="*/ 1057048 w 1070911"/>
                <a:gd name="connsiteY92" fmla="*/ 596174 h 1855508"/>
                <a:gd name="connsiteX93" fmla="*/ 1027021 w 1070911"/>
                <a:gd name="connsiteY93" fmla="*/ 736466 h 1855508"/>
                <a:gd name="connsiteX94" fmla="*/ 993257 w 1070911"/>
                <a:gd name="connsiteY94" fmla="*/ 809204 h 1855508"/>
                <a:gd name="connsiteX95" fmla="*/ 945336 w 1070911"/>
                <a:gd name="connsiteY95" fmla="*/ 899442 h 1855508"/>
                <a:gd name="connsiteX96" fmla="*/ 863624 w 1070911"/>
                <a:gd name="connsiteY96" fmla="*/ 1034286 h 1855508"/>
                <a:gd name="connsiteX97" fmla="*/ 796412 w 1070911"/>
                <a:gd name="connsiteY97" fmla="*/ 1161156 h 1855508"/>
                <a:gd name="connsiteX98" fmla="*/ 827018 w 1070911"/>
                <a:gd name="connsiteY98" fmla="*/ 1413686 h 1855508"/>
                <a:gd name="connsiteX99" fmla="*/ 832729 w 1070911"/>
                <a:gd name="connsiteY99" fmla="*/ 1421792 h 1855508"/>
                <a:gd name="connsiteX100" fmla="*/ 847334 w 1070911"/>
                <a:gd name="connsiteY100" fmla="*/ 1510398 h 1855508"/>
                <a:gd name="connsiteX101" fmla="*/ 838781 w 1070911"/>
                <a:gd name="connsiteY101" fmla="*/ 1584847 h 1855508"/>
                <a:gd name="connsiteX102" fmla="*/ 851466 w 1070911"/>
                <a:gd name="connsiteY102" fmla="*/ 1622689 h 1855508"/>
                <a:gd name="connsiteX103" fmla="*/ 873913 w 1070911"/>
                <a:gd name="connsiteY103" fmla="*/ 1685743 h 1855508"/>
                <a:gd name="connsiteX104" fmla="*/ 867387 w 1070911"/>
                <a:gd name="connsiteY104" fmla="*/ 1713744 h 1855508"/>
                <a:gd name="connsiteX105" fmla="*/ 796386 w 1070911"/>
                <a:gd name="connsiteY105" fmla="*/ 1767481 h 1855508"/>
                <a:gd name="connsiteX106" fmla="*/ 678753 w 1070911"/>
                <a:gd name="connsiteY106" fmla="*/ 1778271 h 1855508"/>
                <a:gd name="connsiteX107" fmla="*/ 609620 w 1070911"/>
                <a:gd name="connsiteY107" fmla="*/ 1797324 h 1855508"/>
                <a:gd name="connsiteX108" fmla="*/ 596146 w 1070911"/>
                <a:gd name="connsiteY108" fmla="*/ 1807482 h 1855508"/>
                <a:gd name="connsiteX109" fmla="*/ 512829 w 1070911"/>
                <a:gd name="connsiteY109" fmla="*/ 1855403 h 1855508"/>
                <a:gd name="connsiteX110" fmla="*/ 487039 w 1070911"/>
                <a:gd name="connsiteY110" fmla="*/ 1855509 h 1855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</a:cxnLst>
              <a:rect l="l" t="t" r="r" b="b"/>
              <a:pathLst>
                <a:path w="1070911" h="1855508">
                  <a:moveTo>
                    <a:pt x="487039" y="1855509"/>
                  </a:moveTo>
                  <a:cubicBezTo>
                    <a:pt x="476118" y="1849009"/>
                    <a:pt x="463934" y="1843930"/>
                    <a:pt x="454539" y="1835666"/>
                  </a:cubicBezTo>
                  <a:cubicBezTo>
                    <a:pt x="438039" y="1821140"/>
                    <a:pt x="436460" y="1801455"/>
                    <a:pt x="447697" y="1782534"/>
                  </a:cubicBezTo>
                  <a:cubicBezTo>
                    <a:pt x="457512" y="1766007"/>
                    <a:pt x="467565" y="1757849"/>
                    <a:pt x="498434" y="1742191"/>
                  </a:cubicBezTo>
                  <a:cubicBezTo>
                    <a:pt x="493724" y="1739639"/>
                    <a:pt x="489829" y="1735718"/>
                    <a:pt x="487460" y="1736507"/>
                  </a:cubicBezTo>
                  <a:cubicBezTo>
                    <a:pt x="459039" y="1745744"/>
                    <a:pt x="433407" y="1769034"/>
                    <a:pt x="428354" y="1795508"/>
                  </a:cubicBezTo>
                  <a:cubicBezTo>
                    <a:pt x="428223" y="1796166"/>
                    <a:pt x="428038" y="1796797"/>
                    <a:pt x="427933" y="1797455"/>
                  </a:cubicBezTo>
                  <a:cubicBezTo>
                    <a:pt x="424696" y="1817482"/>
                    <a:pt x="417775" y="1822324"/>
                    <a:pt x="397775" y="1818535"/>
                  </a:cubicBezTo>
                  <a:cubicBezTo>
                    <a:pt x="371985" y="1813640"/>
                    <a:pt x="358853" y="1794271"/>
                    <a:pt x="363827" y="1768586"/>
                  </a:cubicBezTo>
                  <a:cubicBezTo>
                    <a:pt x="366774" y="1753428"/>
                    <a:pt x="373774" y="1740691"/>
                    <a:pt x="385669" y="1730691"/>
                  </a:cubicBezTo>
                  <a:cubicBezTo>
                    <a:pt x="395012" y="1722823"/>
                    <a:pt x="404222" y="1714770"/>
                    <a:pt x="413380" y="1706691"/>
                  </a:cubicBezTo>
                  <a:cubicBezTo>
                    <a:pt x="414459" y="1705717"/>
                    <a:pt x="414854" y="1703954"/>
                    <a:pt x="415565" y="1702559"/>
                  </a:cubicBezTo>
                  <a:cubicBezTo>
                    <a:pt x="415038" y="1701638"/>
                    <a:pt x="414486" y="1700717"/>
                    <a:pt x="413959" y="1699822"/>
                  </a:cubicBezTo>
                  <a:cubicBezTo>
                    <a:pt x="405854" y="1703507"/>
                    <a:pt x="397512" y="1706717"/>
                    <a:pt x="389775" y="1711059"/>
                  </a:cubicBezTo>
                  <a:cubicBezTo>
                    <a:pt x="384354" y="1714086"/>
                    <a:pt x="379959" y="1718928"/>
                    <a:pt x="374722" y="1722375"/>
                  </a:cubicBezTo>
                  <a:cubicBezTo>
                    <a:pt x="372538" y="1723823"/>
                    <a:pt x="369353" y="1723717"/>
                    <a:pt x="366616" y="1724296"/>
                  </a:cubicBezTo>
                  <a:cubicBezTo>
                    <a:pt x="366169" y="1721586"/>
                    <a:pt x="364616" y="1718401"/>
                    <a:pt x="365511" y="1716217"/>
                  </a:cubicBezTo>
                  <a:cubicBezTo>
                    <a:pt x="368774" y="1708322"/>
                    <a:pt x="371538" y="1699664"/>
                    <a:pt x="376880" y="1693322"/>
                  </a:cubicBezTo>
                  <a:cubicBezTo>
                    <a:pt x="387933" y="1680243"/>
                    <a:pt x="399249" y="1666848"/>
                    <a:pt x="412696" y="1656453"/>
                  </a:cubicBezTo>
                  <a:cubicBezTo>
                    <a:pt x="485039" y="1600452"/>
                    <a:pt x="566409" y="1570689"/>
                    <a:pt x="658831" y="1575584"/>
                  </a:cubicBezTo>
                  <a:cubicBezTo>
                    <a:pt x="683621" y="1576899"/>
                    <a:pt x="708279" y="1579189"/>
                    <a:pt x="731438" y="1589794"/>
                  </a:cubicBezTo>
                  <a:cubicBezTo>
                    <a:pt x="735017" y="1591426"/>
                    <a:pt x="743359" y="1590084"/>
                    <a:pt x="744833" y="1587478"/>
                  </a:cubicBezTo>
                  <a:cubicBezTo>
                    <a:pt x="748333" y="1581373"/>
                    <a:pt x="741885" y="1578847"/>
                    <a:pt x="737201" y="1576215"/>
                  </a:cubicBezTo>
                  <a:cubicBezTo>
                    <a:pt x="715306" y="1563847"/>
                    <a:pt x="690648" y="1564794"/>
                    <a:pt x="666937" y="1561110"/>
                  </a:cubicBezTo>
                  <a:cubicBezTo>
                    <a:pt x="657621" y="1559662"/>
                    <a:pt x="647779" y="1557794"/>
                    <a:pt x="639594" y="1553452"/>
                  </a:cubicBezTo>
                  <a:cubicBezTo>
                    <a:pt x="583567" y="1523714"/>
                    <a:pt x="538251" y="1481714"/>
                    <a:pt x="502618" y="1429423"/>
                  </a:cubicBezTo>
                  <a:cubicBezTo>
                    <a:pt x="483960" y="1402028"/>
                    <a:pt x="477276" y="1370107"/>
                    <a:pt x="471328" y="1338133"/>
                  </a:cubicBezTo>
                  <a:cubicBezTo>
                    <a:pt x="465934" y="1309211"/>
                    <a:pt x="460960" y="1280184"/>
                    <a:pt x="455249" y="1251342"/>
                  </a:cubicBezTo>
                  <a:cubicBezTo>
                    <a:pt x="449118" y="1220420"/>
                    <a:pt x="432591" y="1196288"/>
                    <a:pt x="407196" y="1177472"/>
                  </a:cubicBezTo>
                  <a:cubicBezTo>
                    <a:pt x="371774" y="1151261"/>
                    <a:pt x="332142" y="1139814"/>
                    <a:pt x="288457" y="1135393"/>
                  </a:cubicBezTo>
                  <a:cubicBezTo>
                    <a:pt x="231457" y="1129630"/>
                    <a:pt x="175456" y="1137709"/>
                    <a:pt x="119113" y="1141288"/>
                  </a:cubicBezTo>
                  <a:cubicBezTo>
                    <a:pt x="80349" y="1143761"/>
                    <a:pt x="43401" y="1137498"/>
                    <a:pt x="7058" y="1124998"/>
                  </a:cubicBezTo>
                  <a:cubicBezTo>
                    <a:pt x="-757" y="1122314"/>
                    <a:pt x="-1810" y="1118287"/>
                    <a:pt x="2558" y="1111761"/>
                  </a:cubicBezTo>
                  <a:cubicBezTo>
                    <a:pt x="24796" y="1078313"/>
                    <a:pt x="32664" y="1040207"/>
                    <a:pt x="38112" y="1001338"/>
                  </a:cubicBezTo>
                  <a:cubicBezTo>
                    <a:pt x="39296" y="992838"/>
                    <a:pt x="40138" y="984206"/>
                    <a:pt x="42269" y="975943"/>
                  </a:cubicBezTo>
                  <a:cubicBezTo>
                    <a:pt x="42875" y="973601"/>
                    <a:pt x="47770" y="970548"/>
                    <a:pt x="50270" y="970917"/>
                  </a:cubicBezTo>
                  <a:cubicBezTo>
                    <a:pt x="56033" y="971732"/>
                    <a:pt x="61612" y="974232"/>
                    <a:pt x="67138" y="976390"/>
                  </a:cubicBezTo>
                  <a:cubicBezTo>
                    <a:pt x="106007" y="991522"/>
                    <a:pt x="145455" y="1004759"/>
                    <a:pt x="186798" y="1011444"/>
                  </a:cubicBezTo>
                  <a:cubicBezTo>
                    <a:pt x="227641" y="1018049"/>
                    <a:pt x="268589" y="1016417"/>
                    <a:pt x="309537" y="1012259"/>
                  </a:cubicBezTo>
                  <a:cubicBezTo>
                    <a:pt x="327300" y="1010444"/>
                    <a:pt x="345248" y="1009733"/>
                    <a:pt x="362853" y="1007022"/>
                  </a:cubicBezTo>
                  <a:cubicBezTo>
                    <a:pt x="377432" y="1004785"/>
                    <a:pt x="392669" y="1002470"/>
                    <a:pt x="405933" y="996496"/>
                  </a:cubicBezTo>
                  <a:cubicBezTo>
                    <a:pt x="469434" y="967916"/>
                    <a:pt x="530750" y="935679"/>
                    <a:pt x="582567" y="887731"/>
                  </a:cubicBezTo>
                  <a:cubicBezTo>
                    <a:pt x="623410" y="849941"/>
                    <a:pt x="658673" y="807756"/>
                    <a:pt x="688148" y="760624"/>
                  </a:cubicBezTo>
                  <a:cubicBezTo>
                    <a:pt x="709516" y="726466"/>
                    <a:pt x="731727" y="692781"/>
                    <a:pt x="752254" y="658122"/>
                  </a:cubicBezTo>
                  <a:cubicBezTo>
                    <a:pt x="759675" y="645596"/>
                    <a:pt x="763149" y="630806"/>
                    <a:pt x="768596" y="617095"/>
                  </a:cubicBezTo>
                  <a:cubicBezTo>
                    <a:pt x="772359" y="607622"/>
                    <a:pt x="776517" y="598306"/>
                    <a:pt x="780281" y="588832"/>
                  </a:cubicBezTo>
                  <a:cubicBezTo>
                    <a:pt x="790781" y="562384"/>
                    <a:pt x="793360" y="534331"/>
                    <a:pt x="797175" y="506489"/>
                  </a:cubicBezTo>
                  <a:cubicBezTo>
                    <a:pt x="798254" y="498673"/>
                    <a:pt x="800281" y="490936"/>
                    <a:pt x="802597" y="483383"/>
                  </a:cubicBezTo>
                  <a:cubicBezTo>
                    <a:pt x="805202" y="474909"/>
                    <a:pt x="808439" y="473935"/>
                    <a:pt x="815097" y="479804"/>
                  </a:cubicBezTo>
                  <a:cubicBezTo>
                    <a:pt x="828492" y="491646"/>
                    <a:pt x="841834" y="503541"/>
                    <a:pt x="854571" y="516094"/>
                  </a:cubicBezTo>
                  <a:cubicBezTo>
                    <a:pt x="871308" y="532594"/>
                    <a:pt x="887387" y="549779"/>
                    <a:pt x="903835" y="566542"/>
                  </a:cubicBezTo>
                  <a:cubicBezTo>
                    <a:pt x="906993" y="569753"/>
                    <a:pt x="910677" y="572437"/>
                    <a:pt x="914125" y="575358"/>
                  </a:cubicBezTo>
                  <a:cubicBezTo>
                    <a:pt x="914888" y="574832"/>
                    <a:pt x="915677" y="574305"/>
                    <a:pt x="916440" y="573779"/>
                  </a:cubicBezTo>
                  <a:cubicBezTo>
                    <a:pt x="914519" y="569516"/>
                    <a:pt x="913493" y="564437"/>
                    <a:pt x="910493" y="561147"/>
                  </a:cubicBezTo>
                  <a:cubicBezTo>
                    <a:pt x="891572" y="540384"/>
                    <a:pt x="873466" y="518620"/>
                    <a:pt x="852729" y="499752"/>
                  </a:cubicBezTo>
                  <a:cubicBezTo>
                    <a:pt x="802307" y="453882"/>
                    <a:pt x="750070" y="410013"/>
                    <a:pt x="699516" y="364250"/>
                  </a:cubicBezTo>
                  <a:cubicBezTo>
                    <a:pt x="631173" y="302354"/>
                    <a:pt x="569225" y="235221"/>
                    <a:pt x="531593" y="149167"/>
                  </a:cubicBezTo>
                  <a:cubicBezTo>
                    <a:pt x="523803" y="131351"/>
                    <a:pt x="520592" y="113298"/>
                    <a:pt x="524487" y="94061"/>
                  </a:cubicBezTo>
                  <a:cubicBezTo>
                    <a:pt x="526592" y="83719"/>
                    <a:pt x="531382" y="79772"/>
                    <a:pt x="540856" y="84061"/>
                  </a:cubicBezTo>
                  <a:cubicBezTo>
                    <a:pt x="559540" y="92535"/>
                    <a:pt x="577830" y="101982"/>
                    <a:pt x="591436" y="118193"/>
                  </a:cubicBezTo>
                  <a:cubicBezTo>
                    <a:pt x="593304" y="120430"/>
                    <a:pt x="595278" y="122904"/>
                    <a:pt x="597778" y="124246"/>
                  </a:cubicBezTo>
                  <a:cubicBezTo>
                    <a:pt x="599383" y="125114"/>
                    <a:pt x="602646" y="124825"/>
                    <a:pt x="603962" y="123693"/>
                  </a:cubicBezTo>
                  <a:cubicBezTo>
                    <a:pt x="605199" y="122641"/>
                    <a:pt x="605804" y="119298"/>
                    <a:pt x="605041" y="117746"/>
                  </a:cubicBezTo>
                  <a:cubicBezTo>
                    <a:pt x="603225" y="113956"/>
                    <a:pt x="600936" y="110140"/>
                    <a:pt x="597988" y="107140"/>
                  </a:cubicBezTo>
                  <a:cubicBezTo>
                    <a:pt x="582935" y="91851"/>
                    <a:pt x="565383" y="80272"/>
                    <a:pt x="545224" y="72719"/>
                  </a:cubicBezTo>
                  <a:cubicBezTo>
                    <a:pt x="540593" y="70982"/>
                    <a:pt x="535829" y="69324"/>
                    <a:pt x="531672" y="66719"/>
                  </a:cubicBezTo>
                  <a:cubicBezTo>
                    <a:pt x="522277" y="60798"/>
                    <a:pt x="520277" y="51324"/>
                    <a:pt x="525829" y="41797"/>
                  </a:cubicBezTo>
                  <a:cubicBezTo>
                    <a:pt x="538751" y="19586"/>
                    <a:pt x="556540" y="11876"/>
                    <a:pt x="580383" y="21297"/>
                  </a:cubicBezTo>
                  <a:cubicBezTo>
                    <a:pt x="607778" y="32113"/>
                    <a:pt x="634015" y="45508"/>
                    <a:pt x="654489" y="67903"/>
                  </a:cubicBezTo>
                  <a:cubicBezTo>
                    <a:pt x="656910" y="70561"/>
                    <a:pt x="662200" y="70614"/>
                    <a:pt x="666147" y="71877"/>
                  </a:cubicBezTo>
                  <a:cubicBezTo>
                    <a:pt x="665226" y="67850"/>
                    <a:pt x="665516" y="62798"/>
                    <a:pt x="663147" y="60008"/>
                  </a:cubicBezTo>
                  <a:cubicBezTo>
                    <a:pt x="648805" y="43113"/>
                    <a:pt x="630962" y="30666"/>
                    <a:pt x="610910" y="21323"/>
                  </a:cubicBezTo>
                  <a:cubicBezTo>
                    <a:pt x="604620" y="18402"/>
                    <a:pt x="598041" y="15981"/>
                    <a:pt x="592067" y="12507"/>
                  </a:cubicBezTo>
                  <a:cubicBezTo>
                    <a:pt x="588699" y="10560"/>
                    <a:pt x="586304" y="6902"/>
                    <a:pt x="583488" y="4034"/>
                  </a:cubicBezTo>
                  <a:cubicBezTo>
                    <a:pt x="587225" y="2613"/>
                    <a:pt x="591225" y="-466"/>
                    <a:pt x="594673" y="60"/>
                  </a:cubicBezTo>
                  <a:cubicBezTo>
                    <a:pt x="608304" y="2139"/>
                    <a:pt x="622541" y="3428"/>
                    <a:pt x="635147" y="8507"/>
                  </a:cubicBezTo>
                  <a:cubicBezTo>
                    <a:pt x="675042" y="24560"/>
                    <a:pt x="712148" y="46166"/>
                    <a:pt x="742359" y="76982"/>
                  </a:cubicBezTo>
                  <a:cubicBezTo>
                    <a:pt x="782202" y="117614"/>
                    <a:pt x="821886" y="158641"/>
                    <a:pt x="858834" y="201879"/>
                  </a:cubicBezTo>
                  <a:cubicBezTo>
                    <a:pt x="906151" y="257248"/>
                    <a:pt x="934388" y="322538"/>
                    <a:pt x="948309" y="394013"/>
                  </a:cubicBezTo>
                  <a:cubicBezTo>
                    <a:pt x="949204" y="398540"/>
                    <a:pt x="949941" y="403329"/>
                    <a:pt x="952046" y="407329"/>
                  </a:cubicBezTo>
                  <a:cubicBezTo>
                    <a:pt x="953388" y="409855"/>
                    <a:pt x="957125" y="411119"/>
                    <a:pt x="959783" y="412961"/>
                  </a:cubicBezTo>
                  <a:cubicBezTo>
                    <a:pt x="961046" y="410224"/>
                    <a:pt x="963625" y="407355"/>
                    <a:pt x="963362" y="404776"/>
                  </a:cubicBezTo>
                  <a:cubicBezTo>
                    <a:pt x="962388" y="394934"/>
                    <a:pt x="961415" y="384908"/>
                    <a:pt x="958809" y="375408"/>
                  </a:cubicBezTo>
                  <a:cubicBezTo>
                    <a:pt x="945178" y="325407"/>
                    <a:pt x="926756" y="277169"/>
                    <a:pt x="898203" y="233721"/>
                  </a:cubicBezTo>
                  <a:cubicBezTo>
                    <a:pt x="884466" y="212826"/>
                    <a:pt x="867808" y="193694"/>
                    <a:pt x="851255" y="174826"/>
                  </a:cubicBezTo>
                  <a:cubicBezTo>
                    <a:pt x="838492" y="160247"/>
                    <a:pt x="838360" y="145457"/>
                    <a:pt x="845781" y="127535"/>
                  </a:cubicBezTo>
                  <a:cubicBezTo>
                    <a:pt x="851413" y="130009"/>
                    <a:pt x="856966" y="131878"/>
                    <a:pt x="861913" y="134746"/>
                  </a:cubicBezTo>
                  <a:cubicBezTo>
                    <a:pt x="905519" y="159931"/>
                    <a:pt x="952862" y="171641"/>
                    <a:pt x="1002784" y="174720"/>
                  </a:cubicBezTo>
                  <a:cubicBezTo>
                    <a:pt x="1017573" y="175615"/>
                    <a:pt x="1032258" y="178431"/>
                    <a:pt x="1047021" y="180142"/>
                  </a:cubicBezTo>
                  <a:cubicBezTo>
                    <a:pt x="1056258" y="181194"/>
                    <a:pt x="1060574" y="185589"/>
                    <a:pt x="1061179" y="195326"/>
                  </a:cubicBezTo>
                  <a:cubicBezTo>
                    <a:pt x="1064101" y="243195"/>
                    <a:pt x="1069232" y="290985"/>
                    <a:pt x="1070337" y="338854"/>
                  </a:cubicBezTo>
                  <a:cubicBezTo>
                    <a:pt x="1071601" y="394066"/>
                    <a:pt x="1070706" y="449409"/>
                    <a:pt x="1068364" y="504620"/>
                  </a:cubicBezTo>
                  <a:cubicBezTo>
                    <a:pt x="1067074" y="535252"/>
                    <a:pt x="1060627" y="565621"/>
                    <a:pt x="1057048" y="596174"/>
                  </a:cubicBezTo>
                  <a:cubicBezTo>
                    <a:pt x="1051469" y="643912"/>
                    <a:pt x="1043863" y="691333"/>
                    <a:pt x="1027021" y="736466"/>
                  </a:cubicBezTo>
                  <a:cubicBezTo>
                    <a:pt x="1017705" y="761440"/>
                    <a:pt x="1005363" y="785387"/>
                    <a:pt x="993257" y="809204"/>
                  </a:cubicBezTo>
                  <a:cubicBezTo>
                    <a:pt x="977836" y="839573"/>
                    <a:pt x="960783" y="869099"/>
                    <a:pt x="945336" y="899442"/>
                  </a:cubicBezTo>
                  <a:cubicBezTo>
                    <a:pt x="921414" y="946416"/>
                    <a:pt x="893124" y="990680"/>
                    <a:pt x="863624" y="1034286"/>
                  </a:cubicBezTo>
                  <a:cubicBezTo>
                    <a:pt x="836676" y="1074102"/>
                    <a:pt x="814228" y="1116366"/>
                    <a:pt x="796412" y="1161156"/>
                  </a:cubicBezTo>
                  <a:cubicBezTo>
                    <a:pt x="760622" y="1251026"/>
                    <a:pt x="773728" y="1334738"/>
                    <a:pt x="827018" y="1413686"/>
                  </a:cubicBezTo>
                  <a:cubicBezTo>
                    <a:pt x="828860" y="1416423"/>
                    <a:pt x="830834" y="1419081"/>
                    <a:pt x="832729" y="1421792"/>
                  </a:cubicBezTo>
                  <a:cubicBezTo>
                    <a:pt x="851729" y="1449003"/>
                    <a:pt x="857203" y="1478372"/>
                    <a:pt x="847334" y="1510398"/>
                  </a:cubicBezTo>
                  <a:cubicBezTo>
                    <a:pt x="839860" y="1534662"/>
                    <a:pt x="835939" y="1559689"/>
                    <a:pt x="838781" y="1584847"/>
                  </a:cubicBezTo>
                  <a:cubicBezTo>
                    <a:pt x="840229" y="1597847"/>
                    <a:pt x="844518" y="1611716"/>
                    <a:pt x="851466" y="1622689"/>
                  </a:cubicBezTo>
                  <a:cubicBezTo>
                    <a:pt x="863887" y="1642295"/>
                    <a:pt x="869940" y="1663769"/>
                    <a:pt x="873913" y="1685743"/>
                  </a:cubicBezTo>
                  <a:cubicBezTo>
                    <a:pt x="875492" y="1694506"/>
                    <a:pt x="872203" y="1705849"/>
                    <a:pt x="867387" y="1713744"/>
                  </a:cubicBezTo>
                  <a:cubicBezTo>
                    <a:pt x="850966" y="1740665"/>
                    <a:pt x="827334" y="1758797"/>
                    <a:pt x="796386" y="1767481"/>
                  </a:cubicBezTo>
                  <a:cubicBezTo>
                    <a:pt x="757754" y="1778323"/>
                    <a:pt x="718938" y="1783955"/>
                    <a:pt x="678753" y="1778271"/>
                  </a:cubicBezTo>
                  <a:cubicBezTo>
                    <a:pt x="653252" y="1774665"/>
                    <a:pt x="630383" y="1782771"/>
                    <a:pt x="609620" y="1797324"/>
                  </a:cubicBezTo>
                  <a:cubicBezTo>
                    <a:pt x="605015" y="1800561"/>
                    <a:pt x="600488" y="1803929"/>
                    <a:pt x="596146" y="1807482"/>
                  </a:cubicBezTo>
                  <a:cubicBezTo>
                    <a:pt x="570988" y="1828008"/>
                    <a:pt x="545619" y="1848140"/>
                    <a:pt x="512829" y="1855403"/>
                  </a:cubicBezTo>
                  <a:cubicBezTo>
                    <a:pt x="504250" y="1855509"/>
                    <a:pt x="495645" y="1855509"/>
                    <a:pt x="487039" y="1855509"/>
                  </a:cubicBezTo>
                  <a:close/>
                </a:path>
              </a:pathLst>
            </a:custGeom>
            <a:grpFill/>
            <a:ln w="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xmlns="" id="{F41D803F-BFD9-456D-B103-13C575540D95}"/>
                </a:ext>
              </a:extLst>
            </p:cNvPr>
            <p:cNvSpPr/>
            <p:nvPr/>
          </p:nvSpPr>
          <p:spPr>
            <a:xfrm>
              <a:off x="10020921" y="383215"/>
              <a:ext cx="466797" cy="1135390"/>
            </a:xfrm>
            <a:custGeom>
              <a:avLst/>
              <a:gdLst>
                <a:gd name="connsiteX0" fmla="*/ 466798 w 466797"/>
                <a:gd name="connsiteY0" fmla="*/ 955251 h 1135390"/>
                <a:gd name="connsiteX1" fmla="*/ 463061 w 466797"/>
                <a:gd name="connsiteY1" fmla="*/ 1028463 h 1135390"/>
                <a:gd name="connsiteX2" fmla="*/ 414270 w 466797"/>
                <a:gd name="connsiteY2" fmla="*/ 1129201 h 1135390"/>
                <a:gd name="connsiteX3" fmla="*/ 390349 w 466797"/>
                <a:gd name="connsiteY3" fmla="*/ 1135359 h 1135390"/>
                <a:gd name="connsiteX4" fmla="*/ 278005 w 466797"/>
                <a:gd name="connsiteY4" fmla="*/ 1056937 h 1135390"/>
                <a:gd name="connsiteX5" fmla="*/ 264716 w 466797"/>
                <a:gd name="connsiteY5" fmla="*/ 1029226 h 1135390"/>
                <a:gd name="connsiteX6" fmla="*/ 270531 w 466797"/>
                <a:gd name="connsiteY6" fmla="*/ 1013173 h 1135390"/>
                <a:gd name="connsiteX7" fmla="*/ 332769 w 466797"/>
                <a:gd name="connsiteY7" fmla="*/ 913066 h 1135390"/>
                <a:gd name="connsiteX8" fmla="*/ 336875 w 466797"/>
                <a:gd name="connsiteY8" fmla="*/ 779301 h 1135390"/>
                <a:gd name="connsiteX9" fmla="*/ 316085 w 466797"/>
                <a:gd name="connsiteY9" fmla="*/ 603114 h 1135390"/>
                <a:gd name="connsiteX10" fmla="*/ 212504 w 466797"/>
                <a:gd name="connsiteY10" fmla="*/ 322900 h 1135390"/>
                <a:gd name="connsiteX11" fmla="*/ 143661 w 466797"/>
                <a:gd name="connsiteY11" fmla="*/ 205687 h 1135390"/>
                <a:gd name="connsiteX12" fmla="*/ 118634 w 466797"/>
                <a:gd name="connsiteY12" fmla="*/ 175055 h 1135390"/>
                <a:gd name="connsiteX13" fmla="*/ 98424 w 466797"/>
                <a:gd name="connsiteY13" fmla="*/ 147213 h 1135390"/>
                <a:gd name="connsiteX14" fmla="*/ 39002 w 466797"/>
                <a:gd name="connsiteY14" fmla="*/ 55001 h 1135390"/>
                <a:gd name="connsiteX15" fmla="*/ 3738 w 466797"/>
                <a:gd name="connsiteY15" fmla="*/ 14579 h 1135390"/>
                <a:gd name="connsiteX16" fmla="*/ 3185 w 466797"/>
                <a:gd name="connsiteY16" fmla="*/ 0 h 1135390"/>
                <a:gd name="connsiteX17" fmla="*/ 152767 w 466797"/>
                <a:gd name="connsiteY17" fmla="*/ 74422 h 1135390"/>
                <a:gd name="connsiteX18" fmla="*/ 289874 w 466797"/>
                <a:gd name="connsiteY18" fmla="*/ 234767 h 1135390"/>
                <a:gd name="connsiteX19" fmla="*/ 352664 w 466797"/>
                <a:gd name="connsiteY19" fmla="*/ 364321 h 1135390"/>
                <a:gd name="connsiteX20" fmla="*/ 405639 w 466797"/>
                <a:gd name="connsiteY20" fmla="*/ 543008 h 1135390"/>
                <a:gd name="connsiteX21" fmla="*/ 447297 w 466797"/>
                <a:gd name="connsiteY21" fmla="*/ 710405 h 1135390"/>
                <a:gd name="connsiteX22" fmla="*/ 456692 w 466797"/>
                <a:gd name="connsiteY22" fmla="*/ 786143 h 1135390"/>
                <a:gd name="connsiteX23" fmla="*/ 466771 w 466797"/>
                <a:gd name="connsiteY23" fmla="*/ 871724 h 1135390"/>
                <a:gd name="connsiteX24" fmla="*/ 466798 w 466797"/>
                <a:gd name="connsiteY24" fmla="*/ 955251 h 1135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66797" h="1135390">
                  <a:moveTo>
                    <a:pt x="466798" y="955251"/>
                  </a:moveTo>
                  <a:cubicBezTo>
                    <a:pt x="465482" y="979646"/>
                    <a:pt x="463350" y="1004041"/>
                    <a:pt x="463061" y="1028463"/>
                  </a:cubicBezTo>
                  <a:cubicBezTo>
                    <a:pt x="462561" y="1069937"/>
                    <a:pt x="445666" y="1103306"/>
                    <a:pt x="414270" y="1129201"/>
                  </a:cubicBezTo>
                  <a:cubicBezTo>
                    <a:pt x="408454" y="1133991"/>
                    <a:pt x="398349" y="1135649"/>
                    <a:pt x="390349" y="1135359"/>
                  </a:cubicBezTo>
                  <a:cubicBezTo>
                    <a:pt x="336243" y="1133491"/>
                    <a:pt x="301006" y="1103780"/>
                    <a:pt x="278005" y="1056937"/>
                  </a:cubicBezTo>
                  <a:cubicBezTo>
                    <a:pt x="273479" y="1047753"/>
                    <a:pt x="269137" y="1038463"/>
                    <a:pt x="264716" y="1029226"/>
                  </a:cubicBezTo>
                  <a:cubicBezTo>
                    <a:pt x="261216" y="1021884"/>
                    <a:pt x="263716" y="1017331"/>
                    <a:pt x="270531" y="1013173"/>
                  </a:cubicBezTo>
                  <a:cubicBezTo>
                    <a:pt x="308006" y="990331"/>
                    <a:pt x="327874" y="954462"/>
                    <a:pt x="332769" y="913066"/>
                  </a:cubicBezTo>
                  <a:cubicBezTo>
                    <a:pt x="338006" y="868908"/>
                    <a:pt x="338611" y="823802"/>
                    <a:pt x="336875" y="779301"/>
                  </a:cubicBezTo>
                  <a:cubicBezTo>
                    <a:pt x="334559" y="720195"/>
                    <a:pt x="329664" y="661142"/>
                    <a:pt x="316085" y="603114"/>
                  </a:cubicBezTo>
                  <a:cubicBezTo>
                    <a:pt x="293242" y="505323"/>
                    <a:pt x="257926" y="412111"/>
                    <a:pt x="212504" y="322900"/>
                  </a:cubicBezTo>
                  <a:cubicBezTo>
                    <a:pt x="191978" y="282583"/>
                    <a:pt x="167319" y="244346"/>
                    <a:pt x="143661" y="205687"/>
                  </a:cubicBezTo>
                  <a:cubicBezTo>
                    <a:pt x="136845" y="194556"/>
                    <a:pt x="126819" y="185398"/>
                    <a:pt x="118634" y="175055"/>
                  </a:cubicBezTo>
                  <a:cubicBezTo>
                    <a:pt x="111503" y="166029"/>
                    <a:pt x="102450" y="157555"/>
                    <a:pt x="98424" y="147213"/>
                  </a:cubicBezTo>
                  <a:cubicBezTo>
                    <a:pt x="84844" y="112265"/>
                    <a:pt x="61871" y="83712"/>
                    <a:pt x="39002" y="55001"/>
                  </a:cubicBezTo>
                  <a:cubicBezTo>
                    <a:pt x="27870" y="41027"/>
                    <a:pt x="15633" y="27948"/>
                    <a:pt x="3738" y="14579"/>
                  </a:cubicBezTo>
                  <a:cubicBezTo>
                    <a:pt x="-288" y="10053"/>
                    <a:pt x="-1894" y="5737"/>
                    <a:pt x="3185" y="0"/>
                  </a:cubicBezTo>
                  <a:cubicBezTo>
                    <a:pt x="57133" y="16237"/>
                    <a:pt x="109371" y="33843"/>
                    <a:pt x="152767" y="74422"/>
                  </a:cubicBezTo>
                  <a:cubicBezTo>
                    <a:pt x="204688" y="123002"/>
                    <a:pt x="249584" y="176687"/>
                    <a:pt x="289874" y="234767"/>
                  </a:cubicBezTo>
                  <a:cubicBezTo>
                    <a:pt x="317585" y="274688"/>
                    <a:pt x="339717" y="316926"/>
                    <a:pt x="352664" y="364321"/>
                  </a:cubicBezTo>
                  <a:cubicBezTo>
                    <a:pt x="369033" y="424243"/>
                    <a:pt x="389059" y="483139"/>
                    <a:pt x="405639" y="543008"/>
                  </a:cubicBezTo>
                  <a:cubicBezTo>
                    <a:pt x="420955" y="598404"/>
                    <a:pt x="434718" y="654299"/>
                    <a:pt x="447297" y="710405"/>
                  </a:cubicBezTo>
                  <a:cubicBezTo>
                    <a:pt x="452824" y="735116"/>
                    <a:pt x="453718" y="760854"/>
                    <a:pt x="456692" y="786143"/>
                  </a:cubicBezTo>
                  <a:cubicBezTo>
                    <a:pt x="460061" y="814670"/>
                    <a:pt x="463403" y="843197"/>
                    <a:pt x="466771" y="871724"/>
                  </a:cubicBezTo>
                  <a:cubicBezTo>
                    <a:pt x="466798" y="899592"/>
                    <a:pt x="466798" y="927409"/>
                    <a:pt x="466798" y="955251"/>
                  </a:cubicBezTo>
                  <a:close/>
                </a:path>
              </a:pathLst>
            </a:custGeom>
            <a:grpFill/>
            <a:ln w="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xmlns="" id="{E4C59656-DDAB-491B-85F3-E344E02AB7DF}"/>
                </a:ext>
              </a:extLst>
            </p:cNvPr>
            <p:cNvSpPr/>
            <p:nvPr/>
          </p:nvSpPr>
          <p:spPr>
            <a:xfrm>
              <a:off x="8508182" y="158633"/>
              <a:ext cx="1102555" cy="1693028"/>
            </a:xfrm>
            <a:custGeom>
              <a:avLst/>
              <a:gdLst>
                <a:gd name="connsiteX0" fmla="*/ 131351 w 1102555"/>
                <a:gd name="connsiteY0" fmla="*/ 1315229 h 1693028"/>
                <a:gd name="connsiteX1" fmla="*/ 81718 w 1102555"/>
                <a:gd name="connsiteY1" fmla="*/ 1285282 h 1693028"/>
                <a:gd name="connsiteX2" fmla="*/ 29954 w 1102555"/>
                <a:gd name="connsiteY2" fmla="*/ 1314650 h 1693028"/>
                <a:gd name="connsiteX3" fmla="*/ 23059 w 1102555"/>
                <a:gd name="connsiteY3" fmla="*/ 1300676 h 1693028"/>
                <a:gd name="connsiteX4" fmla="*/ 2664 w 1102555"/>
                <a:gd name="connsiteY4" fmla="*/ 1174543 h 1693028"/>
                <a:gd name="connsiteX5" fmla="*/ 44981 w 1102555"/>
                <a:gd name="connsiteY5" fmla="*/ 843828 h 1693028"/>
                <a:gd name="connsiteX6" fmla="*/ 131640 w 1102555"/>
                <a:gd name="connsiteY6" fmla="*/ 616140 h 1693028"/>
                <a:gd name="connsiteX7" fmla="*/ 329643 w 1102555"/>
                <a:gd name="connsiteY7" fmla="*/ 263003 h 1693028"/>
                <a:gd name="connsiteX8" fmla="*/ 506751 w 1102555"/>
                <a:gd name="connsiteY8" fmla="*/ 79027 h 1693028"/>
                <a:gd name="connsiteX9" fmla="*/ 596226 w 1102555"/>
                <a:gd name="connsiteY9" fmla="*/ 33026 h 1693028"/>
                <a:gd name="connsiteX10" fmla="*/ 705622 w 1102555"/>
                <a:gd name="connsiteY10" fmla="*/ 5315 h 1693028"/>
                <a:gd name="connsiteX11" fmla="*/ 828124 w 1102555"/>
                <a:gd name="connsiteY11" fmla="*/ 5920 h 1693028"/>
                <a:gd name="connsiteX12" fmla="*/ 878730 w 1102555"/>
                <a:gd name="connsiteY12" fmla="*/ 25157 h 1693028"/>
                <a:gd name="connsiteX13" fmla="*/ 1023969 w 1102555"/>
                <a:gd name="connsiteY13" fmla="*/ 178475 h 1693028"/>
                <a:gd name="connsiteX14" fmla="*/ 1066759 w 1102555"/>
                <a:gd name="connsiteY14" fmla="*/ 285845 h 1693028"/>
                <a:gd name="connsiteX15" fmla="*/ 1083075 w 1102555"/>
                <a:gd name="connsiteY15" fmla="*/ 413795 h 1693028"/>
                <a:gd name="connsiteX16" fmla="*/ 1102076 w 1102555"/>
                <a:gd name="connsiteY16" fmla="*/ 660219 h 1693028"/>
                <a:gd name="connsiteX17" fmla="*/ 1098102 w 1102555"/>
                <a:gd name="connsiteY17" fmla="*/ 751379 h 1693028"/>
                <a:gd name="connsiteX18" fmla="*/ 1090918 w 1102555"/>
                <a:gd name="connsiteY18" fmla="*/ 814406 h 1693028"/>
                <a:gd name="connsiteX19" fmla="*/ 1085312 w 1102555"/>
                <a:gd name="connsiteY19" fmla="*/ 827564 h 1693028"/>
                <a:gd name="connsiteX20" fmla="*/ 1072259 w 1102555"/>
                <a:gd name="connsiteY20" fmla="*/ 819880 h 1693028"/>
                <a:gd name="connsiteX21" fmla="*/ 1015153 w 1102555"/>
                <a:gd name="connsiteY21" fmla="*/ 761800 h 1693028"/>
                <a:gd name="connsiteX22" fmla="*/ 899915 w 1102555"/>
                <a:gd name="connsiteY22" fmla="*/ 686088 h 1693028"/>
                <a:gd name="connsiteX23" fmla="*/ 868388 w 1102555"/>
                <a:gd name="connsiteY23" fmla="*/ 677641 h 1693028"/>
                <a:gd name="connsiteX24" fmla="*/ 824545 w 1102555"/>
                <a:gd name="connsiteY24" fmla="*/ 684878 h 1693028"/>
                <a:gd name="connsiteX25" fmla="*/ 779018 w 1102555"/>
                <a:gd name="connsiteY25" fmla="*/ 717720 h 1693028"/>
                <a:gd name="connsiteX26" fmla="*/ 770860 w 1102555"/>
                <a:gd name="connsiteY26" fmla="*/ 748037 h 1693028"/>
                <a:gd name="connsiteX27" fmla="*/ 768965 w 1102555"/>
                <a:gd name="connsiteY27" fmla="*/ 778484 h 1693028"/>
                <a:gd name="connsiteX28" fmla="*/ 780044 w 1102555"/>
                <a:gd name="connsiteY28" fmla="*/ 847012 h 1693028"/>
                <a:gd name="connsiteX29" fmla="*/ 898809 w 1102555"/>
                <a:gd name="connsiteY29" fmla="*/ 1011067 h 1693028"/>
                <a:gd name="connsiteX30" fmla="*/ 1043943 w 1102555"/>
                <a:gd name="connsiteY30" fmla="*/ 1140569 h 1693028"/>
                <a:gd name="connsiteX31" fmla="*/ 1054891 w 1102555"/>
                <a:gd name="connsiteY31" fmla="*/ 1172701 h 1693028"/>
                <a:gd name="connsiteX32" fmla="*/ 997521 w 1102555"/>
                <a:gd name="connsiteY32" fmla="*/ 1350309 h 1693028"/>
                <a:gd name="connsiteX33" fmla="*/ 839124 w 1102555"/>
                <a:gd name="connsiteY33" fmla="*/ 1563917 h 1693028"/>
                <a:gd name="connsiteX34" fmla="*/ 708175 w 1102555"/>
                <a:gd name="connsiteY34" fmla="*/ 1648787 h 1693028"/>
                <a:gd name="connsiteX35" fmla="*/ 553594 w 1102555"/>
                <a:gd name="connsiteY35" fmla="*/ 1690498 h 1693028"/>
                <a:gd name="connsiteX36" fmla="*/ 443829 w 1102555"/>
                <a:gd name="connsiteY36" fmla="*/ 1687735 h 1693028"/>
                <a:gd name="connsiteX37" fmla="*/ 324906 w 1102555"/>
                <a:gd name="connsiteY37" fmla="*/ 1650761 h 1693028"/>
                <a:gd name="connsiteX38" fmla="*/ 304511 w 1102555"/>
                <a:gd name="connsiteY38" fmla="*/ 1619392 h 1693028"/>
                <a:gd name="connsiteX39" fmla="*/ 266195 w 1102555"/>
                <a:gd name="connsiteY39" fmla="*/ 1405652 h 1693028"/>
                <a:gd name="connsiteX40" fmla="*/ 232299 w 1102555"/>
                <a:gd name="connsiteY40" fmla="*/ 1348940 h 1693028"/>
                <a:gd name="connsiteX41" fmla="*/ 206352 w 1102555"/>
                <a:gd name="connsiteY41" fmla="*/ 1318914 h 1693028"/>
                <a:gd name="connsiteX42" fmla="*/ 141219 w 1102555"/>
                <a:gd name="connsiteY42" fmla="*/ 1309387 h 1693028"/>
                <a:gd name="connsiteX43" fmla="*/ 131351 w 1102555"/>
                <a:gd name="connsiteY43" fmla="*/ 1315229 h 169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102555" h="1693028">
                  <a:moveTo>
                    <a:pt x="131351" y="1315229"/>
                  </a:moveTo>
                  <a:cubicBezTo>
                    <a:pt x="117482" y="1300440"/>
                    <a:pt x="103771" y="1285650"/>
                    <a:pt x="81718" y="1285282"/>
                  </a:cubicBezTo>
                  <a:cubicBezTo>
                    <a:pt x="59692" y="1284913"/>
                    <a:pt x="45744" y="1299808"/>
                    <a:pt x="29954" y="1314650"/>
                  </a:cubicBezTo>
                  <a:cubicBezTo>
                    <a:pt x="27191" y="1309150"/>
                    <a:pt x="24296" y="1305124"/>
                    <a:pt x="23059" y="1300676"/>
                  </a:cubicBezTo>
                  <a:cubicBezTo>
                    <a:pt x="11612" y="1259386"/>
                    <a:pt x="6717" y="1217096"/>
                    <a:pt x="2664" y="1174543"/>
                  </a:cubicBezTo>
                  <a:cubicBezTo>
                    <a:pt x="-8152" y="1061015"/>
                    <a:pt x="15559" y="952355"/>
                    <a:pt x="44981" y="843828"/>
                  </a:cubicBezTo>
                  <a:cubicBezTo>
                    <a:pt x="66402" y="764853"/>
                    <a:pt x="99587" y="690825"/>
                    <a:pt x="131640" y="616140"/>
                  </a:cubicBezTo>
                  <a:cubicBezTo>
                    <a:pt x="185141" y="491427"/>
                    <a:pt x="248589" y="372294"/>
                    <a:pt x="329643" y="263003"/>
                  </a:cubicBezTo>
                  <a:cubicBezTo>
                    <a:pt x="380802" y="194028"/>
                    <a:pt x="438671" y="131501"/>
                    <a:pt x="506751" y="79027"/>
                  </a:cubicBezTo>
                  <a:cubicBezTo>
                    <a:pt x="533541" y="58368"/>
                    <a:pt x="563410" y="42236"/>
                    <a:pt x="596226" y="33026"/>
                  </a:cubicBezTo>
                  <a:cubicBezTo>
                    <a:pt x="632463" y="22841"/>
                    <a:pt x="668622" y="11368"/>
                    <a:pt x="705622" y="5315"/>
                  </a:cubicBezTo>
                  <a:cubicBezTo>
                    <a:pt x="746044" y="-1264"/>
                    <a:pt x="787571" y="-2475"/>
                    <a:pt x="828124" y="5920"/>
                  </a:cubicBezTo>
                  <a:cubicBezTo>
                    <a:pt x="845598" y="9552"/>
                    <a:pt x="862914" y="16657"/>
                    <a:pt x="878730" y="25157"/>
                  </a:cubicBezTo>
                  <a:cubicBezTo>
                    <a:pt x="943915" y="60105"/>
                    <a:pt x="989916" y="113948"/>
                    <a:pt x="1023969" y="178475"/>
                  </a:cubicBezTo>
                  <a:cubicBezTo>
                    <a:pt x="1041996" y="212660"/>
                    <a:pt x="1060417" y="247240"/>
                    <a:pt x="1066759" y="285845"/>
                  </a:cubicBezTo>
                  <a:cubicBezTo>
                    <a:pt x="1073733" y="328241"/>
                    <a:pt x="1079233" y="370978"/>
                    <a:pt x="1083075" y="413795"/>
                  </a:cubicBezTo>
                  <a:cubicBezTo>
                    <a:pt x="1090444" y="495849"/>
                    <a:pt x="1097181" y="577981"/>
                    <a:pt x="1102076" y="660219"/>
                  </a:cubicBezTo>
                  <a:cubicBezTo>
                    <a:pt x="1103865" y="690430"/>
                    <a:pt x="1100233" y="721036"/>
                    <a:pt x="1098102" y="751379"/>
                  </a:cubicBezTo>
                  <a:cubicBezTo>
                    <a:pt x="1096628" y="772458"/>
                    <a:pt x="1093760" y="793458"/>
                    <a:pt x="1090918" y="814406"/>
                  </a:cubicBezTo>
                  <a:cubicBezTo>
                    <a:pt x="1090312" y="818959"/>
                    <a:pt x="1087233" y="823169"/>
                    <a:pt x="1085312" y="827564"/>
                  </a:cubicBezTo>
                  <a:cubicBezTo>
                    <a:pt x="1080917" y="825038"/>
                    <a:pt x="1075733" y="823327"/>
                    <a:pt x="1072259" y="819880"/>
                  </a:cubicBezTo>
                  <a:cubicBezTo>
                    <a:pt x="1052996" y="800748"/>
                    <a:pt x="1034048" y="781300"/>
                    <a:pt x="1015153" y="761800"/>
                  </a:cubicBezTo>
                  <a:cubicBezTo>
                    <a:pt x="982363" y="727957"/>
                    <a:pt x="943521" y="703299"/>
                    <a:pt x="899915" y="686088"/>
                  </a:cubicBezTo>
                  <a:cubicBezTo>
                    <a:pt x="889862" y="682115"/>
                    <a:pt x="879072" y="679457"/>
                    <a:pt x="868388" y="677641"/>
                  </a:cubicBezTo>
                  <a:cubicBezTo>
                    <a:pt x="853177" y="675062"/>
                    <a:pt x="838335" y="675904"/>
                    <a:pt x="824545" y="684878"/>
                  </a:cubicBezTo>
                  <a:cubicBezTo>
                    <a:pt x="808834" y="695115"/>
                    <a:pt x="790939" y="702115"/>
                    <a:pt x="779018" y="717720"/>
                  </a:cubicBezTo>
                  <a:cubicBezTo>
                    <a:pt x="772044" y="726852"/>
                    <a:pt x="768965" y="736010"/>
                    <a:pt x="770860" y="748037"/>
                  </a:cubicBezTo>
                  <a:cubicBezTo>
                    <a:pt x="772386" y="757853"/>
                    <a:pt x="770281" y="768379"/>
                    <a:pt x="768965" y="778484"/>
                  </a:cubicBezTo>
                  <a:cubicBezTo>
                    <a:pt x="765834" y="802485"/>
                    <a:pt x="769650" y="825196"/>
                    <a:pt x="780044" y="847012"/>
                  </a:cubicBezTo>
                  <a:cubicBezTo>
                    <a:pt x="809597" y="908986"/>
                    <a:pt x="849730" y="963724"/>
                    <a:pt x="898809" y="1011067"/>
                  </a:cubicBezTo>
                  <a:cubicBezTo>
                    <a:pt x="945442" y="1056068"/>
                    <a:pt x="995048" y="1097989"/>
                    <a:pt x="1043943" y="1140569"/>
                  </a:cubicBezTo>
                  <a:cubicBezTo>
                    <a:pt x="1054654" y="1149885"/>
                    <a:pt x="1057364" y="1159095"/>
                    <a:pt x="1054891" y="1172701"/>
                  </a:cubicBezTo>
                  <a:cubicBezTo>
                    <a:pt x="1043733" y="1234544"/>
                    <a:pt x="1028022" y="1295071"/>
                    <a:pt x="997521" y="1350309"/>
                  </a:cubicBezTo>
                  <a:cubicBezTo>
                    <a:pt x="954389" y="1428494"/>
                    <a:pt x="904757" y="1502443"/>
                    <a:pt x="839124" y="1563917"/>
                  </a:cubicBezTo>
                  <a:cubicBezTo>
                    <a:pt x="800729" y="1599865"/>
                    <a:pt x="756991" y="1628971"/>
                    <a:pt x="708175" y="1648787"/>
                  </a:cubicBezTo>
                  <a:cubicBezTo>
                    <a:pt x="658516" y="1668945"/>
                    <a:pt x="607121" y="1683708"/>
                    <a:pt x="553594" y="1690498"/>
                  </a:cubicBezTo>
                  <a:cubicBezTo>
                    <a:pt x="516725" y="1695182"/>
                    <a:pt x="480250" y="1692840"/>
                    <a:pt x="443829" y="1687735"/>
                  </a:cubicBezTo>
                  <a:cubicBezTo>
                    <a:pt x="402223" y="1681919"/>
                    <a:pt x="363354" y="1666945"/>
                    <a:pt x="324906" y="1650761"/>
                  </a:cubicBezTo>
                  <a:cubicBezTo>
                    <a:pt x="310616" y="1644734"/>
                    <a:pt x="304695" y="1635234"/>
                    <a:pt x="304511" y="1619392"/>
                  </a:cubicBezTo>
                  <a:cubicBezTo>
                    <a:pt x="303643" y="1546075"/>
                    <a:pt x="291485" y="1474416"/>
                    <a:pt x="266195" y="1405652"/>
                  </a:cubicBezTo>
                  <a:cubicBezTo>
                    <a:pt x="258721" y="1385309"/>
                    <a:pt x="244642" y="1367204"/>
                    <a:pt x="232299" y="1348940"/>
                  </a:cubicBezTo>
                  <a:cubicBezTo>
                    <a:pt x="224957" y="1338045"/>
                    <a:pt x="215299" y="1328651"/>
                    <a:pt x="206352" y="1318914"/>
                  </a:cubicBezTo>
                  <a:cubicBezTo>
                    <a:pt x="187509" y="1298334"/>
                    <a:pt x="164956" y="1295124"/>
                    <a:pt x="141219" y="1309387"/>
                  </a:cubicBezTo>
                  <a:cubicBezTo>
                    <a:pt x="138088" y="1311229"/>
                    <a:pt x="134982" y="1313071"/>
                    <a:pt x="131351" y="1315229"/>
                  </a:cubicBezTo>
                  <a:close/>
                </a:path>
              </a:pathLst>
            </a:custGeom>
            <a:grpFill/>
            <a:ln w="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xmlns="" id="{63A7D80D-9EF4-449D-8A3F-80FC55C40790}"/>
                </a:ext>
              </a:extLst>
            </p:cNvPr>
            <p:cNvSpPr/>
            <p:nvPr/>
          </p:nvSpPr>
          <p:spPr>
            <a:xfrm>
              <a:off x="9562091" y="310776"/>
              <a:ext cx="592668" cy="704341"/>
            </a:xfrm>
            <a:custGeom>
              <a:avLst/>
              <a:gdLst>
                <a:gd name="connsiteX0" fmla="*/ 200853 w 592668"/>
                <a:gd name="connsiteY0" fmla="*/ 69 h 704341"/>
                <a:gd name="connsiteX1" fmla="*/ 348145 w 592668"/>
                <a:gd name="connsiteY1" fmla="*/ 24543 h 704341"/>
                <a:gd name="connsiteX2" fmla="*/ 436778 w 592668"/>
                <a:gd name="connsiteY2" fmla="*/ 81701 h 704341"/>
                <a:gd name="connsiteX3" fmla="*/ 506200 w 592668"/>
                <a:gd name="connsiteY3" fmla="*/ 160439 h 704341"/>
                <a:gd name="connsiteX4" fmla="*/ 587464 w 592668"/>
                <a:gd name="connsiteY4" fmla="*/ 366127 h 704341"/>
                <a:gd name="connsiteX5" fmla="*/ 562858 w 592668"/>
                <a:gd name="connsiteY5" fmla="*/ 547129 h 704341"/>
                <a:gd name="connsiteX6" fmla="*/ 548911 w 592668"/>
                <a:gd name="connsiteY6" fmla="*/ 579946 h 704341"/>
                <a:gd name="connsiteX7" fmla="*/ 526647 w 592668"/>
                <a:gd name="connsiteY7" fmla="*/ 611025 h 704341"/>
                <a:gd name="connsiteX8" fmla="*/ 518279 w 592668"/>
                <a:gd name="connsiteY8" fmla="*/ 619499 h 704341"/>
                <a:gd name="connsiteX9" fmla="*/ 360540 w 592668"/>
                <a:gd name="connsiteY9" fmla="*/ 695579 h 704341"/>
                <a:gd name="connsiteX10" fmla="*/ 304855 w 592668"/>
                <a:gd name="connsiteY10" fmla="*/ 703737 h 704341"/>
                <a:gd name="connsiteX11" fmla="*/ 118694 w 592668"/>
                <a:gd name="connsiteY11" fmla="*/ 681605 h 704341"/>
                <a:gd name="connsiteX12" fmla="*/ 58009 w 592668"/>
                <a:gd name="connsiteY12" fmla="*/ 654815 h 704341"/>
                <a:gd name="connsiteX13" fmla="*/ 53377 w 592668"/>
                <a:gd name="connsiteY13" fmla="*/ 646368 h 704341"/>
                <a:gd name="connsiteX14" fmla="*/ 55246 w 592668"/>
                <a:gd name="connsiteY14" fmla="*/ 620683 h 704341"/>
                <a:gd name="connsiteX15" fmla="*/ 56772 w 592668"/>
                <a:gd name="connsiteY15" fmla="*/ 468891 h 704341"/>
                <a:gd name="connsiteX16" fmla="*/ 43272 w 592668"/>
                <a:gd name="connsiteY16" fmla="*/ 282915 h 704341"/>
                <a:gd name="connsiteX17" fmla="*/ 21429 w 592668"/>
                <a:gd name="connsiteY17" fmla="*/ 119781 h 704341"/>
                <a:gd name="connsiteX18" fmla="*/ 2034 w 592668"/>
                <a:gd name="connsiteY18" fmla="*/ 59596 h 704341"/>
                <a:gd name="connsiteX19" fmla="*/ 11429 w 592668"/>
                <a:gd name="connsiteY19" fmla="*/ 39701 h 704341"/>
                <a:gd name="connsiteX20" fmla="*/ 56325 w 592668"/>
                <a:gd name="connsiteY20" fmla="*/ 27385 h 704341"/>
                <a:gd name="connsiteX21" fmla="*/ 148457 w 592668"/>
                <a:gd name="connsiteY21" fmla="*/ 3990 h 704341"/>
                <a:gd name="connsiteX22" fmla="*/ 200853 w 592668"/>
                <a:gd name="connsiteY22" fmla="*/ 69 h 704341"/>
                <a:gd name="connsiteX23" fmla="*/ 115457 w 592668"/>
                <a:gd name="connsiteY23" fmla="*/ 444786 h 704341"/>
                <a:gd name="connsiteX24" fmla="*/ 97009 w 592668"/>
                <a:gd name="connsiteY24" fmla="*/ 489208 h 704341"/>
                <a:gd name="connsiteX25" fmla="*/ 111799 w 592668"/>
                <a:gd name="connsiteY25" fmla="*/ 531866 h 704341"/>
                <a:gd name="connsiteX26" fmla="*/ 153168 w 592668"/>
                <a:gd name="connsiteY26" fmla="*/ 553287 h 704341"/>
                <a:gd name="connsiteX27" fmla="*/ 176695 w 592668"/>
                <a:gd name="connsiteY27" fmla="*/ 546603 h 704341"/>
                <a:gd name="connsiteX28" fmla="*/ 197563 w 592668"/>
                <a:gd name="connsiteY28" fmla="*/ 510550 h 704341"/>
                <a:gd name="connsiteX29" fmla="*/ 226143 w 592668"/>
                <a:gd name="connsiteY29" fmla="*/ 504392 h 704341"/>
                <a:gd name="connsiteX30" fmla="*/ 272354 w 592668"/>
                <a:gd name="connsiteY30" fmla="*/ 521129 h 704341"/>
                <a:gd name="connsiteX31" fmla="*/ 348750 w 592668"/>
                <a:gd name="connsiteY31" fmla="*/ 492602 h 704341"/>
                <a:gd name="connsiteX32" fmla="*/ 357855 w 592668"/>
                <a:gd name="connsiteY32" fmla="*/ 483602 h 704341"/>
                <a:gd name="connsiteX33" fmla="*/ 360119 w 592668"/>
                <a:gd name="connsiteY33" fmla="*/ 472339 h 704341"/>
                <a:gd name="connsiteX34" fmla="*/ 349513 w 592668"/>
                <a:gd name="connsiteY34" fmla="*/ 474707 h 704341"/>
                <a:gd name="connsiteX35" fmla="*/ 276512 w 592668"/>
                <a:gd name="connsiteY35" fmla="*/ 506024 h 704341"/>
                <a:gd name="connsiteX36" fmla="*/ 241669 w 592668"/>
                <a:gd name="connsiteY36" fmla="*/ 498366 h 704341"/>
                <a:gd name="connsiteX37" fmla="*/ 207222 w 592668"/>
                <a:gd name="connsiteY37" fmla="*/ 455681 h 704341"/>
                <a:gd name="connsiteX38" fmla="*/ 223459 w 592668"/>
                <a:gd name="connsiteY38" fmla="*/ 423391 h 704341"/>
                <a:gd name="connsiteX39" fmla="*/ 268012 w 592668"/>
                <a:gd name="connsiteY39" fmla="*/ 384206 h 704341"/>
                <a:gd name="connsiteX40" fmla="*/ 248748 w 592668"/>
                <a:gd name="connsiteY40" fmla="*/ 331521 h 704341"/>
                <a:gd name="connsiteX41" fmla="*/ 181247 w 592668"/>
                <a:gd name="connsiteY41" fmla="*/ 338311 h 704341"/>
                <a:gd name="connsiteX42" fmla="*/ 177221 w 592668"/>
                <a:gd name="connsiteY42" fmla="*/ 403101 h 704341"/>
                <a:gd name="connsiteX43" fmla="*/ 169537 w 592668"/>
                <a:gd name="connsiteY43" fmla="*/ 425628 h 704341"/>
                <a:gd name="connsiteX44" fmla="*/ 114615 w 592668"/>
                <a:gd name="connsiteY44" fmla="*/ 426022 h 704341"/>
                <a:gd name="connsiteX45" fmla="*/ 77956 w 592668"/>
                <a:gd name="connsiteY45" fmla="*/ 391996 h 704341"/>
                <a:gd name="connsiteX46" fmla="*/ 73562 w 592668"/>
                <a:gd name="connsiteY46" fmla="*/ 366679 h 704341"/>
                <a:gd name="connsiteX47" fmla="*/ 81614 w 592668"/>
                <a:gd name="connsiteY47" fmla="*/ 312389 h 704341"/>
                <a:gd name="connsiteX48" fmla="*/ 81562 w 592668"/>
                <a:gd name="connsiteY48" fmla="*/ 299810 h 704341"/>
                <a:gd name="connsiteX49" fmla="*/ 71641 w 592668"/>
                <a:gd name="connsiteY49" fmla="*/ 307810 h 704341"/>
                <a:gd name="connsiteX50" fmla="*/ 62193 w 592668"/>
                <a:gd name="connsiteY50" fmla="*/ 333810 h 704341"/>
                <a:gd name="connsiteX51" fmla="*/ 111010 w 592668"/>
                <a:gd name="connsiteY51" fmla="*/ 442128 h 704341"/>
                <a:gd name="connsiteX52" fmla="*/ 115457 w 592668"/>
                <a:gd name="connsiteY52" fmla="*/ 444786 h 704341"/>
                <a:gd name="connsiteX53" fmla="*/ 476304 w 592668"/>
                <a:gd name="connsiteY53" fmla="*/ 312547 h 704341"/>
                <a:gd name="connsiteX54" fmla="*/ 390409 w 592668"/>
                <a:gd name="connsiteY54" fmla="*/ 240967 h 704341"/>
                <a:gd name="connsiteX55" fmla="*/ 341566 w 592668"/>
                <a:gd name="connsiteY55" fmla="*/ 273415 h 704341"/>
                <a:gd name="connsiteX56" fmla="*/ 341908 w 592668"/>
                <a:gd name="connsiteY56" fmla="*/ 287731 h 704341"/>
                <a:gd name="connsiteX57" fmla="*/ 355013 w 592668"/>
                <a:gd name="connsiteY57" fmla="*/ 284283 h 704341"/>
                <a:gd name="connsiteX58" fmla="*/ 361013 w 592668"/>
                <a:gd name="connsiteY58" fmla="*/ 277810 h 704341"/>
                <a:gd name="connsiteX59" fmla="*/ 420041 w 592668"/>
                <a:gd name="connsiteY59" fmla="*/ 261941 h 704341"/>
                <a:gd name="connsiteX60" fmla="*/ 459383 w 592668"/>
                <a:gd name="connsiteY60" fmla="*/ 312389 h 704341"/>
                <a:gd name="connsiteX61" fmla="*/ 461094 w 592668"/>
                <a:gd name="connsiteY61" fmla="*/ 330100 h 704341"/>
                <a:gd name="connsiteX62" fmla="*/ 467489 w 592668"/>
                <a:gd name="connsiteY62" fmla="*/ 335942 h 704341"/>
                <a:gd name="connsiteX63" fmla="*/ 474015 w 592668"/>
                <a:gd name="connsiteY63" fmla="*/ 330231 h 704341"/>
                <a:gd name="connsiteX64" fmla="*/ 476304 w 592668"/>
                <a:gd name="connsiteY64" fmla="*/ 312547 h 704341"/>
                <a:gd name="connsiteX65" fmla="*/ 122352 w 592668"/>
                <a:gd name="connsiteY65" fmla="*/ 190650 h 704341"/>
                <a:gd name="connsiteX66" fmla="*/ 140089 w 592668"/>
                <a:gd name="connsiteY66" fmla="*/ 180861 h 704341"/>
                <a:gd name="connsiteX67" fmla="*/ 167326 w 592668"/>
                <a:gd name="connsiteY67" fmla="*/ 166861 h 704341"/>
                <a:gd name="connsiteX68" fmla="*/ 220722 w 592668"/>
                <a:gd name="connsiteY68" fmla="*/ 181861 h 704341"/>
                <a:gd name="connsiteX69" fmla="*/ 231906 w 592668"/>
                <a:gd name="connsiteY69" fmla="*/ 219230 h 704341"/>
                <a:gd name="connsiteX70" fmla="*/ 232090 w 592668"/>
                <a:gd name="connsiteY70" fmla="*/ 234493 h 704341"/>
                <a:gd name="connsiteX71" fmla="*/ 248143 w 592668"/>
                <a:gd name="connsiteY71" fmla="*/ 223072 h 704341"/>
                <a:gd name="connsiteX72" fmla="*/ 173563 w 592668"/>
                <a:gd name="connsiteY72" fmla="*/ 147676 h 704341"/>
                <a:gd name="connsiteX73" fmla="*/ 123983 w 592668"/>
                <a:gd name="connsiteY73" fmla="*/ 180282 h 704341"/>
                <a:gd name="connsiteX74" fmla="*/ 122352 w 592668"/>
                <a:gd name="connsiteY74" fmla="*/ 190650 h 70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592668" h="704341">
                  <a:moveTo>
                    <a:pt x="200853" y="69"/>
                  </a:moveTo>
                  <a:cubicBezTo>
                    <a:pt x="251538" y="-984"/>
                    <a:pt x="300302" y="10200"/>
                    <a:pt x="348145" y="24543"/>
                  </a:cubicBezTo>
                  <a:cubicBezTo>
                    <a:pt x="382619" y="34885"/>
                    <a:pt x="409882" y="58675"/>
                    <a:pt x="436778" y="81701"/>
                  </a:cubicBezTo>
                  <a:cubicBezTo>
                    <a:pt x="463541" y="104623"/>
                    <a:pt x="484857" y="132413"/>
                    <a:pt x="506200" y="160439"/>
                  </a:cubicBezTo>
                  <a:cubicBezTo>
                    <a:pt x="552806" y="221572"/>
                    <a:pt x="571359" y="293310"/>
                    <a:pt x="587464" y="366127"/>
                  </a:cubicBezTo>
                  <a:cubicBezTo>
                    <a:pt x="601438" y="429312"/>
                    <a:pt x="585253" y="488734"/>
                    <a:pt x="562858" y="547129"/>
                  </a:cubicBezTo>
                  <a:cubicBezTo>
                    <a:pt x="558595" y="558235"/>
                    <a:pt x="554753" y="569682"/>
                    <a:pt x="548911" y="579946"/>
                  </a:cubicBezTo>
                  <a:cubicBezTo>
                    <a:pt x="542621" y="590946"/>
                    <a:pt x="534332" y="600841"/>
                    <a:pt x="526647" y="611025"/>
                  </a:cubicBezTo>
                  <a:cubicBezTo>
                    <a:pt x="524279" y="614157"/>
                    <a:pt x="520805" y="616446"/>
                    <a:pt x="518279" y="619499"/>
                  </a:cubicBezTo>
                  <a:cubicBezTo>
                    <a:pt x="477278" y="668895"/>
                    <a:pt x="421172" y="686895"/>
                    <a:pt x="360540" y="695579"/>
                  </a:cubicBezTo>
                  <a:cubicBezTo>
                    <a:pt x="341960" y="698237"/>
                    <a:pt x="323486" y="702974"/>
                    <a:pt x="304855" y="703737"/>
                  </a:cubicBezTo>
                  <a:cubicBezTo>
                    <a:pt x="241722" y="706263"/>
                    <a:pt x="179142" y="701237"/>
                    <a:pt x="118694" y="681605"/>
                  </a:cubicBezTo>
                  <a:cubicBezTo>
                    <a:pt x="97746" y="674816"/>
                    <a:pt x="78035" y="664210"/>
                    <a:pt x="58009" y="654815"/>
                  </a:cubicBezTo>
                  <a:cubicBezTo>
                    <a:pt x="55588" y="653684"/>
                    <a:pt x="53377" y="649263"/>
                    <a:pt x="53377" y="646368"/>
                  </a:cubicBezTo>
                  <a:cubicBezTo>
                    <a:pt x="53403" y="637815"/>
                    <a:pt x="55088" y="629262"/>
                    <a:pt x="55246" y="620683"/>
                  </a:cubicBezTo>
                  <a:cubicBezTo>
                    <a:pt x="56061" y="570077"/>
                    <a:pt x="58693" y="519392"/>
                    <a:pt x="56772" y="468891"/>
                  </a:cubicBezTo>
                  <a:cubicBezTo>
                    <a:pt x="54403" y="406812"/>
                    <a:pt x="49430" y="344758"/>
                    <a:pt x="43272" y="282915"/>
                  </a:cubicBezTo>
                  <a:cubicBezTo>
                    <a:pt x="37824" y="228335"/>
                    <a:pt x="30219" y="173913"/>
                    <a:pt x="21429" y="119781"/>
                  </a:cubicBezTo>
                  <a:cubicBezTo>
                    <a:pt x="18087" y="99202"/>
                    <a:pt x="9061" y="79491"/>
                    <a:pt x="2034" y="59596"/>
                  </a:cubicBezTo>
                  <a:cubicBezTo>
                    <a:pt x="-1966" y="48254"/>
                    <a:pt x="-676" y="43543"/>
                    <a:pt x="11429" y="39701"/>
                  </a:cubicBezTo>
                  <a:cubicBezTo>
                    <a:pt x="26219" y="35017"/>
                    <a:pt x="41324" y="31306"/>
                    <a:pt x="56325" y="27385"/>
                  </a:cubicBezTo>
                  <a:cubicBezTo>
                    <a:pt x="86983" y="19385"/>
                    <a:pt x="117457" y="10437"/>
                    <a:pt x="148457" y="3990"/>
                  </a:cubicBezTo>
                  <a:cubicBezTo>
                    <a:pt x="165484" y="463"/>
                    <a:pt x="183379" y="1253"/>
                    <a:pt x="200853" y="69"/>
                  </a:cubicBezTo>
                  <a:close/>
                  <a:moveTo>
                    <a:pt x="115457" y="444786"/>
                  </a:moveTo>
                  <a:cubicBezTo>
                    <a:pt x="109141" y="459970"/>
                    <a:pt x="102878" y="474497"/>
                    <a:pt x="97009" y="489208"/>
                  </a:cubicBezTo>
                  <a:cubicBezTo>
                    <a:pt x="88483" y="510629"/>
                    <a:pt x="91694" y="520419"/>
                    <a:pt x="111799" y="531866"/>
                  </a:cubicBezTo>
                  <a:cubicBezTo>
                    <a:pt x="125273" y="539550"/>
                    <a:pt x="139352" y="546208"/>
                    <a:pt x="153168" y="553287"/>
                  </a:cubicBezTo>
                  <a:cubicBezTo>
                    <a:pt x="165984" y="559840"/>
                    <a:pt x="169274" y="558998"/>
                    <a:pt x="176695" y="546603"/>
                  </a:cubicBezTo>
                  <a:cubicBezTo>
                    <a:pt x="183826" y="534682"/>
                    <a:pt x="190484" y="522498"/>
                    <a:pt x="197563" y="510550"/>
                  </a:cubicBezTo>
                  <a:cubicBezTo>
                    <a:pt x="208301" y="492497"/>
                    <a:pt x="209774" y="491997"/>
                    <a:pt x="226143" y="504392"/>
                  </a:cubicBezTo>
                  <a:cubicBezTo>
                    <a:pt x="239933" y="514840"/>
                    <a:pt x="254222" y="523708"/>
                    <a:pt x="272354" y="521129"/>
                  </a:cubicBezTo>
                  <a:cubicBezTo>
                    <a:pt x="299828" y="517208"/>
                    <a:pt x="325513" y="508024"/>
                    <a:pt x="348750" y="492602"/>
                  </a:cubicBezTo>
                  <a:cubicBezTo>
                    <a:pt x="352276" y="490260"/>
                    <a:pt x="355776" y="487181"/>
                    <a:pt x="357855" y="483602"/>
                  </a:cubicBezTo>
                  <a:cubicBezTo>
                    <a:pt x="359671" y="480471"/>
                    <a:pt x="359461" y="476155"/>
                    <a:pt x="360119" y="472339"/>
                  </a:cubicBezTo>
                  <a:cubicBezTo>
                    <a:pt x="356540" y="473076"/>
                    <a:pt x="351960" y="472628"/>
                    <a:pt x="349513" y="474707"/>
                  </a:cubicBezTo>
                  <a:cubicBezTo>
                    <a:pt x="328355" y="492734"/>
                    <a:pt x="303039" y="500813"/>
                    <a:pt x="276512" y="506024"/>
                  </a:cubicBezTo>
                  <a:cubicBezTo>
                    <a:pt x="263907" y="508497"/>
                    <a:pt x="252196" y="505866"/>
                    <a:pt x="241669" y="498366"/>
                  </a:cubicBezTo>
                  <a:cubicBezTo>
                    <a:pt x="226222" y="487339"/>
                    <a:pt x="214932" y="473102"/>
                    <a:pt x="207222" y="455681"/>
                  </a:cubicBezTo>
                  <a:cubicBezTo>
                    <a:pt x="197037" y="432654"/>
                    <a:pt x="199248" y="428865"/>
                    <a:pt x="223459" y="423391"/>
                  </a:cubicBezTo>
                  <a:cubicBezTo>
                    <a:pt x="244933" y="418522"/>
                    <a:pt x="262196" y="406706"/>
                    <a:pt x="268012" y="384206"/>
                  </a:cubicBezTo>
                  <a:cubicBezTo>
                    <a:pt x="273512" y="362916"/>
                    <a:pt x="265696" y="344969"/>
                    <a:pt x="248748" y="331521"/>
                  </a:cubicBezTo>
                  <a:cubicBezTo>
                    <a:pt x="228722" y="315626"/>
                    <a:pt x="201721" y="318652"/>
                    <a:pt x="181247" y="338311"/>
                  </a:cubicBezTo>
                  <a:cubicBezTo>
                    <a:pt x="162852" y="355969"/>
                    <a:pt x="161326" y="380338"/>
                    <a:pt x="177221" y="403101"/>
                  </a:cubicBezTo>
                  <a:cubicBezTo>
                    <a:pt x="186274" y="416075"/>
                    <a:pt x="184537" y="421154"/>
                    <a:pt x="169537" y="425628"/>
                  </a:cubicBezTo>
                  <a:cubicBezTo>
                    <a:pt x="151273" y="431075"/>
                    <a:pt x="133115" y="429654"/>
                    <a:pt x="114615" y="426022"/>
                  </a:cubicBezTo>
                  <a:cubicBezTo>
                    <a:pt x="94957" y="422154"/>
                    <a:pt x="84509" y="408891"/>
                    <a:pt x="77956" y="391996"/>
                  </a:cubicBezTo>
                  <a:cubicBezTo>
                    <a:pt x="74904" y="384153"/>
                    <a:pt x="74377" y="375206"/>
                    <a:pt x="73562" y="366679"/>
                  </a:cubicBezTo>
                  <a:cubicBezTo>
                    <a:pt x="71798" y="347995"/>
                    <a:pt x="73325" y="329758"/>
                    <a:pt x="81614" y="312389"/>
                  </a:cubicBezTo>
                  <a:cubicBezTo>
                    <a:pt x="83246" y="308968"/>
                    <a:pt x="81667" y="304047"/>
                    <a:pt x="81562" y="299810"/>
                  </a:cubicBezTo>
                  <a:cubicBezTo>
                    <a:pt x="78167" y="302442"/>
                    <a:pt x="73325" y="304363"/>
                    <a:pt x="71641" y="307810"/>
                  </a:cubicBezTo>
                  <a:cubicBezTo>
                    <a:pt x="67640" y="316073"/>
                    <a:pt x="64167" y="324863"/>
                    <a:pt x="62193" y="333810"/>
                  </a:cubicBezTo>
                  <a:cubicBezTo>
                    <a:pt x="53561" y="372916"/>
                    <a:pt x="59561" y="423364"/>
                    <a:pt x="111010" y="442128"/>
                  </a:cubicBezTo>
                  <a:cubicBezTo>
                    <a:pt x="112325" y="442575"/>
                    <a:pt x="113352" y="443470"/>
                    <a:pt x="115457" y="444786"/>
                  </a:cubicBezTo>
                  <a:close/>
                  <a:moveTo>
                    <a:pt x="476304" y="312547"/>
                  </a:moveTo>
                  <a:cubicBezTo>
                    <a:pt x="476620" y="267388"/>
                    <a:pt x="434856" y="232283"/>
                    <a:pt x="390409" y="240967"/>
                  </a:cubicBezTo>
                  <a:cubicBezTo>
                    <a:pt x="369908" y="244967"/>
                    <a:pt x="352539" y="255046"/>
                    <a:pt x="341566" y="273415"/>
                  </a:cubicBezTo>
                  <a:cubicBezTo>
                    <a:pt x="339487" y="276889"/>
                    <a:pt x="341671" y="282889"/>
                    <a:pt x="341908" y="287731"/>
                  </a:cubicBezTo>
                  <a:cubicBezTo>
                    <a:pt x="346303" y="286652"/>
                    <a:pt x="350961" y="286126"/>
                    <a:pt x="355013" y="284283"/>
                  </a:cubicBezTo>
                  <a:cubicBezTo>
                    <a:pt x="357487" y="283178"/>
                    <a:pt x="359040" y="280020"/>
                    <a:pt x="361013" y="277810"/>
                  </a:cubicBezTo>
                  <a:cubicBezTo>
                    <a:pt x="377356" y="259415"/>
                    <a:pt x="397514" y="253994"/>
                    <a:pt x="420041" y="261941"/>
                  </a:cubicBezTo>
                  <a:cubicBezTo>
                    <a:pt x="444462" y="270573"/>
                    <a:pt x="457988" y="287941"/>
                    <a:pt x="459383" y="312389"/>
                  </a:cubicBezTo>
                  <a:cubicBezTo>
                    <a:pt x="459725" y="318310"/>
                    <a:pt x="459752" y="324389"/>
                    <a:pt x="461094" y="330100"/>
                  </a:cubicBezTo>
                  <a:cubicBezTo>
                    <a:pt x="461673" y="332574"/>
                    <a:pt x="465252" y="335916"/>
                    <a:pt x="467489" y="335942"/>
                  </a:cubicBezTo>
                  <a:cubicBezTo>
                    <a:pt x="469725" y="335968"/>
                    <a:pt x="473357" y="332705"/>
                    <a:pt x="474015" y="330231"/>
                  </a:cubicBezTo>
                  <a:cubicBezTo>
                    <a:pt x="475541" y="324521"/>
                    <a:pt x="475620" y="318442"/>
                    <a:pt x="476304" y="312547"/>
                  </a:cubicBezTo>
                  <a:close/>
                  <a:moveTo>
                    <a:pt x="122352" y="190650"/>
                  </a:moveTo>
                  <a:cubicBezTo>
                    <a:pt x="130352" y="186229"/>
                    <a:pt x="135194" y="183466"/>
                    <a:pt x="140089" y="180861"/>
                  </a:cubicBezTo>
                  <a:cubicBezTo>
                    <a:pt x="149115" y="176071"/>
                    <a:pt x="157800" y="170282"/>
                    <a:pt x="167326" y="166861"/>
                  </a:cubicBezTo>
                  <a:cubicBezTo>
                    <a:pt x="189774" y="158755"/>
                    <a:pt x="211485" y="164255"/>
                    <a:pt x="220722" y="181861"/>
                  </a:cubicBezTo>
                  <a:cubicBezTo>
                    <a:pt x="226669" y="193177"/>
                    <a:pt x="228827" y="206572"/>
                    <a:pt x="231906" y="219230"/>
                  </a:cubicBezTo>
                  <a:cubicBezTo>
                    <a:pt x="233090" y="224098"/>
                    <a:pt x="232090" y="229493"/>
                    <a:pt x="232090" y="234493"/>
                  </a:cubicBezTo>
                  <a:cubicBezTo>
                    <a:pt x="243617" y="237046"/>
                    <a:pt x="246591" y="230941"/>
                    <a:pt x="248143" y="223072"/>
                  </a:cubicBezTo>
                  <a:cubicBezTo>
                    <a:pt x="257249" y="176940"/>
                    <a:pt x="220248" y="140123"/>
                    <a:pt x="173563" y="147676"/>
                  </a:cubicBezTo>
                  <a:cubicBezTo>
                    <a:pt x="151615" y="151229"/>
                    <a:pt x="139221" y="167519"/>
                    <a:pt x="123983" y="180282"/>
                  </a:cubicBezTo>
                  <a:cubicBezTo>
                    <a:pt x="122536" y="181492"/>
                    <a:pt x="123141" y="185177"/>
                    <a:pt x="122352" y="190650"/>
                  </a:cubicBezTo>
                  <a:close/>
                </a:path>
              </a:pathLst>
            </a:custGeom>
            <a:grpFill/>
            <a:ln w="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xmlns="" id="{806CEDB2-F692-47B3-B062-5D8FD947B835}"/>
                </a:ext>
              </a:extLst>
            </p:cNvPr>
            <p:cNvSpPr/>
            <p:nvPr/>
          </p:nvSpPr>
          <p:spPr>
            <a:xfrm>
              <a:off x="8482680" y="1456314"/>
              <a:ext cx="316569" cy="522277"/>
            </a:xfrm>
            <a:custGeom>
              <a:avLst/>
              <a:gdLst>
                <a:gd name="connsiteX0" fmla="*/ 272 w 316569"/>
                <a:gd name="connsiteY0" fmla="*/ 151288 h 522277"/>
                <a:gd name="connsiteX1" fmla="*/ 15430 w 316569"/>
                <a:gd name="connsiteY1" fmla="*/ 58549 h 522277"/>
                <a:gd name="connsiteX2" fmla="*/ 48483 w 316569"/>
                <a:gd name="connsiteY2" fmla="*/ 44075 h 522277"/>
                <a:gd name="connsiteX3" fmla="*/ 69483 w 316569"/>
                <a:gd name="connsiteY3" fmla="*/ 63997 h 522277"/>
                <a:gd name="connsiteX4" fmla="*/ 83431 w 316569"/>
                <a:gd name="connsiteY4" fmla="*/ 93497 h 522277"/>
                <a:gd name="connsiteX5" fmla="*/ 91747 w 316569"/>
                <a:gd name="connsiteY5" fmla="*/ 100260 h 522277"/>
                <a:gd name="connsiteX6" fmla="*/ 95484 w 316569"/>
                <a:gd name="connsiteY6" fmla="*/ 89497 h 522277"/>
                <a:gd name="connsiteX7" fmla="*/ 79562 w 316569"/>
                <a:gd name="connsiteY7" fmla="*/ 53312 h 522277"/>
                <a:gd name="connsiteX8" fmla="*/ 78378 w 316569"/>
                <a:gd name="connsiteY8" fmla="*/ 14575 h 522277"/>
                <a:gd name="connsiteX9" fmla="*/ 118326 w 316569"/>
                <a:gd name="connsiteY9" fmla="*/ 1864 h 522277"/>
                <a:gd name="connsiteX10" fmla="*/ 145090 w 316569"/>
                <a:gd name="connsiteY10" fmla="*/ 38891 h 522277"/>
                <a:gd name="connsiteX11" fmla="*/ 144695 w 316569"/>
                <a:gd name="connsiteY11" fmla="*/ 66681 h 522277"/>
                <a:gd name="connsiteX12" fmla="*/ 150037 w 316569"/>
                <a:gd name="connsiteY12" fmla="*/ 97629 h 522277"/>
                <a:gd name="connsiteX13" fmla="*/ 159774 w 316569"/>
                <a:gd name="connsiteY13" fmla="*/ 104866 h 522277"/>
                <a:gd name="connsiteX14" fmla="*/ 161116 w 316569"/>
                <a:gd name="connsiteY14" fmla="*/ 94260 h 522277"/>
                <a:gd name="connsiteX15" fmla="*/ 164748 w 316569"/>
                <a:gd name="connsiteY15" fmla="*/ 36128 h 522277"/>
                <a:gd name="connsiteX16" fmla="*/ 210485 w 316569"/>
                <a:gd name="connsiteY16" fmla="*/ 21022 h 522277"/>
                <a:gd name="connsiteX17" fmla="*/ 252618 w 316569"/>
                <a:gd name="connsiteY17" fmla="*/ 63970 h 522277"/>
                <a:gd name="connsiteX18" fmla="*/ 299381 w 316569"/>
                <a:gd name="connsiteY18" fmla="*/ 177630 h 522277"/>
                <a:gd name="connsiteX19" fmla="*/ 316540 w 316569"/>
                <a:gd name="connsiteY19" fmla="*/ 311237 h 522277"/>
                <a:gd name="connsiteX20" fmla="*/ 299460 w 316569"/>
                <a:gd name="connsiteY20" fmla="*/ 449476 h 522277"/>
                <a:gd name="connsiteX21" fmla="*/ 271776 w 316569"/>
                <a:gd name="connsiteY21" fmla="*/ 502872 h 522277"/>
                <a:gd name="connsiteX22" fmla="*/ 211301 w 316569"/>
                <a:gd name="connsiteY22" fmla="*/ 520872 h 522277"/>
                <a:gd name="connsiteX23" fmla="*/ 149669 w 316569"/>
                <a:gd name="connsiteY23" fmla="*/ 488898 h 522277"/>
                <a:gd name="connsiteX24" fmla="*/ 65931 w 316569"/>
                <a:gd name="connsiteY24" fmla="*/ 382475 h 522277"/>
                <a:gd name="connsiteX25" fmla="*/ 272 w 316569"/>
                <a:gd name="connsiteY25" fmla="*/ 151288 h 522277"/>
                <a:gd name="connsiteX26" fmla="*/ 232670 w 316569"/>
                <a:gd name="connsiteY26" fmla="*/ 412686 h 522277"/>
                <a:gd name="connsiteX27" fmla="*/ 201196 w 316569"/>
                <a:gd name="connsiteY27" fmla="*/ 351317 h 522277"/>
                <a:gd name="connsiteX28" fmla="*/ 170906 w 316569"/>
                <a:gd name="connsiteY28" fmla="*/ 354790 h 522277"/>
                <a:gd name="connsiteX29" fmla="*/ 159406 w 316569"/>
                <a:gd name="connsiteY29" fmla="*/ 377080 h 522277"/>
                <a:gd name="connsiteX30" fmla="*/ 180353 w 316569"/>
                <a:gd name="connsiteY30" fmla="*/ 436186 h 522277"/>
                <a:gd name="connsiteX31" fmla="*/ 186722 w 316569"/>
                <a:gd name="connsiteY31" fmla="*/ 440871 h 522277"/>
                <a:gd name="connsiteX32" fmla="*/ 219696 w 316569"/>
                <a:gd name="connsiteY32" fmla="*/ 442608 h 522277"/>
                <a:gd name="connsiteX33" fmla="*/ 232670 w 316569"/>
                <a:gd name="connsiteY33" fmla="*/ 412686 h 522277"/>
                <a:gd name="connsiteX34" fmla="*/ 220485 w 316569"/>
                <a:gd name="connsiteY34" fmla="*/ 159393 h 522277"/>
                <a:gd name="connsiteX35" fmla="*/ 193064 w 316569"/>
                <a:gd name="connsiteY35" fmla="*/ 185762 h 522277"/>
                <a:gd name="connsiteX36" fmla="*/ 227828 w 316569"/>
                <a:gd name="connsiteY36" fmla="*/ 225999 h 522277"/>
                <a:gd name="connsiteX37" fmla="*/ 254618 w 316569"/>
                <a:gd name="connsiteY37" fmla="*/ 199315 h 522277"/>
                <a:gd name="connsiteX38" fmla="*/ 220485 w 316569"/>
                <a:gd name="connsiteY38" fmla="*/ 159393 h 522277"/>
                <a:gd name="connsiteX39" fmla="*/ 165616 w 316569"/>
                <a:gd name="connsiteY39" fmla="*/ 173340 h 522277"/>
                <a:gd name="connsiteX40" fmla="*/ 129274 w 316569"/>
                <a:gd name="connsiteY40" fmla="*/ 134998 h 522277"/>
                <a:gd name="connsiteX41" fmla="*/ 105984 w 316569"/>
                <a:gd name="connsiteY41" fmla="*/ 168867 h 522277"/>
                <a:gd name="connsiteX42" fmla="*/ 135511 w 316569"/>
                <a:gd name="connsiteY42" fmla="*/ 205788 h 522277"/>
                <a:gd name="connsiteX43" fmla="*/ 165616 w 316569"/>
                <a:gd name="connsiteY43" fmla="*/ 173340 h 522277"/>
                <a:gd name="connsiteX44" fmla="*/ 61404 w 316569"/>
                <a:gd name="connsiteY44" fmla="*/ 184077 h 522277"/>
                <a:gd name="connsiteX45" fmla="*/ 36430 w 316569"/>
                <a:gd name="connsiteY45" fmla="*/ 207446 h 522277"/>
                <a:gd name="connsiteX46" fmla="*/ 68167 w 316569"/>
                <a:gd name="connsiteY46" fmla="*/ 240341 h 522277"/>
                <a:gd name="connsiteX47" fmla="*/ 92063 w 316569"/>
                <a:gd name="connsiteY47" fmla="*/ 216920 h 522277"/>
                <a:gd name="connsiteX48" fmla="*/ 61404 w 316569"/>
                <a:gd name="connsiteY48" fmla="*/ 184077 h 522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316569" h="522277">
                  <a:moveTo>
                    <a:pt x="272" y="151288"/>
                  </a:moveTo>
                  <a:cubicBezTo>
                    <a:pt x="-1649" y="119155"/>
                    <a:pt x="6956" y="88813"/>
                    <a:pt x="15430" y="58549"/>
                  </a:cubicBezTo>
                  <a:cubicBezTo>
                    <a:pt x="19693" y="43365"/>
                    <a:pt x="34798" y="36444"/>
                    <a:pt x="48483" y="44075"/>
                  </a:cubicBezTo>
                  <a:cubicBezTo>
                    <a:pt x="56694" y="48654"/>
                    <a:pt x="64167" y="56128"/>
                    <a:pt x="69483" y="63997"/>
                  </a:cubicBezTo>
                  <a:cubicBezTo>
                    <a:pt x="75510" y="72892"/>
                    <a:pt x="78431" y="83839"/>
                    <a:pt x="83431" y="93497"/>
                  </a:cubicBezTo>
                  <a:cubicBezTo>
                    <a:pt x="84931" y="96418"/>
                    <a:pt x="88905" y="98050"/>
                    <a:pt x="91747" y="100260"/>
                  </a:cubicBezTo>
                  <a:cubicBezTo>
                    <a:pt x="93115" y="96629"/>
                    <a:pt x="96510" y="92234"/>
                    <a:pt x="95484" y="89497"/>
                  </a:cubicBezTo>
                  <a:cubicBezTo>
                    <a:pt x="90905" y="77155"/>
                    <a:pt x="85615" y="65023"/>
                    <a:pt x="79562" y="53312"/>
                  </a:cubicBezTo>
                  <a:cubicBezTo>
                    <a:pt x="72852" y="40365"/>
                    <a:pt x="65431" y="28338"/>
                    <a:pt x="78378" y="14575"/>
                  </a:cubicBezTo>
                  <a:cubicBezTo>
                    <a:pt x="90378" y="1812"/>
                    <a:pt x="103615" y="-3004"/>
                    <a:pt x="118326" y="1864"/>
                  </a:cubicBezTo>
                  <a:cubicBezTo>
                    <a:pt x="133721" y="6970"/>
                    <a:pt x="144669" y="21786"/>
                    <a:pt x="145090" y="38891"/>
                  </a:cubicBezTo>
                  <a:cubicBezTo>
                    <a:pt x="145326" y="48154"/>
                    <a:pt x="143958" y="57497"/>
                    <a:pt x="144695" y="66681"/>
                  </a:cubicBezTo>
                  <a:cubicBezTo>
                    <a:pt x="145537" y="77102"/>
                    <a:pt x="147274" y="87576"/>
                    <a:pt x="150037" y="97629"/>
                  </a:cubicBezTo>
                  <a:cubicBezTo>
                    <a:pt x="150879" y="100708"/>
                    <a:pt x="156406" y="102497"/>
                    <a:pt x="159774" y="104866"/>
                  </a:cubicBezTo>
                  <a:cubicBezTo>
                    <a:pt x="160300" y="101313"/>
                    <a:pt x="162169" y="97260"/>
                    <a:pt x="161116" y="94260"/>
                  </a:cubicBezTo>
                  <a:cubicBezTo>
                    <a:pt x="154169" y="74260"/>
                    <a:pt x="157406" y="55102"/>
                    <a:pt x="164748" y="36128"/>
                  </a:cubicBezTo>
                  <a:cubicBezTo>
                    <a:pt x="172564" y="15943"/>
                    <a:pt x="193538" y="7759"/>
                    <a:pt x="210485" y="21022"/>
                  </a:cubicBezTo>
                  <a:cubicBezTo>
                    <a:pt x="226170" y="33286"/>
                    <a:pt x="240380" y="48207"/>
                    <a:pt x="252618" y="63970"/>
                  </a:cubicBezTo>
                  <a:cubicBezTo>
                    <a:pt x="278486" y="97339"/>
                    <a:pt x="290960" y="136735"/>
                    <a:pt x="299381" y="177630"/>
                  </a:cubicBezTo>
                  <a:cubicBezTo>
                    <a:pt x="308434" y="221736"/>
                    <a:pt x="317145" y="265868"/>
                    <a:pt x="316540" y="311237"/>
                  </a:cubicBezTo>
                  <a:cubicBezTo>
                    <a:pt x="315908" y="357948"/>
                    <a:pt x="312408" y="404265"/>
                    <a:pt x="299460" y="449476"/>
                  </a:cubicBezTo>
                  <a:cubicBezTo>
                    <a:pt x="293802" y="469213"/>
                    <a:pt x="284250" y="486819"/>
                    <a:pt x="271776" y="502872"/>
                  </a:cubicBezTo>
                  <a:cubicBezTo>
                    <a:pt x="256039" y="523135"/>
                    <a:pt x="234065" y="524109"/>
                    <a:pt x="211301" y="520872"/>
                  </a:cubicBezTo>
                  <a:cubicBezTo>
                    <a:pt x="187143" y="517424"/>
                    <a:pt x="167616" y="504661"/>
                    <a:pt x="149669" y="488898"/>
                  </a:cubicBezTo>
                  <a:cubicBezTo>
                    <a:pt x="115168" y="458608"/>
                    <a:pt x="88852" y="421923"/>
                    <a:pt x="65931" y="382475"/>
                  </a:cubicBezTo>
                  <a:cubicBezTo>
                    <a:pt x="24430" y="310921"/>
                    <a:pt x="3272" y="233657"/>
                    <a:pt x="272" y="151288"/>
                  </a:cubicBezTo>
                  <a:close/>
                  <a:moveTo>
                    <a:pt x="232670" y="412686"/>
                  </a:moveTo>
                  <a:cubicBezTo>
                    <a:pt x="232801" y="384949"/>
                    <a:pt x="221959" y="364159"/>
                    <a:pt x="201196" y="351317"/>
                  </a:cubicBezTo>
                  <a:cubicBezTo>
                    <a:pt x="190011" y="344396"/>
                    <a:pt x="179327" y="344843"/>
                    <a:pt x="170906" y="354790"/>
                  </a:cubicBezTo>
                  <a:cubicBezTo>
                    <a:pt x="165590" y="361054"/>
                    <a:pt x="160748" y="369159"/>
                    <a:pt x="159406" y="377080"/>
                  </a:cubicBezTo>
                  <a:cubicBezTo>
                    <a:pt x="155537" y="400160"/>
                    <a:pt x="163932" y="419844"/>
                    <a:pt x="180353" y="436186"/>
                  </a:cubicBezTo>
                  <a:cubicBezTo>
                    <a:pt x="182195" y="438029"/>
                    <a:pt x="184432" y="439581"/>
                    <a:pt x="186722" y="440871"/>
                  </a:cubicBezTo>
                  <a:cubicBezTo>
                    <a:pt x="197380" y="446950"/>
                    <a:pt x="208512" y="448924"/>
                    <a:pt x="219696" y="442608"/>
                  </a:cubicBezTo>
                  <a:cubicBezTo>
                    <a:pt x="231854" y="435739"/>
                    <a:pt x="233117" y="423923"/>
                    <a:pt x="232670" y="412686"/>
                  </a:cubicBezTo>
                  <a:close/>
                  <a:moveTo>
                    <a:pt x="220485" y="159393"/>
                  </a:moveTo>
                  <a:cubicBezTo>
                    <a:pt x="202590" y="159261"/>
                    <a:pt x="193169" y="168314"/>
                    <a:pt x="193064" y="185762"/>
                  </a:cubicBezTo>
                  <a:cubicBezTo>
                    <a:pt x="192932" y="206473"/>
                    <a:pt x="209880" y="226078"/>
                    <a:pt x="227828" y="225999"/>
                  </a:cubicBezTo>
                  <a:cubicBezTo>
                    <a:pt x="241986" y="225947"/>
                    <a:pt x="254249" y="213709"/>
                    <a:pt x="254618" y="199315"/>
                  </a:cubicBezTo>
                  <a:cubicBezTo>
                    <a:pt x="255170" y="177788"/>
                    <a:pt x="239538" y="159524"/>
                    <a:pt x="220485" y="159393"/>
                  </a:cubicBezTo>
                  <a:close/>
                  <a:moveTo>
                    <a:pt x="165616" y="173340"/>
                  </a:moveTo>
                  <a:cubicBezTo>
                    <a:pt x="165511" y="152209"/>
                    <a:pt x="149116" y="134892"/>
                    <a:pt x="129274" y="134998"/>
                  </a:cubicBezTo>
                  <a:cubicBezTo>
                    <a:pt x="118063" y="135050"/>
                    <a:pt x="106010" y="152603"/>
                    <a:pt x="105984" y="168867"/>
                  </a:cubicBezTo>
                  <a:cubicBezTo>
                    <a:pt x="105957" y="184393"/>
                    <a:pt x="123537" y="206367"/>
                    <a:pt x="135511" y="205788"/>
                  </a:cubicBezTo>
                  <a:cubicBezTo>
                    <a:pt x="148879" y="205183"/>
                    <a:pt x="165669" y="187077"/>
                    <a:pt x="165616" y="173340"/>
                  </a:cubicBezTo>
                  <a:close/>
                  <a:moveTo>
                    <a:pt x="61404" y="184077"/>
                  </a:moveTo>
                  <a:cubicBezTo>
                    <a:pt x="48720" y="183709"/>
                    <a:pt x="37167" y="194525"/>
                    <a:pt x="36430" y="207446"/>
                  </a:cubicBezTo>
                  <a:cubicBezTo>
                    <a:pt x="35641" y="221631"/>
                    <a:pt x="53351" y="239973"/>
                    <a:pt x="68167" y="240341"/>
                  </a:cubicBezTo>
                  <a:cubicBezTo>
                    <a:pt x="79668" y="240631"/>
                    <a:pt x="91615" y="228920"/>
                    <a:pt x="92063" y="216920"/>
                  </a:cubicBezTo>
                  <a:cubicBezTo>
                    <a:pt x="92615" y="203341"/>
                    <a:pt x="75010" y="184472"/>
                    <a:pt x="61404" y="184077"/>
                  </a:cubicBezTo>
                  <a:close/>
                </a:path>
              </a:pathLst>
            </a:custGeom>
            <a:grpFill/>
            <a:ln w="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xmlns="" id="{8EB914AA-0703-40FB-A307-88F81A774AFD}"/>
                </a:ext>
              </a:extLst>
            </p:cNvPr>
            <p:cNvSpPr/>
            <p:nvPr/>
          </p:nvSpPr>
          <p:spPr>
            <a:xfrm>
              <a:off x="9927433" y="925854"/>
              <a:ext cx="231875" cy="885283"/>
            </a:xfrm>
            <a:custGeom>
              <a:avLst/>
              <a:gdLst>
                <a:gd name="connsiteX0" fmla="*/ 179832 w 231875"/>
                <a:gd name="connsiteY0" fmla="*/ 0 h 885283"/>
                <a:gd name="connsiteX1" fmla="*/ 192437 w 231875"/>
                <a:gd name="connsiteY1" fmla="*/ 32501 h 885283"/>
                <a:gd name="connsiteX2" fmla="*/ 209411 w 231875"/>
                <a:gd name="connsiteY2" fmla="*/ 146344 h 885283"/>
                <a:gd name="connsiteX3" fmla="*/ 226727 w 231875"/>
                <a:gd name="connsiteY3" fmla="*/ 280057 h 885283"/>
                <a:gd name="connsiteX4" fmla="*/ 228780 w 231875"/>
                <a:gd name="connsiteY4" fmla="*/ 372374 h 885283"/>
                <a:gd name="connsiteX5" fmla="*/ 231833 w 231875"/>
                <a:gd name="connsiteY5" fmla="*/ 424848 h 885283"/>
                <a:gd name="connsiteX6" fmla="*/ 230543 w 231875"/>
                <a:gd name="connsiteY6" fmla="*/ 470454 h 885283"/>
                <a:gd name="connsiteX7" fmla="*/ 216332 w 231875"/>
                <a:gd name="connsiteY7" fmla="*/ 685405 h 885283"/>
                <a:gd name="connsiteX8" fmla="*/ 169332 w 231875"/>
                <a:gd name="connsiteY8" fmla="*/ 841302 h 885283"/>
                <a:gd name="connsiteX9" fmla="*/ 128752 w 231875"/>
                <a:gd name="connsiteY9" fmla="*/ 880855 h 885283"/>
                <a:gd name="connsiteX10" fmla="*/ 98173 w 231875"/>
                <a:gd name="connsiteY10" fmla="*/ 884645 h 885283"/>
                <a:gd name="connsiteX11" fmla="*/ 49909 w 231875"/>
                <a:gd name="connsiteY11" fmla="*/ 860750 h 885283"/>
                <a:gd name="connsiteX12" fmla="*/ 1724 w 231875"/>
                <a:gd name="connsiteY12" fmla="*/ 789985 h 885283"/>
                <a:gd name="connsiteX13" fmla="*/ 6224 w 231875"/>
                <a:gd name="connsiteY13" fmla="*/ 769854 h 885283"/>
                <a:gd name="connsiteX14" fmla="*/ 99331 w 231875"/>
                <a:gd name="connsiteY14" fmla="*/ 613009 h 885283"/>
                <a:gd name="connsiteX15" fmla="*/ 125278 w 231875"/>
                <a:gd name="connsiteY15" fmla="*/ 497955 h 885283"/>
                <a:gd name="connsiteX16" fmla="*/ 149489 w 231875"/>
                <a:gd name="connsiteY16" fmla="*/ 256635 h 885283"/>
                <a:gd name="connsiteX17" fmla="*/ 147068 w 231875"/>
                <a:gd name="connsiteY17" fmla="*/ 130502 h 885283"/>
                <a:gd name="connsiteX18" fmla="*/ 139963 w 231875"/>
                <a:gd name="connsiteY18" fmla="*/ 64396 h 885283"/>
                <a:gd name="connsiteX19" fmla="*/ 153937 w 231875"/>
                <a:gd name="connsiteY19" fmla="*/ 25342 h 885283"/>
                <a:gd name="connsiteX20" fmla="*/ 179832 w 231875"/>
                <a:gd name="connsiteY20" fmla="*/ 0 h 885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31875" h="885283">
                  <a:moveTo>
                    <a:pt x="179832" y="0"/>
                  </a:moveTo>
                  <a:cubicBezTo>
                    <a:pt x="190385" y="9948"/>
                    <a:pt x="190727" y="21579"/>
                    <a:pt x="192437" y="32501"/>
                  </a:cubicBezTo>
                  <a:cubicBezTo>
                    <a:pt x="198306" y="70422"/>
                    <a:pt x="204095" y="108344"/>
                    <a:pt x="209411" y="146344"/>
                  </a:cubicBezTo>
                  <a:cubicBezTo>
                    <a:pt x="215622" y="190871"/>
                    <a:pt x="222569" y="235319"/>
                    <a:pt x="226727" y="280057"/>
                  </a:cubicBezTo>
                  <a:cubicBezTo>
                    <a:pt x="229569" y="310636"/>
                    <a:pt x="227885" y="341610"/>
                    <a:pt x="228780" y="372374"/>
                  </a:cubicBezTo>
                  <a:cubicBezTo>
                    <a:pt x="229280" y="389874"/>
                    <a:pt x="231464" y="407348"/>
                    <a:pt x="231833" y="424848"/>
                  </a:cubicBezTo>
                  <a:cubicBezTo>
                    <a:pt x="232148" y="440033"/>
                    <a:pt x="230596" y="455244"/>
                    <a:pt x="230543" y="470454"/>
                  </a:cubicBezTo>
                  <a:cubicBezTo>
                    <a:pt x="230254" y="542403"/>
                    <a:pt x="224543" y="613983"/>
                    <a:pt x="216332" y="685405"/>
                  </a:cubicBezTo>
                  <a:cubicBezTo>
                    <a:pt x="210043" y="740143"/>
                    <a:pt x="194253" y="792143"/>
                    <a:pt x="169332" y="841302"/>
                  </a:cubicBezTo>
                  <a:cubicBezTo>
                    <a:pt x="160358" y="859013"/>
                    <a:pt x="146226" y="872460"/>
                    <a:pt x="128752" y="880855"/>
                  </a:cubicBezTo>
                  <a:cubicBezTo>
                    <a:pt x="119884" y="885119"/>
                    <a:pt x="108068" y="886119"/>
                    <a:pt x="98173" y="884645"/>
                  </a:cubicBezTo>
                  <a:cubicBezTo>
                    <a:pt x="79988" y="881908"/>
                    <a:pt x="63488" y="873408"/>
                    <a:pt x="49909" y="860750"/>
                  </a:cubicBezTo>
                  <a:cubicBezTo>
                    <a:pt x="28566" y="840855"/>
                    <a:pt x="12461" y="817302"/>
                    <a:pt x="1724" y="789985"/>
                  </a:cubicBezTo>
                  <a:cubicBezTo>
                    <a:pt x="-1618" y="781512"/>
                    <a:pt x="-92" y="775775"/>
                    <a:pt x="6224" y="769854"/>
                  </a:cubicBezTo>
                  <a:cubicBezTo>
                    <a:pt x="52356" y="726564"/>
                    <a:pt x="82146" y="673115"/>
                    <a:pt x="99331" y="613009"/>
                  </a:cubicBezTo>
                  <a:cubicBezTo>
                    <a:pt x="110120" y="575272"/>
                    <a:pt x="116515" y="536298"/>
                    <a:pt x="125278" y="497955"/>
                  </a:cubicBezTo>
                  <a:cubicBezTo>
                    <a:pt x="143410" y="418506"/>
                    <a:pt x="152384" y="338242"/>
                    <a:pt x="149489" y="256635"/>
                  </a:cubicBezTo>
                  <a:cubicBezTo>
                    <a:pt x="147989" y="214608"/>
                    <a:pt x="148700" y="172529"/>
                    <a:pt x="147068" y="130502"/>
                  </a:cubicBezTo>
                  <a:cubicBezTo>
                    <a:pt x="146226" y="108396"/>
                    <a:pt x="142989" y="86343"/>
                    <a:pt x="139963" y="64396"/>
                  </a:cubicBezTo>
                  <a:cubicBezTo>
                    <a:pt x="137779" y="48580"/>
                    <a:pt x="141726" y="35922"/>
                    <a:pt x="153937" y="25342"/>
                  </a:cubicBezTo>
                  <a:cubicBezTo>
                    <a:pt x="162805" y="17632"/>
                    <a:pt x="170832" y="8869"/>
                    <a:pt x="179832" y="0"/>
                  </a:cubicBezTo>
                  <a:close/>
                </a:path>
              </a:pathLst>
            </a:custGeom>
            <a:grpFill/>
            <a:ln w="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xmlns="" id="{F7945FC2-90E0-4FD5-8AA9-C83E4F0B2BFC}"/>
                </a:ext>
              </a:extLst>
            </p:cNvPr>
            <p:cNvSpPr/>
            <p:nvPr/>
          </p:nvSpPr>
          <p:spPr>
            <a:xfrm>
              <a:off x="10145818" y="591902"/>
              <a:ext cx="199096" cy="795853"/>
            </a:xfrm>
            <a:custGeom>
              <a:avLst/>
              <a:gdLst>
                <a:gd name="connsiteX0" fmla="*/ 130449 w 199096"/>
                <a:gd name="connsiteY0" fmla="*/ 795854 h 795853"/>
                <a:gd name="connsiteX1" fmla="*/ 117449 w 199096"/>
                <a:gd name="connsiteY1" fmla="*/ 747880 h 795853"/>
                <a:gd name="connsiteX2" fmla="*/ 83528 w 199096"/>
                <a:gd name="connsiteY2" fmla="*/ 546587 h 795853"/>
                <a:gd name="connsiteX3" fmla="*/ 55317 w 199096"/>
                <a:gd name="connsiteY3" fmla="*/ 350242 h 795853"/>
                <a:gd name="connsiteX4" fmla="*/ 50553 w 199096"/>
                <a:gd name="connsiteY4" fmla="*/ 299873 h 795853"/>
                <a:gd name="connsiteX5" fmla="*/ 37185 w 199096"/>
                <a:gd name="connsiteY5" fmla="*/ 190713 h 795853"/>
                <a:gd name="connsiteX6" fmla="*/ 1921 w 199096"/>
                <a:gd name="connsiteY6" fmla="*/ 15342 h 795853"/>
                <a:gd name="connsiteX7" fmla="*/ 0 w 199096"/>
                <a:gd name="connsiteY7" fmla="*/ 1789 h 795853"/>
                <a:gd name="connsiteX8" fmla="*/ 2289 w 199096"/>
                <a:gd name="connsiteY8" fmla="*/ 0 h 795853"/>
                <a:gd name="connsiteX9" fmla="*/ 12395 w 199096"/>
                <a:gd name="connsiteY9" fmla="*/ 10053 h 795853"/>
                <a:gd name="connsiteX10" fmla="*/ 112581 w 199096"/>
                <a:gd name="connsiteY10" fmla="*/ 195635 h 795853"/>
                <a:gd name="connsiteX11" fmla="*/ 183319 w 199096"/>
                <a:gd name="connsiteY11" fmla="*/ 424322 h 795853"/>
                <a:gd name="connsiteX12" fmla="*/ 198003 w 199096"/>
                <a:gd name="connsiteY12" fmla="*/ 650668 h 795853"/>
                <a:gd name="connsiteX13" fmla="*/ 194898 w 199096"/>
                <a:gd name="connsiteY13" fmla="*/ 702168 h 795853"/>
                <a:gd name="connsiteX14" fmla="*/ 152766 w 199096"/>
                <a:gd name="connsiteY14" fmla="*/ 782222 h 795853"/>
                <a:gd name="connsiteX15" fmla="*/ 130449 w 199096"/>
                <a:gd name="connsiteY15" fmla="*/ 795854 h 795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99096" h="795853">
                  <a:moveTo>
                    <a:pt x="130449" y="795854"/>
                  </a:moveTo>
                  <a:cubicBezTo>
                    <a:pt x="125660" y="778196"/>
                    <a:pt x="121370" y="763090"/>
                    <a:pt x="117449" y="747880"/>
                  </a:cubicBezTo>
                  <a:cubicBezTo>
                    <a:pt x="100370" y="681747"/>
                    <a:pt x="91659" y="614299"/>
                    <a:pt x="83528" y="546587"/>
                  </a:cubicBezTo>
                  <a:cubicBezTo>
                    <a:pt x="75633" y="480955"/>
                    <a:pt x="64580" y="415717"/>
                    <a:pt x="55317" y="350242"/>
                  </a:cubicBezTo>
                  <a:cubicBezTo>
                    <a:pt x="52948" y="333558"/>
                    <a:pt x="52474" y="316636"/>
                    <a:pt x="50553" y="299873"/>
                  </a:cubicBezTo>
                  <a:cubicBezTo>
                    <a:pt x="46369" y="263451"/>
                    <a:pt x="42606" y="226951"/>
                    <a:pt x="37185" y="190713"/>
                  </a:cubicBezTo>
                  <a:cubicBezTo>
                    <a:pt x="28343" y="131712"/>
                    <a:pt x="15105" y="73527"/>
                    <a:pt x="1921" y="15342"/>
                  </a:cubicBezTo>
                  <a:cubicBezTo>
                    <a:pt x="921" y="10895"/>
                    <a:pt x="605" y="6316"/>
                    <a:pt x="0" y="1789"/>
                  </a:cubicBezTo>
                  <a:cubicBezTo>
                    <a:pt x="763" y="1184"/>
                    <a:pt x="1526" y="605"/>
                    <a:pt x="2289" y="0"/>
                  </a:cubicBezTo>
                  <a:cubicBezTo>
                    <a:pt x="5711" y="3316"/>
                    <a:pt x="9869" y="6158"/>
                    <a:pt x="12395" y="10053"/>
                  </a:cubicBezTo>
                  <a:cubicBezTo>
                    <a:pt x="51080" y="69054"/>
                    <a:pt x="85264" y="130318"/>
                    <a:pt x="112581" y="195635"/>
                  </a:cubicBezTo>
                  <a:cubicBezTo>
                    <a:pt x="143555" y="269715"/>
                    <a:pt x="169371" y="345163"/>
                    <a:pt x="183319" y="424322"/>
                  </a:cubicBezTo>
                  <a:cubicBezTo>
                    <a:pt x="196503" y="499192"/>
                    <a:pt x="201529" y="574693"/>
                    <a:pt x="198003" y="650668"/>
                  </a:cubicBezTo>
                  <a:cubicBezTo>
                    <a:pt x="197213" y="667852"/>
                    <a:pt x="196766" y="685089"/>
                    <a:pt x="194898" y="702168"/>
                  </a:cubicBezTo>
                  <a:cubicBezTo>
                    <a:pt x="191371" y="734195"/>
                    <a:pt x="174924" y="759985"/>
                    <a:pt x="152766" y="782222"/>
                  </a:cubicBezTo>
                  <a:cubicBezTo>
                    <a:pt x="147476" y="787564"/>
                    <a:pt x="139686" y="790354"/>
                    <a:pt x="130449" y="795854"/>
                  </a:cubicBezTo>
                  <a:close/>
                </a:path>
              </a:pathLst>
            </a:custGeom>
            <a:grpFill/>
            <a:ln w="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xmlns="" id="{31FBD09C-56DB-4D9C-BFB2-1976F8D51828}"/>
                </a:ext>
              </a:extLst>
            </p:cNvPr>
            <p:cNvSpPr/>
            <p:nvPr/>
          </p:nvSpPr>
          <p:spPr>
            <a:xfrm>
              <a:off x="9902195" y="979066"/>
              <a:ext cx="161396" cy="701797"/>
            </a:xfrm>
            <a:custGeom>
              <a:avLst/>
              <a:gdLst>
                <a:gd name="connsiteX0" fmla="*/ 148306 w 161396"/>
                <a:gd name="connsiteY0" fmla="*/ 0 h 701797"/>
                <a:gd name="connsiteX1" fmla="*/ 153806 w 161396"/>
                <a:gd name="connsiteY1" fmla="*/ 23395 h 701797"/>
                <a:gd name="connsiteX2" fmla="*/ 160912 w 161396"/>
                <a:gd name="connsiteY2" fmla="*/ 108344 h 701797"/>
                <a:gd name="connsiteX3" fmla="*/ 160464 w 161396"/>
                <a:gd name="connsiteY3" fmla="*/ 279188 h 701797"/>
                <a:gd name="connsiteX4" fmla="*/ 137516 w 161396"/>
                <a:gd name="connsiteY4" fmla="*/ 441059 h 701797"/>
                <a:gd name="connsiteX5" fmla="*/ 119832 w 161396"/>
                <a:gd name="connsiteY5" fmla="*/ 528429 h 701797"/>
                <a:gd name="connsiteX6" fmla="*/ 61621 w 161396"/>
                <a:gd name="connsiteY6" fmla="*/ 658010 h 701797"/>
                <a:gd name="connsiteX7" fmla="*/ 30383 w 161396"/>
                <a:gd name="connsiteY7" fmla="*/ 695300 h 701797"/>
                <a:gd name="connsiteX8" fmla="*/ 11725 w 161396"/>
                <a:gd name="connsiteY8" fmla="*/ 691037 h 701797"/>
                <a:gd name="connsiteX9" fmla="*/ 225 w 161396"/>
                <a:gd name="connsiteY9" fmla="*/ 599825 h 701797"/>
                <a:gd name="connsiteX10" fmla="*/ 35462 w 161396"/>
                <a:gd name="connsiteY10" fmla="*/ 354742 h 701797"/>
                <a:gd name="connsiteX11" fmla="*/ 134095 w 161396"/>
                <a:gd name="connsiteY11" fmla="*/ 21132 h 701797"/>
                <a:gd name="connsiteX12" fmla="*/ 138148 w 161396"/>
                <a:gd name="connsiteY12" fmla="*/ 11053 h 701797"/>
                <a:gd name="connsiteX13" fmla="*/ 145227 w 161396"/>
                <a:gd name="connsiteY13" fmla="*/ 342 h 701797"/>
                <a:gd name="connsiteX14" fmla="*/ 148306 w 161396"/>
                <a:gd name="connsiteY14" fmla="*/ 0 h 701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1396" h="701797">
                  <a:moveTo>
                    <a:pt x="148306" y="0"/>
                  </a:moveTo>
                  <a:cubicBezTo>
                    <a:pt x="150201" y="7790"/>
                    <a:pt x="153017" y="15500"/>
                    <a:pt x="153806" y="23395"/>
                  </a:cubicBezTo>
                  <a:cubicBezTo>
                    <a:pt x="156648" y="51685"/>
                    <a:pt x="160438" y="80001"/>
                    <a:pt x="160912" y="108344"/>
                  </a:cubicBezTo>
                  <a:cubicBezTo>
                    <a:pt x="161833" y="165266"/>
                    <a:pt x="161306" y="222240"/>
                    <a:pt x="160464" y="279188"/>
                  </a:cubicBezTo>
                  <a:cubicBezTo>
                    <a:pt x="159648" y="334031"/>
                    <a:pt x="149069" y="387637"/>
                    <a:pt x="137516" y="441059"/>
                  </a:cubicBezTo>
                  <a:cubicBezTo>
                    <a:pt x="131253" y="470112"/>
                    <a:pt x="127806" y="499876"/>
                    <a:pt x="119832" y="528429"/>
                  </a:cubicBezTo>
                  <a:cubicBezTo>
                    <a:pt x="107016" y="574351"/>
                    <a:pt x="90963" y="619351"/>
                    <a:pt x="61621" y="658010"/>
                  </a:cubicBezTo>
                  <a:cubicBezTo>
                    <a:pt x="51831" y="670905"/>
                    <a:pt x="41120" y="683168"/>
                    <a:pt x="30383" y="695300"/>
                  </a:cubicBezTo>
                  <a:cubicBezTo>
                    <a:pt x="21620" y="705195"/>
                    <a:pt x="15541" y="703800"/>
                    <a:pt x="11725" y="691037"/>
                  </a:cubicBezTo>
                  <a:cubicBezTo>
                    <a:pt x="2857" y="661299"/>
                    <a:pt x="-1012" y="630773"/>
                    <a:pt x="225" y="599825"/>
                  </a:cubicBezTo>
                  <a:cubicBezTo>
                    <a:pt x="3514" y="516929"/>
                    <a:pt x="13172" y="434664"/>
                    <a:pt x="35462" y="354742"/>
                  </a:cubicBezTo>
                  <a:cubicBezTo>
                    <a:pt x="66621" y="243056"/>
                    <a:pt x="93068" y="129923"/>
                    <a:pt x="134095" y="21132"/>
                  </a:cubicBezTo>
                  <a:cubicBezTo>
                    <a:pt x="135385" y="17737"/>
                    <a:pt x="136411" y="14211"/>
                    <a:pt x="138148" y="11053"/>
                  </a:cubicBezTo>
                  <a:cubicBezTo>
                    <a:pt x="140201" y="7316"/>
                    <a:pt x="142832" y="3895"/>
                    <a:pt x="145227" y="342"/>
                  </a:cubicBezTo>
                  <a:cubicBezTo>
                    <a:pt x="146227" y="210"/>
                    <a:pt x="147280" y="105"/>
                    <a:pt x="148306" y="0"/>
                  </a:cubicBezTo>
                  <a:close/>
                </a:path>
              </a:pathLst>
            </a:custGeom>
            <a:grpFill/>
            <a:ln w="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xmlns="" id="{41CE212A-5240-48A0-B263-C83C65461B53}"/>
                </a:ext>
              </a:extLst>
            </p:cNvPr>
            <p:cNvSpPr/>
            <p:nvPr/>
          </p:nvSpPr>
          <p:spPr>
            <a:xfrm>
              <a:off x="9948737" y="235122"/>
              <a:ext cx="207795" cy="125386"/>
            </a:xfrm>
            <a:custGeom>
              <a:avLst/>
              <a:gdLst>
                <a:gd name="connsiteX0" fmla="*/ 0 w 207795"/>
                <a:gd name="connsiteY0" fmla="*/ 101250 h 125386"/>
                <a:gd name="connsiteX1" fmla="*/ 12868 w 207795"/>
                <a:gd name="connsiteY1" fmla="*/ 87328 h 125386"/>
                <a:gd name="connsiteX2" fmla="*/ 148897 w 207795"/>
                <a:gd name="connsiteY2" fmla="*/ 6564 h 125386"/>
                <a:gd name="connsiteX3" fmla="*/ 188608 w 207795"/>
                <a:gd name="connsiteY3" fmla="*/ 774 h 125386"/>
                <a:gd name="connsiteX4" fmla="*/ 206003 w 207795"/>
                <a:gd name="connsiteY4" fmla="*/ 28880 h 125386"/>
                <a:gd name="connsiteX5" fmla="*/ 178239 w 207795"/>
                <a:gd name="connsiteY5" fmla="*/ 66091 h 125386"/>
                <a:gd name="connsiteX6" fmla="*/ 120160 w 207795"/>
                <a:gd name="connsiteY6" fmla="*/ 102302 h 125386"/>
                <a:gd name="connsiteX7" fmla="*/ 92633 w 207795"/>
                <a:gd name="connsiteY7" fmla="*/ 113118 h 125386"/>
                <a:gd name="connsiteX8" fmla="*/ 70659 w 207795"/>
                <a:gd name="connsiteY8" fmla="*/ 119171 h 125386"/>
                <a:gd name="connsiteX9" fmla="*/ 0 w 207795"/>
                <a:gd name="connsiteY9" fmla="*/ 101250 h 1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7795" h="125386">
                  <a:moveTo>
                    <a:pt x="0" y="101250"/>
                  </a:moveTo>
                  <a:cubicBezTo>
                    <a:pt x="4500" y="96302"/>
                    <a:pt x="8079" y="91039"/>
                    <a:pt x="12868" y="87328"/>
                  </a:cubicBezTo>
                  <a:cubicBezTo>
                    <a:pt x="54843" y="54749"/>
                    <a:pt x="99501" y="26670"/>
                    <a:pt x="148897" y="6564"/>
                  </a:cubicBezTo>
                  <a:cubicBezTo>
                    <a:pt x="161713" y="1353"/>
                    <a:pt x="174818" y="-1462"/>
                    <a:pt x="188608" y="774"/>
                  </a:cubicBezTo>
                  <a:cubicBezTo>
                    <a:pt x="205898" y="3564"/>
                    <a:pt x="210924" y="12038"/>
                    <a:pt x="206003" y="28880"/>
                  </a:cubicBezTo>
                  <a:cubicBezTo>
                    <a:pt x="201345" y="44775"/>
                    <a:pt x="192608" y="57328"/>
                    <a:pt x="178239" y="66091"/>
                  </a:cubicBezTo>
                  <a:cubicBezTo>
                    <a:pt x="158765" y="77986"/>
                    <a:pt x="139870" y="90828"/>
                    <a:pt x="120160" y="102302"/>
                  </a:cubicBezTo>
                  <a:cubicBezTo>
                    <a:pt x="111738" y="107197"/>
                    <a:pt x="101975" y="109934"/>
                    <a:pt x="92633" y="113118"/>
                  </a:cubicBezTo>
                  <a:cubicBezTo>
                    <a:pt x="85449" y="115566"/>
                    <a:pt x="78001" y="117224"/>
                    <a:pt x="70659" y="119171"/>
                  </a:cubicBezTo>
                  <a:cubicBezTo>
                    <a:pt x="32316" y="129355"/>
                    <a:pt x="32316" y="129355"/>
                    <a:pt x="0" y="101250"/>
                  </a:cubicBezTo>
                  <a:close/>
                </a:path>
              </a:pathLst>
            </a:custGeom>
            <a:grpFill/>
            <a:ln w="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xmlns="" id="{82F57229-89B1-47B1-AB3F-43BAC90B303D}"/>
                </a:ext>
              </a:extLst>
            </p:cNvPr>
            <p:cNvSpPr/>
            <p:nvPr/>
          </p:nvSpPr>
          <p:spPr>
            <a:xfrm>
              <a:off x="9924106" y="163861"/>
              <a:ext cx="120894" cy="161694"/>
            </a:xfrm>
            <a:custGeom>
              <a:avLst/>
              <a:gdLst>
                <a:gd name="connsiteX0" fmla="*/ 120895 w 120894"/>
                <a:gd name="connsiteY0" fmla="*/ 29377 h 161694"/>
                <a:gd name="connsiteX1" fmla="*/ 105263 w 120894"/>
                <a:gd name="connsiteY1" fmla="*/ 69351 h 161694"/>
                <a:gd name="connsiteX2" fmla="*/ 60499 w 120894"/>
                <a:gd name="connsiteY2" fmla="*/ 122010 h 161694"/>
                <a:gd name="connsiteX3" fmla="*/ 13946 w 120894"/>
                <a:gd name="connsiteY3" fmla="*/ 159037 h 161694"/>
                <a:gd name="connsiteX4" fmla="*/ 1498 w 120894"/>
                <a:gd name="connsiteY4" fmla="*/ 161694 h 161694"/>
                <a:gd name="connsiteX5" fmla="*/ 341 w 120894"/>
                <a:gd name="connsiteY5" fmla="*/ 149247 h 161694"/>
                <a:gd name="connsiteX6" fmla="*/ 19525 w 120894"/>
                <a:gd name="connsiteY6" fmla="*/ 89904 h 161694"/>
                <a:gd name="connsiteX7" fmla="*/ 55815 w 120894"/>
                <a:gd name="connsiteY7" fmla="*/ 20824 h 161694"/>
                <a:gd name="connsiteX8" fmla="*/ 87842 w 120894"/>
                <a:gd name="connsiteY8" fmla="*/ 771 h 161694"/>
                <a:gd name="connsiteX9" fmla="*/ 118342 w 120894"/>
                <a:gd name="connsiteY9" fmla="*/ 28429 h 161694"/>
                <a:gd name="connsiteX10" fmla="*/ 120895 w 120894"/>
                <a:gd name="connsiteY10" fmla="*/ 29377 h 161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0894" h="161694">
                  <a:moveTo>
                    <a:pt x="120895" y="29377"/>
                  </a:moveTo>
                  <a:cubicBezTo>
                    <a:pt x="115869" y="42824"/>
                    <a:pt x="113184" y="57877"/>
                    <a:pt x="105263" y="69351"/>
                  </a:cubicBezTo>
                  <a:cubicBezTo>
                    <a:pt x="92237" y="88246"/>
                    <a:pt x="76868" y="105852"/>
                    <a:pt x="60499" y="122010"/>
                  </a:cubicBezTo>
                  <a:cubicBezTo>
                    <a:pt x="46473" y="135878"/>
                    <a:pt x="29841" y="147194"/>
                    <a:pt x="13946" y="159037"/>
                  </a:cubicBezTo>
                  <a:cubicBezTo>
                    <a:pt x="10841" y="161326"/>
                    <a:pt x="5709" y="160879"/>
                    <a:pt x="1498" y="161694"/>
                  </a:cubicBezTo>
                  <a:cubicBezTo>
                    <a:pt x="1051" y="157537"/>
                    <a:pt x="-738" y="152957"/>
                    <a:pt x="341" y="149247"/>
                  </a:cubicBezTo>
                  <a:cubicBezTo>
                    <a:pt x="6209" y="129299"/>
                    <a:pt x="11183" y="108825"/>
                    <a:pt x="19525" y="89904"/>
                  </a:cubicBezTo>
                  <a:cubicBezTo>
                    <a:pt x="29973" y="66140"/>
                    <a:pt x="42710" y="43298"/>
                    <a:pt x="55815" y="20824"/>
                  </a:cubicBezTo>
                  <a:cubicBezTo>
                    <a:pt x="62552" y="9297"/>
                    <a:pt x="74868" y="3613"/>
                    <a:pt x="87842" y="771"/>
                  </a:cubicBezTo>
                  <a:cubicBezTo>
                    <a:pt x="105947" y="-3203"/>
                    <a:pt x="118632" y="8508"/>
                    <a:pt x="118342" y="28429"/>
                  </a:cubicBezTo>
                  <a:cubicBezTo>
                    <a:pt x="119185" y="28745"/>
                    <a:pt x="120027" y="29061"/>
                    <a:pt x="120895" y="29377"/>
                  </a:cubicBezTo>
                  <a:close/>
                </a:path>
              </a:pathLst>
            </a:custGeom>
            <a:grpFill/>
            <a:ln w="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xmlns="" id="{C730449F-49EB-47D0-BC03-9A6A80EB4693}"/>
                </a:ext>
              </a:extLst>
            </p:cNvPr>
            <p:cNvSpPr/>
            <p:nvPr/>
          </p:nvSpPr>
          <p:spPr>
            <a:xfrm>
              <a:off x="9667539" y="752036"/>
              <a:ext cx="59705" cy="82067"/>
            </a:xfrm>
            <a:custGeom>
              <a:avLst/>
              <a:gdLst>
                <a:gd name="connsiteX0" fmla="*/ 47431 w 59705"/>
                <a:gd name="connsiteY0" fmla="*/ 0 h 82067"/>
                <a:gd name="connsiteX1" fmla="*/ 59220 w 59705"/>
                <a:gd name="connsiteY1" fmla="*/ 6658 h 82067"/>
                <a:gd name="connsiteX2" fmla="*/ 56431 w 59705"/>
                <a:gd name="connsiteY2" fmla="*/ 19000 h 82067"/>
                <a:gd name="connsiteX3" fmla="*/ 28746 w 59705"/>
                <a:gd name="connsiteY3" fmla="*/ 71422 h 82067"/>
                <a:gd name="connsiteX4" fmla="*/ 19062 w 59705"/>
                <a:gd name="connsiteY4" fmla="*/ 82028 h 82067"/>
                <a:gd name="connsiteX5" fmla="*/ 4535 w 59705"/>
                <a:gd name="connsiteY5" fmla="*/ 71396 h 82067"/>
                <a:gd name="connsiteX6" fmla="*/ 3220 w 59705"/>
                <a:gd name="connsiteY6" fmla="*/ 47211 h 82067"/>
                <a:gd name="connsiteX7" fmla="*/ 20325 w 59705"/>
                <a:gd name="connsiteY7" fmla="*/ 15974 h 82067"/>
                <a:gd name="connsiteX8" fmla="*/ 47431 w 59705"/>
                <a:gd name="connsiteY8" fmla="*/ 0 h 82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05" h="82067">
                  <a:moveTo>
                    <a:pt x="47431" y="0"/>
                  </a:moveTo>
                  <a:cubicBezTo>
                    <a:pt x="51536" y="2132"/>
                    <a:pt x="57378" y="3316"/>
                    <a:pt x="59220" y="6658"/>
                  </a:cubicBezTo>
                  <a:cubicBezTo>
                    <a:pt x="60747" y="9474"/>
                    <a:pt x="58352" y="15211"/>
                    <a:pt x="56431" y="19000"/>
                  </a:cubicBezTo>
                  <a:cubicBezTo>
                    <a:pt x="47483" y="36632"/>
                    <a:pt x="38325" y="54132"/>
                    <a:pt x="28746" y="71422"/>
                  </a:cubicBezTo>
                  <a:cubicBezTo>
                    <a:pt x="26378" y="75712"/>
                    <a:pt x="21115" y="82659"/>
                    <a:pt x="19062" y="82028"/>
                  </a:cubicBezTo>
                  <a:cubicBezTo>
                    <a:pt x="13562" y="80370"/>
                    <a:pt x="7878" y="76185"/>
                    <a:pt x="4535" y="71396"/>
                  </a:cubicBezTo>
                  <a:cubicBezTo>
                    <a:pt x="-491" y="64212"/>
                    <a:pt x="-1912" y="55843"/>
                    <a:pt x="3220" y="47211"/>
                  </a:cubicBezTo>
                  <a:cubicBezTo>
                    <a:pt x="9272" y="37027"/>
                    <a:pt x="14299" y="26185"/>
                    <a:pt x="20325" y="15974"/>
                  </a:cubicBezTo>
                  <a:cubicBezTo>
                    <a:pt x="26141" y="6184"/>
                    <a:pt x="35220" y="1395"/>
                    <a:pt x="47431" y="0"/>
                  </a:cubicBezTo>
                  <a:close/>
                </a:path>
              </a:pathLst>
            </a:custGeom>
            <a:grpFill/>
            <a:ln w="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xmlns="" id="{9A74CED6-3F9F-4614-86FF-AE65EACA8AFB}"/>
                </a:ext>
              </a:extLst>
            </p:cNvPr>
            <p:cNvSpPr/>
            <p:nvPr/>
          </p:nvSpPr>
          <p:spPr>
            <a:xfrm>
              <a:off x="9703968" y="762507"/>
              <a:ext cx="57554" cy="87586"/>
            </a:xfrm>
            <a:custGeom>
              <a:avLst/>
              <a:gdLst>
                <a:gd name="connsiteX0" fmla="*/ 57555 w 57554"/>
                <a:gd name="connsiteY0" fmla="*/ 27477 h 87586"/>
                <a:gd name="connsiteX1" fmla="*/ 52371 w 57554"/>
                <a:gd name="connsiteY1" fmla="*/ 40319 h 87586"/>
                <a:gd name="connsiteX2" fmla="*/ 28633 w 57554"/>
                <a:gd name="connsiteY2" fmla="*/ 79267 h 87586"/>
                <a:gd name="connsiteX3" fmla="*/ 1238 w 57554"/>
                <a:gd name="connsiteY3" fmla="*/ 81162 h 87586"/>
                <a:gd name="connsiteX4" fmla="*/ 449 w 57554"/>
                <a:gd name="connsiteY4" fmla="*/ 74162 h 87586"/>
                <a:gd name="connsiteX5" fmla="*/ 17449 w 57554"/>
                <a:gd name="connsiteY5" fmla="*/ 37424 h 87586"/>
                <a:gd name="connsiteX6" fmla="*/ 34949 w 57554"/>
                <a:gd name="connsiteY6" fmla="*/ 6319 h 87586"/>
                <a:gd name="connsiteX7" fmla="*/ 43818 w 57554"/>
                <a:gd name="connsiteY7" fmla="*/ 3 h 87586"/>
                <a:gd name="connsiteX8" fmla="*/ 50423 w 57554"/>
                <a:gd name="connsiteY8" fmla="*/ 7555 h 87586"/>
                <a:gd name="connsiteX9" fmla="*/ 57555 w 57554"/>
                <a:gd name="connsiteY9" fmla="*/ 27477 h 8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7554" h="87586">
                  <a:moveTo>
                    <a:pt x="57555" y="27477"/>
                  </a:moveTo>
                  <a:cubicBezTo>
                    <a:pt x="55792" y="31924"/>
                    <a:pt x="54660" y="36451"/>
                    <a:pt x="52371" y="40319"/>
                  </a:cubicBezTo>
                  <a:cubicBezTo>
                    <a:pt x="44686" y="53425"/>
                    <a:pt x="36712" y="66398"/>
                    <a:pt x="28633" y="79267"/>
                  </a:cubicBezTo>
                  <a:cubicBezTo>
                    <a:pt x="22186" y="89504"/>
                    <a:pt x="8844" y="90478"/>
                    <a:pt x="1238" y="81162"/>
                  </a:cubicBezTo>
                  <a:cubicBezTo>
                    <a:pt x="-51" y="79609"/>
                    <a:pt x="-367" y="76083"/>
                    <a:pt x="449" y="74162"/>
                  </a:cubicBezTo>
                  <a:cubicBezTo>
                    <a:pt x="5844" y="61793"/>
                    <a:pt x="11370" y="49451"/>
                    <a:pt x="17449" y="37424"/>
                  </a:cubicBezTo>
                  <a:cubicBezTo>
                    <a:pt x="22818" y="26819"/>
                    <a:pt x="28686" y="16424"/>
                    <a:pt x="34949" y="6319"/>
                  </a:cubicBezTo>
                  <a:cubicBezTo>
                    <a:pt x="36791" y="3345"/>
                    <a:pt x="40686" y="213"/>
                    <a:pt x="43818" y="3"/>
                  </a:cubicBezTo>
                  <a:cubicBezTo>
                    <a:pt x="45897" y="-129"/>
                    <a:pt x="49055" y="4477"/>
                    <a:pt x="50423" y="7555"/>
                  </a:cubicBezTo>
                  <a:cubicBezTo>
                    <a:pt x="53239" y="13871"/>
                    <a:pt x="55134" y="20529"/>
                    <a:pt x="57555" y="27477"/>
                  </a:cubicBezTo>
                  <a:close/>
                </a:path>
              </a:pathLst>
            </a:custGeom>
            <a:grpFill/>
            <a:ln w="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xmlns="" id="{8F889591-14B2-43A7-AEC0-61702E98BF98}"/>
              </a:ext>
            </a:extLst>
          </p:cNvPr>
          <p:cNvSpPr txBox="1"/>
          <p:nvPr/>
        </p:nvSpPr>
        <p:spPr>
          <a:xfrm>
            <a:off x="6863299" y="2032563"/>
            <a:ext cx="30258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b="1" i="1" dirty="0">
                <a:solidFill>
                  <a:schemeClr val="tx2">
                    <a:lumMod val="20000"/>
                    <a:lumOff val="80000"/>
                  </a:schemeClr>
                </a:solidFill>
                <a:cs typeface="Arial" pitchFamily="34" charset="0"/>
              </a:rPr>
              <a:t>   Happy Easter</a:t>
            </a:r>
            <a:endParaRPr lang="ko-KR" altLang="en-US" sz="4800" b="1" i="1" dirty="0">
              <a:solidFill>
                <a:schemeClr val="tx2">
                  <a:lumMod val="20000"/>
                  <a:lumOff val="80000"/>
                </a:schemeClr>
              </a:solidFill>
              <a:cs typeface="Arial" pitchFamily="34" charset="0"/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17335D0C-A2EB-47E5-B699-061CB9F2F657}"/>
              </a:ext>
            </a:extLst>
          </p:cNvPr>
          <p:cNvSpPr>
            <a:spLocks noGrp="1"/>
          </p:cNvSpPr>
          <p:nvPr>
            <p:ph type="pic" idx="14"/>
          </p:nvPr>
        </p:nvSpPr>
        <p:spPr/>
      </p:sp>
    </p:spTree>
    <p:extLst>
      <p:ext uri="{BB962C8B-B14F-4D97-AF65-F5344CB8AC3E}">
        <p14:creationId xmlns:p14="http://schemas.microsoft.com/office/powerpoint/2010/main" val="16141851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xmlns="" id="{3E1BA400-7830-4C4E-9CF3-611CFA174B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9643647"/>
              </p:ext>
            </p:extLst>
          </p:nvPr>
        </p:nvGraphicFramePr>
        <p:xfrm>
          <a:off x="905609" y="1802425"/>
          <a:ext cx="10357337" cy="42649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999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992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66320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8635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60863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85299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alpha val="7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alpha val="7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5299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Contents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 and appeal to your Presentations. 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accent3"/>
                          </a:solidFill>
                          <a:latin typeface="+mn-lt"/>
                          <a:cs typeface="Arial" pitchFamily="34" charset="0"/>
                        </a:rPr>
                        <a:t>Contents</a:t>
                      </a:r>
                      <a:endParaRPr lang="ko-KR" altLang="en-US" sz="1200" b="1" dirty="0">
                        <a:solidFill>
                          <a:schemeClr val="accent3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5299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Contents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 and appeal to your Presentations. 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accent2"/>
                          </a:solidFill>
                          <a:latin typeface="+mn-lt"/>
                          <a:cs typeface="Arial" pitchFamily="34" charset="0"/>
                        </a:rPr>
                        <a:t>Contents</a:t>
                      </a:r>
                      <a:endParaRPr lang="ko-KR" altLang="en-US" sz="1200" b="1" dirty="0">
                        <a:solidFill>
                          <a:schemeClr val="accent2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5299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Contents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 and appeal to your Presentations. 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Contents</a:t>
                      </a:r>
                      <a:endParaRPr lang="ko-KR" altLang="en-US" sz="1200" b="1" dirty="0">
                        <a:solidFill>
                          <a:schemeClr val="accent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5299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Contents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 and appeal to your Presentations. 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accent4"/>
                          </a:solidFill>
                          <a:latin typeface="+mn-lt"/>
                          <a:cs typeface="Arial" pitchFamily="34" charset="0"/>
                        </a:rPr>
                        <a:t>Contents</a:t>
                      </a:r>
                      <a:endParaRPr lang="ko-KR" altLang="en-US" sz="1200" b="1" dirty="0">
                        <a:solidFill>
                          <a:schemeClr val="accent4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00087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xmlns="" id="{C04690D0-E3F8-4096-9CEA-CF0FD2BBCB47}"/>
              </a:ext>
            </a:extLst>
          </p:cNvPr>
          <p:cNvSpPr/>
          <p:nvPr/>
        </p:nvSpPr>
        <p:spPr>
          <a:xfrm>
            <a:off x="922014" y="1793454"/>
            <a:ext cx="1080120" cy="1080120"/>
          </a:xfrm>
          <a:prstGeom prst="ellipse">
            <a:avLst/>
          </a:prstGeom>
          <a:solidFill>
            <a:schemeClr val="accent4"/>
          </a:solidFill>
          <a:ln w="12700">
            <a:gradFill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alpha val="30000"/>
                  </a:schemeClr>
                </a:gs>
              </a:gsLst>
              <a:lin ang="7800000" scaled="0"/>
            </a:gra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B9B711B9-CE41-43BD-B503-5795CF72D27F}"/>
              </a:ext>
            </a:extLst>
          </p:cNvPr>
          <p:cNvGrpSpPr/>
          <p:nvPr/>
        </p:nvGrpSpPr>
        <p:grpSpPr>
          <a:xfrm>
            <a:off x="2220801" y="1749553"/>
            <a:ext cx="3840551" cy="1167927"/>
            <a:chOff x="2195734" y="1992546"/>
            <a:chExt cx="2917710" cy="116792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BF369CF9-F73B-4175-BBEA-B053C867632D}"/>
                </a:ext>
              </a:extLst>
            </p:cNvPr>
            <p:cNvSpPr txBox="1"/>
            <p:nvPr/>
          </p:nvSpPr>
          <p:spPr>
            <a:xfrm>
              <a:off x="2195736" y="1992546"/>
              <a:ext cx="29177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itchFamily="34" charset="0"/>
                  <a:cs typeface="Calibri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93A7B006-09BE-4968-B7D4-54EF1C918453}"/>
                </a:ext>
              </a:extLst>
            </p:cNvPr>
            <p:cNvSpPr txBox="1"/>
            <p:nvPr/>
          </p:nvSpPr>
          <p:spPr>
            <a:xfrm>
              <a:off x="2195734" y="2329476"/>
              <a:ext cx="291770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Example Text : 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Oval 6">
            <a:extLst>
              <a:ext uri="{FF2B5EF4-FFF2-40B4-BE49-F238E27FC236}">
                <a16:creationId xmlns:a16="http://schemas.microsoft.com/office/drawing/2014/main" xmlns="" id="{010ABA2D-418C-4363-A59A-F852183BCA8B}"/>
              </a:ext>
            </a:extLst>
          </p:cNvPr>
          <p:cNvSpPr/>
          <p:nvPr/>
        </p:nvSpPr>
        <p:spPr>
          <a:xfrm>
            <a:off x="6239013" y="1793454"/>
            <a:ext cx="1080120" cy="1080120"/>
          </a:xfrm>
          <a:prstGeom prst="ellipse">
            <a:avLst/>
          </a:prstGeom>
          <a:solidFill>
            <a:schemeClr val="accent3"/>
          </a:solidFill>
          <a:ln w="12700">
            <a:gradFill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alpha val="30000"/>
                  </a:schemeClr>
                </a:gs>
              </a:gsLst>
              <a:lin ang="7800000" scaled="0"/>
            </a:gra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0AD94DED-F6D6-403A-AEFF-B05F95F9F7CC}"/>
              </a:ext>
            </a:extLst>
          </p:cNvPr>
          <p:cNvGrpSpPr/>
          <p:nvPr/>
        </p:nvGrpSpPr>
        <p:grpSpPr>
          <a:xfrm>
            <a:off x="7493840" y="1749553"/>
            <a:ext cx="3840551" cy="1167927"/>
            <a:chOff x="2195734" y="1992546"/>
            <a:chExt cx="2917710" cy="1167927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701EABA5-4E4C-4126-9551-EBDA70409908}"/>
                </a:ext>
              </a:extLst>
            </p:cNvPr>
            <p:cNvSpPr txBox="1"/>
            <p:nvPr/>
          </p:nvSpPr>
          <p:spPr>
            <a:xfrm>
              <a:off x="2195736" y="1992546"/>
              <a:ext cx="29177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itchFamily="34" charset="0"/>
                  <a:cs typeface="Calibri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076F632C-28D3-4FCC-8F91-8C6060C96878}"/>
                </a:ext>
              </a:extLst>
            </p:cNvPr>
            <p:cNvSpPr txBox="1"/>
            <p:nvPr/>
          </p:nvSpPr>
          <p:spPr>
            <a:xfrm>
              <a:off x="2195734" y="2329476"/>
              <a:ext cx="291770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Example Text : 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1" name="Rounded Rectangle 24">
            <a:extLst>
              <a:ext uri="{FF2B5EF4-FFF2-40B4-BE49-F238E27FC236}">
                <a16:creationId xmlns:a16="http://schemas.microsoft.com/office/drawing/2014/main" xmlns="" id="{9182874E-3127-430B-A836-95436016A2F7}"/>
              </a:ext>
            </a:extLst>
          </p:cNvPr>
          <p:cNvSpPr>
            <a:spLocks noChangeAspect="1"/>
          </p:cNvSpPr>
          <p:nvPr/>
        </p:nvSpPr>
        <p:spPr>
          <a:xfrm>
            <a:off x="6496996" y="2115260"/>
            <a:ext cx="564154" cy="436511"/>
          </a:xfrm>
          <a:custGeom>
            <a:avLst/>
            <a:gdLst/>
            <a:ahLst/>
            <a:cxnLst/>
            <a:rect l="l" t="t" r="r" b="b"/>
            <a:pathLst>
              <a:path w="3960000" h="3064028">
                <a:moveTo>
                  <a:pt x="1955333" y="1285185"/>
                </a:moveTo>
                <a:cubicBezTo>
                  <a:pt x="2192176" y="1285185"/>
                  <a:pt x="2384176" y="1477185"/>
                  <a:pt x="2384176" y="1714028"/>
                </a:cubicBezTo>
                <a:cubicBezTo>
                  <a:pt x="2384176" y="1950871"/>
                  <a:pt x="2192176" y="2142871"/>
                  <a:pt x="1955333" y="2142871"/>
                </a:cubicBezTo>
                <a:cubicBezTo>
                  <a:pt x="1718490" y="2142871"/>
                  <a:pt x="1526490" y="1950871"/>
                  <a:pt x="1526490" y="1714028"/>
                </a:cubicBezTo>
                <a:cubicBezTo>
                  <a:pt x="1526490" y="1477185"/>
                  <a:pt x="1718490" y="1285185"/>
                  <a:pt x="1955333" y="1285185"/>
                </a:cubicBezTo>
                <a:close/>
                <a:moveTo>
                  <a:pt x="1955333" y="1074136"/>
                </a:moveTo>
                <a:cubicBezTo>
                  <a:pt x="1601930" y="1074136"/>
                  <a:pt x="1315441" y="1360625"/>
                  <a:pt x="1315441" y="1714028"/>
                </a:cubicBezTo>
                <a:cubicBezTo>
                  <a:pt x="1315441" y="2067431"/>
                  <a:pt x="1601930" y="2353920"/>
                  <a:pt x="1955333" y="2353920"/>
                </a:cubicBezTo>
                <a:cubicBezTo>
                  <a:pt x="2308736" y="2353920"/>
                  <a:pt x="2595225" y="2067431"/>
                  <a:pt x="2595225" y="1714028"/>
                </a:cubicBezTo>
                <a:cubicBezTo>
                  <a:pt x="2595225" y="1360625"/>
                  <a:pt x="2308736" y="1074136"/>
                  <a:pt x="1955333" y="1074136"/>
                </a:cubicBezTo>
                <a:close/>
                <a:moveTo>
                  <a:pt x="1955333" y="849503"/>
                </a:moveTo>
                <a:cubicBezTo>
                  <a:pt x="2432797" y="849503"/>
                  <a:pt x="2819858" y="1236564"/>
                  <a:pt x="2819858" y="1714028"/>
                </a:cubicBezTo>
                <a:cubicBezTo>
                  <a:pt x="2819858" y="2191492"/>
                  <a:pt x="2432797" y="2578553"/>
                  <a:pt x="1955333" y="2578553"/>
                </a:cubicBezTo>
                <a:cubicBezTo>
                  <a:pt x="1477869" y="2578553"/>
                  <a:pt x="1090808" y="2191492"/>
                  <a:pt x="1090808" y="1714028"/>
                </a:cubicBezTo>
                <a:cubicBezTo>
                  <a:pt x="1090808" y="1236564"/>
                  <a:pt x="1477869" y="849503"/>
                  <a:pt x="1955333" y="849503"/>
                </a:cubicBezTo>
                <a:close/>
                <a:moveTo>
                  <a:pt x="3253503" y="756254"/>
                </a:moveTo>
                <a:cubicBezTo>
                  <a:pt x="3162525" y="756254"/>
                  <a:pt x="3088773" y="830006"/>
                  <a:pt x="3088773" y="920984"/>
                </a:cubicBezTo>
                <a:cubicBezTo>
                  <a:pt x="3088773" y="1011962"/>
                  <a:pt x="3162525" y="1085714"/>
                  <a:pt x="3253503" y="1085714"/>
                </a:cubicBezTo>
                <a:cubicBezTo>
                  <a:pt x="3344481" y="1085714"/>
                  <a:pt x="3418233" y="1011962"/>
                  <a:pt x="3418233" y="920984"/>
                </a:cubicBezTo>
                <a:cubicBezTo>
                  <a:pt x="3418233" y="830006"/>
                  <a:pt x="3344481" y="756254"/>
                  <a:pt x="3253503" y="756254"/>
                </a:cubicBezTo>
                <a:close/>
                <a:moveTo>
                  <a:pt x="1955333" y="744677"/>
                </a:moveTo>
                <a:cubicBezTo>
                  <a:pt x="1419975" y="744677"/>
                  <a:pt x="985982" y="1178670"/>
                  <a:pt x="985982" y="1714028"/>
                </a:cubicBezTo>
                <a:cubicBezTo>
                  <a:pt x="985982" y="2249386"/>
                  <a:pt x="1419975" y="2683379"/>
                  <a:pt x="1955333" y="2683379"/>
                </a:cubicBezTo>
                <a:cubicBezTo>
                  <a:pt x="2490691" y="2683379"/>
                  <a:pt x="2924684" y="2249386"/>
                  <a:pt x="2924684" y="1714028"/>
                </a:cubicBezTo>
                <a:cubicBezTo>
                  <a:pt x="2924684" y="1178670"/>
                  <a:pt x="2490691" y="744677"/>
                  <a:pt x="1955333" y="744677"/>
                </a:cubicBezTo>
                <a:close/>
                <a:moveTo>
                  <a:pt x="1333922" y="0"/>
                </a:moveTo>
                <a:lnTo>
                  <a:pt x="2626078" y="0"/>
                </a:lnTo>
                <a:lnTo>
                  <a:pt x="2717085" y="364028"/>
                </a:lnTo>
                <a:lnTo>
                  <a:pt x="3699990" y="364028"/>
                </a:lnTo>
                <a:cubicBezTo>
                  <a:pt x="3843590" y="364028"/>
                  <a:pt x="3960000" y="480438"/>
                  <a:pt x="3960000" y="624038"/>
                </a:cubicBezTo>
                <a:lnTo>
                  <a:pt x="3960000" y="2804018"/>
                </a:lnTo>
                <a:cubicBezTo>
                  <a:pt x="3960000" y="2947618"/>
                  <a:pt x="3843590" y="3064028"/>
                  <a:pt x="3699990" y="3064028"/>
                </a:cubicBezTo>
                <a:lnTo>
                  <a:pt x="260010" y="3064028"/>
                </a:lnTo>
                <a:cubicBezTo>
                  <a:pt x="116410" y="3064028"/>
                  <a:pt x="0" y="2947618"/>
                  <a:pt x="0" y="2804018"/>
                </a:cubicBezTo>
                <a:lnTo>
                  <a:pt x="0" y="624038"/>
                </a:lnTo>
                <a:cubicBezTo>
                  <a:pt x="0" y="480438"/>
                  <a:pt x="116410" y="364028"/>
                  <a:pt x="260010" y="364028"/>
                </a:cubicBezTo>
                <a:lnTo>
                  <a:pt x="443165" y="364028"/>
                </a:lnTo>
                <a:lnTo>
                  <a:pt x="443165" y="237982"/>
                </a:lnTo>
                <a:cubicBezTo>
                  <a:pt x="443165" y="195266"/>
                  <a:pt x="477794" y="160637"/>
                  <a:pt x="520510" y="160637"/>
                </a:cubicBezTo>
                <a:lnTo>
                  <a:pt x="1049896" y="160637"/>
                </a:lnTo>
                <a:cubicBezTo>
                  <a:pt x="1092612" y="160637"/>
                  <a:pt x="1127241" y="195266"/>
                  <a:pt x="1127241" y="237982"/>
                </a:cubicBezTo>
                <a:lnTo>
                  <a:pt x="1127241" y="364028"/>
                </a:lnTo>
                <a:lnTo>
                  <a:pt x="1242915" y="3640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2" name="Oval 21">
            <a:extLst>
              <a:ext uri="{FF2B5EF4-FFF2-40B4-BE49-F238E27FC236}">
                <a16:creationId xmlns:a16="http://schemas.microsoft.com/office/drawing/2014/main" xmlns="" id="{7D195D97-5987-454D-A170-010F7EB5C2AA}"/>
              </a:ext>
            </a:extLst>
          </p:cNvPr>
          <p:cNvSpPr>
            <a:spLocks noChangeAspect="1"/>
          </p:cNvSpPr>
          <p:nvPr/>
        </p:nvSpPr>
        <p:spPr>
          <a:xfrm rot="20700000">
            <a:off x="1156455" y="2084163"/>
            <a:ext cx="613941" cy="498705"/>
          </a:xfrm>
          <a:custGeom>
            <a:avLst/>
            <a:gdLst/>
            <a:ahLst/>
            <a:cxnLst/>
            <a:rect l="l" t="t" r="r" b="b"/>
            <a:pathLst>
              <a:path w="4088377" h="3321003">
                <a:moveTo>
                  <a:pt x="1365628" y="1622218"/>
                </a:moveTo>
                <a:cubicBezTo>
                  <a:pt x="1121373" y="1556771"/>
                  <a:pt x="870309" y="1701722"/>
                  <a:pt x="804861" y="1945977"/>
                </a:cubicBezTo>
                <a:cubicBezTo>
                  <a:pt x="739413" y="2190232"/>
                  <a:pt x="884365" y="2441296"/>
                  <a:pt x="1128620" y="2506744"/>
                </a:cubicBezTo>
                <a:cubicBezTo>
                  <a:pt x="1372875" y="2572191"/>
                  <a:pt x="1623939" y="2427240"/>
                  <a:pt x="1689387" y="2182985"/>
                </a:cubicBezTo>
                <a:cubicBezTo>
                  <a:pt x="1754835" y="1938730"/>
                  <a:pt x="1609883" y="1687666"/>
                  <a:pt x="1365628" y="1622218"/>
                </a:cubicBezTo>
                <a:close/>
                <a:moveTo>
                  <a:pt x="1447099" y="1318163"/>
                </a:moveTo>
                <a:cubicBezTo>
                  <a:pt x="1859279" y="1428606"/>
                  <a:pt x="2103885" y="1852277"/>
                  <a:pt x="1993442" y="2264456"/>
                </a:cubicBezTo>
                <a:cubicBezTo>
                  <a:pt x="1882999" y="2676636"/>
                  <a:pt x="1459328" y="2921242"/>
                  <a:pt x="1047149" y="2810799"/>
                </a:cubicBezTo>
                <a:cubicBezTo>
                  <a:pt x="634969" y="2700356"/>
                  <a:pt x="390363" y="2276685"/>
                  <a:pt x="500806" y="1864505"/>
                </a:cubicBezTo>
                <a:cubicBezTo>
                  <a:pt x="611249" y="1452326"/>
                  <a:pt x="1034920" y="1207720"/>
                  <a:pt x="1447099" y="1318163"/>
                </a:cubicBezTo>
                <a:close/>
                <a:moveTo>
                  <a:pt x="1476725" y="1207597"/>
                </a:moveTo>
                <a:cubicBezTo>
                  <a:pt x="1003481" y="1080792"/>
                  <a:pt x="517045" y="1361635"/>
                  <a:pt x="390240" y="1834879"/>
                </a:cubicBezTo>
                <a:cubicBezTo>
                  <a:pt x="263435" y="2308124"/>
                  <a:pt x="544279" y="2794559"/>
                  <a:pt x="1017523" y="2921365"/>
                </a:cubicBezTo>
                <a:cubicBezTo>
                  <a:pt x="1490767" y="3048170"/>
                  <a:pt x="1977202" y="2767326"/>
                  <a:pt x="2104008" y="2294082"/>
                </a:cubicBezTo>
                <a:cubicBezTo>
                  <a:pt x="2230813" y="1820838"/>
                  <a:pt x="1949969" y="1334403"/>
                  <a:pt x="1476725" y="1207597"/>
                </a:cubicBezTo>
                <a:close/>
                <a:moveTo>
                  <a:pt x="3290290" y="1590224"/>
                </a:moveTo>
                <a:cubicBezTo>
                  <a:pt x="3269727" y="1586016"/>
                  <a:pt x="3248437" y="1583806"/>
                  <a:pt x="3226630" y="1583806"/>
                </a:cubicBezTo>
                <a:cubicBezTo>
                  <a:pt x="3052179" y="1583806"/>
                  <a:pt x="2910758" y="1725227"/>
                  <a:pt x="2910758" y="1899678"/>
                </a:cubicBezTo>
                <a:cubicBezTo>
                  <a:pt x="2910758" y="2074130"/>
                  <a:pt x="3052179" y="2215551"/>
                  <a:pt x="3226630" y="2215550"/>
                </a:cubicBezTo>
                <a:cubicBezTo>
                  <a:pt x="3401082" y="2215551"/>
                  <a:pt x="3542503" y="2074130"/>
                  <a:pt x="3542502" y="1899678"/>
                </a:cubicBezTo>
                <a:cubicBezTo>
                  <a:pt x="3542503" y="1747033"/>
                  <a:pt x="3434228" y="1619677"/>
                  <a:pt x="3290290" y="1590224"/>
                </a:cubicBezTo>
                <a:close/>
                <a:moveTo>
                  <a:pt x="3334055" y="1377473"/>
                </a:moveTo>
                <a:cubicBezTo>
                  <a:pt x="3576950" y="1427177"/>
                  <a:pt x="3759665" y="1642090"/>
                  <a:pt x="3759665" y="1899678"/>
                </a:cubicBezTo>
                <a:cubicBezTo>
                  <a:pt x="3759665" y="2194064"/>
                  <a:pt x="3521017" y="2432713"/>
                  <a:pt x="3226630" y="2432713"/>
                </a:cubicBezTo>
                <a:cubicBezTo>
                  <a:pt x="2932244" y="2432712"/>
                  <a:pt x="2693596" y="2194065"/>
                  <a:pt x="2693596" y="1899678"/>
                </a:cubicBezTo>
                <a:cubicBezTo>
                  <a:pt x="2693596" y="1605292"/>
                  <a:pt x="2932244" y="1366644"/>
                  <a:pt x="3226630" y="1366644"/>
                </a:cubicBezTo>
                <a:cubicBezTo>
                  <a:pt x="3263429" y="1366644"/>
                  <a:pt x="3299356" y="1370373"/>
                  <a:pt x="3334055" y="1377473"/>
                </a:cubicBezTo>
                <a:close/>
                <a:moveTo>
                  <a:pt x="1391137" y="789478"/>
                </a:moveTo>
                <a:lnTo>
                  <a:pt x="1759910" y="888290"/>
                </a:lnTo>
                <a:lnTo>
                  <a:pt x="1754625" y="1202375"/>
                </a:lnTo>
                <a:lnTo>
                  <a:pt x="1744979" y="1199790"/>
                </a:lnTo>
                <a:cubicBezTo>
                  <a:pt x="1823578" y="1244024"/>
                  <a:pt x="1894617" y="1298265"/>
                  <a:pt x="1954704" y="1362586"/>
                </a:cubicBezTo>
                <a:lnTo>
                  <a:pt x="2234317" y="1293059"/>
                </a:lnTo>
                <a:lnTo>
                  <a:pt x="2413554" y="1630152"/>
                </a:lnTo>
                <a:lnTo>
                  <a:pt x="2214321" y="1809770"/>
                </a:lnTo>
                <a:cubicBezTo>
                  <a:pt x="2239296" y="1900740"/>
                  <a:pt x="2251067" y="1995997"/>
                  <a:pt x="2246841" y="2092825"/>
                </a:cubicBezTo>
                <a:lnTo>
                  <a:pt x="2495698" y="2230974"/>
                </a:lnTo>
                <a:lnTo>
                  <a:pt x="2396885" y="2599747"/>
                </a:lnTo>
                <a:lnTo>
                  <a:pt x="2094912" y="2594668"/>
                </a:lnTo>
                <a:cubicBezTo>
                  <a:pt x="2056732" y="2658461"/>
                  <a:pt x="2010475" y="2715996"/>
                  <a:pt x="1958644" y="2767359"/>
                </a:cubicBezTo>
                <a:lnTo>
                  <a:pt x="2057814" y="3026193"/>
                </a:lnTo>
                <a:lnTo>
                  <a:pt x="1745078" y="3245174"/>
                </a:lnTo>
                <a:lnTo>
                  <a:pt x="1507869" y="3039237"/>
                </a:lnTo>
                <a:lnTo>
                  <a:pt x="1536736" y="3019025"/>
                </a:lnTo>
                <a:cubicBezTo>
                  <a:pt x="1445878" y="3048429"/>
                  <a:pt x="1349798" y="3062567"/>
                  <a:pt x="1251837" y="3062021"/>
                </a:cubicBezTo>
                <a:lnTo>
                  <a:pt x="1108065" y="3321003"/>
                </a:lnTo>
                <a:lnTo>
                  <a:pt x="739291" y="3222191"/>
                </a:lnTo>
                <a:lnTo>
                  <a:pt x="744274" y="2926021"/>
                </a:lnTo>
                <a:cubicBezTo>
                  <a:pt x="666128" y="2881484"/>
                  <a:pt x="595548" y="2827017"/>
                  <a:pt x="535891" y="2762576"/>
                </a:cubicBezTo>
                <a:lnTo>
                  <a:pt x="540671" y="2772825"/>
                </a:lnTo>
                <a:lnTo>
                  <a:pt x="232276" y="2832568"/>
                </a:lnTo>
                <a:lnTo>
                  <a:pt x="70927" y="2486556"/>
                </a:lnTo>
                <a:lnTo>
                  <a:pt x="279495" y="2317444"/>
                </a:lnTo>
                <a:cubicBezTo>
                  <a:pt x="257233" y="2235849"/>
                  <a:pt x="245603" y="2150814"/>
                  <a:pt x="245586" y="2064274"/>
                </a:cubicBezTo>
                <a:lnTo>
                  <a:pt x="0" y="1927940"/>
                </a:lnTo>
                <a:lnTo>
                  <a:pt x="98812" y="1559167"/>
                </a:lnTo>
                <a:lnTo>
                  <a:pt x="380240" y="1563901"/>
                </a:lnTo>
                <a:cubicBezTo>
                  <a:pt x="418421" y="1496524"/>
                  <a:pt x="464524" y="1435092"/>
                  <a:pt x="516679" y="1380105"/>
                </a:cubicBezTo>
                <a:lnTo>
                  <a:pt x="422419" y="1089378"/>
                </a:lnTo>
                <a:lnTo>
                  <a:pt x="746189" y="887063"/>
                </a:lnTo>
                <a:lnTo>
                  <a:pt x="972292" y="1105134"/>
                </a:lnTo>
                <a:lnTo>
                  <a:pt x="970019" y="1106554"/>
                </a:lnTo>
                <a:cubicBezTo>
                  <a:pt x="1058903" y="1078586"/>
                  <a:pt x="1152743" y="1065659"/>
                  <a:pt x="1248316" y="1066709"/>
                </a:cubicBezTo>
                <a:lnTo>
                  <a:pt x="1238669" y="1064125"/>
                </a:lnTo>
                <a:close/>
                <a:moveTo>
                  <a:pt x="3349970" y="1300109"/>
                </a:moveTo>
                <a:cubicBezTo>
                  <a:pt x="3310130" y="1291957"/>
                  <a:pt x="3268880" y="1287676"/>
                  <a:pt x="3226630" y="1287676"/>
                </a:cubicBezTo>
                <a:cubicBezTo>
                  <a:pt x="2888631" y="1287676"/>
                  <a:pt x="2614628" y="1561679"/>
                  <a:pt x="2614628" y="1899678"/>
                </a:cubicBezTo>
                <a:cubicBezTo>
                  <a:pt x="2614628" y="2237678"/>
                  <a:pt x="2888630" y="2511680"/>
                  <a:pt x="3226630" y="2511681"/>
                </a:cubicBezTo>
                <a:cubicBezTo>
                  <a:pt x="3564630" y="2511681"/>
                  <a:pt x="3838633" y="2237678"/>
                  <a:pt x="3838633" y="1899678"/>
                </a:cubicBezTo>
                <a:cubicBezTo>
                  <a:pt x="3838632" y="1603928"/>
                  <a:pt x="3628849" y="1357176"/>
                  <a:pt x="3349970" y="1300109"/>
                </a:cubicBezTo>
                <a:close/>
                <a:moveTo>
                  <a:pt x="3358324" y="1024334"/>
                </a:moveTo>
                <a:lnTo>
                  <a:pt x="3410883" y="1234575"/>
                </a:lnTo>
                <a:lnTo>
                  <a:pt x="3403994" y="1234575"/>
                </a:lnTo>
                <a:cubicBezTo>
                  <a:pt x="3464268" y="1250018"/>
                  <a:pt x="3521292" y="1273478"/>
                  <a:pt x="3572818" y="1305612"/>
                </a:cubicBezTo>
                <a:lnTo>
                  <a:pt x="3746730" y="1209354"/>
                </a:lnTo>
                <a:lnTo>
                  <a:pt x="3926358" y="1401981"/>
                </a:lnTo>
                <a:lnTo>
                  <a:pt x="3825667" y="1557247"/>
                </a:lnTo>
                <a:cubicBezTo>
                  <a:pt x="3858552" y="1613408"/>
                  <a:pt x="3883404" y="1674784"/>
                  <a:pt x="3897877" y="1740062"/>
                </a:cubicBezTo>
                <a:lnTo>
                  <a:pt x="4088377" y="1787686"/>
                </a:lnTo>
                <a:lnTo>
                  <a:pt x="4088377" y="2051071"/>
                </a:lnTo>
                <a:lnTo>
                  <a:pt x="3886243" y="2101605"/>
                </a:lnTo>
                <a:cubicBezTo>
                  <a:pt x="3872191" y="2150933"/>
                  <a:pt x="3851639" y="2197531"/>
                  <a:pt x="3826272" y="2241013"/>
                </a:cubicBezTo>
                <a:lnTo>
                  <a:pt x="3938572" y="2395786"/>
                </a:lnTo>
                <a:lnTo>
                  <a:pt x="3769272" y="2597551"/>
                </a:lnTo>
                <a:lnTo>
                  <a:pt x="3574432" y="2502674"/>
                </a:lnTo>
                <a:lnTo>
                  <a:pt x="3590059" y="2484050"/>
                </a:lnTo>
                <a:cubicBezTo>
                  <a:pt x="3534764" y="2519868"/>
                  <a:pt x="3473263" y="2546445"/>
                  <a:pt x="3407886" y="2563572"/>
                </a:cubicBezTo>
                <a:lnTo>
                  <a:pt x="3358323" y="2761823"/>
                </a:lnTo>
                <a:lnTo>
                  <a:pt x="3094938" y="2761823"/>
                </a:lnTo>
                <a:lnTo>
                  <a:pt x="3045375" y="2563574"/>
                </a:lnTo>
                <a:cubicBezTo>
                  <a:pt x="2985349" y="2547848"/>
                  <a:pt x="2928591" y="2524155"/>
                  <a:pt x="2877330" y="2491865"/>
                </a:cubicBezTo>
                <a:lnTo>
                  <a:pt x="2882346" y="2497841"/>
                </a:lnTo>
                <a:lnTo>
                  <a:pt x="2687507" y="2592718"/>
                </a:lnTo>
                <a:lnTo>
                  <a:pt x="2518206" y="2390954"/>
                </a:lnTo>
                <a:lnTo>
                  <a:pt x="2626994" y="2241021"/>
                </a:lnTo>
                <a:cubicBezTo>
                  <a:pt x="2597591" y="2190623"/>
                  <a:pt x="2574657" y="2136035"/>
                  <a:pt x="2559194" y="2078370"/>
                </a:cubicBezTo>
                <a:lnTo>
                  <a:pt x="2371198" y="2031371"/>
                </a:lnTo>
                <a:lnTo>
                  <a:pt x="2371198" y="1767986"/>
                </a:lnTo>
                <a:lnTo>
                  <a:pt x="2559579" y="1720890"/>
                </a:lnTo>
                <a:cubicBezTo>
                  <a:pt x="2572992" y="1669175"/>
                  <a:pt x="2592745" y="1620006"/>
                  <a:pt x="2617681" y="1574051"/>
                </a:cubicBezTo>
                <a:lnTo>
                  <a:pt x="2502958" y="1397149"/>
                </a:lnTo>
                <a:lnTo>
                  <a:pt x="2682587" y="1204520"/>
                </a:lnTo>
                <a:lnTo>
                  <a:pt x="2872193" y="1309466"/>
                </a:lnTo>
                <a:lnTo>
                  <a:pt x="2870932" y="1310818"/>
                </a:lnTo>
                <a:cubicBezTo>
                  <a:pt x="2925169" y="1276310"/>
                  <a:pt x="2985393" y="1250941"/>
                  <a:pt x="3049268" y="1234575"/>
                </a:cubicBezTo>
                <a:lnTo>
                  <a:pt x="3042378" y="1234576"/>
                </a:lnTo>
                <a:lnTo>
                  <a:pt x="3094939" y="1024334"/>
                </a:lnTo>
                <a:close/>
                <a:moveTo>
                  <a:pt x="2786480" y="402820"/>
                </a:moveTo>
                <a:cubicBezTo>
                  <a:pt x="2745900" y="389943"/>
                  <a:pt x="2701172" y="388627"/>
                  <a:pt x="2657264" y="401580"/>
                </a:cubicBezTo>
                <a:cubicBezTo>
                  <a:pt x="2540176" y="436121"/>
                  <a:pt x="2473258" y="559041"/>
                  <a:pt x="2507800" y="676128"/>
                </a:cubicBezTo>
                <a:cubicBezTo>
                  <a:pt x="2542340" y="793216"/>
                  <a:pt x="2665260" y="860133"/>
                  <a:pt x="2782348" y="825592"/>
                </a:cubicBezTo>
                <a:cubicBezTo>
                  <a:pt x="2899435" y="791051"/>
                  <a:pt x="2966353" y="668132"/>
                  <a:pt x="2931812" y="551045"/>
                </a:cubicBezTo>
                <a:cubicBezTo>
                  <a:pt x="2910223" y="477864"/>
                  <a:pt x="2854113" y="424282"/>
                  <a:pt x="2786480" y="402820"/>
                </a:cubicBezTo>
                <a:close/>
                <a:moveTo>
                  <a:pt x="2932202" y="47278"/>
                </a:moveTo>
                <a:lnTo>
                  <a:pt x="3090904" y="140999"/>
                </a:lnTo>
                <a:lnTo>
                  <a:pt x="3054065" y="265147"/>
                </a:lnTo>
                <a:cubicBezTo>
                  <a:pt x="3087256" y="296329"/>
                  <a:pt x="3116089" y="332603"/>
                  <a:pt x="3138727" y="373550"/>
                </a:cubicBezTo>
                <a:lnTo>
                  <a:pt x="3276016" y="367796"/>
                </a:lnTo>
                <a:lnTo>
                  <a:pt x="3328165" y="544574"/>
                </a:lnTo>
                <a:lnTo>
                  <a:pt x="3202503" y="618514"/>
                </a:lnTo>
                <a:cubicBezTo>
                  <a:pt x="3202838" y="654403"/>
                  <a:pt x="3198271" y="689748"/>
                  <a:pt x="3189855" y="723955"/>
                </a:cubicBezTo>
                <a:lnTo>
                  <a:pt x="3295873" y="805599"/>
                </a:lnTo>
                <a:lnTo>
                  <a:pt x="3222192" y="974540"/>
                </a:lnTo>
                <a:lnTo>
                  <a:pt x="3072634" y="949439"/>
                </a:lnTo>
                <a:lnTo>
                  <a:pt x="3079435" y="933845"/>
                </a:lnTo>
                <a:cubicBezTo>
                  <a:pt x="3049413" y="968833"/>
                  <a:pt x="3013398" y="998848"/>
                  <a:pt x="2972910" y="1023288"/>
                </a:cubicBezTo>
                <a:lnTo>
                  <a:pt x="2978897" y="1166163"/>
                </a:lnTo>
                <a:lnTo>
                  <a:pt x="2802119" y="1218312"/>
                </a:lnTo>
                <a:lnTo>
                  <a:pt x="2729602" y="1095065"/>
                </a:lnTo>
                <a:cubicBezTo>
                  <a:pt x="2686199" y="1096396"/>
                  <a:pt x="2643414" y="1091732"/>
                  <a:pt x="2602615" y="1080209"/>
                </a:cubicBezTo>
                <a:lnTo>
                  <a:pt x="2607165" y="1083226"/>
                </a:lnTo>
                <a:lnTo>
                  <a:pt x="2495179" y="1185484"/>
                </a:lnTo>
                <a:lnTo>
                  <a:pt x="2341599" y="1083585"/>
                </a:lnTo>
                <a:lnTo>
                  <a:pt x="2384929" y="961414"/>
                </a:lnTo>
                <a:cubicBezTo>
                  <a:pt x="2355215" y="933409"/>
                  <a:pt x="2329015" y="901312"/>
                  <a:pt x="2307218" y="865670"/>
                </a:cubicBezTo>
                <a:lnTo>
                  <a:pt x="2171734" y="871348"/>
                </a:lnTo>
                <a:lnTo>
                  <a:pt x="2119584" y="694571"/>
                </a:lnTo>
                <a:lnTo>
                  <a:pt x="2236697" y="625662"/>
                </a:lnTo>
                <a:cubicBezTo>
                  <a:pt x="2235459" y="588297"/>
                  <a:pt x="2238982" y="551385"/>
                  <a:pt x="2246620" y="515603"/>
                </a:cubicBezTo>
                <a:lnTo>
                  <a:pt x="2134594" y="419585"/>
                </a:lnTo>
                <a:lnTo>
                  <a:pt x="2217016" y="254732"/>
                </a:lnTo>
                <a:lnTo>
                  <a:pt x="2365055" y="287627"/>
                </a:lnTo>
                <a:lnTo>
                  <a:pt x="2364476" y="288784"/>
                </a:lnTo>
                <a:cubicBezTo>
                  <a:pt x="2394046" y="254885"/>
                  <a:pt x="2429444" y="225933"/>
                  <a:pt x="2469075" y="202302"/>
                </a:cubicBezTo>
                <a:lnTo>
                  <a:pt x="2464452" y="203666"/>
                </a:lnTo>
                <a:lnTo>
                  <a:pt x="2458102" y="52150"/>
                </a:lnTo>
                <a:lnTo>
                  <a:pt x="2634880" y="0"/>
                </a:lnTo>
                <a:lnTo>
                  <a:pt x="2711784" y="130703"/>
                </a:lnTo>
                <a:lnTo>
                  <a:pt x="2707159" y="132067"/>
                </a:lnTo>
                <a:cubicBezTo>
                  <a:pt x="2750672" y="130497"/>
                  <a:pt x="2793590" y="134953"/>
                  <a:pt x="2834535" y="1463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xmlns="" id="{E811A7FB-3A15-4CB6-B521-754D5F5239BB}"/>
              </a:ext>
            </a:extLst>
          </p:cNvPr>
          <p:cNvSpPr/>
          <p:nvPr/>
        </p:nvSpPr>
        <p:spPr>
          <a:xfrm>
            <a:off x="922014" y="3368175"/>
            <a:ext cx="1080120" cy="1080120"/>
          </a:xfrm>
          <a:prstGeom prst="ellipse">
            <a:avLst/>
          </a:prstGeom>
          <a:solidFill>
            <a:schemeClr val="accent1"/>
          </a:solidFill>
          <a:ln w="12700">
            <a:gradFill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alpha val="30000"/>
                  </a:schemeClr>
                </a:gs>
              </a:gsLst>
              <a:lin ang="7800000" scaled="0"/>
            </a:gra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BFD3C1E3-7ACC-4EEB-8DA9-BB74ED6EDA35}"/>
              </a:ext>
            </a:extLst>
          </p:cNvPr>
          <p:cNvGrpSpPr/>
          <p:nvPr/>
        </p:nvGrpSpPr>
        <p:grpSpPr>
          <a:xfrm>
            <a:off x="2220801" y="3324274"/>
            <a:ext cx="3840551" cy="1167927"/>
            <a:chOff x="2195734" y="1992546"/>
            <a:chExt cx="2917710" cy="116792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DD53571E-EF09-47FC-B54F-575072D0C6B8}"/>
                </a:ext>
              </a:extLst>
            </p:cNvPr>
            <p:cNvSpPr txBox="1"/>
            <p:nvPr/>
          </p:nvSpPr>
          <p:spPr>
            <a:xfrm>
              <a:off x="2195736" y="1992546"/>
              <a:ext cx="29177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itchFamily="34" charset="0"/>
                  <a:cs typeface="Calibri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789347EE-9845-4AD0-8E20-945A0B5767D5}"/>
                </a:ext>
              </a:extLst>
            </p:cNvPr>
            <p:cNvSpPr txBox="1"/>
            <p:nvPr/>
          </p:nvSpPr>
          <p:spPr>
            <a:xfrm>
              <a:off x="2195734" y="2329476"/>
              <a:ext cx="291770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Example Text : 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xmlns="" id="{6C5CB675-63BB-492A-9F09-F2F20AC861F5}"/>
              </a:ext>
            </a:extLst>
          </p:cNvPr>
          <p:cNvSpPr/>
          <p:nvPr/>
        </p:nvSpPr>
        <p:spPr>
          <a:xfrm>
            <a:off x="6239013" y="3368175"/>
            <a:ext cx="1080120" cy="1080120"/>
          </a:xfrm>
          <a:prstGeom prst="ellipse">
            <a:avLst/>
          </a:prstGeom>
          <a:solidFill>
            <a:schemeClr val="accent2"/>
          </a:solidFill>
          <a:ln w="12700">
            <a:gradFill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alpha val="30000"/>
                  </a:schemeClr>
                </a:gs>
              </a:gsLst>
              <a:lin ang="7800000" scaled="0"/>
            </a:gra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C18E062A-01AB-400B-A0FA-767609213F6D}"/>
              </a:ext>
            </a:extLst>
          </p:cNvPr>
          <p:cNvGrpSpPr/>
          <p:nvPr/>
        </p:nvGrpSpPr>
        <p:grpSpPr>
          <a:xfrm>
            <a:off x="7493840" y="3324274"/>
            <a:ext cx="3840551" cy="1167927"/>
            <a:chOff x="2195734" y="1992546"/>
            <a:chExt cx="2917710" cy="116792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6B3E5F25-B4D5-4B90-81FA-A08F204BEB3B}"/>
                </a:ext>
              </a:extLst>
            </p:cNvPr>
            <p:cNvSpPr txBox="1"/>
            <p:nvPr/>
          </p:nvSpPr>
          <p:spPr>
            <a:xfrm>
              <a:off x="2195736" y="1992546"/>
              <a:ext cx="29177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itchFamily="34" charset="0"/>
                  <a:cs typeface="Calibri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F56E84A2-4DB7-44DC-97A6-D5C1EA93EE8D}"/>
                </a:ext>
              </a:extLst>
            </p:cNvPr>
            <p:cNvSpPr txBox="1"/>
            <p:nvPr/>
          </p:nvSpPr>
          <p:spPr>
            <a:xfrm>
              <a:off x="2195734" y="2329476"/>
              <a:ext cx="291770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Example Text : 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1" name="Freeform 38">
            <a:extLst>
              <a:ext uri="{FF2B5EF4-FFF2-40B4-BE49-F238E27FC236}">
                <a16:creationId xmlns:a16="http://schemas.microsoft.com/office/drawing/2014/main" xmlns="" id="{B6FC8291-DF93-44E2-B243-EC4A32EDB8DD}"/>
              </a:ext>
            </a:extLst>
          </p:cNvPr>
          <p:cNvSpPr>
            <a:spLocks noChangeAspect="1"/>
          </p:cNvSpPr>
          <p:nvPr/>
        </p:nvSpPr>
        <p:spPr>
          <a:xfrm>
            <a:off x="1229513" y="3694212"/>
            <a:ext cx="550116" cy="428049"/>
          </a:xfrm>
          <a:custGeom>
            <a:avLst/>
            <a:gdLst>
              <a:gd name="connsiteX0" fmla="*/ 296870 w 3865288"/>
              <a:gd name="connsiteY0" fmla="*/ 263283 h 3007610"/>
              <a:gd name="connsiteX1" fmla="*/ 1229426 w 3865288"/>
              <a:gd name="connsiteY1" fmla="*/ 364513 h 3007610"/>
              <a:gd name="connsiteX2" fmla="*/ 1461439 w 3865288"/>
              <a:gd name="connsiteY2" fmla="*/ 682388 h 3007610"/>
              <a:gd name="connsiteX3" fmla="*/ 2937058 w 3865288"/>
              <a:gd name="connsiteY3" fmla="*/ 854705 h 3007610"/>
              <a:gd name="connsiteX4" fmla="*/ 3289645 w 3865288"/>
              <a:gd name="connsiteY4" fmla="*/ 1194179 h 3007610"/>
              <a:gd name="connsiteX5" fmla="*/ 3597846 w 3865288"/>
              <a:gd name="connsiteY5" fmla="*/ 3007610 h 3007610"/>
              <a:gd name="connsiteX6" fmla="*/ 346298 w 3865288"/>
              <a:gd name="connsiteY6" fmla="*/ 2636865 h 3007610"/>
              <a:gd name="connsiteX7" fmla="*/ 0 w 3865288"/>
              <a:gd name="connsiteY7" fmla="*/ 502119 h 3007610"/>
              <a:gd name="connsiteX8" fmla="*/ 282628 w 3865288"/>
              <a:gd name="connsiteY8" fmla="*/ 498143 h 3007610"/>
              <a:gd name="connsiteX9" fmla="*/ 296870 w 3865288"/>
              <a:gd name="connsiteY9" fmla="*/ 263283 h 3007610"/>
              <a:gd name="connsiteX10" fmla="*/ 682924 w 3865288"/>
              <a:gd name="connsiteY10" fmla="*/ 0 h 3007610"/>
              <a:gd name="connsiteX11" fmla="*/ 1570028 w 3865288"/>
              <a:gd name="connsiteY11" fmla="*/ 109182 h 3007610"/>
              <a:gd name="connsiteX12" fmla="*/ 1829336 w 3865288"/>
              <a:gd name="connsiteY12" fmla="*/ 436728 h 3007610"/>
              <a:gd name="connsiteX13" fmla="*/ 3664960 w 3865288"/>
              <a:gd name="connsiteY13" fmla="*/ 668740 h 3007610"/>
              <a:gd name="connsiteX14" fmla="*/ 3856028 w 3865288"/>
              <a:gd name="connsiteY14" fmla="*/ 1009934 h 3007610"/>
              <a:gd name="connsiteX15" fmla="*/ 3612623 w 3865288"/>
              <a:gd name="connsiteY15" fmla="*/ 3007017 h 3007610"/>
              <a:gd name="connsiteX16" fmla="*/ 3487539 w 3865288"/>
              <a:gd name="connsiteY16" fmla="*/ 1084997 h 3007610"/>
              <a:gd name="connsiteX17" fmla="*/ 3255527 w 3865288"/>
              <a:gd name="connsiteY17" fmla="*/ 812041 h 3007610"/>
              <a:gd name="connsiteX18" fmla="*/ 1651915 w 3865288"/>
              <a:gd name="connsiteY18" fmla="*/ 614149 h 3007610"/>
              <a:gd name="connsiteX19" fmla="*/ 1372136 w 3865288"/>
              <a:gd name="connsiteY19" fmla="*/ 279779 h 3007610"/>
              <a:gd name="connsiteX20" fmla="*/ 688910 w 3865288"/>
              <a:gd name="connsiteY20" fmla="*/ 177421 h 3007610"/>
              <a:gd name="connsiteX21" fmla="*/ 682924 w 3865288"/>
              <a:gd name="connsiteY21" fmla="*/ 0 h 3007610"/>
              <a:gd name="connsiteX0" fmla="*/ 296870 w 3865288"/>
              <a:gd name="connsiteY0" fmla="*/ 263283 h 3007610"/>
              <a:gd name="connsiteX1" fmla="*/ 1229426 w 3865288"/>
              <a:gd name="connsiteY1" fmla="*/ 364513 h 3007610"/>
              <a:gd name="connsiteX2" fmla="*/ 1461439 w 3865288"/>
              <a:gd name="connsiteY2" fmla="*/ 682388 h 3007610"/>
              <a:gd name="connsiteX3" fmla="*/ 2937058 w 3865288"/>
              <a:gd name="connsiteY3" fmla="*/ 854705 h 3007610"/>
              <a:gd name="connsiteX4" fmla="*/ 3289645 w 3865288"/>
              <a:gd name="connsiteY4" fmla="*/ 1194179 h 3007610"/>
              <a:gd name="connsiteX5" fmla="*/ 3597846 w 3865288"/>
              <a:gd name="connsiteY5" fmla="*/ 3007610 h 3007610"/>
              <a:gd name="connsiteX6" fmla="*/ 346298 w 3865288"/>
              <a:gd name="connsiteY6" fmla="*/ 2636865 h 3007610"/>
              <a:gd name="connsiteX7" fmla="*/ 0 w 3865288"/>
              <a:gd name="connsiteY7" fmla="*/ 502119 h 3007610"/>
              <a:gd name="connsiteX8" fmla="*/ 282628 w 3865288"/>
              <a:gd name="connsiteY8" fmla="*/ 498143 h 3007610"/>
              <a:gd name="connsiteX9" fmla="*/ 296870 w 3865288"/>
              <a:gd name="connsiteY9" fmla="*/ 263283 h 3007610"/>
              <a:gd name="connsiteX10" fmla="*/ 682924 w 3865288"/>
              <a:gd name="connsiteY10" fmla="*/ 0 h 3007610"/>
              <a:gd name="connsiteX11" fmla="*/ 1570028 w 3865288"/>
              <a:gd name="connsiteY11" fmla="*/ 109182 h 3007610"/>
              <a:gd name="connsiteX12" fmla="*/ 1829336 w 3865288"/>
              <a:gd name="connsiteY12" fmla="*/ 436728 h 3007610"/>
              <a:gd name="connsiteX13" fmla="*/ 3664960 w 3865288"/>
              <a:gd name="connsiteY13" fmla="*/ 668740 h 3007610"/>
              <a:gd name="connsiteX14" fmla="*/ 3856028 w 3865288"/>
              <a:gd name="connsiteY14" fmla="*/ 1009934 h 3007610"/>
              <a:gd name="connsiteX15" fmla="*/ 3612623 w 3865288"/>
              <a:gd name="connsiteY15" fmla="*/ 3007017 h 3007610"/>
              <a:gd name="connsiteX16" fmla="*/ 3487539 w 3865288"/>
              <a:gd name="connsiteY16" fmla="*/ 1084997 h 3007610"/>
              <a:gd name="connsiteX17" fmla="*/ 3255527 w 3865288"/>
              <a:gd name="connsiteY17" fmla="*/ 812041 h 3007610"/>
              <a:gd name="connsiteX18" fmla="*/ 1651915 w 3865288"/>
              <a:gd name="connsiteY18" fmla="*/ 614149 h 3007610"/>
              <a:gd name="connsiteX19" fmla="*/ 1372136 w 3865288"/>
              <a:gd name="connsiteY19" fmla="*/ 279779 h 3007610"/>
              <a:gd name="connsiteX20" fmla="*/ 662094 w 3865288"/>
              <a:gd name="connsiteY20" fmla="*/ 164013 h 3007610"/>
              <a:gd name="connsiteX21" fmla="*/ 682924 w 3865288"/>
              <a:gd name="connsiteY21" fmla="*/ 0 h 3007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865288" h="3007610">
                <a:moveTo>
                  <a:pt x="296870" y="263283"/>
                </a:moveTo>
                <a:lnTo>
                  <a:pt x="1229426" y="364513"/>
                </a:lnTo>
                <a:lnTo>
                  <a:pt x="1461439" y="682388"/>
                </a:lnTo>
                <a:lnTo>
                  <a:pt x="2937058" y="854705"/>
                </a:lnTo>
                <a:cubicBezTo>
                  <a:pt x="3245418" y="884374"/>
                  <a:pt x="3271508" y="1057167"/>
                  <a:pt x="3289645" y="1194179"/>
                </a:cubicBezTo>
                <a:lnTo>
                  <a:pt x="3597846" y="3007610"/>
                </a:lnTo>
                <a:lnTo>
                  <a:pt x="346298" y="2636865"/>
                </a:lnTo>
                <a:lnTo>
                  <a:pt x="0" y="502119"/>
                </a:lnTo>
                <a:lnTo>
                  <a:pt x="282628" y="498143"/>
                </a:lnTo>
                <a:lnTo>
                  <a:pt x="296870" y="263283"/>
                </a:lnTo>
                <a:close/>
                <a:moveTo>
                  <a:pt x="682924" y="0"/>
                </a:moveTo>
                <a:lnTo>
                  <a:pt x="1570028" y="109182"/>
                </a:lnTo>
                <a:lnTo>
                  <a:pt x="1829336" y="436728"/>
                </a:lnTo>
                <a:lnTo>
                  <a:pt x="3664960" y="668740"/>
                </a:lnTo>
                <a:cubicBezTo>
                  <a:pt x="3883700" y="698983"/>
                  <a:pt x="3875827" y="816690"/>
                  <a:pt x="3856028" y="1009934"/>
                </a:cubicBezTo>
                <a:lnTo>
                  <a:pt x="3612623" y="3007017"/>
                </a:lnTo>
                <a:lnTo>
                  <a:pt x="3487539" y="1084997"/>
                </a:lnTo>
                <a:cubicBezTo>
                  <a:pt x="3489715" y="954256"/>
                  <a:pt x="3444181" y="835439"/>
                  <a:pt x="3255527" y="812041"/>
                </a:cubicBezTo>
                <a:lnTo>
                  <a:pt x="1651915" y="614149"/>
                </a:lnTo>
                <a:lnTo>
                  <a:pt x="1372136" y="279779"/>
                </a:lnTo>
                <a:lnTo>
                  <a:pt x="662094" y="164013"/>
                </a:lnTo>
                <a:cubicBezTo>
                  <a:pt x="675742" y="104873"/>
                  <a:pt x="669276" y="59140"/>
                  <a:pt x="68292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2" name="자유형: 도형 30">
            <a:extLst>
              <a:ext uri="{FF2B5EF4-FFF2-40B4-BE49-F238E27FC236}">
                <a16:creationId xmlns:a16="http://schemas.microsoft.com/office/drawing/2014/main" xmlns="" id="{1FBD52A5-DABB-4BA3-BD9D-E55A58B1CD06}"/>
              </a:ext>
            </a:extLst>
          </p:cNvPr>
          <p:cNvSpPr/>
          <p:nvPr/>
        </p:nvSpPr>
        <p:spPr>
          <a:xfrm>
            <a:off x="6553684" y="3640459"/>
            <a:ext cx="450776" cy="535555"/>
          </a:xfrm>
          <a:custGeom>
            <a:avLst/>
            <a:gdLst>
              <a:gd name="connsiteX0" fmla="*/ 930704 w 1878694"/>
              <a:gd name="connsiteY0" fmla="*/ 1253732 h 2232028"/>
              <a:gd name="connsiteX1" fmla="*/ 810628 w 1878694"/>
              <a:gd name="connsiteY1" fmla="*/ 1373808 h 2232028"/>
              <a:gd name="connsiteX2" fmla="*/ 845798 w 1878694"/>
              <a:gd name="connsiteY2" fmla="*/ 1458715 h 2232028"/>
              <a:gd name="connsiteX3" fmla="*/ 846153 w 1878694"/>
              <a:gd name="connsiteY3" fmla="*/ 1458954 h 2232028"/>
              <a:gd name="connsiteX4" fmla="*/ 792156 w 1878694"/>
              <a:gd name="connsiteY4" fmla="*/ 1753258 h 2232028"/>
              <a:gd name="connsiteX5" fmla="*/ 1069252 w 1878694"/>
              <a:gd name="connsiteY5" fmla="*/ 1753258 h 2232028"/>
              <a:gd name="connsiteX6" fmla="*/ 1015255 w 1878694"/>
              <a:gd name="connsiteY6" fmla="*/ 1458954 h 2232028"/>
              <a:gd name="connsiteX7" fmla="*/ 1015611 w 1878694"/>
              <a:gd name="connsiteY7" fmla="*/ 1458715 h 2232028"/>
              <a:gd name="connsiteX8" fmla="*/ 1050780 w 1878694"/>
              <a:gd name="connsiteY8" fmla="*/ 1373808 h 2232028"/>
              <a:gd name="connsiteX9" fmla="*/ 930704 w 1878694"/>
              <a:gd name="connsiteY9" fmla="*/ 1253732 h 2232028"/>
              <a:gd name="connsiteX10" fmla="*/ 807360 w 1878694"/>
              <a:gd name="connsiteY10" fmla="*/ 244435 h 2232028"/>
              <a:gd name="connsiteX11" fmla="*/ 509333 w 1878694"/>
              <a:gd name="connsiteY11" fmla="*/ 542462 h 2232028"/>
              <a:gd name="connsiteX12" fmla="*/ 509333 w 1878694"/>
              <a:gd name="connsiteY12" fmla="*/ 853160 h 2232028"/>
              <a:gd name="connsiteX13" fmla="*/ 1352075 w 1878694"/>
              <a:gd name="connsiteY13" fmla="*/ 853160 h 2232028"/>
              <a:gd name="connsiteX14" fmla="*/ 1352075 w 1878694"/>
              <a:gd name="connsiteY14" fmla="*/ 542462 h 2232028"/>
              <a:gd name="connsiteX15" fmla="*/ 1054048 w 1878694"/>
              <a:gd name="connsiteY15" fmla="*/ 244435 h 2232028"/>
              <a:gd name="connsiteX16" fmla="*/ 766274 w 1878694"/>
              <a:gd name="connsiteY16" fmla="*/ 0 h 2232028"/>
              <a:gd name="connsiteX17" fmla="*/ 1095134 w 1878694"/>
              <a:gd name="connsiteY17" fmla="*/ 0 h 2232028"/>
              <a:gd name="connsiteX18" fmla="*/ 1591384 w 1878694"/>
              <a:gd name="connsiteY18" fmla="*/ 496250 h 2232028"/>
              <a:gd name="connsiteX19" fmla="*/ 1591384 w 1878694"/>
              <a:gd name="connsiteY19" fmla="*/ 853160 h 2232028"/>
              <a:gd name="connsiteX20" fmla="*/ 1704295 w 1878694"/>
              <a:gd name="connsiteY20" fmla="*/ 853160 h 2232028"/>
              <a:gd name="connsiteX21" fmla="*/ 1878694 w 1878694"/>
              <a:gd name="connsiteY21" fmla="*/ 1027559 h 2232028"/>
              <a:gd name="connsiteX22" fmla="*/ 1878694 w 1878694"/>
              <a:gd name="connsiteY22" fmla="*/ 2057629 h 2232028"/>
              <a:gd name="connsiteX23" fmla="*/ 1704295 w 1878694"/>
              <a:gd name="connsiteY23" fmla="*/ 2232028 h 2232028"/>
              <a:gd name="connsiteX24" fmla="*/ 174399 w 1878694"/>
              <a:gd name="connsiteY24" fmla="*/ 2232028 h 2232028"/>
              <a:gd name="connsiteX25" fmla="*/ 0 w 1878694"/>
              <a:gd name="connsiteY25" fmla="*/ 2057629 h 2232028"/>
              <a:gd name="connsiteX26" fmla="*/ 0 w 1878694"/>
              <a:gd name="connsiteY26" fmla="*/ 1027559 h 2232028"/>
              <a:gd name="connsiteX27" fmla="*/ 174399 w 1878694"/>
              <a:gd name="connsiteY27" fmla="*/ 853160 h 2232028"/>
              <a:gd name="connsiteX28" fmla="*/ 270024 w 1878694"/>
              <a:gd name="connsiteY28" fmla="*/ 853160 h 2232028"/>
              <a:gd name="connsiteX29" fmla="*/ 270024 w 1878694"/>
              <a:gd name="connsiteY29" fmla="*/ 496250 h 2232028"/>
              <a:gd name="connsiteX30" fmla="*/ 766274 w 1878694"/>
              <a:gd name="connsiteY30" fmla="*/ 0 h 2232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878694" h="2232028">
                <a:moveTo>
                  <a:pt x="930704" y="1253732"/>
                </a:moveTo>
                <a:cubicBezTo>
                  <a:pt x="864388" y="1253732"/>
                  <a:pt x="810628" y="1307492"/>
                  <a:pt x="810628" y="1373808"/>
                </a:cubicBezTo>
                <a:cubicBezTo>
                  <a:pt x="810628" y="1406966"/>
                  <a:pt x="824068" y="1436985"/>
                  <a:pt x="845798" y="1458715"/>
                </a:cubicBezTo>
                <a:lnTo>
                  <a:pt x="846153" y="1458954"/>
                </a:lnTo>
                <a:lnTo>
                  <a:pt x="792156" y="1753258"/>
                </a:lnTo>
                <a:lnTo>
                  <a:pt x="1069252" y="1753258"/>
                </a:lnTo>
                <a:lnTo>
                  <a:pt x="1015255" y="1458954"/>
                </a:lnTo>
                <a:lnTo>
                  <a:pt x="1015611" y="1458715"/>
                </a:lnTo>
                <a:cubicBezTo>
                  <a:pt x="1037340" y="1436985"/>
                  <a:pt x="1050780" y="1406966"/>
                  <a:pt x="1050780" y="1373808"/>
                </a:cubicBezTo>
                <a:cubicBezTo>
                  <a:pt x="1050780" y="1307492"/>
                  <a:pt x="997020" y="1253732"/>
                  <a:pt x="930704" y="1253732"/>
                </a:cubicBezTo>
                <a:close/>
                <a:moveTo>
                  <a:pt x="807360" y="244435"/>
                </a:moveTo>
                <a:cubicBezTo>
                  <a:pt x="642764" y="244435"/>
                  <a:pt x="509333" y="377866"/>
                  <a:pt x="509333" y="542462"/>
                </a:cubicBezTo>
                <a:lnTo>
                  <a:pt x="509333" y="853160"/>
                </a:lnTo>
                <a:lnTo>
                  <a:pt x="1352075" y="853160"/>
                </a:lnTo>
                <a:lnTo>
                  <a:pt x="1352075" y="542462"/>
                </a:lnTo>
                <a:cubicBezTo>
                  <a:pt x="1352075" y="377866"/>
                  <a:pt x="1218644" y="244435"/>
                  <a:pt x="1054048" y="244435"/>
                </a:cubicBezTo>
                <a:close/>
                <a:moveTo>
                  <a:pt x="766274" y="0"/>
                </a:moveTo>
                <a:lnTo>
                  <a:pt x="1095134" y="0"/>
                </a:lnTo>
                <a:cubicBezTo>
                  <a:pt x="1369205" y="0"/>
                  <a:pt x="1591384" y="222179"/>
                  <a:pt x="1591384" y="496250"/>
                </a:cubicBezTo>
                <a:lnTo>
                  <a:pt x="1591384" y="853160"/>
                </a:lnTo>
                <a:lnTo>
                  <a:pt x="1704295" y="853160"/>
                </a:lnTo>
                <a:cubicBezTo>
                  <a:pt x="1800613" y="853160"/>
                  <a:pt x="1878694" y="931241"/>
                  <a:pt x="1878694" y="1027559"/>
                </a:cubicBezTo>
                <a:lnTo>
                  <a:pt x="1878694" y="2057629"/>
                </a:lnTo>
                <a:cubicBezTo>
                  <a:pt x="1878694" y="2153947"/>
                  <a:pt x="1800613" y="2232028"/>
                  <a:pt x="1704295" y="2232028"/>
                </a:cubicBezTo>
                <a:lnTo>
                  <a:pt x="174399" y="2232028"/>
                </a:lnTo>
                <a:cubicBezTo>
                  <a:pt x="78081" y="2232028"/>
                  <a:pt x="0" y="2153947"/>
                  <a:pt x="0" y="2057629"/>
                </a:cubicBezTo>
                <a:lnTo>
                  <a:pt x="0" y="1027559"/>
                </a:lnTo>
                <a:cubicBezTo>
                  <a:pt x="0" y="931241"/>
                  <a:pt x="78081" y="853160"/>
                  <a:pt x="174399" y="853160"/>
                </a:cubicBezTo>
                <a:lnTo>
                  <a:pt x="270024" y="853160"/>
                </a:lnTo>
                <a:lnTo>
                  <a:pt x="270024" y="496250"/>
                </a:lnTo>
                <a:cubicBezTo>
                  <a:pt x="270024" y="222179"/>
                  <a:pt x="492203" y="0"/>
                  <a:pt x="7662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3" name="Oval 12">
            <a:extLst>
              <a:ext uri="{FF2B5EF4-FFF2-40B4-BE49-F238E27FC236}">
                <a16:creationId xmlns:a16="http://schemas.microsoft.com/office/drawing/2014/main" xmlns="" id="{880AF373-5912-4DE8-95E9-1D296315EECE}"/>
              </a:ext>
            </a:extLst>
          </p:cNvPr>
          <p:cNvSpPr/>
          <p:nvPr/>
        </p:nvSpPr>
        <p:spPr>
          <a:xfrm>
            <a:off x="922014" y="4942896"/>
            <a:ext cx="1080120" cy="1080120"/>
          </a:xfrm>
          <a:prstGeom prst="ellipse">
            <a:avLst/>
          </a:prstGeom>
          <a:solidFill>
            <a:schemeClr val="accent6"/>
          </a:solidFill>
          <a:ln w="12700">
            <a:gradFill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alpha val="30000"/>
                  </a:schemeClr>
                </a:gs>
              </a:gsLst>
              <a:lin ang="7800000" scaled="0"/>
            </a:gra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grpSp>
        <p:nvGrpSpPr>
          <p:cNvPr id="24" name="Group 14">
            <a:extLst>
              <a:ext uri="{FF2B5EF4-FFF2-40B4-BE49-F238E27FC236}">
                <a16:creationId xmlns:a16="http://schemas.microsoft.com/office/drawing/2014/main" xmlns="" id="{161A91E6-0D02-46DB-946B-FD4D79741782}"/>
              </a:ext>
            </a:extLst>
          </p:cNvPr>
          <p:cNvGrpSpPr/>
          <p:nvPr/>
        </p:nvGrpSpPr>
        <p:grpSpPr>
          <a:xfrm>
            <a:off x="2135809" y="4898995"/>
            <a:ext cx="3840551" cy="1167927"/>
            <a:chOff x="2195734" y="1992546"/>
            <a:chExt cx="2917710" cy="116792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6AA5951E-DC41-4BBD-9E3F-BFAF63BB8CBD}"/>
                </a:ext>
              </a:extLst>
            </p:cNvPr>
            <p:cNvSpPr txBox="1"/>
            <p:nvPr/>
          </p:nvSpPr>
          <p:spPr>
            <a:xfrm>
              <a:off x="2195736" y="1992546"/>
              <a:ext cx="29177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itchFamily="34" charset="0"/>
                  <a:cs typeface="Calibri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F24E3BA0-9C28-43AE-A1F9-0C008C284F2C}"/>
                </a:ext>
              </a:extLst>
            </p:cNvPr>
            <p:cNvSpPr txBox="1"/>
            <p:nvPr/>
          </p:nvSpPr>
          <p:spPr>
            <a:xfrm>
              <a:off x="2195734" y="2329476"/>
              <a:ext cx="291770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Example Text : 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7" name="Oval 17">
            <a:extLst>
              <a:ext uri="{FF2B5EF4-FFF2-40B4-BE49-F238E27FC236}">
                <a16:creationId xmlns:a16="http://schemas.microsoft.com/office/drawing/2014/main" xmlns="" id="{F21C1247-2B34-4534-BEDF-85F8080EE901}"/>
              </a:ext>
            </a:extLst>
          </p:cNvPr>
          <p:cNvSpPr/>
          <p:nvPr/>
        </p:nvSpPr>
        <p:spPr>
          <a:xfrm>
            <a:off x="6239013" y="4942896"/>
            <a:ext cx="1080120" cy="1080120"/>
          </a:xfrm>
          <a:prstGeom prst="ellipse">
            <a:avLst/>
          </a:prstGeom>
          <a:solidFill>
            <a:schemeClr val="accent5"/>
          </a:solidFill>
          <a:ln w="12700">
            <a:gradFill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alpha val="30000"/>
                  </a:schemeClr>
                </a:gs>
              </a:gsLst>
              <a:lin ang="7800000" scaled="0"/>
            </a:gra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grpSp>
        <p:nvGrpSpPr>
          <p:cNvPr id="28" name="Group 19">
            <a:extLst>
              <a:ext uri="{FF2B5EF4-FFF2-40B4-BE49-F238E27FC236}">
                <a16:creationId xmlns:a16="http://schemas.microsoft.com/office/drawing/2014/main" xmlns="" id="{8946A31A-2867-47BD-82D5-E27F8ACECDFC}"/>
              </a:ext>
            </a:extLst>
          </p:cNvPr>
          <p:cNvGrpSpPr/>
          <p:nvPr/>
        </p:nvGrpSpPr>
        <p:grpSpPr>
          <a:xfrm>
            <a:off x="7408848" y="4898995"/>
            <a:ext cx="3840551" cy="1167927"/>
            <a:chOff x="2195734" y="1992546"/>
            <a:chExt cx="2917710" cy="116792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B260BFAE-C749-4107-8E36-A595192AE3A6}"/>
                </a:ext>
              </a:extLst>
            </p:cNvPr>
            <p:cNvSpPr txBox="1"/>
            <p:nvPr/>
          </p:nvSpPr>
          <p:spPr>
            <a:xfrm>
              <a:off x="2195736" y="1992546"/>
              <a:ext cx="29177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itchFamily="34" charset="0"/>
                  <a:cs typeface="Calibri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xmlns="" id="{FDFDB433-C63D-4D89-8A6C-20C34D49B224}"/>
                </a:ext>
              </a:extLst>
            </p:cNvPr>
            <p:cNvSpPr txBox="1"/>
            <p:nvPr/>
          </p:nvSpPr>
          <p:spPr>
            <a:xfrm>
              <a:off x="2195734" y="2329476"/>
              <a:ext cx="291770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Example Text : 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31" name="Isosceles Triangle 41">
            <a:extLst>
              <a:ext uri="{FF2B5EF4-FFF2-40B4-BE49-F238E27FC236}">
                <a16:creationId xmlns:a16="http://schemas.microsoft.com/office/drawing/2014/main" xmlns="" id="{7351726F-BB17-47CE-99CC-3E641CDCF7C5}"/>
              </a:ext>
            </a:extLst>
          </p:cNvPr>
          <p:cNvSpPr/>
          <p:nvPr/>
        </p:nvSpPr>
        <p:spPr>
          <a:xfrm>
            <a:off x="6601356" y="5227677"/>
            <a:ext cx="355435" cy="510561"/>
          </a:xfrm>
          <a:custGeom>
            <a:avLst/>
            <a:gdLst>
              <a:gd name="connsiteX0" fmla="*/ 1367278 w 2736000"/>
              <a:gd name="connsiteY0" fmla="*/ 2273826 h 3930092"/>
              <a:gd name="connsiteX1" fmla="*/ 1535821 w 2736000"/>
              <a:gd name="connsiteY1" fmla="*/ 2564417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98105 w 2736000"/>
              <a:gd name="connsiteY4" fmla="*/ 2565503 h 3930092"/>
              <a:gd name="connsiteX5" fmla="*/ 1367278 w 2736000"/>
              <a:gd name="connsiteY5" fmla="*/ 2273826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67278 w 2736000"/>
              <a:gd name="connsiteY0" fmla="*/ 2273826 h 3930092"/>
              <a:gd name="connsiteX1" fmla="*/ 1535821 w 2736000"/>
              <a:gd name="connsiteY1" fmla="*/ 2564417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98105 w 2736000"/>
              <a:gd name="connsiteY4" fmla="*/ 2565503 h 3930092"/>
              <a:gd name="connsiteX5" fmla="*/ 1367278 w 2736000"/>
              <a:gd name="connsiteY5" fmla="*/ 2273826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35821 w 2736000"/>
              <a:gd name="connsiteY1" fmla="*/ 2564417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98105 w 2736000"/>
              <a:gd name="connsiteY4" fmla="*/ 2565503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35821 w 2736000"/>
              <a:gd name="connsiteY1" fmla="*/ 2564417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98105 w 2736000"/>
              <a:gd name="connsiteY4" fmla="*/ 2565503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35821 w 2736000"/>
              <a:gd name="connsiteY1" fmla="*/ 2564417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98105 w 2736000"/>
              <a:gd name="connsiteY4" fmla="*/ 2565503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35821 w 2736000"/>
              <a:gd name="connsiteY1" fmla="*/ 2564417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98105 w 2736000"/>
              <a:gd name="connsiteY4" fmla="*/ 2565503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35821 w 2736000"/>
              <a:gd name="connsiteY1" fmla="*/ 2564417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98105 w 2736000"/>
              <a:gd name="connsiteY4" fmla="*/ 2565503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35821 w 2736000"/>
              <a:gd name="connsiteY1" fmla="*/ 2564417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98105 w 2736000"/>
              <a:gd name="connsiteY4" fmla="*/ 2565503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35821 w 2736000"/>
              <a:gd name="connsiteY1" fmla="*/ 2564417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98105 w 2736000"/>
              <a:gd name="connsiteY4" fmla="*/ 2565503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54231 w 2736000"/>
              <a:gd name="connsiteY1" fmla="*/ 2567486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98105 w 2736000"/>
              <a:gd name="connsiteY4" fmla="*/ 2565503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54231 w 2736000"/>
              <a:gd name="connsiteY1" fmla="*/ 2567486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54231 w 2736000"/>
              <a:gd name="connsiteY1" fmla="*/ 2567486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45026 w 2736000"/>
              <a:gd name="connsiteY1" fmla="*/ 2558281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45026 w 2736000"/>
              <a:gd name="connsiteY1" fmla="*/ 2558281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66505 w 2736000"/>
              <a:gd name="connsiteY1" fmla="*/ 2573624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66505 w 2736000"/>
              <a:gd name="connsiteY1" fmla="*/ 2573624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78778 w 2736000"/>
              <a:gd name="connsiteY1" fmla="*/ 2576692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78778 w 2736000"/>
              <a:gd name="connsiteY1" fmla="*/ 2576692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78778 w 2736000"/>
              <a:gd name="connsiteY1" fmla="*/ 2576692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79552 w 2736000"/>
              <a:gd name="connsiteY0" fmla="*/ 2418044 h 3930092"/>
              <a:gd name="connsiteX1" fmla="*/ 1578778 w 2736000"/>
              <a:gd name="connsiteY1" fmla="*/ 2576692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79552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79552 w 2736000"/>
              <a:gd name="connsiteY0" fmla="*/ 2418044 h 3930092"/>
              <a:gd name="connsiteX1" fmla="*/ 1578778 w 2736000"/>
              <a:gd name="connsiteY1" fmla="*/ 2576692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79552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79552 w 2736000"/>
              <a:gd name="connsiteY0" fmla="*/ 2418044 h 3930092"/>
              <a:gd name="connsiteX1" fmla="*/ 1578778 w 2736000"/>
              <a:gd name="connsiteY1" fmla="*/ 2576692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79552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79552 w 2736000"/>
              <a:gd name="connsiteY0" fmla="*/ 2418044 h 3930092"/>
              <a:gd name="connsiteX1" fmla="*/ 1578778 w 2736000"/>
              <a:gd name="connsiteY1" fmla="*/ 2576692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79552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79552 w 2736000"/>
              <a:gd name="connsiteY0" fmla="*/ 2418044 h 3930092"/>
              <a:gd name="connsiteX1" fmla="*/ 1578778 w 2736000"/>
              <a:gd name="connsiteY1" fmla="*/ 2576692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79552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79552 w 2736000"/>
              <a:gd name="connsiteY0" fmla="*/ 2418044 h 3930092"/>
              <a:gd name="connsiteX1" fmla="*/ 1563436 w 2736000"/>
              <a:gd name="connsiteY1" fmla="*/ 2564418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79552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79552 w 2736000"/>
              <a:gd name="connsiteY0" fmla="*/ 2418044 h 3930092"/>
              <a:gd name="connsiteX1" fmla="*/ 1554231 w 2736000"/>
              <a:gd name="connsiteY1" fmla="*/ 2552144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79552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79552 w 2736000"/>
              <a:gd name="connsiteY0" fmla="*/ 2418044 h 3930092"/>
              <a:gd name="connsiteX1" fmla="*/ 1554231 w 2736000"/>
              <a:gd name="connsiteY1" fmla="*/ 2552144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79552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67278 w 2736000"/>
              <a:gd name="connsiteY0" fmla="*/ 2418044 h 3930092"/>
              <a:gd name="connsiteX1" fmla="*/ 1554231 w 2736000"/>
              <a:gd name="connsiteY1" fmla="*/ 2552144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67278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67278 w 2736000"/>
              <a:gd name="connsiteY0" fmla="*/ 2418044 h 3930092"/>
              <a:gd name="connsiteX1" fmla="*/ 1554231 w 2736000"/>
              <a:gd name="connsiteY1" fmla="*/ 2552144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67278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67278 w 2736000"/>
              <a:gd name="connsiteY0" fmla="*/ 2418044 h 3930092"/>
              <a:gd name="connsiteX1" fmla="*/ 1532752 w 2736000"/>
              <a:gd name="connsiteY1" fmla="*/ 2552144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67278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67278 w 2736000"/>
              <a:gd name="connsiteY0" fmla="*/ 2418044 h 3930092"/>
              <a:gd name="connsiteX1" fmla="*/ 1526615 w 2736000"/>
              <a:gd name="connsiteY1" fmla="*/ 2567486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67278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67278 w 2736000"/>
              <a:gd name="connsiteY0" fmla="*/ 2418044 h 3930092"/>
              <a:gd name="connsiteX1" fmla="*/ 1526615 w 2736000"/>
              <a:gd name="connsiteY1" fmla="*/ 2567486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67278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67278 w 2736000"/>
              <a:gd name="connsiteY0" fmla="*/ 2418044 h 3930092"/>
              <a:gd name="connsiteX1" fmla="*/ 1526615 w 2736000"/>
              <a:gd name="connsiteY1" fmla="*/ 2567486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67278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67278 w 2736000"/>
              <a:gd name="connsiteY0" fmla="*/ 2418044 h 3930092"/>
              <a:gd name="connsiteX1" fmla="*/ 1552576 w 2736000"/>
              <a:gd name="connsiteY1" fmla="*/ 2576139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67278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67278 w 2736000"/>
              <a:gd name="connsiteY0" fmla="*/ 2418044 h 3930092"/>
              <a:gd name="connsiteX1" fmla="*/ 1552576 w 2736000"/>
              <a:gd name="connsiteY1" fmla="*/ 2576139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67278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2736000" h="3930092">
                <a:moveTo>
                  <a:pt x="1367278" y="2418044"/>
                </a:moveTo>
                <a:cubicBezTo>
                  <a:pt x="1475622" y="2496498"/>
                  <a:pt x="1442256" y="2523346"/>
                  <a:pt x="1552576" y="2576139"/>
                </a:cubicBezTo>
                <a:cubicBezTo>
                  <a:pt x="1866725" y="2636040"/>
                  <a:pt x="2088000" y="3057033"/>
                  <a:pt x="2088000" y="3520946"/>
                </a:cubicBezTo>
                <a:lnTo>
                  <a:pt x="648080" y="3506285"/>
                </a:lnTo>
                <a:cubicBezTo>
                  <a:pt x="653073" y="3048089"/>
                  <a:pt x="871005" y="2673776"/>
                  <a:pt x="1182763" y="2571640"/>
                </a:cubicBezTo>
                <a:cubicBezTo>
                  <a:pt x="1280064" y="2508169"/>
                  <a:pt x="1254632" y="2499927"/>
                  <a:pt x="1367278" y="2418044"/>
                </a:cubicBezTo>
                <a:close/>
                <a:moveTo>
                  <a:pt x="648003" y="793859"/>
                </a:moveTo>
                <a:lnTo>
                  <a:pt x="2087849" y="808518"/>
                </a:lnTo>
                <a:cubicBezTo>
                  <a:pt x="2081743" y="1099400"/>
                  <a:pt x="1898532" y="1346081"/>
                  <a:pt x="1641214" y="1449982"/>
                </a:cubicBezTo>
                <a:cubicBezTo>
                  <a:pt x="1581100" y="1476031"/>
                  <a:pt x="1454311" y="1749732"/>
                  <a:pt x="1368003" y="1937706"/>
                </a:cubicBezTo>
                <a:cubicBezTo>
                  <a:pt x="1290978" y="1744554"/>
                  <a:pt x="1168712" y="1479962"/>
                  <a:pt x="1094068" y="1448735"/>
                </a:cubicBezTo>
                <a:cubicBezTo>
                  <a:pt x="831917" y="1343398"/>
                  <a:pt x="648003" y="1089607"/>
                  <a:pt x="648003" y="793859"/>
                </a:cubicBezTo>
                <a:close/>
                <a:moveTo>
                  <a:pt x="516625" y="299874"/>
                </a:moveTo>
                <a:lnTo>
                  <a:pt x="516625" y="449580"/>
                </a:lnTo>
                <a:cubicBezTo>
                  <a:pt x="516625" y="947043"/>
                  <a:pt x="728081" y="1374116"/>
                  <a:pt x="1029987" y="1557992"/>
                </a:cubicBezTo>
                <a:cubicBezTo>
                  <a:pt x="1152140" y="1645374"/>
                  <a:pt x="1146996" y="1879118"/>
                  <a:pt x="1146996" y="2057479"/>
                </a:cubicBezTo>
                <a:cubicBezTo>
                  <a:pt x="1146996" y="2199170"/>
                  <a:pt x="1165085" y="2330604"/>
                  <a:pt x="1055065" y="2431585"/>
                </a:cubicBezTo>
                <a:cubicBezTo>
                  <a:pt x="746548" y="2590263"/>
                  <a:pt x="539378" y="3004916"/>
                  <a:pt x="539378" y="3468615"/>
                </a:cubicBezTo>
                <a:lnTo>
                  <a:pt x="539378" y="3604591"/>
                </a:lnTo>
                <a:lnTo>
                  <a:pt x="2196077" y="3604591"/>
                </a:lnTo>
                <a:lnTo>
                  <a:pt x="2196077" y="3468615"/>
                </a:lnTo>
                <a:cubicBezTo>
                  <a:pt x="2196077" y="3023625"/>
                  <a:pt x="1980552" y="2629673"/>
                  <a:pt x="1695313" y="2440912"/>
                </a:cubicBezTo>
                <a:cubicBezTo>
                  <a:pt x="1597256" y="2355530"/>
                  <a:pt x="1621109" y="2199255"/>
                  <a:pt x="1617547" y="2049252"/>
                </a:cubicBezTo>
                <a:cubicBezTo>
                  <a:pt x="1614246" y="1910233"/>
                  <a:pt x="1594005" y="1638458"/>
                  <a:pt x="1719395" y="1540961"/>
                </a:cubicBezTo>
                <a:cubicBezTo>
                  <a:pt x="2008283" y="1349911"/>
                  <a:pt x="2207952" y="932979"/>
                  <a:pt x="2207952" y="449580"/>
                </a:cubicBezTo>
                <a:lnTo>
                  <a:pt x="2207952" y="299874"/>
                </a:lnTo>
                <a:lnTo>
                  <a:pt x="516625" y="299874"/>
                </a:lnTo>
                <a:close/>
                <a:moveTo>
                  <a:pt x="144000" y="0"/>
                </a:moveTo>
                <a:lnTo>
                  <a:pt x="2592000" y="0"/>
                </a:lnTo>
                <a:cubicBezTo>
                  <a:pt x="2671529" y="0"/>
                  <a:pt x="2736000" y="64471"/>
                  <a:pt x="2736000" y="144000"/>
                </a:cubicBezTo>
                <a:cubicBezTo>
                  <a:pt x="2736000" y="223529"/>
                  <a:pt x="2671529" y="288000"/>
                  <a:pt x="2592000" y="288000"/>
                </a:cubicBezTo>
                <a:lnTo>
                  <a:pt x="2396702" y="288000"/>
                </a:lnTo>
                <a:lnTo>
                  <a:pt x="2396702" y="413234"/>
                </a:lnTo>
                <a:cubicBezTo>
                  <a:pt x="2396702" y="964640"/>
                  <a:pt x="2159804" y="1441170"/>
                  <a:pt x="1815389" y="1665324"/>
                </a:cubicBezTo>
                <a:cubicBezTo>
                  <a:pt x="1718143" y="1767020"/>
                  <a:pt x="1749155" y="1822697"/>
                  <a:pt x="1753098" y="1974987"/>
                </a:cubicBezTo>
                <a:cubicBezTo>
                  <a:pt x="1757412" y="2141597"/>
                  <a:pt x="1739638" y="2200230"/>
                  <a:pt x="1825752" y="2312143"/>
                </a:cubicBezTo>
                <a:cubicBezTo>
                  <a:pt x="2164142" y="2539312"/>
                  <a:pt x="2395980" y="3011520"/>
                  <a:pt x="2395980" y="3557007"/>
                </a:cubicBezTo>
                <a:lnTo>
                  <a:pt x="2395980" y="3642092"/>
                </a:lnTo>
                <a:lnTo>
                  <a:pt x="2592000" y="3642092"/>
                </a:lnTo>
                <a:cubicBezTo>
                  <a:pt x="2671529" y="3642092"/>
                  <a:pt x="2736000" y="3706563"/>
                  <a:pt x="2736000" y="3786092"/>
                </a:cubicBezTo>
                <a:cubicBezTo>
                  <a:pt x="2736000" y="3865621"/>
                  <a:pt x="2671529" y="3930092"/>
                  <a:pt x="2592000" y="3930092"/>
                </a:cubicBezTo>
                <a:lnTo>
                  <a:pt x="144000" y="3930092"/>
                </a:lnTo>
                <a:cubicBezTo>
                  <a:pt x="64471" y="3930092"/>
                  <a:pt x="0" y="3865621"/>
                  <a:pt x="0" y="3786092"/>
                </a:cubicBezTo>
                <a:cubicBezTo>
                  <a:pt x="0" y="3706563"/>
                  <a:pt x="64471" y="3642092"/>
                  <a:pt x="144000" y="3642092"/>
                </a:cubicBezTo>
                <a:lnTo>
                  <a:pt x="338578" y="3642092"/>
                </a:lnTo>
                <a:lnTo>
                  <a:pt x="338578" y="3557007"/>
                </a:lnTo>
                <a:cubicBezTo>
                  <a:pt x="338578" y="2988551"/>
                  <a:pt x="590352" y="2499674"/>
                  <a:pt x="951672" y="2284199"/>
                </a:cubicBezTo>
                <a:cubicBezTo>
                  <a:pt x="1026597" y="2195332"/>
                  <a:pt x="1008559" y="2142287"/>
                  <a:pt x="1012216" y="1995181"/>
                </a:cubicBezTo>
                <a:cubicBezTo>
                  <a:pt x="1001243" y="1843296"/>
                  <a:pt x="1013640" y="1774963"/>
                  <a:pt x="943195" y="1693402"/>
                </a:cubicBezTo>
                <a:cubicBezTo>
                  <a:pt x="584785" y="1476413"/>
                  <a:pt x="339300" y="978710"/>
                  <a:pt x="339300" y="413234"/>
                </a:cubicBezTo>
                <a:lnTo>
                  <a:pt x="339300" y="288000"/>
                </a:lnTo>
                <a:lnTo>
                  <a:pt x="144000" y="288000"/>
                </a:lnTo>
                <a:cubicBezTo>
                  <a:pt x="64471" y="288000"/>
                  <a:pt x="0" y="223529"/>
                  <a:pt x="0" y="144000"/>
                </a:cubicBezTo>
                <a:cubicBezTo>
                  <a:pt x="0" y="64471"/>
                  <a:pt x="64471" y="0"/>
                  <a:pt x="144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2" name="Rectangle 15">
            <a:extLst>
              <a:ext uri="{FF2B5EF4-FFF2-40B4-BE49-F238E27FC236}">
                <a16:creationId xmlns:a16="http://schemas.microsoft.com/office/drawing/2014/main" xmlns="" id="{95902F25-A0E0-469D-A178-9CC48D4D3432}"/>
              </a:ext>
            </a:extLst>
          </p:cNvPr>
          <p:cNvSpPr/>
          <p:nvPr/>
        </p:nvSpPr>
        <p:spPr>
          <a:xfrm rot="14270044">
            <a:off x="1180487" y="5196377"/>
            <a:ext cx="563177" cy="573161"/>
          </a:xfrm>
          <a:custGeom>
            <a:avLst/>
            <a:gdLst/>
            <a:ahLst/>
            <a:cxnLst/>
            <a:rect l="l" t="t" r="r" b="b"/>
            <a:pathLst>
              <a:path w="4088964" h="4259405">
                <a:moveTo>
                  <a:pt x="1480605" y="2231940"/>
                </a:moveTo>
                <a:lnTo>
                  <a:pt x="1199818" y="2044620"/>
                </a:lnTo>
                <a:lnTo>
                  <a:pt x="761621" y="2687221"/>
                </a:lnTo>
                <a:cubicBezTo>
                  <a:pt x="501536" y="2652619"/>
                  <a:pt x="265323" y="2467912"/>
                  <a:pt x="39127" y="2272940"/>
                </a:cubicBezTo>
                <a:cubicBezTo>
                  <a:pt x="-80639" y="2070133"/>
                  <a:pt x="269496" y="1743507"/>
                  <a:pt x="374515" y="1494038"/>
                </a:cubicBezTo>
                <a:lnTo>
                  <a:pt x="93728" y="1306717"/>
                </a:lnTo>
                <a:lnTo>
                  <a:pt x="1091841" y="1312633"/>
                </a:lnTo>
                <a:close/>
                <a:moveTo>
                  <a:pt x="2759566" y="226796"/>
                </a:moveTo>
                <a:cubicBezTo>
                  <a:pt x="2331051" y="377379"/>
                  <a:pt x="2150002" y="492309"/>
                  <a:pt x="1991062" y="643648"/>
                </a:cubicBezTo>
                <a:lnTo>
                  <a:pt x="1463599" y="1446568"/>
                </a:lnTo>
                <a:lnTo>
                  <a:pt x="610317" y="909936"/>
                </a:lnTo>
                <a:cubicBezTo>
                  <a:pt x="810411" y="627556"/>
                  <a:pt x="1020899" y="239191"/>
                  <a:pt x="1244930" y="61882"/>
                </a:cubicBezTo>
                <a:cubicBezTo>
                  <a:pt x="1491876" y="-75367"/>
                  <a:pt x="1697752" y="31605"/>
                  <a:pt x="2759566" y="226796"/>
                </a:cubicBezTo>
                <a:close/>
                <a:moveTo>
                  <a:pt x="1722488" y="3820535"/>
                </a:moveTo>
                <a:cubicBezTo>
                  <a:pt x="1376925" y="3801485"/>
                  <a:pt x="936112" y="3830060"/>
                  <a:pt x="666750" y="3734810"/>
                </a:cubicBezTo>
                <a:cubicBezTo>
                  <a:pt x="419100" y="3598835"/>
                  <a:pt x="400050" y="3367610"/>
                  <a:pt x="0" y="2364860"/>
                </a:cubicBezTo>
                <a:cubicBezTo>
                  <a:pt x="355600" y="2647435"/>
                  <a:pt x="549276" y="2739510"/>
                  <a:pt x="762000" y="2793485"/>
                </a:cubicBezTo>
                <a:lnTo>
                  <a:pt x="1722487" y="2812535"/>
                </a:lnTo>
                <a:close/>
                <a:moveTo>
                  <a:pt x="3605396" y="869465"/>
                </a:moveTo>
                <a:lnTo>
                  <a:pt x="3069019" y="1711228"/>
                </a:lnTo>
                <a:lnTo>
                  <a:pt x="2083849" y="1550906"/>
                </a:lnTo>
                <a:lnTo>
                  <a:pt x="2391902" y="1412941"/>
                </a:lnTo>
                <a:lnTo>
                  <a:pt x="2081217" y="699900"/>
                </a:lnTo>
                <a:cubicBezTo>
                  <a:pt x="2248971" y="498156"/>
                  <a:pt x="2531081" y="396532"/>
                  <a:pt x="2816547" y="308854"/>
                </a:cubicBezTo>
                <a:cubicBezTo>
                  <a:pt x="3051986" y="315439"/>
                  <a:pt x="3142075" y="785719"/>
                  <a:pt x="3297344" y="1007430"/>
                </a:cubicBezTo>
                <a:close/>
                <a:moveTo>
                  <a:pt x="3222215" y="3788662"/>
                </a:moveTo>
                <a:cubicBezTo>
                  <a:pt x="3089072" y="3954283"/>
                  <a:pt x="2662122" y="3869088"/>
                  <a:pt x="2413930" y="3921936"/>
                </a:cubicBezTo>
                <a:lnTo>
                  <a:pt x="2420658" y="4259405"/>
                </a:lnTo>
                <a:lnTo>
                  <a:pt x="1855155" y="3436926"/>
                </a:lnTo>
                <a:lnTo>
                  <a:pt x="2387428" y="2592563"/>
                </a:lnTo>
                <a:lnTo>
                  <a:pt x="2394156" y="2930032"/>
                </a:lnTo>
                <a:lnTo>
                  <a:pt x="3171906" y="2922431"/>
                </a:lnTo>
                <a:cubicBezTo>
                  <a:pt x="3292132" y="3155642"/>
                  <a:pt x="3275533" y="3455038"/>
                  <a:pt x="3244786" y="3752078"/>
                </a:cubicBezTo>
                <a:cubicBezTo>
                  <a:pt x="3238662" y="3765464"/>
                  <a:pt x="3231091" y="3777620"/>
                  <a:pt x="3222215" y="3788662"/>
                </a:cubicBezTo>
                <a:close/>
                <a:moveTo>
                  <a:pt x="3948285" y="2834020"/>
                </a:moveTo>
                <a:cubicBezTo>
                  <a:pt x="3833022" y="3018741"/>
                  <a:pt x="3639730" y="3281008"/>
                  <a:pt x="3342579" y="3731662"/>
                </a:cubicBezTo>
                <a:cubicBezTo>
                  <a:pt x="3371271" y="3278367"/>
                  <a:pt x="3336159" y="3066813"/>
                  <a:pt x="3258895" y="2861397"/>
                </a:cubicBezTo>
                <a:lnTo>
                  <a:pt x="2725671" y="2062291"/>
                </a:lnTo>
                <a:lnTo>
                  <a:pt x="3552883" y="1486284"/>
                </a:lnTo>
                <a:cubicBezTo>
                  <a:pt x="3734716" y="1780754"/>
                  <a:pt x="4010062" y="2126176"/>
                  <a:pt x="4085819" y="2401657"/>
                </a:cubicBezTo>
                <a:cubicBezTo>
                  <a:pt x="4100783" y="2542124"/>
                  <a:pt x="4063549" y="2649298"/>
                  <a:pt x="3948285" y="28340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26822710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8161F1AC-6F58-4FBD-98B1-CF4EB9A24813}"/>
              </a:ext>
            </a:extLst>
          </p:cNvPr>
          <p:cNvSpPr/>
          <p:nvPr/>
        </p:nvSpPr>
        <p:spPr>
          <a:xfrm>
            <a:off x="792480" y="1463989"/>
            <a:ext cx="10728960" cy="1749474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13A3283-017A-4921-A236-EAD3FCAB1B84}"/>
              </a:ext>
            </a:extLst>
          </p:cNvPr>
          <p:cNvSpPr txBox="1"/>
          <p:nvPr/>
        </p:nvSpPr>
        <p:spPr>
          <a:xfrm>
            <a:off x="2130344" y="1463989"/>
            <a:ext cx="7931313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Awesome </a:t>
            </a:r>
            <a:r>
              <a:rPr lang="en-GB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</a:t>
            </a:r>
            <a:r>
              <a:rPr lang="en-US" altLang="ko-KR" sz="4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resentation</a:t>
            </a:r>
            <a:endParaRPr lang="en-US" altLang="ko-KR" sz="44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5718EB0-EF50-4712-B7FB-CD9561C144C7}"/>
              </a:ext>
            </a:extLst>
          </p:cNvPr>
          <p:cNvSpPr txBox="1"/>
          <p:nvPr/>
        </p:nvSpPr>
        <p:spPr>
          <a:xfrm>
            <a:off x="1010584" y="2379411"/>
            <a:ext cx="10170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I hope and I believe that this Template will your Time, Money and Reputation. You can simply impress your audience and add a unique zing and appeal to your Presentations. </a:t>
            </a:r>
          </a:p>
        </p:txBody>
      </p:sp>
    </p:spTree>
    <p:extLst>
      <p:ext uri="{BB962C8B-B14F-4D97-AF65-F5344CB8AC3E}">
        <p14:creationId xmlns:p14="http://schemas.microsoft.com/office/powerpoint/2010/main" val="32236654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218C1493-0BE0-45ED-AB27-20C94C9FE257}"/>
              </a:ext>
            </a:extLst>
          </p:cNvPr>
          <p:cNvGrpSpPr/>
          <p:nvPr/>
        </p:nvGrpSpPr>
        <p:grpSpPr>
          <a:xfrm>
            <a:off x="5183525" y="3777401"/>
            <a:ext cx="1818873" cy="1661994"/>
            <a:chOff x="2551705" y="4283314"/>
            <a:chExt cx="1086929" cy="166199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BF820AEE-49FF-4B5A-A9F0-B694E7E72076}"/>
                </a:ext>
              </a:extLst>
            </p:cNvPr>
            <p:cNvSpPr txBox="1"/>
            <p:nvPr/>
          </p:nvSpPr>
          <p:spPr>
            <a:xfrm>
              <a:off x="2551707" y="4560313"/>
              <a:ext cx="1086927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 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BB627A05-5BAC-428C-9BB4-EC456E8CE2AC}"/>
                </a:ext>
              </a:extLst>
            </p:cNvPr>
            <p:cNvSpPr txBox="1"/>
            <p:nvPr/>
          </p:nvSpPr>
          <p:spPr>
            <a:xfrm>
              <a:off x="2551705" y="4283314"/>
              <a:ext cx="10869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6" name="직사각형 113">
            <a:extLst>
              <a:ext uri="{FF2B5EF4-FFF2-40B4-BE49-F238E27FC236}">
                <a16:creationId xmlns:a16="http://schemas.microsoft.com/office/drawing/2014/main" xmlns="" id="{AD5931C4-0A39-4214-9B0F-79033EA402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3855" y="4052056"/>
            <a:ext cx="2074188" cy="307777"/>
          </a:xfrm>
          <a:prstGeom prst="rect">
            <a:avLst/>
          </a:prstGeom>
          <a:solidFill>
            <a:schemeClr val="accent6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charset="0"/>
              </a:rPr>
              <a:t>Text Here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7" name="직사각형 113">
            <a:extLst>
              <a:ext uri="{FF2B5EF4-FFF2-40B4-BE49-F238E27FC236}">
                <a16:creationId xmlns:a16="http://schemas.microsoft.com/office/drawing/2014/main" xmlns="" id="{9112BC9D-A355-4B29-ADF5-16D9C29035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4860" y="3705082"/>
            <a:ext cx="2074188" cy="30777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charset="0"/>
              </a:rPr>
              <a:t>Text Here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8" name="직사각형 113">
            <a:extLst>
              <a:ext uri="{FF2B5EF4-FFF2-40B4-BE49-F238E27FC236}">
                <a16:creationId xmlns:a16="http://schemas.microsoft.com/office/drawing/2014/main" xmlns="" id="{950D7AAD-1C57-4813-B7DE-19CC78D7CF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55866" y="3358108"/>
            <a:ext cx="2074188" cy="30777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charset="0"/>
              </a:rPr>
              <a:t>Text Here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9" name="직사각형 113">
            <a:extLst>
              <a:ext uri="{FF2B5EF4-FFF2-40B4-BE49-F238E27FC236}">
                <a16:creationId xmlns:a16="http://schemas.microsoft.com/office/drawing/2014/main" xmlns="" id="{0B0BE363-0EC1-42C4-8082-56046C2963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6871" y="3011134"/>
            <a:ext cx="2074188" cy="307777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charset="0"/>
              </a:rPr>
              <a:t>Text Here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10" name="직사각형 113">
            <a:extLst>
              <a:ext uri="{FF2B5EF4-FFF2-40B4-BE49-F238E27FC236}">
                <a16:creationId xmlns:a16="http://schemas.microsoft.com/office/drawing/2014/main" xmlns="" id="{7A3367AD-CD5D-4693-9750-25F76FEFDD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77877" y="2664160"/>
            <a:ext cx="2074188" cy="307777"/>
          </a:xfrm>
          <a:prstGeom prst="rect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charset="0"/>
              </a:rPr>
              <a:t>Text Here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BFAB9F61-9F14-49A1-8BCA-BAF31620AAA7}"/>
              </a:ext>
            </a:extLst>
          </p:cNvPr>
          <p:cNvGrpSpPr/>
          <p:nvPr/>
        </p:nvGrpSpPr>
        <p:grpSpPr>
          <a:xfrm>
            <a:off x="3122519" y="4122709"/>
            <a:ext cx="1818873" cy="1661994"/>
            <a:chOff x="2551705" y="4283314"/>
            <a:chExt cx="1086929" cy="166199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DECE0DB7-059E-4749-914A-0667ED5DA97A}"/>
                </a:ext>
              </a:extLst>
            </p:cNvPr>
            <p:cNvSpPr txBox="1"/>
            <p:nvPr/>
          </p:nvSpPr>
          <p:spPr>
            <a:xfrm>
              <a:off x="2551707" y="4560313"/>
              <a:ext cx="1086927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9C6B25F5-A435-482C-AB52-46B56A8B26DF}"/>
                </a:ext>
              </a:extLst>
            </p:cNvPr>
            <p:cNvSpPr txBox="1"/>
            <p:nvPr/>
          </p:nvSpPr>
          <p:spPr>
            <a:xfrm>
              <a:off x="2551705" y="4283314"/>
              <a:ext cx="10869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CEACDCC8-7F9A-4191-99A8-34C4D83E56F8}"/>
              </a:ext>
            </a:extLst>
          </p:cNvPr>
          <p:cNvGrpSpPr/>
          <p:nvPr/>
        </p:nvGrpSpPr>
        <p:grpSpPr>
          <a:xfrm>
            <a:off x="1061514" y="4468016"/>
            <a:ext cx="1818873" cy="1661994"/>
            <a:chOff x="2551705" y="4283314"/>
            <a:chExt cx="1086929" cy="1661994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DDE1D658-0101-4C52-B04F-9435A43B277B}"/>
                </a:ext>
              </a:extLst>
            </p:cNvPr>
            <p:cNvSpPr txBox="1"/>
            <p:nvPr/>
          </p:nvSpPr>
          <p:spPr>
            <a:xfrm>
              <a:off x="2551707" y="4560313"/>
              <a:ext cx="1086927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 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0B763C2C-7130-4C6A-849F-6B29E3EDC404}"/>
                </a:ext>
              </a:extLst>
            </p:cNvPr>
            <p:cNvSpPr txBox="1"/>
            <p:nvPr/>
          </p:nvSpPr>
          <p:spPr>
            <a:xfrm>
              <a:off x="2551705" y="4283314"/>
              <a:ext cx="10869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88C6C44D-CB6A-418A-9EF9-55831A71AC62}"/>
              </a:ext>
            </a:extLst>
          </p:cNvPr>
          <p:cNvGrpSpPr/>
          <p:nvPr/>
        </p:nvGrpSpPr>
        <p:grpSpPr>
          <a:xfrm>
            <a:off x="9263158" y="2986388"/>
            <a:ext cx="1903626" cy="1496152"/>
            <a:chOff x="2551706" y="4283314"/>
            <a:chExt cx="1086928" cy="1400947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02320AE2-102E-40A5-950D-759352C53C00}"/>
                </a:ext>
              </a:extLst>
            </p:cNvPr>
            <p:cNvSpPr txBox="1"/>
            <p:nvPr/>
          </p:nvSpPr>
          <p:spPr>
            <a:xfrm>
              <a:off x="2551707" y="4560313"/>
              <a:ext cx="1086927" cy="11239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 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AEFF631A-F73C-4CDD-9EFC-FE05C4F22753}"/>
                </a:ext>
              </a:extLst>
            </p:cNvPr>
            <p:cNvSpPr txBox="1"/>
            <p:nvPr/>
          </p:nvSpPr>
          <p:spPr>
            <a:xfrm>
              <a:off x="2551706" y="4283314"/>
              <a:ext cx="1086928" cy="259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51B196B9-854F-4D2A-A175-A8AA94B8D550}"/>
              </a:ext>
            </a:extLst>
          </p:cNvPr>
          <p:cNvGrpSpPr/>
          <p:nvPr/>
        </p:nvGrpSpPr>
        <p:grpSpPr>
          <a:xfrm>
            <a:off x="7244530" y="3432093"/>
            <a:ext cx="1818873" cy="1661994"/>
            <a:chOff x="2551705" y="4283314"/>
            <a:chExt cx="1086929" cy="166199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33604696-0E61-4CB0-A575-322C039F7A91}"/>
                </a:ext>
              </a:extLst>
            </p:cNvPr>
            <p:cNvSpPr txBox="1"/>
            <p:nvPr/>
          </p:nvSpPr>
          <p:spPr>
            <a:xfrm>
              <a:off x="2551707" y="4560313"/>
              <a:ext cx="1086927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 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848B4542-3083-49C9-AF20-6477AF1FDA01}"/>
                </a:ext>
              </a:extLst>
            </p:cNvPr>
            <p:cNvSpPr txBox="1"/>
            <p:nvPr/>
          </p:nvSpPr>
          <p:spPr>
            <a:xfrm>
              <a:off x="2551705" y="4283314"/>
              <a:ext cx="10869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3" name="Oval 22">
            <a:extLst>
              <a:ext uri="{FF2B5EF4-FFF2-40B4-BE49-F238E27FC236}">
                <a16:creationId xmlns:a16="http://schemas.microsoft.com/office/drawing/2014/main" xmlns="" id="{E197BB37-93F0-4951-A39C-85189694875D}"/>
              </a:ext>
            </a:extLst>
          </p:cNvPr>
          <p:cNvSpPr/>
          <p:nvPr/>
        </p:nvSpPr>
        <p:spPr>
          <a:xfrm>
            <a:off x="3635954" y="2797655"/>
            <a:ext cx="792000" cy="792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xmlns="" id="{3C2B5A6E-A1AC-44AF-AFFD-9767260CBDA4}"/>
              </a:ext>
            </a:extLst>
          </p:cNvPr>
          <p:cNvSpPr/>
          <p:nvPr/>
        </p:nvSpPr>
        <p:spPr>
          <a:xfrm>
            <a:off x="7757965" y="2133331"/>
            <a:ext cx="792000" cy="792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xmlns="" id="{51F57FDD-DEA0-4163-94F4-C88AEAEB08E0}"/>
              </a:ext>
            </a:extLst>
          </p:cNvPr>
          <p:cNvSpPr/>
          <p:nvPr/>
        </p:nvSpPr>
        <p:spPr>
          <a:xfrm>
            <a:off x="9818971" y="1769923"/>
            <a:ext cx="792000" cy="792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xmlns="" id="{3CC7D669-CCCD-4F98-9E73-98FE3A1CD16C}"/>
              </a:ext>
            </a:extLst>
          </p:cNvPr>
          <p:cNvSpPr/>
          <p:nvPr/>
        </p:nvSpPr>
        <p:spPr>
          <a:xfrm>
            <a:off x="1574949" y="3188264"/>
            <a:ext cx="792000" cy="792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xmlns="" id="{D410DD71-E30F-4176-813A-780BD6DE443A}"/>
              </a:ext>
            </a:extLst>
          </p:cNvPr>
          <p:cNvSpPr/>
          <p:nvPr/>
        </p:nvSpPr>
        <p:spPr>
          <a:xfrm>
            <a:off x="5696960" y="2460899"/>
            <a:ext cx="792000" cy="792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8" name="Isosceles Triangle 51">
            <a:extLst>
              <a:ext uri="{FF2B5EF4-FFF2-40B4-BE49-F238E27FC236}">
                <a16:creationId xmlns:a16="http://schemas.microsoft.com/office/drawing/2014/main" xmlns="" id="{1F848B0C-6912-462D-9C3B-3CCBE3E3E998}"/>
              </a:ext>
            </a:extLst>
          </p:cNvPr>
          <p:cNvSpPr/>
          <p:nvPr/>
        </p:nvSpPr>
        <p:spPr>
          <a:xfrm>
            <a:off x="1806110" y="3474790"/>
            <a:ext cx="333042" cy="244221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" name="Rounded Rectangle 10">
            <a:extLst>
              <a:ext uri="{FF2B5EF4-FFF2-40B4-BE49-F238E27FC236}">
                <a16:creationId xmlns:a16="http://schemas.microsoft.com/office/drawing/2014/main" xmlns="" id="{42BD4A60-6C5C-4279-A6CA-5CAAB45B9525}"/>
              </a:ext>
            </a:extLst>
          </p:cNvPr>
          <p:cNvSpPr/>
          <p:nvPr/>
        </p:nvSpPr>
        <p:spPr>
          <a:xfrm>
            <a:off x="3909107" y="3031973"/>
            <a:ext cx="254160" cy="336352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0" name="Rectangle 130">
            <a:extLst>
              <a:ext uri="{FF2B5EF4-FFF2-40B4-BE49-F238E27FC236}">
                <a16:creationId xmlns:a16="http://schemas.microsoft.com/office/drawing/2014/main" xmlns="" id="{847A3071-312A-4160-8449-4DD0E6EDB7DF}"/>
              </a:ext>
            </a:extLst>
          </p:cNvPr>
          <p:cNvSpPr/>
          <p:nvPr/>
        </p:nvSpPr>
        <p:spPr>
          <a:xfrm>
            <a:off x="10038976" y="2019895"/>
            <a:ext cx="351990" cy="353588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1" name="Rectangle 36">
            <a:extLst>
              <a:ext uri="{FF2B5EF4-FFF2-40B4-BE49-F238E27FC236}">
                <a16:creationId xmlns:a16="http://schemas.microsoft.com/office/drawing/2014/main" xmlns="" id="{C7B44B78-A0DB-4C9A-B39A-281CA9D78FBF}"/>
              </a:ext>
            </a:extLst>
          </p:cNvPr>
          <p:cNvSpPr/>
          <p:nvPr/>
        </p:nvSpPr>
        <p:spPr>
          <a:xfrm>
            <a:off x="5901316" y="2709370"/>
            <a:ext cx="389370" cy="325482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2" name="Rectangle 16">
            <a:extLst>
              <a:ext uri="{FF2B5EF4-FFF2-40B4-BE49-F238E27FC236}">
                <a16:creationId xmlns:a16="http://schemas.microsoft.com/office/drawing/2014/main" xmlns="" id="{19F6464F-1FD5-4458-B273-72F5E1EAA75B}"/>
              </a:ext>
            </a:extLst>
          </p:cNvPr>
          <p:cNvSpPr/>
          <p:nvPr/>
        </p:nvSpPr>
        <p:spPr>
          <a:xfrm>
            <a:off x="7963008" y="2432413"/>
            <a:ext cx="394118" cy="25902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052716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3" name="표 4">
            <a:extLst>
              <a:ext uri="{FF2B5EF4-FFF2-40B4-BE49-F238E27FC236}">
                <a16:creationId xmlns:a16="http://schemas.microsoft.com/office/drawing/2014/main" xmlns="" id="{261AED2F-64BB-445F-930F-4E01A88829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0590198"/>
              </p:ext>
            </p:extLst>
          </p:nvPr>
        </p:nvGraphicFramePr>
        <p:xfrm>
          <a:off x="938801" y="1817655"/>
          <a:ext cx="2144560" cy="42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xmlns="" val="2161916134"/>
                    </a:ext>
                  </a:extLst>
                </a:gridCol>
                <a:gridCol w="1728000">
                  <a:extLst>
                    <a:ext uri="{9D8B030D-6E8A-4147-A177-3AD203B41FA5}">
                      <a16:colId xmlns:a16="http://schemas.microsoft.com/office/drawing/2014/main" xmlns="" val="22479608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1917203924"/>
                    </a:ext>
                  </a:extLst>
                </a:gridCol>
              </a:tblGrid>
              <a:tr h="1584000">
                <a:tc gridSpan="3"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16062802"/>
                  </a:ext>
                </a:extLst>
              </a:tr>
              <a:tr h="39600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dirty="0">
                          <a:solidFill>
                            <a:schemeClr val="bg1"/>
                          </a:solidFill>
                        </a:rPr>
                        <a:t>Contents A</a:t>
                      </a:r>
                      <a:endParaRPr lang="ko-KR" alt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74594158"/>
                  </a:ext>
                </a:extLst>
              </a:tr>
              <a:tr h="172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" baseline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solidFill>
                            <a:schemeClr val="bg1"/>
                          </a:solidFill>
                        </a:rPr>
                        <a:t>You can simply impress your audience and add a unique zing and appeal to your Presentations.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" baseline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32499832"/>
                  </a:ext>
                </a:extLst>
              </a:tr>
              <a:tr h="54000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solidFill>
                            <a:schemeClr val="bg1"/>
                          </a:solidFill>
                        </a:rPr>
                        <a:t>$</a:t>
                      </a:r>
                      <a:r>
                        <a:rPr lang="en-US" altLang="ko-KR" sz="1800" dirty="0">
                          <a:solidFill>
                            <a:schemeClr val="bg1"/>
                          </a:solidFill>
                        </a:rPr>
                        <a:t>456,000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64892178"/>
                  </a:ext>
                </a:extLst>
              </a:tr>
            </a:tbl>
          </a:graphicData>
        </a:graphic>
      </p:graphicFrame>
      <p:graphicFrame>
        <p:nvGraphicFramePr>
          <p:cNvPr id="4" name="표 16">
            <a:extLst>
              <a:ext uri="{FF2B5EF4-FFF2-40B4-BE49-F238E27FC236}">
                <a16:creationId xmlns:a16="http://schemas.microsoft.com/office/drawing/2014/main" xmlns="" id="{ED0349FC-6C03-496B-9DE0-1DEBDC9F49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9111498"/>
              </p:ext>
            </p:extLst>
          </p:nvPr>
        </p:nvGraphicFramePr>
        <p:xfrm>
          <a:off x="3663796" y="1817655"/>
          <a:ext cx="2144560" cy="42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xmlns="" val="2161916134"/>
                    </a:ext>
                  </a:extLst>
                </a:gridCol>
                <a:gridCol w="1728000">
                  <a:extLst>
                    <a:ext uri="{9D8B030D-6E8A-4147-A177-3AD203B41FA5}">
                      <a16:colId xmlns:a16="http://schemas.microsoft.com/office/drawing/2014/main" xmlns="" val="22479608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1917203924"/>
                    </a:ext>
                  </a:extLst>
                </a:gridCol>
              </a:tblGrid>
              <a:tr h="1584000">
                <a:tc gridSpan="3"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16062802"/>
                  </a:ext>
                </a:extLst>
              </a:tr>
              <a:tr h="39600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dirty="0">
                          <a:solidFill>
                            <a:schemeClr val="bg1"/>
                          </a:solidFill>
                        </a:rPr>
                        <a:t>Contents B</a:t>
                      </a:r>
                      <a:endParaRPr lang="ko-KR" alt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74594158"/>
                  </a:ext>
                </a:extLst>
              </a:tr>
              <a:tr h="172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" baseline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solidFill>
                            <a:schemeClr val="bg1"/>
                          </a:solidFill>
                        </a:rPr>
                        <a:t>You can simply impress your audience and add a unique zing and appeal to your Presentations.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" baseline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32499832"/>
                  </a:ext>
                </a:extLst>
              </a:tr>
              <a:tr h="54000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solidFill>
                            <a:schemeClr val="bg1"/>
                          </a:solidFill>
                        </a:rPr>
                        <a:t>$</a:t>
                      </a:r>
                      <a:r>
                        <a:rPr lang="en-US" altLang="ko-KR" sz="1800" dirty="0">
                          <a:solidFill>
                            <a:schemeClr val="bg1"/>
                          </a:solidFill>
                        </a:rPr>
                        <a:t>242,000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64892178"/>
                  </a:ext>
                </a:extLst>
              </a:tr>
            </a:tbl>
          </a:graphicData>
        </a:graphic>
      </p:graphicFrame>
      <p:graphicFrame>
        <p:nvGraphicFramePr>
          <p:cNvPr id="5" name="표 17">
            <a:extLst>
              <a:ext uri="{FF2B5EF4-FFF2-40B4-BE49-F238E27FC236}">
                <a16:creationId xmlns:a16="http://schemas.microsoft.com/office/drawing/2014/main" xmlns="" id="{EDFA9755-2C49-4FC3-ADC0-69B9674A2D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9664347"/>
              </p:ext>
            </p:extLst>
          </p:nvPr>
        </p:nvGraphicFramePr>
        <p:xfrm>
          <a:off x="6388791" y="1817655"/>
          <a:ext cx="2144560" cy="42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xmlns="" val="2161916134"/>
                    </a:ext>
                  </a:extLst>
                </a:gridCol>
                <a:gridCol w="1728000">
                  <a:extLst>
                    <a:ext uri="{9D8B030D-6E8A-4147-A177-3AD203B41FA5}">
                      <a16:colId xmlns:a16="http://schemas.microsoft.com/office/drawing/2014/main" xmlns="" val="22479608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1917203924"/>
                    </a:ext>
                  </a:extLst>
                </a:gridCol>
              </a:tblGrid>
              <a:tr h="1584000">
                <a:tc gridSpan="3"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16062802"/>
                  </a:ext>
                </a:extLst>
              </a:tr>
              <a:tr h="39600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dirty="0">
                          <a:solidFill>
                            <a:schemeClr val="bg1"/>
                          </a:solidFill>
                        </a:rPr>
                        <a:t>Contents C</a:t>
                      </a:r>
                      <a:endParaRPr lang="ko-KR" alt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74594158"/>
                  </a:ext>
                </a:extLst>
              </a:tr>
              <a:tr h="172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" baseline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solidFill>
                            <a:schemeClr val="bg1"/>
                          </a:solidFill>
                        </a:rPr>
                        <a:t>You can simply impress your audience and add a unique zing and appeal to your Presentations.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" baseline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32499832"/>
                  </a:ext>
                </a:extLst>
              </a:tr>
              <a:tr h="54000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solidFill>
                            <a:schemeClr val="bg1"/>
                          </a:solidFill>
                        </a:rPr>
                        <a:t>$</a:t>
                      </a:r>
                      <a:r>
                        <a:rPr lang="en-US" altLang="ko-KR" sz="1800" dirty="0">
                          <a:solidFill>
                            <a:schemeClr val="bg1"/>
                          </a:solidFill>
                        </a:rPr>
                        <a:t>56,000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64892178"/>
                  </a:ext>
                </a:extLst>
              </a:tr>
            </a:tbl>
          </a:graphicData>
        </a:graphic>
      </p:graphicFrame>
      <p:graphicFrame>
        <p:nvGraphicFramePr>
          <p:cNvPr id="6" name="표 18">
            <a:extLst>
              <a:ext uri="{FF2B5EF4-FFF2-40B4-BE49-F238E27FC236}">
                <a16:creationId xmlns:a16="http://schemas.microsoft.com/office/drawing/2014/main" xmlns="" id="{AB6AD764-AC0F-42AA-B204-EA0A4F48B7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9073495"/>
              </p:ext>
            </p:extLst>
          </p:nvPr>
        </p:nvGraphicFramePr>
        <p:xfrm>
          <a:off x="9113786" y="1817655"/>
          <a:ext cx="2144560" cy="42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xmlns="" val="2161916134"/>
                    </a:ext>
                  </a:extLst>
                </a:gridCol>
                <a:gridCol w="1728000">
                  <a:extLst>
                    <a:ext uri="{9D8B030D-6E8A-4147-A177-3AD203B41FA5}">
                      <a16:colId xmlns:a16="http://schemas.microsoft.com/office/drawing/2014/main" xmlns="" val="22479608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1917203924"/>
                    </a:ext>
                  </a:extLst>
                </a:gridCol>
              </a:tblGrid>
              <a:tr h="1584000">
                <a:tc gridSpan="3"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16062802"/>
                  </a:ext>
                </a:extLst>
              </a:tr>
              <a:tr h="39600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dirty="0">
                          <a:solidFill>
                            <a:schemeClr val="bg1"/>
                          </a:solidFill>
                        </a:rPr>
                        <a:t>Contents</a:t>
                      </a:r>
                      <a:r>
                        <a:rPr lang="en-US" altLang="ko-KR" sz="1400" b="1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ko-KR" sz="1800" b="1" dirty="0">
                          <a:solidFill>
                            <a:schemeClr val="bg1"/>
                          </a:solidFill>
                        </a:rPr>
                        <a:t>D</a:t>
                      </a:r>
                      <a:endParaRPr lang="ko-KR" alt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74594158"/>
                  </a:ext>
                </a:extLst>
              </a:tr>
              <a:tr h="172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" baseline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solidFill>
                            <a:schemeClr val="bg1"/>
                          </a:solidFill>
                        </a:rPr>
                        <a:t>You can simply impress your audience and add a unique zing and appeal to your Presentations.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" baseline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32499832"/>
                  </a:ext>
                </a:extLst>
              </a:tr>
              <a:tr h="54000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solidFill>
                            <a:schemeClr val="bg1"/>
                          </a:solidFill>
                        </a:rPr>
                        <a:t>$</a:t>
                      </a:r>
                      <a:r>
                        <a:rPr lang="en-US" altLang="ko-KR" sz="1800" dirty="0">
                          <a:solidFill>
                            <a:schemeClr val="bg1"/>
                          </a:solidFill>
                        </a:rPr>
                        <a:t>1,211,000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64892178"/>
                  </a:ext>
                </a:extLst>
              </a:tr>
            </a:tbl>
          </a:graphicData>
        </a:graphic>
      </p:graphicFrame>
      <p:sp>
        <p:nvSpPr>
          <p:cNvPr id="7" name="타원 28">
            <a:extLst>
              <a:ext uri="{FF2B5EF4-FFF2-40B4-BE49-F238E27FC236}">
                <a16:creationId xmlns:a16="http://schemas.microsoft.com/office/drawing/2014/main" xmlns="" id="{9C203893-9C1D-477B-992D-B1C1818827ED}"/>
              </a:ext>
            </a:extLst>
          </p:cNvPr>
          <p:cNvSpPr/>
          <p:nvPr/>
        </p:nvSpPr>
        <p:spPr>
          <a:xfrm>
            <a:off x="1443696" y="2105688"/>
            <a:ext cx="1042210" cy="10422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00" dirty="0"/>
          </a:p>
        </p:txBody>
      </p:sp>
      <p:sp>
        <p:nvSpPr>
          <p:cNvPr id="8" name="타원 31">
            <a:extLst>
              <a:ext uri="{FF2B5EF4-FFF2-40B4-BE49-F238E27FC236}">
                <a16:creationId xmlns:a16="http://schemas.microsoft.com/office/drawing/2014/main" xmlns="" id="{A836375C-4BCD-4D4D-8E1A-05495A00E97F}"/>
              </a:ext>
            </a:extLst>
          </p:cNvPr>
          <p:cNvSpPr/>
          <p:nvPr/>
        </p:nvSpPr>
        <p:spPr>
          <a:xfrm>
            <a:off x="4214972" y="2105688"/>
            <a:ext cx="1042210" cy="10422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00" dirty="0"/>
          </a:p>
        </p:txBody>
      </p:sp>
      <p:sp>
        <p:nvSpPr>
          <p:cNvPr id="9" name="타원 37">
            <a:extLst>
              <a:ext uri="{FF2B5EF4-FFF2-40B4-BE49-F238E27FC236}">
                <a16:creationId xmlns:a16="http://schemas.microsoft.com/office/drawing/2014/main" xmlns="" id="{131BD5C7-2391-49F5-A174-536CF6290300}"/>
              </a:ext>
            </a:extLst>
          </p:cNvPr>
          <p:cNvSpPr/>
          <p:nvPr/>
        </p:nvSpPr>
        <p:spPr>
          <a:xfrm>
            <a:off x="6939966" y="2105688"/>
            <a:ext cx="1042210" cy="10422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00" dirty="0"/>
          </a:p>
        </p:txBody>
      </p:sp>
      <p:sp>
        <p:nvSpPr>
          <p:cNvPr id="10" name="타원 39">
            <a:extLst>
              <a:ext uri="{FF2B5EF4-FFF2-40B4-BE49-F238E27FC236}">
                <a16:creationId xmlns:a16="http://schemas.microsoft.com/office/drawing/2014/main" xmlns="" id="{FC8F4FDC-3A52-4141-8641-E98E76EBD556}"/>
              </a:ext>
            </a:extLst>
          </p:cNvPr>
          <p:cNvSpPr/>
          <p:nvPr/>
        </p:nvSpPr>
        <p:spPr>
          <a:xfrm>
            <a:off x="9664962" y="2105688"/>
            <a:ext cx="1042210" cy="10422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00" dirty="0"/>
          </a:p>
        </p:txBody>
      </p:sp>
      <p:sp>
        <p:nvSpPr>
          <p:cNvPr id="15" name="Graphic 20">
            <a:extLst>
              <a:ext uri="{FF2B5EF4-FFF2-40B4-BE49-F238E27FC236}">
                <a16:creationId xmlns:a16="http://schemas.microsoft.com/office/drawing/2014/main" xmlns="" id="{4BF6C2C3-99D8-478A-92A2-2A37C92D4218}"/>
              </a:ext>
            </a:extLst>
          </p:cNvPr>
          <p:cNvSpPr/>
          <p:nvPr/>
        </p:nvSpPr>
        <p:spPr>
          <a:xfrm>
            <a:off x="1754354" y="2360700"/>
            <a:ext cx="420894" cy="560754"/>
          </a:xfrm>
          <a:custGeom>
            <a:avLst/>
            <a:gdLst>
              <a:gd name="connsiteX0" fmla="*/ 0 w 5143500"/>
              <a:gd name="connsiteY0" fmla="*/ 2631222 h 6852642"/>
              <a:gd name="connsiteX1" fmla="*/ 0 w 5143500"/>
              <a:gd name="connsiteY1" fmla="*/ 2513350 h 6852642"/>
              <a:gd name="connsiteX2" fmla="*/ 9108 w 5143500"/>
              <a:gd name="connsiteY2" fmla="*/ 2479596 h 6852642"/>
              <a:gd name="connsiteX3" fmla="*/ 395942 w 5143500"/>
              <a:gd name="connsiteY3" fmla="*/ 2143661 h 6852642"/>
              <a:gd name="connsiteX4" fmla="*/ 429161 w 5143500"/>
              <a:gd name="connsiteY4" fmla="*/ 2109371 h 6852642"/>
              <a:gd name="connsiteX5" fmla="*/ 856178 w 5143500"/>
              <a:gd name="connsiteY5" fmla="*/ 1713429 h 6852642"/>
              <a:gd name="connsiteX6" fmla="*/ 1284804 w 5143500"/>
              <a:gd name="connsiteY6" fmla="*/ 2107228 h 6852642"/>
              <a:gd name="connsiteX7" fmla="*/ 1324451 w 5143500"/>
              <a:gd name="connsiteY7" fmla="*/ 2142054 h 6852642"/>
              <a:gd name="connsiteX8" fmla="*/ 2104013 w 5143500"/>
              <a:gd name="connsiteY8" fmla="*/ 2141518 h 6852642"/>
              <a:gd name="connsiteX9" fmla="*/ 2142053 w 5143500"/>
              <a:gd name="connsiteY9" fmla="*/ 2104013 h 6852642"/>
              <a:gd name="connsiteX10" fmla="*/ 2142589 w 5143500"/>
              <a:gd name="connsiteY10" fmla="*/ 1324451 h 6852642"/>
              <a:gd name="connsiteX11" fmla="*/ 2107764 w 5143500"/>
              <a:gd name="connsiteY11" fmla="*/ 1284268 h 6852642"/>
              <a:gd name="connsiteX12" fmla="*/ 1822728 w 5143500"/>
              <a:gd name="connsiteY12" fmla="*/ 1142286 h 6852642"/>
              <a:gd name="connsiteX13" fmla="*/ 1745575 w 5143500"/>
              <a:gd name="connsiteY13" fmla="*/ 697051 h 6852642"/>
              <a:gd name="connsiteX14" fmla="*/ 2109371 w 5143500"/>
              <a:gd name="connsiteY14" fmla="*/ 429161 h 6852642"/>
              <a:gd name="connsiteX15" fmla="*/ 2143661 w 5143500"/>
              <a:gd name="connsiteY15" fmla="*/ 393263 h 6852642"/>
              <a:gd name="connsiteX16" fmla="*/ 2392799 w 5143500"/>
              <a:gd name="connsiteY16" fmla="*/ 38040 h 6852642"/>
              <a:gd name="connsiteX17" fmla="*/ 2512278 w 5143500"/>
              <a:gd name="connsiteY17" fmla="*/ 0 h 6852642"/>
              <a:gd name="connsiteX18" fmla="*/ 2630150 w 5143500"/>
              <a:gd name="connsiteY18" fmla="*/ 0 h 6852642"/>
              <a:gd name="connsiteX19" fmla="*/ 2655868 w 5143500"/>
              <a:gd name="connsiteY19" fmla="*/ 7501 h 6852642"/>
              <a:gd name="connsiteX20" fmla="*/ 2999839 w 5143500"/>
              <a:gd name="connsiteY20" fmla="*/ 399157 h 6852642"/>
              <a:gd name="connsiteX21" fmla="*/ 3033594 w 5143500"/>
              <a:gd name="connsiteY21" fmla="*/ 429161 h 6852642"/>
              <a:gd name="connsiteX22" fmla="*/ 3429000 w 5143500"/>
              <a:gd name="connsiteY22" fmla="*/ 872788 h 6852642"/>
              <a:gd name="connsiteX23" fmla="*/ 3037344 w 5143500"/>
              <a:gd name="connsiteY23" fmla="*/ 1285339 h 6852642"/>
              <a:gd name="connsiteX24" fmla="*/ 3000375 w 5143500"/>
              <a:gd name="connsiteY24" fmla="*/ 1327666 h 6852642"/>
              <a:gd name="connsiteX25" fmla="*/ 3000375 w 5143500"/>
              <a:gd name="connsiteY25" fmla="*/ 2101870 h 6852642"/>
              <a:gd name="connsiteX26" fmla="*/ 3041094 w 5143500"/>
              <a:gd name="connsiteY26" fmla="*/ 2142054 h 6852642"/>
              <a:gd name="connsiteX27" fmla="*/ 3815298 w 5143500"/>
              <a:gd name="connsiteY27" fmla="*/ 2142054 h 6852642"/>
              <a:gd name="connsiteX28" fmla="*/ 3823335 w 5143500"/>
              <a:gd name="connsiteY28" fmla="*/ 2142054 h 6852642"/>
              <a:gd name="connsiteX29" fmla="*/ 3857089 w 5143500"/>
              <a:gd name="connsiteY29" fmla="*/ 2112586 h 6852642"/>
              <a:gd name="connsiteX30" fmla="*/ 3865126 w 5143500"/>
              <a:gd name="connsiteY30" fmla="*/ 2054185 h 6852642"/>
              <a:gd name="connsiteX31" fmla="*/ 4316254 w 5143500"/>
              <a:gd name="connsiteY31" fmla="*/ 1713964 h 6852642"/>
              <a:gd name="connsiteX32" fmla="*/ 4713804 w 5143500"/>
              <a:gd name="connsiteY32" fmla="*/ 2106156 h 6852642"/>
              <a:gd name="connsiteX33" fmla="*/ 4749701 w 5143500"/>
              <a:gd name="connsiteY33" fmla="*/ 2143661 h 6852642"/>
              <a:gd name="connsiteX34" fmla="*/ 5107603 w 5143500"/>
              <a:gd name="connsiteY34" fmla="*/ 2397621 h 6852642"/>
              <a:gd name="connsiteX35" fmla="*/ 5143500 w 5143500"/>
              <a:gd name="connsiteY35" fmla="*/ 2512278 h 6852642"/>
              <a:gd name="connsiteX36" fmla="*/ 5143500 w 5143500"/>
              <a:gd name="connsiteY36" fmla="*/ 2630150 h 6852642"/>
              <a:gd name="connsiteX37" fmla="*/ 5133856 w 5143500"/>
              <a:gd name="connsiteY37" fmla="*/ 2666048 h 6852642"/>
              <a:gd name="connsiteX38" fmla="*/ 4747558 w 5143500"/>
              <a:gd name="connsiteY38" fmla="*/ 2999304 h 6852642"/>
              <a:gd name="connsiteX39" fmla="*/ 4714875 w 5143500"/>
              <a:gd name="connsiteY39" fmla="*/ 3033593 h 6852642"/>
              <a:gd name="connsiteX40" fmla="*/ 4583073 w 5143500"/>
              <a:gd name="connsiteY40" fmla="*/ 3310057 h 6852642"/>
              <a:gd name="connsiteX41" fmla="*/ 4133552 w 5143500"/>
              <a:gd name="connsiteY41" fmla="*/ 3399532 h 6852642"/>
              <a:gd name="connsiteX42" fmla="*/ 3858697 w 5143500"/>
              <a:gd name="connsiteY42" fmla="*/ 3037880 h 6852642"/>
              <a:gd name="connsiteX43" fmla="*/ 3816370 w 5143500"/>
              <a:gd name="connsiteY43" fmla="*/ 3000911 h 6852642"/>
              <a:gd name="connsiteX44" fmla="*/ 3460075 w 5143500"/>
              <a:gd name="connsiteY44" fmla="*/ 3000911 h 6852642"/>
              <a:gd name="connsiteX45" fmla="*/ 3036808 w 5143500"/>
              <a:gd name="connsiteY45" fmla="*/ 3000911 h 6852642"/>
              <a:gd name="connsiteX46" fmla="*/ 3001982 w 5143500"/>
              <a:gd name="connsiteY46" fmla="*/ 3036272 h 6852642"/>
              <a:gd name="connsiteX47" fmla="*/ 3001982 w 5143500"/>
              <a:gd name="connsiteY47" fmla="*/ 3052346 h 6852642"/>
              <a:gd name="connsiteX48" fmla="*/ 3001982 w 5143500"/>
              <a:gd name="connsiteY48" fmla="*/ 5519619 h 6852642"/>
              <a:gd name="connsiteX49" fmla="*/ 3001982 w 5143500"/>
              <a:gd name="connsiteY49" fmla="*/ 5543729 h 6852642"/>
              <a:gd name="connsiteX50" fmla="*/ 3028771 w 5143500"/>
              <a:gd name="connsiteY50" fmla="*/ 5571590 h 6852642"/>
              <a:gd name="connsiteX51" fmla="*/ 3143964 w 5143500"/>
              <a:gd name="connsiteY51" fmla="*/ 5595164 h 6852642"/>
              <a:gd name="connsiteX52" fmla="*/ 3429000 w 5143500"/>
              <a:gd name="connsiteY52" fmla="*/ 6044149 h 6852642"/>
              <a:gd name="connsiteX53" fmla="*/ 3037880 w 5143500"/>
              <a:gd name="connsiteY53" fmla="*/ 6428303 h 6852642"/>
              <a:gd name="connsiteX54" fmla="*/ 3000911 w 5143500"/>
              <a:gd name="connsiteY54" fmla="*/ 6464201 h 6852642"/>
              <a:gd name="connsiteX55" fmla="*/ 2746951 w 5143500"/>
              <a:gd name="connsiteY55" fmla="*/ 6821567 h 6852642"/>
              <a:gd name="connsiteX56" fmla="*/ 2632293 w 5143500"/>
              <a:gd name="connsiteY56" fmla="*/ 6857465 h 6852642"/>
              <a:gd name="connsiteX57" fmla="*/ 2514421 w 5143500"/>
              <a:gd name="connsiteY57" fmla="*/ 6857465 h 6852642"/>
              <a:gd name="connsiteX58" fmla="*/ 2486025 w 5143500"/>
              <a:gd name="connsiteY58" fmla="*/ 6849428 h 6852642"/>
              <a:gd name="connsiteX59" fmla="*/ 2144732 w 5143500"/>
              <a:gd name="connsiteY59" fmla="*/ 6458843 h 6852642"/>
              <a:gd name="connsiteX60" fmla="*/ 2113657 w 5143500"/>
              <a:gd name="connsiteY60" fmla="*/ 6428840 h 6852642"/>
              <a:gd name="connsiteX61" fmla="*/ 1820049 w 5143500"/>
              <a:gd name="connsiteY61" fmla="*/ 6280964 h 6852642"/>
              <a:gd name="connsiteX62" fmla="*/ 1747183 w 5143500"/>
              <a:gd name="connsiteY62" fmla="*/ 5839480 h 6852642"/>
              <a:gd name="connsiteX63" fmla="*/ 2111514 w 5143500"/>
              <a:gd name="connsiteY63" fmla="*/ 5572125 h 6852642"/>
              <a:gd name="connsiteX64" fmla="*/ 2144197 w 5143500"/>
              <a:gd name="connsiteY64" fmla="*/ 5535692 h 6852642"/>
              <a:gd name="connsiteX65" fmla="*/ 2143661 w 5143500"/>
              <a:gd name="connsiteY65" fmla="*/ 3036272 h 6852642"/>
              <a:gd name="connsiteX66" fmla="*/ 2108835 w 5143500"/>
              <a:gd name="connsiteY66" fmla="*/ 3000911 h 6852642"/>
              <a:gd name="connsiteX67" fmla="*/ 1323916 w 5143500"/>
              <a:gd name="connsiteY67" fmla="*/ 3000375 h 6852642"/>
              <a:gd name="connsiteX68" fmla="*/ 1286411 w 5143500"/>
              <a:gd name="connsiteY68" fmla="*/ 3035201 h 6852642"/>
              <a:gd name="connsiteX69" fmla="*/ 1151930 w 5143500"/>
              <a:gd name="connsiteY69" fmla="*/ 3313271 h 6852642"/>
              <a:gd name="connsiteX70" fmla="*/ 701338 w 5143500"/>
              <a:gd name="connsiteY70" fmla="*/ 3398996 h 6852642"/>
              <a:gd name="connsiteX71" fmla="*/ 430232 w 5143500"/>
              <a:gd name="connsiteY71" fmla="*/ 3031451 h 6852642"/>
              <a:gd name="connsiteX72" fmla="*/ 397550 w 5143500"/>
              <a:gd name="connsiteY72" fmla="*/ 2999839 h 6852642"/>
              <a:gd name="connsiteX73" fmla="*/ 56257 w 5143500"/>
              <a:gd name="connsiteY73" fmla="*/ 2783920 h 6852642"/>
              <a:gd name="connsiteX74" fmla="*/ 0 w 5143500"/>
              <a:gd name="connsiteY74" fmla="*/ 2631222 h 6852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5143500" h="6852642">
                <a:moveTo>
                  <a:pt x="0" y="2631222"/>
                </a:moveTo>
                <a:cubicBezTo>
                  <a:pt x="0" y="2592110"/>
                  <a:pt x="0" y="2552462"/>
                  <a:pt x="0" y="2513350"/>
                </a:cubicBezTo>
                <a:cubicBezTo>
                  <a:pt x="3215" y="2502099"/>
                  <a:pt x="6429" y="2490847"/>
                  <a:pt x="9108" y="2479596"/>
                </a:cubicBezTo>
                <a:cubicBezTo>
                  <a:pt x="54650" y="2289929"/>
                  <a:pt x="201990" y="2161342"/>
                  <a:pt x="395942" y="2143661"/>
                </a:cubicBezTo>
                <a:cubicBezTo>
                  <a:pt x="420053" y="2141518"/>
                  <a:pt x="427018" y="2132409"/>
                  <a:pt x="429161" y="2109371"/>
                </a:cubicBezTo>
                <a:cubicBezTo>
                  <a:pt x="449520" y="1882735"/>
                  <a:pt x="632222" y="1713964"/>
                  <a:pt x="856178" y="1713429"/>
                </a:cubicBezTo>
                <a:cubicBezTo>
                  <a:pt x="1080671" y="1713429"/>
                  <a:pt x="1264444" y="1881128"/>
                  <a:pt x="1284804" y="2107228"/>
                </a:cubicBezTo>
                <a:cubicBezTo>
                  <a:pt x="1287482" y="2136160"/>
                  <a:pt x="1298734" y="2142589"/>
                  <a:pt x="1324451" y="2142054"/>
                </a:cubicBezTo>
                <a:cubicBezTo>
                  <a:pt x="1584305" y="2141518"/>
                  <a:pt x="1844159" y="2141518"/>
                  <a:pt x="2104013" y="2141518"/>
                </a:cubicBezTo>
                <a:cubicBezTo>
                  <a:pt x="2140982" y="2141518"/>
                  <a:pt x="2142053" y="2140446"/>
                  <a:pt x="2142053" y="2104013"/>
                </a:cubicBezTo>
                <a:cubicBezTo>
                  <a:pt x="2142053" y="1844159"/>
                  <a:pt x="2142053" y="1584305"/>
                  <a:pt x="2142589" y="1324451"/>
                </a:cubicBezTo>
                <a:cubicBezTo>
                  <a:pt x="2142589" y="1298198"/>
                  <a:pt x="2136696" y="1286411"/>
                  <a:pt x="2107764" y="1284268"/>
                </a:cubicBezTo>
                <a:cubicBezTo>
                  <a:pt x="1994178" y="1274624"/>
                  <a:pt x="1896666" y="1228546"/>
                  <a:pt x="1822728" y="1142286"/>
                </a:cubicBezTo>
                <a:cubicBezTo>
                  <a:pt x="1709678" y="1009948"/>
                  <a:pt x="1680746" y="858322"/>
                  <a:pt x="1745575" y="697051"/>
                </a:cubicBezTo>
                <a:cubicBezTo>
                  <a:pt x="1810405" y="535246"/>
                  <a:pt x="1936849" y="447913"/>
                  <a:pt x="2109371" y="429161"/>
                </a:cubicBezTo>
                <a:cubicBezTo>
                  <a:pt x="2134553" y="426482"/>
                  <a:pt x="2140982" y="416838"/>
                  <a:pt x="2143661" y="393263"/>
                </a:cubicBezTo>
                <a:cubicBezTo>
                  <a:pt x="2161877" y="229850"/>
                  <a:pt x="2244388" y="110371"/>
                  <a:pt x="2392799" y="38040"/>
                </a:cubicBezTo>
                <a:cubicBezTo>
                  <a:pt x="2430840" y="19288"/>
                  <a:pt x="2472631" y="12323"/>
                  <a:pt x="2512278" y="0"/>
                </a:cubicBezTo>
                <a:cubicBezTo>
                  <a:pt x="2551391" y="0"/>
                  <a:pt x="2591038" y="0"/>
                  <a:pt x="2630150" y="0"/>
                </a:cubicBezTo>
                <a:cubicBezTo>
                  <a:pt x="2638723" y="2679"/>
                  <a:pt x="2647295" y="5358"/>
                  <a:pt x="2655868" y="7501"/>
                </a:cubicBezTo>
                <a:cubicBezTo>
                  <a:pt x="2853035" y="53578"/>
                  <a:pt x="2980551" y="198239"/>
                  <a:pt x="2999839" y="399157"/>
                </a:cubicBezTo>
                <a:cubicBezTo>
                  <a:pt x="3001982" y="423267"/>
                  <a:pt x="3013234" y="427553"/>
                  <a:pt x="3033594" y="429161"/>
                </a:cubicBezTo>
                <a:cubicBezTo>
                  <a:pt x="3266658" y="450592"/>
                  <a:pt x="3434358" y="638651"/>
                  <a:pt x="3429000" y="872788"/>
                </a:cubicBezTo>
                <a:cubicBezTo>
                  <a:pt x="3424178" y="1086029"/>
                  <a:pt x="3260765" y="1258550"/>
                  <a:pt x="3037344" y="1285339"/>
                </a:cubicBezTo>
                <a:cubicBezTo>
                  <a:pt x="3000375" y="1289626"/>
                  <a:pt x="3000375" y="1289626"/>
                  <a:pt x="3000375" y="1327666"/>
                </a:cubicBezTo>
                <a:cubicBezTo>
                  <a:pt x="3000375" y="1585913"/>
                  <a:pt x="3000375" y="1843623"/>
                  <a:pt x="3000375" y="2101870"/>
                </a:cubicBezTo>
                <a:cubicBezTo>
                  <a:pt x="3000375" y="2142054"/>
                  <a:pt x="3000911" y="2142054"/>
                  <a:pt x="3041094" y="2142054"/>
                </a:cubicBezTo>
                <a:cubicBezTo>
                  <a:pt x="3299341" y="2142054"/>
                  <a:pt x="3557052" y="2142054"/>
                  <a:pt x="3815298" y="2142054"/>
                </a:cubicBezTo>
                <a:cubicBezTo>
                  <a:pt x="3817977" y="2142054"/>
                  <a:pt x="3820656" y="2142054"/>
                  <a:pt x="3823335" y="2142054"/>
                </a:cubicBezTo>
                <a:cubicBezTo>
                  <a:pt x="3845302" y="2144197"/>
                  <a:pt x="3856553" y="2136160"/>
                  <a:pt x="3857089" y="2112586"/>
                </a:cubicBezTo>
                <a:cubicBezTo>
                  <a:pt x="3857625" y="2093297"/>
                  <a:pt x="3860840" y="2073473"/>
                  <a:pt x="3865126" y="2054185"/>
                </a:cubicBezTo>
                <a:cubicBezTo>
                  <a:pt x="3912275" y="1841480"/>
                  <a:pt x="4100334" y="1700570"/>
                  <a:pt x="4316254" y="1713964"/>
                </a:cubicBezTo>
                <a:cubicBezTo>
                  <a:pt x="4524673" y="1727359"/>
                  <a:pt x="4693980" y="1893451"/>
                  <a:pt x="4713804" y="2106156"/>
                </a:cubicBezTo>
                <a:cubicBezTo>
                  <a:pt x="4715947" y="2131338"/>
                  <a:pt x="4723448" y="2140446"/>
                  <a:pt x="4749701" y="2143661"/>
                </a:cubicBezTo>
                <a:cubicBezTo>
                  <a:pt x="4915793" y="2161877"/>
                  <a:pt x="5035808" y="2245995"/>
                  <a:pt x="5107603" y="2397621"/>
                </a:cubicBezTo>
                <a:cubicBezTo>
                  <a:pt x="5124748" y="2434054"/>
                  <a:pt x="5131713" y="2474238"/>
                  <a:pt x="5143500" y="2512278"/>
                </a:cubicBezTo>
                <a:cubicBezTo>
                  <a:pt x="5143500" y="2551390"/>
                  <a:pt x="5143500" y="2591038"/>
                  <a:pt x="5143500" y="2630150"/>
                </a:cubicBezTo>
                <a:cubicBezTo>
                  <a:pt x="5140286" y="2641937"/>
                  <a:pt x="5136535" y="2654260"/>
                  <a:pt x="5133856" y="2666048"/>
                </a:cubicBezTo>
                <a:cubicBezTo>
                  <a:pt x="5088315" y="2853571"/>
                  <a:pt x="4939903" y="2982159"/>
                  <a:pt x="4747558" y="2999304"/>
                </a:cubicBezTo>
                <a:cubicBezTo>
                  <a:pt x="4723448" y="3001447"/>
                  <a:pt x="4716483" y="3010555"/>
                  <a:pt x="4714875" y="3033593"/>
                </a:cubicBezTo>
                <a:cubicBezTo>
                  <a:pt x="4705767" y="3141821"/>
                  <a:pt x="4663440" y="3236655"/>
                  <a:pt x="4583073" y="3310057"/>
                </a:cubicBezTo>
                <a:cubicBezTo>
                  <a:pt x="4452342" y="3429536"/>
                  <a:pt x="4299109" y="3463290"/>
                  <a:pt x="4133552" y="3399532"/>
                </a:cubicBezTo>
                <a:cubicBezTo>
                  <a:pt x="3970139" y="3336846"/>
                  <a:pt x="3880128" y="3211473"/>
                  <a:pt x="3858697" y="3037880"/>
                </a:cubicBezTo>
                <a:cubicBezTo>
                  <a:pt x="3853875" y="3000911"/>
                  <a:pt x="3854946" y="3000911"/>
                  <a:pt x="3816370" y="3000911"/>
                </a:cubicBezTo>
                <a:cubicBezTo>
                  <a:pt x="3697426" y="3000911"/>
                  <a:pt x="3579019" y="3000911"/>
                  <a:pt x="3460075" y="3000911"/>
                </a:cubicBezTo>
                <a:cubicBezTo>
                  <a:pt x="3319165" y="3000911"/>
                  <a:pt x="3177719" y="3000911"/>
                  <a:pt x="3036808" y="3000911"/>
                </a:cubicBezTo>
                <a:cubicBezTo>
                  <a:pt x="3003590" y="3000911"/>
                  <a:pt x="3002518" y="3002518"/>
                  <a:pt x="3001982" y="3036272"/>
                </a:cubicBezTo>
                <a:cubicBezTo>
                  <a:pt x="3001982" y="3041630"/>
                  <a:pt x="3001982" y="3046988"/>
                  <a:pt x="3001982" y="3052346"/>
                </a:cubicBezTo>
                <a:cubicBezTo>
                  <a:pt x="3001982" y="3874770"/>
                  <a:pt x="3001982" y="4697194"/>
                  <a:pt x="3001982" y="5519619"/>
                </a:cubicBezTo>
                <a:cubicBezTo>
                  <a:pt x="3001982" y="5527655"/>
                  <a:pt x="3002518" y="5535692"/>
                  <a:pt x="3001982" y="5543729"/>
                </a:cubicBezTo>
                <a:cubicBezTo>
                  <a:pt x="3000911" y="5563017"/>
                  <a:pt x="3009483" y="5570518"/>
                  <a:pt x="3028771" y="5571590"/>
                </a:cubicBezTo>
                <a:cubicBezTo>
                  <a:pt x="3068419" y="5573732"/>
                  <a:pt x="3106460" y="5582305"/>
                  <a:pt x="3143964" y="5595164"/>
                </a:cubicBezTo>
                <a:cubicBezTo>
                  <a:pt x="3330416" y="5659994"/>
                  <a:pt x="3452575" y="5852875"/>
                  <a:pt x="3429000" y="6044149"/>
                </a:cubicBezTo>
                <a:cubicBezTo>
                  <a:pt x="3403283" y="6254175"/>
                  <a:pt x="3246835" y="6408480"/>
                  <a:pt x="3037880" y="6428303"/>
                </a:cubicBezTo>
                <a:cubicBezTo>
                  <a:pt x="3012698" y="6430447"/>
                  <a:pt x="3003590" y="6437948"/>
                  <a:pt x="3000911" y="6464201"/>
                </a:cubicBezTo>
                <a:cubicBezTo>
                  <a:pt x="2982694" y="6630293"/>
                  <a:pt x="2898577" y="6749772"/>
                  <a:pt x="2746951" y="6821567"/>
                </a:cubicBezTo>
                <a:cubicBezTo>
                  <a:pt x="2710517" y="6838712"/>
                  <a:pt x="2670334" y="6845142"/>
                  <a:pt x="2632293" y="6857465"/>
                </a:cubicBezTo>
                <a:cubicBezTo>
                  <a:pt x="2593181" y="6857465"/>
                  <a:pt x="2553534" y="6857465"/>
                  <a:pt x="2514421" y="6857465"/>
                </a:cubicBezTo>
                <a:cubicBezTo>
                  <a:pt x="2504777" y="6854786"/>
                  <a:pt x="2495669" y="6851571"/>
                  <a:pt x="2486025" y="6849428"/>
                </a:cubicBezTo>
                <a:cubicBezTo>
                  <a:pt x="2291537" y="6803887"/>
                  <a:pt x="2163485" y="6658689"/>
                  <a:pt x="2144732" y="6458843"/>
                </a:cubicBezTo>
                <a:cubicBezTo>
                  <a:pt x="2142589" y="6437412"/>
                  <a:pt x="2134553" y="6430447"/>
                  <a:pt x="2113657" y="6428840"/>
                </a:cubicBezTo>
                <a:cubicBezTo>
                  <a:pt x="1996321" y="6418660"/>
                  <a:pt x="1895594" y="6372046"/>
                  <a:pt x="1820049" y="6280964"/>
                </a:cubicBezTo>
                <a:cubicBezTo>
                  <a:pt x="1710214" y="6149162"/>
                  <a:pt x="1682889" y="5999143"/>
                  <a:pt x="1747183" y="5839480"/>
                </a:cubicBezTo>
                <a:cubicBezTo>
                  <a:pt x="1812548" y="5677674"/>
                  <a:pt x="1938992" y="5590342"/>
                  <a:pt x="2111514" y="5572125"/>
                </a:cubicBezTo>
                <a:cubicBezTo>
                  <a:pt x="2137767" y="5569446"/>
                  <a:pt x="2144197" y="5559267"/>
                  <a:pt x="2144197" y="5535692"/>
                </a:cubicBezTo>
                <a:cubicBezTo>
                  <a:pt x="2143661" y="4702552"/>
                  <a:pt x="2143661" y="3869412"/>
                  <a:pt x="2143661" y="3036272"/>
                </a:cubicBezTo>
                <a:cubicBezTo>
                  <a:pt x="2143661" y="3003054"/>
                  <a:pt x="2142053" y="3000911"/>
                  <a:pt x="2108835" y="3000911"/>
                </a:cubicBezTo>
                <a:cubicBezTo>
                  <a:pt x="1847374" y="3000911"/>
                  <a:pt x="1585377" y="3000911"/>
                  <a:pt x="1323916" y="3000375"/>
                </a:cubicBezTo>
                <a:cubicBezTo>
                  <a:pt x="1297662" y="3000375"/>
                  <a:pt x="1288554" y="3008412"/>
                  <a:pt x="1286411" y="3035201"/>
                </a:cubicBezTo>
                <a:cubicBezTo>
                  <a:pt x="1277303" y="3144500"/>
                  <a:pt x="1233904" y="3239869"/>
                  <a:pt x="1151930" y="3313271"/>
                </a:cubicBezTo>
                <a:cubicBezTo>
                  <a:pt x="1020127" y="3431679"/>
                  <a:pt x="866358" y="3463826"/>
                  <a:pt x="701338" y="3398996"/>
                </a:cubicBezTo>
                <a:cubicBezTo>
                  <a:pt x="537389" y="3334167"/>
                  <a:pt x="448985" y="3206651"/>
                  <a:pt x="430232" y="3031451"/>
                </a:cubicBezTo>
                <a:cubicBezTo>
                  <a:pt x="428089" y="3008412"/>
                  <a:pt x="418981" y="3001983"/>
                  <a:pt x="397550" y="2999839"/>
                </a:cubicBezTo>
                <a:cubicBezTo>
                  <a:pt x="248067" y="2984837"/>
                  <a:pt x="133945" y="2913579"/>
                  <a:pt x="56257" y="2783920"/>
                </a:cubicBezTo>
                <a:cubicBezTo>
                  <a:pt x="26789" y="2736771"/>
                  <a:pt x="13930" y="2683728"/>
                  <a:pt x="0" y="2631222"/>
                </a:cubicBezTo>
                <a:close/>
              </a:path>
            </a:pathLst>
          </a:custGeom>
          <a:solidFill>
            <a:schemeClr val="accent1"/>
          </a:solidFill>
          <a:ln w="535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xmlns="" id="{390E6F18-ABE1-4E9D-9797-E4FCC14A0DC0}"/>
              </a:ext>
            </a:extLst>
          </p:cNvPr>
          <p:cNvSpPr/>
          <p:nvPr/>
        </p:nvSpPr>
        <p:spPr>
          <a:xfrm>
            <a:off x="9916776" y="2274442"/>
            <a:ext cx="538580" cy="496376"/>
          </a:xfrm>
          <a:custGeom>
            <a:avLst/>
            <a:gdLst>
              <a:gd name="connsiteX0" fmla="*/ 1108201 w 2216403"/>
              <a:gd name="connsiteY0" fmla="*/ 748666 h 2042725"/>
              <a:gd name="connsiteX1" fmla="*/ 1693759 w 2216403"/>
              <a:gd name="connsiteY1" fmla="*/ 1310730 h 2042725"/>
              <a:gd name="connsiteX2" fmla="*/ 1702045 w 2216403"/>
              <a:gd name="connsiteY2" fmla="*/ 1310730 h 2042725"/>
              <a:gd name="connsiteX3" fmla="*/ 1702045 w 2216403"/>
              <a:gd name="connsiteY3" fmla="*/ 1469983 h 2042725"/>
              <a:gd name="connsiteX4" fmla="*/ 2216403 w 2216403"/>
              <a:gd name="connsiteY4" fmla="*/ 1690534 h 2042725"/>
              <a:gd name="connsiteX5" fmla="*/ 2216403 w 2216403"/>
              <a:gd name="connsiteY5" fmla="*/ 2042725 h 2042725"/>
              <a:gd name="connsiteX6" fmla="*/ 1702045 w 2216403"/>
              <a:gd name="connsiteY6" fmla="*/ 2042725 h 2042725"/>
              <a:gd name="connsiteX7" fmla="*/ 1692066 w 2216403"/>
              <a:gd name="connsiteY7" fmla="*/ 2042725 h 2042725"/>
              <a:gd name="connsiteX8" fmla="*/ 1273725 w 2216403"/>
              <a:gd name="connsiteY8" fmla="*/ 2042725 h 2042725"/>
              <a:gd name="connsiteX9" fmla="*/ 1273725 w 2216403"/>
              <a:gd name="connsiteY9" fmla="*/ 1622480 h 2042725"/>
              <a:gd name="connsiteX10" fmla="*/ 1112038 w 2216403"/>
              <a:gd name="connsiteY10" fmla="*/ 1460793 h 2042725"/>
              <a:gd name="connsiteX11" fmla="*/ 950351 w 2216403"/>
              <a:gd name="connsiteY11" fmla="*/ 1622480 h 2042725"/>
              <a:gd name="connsiteX12" fmla="*/ 950351 w 2216403"/>
              <a:gd name="connsiteY12" fmla="*/ 2042725 h 2042725"/>
              <a:gd name="connsiteX13" fmla="*/ 524337 w 2216403"/>
              <a:gd name="connsiteY13" fmla="*/ 2042725 h 2042725"/>
              <a:gd name="connsiteX14" fmla="*/ 522032 w 2216403"/>
              <a:gd name="connsiteY14" fmla="*/ 2042725 h 2042725"/>
              <a:gd name="connsiteX15" fmla="*/ 0 w 2216403"/>
              <a:gd name="connsiteY15" fmla="*/ 2042725 h 2042725"/>
              <a:gd name="connsiteX16" fmla="*/ 0 w 2216403"/>
              <a:gd name="connsiteY16" fmla="*/ 1690534 h 2042725"/>
              <a:gd name="connsiteX17" fmla="*/ 522032 w 2216403"/>
              <a:gd name="connsiteY17" fmla="*/ 1466693 h 2042725"/>
              <a:gd name="connsiteX18" fmla="*/ 522032 w 2216403"/>
              <a:gd name="connsiteY18" fmla="*/ 1316792 h 2042725"/>
              <a:gd name="connsiteX19" fmla="*/ 516328 w 2216403"/>
              <a:gd name="connsiteY19" fmla="*/ 1316792 h 2042725"/>
              <a:gd name="connsiteX20" fmla="*/ 522032 w 2216403"/>
              <a:gd name="connsiteY20" fmla="*/ 1311317 h 2042725"/>
              <a:gd name="connsiteX21" fmla="*/ 522032 w 2216403"/>
              <a:gd name="connsiteY21" fmla="*/ 1310730 h 2042725"/>
              <a:gd name="connsiteX22" fmla="*/ 522643 w 2216403"/>
              <a:gd name="connsiteY22" fmla="*/ 1310730 h 2042725"/>
              <a:gd name="connsiteX23" fmla="*/ 1066318 w 2216403"/>
              <a:gd name="connsiteY23" fmla="*/ 0 h 2042725"/>
              <a:gd name="connsiteX24" fmla="*/ 1157758 w 2216403"/>
              <a:gd name="connsiteY24" fmla="*/ 0 h 2042725"/>
              <a:gd name="connsiteX25" fmla="*/ 1157758 w 2216403"/>
              <a:gd name="connsiteY25" fmla="*/ 150610 h 2042725"/>
              <a:gd name="connsiteX26" fmla="*/ 1336975 w 2216403"/>
              <a:gd name="connsiteY26" fmla="*/ 150610 h 2042725"/>
              <a:gd name="connsiteX27" fmla="*/ 1336975 w 2216403"/>
              <a:gd name="connsiteY27" fmla="*/ 242050 h 2042725"/>
              <a:gd name="connsiteX28" fmla="*/ 1157758 w 2216403"/>
              <a:gd name="connsiteY28" fmla="*/ 242050 h 2042725"/>
              <a:gd name="connsiteX29" fmla="*/ 1157758 w 2216403"/>
              <a:gd name="connsiteY29" fmla="*/ 578206 h 2042725"/>
              <a:gd name="connsiteX30" fmla="*/ 1828924 w 2216403"/>
              <a:gd name="connsiteY30" fmla="*/ 1249372 h 2042725"/>
              <a:gd name="connsiteX31" fmla="*/ 1772135 w 2216403"/>
              <a:gd name="connsiteY31" fmla="*/ 1306162 h 2042725"/>
              <a:gd name="connsiteX32" fmla="*/ 1104209 w 2216403"/>
              <a:gd name="connsiteY32" fmla="*/ 638236 h 2042725"/>
              <a:gd name="connsiteX33" fmla="*/ 434968 w 2216403"/>
              <a:gd name="connsiteY33" fmla="*/ 1307477 h 2042725"/>
              <a:gd name="connsiteX34" fmla="*/ 376864 w 2216403"/>
              <a:gd name="connsiteY34" fmla="*/ 1249372 h 2042725"/>
              <a:gd name="connsiteX35" fmla="*/ 1066318 w 2216403"/>
              <a:gd name="connsiteY35" fmla="*/ 559918 h 2042725"/>
              <a:gd name="connsiteX36" fmla="*/ 1066318 w 2216403"/>
              <a:gd name="connsiteY36" fmla="*/ 242050 h 2042725"/>
              <a:gd name="connsiteX37" fmla="*/ 887101 w 2216403"/>
              <a:gd name="connsiteY37" fmla="*/ 242050 h 2042725"/>
              <a:gd name="connsiteX38" fmla="*/ 887101 w 2216403"/>
              <a:gd name="connsiteY38" fmla="*/ 150610 h 2042725"/>
              <a:gd name="connsiteX39" fmla="*/ 1066318 w 2216403"/>
              <a:gd name="connsiteY39" fmla="*/ 150610 h 2042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216403" h="2042725">
                <a:moveTo>
                  <a:pt x="1108201" y="748666"/>
                </a:moveTo>
                <a:lnTo>
                  <a:pt x="1693759" y="1310730"/>
                </a:lnTo>
                <a:lnTo>
                  <a:pt x="1702045" y="1310730"/>
                </a:lnTo>
                <a:lnTo>
                  <a:pt x="1702045" y="1469983"/>
                </a:lnTo>
                <a:lnTo>
                  <a:pt x="2216403" y="1690534"/>
                </a:lnTo>
                <a:lnTo>
                  <a:pt x="2216403" y="2042725"/>
                </a:lnTo>
                <a:lnTo>
                  <a:pt x="1702045" y="2042725"/>
                </a:lnTo>
                <a:lnTo>
                  <a:pt x="1692066" y="2042725"/>
                </a:lnTo>
                <a:lnTo>
                  <a:pt x="1273725" y="2042725"/>
                </a:lnTo>
                <a:lnTo>
                  <a:pt x="1273725" y="1622480"/>
                </a:lnTo>
                <a:cubicBezTo>
                  <a:pt x="1273725" y="1533183"/>
                  <a:pt x="1201335" y="1460793"/>
                  <a:pt x="1112038" y="1460793"/>
                </a:cubicBezTo>
                <a:cubicBezTo>
                  <a:pt x="1022741" y="1460793"/>
                  <a:pt x="950351" y="1533183"/>
                  <a:pt x="950351" y="1622480"/>
                </a:cubicBezTo>
                <a:lnTo>
                  <a:pt x="950351" y="2042725"/>
                </a:lnTo>
                <a:lnTo>
                  <a:pt x="524337" y="2042725"/>
                </a:lnTo>
                <a:lnTo>
                  <a:pt x="522032" y="2042725"/>
                </a:lnTo>
                <a:lnTo>
                  <a:pt x="0" y="2042725"/>
                </a:lnTo>
                <a:lnTo>
                  <a:pt x="0" y="1690534"/>
                </a:lnTo>
                <a:lnTo>
                  <a:pt x="522032" y="1466693"/>
                </a:lnTo>
                <a:lnTo>
                  <a:pt x="522032" y="1316792"/>
                </a:lnTo>
                <a:lnTo>
                  <a:pt x="516328" y="1316792"/>
                </a:lnTo>
                <a:lnTo>
                  <a:pt x="522032" y="1311317"/>
                </a:lnTo>
                <a:lnTo>
                  <a:pt x="522032" y="1310730"/>
                </a:lnTo>
                <a:lnTo>
                  <a:pt x="522643" y="1310730"/>
                </a:lnTo>
                <a:close/>
                <a:moveTo>
                  <a:pt x="1066318" y="0"/>
                </a:moveTo>
                <a:lnTo>
                  <a:pt x="1157758" y="0"/>
                </a:lnTo>
                <a:lnTo>
                  <a:pt x="1157758" y="150610"/>
                </a:lnTo>
                <a:lnTo>
                  <a:pt x="1336975" y="150610"/>
                </a:lnTo>
                <a:lnTo>
                  <a:pt x="1336975" y="242050"/>
                </a:lnTo>
                <a:lnTo>
                  <a:pt x="1157758" y="242050"/>
                </a:lnTo>
                <a:lnTo>
                  <a:pt x="1157758" y="578206"/>
                </a:lnTo>
                <a:lnTo>
                  <a:pt x="1828924" y="1249372"/>
                </a:lnTo>
                <a:lnTo>
                  <a:pt x="1772135" y="1306162"/>
                </a:lnTo>
                <a:lnTo>
                  <a:pt x="1104209" y="638236"/>
                </a:lnTo>
                <a:lnTo>
                  <a:pt x="434968" y="1307477"/>
                </a:lnTo>
                <a:lnTo>
                  <a:pt x="376864" y="1249372"/>
                </a:lnTo>
                <a:lnTo>
                  <a:pt x="1066318" y="559918"/>
                </a:lnTo>
                <a:lnTo>
                  <a:pt x="1066318" y="242050"/>
                </a:lnTo>
                <a:lnTo>
                  <a:pt x="887101" y="242050"/>
                </a:lnTo>
                <a:lnTo>
                  <a:pt x="887101" y="150610"/>
                </a:lnTo>
                <a:lnTo>
                  <a:pt x="1066318" y="15061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xmlns="" id="{941B7F9A-B1A5-44B4-BC4B-192946CCF213}"/>
              </a:ext>
            </a:extLst>
          </p:cNvPr>
          <p:cNvSpPr/>
          <p:nvPr/>
        </p:nvSpPr>
        <p:spPr>
          <a:xfrm>
            <a:off x="7216915" y="2358165"/>
            <a:ext cx="488312" cy="489644"/>
          </a:xfrm>
          <a:custGeom>
            <a:avLst/>
            <a:gdLst>
              <a:gd name="connsiteX0" fmla="*/ 22305 w 2608300"/>
              <a:gd name="connsiteY0" fmla="*/ 129064 h 2615413"/>
              <a:gd name="connsiteX1" fmla="*/ 84096 w 2608300"/>
              <a:gd name="connsiteY1" fmla="*/ 191897 h 2615413"/>
              <a:gd name="connsiteX2" fmla="*/ 221066 w 2608300"/>
              <a:gd name="connsiteY2" fmla="*/ 459386 h 2615413"/>
              <a:gd name="connsiteX3" fmla="*/ 468027 w 2608300"/>
              <a:gd name="connsiteY3" fmla="*/ 760787 h 2615413"/>
              <a:gd name="connsiteX4" fmla="*/ 540222 w 2608300"/>
              <a:gd name="connsiteY4" fmla="*/ 859197 h 2615413"/>
              <a:gd name="connsiteX5" fmla="*/ 589115 w 2608300"/>
              <a:gd name="connsiteY5" fmla="*/ 964195 h 2615413"/>
              <a:gd name="connsiteX6" fmla="*/ 566853 w 2608300"/>
              <a:gd name="connsiteY6" fmla="*/ 992213 h 2615413"/>
              <a:gd name="connsiteX7" fmla="*/ 475378 w 2608300"/>
              <a:gd name="connsiteY7" fmla="*/ 1159143 h 2615413"/>
              <a:gd name="connsiteX8" fmla="*/ 402490 w 2608300"/>
              <a:gd name="connsiteY8" fmla="*/ 1499867 h 2615413"/>
              <a:gd name="connsiteX9" fmla="*/ 410396 w 2608300"/>
              <a:gd name="connsiteY9" fmla="*/ 1681776 h 2615413"/>
              <a:gd name="connsiteX10" fmla="*/ 472188 w 2608300"/>
              <a:gd name="connsiteY10" fmla="*/ 1740517 h 2615413"/>
              <a:gd name="connsiteX11" fmla="*/ 658189 w 2608300"/>
              <a:gd name="connsiteY11" fmla="*/ 1776233 h 2615413"/>
              <a:gd name="connsiteX12" fmla="*/ 766793 w 2608300"/>
              <a:gd name="connsiteY12" fmla="*/ 1997464 h 2615413"/>
              <a:gd name="connsiteX13" fmla="*/ 799597 w 2608300"/>
              <a:gd name="connsiteY13" fmla="*/ 2069936 h 2615413"/>
              <a:gd name="connsiteX14" fmla="*/ 798071 w 2608300"/>
              <a:gd name="connsiteY14" fmla="*/ 2159955 h 2615413"/>
              <a:gd name="connsiteX15" fmla="*/ 745086 w 2608300"/>
              <a:gd name="connsiteY15" fmla="*/ 2235062 h 2615413"/>
              <a:gd name="connsiteX16" fmla="*/ 683641 w 2608300"/>
              <a:gd name="connsiteY16" fmla="*/ 2257879 h 2615413"/>
              <a:gd name="connsiteX17" fmla="*/ 585093 w 2608300"/>
              <a:gd name="connsiteY17" fmla="*/ 2354625 h 2615413"/>
              <a:gd name="connsiteX18" fmla="*/ 643209 w 2608300"/>
              <a:gd name="connsiteY18" fmla="*/ 2447764 h 2615413"/>
              <a:gd name="connsiteX19" fmla="*/ 750149 w 2608300"/>
              <a:gd name="connsiteY19" fmla="*/ 2449705 h 2615413"/>
              <a:gd name="connsiteX20" fmla="*/ 931156 w 2608300"/>
              <a:gd name="connsiteY20" fmla="*/ 2442146 h 2615413"/>
              <a:gd name="connsiteX21" fmla="*/ 978385 w 2608300"/>
              <a:gd name="connsiteY21" fmla="*/ 2393808 h 2615413"/>
              <a:gd name="connsiteX22" fmla="*/ 1031370 w 2608300"/>
              <a:gd name="connsiteY22" fmla="*/ 2278754 h 2615413"/>
              <a:gd name="connsiteX23" fmla="*/ 1132901 w 2608300"/>
              <a:gd name="connsiteY23" fmla="*/ 2244494 h 2615413"/>
              <a:gd name="connsiteX24" fmla="*/ 1112233 w 2608300"/>
              <a:gd name="connsiteY24" fmla="*/ 2309962 h 2615413"/>
              <a:gd name="connsiteX25" fmla="*/ 1025336 w 2608300"/>
              <a:gd name="connsiteY25" fmla="*/ 2437638 h 2615413"/>
              <a:gd name="connsiteX26" fmla="*/ 979148 w 2608300"/>
              <a:gd name="connsiteY26" fmla="*/ 2508446 h 2615413"/>
              <a:gd name="connsiteX27" fmla="*/ 1042813 w 2608300"/>
              <a:gd name="connsiteY27" fmla="*/ 2608035 h 2615413"/>
              <a:gd name="connsiteX28" fmla="*/ 1302187 w 2608300"/>
              <a:gd name="connsiteY28" fmla="*/ 2612751 h 2615413"/>
              <a:gd name="connsiteX29" fmla="*/ 1366893 w 2608300"/>
              <a:gd name="connsiteY29" fmla="*/ 2550196 h 2615413"/>
              <a:gd name="connsiteX30" fmla="*/ 1376047 w 2608300"/>
              <a:gd name="connsiteY30" fmla="*/ 2516977 h 2615413"/>
              <a:gd name="connsiteX31" fmla="*/ 1489644 w 2608300"/>
              <a:gd name="connsiteY31" fmla="*/ 2311696 h 2615413"/>
              <a:gd name="connsiteX32" fmla="*/ 1517454 w 2608300"/>
              <a:gd name="connsiteY32" fmla="*/ 2299490 h 2615413"/>
              <a:gd name="connsiteX33" fmla="*/ 1798050 w 2608300"/>
              <a:gd name="connsiteY33" fmla="*/ 2296300 h 2615413"/>
              <a:gd name="connsiteX34" fmla="*/ 1940638 w 2608300"/>
              <a:gd name="connsiteY34" fmla="*/ 2285550 h 2615413"/>
              <a:gd name="connsiteX35" fmla="*/ 1920734 w 2608300"/>
              <a:gd name="connsiteY35" fmla="*/ 2314401 h 2615413"/>
              <a:gd name="connsiteX36" fmla="*/ 1845557 w 2608300"/>
              <a:gd name="connsiteY36" fmla="*/ 2395334 h 2615413"/>
              <a:gd name="connsiteX37" fmla="*/ 1871286 w 2608300"/>
              <a:gd name="connsiteY37" fmla="*/ 2511428 h 2615413"/>
              <a:gd name="connsiteX38" fmla="*/ 1970320 w 2608300"/>
              <a:gd name="connsiteY38" fmla="*/ 2532164 h 2615413"/>
              <a:gd name="connsiteX39" fmla="*/ 2035649 w 2608300"/>
              <a:gd name="connsiteY39" fmla="*/ 2535077 h 2615413"/>
              <a:gd name="connsiteX40" fmla="*/ 2207572 w 2608300"/>
              <a:gd name="connsiteY40" fmla="*/ 2510388 h 2615413"/>
              <a:gd name="connsiteX41" fmla="*/ 2437333 w 2608300"/>
              <a:gd name="connsiteY41" fmla="*/ 2417804 h 2615413"/>
              <a:gd name="connsiteX42" fmla="*/ 2532414 w 2608300"/>
              <a:gd name="connsiteY42" fmla="*/ 2284579 h 2615413"/>
              <a:gd name="connsiteX43" fmla="*/ 2537407 w 2608300"/>
              <a:gd name="connsiteY43" fmla="*/ 2129163 h 2615413"/>
              <a:gd name="connsiteX44" fmla="*/ 2532275 w 2608300"/>
              <a:gd name="connsiteY44" fmla="*/ 2057453 h 2615413"/>
              <a:gd name="connsiteX45" fmla="*/ 2536575 w 2608300"/>
              <a:gd name="connsiteY45" fmla="*/ 2017645 h 2615413"/>
              <a:gd name="connsiteX46" fmla="*/ 2592681 w 2608300"/>
              <a:gd name="connsiteY46" fmla="*/ 1874157 h 2615413"/>
              <a:gd name="connsiteX47" fmla="*/ 2591086 w 2608300"/>
              <a:gd name="connsiteY47" fmla="*/ 1533641 h 2615413"/>
              <a:gd name="connsiteX48" fmla="*/ 2515562 w 2608300"/>
              <a:gd name="connsiteY48" fmla="*/ 1270244 h 2615413"/>
              <a:gd name="connsiteX49" fmla="*/ 2194395 w 2608300"/>
              <a:gd name="connsiteY49" fmla="*/ 974321 h 2615413"/>
              <a:gd name="connsiteX50" fmla="*/ 2035303 w 2608300"/>
              <a:gd name="connsiteY50" fmla="*/ 926884 h 2615413"/>
              <a:gd name="connsiteX51" fmla="*/ 1601717 w 2608300"/>
              <a:gd name="connsiteY51" fmla="*/ 923139 h 2615413"/>
              <a:gd name="connsiteX52" fmla="*/ 1295946 w 2608300"/>
              <a:gd name="connsiteY52" fmla="*/ 1032299 h 2615413"/>
              <a:gd name="connsiteX53" fmla="*/ 1245735 w 2608300"/>
              <a:gd name="connsiteY53" fmla="*/ 1034102 h 2615413"/>
              <a:gd name="connsiteX54" fmla="*/ 1226317 w 2608300"/>
              <a:gd name="connsiteY54" fmla="*/ 971547 h 2615413"/>
              <a:gd name="connsiteX55" fmla="*/ 1254612 w 2608300"/>
              <a:gd name="connsiteY55" fmla="*/ 861833 h 2615413"/>
              <a:gd name="connsiteX56" fmla="*/ 1303921 w 2608300"/>
              <a:gd name="connsiteY56" fmla="*/ 784991 h 2615413"/>
              <a:gd name="connsiteX57" fmla="*/ 1484790 w 2608300"/>
              <a:gd name="connsiteY57" fmla="*/ 484699 h 2615413"/>
              <a:gd name="connsiteX58" fmla="*/ 1498452 w 2608300"/>
              <a:gd name="connsiteY58" fmla="*/ 90505 h 2615413"/>
              <a:gd name="connsiteX59" fmla="*/ 1456564 w 2608300"/>
              <a:gd name="connsiteY59" fmla="*/ 9086 h 2615413"/>
              <a:gd name="connsiteX60" fmla="*/ 1342966 w 2608300"/>
              <a:gd name="connsiteY60" fmla="*/ 26840 h 2615413"/>
              <a:gd name="connsiteX61" fmla="*/ 1239701 w 2608300"/>
              <a:gd name="connsiteY61" fmla="*/ 102225 h 2615413"/>
              <a:gd name="connsiteX62" fmla="*/ 972213 w 2608300"/>
              <a:gd name="connsiteY62" fmla="*/ 482202 h 2615413"/>
              <a:gd name="connsiteX63" fmla="*/ 949465 w 2608300"/>
              <a:gd name="connsiteY63" fmla="*/ 691505 h 2615413"/>
              <a:gd name="connsiteX64" fmla="*/ 909657 w 2608300"/>
              <a:gd name="connsiteY64" fmla="*/ 814951 h 2615413"/>
              <a:gd name="connsiteX65" fmla="*/ 794742 w 2608300"/>
              <a:gd name="connsiteY65" fmla="*/ 808917 h 2615413"/>
              <a:gd name="connsiteX66" fmla="*/ 759719 w 2608300"/>
              <a:gd name="connsiteY66" fmla="*/ 733671 h 2615413"/>
              <a:gd name="connsiteX67" fmla="*/ 216489 w 2608300"/>
              <a:gd name="connsiteY67" fmla="*/ 172756 h 2615413"/>
              <a:gd name="connsiteX68" fmla="*/ 19946 w 2608300"/>
              <a:gd name="connsiteY68" fmla="*/ 73514 h 2615413"/>
              <a:gd name="connsiteX69" fmla="*/ 2817 w 2608300"/>
              <a:gd name="connsiteY69" fmla="*/ 70740 h 2615413"/>
              <a:gd name="connsiteX70" fmla="*/ 22305 w 2608300"/>
              <a:gd name="connsiteY70" fmla="*/ 129064 h 2615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2608300" h="2615413">
                <a:moveTo>
                  <a:pt x="22305" y="129064"/>
                </a:moveTo>
                <a:cubicBezTo>
                  <a:pt x="44844" y="147928"/>
                  <a:pt x="70365" y="167069"/>
                  <a:pt x="84096" y="191897"/>
                </a:cubicBezTo>
                <a:cubicBezTo>
                  <a:pt x="132366" y="279626"/>
                  <a:pt x="178554" y="368743"/>
                  <a:pt x="221066" y="459386"/>
                </a:cubicBezTo>
                <a:cubicBezTo>
                  <a:pt x="278143" y="581167"/>
                  <a:pt x="357550" y="683044"/>
                  <a:pt x="468027" y="760787"/>
                </a:cubicBezTo>
                <a:cubicBezTo>
                  <a:pt x="502425" y="784991"/>
                  <a:pt x="526837" y="817170"/>
                  <a:pt x="540222" y="859197"/>
                </a:cubicBezTo>
                <a:cubicBezTo>
                  <a:pt x="551180" y="893526"/>
                  <a:pt x="570528" y="925081"/>
                  <a:pt x="589115" y="964195"/>
                </a:cubicBezTo>
                <a:cubicBezTo>
                  <a:pt x="585161" y="969258"/>
                  <a:pt x="577048" y="981741"/>
                  <a:pt x="566853" y="992213"/>
                </a:cubicBezTo>
                <a:cubicBezTo>
                  <a:pt x="520943" y="1039581"/>
                  <a:pt x="488208" y="1092704"/>
                  <a:pt x="475378" y="1159143"/>
                </a:cubicBezTo>
                <a:cubicBezTo>
                  <a:pt x="453393" y="1273157"/>
                  <a:pt x="428220" y="1386616"/>
                  <a:pt x="402490" y="1499867"/>
                </a:cubicBezTo>
                <a:cubicBezTo>
                  <a:pt x="388411" y="1561798"/>
                  <a:pt x="378703" y="1623937"/>
                  <a:pt x="410396" y="1681776"/>
                </a:cubicBezTo>
                <a:cubicBezTo>
                  <a:pt x="423642" y="1705979"/>
                  <a:pt x="447638" y="1733373"/>
                  <a:pt x="472188" y="1740517"/>
                </a:cubicBezTo>
                <a:cubicBezTo>
                  <a:pt x="533287" y="1758340"/>
                  <a:pt x="597576" y="1765344"/>
                  <a:pt x="658189" y="1776233"/>
                </a:cubicBezTo>
                <a:cubicBezTo>
                  <a:pt x="672128" y="1861396"/>
                  <a:pt x="701811" y="1937960"/>
                  <a:pt x="766793" y="1997464"/>
                </a:cubicBezTo>
                <a:cubicBezTo>
                  <a:pt x="788292" y="2017090"/>
                  <a:pt x="801747" y="2039144"/>
                  <a:pt x="799597" y="2069936"/>
                </a:cubicBezTo>
                <a:cubicBezTo>
                  <a:pt x="797517" y="2099827"/>
                  <a:pt x="798695" y="2129925"/>
                  <a:pt x="798071" y="2159955"/>
                </a:cubicBezTo>
                <a:cubicBezTo>
                  <a:pt x="796892" y="2213217"/>
                  <a:pt x="793980" y="2217170"/>
                  <a:pt x="745086" y="2235062"/>
                </a:cubicBezTo>
                <a:cubicBezTo>
                  <a:pt x="724559" y="2242622"/>
                  <a:pt x="703614" y="2249210"/>
                  <a:pt x="683641" y="2257879"/>
                </a:cubicBezTo>
                <a:cubicBezTo>
                  <a:pt x="638563" y="2277436"/>
                  <a:pt x="604580" y="2309893"/>
                  <a:pt x="585093" y="2354625"/>
                </a:cubicBezTo>
                <a:cubicBezTo>
                  <a:pt x="558739" y="2415168"/>
                  <a:pt x="577949" y="2445059"/>
                  <a:pt x="643209" y="2447764"/>
                </a:cubicBezTo>
                <a:cubicBezTo>
                  <a:pt x="678925" y="2449220"/>
                  <a:pt x="716305" y="2441730"/>
                  <a:pt x="750149" y="2449705"/>
                </a:cubicBezTo>
                <a:cubicBezTo>
                  <a:pt x="812357" y="2464477"/>
                  <a:pt x="871168" y="2454005"/>
                  <a:pt x="931156" y="2442146"/>
                </a:cubicBezTo>
                <a:cubicBezTo>
                  <a:pt x="959313" y="2436598"/>
                  <a:pt x="969162" y="2418220"/>
                  <a:pt x="978385" y="2393808"/>
                </a:cubicBezTo>
                <a:cubicBezTo>
                  <a:pt x="993365" y="2354347"/>
                  <a:pt x="1009663" y="2314747"/>
                  <a:pt x="1031370" y="2278754"/>
                </a:cubicBezTo>
                <a:cubicBezTo>
                  <a:pt x="1059319" y="2232427"/>
                  <a:pt x="1073189" y="2230069"/>
                  <a:pt x="1132901" y="2244494"/>
                </a:cubicBezTo>
                <a:cubicBezTo>
                  <a:pt x="1125896" y="2266409"/>
                  <a:pt x="1117712" y="2287839"/>
                  <a:pt x="1112233" y="2309962"/>
                </a:cubicBezTo>
                <a:cubicBezTo>
                  <a:pt x="1099057" y="2363502"/>
                  <a:pt x="1072495" y="2405390"/>
                  <a:pt x="1025336" y="2437638"/>
                </a:cubicBezTo>
                <a:cubicBezTo>
                  <a:pt x="1003699" y="2452410"/>
                  <a:pt x="989551" y="2482509"/>
                  <a:pt x="979148" y="2508446"/>
                </a:cubicBezTo>
                <a:cubicBezTo>
                  <a:pt x="955222" y="2568366"/>
                  <a:pt x="973669" y="2598950"/>
                  <a:pt x="1042813" y="2608035"/>
                </a:cubicBezTo>
                <a:cubicBezTo>
                  <a:pt x="1128045" y="2619201"/>
                  <a:pt x="1215706" y="2614970"/>
                  <a:pt x="1302187" y="2612751"/>
                </a:cubicBezTo>
                <a:cubicBezTo>
                  <a:pt x="1351288" y="2611502"/>
                  <a:pt x="1359957" y="2598395"/>
                  <a:pt x="1366893" y="2550196"/>
                </a:cubicBezTo>
                <a:cubicBezTo>
                  <a:pt x="1368487" y="2538891"/>
                  <a:pt x="1370706" y="2526894"/>
                  <a:pt x="1376047" y="2516977"/>
                </a:cubicBezTo>
                <a:cubicBezTo>
                  <a:pt x="1413149" y="2448110"/>
                  <a:pt x="1450738" y="2379522"/>
                  <a:pt x="1489644" y="2311696"/>
                </a:cubicBezTo>
                <a:cubicBezTo>
                  <a:pt x="1493805" y="2304483"/>
                  <a:pt x="1507884" y="2299698"/>
                  <a:pt x="1517454" y="2299490"/>
                </a:cubicBezTo>
                <a:cubicBezTo>
                  <a:pt x="1610940" y="2297895"/>
                  <a:pt x="1704495" y="2298450"/>
                  <a:pt x="1798050" y="2296300"/>
                </a:cubicBezTo>
                <a:cubicBezTo>
                  <a:pt x="1843476" y="2295260"/>
                  <a:pt x="1888832" y="2289642"/>
                  <a:pt x="1940638" y="2285550"/>
                </a:cubicBezTo>
                <a:cubicBezTo>
                  <a:pt x="1931830" y="2298450"/>
                  <a:pt x="1927252" y="2307257"/>
                  <a:pt x="1920734" y="2314401"/>
                </a:cubicBezTo>
                <a:cubicBezTo>
                  <a:pt x="1895905" y="2341586"/>
                  <a:pt x="1868859" y="2366900"/>
                  <a:pt x="1845557" y="2395334"/>
                </a:cubicBezTo>
                <a:cubicBezTo>
                  <a:pt x="1808592" y="2440482"/>
                  <a:pt x="1818995" y="2484936"/>
                  <a:pt x="1871286" y="2511428"/>
                </a:cubicBezTo>
                <a:cubicBezTo>
                  <a:pt x="1902147" y="2527032"/>
                  <a:pt x="1933079" y="2540070"/>
                  <a:pt x="1970320" y="2532164"/>
                </a:cubicBezTo>
                <a:cubicBezTo>
                  <a:pt x="1990987" y="2527795"/>
                  <a:pt x="2013872" y="2532719"/>
                  <a:pt x="2035649" y="2535077"/>
                </a:cubicBezTo>
                <a:cubicBezTo>
                  <a:pt x="2095153" y="2541527"/>
                  <a:pt x="2153963" y="2540417"/>
                  <a:pt x="2207572" y="2510388"/>
                </a:cubicBezTo>
                <a:cubicBezTo>
                  <a:pt x="2280321" y="2469679"/>
                  <a:pt x="2357301" y="2440967"/>
                  <a:pt x="2437333" y="2417804"/>
                </a:cubicBezTo>
                <a:cubicBezTo>
                  <a:pt x="2508904" y="2397137"/>
                  <a:pt x="2531305" y="2360519"/>
                  <a:pt x="2532414" y="2284579"/>
                </a:cubicBezTo>
                <a:cubicBezTo>
                  <a:pt x="2533177" y="2232774"/>
                  <a:pt x="2536783" y="2180968"/>
                  <a:pt x="2537407" y="2129163"/>
                </a:cubicBezTo>
                <a:cubicBezTo>
                  <a:pt x="2537685" y="2105306"/>
                  <a:pt x="2533039" y="2081379"/>
                  <a:pt x="2532275" y="2057453"/>
                </a:cubicBezTo>
                <a:cubicBezTo>
                  <a:pt x="2531860" y="2044207"/>
                  <a:pt x="2531998" y="2029782"/>
                  <a:pt x="2536575" y="2017645"/>
                </a:cubicBezTo>
                <a:cubicBezTo>
                  <a:pt x="2554676" y="1969515"/>
                  <a:pt x="2580752" y="1923605"/>
                  <a:pt x="2592681" y="1874157"/>
                </a:cubicBezTo>
                <a:cubicBezTo>
                  <a:pt x="2619866" y="1761322"/>
                  <a:pt x="2606412" y="1647100"/>
                  <a:pt x="2591086" y="1533641"/>
                </a:cubicBezTo>
                <a:cubicBezTo>
                  <a:pt x="2578741" y="1442236"/>
                  <a:pt x="2565079" y="1351871"/>
                  <a:pt x="2515562" y="1270244"/>
                </a:cubicBezTo>
                <a:cubicBezTo>
                  <a:pt x="2436709" y="1140279"/>
                  <a:pt x="2344749" y="1025641"/>
                  <a:pt x="2194395" y="974321"/>
                </a:cubicBezTo>
                <a:cubicBezTo>
                  <a:pt x="2142035" y="956428"/>
                  <a:pt x="2088634" y="941726"/>
                  <a:pt x="2035303" y="926884"/>
                </a:cubicBezTo>
                <a:cubicBezTo>
                  <a:pt x="1891190" y="886660"/>
                  <a:pt x="1745691" y="878408"/>
                  <a:pt x="1601717" y="923139"/>
                </a:cubicBezTo>
                <a:cubicBezTo>
                  <a:pt x="1498452" y="955249"/>
                  <a:pt x="1398170" y="996652"/>
                  <a:pt x="1295946" y="1032299"/>
                </a:cubicBezTo>
                <a:cubicBezTo>
                  <a:pt x="1280134" y="1037847"/>
                  <a:pt x="1251907" y="1042008"/>
                  <a:pt x="1245735" y="1034102"/>
                </a:cubicBezTo>
                <a:cubicBezTo>
                  <a:pt x="1232974" y="1017735"/>
                  <a:pt x="1224029" y="992005"/>
                  <a:pt x="1226317" y="971547"/>
                </a:cubicBezTo>
                <a:cubicBezTo>
                  <a:pt x="1230478" y="934305"/>
                  <a:pt x="1240533" y="896716"/>
                  <a:pt x="1254612" y="861833"/>
                </a:cubicBezTo>
                <a:cubicBezTo>
                  <a:pt x="1265847" y="833884"/>
                  <a:pt x="1281798" y="804340"/>
                  <a:pt x="1303921" y="784991"/>
                </a:cubicBezTo>
                <a:cubicBezTo>
                  <a:pt x="1396783" y="703711"/>
                  <a:pt x="1451432" y="600932"/>
                  <a:pt x="1484790" y="484699"/>
                </a:cubicBezTo>
                <a:cubicBezTo>
                  <a:pt x="1522171" y="354457"/>
                  <a:pt x="1511699" y="222481"/>
                  <a:pt x="1498452" y="90505"/>
                </a:cubicBezTo>
                <a:cubicBezTo>
                  <a:pt x="1495193" y="57910"/>
                  <a:pt x="1490685" y="23442"/>
                  <a:pt x="1456564" y="9086"/>
                </a:cubicBezTo>
                <a:cubicBezTo>
                  <a:pt x="1416756" y="-7628"/>
                  <a:pt x="1378058" y="-1039"/>
                  <a:pt x="1342966" y="26840"/>
                </a:cubicBezTo>
                <a:cubicBezTo>
                  <a:pt x="1309608" y="53332"/>
                  <a:pt x="1276666" y="81697"/>
                  <a:pt x="1239701" y="102225"/>
                </a:cubicBezTo>
                <a:cubicBezTo>
                  <a:pt x="1088654" y="186141"/>
                  <a:pt x="1005432" y="317700"/>
                  <a:pt x="972213" y="482202"/>
                </a:cubicBezTo>
                <a:cubicBezTo>
                  <a:pt x="958412" y="550722"/>
                  <a:pt x="960631" y="622292"/>
                  <a:pt x="949465" y="691505"/>
                </a:cubicBezTo>
                <a:cubicBezTo>
                  <a:pt x="942599" y="733879"/>
                  <a:pt x="929839" y="777362"/>
                  <a:pt x="909657" y="814951"/>
                </a:cubicBezTo>
                <a:cubicBezTo>
                  <a:pt x="881778" y="866757"/>
                  <a:pt x="820194" y="861347"/>
                  <a:pt x="794742" y="808917"/>
                </a:cubicBezTo>
                <a:cubicBezTo>
                  <a:pt x="782675" y="784020"/>
                  <a:pt x="771232" y="758846"/>
                  <a:pt x="759719" y="733671"/>
                </a:cubicBezTo>
                <a:cubicBezTo>
                  <a:pt x="644874" y="482688"/>
                  <a:pt x="457555" y="301542"/>
                  <a:pt x="216489" y="172756"/>
                </a:cubicBezTo>
                <a:cubicBezTo>
                  <a:pt x="151784" y="138149"/>
                  <a:pt x="85623" y="106248"/>
                  <a:pt x="19946" y="73514"/>
                </a:cubicBezTo>
                <a:cubicBezTo>
                  <a:pt x="15161" y="71156"/>
                  <a:pt x="8920" y="71641"/>
                  <a:pt x="2817" y="70740"/>
                </a:cubicBezTo>
                <a:cubicBezTo>
                  <a:pt x="-4673" y="95914"/>
                  <a:pt x="3094" y="112975"/>
                  <a:pt x="22305" y="129064"/>
                </a:cubicBezTo>
                <a:close/>
              </a:path>
            </a:pathLst>
          </a:custGeom>
          <a:solidFill>
            <a:schemeClr val="accent3"/>
          </a:solidFill>
          <a:ln w="693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xmlns="" id="{4EA63949-4817-446C-ABD8-85EBCCCCB9F1}"/>
              </a:ext>
            </a:extLst>
          </p:cNvPr>
          <p:cNvSpPr/>
          <p:nvPr/>
        </p:nvSpPr>
        <p:spPr>
          <a:xfrm rot="1523421">
            <a:off x="4580037" y="2383861"/>
            <a:ext cx="350729" cy="485865"/>
          </a:xfrm>
          <a:custGeom>
            <a:avLst/>
            <a:gdLst>
              <a:gd name="connsiteX0" fmla="*/ 146159 w 1049039"/>
              <a:gd name="connsiteY0" fmla="*/ 1201313 h 1453236"/>
              <a:gd name="connsiteX1" fmla="*/ 669347 w 1049039"/>
              <a:gd name="connsiteY1" fmla="*/ 1444460 h 1453236"/>
              <a:gd name="connsiteX2" fmla="*/ 1048978 w 1049039"/>
              <a:gd name="connsiteY2" fmla="*/ 984936 h 1453236"/>
              <a:gd name="connsiteX3" fmla="*/ 951608 w 1049039"/>
              <a:gd name="connsiteY3" fmla="*/ 634988 h 1453236"/>
              <a:gd name="connsiteX4" fmla="*/ 529396 w 1049039"/>
              <a:gd name="connsiteY4" fmla="*/ 152995 h 1453236"/>
              <a:gd name="connsiteX5" fmla="*/ 286943 w 1049039"/>
              <a:gd name="connsiteY5" fmla="*/ 9923 h 1453236"/>
              <a:gd name="connsiteX6" fmla="*/ 54962 w 1049039"/>
              <a:gd name="connsiteY6" fmla="*/ 117903 h 1453236"/>
              <a:gd name="connsiteX7" fmla="*/ 2463 w 1049039"/>
              <a:gd name="connsiteY7" fmla="*/ 373464 h 1453236"/>
              <a:gd name="connsiteX8" fmla="*/ 23338 w 1049039"/>
              <a:gd name="connsiteY8" fmla="*/ 818978 h 1453236"/>
              <a:gd name="connsiteX9" fmla="*/ 146159 w 1049039"/>
              <a:gd name="connsiteY9" fmla="*/ 1201313 h 1453236"/>
              <a:gd name="connsiteX10" fmla="*/ 868941 w 1049039"/>
              <a:gd name="connsiteY10" fmla="*/ 742969 h 1453236"/>
              <a:gd name="connsiteX11" fmla="*/ 927543 w 1049039"/>
              <a:gd name="connsiteY11" fmla="*/ 651425 h 1453236"/>
              <a:gd name="connsiteX12" fmla="*/ 1012221 w 1049039"/>
              <a:gd name="connsiteY12" fmla="*/ 842627 h 1453236"/>
              <a:gd name="connsiteX13" fmla="*/ 1002582 w 1049039"/>
              <a:gd name="connsiteY13" fmla="*/ 870714 h 1453236"/>
              <a:gd name="connsiteX14" fmla="*/ 954590 w 1049039"/>
              <a:gd name="connsiteY14" fmla="*/ 946515 h 1453236"/>
              <a:gd name="connsiteX15" fmla="*/ 902715 w 1049039"/>
              <a:gd name="connsiteY15" fmla="*/ 967945 h 1453236"/>
              <a:gd name="connsiteX16" fmla="*/ 774138 w 1049039"/>
              <a:gd name="connsiteY16" fmla="*/ 941869 h 1453236"/>
              <a:gd name="connsiteX17" fmla="*/ 721500 w 1049039"/>
              <a:gd name="connsiteY17" fmla="*/ 965726 h 1453236"/>
              <a:gd name="connsiteX18" fmla="*/ 642231 w 1049039"/>
              <a:gd name="connsiteY18" fmla="*/ 1087299 h 1453236"/>
              <a:gd name="connsiteX19" fmla="*/ 606238 w 1049039"/>
              <a:gd name="connsiteY19" fmla="*/ 1102487 h 1453236"/>
              <a:gd name="connsiteX20" fmla="*/ 474053 w 1049039"/>
              <a:gd name="connsiteY20" fmla="*/ 1077104 h 1453236"/>
              <a:gd name="connsiteX21" fmla="*/ 415243 w 1049039"/>
              <a:gd name="connsiteY21" fmla="*/ 1100545 h 1453236"/>
              <a:gd name="connsiteX22" fmla="*/ 350885 w 1049039"/>
              <a:gd name="connsiteY22" fmla="*/ 1206931 h 1453236"/>
              <a:gd name="connsiteX23" fmla="*/ 299080 w 1049039"/>
              <a:gd name="connsiteY23" fmla="*/ 1233076 h 1453236"/>
              <a:gd name="connsiteX24" fmla="*/ 190059 w 1049039"/>
              <a:gd name="connsiteY24" fmla="*/ 1214490 h 1453236"/>
              <a:gd name="connsiteX25" fmla="*/ 165162 w 1049039"/>
              <a:gd name="connsiteY25" fmla="*/ 1200481 h 1453236"/>
              <a:gd name="connsiteX26" fmla="*/ 87488 w 1049039"/>
              <a:gd name="connsiteY26" fmla="*/ 1011775 h 1453236"/>
              <a:gd name="connsiteX27" fmla="*/ 221753 w 1049039"/>
              <a:gd name="connsiteY27" fmla="*/ 1031748 h 1453236"/>
              <a:gd name="connsiteX28" fmla="*/ 254209 w 1049039"/>
              <a:gd name="connsiteY28" fmla="*/ 1017739 h 1453236"/>
              <a:gd name="connsiteX29" fmla="*/ 330565 w 1049039"/>
              <a:gd name="connsiteY29" fmla="*/ 894432 h 1453236"/>
              <a:gd name="connsiteX30" fmla="*/ 378002 w 1049039"/>
              <a:gd name="connsiteY30" fmla="*/ 873488 h 1453236"/>
              <a:gd name="connsiteX31" fmla="*/ 516427 w 1049039"/>
              <a:gd name="connsiteY31" fmla="*/ 902547 h 1453236"/>
              <a:gd name="connsiteX32" fmla="*/ 555472 w 1049039"/>
              <a:gd name="connsiteY32" fmla="*/ 886041 h 1453236"/>
              <a:gd name="connsiteX33" fmla="*/ 642162 w 1049039"/>
              <a:gd name="connsiteY33" fmla="*/ 752817 h 1453236"/>
              <a:gd name="connsiteX34" fmla="*/ 674271 w 1049039"/>
              <a:gd name="connsiteY34" fmla="*/ 739917 h 1453236"/>
              <a:gd name="connsiteX35" fmla="*/ 809854 w 1049039"/>
              <a:gd name="connsiteY35" fmla="*/ 766479 h 1453236"/>
              <a:gd name="connsiteX36" fmla="*/ 868941 w 1049039"/>
              <a:gd name="connsiteY36" fmla="*/ 742969 h 1453236"/>
              <a:gd name="connsiteX37" fmla="*/ 58776 w 1049039"/>
              <a:gd name="connsiteY37" fmla="*/ 546912 h 1453236"/>
              <a:gd name="connsiteX38" fmla="*/ 134924 w 1049039"/>
              <a:gd name="connsiteY38" fmla="*/ 431719 h 1453236"/>
              <a:gd name="connsiteX39" fmla="*/ 169947 w 1049039"/>
              <a:gd name="connsiteY39" fmla="*/ 416115 h 1453236"/>
              <a:gd name="connsiteX40" fmla="*/ 305876 w 1049039"/>
              <a:gd name="connsiteY40" fmla="*/ 439972 h 1453236"/>
              <a:gd name="connsiteX41" fmla="*/ 359277 w 1049039"/>
              <a:gd name="connsiteY41" fmla="*/ 417224 h 1453236"/>
              <a:gd name="connsiteX42" fmla="*/ 440973 w 1049039"/>
              <a:gd name="connsiteY42" fmla="*/ 297246 h 1453236"/>
              <a:gd name="connsiteX43" fmla="*/ 476411 w 1049039"/>
              <a:gd name="connsiteY43" fmla="*/ 282474 h 1453236"/>
              <a:gd name="connsiteX44" fmla="*/ 612618 w 1049039"/>
              <a:gd name="connsiteY44" fmla="*/ 302794 h 1453236"/>
              <a:gd name="connsiteX45" fmla="*/ 710958 w 1049039"/>
              <a:gd name="connsiteY45" fmla="*/ 359871 h 1453236"/>
              <a:gd name="connsiteX46" fmla="*/ 745010 w 1049039"/>
              <a:gd name="connsiteY46" fmla="*/ 398985 h 1453236"/>
              <a:gd name="connsiteX47" fmla="*/ 754234 w 1049039"/>
              <a:gd name="connsiteY47" fmla="*/ 491569 h 1453236"/>
              <a:gd name="connsiteX48" fmla="*/ 707352 w 1049039"/>
              <a:gd name="connsiteY48" fmla="*/ 512930 h 1453236"/>
              <a:gd name="connsiteX49" fmla="*/ 572186 w 1049039"/>
              <a:gd name="connsiteY49" fmla="*/ 484496 h 1453236"/>
              <a:gd name="connsiteX50" fmla="*/ 524056 w 1049039"/>
              <a:gd name="connsiteY50" fmla="*/ 504261 h 1453236"/>
              <a:gd name="connsiteX51" fmla="*/ 441736 w 1049039"/>
              <a:gd name="connsiteY51" fmla="*/ 631937 h 1453236"/>
              <a:gd name="connsiteX52" fmla="*/ 406020 w 1049039"/>
              <a:gd name="connsiteY52" fmla="*/ 646501 h 1453236"/>
              <a:gd name="connsiteX53" fmla="*/ 264126 w 1049039"/>
              <a:gd name="connsiteY53" fmla="*/ 618067 h 1453236"/>
              <a:gd name="connsiteX54" fmla="*/ 219256 w 1049039"/>
              <a:gd name="connsiteY54" fmla="*/ 637138 h 1453236"/>
              <a:gd name="connsiteX55" fmla="*/ 148864 w 1049039"/>
              <a:gd name="connsiteY55" fmla="*/ 756007 h 1453236"/>
              <a:gd name="connsiteX56" fmla="*/ 102468 w 1049039"/>
              <a:gd name="connsiteY56" fmla="*/ 777228 h 1453236"/>
              <a:gd name="connsiteX57" fmla="*/ 27984 w 1049039"/>
              <a:gd name="connsiteY57" fmla="*/ 699485 h 1453236"/>
              <a:gd name="connsiteX58" fmla="*/ 17859 w 1049039"/>
              <a:gd name="connsiteY58" fmla="*/ 588245 h 1453236"/>
              <a:gd name="connsiteX59" fmla="*/ 58776 w 1049039"/>
              <a:gd name="connsiteY59" fmla="*/ 546912 h 1453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049039" h="1453236">
                <a:moveTo>
                  <a:pt x="146159" y="1201313"/>
                </a:moveTo>
                <a:cubicBezTo>
                  <a:pt x="257607" y="1382529"/>
                  <a:pt x="477798" y="1484891"/>
                  <a:pt x="669347" y="1444460"/>
                </a:cubicBezTo>
                <a:cubicBezTo>
                  <a:pt x="901744" y="1395428"/>
                  <a:pt x="1048978" y="1205474"/>
                  <a:pt x="1048978" y="984936"/>
                </a:cubicBezTo>
                <a:cubicBezTo>
                  <a:pt x="1050850" y="837772"/>
                  <a:pt x="1009794" y="733606"/>
                  <a:pt x="951608" y="634988"/>
                </a:cubicBezTo>
                <a:cubicBezTo>
                  <a:pt x="841201" y="447878"/>
                  <a:pt x="694037" y="292530"/>
                  <a:pt x="529396" y="152995"/>
                </a:cubicBezTo>
                <a:cubicBezTo>
                  <a:pt x="456993" y="91619"/>
                  <a:pt x="380429" y="35791"/>
                  <a:pt x="286943" y="9923"/>
                </a:cubicBezTo>
                <a:cubicBezTo>
                  <a:pt x="179587" y="-19760"/>
                  <a:pt x="101913" y="17413"/>
                  <a:pt x="54962" y="117903"/>
                </a:cubicBezTo>
                <a:cubicBezTo>
                  <a:pt x="17027" y="199114"/>
                  <a:pt x="5931" y="285873"/>
                  <a:pt x="2463" y="373464"/>
                </a:cubicBezTo>
                <a:cubicBezTo>
                  <a:pt x="-3501" y="522431"/>
                  <a:pt x="591" y="671398"/>
                  <a:pt x="23338" y="818978"/>
                </a:cubicBezTo>
                <a:cubicBezTo>
                  <a:pt x="43797" y="952757"/>
                  <a:pt x="73964" y="1083901"/>
                  <a:pt x="146159" y="1201313"/>
                </a:cubicBezTo>
                <a:close/>
                <a:moveTo>
                  <a:pt x="868941" y="742969"/>
                </a:moveTo>
                <a:cubicBezTo>
                  <a:pt x="884545" y="712454"/>
                  <a:pt x="905836" y="684852"/>
                  <a:pt x="927543" y="651425"/>
                </a:cubicBezTo>
                <a:cubicBezTo>
                  <a:pt x="975326" y="710304"/>
                  <a:pt x="1000362" y="773761"/>
                  <a:pt x="1012221" y="842627"/>
                </a:cubicBezTo>
                <a:cubicBezTo>
                  <a:pt x="1013678" y="851226"/>
                  <a:pt x="1007644" y="862323"/>
                  <a:pt x="1002582" y="870714"/>
                </a:cubicBezTo>
                <a:cubicBezTo>
                  <a:pt x="987116" y="896305"/>
                  <a:pt x="969362" y="920578"/>
                  <a:pt x="954590" y="946515"/>
                </a:cubicBezTo>
                <a:cubicBezTo>
                  <a:pt x="942246" y="968153"/>
                  <a:pt x="925948" y="973077"/>
                  <a:pt x="902715" y="967945"/>
                </a:cubicBezTo>
                <a:cubicBezTo>
                  <a:pt x="859995" y="958513"/>
                  <a:pt x="816719" y="951717"/>
                  <a:pt x="774138" y="941869"/>
                </a:cubicBezTo>
                <a:cubicBezTo>
                  <a:pt x="749102" y="936113"/>
                  <a:pt x="734746" y="943256"/>
                  <a:pt x="721500" y="965726"/>
                </a:cubicBezTo>
                <a:cubicBezTo>
                  <a:pt x="696949" y="1007337"/>
                  <a:pt x="667406" y="1046035"/>
                  <a:pt x="642231" y="1087299"/>
                </a:cubicBezTo>
                <a:cubicBezTo>
                  <a:pt x="632522" y="1103181"/>
                  <a:pt x="623783" y="1106301"/>
                  <a:pt x="606238" y="1102487"/>
                </a:cubicBezTo>
                <a:cubicBezTo>
                  <a:pt x="562407" y="1092847"/>
                  <a:pt x="517606" y="1087576"/>
                  <a:pt x="474053" y="1077104"/>
                </a:cubicBezTo>
                <a:cubicBezTo>
                  <a:pt x="446798" y="1070516"/>
                  <a:pt x="429460" y="1073637"/>
                  <a:pt x="415243" y="1100545"/>
                </a:cubicBezTo>
                <a:cubicBezTo>
                  <a:pt x="395964" y="1137163"/>
                  <a:pt x="370928" y="1170729"/>
                  <a:pt x="350885" y="1206931"/>
                </a:cubicBezTo>
                <a:cubicBezTo>
                  <a:pt x="338679" y="1228984"/>
                  <a:pt x="325017" y="1238624"/>
                  <a:pt x="299080" y="1233076"/>
                </a:cubicBezTo>
                <a:cubicBezTo>
                  <a:pt x="263086" y="1225378"/>
                  <a:pt x="226260" y="1221494"/>
                  <a:pt x="190059" y="1214490"/>
                </a:cubicBezTo>
                <a:cubicBezTo>
                  <a:pt x="181043" y="1212756"/>
                  <a:pt x="169739" y="1207624"/>
                  <a:pt x="165162" y="1200481"/>
                </a:cubicBezTo>
                <a:cubicBezTo>
                  <a:pt x="128683" y="1143127"/>
                  <a:pt x="100179" y="1082167"/>
                  <a:pt x="87488" y="1011775"/>
                </a:cubicBezTo>
                <a:cubicBezTo>
                  <a:pt x="133607" y="1018918"/>
                  <a:pt x="177506" y="1026963"/>
                  <a:pt x="221753" y="1031748"/>
                </a:cubicBezTo>
                <a:cubicBezTo>
                  <a:pt x="232225" y="1032858"/>
                  <a:pt x="248453" y="1026131"/>
                  <a:pt x="254209" y="1017739"/>
                </a:cubicBezTo>
                <a:cubicBezTo>
                  <a:pt x="281395" y="977793"/>
                  <a:pt x="307957" y="937084"/>
                  <a:pt x="330565" y="894432"/>
                </a:cubicBezTo>
                <a:cubicBezTo>
                  <a:pt x="342563" y="871824"/>
                  <a:pt x="356849" y="869050"/>
                  <a:pt x="378002" y="873488"/>
                </a:cubicBezTo>
                <a:cubicBezTo>
                  <a:pt x="424120" y="883197"/>
                  <a:pt x="470863" y="890687"/>
                  <a:pt x="516427" y="902547"/>
                </a:cubicBezTo>
                <a:cubicBezTo>
                  <a:pt x="536678" y="907817"/>
                  <a:pt x="545694" y="901645"/>
                  <a:pt x="555472" y="886041"/>
                </a:cubicBezTo>
                <a:cubicBezTo>
                  <a:pt x="583490" y="841101"/>
                  <a:pt x="611855" y="796231"/>
                  <a:pt x="642162" y="752817"/>
                </a:cubicBezTo>
                <a:cubicBezTo>
                  <a:pt x="647848" y="744702"/>
                  <a:pt x="664215" y="738391"/>
                  <a:pt x="674271" y="739917"/>
                </a:cubicBezTo>
                <a:cubicBezTo>
                  <a:pt x="719766" y="746922"/>
                  <a:pt x="764914" y="756215"/>
                  <a:pt x="809854" y="766479"/>
                </a:cubicBezTo>
                <a:cubicBezTo>
                  <a:pt x="836069" y="772582"/>
                  <a:pt x="854863" y="770571"/>
                  <a:pt x="868941" y="742969"/>
                </a:cubicBezTo>
                <a:close/>
                <a:moveTo>
                  <a:pt x="58776" y="546912"/>
                </a:moveTo>
                <a:cubicBezTo>
                  <a:pt x="84922" y="509046"/>
                  <a:pt x="108016" y="469030"/>
                  <a:pt x="134924" y="431719"/>
                </a:cubicBezTo>
                <a:cubicBezTo>
                  <a:pt x="141582" y="422495"/>
                  <a:pt x="158781" y="414728"/>
                  <a:pt x="169947" y="416115"/>
                </a:cubicBezTo>
                <a:cubicBezTo>
                  <a:pt x="215580" y="421732"/>
                  <a:pt x="261214" y="429153"/>
                  <a:pt x="305876" y="439972"/>
                </a:cubicBezTo>
                <a:cubicBezTo>
                  <a:pt x="332091" y="446352"/>
                  <a:pt x="345823" y="438793"/>
                  <a:pt x="359277" y="417224"/>
                </a:cubicBezTo>
                <a:cubicBezTo>
                  <a:pt x="384867" y="376168"/>
                  <a:pt x="411984" y="335945"/>
                  <a:pt x="440973" y="297246"/>
                </a:cubicBezTo>
                <a:cubicBezTo>
                  <a:pt x="447769" y="288231"/>
                  <a:pt x="465038" y="281087"/>
                  <a:pt x="476411" y="282474"/>
                </a:cubicBezTo>
                <a:cubicBezTo>
                  <a:pt x="522114" y="287953"/>
                  <a:pt x="567678" y="304875"/>
                  <a:pt x="612618" y="302794"/>
                </a:cubicBezTo>
                <a:cubicBezTo>
                  <a:pt x="662412" y="300506"/>
                  <a:pt x="684327" y="330743"/>
                  <a:pt x="710958" y="359871"/>
                </a:cubicBezTo>
                <a:cubicBezTo>
                  <a:pt x="722609" y="372631"/>
                  <a:pt x="733567" y="386016"/>
                  <a:pt x="745010" y="398985"/>
                </a:cubicBezTo>
                <a:cubicBezTo>
                  <a:pt x="783847" y="443093"/>
                  <a:pt x="782876" y="442538"/>
                  <a:pt x="754234" y="491569"/>
                </a:cubicBezTo>
                <a:cubicBezTo>
                  <a:pt x="742583" y="511543"/>
                  <a:pt x="730515" y="518547"/>
                  <a:pt x="707352" y="512930"/>
                </a:cubicBezTo>
                <a:cubicBezTo>
                  <a:pt x="662620" y="502041"/>
                  <a:pt x="617056" y="494829"/>
                  <a:pt x="572186" y="484496"/>
                </a:cubicBezTo>
                <a:cubicBezTo>
                  <a:pt x="550271" y="479433"/>
                  <a:pt x="536123" y="484079"/>
                  <a:pt x="524056" y="504261"/>
                </a:cubicBezTo>
                <a:cubicBezTo>
                  <a:pt x="498118" y="547744"/>
                  <a:pt x="471002" y="590673"/>
                  <a:pt x="441736" y="631937"/>
                </a:cubicBezTo>
                <a:cubicBezTo>
                  <a:pt x="435286" y="641022"/>
                  <a:pt x="417185" y="648234"/>
                  <a:pt x="406020" y="646501"/>
                </a:cubicBezTo>
                <a:cubicBezTo>
                  <a:pt x="358375" y="639080"/>
                  <a:pt x="311285" y="628469"/>
                  <a:pt x="264126" y="618067"/>
                </a:cubicBezTo>
                <a:cubicBezTo>
                  <a:pt x="243806" y="613559"/>
                  <a:pt x="230422" y="616055"/>
                  <a:pt x="219256" y="637138"/>
                </a:cubicBezTo>
                <a:cubicBezTo>
                  <a:pt x="197688" y="677778"/>
                  <a:pt x="171403" y="715852"/>
                  <a:pt x="148864" y="756007"/>
                </a:cubicBezTo>
                <a:cubicBezTo>
                  <a:pt x="137768" y="775772"/>
                  <a:pt x="126533" y="781944"/>
                  <a:pt x="102468" y="777228"/>
                </a:cubicBezTo>
                <a:cubicBezTo>
                  <a:pt x="36723" y="764260"/>
                  <a:pt x="35821" y="765993"/>
                  <a:pt x="27984" y="699485"/>
                </a:cubicBezTo>
                <a:cubicBezTo>
                  <a:pt x="23269" y="659608"/>
                  <a:pt x="20633" y="619523"/>
                  <a:pt x="17859" y="588245"/>
                </a:cubicBezTo>
                <a:cubicBezTo>
                  <a:pt x="35336" y="570908"/>
                  <a:pt x="49414" y="560505"/>
                  <a:pt x="58776" y="546912"/>
                </a:cubicBezTo>
                <a:close/>
              </a:path>
            </a:pathLst>
          </a:custGeom>
          <a:solidFill>
            <a:schemeClr val="accent2"/>
          </a:solidFill>
          <a:ln w="693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0282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4E8BA763-0534-486E-BF1E-626BCF60D985}"/>
              </a:ext>
            </a:extLst>
          </p:cNvPr>
          <p:cNvSpPr>
            <a:spLocks noGrp="1"/>
          </p:cNvSpPr>
          <p:nvPr>
            <p:ph type="pic" idx="13"/>
          </p:nvPr>
        </p:nvSpPr>
        <p:spPr/>
      </p:sp>
      <p:sp>
        <p:nvSpPr>
          <p:cNvPr id="4" name="제목 3">
            <a:extLst>
              <a:ext uri="{FF2B5EF4-FFF2-40B4-BE49-F238E27FC236}">
                <a16:creationId xmlns:a16="http://schemas.microsoft.com/office/drawing/2014/main" xmlns="" id="{4F0D7CA1-09AA-4A18-870D-5A7BD6D2E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1571" y="877683"/>
            <a:ext cx="3775293" cy="644435"/>
          </a:xfrm>
        </p:spPr>
        <p:txBody>
          <a:bodyPr/>
          <a:lstStyle/>
          <a:p>
            <a:r>
              <a:rPr lang="en-US" altLang="ko-KR" b="1" dirty="0">
                <a:solidFill>
                  <a:schemeClr val="accent4"/>
                </a:solidFill>
              </a:rPr>
              <a:t>Presentation</a:t>
            </a:r>
            <a:endParaRPr lang="ko-KR" altLang="en-US" b="1" dirty="0"/>
          </a:p>
        </p:txBody>
      </p:sp>
      <p:sp>
        <p:nvSpPr>
          <p:cNvPr id="25" name="Rectangle 5">
            <a:extLst>
              <a:ext uri="{FF2B5EF4-FFF2-40B4-BE49-F238E27FC236}">
                <a16:creationId xmlns:a16="http://schemas.microsoft.com/office/drawing/2014/main" xmlns="" id="{3CD79734-E003-4A7A-A2E3-68DFDD0AC966}"/>
              </a:ext>
            </a:extLst>
          </p:cNvPr>
          <p:cNvSpPr/>
          <p:nvPr/>
        </p:nvSpPr>
        <p:spPr>
          <a:xfrm>
            <a:off x="3476625" y="1908622"/>
            <a:ext cx="4482852" cy="4320480"/>
          </a:xfrm>
          <a:prstGeom prst="rect">
            <a:avLst/>
          </a:prstGeom>
          <a:solidFill>
            <a:schemeClr val="tx1">
              <a:lumMod val="65000"/>
              <a:lumOff val="35000"/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Oval 22">
            <a:extLst>
              <a:ext uri="{FF2B5EF4-FFF2-40B4-BE49-F238E27FC236}">
                <a16:creationId xmlns:a16="http://schemas.microsoft.com/office/drawing/2014/main" xmlns="" id="{F81161BA-84D9-4B19-B6FB-95CE678B2933}"/>
              </a:ext>
            </a:extLst>
          </p:cNvPr>
          <p:cNvSpPr/>
          <p:nvPr/>
        </p:nvSpPr>
        <p:spPr>
          <a:xfrm>
            <a:off x="4136890" y="3699468"/>
            <a:ext cx="723687" cy="723687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Oval 23">
            <a:extLst>
              <a:ext uri="{FF2B5EF4-FFF2-40B4-BE49-F238E27FC236}">
                <a16:creationId xmlns:a16="http://schemas.microsoft.com/office/drawing/2014/main" xmlns="" id="{06F649D3-4DFE-4509-A365-0464DFA61508}"/>
              </a:ext>
            </a:extLst>
          </p:cNvPr>
          <p:cNvSpPr/>
          <p:nvPr/>
        </p:nvSpPr>
        <p:spPr>
          <a:xfrm>
            <a:off x="4136890" y="5045554"/>
            <a:ext cx="723687" cy="723687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3" name="Group 12">
            <a:extLst>
              <a:ext uri="{FF2B5EF4-FFF2-40B4-BE49-F238E27FC236}">
                <a16:creationId xmlns:a16="http://schemas.microsoft.com/office/drawing/2014/main" xmlns="" id="{CE7481AD-C2A0-4DFD-845F-42E3ED66B6E8}"/>
              </a:ext>
            </a:extLst>
          </p:cNvPr>
          <p:cNvGrpSpPr/>
          <p:nvPr/>
        </p:nvGrpSpPr>
        <p:grpSpPr>
          <a:xfrm>
            <a:off x="5016864" y="3599646"/>
            <a:ext cx="2403111" cy="923330"/>
            <a:chOff x="2551705" y="4283314"/>
            <a:chExt cx="2357003" cy="923330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16C928EE-9551-4075-B642-57031443414E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I hope and I believe that this Template will your Time, Money and Reputation. </a:t>
              </a:r>
              <a:endParaRPr lang="ko-KR" altLang="en-U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8AF170CF-97BD-4AB9-9724-B4F58F7AC202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6" name="Group 15">
            <a:extLst>
              <a:ext uri="{FF2B5EF4-FFF2-40B4-BE49-F238E27FC236}">
                <a16:creationId xmlns:a16="http://schemas.microsoft.com/office/drawing/2014/main" xmlns="" id="{E97F7EB0-6B2B-4057-9303-0A91007C8C74}"/>
              </a:ext>
            </a:extLst>
          </p:cNvPr>
          <p:cNvGrpSpPr/>
          <p:nvPr/>
        </p:nvGrpSpPr>
        <p:grpSpPr>
          <a:xfrm>
            <a:off x="5016864" y="4945732"/>
            <a:ext cx="2403111" cy="923330"/>
            <a:chOff x="2551705" y="4283314"/>
            <a:chExt cx="2357003" cy="923330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xmlns="" id="{C8754A16-C514-461D-B9A9-988E87154455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I hope and I believe that this Template will your Time, Money and Reputation. </a:t>
              </a:r>
              <a:endParaRPr lang="ko-KR" altLang="en-U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F5898FBF-98DE-4BDF-8D16-12D483D242EB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6" name="Oval 21">
            <a:extLst>
              <a:ext uri="{FF2B5EF4-FFF2-40B4-BE49-F238E27FC236}">
                <a16:creationId xmlns:a16="http://schemas.microsoft.com/office/drawing/2014/main" xmlns="" id="{048E2EF3-51CB-4A1D-A3CF-5EA9962BC7BC}"/>
              </a:ext>
            </a:extLst>
          </p:cNvPr>
          <p:cNvSpPr/>
          <p:nvPr/>
        </p:nvSpPr>
        <p:spPr>
          <a:xfrm>
            <a:off x="4136890" y="2317460"/>
            <a:ext cx="723687" cy="723687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0" name="Group 9">
            <a:extLst>
              <a:ext uri="{FF2B5EF4-FFF2-40B4-BE49-F238E27FC236}">
                <a16:creationId xmlns:a16="http://schemas.microsoft.com/office/drawing/2014/main" xmlns="" id="{01409482-D31D-472A-B2C6-8CCA7A58BEB1}"/>
              </a:ext>
            </a:extLst>
          </p:cNvPr>
          <p:cNvGrpSpPr/>
          <p:nvPr/>
        </p:nvGrpSpPr>
        <p:grpSpPr>
          <a:xfrm>
            <a:off x="5016864" y="2217638"/>
            <a:ext cx="2419444" cy="923330"/>
            <a:chOff x="2551705" y="4283314"/>
            <a:chExt cx="2373022" cy="923330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xmlns="" id="{8793D9F8-8B5D-4EDF-9020-00544251C02B}"/>
                </a:ext>
              </a:extLst>
            </p:cNvPr>
            <p:cNvSpPr txBox="1"/>
            <p:nvPr/>
          </p:nvSpPr>
          <p:spPr>
            <a:xfrm>
              <a:off x="2551705" y="4560313"/>
              <a:ext cx="23570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I hope and I believe that this Template will your Time, Money and Reputation. </a:t>
              </a:r>
              <a:endParaRPr lang="ko-KR" altLang="en-U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xmlns="" id="{A3B07BD9-A982-45B0-971D-DD962181CE16}"/>
                </a:ext>
              </a:extLst>
            </p:cNvPr>
            <p:cNvSpPr txBox="1"/>
            <p:nvPr/>
          </p:nvSpPr>
          <p:spPr>
            <a:xfrm>
              <a:off x="2551705" y="4283314"/>
              <a:ext cx="23730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FC2B9F9A-37C0-43D6-A964-0784E8DB370E}"/>
              </a:ext>
            </a:extLst>
          </p:cNvPr>
          <p:cNvSpPr txBox="1"/>
          <p:nvPr/>
        </p:nvSpPr>
        <p:spPr>
          <a:xfrm>
            <a:off x="403963" y="203829"/>
            <a:ext cx="2828033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accent2"/>
                </a:solidFill>
                <a:latin typeface="+mj-lt"/>
                <a:cs typeface="Arial" pitchFamily="34" charset="0"/>
              </a:rPr>
              <a:t>Awesome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5371C08E-2CA4-4B14-BB07-7EB8055BBCCF}"/>
              </a:ext>
            </a:extLst>
          </p:cNvPr>
          <p:cNvSpPr txBox="1"/>
          <p:nvPr/>
        </p:nvSpPr>
        <p:spPr>
          <a:xfrm>
            <a:off x="937826" y="5045554"/>
            <a:ext cx="2213223" cy="1231106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pPr algn="r"/>
            <a:r>
              <a:rPr lang="en-US" altLang="ko-KR" sz="2000" b="1" dirty="0">
                <a:solidFill>
                  <a:schemeClr val="accent1"/>
                </a:solidFill>
                <a:cs typeface="Arial" pitchFamily="34" charset="0"/>
              </a:rPr>
              <a:t>We Create</a:t>
            </a:r>
          </a:p>
          <a:p>
            <a:pPr algn="r"/>
            <a:r>
              <a:rPr lang="en-US" altLang="ko-KR" sz="2000" b="1" dirty="0">
                <a:solidFill>
                  <a:schemeClr val="accent1"/>
                </a:solidFill>
                <a:cs typeface="Arial" pitchFamily="34" charset="0"/>
              </a:rPr>
              <a:t>Quality Professional </a:t>
            </a:r>
          </a:p>
          <a:p>
            <a:pPr algn="r"/>
            <a:r>
              <a:rPr lang="en-US" altLang="ko-KR" sz="2000" b="1" dirty="0">
                <a:solidFill>
                  <a:schemeClr val="accent1"/>
                </a:solidFill>
                <a:cs typeface="Arial" pitchFamily="34" charset="0"/>
              </a:rPr>
              <a:t>PPT Presentation</a:t>
            </a:r>
            <a:endParaRPr lang="ko-KR" altLang="en-US" sz="20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82" name="Graphic 20">
            <a:extLst>
              <a:ext uri="{FF2B5EF4-FFF2-40B4-BE49-F238E27FC236}">
                <a16:creationId xmlns:a16="http://schemas.microsoft.com/office/drawing/2014/main" xmlns="" id="{9964AC53-FDA1-4524-AF5C-834263750B55}"/>
              </a:ext>
            </a:extLst>
          </p:cNvPr>
          <p:cNvSpPr/>
          <p:nvPr/>
        </p:nvSpPr>
        <p:spPr>
          <a:xfrm>
            <a:off x="4314776" y="2452941"/>
            <a:ext cx="348258" cy="463981"/>
          </a:xfrm>
          <a:custGeom>
            <a:avLst/>
            <a:gdLst>
              <a:gd name="connsiteX0" fmla="*/ 0 w 5143500"/>
              <a:gd name="connsiteY0" fmla="*/ 2631222 h 6852642"/>
              <a:gd name="connsiteX1" fmla="*/ 0 w 5143500"/>
              <a:gd name="connsiteY1" fmla="*/ 2513350 h 6852642"/>
              <a:gd name="connsiteX2" fmla="*/ 9108 w 5143500"/>
              <a:gd name="connsiteY2" fmla="*/ 2479596 h 6852642"/>
              <a:gd name="connsiteX3" fmla="*/ 395942 w 5143500"/>
              <a:gd name="connsiteY3" fmla="*/ 2143661 h 6852642"/>
              <a:gd name="connsiteX4" fmla="*/ 429161 w 5143500"/>
              <a:gd name="connsiteY4" fmla="*/ 2109371 h 6852642"/>
              <a:gd name="connsiteX5" fmla="*/ 856178 w 5143500"/>
              <a:gd name="connsiteY5" fmla="*/ 1713429 h 6852642"/>
              <a:gd name="connsiteX6" fmla="*/ 1284804 w 5143500"/>
              <a:gd name="connsiteY6" fmla="*/ 2107228 h 6852642"/>
              <a:gd name="connsiteX7" fmla="*/ 1324451 w 5143500"/>
              <a:gd name="connsiteY7" fmla="*/ 2142054 h 6852642"/>
              <a:gd name="connsiteX8" fmla="*/ 2104013 w 5143500"/>
              <a:gd name="connsiteY8" fmla="*/ 2141518 h 6852642"/>
              <a:gd name="connsiteX9" fmla="*/ 2142053 w 5143500"/>
              <a:gd name="connsiteY9" fmla="*/ 2104013 h 6852642"/>
              <a:gd name="connsiteX10" fmla="*/ 2142589 w 5143500"/>
              <a:gd name="connsiteY10" fmla="*/ 1324451 h 6852642"/>
              <a:gd name="connsiteX11" fmla="*/ 2107764 w 5143500"/>
              <a:gd name="connsiteY11" fmla="*/ 1284268 h 6852642"/>
              <a:gd name="connsiteX12" fmla="*/ 1822728 w 5143500"/>
              <a:gd name="connsiteY12" fmla="*/ 1142286 h 6852642"/>
              <a:gd name="connsiteX13" fmla="*/ 1745575 w 5143500"/>
              <a:gd name="connsiteY13" fmla="*/ 697051 h 6852642"/>
              <a:gd name="connsiteX14" fmla="*/ 2109371 w 5143500"/>
              <a:gd name="connsiteY14" fmla="*/ 429161 h 6852642"/>
              <a:gd name="connsiteX15" fmla="*/ 2143661 w 5143500"/>
              <a:gd name="connsiteY15" fmla="*/ 393263 h 6852642"/>
              <a:gd name="connsiteX16" fmla="*/ 2392799 w 5143500"/>
              <a:gd name="connsiteY16" fmla="*/ 38040 h 6852642"/>
              <a:gd name="connsiteX17" fmla="*/ 2512278 w 5143500"/>
              <a:gd name="connsiteY17" fmla="*/ 0 h 6852642"/>
              <a:gd name="connsiteX18" fmla="*/ 2630150 w 5143500"/>
              <a:gd name="connsiteY18" fmla="*/ 0 h 6852642"/>
              <a:gd name="connsiteX19" fmla="*/ 2655868 w 5143500"/>
              <a:gd name="connsiteY19" fmla="*/ 7501 h 6852642"/>
              <a:gd name="connsiteX20" fmla="*/ 2999839 w 5143500"/>
              <a:gd name="connsiteY20" fmla="*/ 399157 h 6852642"/>
              <a:gd name="connsiteX21" fmla="*/ 3033594 w 5143500"/>
              <a:gd name="connsiteY21" fmla="*/ 429161 h 6852642"/>
              <a:gd name="connsiteX22" fmla="*/ 3429000 w 5143500"/>
              <a:gd name="connsiteY22" fmla="*/ 872788 h 6852642"/>
              <a:gd name="connsiteX23" fmla="*/ 3037344 w 5143500"/>
              <a:gd name="connsiteY23" fmla="*/ 1285339 h 6852642"/>
              <a:gd name="connsiteX24" fmla="*/ 3000375 w 5143500"/>
              <a:gd name="connsiteY24" fmla="*/ 1327666 h 6852642"/>
              <a:gd name="connsiteX25" fmla="*/ 3000375 w 5143500"/>
              <a:gd name="connsiteY25" fmla="*/ 2101870 h 6852642"/>
              <a:gd name="connsiteX26" fmla="*/ 3041094 w 5143500"/>
              <a:gd name="connsiteY26" fmla="*/ 2142054 h 6852642"/>
              <a:gd name="connsiteX27" fmla="*/ 3815298 w 5143500"/>
              <a:gd name="connsiteY27" fmla="*/ 2142054 h 6852642"/>
              <a:gd name="connsiteX28" fmla="*/ 3823335 w 5143500"/>
              <a:gd name="connsiteY28" fmla="*/ 2142054 h 6852642"/>
              <a:gd name="connsiteX29" fmla="*/ 3857089 w 5143500"/>
              <a:gd name="connsiteY29" fmla="*/ 2112586 h 6852642"/>
              <a:gd name="connsiteX30" fmla="*/ 3865126 w 5143500"/>
              <a:gd name="connsiteY30" fmla="*/ 2054185 h 6852642"/>
              <a:gd name="connsiteX31" fmla="*/ 4316254 w 5143500"/>
              <a:gd name="connsiteY31" fmla="*/ 1713964 h 6852642"/>
              <a:gd name="connsiteX32" fmla="*/ 4713804 w 5143500"/>
              <a:gd name="connsiteY32" fmla="*/ 2106156 h 6852642"/>
              <a:gd name="connsiteX33" fmla="*/ 4749701 w 5143500"/>
              <a:gd name="connsiteY33" fmla="*/ 2143661 h 6852642"/>
              <a:gd name="connsiteX34" fmla="*/ 5107603 w 5143500"/>
              <a:gd name="connsiteY34" fmla="*/ 2397621 h 6852642"/>
              <a:gd name="connsiteX35" fmla="*/ 5143500 w 5143500"/>
              <a:gd name="connsiteY35" fmla="*/ 2512278 h 6852642"/>
              <a:gd name="connsiteX36" fmla="*/ 5143500 w 5143500"/>
              <a:gd name="connsiteY36" fmla="*/ 2630150 h 6852642"/>
              <a:gd name="connsiteX37" fmla="*/ 5133856 w 5143500"/>
              <a:gd name="connsiteY37" fmla="*/ 2666048 h 6852642"/>
              <a:gd name="connsiteX38" fmla="*/ 4747558 w 5143500"/>
              <a:gd name="connsiteY38" fmla="*/ 2999304 h 6852642"/>
              <a:gd name="connsiteX39" fmla="*/ 4714875 w 5143500"/>
              <a:gd name="connsiteY39" fmla="*/ 3033593 h 6852642"/>
              <a:gd name="connsiteX40" fmla="*/ 4583073 w 5143500"/>
              <a:gd name="connsiteY40" fmla="*/ 3310057 h 6852642"/>
              <a:gd name="connsiteX41" fmla="*/ 4133552 w 5143500"/>
              <a:gd name="connsiteY41" fmla="*/ 3399532 h 6852642"/>
              <a:gd name="connsiteX42" fmla="*/ 3858697 w 5143500"/>
              <a:gd name="connsiteY42" fmla="*/ 3037880 h 6852642"/>
              <a:gd name="connsiteX43" fmla="*/ 3816370 w 5143500"/>
              <a:gd name="connsiteY43" fmla="*/ 3000911 h 6852642"/>
              <a:gd name="connsiteX44" fmla="*/ 3460075 w 5143500"/>
              <a:gd name="connsiteY44" fmla="*/ 3000911 h 6852642"/>
              <a:gd name="connsiteX45" fmla="*/ 3036808 w 5143500"/>
              <a:gd name="connsiteY45" fmla="*/ 3000911 h 6852642"/>
              <a:gd name="connsiteX46" fmla="*/ 3001982 w 5143500"/>
              <a:gd name="connsiteY46" fmla="*/ 3036272 h 6852642"/>
              <a:gd name="connsiteX47" fmla="*/ 3001982 w 5143500"/>
              <a:gd name="connsiteY47" fmla="*/ 3052346 h 6852642"/>
              <a:gd name="connsiteX48" fmla="*/ 3001982 w 5143500"/>
              <a:gd name="connsiteY48" fmla="*/ 5519619 h 6852642"/>
              <a:gd name="connsiteX49" fmla="*/ 3001982 w 5143500"/>
              <a:gd name="connsiteY49" fmla="*/ 5543729 h 6852642"/>
              <a:gd name="connsiteX50" fmla="*/ 3028771 w 5143500"/>
              <a:gd name="connsiteY50" fmla="*/ 5571590 h 6852642"/>
              <a:gd name="connsiteX51" fmla="*/ 3143964 w 5143500"/>
              <a:gd name="connsiteY51" fmla="*/ 5595164 h 6852642"/>
              <a:gd name="connsiteX52" fmla="*/ 3429000 w 5143500"/>
              <a:gd name="connsiteY52" fmla="*/ 6044149 h 6852642"/>
              <a:gd name="connsiteX53" fmla="*/ 3037880 w 5143500"/>
              <a:gd name="connsiteY53" fmla="*/ 6428303 h 6852642"/>
              <a:gd name="connsiteX54" fmla="*/ 3000911 w 5143500"/>
              <a:gd name="connsiteY54" fmla="*/ 6464201 h 6852642"/>
              <a:gd name="connsiteX55" fmla="*/ 2746951 w 5143500"/>
              <a:gd name="connsiteY55" fmla="*/ 6821567 h 6852642"/>
              <a:gd name="connsiteX56" fmla="*/ 2632293 w 5143500"/>
              <a:gd name="connsiteY56" fmla="*/ 6857465 h 6852642"/>
              <a:gd name="connsiteX57" fmla="*/ 2514421 w 5143500"/>
              <a:gd name="connsiteY57" fmla="*/ 6857465 h 6852642"/>
              <a:gd name="connsiteX58" fmla="*/ 2486025 w 5143500"/>
              <a:gd name="connsiteY58" fmla="*/ 6849428 h 6852642"/>
              <a:gd name="connsiteX59" fmla="*/ 2144732 w 5143500"/>
              <a:gd name="connsiteY59" fmla="*/ 6458843 h 6852642"/>
              <a:gd name="connsiteX60" fmla="*/ 2113657 w 5143500"/>
              <a:gd name="connsiteY60" fmla="*/ 6428840 h 6852642"/>
              <a:gd name="connsiteX61" fmla="*/ 1820049 w 5143500"/>
              <a:gd name="connsiteY61" fmla="*/ 6280964 h 6852642"/>
              <a:gd name="connsiteX62" fmla="*/ 1747183 w 5143500"/>
              <a:gd name="connsiteY62" fmla="*/ 5839480 h 6852642"/>
              <a:gd name="connsiteX63" fmla="*/ 2111514 w 5143500"/>
              <a:gd name="connsiteY63" fmla="*/ 5572125 h 6852642"/>
              <a:gd name="connsiteX64" fmla="*/ 2144197 w 5143500"/>
              <a:gd name="connsiteY64" fmla="*/ 5535692 h 6852642"/>
              <a:gd name="connsiteX65" fmla="*/ 2143661 w 5143500"/>
              <a:gd name="connsiteY65" fmla="*/ 3036272 h 6852642"/>
              <a:gd name="connsiteX66" fmla="*/ 2108835 w 5143500"/>
              <a:gd name="connsiteY66" fmla="*/ 3000911 h 6852642"/>
              <a:gd name="connsiteX67" fmla="*/ 1323916 w 5143500"/>
              <a:gd name="connsiteY67" fmla="*/ 3000375 h 6852642"/>
              <a:gd name="connsiteX68" fmla="*/ 1286411 w 5143500"/>
              <a:gd name="connsiteY68" fmla="*/ 3035201 h 6852642"/>
              <a:gd name="connsiteX69" fmla="*/ 1151930 w 5143500"/>
              <a:gd name="connsiteY69" fmla="*/ 3313271 h 6852642"/>
              <a:gd name="connsiteX70" fmla="*/ 701338 w 5143500"/>
              <a:gd name="connsiteY70" fmla="*/ 3398996 h 6852642"/>
              <a:gd name="connsiteX71" fmla="*/ 430232 w 5143500"/>
              <a:gd name="connsiteY71" fmla="*/ 3031451 h 6852642"/>
              <a:gd name="connsiteX72" fmla="*/ 397550 w 5143500"/>
              <a:gd name="connsiteY72" fmla="*/ 2999839 h 6852642"/>
              <a:gd name="connsiteX73" fmla="*/ 56257 w 5143500"/>
              <a:gd name="connsiteY73" fmla="*/ 2783920 h 6852642"/>
              <a:gd name="connsiteX74" fmla="*/ 0 w 5143500"/>
              <a:gd name="connsiteY74" fmla="*/ 2631222 h 6852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5143500" h="6852642">
                <a:moveTo>
                  <a:pt x="0" y="2631222"/>
                </a:moveTo>
                <a:cubicBezTo>
                  <a:pt x="0" y="2592110"/>
                  <a:pt x="0" y="2552462"/>
                  <a:pt x="0" y="2513350"/>
                </a:cubicBezTo>
                <a:cubicBezTo>
                  <a:pt x="3215" y="2502099"/>
                  <a:pt x="6429" y="2490847"/>
                  <a:pt x="9108" y="2479596"/>
                </a:cubicBezTo>
                <a:cubicBezTo>
                  <a:pt x="54650" y="2289929"/>
                  <a:pt x="201990" y="2161342"/>
                  <a:pt x="395942" y="2143661"/>
                </a:cubicBezTo>
                <a:cubicBezTo>
                  <a:pt x="420053" y="2141518"/>
                  <a:pt x="427018" y="2132409"/>
                  <a:pt x="429161" y="2109371"/>
                </a:cubicBezTo>
                <a:cubicBezTo>
                  <a:pt x="449520" y="1882735"/>
                  <a:pt x="632222" y="1713964"/>
                  <a:pt x="856178" y="1713429"/>
                </a:cubicBezTo>
                <a:cubicBezTo>
                  <a:pt x="1080671" y="1713429"/>
                  <a:pt x="1264444" y="1881128"/>
                  <a:pt x="1284804" y="2107228"/>
                </a:cubicBezTo>
                <a:cubicBezTo>
                  <a:pt x="1287482" y="2136160"/>
                  <a:pt x="1298734" y="2142589"/>
                  <a:pt x="1324451" y="2142054"/>
                </a:cubicBezTo>
                <a:cubicBezTo>
                  <a:pt x="1584305" y="2141518"/>
                  <a:pt x="1844159" y="2141518"/>
                  <a:pt x="2104013" y="2141518"/>
                </a:cubicBezTo>
                <a:cubicBezTo>
                  <a:pt x="2140982" y="2141518"/>
                  <a:pt x="2142053" y="2140446"/>
                  <a:pt x="2142053" y="2104013"/>
                </a:cubicBezTo>
                <a:cubicBezTo>
                  <a:pt x="2142053" y="1844159"/>
                  <a:pt x="2142053" y="1584305"/>
                  <a:pt x="2142589" y="1324451"/>
                </a:cubicBezTo>
                <a:cubicBezTo>
                  <a:pt x="2142589" y="1298198"/>
                  <a:pt x="2136696" y="1286411"/>
                  <a:pt x="2107764" y="1284268"/>
                </a:cubicBezTo>
                <a:cubicBezTo>
                  <a:pt x="1994178" y="1274624"/>
                  <a:pt x="1896666" y="1228546"/>
                  <a:pt x="1822728" y="1142286"/>
                </a:cubicBezTo>
                <a:cubicBezTo>
                  <a:pt x="1709678" y="1009948"/>
                  <a:pt x="1680746" y="858322"/>
                  <a:pt x="1745575" y="697051"/>
                </a:cubicBezTo>
                <a:cubicBezTo>
                  <a:pt x="1810405" y="535246"/>
                  <a:pt x="1936849" y="447913"/>
                  <a:pt x="2109371" y="429161"/>
                </a:cubicBezTo>
                <a:cubicBezTo>
                  <a:pt x="2134553" y="426482"/>
                  <a:pt x="2140982" y="416838"/>
                  <a:pt x="2143661" y="393263"/>
                </a:cubicBezTo>
                <a:cubicBezTo>
                  <a:pt x="2161877" y="229850"/>
                  <a:pt x="2244388" y="110371"/>
                  <a:pt x="2392799" y="38040"/>
                </a:cubicBezTo>
                <a:cubicBezTo>
                  <a:pt x="2430840" y="19288"/>
                  <a:pt x="2472631" y="12323"/>
                  <a:pt x="2512278" y="0"/>
                </a:cubicBezTo>
                <a:cubicBezTo>
                  <a:pt x="2551391" y="0"/>
                  <a:pt x="2591038" y="0"/>
                  <a:pt x="2630150" y="0"/>
                </a:cubicBezTo>
                <a:cubicBezTo>
                  <a:pt x="2638723" y="2679"/>
                  <a:pt x="2647295" y="5358"/>
                  <a:pt x="2655868" y="7501"/>
                </a:cubicBezTo>
                <a:cubicBezTo>
                  <a:pt x="2853035" y="53578"/>
                  <a:pt x="2980551" y="198239"/>
                  <a:pt x="2999839" y="399157"/>
                </a:cubicBezTo>
                <a:cubicBezTo>
                  <a:pt x="3001982" y="423267"/>
                  <a:pt x="3013234" y="427553"/>
                  <a:pt x="3033594" y="429161"/>
                </a:cubicBezTo>
                <a:cubicBezTo>
                  <a:pt x="3266658" y="450592"/>
                  <a:pt x="3434358" y="638651"/>
                  <a:pt x="3429000" y="872788"/>
                </a:cubicBezTo>
                <a:cubicBezTo>
                  <a:pt x="3424178" y="1086029"/>
                  <a:pt x="3260765" y="1258550"/>
                  <a:pt x="3037344" y="1285339"/>
                </a:cubicBezTo>
                <a:cubicBezTo>
                  <a:pt x="3000375" y="1289626"/>
                  <a:pt x="3000375" y="1289626"/>
                  <a:pt x="3000375" y="1327666"/>
                </a:cubicBezTo>
                <a:cubicBezTo>
                  <a:pt x="3000375" y="1585913"/>
                  <a:pt x="3000375" y="1843623"/>
                  <a:pt x="3000375" y="2101870"/>
                </a:cubicBezTo>
                <a:cubicBezTo>
                  <a:pt x="3000375" y="2142054"/>
                  <a:pt x="3000911" y="2142054"/>
                  <a:pt x="3041094" y="2142054"/>
                </a:cubicBezTo>
                <a:cubicBezTo>
                  <a:pt x="3299341" y="2142054"/>
                  <a:pt x="3557052" y="2142054"/>
                  <a:pt x="3815298" y="2142054"/>
                </a:cubicBezTo>
                <a:cubicBezTo>
                  <a:pt x="3817977" y="2142054"/>
                  <a:pt x="3820656" y="2142054"/>
                  <a:pt x="3823335" y="2142054"/>
                </a:cubicBezTo>
                <a:cubicBezTo>
                  <a:pt x="3845302" y="2144197"/>
                  <a:pt x="3856553" y="2136160"/>
                  <a:pt x="3857089" y="2112586"/>
                </a:cubicBezTo>
                <a:cubicBezTo>
                  <a:pt x="3857625" y="2093297"/>
                  <a:pt x="3860840" y="2073473"/>
                  <a:pt x="3865126" y="2054185"/>
                </a:cubicBezTo>
                <a:cubicBezTo>
                  <a:pt x="3912275" y="1841480"/>
                  <a:pt x="4100334" y="1700570"/>
                  <a:pt x="4316254" y="1713964"/>
                </a:cubicBezTo>
                <a:cubicBezTo>
                  <a:pt x="4524673" y="1727359"/>
                  <a:pt x="4693980" y="1893451"/>
                  <a:pt x="4713804" y="2106156"/>
                </a:cubicBezTo>
                <a:cubicBezTo>
                  <a:pt x="4715947" y="2131338"/>
                  <a:pt x="4723448" y="2140446"/>
                  <a:pt x="4749701" y="2143661"/>
                </a:cubicBezTo>
                <a:cubicBezTo>
                  <a:pt x="4915793" y="2161877"/>
                  <a:pt x="5035808" y="2245995"/>
                  <a:pt x="5107603" y="2397621"/>
                </a:cubicBezTo>
                <a:cubicBezTo>
                  <a:pt x="5124748" y="2434054"/>
                  <a:pt x="5131713" y="2474238"/>
                  <a:pt x="5143500" y="2512278"/>
                </a:cubicBezTo>
                <a:cubicBezTo>
                  <a:pt x="5143500" y="2551390"/>
                  <a:pt x="5143500" y="2591038"/>
                  <a:pt x="5143500" y="2630150"/>
                </a:cubicBezTo>
                <a:cubicBezTo>
                  <a:pt x="5140286" y="2641937"/>
                  <a:pt x="5136535" y="2654260"/>
                  <a:pt x="5133856" y="2666048"/>
                </a:cubicBezTo>
                <a:cubicBezTo>
                  <a:pt x="5088315" y="2853571"/>
                  <a:pt x="4939903" y="2982159"/>
                  <a:pt x="4747558" y="2999304"/>
                </a:cubicBezTo>
                <a:cubicBezTo>
                  <a:pt x="4723448" y="3001447"/>
                  <a:pt x="4716483" y="3010555"/>
                  <a:pt x="4714875" y="3033593"/>
                </a:cubicBezTo>
                <a:cubicBezTo>
                  <a:pt x="4705767" y="3141821"/>
                  <a:pt x="4663440" y="3236655"/>
                  <a:pt x="4583073" y="3310057"/>
                </a:cubicBezTo>
                <a:cubicBezTo>
                  <a:pt x="4452342" y="3429536"/>
                  <a:pt x="4299109" y="3463290"/>
                  <a:pt x="4133552" y="3399532"/>
                </a:cubicBezTo>
                <a:cubicBezTo>
                  <a:pt x="3970139" y="3336846"/>
                  <a:pt x="3880128" y="3211473"/>
                  <a:pt x="3858697" y="3037880"/>
                </a:cubicBezTo>
                <a:cubicBezTo>
                  <a:pt x="3853875" y="3000911"/>
                  <a:pt x="3854946" y="3000911"/>
                  <a:pt x="3816370" y="3000911"/>
                </a:cubicBezTo>
                <a:cubicBezTo>
                  <a:pt x="3697426" y="3000911"/>
                  <a:pt x="3579019" y="3000911"/>
                  <a:pt x="3460075" y="3000911"/>
                </a:cubicBezTo>
                <a:cubicBezTo>
                  <a:pt x="3319165" y="3000911"/>
                  <a:pt x="3177719" y="3000911"/>
                  <a:pt x="3036808" y="3000911"/>
                </a:cubicBezTo>
                <a:cubicBezTo>
                  <a:pt x="3003590" y="3000911"/>
                  <a:pt x="3002518" y="3002518"/>
                  <a:pt x="3001982" y="3036272"/>
                </a:cubicBezTo>
                <a:cubicBezTo>
                  <a:pt x="3001982" y="3041630"/>
                  <a:pt x="3001982" y="3046988"/>
                  <a:pt x="3001982" y="3052346"/>
                </a:cubicBezTo>
                <a:cubicBezTo>
                  <a:pt x="3001982" y="3874770"/>
                  <a:pt x="3001982" y="4697194"/>
                  <a:pt x="3001982" y="5519619"/>
                </a:cubicBezTo>
                <a:cubicBezTo>
                  <a:pt x="3001982" y="5527655"/>
                  <a:pt x="3002518" y="5535692"/>
                  <a:pt x="3001982" y="5543729"/>
                </a:cubicBezTo>
                <a:cubicBezTo>
                  <a:pt x="3000911" y="5563017"/>
                  <a:pt x="3009483" y="5570518"/>
                  <a:pt x="3028771" y="5571590"/>
                </a:cubicBezTo>
                <a:cubicBezTo>
                  <a:pt x="3068419" y="5573732"/>
                  <a:pt x="3106460" y="5582305"/>
                  <a:pt x="3143964" y="5595164"/>
                </a:cubicBezTo>
                <a:cubicBezTo>
                  <a:pt x="3330416" y="5659994"/>
                  <a:pt x="3452575" y="5852875"/>
                  <a:pt x="3429000" y="6044149"/>
                </a:cubicBezTo>
                <a:cubicBezTo>
                  <a:pt x="3403283" y="6254175"/>
                  <a:pt x="3246835" y="6408480"/>
                  <a:pt x="3037880" y="6428303"/>
                </a:cubicBezTo>
                <a:cubicBezTo>
                  <a:pt x="3012698" y="6430447"/>
                  <a:pt x="3003590" y="6437948"/>
                  <a:pt x="3000911" y="6464201"/>
                </a:cubicBezTo>
                <a:cubicBezTo>
                  <a:pt x="2982694" y="6630293"/>
                  <a:pt x="2898577" y="6749772"/>
                  <a:pt x="2746951" y="6821567"/>
                </a:cubicBezTo>
                <a:cubicBezTo>
                  <a:pt x="2710517" y="6838712"/>
                  <a:pt x="2670334" y="6845142"/>
                  <a:pt x="2632293" y="6857465"/>
                </a:cubicBezTo>
                <a:cubicBezTo>
                  <a:pt x="2593181" y="6857465"/>
                  <a:pt x="2553534" y="6857465"/>
                  <a:pt x="2514421" y="6857465"/>
                </a:cubicBezTo>
                <a:cubicBezTo>
                  <a:pt x="2504777" y="6854786"/>
                  <a:pt x="2495669" y="6851571"/>
                  <a:pt x="2486025" y="6849428"/>
                </a:cubicBezTo>
                <a:cubicBezTo>
                  <a:pt x="2291537" y="6803887"/>
                  <a:pt x="2163485" y="6658689"/>
                  <a:pt x="2144732" y="6458843"/>
                </a:cubicBezTo>
                <a:cubicBezTo>
                  <a:pt x="2142589" y="6437412"/>
                  <a:pt x="2134553" y="6430447"/>
                  <a:pt x="2113657" y="6428840"/>
                </a:cubicBezTo>
                <a:cubicBezTo>
                  <a:pt x="1996321" y="6418660"/>
                  <a:pt x="1895594" y="6372046"/>
                  <a:pt x="1820049" y="6280964"/>
                </a:cubicBezTo>
                <a:cubicBezTo>
                  <a:pt x="1710214" y="6149162"/>
                  <a:pt x="1682889" y="5999143"/>
                  <a:pt x="1747183" y="5839480"/>
                </a:cubicBezTo>
                <a:cubicBezTo>
                  <a:pt x="1812548" y="5677674"/>
                  <a:pt x="1938992" y="5590342"/>
                  <a:pt x="2111514" y="5572125"/>
                </a:cubicBezTo>
                <a:cubicBezTo>
                  <a:pt x="2137767" y="5569446"/>
                  <a:pt x="2144197" y="5559267"/>
                  <a:pt x="2144197" y="5535692"/>
                </a:cubicBezTo>
                <a:cubicBezTo>
                  <a:pt x="2143661" y="4702552"/>
                  <a:pt x="2143661" y="3869412"/>
                  <a:pt x="2143661" y="3036272"/>
                </a:cubicBezTo>
                <a:cubicBezTo>
                  <a:pt x="2143661" y="3003054"/>
                  <a:pt x="2142053" y="3000911"/>
                  <a:pt x="2108835" y="3000911"/>
                </a:cubicBezTo>
                <a:cubicBezTo>
                  <a:pt x="1847374" y="3000911"/>
                  <a:pt x="1585377" y="3000911"/>
                  <a:pt x="1323916" y="3000375"/>
                </a:cubicBezTo>
                <a:cubicBezTo>
                  <a:pt x="1297662" y="3000375"/>
                  <a:pt x="1288554" y="3008412"/>
                  <a:pt x="1286411" y="3035201"/>
                </a:cubicBezTo>
                <a:cubicBezTo>
                  <a:pt x="1277303" y="3144500"/>
                  <a:pt x="1233904" y="3239869"/>
                  <a:pt x="1151930" y="3313271"/>
                </a:cubicBezTo>
                <a:cubicBezTo>
                  <a:pt x="1020127" y="3431679"/>
                  <a:pt x="866358" y="3463826"/>
                  <a:pt x="701338" y="3398996"/>
                </a:cubicBezTo>
                <a:cubicBezTo>
                  <a:pt x="537389" y="3334167"/>
                  <a:pt x="448985" y="3206651"/>
                  <a:pt x="430232" y="3031451"/>
                </a:cubicBezTo>
                <a:cubicBezTo>
                  <a:pt x="428089" y="3008412"/>
                  <a:pt x="418981" y="3001983"/>
                  <a:pt x="397550" y="2999839"/>
                </a:cubicBezTo>
                <a:cubicBezTo>
                  <a:pt x="248067" y="2984837"/>
                  <a:pt x="133945" y="2913579"/>
                  <a:pt x="56257" y="2783920"/>
                </a:cubicBezTo>
                <a:cubicBezTo>
                  <a:pt x="26789" y="2736771"/>
                  <a:pt x="13930" y="2683728"/>
                  <a:pt x="0" y="2631222"/>
                </a:cubicBezTo>
                <a:close/>
              </a:path>
            </a:pathLst>
          </a:custGeom>
          <a:solidFill>
            <a:schemeClr val="accent1"/>
          </a:solidFill>
          <a:ln w="535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xmlns="" id="{912613D0-B663-40E7-A0CF-8B3974BCD8BD}"/>
              </a:ext>
            </a:extLst>
          </p:cNvPr>
          <p:cNvSpPr/>
          <p:nvPr/>
        </p:nvSpPr>
        <p:spPr>
          <a:xfrm>
            <a:off x="4296712" y="5204825"/>
            <a:ext cx="404041" cy="405143"/>
          </a:xfrm>
          <a:custGeom>
            <a:avLst/>
            <a:gdLst>
              <a:gd name="connsiteX0" fmla="*/ 22305 w 2608300"/>
              <a:gd name="connsiteY0" fmla="*/ 129064 h 2615413"/>
              <a:gd name="connsiteX1" fmla="*/ 84096 w 2608300"/>
              <a:gd name="connsiteY1" fmla="*/ 191897 h 2615413"/>
              <a:gd name="connsiteX2" fmla="*/ 221066 w 2608300"/>
              <a:gd name="connsiteY2" fmla="*/ 459386 h 2615413"/>
              <a:gd name="connsiteX3" fmla="*/ 468027 w 2608300"/>
              <a:gd name="connsiteY3" fmla="*/ 760787 h 2615413"/>
              <a:gd name="connsiteX4" fmla="*/ 540222 w 2608300"/>
              <a:gd name="connsiteY4" fmla="*/ 859197 h 2615413"/>
              <a:gd name="connsiteX5" fmla="*/ 589115 w 2608300"/>
              <a:gd name="connsiteY5" fmla="*/ 964195 h 2615413"/>
              <a:gd name="connsiteX6" fmla="*/ 566853 w 2608300"/>
              <a:gd name="connsiteY6" fmla="*/ 992213 h 2615413"/>
              <a:gd name="connsiteX7" fmla="*/ 475378 w 2608300"/>
              <a:gd name="connsiteY7" fmla="*/ 1159143 h 2615413"/>
              <a:gd name="connsiteX8" fmla="*/ 402490 w 2608300"/>
              <a:gd name="connsiteY8" fmla="*/ 1499867 h 2615413"/>
              <a:gd name="connsiteX9" fmla="*/ 410396 w 2608300"/>
              <a:gd name="connsiteY9" fmla="*/ 1681776 h 2615413"/>
              <a:gd name="connsiteX10" fmla="*/ 472188 w 2608300"/>
              <a:gd name="connsiteY10" fmla="*/ 1740517 h 2615413"/>
              <a:gd name="connsiteX11" fmla="*/ 658189 w 2608300"/>
              <a:gd name="connsiteY11" fmla="*/ 1776233 h 2615413"/>
              <a:gd name="connsiteX12" fmla="*/ 766793 w 2608300"/>
              <a:gd name="connsiteY12" fmla="*/ 1997464 h 2615413"/>
              <a:gd name="connsiteX13" fmla="*/ 799597 w 2608300"/>
              <a:gd name="connsiteY13" fmla="*/ 2069936 h 2615413"/>
              <a:gd name="connsiteX14" fmla="*/ 798071 w 2608300"/>
              <a:gd name="connsiteY14" fmla="*/ 2159955 h 2615413"/>
              <a:gd name="connsiteX15" fmla="*/ 745086 w 2608300"/>
              <a:gd name="connsiteY15" fmla="*/ 2235062 h 2615413"/>
              <a:gd name="connsiteX16" fmla="*/ 683641 w 2608300"/>
              <a:gd name="connsiteY16" fmla="*/ 2257879 h 2615413"/>
              <a:gd name="connsiteX17" fmla="*/ 585093 w 2608300"/>
              <a:gd name="connsiteY17" fmla="*/ 2354625 h 2615413"/>
              <a:gd name="connsiteX18" fmla="*/ 643209 w 2608300"/>
              <a:gd name="connsiteY18" fmla="*/ 2447764 h 2615413"/>
              <a:gd name="connsiteX19" fmla="*/ 750149 w 2608300"/>
              <a:gd name="connsiteY19" fmla="*/ 2449705 h 2615413"/>
              <a:gd name="connsiteX20" fmla="*/ 931156 w 2608300"/>
              <a:gd name="connsiteY20" fmla="*/ 2442146 h 2615413"/>
              <a:gd name="connsiteX21" fmla="*/ 978385 w 2608300"/>
              <a:gd name="connsiteY21" fmla="*/ 2393808 h 2615413"/>
              <a:gd name="connsiteX22" fmla="*/ 1031370 w 2608300"/>
              <a:gd name="connsiteY22" fmla="*/ 2278754 h 2615413"/>
              <a:gd name="connsiteX23" fmla="*/ 1132901 w 2608300"/>
              <a:gd name="connsiteY23" fmla="*/ 2244494 h 2615413"/>
              <a:gd name="connsiteX24" fmla="*/ 1112233 w 2608300"/>
              <a:gd name="connsiteY24" fmla="*/ 2309962 h 2615413"/>
              <a:gd name="connsiteX25" fmla="*/ 1025336 w 2608300"/>
              <a:gd name="connsiteY25" fmla="*/ 2437638 h 2615413"/>
              <a:gd name="connsiteX26" fmla="*/ 979148 w 2608300"/>
              <a:gd name="connsiteY26" fmla="*/ 2508446 h 2615413"/>
              <a:gd name="connsiteX27" fmla="*/ 1042813 w 2608300"/>
              <a:gd name="connsiteY27" fmla="*/ 2608035 h 2615413"/>
              <a:gd name="connsiteX28" fmla="*/ 1302187 w 2608300"/>
              <a:gd name="connsiteY28" fmla="*/ 2612751 h 2615413"/>
              <a:gd name="connsiteX29" fmla="*/ 1366893 w 2608300"/>
              <a:gd name="connsiteY29" fmla="*/ 2550196 h 2615413"/>
              <a:gd name="connsiteX30" fmla="*/ 1376047 w 2608300"/>
              <a:gd name="connsiteY30" fmla="*/ 2516977 h 2615413"/>
              <a:gd name="connsiteX31" fmla="*/ 1489644 w 2608300"/>
              <a:gd name="connsiteY31" fmla="*/ 2311696 h 2615413"/>
              <a:gd name="connsiteX32" fmla="*/ 1517454 w 2608300"/>
              <a:gd name="connsiteY32" fmla="*/ 2299490 h 2615413"/>
              <a:gd name="connsiteX33" fmla="*/ 1798050 w 2608300"/>
              <a:gd name="connsiteY33" fmla="*/ 2296300 h 2615413"/>
              <a:gd name="connsiteX34" fmla="*/ 1940638 w 2608300"/>
              <a:gd name="connsiteY34" fmla="*/ 2285550 h 2615413"/>
              <a:gd name="connsiteX35" fmla="*/ 1920734 w 2608300"/>
              <a:gd name="connsiteY35" fmla="*/ 2314401 h 2615413"/>
              <a:gd name="connsiteX36" fmla="*/ 1845557 w 2608300"/>
              <a:gd name="connsiteY36" fmla="*/ 2395334 h 2615413"/>
              <a:gd name="connsiteX37" fmla="*/ 1871286 w 2608300"/>
              <a:gd name="connsiteY37" fmla="*/ 2511428 h 2615413"/>
              <a:gd name="connsiteX38" fmla="*/ 1970320 w 2608300"/>
              <a:gd name="connsiteY38" fmla="*/ 2532164 h 2615413"/>
              <a:gd name="connsiteX39" fmla="*/ 2035649 w 2608300"/>
              <a:gd name="connsiteY39" fmla="*/ 2535077 h 2615413"/>
              <a:gd name="connsiteX40" fmla="*/ 2207572 w 2608300"/>
              <a:gd name="connsiteY40" fmla="*/ 2510388 h 2615413"/>
              <a:gd name="connsiteX41" fmla="*/ 2437333 w 2608300"/>
              <a:gd name="connsiteY41" fmla="*/ 2417804 h 2615413"/>
              <a:gd name="connsiteX42" fmla="*/ 2532414 w 2608300"/>
              <a:gd name="connsiteY42" fmla="*/ 2284579 h 2615413"/>
              <a:gd name="connsiteX43" fmla="*/ 2537407 w 2608300"/>
              <a:gd name="connsiteY43" fmla="*/ 2129163 h 2615413"/>
              <a:gd name="connsiteX44" fmla="*/ 2532275 w 2608300"/>
              <a:gd name="connsiteY44" fmla="*/ 2057453 h 2615413"/>
              <a:gd name="connsiteX45" fmla="*/ 2536575 w 2608300"/>
              <a:gd name="connsiteY45" fmla="*/ 2017645 h 2615413"/>
              <a:gd name="connsiteX46" fmla="*/ 2592681 w 2608300"/>
              <a:gd name="connsiteY46" fmla="*/ 1874157 h 2615413"/>
              <a:gd name="connsiteX47" fmla="*/ 2591086 w 2608300"/>
              <a:gd name="connsiteY47" fmla="*/ 1533641 h 2615413"/>
              <a:gd name="connsiteX48" fmla="*/ 2515562 w 2608300"/>
              <a:gd name="connsiteY48" fmla="*/ 1270244 h 2615413"/>
              <a:gd name="connsiteX49" fmla="*/ 2194395 w 2608300"/>
              <a:gd name="connsiteY49" fmla="*/ 974321 h 2615413"/>
              <a:gd name="connsiteX50" fmla="*/ 2035303 w 2608300"/>
              <a:gd name="connsiteY50" fmla="*/ 926884 h 2615413"/>
              <a:gd name="connsiteX51" fmla="*/ 1601717 w 2608300"/>
              <a:gd name="connsiteY51" fmla="*/ 923139 h 2615413"/>
              <a:gd name="connsiteX52" fmla="*/ 1295946 w 2608300"/>
              <a:gd name="connsiteY52" fmla="*/ 1032299 h 2615413"/>
              <a:gd name="connsiteX53" fmla="*/ 1245735 w 2608300"/>
              <a:gd name="connsiteY53" fmla="*/ 1034102 h 2615413"/>
              <a:gd name="connsiteX54" fmla="*/ 1226317 w 2608300"/>
              <a:gd name="connsiteY54" fmla="*/ 971547 h 2615413"/>
              <a:gd name="connsiteX55" fmla="*/ 1254612 w 2608300"/>
              <a:gd name="connsiteY55" fmla="*/ 861833 h 2615413"/>
              <a:gd name="connsiteX56" fmla="*/ 1303921 w 2608300"/>
              <a:gd name="connsiteY56" fmla="*/ 784991 h 2615413"/>
              <a:gd name="connsiteX57" fmla="*/ 1484790 w 2608300"/>
              <a:gd name="connsiteY57" fmla="*/ 484699 h 2615413"/>
              <a:gd name="connsiteX58" fmla="*/ 1498452 w 2608300"/>
              <a:gd name="connsiteY58" fmla="*/ 90505 h 2615413"/>
              <a:gd name="connsiteX59" fmla="*/ 1456564 w 2608300"/>
              <a:gd name="connsiteY59" fmla="*/ 9086 h 2615413"/>
              <a:gd name="connsiteX60" fmla="*/ 1342966 w 2608300"/>
              <a:gd name="connsiteY60" fmla="*/ 26840 h 2615413"/>
              <a:gd name="connsiteX61" fmla="*/ 1239701 w 2608300"/>
              <a:gd name="connsiteY61" fmla="*/ 102225 h 2615413"/>
              <a:gd name="connsiteX62" fmla="*/ 972213 w 2608300"/>
              <a:gd name="connsiteY62" fmla="*/ 482202 h 2615413"/>
              <a:gd name="connsiteX63" fmla="*/ 949465 w 2608300"/>
              <a:gd name="connsiteY63" fmla="*/ 691505 h 2615413"/>
              <a:gd name="connsiteX64" fmla="*/ 909657 w 2608300"/>
              <a:gd name="connsiteY64" fmla="*/ 814951 h 2615413"/>
              <a:gd name="connsiteX65" fmla="*/ 794742 w 2608300"/>
              <a:gd name="connsiteY65" fmla="*/ 808917 h 2615413"/>
              <a:gd name="connsiteX66" fmla="*/ 759719 w 2608300"/>
              <a:gd name="connsiteY66" fmla="*/ 733671 h 2615413"/>
              <a:gd name="connsiteX67" fmla="*/ 216489 w 2608300"/>
              <a:gd name="connsiteY67" fmla="*/ 172756 h 2615413"/>
              <a:gd name="connsiteX68" fmla="*/ 19946 w 2608300"/>
              <a:gd name="connsiteY68" fmla="*/ 73514 h 2615413"/>
              <a:gd name="connsiteX69" fmla="*/ 2817 w 2608300"/>
              <a:gd name="connsiteY69" fmla="*/ 70740 h 2615413"/>
              <a:gd name="connsiteX70" fmla="*/ 22305 w 2608300"/>
              <a:gd name="connsiteY70" fmla="*/ 129064 h 2615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2608300" h="2615413">
                <a:moveTo>
                  <a:pt x="22305" y="129064"/>
                </a:moveTo>
                <a:cubicBezTo>
                  <a:pt x="44844" y="147928"/>
                  <a:pt x="70365" y="167069"/>
                  <a:pt x="84096" y="191897"/>
                </a:cubicBezTo>
                <a:cubicBezTo>
                  <a:pt x="132366" y="279626"/>
                  <a:pt x="178554" y="368743"/>
                  <a:pt x="221066" y="459386"/>
                </a:cubicBezTo>
                <a:cubicBezTo>
                  <a:pt x="278143" y="581167"/>
                  <a:pt x="357550" y="683044"/>
                  <a:pt x="468027" y="760787"/>
                </a:cubicBezTo>
                <a:cubicBezTo>
                  <a:pt x="502425" y="784991"/>
                  <a:pt x="526837" y="817170"/>
                  <a:pt x="540222" y="859197"/>
                </a:cubicBezTo>
                <a:cubicBezTo>
                  <a:pt x="551180" y="893526"/>
                  <a:pt x="570528" y="925081"/>
                  <a:pt x="589115" y="964195"/>
                </a:cubicBezTo>
                <a:cubicBezTo>
                  <a:pt x="585161" y="969258"/>
                  <a:pt x="577048" y="981741"/>
                  <a:pt x="566853" y="992213"/>
                </a:cubicBezTo>
                <a:cubicBezTo>
                  <a:pt x="520943" y="1039581"/>
                  <a:pt x="488208" y="1092704"/>
                  <a:pt x="475378" y="1159143"/>
                </a:cubicBezTo>
                <a:cubicBezTo>
                  <a:pt x="453393" y="1273157"/>
                  <a:pt x="428220" y="1386616"/>
                  <a:pt x="402490" y="1499867"/>
                </a:cubicBezTo>
                <a:cubicBezTo>
                  <a:pt x="388411" y="1561798"/>
                  <a:pt x="378703" y="1623937"/>
                  <a:pt x="410396" y="1681776"/>
                </a:cubicBezTo>
                <a:cubicBezTo>
                  <a:pt x="423642" y="1705979"/>
                  <a:pt x="447638" y="1733373"/>
                  <a:pt x="472188" y="1740517"/>
                </a:cubicBezTo>
                <a:cubicBezTo>
                  <a:pt x="533287" y="1758340"/>
                  <a:pt x="597576" y="1765344"/>
                  <a:pt x="658189" y="1776233"/>
                </a:cubicBezTo>
                <a:cubicBezTo>
                  <a:pt x="672128" y="1861396"/>
                  <a:pt x="701811" y="1937960"/>
                  <a:pt x="766793" y="1997464"/>
                </a:cubicBezTo>
                <a:cubicBezTo>
                  <a:pt x="788292" y="2017090"/>
                  <a:pt x="801747" y="2039144"/>
                  <a:pt x="799597" y="2069936"/>
                </a:cubicBezTo>
                <a:cubicBezTo>
                  <a:pt x="797517" y="2099827"/>
                  <a:pt x="798695" y="2129925"/>
                  <a:pt x="798071" y="2159955"/>
                </a:cubicBezTo>
                <a:cubicBezTo>
                  <a:pt x="796892" y="2213217"/>
                  <a:pt x="793980" y="2217170"/>
                  <a:pt x="745086" y="2235062"/>
                </a:cubicBezTo>
                <a:cubicBezTo>
                  <a:pt x="724559" y="2242622"/>
                  <a:pt x="703614" y="2249210"/>
                  <a:pt x="683641" y="2257879"/>
                </a:cubicBezTo>
                <a:cubicBezTo>
                  <a:pt x="638563" y="2277436"/>
                  <a:pt x="604580" y="2309893"/>
                  <a:pt x="585093" y="2354625"/>
                </a:cubicBezTo>
                <a:cubicBezTo>
                  <a:pt x="558739" y="2415168"/>
                  <a:pt x="577949" y="2445059"/>
                  <a:pt x="643209" y="2447764"/>
                </a:cubicBezTo>
                <a:cubicBezTo>
                  <a:pt x="678925" y="2449220"/>
                  <a:pt x="716305" y="2441730"/>
                  <a:pt x="750149" y="2449705"/>
                </a:cubicBezTo>
                <a:cubicBezTo>
                  <a:pt x="812357" y="2464477"/>
                  <a:pt x="871168" y="2454005"/>
                  <a:pt x="931156" y="2442146"/>
                </a:cubicBezTo>
                <a:cubicBezTo>
                  <a:pt x="959313" y="2436598"/>
                  <a:pt x="969162" y="2418220"/>
                  <a:pt x="978385" y="2393808"/>
                </a:cubicBezTo>
                <a:cubicBezTo>
                  <a:pt x="993365" y="2354347"/>
                  <a:pt x="1009663" y="2314747"/>
                  <a:pt x="1031370" y="2278754"/>
                </a:cubicBezTo>
                <a:cubicBezTo>
                  <a:pt x="1059319" y="2232427"/>
                  <a:pt x="1073189" y="2230069"/>
                  <a:pt x="1132901" y="2244494"/>
                </a:cubicBezTo>
                <a:cubicBezTo>
                  <a:pt x="1125896" y="2266409"/>
                  <a:pt x="1117712" y="2287839"/>
                  <a:pt x="1112233" y="2309962"/>
                </a:cubicBezTo>
                <a:cubicBezTo>
                  <a:pt x="1099057" y="2363502"/>
                  <a:pt x="1072495" y="2405390"/>
                  <a:pt x="1025336" y="2437638"/>
                </a:cubicBezTo>
                <a:cubicBezTo>
                  <a:pt x="1003699" y="2452410"/>
                  <a:pt x="989551" y="2482509"/>
                  <a:pt x="979148" y="2508446"/>
                </a:cubicBezTo>
                <a:cubicBezTo>
                  <a:pt x="955222" y="2568366"/>
                  <a:pt x="973669" y="2598950"/>
                  <a:pt x="1042813" y="2608035"/>
                </a:cubicBezTo>
                <a:cubicBezTo>
                  <a:pt x="1128045" y="2619201"/>
                  <a:pt x="1215706" y="2614970"/>
                  <a:pt x="1302187" y="2612751"/>
                </a:cubicBezTo>
                <a:cubicBezTo>
                  <a:pt x="1351288" y="2611502"/>
                  <a:pt x="1359957" y="2598395"/>
                  <a:pt x="1366893" y="2550196"/>
                </a:cubicBezTo>
                <a:cubicBezTo>
                  <a:pt x="1368487" y="2538891"/>
                  <a:pt x="1370706" y="2526894"/>
                  <a:pt x="1376047" y="2516977"/>
                </a:cubicBezTo>
                <a:cubicBezTo>
                  <a:pt x="1413149" y="2448110"/>
                  <a:pt x="1450738" y="2379522"/>
                  <a:pt x="1489644" y="2311696"/>
                </a:cubicBezTo>
                <a:cubicBezTo>
                  <a:pt x="1493805" y="2304483"/>
                  <a:pt x="1507884" y="2299698"/>
                  <a:pt x="1517454" y="2299490"/>
                </a:cubicBezTo>
                <a:cubicBezTo>
                  <a:pt x="1610940" y="2297895"/>
                  <a:pt x="1704495" y="2298450"/>
                  <a:pt x="1798050" y="2296300"/>
                </a:cubicBezTo>
                <a:cubicBezTo>
                  <a:pt x="1843476" y="2295260"/>
                  <a:pt x="1888832" y="2289642"/>
                  <a:pt x="1940638" y="2285550"/>
                </a:cubicBezTo>
                <a:cubicBezTo>
                  <a:pt x="1931830" y="2298450"/>
                  <a:pt x="1927252" y="2307257"/>
                  <a:pt x="1920734" y="2314401"/>
                </a:cubicBezTo>
                <a:cubicBezTo>
                  <a:pt x="1895905" y="2341586"/>
                  <a:pt x="1868859" y="2366900"/>
                  <a:pt x="1845557" y="2395334"/>
                </a:cubicBezTo>
                <a:cubicBezTo>
                  <a:pt x="1808592" y="2440482"/>
                  <a:pt x="1818995" y="2484936"/>
                  <a:pt x="1871286" y="2511428"/>
                </a:cubicBezTo>
                <a:cubicBezTo>
                  <a:pt x="1902147" y="2527032"/>
                  <a:pt x="1933079" y="2540070"/>
                  <a:pt x="1970320" y="2532164"/>
                </a:cubicBezTo>
                <a:cubicBezTo>
                  <a:pt x="1990987" y="2527795"/>
                  <a:pt x="2013872" y="2532719"/>
                  <a:pt x="2035649" y="2535077"/>
                </a:cubicBezTo>
                <a:cubicBezTo>
                  <a:pt x="2095153" y="2541527"/>
                  <a:pt x="2153963" y="2540417"/>
                  <a:pt x="2207572" y="2510388"/>
                </a:cubicBezTo>
                <a:cubicBezTo>
                  <a:pt x="2280321" y="2469679"/>
                  <a:pt x="2357301" y="2440967"/>
                  <a:pt x="2437333" y="2417804"/>
                </a:cubicBezTo>
                <a:cubicBezTo>
                  <a:pt x="2508904" y="2397137"/>
                  <a:pt x="2531305" y="2360519"/>
                  <a:pt x="2532414" y="2284579"/>
                </a:cubicBezTo>
                <a:cubicBezTo>
                  <a:pt x="2533177" y="2232774"/>
                  <a:pt x="2536783" y="2180968"/>
                  <a:pt x="2537407" y="2129163"/>
                </a:cubicBezTo>
                <a:cubicBezTo>
                  <a:pt x="2537685" y="2105306"/>
                  <a:pt x="2533039" y="2081379"/>
                  <a:pt x="2532275" y="2057453"/>
                </a:cubicBezTo>
                <a:cubicBezTo>
                  <a:pt x="2531860" y="2044207"/>
                  <a:pt x="2531998" y="2029782"/>
                  <a:pt x="2536575" y="2017645"/>
                </a:cubicBezTo>
                <a:cubicBezTo>
                  <a:pt x="2554676" y="1969515"/>
                  <a:pt x="2580752" y="1923605"/>
                  <a:pt x="2592681" y="1874157"/>
                </a:cubicBezTo>
                <a:cubicBezTo>
                  <a:pt x="2619866" y="1761322"/>
                  <a:pt x="2606412" y="1647100"/>
                  <a:pt x="2591086" y="1533641"/>
                </a:cubicBezTo>
                <a:cubicBezTo>
                  <a:pt x="2578741" y="1442236"/>
                  <a:pt x="2565079" y="1351871"/>
                  <a:pt x="2515562" y="1270244"/>
                </a:cubicBezTo>
                <a:cubicBezTo>
                  <a:pt x="2436709" y="1140279"/>
                  <a:pt x="2344749" y="1025641"/>
                  <a:pt x="2194395" y="974321"/>
                </a:cubicBezTo>
                <a:cubicBezTo>
                  <a:pt x="2142035" y="956428"/>
                  <a:pt x="2088634" y="941726"/>
                  <a:pt x="2035303" y="926884"/>
                </a:cubicBezTo>
                <a:cubicBezTo>
                  <a:pt x="1891190" y="886660"/>
                  <a:pt x="1745691" y="878408"/>
                  <a:pt x="1601717" y="923139"/>
                </a:cubicBezTo>
                <a:cubicBezTo>
                  <a:pt x="1498452" y="955249"/>
                  <a:pt x="1398170" y="996652"/>
                  <a:pt x="1295946" y="1032299"/>
                </a:cubicBezTo>
                <a:cubicBezTo>
                  <a:pt x="1280134" y="1037847"/>
                  <a:pt x="1251907" y="1042008"/>
                  <a:pt x="1245735" y="1034102"/>
                </a:cubicBezTo>
                <a:cubicBezTo>
                  <a:pt x="1232974" y="1017735"/>
                  <a:pt x="1224029" y="992005"/>
                  <a:pt x="1226317" y="971547"/>
                </a:cubicBezTo>
                <a:cubicBezTo>
                  <a:pt x="1230478" y="934305"/>
                  <a:pt x="1240533" y="896716"/>
                  <a:pt x="1254612" y="861833"/>
                </a:cubicBezTo>
                <a:cubicBezTo>
                  <a:pt x="1265847" y="833884"/>
                  <a:pt x="1281798" y="804340"/>
                  <a:pt x="1303921" y="784991"/>
                </a:cubicBezTo>
                <a:cubicBezTo>
                  <a:pt x="1396783" y="703711"/>
                  <a:pt x="1451432" y="600932"/>
                  <a:pt x="1484790" y="484699"/>
                </a:cubicBezTo>
                <a:cubicBezTo>
                  <a:pt x="1522171" y="354457"/>
                  <a:pt x="1511699" y="222481"/>
                  <a:pt x="1498452" y="90505"/>
                </a:cubicBezTo>
                <a:cubicBezTo>
                  <a:pt x="1495193" y="57910"/>
                  <a:pt x="1490685" y="23442"/>
                  <a:pt x="1456564" y="9086"/>
                </a:cubicBezTo>
                <a:cubicBezTo>
                  <a:pt x="1416756" y="-7628"/>
                  <a:pt x="1378058" y="-1039"/>
                  <a:pt x="1342966" y="26840"/>
                </a:cubicBezTo>
                <a:cubicBezTo>
                  <a:pt x="1309608" y="53332"/>
                  <a:pt x="1276666" y="81697"/>
                  <a:pt x="1239701" y="102225"/>
                </a:cubicBezTo>
                <a:cubicBezTo>
                  <a:pt x="1088654" y="186141"/>
                  <a:pt x="1005432" y="317700"/>
                  <a:pt x="972213" y="482202"/>
                </a:cubicBezTo>
                <a:cubicBezTo>
                  <a:pt x="958412" y="550722"/>
                  <a:pt x="960631" y="622292"/>
                  <a:pt x="949465" y="691505"/>
                </a:cubicBezTo>
                <a:cubicBezTo>
                  <a:pt x="942599" y="733879"/>
                  <a:pt x="929839" y="777362"/>
                  <a:pt x="909657" y="814951"/>
                </a:cubicBezTo>
                <a:cubicBezTo>
                  <a:pt x="881778" y="866757"/>
                  <a:pt x="820194" y="861347"/>
                  <a:pt x="794742" y="808917"/>
                </a:cubicBezTo>
                <a:cubicBezTo>
                  <a:pt x="782675" y="784020"/>
                  <a:pt x="771232" y="758846"/>
                  <a:pt x="759719" y="733671"/>
                </a:cubicBezTo>
                <a:cubicBezTo>
                  <a:pt x="644874" y="482688"/>
                  <a:pt x="457555" y="301542"/>
                  <a:pt x="216489" y="172756"/>
                </a:cubicBezTo>
                <a:cubicBezTo>
                  <a:pt x="151784" y="138149"/>
                  <a:pt x="85623" y="106248"/>
                  <a:pt x="19946" y="73514"/>
                </a:cubicBezTo>
                <a:cubicBezTo>
                  <a:pt x="15161" y="71156"/>
                  <a:pt x="8920" y="71641"/>
                  <a:pt x="2817" y="70740"/>
                </a:cubicBezTo>
                <a:cubicBezTo>
                  <a:pt x="-4673" y="95914"/>
                  <a:pt x="3094" y="112975"/>
                  <a:pt x="22305" y="129064"/>
                </a:cubicBezTo>
                <a:close/>
              </a:path>
            </a:pathLst>
          </a:custGeom>
          <a:solidFill>
            <a:schemeClr val="accent3"/>
          </a:solidFill>
          <a:ln w="693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xmlns="" id="{E5380B2F-E332-4B3E-8752-E032BC8D5620}"/>
              </a:ext>
            </a:extLst>
          </p:cNvPr>
          <p:cNvSpPr/>
          <p:nvPr/>
        </p:nvSpPr>
        <p:spPr>
          <a:xfrm rot="1523421">
            <a:off x="4382056" y="3867853"/>
            <a:ext cx="290201" cy="402016"/>
          </a:xfrm>
          <a:custGeom>
            <a:avLst/>
            <a:gdLst>
              <a:gd name="connsiteX0" fmla="*/ 146159 w 1049039"/>
              <a:gd name="connsiteY0" fmla="*/ 1201313 h 1453236"/>
              <a:gd name="connsiteX1" fmla="*/ 669347 w 1049039"/>
              <a:gd name="connsiteY1" fmla="*/ 1444460 h 1453236"/>
              <a:gd name="connsiteX2" fmla="*/ 1048978 w 1049039"/>
              <a:gd name="connsiteY2" fmla="*/ 984936 h 1453236"/>
              <a:gd name="connsiteX3" fmla="*/ 951608 w 1049039"/>
              <a:gd name="connsiteY3" fmla="*/ 634988 h 1453236"/>
              <a:gd name="connsiteX4" fmla="*/ 529396 w 1049039"/>
              <a:gd name="connsiteY4" fmla="*/ 152995 h 1453236"/>
              <a:gd name="connsiteX5" fmla="*/ 286943 w 1049039"/>
              <a:gd name="connsiteY5" fmla="*/ 9923 h 1453236"/>
              <a:gd name="connsiteX6" fmla="*/ 54962 w 1049039"/>
              <a:gd name="connsiteY6" fmla="*/ 117903 h 1453236"/>
              <a:gd name="connsiteX7" fmla="*/ 2463 w 1049039"/>
              <a:gd name="connsiteY7" fmla="*/ 373464 h 1453236"/>
              <a:gd name="connsiteX8" fmla="*/ 23338 w 1049039"/>
              <a:gd name="connsiteY8" fmla="*/ 818978 h 1453236"/>
              <a:gd name="connsiteX9" fmla="*/ 146159 w 1049039"/>
              <a:gd name="connsiteY9" fmla="*/ 1201313 h 1453236"/>
              <a:gd name="connsiteX10" fmla="*/ 868941 w 1049039"/>
              <a:gd name="connsiteY10" fmla="*/ 742969 h 1453236"/>
              <a:gd name="connsiteX11" fmla="*/ 927543 w 1049039"/>
              <a:gd name="connsiteY11" fmla="*/ 651425 h 1453236"/>
              <a:gd name="connsiteX12" fmla="*/ 1012221 w 1049039"/>
              <a:gd name="connsiteY12" fmla="*/ 842627 h 1453236"/>
              <a:gd name="connsiteX13" fmla="*/ 1002582 w 1049039"/>
              <a:gd name="connsiteY13" fmla="*/ 870714 h 1453236"/>
              <a:gd name="connsiteX14" fmla="*/ 954590 w 1049039"/>
              <a:gd name="connsiteY14" fmla="*/ 946515 h 1453236"/>
              <a:gd name="connsiteX15" fmla="*/ 902715 w 1049039"/>
              <a:gd name="connsiteY15" fmla="*/ 967945 h 1453236"/>
              <a:gd name="connsiteX16" fmla="*/ 774138 w 1049039"/>
              <a:gd name="connsiteY16" fmla="*/ 941869 h 1453236"/>
              <a:gd name="connsiteX17" fmla="*/ 721500 w 1049039"/>
              <a:gd name="connsiteY17" fmla="*/ 965726 h 1453236"/>
              <a:gd name="connsiteX18" fmla="*/ 642231 w 1049039"/>
              <a:gd name="connsiteY18" fmla="*/ 1087299 h 1453236"/>
              <a:gd name="connsiteX19" fmla="*/ 606238 w 1049039"/>
              <a:gd name="connsiteY19" fmla="*/ 1102487 h 1453236"/>
              <a:gd name="connsiteX20" fmla="*/ 474053 w 1049039"/>
              <a:gd name="connsiteY20" fmla="*/ 1077104 h 1453236"/>
              <a:gd name="connsiteX21" fmla="*/ 415243 w 1049039"/>
              <a:gd name="connsiteY21" fmla="*/ 1100545 h 1453236"/>
              <a:gd name="connsiteX22" fmla="*/ 350885 w 1049039"/>
              <a:gd name="connsiteY22" fmla="*/ 1206931 h 1453236"/>
              <a:gd name="connsiteX23" fmla="*/ 299080 w 1049039"/>
              <a:gd name="connsiteY23" fmla="*/ 1233076 h 1453236"/>
              <a:gd name="connsiteX24" fmla="*/ 190059 w 1049039"/>
              <a:gd name="connsiteY24" fmla="*/ 1214490 h 1453236"/>
              <a:gd name="connsiteX25" fmla="*/ 165162 w 1049039"/>
              <a:gd name="connsiteY25" fmla="*/ 1200481 h 1453236"/>
              <a:gd name="connsiteX26" fmla="*/ 87488 w 1049039"/>
              <a:gd name="connsiteY26" fmla="*/ 1011775 h 1453236"/>
              <a:gd name="connsiteX27" fmla="*/ 221753 w 1049039"/>
              <a:gd name="connsiteY27" fmla="*/ 1031748 h 1453236"/>
              <a:gd name="connsiteX28" fmla="*/ 254209 w 1049039"/>
              <a:gd name="connsiteY28" fmla="*/ 1017739 h 1453236"/>
              <a:gd name="connsiteX29" fmla="*/ 330565 w 1049039"/>
              <a:gd name="connsiteY29" fmla="*/ 894432 h 1453236"/>
              <a:gd name="connsiteX30" fmla="*/ 378002 w 1049039"/>
              <a:gd name="connsiteY30" fmla="*/ 873488 h 1453236"/>
              <a:gd name="connsiteX31" fmla="*/ 516427 w 1049039"/>
              <a:gd name="connsiteY31" fmla="*/ 902547 h 1453236"/>
              <a:gd name="connsiteX32" fmla="*/ 555472 w 1049039"/>
              <a:gd name="connsiteY32" fmla="*/ 886041 h 1453236"/>
              <a:gd name="connsiteX33" fmla="*/ 642162 w 1049039"/>
              <a:gd name="connsiteY33" fmla="*/ 752817 h 1453236"/>
              <a:gd name="connsiteX34" fmla="*/ 674271 w 1049039"/>
              <a:gd name="connsiteY34" fmla="*/ 739917 h 1453236"/>
              <a:gd name="connsiteX35" fmla="*/ 809854 w 1049039"/>
              <a:gd name="connsiteY35" fmla="*/ 766479 h 1453236"/>
              <a:gd name="connsiteX36" fmla="*/ 868941 w 1049039"/>
              <a:gd name="connsiteY36" fmla="*/ 742969 h 1453236"/>
              <a:gd name="connsiteX37" fmla="*/ 58776 w 1049039"/>
              <a:gd name="connsiteY37" fmla="*/ 546912 h 1453236"/>
              <a:gd name="connsiteX38" fmla="*/ 134924 w 1049039"/>
              <a:gd name="connsiteY38" fmla="*/ 431719 h 1453236"/>
              <a:gd name="connsiteX39" fmla="*/ 169947 w 1049039"/>
              <a:gd name="connsiteY39" fmla="*/ 416115 h 1453236"/>
              <a:gd name="connsiteX40" fmla="*/ 305876 w 1049039"/>
              <a:gd name="connsiteY40" fmla="*/ 439972 h 1453236"/>
              <a:gd name="connsiteX41" fmla="*/ 359277 w 1049039"/>
              <a:gd name="connsiteY41" fmla="*/ 417224 h 1453236"/>
              <a:gd name="connsiteX42" fmla="*/ 440973 w 1049039"/>
              <a:gd name="connsiteY42" fmla="*/ 297246 h 1453236"/>
              <a:gd name="connsiteX43" fmla="*/ 476411 w 1049039"/>
              <a:gd name="connsiteY43" fmla="*/ 282474 h 1453236"/>
              <a:gd name="connsiteX44" fmla="*/ 612618 w 1049039"/>
              <a:gd name="connsiteY44" fmla="*/ 302794 h 1453236"/>
              <a:gd name="connsiteX45" fmla="*/ 710958 w 1049039"/>
              <a:gd name="connsiteY45" fmla="*/ 359871 h 1453236"/>
              <a:gd name="connsiteX46" fmla="*/ 745010 w 1049039"/>
              <a:gd name="connsiteY46" fmla="*/ 398985 h 1453236"/>
              <a:gd name="connsiteX47" fmla="*/ 754234 w 1049039"/>
              <a:gd name="connsiteY47" fmla="*/ 491569 h 1453236"/>
              <a:gd name="connsiteX48" fmla="*/ 707352 w 1049039"/>
              <a:gd name="connsiteY48" fmla="*/ 512930 h 1453236"/>
              <a:gd name="connsiteX49" fmla="*/ 572186 w 1049039"/>
              <a:gd name="connsiteY49" fmla="*/ 484496 h 1453236"/>
              <a:gd name="connsiteX50" fmla="*/ 524056 w 1049039"/>
              <a:gd name="connsiteY50" fmla="*/ 504261 h 1453236"/>
              <a:gd name="connsiteX51" fmla="*/ 441736 w 1049039"/>
              <a:gd name="connsiteY51" fmla="*/ 631937 h 1453236"/>
              <a:gd name="connsiteX52" fmla="*/ 406020 w 1049039"/>
              <a:gd name="connsiteY52" fmla="*/ 646501 h 1453236"/>
              <a:gd name="connsiteX53" fmla="*/ 264126 w 1049039"/>
              <a:gd name="connsiteY53" fmla="*/ 618067 h 1453236"/>
              <a:gd name="connsiteX54" fmla="*/ 219256 w 1049039"/>
              <a:gd name="connsiteY54" fmla="*/ 637138 h 1453236"/>
              <a:gd name="connsiteX55" fmla="*/ 148864 w 1049039"/>
              <a:gd name="connsiteY55" fmla="*/ 756007 h 1453236"/>
              <a:gd name="connsiteX56" fmla="*/ 102468 w 1049039"/>
              <a:gd name="connsiteY56" fmla="*/ 777228 h 1453236"/>
              <a:gd name="connsiteX57" fmla="*/ 27984 w 1049039"/>
              <a:gd name="connsiteY57" fmla="*/ 699485 h 1453236"/>
              <a:gd name="connsiteX58" fmla="*/ 17859 w 1049039"/>
              <a:gd name="connsiteY58" fmla="*/ 588245 h 1453236"/>
              <a:gd name="connsiteX59" fmla="*/ 58776 w 1049039"/>
              <a:gd name="connsiteY59" fmla="*/ 546912 h 1453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049039" h="1453236">
                <a:moveTo>
                  <a:pt x="146159" y="1201313"/>
                </a:moveTo>
                <a:cubicBezTo>
                  <a:pt x="257607" y="1382529"/>
                  <a:pt x="477798" y="1484891"/>
                  <a:pt x="669347" y="1444460"/>
                </a:cubicBezTo>
                <a:cubicBezTo>
                  <a:pt x="901744" y="1395428"/>
                  <a:pt x="1048978" y="1205474"/>
                  <a:pt x="1048978" y="984936"/>
                </a:cubicBezTo>
                <a:cubicBezTo>
                  <a:pt x="1050850" y="837772"/>
                  <a:pt x="1009794" y="733606"/>
                  <a:pt x="951608" y="634988"/>
                </a:cubicBezTo>
                <a:cubicBezTo>
                  <a:pt x="841201" y="447878"/>
                  <a:pt x="694037" y="292530"/>
                  <a:pt x="529396" y="152995"/>
                </a:cubicBezTo>
                <a:cubicBezTo>
                  <a:pt x="456993" y="91619"/>
                  <a:pt x="380429" y="35791"/>
                  <a:pt x="286943" y="9923"/>
                </a:cubicBezTo>
                <a:cubicBezTo>
                  <a:pt x="179587" y="-19760"/>
                  <a:pt x="101913" y="17413"/>
                  <a:pt x="54962" y="117903"/>
                </a:cubicBezTo>
                <a:cubicBezTo>
                  <a:pt x="17027" y="199114"/>
                  <a:pt x="5931" y="285873"/>
                  <a:pt x="2463" y="373464"/>
                </a:cubicBezTo>
                <a:cubicBezTo>
                  <a:pt x="-3501" y="522431"/>
                  <a:pt x="591" y="671398"/>
                  <a:pt x="23338" y="818978"/>
                </a:cubicBezTo>
                <a:cubicBezTo>
                  <a:pt x="43797" y="952757"/>
                  <a:pt x="73964" y="1083901"/>
                  <a:pt x="146159" y="1201313"/>
                </a:cubicBezTo>
                <a:close/>
                <a:moveTo>
                  <a:pt x="868941" y="742969"/>
                </a:moveTo>
                <a:cubicBezTo>
                  <a:pt x="884545" y="712454"/>
                  <a:pt x="905836" y="684852"/>
                  <a:pt x="927543" y="651425"/>
                </a:cubicBezTo>
                <a:cubicBezTo>
                  <a:pt x="975326" y="710304"/>
                  <a:pt x="1000362" y="773761"/>
                  <a:pt x="1012221" y="842627"/>
                </a:cubicBezTo>
                <a:cubicBezTo>
                  <a:pt x="1013678" y="851226"/>
                  <a:pt x="1007644" y="862323"/>
                  <a:pt x="1002582" y="870714"/>
                </a:cubicBezTo>
                <a:cubicBezTo>
                  <a:pt x="987116" y="896305"/>
                  <a:pt x="969362" y="920578"/>
                  <a:pt x="954590" y="946515"/>
                </a:cubicBezTo>
                <a:cubicBezTo>
                  <a:pt x="942246" y="968153"/>
                  <a:pt x="925948" y="973077"/>
                  <a:pt x="902715" y="967945"/>
                </a:cubicBezTo>
                <a:cubicBezTo>
                  <a:pt x="859995" y="958513"/>
                  <a:pt x="816719" y="951717"/>
                  <a:pt x="774138" y="941869"/>
                </a:cubicBezTo>
                <a:cubicBezTo>
                  <a:pt x="749102" y="936113"/>
                  <a:pt x="734746" y="943256"/>
                  <a:pt x="721500" y="965726"/>
                </a:cubicBezTo>
                <a:cubicBezTo>
                  <a:pt x="696949" y="1007337"/>
                  <a:pt x="667406" y="1046035"/>
                  <a:pt x="642231" y="1087299"/>
                </a:cubicBezTo>
                <a:cubicBezTo>
                  <a:pt x="632522" y="1103181"/>
                  <a:pt x="623783" y="1106301"/>
                  <a:pt x="606238" y="1102487"/>
                </a:cubicBezTo>
                <a:cubicBezTo>
                  <a:pt x="562407" y="1092847"/>
                  <a:pt x="517606" y="1087576"/>
                  <a:pt x="474053" y="1077104"/>
                </a:cubicBezTo>
                <a:cubicBezTo>
                  <a:pt x="446798" y="1070516"/>
                  <a:pt x="429460" y="1073637"/>
                  <a:pt x="415243" y="1100545"/>
                </a:cubicBezTo>
                <a:cubicBezTo>
                  <a:pt x="395964" y="1137163"/>
                  <a:pt x="370928" y="1170729"/>
                  <a:pt x="350885" y="1206931"/>
                </a:cubicBezTo>
                <a:cubicBezTo>
                  <a:pt x="338679" y="1228984"/>
                  <a:pt x="325017" y="1238624"/>
                  <a:pt x="299080" y="1233076"/>
                </a:cubicBezTo>
                <a:cubicBezTo>
                  <a:pt x="263086" y="1225378"/>
                  <a:pt x="226260" y="1221494"/>
                  <a:pt x="190059" y="1214490"/>
                </a:cubicBezTo>
                <a:cubicBezTo>
                  <a:pt x="181043" y="1212756"/>
                  <a:pt x="169739" y="1207624"/>
                  <a:pt x="165162" y="1200481"/>
                </a:cubicBezTo>
                <a:cubicBezTo>
                  <a:pt x="128683" y="1143127"/>
                  <a:pt x="100179" y="1082167"/>
                  <a:pt x="87488" y="1011775"/>
                </a:cubicBezTo>
                <a:cubicBezTo>
                  <a:pt x="133607" y="1018918"/>
                  <a:pt x="177506" y="1026963"/>
                  <a:pt x="221753" y="1031748"/>
                </a:cubicBezTo>
                <a:cubicBezTo>
                  <a:pt x="232225" y="1032858"/>
                  <a:pt x="248453" y="1026131"/>
                  <a:pt x="254209" y="1017739"/>
                </a:cubicBezTo>
                <a:cubicBezTo>
                  <a:pt x="281395" y="977793"/>
                  <a:pt x="307957" y="937084"/>
                  <a:pt x="330565" y="894432"/>
                </a:cubicBezTo>
                <a:cubicBezTo>
                  <a:pt x="342563" y="871824"/>
                  <a:pt x="356849" y="869050"/>
                  <a:pt x="378002" y="873488"/>
                </a:cubicBezTo>
                <a:cubicBezTo>
                  <a:pt x="424120" y="883197"/>
                  <a:pt x="470863" y="890687"/>
                  <a:pt x="516427" y="902547"/>
                </a:cubicBezTo>
                <a:cubicBezTo>
                  <a:pt x="536678" y="907817"/>
                  <a:pt x="545694" y="901645"/>
                  <a:pt x="555472" y="886041"/>
                </a:cubicBezTo>
                <a:cubicBezTo>
                  <a:pt x="583490" y="841101"/>
                  <a:pt x="611855" y="796231"/>
                  <a:pt x="642162" y="752817"/>
                </a:cubicBezTo>
                <a:cubicBezTo>
                  <a:pt x="647848" y="744702"/>
                  <a:pt x="664215" y="738391"/>
                  <a:pt x="674271" y="739917"/>
                </a:cubicBezTo>
                <a:cubicBezTo>
                  <a:pt x="719766" y="746922"/>
                  <a:pt x="764914" y="756215"/>
                  <a:pt x="809854" y="766479"/>
                </a:cubicBezTo>
                <a:cubicBezTo>
                  <a:pt x="836069" y="772582"/>
                  <a:pt x="854863" y="770571"/>
                  <a:pt x="868941" y="742969"/>
                </a:cubicBezTo>
                <a:close/>
                <a:moveTo>
                  <a:pt x="58776" y="546912"/>
                </a:moveTo>
                <a:cubicBezTo>
                  <a:pt x="84922" y="509046"/>
                  <a:pt x="108016" y="469030"/>
                  <a:pt x="134924" y="431719"/>
                </a:cubicBezTo>
                <a:cubicBezTo>
                  <a:pt x="141582" y="422495"/>
                  <a:pt x="158781" y="414728"/>
                  <a:pt x="169947" y="416115"/>
                </a:cubicBezTo>
                <a:cubicBezTo>
                  <a:pt x="215580" y="421732"/>
                  <a:pt x="261214" y="429153"/>
                  <a:pt x="305876" y="439972"/>
                </a:cubicBezTo>
                <a:cubicBezTo>
                  <a:pt x="332091" y="446352"/>
                  <a:pt x="345823" y="438793"/>
                  <a:pt x="359277" y="417224"/>
                </a:cubicBezTo>
                <a:cubicBezTo>
                  <a:pt x="384867" y="376168"/>
                  <a:pt x="411984" y="335945"/>
                  <a:pt x="440973" y="297246"/>
                </a:cubicBezTo>
                <a:cubicBezTo>
                  <a:pt x="447769" y="288231"/>
                  <a:pt x="465038" y="281087"/>
                  <a:pt x="476411" y="282474"/>
                </a:cubicBezTo>
                <a:cubicBezTo>
                  <a:pt x="522114" y="287953"/>
                  <a:pt x="567678" y="304875"/>
                  <a:pt x="612618" y="302794"/>
                </a:cubicBezTo>
                <a:cubicBezTo>
                  <a:pt x="662412" y="300506"/>
                  <a:pt x="684327" y="330743"/>
                  <a:pt x="710958" y="359871"/>
                </a:cubicBezTo>
                <a:cubicBezTo>
                  <a:pt x="722609" y="372631"/>
                  <a:pt x="733567" y="386016"/>
                  <a:pt x="745010" y="398985"/>
                </a:cubicBezTo>
                <a:cubicBezTo>
                  <a:pt x="783847" y="443093"/>
                  <a:pt x="782876" y="442538"/>
                  <a:pt x="754234" y="491569"/>
                </a:cubicBezTo>
                <a:cubicBezTo>
                  <a:pt x="742583" y="511543"/>
                  <a:pt x="730515" y="518547"/>
                  <a:pt x="707352" y="512930"/>
                </a:cubicBezTo>
                <a:cubicBezTo>
                  <a:pt x="662620" y="502041"/>
                  <a:pt x="617056" y="494829"/>
                  <a:pt x="572186" y="484496"/>
                </a:cubicBezTo>
                <a:cubicBezTo>
                  <a:pt x="550271" y="479433"/>
                  <a:pt x="536123" y="484079"/>
                  <a:pt x="524056" y="504261"/>
                </a:cubicBezTo>
                <a:cubicBezTo>
                  <a:pt x="498118" y="547744"/>
                  <a:pt x="471002" y="590673"/>
                  <a:pt x="441736" y="631937"/>
                </a:cubicBezTo>
                <a:cubicBezTo>
                  <a:pt x="435286" y="641022"/>
                  <a:pt x="417185" y="648234"/>
                  <a:pt x="406020" y="646501"/>
                </a:cubicBezTo>
                <a:cubicBezTo>
                  <a:pt x="358375" y="639080"/>
                  <a:pt x="311285" y="628469"/>
                  <a:pt x="264126" y="618067"/>
                </a:cubicBezTo>
                <a:cubicBezTo>
                  <a:pt x="243806" y="613559"/>
                  <a:pt x="230422" y="616055"/>
                  <a:pt x="219256" y="637138"/>
                </a:cubicBezTo>
                <a:cubicBezTo>
                  <a:pt x="197688" y="677778"/>
                  <a:pt x="171403" y="715852"/>
                  <a:pt x="148864" y="756007"/>
                </a:cubicBezTo>
                <a:cubicBezTo>
                  <a:pt x="137768" y="775772"/>
                  <a:pt x="126533" y="781944"/>
                  <a:pt x="102468" y="777228"/>
                </a:cubicBezTo>
                <a:cubicBezTo>
                  <a:pt x="36723" y="764260"/>
                  <a:pt x="35821" y="765993"/>
                  <a:pt x="27984" y="699485"/>
                </a:cubicBezTo>
                <a:cubicBezTo>
                  <a:pt x="23269" y="659608"/>
                  <a:pt x="20633" y="619523"/>
                  <a:pt x="17859" y="588245"/>
                </a:cubicBezTo>
                <a:cubicBezTo>
                  <a:pt x="35336" y="570908"/>
                  <a:pt x="49414" y="560505"/>
                  <a:pt x="58776" y="546912"/>
                </a:cubicBezTo>
                <a:close/>
              </a:path>
            </a:pathLst>
          </a:custGeom>
          <a:solidFill>
            <a:schemeClr val="accent2"/>
          </a:solidFill>
          <a:ln w="693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3160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xmlns="" id="{324112CE-F0D6-4F87-8E9C-2699322AEF4C}"/>
              </a:ext>
            </a:extLst>
          </p:cNvPr>
          <p:cNvSpPr/>
          <p:nvPr/>
        </p:nvSpPr>
        <p:spPr>
          <a:xfrm>
            <a:off x="964820" y="3546122"/>
            <a:ext cx="808842" cy="80884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cs typeface="Arial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64BD7E7-319F-4095-A4F5-BFF266B9DDDF}"/>
              </a:ext>
            </a:extLst>
          </p:cNvPr>
          <p:cNvSpPr txBox="1"/>
          <p:nvPr/>
        </p:nvSpPr>
        <p:spPr>
          <a:xfrm>
            <a:off x="904663" y="3814726"/>
            <a:ext cx="929159" cy="2716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sz="1400" b="1" dirty="0">
                <a:cs typeface="Arial" pitchFamily="34" charset="0"/>
              </a:rPr>
              <a:t>Content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xmlns="" id="{A9C77368-004C-4058-88BF-138568197079}"/>
              </a:ext>
            </a:extLst>
          </p:cNvPr>
          <p:cNvSpPr/>
          <p:nvPr/>
        </p:nvSpPr>
        <p:spPr>
          <a:xfrm>
            <a:off x="8733711" y="3368356"/>
            <a:ext cx="1164373" cy="116437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BE70322-2DB0-4B52-BBB2-C4D92DF28207}"/>
              </a:ext>
            </a:extLst>
          </p:cNvPr>
          <p:cNvSpPr txBox="1"/>
          <p:nvPr/>
        </p:nvSpPr>
        <p:spPr>
          <a:xfrm>
            <a:off x="8733816" y="3765874"/>
            <a:ext cx="1164374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Content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02AB958F-47B5-4222-A02A-A58B4A45E877}"/>
              </a:ext>
            </a:extLst>
          </p:cNvPr>
          <p:cNvSpPr/>
          <p:nvPr/>
        </p:nvSpPr>
        <p:spPr>
          <a:xfrm>
            <a:off x="3832934" y="3014436"/>
            <a:ext cx="1872210" cy="187221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0EB06BB-3EC0-49E7-B912-77DA9F0EA5E4}"/>
              </a:ext>
            </a:extLst>
          </p:cNvPr>
          <p:cNvSpPr txBox="1"/>
          <p:nvPr/>
        </p:nvSpPr>
        <p:spPr>
          <a:xfrm>
            <a:off x="3953832" y="3719710"/>
            <a:ext cx="163041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Content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xmlns="" id="{A529A709-E612-4821-9D8F-37A5F8D0DDE0}"/>
              </a:ext>
            </a:extLst>
          </p:cNvPr>
          <p:cNvSpPr/>
          <p:nvPr/>
        </p:nvSpPr>
        <p:spPr>
          <a:xfrm>
            <a:off x="6410744" y="3141859"/>
            <a:ext cx="1617367" cy="161736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79FA316-72BE-4A65-B029-5AF3196130AC}"/>
              </a:ext>
            </a:extLst>
          </p:cNvPr>
          <p:cNvSpPr txBox="1"/>
          <p:nvPr/>
        </p:nvSpPr>
        <p:spPr>
          <a:xfrm>
            <a:off x="6482469" y="3719711"/>
            <a:ext cx="147391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Content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xmlns="" id="{1CBF22C7-4760-4DA1-9214-CA7883B95EDA}"/>
              </a:ext>
            </a:extLst>
          </p:cNvPr>
          <p:cNvSpPr/>
          <p:nvPr/>
        </p:nvSpPr>
        <p:spPr>
          <a:xfrm>
            <a:off x="2479261" y="3626504"/>
            <a:ext cx="648072" cy="6480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xmlns="" id="{304163D0-279C-4970-943A-539EDB41410E}"/>
              </a:ext>
            </a:extLst>
          </p:cNvPr>
          <p:cNvSpPr/>
          <p:nvPr/>
        </p:nvSpPr>
        <p:spPr>
          <a:xfrm>
            <a:off x="10603683" y="3626504"/>
            <a:ext cx="648072" cy="6480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33495E0C-3301-49E9-868B-65953A992D7B}"/>
              </a:ext>
            </a:extLst>
          </p:cNvPr>
          <p:cNvGrpSpPr/>
          <p:nvPr/>
        </p:nvGrpSpPr>
        <p:grpSpPr>
          <a:xfrm>
            <a:off x="1754004" y="1918855"/>
            <a:ext cx="2092554" cy="1008318"/>
            <a:chOff x="2079598" y="4324401"/>
            <a:chExt cx="3303211" cy="100831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6857CC8B-DC38-453C-A9EF-55547DC88922}"/>
                </a:ext>
              </a:extLst>
            </p:cNvPr>
            <p:cNvSpPr txBox="1"/>
            <p:nvPr/>
          </p:nvSpPr>
          <p:spPr>
            <a:xfrm>
              <a:off x="2098435" y="4501722"/>
              <a:ext cx="325572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DE95B86F-231B-4D10-A789-0569D857828E}"/>
                </a:ext>
              </a:extLst>
            </p:cNvPr>
            <p:cNvSpPr txBox="1"/>
            <p:nvPr/>
          </p:nvSpPr>
          <p:spPr>
            <a:xfrm>
              <a:off x="2079598" y="4324401"/>
              <a:ext cx="33032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5AD46D8B-955D-4597-82FF-DD87A30D260A}"/>
              </a:ext>
            </a:extLst>
          </p:cNvPr>
          <p:cNvGrpSpPr/>
          <p:nvPr/>
        </p:nvGrpSpPr>
        <p:grpSpPr>
          <a:xfrm>
            <a:off x="3722762" y="5006368"/>
            <a:ext cx="2092554" cy="1008318"/>
            <a:chOff x="2079598" y="4324401"/>
            <a:chExt cx="3303211" cy="100831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A62BBACC-1E2B-4D7C-A07B-4AC584FDE063}"/>
                </a:ext>
              </a:extLst>
            </p:cNvPr>
            <p:cNvSpPr txBox="1"/>
            <p:nvPr/>
          </p:nvSpPr>
          <p:spPr>
            <a:xfrm>
              <a:off x="2098435" y="4501722"/>
              <a:ext cx="325572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3509EEF4-1FEB-47BC-957C-2E3E9B1DC9F7}"/>
                </a:ext>
              </a:extLst>
            </p:cNvPr>
            <p:cNvSpPr txBox="1"/>
            <p:nvPr/>
          </p:nvSpPr>
          <p:spPr>
            <a:xfrm>
              <a:off x="2079598" y="4324401"/>
              <a:ext cx="33032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6A9CA8B2-C49C-4E00-9009-716BC6C84912}"/>
              </a:ext>
            </a:extLst>
          </p:cNvPr>
          <p:cNvGrpSpPr/>
          <p:nvPr/>
        </p:nvGrpSpPr>
        <p:grpSpPr>
          <a:xfrm>
            <a:off x="8269620" y="5006368"/>
            <a:ext cx="2092554" cy="1008318"/>
            <a:chOff x="2079598" y="4324401"/>
            <a:chExt cx="3303211" cy="1008318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8FCF1A6F-A2A2-40A7-9301-3FFDDF65A921}"/>
                </a:ext>
              </a:extLst>
            </p:cNvPr>
            <p:cNvSpPr txBox="1"/>
            <p:nvPr/>
          </p:nvSpPr>
          <p:spPr>
            <a:xfrm>
              <a:off x="2098435" y="4501722"/>
              <a:ext cx="325572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2A96EE9F-5ECC-4500-8717-49032295FD0C}"/>
                </a:ext>
              </a:extLst>
            </p:cNvPr>
            <p:cNvSpPr txBox="1"/>
            <p:nvPr/>
          </p:nvSpPr>
          <p:spPr>
            <a:xfrm>
              <a:off x="2079598" y="4324401"/>
              <a:ext cx="33032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0FD77BFA-C6E1-42FB-B261-AD44EFCDCD08}"/>
              </a:ext>
            </a:extLst>
          </p:cNvPr>
          <p:cNvGrpSpPr/>
          <p:nvPr/>
        </p:nvGrpSpPr>
        <p:grpSpPr>
          <a:xfrm>
            <a:off x="6173150" y="1918855"/>
            <a:ext cx="2092554" cy="1008318"/>
            <a:chOff x="2079598" y="4324401"/>
            <a:chExt cx="3303211" cy="100831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01183611-DA15-4565-A1F7-F0A9663BE1B2}"/>
                </a:ext>
              </a:extLst>
            </p:cNvPr>
            <p:cNvSpPr txBox="1"/>
            <p:nvPr/>
          </p:nvSpPr>
          <p:spPr>
            <a:xfrm>
              <a:off x="2098435" y="4501722"/>
              <a:ext cx="325572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1E4899B7-5431-41C6-A799-2D67E078C662}"/>
                </a:ext>
              </a:extLst>
            </p:cNvPr>
            <p:cNvSpPr txBox="1"/>
            <p:nvPr/>
          </p:nvSpPr>
          <p:spPr>
            <a:xfrm>
              <a:off x="2079598" y="4324401"/>
              <a:ext cx="33032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xmlns="" id="{C6A08718-00E8-4AF5-9A74-3C9FD6CA2944}"/>
              </a:ext>
            </a:extLst>
          </p:cNvPr>
          <p:cNvGrpSpPr/>
          <p:nvPr/>
        </p:nvGrpSpPr>
        <p:grpSpPr>
          <a:xfrm>
            <a:off x="9159202" y="1918855"/>
            <a:ext cx="2092554" cy="1008318"/>
            <a:chOff x="2079598" y="4324401"/>
            <a:chExt cx="3303211" cy="1008318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516FCC3A-1BB5-4ECD-897D-9B4656C594F5}"/>
                </a:ext>
              </a:extLst>
            </p:cNvPr>
            <p:cNvSpPr txBox="1"/>
            <p:nvPr/>
          </p:nvSpPr>
          <p:spPr>
            <a:xfrm>
              <a:off x="2098435" y="4501722"/>
              <a:ext cx="325572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B09E8630-5CE6-49AE-8E3E-ED8FA97C66A2}"/>
                </a:ext>
              </a:extLst>
            </p:cNvPr>
            <p:cNvSpPr txBox="1"/>
            <p:nvPr/>
          </p:nvSpPr>
          <p:spPr>
            <a:xfrm>
              <a:off x="2079598" y="4324401"/>
              <a:ext cx="33032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012CCEA0-C7E7-4A4B-A74E-D06D4C8C8870}"/>
              </a:ext>
            </a:extLst>
          </p:cNvPr>
          <p:cNvGrpSpPr/>
          <p:nvPr/>
        </p:nvGrpSpPr>
        <p:grpSpPr>
          <a:xfrm>
            <a:off x="964820" y="5006368"/>
            <a:ext cx="2092554" cy="1008318"/>
            <a:chOff x="2079598" y="4324401"/>
            <a:chExt cx="3303211" cy="1008318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E1F75EDC-0872-43A0-AB4C-FEB197741B52}"/>
                </a:ext>
              </a:extLst>
            </p:cNvPr>
            <p:cNvSpPr txBox="1"/>
            <p:nvPr/>
          </p:nvSpPr>
          <p:spPr>
            <a:xfrm>
              <a:off x="2098435" y="4501722"/>
              <a:ext cx="325572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xmlns="" id="{CEC24C0A-B821-49A4-A546-C33AFEF2D41F}"/>
                </a:ext>
              </a:extLst>
            </p:cNvPr>
            <p:cNvSpPr txBox="1"/>
            <p:nvPr/>
          </p:nvSpPr>
          <p:spPr>
            <a:xfrm>
              <a:off x="2079598" y="4324401"/>
              <a:ext cx="33032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xmlns="" id="{8EDC9552-9606-4745-9E82-400744201FDC}"/>
              </a:ext>
            </a:extLst>
          </p:cNvPr>
          <p:cNvCxnSpPr>
            <a:cxnSpLocks/>
          </p:cNvCxnSpPr>
          <p:nvPr/>
        </p:nvCxnSpPr>
        <p:spPr>
          <a:xfrm flipV="1">
            <a:off x="1773662" y="3950540"/>
            <a:ext cx="705599" cy="3"/>
          </a:xfrm>
          <a:prstGeom prst="straightConnector1">
            <a:avLst/>
          </a:prstGeom>
          <a:ln w="25400">
            <a:solidFill>
              <a:srgbClr val="2681AD"/>
            </a:solidFill>
            <a:prstDash val="sysDot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xmlns="" id="{0F78D254-3313-4CE6-8B5C-35DE55FFC6E9}"/>
              </a:ext>
            </a:extLst>
          </p:cNvPr>
          <p:cNvCxnSpPr>
            <a:cxnSpLocks/>
          </p:cNvCxnSpPr>
          <p:nvPr/>
        </p:nvCxnSpPr>
        <p:spPr>
          <a:xfrm flipV="1">
            <a:off x="3140959" y="3950540"/>
            <a:ext cx="705599" cy="3"/>
          </a:xfrm>
          <a:prstGeom prst="straightConnector1">
            <a:avLst/>
          </a:prstGeom>
          <a:ln w="25400">
            <a:solidFill>
              <a:schemeClr val="accent6"/>
            </a:solidFill>
            <a:prstDash val="sysDot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xmlns="" id="{FE556FF5-FB5B-4849-8E16-A5EAB66F2608}"/>
              </a:ext>
            </a:extLst>
          </p:cNvPr>
          <p:cNvCxnSpPr>
            <a:cxnSpLocks/>
          </p:cNvCxnSpPr>
          <p:nvPr/>
        </p:nvCxnSpPr>
        <p:spPr>
          <a:xfrm flipV="1">
            <a:off x="5705038" y="3950540"/>
            <a:ext cx="705599" cy="3"/>
          </a:xfrm>
          <a:prstGeom prst="straightConnector1">
            <a:avLst/>
          </a:prstGeom>
          <a:ln w="25400">
            <a:solidFill>
              <a:schemeClr val="accent5"/>
            </a:solidFill>
            <a:prstDash val="sysDot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xmlns="" id="{5C446E95-6C40-4078-9446-7EF3929E2D25}"/>
              </a:ext>
            </a:extLst>
          </p:cNvPr>
          <p:cNvCxnSpPr>
            <a:cxnSpLocks/>
          </p:cNvCxnSpPr>
          <p:nvPr/>
        </p:nvCxnSpPr>
        <p:spPr>
          <a:xfrm flipV="1">
            <a:off x="8028005" y="3950540"/>
            <a:ext cx="705599" cy="3"/>
          </a:xfrm>
          <a:prstGeom prst="straightConnector1">
            <a:avLst/>
          </a:prstGeom>
          <a:ln w="25400">
            <a:solidFill>
              <a:schemeClr val="accent4"/>
            </a:solidFill>
            <a:prstDash val="sysDot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xmlns="" id="{8E4442E5-B7F8-4E29-A57C-02E643B2A474}"/>
              </a:ext>
            </a:extLst>
          </p:cNvPr>
          <p:cNvCxnSpPr>
            <a:cxnSpLocks/>
          </p:cNvCxnSpPr>
          <p:nvPr/>
        </p:nvCxnSpPr>
        <p:spPr>
          <a:xfrm flipV="1">
            <a:off x="9898031" y="3950540"/>
            <a:ext cx="705599" cy="3"/>
          </a:xfrm>
          <a:prstGeom prst="straightConnector1">
            <a:avLst/>
          </a:prstGeom>
          <a:ln w="25400">
            <a:solidFill>
              <a:schemeClr val="accent2"/>
            </a:solidFill>
            <a:prstDash val="sysDot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77889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6B05E393-C8CF-44A9-9214-321C4BA64050}"/>
              </a:ext>
            </a:extLst>
          </p:cNvPr>
          <p:cNvGrpSpPr/>
          <p:nvPr/>
        </p:nvGrpSpPr>
        <p:grpSpPr>
          <a:xfrm>
            <a:off x="901300" y="1697197"/>
            <a:ext cx="3456384" cy="3716090"/>
            <a:chOff x="467544" y="1934588"/>
            <a:chExt cx="3456384" cy="371609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60EC5F87-ADB3-4B2A-B15D-F089E9C6DBE4}"/>
                </a:ext>
              </a:extLst>
            </p:cNvPr>
            <p:cNvSpPr/>
            <p:nvPr/>
          </p:nvSpPr>
          <p:spPr>
            <a:xfrm>
              <a:off x="467544" y="2366637"/>
              <a:ext cx="3456384" cy="3284041"/>
            </a:xfrm>
            <a:prstGeom prst="rect">
              <a:avLst/>
            </a:prstGeom>
          </p:spPr>
          <p:txBody>
            <a:bodyPr wrap="square" lIns="72000" rIns="7200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Example Text : Get a modern PowerPoint  Presentation that is beautifully designed. I hope and I believe that this Template will your Time, Money and Reputation. Easy to change colors, photos and Text.</a:t>
              </a:r>
            </a:p>
            <a:p>
              <a:pPr>
                <a:lnSpc>
                  <a:spcPct val="150000"/>
                </a:lnSpc>
              </a:pPr>
              <a:endPara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 and add a unique zing and appeal to your Reports and Presentations with our Templates.  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13A6655E-5E80-4D08-AE6C-6F9E1276CFE8}"/>
                </a:ext>
              </a:extLst>
            </p:cNvPr>
            <p:cNvSpPr/>
            <p:nvPr/>
          </p:nvSpPr>
          <p:spPr>
            <a:xfrm>
              <a:off x="467544" y="1934588"/>
              <a:ext cx="34563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Contents Here</a:t>
              </a:r>
              <a:endParaRPr lang="ko-KR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" name="Oval 5">
            <a:extLst>
              <a:ext uri="{FF2B5EF4-FFF2-40B4-BE49-F238E27FC236}">
                <a16:creationId xmlns:a16="http://schemas.microsoft.com/office/drawing/2014/main" xmlns="" id="{AEAA9F13-9482-4B23-839A-F76EF99C2633}"/>
              </a:ext>
            </a:extLst>
          </p:cNvPr>
          <p:cNvSpPr/>
          <p:nvPr/>
        </p:nvSpPr>
        <p:spPr>
          <a:xfrm>
            <a:off x="5141423" y="2956776"/>
            <a:ext cx="1872208" cy="187220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4E406C81-F6D0-4C95-A999-4391F6220082}"/>
              </a:ext>
            </a:extLst>
          </p:cNvPr>
          <p:cNvSpPr/>
          <p:nvPr/>
        </p:nvSpPr>
        <p:spPr>
          <a:xfrm>
            <a:off x="7470832" y="1770872"/>
            <a:ext cx="936104" cy="93610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xmlns="" id="{066CBFF8-EEF6-4DB7-90D7-92E96190E238}"/>
              </a:ext>
            </a:extLst>
          </p:cNvPr>
          <p:cNvSpPr/>
          <p:nvPr/>
        </p:nvSpPr>
        <p:spPr>
          <a:xfrm>
            <a:off x="8006272" y="3424828"/>
            <a:ext cx="936104" cy="93610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xmlns="" id="{73B9F2D6-147D-4492-ACCC-B0204807264B}"/>
              </a:ext>
            </a:extLst>
          </p:cNvPr>
          <p:cNvSpPr/>
          <p:nvPr/>
        </p:nvSpPr>
        <p:spPr>
          <a:xfrm>
            <a:off x="7470832" y="5091507"/>
            <a:ext cx="936104" cy="93610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7D4DFE0F-D871-4222-A569-F6D378E43306}"/>
              </a:ext>
            </a:extLst>
          </p:cNvPr>
          <p:cNvCxnSpPr>
            <a:stCxn id="7" idx="3"/>
            <a:endCxn id="6" idx="7"/>
          </p:cNvCxnSpPr>
          <p:nvPr/>
        </p:nvCxnSpPr>
        <p:spPr>
          <a:xfrm flipH="1">
            <a:off x="6739452" y="2569887"/>
            <a:ext cx="868469" cy="66106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BBD84587-4632-4EB2-98ED-AAFCCB6CE255}"/>
              </a:ext>
            </a:extLst>
          </p:cNvPr>
          <p:cNvCxnSpPr>
            <a:stCxn id="8" idx="2"/>
            <a:endCxn id="6" idx="6"/>
          </p:cNvCxnSpPr>
          <p:nvPr/>
        </p:nvCxnSpPr>
        <p:spPr>
          <a:xfrm flipH="1">
            <a:off x="7013631" y="3892880"/>
            <a:ext cx="992641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CAC8AD54-3F51-4F99-A794-572ACE2D8953}"/>
              </a:ext>
            </a:extLst>
          </p:cNvPr>
          <p:cNvCxnSpPr>
            <a:stCxn id="9" idx="1"/>
            <a:endCxn id="6" idx="5"/>
          </p:cNvCxnSpPr>
          <p:nvPr/>
        </p:nvCxnSpPr>
        <p:spPr>
          <a:xfrm flipH="1" flipV="1">
            <a:off x="6739452" y="4554805"/>
            <a:ext cx="868469" cy="673791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44F045BF-DA25-4A7F-8353-5301CC55FEDB}"/>
              </a:ext>
            </a:extLst>
          </p:cNvPr>
          <p:cNvSpPr/>
          <p:nvPr/>
        </p:nvSpPr>
        <p:spPr>
          <a:xfrm>
            <a:off x="8550951" y="2054258"/>
            <a:ext cx="72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Text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BA63DCF8-079B-43E3-9554-BACA9D92F2AE}"/>
              </a:ext>
            </a:extLst>
          </p:cNvPr>
          <p:cNvSpPr/>
          <p:nvPr/>
        </p:nvSpPr>
        <p:spPr>
          <a:xfrm>
            <a:off x="9120523" y="3708214"/>
            <a:ext cx="72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Text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3BCC590F-CE35-420B-B122-A6374D772287}"/>
              </a:ext>
            </a:extLst>
          </p:cNvPr>
          <p:cNvSpPr/>
          <p:nvPr/>
        </p:nvSpPr>
        <p:spPr>
          <a:xfrm>
            <a:off x="8550951" y="5374892"/>
            <a:ext cx="72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Text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1CB61B90-07DB-417A-A953-D450BB4F34F0}"/>
              </a:ext>
            </a:extLst>
          </p:cNvPr>
          <p:cNvSpPr/>
          <p:nvPr/>
        </p:nvSpPr>
        <p:spPr>
          <a:xfrm>
            <a:off x="5169679" y="3889897"/>
            <a:ext cx="18261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Main Text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2C7E264C-C93C-429E-9264-B145D455F02C}"/>
              </a:ext>
            </a:extLst>
          </p:cNvPr>
          <p:cNvSpPr txBox="1"/>
          <p:nvPr/>
        </p:nvSpPr>
        <p:spPr>
          <a:xfrm>
            <a:off x="10018672" y="3637631"/>
            <a:ext cx="1585293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Simply Impress</a:t>
            </a:r>
          </a:p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Your Audience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7BBE8FAF-5341-4581-8F5E-5F59D8F59334}"/>
              </a:ext>
            </a:extLst>
          </p:cNvPr>
          <p:cNvSpPr txBox="1"/>
          <p:nvPr/>
        </p:nvSpPr>
        <p:spPr>
          <a:xfrm>
            <a:off x="9409360" y="1977313"/>
            <a:ext cx="1585293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Simply Impress</a:t>
            </a:r>
          </a:p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Your Audience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EA7000E6-A8A9-4737-B497-AEB16E18EFD4}"/>
              </a:ext>
            </a:extLst>
          </p:cNvPr>
          <p:cNvSpPr txBox="1"/>
          <p:nvPr/>
        </p:nvSpPr>
        <p:spPr>
          <a:xfrm>
            <a:off x="9409360" y="5297949"/>
            <a:ext cx="1585293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Simply Impress</a:t>
            </a:r>
          </a:p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Your Audience</a:t>
            </a:r>
          </a:p>
        </p:txBody>
      </p:sp>
      <p:sp>
        <p:nvSpPr>
          <p:cNvPr id="20" name="Block Arc 14">
            <a:extLst>
              <a:ext uri="{FF2B5EF4-FFF2-40B4-BE49-F238E27FC236}">
                <a16:creationId xmlns:a16="http://schemas.microsoft.com/office/drawing/2014/main" xmlns="" id="{005E4EAE-E265-428D-93BC-767EAB6DA616}"/>
              </a:ext>
            </a:extLst>
          </p:cNvPr>
          <p:cNvSpPr/>
          <p:nvPr/>
        </p:nvSpPr>
        <p:spPr>
          <a:xfrm rot="16200000">
            <a:off x="5846694" y="3327037"/>
            <a:ext cx="461665" cy="461969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1" name="Round Same Side Corner Rectangle 11">
            <a:extLst>
              <a:ext uri="{FF2B5EF4-FFF2-40B4-BE49-F238E27FC236}">
                <a16:creationId xmlns:a16="http://schemas.microsoft.com/office/drawing/2014/main" xmlns="" id="{686A0655-1FCC-4AE7-BF18-139531F8141C}"/>
              </a:ext>
            </a:extLst>
          </p:cNvPr>
          <p:cNvSpPr>
            <a:spLocks noChangeAspect="1"/>
          </p:cNvSpPr>
          <p:nvPr/>
        </p:nvSpPr>
        <p:spPr>
          <a:xfrm rot="9900000">
            <a:off x="7781787" y="2075754"/>
            <a:ext cx="396000" cy="336326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2" name="Rectangle 16">
            <a:extLst>
              <a:ext uri="{FF2B5EF4-FFF2-40B4-BE49-F238E27FC236}">
                <a16:creationId xmlns:a16="http://schemas.microsoft.com/office/drawing/2014/main" xmlns="" id="{9296FF73-5616-4380-8FC9-D476D07844F8}"/>
              </a:ext>
            </a:extLst>
          </p:cNvPr>
          <p:cNvSpPr/>
          <p:nvPr/>
        </p:nvSpPr>
        <p:spPr>
          <a:xfrm>
            <a:off x="7745010" y="5453232"/>
            <a:ext cx="394118" cy="25902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3" name="Oval 21">
            <a:extLst>
              <a:ext uri="{FF2B5EF4-FFF2-40B4-BE49-F238E27FC236}">
                <a16:creationId xmlns:a16="http://schemas.microsoft.com/office/drawing/2014/main" xmlns="" id="{6A548A54-5466-4C09-956F-754EF817ECD2}"/>
              </a:ext>
            </a:extLst>
          </p:cNvPr>
          <p:cNvSpPr>
            <a:spLocks noChangeAspect="1"/>
          </p:cNvSpPr>
          <p:nvPr/>
        </p:nvSpPr>
        <p:spPr>
          <a:xfrm>
            <a:off x="8277265" y="3702256"/>
            <a:ext cx="381905" cy="38509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836517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38B56C8-2ECC-40CE-8512-1AB853C9BE30}"/>
              </a:ext>
            </a:extLst>
          </p:cNvPr>
          <p:cNvSpPr txBox="1"/>
          <p:nvPr/>
        </p:nvSpPr>
        <p:spPr>
          <a:xfrm>
            <a:off x="521883" y="419030"/>
            <a:ext cx="2865753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dirty="0">
                <a:latin typeface="+mj-lt"/>
                <a:cs typeface="Arial" pitchFamily="34" charset="0"/>
              </a:rPr>
              <a:t>Column  Style</a:t>
            </a:r>
            <a:endParaRPr lang="ko-KR" altLang="en-US" sz="5400" dirty="0">
              <a:latin typeface="+mj-lt"/>
              <a:cs typeface="Arial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B2BD06B7-F7FD-4735-81CC-1E19E88A1A63}"/>
              </a:ext>
            </a:extLst>
          </p:cNvPr>
          <p:cNvGrpSpPr/>
          <p:nvPr/>
        </p:nvGrpSpPr>
        <p:grpSpPr>
          <a:xfrm>
            <a:off x="5013280" y="2455128"/>
            <a:ext cx="6752000" cy="3972923"/>
            <a:chOff x="3354985" y="1854561"/>
            <a:chExt cx="7080068" cy="397292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F1EA6DA6-2921-4EF3-9610-31ADB1FAB850}"/>
                </a:ext>
              </a:extLst>
            </p:cNvPr>
            <p:cNvSpPr txBox="1"/>
            <p:nvPr/>
          </p:nvSpPr>
          <p:spPr>
            <a:xfrm>
              <a:off x="3354985" y="1854561"/>
              <a:ext cx="24556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600" b="1" dirty="0">
                  <a:solidFill>
                    <a:schemeClr val="accent2"/>
                  </a:solidFill>
                  <a:cs typeface="Arial" pitchFamily="34" charset="0"/>
                </a:rPr>
                <a:t>Awesome</a:t>
              </a:r>
              <a:endParaRPr lang="ko-KR" altLang="en-US" sz="36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xmlns="" id="{09D24086-730A-49AD-908E-DAB430C48F54}"/>
                </a:ext>
              </a:extLst>
            </p:cNvPr>
            <p:cNvGrpSpPr/>
            <p:nvPr/>
          </p:nvGrpSpPr>
          <p:grpSpPr>
            <a:xfrm>
              <a:off x="3354985" y="2554677"/>
              <a:ext cx="7080068" cy="3272807"/>
              <a:chOff x="2227884" y="1330362"/>
              <a:chExt cx="11085715" cy="3272807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="" id="{CE2447D1-C79C-41FC-897C-DA3B822BE21A}"/>
                  </a:ext>
                </a:extLst>
              </p:cNvPr>
              <p:cNvSpPr txBox="1"/>
              <p:nvPr/>
            </p:nvSpPr>
            <p:spPr>
              <a:xfrm>
                <a:off x="2227884" y="1740847"/>
                <a:ext cx="11085715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You can simply impress your audience and add a unique zing and appeal to your Reports and Presentations with our Templates. You can simply impress your audience and add a unique zing and appeal to your Reports and Presentations with our Templates. You can simply impress your audience and add a unique zing and appeal to your Reports and Presentations with our Templates. You can simply impress your audience and add a unique zing and appeal to your Reports and Presentations with our Templates. You can simply impress your audience and add a unique zing and appeal to your Reports and Presentations with our Templates. Easy to change colors, photos and Text. Get a modern PowerPoint  Presentation that is beautifully designed. I hope and I believe that this Template will your Time, Money and Reputation. Easy to change colors, photos and Text. You can simply impress your audience and add a unique zing. Easy to change colors, photos and Text. </a:t>
                </a:r>
              </a:p>
              <a:p>
                <a:endPara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  <a:p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Get a modern PowerPoint  Presentation that is beautifully designed. You can simply impress your audience and add a unique zing and appeal to your Reports and Presentations with our Templates. You can simply impress your audience and add a unique zing.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id="{F5217E28-D4BB-4313-8E72-791247BF77EA}"/>
                  </a:ext>
                </a:extLst>
              </p:cNvPr>
              <p:cNvSpPr txBox="1"/>
              <p:nvPr/>
            </p:nvSpPr>
            <p:spPr>
              <a:xfrm>
                <a:off x="2227884" y="1330362"/>
                <a:ext cx="110857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You can simply impress your audience and add a unique zing and appeal to your Reports and Presentations with our Templates.</a:t>
                </a:r>
                <a:endParaRPr lang="ko-KR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</p:grp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19AB35F-B434-4D2D-8929-A55A27081C3C}"/>
              </a:ext>
            </a:extLst>
          </p:cNvPr>
          <p:cNvSpPr txBox="1"/>
          <p:nvPr/>
        </p:nvSpPr>
        <p:spPr>
          <a:xfrm>
            <a:off x="6018119" y="519948"/>
            <a:ext cx="565199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You can simply impress your audience and add a unique zing and appeal to your Reports and Presentations with our Templates. You can simply impress your audience and add a unique zing and appeal to your Reports and Presentations with our Templates. You can simply impress your audience and add a unique zing and appeal to your Reports and Presentations with our Templates. You can simply impress your audience and add a unique zing and appeal to your Reports and Presentations with our Templates. You can simply impress your audience and add a unique zing and appeal to your Reports and Presentations with our Templates. </a:t>
            </a:r>
          </a:p>
        </p:txBody>
      </p:sp>
      <p:grpSp>
        <p:nvGrpSpPr>
          <p:cNvPr id="11" name="Graphic 152">
            <a:extLst>
              <a:ext uri="{FF2B5EF4-FFF2-40B4-BE49-F238E27FC236}">
                <a16:creationId xmlns:a16="http://schemas.microsoft.com/office/drawing/2014/main" xmlns="" id="{E75BD3BA-47CB-4AC3-AB1E-D4D1B0A9E376}"/>
              </a:ext>
            </a:extLst>
          </p:cNvPr>
          <p:cNvGrpSpPr/>
          <p:nvPr/>
        </p:nvGrpSpPr>
        <p:grpSpPr>
          <a:xfrm flipH="1">
            <a:off x="4736970" y="519948"/>
            <a:ext cx="1202772" cy="1526352"/>
            <a:chOff x="8482689" y="158659"/>
            <a:chExt cx="2005293" cy="2544775"/>
          </a:xfrm>
          <a:solidFill>
            <a:schemeClr val="accent1">
              <a:alpha val="40000"/>
            </a:schemeClr>
          </a:solidFill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xmlns="" id="{1E7E6B35-B67F-42FA-BC86-E3890CCAFB2E}"/>
                </a:ext>
              </a:extLst>
            </p:cNvPr>
            <p:cNvSpPr/>
            <p:nvPr/>
          </p:nvSpPr>
          <p:spPr>
            <a:xfrm>
              <a:off x="8768898" y="848135"/>
              <a:ext cx="1070911" cy="1855508"/>
            </a:xfrm>
            <a:custGeom>
              <a:avLst/>
              <a:gdLst>
                <a:gd name="connsiteX0" fmla="*/ 487039 w 1070911"/>
                <a:gd name="connsiteY0" fmla="*/ 1855509 h 1855508"/>
                <a:gd name="connsiteX1" fmla="*/ 454539 w 1070911"/>
                <a:gd name="connsiteY1" fmla="*/ 1835666 h 1855508"/>
                <a:gd name="connsiteX2" fmla="*/ 447697 w 1070911"/>
                <a:gd name="connsiteY2" fmla="*/ 1782534 h 1855508"/>
                <a:gd name="connsiteX3" fmla="*/ 498434 w 1070911"/>
                <a:gd name="connsiteY3" fmla="*/ 1742191 h 1855508"/>
                <a:gd name="connsiteX4" fmla="*/ 487460 w 1070911"/>
                <a:gd name="connsiteY4" fmla="*/ 1736507 h 1855508"/>
                <a:gd name="connsiteX5" fmla="*/ 428354 w 1070911"/>
                <a:gd name="connsiteY5" fmla="*/ 1795508 h 1855508"/>
                <a:gd name="connsiteX6" fmla="*/ 427933 w 1070911"/>
                <a:gd name="connsiteY6" fmla="*/ 1797455 h 1855508"/>
                <a:gd name="connsiteX7" fmla="*/ 397775 w 1070911"/>
                <a:gd name="connsiteY7" fmla="*/ 1818535 h 1855508"/>
                <a:gd name="connsiteX8" fmla="*/ 363827 w 1070911"/>
                <a:gd name="connsiteY8" fmla="*/ 1768586 h 1855508"/>
                <a:gd name="connsiteX9" fmla="*/ 385669 w 1070911"/>
                <a:gd name="connsiteY9" fmla="*/ 1730691 h 1855508"/>
                <a:gd name="connsiteX10" fmla="*/ 413380 w 1070911"/>
                <a:gd name="connsiteY10" fmla="*/ 1706691 h 1855508"/>
                <a:gd name="connsiteX11" fmla="*/ 415565 w 1070911"/>
                <a:gd name="connsiteY11" fmla="*/ 1702559 h 1855508"/>
                <a:gd name="connsiteX12" fmla="*/ 413959 w 1070911"/>
                <a:gd name="connsiteY12" fmla="*/ 1699822 h 1855508"/>
                <a:gd name="connsiteX13" fmla="*/ 389775 w 1070911"/>
                <a:gd name="connsiteY13" fmla="*/ 1711059 h 1855508"/>
                <a:gd name="connsiteX14" fmla="*/ 374722 w 1070911"/>
                <a:gd name="connsiteY14" fmla="*/ 1722375 h 1855508"/>
                <a:gd name="connsiteX15" fmla="*/ 366616 w 1070911"/>
                <a:gd name="connsiteY15" fmla="*/ 1724296 h 1855508"/>
                <a:gd name="connsiteX16" fmla="*/ 365511 w 1070911"/>
                <a:gd name="connsiteY16" fmla="*/ 1716217 h 1855508"/>
                <a:gd name="connsiteX17" fmla="*/ 376880 w 1070911"/>
                <a:gd name="connsiteY17" fmla="*/ 1693322 h 1855508"/>
                <a:gd name="connsiteX18" fmla="*/ 412696 w 1070911"/>
                <a:gd name="connsiteY18" fmla="*/ 1656453 h 1855508"/>
                <a:gd name="connsiteX19" fmla="*/ 658831 w 1070911"/>
                <a:gd name="connsiteY19" fmla="*/ 1575584 h 1855508"/>
                <a:gd name="connsiteX20" fmla="*/ 731438 w 1070911"/>
                <a:gd name="connsiteY20" fmla="*/ 1589794 h 1855508"/>
                <a:gd name="connsiteX21" fmla="*/ 744833 w 1070911"/>
                <a:gd name="connsiteY21" fmla="*/ 1587478 h 1855508"/>
                <a:gd name="connsiteX22" fmla="*/ 737201 w 1070911"/>
                <a:gd name="connsiteY22" fmla="*/ 1576215 h 1855508"/>
                <a:gd name="connsiteX23" fmla="*/ 666937 w 1070911"/>
                <a:gd name="connsiteY23" fmla="*/ 1561110 h 1855508"/>
                <a:gd name="connsiteX24" fmla="*/ 639594 w 1070911"/>
                <a:gd name="connsiteY24" fmla="*/ 1553452 h 1855508"/>
                <a:gd name="connsiteX25" fmla="*/ 502618 w 1070911"/>
                <a:gd name="connsiteY25" fmla="*/ 1429423 h 1855508"/>
                <a:gd name="connsiteX26" fmla="*/ 471328 w 1070911"/>
                <a:gd name="connsiteY26" fmla="*/ 1338133 h 1855508"/>
                <a:gd name="connsiteX27" fmla="*/ 455249 w 1070911"/>
                <a:gd name="connsiteY27" fmla="*/ 1251342 h 1855508"/>
                <a:gd name="connsiteX28" fmla="*/ 407196 w 1070911"/>
                <a:gd name="connsiteY28" fmla="*/ 1177472 h 1855508"/>
                <a:gd name="connsiteX29" fmla="*/ 288457 w 1070911"/>
                <a:gd name="connsiteY29" fmla="*/ 1135393 h 1855508"/>
                <a:gd name="connsiteX30" fmla="*/ 119113 w 1070911"/>
                <a:gd name="connsiteY30" fmla="*/ 1141288 h 1855508"/>
                <a:gd name="connsiteX31" fmla="*/ 7058 w 1070911"/>
                <a:gd name="connsiteY31" fmla="*/ 1124998 h 1855508"/>
                <a:gd name="connsiteX32" fmla="*/ 2558 w 1070911"/>
                <a:gd name="connsiteY32" fmla="*/ 1111761 h 1855508"/>
                <a:gd name="connsiteX33" fmla="*/ 38112 w 1070911"/>
                <a:gd name="connsiteY33" fmla="*/ 1001338 h 1855508"/>
                <a:gd name="connsiteX34" fmla="*/ 42269 w 1070911"/>
                <a:gd name="connsiteY34" fmla="*/ 975943 h 1855508"/>
                <a:gd name="connsiteX35" fmla="*/ 50270 w 1070911"/>
                <a:gd name="connsiteY35" fmla="*/ 970917 h 1855508"/>
                <a:gd name="connsiteX36" fmla="*/ 67138 w 1070911"/>
                <a:gd name="connsiteY36" fmla="*/ 976390 h 1855508"/>
                <a:gd name="connsiteX37" fmla="*/ 186798 w 1070911"/>
                <a:gd name="connsiteY37" fmla="*/ 1011444 h 1855508"/>
                <a:gd name="connsiteX38" fmla="*/ 309537 w 1070911"/>
                <a:gd name="connsiteY38" fmla="*/ 1012259 h 1855508"/>
                <a:gd name="connsiteX39" fmla="*/ 362853 w 1070911"/>
                <a:gd name="connsiteY39" fmla="*/ 1007022 h 1855508"/>
                <a:gd name="connsiteX40" fmla="*/ 405933 w 1070911"/>
                <a:gd name="connsiteY40" fmla="*/ 996496 h 1855508"/>
                <a:gd name="connsiteX41" fmla="*/ 582567 w 1070911"/>
                <a:gd name="connsiteY41" fmla="*/ 887731 h 1855508"/>
                <a:gd name="connsiteX42" fmla="*/ 688148 w 1070911"/>
                <a:gd name="connsiteY42" fmla="*/ 760624 h 1855508"/>
                <a:gd name="connsiteX43" fmla="*/ 752254 w 1070911"/>
                <a:gd name="connsiteY43" fmla="*/ 658122 h 1855508"/>
                <a:gd name="connsiteX44" fmla="*/ 768596 w 1070911"/>
                <a:gd name="connsiteY44" fmla="*/ 617095 h 1855508"/>
                <a:gd name="connsiteX45" fmla="*/ 780281 w 1070911"/>
                <a:gd name="connsiteY45" fmla="*/ 588832 h 1855508"/>
                <a:gd name="connsiteX46" fmla="*/ 797175 w 1070911"/>
                <a:gd name="connsiteY46" fmla="*/ 506489 h 1855508"/>
                <a:gd name="connsiteX47" fmla="*/ 802597 w 1070911"/>
                <a:gd name="connsiteY47" fmla="*/ 483383 h 1855508"/>
                <a:gd name="connsiteX48" fmla="*/ 815097 w 1070911"/>
                <a:gd name="connsiteY48" fmla="*/ 479804 h 1855508"/>
                <a:gd name="connsiteX49" fmla="*/ 854571 w 1070911"/>
                <a:gd name="connsiteY49" fmla="*/ 516094 h 1855508"/>
                <a:gd name="connsiteX50" fmla="*/ 903835 w 1070911"/>
                <a:gd name="connsiteY50" fmla="*/ 566542 h 1855508"/>
                <a:gd name="connsiteX51" fmla="*/ 914125 w 1070911"/>
                <a:gd name="connsiteY51" fmla="*/ 575358 h 1855508"/>
                <a:gd name="connsiteX52" fmla="*/ 916440 w 1070911"/>
                <a:gd name="connsiteY52" fmla="*/ 573779 h 1855508"/>
                <a:gd name="connsiteX53" fmla="*/ 910493 w 1070911"/>
                <a:gd name="connsiteY53" fmla="*/ 561147 h 1855508"/>
                <a:gd name="connsiteX54" fmla="*/ 852729 w 1070911"/>
                <a:gd name="connsiteY54" fmla="*/ 499752 h 1855508"/>
                <a:gd name="connsiteX55" fmla="*/ 699516 w 1070911"/>
                <a:gd name="connsiteY55" fmla="*/ 364250 h 1855508"/>
                <a:gd name="connsiteX56" fmla="*/ 531593 w 1070911"/>
                <a:gd name="connsiteY56" fmla="*/ 149167 h 1855508"/>
                <a:gd name="connsiteX57" fmla="*/ 524487 w 1070911"/>
                <a:gd name="connsiteY57" fmla="*/ 94061 h 1855508"/>
                <a:gd name="connsiteX58" fmla="*/ 540856 w 1070911"/>
                <a:gd name="connsiteY58" fmla="*/ 84061 h 1855508"/>
                <a:gd name="connsiteX59" fmla="*/ 591436 w 1070911"/>
                <a:gd name="connsiteY59" fmla="*/ 118193 h 1855508"/>
                <a:gd name="connsiteX60" fmla="*/ 597778 w 1070911"/>
                <a:gd name="connsiteY60" fmla="*/ 124246 h 1855508"/>
                <a:gd name="connsiteX61" fmla="*/ 603962 w 1070911"/>
                <a:gd name="connsiteY61" fmla="*/ 123693 h 1855508"/>
                <a:gd name="connsiteX62" fmla="*/ 605041 w 1070911"/>
                <a:gd name="connsiteY62" fmla="*/ 117746 h 1855508"/>
                <a:gd name="connsiteX63" fmla="*/ 597988 w 1070911"/>
                <a:gd name="connsiteY63" fmla="*/ 107140 h 1855508"/>
                <a:gd name="connsiteX64" fmla="*/ 545224 w 1070911"/>
                <a:gd name="connsiteY64" fmla="*/ 72719 h 1855508"/>
                <a:gd name="connsiteX65" fmla="*/ 531672 w 1070911"/>
                <a:gd name="connsiteY65" fmla="*/ 66719 h 1855508"/>
                <a:gd name="connsiteX66" fmla="*/ 525829 w 1070911"/>
                <a:gd name="connsiteY66" fmla="*/ 41797 h 1855508"/>
                <a:gd name="connsiteX67" fmla="*/ 580383 w 1070911"/>
                <a:gd name="connsiteY67" fmla="*/ 21297 h 1855508"/>
                <a:gd name="connsiteX68" fmla="*/ 654489 w 1070911"/>
                <a:gd name="connsiteY68" fmla="*/ 67903 h 1855508"/>
                <a:gd name="connsiteX69" fmla="*/ 666147 w 1070911"/>
                <a:gd name="connsiteY69" fmla="*/ 71877 h 1855508"/>
                <a:gd name="connsiteX70" fmla="*/ 663147 w 1070911"/>
                <a:gd name="connsiteY70" fmla="*/ 60008 h 1855508"/>
                <a:gd name="connsiteX71" fmla="*/ 610910 w 1070911"/>
                <a:gd name="connsiteY71" fmla="*/ 21323 h 1855508"/>
                <a:gd name="connsiteX72" fmla="*/ 592067 w 1070911"/>
                <a:gd name="connsiteY72" fmla="*/ 12507 h 1855508"/>
                <a:gd name="connsiteX73" fmla="*/ 583488 w 1070911"/>
                <a:gd name="connsiteY73" fmla="*/ 4034 h 1855508"/>
                <a:gd name="connsiteX74" fmla="*/ 594673 w 1070911"/>
                <a:gd name="connsiteY74" fmla="*/ 60 h 1855508"/>
                <a:gd name="connsiteX75" fmla="*/ 635147 w 1070911"/>
                <a:gd name="connsiteY75" fmla="*/ 8507 h 1855508"/>
                <a:gd name="connsiteX76" fmla="*/ 742359 w 1070911"/>
                <a:gd name="connsiteY76" fmla="*/ 76982 h 1855508"/>
                <a:gd name="connsiteX77" fmla="*/ 858834 w 1070911"/>
                <a:gd name="connsiteY77" fmla="*/ 201879 h 1855508"/>
                <a:gd name="connsiteX78" fmla="*/ 948309 w 1070911"/>
                <a:gd name="connsiteY78" fmla="*/ 394013 h 1855508"/>
                <a:gd name="connsiteX79" fmla="*/ 952046 w 1070911"/>
                <a:gd name="connsiteY79" fmla="*/ 407329 h 1855508"/>
                <a:gd name="connsiteX80" fmla="*/ 959783 w 1070911"/>
                <a:gd name="connsiteY80" fmla="*/ 412961 h 1855508"/>
                <a:gd name="connsiteX81" fmla="*/ 963362 w 1070911"/>
                <a:gd name="connsiteY81" fmla="*/ 404776 h 1855508"/>
                <a:gd name="connsiteX82" fmla="*/ 958809 w 1070911"/>
                <a:gd name="connsiteY82" fmla="*/ 375408 h 1855508"/>
                <a:gd name="connsiteX83" fmla="*/ 898203 w 1070911"/>
                <a:gd name="connsiteY83" fmla="*/ 233721 h 1855508"/>
                <a:gd name="connsiteX84" fmla="*/ 851255 w 1070911"/>
                <a:gd name="connsiteY84" fmla="*/ 174826 h 1855508"/>
                <a:gd name="connsiteX85" fmla="*/ 845781 w 1070911"/>
                <a:gd name="connsiteY85" fmla="*/ 127535 h 1855508"/>
                <a:gd name="connsiteX86" fmla="*/ 861913 w 1070911"/>
                <a:gd name="connsiteY86" fmla="*/ 134746 h 1855508"/>
                <a:gd name="connsiteX87" fmla="*/ 1002784 w 1070911"/>
                <a:gd name="connsiteY87" fmla="*/ 174720 h 1855508"/>
                <a:gd name="connsiteX88" fmla="*/ 1047021 w 1070911"/>
                <a:gd name="connsiteY88" fmla="*/ 180142 h 1855508"/>
                <a:gd name="connsiteX89" fmla="*/ 1061179 w 1070911"/>
                <a:gd name="connsiteY89" fmla="*/ 195326 h 1855508"/>
                <a:gd name="connsiteX90" fmla="*/ 1070337 w 1070911"/>
                <a:gd name="connsiteY90" fmla="*/ 338854 h 1855508"/>
                <a:gd name="connsiteX91" fmla="*/ 1068364 w 1070911"/>
                <a:gd name="connsiteY91" fmla="*/ 504620 h 1855508"/>
                <a:gd name="connsiteX92" fmla="*/ 1057048 w 1070911"/>
                <a:gd name="connsiteY92" fmla="*/ 596174 h 1855508"/>
                <a:gd name="connsiteX93" fmla="*/ 1027021 w 1070911"/>
                <a:gd name="connsiteY93" fmla="*/ 736466 h 1855508"/>
                <a:gd name="connsiteX94" fmla="*/ 993257 w 1070911"/>
                <a:gd name="connsiteY94" fmla="*/ 809204 h 1855508"/>
                <a:gd name="connsiteX95" fmla="*/ 945336 w 1070911"/>
                <a:gd name="connsiteY95" fmla="*/ 899442 h 1855508"/>
                <a:gd name="connsiteX96" fmla="*/ 863624 w 1070911"/>
                <a:gd name="connsiteY96" fmla="*/ 1034286 h 1855508"/>
                <a:gd name="connsiteX97" fmla="*/ 796412 w 1070911"/>
                <a:gd name="connsiteY97" fmla="*/ 1161156 h 1855508"/>
                <a:gd name="connsiteX98" fmla="*/ 827018 w 1070911"/>
                <a:gd name="connsiteY98" fmla="*/ 1413686 h 1855508"/>
                <a:gd name="connsiteX99" fmla="*/ 832729 w 1070911"/>
                <a:gd name="connsiteY99" fmla="*/ 1421792 h 1855508"/>
                <a:gd name="connsiteX100" fmla="*/ 847334 w 1070911"/>
                <a:gd name="connsiteY100" fmla="*/ 1510398 h 1855508"/>
                <a:gd name="connsiteX101" fmla="*/ 838781 w 1070911"/>
                <a:gd name="connsiteY101" fmla="*/ 1584847 h 1855508"/>
                <a:gd name="connsiteX102" fmla="*/ 851466 w 1070911"/>
                <a:gd name="connsiteY102" fmla="*/ 1622689 h 1855508"/>
                <a:gd name="connsiteX103" fmla="*/ 873913 w 1070911"/>
                <a:gd name="connsiteY103" fmla="*/ 1685743 h 1855508"/>
                <a:gd name="connsiteX104" fmla="*/ 867387 w 1070911"/>
                <a:gd name="connsiteY104" fmla="*/ 1713744 h 1855508"/>
                <a:gd name="connsiteX105" fmla="*/ 796386 w 1070911"/>
                <a:gd name="connsiteY105" fmla="*/ 1767481 h 1855508"/>
                <a:gd name="connsiteX106" fmla="*/ 678753 w 1070911"/>
                <a:gd name="connsiteY106" fmla="*/ 1778271 h 1855508"/>
                <a:gd name="connsiteX107" fmla="*/ 609620 w 1070911"/>
                <a:gd name="connsiteY107" fmla="*/ 1797324 h 1855508"/>
                <a:gd name="connsiteX108" fmla="*/ 596146 w 1070911"/>
                <a:gd name="connsiteY108" fmla="*/ 1807482 h 1855508"/>
                <a:gd name="connsiteX109" fmla="*/ 512829 w 1070911"/>
                <a:gd name="connsiteY109" fmla="*/ 1855403 h 1855508"/>
                <a:gd name="connsiteX110" fmla="*/ 487039 w 1070911"/>
                <a:gd name="connsiteY110" fmla="*/ 1855509 h 1855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</a:cxnLst>
              <a:rect l="l" t="t" r="r" b="b"/>
              <a:pathLst>
                <a:path w="1070911" h="1855508">
                  <a:moveTo>
                    <a:pt x="487039" y="1855509"/>
                  </a:moveTo>
                  <a:cubicBezTo>
                    <a:pt x="476118" y="1849009"/>
                    <a:pt x="463934" y="1843930"/>
                    <a:pt x="454539" y="1835666"/>
                  </a:cubicBezTo>
                  <a:cubicBezTo>
                    <a:pt x="438039" y="1821140"/>
                    <a:pt x="436460" y="1801455"/>
                    <a:pt x="447697" y="1782534"/>
                  </a:cubicBezTo>
                  <a:cubicBezTo>
                    <a:pt x="457512" y="1766007"/>
                    <a:pt x="467565" y="1757849"/>
                    <a:pt x="498434" y="1742191"/>
                  </a:cubicBezTo>
                  <a:cubicBezTo>
                    <a:pt x="493724" y="1739639"/>
                    <a:pt x="489829" y="1735718"/>
                    <a:pt x="487460" y="1736507"/>
                  </a:cubicBezTo>
                  <a:cubicBezTo>
                    <a:pt x="459039" y="1745744"/>
                    <a:pt x="433407" y="1769034"/>
                    <a:pt x="428354" y="1795508"/>
                  </a:cubicBezTo>
                  <a:cubicBezTo>
                    <a:pt x="428223" y="1796166"/>
                    <a:pt x="428038" y="1796797"/>
                    <a:pt x="427933" y="1797455"/>
                  </a:cubicBezTo>
                  <a:cubicBezTo>
                    <a:pt x="424696" y="1817482"/>
                    <a:pt x="417775" y="1822324"/>
                    <a:pt x="397775" y="1818535"/>
                  </a:cubicBezTo>
                  <a:cubicBezTo>
                    <a:pt x="371985" y="1813640"/>
                    <a:pt x="358853" y="1794271"/>
                    <a:pt x="363827" y="1768586"/>
                  </a:cubicBezTo>
                  <a:cubicBezTo>
                    <a:pt x="366774" y="1753428"/>
                    <a:pt x="373774" y="1740691"/>
                    <a:pt x="385669" y="1730691"/>
                  </a:cubicBezTo>
                  <a:cubicBezTo>
                    <a:pt x="395012" y="1722823"/>
                    <a:pt x="404222" y="1714770"/>
                    <a:pt x="413380" y="1706691"/>
                  </a:cubicBezTo>
                  <a:cubicBezTo>
                    <a:pt x="414459" y="1705717"/>
                    <a:pt x="414854" y="1703954"/>
                    <a:pt x="415565" y="1702559"/>
                  </a:cubicBezTo>
                  <a:cubicBezTo>
                    <a:pt x="415038" y="1701638"/>
                    <a:pt x="414486" y="1700717"/>
                    <a:pt x="413959" y="1699822"/>
                  </a:cubicBezTo>
                  <a:cubicBezTo>
                    <a:pt x="405854" y="1703507"/>
                    <a:pt x="397512" y="1706717"/>
                    <a:pt x="389775" y="1711059"/>
                  </a:cubicBezTo>
                  <a:cubicBezTo>
                    <a:pt x="384354" y="1714086"/>
                    <a:pt x="379959" y="1718928"/>
                    <a:pt x="374722" y="1722375"/>
                  </a:cubicBezTo>
                  <a:cubicBezTo>
                    <a:pt x="372538" y="1723823"/>
                    <a:pt x="369353" y="1723717"/>
                    <a:pt x="366616" y="1724296"/>
                  </a:cubicBezTo>
                  <a:cubicBezTo>
                    <a:pt x="366169" y="1721586"/>
                    <a:pt x="364616" y="1718401"/>
                    <a:pt x="365511" y="1716217"/>
                  </a:cubicBezTo>
                  <a:cubicBezTo>
                    <a:pt x="368774" y="1708322"/>
                    <a:pt x="371538" y="1699664"/>
                    <a:pt x="376880" y="1693322"/>
                  </a:cubicBezTo>
                  <a:cubicBezTo>
                    <a:pt x="387933" y="1680243"/>
                    <a:pt x="399249" y="1666848"/>
                    <a:pt x="412696" y="1656453"/>
                  </a:cubicBezTo>
                  <a:cubicBezTo>
                    <a:pt x="485039" y="1600452"/>
                    <a:pt x="566409" y="1570689"/>
                    <a:pt x="658831" y="1575584"/>
                  </a:cubicBezTo>
                  <a:cubicBezTo>
                    <a:pt x="683621" y="1576899"/>
                    <a:pt x="708279" y="1579189"/>
                    <a:pt x="731438" y="1589794"/>
                  </a:cubicBezTo>
                  <a:cubicBezTo>
                    <a:pt x="735017" y="1591426"/>
                    <a:pt x="743359" y="1590084"/>
                    <a:pt x="744833" y="1587478"/>
                  </a:cubicBezTo>
                  <a:cubicBezTo>
                    <a:pt x="748333" y="1581373"/>
                    <a:pt x="741885" y="1578847"/>
                    <a:pt x="737201" y="1576215"/>
                  </a:cubicBezTo>
                  <a:cubicBezTo>
                    <a:pt x="715306" y="1563847"/>
                    <a:pt x="690648" y="1564794"/>
                    <a:pt x="666937" y="1561110"/>
                  </a:cubicBezTo>
                  <a:cubicBezTo>
                    <a:pt x="657621" y="1559662"/>
                    <a:pt x="647779" y="1557794"/>
                    <a:pt x="639594" y="1553452"/>
                  </a:cubicBezTo>
                  <a:cubicBezTo>
                    <a:pt x="583567" y="1523714"/>
                    <a:pt x="538251" y="1481714"/>
                    <a:pt x="502618" y="1429423"/>
                  </a:cubicBezTo>
                  <a:cubicBezTo>
                    <a:pt x="483960" y="1402028"/>
                    <a:pt x="477276" y="1370107"/>
                    <a:pt x="471328" y="1338133"/>
                  </a:cubicBezTo>
                  <a:cubicBezTo>
                    <a:pt x="465934" y="1309211"/>
                    <a:pt x="460960" y="1280184"/>
                    <a:pt x="455249" y="1251342"/>
                  </a:cubicBezTo>
                  <a:cubicBezTo>
                    <a:pt x="449118" y="1220420"/>
                    <a:pt x="432591" y="1196288"/>
                    <a:pt x="407196" y="1177472"/>
                  </a:cubicBezTo>
                  <a:cubicBezTo>
                    <a:pt x="371774" y="1151261"/>
                    <a:pt x="332142" y="1139814"/>
                    <a:pt x="288457" y="1135393"/>
                  </a:cubicBezTo>
                  <a:cubicBezTo>
                    <a:pt x="231457" y="1129630"/>
                    <a:pt x="175456" y="1137709"/>
                    <a:pt x="119113" y="1141288"/>
                  </a:cubicBezTo>
                  <a:cubicBezTo>
                    <a:pt x="80349" y="1143761"/>
                    <a:pt x="43401" y="1137498"/>
                    <a:pt x="7058" y="1124998"/>
                  </a:cubicBezTo>
                  <a:cubicBezTo>
                    <a:pt x="-757" y="1122314"/>
                    <a:pt x="-1810" y="1118287"/>
                    <a:pt x="2558" y="1111761"/>
                  </a:cubicBezTo>
                  <a:cubicBezTo>
                    <a:pt x="24796" y="1078313"/>
                    <a:pt x="32664" y="1040207"/>
                    <a:pt x="38112" y="1001338"/>
                  </a:cubicBezTo>
                  <a:cubicBezTo>
                    <a:pt x="39296" y="992838"/>
                    <a:pt x="40138" y="984206"/>
                    <a:pt x="42269" y="975943"/>
                  </a:cubicBezTo>
                  <a:cubicBezTo>
                    <a:pt x="42875" y="973601"/>
                    <a:pt x="47770" y="970548"/>
                    <a:pt x="50270" y="970917"/>
                  </a:cubicBezTo>
                  <a:cubicBezTo>
                    <a:pt x="56033" y="971732"/>
                    <a:pt x="61612" y="974232"/>
                    <a:pt x="67138" y="976390"/>
                  </a:cubicBezTo>
                  <a:cubicBezTo>
                    <a:pt x="106007" y="991522"/>
                    <a:pt x="145455" y="1004759"/>
                    <a:pt x="186798" y="1011444"/>
                  </a:cubicBezTo>
                  <a:cubicBezTo>
                    <a:pt x="227641" y="1018049"/>
                    <a:pt x="268589" y="1016417"/>
                    <a:pt x="309537" y="1012259"/>
                  </a:cubicBezTo>
                  <a:cubicBezTo>
                    <a:pt x="327300" y="1010444"/>
                    <a:pt x="345248" y="1009733"/>
                    <a:pt x="362853" y="1007022"/>
                  </a:cubicBezTo>
                  <a:cubicBezTo>
                    <a:pt x="377432" y="1004785"/>
                    <a:pt x="392669" y="1002470"/>
                    <a:pt x="405933" y="996496"/>
                  </a:cubicBezTo>
                  <a:cubicBezTo>
                    <a:pt x="469434" y="967916"/>
                    <a:pt x="530750" y="935679"/>
                    <a:pt x="582567" y="887731"/>
                  </a:cubicBezTo>
                  <a:cubicBezTo>
                    <a:pt x="623410" y="849941"/>
                    <a:pt x="658673" y="807756"/>
                    <a:pt x="688148" y="760624"/>
                  </a:cubicBezTo>
                  <a:cubicBezTo>
                    <a:pt x="709516" y="726466"/>
                    <a:pt x="731727" y="692781"/>
                    <a:pt x="752254" y="658122"/>
                  </a:cubicBezTo>
                  <a:cubicBezTo>
                    <a:pt x="759675" y="645596"/>
                    <a:pt x="763149" y="630806"/>
                    <a:pt x="768596" y="617095"/>
                  </a:cubicBezTo>
                  <a:cubicBezTo>
                    <a:pt x="772359" y="607622"/>
                    <a:pt x="776517" y="598306"/>
                    <a:pt x="780281" y="588832"/>
                  </a:cubicBezTo>
                  <a:cubicBezTo>
                    <a:pt x="790781" y="562384"/>
                    <a:pt x="793360" y="534331"/>
                    <a:pt x="797175" y="506489"/>
                  </a:cubicBezTo>
                  <a:cubicBezTo>
                    <a:pt x="798254" y="498673"/>
                    <a:pt x="800281" y="490936"/>
                    <a:pt x="802597" y="483383"/>
                  </a:cubicBezTo>
                  <a:cubicBezTo>
                    <a:pt x="805202" y="474909"/>
                    <a:pt x="808439" y="473935"/>
                    <a:pt x="815097" y="479804"/>
                  </a:cubicBezTo>
                  <a:cubicBezTo>
                    <a:pt x="828492" y="491646"/>
                    <a:pt x="841834" y="503541"/>
                    <a:pt x="854571" y="516094"/>
                  </a:cubicBezTo>
                  <a:cubicBezTo>
                    <a:pt x="871308" y="532594"/>
                    <a:pt x="887387" y="549779"/>
                    <a:pt x="903835" y="566542"/>
                  </a:cubicBezTo>
                  <a:cubicBezTo>
                    <a:pt x="906993" y="569753"/>
                    <a:pt x="910677" y="572437"/>
                    <a:pt x="914125" y="575358"/>
                  </a:cubicBezTo>
                  <a:cubicBezTo>
                    <a:pt x="914888" y="574832"/>
                    <a:pt x="915677" y="574305"/>
                    <a:pt x="916440" y="573779"/>
                  </a:cubicBezTo>
                  <a:cubicBezTo>
                    <a:pt x="914519" y="569516"/>
                    <a:pt x="913493" y="564437"/>
                    <a:pt x="910493" y="561147"/>
                  </a:cubicBezTo>
                  <a:cubicBezTo>
                    <a:pt x="891572" y="540384"/>
                    <a:pt x="873466" y="518620"/>
                    <a:pt x="852729" y="499752"/>
                  </a:cubicBezTo>
                  <a:cubicBezTo>
                    <a:pt x="802307" y="453882"/>
                    <a:pt x="750070" y="410013"/>
                    <a:pt x="699516" y="364250"/>
                  </a:cubicBezTo>
                  <a:cubicBezTo>
                    <a:pt x="631173" y="302354"/>
                    <a:pt x="569225" y="235221"/>
                    <a:pt x="531593" y="149167"/>
                  </a:cubicBezTo>
                  <a:cubicBezTo>
                    <a:pt x="523803" y="131351"/>
                    <a:pt x="520592" y="113298"/>
                    <a:pt x="524487" y="94061"/>
                  </a:cubicBezTo>
                  <a:cubicBezTo>
                    <a:pt x="526592" y="83719"/>
                    <a:pt x="531382" y="79772"/>
                    <a:pt x="540856" y="84061"/>
                  </a:cubicBezTo>
                  <a:cubicBezTo>
                    <a:pt x="559540" y="92535"/>
                    <a:pt x="577830" y="101982"/>
                    <a:pt x="591436" y="118193"/>
                  </a:cubicBezTo>
                  <a:cubicBezTo>
                    <a:pt x="593304" y="120430"/>
                    <a:pt x="595278" y="122904"/>
                    <a:pt x="597778" y="124246"/>
                  </a:cubicBezTo>
                  <a:cubicBezTo>
                    <a:pt x="599383" y="125114"/>
                    <a:pt x="602646" y="124825"/>
                    <a:pt x="603962" y="123693"/>
                  </a:cubicBezTo>
                  <a:cubicBezTo>
                    <a:pt x="605199" y="122641"/>
                    <a:pt x="605804" y="119298"/>
                    <a:pt x="605041" y="117746"/>
                  </a:cubicBezTo>
                  <a:cubicBezTo>
                    <a:pt x="603225" y="113956"/>
                    <a:pt x="600936" y="110140"/>
                    <a:pt x="597988" y="107140"/>
                  </a:cubicBezTo>
                  <a:cubicBezTo>
                    <a:pt x="582935" y="91851"/>
                    <a:pt x="565383" y="80272"/>
                    <a:pt x="545224" y="72719"/>
                  </a:cubicBezTo>
                  <a:cubicBezTo>
                    <a:pt x="540593" y="70982"/>
                    <a:pt x="535829" y="69324"/>
                    <a:pt x="531672" y="66719"/>
                  </a:cubicBezTo>
                  <a:cubicBezTo>
                    <a:pt x="522277" y="60798"/>
                    <a:pt x="520277" y="51324"/>
                    <a:pt x="525829" y="41797"/>
                  </a:cubicBezTo>
                  <a:cubicBezTo>
                    <a:pt x="538751" y="19586"/>
                    <a:pt x="556540" y="11876"/>
                    <a:pt x="580383" y="21297"/>
                  </a:cubicBezTo>
                  <a:cubicBezTo>
                    <a:pt x="607778" y="32113"/>
                    <a:pt x="634015" y="45508"/>
                    <a:pt x="654489" y="67903"/>
                  </a:cubicBezTo>
                  <a:cubicBezTo>
                    <a:pt x="656910" y="70561"/>
                    <a:pt x="662200" y="70614"/>
                    <a:pt x="666147" y="71877"/>
                  </a:cubicBezTo>
                  <a:cubicBezTo>
                    <a:pt x="665226" y="67850"/>
                    <a:pt x="665516" y="62798"/>
                    <a:pt x="663147" y="60008"/>
                  </a:cubicBezTo>
                  <a:cubicBezTo>
                    <a:pt x="648805" y="43113"/>
                    <a:pt x="630962" y="30666"/>
                    <a:pt x="610910" y="21323"/>
                  </a:cubicBezTo>
                  <a:cubicBezTo>
                    <a:pt x="604620" y="18402"/>
                    <a:pt x="598041" y="15981"/>
                    <a:pt x="592067" y="12507"/>
                  </a:cubicBezTo>
                  <a:cubicBezTo>
                    <a:pt x="588699" y="10560"/>
                    <a:pt x="586304" y="6902"/>
                    <a:pt x="583488" y="4034"/>
                  </a:cubicBezTo>
                  <a:cubicBezTo>
                    <a:pt x="587225" y="2613"/>
                    <a:pt x="591225" y="-466"/>
                    <a:pt x="594673" y="60"/>
                  </a:cubicBezTo>
                  <a:cubicBezTo>
                    <a:pt x="608304" y="2139"/>
                    <a:pt x="622541" y="3428"/>
                    <a:pt x="635147" y="8507"/>
                  </a:cubicBezTo>
                  <a:cubicBezTo>
                    <a:pt x="675042" y="24560"/>
                    <a:pt x="712148" y="46166"/>
                    <a:pt x="742359" y="76982"/>
                  </a:cubicBezTo>
                  <a:cubicBezTo>
                    <a:pt x="782202" y="117614"/>
                    <a:pt x="821886" y="158641"/>
                    <a:pt x="858834" y="201879"/>
                  </a:cubicBezTo>
                  <a:cubicBezTo>
                    <a:pt x="906151" y="257248"/>
                    <a:pt x="934388" y="322538"/>
                    <a:pt x="948309" y="394013"/>
                  </a:cubicBezTo>
                  <a:cubicBezTo>
                    <a:pt x="949204" y="398540"/>
                    <a:pt x="949941" y="403329"/>
                    <a:pt x="952046" y="407329"/>
                  </a:cubicBezTo>
                  <a:cubicBezTo>
                    <a:pt x="953388" y="409855"/>
                    <a:pt x="957125" y="411119"/>
                    <a:pt x="959783" y="412961"/>
                  </a:cubicBezTo>
                  <a:cubicBezTo>
                    <a:pt x="961046" y="410224"/>
                    <a:pt x="963625" y="407355"/>
                    <a:pt x="963362" y="404776"/>
                  </a:cubicBezTo>
                  <a:cubicBezTo>
                    <a:pt x="962388" y="394934"/>
                    <a:pt x="961415" y="384908"/>
                    <a:pt x="958809" y="375408"/>
                  </a:cubicBezTo>
                  <a:cubicBezTo>
                    <a:pt x="945178" y="325407"/>
                    <a:pt x="926756" y="277169"/>
                    <a:pt x="898203" y="233721"/>
                  </a:cubicBezTo>
                  <a:cubicBezTo>
                    <a:pt x="884466" y="212826"/>
                    <a:pt x="867808" y="193694"/>
                    <a:pt x="851255" y="174826"/>
                  </a:cubicBezTo>
                  <a:cubicBezTo>
                    <a:pt x="838492" y="160247"/>
                    <a:pt x="838360" y="145457"/>
                    <a:pt x="845781" y="127535"/>
                  </a:cubicBezTo>
                  <a:cubicBezTo>
                    <a:pt x="851413" y="130009"/>
                    <a:pt x="856966" y="131878"/>
                    <a:pt x="861913" y="134746"/>
                  </a:cubicBezTo>
                  <a:cubicBezTo>
                    <a:pt x="905519" y="159931"/>
                    <a:pt x="952862" y="171641"/>
                    <a:pt x="1002784" y="174720"/>
                  </a:cubicBezTo>
                  <a:cubicBezTo>
                    <a:pt x="1017573" y="175615"/>
                    <a:pt x="1032258" y="178431"/>
                    <a:pt x="1047021" y="180142"/>
                  </a:cubicBezTo>
                  <a:cubicBezTo>
                    <a:pt x="1056258" y="181194"/>
                    <a:pt x="1060574" y="185589"/>
                    <a:pt x="1061179" y="195326"/>
                  </a:cubicBezTo>
                  <a:cubicBezTo>
                    <a:pt x="1064101" y="243195"/>
                    <a:pt x="1069232" y="290985"/>
                    <a:pt x="1070337" y="338854"/>
                  </a:cubicBezTo>
                  <a:cubicBezTo>
                    <a:pt x="1071601" y="394066"/>
                    <a:pt x="1070706" y="449409"/>
                    <a:pt x="1068364" y="504620"/>
                  </a:cubicBezTo>
                  <a:cubicBezTo>
                    <a:pt x="1067074" y="535252"/>
                    <a:pt x="1060627" y="565621"/>
                    <a:pt x="1057048" y="596174"/>
                  </a:cubicBezTo>
                  <a:cubicBezTo>
                    <a:pt x="1051469" y="643912"/>
                    <a:pt x="1043863" y="691333"/>
                    <a:pt x="1027021" y="736466"/>
                  </a:cubicBezTo>
                  <a:cubicBezTo>
                    <a:pt x="1017705" y="761440"/>
                    <a:pt x="1005363" y="785387"/>
                    <a:pt x="993257" y="809204"/>
                  </a:cubicBezTo>
                  <a:cubicBezTo>
                    <a:pt x="977836" y="839573"/>
                    <a:pt x="960783" y="869099"/>
                    <a:pt x="945336" y="899442"/>
                  </a:cubicBezTo>
                  <a:cubicBezTo>
                    <a:pt x="921414" y="946416"/>
                    <a:pt x="893124" y="990680"/>
                    <a:pt x="863624" y="1034286"/>
                  </a:cubicBezTo>
                  <a:cubicBezTo>
                    <a:pt x="836676" y="1074102"/>
                    <a:pt x="814228" y="1116366"/>
                    <a:pt x="796412" y="1161156"/>
                  </a:cubicBezTo>
                  <a:cubicBezTo>
                    <a:pt x="760622" y="1251026"/>
                    <a:pt x="773728" y="1334738"/>
                    <a:pt x="827018" y="1413686"/>
                  </a:cubicBezTo>
                  <a:cubicBezTo>
                    <a:pt x="828860" y="1416423"/>
                    <a:pt x="830834" y="1419081"/>
                    <a:pt x="832729" y="1421792"/>
                  </a:cubicBezTo>
                  <a:cubicBezTo>
                    <a:pt x="851729" y="1449003"/>
                    <a:pt x="857203" y="1478372"/>
                    <a:pt x="847334" y="1510398"/>
                  </a:cubicBezTo>
                  <a:cubicBezTo>
                    <a:pt x="839860" y="1534662"/>
                    <a:pt x="835939" y="1559689"/>
                    <a:pt x="838781" y="1584847"/>
                  </a:cubicBezTo>
                  <a:cubicBezTo>
                    <a:pt x="840229" y="1597847"/>
                    <a:pt x="844518" y="1611716"/>
                    <a:pt x="851466" y="1622689"/>
                  </a:cubicBezTo>
                  <a:cubicBezTo>
                    <a:pt x="863887" y="1642295"/>
                    <a:pt x="869940" y="1663769"/>
                    <a:pt x="873913" y="1685743"/>
                  </a:cubicBezTo>
                  <a:cubicBezTo>
                    <a:pt x="875492" y="1694506"/>
                    <a:pt x="872203" y="1705849"/>
                    <a:pt x="867387" y="1713744"/>
                  </a:cubicBezTo>
                  <a:cubicBezTo>
                    <a:pt x="850966" y="1740665"/>
                    <a:pt x="827334" y="1758797"/>
                    <a:pt x="796386" y="1767481"/>
                  </a:cubicBezTo>
                  <a:cubicBezTo>
                    <a:pt x="757754" y="1778323"/>
                    <a:pt x="718938" y="1783955"/>
                    <a:pt x="678753" y="1778271"/>
                  </a:cubicBezTo>
                  <a:cubicBezTo>
                    <a:pt x="653252" y="1774665"/>
                    <a:pt x="630383" y="1782771"/>
                    <a:pt x="609620" y="1797324"/>
                  </a:cubicBezTo>
                  <a:cubicBezTo>
                    <a:pt x="605015" y="1800561"/>
                    <a:pt x="600488" y="1803929"/>
                    <a:pt x="596146" y="1807482"/>
                  </a:cubicBezTo>
                  <a:cubicBezTo>
                    <a:pt x="570988" y="1828008"/>
                    <a:pt x="545619" y="1848140"/>
                    <a:pt x="512829" y="1855403"/>
                  </a:cubicBezTo>
                  <a:cubicBezTo>
                    <a:pt x="504250" y="1855509"/>
                    <a:pt x="495645" y="1855509"/>
                    <a:pt x="487039" y="1855509"/>
                  </a:cubicBezTo>
                  <a:close/>
                </a:path>
              </a:pathLst>
            </a:custGeom>
            <a:grpFill/>
            <a:ln w="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xmlns="" id="{31920BB7-AA90-4B82-80BE-F4DA5D049DD4}"/>
                </a:ext>
              </a:extLst>
            </p:cNvPr>
            <p:cNvSpPr/>
            <p:nvPr/>
          </p:nvSpPr>
          <p:spPr>
            <a:xfrm>
              <a:off x="10020921" y="383215"/>
              <a:ext cx="466797" cy="1135390"/>
            </a:xfrm>
            <a:custGeom>
              <a:avLst/>
              <a:gdLst>
                <a:gd name="connsiteX0" fmla="*/ 466798 w 466797"/>
                <a:gd name="connsiteY0" fmla="*/ 955251 h 1135390"/>
                <a:gd name="connsiteX1" fmla="*/ 463061 w 466797"/>
                <a:gd name="connsiteY1" fmla="*/ 1028463 h 1135390"/>
                <a:gd name="connsiteX2" fmla="*/ 414270 w 466797"/>
                <a:gd name="connsiteY2" fmla="*/ 1129201 h 1135390"/>
                <a:gd name="connsiteX3" fmla="*/ 390349 w 466797"/>
                <a:gd name="connsiteY3" fmla="*/ 1135359 h 1135390"/>
                <a:gd name="connsiteX4" fmla="*/ 278005 w 466797"/>
                <a:gd name="connsiteY4" fmla="*/ 1056937 h 1135390"/>
                <a:gd name="connsiteX5" fmla="*/ 264716 w 466797"/>
                <a:gd name="connsiteY5" fmla="*/ 1029226 h 1135390"/>
                <a:gd name="connsiteX6" fmla="*/ 270531 w 466797"/>
                <a:gd name="connsiteY6" fmla="*/ 1013173 h 1135390"/>
                <a:gd name="connsiteX7" fmla="*/ 332769 w 466797"/>
                <a:gd name="connsiteY7" fmla="*/ 913066 h 1135390"/>
                <a:gd name="connsiteX8" fmla="*/ 336875 w 466797"/>
                <a:gd name="connsiteY8" fmla="*/ 779301 h 1135390"/>
                <a:gd name="connsiteX9" fmla="*/ 316085 w 466797"/>
                <a:gd name="connsiteY9" fmla="*/ 603114 h 1135390"/>
                <a:gd name="connsiteX10" fmla="*/ 212504 w 466797"/>
                <a:gd name="connsiteY10" fmla="*/ 322900 h 1135390"/>
                <a:gd name="connsiteX11" fmla="*/ 143661 w 466797"/>
                <a:gd name="connsiteY11" fmla="*/ 205687 h 1135390"/>
                <a:gd name="connsiteX12" fmla="*/ 118634 w 466797"/>
                <a:gd name="connsiteY12" fmla="*/ 175055 h 1135390"/>
                <a:gd name="connsiteX13" fmla="*/ 98424 w 466797"/>
                <a:gd name="connsiteY13" fmla="*/ 147213 h 1135390"/>
                <a:gd name="connsiteX14" fmla="*/ 39002 w 466797"/>
                <a:gd name="connsiteY14" fmla="*/ 55001 h 1135390"/>
                <a:gd name="connsiteX15" fmla="*/ 3738 w 466797"/>
                <a:gd name="connsiteY15" fmla="*/ 14579 h 1135390"/>
                <a:gd name="connsiteX16" fmla="*/ 3185 w 466797"/>
                <a:gd name="connsiteY16" fmla="*/ 0 h 1135390"/>
                <a:gd name="connsiteX17" fmla="*/ 152767 w 466797"/>
                <a:gd name="connsiteY17" fmla="*/ 74422 h 1135390"/>
                <a:gd name="connsiteX18" fmla="*/ 289874 w 466797"/>
                <a:gd name="connsiteY18" fmla="*/ 234767 h 1135390"/>
                <a:gd name="connsiteX19" fmla="*/ 352664 w 466797"/>
                <a:gd name="connsiteY19" fmla="*/ 364321 h 1135390"/>
                <a:gd name="connsiteX20" fmla="*/ 405639 w 466797"/>
                <a:gd name="connsiteY20" fmla="*/ 543008 h 1135390"/>
                <a:gd name="connsiteX21" fmla="*/ 447297 w 466797"/>
                <a:gd name="connsiteY21" fmla="*/ 710405 h 1135390"/>
                <a:gd name="connsiteX22" fmla="*/ 456692 w 466797"/>
                <a:gd name="connsiteY22" fmla="*/ 786143 h 1135390"/>
                <a:gd name="connsiteX23" fmla="*/ 466771 w 466797"/>
                <a:gd name="connsiteY23" fmla="*/ 871724 h 1135390"/>
                <a:gd name="connsiteX24" fmla="*/ 466798 w 466797"/>
                <a:gd name="connsiteY24" fmla="*/ 955251 h 1135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66797" h="1135390">
                  <a:moveTo>
                    <a:pt x="466798" y="955251"/>
                  </a:moveTo>
                  <a:cubicBezTo>
                    <a:pt x="465482" y="979646"/>
                    <a:pt x="463350" y="1004041"/>
                    <a:pt x="463061" y="1028463"/>
                  </a:cubicBezTo>
                  <a:cubicBezTo>
                    <a:pt x="462561" y="1069937"/>
                    <a:pt x="445666" y="1103306"/>
                    <a:pt x="414270" y="1129201"/>
                  </a:cubicBezTo>
                  <a:cubicBezTo>
                    <a:pt x="408454" y="1133991"/>
                    <a:pt x="398349" y="1135649"/>
                    <a:pt x="390349" y="1135359"/>
                  </a:cubicBezTo>
                  <a:cubicBezTo>
                    <a:pt x="336243" y="1133491"/>
                    <a:pt x="301006" y="1103780"/>
                    <a:pt x="278005" y="1056937"/>
                  </a:cubicBezTo>
                  <a:cubicBezTo>
                    <a:pt x="273479" y="1047753"/>
                    <a:pt x="269137" y="1038463"/>
                    <a:pt x="264716" y="1029226"/>
                  </a:cubicBezTo>
                  <a:cubicBezTo>
                    <a:pt x="261216" y="1021884"/>
                    <a:pt x="263716" y="1017331"/>
                    <a:pt x="270531" y="1013173"/>
                  </a:cubicBezTo>
                  <a:cubicBezTo>
                    <a:pt x="308006" y="990331"/>
                    <a:pt x="327874" y="954462"/>
                    <a:pt x="332769" y="913066"/>
                  </a:cubicBezTo>
                  <a:cubicBezTo>
                    <a:pt x="338006" y="868908"/>
                    <a:pt x="338611" y="823802"/>
                    <a:pt x="336875" y="779301"/>
                  </a:cubicBezTo>
                  <a:cubicBezTo>
                    <a:pt x="334559" y="720195"/>
                    <a:pt x="329664" y="661142"/>
                    <a:pt x="316085" y="603114"/>
                  </a:cubicBezTo>
                  <a:cubicBezTo>
                    <a:pt x="293242" y="505323"/>
                    <a:pt x="257926" y="412111"/>
                    <a:pt x="212504" y="322900"/>
                  </a:cubicBezTo>
                  <a:cubicBezTo>
                    <a:pt x="191978" y="282583"/>
                    <a:pt x="167319" y="244346"/>
                    <a:pt x="143661" y="205687"/>
                  </a:cubicBezTo>
                  <a:cubicBezTo>
                    <a:pt x="136845" y="194556"/>
                    <a:pt x="126819" y="185398"/>
                    <a:pt x="118634" y="175055"/>
                  </a:cubicBezTo>
                  <a:cubicBezTo>
                    <a:pt x="111503" y="166029"/>
                    <a:pt x="102450" y="157555"/>
                    <a:pt x="98424" y="147213"/>
                  </a:cubicBezTo>
                  <a:cubicBezTo>
                    <a:pt x="84844" y="112265"/>
                    <a:pt x="61871" y="83712"/>
                    <a:pt x="39002" y="55001"/>
                  </a:cubicBezTo>
                  <a:cubicBezTo>
                    <a:pt x="27870" y="41027"/>
                    <a:pt x="15633" y="27948"/>
                    <a:pt x="3738" y="14579"/>
                  </a:cubicBezTo>
                  <a:cubicBezTo>
                    <a:pt x="-288" y="10053"/>
                    <a:pt x="-1894" y="5737"/>
                    <a:pt x="3185" y="0"/>
                  </a:cubicBezTo>
                  <a:cubicBezTo>
                    <a:pt x="57133" y="16237"/>
                    <a:pt x="109371" y="33843"/>
                    <a:pt x="152767" y="74422"/>
                  </a:cubicBezTo>
                  <a:cubicBezTo>
                    <a:pt x="204688" y="123002"/>
                    <a:pt x="249584" y="176687"/>
                    <a:pt x="289874" y="234767"/>
                  </a:cubicBezTo>
                  <a:cubicBezTo>
                    <a:pt x="317585" y="274688"/>
                    <a:pt x="339717" y="316926"/>
                    <a:pt x="352664" y="364321"/>
                  </a:cubicBezTo>
                  <a:cubicBezTo>
                    <a:pt x="369033" y="424243"/>
                    <a:pt x="389059" y="483139"/>
                    <a:pt x="405639" y="543008"/>
                  </a:cubicBezTo>
                  <a:cubicBezTo>
                    <a:pt x="420955" y="598404"/>
                    <a:pt x="434718" y="654299"/>
                    <a:pt x="447297" y="710405"/>
                  </a:cubicBezTo>
                  <a:cubicBezTo>
                    <a:pt x="452824" y="735116"/>
                    <a:pt x="453718" y="760854"/>
                    <a:pt x="456692" y="786143"/>
                  </a:cubicBezTo>
                  <a:cubicBezTo>
                    <a:pt x="460061" y="814670"/>
                    <a:pt x="463403" y="843197"/>
                    <a:pt x="466771" y="871724"/>
                  </a:cubicBezTo>
                  <a:cubicBezTo>
                    <a:pt x="466798" y="899592"/>
                    <a:pt x="466798" y="927409"/>
                    <a:pt x="466798" y="955251"/>
                  </a:cubicBezTo>
                  <a:close/>
                </a:path>
              </a:pathLst>
            </a:custGeom>
            <a:grpFill/>
            <a:ln w="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xmlns="" id="{878250A8-CDBC-4370-8DB2-EC442BDC1E68}"/>
                </a:ext>
              </a:extLst>
            </p:cNvPr>
            <p:cNvSpPr/>
            <p:nvPr/>
          </p:nvSpPr>
          <p:spPr>
            <a:xfrm>
              <a:off x="8508182" y="158633"/>
              <a:ext cx="1102555" cy="1693028"/>
            </a:xfrm>
            <a:custGeom>
              <a:avLst/>
              <a:gdLst>
                <a:gd name="connsiteX0" fmla="*/ 131351 w 1102555"/>
                <a:gd name="connsiteY0" fmla="*/ 1315229 h 1693028"/>
                <a:gd name="connsiteX1" fmla="*/ 81718 w 1102555"/>
                <a:gd name="connsiteY1" fmla="*/ 1285282 h 1693028"/>
                <a:gd name="connsiteX2" fmla="*/ 29954 w 1102555"/>
                <a:gd name="connsiteY2" fmla="*/ 1314650 h 1693028"/>
                <a:gd name="connsiteX3" fmla="*/ 23059 w 1102555"/>
                <a:gd name="connsiteY3" fmla="*/ 1300676 h 1693028"/>
                <a:gd name="connsiteX4" fmla="*/ 2664 w 1102555"/>
                <a:gd name="connsiteY4" fmla="*/ 1174543 h 1693028"/>
                <a:gd name="connsiteX5" fmla="*/ 44981 w 1102555"/>
                <a:gd name="connsiteY5" fmla="*/ 843828 h 1693028"/>
                <a:gd name="connsiteX6" fmla="*/ 131640 w 1102555"/>
                <a:gd name="connsiteY6" fmla="*/ 616140 h 1693028"/>
                <a:gd name="connsiteX7" fmla="*/ 329643 w 1102555"/>
                <a:gd name="connsiteY7" fmla="*/ 263003 h 1693028"/>
                <a:gd name="connsiteX8" fmla="*/ 506751 w 1102555"/>
                <a:gd name="connsiteY8" fmla="*/ 79027 h 1693028"/>
                <a:gd name="connsiteX9" fmla="*/ 596226 w 1102555"/>
                <a:gd name="connsiteY9" fmla="*/ 33026 h 1693028"/>
                <a:gd name="connsiteX10" fmla="*/ 705622 w 1102555"/>
                <a:gd name="connsiteY10" fmla="*/ 5315 h 1693028"/>
                <a:gd name="connsiteX11" fmla="*/ 828124 w 1102555"/>
                <a:gd name="connsiteY11" fmla="*/ 5920 h 1693028"/>
                <a:gd name="connsiteX12" fmla="*/ 878730 w 1102555"/>
                <a:gd name="connsiteY12" fmla="*/ 25157 h 1693028"/>
                <a:gd name="connsiteX13" fmla="*/ 1023969 w 1102555"/>
                <a:gd name="connsiteY13" fmla="*/ 178475 h 1693028"/>
                <a:gd name="connsiteX14" fmla="*/ 1066759 w 1102555"/>
                <a:gd name="connsiteY14" fmla="*/ 285845 h 1693028"/>
                <a:gd name="connsiteX15" fmla="*/ 1083075 w 1102555"/>
                <a:gd name="connsiteY15" fmla="*/ 413795 h 1693028"/>
                <a:gd name="connsiteX16" fmla="*/ 1102076 w 1102555"/>
                <a:gd name="connsiteY16" fmla="*/ 660219 h 1693028"/>
                <a:gd name="connsiteX17" fmla="*/ 1098102 w 1102555"/>
                <a:gd name="connsiteY17" fmla="*/ 751379 h 1693028"/>
                <a:gd name="connsiteX18" fmla="*/ 1090918 w 1102555"/>
                <a:gd name="connsiteY18" fmla="*/ 814406 h 1693028"/>
                <a:gd name="connsiteX19" fmla="*/ 1085312 w 1102555"/>
                <a:gd name="connsiteY19" fmla="*/ 827564 h 1693028"/>
                <a:gd name="connsiteX20" fmla="*/ 1072259 w 1102555"/>
                <a:gd name="connsiteY20" fmla="*/ 819880 h 1693028"/>
                <a:gd name="connsiteX21" fmla="*/ 1015153 w 1102555"/>
                <a:gd name="connsiteY21" fmla="*/ 761800 h 1693028"/>
                <a:gd name="connsiteX22" fmla="*/ 899915 w 1102555"/>
                <a:gd name="connsiteY22" fmla="*/ 686088 h 1693028"/>
                <a:gd name="connsiteX23" fmla="*/ 868388 w 1102555"/>
                <a:gd name="connsiteY23" fmla="*/ 677641 h 1693028"/>
                <a:gd name="connsiteX24" fmla="*/ 824545 w 1102555"/>
                <a:gd name="connsiteY24" fmla="*/ 684878 h 1693028"/>
                <a:gd name="connsiteX25" fmla="*/ 779018 w 1102555"/>
                <a:gd name="connsiteY25" fmla="*/ 717720 h 1693028"/>
                <a:gd name="connsiteX26" fmla="*/ 770860 w 1102555"/>
                <a:gd name="connsiteY26" fmla="*/ 748037 h 1693028"/>
                <a:gd name="connsiteX27" fmla="*/ 768965 w 1102555"/>
                <a:gd name="connsiteY27" fmla="*/ 778484 h 1693028"/>
                <a:gd name="connsiteX28" fmla="*/ 780044 w 1102555"/>
                <a:gd name="connsiteY28" fmla="*/ 847012 h 1693028"/>
                <a:gd name="connsiteX29" fmla="*/ 898809 w 1102555"/>
                <a:gd name="connsiteY29" fmla="*/ 1011067 h 1693028"/>
                <a:gd name="connsiteX30" fmla="*/ 1043943 w 1102555"/>
                <a:gd name="connsiteY30" fmla="*/ 1140569 h 1693028"/>
                <a:gd name="connsiteX31" fmla="*/ 1054891 w 1102555"/>
                <a:gd name="connsiteY31" fmla="*/ 1172701 h 1693028"/>
                <a:gd name="connsiteX32" fmla="*/ 997521 w 1102555"/>
                <a:gd name="connsiteY32" fmla="*/ 1350309 h 1693028"/>
                <a:gd name="connsiteX33" fmla="*/ 839124 w 1102555"/>
                <a:gd name="connsiteY33" fmla="*/ 1563917 h 1693028"/>
                <a:gd name="connsiteX34" fmla="*/ 708175 w 1102555"/>
                <a:gd name="connsiteY34" fmla="*/ 1648787 h 1693028"/>
                <a:gd name="connsiteX35" fmla="*/ 553594 w 1102555"/>
                <a:gd name="connsiteY35" fmla="*/ 1690498 h 1693028"/>
                <a:gd name="connsiteX36" fmla="*/ 443829 w 1102555"/>
                <a:gd name="connsiteY36" fmla="*/ 1687735 h 1693028"/>
                <a:gd name="connsiteX37" fmla="*/ 324906 w 1102555"/>
                <a:gd name="connsiteY37" fmla="*/ 1650761 h 1693028"/>
                <a:gd name="connsiteX38" fmla="*/ 304511 w 1102555"/>
                <a:gd name="connsiteY38" fmla="*/ 1619392 h 1693028"/>
                <a:gd name="connsiteX39" fmla="*/ 266195 w 1102555"/>
                <a:gd name="connsiteY39" fmla="*/ 1405652 h 1693028"/>
                <a:gd name="connsiteX40" fmla="*/ 232299 w 1102555"/>
                <a:gd name="connsiteY40" fmla="*/ 1348940 h 1693028"/>
                <a:gd name="connsiteX41" fmla="*/ 206352 w 1102555"/>
                <a:gd name="connsiteY41" fmla="*/ 1318914 h 1693028"/>
                <a:gd name="connsiteX42" fmla="*/ 141219 w 1102555"/>
                <a:gd name="connsiteY42" fmla="*/ 1309387 h 1693028"/>
                <a:gd name="connsiteX43" fmla="*/ 131351 w 1102555"/>
                <a:gd name="connsiteY43" fmla="*/ 1315229 h 169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102555" h="1693028">
                  <a:moveTo>
                    <a:pt x="131351" y="1315229"/>
                  </a:moveTo>
                  <a:cubicBezTo>
                    <a:pt x="117482" y="1300440"/>
                    <a:pt x="103771" y="1285650"/>
                    <a:pt x="81718" y="1285282"/>
                  </a:cubicBezTo>
                  <a:cubicBezTo>
                    <a:pt x="59692" y="1284913"/>
                    <a:pt x="45744" y="1299808"/>
                    <a:pt x="29954" y="1314650"/>
                  </a:cubicBezTo>
                  <a:cubicBezTo>
                    <a:pt x="27191" y="1309150"/>
                    <a:pt x="24296" y="1305124"/>
                    <a:pt x="23059" y="1300676"/>
                  </a:cubicBezTo>
                  <a:cubicBezTo>
                    <a:pt x="11612" y="1259386"/>
                    <a:pt x="6717" y="1217096"/>
                    <a:pt x="2664" y="1174543"/>
                  </a:cubicBezTo>
                  <a:cubicBezTo>
                    <a:pt x="-8152" y="1061015"/>
                    <a:pt x="15559" y="952355"/>
                    <a:pt x="44981" y="843828"/>
                  </a:cubicBezTo>
                  <a:cubicBezTo>
                    <a:pt x="66402" y="764853"/>
                    <a:pt x="99587" y="690825"/>
                    <a:pt x="131640" y="616140"/>
                  </a:cubicBezTo>
                  <a:cubicBezTo>
                    <a:pt x="185141" y="491427"/>
                    <a:pt x="248589" y="372294"/>
                    <a:pt x="329643" y="263003"/>
                  </a:cubicBezTo>
                  <a:cubicBezTo>
                    <a:pt x="380802" y="194028"/>
                    <a:pt x="438671" y="131501"/>
                    <a:pt x="506751" y="79027"/>
                  </a:cubicBezTo>
                  <a:cubicBezTo>
                    <a:pt x="533541" y="58368"/>
                    <a:pt x="563410" y="42236"/>
                    <a:pt x="596226" y="33026"/>
                  </a:cubicBezTo>
                  <a:cubicBezTo>
                    <a:pt x="632463" y="22841"/>
                    <a:pt x="668622" y="11368"/>
                    <a:pt x="705622" y="5315"/>
                  </a:cubicBezTo>
                  <a:cubicBezTo>
                    <a:pt x="746044" y="-1264"/>
                    <a:pt x="787571" y="-2475"/>
                    <a:pt x="828124" y="5920"/>
                  </a:cubicBezTo>
                  <a:cubicBezTo>
                    <a:pt x="845598" y="9552"/>
                    <a:pt x="862914" y="16657"/>
                    <a:pt x="878730" y="25157"/>
                  </a:cubicBezTo>
                  <a:cubicBezTo>
                    <a:pt x="943915" y="60105"/>
                    <a:pt x="989916" y="113948"/>
                    <a:pt x="1023969" y="178475"/>
                  </a:cubicBezTo>
                  <a:cubicBezTo>
                    <a:pt x="1041996" y="212660"/>
                    <a:pt x="1060417" y="247240"/>
                    <a:pt x="1066759" y="285845"/>
                  </a:cubicBezTo>
                  <a:cubicBezTo>
                    <a:pt x="1073733" y="328241"/>
                    <a:pt x="1079233" y="370978"/>
                    <a:pt x="1083075" y="413795"/>
                  </a:cubicBezTo>
                  <a:cubicBezTo>
                    <a:pt x="1090444" y="495849"/>
                    <a:pt x="1097181" y="577981"/>
                    <a:pt x="1102076" y="660219"/>
                  </a:cubicBezTo>
                  <a:cubicBezTo>
                    <a:pt x="1103865" y="690430"/>
                    <a:pt x="1100233" y="721036"/>
                    <a:pt x="1098102" y="751379"/>
                  </a:cubicBezTo>
                  <a:cubicBezTo>
                    <a:pt x="1096628" y="772458"/>
                    <a:pt x="1093760" y="793458"/>
                    <a:pt x="1090918" y="814406"/>
                  </a:cubicBezTo>
                  <a:cubicBezTo>
                    <a:pt x="1090312" y="818959"/>
                    <a:pt x="1087233" y="823169"/>
                    <a:pt x="1085312" y="827564"/>
                  </a:cubicBezTo>
                  <a:cubicBezTo>
                    <a:pt x="1080917" y="825038"/>
                    <a:pt x="1075733" y="823327"/>
                    <a:pt x="1072259" y="819880"/>
                  </a:cubicBezTo>
                  <a:cubicBezTo>
                    <a:pt x="1052996" y="800748"/>
                    <a:pt x="1034048" y="781300"/>
                    <a:pt x="1015153" y="761800"/>
                  </a:cubicBezTo>
                  <a:cubicBezTo>
                    <a:pt x="982363" y="727957"/>
                    <a:pt x="943521" y="703299"/>
                    <a:pt x="899915" y="686088"/>
                  </a:cubicBezTo>
                  <a:cubicBezTo>
                    <a:pt x="889862" y="682115"/>
                    <a:pt x="879072" y="679457"/>
                    <a:pt x="868388" y="677641"/>
                  </a:cubicBezTo>
                  <a:cubicBezTo>
                    <a:pt x="853177" y="675062"/>
                    <a:pt x="838335" y="675904"/>
                    <a:pt x="824545" y="684878"/>
                  </a:cubicBezTo>
                  <a:cubicBezTo>
                    <a:pt x="808834" y="695115"/>
                    <a:pt x="790939" y="702115"/>
                    <a:pt x="779018" y="717720"/>
                  </a:cubicBezTo>
                  <a:cubicBezTo>
                    <a:pt x="772044" y="726852"/>
                    <a:pt x="768965" y="736010"/>
                    <a:pt x="770860" y="748037"/>
                  </a:cubicBezTo>
                  <a:cubicBezTo>
                    <a:pt x="772386" y="757853"/>
                    <a:pt x="770281" y="768379"/>
                    <a:pt x="768965" y="778484"/>
                  </a:cubicBezTo>
                  <a:cubicBezTo>
                    <a:pt x="765834" y="802485"/>
                    <a:pt x="769650" y="825196"/>
                    <a:pt x="780044" y="847012"/>
                  </a:cubicBezTo>
                  <a:cubicBezTo>
                    <a:pt x="809597" y="908986"/>
                    <a:pt x="849730" y="963724"/>
                    <a:pt x="898809" y="1011067"/>
                  </a:cubicBezTo>
                  <a:cubicBezTo>
                    <a:pt x="945442" y="1056068"/>
                    <a:pt x="995048" y="1097989"/>
                    <a:pt x="1043943" y="1140569"/>
                  </a:cubicBezTo>
                  <a:cubicBezTo>
                    <a:pt x="1054654" y="1149885"/>
                    <a:pt x="1057364" y="1159095"/>
                    <a:pt x="1054891" y="1172701"/>
                  </a:cubicBezTo>
                  <a:cubicBezTo>
                    <a:pt x="1043733" y="1234544"/>
                    <a:pt x="1028022" y="1295071"/>
                    <a:pt x="997521" y="1350309"/>
                  </a:cubicBezTo>
                  <a:cubicBezTo>
                    <a:pt x="954389" y="1428494"/>
                    <a:pt x="904757" y="1502443"/>
                    <a:pt x="839124" y="1563917"/>
                  </a:cubicBezTo>
                  <a:cubicBezTo>
                    <a:pt x="800729" y="1599865"/>
                    <a:pt x="756991" y="1628971"/>
                    <a:pt x="708175" y="1648787"/>
                  </a:cubicBezTo>
                  <a:cubicBezTo>
                    <a:pt x="658516" y="1668945"/>
                    <a:pt x="607121" y="1683708"/>
                    <a:pt x="553594" y="1690498"/>
                  </a:cubicBezTo>
                  <a:cubicBezTo>
                    <a:pt x="516725" y="1695182"/>
                    <a:pt x="480250" y="1692840"/>
                    <a:pt x="443829" y="1687735"/>
                  </a:cubicBezTo>
                  <a:cubicBezTo>
                    <a:pt x="402223" y="1681919"/>
                    <a:pt x="363354" y="1666945"/>
                    <a:pt x="324906" y="1650761"/>
                  </a:cubicBezTo>
                  <a:cubicBezTo>
                    <a:pt x="310616" y="1644734"/>
                    <a:pt x="304695" y="1635234"/>
                    <a:pt x="304511" y="1619392"/>
                  </a:cubicBezTo>
                  <a:cubicBezTo>
                    <a:pt x="303643" y="1546075"/>
                    <a:pt x="291485" y="1474416"/>
                    <a:pt x="266195" y="1405652"/>
                  </a:cubicBezTo>
                  <a:cubicBezTo>
                    <a:pt x="258721" y="1385309"/>
                    <a:pt x="244642" y="1367204"/>
                    <a:pt x="232299" y="1348940"/>
                  </a:cubicBezTo>
                  <a:cubicBezTo>
                    <a:pt x="224957" y="1338045"/>
                    <a:pt x="215299" y="1328651"/>
                    <a:pt x="206352" y="1318914"/>
                  </a:cubicBezTo>
                  <a:cubicBezTo>
                    <a:pt x="187509" y="1298334"/>
                    <a:pt x="164956" y="1295124"/>
                    <a:pt x="141219" y="1309387"/>
                  </a:cubicBezTo>
                  <a:cubicBezTo>
                    <a:pt x="138088" y="1311229"/>
                    <a:pt x="134982" y="1313071"/>
                    <a:pt x="131351" y="1315229"/>
                  </a:cubicBezTo>
                  <a:close/>
                </a:path>
              </a:pathLst>
            </a:custGeom>
            <a:grpFill/>
            <a:ln w="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xmlns="" id="{3E5E2C92-805B-4437-ACF5-BDEA11638CBF}"/>
                </a:ext>
              </a:extLst>
            </p:cNvPr>
            <p:cNvSpPr/>
            <p:nvPr/>
          </p:nvSpPr>
          <p:spPr>
            <a:xfrm>
              <a:off x="9562091" y="310776"/>
              <a:ext cx="592668" cy="704341"/>
            </a:xfrm>
            <a:custGeom>
              <a:avLst/>
              <a:gdLst>
                <a:gd name="connsiteX0" fmla="*/ 200853 w 592668"/>
                <a:gd name="connsiteY0" fmla="*/ 69 h 704341"/>
                <a:gd name="connsiteX1" fmla="*/ 348145 w 592668"/>
                <a:gd name="connsiteY1" fmla="*/ 24543 h 704341"/>
                <a:gd name="connsiteX2" fmla="*/ 436778 w 592668"/>
                <a:gd name="connsiteY2" fmla="*/ 81701 h 704341"/>
                <a:gd name="connsiteX3" fmla="*/ 506200 w 592668"/>
                <a:gd name="connsiteY3" fmla="*/ 160439 h 704341"/>
                <a:gd name="connsiteX4" fmla="*/ 587464 w 592668"/>
                <a:gd name="connsiteY4" fmla="*/ 366127 h 704341"/>
                <a:gd name="connsiteX5" fmla="*/ 562858 w 592668"/>
                <a:gd name="connsiteY5" fmla="*/ 547129 h 704341"/>
                <a:gd name="connsiteX6" fmla="*/ 548911 w 592668"/>
                <a:gd name="connsiteY6" fmla="*/ 579946 h 704341"/>
                <a:gd name="connsiteX7" fmla="*/ 526647 w 592668"/>
                <a:gd name="connsiteY7" fmla="*/ 611025 h 704341"/>
                <a:gd name="connsiteX8" fmla="*/ 518279 w 592668"/>
                <a:gd name="connsiteY8" fmla="*/ 619499 h 704341"/>
                <a:gd name="connsiteX9" fmla="*/ 360540 w 592668"/>
                <a:gd name="connsiteY9" fmla="*/ 695579 h 704341"/>
                <a:gd name="connsiteX10" fmla="*/ 304855 w 592668"/>
                <a:gd name="connsiteY10" fmla="*/ 703737 h 704341"/>
                <a:gd name="connsiteX11" fmla="*/ 118694 w 592668"/>
                <a:gd name="connsiteY11" fmla="*/ 681605 h 704341"/>
                <a:gd name="connsiteX12" fmla="*/ 58009 w 592668"/>
                <a:gd name="connsiteY12" fmla="*/ 654815 h 704341"/>
                <a:gd name="connsiteX13" fmla="*/ 53377 w 592668"/>
                <a:gd name="connsiteY13" fmla="*/ 646368 h 704341"/>
                <a:gd name="connsiteX14" fmla="*/ 55246 w 592668"/>
                <a:gd name="connsiteY14" fmla="*/ 620683 h 704341"/>
                <a:gd name="connsiteX15" fmla="*/ 56772 w 592668"/>
                <a:gd name="connsiteY15" fmla="*/ 468891 h 704341"/>
                <a:gd name="connsiteX16" fmla="*/ 43272 w 592668"/>
                <a:gd name="connsiteY16" fmla="*/ 282915 h 704341"/>
                <a:gd name="connsiteX17" fmla="*/ 21429 w 592668"/>
                <a:gd name="connsiteY17" fmla="*/ 119781 h 704341"/>
                <a:gd name="connsiteX18" fmla="*/ 2034 w 592668"/>
                <a:gd name="connsiteY18" fmla="*/ 59596 h 704341"/>
                <a:gd name="connsiteX19" fmla="*/ 11429 w 592668"/>
                <a:gd name="connsiteY19" fmla="*/ 39701 h 704341"/>
                <a:gd name="connsiteX20" fmla="*/ 56325 w 592668"/>
                <a:gd name="connsiteY20" fmla="*/ 27385 h 704341"/>
                <a:gd name="connsiteX21" fmla="*/ 148457 w 592668"/>
                <a:gd name="connsiteY21" fmla="*/ 3990 h 704341"/>
                <a:gd name="connsiteX22" fmla="*/ 200853 w 592668"/>
                <a:gd name="connsiteY22" fmla="*/ 69 h 704341"/>
                <a:gd name="connsiteX23" fmla="*/ 115457 w 592668"/>
                <a:gd name="connsiteY23" fmla="*/ 444786 h 704341"/>
                <a:gd name="connsiteX24" fmla="*/ 97009 w 592668"/>
                <a:gd name="connsiteY24" fmla="*/ 489208 h 704341"/>
                <a:gd name="connsiteX25" fmla="*/ 111799 w 592668"/>
                <a:gd name="connsiteY25" fmla="*/ 531866 h 704341"/>
                <a:gd name="connsiteX26" fmla="*/ 153168 w 592668"/>
                <a:gd name="connsiteY26" fmla="*/ 553287 h 704341"/>
                <a:gd name="connsiteX27" fmla="*/ 176695 w 592668"/>
                <a:gd name="connsiteY27" fmla="*/ 546603 h 704341"/>
                <a:gd name="connsiteX28" fmla="*/ 197563 w 592668"/>
                <a:gd name="connsiteY28" fmla="*/ 510550 h 704341"/>
                <a:gd name="connsiteX29" fmla="*/ 226143 w 592668"/>
                <a:gd name="connsiteY29" fmla="*/ 504392 h 704341"/>
                <a:gd name="connsiteX30" fmla="*/ 272354 w 592668"/>
                <a:gd name="connsiteY30" fmla="*/ 521129 h 704341"/>
                <a:gd name="connsiteX31" fmla="*/ 348750 w 592668"/>
                <a:gd name="connsiteY31" fmla="*/ 492602 h 704341"/>
                <a:gd name="connsiteX32" fmla="*/ 357855 w 592668"/>
                <a:gd name="connsiteY32" fmla="*/ 483602 h 704341"/>
                <a:gd name="connsiteX33" fmla="*/ 360119 w 592668"/>
                <a:gd name="connsiteY33" fmla="*/ 472339 h 704341"/>
                <a:gd name="connsiteX34" fmla="*/ 349513 w 592668"/>
                <a:gd name="connsiteY34" fmla="*/ 474707 h 704341"/>
                <a:gd name="connsiteX35" fmla="*/ 276512 w 592668"/>
                <a:gd name="connsiteY35" fmla="*/ 506024 h 704341"/>
                <a:gd name="connsiteX36" fmla="*/ 241669 w 592668"/>
                <a:gd name="connsiteY36" fmla="*/ 498366 h 704341"/>
                <a:gd name="connsiteX37" fmla="*/ 207222 w 592668"/>
                <a:gd name="connsiteY37" fmla="*/ 455681 h 704341"/>
                <a:gd name="connsiteX38" fmla="*/ 223459 w 592668"/>
                <a:gd name="connsiteY38" fmla="*/ 423391 h 704341"/>
                <a:gd name="connsiteX39" fmla="*/ 268012 w 592668"/>
                <a:gd name="connsiteY39" fmla="*/ 384206 h 704341"/>
                <a:gd name="connsiteX40" fmla="*/ 248748 w 592668"/>
                <a:gd name="connsiteY40" fmla="*/ 331521 h 704341"/>
                <a:gd name="connsiteX41" fmla="*/ 181247 w 592668"/>
                <a:gd name="connsiteY41" fmla="*/ 338311 h 704341"/>
                <a:gd name="connsiteX42" fmla="*/ 177221 w 592668"/>
                <a:gd name="connsiteY42" fmla="*/ 403101 h 704341"/>
                <a:gd name="connsiteX43" fmla="*/ 169537 w 592668"/>
                <a:gd name="connsiteY43" fmla="*/ 425628 h 704341"/>
                <a:gd name="connsiteX44" fmla="*/ 114615 w 592668"/>
                <a:gd name="connsiteY44" fmla="*/ 426022 h 704341"/>
                <a:gd name="connsiteX45" fmla="*/ 77956 w 592668"/>
                <a:gd name="connsiteY45" fmla="*/ 391996 h 704341"/>
                <a:gd name="connsiteX46" fmla="*/ 73562 w 592668"/>
                <a:gd name="connsiteY46" fmla="*/ 366679 h 704341"/>
                <a:gd name="connsiteX47" fmla="*/ 81614 w 592668"/>
                <a:gd name="connsiteY47" fmla="*/ 312389 h 704341"/>
                <a:gd name="connsiteX48" fmla="*/ 81562 w 592668"/>
                <a:gd name="connsiteY48" fmla="*/ 299810 h 704341"/>
                <a:gd name="connsiteX49" fmla="*/ 71641 w 592668"/>
                <a:gd name="connsiteY49" fmla="*/ 307810 h 704341"/>
                <a:gd name="connsiteX50" fmla="*/ 62193 w 592668"/>
                <a:gd name="connsiteY50" fmla="*/ 333810 h 704341"/>
                <a:gd name="connsiteX51" fmla="*/ 111010 w 592668"/>
                <a:gd name="connsiteY51" fmla="*/ 442128 h 704341"/>
                <a:gd name="connsiteX52" fmla="*/ 115457 w 592668"/>
                <a:gd name="connsiteY52" fmla="*/ 444786 h 704341"/>
                <a:gd name="connsiteX53" fmla="*/ 476304 w 592668"/>
                <a:gd name="connsiteY53" fmla="*/ 312547 h 704341"/>
                <a:gd name="connsiteX54" fmla="*/ 390409 w 592668"/>
                <a:gd name="connsiteY54" fmla="*/ 240967 h 704341"/>
                <a:gd name="connsiteX55" fmla="*/ 341566 w 592668"/>
                <a:gd name="connsiteY55" fmla="*/ 273415 h 704341"/>
                <a:gd name="connsiteX56" fmla="*/ 341908 w 592668"/>
                <a:gd name="connsiteY56" fmla="*/ 287731 h 704341"/>
                <a:gd name="connsiteX57" fmla="*/ 355013 w 592668"/>
                <a:gd name="connsiteY57" fmla="*/ 284283 h 704341"/>
                <a:gd name="connsiteX58" fmla="*/ 361013 w 592668"/>
                <a:gd name="connsiteY58" fmla="*/ 277810 h 704341"/>
                <a:gd name="connsiteX59" fmla="*/ 420041 w 592668"/>
                <a:gd name="connsiteY59" fmla="*/ 261941 h 704341"/>
                <a:gd name="connsiteX60" fmla="*/ 459383 w 592668"/>
                <a:gd name="connsiteY60" fmla="*/ 312389 h 704341"/>
                <a:gd name="connsiteX61" fmla="*/ 461094 w 592668"/>
                <a:gd name="connsiteY61" fmla="*/ 330100 h 704341"/>
                <a:gd name="connsiteX62" fmla="*/ 467489 w 592668"/>
                <a:gd name="connsiteY62" fmla="*/ 335942 h 704341"/>
                <a:gd name="connsiteX63" fmla="*/ 474015 w 592668"/>
                <a:gd name="connsiteY63" fmla="*/ 330231 h 704341"/>
                <a:gd name="connsiteX64" fmla="*/ 476304 w 592668"/>
                <a:gd name="connsiteY64" fmla="*/ 312547 h 704341"/>
                <a:gd name="connsiteX65" fmla="*/ 122352 w 592668"/>
                <a:gd name="connsiteY65" fmla="*/ 190650 h 704341"/>
                <a:gd name="connsiteX66" fmla="*/ 140089 w 592668"/>
                <a:gd name="connsiteY66" fmla="*/ 180861 h 704341"/>
                <a:gd name="connsiteX67" fmla="*/ 167326 w 592668"/>
                <a:gd name="connsiteY67" fmla="*/ 166861 h 704341"/>
                <a:gd name="connsiteX68" fmla="*/ 220722 w 592668"/>
                <a:gd name="connsiteY68" fmla="*/ 181861 h 704341"/>
                <a:gd name="connsiteX69" fmla="*/ 231906 w 592668"/>
                <a:gd name="connsiteY69" fmla="*/ 219230 h 704341"/>
                <a:gd name="connsiteX70" fmla="*/ 232090 w 592668"/>
                <a:gd name="connsiteY70" fmla="*/ 234493 h 704341"/>
                <a:gd name="connsiteX71" fmla="*/ 248143 w 592668"/>
                <a:gd name="connsiteY71" fmla="*/ 223072 h 704341"/>
                <a:gd name="connsiteX72" fmla="*/ 173563 w 592668"/>
                <a:gd name="connsiteY72" fmla="*/ 147676 h 704341"/>
                <a:gd name="connsiteX73" fmla="*/ 123983 w 592668"/>
                <a:gd name="connsiteY73" fmla="*/ 180282 h 704341"/>
                <a:gd name="connsiteX74" fmla="*/ 122352 w 592668"/>
                <a:gd name="connsiteY74" fmla="*/ 190650 h 70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592668" h="704341">
                  <a:moveTo>
                    <a:pt x="200853" y="69"/>
                  </a:moveTo>
                  <a:cubicBezTo>
                    <a:pt x="251538" y="-984"/>
                    <a:pt x="300302" y="10200"/>
                    <a:pt x="348145" y="24543"/>
                  </a:cubicBezTo>
                  <a:cubicBezTo>
                    <a:pt x="382619" y="34885"/>
                    <a:pt x="409882" y="58675"/>
                    <a:pt x="436778" y="81701"/>
                  </a:cubicBezTo>
                  <a:cubicBezTo>
                    <a:pt x="463541" y="104623"/>
                    <a:pt x="484857" y="132413"/>
                    <a:pt x="506200" y="160439"/>
                  </a:cubicBezTo>
                  <a:cubicBezTo>
                    <a:pt x="552806" y="221572"/>
                    <a:pt x="571359" y="293310"/>
                    <a:pt x="587464" y="366127"/>
                  </a:cubicBezTo>
                  <a:cubicBezTo>
                    <a:pt x="601438" y="429312"/>
                    <a:pt x="585253" y="488734"/>
                    <a:pt x="562858" y="547129"/>
                  </a:cubicBezTo>
                  <a:cubicBezTo>
                    <a:pt x="558595" y="558235"/>
                    <a:pt x="554753" y="569682"/>
                    <a:pt x="548911" y="579946"/>
                  </a:cubicBezTo>
                  <a:cubicBezTo>
                    <a:pt x="542621" y="590946"/>
                    <a:pt x="534332" y="600841"/>
                    <a:pt x="526647" y="611025"/>
                  </a:cubicBezTo>
                  <a:cubicBezTo>
                    <a:pt x="524279" y="614157"/>
                    <a:pt x="520805" y="616446"/>
                    <a:pt x="518279" y="619499"/>
                  </a:cubicBezTo>
                  <a:cubicBezTo>
                    <a:pt x="477278" y="668895"/>
                    <a:pt x="421172" y="686895"/>
                    <a:pt x="360540" y="695579"/>
                  </a:cubicBezTo>
                  <a:cubicBezTo>
                    <a:pt x="341960" y="698237"/>
                    <a:pt x="323486" y="702974"/>
                    <a:pt x="304855" y="703737"/>
                  </a:cubicBezTo>
                  <a:cubicBezTo>
                    <a:pt x="241722" y="706263"/>
                    <a:pt x="179142" y="701237"/>
                    <a:pt x="118694" y="681605"/>
                  </a:cubicBezTo>
                  <a:cubicBezTo>
                    <a:pt x="97746" y="674816"/>
                    <a:pt x="78035" y="664210"/>
                    <a:pt x="58009" y="654815"/>
                  </a:cubicBezTo>
                  <a:cubicBezTo>
                    <a:pt x="55588" y="653684"/>
                    <a:pt x="53377" y="649263"/>
                    <a:pt x="53377" y="646368"/>
                  </a:cubicBezTo>
                  <a:cubicBezTo>
                    <a:pt x="53403" y="637815"/>
                    <a:pt x="55088" y="629262"/>
                    <a:pt x="55246" y="620683"/>
                  </a:cubicBezTo>
                  <a:cubicBezTo>
                    <a:pt x="56061" y="570077"/>
                    <a:pt x="58693" y="519392"/>
                    <a:pt x="56772" y="468891"/>
                  </a:cubicBezTo>
                  <a:cubicBezTo>
                    <a:pt x="54403" y="406812"/>
                    <a:pt x="49430" y="344758"/>
                    <a:pt x="43272" y="282915"/>
                  </a:cubicBezTo>
                  <a:cubicBezTo>
                    <a:pt x="37824" y="228335"/>
                    <a:pt x="30219" y="173913"/>
                    <a:pt x="21429" y="119781"/>
                  </a:cubicBezTo>
                  <a:cubicBezTo>
                    <a:pt x="18087" y="99202"/>
                    <a:pt x="9061" y="79491"/>
                    <a:pt x="2034" y="59596"/>
                  </a:cubicBezTo>
                  <a:cubicBezTo>
                    <a:pt x="-1966" y="48254"/>
                    <a:pt x="-676" y="43543"/>
                    <a:pt x="11429" y="39701"/>
                  </a:cubicBezTo>
                  <a:cubicBezTo>
                    <a:pt x="26219" y="35017"/>
                    <a:pt x="41324" y="31306"/>
                    <a:pt x="56325" y="27385"/>
                  </a:cubicBezTo>
                  <a:cubicBezTo>
                    <a:pt x="86983" y="19385"/>
                    <a:pt x="117457" y="10437"/>
                    <a:pt x="148457" y="3990"/>
                  </a:cubicBezTo>
                  <a:cubicBezTo>
                    <a:pt x="165484" y="463"/>
                    <a:pt x="183379" y="1253"/>
                    <a:pt x="200853" y="69"/>
                  </a:cubicBezTo>
                  <a:close/>
                  <a:moveTo>
                    <a:pt x="115457" y="444786"/>
                  </a:moveTo>
                  <a:cubicBezTo>
                    <a:pt x="109141" y="459970"/>
                    <a:pt x="102878" y="474497"/>
                    <a:pt x="97009" y="489208"/>
                  </a:cubicBezTo>
                  <a:cubicBezTo>
                    <a:pt x="88483" y="510629"/>
                    <a:pt x="91694" y="520419"/>
                    <a:pt x="111799" y="531866"/>
                  </a:cubicBezTo>
                  <a:cubicBezTo>
                    <a:pt x="125273" y="539550"/>
                    <a:pt x="139352" y="546208"/>
                    <a:pt x="153168" y="553287"/>
                  </a:cubicBezTo>
                  <a:cubicBezTo>
                    <a:pt x="165984" y="559840"/>
                    <a:pt x="169274" y="558998"/>
                    <a:pt x="176695" y="546603"/>
                  </a:cubicBezTo>
                  <a:cubicBezTo>
                    <a:pt x="183826" y="534682"/>
                    <a:pt x="190484" y="522498"/>
                    <a:pt x="197563" y="510550"/>
                  </a:cubicBezTo>
                  <a:cubicBezTo>
                    <a:pt x="208301" y="492497"/>
                    <a:pt x="209774" y="491997"/>
                    <a:pt x="226143" y="504392"/>
                  </a:cubicBezTo>
                  <a:cubicBezTo>
                    <a:pt x="239933" y="514840"/>
                    <a:pt x="254222" y="523708"/>
                    <a:pt x="272354" y="521129"/>
                  </a:cubicBezTo>
                  <a:cubicBezTo>
                    <a:pt x="299828" y="517208"/>
                    <a:pt x="325513" y="508024"/>
                    <a:pt x="348750" y="492602"/>
                  </a:cubicBezTo>
                  <a:cubicBezTo>
                    <a:pt x="352276" y="490260"/>
                    <a:pt x="355776" y="487181"/>
                    <a:pt x="357855" y="483602"/>
                  </a:cubicBezTo>
                  <a:cubicBezTo>
                    <a:pt x="359671" y="480471"/>
                    <a:pt x="359461" y="476155"/>
                    <a:pt x="360119" y="472339"/>
                  </a:cubicBezTo>
                  <a:cubicBezTo>
                    <a:pt x="356540" y="473076"/>
                    <a:pt x="351960" y="472628"/>
                    <a:pt x="349513" y="474707"/>
                  </a:cubicBezTo>
                  <a:cubicBezTo>
                    <a:pt x="328355" y="492734"/>
                    <a:pt x="303039" y="500813"/>
                    <a:pt x="276512" y="506024"/>
                  </a:cubicBezTo>
                  <a:cubicBezTo>
                    <a:pt x="263907" y="508497"/>
                    <a:pt x="252196" y="505866"/>
                    <a:pt x="241669" y="498366"/>
                  </a:cubicBezTo>
                  <a:cubicBezTo>
                    <a:pt x="226222" y="487339"/>
                    <a:pt x="214932" y="473102"/>
                    <a:pt x="207222" y="455681"/>
                  </a:cubicBezTo>
                  <a:cubicBezTo>
                    <a:pt x="197037" y="432654"/>
                    <a:pt x="199248" y="428865"/>
                    <a:pt x="223459" y="423391"/>
                  </a:cubicBezTo>
                  <a:cubicBezTo>
                    <a:pt x="244933" y="418522"/>
                    <a:pt x="262196" y="406706"/>
                    <a:pt x="268012" y="384206"/>
                  </a:cubicBezTo>
                  <a:cubicBezTo>
                    <a:pt x="273512" y="362916"/>
                    <a:pt x="265696" y="344969"/>
                    <a:pt x="248748" y="331521"/>
                  </a:cubicBezTo>
                  <a:cubicBezTo>
                    <a:pt x="228722" y="315626"/>
                    <a:pt x="201721" y="318652"/>
                    <a:pt x="181247" y="338311"/>
                  </a:cubicBezTo>
                  <a:cubicBezTo>
                    <a:pt x="162852" y="355969"/>
                    <a:pt x="161326" y="380338"/>
                    <a:pt x="177221" y="403101"/>
                  </a:cubicBezTo>
                  <a:cubicBezTo>
                    <a:pt x="186274" y="416075"/>
                    <a:pt x="184537" y="421154"/>
                    <a:pt x="169537" y="425628"/>
                  </a:cubicBezTo>
                  <a:cubicBezTo>
                    <a:pt x="151273" y="431075"/>
                    <a:pt x="133115" y="429654"/>
                    <a:pt x="114615" y="426022"/>
                  </a:cubicBezTo>
                  <a:cubicBezTo>
                    <a:pt x="94957" y="422154"/>
                    <a:pt x="84509" y="408891"/>
                    <a:pt x="77956" y="391996"/>
                  </a:cubicBezTo>
                  <a:cubicBezTo>
                    <a:pt x="74904" y="384153"/>
                    <a:pt x="74377" y="375206"/>
                    <a:pt x="73562" y="366679"/>
                  </a:cubicBezTo>
                  <a:cubicBezTo>
                    <a:pt x="71798" y="347995"/>
                    <a:pt x="73325" y="329758"/>
                    <a:pt x="81614" y="312389"/>
                  </a:cubicBezTo>
                  <a:cubicBezTo>
                    <a:pt x="83246" y="308968"/>
                    <a:pt x="81667" y="304047"/>
                    <a:pt x="81562" y="299810"/>
                  </a:cubicBezTo>
                  <a:cubicBezTo>
                    <a:pt x="78167" y="302442"/>
                    <a:pt x="73325" y="304363"/>
                    <a:pt x="71641" y="307810"/>
                  </a:cubicBezTo>
                  <a:cubicBezTo>
                    <a:pt x="67640" y="316073"/>
                    <a:pt x="64167" y="324863"/>
                    <a:pt x="62193" y="333810"/>
                  </a:cubicBezTo>
                  <a:cubicBezTo>
                    <a:pt x="53561" y="372916"/>
                    <a:pt x="59561" y="423364"/>
                    <a:pt x="111010" y="442128"/>
                  </a:cubicBezTo>
                  <a:cubicBezTo>
                    <a:pt x="112325" y="442575"/>
                    <a:pt x="113352" y="443470"/>
                    <a:pt x="115457" y="444786"/>
                  </a:cubicBezTo>
                  <a:close/>
                  <a:moveTo>
                    <a:pt x="476304" y="312547"/>
                  </a:moveTo>
                  <a:cubicBezTo>
                    <a:pt x="476620" y="267388"/>
                    <a:pt x="434856" y="232283"/>
                    <a:pt x="390409" y="240967"/>
                  </a:cubicBezTo>
                  <a:cubicBezTo>
                    <a:pt x="369908" y="244967"/>
                    <a:pt x="352539" y="255046"/>
                    <a:pt x="341566" y="273415"/>
                  </a:cubicBezTo>
                  <a:cubicBezTo>
                    <a:pt x="339487" y="276889"/>
                    <a:pt x="341671" y="282889"/>
                    <a:pt x="341908" y="287731"/>
                  </a:cubicBezTo>
                  <a:cubicBezTo>
                    <a:pt x="346303" y="286652"/>
                    <a:pt x="350961" y="286126"/>
                    <a:pt x="355013" y="284283"/>
                  </a:cubicBezTo>
                  <a:cubicBezTo>
                    <a:pt x="357487" y="283178"/>
                    <a:pt x="359040" y="280020"/>
                    <a:pt x="361013" y="277810"/>
                  </a:cubicBezTo>
                  <a:cubicBezTo>
                    <a:pt x="377356" y="259415"/>
                    <a:pt x="397514" y="253994"/>
                    <a:pt x="420041" y="261941"/>
                  </a:cubicBezTo>
                  <a:cubicBezTo>
                    <a:pt x="444462" y="270573"/>
                    <a:pt x="457988" y="287941"/>
                    <a:pt x="459383" y="312389"/>
                  </a:cubicBezTo>
                  <a:cubicBezTo>
                    <a:pt x="459725" y="318310"/>
                    <a:pt x="459752" y="324389"/>
                    <a:pt x="461094" y="330100"/>
                  </a:cubicBezTo>
                  <a:cubicBezTo>
                    <a:pt x="461673" y="332574"/>
                    <a:pt x="465252" y="335916"/>
                    <a:pt x="467489" y="335942"/>
                  </a:cubicBezTo>
                  <a:cubicBezTo>
                    <a:pt x="469725" y="335968"/>
                    <a:pt x="473357" y="332705"/>
                    <a:pt x="474015" y="330231"/>
                  </a:cubicBezTo>
                  <a:cubicBezTo>
                    <a:pt x="475541" y="324521"/>
                    <a:pt x="475620" y="318442"/>
                    <a:pt x="476304" y="312547"/>
                  </a:cubicBezTo>
                  <a:close/>
                  <a:moveTo>
                    <a:pt x="122352" y="190650"/>
                  </a:moveTo>
                  <a:cubicBezTo>
                    <a:pt x="130352" y="186229"/>
                    <a:pt x="135194" y="183466"/>
                    <a:pt x="140089" y="180861"/>
                  </a:cubicBezTo>
                  <a:cubicBezTo>
                    <a:pt x="149115" y="176071"/>
                    <a:pt x="157800" y="170282"/>
                    <a:pt x="167326" y="166861"/>
                  </a:cubicBezTo>
                  <a:cubicBezTo>
                    <a:pt x="189774" y="158755"/>
                    <a:pt x="211485" y="164255"/>
                    <a:pt x="220722" y="181861"/>
                  </a:cubicBezTo>
                  <a:cubicBezTo>
                    <a:pt x="226669" y="193177"/>
                    <a:pt x="228827" y="206572"/>
                    <a:pt x="231906" y="219230"/>
                  </a:cubicBezTo>
                  <a:cubicBezTo>
                    <a:pt x="233090" y="224098"/>
                    <a:pt x="232090" y="229493"/>
                    <a:pt x="232090" y="234493"/>
                  </a:cubicBezTo>
                  <a:cubicBezTo>
                    <a:pt x="243617" y="237046"/>
                    <a:pt x="246591" y="230941"/>
                    <a:pt x="248143" y="223072"/>
                  </a:cubicBezTo>
                  <a:cubicBezTo>
                    <a:pt x="257249" y="176940"/>
                    <a:pt x="220248" y="140123"/>
                    <a:pt x="173563" y="147676"/>
                  </a:cubicBezTo>
                  <a:cubicBezTo>
                    <a:pt x="151615" y="151229"/>
                    <a:pt x="139221" y="167519"/>
                    <a:pt x="123983" y="180282"/>
                  </a:cubicBezTo>
                  <a:cubicBezTo>
                    <a:pt x="122536" y="181492"/>
                    <a:pt x="123141" y="185177"/>
                    <a:pt x="122352" y="190650"/>
                  </a:cubicBezTo>
                  <a:close/>
                </a:path>
              </a:pathLst>
            </a:custGeom>
            <a:grpFill/>
            <a:ln w="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5FA2F4B7-FFBD-48E5-9588-ACB7B0F520CA}"/>
                </a:ext>
              </a:extLst>
            </p:cNvPr>
            <p:cNvSpPr/>
            <p:nvPr/>
          </p:nvSpPr>
          <p:spPr>
            <a:xfrm>
              <a:off x="8482680" y="1456314"/>
              <a:ext cx="316569" cy="522277"/>
            </a:xfrm>
            <a:custGeom>
              <a:avLst/>
              <a:gdLst>
                <a:gd name="connsiteX0" fmla="*/ 272 w 316569"/>
                <a:gd name="connsiteY0" fmla="*/ 151288 h 522277"/>
                <a:gd name="connsiteX1" fmla="*/ 15430 w 316569"/>
                <a:gd name="connsiteY1" fmla="*/ 58549 h 522277"/>
                <a:gd name="connsiteX2" fmla="*/ 48483 w 316569"/>
                <a:gd name="connsiteY2" fmla="*/ 44075 h 522277"/>
                <a:gd name="connsiteX3" fmla="*/ 69483 w 316569"/>
                <a:gd name="connsiteY3" fmla="*/ 63997 h 522277"/>
                <a:gd name="connsiteX4" fmla="*/ 83431 w 316569"/>
                <a:gd name="connsiteY4" fmla="*/ 93497 h 522277"/>
                <a:gd name="connsiteX5" fmla="*/ 91747 w 316569"/>
                <a:gd name="connsiteY5" fmla="*/ 100260 h 522277"/>
                <a:gd name="connsiteX6" fmla="*/ 95484 w 316569"/>
                <a:gd name="connsiteY6" fmla="*/ 89497 h 522277"/>
                <a:gd name="connsiteX7" fmla="*/ 79562 w 316569"/>
                <a:gd name="connsiteY7" fmla="*/ 53312 h 522277"/>
                <a:gd name="connsiteX8" fmla="*/ 78378 w 316569"/>
                <a:gd name="connsiteY8" fmla="*/ 14575 h 522277"/>
                <a:gd name="connsiteX9" fmla="*/ 118326 w 316569"/>
                <a:gd name="connsiteY9" fmla="*/ 1864 h 522277"/>
                <a:gd name="connsiteX10" fmla="*/ 145090 w 316569"/>
                <a:gd name="connsiteY10" fmla="*/ 38891 h 522277"/>
                <a:gd name="connsiteX11" fmla="*/ 144695 w 316569"/>
                <a:gd name="connsiteY11" fmla="*/ 66681 h 522277"/>
                <a:gd name="connsiteX12" fmla="*/ 150037 w 316569"/>
                <a:gd name="connsiteY12" fmla="*/ 97629 h 522277"/>
                <a:gd name="connsiteX13" fmla="*/ 159774 w 316569"/>
                <a:gd name="connsiteY13" fmla="*/ 104866 h 522277"/>
                <a:gd name="connsiteX14" fmla="*/ 161116 w 316569"/>
                <a:gd name="connsiteY14" fmla="*/ 94260 h 522277"/>
                <a:gd name="connsiteX15" fmla="*/ 164748 w 316569"/>
                <a:gd name="connsiteY15" fmla="*/ 36128 h 522277"/>
                <a:gd name="connsiteX16" fmla="*/ 210485 w 316569"/>
                <a:gd name="connsiteY16" fmla="*/ 21022 h 522277"/>
                <a:gd name="connsiteX17" fmla="*/ 252618 w 316569"/>
                <a:gd name="connsiteY17" fmla="*/ 63970 h 522277"/>
                <a:gd name="connsiteX18" fmla="*/ 299381 w 316569"/>
                <a:gd name="connsiteY18" fmla="*/ 177630 h 522277"/>
                <a:gd name="connsiteX19" fmla="*/ 316540 w 316569"/>
                <a:gd name="connsiteY19" fmla="*/ 311237 h 522277"/>
                <a:gd name="connsiteX20" fmla="*/ 299460 w 316569"/>
                <a:gd name="connsiteY20" fmla="*/ 449476 h 522277"/>
                <a:gd name="connsiteX21" fmla="*/ 271776 w 316569"/>
                <a:gd name="connsiteY21" fmla="*/ 502872 h 522277"/>
                <a:gd name="connsiteX22" fmla="*/ 211301 w 316569"/>
                <a:gd name="connsiteY22" fmla="*/ 520872 h 522277"/>
                <a:gd name="connsiteX23" fmla="*/ 149669 w 316569"/>
                <a:gd name="connsiteY23" fmla="*/ 488898 h 522277"/>
                <a:gd name="connsiteX24" fmla="*/ 65931 w 316569"/>
                <a:gd name="connsiteY24" fmla="*/ 382475 h 522277"/>
                <a:gd name="connsiteX25" fmla="*/ 272 w 316569"/>
                <a:gd name="connsiteY25" fmla="*/ 151288 h 522277"/>
                <a:gd name="connsiteX26" fmla="*/ 232670 w 316569"/>
                <a:gd name="connsiteY26" fmla="*/ 412686 h 522277"/>
                <a:gd name="connsiteX27" fmla="*/ 201196 w 316569"/>
                <a:gd name="connsiteY27" fmla="*/ 351317 h 522277"/>
                <a:gd name="connsiteX28" fmla="*/ 170906 w 316569"/>
                <a:gd name="connsiteY28" fmla="*/ 354790 h 522277"/>
                <a:gd name="connsiteX29" fmla="*/ 159406 w 316569"/>
                <a:gd name="connsiteY29" fmla="*/ 377080 h 522277"/>
                <a:gd name="connsiteX30" fmla="*/ 180353 w 316569"/>
                <a:gd name="connsiteY30" fmla="*/ 436186 h 522277"/>
                <a:gd name="connsiteX31" fmla="*/ 186722 w 316569"/>
                <a:gd name="connsiteY31" fmla="*/ 440871 h 522277"/>
                <a:gd name="connsiteX32" fmla="*/ 219696 w 316569"/>
                <a:gd name="connsiteY32" fmla="*/ 442608 h 522277"/>
                <a:gd name="connsiteX33" fmla="*/ 232670 w 316569"/>
                <a:gd name="connsiteY33" fmla="*/ 412686 h 522277"/>
                <a:gd name="connsiteX34" fmla="*/ 220485 w 316569"/>
                <a:gd name="connsiteY34" fmla="*/ 159393 h 522277"/>
                <a:gd name="connsiteX35" fmla="*/ 193064 w 316569"/>
                <a:gd name="connsiteY35" fmla="*/ 185762 h 522277"/>
                <a:gd name="connsiteX36" fmla="*/ 227828 w 316569"/>
                <a:gd name="connsiteY36" fmla="*/ 225999 h 522277"/>
                <a:gd name="connsiteX37" fmla="*/ 254618 w 316569"/>
                <a:gd name="connsiteY37" fmla="*/ 199315 h 522277"/>
                <a:gd name="connsiteX38" fmla="*/ 220485 w 316569"/>
                <a:gd name="connsiteY38" fmla="*/ 159393 h 522277"/>
                <a:gd name="connsiteX39" fmla="*/ 165616 w 316569"/>
                <a:gd name="connsiteY39" fmla="*/ 173340 h 522277"/>
                <a:gd name="connsiteX40" fmla="*/ 129274 w 316569"/>
                <a:gd name="connsiteY40" fmla="*/ 134998 h 522277"/>
                <a:gd name="connsiteX41" fmla="*/ 105984 w 316569"/>
                <a:gd name="connsiteY41" fmla="*/ 168867 h 522277"/>
                <a:gd name="connsiteX42" fmla="*/ 135511 w 316569"/>
                <a:gd name="connsiteY42" fmla="*/ 205788 h 522277"/>
                <a:gd name="connsiteX43" fmla="*/ 165616 w 316569"/>
                <a:gd name="connsiteY43" fmla="*/ 173340 h 522277"/>
                <a:gd name="connsiteX44" fmla="*/ 61404 w 316569"/>
                <a:gd name="connsiteY44" fmla="*/ 184077 h 522277"/>
                <a:gd name="connsiteX45" fmla="*/ 36430 w 316569"/>
                <a:gd name="connsiteY45" fmla="*/ 207446 h 522277"/>
                <a:gd name="connsiteX46" fmla="*/ 68167 w 316569"/>
                <a:gd name="connsiteY46" fmla="*/ 240341 h 522277"/>
                <a:gd name="connsiteX47" fmla="*/ 92063 w 316569"/>
                <a:gd name="connsiteY47" fmla="*/ 216920 h 522277"/>
                <a:gd name="connsiteX48" fmla="*/ 61404 w 316569"/>
                <a:gd name="connsiteY48" fmla="*/ 184077 h 522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316569" h="522277">
                  <a:moveTo>
                    <a:pt x="272" y="151288"/>
                  </a:moveTo>
                  <a:cubicBezTo>
                    <a:pt x="-1649" y="119155"/>
                    <a:pt x="6956" y="88813"/>
                    <a:pt x="15430" y="58549"/>
                  </a:cubicBezTo>
                  <a:cubicBezTo>
                    <a:pt x="19693" y="43365"/>
                    <a:pt x="34798" y="36444"/>
                    <a:pt x="48483" y="44075"/>
                  </a:cubicBezTo>
                  <a:cubicBezTo>
                    <a:pt x="56694" y="48654"/>
                    <a:pt x="64167" y="56128"/>
                    <a:pt x="69483" y="63997"/>
                  </a:cubicBezTo>
                  <a:cubicBezTo>
                    <a:pt x="75510" y="72892"/>
                    <a:pt x="78431" y="83839"/>
                    <a:pt x="83431" y="93497"/>
                  </a:cubicBezTo>
                  <a:cubicBezTo>
                    <a:pt x="84931" y="96418"/>
                    <a:pt x="88905" y="98050"/>
                    <a:pt x="91747" y="100260"/>
                  </a:cubicBezTo>
                  <a:cubicBezTo>
                    <a:pt x="93115" y="96629"/>
                    <a:pt x="96510" y="92234"/>
                    <a:pt x="95484" y="89497"/>
                  </a:cubicBezTo>
                  <a:cubicBezTo>
                    <a:pt x="90905" y="77155"/>
                    <a:pt x="85615" y="65023"/>
                    <a:pt x="79562" y="53312"/>
                  </a:cubicBezTo>
                  <a:cubicBezTo>
                    <a:pt x="72852" y="40365"/>
                    <a:pt x="65431" y="28338"/>
                    <a:pt x="78378" y="14575"/>
                  </a:cubicBezTo>
                  <a:cubicBezTo>
                    <a:pt x="90378" y="1812"/>
                    <a:pt x="103615" y="-3004"/>
                    <a:pt x="118326" y="1864"/>
                  </a:cubicBezTo>
                  <a:cubicBezTo>
                    <a:pt x="133721" y="6970"/>
                    <a:pt x="144669" y="21786"/>
                    <a:pt x="145090" y="38891"/>
                  </a:cubicBezTo>
                  <a:cubicBezTo>
                    <a:pt x="145326" y="48154"/>
                    <a:pt x="143958" y="57497"/>
                    <a:pt x="144695" y="66681"/>
                  </a:cubicBezTo>
                  <a:cubicBezTo>
                    <a:pt x="145537" y="77102"/>
                    <a:pt x="147274" y="87576"/>
                    <a:pt x="150037" y="97629"/>
                  </a:cubicBezTo>
                  <a:cubicBezTo>
                    <a:pt x="150879" y="100708"/>
                    <a:pt x="156406" y="102497"/>
                    <a:pt x="159774" y="104866"/>
                  </a:cubicBezTo>
                  <a:cubicBezTo>
                    <a:pt x="160300" y="101313"/>
                    <a:pt x="162169" y="97260"/>
                    <a:pt x="161116" y="94260"/>
                  </a:cubicBezTo>
                  <a:cubicBezTo>
                    <a:pt x="154169" y="74260"/>
                    <a:pt x="157406" y="55102"/>
                    <a:pt x="164748" y="36128"/>
                  </a:cubicBezTo>
                  <a:cubicBezTo>
                    <a:pt x="172564" y="15943"/>
                    <a:pt x="193538" y="7759"/>
                    <a:pt x="210485" y="21022"/>
                  </a:cubicBezTo>
                  <a:cubicBezTo>
                    <a:pt x="226170" y="33286"/>
                    <a:pt x="240380" y="48207"/>
                    <a:pt x="252618" y="63970"/>
                  </a:cubicBezTo>
                  <a:cubicBezTo>
                    <a:pt x="278486" y="97339"/>
                    <a:pt x="290960" y="136735"/>
                    <a:pt x="299381" y="177630"/>
                  </a:cubicBezTo>
                  <a:cubicBezTo>
                    <a:pt x="308434" y="221736"/>
                    <a:pt x="317145" y="265868"/>
                    <a:pt x="316540" y="311237"/>
                  </a:cubicBezTo>
                  <a:cubicBezTo>
                    <a:pt x="315908" y="357948"/>
                    <a:pt x="312408" y="404265"/>
                    <a:pt x="299460" y="449476"/>
                  </a:cubicBezTo>
                  <a:cubicBezTo>
                    <a:pt x="293802" y="469213"/>
                    <a:pt x="284250" y="486819"/>
                    <a:pt x="271776" y="502872"/>
                  </a:cubicBezTo>
                  <a:cubicBezTo>
                    <a:pt x="256039" y="523135"/>
                    <a:pt x="234065" y="524109"/>
                    <a:pt x="211301" y="520872"/>
                  </a:cubicBezTo>
                  <a:cubicBezTo>
                    <a:pt x="187143" y="517424"/>
                    <a:pt x="167616" y="504661"/>
                    <a:pt x="149669" y="488898"/>
                  </a:cubicBezTo>
                  <a:cubicBezTo>
                    <a:pt x="115168" y="458608"/>
                    <a:pt x="88852" y="421923"/>
                    <a:pt x="65931" y="382475"/>
                  </a:cubicBezTo>
                  <a:cubicBezTo>
                    <a:pt x="24430" y="310921"/>
                    <a:pt x="3272" y="233657"/>
                    <a:pt x="272" y="151288"/>
                  </a:cubicBezTo>
                  <a:close/>
                  <a:moveTo>
                    <a:pt x="232670" y="412686"/>
                  </a:moveTo>
                  <a:cubicBezTo>
                    <a:pt x="232801" y="384949"/>
                    <a:pt x="221959" y="364159"/>
                    <a:pt x="201196" y="351317"/>
                  </a:cubicBezTo>
                  <a:cubicBezTo>
                    <a:pt x="190011" y="344396"/>
                    <a:pt x="179327" y="344843"/>
                    <a:pt x="170906" y="354790"/>
                  </a:cubicBezTo>
                  <a:cubicBezTo>
                    <a:pt x="165590" y="361054"/>
                    <a:pt x="160748" y="369159"/>
                    <a:pt x="159406" y="377080"/>
                  </a:cubicBezTo>
                  <a:cubicBezTo>
                    <a:pt x="155537" y="400160"/>
                    <a:pt x="163932" y="419844"/>
                    <a:pt x="180353" y="436186"/>
                  </a:cubicBezTo>
                  <a:cubicBezTo>
                    <a:pt x="182195" y="438029"/>
                    <a:pt x="184432" y="439581"/>
                    <a:pt x="186722" y="440871"/>
                  </a:cubicBezTo>
                  <a:cubicBezTo>
                    <a:pt x="197380" y="446950"/>
                    <a:pt x="208512" y="448924"/>
                    <a:pt x="219696" y="442608"/>
                  </a:cubicBezTo>
                  <a:cubicBezTo>
                    <a:pt x="231854" y="435739"/>
                    <a:pt x="233117" y="423923"/>
                    <a:pt x="232670" y="412686"/>
                  </a:cubicBezTo>
                  <a:close/>
                  <a:moveTo>
                    <a:pt x="220485" y="159393"/>
                  </a:moveTo>
                  <a:cubicBezTo>
                    <a:pt x="202590" y="159261"/>
                    <a:pt x="193169" y="168314"/>
                    <a:pt x="193064" y="185762"/>
                  </a:cubicBezTo>
                  <a:cubicBezTo>
                    <a:pt x="192932" y="206473"/>
                    <a:pt x="209880" y="226078"/>
                    <a:pt x="227828" y="225999"/>
                  </a:cubicBezTo>
                  <a:cubicBezTo>
                    <a:pt x="241986" y="225947"/>
                    <a:pt x="254249" y="213709"/>
                    <a:pt x="254618" y="199315"/>
                  </a:cubicBezTo>
                  <a:cubicBezTo>
                    <a:pt x="255170" y="177788"/>
                    <a:pt x="239538" y="159524"/>
                    <a:pt x="220485" y="159393"/>
                  </a:cubicBezTo>
                  <a:close/>
                  <a:moveTo>
                    <a:pt x="165616" y="173340"/>
                  </a:moveTo>
                  <a:cubicBezTo>
                    <a:pt x="165511" y="152209"/>
                    <a:pt x="149116" y="134892"/>
                    <a:pt x="129274" y="134998"/>
                  </a:cubicBezTo>
                  <a:cubicBezTo>
                    <a:pt x="118063" y="135050"/>
                    <a:pt x="106010" y="152603"/>
                    <a:pt x="105984" y="168867"/>
                  </a:cubicBezTo>
                  <a:cubicBezTo>
                    <a:pt x="105957" y="184393"/>
                    <a:pt x="123537" y="206367"/>
                    <a:pt x="135511" y="205788"/>
                  </a:cubicBezTo>
                  <a:cubicBezTo>
                    <a:pt x="148879" y="205183"/>
                    <a:pt x="165669" y="187077"/>
                    <a:pt x="165616" y="173340"/>
                  </a:cubicBezTo>
                  <a:close/>
                  <a:moveTo>
                    <a:pt x="61404" y="184077"/>
                  </a:moveTo>
                  <a:cubicBezTo>
                    <a:pt x="48720" y="183709"/>
                    <a:pt x="37167" y="194525"/>
                    <a:pt x="36430" y="207446"/>
                  </a:cubicBezTo>
                  <a:cubicBezTo>
                    <a:pt x="35641" y="221631"/>
                    <a:pt x="53351" y="239973"/>
                    <a:pt x="68167" y="240341"/>
                  </a:cubicBezTo>
                  <a:cubicBezTo>
                    <a:pt x="79668" y="240631"/>
                    <a:pt x="91615" y="228920"/>
                    <a:pt x="92063" y="216920"/>
                  </a:cubicBezTo>
                  <a:cubicBezTo>
                    <a:pt x="92615" y="203341"/>
                    <a:pt x="75010" y="184472"/>
                    <a:pt x="61404" y="184077"/>
                  </a:cubicBezTo>
                  <a:close/>
                </a:path>
              </a:pathLst>
            </a:custGeom>
            <a:grpFill/>
            <a:ln w="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6B52784B-351C-456E-ACD7-54445F774476}"/>
                </a:ext>
              </a:extLst>
            </p:cNvPr>
            <p:cNvSpPr/>
            <p:nvPr/>
          </p:nvSpPr>
          <p:spPr>
            <a:xfrm>
              <a:off x="9927433" y="925854"/>
              <a:ext cx="231875" cy="885283"/>
            </a:xfrm>
            <a:custGeom>
              <a:avLst/>
              <a:gdLst>
                <a:gd name="connsiteX0" fmla="*/ 179832 w 231875"/>
                <a:gd name="connsiteY0" fmla="*/ 0 h 885283"/>
                <a:gd name="connsiteX1" fmla="*/ 192437 w 231875"/>
                <a:gd name="connsiteY1" fmla="*/ 32501 h 885283"/>
                <a:gd name="connsiteX2" fmla="*/ 209411 w 231875"/>
                <a:gd name="connsiteY2" fmla="*/ 146344 h 885283"/>
                <a:gd name="connsiteX3" fmla="*/ 226727 w 231875"/>
                <a:gd name="connsiteY3" fmla="*/ 280057 h 885283"/>
                <a:gd name="connsiteX4" fmla="*/ 228780 w 231875"/>
                <a:gd name="connsiteY4" fmla="*/ 372374 h 885283"/>
                <a:gd name="connsiteX5" fmla="*/ 231833 w 231875"/>
                <a:gd name="connsiteY5" fmla="*/ 424848 h 885283"/>
                <a:gd name="connsiteX6" fmla="*/ 230543 w 231875"/>
                <a:gd name="connsiteY6" fmla="*/ 470454 h 885283"/>
                <a:gd name="connsiteX7" fmla="*/ 216332 w 231875"/>
                <a:gd name="connsiteY7" fmla="*/ 685405 h 885283"/>
                <a:gd name="connsiteX8" fmla="*/ 169332 w 231875"/>
                <a:gd name="connsiteY8" fmla="*/ 841302 h 885283"/>
                <a:gd name="connsiteX9" fmla="*/ 128752 w 231875"/>
                <a:gd name="connsiteY9" fmla="*/ 880855 h 885283"/>
                <a:gd name="connsiteX10" fmla="*/ 98173 w 231875"/>
                <a:gd name="connsiteY10" fmla="*/ 884645 h 885283"/>
                <a:gd name="connsiteX11" fmla="*/ 49909 w 231875"/>
                <a:gd name="connsiteY11" fmla="*/ 860750 h 885283"/>
                <a:gd name="connsiteX12" fmla="*/ 1724 w 231875"/>
                <a:gd name="connsiteY12" fmla="*/ 789985 h 885283"/>
                <a:gd name="connsiteX13" fmla="*/ 6224 w 231875"/>
                <a:gd name="connsiteY13" fmla="*/ 769854 h 885283"/>
                <a:gd name="connsiteX14" fmla="*/ 99331 w 231875"/>
                <a:gd name="connsiteY14" fmla="*/ 613009 h 885283"/>
                <a:gd name="connsiteX15" fmla="*/ 125278 w 231875"/>
                <a:gd name="connsiteY15" fmla="*/ 497955 h 885283"/>
                <a:gd name="connsiteX16" fmla="*/ 149489 w 231875"/>
                <a:gd name="connsiteY16" fmla="*/ 256635 h 885283"/>
                <a:gd name="connsiteX17" fmla="*/ 147068 w 231875"/>
                <a:gd name="connsiteY17" fmla="*/ 130502 h 885283"/>
                <a:gd name="connsiteX18" fmla="*/ 139963 w 231875"/>
                <a:gd name="connsiteY18" fmla="*/ 64396 h 885283"/>
                <a:gd name="connsiteX19" fmla="*/ 153937 w 231875"/>
                <a:gd name="connsiteY19" fmla="*/ 25342 h 885283"/>
                <a:gd name="connsiteX20" fmla="*/ 179832 w 231875"/>
                <a:gd name="connsiteY20" fmla="*/ 0 h 885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31875" h="885283">
                  <a:moveTo>
                    <a:pt x="179832" y="0"/>
                  </a:moveTo>
                  <a:cubicBezTo>
                    <a:pt x="190385" y="9948"/>
                    <a:pt x="190727" y="21579"/>
                    <a:pt x="192437" y="32501"/>
                  </a:cubicBezTo>
                  <a:cubicBezTo>
                    <a:pt x="198306" y="70422"/>
                    <a:pt x="204095" y="108344"/>
                    <a:pt x="209411" y="146344"/>
                  </a:cubicBezTo>
                  <a:cubicBezTo>
                    <a:pt x="215622" y="190871"/>
                    <a:pt x="222569" y="235319"/>
                    <a:pt x="226727" y="280057"/>
                  </a:cubicBezTo>
                  <a:cubicBezTo>
                    <a:pt x="229569" y="310636"/>
                    <a:pt x="227885" y="341610"/>
                    <a:pt x="228780" y="372374"/>
                  </a:cubicBezTo>
                  <a:cubicBezTo>
                    <a:pt x="229280" y="389874"/>
                    <a:pt x="231464" y="407348"/>
                    <a:pt x="231833" y="424848"/>
                  </a:cubicBezTo>
                  <a:cubicBezTo>
                    <a:pt x="232148" y="440033"/>
                    <a:pt x="230596" y="455244"/>
                    <a:pt x="230543" y="470454"/>
                  </a:cubicBezTo>
                  <a:cubicBezTo>
                    <a:pt x="230254" y="542403"/>
                    <a:pt x="224543" y="613983"/>
                    <a:pt x="216332" y="685405"/>
                  </a:cubicBezTo>
                  <a:cubicBezTo>
                    <a:pt x="210043" y="740143"/>
                    <a:pt x="194253" y="792143"/>
                    <a:pt x="169332" y="841302"/>
                  </a:cubicBezTo>
                  <a:cubicBezTo>
                    <a:pt x="160358" y="859013"/>
                    <a:pt x="146226" y="872460"/>
                    <a:pt x="128752" y="880855"/>
                  </a:cubicBezTo>
                  <a:cubicBezTo>
                    <a:pt x="119884" y="885119"/>
                    <a:pt x="108068" y="886119"/>
                    <a:pt x="98173" y="884645"/>
                  </a:cubicBezTo>
                  <a:cubicBezTo>
                    <a:pt x="79988" y="881908"/>
                    <a:pt x="63488" y="873408"/>
                    <a:pt x="49909" y="860750"/>
                  </a:cubicBezTo>
                  <a:cubicBezTo>
                    <a:pt x="28566" y="840855"/>
                    <a:pt x="12461" y="817302"/>
                    <a:pt x="1724" y="789985"/>
                  </a:cubicBezTo>
                  <a:cubicBezTo>
                    <a:pt x="-1618" y="781512"/>
                    <a:pt x="-92" y="775775"/>
                    <a:pt x="6224" y="769854"/>
                  </a:cubicBezTo>
                  <a:cubicBezTo>
                    <a:pt x="52356" y="726564"/>
                    <a:pt x="82146" y="673115"/>
                    <a:pt x="99331" y="613009"/>
                  </a:cubicBezTo>
                  <a:cubicBezTo>
                    <a:pt x="110120" y="575272"/>
                    <a:pt x="116515" y="536298"/>
                    <a:pt x="125278" y="497955"/>
                  </a:cubicBezTo>
                  <a:cubicBezTo>
                    <a:pt x="143410" y="418506"/>
                    <a:pt x="152384" y="338242"/>
                    <a:pt x="149489" y="256635"/>
                  </a:cubicBezTo>
                  <a:cubicBezTo>
                    <a:pt x="147989" y="214608"/>
                    <a:pt x="148700" y="172529"/>
                    <a:pt x="147068" y="130502"/>
                  </a:cubicBezTo>
                  <a:cubicBezTo>
                    <a:pt x="146226" y="108396"/>
                    <a:pt x="142989" y="86343"/>
                    <a:pt x="139963" y="64396"/>
                  </a:cubicBezTo>
                  <a:cubicBezTo>
                    <a:pt x="137779" y="48580"/>
                    <a:pt x="141726" y="35922"/>
                    <a:pt x="153937" y="25342"/>
                  </a:cubicBezTo>
                  <a:cubicBezTo>
                    <a:pt x="162805" y="17632"/>
                    <a:pt x="170832" y="8869"/>
                    <a:pt x="179832" y="0"/>
                  </a:cubicBezTo>
                  <a:close/>
                </a:path>
              </a:pathLst>
            </a:custGeom>
            <a:grpFill/>
            <a:ln w="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xmlns="" id="{F8C462E9-BE1D-4C25-B3F3-689D4E07C185}"/>
                </a:ext>
              </a:extLst>
            </p:cNvPr>
            <p:cNvSpPr/>
            <p:nvPr/>
          </p:nvSpPr>
          <p:spPr>
            <a:xfrm>
              <a:off x="10145818" y="591902"/>
              <a:ext cx="199096" cy="795853"/>
            </a:xfrm>
            <a:custGeom>
              <a:avLst/>
              <a:gdLst>
                <a:gd name="connsiteX0" fmla="*/ 130449 w 199096"/>
                <a:gd name="connsiteY0" fmla="*/ 795854 h 795853"/>
                <a:gd name="connsiteX1" fmla="*/ 117449 w 199096"/>
                <a:gd name="connsiteY1" fmla="*/ 747880 h 795853"/>
                <a:gd name="connsiteX2" fmla="*/ 83528 w 199096"/>
                <a:gd name="connsiteY2" fmla="*/ 546587 h 795853"/>
                <a:gd name="connsiteX3" fmla="*/ 55317 w 199096"/>
                <a:gd name="connsiteY3" fmla="*/ 350242 h 795853"/>
                <a:gd name="connsiteX4" fmla="*/ 50553 w 199096"/>
                <a:gd name="connsiteY4" fmla="*/ 299873 h 795853"/>
                <a:gd name="connsiteX5" fmla="*/ 37185 w 199096"/>
                <a:gd name="connsiteY5" fmla="*/ 190713 h 795853"/>
                <a:gd name="connsiteX6" fmla="*/ 1921 w 199096"/>
                <a:gd name="connsiteY6" fmla="*/ 15342 h 795853"/>
                <a:gd name="connsiteX7" fmla="*/ 0 w 199096"/>
                <a:gd name="connsiteY7" fmla="*/ 1789 h 795853"/>
                <a:gd name="connsiteX8" fmla="*/ 2289 w 199096"/>
                <a:gd name="connsiteY8" fmla="*/ 0 h 795853"/>
                <a:gd name="connsiteX9" fmla="*/ 12395 w 199096"/>
                <a:gd name="connsiteY9" fmla="*/ 10053 h 795853"/>
                <a:gd name="connsiteX10" fmla="*/ 112581 w 199096"/>
                <a:gd name="connsiteY10" fmla="*/ 195635 h 795853"/>
                <a:gd name="connsiteX11" fmla="*/ 183319 w 199096"/>
                <a:gd name="connsiteY11" fmla="*/ 424322 h 795853"/>
                <a:gd name="connsiteX12" fmla="*/ 198003 w 199096"/>
                <a:gd name="connsiteY12" fmla="*/ 650668 h 795853"/>
                <a:gd name="connsiteX13" fmla="*/ 194898 w 199096"/>
                <a:gd name="connsiteY13" fmla="*/ 702168 h 795853"/>
                <a:gd name="connsiteX14" fmla="*/ 152766 w 199096"/>
                <a:gd name="connsiteY14" fmla="*/ 782222 h 795853"/>
                <a:gd name="connsiteX15" fmla="*/ 130449 w 199096"/>
                <a:gd name="connsiteY15" fmla="*/ 795854 h 795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99096" h="795853">
                  <a:moveTo>
                    <a:pt x="130449" y="795854"/>
                  </a:moveTo>
                  <a:cubicBezTo>
                    <a:pt x="125660" y="778196"/>
                    <a:pt x="121370" y="763090"/>
                    <a:pt x="117449" y="747880"/>
                  </a:cubicBezTo>
                  <a:cubicBezTo>
                    <a:pt x="100370" y="681747"/>
                    <a:pt x="91659" y="614299"/>
                    <a:pt x="83528" y="546587"/>
                  </a:cubicBezTo>
                  <a:cubicBezTo>
                    <a:pt x="75633" y="480955"/>
                    <a:pt x="64580" y="415717"/>
                    <a:pt x="55317" y="350242"/>
                  </a:cubicBezTo>
                  <a:cubicBezTo>
                    <a:pt x="52948" y="333558"/>
                    <a:pt x="52474" y="316636"/>
                    <a:pt x="50553" y="299873"/>
                  </a:cubicBezTo>
                  <a:cubicBezTo>
                    <a:pt x="46369" y="263451"/>
                    <a:pt x="42606" y="226951"/>
                    <a:pt x="37185" y="190713"/>
                  </a:cubicBezTo>
                  <a:cubicBezTo>
                    <a:pt x="28343" y="131712"/>
                    <a:pt x="15105" y="73527"/>
                    <a:pt x="1921" y="15342"/>
                  </a:cubicBezTo>
                  <a:cubicBezTo>
                    <a:pt x="921" y="10895"/>
                    <a:pt x="605" y="6316"/>
                    <a:pt x="0" y="1789"/>
                  </a:cubicBezTo>
                  <a:cubicBezTo>
                    <a:pt x="763" y="1184"/>
                    <a:pt x="1526" y="605"/>
                    <a:pt x="2289" y="0"/>
                  </a:cubicBezTo>
                  <a:cubicBezTo>
                    <a:pt x="5711" y="3316"/>
                    <a:pt x="9869" y="6158"/>
                    <a:pt x="12395" y="10053"/>
                  </a:cubicBezTo>
                  <a:cubicBezTo>
                    <a:pt x="51080" y="69054"/>
                    <a:pt x="85264" y="130318"/>
                    <a:pt x="112581" y="195635"/>
                  </a:cubicBezTo>
                  <a:cubicBezTo>
                    <a:pt x="143555" y="269715"/>
                    <a:pt x="169371" y="345163"/>
                    <a:pt x="183319" y="424322"/>
                  </a:cubicBezTo>
                  <a:cubicBezTo>
                    <a:pt x="196503" y="499192"/>
                    <a:pt x="201529" y="574693"/>
                    <a:pt x="198003" y="650668"/>
                  </a:cubicBezTo>
                  <a:cubicBezTo>
                    <a:pt x="197213" y="667852"/>
                    <a:pt x="196766" y="685089"/>
                    <a:pt x="194898" y="702168"/>
                  </a:cubicBezTo>
                  <a:cubicBezTo>
                    <a:pt x="191371" y="734195"/>
                    <a:pt x="174924" y="759985"/>
                    <a:pt x="152766" y="782222"/>
                  </a:cubicBezTo>
                  <a:cubicBezTo>
                    <a:pt x="147476" y="787564"/>
                    <a:pt x="139686" y="790354"/>
                    <a:pt x="130449" y="795854"/>
                  </a:cubicBezTo>
                  <a:close/>
                </a:path>
              </a:pathLst>
            </a:custGeom>
            <a:grpFill/>
            <a:ln w="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xmlns="" id="{C1D5EC19-797D-49BB-8C87-AC9036675D49}"/>
                </a:ext>
              </a:extLst>
            </p:cNvPr>
            <p:cNvSpPr/>
            <p:nvPr/>
          </p:nvSpPr>
          <p:spPr>
            <a:xfrm>
              <a:off x="9902195" y="979066"/>
              <a:ext cx="161396" cy="701797"/>
            </a:xfrm>
            <a:custGeom>
              <a:avLst/>
              <a:gdLst>
                <a:gd name="connsiteX0" fmla="*/ 148306 w 161396"/>
                <a:gd name="connsiteY0" fmla="*/ 0 h 701797"/>
                <a:gd name="connsiteX1" fmla="*/ 153806 w 161396"/>
                <a:gd name="connsiteY1" fmla="*/ 23395 h 701797"/>
                <a:gd name="connsiteX2" fmla="*/ 160912 w 161396"/>
                <a:gd name="connsiteY2" fmla="*/ 108344 h 701797"/>
                <a:gd name="connsiteX3" fmla="*/ 160464 w 161396"/>
                <a:gd name="connsiteY3" fmla="*/ 279188 h 701797"/>
                <a:gd name="connsiteX4" fmla="*/ 137516 w 161396"/>
                <a:gd name="connsiteY4" fmla="*/ 441059 h 701797"/>
                <a:gd name="connsiteX5" fmla="*/ 119832 w 161396"/>
                <a:gd name="connsiteY5" fmla="*/ 528429 h 701797"/>
                <a:gd name="connsiteX6" fmla="*/ 61621 w 161396"/>
                <a:gd name="connsiteY6" fmla="*/ 658010 h 701797"/>
                <a:gd name="connsiteX7" fmla="*/ 30383 w 161396"/>
                <a:gd name="connsiteY7" fmla="*/ 695300 h 701797"/>
                <a:gd name="connsiteX8" fmla="*/ 11725 w 161396"/>
                <a:gd name="connsiteY8" fmla="*/ 691037 h 701797"/>
                <a:gd name="connsiteX9" fmla="*/ 225 w 161396"/>
                <a:gd name="connsiteY9" fmla="*/ 599825 h 701797"/>
                <a:gd name="connsiteX10" fmla="*/ 35462 w 161396"/>
                <a:gd name="connsiteY10" fmla="*/ 354742 h 701797"/>
                <a:gd name="connsiteX11" fmla="*/ 134095 w 161396"/>
                <a:gd name="connsiteY11" fmla="*/ 21132 h 701797"/>
                <a:gd name="connsiteX12" fmla="*/ 138148 w 161396"/>
                <a:gd name="connsiteY12" fmla="*/ 11053 h 701797"/>
                <a:gd name="connsiteX13" fmla="*/ 145227 w 161396"/>
                <a:gd name="connsiteY13" fmla="*/ 342 h 701797"/>
                <a:gd name="connsiteX14" fmla="*/ 148306 w 161396"/>
                <a:gd name="connsiteY14" fmla="*/ 0 h 701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1396" h="701797">
                  <a:moveTo>
                    <a:pt x="148306" y="0"/>
                  </a:moveTo>
                  <a:cubicBezTo>
                    <a:pt x="150201" y="7790"/>
                    <a:pt x="153017" y="15500"/>
                    <a:pt x="153806" y="23395"/>
                  </a:cubicBezTo>
                  <a:cubicBezTo>
                    <a:pt x="156648" y="51685"/>
                    <a:pt x="160438" y="80001"/>
                    <a:pt x="160912" y="108344"/>
                  </a:cubicBezTo>
                  <a:cubicBezTo>
                    <a:pt x="161833" y="165266"/>
                    <a:pt x="161306" y="222240"/>
                    <a:pt x="160464" y="279188"/>
                  </a:cubicBezTo>
                  <a:cubicBezTo>
                    <a:pt x="159648" y="334031"/>
                    <a:pt x="149069" y="387637"/>
                    <a:pt x="137516" y="441059"/>
                  </a:cubicBezTo>
                  <a:cubicBezTo>
                    <a:pt x="131253" y="470112"/>
                    <a:pt x="127806" y="499876"/>
                    <a:pt x="119832" y="528429"/>
                  </a:cubicBezTo>
                  <a:cubicBezTo>
                    <a:pt x="107016" y="574351"/>
                    <a:pt x="90963" y="619351"/>
                    <a:pt x="61621" y="658010"/>
                  </a:cubicBezTo>
                  <a:cubicBezTo>
                    <a:pt x="51831" y="670905"/>
                    <a:pt x="41120" y="683168"/>
                    <a:pt x="30383" y="695300"/>
                  </a:cubicBezTo>
                  <a:cubicBezTo>
                    <a:pt x="21620" y="705195"/>
                    <a:pt x="15541" y="703800"/>
                    <a:pt x="11725" y="691037"/>
                  </a:cubicBezTo>
                  <a:cubicBezTo>
                    <a:pt x="2857" y="661299"/>
                    <a:pt x="-1012" y="630773"/>
                    <a:pt x="225" y="599825"/>
                  </a:cubicBezTo>
                  <a:cubicBezTo>
                    <a:pt x="3514" y="516929"/>
                    <a:pt x="13172" y="434664"/>
                    <a:pt x="35462" y="354742"/>
                  </a:cubicBezTo>
                  <a:cubicBezTo>
                    <a:pt x="66621" y="243056"/>
                    <a:pt x="93068" y="129923"/>
                    <a:pt x="134095" y="21132"/>
                  </a:cubicBezTo>
                  <a:cubicBezTo>
                    <a:pt x="135385" y="17737"/>
                    <a:pt x="136411" y="14211"/>
                    <a:pt x="138148" y="11053"/>
                  </a:cubicBezTo>
                  <a:cubicBezTo>
                    <a:pt x="140201" y="7316"/>
                    <a:pt x="142832" y="3895"/>
                    <a:pt x="145227" y="342"/>
                  </a:cubicBezTo>
                  <a:cubicBezTo>
                    <a:pt x="146227" y="210"/>
                    <a:pt x="147280" y="105"/>
                    <a:pt x="148306" y="0"/>
                  </a:cubicBezTo>
                  <a:close/>
                </a:path>
              </a:pathLst>
            </a:custGeom>
            <a:grpFill/>
            <a:ln w="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xmlns="" id="{72804A58-7D98-4577-83DD-1E95D18D241C}"/>
                </a:ext>
              </a:extLst>
            </p:cNvPr>
            <p:cNvSpPr/>
            <p:nvPr/>
          </p:nvSpPr>
          <p:spPr>
            <a:xfrm>
              <a:off x="9948737" y="235122"/>
              <a:ext cx="207795" cy="125386"/>
            </a:xfrm>
            <a:custGeom>
              <a:avLst/>
              <a:gdLst>
                <a:gd name="connsiteX0" fmla="*/ 0 w 207795"/>
                <a:gd name="connsiteY0" fmla="*/ 101250 h 125386"/>
                <a:gd name="connsiteX1" fmla="*/ 12868 w 207795"/>
                <a:gd name="connsiteY1" fmla="*/ 87328 h 125386"/>
                <a:gd name="connsiteX2" fmla="*/ 148897 w 207795"/>
                <a:gd name="connsiteY2" fmla="*/ 6564 h 125386"/>
                <a:gd name="connsiteX3" fmla="*/ 188608 w 207795"/>
                <a:gd name="connsiteY3" fmla="*/ 774 h 125386"/>
                <a:gd name="connsiteX4" fmla="*/ 206003 w 207795"/>
                <a:gd name="connsiteY4" fmla="*/ 28880 h 125386"/>
                <a:gd name="connsiteX5" fmla="*/ 178239 w 207795"/>
                <a:gd name="connsiteY5" fmla="*/ 66091 h 125386"/>
                <a:gd name="connsiteX6" fmla="*/ 120160 w 207795"/>
                <a:gd name="connsiteY6" fmla="*/ 102302 h 125386"/>
                <a:gd name="connsiteX7" fmla="*/ 92633 w 207795"/>
                <a:gd name="connsiteY7" fmla="*/ 113118 h 125386"/>
                <a:gd name="connsiteX8" fmla="*/ 70659 w 207795"/>
                <a:gd name="connsiteY8" fmla="*/ 119171 h 125386"/>
                <a:gd name="connsiteX9" fmla="*/ 0 w 207795"/>
                <a:gd name="connsiteY9" fmla="*/ 101250 h 1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7795" h="125386">
                  <a:moveTo>
                    <a:pt x="0" y="101250"/>
                  </a:moveTo>
                  <a:cubicBezTo>
                    <a:pt x="4500" y="96302"/>
                    <a:pt x="8079" y="91039"/>
                    <a:pt x="12868" y="87328"/>
                  </a:cubicBezTo>
                  <a:cubicBezTo>
                    <a:pt x="54843" y="54749"/>
                    <a:pt x="99501" y="26670"/>
                    <a:pt x="148897" y="6564"/>
                  </a:cubicBezTo>
                  <a:cubicBezTo>
                    <a:pt x="161713" y="1353"/>
                    <a:pt x="174818" y="-1462"/>
                    <a:pt x="188608" y="774"/>
                  </a:cubicBezTo>
                  <a:cubicBezTo>
                    <a:pt x="205898" y="3564"/>
                    <a:pt x="210924" y="12038"/>
                    <a:pt x="206003" y="28880"/>
                  </a:cubicBezTo>
                  <a:cubicBezTo>
                    <a:pt x="201345" y="44775"/>
                    <a:pt x="192608" y="57328"/>
                    <a:pt x="178239" y="66091"/>
                  </a:cubicBezTo>
                  <a:cubicBezTo>
                    <a:pt x="158765" y="77986"/>
                    <a:pt x="139870" y="90828"/>
                    <a:pt x="120160" y="102302"/>
                  </a:cubicBezTo>
                  <a:cubicBezTo>
                    <a:pt x="111738" y="107197"/>
                    <a:pt x="101975" y="109934"/>
                    <a:pt x="92633" y="113118"/>
                  </a:cubicBezTo>
                  <a:cubicBezTo>
                    <a:pt x="85449" y="115566"/>
                    <a:pt x="78001" y="117224"/>
                    <a:pt x="70659" y="119171"/>
                  </a:cubicBezTo>
                  <a:cubicBezTo>
                    <a:pt x="32316" y="129355"/>
                    <a:pt x="32316" y="129355"/>
                    <a:pt x="0" y="101250"/>
                  </a:cubicBezTo>
                  <a:close/>
                </a:path>
              </a:pathLst>
            </a:custGeom>
            <a:grpFill/>
            <a:ln w="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xmlns="" id="{EB21FBFC-4D1F-4854-8CD9-ECE902A94595}"/>
                </a:ext>
              </a:extLst>
            </p:cNvPr>
            <p:cNvSpPr/>
            <p:nvPr/>
          </p:nvSpPr>
          <p:spPr>
            <a:xfrm>
              <a:off x="9924106" y="163861"/>
              <a:ext cx="120894" cy="161694"/>
            </a:xfrm>
            <a:custGeom>
              <a:avLst/>
              <a:gdLst>
                <a:gd name="connsiteX0" fmla="*/ 120895 w 120894"/>
                <a:gd name="connsiteY0" fmla="*/ 29377 h 161694"/>
                <a:gd name="connsiteX1" fmla="*/ 105263 w 120894"/>
                <a:gd name="connsiteY1" fmla="*/ 69351 h 161694"/>
                <a:gd name="connsiteX2" fmla="*/ 60499 w 120894"/>
                <a:gd name="connsiteY2" fmla="*/ 122010 h 161694"/>
                <a:gd name="connsiteX3" fmla="*/ 13946 w 120894"/>
                <a:gd name="connsiteY3" fmla="*/ 159037 h 161694"/>
                <a:gd name="connsiteX4" fmla="*/ 1498 w 120894"/>
                <a:gd name="connsiteY4" fmla="*/ 161694 h 161694"/>
                <a:gd name="connsiteX5" fmla="*/ 341 w 120894"/>
                <a:gd name="connsiteY5" fmla="*/ 149247 h 161694"/>
                <a:gd name="connsiteX6" fmla="*/ 19525 w 120894"/>
                <a:gd name="connsiteY6" fmla="*/ 89904 h 161694"/>
                <a:gd name="connsiteX7" fmla="*/ 55815 w 120894"/>
                <a:gd name="connsiteY7" fmla="*/ 20824 h 161694"/>
                <a:gd name="connsiteX8" fmla="*/ 87842 w 120894"/>
                <a:gd name="connsiteY8" fmla="*/ 771 h 161694"/>
                <a:gd name="connsiteX9" fmla="*/ 118342 w 120894"/>
                <a:gd name="connsiteY9" fmla="*/ 28429 h 161694"/>
                <a:gd name="connsiteX10" fmla="*/ 120895 w 120894"/>
                <a:gd name="connsiteY10" fmla="*/ 29377 h 161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0894" h="161694">
                  <a:moveTo>
                    <a:pt x="120895" y="29377"/>
                  </a:moveTo>
                  <a:cubicBezTo>
                    <a:pt x="115869" y="42824"/>
                    <a:pt x="113184" y="57877"/>
                    <a:pt x="105263" y="69351"/>
                  </a:cubicBezTo>
                  <a:cubicBezTo>
                    <a:pt x="92237" y="88246"/>
                    <a:pt x="76868" y="105852"/>
                    <a:pt x="60499" y="122010"/>
                  </a:cubicBezTo>
                  <a:cubicBezTo>
                    <a:pt x="46473" y="135878"/>
                    <a:pt x="29841" y="147194"/>
                    <a:pt x="13946" y="159037"/>
                  </a:cubicBezTo>
                  <a:cubicBezTo>
                    <a:pt x="10841" y="161326"/>
                    <a:pt x="5709" y="160879"/>
                    <a:pt x="1498" y="161694"/>
                  </a:cubicBezTo>
                  <a:cubicBezTo>
                    <a:pt x="1051" y="157537"/>
                    <a:pt x="-738" y="152957"/>
                    <a:pt x="341" y="149247"/>
                  </a:cubicBezTo>
                  <a:cubicBezTo>
                    <a:pt x="6209" y="129299"/>
                    <a:pt x="11183" y="108825"/>
                    <a:pt x="19525" y="89904"/>
                  </a:cubicBezTo>
                  <a:cubicBezTo>
                    <a:pt x="29973" y="66140"/>
                    <a:pt x="42710" y="43298"/>
                    <a:pt x="55815" y="20824"/>
                  </a:cubicBezTo>
                  <a:cubicBezTo>
                    <a:pt x="62552" y="9297"/>
                    <a:pt x="74868" y="3613"/>
                    <a:pt x="87842" y="771"/>
                  </a:cubicBezTo>
                  <a:cubicBezTo>
                    <a:pt x="105947" y="-3203"/>
                    <a:pt x="118632" y="8508"/>
                    <a:pt x="118342" y="28429"/>
                  </a:cubicBezTo>
                  <a:cubicBezTo>
                    <a:pt x="119185" y="28745"/>
                    <a:pt x="120027" y="29061"/>
                    <a:pt x="120895" y="29377"/>
                  </a:cubicBezTo>
                  <a:close/>
                </a:path>
              </a:pathLst>
            </a:custGeom>
            <a:grpFill/>
            <a:ln w="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xmlns="" id="{1DDB7116-D970-40F1-AF7E-47B61584937E}"/>
                </a:ext>
              </a:extLst>
            </p:cNvPr>
            <p:cNvSpPr/>
            <p:nvPr/>
          </p:nvSpPr>
          <p:spPr>
            <a:xfrm>
              <a:off x="9667539" y="752036"/>
              <a:ext cx="59705" cy="82067"/>
            </a:xfrm>
            <a:custGeom>
              <a:avLst/>
              <a:gdLst>
                <a:gd name="connsiteX0" fmla="*/ 47431 w 59705"/>
                <a:gd name="connsiteY0" fmla="*/ 0 h 82067"/>
                <a:gd name="connsiteX1" fmla="*/ 59220 w 59705"/>
                <a:gd name="connsiteY1" fmla="*/ 6658 h 82067"/>
                <a:gd name="connsiteX2" fmla="*/ 56431 w 59705"/>
                <a:gd name="connsiteY2" fmla="*/ 19000 h 82067"/>
                <a:gd name="connsiteX3" fmla="*/ 28746 w 59705"/>
                <a:gd name="connsiteY3" fmla="*/ 71422 h 82067"/>
                <a:gd name="connsiteX4" fmla="*/ 19062 w 59705"/>
                <a:gd name="connsiteY4" fmla="*/ 82028 h 82067"/>
                <a:gd name="connsiteX5" fmla="*/ 4535 w 59705"/>
                <a:gd name="connsiteY5" fmla="*/ 71396 h 82067"/>
                <a:gd name="connsiteX6" fmla="*/ 3220 w 59705"/>
                <a:gd name="connsiteY6" fmla="*/ 47211 h 82067"/>
                <a:gd name="connsiteX7" fmla="*/ 20325 w 59705"/>
                <a:gd name="connsiteY7" fmla="*/ 15974 h 82067"/>
                <a:gd name="connsiteX8" fmla="*/ 47431 w 59705"/>
                <a:gd name="connsiteY8" fmla="*/ 0 h 82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05" h="82067">
                  <a:moveTo>
                    <a:pt x="47431" y="0"/>
                  </a:moveTo>
                  <a:cubicBezTo>
                    <a:pt x="51536" y="2132"/>
                    <a:pt x="57378" y="3316"/>
                    <a:pt x="59220" y="6658"/>
                  </a:cubicBezTo>
                  <a:cubicBezTo>
                    <a:pt x="60747" y="9474"/>
                    <a:pt x="58352" y="15211"/>
                    <a:pt x="56431" y="19000"/>
                  </a:cubicBezTo>
                  <a:cubicBezTo>
                    <a:pt x="47483" y="36632"/>
                    <a:pt x="38325" y="54132"/>
                    <a:pt x="28746" y="71422"/>
                  </a:cubicBezTo>
                  <a:cubicBezTo>
                    <a:pt x="26378" y="75712"/>
                    <a:pt x="21115" y="82659"/>
                    <a:pt x="19062" y="82028"/>
                  </a:cubicBezTo>
                  <a:cubicBezTo>
                    <a:pt x="13562" y="80370"/>
                    <a:pt x="7878" y="76185"/>
                    <a:pt x="4535" y="71396"/>
                  </a:cubicBezTo>
                  <a:cubicBezTo>
                    <a:pt x="-491" y="64212"/>
                    <a:pt x="-1912" y="55843"/>
                    <a:pt x="3220" y="47211"/>
                  </a:cubicBezTo>
                  <a:cubicBezTo>
                    <a:pt x="9272" y="37027"/>
                    <a:pt x="14299" y="26185"/>
                    <a:pt x="20325" y="15974"/>
                  </a:cubicBezTo>
                  <a:cubicBezTo>
                    <a:pt x="26141" y="6184"/>
                    <a:pt x="35220" y="1395"/>
                    <a:pt x="47431" y="0"/>
                  </a:cubicBezTo>
                  <a:close/>
                </a:path>
              </a:pathLst>
            </a:custGeom>
            <a:grpFill/>
            <a:ln w="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xmlns="" id="{54B06AE6-BB77-4B9C-BC50-979B10FCB8AC}"/>
                </a:ext>
              </a:extLst>
            </p:cNvPr>
            <p:cNvSpPr/>
            <p:nvPr/>
          </p:nvSpPr>
          <p:spPr>
            <a:xfrm>
              <a:off x="9703968" y="762507"/>
              <a:ext cx="57554" cy="87586"/>
            </a:xfrm>
            <a:custGeom>
              <a:avLst/>
              <a:gdLst>
                <a:gd name="connsiteX0" fmla="*/ 57555 w 57554"/>
                <a:gd name="connsiteY0" fmla="*/ 27477 h 87586"/>
                <a:gd name="connsiteX1" fmla="*/ 52371 w 57554"/>
                <a:gd name="connsiteY1" fmla="*/ 40319 h 87586"/>
                <a:gd name="connsiteX2" fmla="*/ 28633 w 57554"/>
                <a:gd name="connsiteY2" fmla="*/ 79267 h 87586"/>
                <a:gd name="connsiteX3" fmla="*/ 1238 w 57554"/>
                <a:gd name="connsiteY3" fmla="*/ 81162 h 87586"/>
                <a:gd name="connsiteX4" fmla="*/ 449 w 57554"/>
                <a:gd name="connsiteY4" fmla="*/ 74162 h 87586"/>
                <a:gd name="connsiteX5" fmla="*/ 17449 w 57554"/>
                <a:gd name="connsiteY5" fmla="*/ 37424 h 87586"/>
                <a:gd name="connsiteX6" fmla="*/ 34949 w 57554"/>
                <a:gd name="connsiteY6" fmla="*/ 6319 h 87586"/>
                <a:gd name="connsiteX7" fmla="*/ 43818 w 57554"/>
                <a:gd name="connsiteY7" fmla="*/ 3 h 87586"/>
                <a:gd name="connsiteX8" fmla="*/ 50423 w 57554"/>
                <a:gd name="connsiteY8" fmla="*/ 7555 h 87586"/>
                <a:gd name="connsiteX9" fmla="*/ 57555 w 57554"/>
                <a:gd name="connsiteY9" fmla="*/ 27477 h 8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7554" h="87586">
                  <a:moveTo>
                    <a:pt x="57555" y="27477"/>
                  </a:moveTo>
                  <a:cubicBezTo>
                    <a:pt x="55792" y="31924"/>
                    <a:pt x="54660" y="36451"/>
                    <a:pt x="52371" y="40319"/>
                  </a:cubicBezTo>
                  <a:cubicBezTo>
                    <a:pt x="44686" y="53425"/>
                    <a:pt x="36712" y="66398"/>
                    <a:pt x="28633" y="79267"/>
                  </a:cubicBezTo>
                  <a:cubicBezTo>
                    <a:pt x="22186" y="89504"/>
                    <a:pt x="8844" y="90478"/>
                    <a:pt x="1238" y="81162"/>
                  </a:cubicBezTo>
                  <a:cubicBezTo>
                    <a:pt x="-51" y="79609"/>
                    <a:pt x="-367" y="76083"/>
                    <a:pt x="449" y="74162"/>
                  </a:cubicBezTo>
                  <a:cubicBezTo>
                    <a:pt x="5844" y="61793"/>
                    <a:pt x="11370" y="49451"/>
                    <a:pt x="17449" y="37424"/>
                  </a:cubicBezTo>
                  <a:cubicBezTo>
                    <a:pt x="22818" y="26819"/>
                    <a:pt x="28686" y="16424"/>
                    <a:pt x="34949" y="6319"/>
                  </a:cubicBezTo>
                  <a:cubicBezTo>
                    <a:pt x="36791" y="3345"/>
                    <a:pt x="40686" y="213"/>
                    <a:pt x="43818" y="3"/>
                  </a:cubicBezTo>
                  <a:cubicBezTo>
                    <a:pt x="45897" y="-129"/>
                    <a:pt x="49055" y="4477"/>
                    <a:pt x="50423" y="7555"/>
                  </a:cubicBezTo>
                  <a:cubicBezTo>
                    <a:pt x="53239" y="13871"/>
                    <a:pt x="55134" y="20529"/>
                    <a:pt x="57555" y="27477"/>
                  </a:cubicBezTo>
                  <a:close/>
                </a:path>
              </a:pathLst>
            </a:custGeom>
            <a:grpFill/>
            <a:ln w="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791534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FDDFE08-D1A3-4890-B395-3D514078D9E9}"/>
              </a:ext>
            </a:extLst>
          </p:cNvPr>
          <p:cNvSpPr txBox="1"/>
          <p:nvPr/>
        </p:nvSpPr>
        <p:spPr>
          <a:xfrm>
            <a:off x="0" y="155251"/>
            <a:ext cx="12192000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5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rPr>
              <a:t>Columns  Style</a:t>
            </a:r>
            <a:endParaRPr lang="ko-KR" altLang="en-US" sz="54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Arial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1BEBFAFF-1DFA-404B-853E-8D3EE0EC40B9}"/>
              </a:ext>
            </a:extLst>
          </p:cNvPr>
          <p:cNvGrpSpPr/>
          <p:nvPr/>
        </p:nvGrpSpPr>
        <p:grpSpPr>
          <a:xfrm>
            <a:off x="4524329" y="2214716"/>
            <a:ext cx="3143343" cy="2199647"/>
            <a:chOff x="2227884" y="1295526"/>
            <a:chExt cx="2835932" cy="2199647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02484A5E-81E6-4825-844A-029709269AB5}"/>
                </a:ext>
              </a:extLst>
            </p:cNvPr>
            <p:cNvSpPr txBox="1"/>
            <p:nvPr/>
          </p:nvSpPr>
          <p:spPr>
            <a:xfrm>
              <a:off x="2227884" y="1740847"/>
              <a:ext cx="2835932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Easy to change colors, photos and Text. Get a modern PowerPoint  Presentation that is beautifully designed. I hope and I believe that this Template will your Time, Money and Reputation. Easy to change colors, photos and Text.</a:t>
              </a:r>
            </a:p>
            <a:p>
              <a:endPara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Get a modern PowerPoint  Presentation that is beautifully designed.  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94B168D9-5763-4258-BB94-B804291C628B}"/>
                </a:ext>
              </a:extLst>
            </p:cNvPr>
            <p:cNvSpPr txBox="1"/>
            <p:nvPr/>
          </p:nvSpPr>
          <p:spPr>
            <a:xfrm>
              <a:off x="2227884" y="1295526"/>
              <a:ext cx="28359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2"/>
                  </a:solidFill>
                  <a:cs typeface="Arial" pitchFamily="34" charset="0"/>
                </a:rPr>
                <a:t>Get a modern PowerPoint  Presentation that is beautifully designed.</a:t>
              </a:r>
              <a:endParaRPr lang="ko-KR" altLang="en-US" sz="12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23E6EBD-2AB5-46E6-84D5-0C9ACC4529AE}"/>
              </a:ext>
            </a:extLst>
          </p:cNvPr>
          <p:cNvSpPr txBox="1"/>
          <p:nvPr/>
        </p:nvSpPr>
        <p:spPr>
          <a:xfrm>
            <a:off x="4524330" y="1549436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02</a:t>
            </a:r>
            <a:endParaRPr lang="ko-KR" altLang="en-US" sz="3600" b="1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A5305E8-A17B-403D-B44B-6F9982BF41BA}"/>
              </a:ext>
            </a:extLst>
          </p:cNvPr>
          <p:cNvSpPr txBox="1"/>
          <p:nvPr/>
        </p:nvSpPr>
        <p:spPr>
          <a:xfrm>
            <a:off x="820070" y="1549436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01</a:t>
            </a:r>
            <a:endParaRPr lang="ko-KR" altLang="en-US" sz="3600" b="1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89B46F23-9195-42E7-8EB1-F7BD1D18986E}"/>
              </a:ext>
            </a:extLst>
          </p:cNvPr>
          <p:cNvGrpSpPr/>
          <p:nvPr/>
        </p:nvGrpSpPr>
        <p:grpSpPr>
          <a:xfrm>
            <a:off x="820069" y="2214716"/>
            <a:ext cx="3143343" cy="2199647"/>
            <a:chOff x="2227884" y="1295526"/>
            <a:chExt cx="2835932" cy="219964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CAF8B738-640E-429A-AFDF-8966B5B13C8B}"/>
                </a:ext>
              </a:extLst>
            </p:cNvPr>
            <p:cNvSpPr txBox="1"/>
            <p:nvPr/>
          </p:nvSpPr>
          <p:spPr>
            <a:xfrm>
              <a:off x="2227884" y="1740847"/>
              <a:ext cx="2835932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Easy to change colors, photos and Text. Get a modern PowerPoint  Presentation that is beautifully designed. I hope and I believe that this Template will your Time, Money and Reputation. Easy to change colors, photos and Text.</a:t>
              </a:r>
            </a:p>
            <a:p>
              <a:endPara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Get a modern PowerPoint  Presentation that is beautifully designed.  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5404873A-DEA9-4564-B16C-5E8E33B4399E}"/>
                </a:ext>
              </a:extLst>
            </p:cNvPr>
            <p:cNvSpPr txBox="1"/>
            <p:nvPr/>
          </p:nvSpPr>
          <p:spPr>
            <a:xfrm>
              <a:off x="2227884" y="1295526"/>
              <a:ext cx="28359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Get a modern PowerPoint  Presentation that is beautifully designed.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2C440440-9FC6-4382-85B1-89FA8B2AAC79}"/>
              </a:ext>
            </a:extLst>
          </p:cNvPr>
          <p:cNvGrpSpPr/>
          <p:nvPr/>
        </p:nvGrpSpPr>
        <p:grpSpPr>
          <a:xfrm>
            <a:off x="8228589" y="2214716"/>
            <a:ext cx="3143343" cy="2199647"/>
            <a:chOff x="2227884" y="1295526"/>
            <a:chExt cx="2835932" cy="2199647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54E9DCDB-A21C-4AA5-B9D2-DE20F7F783C0}"/>
                </a:ext>
              </a:extLst>
            </p:cNvPr>
            <p:cNvSpPr txBox="1"/>
            <p:nvPr/>
          </p:nvSpPr>
          <p:spPr>
            <a:xfrm>
              <a:off x="2227884" y="1740847"/>
              <a:ext cx="2835932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Easy to change colors, photos and Text. Get a modern PowerPoint  Presentation that is beautifully designed. I hope and I believe that this Template will your Time, Money and Reputation. Easy to change colors, photos and Text.</a:t>
              </a:r>
            </a:p>
            <a:p>
              <a:endPara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Get a modern PowerPoint  Presentation that is beautifully designed.  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D014ABB4-EF02-4F1B-94F8-3AA9B2141D42}"/>
                </a:ext>
              </a:extLst>
            </p:cNvPr>
            <p:cNvSpPr txBox="1"/>
            <p:nvPr/>
          </p:nvSpPr>
          <p:spPr>
            <a:xfrm>
              <a:off x="2227884" y="1295526"/>
              <a:ext cx="28359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3"/>
                  </a:solidFill>
                  <a:cs typeface="Arial" pitchFamily="34" charset="0"/>
                </a:rPr>
                <a:t>Get a modern PowerPoint  Presentation that is beautifully designed.</a:t>
              </a:r>
              <a:endParaRPr lang="ko-KR" altLang="en-US" sz="12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7DF23DFE-6C02-4EB9-8372-6FE373CCB906}"/>
              </a:ext>
            </a:extLst>
          </p:cNvPr>
          <p:cNvSpPr txBox="1"/>
          <p:nvPr/>
        </p:nvSpPr>
        <p:spPr>
          <a:xfrm>
            <a:off x="8228590" y="1549436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03</a:t>
            </a:r>
            <a:endParaRPr lang="ko-KR" altLang="en-US" sz="3600" b="1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981663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27A10CCB-5C31-41F6-A166-BB47756664DD}"/>
              </a:ext>
            </a:extLst>
          </p:cNvPr>
          <p:cNvGrpSpPr/>
          <p:nvPr/>
        </p:nvGrpSpPr>
        <p:grpSpPr>
          <a:xfrm>
            <a:off x="6940697" y="2769507"/>
            <a:ext cx="5251303" cy="1318987"/>
            <a:chOff x="6940697" y="2921168"/>
            <a:chExt cx="5251303" cy="1318987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1DF8EF26-7AD5-4E7F-95B3-9A57CF80C483}"/>
                </a:ext>
              </a:extLst>
            </p:cNvPr>
            <p:cNvSpPr txBox="1"/>
            <p:nvPr/>
          </p:nvSpPr>
          <p:spPr>
            <a:xfrm>
              <a:off x="6940731" y="2921168"/>
              <a:ext cx="5251269" cy="101566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6000" dirty="0">
                  <a:solidFill>
                    <a:schemeClr val="bg1"/>
                  </a:solidFill>
                  <a:cs typeface="Arial" pitchFamily="34" charset="0"/>
                </a:rPr>
                <a:t>THANK YOU</a:t>
              </a:r>
              <a:endParaRPr lang="ko-KR" altLang="en-US" sz="60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BADEB2CA-D11F-4CA5-BC5A-6C38FF4BF392}"/>
                </a:ext>
              </a:extLst>
            </p:cNvPr>
            <p:cNvSpPr txBox="1"/>
            <p:nvPr/>
          </p:nvSpPr>
          <p:spPr>
            <a:xfrm>
              <a:off x="6940697" y="3860499"/>
              <a:ext cx="5251206" cy="37965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867" dirty="0">
                  <a:solidFill>
                    <a:schemeClr val="bg1"/>
                  </a:solidFill>
                  <a:cs typeface="Arial" pitchFamily="34" charset="0"/>
                </a:rPr>
                <a:t>Insert the Subtitle of Your Presentation</a:t>
              </a:r>
              <a:endParaRPr lang="ko-KR" altLang="en-US" sz="1867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216565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4F009C79-8591-4A58-A9F5-FA2E249DFF6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Fully Editable Shapes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xmlns="" id="{804CCA00-21E1-41FE-A58E-804D528D4E78}"/>
              </a:ext>
            </a:extLst>
          </p:cNvPr>
          <p:cNvSpPr/>
          <p:nvPr/>
        </p:nvSpPr>
        <p:spPr>
          <a:xfrm>
            <a:off x="11349598" y="2728060"/>
            <a:ext cx="590588" cy="732417"/>
          </a:xfrm>
          <a:custGeom>
            <a:avLst/>
            <a:gdLst>
              <a:gd name="connsiteX0" fmla="*/ 262011 w 787890"/>
              <a:gd name="connsiteY0" fmla="*/ 954406 h 977102"/>
              <a:gd name="connsiteX1" fmla="*/ 313273 w 787890"/>
              <a:gd name="connsiteY1" fmla="*/ 968853 h 977102"/>
              <a:gd name="connsiteX2" fmla="*/ 288509 w 787890"/>
              <a:gd name="connsiteY2" fmla="*/ 964511 h 977102"/>
              <a:gd name="connsiteX3" fmla="*/ 14664 w 787890"/>
              <a:gd name="connsiteY3" fmla="*/ 468099 h 977102"/>
              <a:gd name="connsiteX4" fmla="*/ 16371 w 787890"/>
              <a:gd name="connsiteY4" fmla="*/ 471210 h 977102"/>
              <a:gd name="connsiteX5" fmla="*/ 18231 w 787890"/>
              <a:gd name="connsiteY5" fmla="*/ 537860 h 977102"/>
              <a:gd name="connsiteX6" fmla="*/ 18301 w 787890"/>
              <a:gd name="connsiteY6" fmla="*/ 546003 h 977102"/>
              <a:gd name="connsiteX7" fmla="*/ 25531 w 787890"/>
              <a:gd name="connsiteY7" fmla="*/ 658103 h 977102"/>
              <a:gd name="connsiteX8" fmla="*/ 30164 w 787890"/>
              <a:gd name="connsiteY8" fmla="*/ 708994 h 977102"/>
              <a:gd name="connsiteX9" fmla="*/ 32419 w 787890"/>
              <a:gd name="connsiteY9" fmla="*/ 724362 h 977102"/>
              <a:gd name="connsiteX10" fmla="*/ 31190 w 787890"/>
              <a:gd name="connsiteY10" fmla="*/ 738134 h 977102"/>
              <a:gd name="connsiteX11" fmla="*/ 16440 w 787890"/>
              <a:gd name="connsiteY11" fmla="*/ 697833 h 977102"/>
              <a:gd name="connsiteX12" fmla="*/ 9350 w 787890"/>
              <a:gd name="connsiteY12" fmla="*/ 672423 h 977102"/>
              <a:gd name="connsiteX13" fmla="*/ 1137 w 787890"/>
              <a:gd name="connsiteY13" fmla="*/ 614793 h 977102"/>
              <a:gd name="connsiteX14" fmla="*/ 1208 w 787890"/>
              <a:gd name="connsiteY14" fmla="*/ 554531 h 977102"/>
              <a:gd name="connsiteX15" fmla="*/ 3910 w 787890"/>
              <a:gd name="connsiteY15" fmla="*/ 525962 h 977102"/>
              <a:gd name="connsiteX16" fmla="*/ 7139 w 787890"/>
              <a:gd name="connsiteY16" fmla="*/ 506728 h 977102"/>
              <a:gd name="connsiteX17" fmla="*/ 10894 w 787890"/>
              <a:gd name="connsiteY17" fmla="*/ 484161 h 977102"/>
              <a:gd name="connsiteX18" fmla="*/ 760122 w 787890"/>
              <a:gd name="connsiteY18" fmla="*/ 418317 h 977102"/>
              <a:gd name="connsiteX19" fmla="*/ 776962 w 787890"/>
              <a:gd name="connsiteY19" fmla="*/ 484161 h 977102"/>
              <a:gd name="connsiteX20" fmla="*/ 781033 w 787890"/>
              <a:gd name="connsiteY20" fmla="*/ 515292 h 977102"/>
              <a:gd name="connsiteX21" fmla="*/ 783946 w 787890"/>
              <a:gd name="connsiteY21" fmla="*/ 525927 h 977102"/>
              <a:gd name="connsiteX22" fmla="*/ 787561 w 787890"/>
              <a:gd name="connsiteY22" fmla="*/ 596683 h 977102"/>
              <a:gd name="connsiteX23" fmla="*/ 774961 w 787890"/>
              <a:gd name="connsiteY23" fmla="*/ 681443 h 977102"/>
              <a:gd name="connsiteX24" fmla="*/ 769732 w 787890"/>
              <a:gd name="connsiteY24" fmla="*/ 701484 h 977102"/>
              <a:gd name="connsiteX25" fmla="*/ 751552 w 787890"/>
              <a:gd name="connsiteY25" fmla="*/ 750374 h 977102"/>
              <a:gd name="connsiteX26" fmla="*/ 733406 w 787890"/>
              <a:gd name="connsiteY26" fmla="*/ 782944 h 977102"/>
              <a:gd name="connsiteX27" fmla="*/ 706065 w 787890"/>
              <a:gd name="connsiteY27" fmla="*/ 824605 h 977102"/>
              <a:gd name="connsiteX28" fmla="*/ 698550 w 787890"/>
              <a:gd name="connsiteY28" fmla="*/ 832786 h 977102"/>
              <a:gd name="connsiteX29" fmla="*/ 747692 w 787890"/>
              <a:gd name="connsiteY29" fmla="*/ 756269 h 977102"/>
              <a:gd name="connsiteX30" fmla="*/ 748990 w 787890"/>
              <a:gd name="connsiteY30" fmla="*/ 742301 h 977102"/>
              <a:gd name="connsiteX31" fmla="*/ 754711 w 787890"/>
              <a:gd name="connsiteY31" fmla="*/ 650451 h 977102"/>
              <a:gd name="connsiteX32" fmla="*/ 759765 w 787890"/>
              <a:gd name="connsiteY32" fmla="*/ 519749 h 977102"/>
              <a:gd name="connsiteX33" fmla="*/ 760151 w 787890"/>
              <a:gd name="connsiteY33" fmla="*/ 508939 h 977102"/>
              <a:gd name="connsiteX34" fmla="*/ 761379 w 787890"/>
              <a:gd name="connsiteY34" fmla="*/ 427724 h 977102"/>
              <a:gd name="connsiteX35" fmla="*/ 760099 w 787890"/>
              <a:gd name="connsiteY35" fmla="*/ 419336 h 977102"/>
              <a:gd name="connsiteX36" fmla="*/ 748810 w 787890"/>
              <a:gd name="connsiteY36" fmla="*/ 376270 h 977102"/>
              <a:gd name="connsiteX37" fmla="*/ 750464 w 787890"/>
              <a:gd name="connsiteY37" fmla="*/ 380554 h 977102"/>
              <a:gd name="connsiteX38" fmla="*/ 752300 w 787890"/>
              <a:gd name="connsiteY38" fmla="*/ 387734 h 977102"/>
              <a:gd name="connsiteX39" fmla="*/ 709419 w 787890"/>
              <a:gd name="connsiteY39" fmla="*/ 278376 h 977102"/>
              <a:gd name="connsiteX40" fmla="*/ 711821 w 787890"/>
              <a:gd name="connsiteY40" fmla="*/ 283159 h 977102"/>
              <a:gd name="connsiteX41" fmla="*/ 722631 w 787890"/>
              <a:gd name="connsiteY41" fmla="*/ 308429 h 977102"/>
              <a:gd name="connsiteX42" fmla="*/ 727499 w 787890"/>
              <a:gd name="connsiteY42" fmla="*/ 321044 h 977102"/>
              <a:gd name="connsiteX43" fmla="*/ 124959 w 787890"/>
              <a:gd name="connsiteY43" fmla="*/ 196443 h 977102"/>
              <a:gd name="connsiteX44" fmla="*/ 122470 w 787890"/>
              <a:gd name="connsiteY44" fmla="*/ 238410 h 977102"/>
              <a:gd name="connsiteX45" fmla="*/ 118995 w 787890"/>
              <a:gd name="connsiteY45" fmla="*/ 353038 h 977102"/>
              <a:gd name="connsiteX46" fmla="*/ 119803 w 787890"/>
              <a:gd name="connsiteY46" fmla="*/ 500341 h 977102"/>
              <a:gd name="connsiteX47" fmla="*/ 124084 w 787890"/>
              <a:gd name="connsiteY47" fmla="*/ 628516 h 977102"/>
              <a:gd name="connsiteX48" fmla="*/ 128226 w 787890"/>
              <a:gd name="connsiteY48" fmla="*/ 697904 h 977102"/>
              <a:gd name="connsiteX49" fmla="*/ 136649 w 787890"/>
              <a:gd name="connsiteY49" fmla="*/ 799616 h 977102"/>
              <a:gd name="connsiteX50" fmla="*/ 146731 w 787890"/>
              <a:gd name="connsiteY50" fmla="*/ 890070 h 977102"/>
              <a:gd name="connsiteX51" fmla="*/ 124890 w 787890"/>
              <a:gd name="connsiteY51" fmla="*/ 871846 h 977102"/>
              <a:gd name="connsiteX52" fmla="*/ 85125 w 787890"/>
              <a:gd name="connsiteY52" fmla="*/ 829904 h 977102"/>
              <a:gd name="connsiteX53" fmla="*/ 79685 w 787890"/>
              <a:gd name="connsiteY53" fmla="*/ 822815 h 977102"/>
              <a:gd name="connsiteX54" fmla="*/ 54801 w 787890"/>
              <a:gd name="connsiteY54" fmla="*/ 786068 h 977102"/>
              <a:gd name="connsiteX55" fmla="*/ 52520 w 787890"/>
              <a:gd name="connsiteY55" fmla="*/ 779470 h 977102"/>
              <a:gd name="connsiteX56" fmla="*/ 33076 w 787890"/>
              <a:gd name="connsiteY56" fmla="*/ 743284 h 977102"/>
              <a:gd name="connsiteX57" fmla="*/ 33020 w 787890"/>
              <a:gd name="connsiteY57" fmla="*/ 743131 h 977102"/>
              <a:gd name="connsiteX58" fmla="*/ 82775 w 787890"/>
              <a:gd name="connsiteY58" fmla="*/ 826675 h 977102"/>
              <a:gd name="connsiteX59" fmla="*/ 104816 w 787890"/>
              <a:gd name="connsiteY59" fmla="*/ 848892 h 977102"/>
              <a:gd name="connsiteX60" fmla="*/ 105764 w 787890"/>
              <a:gd name="connsiteY60" fmla="*/ 831519 h 977102"/>
              <a:gd name="connsiteX61" fmla="*/ 86600 w 787890"/>
              <a:gd name="connsiteY61" fmla="*/ 607388 h 977102"/>
              <a:gd name="connsiteX62" fmla="*/ 82599 w 787890"/>
              <a:gd name="connsiteY62" fmla="*/ 462892 h 977102"/>
              <a:gd name="connsiteX63" fmla="*/ 82038 w 787890"/>
              <a:gd name="connsiteY63" fmla="*/ 446642 h 977102"/>
              <a:gd name="connsiteX64" fmla="*/ 81265 w 787890"/>
              <a:gd name="connsiteY64" fmla="*/ 396102 h 977102"/>
              <a:gd name="connsiteX65" fmla="*/ 84389 w 787890"/>
              <a:gd name="connsiteY65" fmla="*/ 278702 h 977102"/>
              <a:gd name="connsiteX66" fmla="*/ 84652 w 787890"/>
              <a:gd name="connsiteY66" fmla="*/ 274473 h 977102"/>
              <a:gd name="connsiteX67" fmla="*/ 82560 w 787890"/>
              <a:gd name="connsiteY67" fmla="*/ 272185 h 977102"/>
              <a:gd name="connsiteX68" fmla="*/ 99761 w 787890"/>
              <a:gd name="connsiteY68" fmla="*/ 237989 h 977102"/>
              <a:gd name="connsiteX69" fmla="*/ 121451 w 787890"/>
              <a:gd name="connsiteY69" fmla="*/ 201769 h 977102"/>
              <a:gd name="connsiteX70" fmla="*/ 644778 w 787890"/>
              <a:gd name="connsiteY70" fmla="*/ 165295 h 977102"/>
              <a:gd name="connsiteX71" fmla="*/ 667845 w 787890"/>
              <a:gd name="connsiteY71" fmla="*/ 200189 h 977102"/>
              <a:gd name="connsiteX72" fmla="*/ 688201 w 787890"/>
              <a:gd name="connsiteY72" fmla="*/ 236129 h 977102"/>
              <a:gd name="connsiteX73" fmla="*/ 693484 w 787890"/>
              <a:gd name="connsiteY73" fmla="*/ 246647 h 977102"/>
              <a:gd name="connsiteX74" fmla="*/ 695397 w 787890"/>
              <a:gd name="connsiteY74" fmla="*/ 333383 h 977102"/>
              <a:gd name="connsiteX75" fmla="*/ 695291 w 787890"/>
              <a:gd name="connsiteY75" fmla="*/ 385853 h 977102"/>
              <a:gd name="connsiteX76" fmla="*/ 693888 w 787890"/>
              <a:gd name="connsiteY76" fmla="*/ 556636 h 977102"/>
              <a:gd name="connsiteX77" fmla="*/ 689922 w 787890"/>
              <a:gd name="connsiteY77" fmla="*/ 662033 h 977102"/>
              <a:gd name="connsiteX78" fmla="*/ 685850 w 787890"/>
              <a:gd name="connsiteY78" fmla="*/ 743003 h 977102"/>
              <a:gd name="connsiteX79" fmla="*/ 684236 w 787890"/>
              <a:gd name="connsiteY79" fmla="*/ 771747 h 977102"/>
              <a:gd name="connsiteX80" fmla="*/ 677181 w 787890"/>
              <a:gd name="connsiteY80" fmla="*/ 855910 h 977102"/>
              <a:gd name="connsiteX81" fmla="*/ 694674 w 787890"/>
              <a:gd name="connsiteY81" fmla="*/ 837005 h 977102"/>
              <a:gd name="connsiteX82" fmla="*/ 659351 w 787890"/>
              <a:gd name="connsiteY82" fmla="*/ 875461 h 977102"/>
              <a:gd name="connsiteX83" fmla="*/ 630560 w 787890"/>
              <a:gd name="connsiteY83" fmla="*/ 896250 h 977102"/>
              <a:gd name="connsiteX84" fmla="*/ 633520 w 787890"/>
              <a:gd name="connsiteY84" fmla="*/ 887182 h 977102"/>
              <a:gd name="connsiteX85" fmla="*/ 635486 w 787890"/>
              <a:gd name="connsiteY85" fmla="*/ 860158 h 977102"/>
              <a:gd name="connsiteX86" fmla="*/ 642014 w 787890"/>
              <a:gd name="connsiteY86" fmla="*/ 762833 h 977102"/>
              <a:gd name="connsiteX87" fmla="*/ 646261 w 787890"/>
              <a:gd name="connsiteY87" fmla="*/ 668983 h 977102"/>
              <a:gd name="connsiteX88" fmla="*/ 650928 w 787890"/>
              <a:gd name="connsiteY88" fmla="*/ 512765 h 977102"/>
              <a:gd name="connsiteX89" fmla="*/ 647664 w 787890"/>
              <a:gd name="connsiteY89" fmla="*/ 197311 h 977102"/>
              <a:gd name="connsiteX90" fmla="*/ 585986 w 787890"/>
              <a:gd name="connsiteY90" fmla="*/ 91999 h 977102"/>
              <a:gd name="connsiteX91" fmla="*/ 587963 w 787890"/>
              <a:gd name="connsiteY91" fmla="*/ 93739 h 977102"/>
              <a:gd name="connsiteX92" fmla="*/ 592251 w 787890"/>
              <a:gd name="connsiteY92" fmla="*/ 98890 h 977102"/>
              <a:gd name="connsiteX93" fmla="*/ 244049 w 787890"/>
              <a:gd name="connsiteY93" fmla="*/ 57175 h 977102"/>
              <a:gd name="connsiteX94" fmla="*/ 243345 w 787890"/>
              <a:gd name="connsiteY94" fmla="*/ 62783 h 977102"/>
              <a:gd name="connsiteX95" fmla="*/ 239343 w 787890"/>
              <a:gd name="connsiteY95" fmla="*/ 150351 h 977102"/>
              <a:gd name="connsiteX96" fmla="*/ 234711 w 787890"/>
              <a:gd name="connsiteY96" fmla="*/ 298462 h 977102"/>
              <a:gd name="connsiteX97" fmla="*/ 237975 w 787890"/>
              <a:gd name="connsiteY97" fmla="*/ 661964 h 977102"/>
              <a:gd name="connsiteX98" fmla="*/ 240291 w 787890"/>
              <a:gd name="connsiteY98" fmla="*/ 711627 h 977102"/>
              <a:gd name="connsiteX99" fmla="*/ 246784 w 787890"/>
              <a:gd name="connsiteY99" fmla="*/ 825272 h 977102"/>
              <a:gd name="connsiteX100" fmla="*/ 254856 w 787890"/>
              <a:gd name="connsiteY100" fmla="*/ 936144 h 977102"/>
              <a:gd name="connsiteX101" fmla="*/ 258779 w 787890"/>
              <a:gd name="connsiteY101" fmla="*/ 953173 h 977102"/>
              <a:gd name="connsiteX102" fmla="*/ 220565 w 787890"/>
              <a:gd name="connsiteY102" fmla="*/ 938600 h 977102"/>
              <a:gd name="connsiteX103" fmla="*/ 169858 w 787890"/>
              <a:gd name="connsiteY103" fmla="*/ 909369 h 977102"/>
              <a:gd name="connsiteX104" fmla="*/ 147997 w 787890"/>
              <a:gd name="connsiteY104" fmla="*/ 891127 h 977102"/>
              <a:gd name="connsiteX105" fmla="*/ 212108 w 787890"/>
              <a:gd name="connsiteY105" fmla="*/ 933511 h 977102"/>
              <a:gd name="connsiteX106" fmla="*/ 213161 w 787890"/>
              <a:gd name="connsiteY106" fmla="*/ 925580 h 977102"/>
              <a:gd name="connsiteX107" fmla="*/ 204843 w 787890"/>
              <a:gd name="connsiteY107" fmla="*/ 839170 h 977102"/>
              <a:gd name="connsiteX108" fmla="*/ 196946 w 787890"/>
              <a:gd name="connsiteY108" fmla="*/ 733703 h 977102"/>
              <a:gd name="connsiteX109" fmla="*/ 192594 w 787890"/>
              <a:gd name="connsiteY109" fmla="*/ 650662 h 977102"/>
              <a:gd name="connsiteX110" fmla="*/ 188067 w 787890"/>
              <a:gd name="connsiteY110" fmla="*/ 523295 h 977102"/>
              <a:gd name="connsiteX111" fmla="*/ 190945 w 787890"/>
              <a:gd name="connsiteY111" fmla="*/ 224792 h 977102"/>
              <a:gd name="connsiteX112" fmla="*/ 193507 w 787890"/>
              <a:gd name="connsiteY112" fmla="*/ 162459 h 977102"/>
              <a:gd name="connsiteX113" fmla="*/ 196595 w 787890"/>
              <a:gd name="connsiteY113" fmla="*/ 111042 h 977102"/>
              <a:gd name="connsiteX114" fmla="*/ 199122 w 787890"/>
              <a:gd name="connsiteY114" fmla="*/ 103439 h 977102"/>
              <a:gd name="connsiteX115" fmla="*/ 199174 w 787890"/>
              <a:gd name="connsiteY115" fmla="*/ 99569 h 977102"/>
              <a:gd name="connsiteX116" fmla="*/ 530727 w 787890"/>
              <a:gd name="connsiteY116" fmla="*/ 45340 h 977102"/>
              <a:gd name="connsiteX117" fmla="*/ 537647 w 787890"/>
              <a:gd name="connsiteY117" fmla="*/ 49442 h 977102"/>
              <a:gd name="connsiteX118" fmla="*/ 579174 w 787890"/>
              <a:gd name="connsiteY118" fmla="*/ 86002 h 977102"/>
              <a:gd name="connsiteX119" fmla="*/ 576908 w 787890"/>
              <a:gd name="connsiteY119" fmla="*/ 98512 h 977102"/>
              <a:gd name="connsiteX120" fmla="*/ 578312 w 787890"/>
              <a:gd name="connsiteY120" fmla="*/ 111989 h 977102"/>
              <a:gd name="connsiteX121" fmla="*/ 581682 w 787890"/>
              <a:gd name="connsiteY121" fmla="*/ 236654 h 977102"/>
              <a:gd name="connsiteX122" fmla="*/ 583682 w 787890"/>
              <a:gd name="connsiteY122" fmla="*/ 393048 h 977102"/>
              <a:gd name="connsiteX123" fmla="*/ 581927 w 787890"/>
              <a:gd name="connsiteY123" fmla="*/ 500586 h 977102"/>
              <a:gd name="connsiteX124" fmla="*/ 580699 w 787890"/>
              <a:gd name="connsiteY124" fmla="*/ 617179 h 977102"/>
              <a:gd name="connsiteX125" fmla="*/ 574978 w 787890"/>
              <a:gd name="connsiteY125" fmla="*/ 790560 h 977102"/>
              <a:gd name="connsiteX126" fmla="*/ 568415 w 787890"/>
              <a:gd name="connsiteY126" fmla="*/ 926807 h 977102"/>
              <a:gd name="connsiteX127" fmla="*/ 570275 w 787890"/>
              <a:gd name="connsiteY127" fmla="*/ 935336 h 977102"/>
              <a:gd name="connsiteX128" fmla="*/ 602474 w 787890"/>
              <a:gd name="connsiteY128" fmla="*/ 916531 h 977102"/>
              <a:gd name="connsiteX129" fmla="*/ 583576 w 787890"/>
              <a:gd name="connsiteY129" fmla="*/ 930177 h 977102"/>
              <a:gd name="connsiteX130" fmla="*/ 521081 w 787890"/>
              <a:gd name="connsiteY130" fmla="*/ 958075 h 977102"/>
              <a:gd name="connsiteX131" fmla="*/ 476804 w 787890"/>
              <a:gd name="connsiteY131" fmla="*/ 968864 h 977102"/>
              <a:gd name="connsiteX132" fmla="*/ 500366 w 787890"/>
              <a:gd name="connsiteY132" fmla="*/ 962230 h 977102"/>
              <a:gd name="connsiteX133" fmla="*/ 525246 w 787890"/>
              <a:gd name="connsiteY133" fmla="*/ 953903 h 977102"/>
              <a:gd name="connsiteX134" fmla="*/ 527773 w 787890"/>
              <a:gd name="connsiteY134" fmla="*/ 917893 h 977102"/>
              <a:gd name="connsiteX135" fmla="*/ 531423 w 787890"/>
              <a:gd name="connsiteY135" fmla="*/ 808600 h 977102"/>
              <a:gd name="connsiteX136" fmla="*/ 535003 w 787890"/>
              <a:gd name="connsiteY136" fmla="*/ 654979 h 977102"/>
              <a:gd name="connsiteX137" fmla="*/ 536793 w 787890"/>
              <a:gd name="connsiteY137" fmla="*/ 463278 h 977102"/>
              <a:gd name="connsiteX138" fmla="*/ 535880 w 787890"/>
              <a:gd name="connsiteY138" fmla="*/ 313202 h 977102"/>
              <a:gd name="connsiteX139" fmla="*/ 533248 w 787890"/>
              <a:gd name="connsiteY139" fmla="*/ 98898 h 977102"/>
              <a:gd name="connsiteX140" fmla="*/ 354026 w 787890"/>
              <a:gd name="connsiteY140" fmla="*/ 4744 h 977102"/>
              <a:gd name="connsiteX141" fmla="*/ 353831 w 787890"/>
              <a:gd name="connsiteY141" fmla="*/ 5821 h 977102"/>
              <a:gd name="connsiteX142" fmla="*/ 352286 w 787890"/>
              <a:gd name="connsiteY142" fmla="*/ 69943 h 977102"/>
              <a:gd name="connsiteX143" fmla="*/ 350672 w 787890"/>
              <a:gd name="connsiteY143" fmla="*/ 153966 h 977102"/>
              <a:gd name="connsiteX144" fmla="*/ 348812 w 787890"/>
              <a:gd name="connsiteY144" fmla="*/ 285020 h 977102"/>
              <a:gd name="connsiteX145" fmla="*/ 350181 w 787890"/>
              <a:gd name="connsiteY145" fmla="*/ 615039 h 977102"/>
              <a:gd name="connsiteX146" fmla="*/ 351479 w 787890"/>
              <a:gd name="connsiteY146" fmla="*/ 699975 h 977102"/>
              <a:gd name="connsiteX147" fmla="*/ 355305 w 787890"/>
              <a:gd name="connsiteY147" fmla="*/ 858965 h 977102"/>
              <a:gd name="connsiteX148" fmla="*/ 357832 w 787890"/>
              <a:gd name="connsiteY148" fmla="*/ 945690 h 977102"/>
              <a:gd name="connsiteX149" fmla="*/ 362324 w 787890"/>
              <a:gd name="connsiteY149" fmla="*/ 973733 h 977102"/>
              <a:gd name="connsiteX150" fmla="*/ 376653 w 787890"/>
              <a:gd name="connsiteY150" fmla="*/ 976610 h 977102"/>
              <a:gd name="connsiteX151" fmla="*/ 360323 w 787890"/>
              <a:gd name="connsiteY151" fmla="*/ 977102 h 977102"/>
              <a:gd name="connsiteX152" fmla="*/ 317059 w 787890"/>
              <a:gd name="connsiteY152" fmla="*/ 969517 h 977102"/>
              <a:gd name="connsiteX153" fmla="*/ 318137 w 787890"/>
              <a:gd name="connsiteY153" fmla="*/ 960150 h 977102"/>
              <a:gd name="connsiteX154" fmla="*/ 312942 w 787890"/>
              <a:gd name="connsiteY154" fmla="*/ 869950 h 977102"/>
              <a:gd name="connsiteX155" fmla="*/ 307432 w 787890"/>
              <a:gd name="connsiteY155" fmla="*/ 743565 h 977102"/>
              <a:gd name="connsiteX156" fmla="*/ 303712 w 787890"/>
              <a:gd name="connsiteY156" fmla="*/ 616162 h 977102"/>
              <a:gd name="connsiteX157" fmla="*/ 302273 w 787890"/>
              <a:gd name="connsiteY157" fmla="*/ 516731 h 977102"/>
              <a:gd name="connsiteX158" fmla="*/ 303256 w 787890"/>
              <a:gd name="connsiteY158" fmla="*/ 298742 h 977102"/>
              <a:gd name="connsiteX159" fmla="*/ 304940 w 787890"/>
              <a:gd name="connsiteY159" fmla="*/ 186641 h 977102"/>
              <a:gd name="connsiteX160" fmla="*/ 307748 w 787890"/>
              <a:gd name="connsiteY160" fmla="*/ 91738 h 977102"/>
              <a:gd name="connsiteX161" fmla="*/ 310415 w 787890"/>
              <a:gd name="connsiteY161" fmla="*/ 32178 h 977102"/>
              <a:gd name="connsiteX162" fmla="*/ 311034 w 787890"/>
              <a:gd name="connsiteY162" fmla="*/ 23773 h 977102"/>
              <a:gd name="connsiteX163" fmla="*/ 309008 w 787890"/>
              <a:gd name="connsiteY163" fmla="*/ 18798 h 977102"/>
              <a:gd name="connsiteX164" fmla="*/ 326489 w 787890"/>
              <a:gd name="connsiteY164" fmla="*/ 9120 h 977102"/>
              <a:gd name="connsiteX165" fmla="*/ 416744 w 787890"/>
              <a:gd name="connsiteY165" fmla="*/ 0 h 977102"/>
              <a:gd name="connsiteX166" fmla="*/ 468143 w 787890"/>
              <a:gd name="connsiteY166" fmla="*/ 12385 h 977102"/>
              <a:gd name="connsiteX167" fmla="*/ 466072 w 787890"/>
              <a:gd name="connsiteY167" fmla="*/ 22737 h 977102"/>
              <a:gd name="connsiteX168" fmla="*/ 467616 w 787890"/>
              <a:gd name="connsiteY168" fmla="*/ 114025 h 977102"/>
              <a:gd name="connsiteX169" fmla="*/ 466002 w 787890"/>
              <a:gd name="connsiteY169" fmla="*/ 793298 h 977102"/>
              <a:gd name="connsiteX170" fmla="*/ 464387 w 787890"/>
              <a:gd name="connsiteY170" fmla="*/ 923474 h 977102"/>
              <a:gd name="connsiteX171" fmla="*/ 464282 w 787890"/>
              <a:gd name="connsiteY171" fmla="*/ 958746 h 977102"/>
              <a:gd name="connsiteX172" fmla="*/ 467090 w 787890"/>
              <a:gd name="connsiteY172" fmla="*/ 969872 h 977102"/>
              <a:gd name="connsiteX173" fmla="*/ 474728 w 787890"/>
              <a:gd name="connsiteY173" fmla="*/ 969370 h 977102"/>
              <a:gd name="connsiteX174" fmla="*/ 454664 w 787890"/>
              <a:gd name="connsiteY174" fmla="*/ 974259 h 977102"/>
              <a:gd name="connsiteX175" fmla="*/ 423707 w 787890"/>
              <a:gd name="connsiteY175" fmla="*/ 975192 h 977102"/>
              <a:gd name="connsiteX176" fmla="*/ 419498 w 787890"/>
              <a:gd name="connsiteY176" fmla="*/ 960150 h 977102"/>
              <a:gd name="connsiteX177" fmla="*/ 418199 w 787890"/>
              <a:gd name="connsiteY177" fmla="*/ 794737 h 977102"/>
              <a:gd name="connsiteX178" fmla="*/ 417637 w 787890"/>
              <a:gd name="connsiteY178" fmla="*/ 37759 h 977102"/>
              <a:gd name="connsiteX179" fmla="*/ 419357 w 787890"/>
              <a:gd name="connsiteY179" fmla="*/ 8909 h 977102"/>
              <a:gd name="connsiteX180" fmla="*/ 419186 w 787890"/>
              <a:gd name="connsiteY180" fmla="*/ 2508 h 977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</a:cxnLst>
            <a:rect l="l" t="t" r="r" b="b"/>
            <a:pathLst>
              <a:path w="787890" h="977102">
                <a:moveTo>
                  <a:pt x="262011" y="954406"/>
                </a:moveTo>
                <a:lnTo>
                  <a:pt x="313273" y="968853"/>
                </a:lnTo>
                <a:lnTo>
                  <a:pt x="288509" y="964511"/>
                </a:lnTo>
                <a:close/>
                <a:moveTo>
                  <a:pt x="14664" y="468099"/>
                </a:moveTo>
                <a:lnTo>
                  <a:pt x="16371" y="471210"/>
                </a:lnTo>
                <a:cubicBezTo>
                  <a:pt x="16055" y="493427"/>
                  <a:pt x="19424" y="515573"/>
                  <a:pt x="18231" y="537860"/>
                </a:cubicBezTo>
                <a:cubicBezTo>
                  <a:pt x="18090" y="540563"/>
                  <a:pt x="18125" y="543300"/>
                  <a:pt x="18301" y="546003"/>
                </a:cubicBezTo>
                <a:cubicBezTo>
                  <a:pt x="20688" y="583381"/>
                  <a:pt x="22899" y="620760"/>
                  <a:pt x="25531" y="658103"/>
                </a:cubicBezTo>
                <a:cubicBezTo>
                  <a:pt x="26759" y="675090"/>
                  <a:pt x="29743" y="692007"/>
                  <a:pt x="30164" y="708994"/>
                </a:cubicBezTo>
                <a:cubicBezTo>
                  <a:pt x="30287" y="714118"/>
                  <a:pt x="31655" y="719234"/>
                  <a:pt x="32419" y="724362"/>
                </a:cubicBezTo>
                <a:lnTo>
                  <a:pt x="31190" y="738134"/>
                </a:lnTo>
                <a:lnTo>
                  <a:pt x="16440" y="697833"/>
                </a:lnTo>
                <a:cubicBezTo>
                  <a:pt x="12474" y="689831"/>
                  <a:pt x="12333" y="680706"/>
                  <a:pt x="9350" y="672423"/>
                </a:cubicBezTo>
                <a:cubicBezTo>
                  <a:pt x="6191" y="653295"/>
                  <a:pt x="2506" y="634202"/>
                  <a:pt x="1137" y="614793"/>
                </a:cubicBezTo>
                <a:cubicBezTo>
                  <a:pt x="-266" y="594682"/>
                  <a:pt x="-512" y="574607"/>
                  <a:pt x="1208" y="554531"/>
                </a:cubicBezTo>
                <a:cubicBezTo>
                  <a:pt x="2015" y="545019"/>
                  <a:pt x="2998" y="535473"/>
                  <a:pt x="3910" y="525962"/>
                </a:cubicBezTo>
                <a:cubicBezTo>
                  <a:pt x="3489" y="519293"/>
                  <a:pt x="5384" y="513116"/>
                  <a:pt x="7139" y="506728"/>
                </a:cubicBezTo>
                <a:cubicBezTo>
                  <a:pt x="9140" y="499463"/>
                  <a:pt x="7911" y="491426"/>
                  <a:pt x="10894" y="484161"/>
                </a:cubicBezTo>
                <a:close/>
                <a:moveTo>
                  <a:pt x="760122" y="418317"/>
                </a:moveTo>
                <a:lnTo>
                  <a:pt x="776962" y="484161"/>
                </a:lnTo>
                <a:cubicBezTo>
                  <a:pt x="780752" y="494234"/>
                  <a:pt x="783069" y="504658"/>
                  <a:pt x="781033" y="515292"/>
                </a:cubicBezTo>
                <a:cubicBezTo>
                  <a:pt x="780191" y="519820"/>
                  <a:pt x="785736" y="521715"/>
                  <a:pt x="783946" y="525927"/>
                </a:cubicBezTo>
                <a:cubicBezTo>
                  <a:pt x="786508" y="549442"/>
                  <a:pt x="788755" y="573027"/>
                  <a:pt x="787561" y="596683"/>
                </a:cubicBezTo>
                <a:cubicBezTo>
                  <a:pt x="786122" y="625287"/>
                  <a:pt x="783911" y="653856"/>
                  <a:pt x="774961" y="681443"/>
                </a:cubicBezTo>
                <a:cubicBezTo>
                  <a:pt x="775698" y="688778"/>
                  <a:pt x="770960" y="694675"/>
                  <a:pt x="769732" y="701484"/>
                </a:cubicBezTo>
                <a:cubicBezTo>
                  <a:pt x="765731" y="718541"/>
                  <a:pt x="758255" y="734334"/>
                  <a:pt x="751552" y="750374"/>
                </a:cubicBezTo>
                <a:cubicBezTo>
                  <a:pt x="745725" y="761359"/>
                  <a:pt x="741724" y="773363"/>
                  <a:pt x="733406" y="782944"/>
                </a:cubicBezTo>
                <a:cubicBezTo>
                  <a:pt x="727019" y="798598"/>
                  <a:pt x="716384" y="811513"/>
                  <a:pt x="706065" y="824605"/>
                </a:cubicBezTo>
                <a:lnTo>
                  <a:pt x="698550" y="832786"/>
                </a:lnTo>
                <a:lnTo>
                  <a:pt x="747692" y="756269"/>
                </a:lnTo>
                <a:cubicBezTo>
                  <a:pt x="745235" y="751391"/>
                  <a:pt x="748745" y="747004"/>
                  <a:pt x="748990" y="742301"/>
                </a:cubicBezTo>
                <a:cubicBezTo>
                  <a:pt x="750570" y="711661"/>
                  <a:pt x="753132" y="681091"/>
                  <a:pt x="754711" y="650451"/>
                </a:cubicBezTo>
                <a:cubicBezTo>
                  <a:pt x="756957" y="606896"/>
                  <a:pt x="759941" y="563375"/>
                  <a:pt x="759765" y="519749"/>
                </a:cubicBezTo>
                <a:cubicBezTo>
                  <a:pt x="759730" y="516134"/>
                  <a:pt x="759765" y="512554"/>
                  <a:pt x="760151" y="508939"/>
                </a:cubicBezTo>
                <a:cubicBezTo>
                  <a:pt x="762994" y="481879"/>
                  <a:pt x="761064" y="454784"/>
                  <a:pt x="761379" y="427724"/>
                </a:cubicBezTo>
                <a:cubicBezTo>
                  <a:pt x="761415" y="424899"/>
                  <a:pt x="760634" y="422127"/>
                  <a:pt x="760099" y="419336"/>
                </a:cubicBezTo>
                <a:close/>
                <a:moveTo>
                  <a:pt x="748810" y="376270"/>
                </a:moveTo>
                <a:lnTo>
                  <a:pt x="750464" y="380554"/>
                </a:lnTo>
                <a:lnTo>
                  <a:pt x="752300" y="387734"/>
                </a:lnTo>
                <a:close/>
                <a:moveTo>
                  <a:pt x="709419" y="278376"/>
                </a:moveTo>
                <a:lnTo>
                  <a:pt x="711821" y="283159"/>
                </a:lnTo>
                <a:cubicBezTo>
                  <a:pt x="717086" y="290880"/>
                  <a:pt x="720666" y="299304"/>
                  <a:pt x="722631" y="308429"/>
                </a:cubicBezTo>
                <a:lnTo>
                  <a:pt x="727499" y="321044"/>
                </a:lnTo>
                <a:close/>
                <a:moveTo>
                  <a:pt x="124959" y="196443"/>
                </a:moveTo>
                <a:lnTo>
                  <a:pt x="122470" y="238410"/>
                </a:lnTo>
                <a:cubicBezTo>
                  <a:pt x="120224" y="276561"/>
                  <a:pt x="119627" y="314852"/>
                  <a:pt x="118995" y="353038"/>
                </a:cubicBezTo>
                <a:cubicBezTo>
                  <a:pt x="118188" y="402104"/>
                  <a:pt x="118013" y="451205"/>
                  <a:pt x="119803" y="500341"/>
                </a:cubicBezTo>
                <a:cubicBezTo>
                  <a:pt x="121347" y="543054"/>
                  <a:pt x="122224" y="585803"/>
                  <a:pt x="124084" y="628516"/>
                </a:cubicBezTo>
                <a:cubicBezTo>
                  <a:pt x="125102" y="651645"/>
                  <a:pt x="126506" y="674810"/>
                  <a:pt x="128226" y="697904"/>
                </a:cubicBezTo>
                <a:cubicBezTo>
                  <a:pt x="130753" y="731808"/>
                  <a:pt x="133315" y="765747"/>
                  <a:pt x="136649" y="799616"/>
                </a:cubicBezTo>
                <a:lnTo>
                  <a:pt x="146731" y="890070"/>
                </a:lnTo>
                <a:lnTo>
                  <a:pt x="124890" y="871846"/>
                </a:lnTo>
                <a:cubicBezTo>
                  <a:pt x="109132" y="860263"/>
                  <a:pt x="97795" y="844470"/>
                  <a:pt x="85125" y="829904"/>
                </a:cubicBezTo>
                <a:cubicBezTo>
                  <a:pt x="83195" y="827658"/>
                  <a:pt x="81510" y="825166"/>
                  <a:pt x="79685" y="822815"/>
                </a:cubicBezTo>
                <a:cubicBezTo>
                  <a:pt x="70490" y="811162"/>
                  <a:pt x="62487" y="798738"/>
                  <a:pt x="54801" y="786068"/>
                </a:cubicBezTo>
                <a:cubicBezTo>
                  <a:pt x="53538" y="783962"/>
                  <a:pt x="52590" y="781926"/>
                  <a:pt x="52520" y="779470"/>
                </a:cubicBezTo>
                <a:cubicBezTo>
                  <a:pt x="43640" y="768695"/>
                  <a:pt x="38551" y="755884"/>
                  <a:pt x="33076" y="743284"/>
                </a:cubicBezTo>
                <a:lnTo>
                  <a:pt x="33020" y="743131"/>
                </a:lnTo>
                <a:lnTo>
                  <a:pt x="82775" y="826675"/>
                </a:lnTo>
                <a:cubicBezTo>
                  <a:pt x="89127" y="834783"/>
                  <a:pt x="94708" y="844259"/>
                  <a:pt x="104816" y="848892"/>
                </a:cubicBezTo>
                <a:cubicBezTo>
                  <a:pt x="109414" y="843346"/>
                  <a:pt x="106466" y="837204"/>
                  <a:pt x="105764" y="831519"/>
                </a:cubicBezTo>
                <a:cubicBezTo>
                  <a:pt x="96568" y="757042"/>
                  <a:pt x="90707" y="682250"/>
                  <a:pt x="86600" y="607388"/>
                </a:cubicBezTo>
                <a:cubicBezTo>
                  <a:pt x="83968" y="559304"/>
                  <a:pt x="81581" y="511116"/>
                  <a:pt x="82599" y="462892"/>
                </a:cubicBezTo>
                <a:cubicBezTo>
                  <a:pt x="82739" y="457487"/>
                  <a:pt x="82775" y="452047"/>
                  <a:pt x="82038" y="446642"/>
                </a:cubicBezTo>
                <a:cubicBezTo>
                  <a:pt x="79791" y="429831"/>
                  <a:pt x="80107" y="412879"/>
                  <a:pt x="81265" y="396102"/>
                </a:cubicBezTo>
                <a:cubicBezTo>
                  <a:pt x="83933" y="357004"/>
                  <a:pt x="81406" y="317765"/>
                  <a:pt x="84389" y="278702"/>
                </a:cubicBezTo>
                <a:cubicBezTo>
                  <a:pt x="84477" y="277421"/>
                  <a:pt x="84837" y="275868"/>
                  <a:pt x="84652" y="274473"/>
                </a:cubicBezTo>
                <a:lnTo>
                  <a:pt x="82560" y="272185"/>
                </a:lnTo>
                <a:lnTo>
                  <a:pt x="99761" y="237989"/>
                </a:lnTo>
                <a:cubicBezTo>
                  <a:pt x="106675" y="225740"/>
                  <a:pt x="112606" y="212895"/>
                  <a:pt x="121451" y="201769"/>
                </a:cubicBezTo>
                <a:close/>
                <a:moveTo>
                  <a:pt x="644778" y="165295"/>
                </a:moveTo>
                <a:lnTo>
                  <a:pt x="667845" y="200189"/>
                </a:lnTo>
                <a:cubicBezTo>
                  <a:pt x="675250" y="211807"/>
                  <a:pt x="682480" y="223529"/>
                  <a:pt x="688201" y="236129"/>
                </a:cubicBezTo>
                <a:lnTo>
                  <a:pt x="693484" y="246647"/>
                </a:lnTo>
                <a:lnTo>
                  <a:pt x="695397" y="333383"/>
                </a:lnTo>
                <a:cubicBezTo>
                  <a:pt x="694835" y="350861"/>
                  <a:pt x="695572" y="368375"/>
                  <a:pt x="695291" y="385853"/>
                </a:cubicBezTo>
                <a:cubicBezTo>
                  <a:pt x="694344" y="442781"/>
                  <a:pt x="696450" y="499673"/>
                  <a:pt x="693888" y="556636"/>
                </a:cubicBezTo>
                <a:cubicBezTo>
                  <a:pt x="692308" y="591734"/>
                  <a:pt x="691852" y="626901"/>
                  <a:pt x="689922" y="662033"/>
                </a:cubicBezTo>
                <a:cubicBezTo>
                  <a:pt x="688447" y="689023"/>
                  <a:pt x="688026" y="716083"/>
                  <a:pt x="685850" y="743003"/>
                </a:cubicBezTo>
                <a:cubicBezTo>
                  <a:pt x="685078" y="752584"/>
                  <a:pt x="685008" y="762201"/>
                  <a:pt x="684236" y="771747"/>
                </a:cubicBezTo>
                <a:cubicBezTo>
                  <a:pt x="681919" y="799825"/>
                  <a:pt x="679533" y="827868"/>
                  <a:pt x="677181" y="855910"/>
                </a:cubicBezTo>
                <a:lnTo>
                  <a:pt x="694674" y="837005"/>
                </a:lnTo>
                <a:lnTo>
                  <a:pt x="659351" y="875461"/>
                </a:lnTo>
                <a:lnTo>
                  <a:pt x="630560" y="896250"/>
                </a:lnTo>
                <a:lnTo>
                  <a:pt x="633520" y="887182"/>
                </a:lnTo>
                <a:cubicBezTo>
                  <a:pt x="635310" y="878232"/>
                  <a:pt x="634643" y="869142"/>
                  <a:pt x="635486" y="860158"/>
                </a:cubicBezTo>
                <a:cubicBezTo>
                  <a:pt x="638504" y="827798"/>
                  <a:pt x="640224" y="795298"/>
                  <a:pt x="642014" y="762833"/>
                </a:cubicBezTo>
                <a:cubicBezTo>
                  <a:pt x="643734" y="731561"/>
                  <a:pt x="644646" y="700254"/>
                  <a:pt x="646261" y="668983"/>
                </a:cubicBezTo>
                <a:cubicBezTo>
                  <a:pt x="648963" y="616934"/>
                  <a:pt x="650472" y="564814"/>
                  <a:pt x="650928" y="512765"/>
                </a:cubicBezTo>
                <a:cubicBezTo>
                  <a:pt x="651841" y="407614"/>
                  <a:pt x="652227" y="302427"/>
                  <a:pt x="647664" y="197311"/>
                </a:cubicBezTo>
                <a:close/>
                <a:moveTo>
                  <a:pt x="585986" y="91999"/>
                </a:moveTo>
                <a:lnTo>
                  <a:pt x="587963" y="93739"/>
                </a:lnTo>
                <a:lnTo>
                  <a:pt x="592251" y="98890"/>
                </a:lnTo>
                <a:close/>
                <a:moveTo>
                  <a:pt x="244049" y="57175"/>
                </a:moveTo>
                <a:lnTo>
                  <a:pt x="243345" y="62783"/>
                </a:lnTo>
                <a:cubicBezTo>
                  <a:pt x="242397" y="91984"/>
                  <a:pt x="240853" y="121185"/>
                  <a:pt x="239343" y="150351"/>
                </a:cubicBezTo>
                <a:cubicBezTo>
                  <a:pt x="236781" y="199698"/>
                  <a:pt x="235097" y="249114"/>
                  <a:pt x="234711" y="298462"/>
                </a:cubicBezTo>
                <a:cubicBezTo>
                  <a:pt x="233798" y="419652"/>
                  <a:pt x="233131" y="540843"/>
                  <a:pt x="237975" y="661964"/>
                </a:cubicBezTo>
                <a:cubicBezTo>
                  <a:pt x="238642" y="678530"/>
                  <a:pt x="239343" y="695096"/>
                  <a:pt x="240291" y="711627"/>
                </a:cubicBezTo>
                <a:cubicBezTo>
                  <a:pt x="242467" y="749497"/>
                  <a:pt x="244117" y="787402"/>
                  <a:pt x="246784" y="825272"/>
                </a:cubicBezTo>
                <a:cubicBezTo>
                  <a:pt x="249416" y="862229"/>
                  <a:pt x="252154" y="899186"/>
                  <a:pt x="254856" y="936144"/>
                </a:cubicBezTo>
                <a:lnTo>
                  <a:pt x="258779" y="953173"/>
                </a:lnTo>
                <a:lnTo>
                  <a:pt x="220565" y="938600"/>
                </a:lnTo>
                <a:cubicBezTo>
                  <a:pt x="202946" y="929931"/>
                  <a:pt x="185924" y="920341"/>
                  <a:pt x="169858" y="909369"/>
                </a:cubicBezTo>
                <a:lnTo>
                  <a:pt x="147997" y="891127"/>
                </a:lnTo>
                <a:lnTo>
                  <a:pt x="212108" y="933511"/>
                </a:lnTo>
                <a:cubicBezTo>
                  <a:pt x="213863" y="931090"/>
                  <a:pt x="213442" y="928317"/>
                  <a:pt x="213161" y="925580"/>
                </a:cubicBezTo>
                <a:cubicBezTo>
                  <a:pt x="209897" y="896835"/>
                  <a:pt x="207440" y="867985"/>
                  <a:pt x="204843" y="839170"/>
                </a:cubicBezTo>
                <a:cubicBezTo>
                  <a:pt x="201684" y="804073"/>
                  <a:pt x="199017" y="768905"/>
                  <a:pt x="196946" y="733703"/>
                </a:cubicBezTo>
                <a:cubicBezTo>
                  <a:pt x="195297" y="706046"/>
                  <a:pt x="194068" y="678319"/>
                  <a:pt x="192594" y="650662"/>
                </a:cubicBezTo>
                <a:cubicBezTo>
                  <a:pt x="190313" y="608195"/>
                  <a:pt x="188277" y="565727"/>
                  <a:pt x="188067" y="523295"/>
                </a:cubicBezTo>
                <a:cubicBezTo>
                  <a:pt x="187575" y="423794"/>
                  <a:pt x="185785" y="324258"/>
                  <a:pt x="190945" y="224792"/>
                </a:cubicBezTo>
                <a:cubicBezTo>
                  <a:pt x="192033" y="204049"/>
                  <a:pt x="192559" y="183202"/>
                  <a:pt x="193507" y="162459"/>
                </a:cubicBezTo>
                <a:cubicBezTo>
                  <a:pt x="194279" y="145367"/>
                  <a:pt x="194560" y="128134"/>
                  <a:pt x="196595" y="111042"/>
                </a:cubicBezTo>
                <a:cubicBezTo>
                  <a:pt x="196911" y="108410"/>
                  <a:pt x="198219" y="105953"/>
                  <a:pt x="199122" y="103439"/>
                </a:cubicBezTo>
                <a:lnTo>
                  <a:pt x="199174" y="99569"/>
                </a:lnTo>
                <a:close/>
                <a:moveTo>
                  <a:pt x="530727" y="45340"/>
                </a:moveTo>
                <a:lnTo>
                  <a:pt x="537647" y="49442"/>
                </a:lnTo>
                <a:lnTo>
                  <a:pt x="579174" y="86002"/>
                </a:lnTo>
                <a:lnTo>
                  <a:pt x="576908" y="98512"/>
                </a:lnTo>
                <a:cubicBezTo>
                  <a:pt x="577189" y="103004"/>
                  <a:pt x="578172" y="107462"/>
                  <a:pt x="578312" y="111989"/>
                </a:cubicBezTo>
                <a:cubicBezTo>
                  <a:pt x="579541" y="153544"/>
                  <a:pt x="580453" y="195099"/>
                  <a:pt x="581682" y="236654"/>
                </a:cubicBezTo>
                <a:cubicBezTo>
                  <a:pt x="583226" y="288739"/>
                  <a:pt x="581155" y="340929"/>
                  <a:pt x="583682" y="393048"/>
                </a:cubicBezTo>
                <a:cubicBezTo>
                  <a:pt x="585402" y="428883"/>
                  <a:pt x="582419" y="464752"/>
                  <a:pt x="581927" y="500586"/>
                </a:cubicBezTo>
                <a:cubicBezTo>
                  <a:pt x="581366" y="539439"/>
                  <a:pt x="581822" y="578292"/>
                  <a:pt x="580699" y="617179"/>
                </a:cubicBezTo>
                <a:cubicBezTo>
                  <a:pt x="579049" y="674984"/>
                  <a:pt x="577119" y="732755"/>
                  <a:pt x="574978" y="790560"/>
                </a:cubicBezTo>
                <a:cubicBezTo>
                  <a:pt x="573293" y="836011"/>
                  <a:pt x="570661" y="881391"/>
                  <a:pt x="568415" y="926807"/>
                </a:cubicBezTo>
                <a:cubicBezTo>
                  <a:pt x="568274" y="929825"/>
                  <a:pt x="567923" y="932879"/>
                  <a:pt x="570275" y="935336"/>
                </a:cubicBezTo>
                <a:lnTo>
                  <a:pt x="602474" y="916531"/>
                </a:lnTo>
                <a:lnTo>
                  <a:pt x="583576" y="930177"/>
                </a:lnTo>
                <a:cubicBezTo>
                  <a:pt x="563413" y="941338"/>
                  <a:pt x="542574" y="950683"/>
                  <a:pt x="521081" y="958075"/>
                </a:cubicBezTo>
                <a:lnTo>
                  <a:pt x="476804" y="968864"/>
                </a:lnTo>
                <a:lnTo>
                  <a:pt x="500366" y="962230"/>
                </a:lnTo>
                <a:cubicBezTo>
                  <a:pt x="508926" y="960308"/>
                  <a:pt x="517419" y="958185"/>
                  <a:pt x="525246" y="953903"/>
                </a:cubicBezTo>
                <a:cubicBezTo>
                  <a:pt x="527071" y="941970"/>
                  <a:pt x="527317" y="929861"/>
                  <a:pt x="527773" y="917893"/>
                </a:cubicBezTo>
                <a:cubicBezTo>
                  <a:pt x="529142" y="881462"/>
                  <a:pt x="530300" y="845031"/>
                  <a:pt x="531423" y="808600"/>
                </a:cubicBezTo>
                <a:cubicBezTo>
                  <a:pt x="533002" y="757393"/>
                  <a:pt x="533950" y="706187"/>
                  <a:pt x="535003" y="654979"/>
                </a:cubicBezTo>
                <a:cubicBezTo>
                  <a:pt x="536336" y="591102"/>
                  <a:pt x="535740" y="527190"/>
                  <a:pt x="536793" y="463278"/>
                </a:cubicBezTo>
                <a:cubicBezTo>
                  <a:pt x="537600" y="413300"/>
                  <a:pt x="536687" y="363251"/>
                  <a:pt x="535880" y="313202"/>
                </a:cubicBezTo>
                <a:cubicBezTo>
                  <a:pt x="534757" y="241779"/>
                  <a:pt x="534301" y="170321"/>
                  <a:pt x="533248" y="98898"/>
                </a:cubicBezTo>
                <a:close/>
                <a:moveTo>
                  <a:pt x="354026" y="4744"/>
                </a:moveTo>
                <a:lnTo>
                  <a:pt x="353831" y="5821"/>
                </a:lnTo>
                <a:cubicBezTo>
                  <a:pt x="353761" y="27195"/>
                  <a:pt x="353480" y="48534"/>
                  <a:pt x="352286" y="69943"/>
                </a:cubicBezTo>
                <a:cubicBezTo>
                  <a:pt x="350742" y="97881"/>
                  <a:pt x="351795" y="125923"/>
                  <a:pt x="350672" y="153966"/>
                </a:cubicBezTo>
                <a:cubicBezTo>
                  <a:pt x="348882" y="197592"/>
                  <a:pt x="349057" y="241358"/>
                  <a:pt x="348812" y="285020"/>
                </a:cubicBezTo>
                <a:cubicBezTo>
                  <a:pt x="348215" y="395014"/>
                  <a:pt x="346881" y="505044"/>
                  <a:pt x="350181" y="615039"/>
                </a:cubicBezTo>
                <a:cubicBezTo>
                  <a:pt x="351023" y="643327"/>
                  <a:pt x="350707" y="671651"/>
                  <a:pt x="351479" y="699975"/>
                </a:cubicBezTo>
                <a:cubicBezTo>
                  <a:pt x="352883" y="752971"/>
                  <a:pt x="353831" y="805968"/>
                  <a:pt x="355305" y="858965"/>
                </a:cubicBezTo>
                <a:cubicBezTo>
                  <a:pt x="356112" y="887850"/>
                  <a:pt x="358042" y="916735"/>
                  <a:pt x="357832" y="945690"/>
                </a:cubicBezTo>
                <a:cubicBezTo>
                  <a:pt x="357762" y="954956"/>
                  <a:pt x="357165" y="964994"/>
                  <a:pt x="362324" y="973733"/>
                </a:cubicBezTo>
                <a:lnTo>
                  <a:pt x="376653" y="976610"/>
                </a:lnTo>
                <a:lnTo>
                  <a:pt x="360323" y="977102"/>
                </a:lnTo>
                <a:lnTo>
                  <a:pt x="317059" y="969517"/>
                </a:lnTo>
                <a:lnTo>
                  <a:pt x="318137" y="960150"/>
                </a:lnTo>
                <a:cubicBezTo>
                  <a:pt x="316136" y="930107"/>
                  <a:pt x="314452" y="900029"/>
                  <a:pt x="312942" y="869950"/>
                </a:cubicBezTo>
                <a:cubicBezTo>
                  <a:pt x="310801" y="827834"/>
                  <a:pt x="309082" y="785717"/>
                  <a:pt x="307432" y="743565"/>
                </a:cubicBezTo>
                <a:cubicBezTo>
                  <a:pt x="305783" y="701098"/>
                  <a:pt x="305502" y="658630"/>
                  <a:pt x="303712" y="616162"/>
                </a:cubicBezTo>
                <a:cubicBezTo>
                  <a:pt x="302308" y="583065"/>
                  <a:pt x="302589" y="549863"/>
                  <a:pt x="302273" y="516731"/>
                </a:cubicBezTo>
                <a:cubicBezTo>
                  <a:pt x="301571" y="444080"/>
                  <a:pt x="300132" y="371394"/>
                  <a:pt x="303256" y="298742"/>
                </a:cubicBezTo>
                <a:cubicBezTo>
                  <a:pt x="304835" y="261433"/>
                  <a:pt x="303993" y="224020"/>
                  <a:pt x="304940" y="186641"/>
                </a:cubicBezTo>
                <a:cubicBezTo>
                  <a:pt x="305747" y="155019"/>
                  <a:pt x="306765" y="123361"/>
                  <a:pt x="307748" y="91738"/>
                </a:cubicBezTo>
                <a:cubicBezTo>
                  <a:pt x="308380" y="71944"/>
                  <a:pt x="307572" y="51973"/>
                  <a:pt x="310415" y="32178"/>
                </a:cubicBezTo>
                <a:cubicBezTo>
                  <a:pt x="310819" y="29458"/>
                  <a:pt x="311249" y="26580"/>
                  <a:pt x="311034" y="23773"/>
                </a:cubicBezTo>
                <a:lnTo>
                  <a:pt x="309008" y="18798"/>
                </a:lnTo>
                <a:lnTo>
                  <a:pt x="326489" y="9120"/>
                </a:lnTo>
                <a:close/>
                <a:moveTo>
                  <a:pt x="416744" y="0"/>
                </a:moveTo>
                <a:lnTo>
                  <a:pt x="468143" y="12385"/>
                </a:lnTo>
                <a:lnTo>
                  <a:pt x="466072" y="22737"/>
                </a:lnTo>
                <a:cubicBezTo>
                  <a:pt x="465545" y="53202"/>
                  <a:pt x="467686" y="83631"/>
                  <a:pt x="467616" y="114025"/>
                </a:cubicBezTo>
                <a:cubicBezTo>
                  <a:pt x="467055" y="340438"/>
                  <a:pt x="469897" y="566885"/>
                  <a:pt x="466002" y="793298"/>
                </a:cubicBezTo>
                <a:cubicBezTo>
                  <a:pt x="465265" y="836678"/>
                  <a:pt x="467721" y="880093"/>
                  <a:pt x="464387" y="923474"/>
                </a:cubicBezTo>
                <a:cubicBezTo>
                  <a:pt x="463510" y="935161"/>
                  <a:pt x="464177" y="946989"/>
                  <a:pt x="464282" y="958746"/>
                </a:cubicBezTo>
                <a:cubicBezTo>
                  <a:pt x="464317" y="962677"/>
                  <a:pt x="464141" y="966678"/>
                  <a:pt x="467090" y="969872"/>
                </a:cubicBezTo>
                <a:lnTo>
                  <a:pt x="474728" y="969370"/>
                </a:lnTo>
                <a:lnTo>
                  <a:pt x="454664" y="974259"/>
                </a:lnTo>
                <a:lnTo>
                  <a:pt x="423707" y="975192"/>
                </a:lnTo>
                <a:lnTo>
                  <a:pt x="419498" y="960150"/>
                </a:lnTo>
                <a:cubicBezTo>
                  <a:pt x="418936" y="905013"/>
                  <a:pt x="418445" y="849875"/>
                  <a:pt x="418199" y="794737"/>
                </a:cubicBezTo>
                <a:cubicBezTo>
                  <a:pt x="417146" y="542423"/>
                  <a:pt x="417743" y="290074"/>
                  <a:pt x="417637" y="37759"/>
                </a:cubicBezTo>
                <a:cubicBezTo>
                  <a:pt x="417637" y="28072"/>
                  <a:pt x="419463" y="18561"/>
                  <a:pt x="419357" y="8909"/>
                </a:cubicBezTo>
                <a:cubicBezTo>
                  <a:pt x="419322" y="6856"/>
                  <a:pt x="419621" y="4540"/>
                  <a:pt x="419186" y="2508"/>
                </a:cubicBezTo>
                <a:close/>
              </a:path>
            </a:pathLst>
          </a:custGeom>
          <a:solidFill>
            <a:schemeClr val="accent1"/>
          </a:solidFill>
          <a:ln w="701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xmlns="" id="{9B67AD28-9275-443F-8506-AB462775F1AB}"/>
              </a:ext>
            </a:extLst>
          </p:cNvPr>
          <p:cNvSpPr/>
          <p:nvPr/>
        </p:nvSpPr>
        <p:spPr>
          <a:xfrm>
            <a:off x="10582613" y="2724508"/>
            <a:ext cx="590589" cy="735969"/>
          </a:xfrm>
          <a:custGeom>
            <a:avLst/>
            <a:gdLst>
              <a:gd name="connsiteX0" fmla="*/ 84809 w 787890"/>
              <a:gd name="connsiteY0" fmla="*/ 820395 h 981840"/>
              <a:gd name="connsiteX1" fmla="*/ 79580 w 787890"/>
              <a:gd name="connsiteY1" fmla="*/ 824269 h 981840"/>
              <a:gd name="connsiteX2" fmla="*/ 85020 w 787890"/>
              <a:gd name="connsiteY2" fmla="*/ 831359 h 981840"/>
              <a:gd name="connsiteX3" fmla="*/ 124785 w 787890"/>
              <a:gd name="connsiteY3" fmla="*/ 873300 h 981840"/>
              <a:gd name="connsiteX4" fmla="*/ 130928 w 787890"/>
              <a:gd name="connsiteY4" fmla="*/ 874633 h 981840"/>
              <a:gd name="connsiteX5" fmla="*/ 327297 w 787890"/>
              <a:gd name="connsiteY5" fmla="*/ 897833 h 981840"/>
              <a:gd name="connsiteX6" fmla="*/ 438274 w 787890"/>
              <a:gd name="connsiteY6" fmla="*/ 899131 h 981840"/>
              <a:gd name="connsiteX7" fmla="*/ 556025 w 787890"/>
              <a:gd name="connsiteY7" fmla="*/ 891375 h 981840"/>
              <a:gd name="connsiteX8" fmla="*/ 659246 w 787890"/>
              <a:gd name="connsiteY8" fmla="*/ 876915 h 981840"/>
              <a:gd name="connsiteX9" fmla="*/ 705961 w 787890"/>
              <a:gd name="connsiteY9" fmla="*/ 826059 h 981840"/>
              <a:gd name="connsiteX10" fmla="*/ 694800 w 787890"/>
              <a:gd name="connsiteY10" fmla="*/ 824936 h 981840"/>
              <a:gd name="connsiteX11" fmla="*/ 643944 w 787890"/>
              <a:gd name="connsiteY11" fmla="*/ 833254 h 981840"/>
              <a:gd name="connsiteX12" fmla="*/ 466878 w 787890"/>
              <a:gd name="connsiteY12" fmla="*/ 849890 h 981840"/>
              <a:gd name="connsiteX13" fmla="*/ 320523 w 787890"/>
              <a:gd name="connsiteY13" fmla="*/ 848907 h 981840"/>
              <a:gd name="connsiteX14" fmla="*/ 178449 w 787890"/>
              <a:gd name="connsiteY14" fmla="*/ 835816 h 981840"/>
              <a:gd name="connsiteX15" fmla="*/ 90987 w 787890"/>
              <a:gd name="connsiteY15" fmla="*/ 821707 h 981840"/>
              <a:gd name="connsiteX16" fmla="*/ 84809 w 787890"/>
              <a:gd name="connsiteY16" fmla="*/ 820395 h 981840"/>
              <a:gd name="connsiteX17" fmla="*/ 32935 w 787890"/>
              <a:gd name="connsiteY17" fmla="*/ 744773 h 981840"/>
              <a:gd name="connsiteX18" fmla="*/ 52379 w 787890"/>
              <a:gd name="connsiteY18" fmla="*/ 780958 h 981840"/>
              <a:gd name="connsiteX19" fmla="*/ 59574 w 787890"/>
              <a:gd name="connsiteY19" fmla="*/ 781169 h 981840"/>
              <a:gd name="connsiteX20" fmla="*/ 190206 w 787890"/>
              <a:gd name="connsiteY20" fmla="*/ 801070 h 981840"/>
              <a:gd name="connsiteX21" fmla="*/ 306799 w 787890"/>
              <a:gd name="connsiteY21" fmla="*/ 811143 h 981840"/>
              <a:gd name="connsiteX22" fmla="*/ 406194 w 787890"/>
              <a:gd name="connsiteY22" fmla="*/ 813599 h 981840"/>
              <a:gd name="connsiteX23" fmla="*/ 499237 w 787890"/>
              <a:gd name="connsiteY23" fmla="*/ 811072 h 981840"/>
              <a:gd name="connsiteX24" fmla="*/ 605126 w 787890"/>
              <a:gd name="connsiteY24" fmla="*/ 802333 h 981840"/>
              <a:gd name="connsiteX25" fmla="*/ 669283 w 787890"/>
              <a:gd name="connsiteY25" fmla="*/ 793874 h 981840"/>
              <a:gd name="connsiteX26" fmla="*/ 733301 w 787890"/>
              <a:gd name="connsiteY26" fmla="*/ 784398 h 981840"/>
              <a:gd name="connsiteX27" fmla="*/ 751411 w 787890"/>
              <a:gd name="connsiteY27" fmla="*/ 751828 h 981840"/>
              <a:gd name="connsiteX28" fmla="*/ 743690 w 787890"/>
              <a:gd name="connsiteY28" fmla="*/ 748599 h 981840"/>
              <a:gd name="connsiteX29" fmla="*/ 677075 w 787890"/>
              <a:gd name="connsiteY29" fmla="*/ 758812 h 981840"/>
              <a:gd name="connsiteX30" fmla="*/ 557183 w 787890"/>
              <a:gd name="connsiteY30" fmla="*/ 771307 h 981840"/>
              <a:gd name="connsiteX31" fmla="*/ 440063 w 787890"/>
              <a:gd name="connsiteY31" fmla="*/ 776852 h 981840"/>
              <a:gd name="connsiteX32" fmla="*/ 328033 w 787890"/>
              <a:gd name="connsiteY32" fmla="*/ 775413 h 981840"/>
              <a:gd name="connsiteX33" fmla="*/ 273035 w 787890"/>
              <a:gd name="connsiteY33" fmla="*/ 773132 h 981840"/>
              <a:gd name="connsiteX34" fmla="*/ 245168 w 787890"/>
              <a:gd name="connsiteY34" fmla="*/ 771377 h 981840"/>
              <a:gd name="connsiteX35" fmla="*/ 161040 w 787890"/>
              <a:gd name="connsiteY35" fmla="*/ 762883 h 981840"/>
              <a:gd name="connsiteX36" fmla="*/ 71121 w 787890"/>
              <a:gd name="connsiteY36" fmla="*/ 750459 h 981840"/>
              <a:gd name="connsiteX37" fmla="*/ 32935 w 787890"/>
              <a:gd name="connsiteY37" fmla="*/ 744773 h 981840"/>
              <a:gd name="connsiteX38" fmla="*/ 9245 w 787890"/>
              <a:gd name="connsiteY38" fmla="*/ 673842 h 981840"/>
              <a:gd name="connsiteX39" fmla="*/ 16335 w 787890"/>
              <a:gd name="connsiteY39" fmla="*/ 699253 h 981840"/>
              <a:gd name="connsiteX40" fmla="*/ 19388 w 787890"/>
              <a:gd name="connsiteY40" fmla="*/ 697814 h 981840"/>
              <a:gd name="connsiteX41" fmla="*/ 57539 w 787890"/>
              <a:gd name="connsiteY41" fmla="*/ 703570 h 981840"/>
              <a:gd name="connsiteX42" fmla="*/ 138614 w 787890"/>
              <a:gd name="connsiteY42" fmla="*/ 713572 h 981840"/>
              <a:gd name="connsiteX43" fmla="*/ 208492 w 787890"/>
              <a:gd name="connsiteY43" fmla="*/ 719644 h 981840"/>
              <a:gd name="connsiteX44" fmla="*/ 319891 w 787890"/>
              <a:gd name="connsiteY44" fmla="*/ 725962 h 981840"/>
              <a:gd name="connsiteX45" fmla="*/ 572696 w 787890"/>
              <a:gd name="connsiteY45" fmla="*/ 721329 h 981840"/>
              <a:gd name="connsiteX46" fmla="*/ 651630 w 787890"/>
              <a:gd name="connsiteY46" fmla="*/ 715152 h 981840"/>
              <a:gd name="connsiteX47" fmla="*/ 749692 w 787890"/>
              <a:gd name="connsiteY47" fmla="*/ 703359 h 981840"/>
              <a:gd name="connsiteX48" fmla="*/ 769627 w 787890"/>
              <a:gd name="connsiteY48" fmla="*/ 702973 h 981840"/>
              <a:gd name="connsiteX49" fmla="*/ 774857 w 787890"/>
              <a:gd name="connsiteY49" fmla="*/ 682862 h 981840"/>
              <a:gd name="connsiteX50" fmla="*/ 768013 w 787890"/>
              <a:gd name="connsiteY50" fmla="*/ 679914 h 981840"/>
              <a:gd name="connsiteX51" fmla="*/ 687921 w 787890"/>
              <a:gd name="connsiteY51" fmla="*/ 689987 h 981840"/>
              <a:gd name="connsiteX52" fmla="*/ 576838 w 787890"/>
              <a:gd name="connsiteY52" fmla="*/ 699147 h 981840"/>
              <a:gd name="connsiteX53" fmla="*/ 506678 w 787890"/>
              <a:gd name="connsiteY53" fmla="*/ 702587 h 981840"/>
              <a:gd name="connsiteX54" fmla="*/ 430903 w 787890"/>
              <a:gd name="connsiteY54" fmla="*/ 704342 h 981840"/>
              <a:gd name="connsiteX55" fmla="*/ 343371 w 787890"/>
              <a:gd name="connsiteY55" fmla="*/ 703324 h 981840"/>
              <a:gd name="connsiteX56" fmla="*/ 254049 w 787890"/>
              <a:gd name="connsiteY56" fmla="*/ 700692 h 981840"/>
              <a:gd name="connsiteX57" fmla="*/ 156303 w 787890"/>
              <a:gd name="connsiteY57" fmla="*/ 693777 h 981840"/>
              <a:gd name="connsiteX58" fmla="*/ 114256 w 787890"/>
              <a:gd name="connsiteY58" fmla="*/ 689847 h 981840"/>
              <a:gd name="connsiteX59" fmla="*/ 42131 w 787890"/>
              <a:gd name="connsiteY59" fmla="*/ 680932 h 981840"/>
              <a:gd name="connsiteX60" fmla="*/ 9245 w 787890"/>
              <a:gd name="connsiteY60" fmla="*/ 673842 h 981840"/>
              <a:gd name="connsiteX61" fmla="*/ 4226 w 787890"/>
              <a:gd name="connsiteY61" fmla="*/ 527396 h 981840"/>
              <a:gd name="connsiteX62" fmla="*/ 43394 w 787890"/>
              <a:gd name="connsiteY62" fmla="*/ 528785 h 981840"/>
              <a:gd name="connsiteX63" fmla="*/ 145352 w 787890"/>
              <a:gd name="connsiteY63" fmla="*/ 530435 h 981840"/>
              <a:gd name="connsiteX64" fmla="*/ 356743 w 787890"/>
              <a:gd name="connsiteY64" fmla="*/ 532365 h 981840"/>
              <a:gd name="connsiteX65" fmla="*/ 486743 w 787890"/>
              <a:gd name="connsiteY65" fmla="*/ 531312 h 981840"/>
              <a:gd name="connsiteX66" fmla="*/ 673706 w 787890"/>
              <a:gd name="connsiteY66" fmla="*/ 529417 h 981840"/>
              <a:gd name="connsiteX67" fmla="*/ 783568 w 787890"/>
              <a:gd name="connsiteY67" fmla="*/ 527455 h 981840"/>
              <a:gd name="connsiteX68" fmla="*/ 783946 w 787890"/>
              <a:gd name="connsiteY68" fmla="*/ 529242 h 981840"/>
              <a:gd name="connsiteX69" fmla="*/ 787561 w 787890"/>
              <a:gd name="connsiteY69" fmla="*/ 599998 h 981840"/>
              <a:gd name="connsiteX70" fmla="*/ 774961 w 787890"/>
              <a:gd name="connsiteY70" fmla="*/ 684757 h 981840"/>
              <a:gd name="connsiteX71" fmla="*/ 769732 w 787890"/>
              <a:gd name="connsiteY71" fmla="*/ 704798 h 981840"/>
              <a:gd name="connsiteX72" fmla="*/ 751552 w 787890"/>
              <a:gd name="connsiteY72" fmla="*/ 753689 h 981840"/>
              <a:gd name="connsiteX73" fmla="*/ 733406 w 787890"/>
              <a:gd name="connsiteY73" fmla="*/ 786259 h 981840"/>
              <a:gd name="connsiteX74" fmla="*/ 706065 w 787890"/>
              <a:gd name="connsiteY74" fmla="*/ 827920 h 981840"/>
              <a:gd name="connsiteX75" fmla="*/ 659351 w 787890"/>
              <a:gd name="connsiteY75" fmla="*/ 878776 h 981840"/>
              <a:gd name="connsiteX76" fmla="*/ 583576 w 787890"/>
              <a:gd name="connsiteY76" fmla="*/ 933492 h 981840"/>
              <a:gd name="connsiteX77" fmla="*/ 454664 w 787890"/>
              <a:gd name="connsiteY77" fmla="*/ 977574 h 981840"/>
              <a:gd name="connsiteX78" fmla="*/ 360323 w 787890"/>
              <a:gd name="connsiteY78" fmla="*/ 980417 h 981840"/>
              <a:gd name="connsiteX79" fmla="*/ 220565 w 787890"/>
              <a:gd name="connsiteY79" fmla="*/ 941915 h 981840"/>
              <a:gd name="connsiteX80" fmla="*/ 124890 w 787890"/>
              <a:gd name="connsiteY80" fmla="*/ 875160 h 981840"/>
              <a:gd name="connsiteX81" fmla="*/ 85125 w 787890"/>
              <a:gd name="connsiteY81" fmla="*/ 833219 h 981840"/>
              <a:gd name="connsiteX82" fmla="*/ 79685 w 787890"/>
              <a:gd name="connsiteY82" fmla="*/ 826130 h 981840"/>
              <a:gd name="connsiteX83" fmla="*/ 54801 w 787890"/>
              <a:gd name="connsiteY83" fmla="*/ 789383 h 981840"/>
              <a:gd name="connsiteX84" fmla="*/ 52520 w 787890"/>
              <a:gd name="connsiteY84" fmla="*/ 782785 h 981840"/>
              <a:gd name="connsiteX85" fmla="*/ 33076 w 787890"/>
              <a:gd name="connsiteY85" fmla="*/ 746599 h 981840"/>
              <a:gd name="connsiteX86" fmla="*/ 16440 w 787890"/>
              <a:gd name="connsiteY86" fmla="*/ 701148 h 981840"/>
              <a:gd name="connsiteX87" fmla="*/ 9350 w 787890"/>
              <a:gd name="connsiteY87" fmla="*/ 675737 h 981840"/>
              <a:gd name="connsiteX88" fmla="*/ 1137 w 787890"/>
              <a:gd name="connsiteY88" fmla="*/ 618108 h 981840"/>
              <a:gd name="connsiteX89" fmla="*/ 1208 w 787890"/>
              <a:gd name="connsiteY89" fmla="*/ 557846 h 981840"/>
              <a:gd name="connsiteX90" fmla="*/ 3910 w 787890"/>
              <a:gd name="connsiteY90" fmla="*/ 529277 h 981840"/>
              <a:gd name="connsiteX91" fmla="*/ 324067 w 787890"/>
              <a:gd name="connsiteY91" fmla="*/ 292370 h 981840"/>
              <a:gd name="connsiteX92" fmla="*/ 492147 w 787890"/>
              <a:gd name="connsiteY92" fmla="*/ 293247 h 981840"/>
              <a:gd name="connsiteX93" fmla="*/ 615409 w 787890"/>
              <a:gd name="connsiteY93" fmla="*/ 299249 h 981840"/>
              <a:gd name="connsiteX94" fmla="*/ 661983 w 787890"/>
              <a:gd name="connsiteY94" fmla="*/ 303074 h 981840"/>
              <a:gd name="connsiteX95" fmla="*/ 721812 w 787890"/>
              <a:gd name="connsiteY95" fmla="*/ 309831 h 981840"/>
              <a:gd name="connsiteX96" fmla="*/ 722631 w 787890"/>
              <a:gd name="connsiteY96" fmla="*/ 311744 h 981840"/>
              <a:gd name="connsiteX97" fmla="*/ 750464 w 787890"/>
              <a:gd name="connsiteY97" fmla="*/ 383869 h 981840"/>
              <a:gd name="connsiteX98" fmla="*/ 776507 w 787890"/>
              <a:gd name="connsiteY98" fmla="*/ 485697 h 981840"/>
              <a:gd name="connsiteX99" fmla="*/ 764468 w 787890"/>
              <a:gd name="connsiteY99" fmla="*/ 487441 h 981840"/>
              <a:gd name="connsiteX100" fmla="*/ 466035 w 787890"/>
              <a:gd name="connsiteY100" fmla="*/ 486037 h 981840"/>
              <a:gd name="connsiteX101" fmla="*/ 322382 w 787890"/>
              <a:gd name="connsiteY101" fmla="*/ 486879 h 981840"/>
              <a:gd name="connsiteX102" fmla="*/ 20160 w 787890"/>
              <a:gd name="connsiteY102" fmla="*/ 487405 h 981840"/>
              <a:gd name="connsiteX103" fmla="*/ 11315 w 787890"/>
              <a:gd name="connsiteY103" fmla="*/ 485682 h 981840"/>
              <a:gd name="connsiteX104" fmla="*/ 27039 w 787890"/>
              <a:gd name="connsiteY104" fmla="*/ 418685 h 981840"/>
              <a:gd name="connsiteX105" fmla="*/ 63611 w 787890"/>
              <a:gd name="connsiteY105" fmla="*/ 315570 h 981840"/>
              <a:gd name="connsiteX106" fmla="*/ 64576 w 787890"/>
              <a:gd name="connsiteY106" fmla="*/ 313466 h 981840"/>
              <a:gd name="connsiteX107" fmla="*/ 77474 w 787890"/>
              <a:gd name="connsiteY107" fmla="*/ 310094 h 981840"/>
              <a:gd name="connsiteX108" fmla="*/ 157952 w 787890"/>
              <a:gd name="connsiteY108" fmla="*/ 302337 h 981840"/>
              <a:gd name="connsiteX109" fmla="*/ 240360 w 787890"/>
              <a:gd name="connsiteY109" fmla="*/ 295844 h 981840"/>
              <a:gd name="connsiteX110" fmla="*/ 324067 w 787890"/>
              <a:gd name="connsiteY110" fmla="*/ 292370 h 981840"/>
              <a:gd name="connsiteX111" fmla="*/ 465755 w 787890"/>
              <a:gd name="connsiteY111" fmla="*/ 219824 h 981840"/>
              <a:gd name="connsiteX112" fmla="*/ 589788 w 787890"/>
              <a:gd name="connsiteY112" fmla="*/ 226983 h 981840"/>
              <a:gd name="connsiteX113" fmla="*/ 629062 w 787890"/>
              <a:gd name="connsiteY113" fmla="*/ 231476 h 981840"/>
              <a:gd name="connsiteX114" fmla="*/ 687111 w 787890"/>
              <a:gd name="connsiteY114" fmla="*/ 237519 h 981840"/>
              <a:gd name="connsiteX115" fmla="*/ 688201 w 787890"/>
              <a:gd name="connsiteY115" fmla="*/ 239444 h 981840"/>
              <a:gd name="connsiteX116" fmla="*/ 710958 w 787890"/>
              <a:gd name="connsiteY116" fmla="*/ 284756 h 981840"/>
              <a:gd name="connsiteX117" fmla="*/ 699713 w 787890"/>
              <a:gd name="connsiteY117" fmla="*/ 286228 h 981840"/>
              <a:gd name="connsiteX118" fmla="*/ 660544 w 787890"/>
              <a:gd name="connsiteY118" fmla="*/ 281244 h 981840"/>
              <a:gd name="connsiteX119" fmla="*/ 546724 w 787890"/>
              <a:gd name="connsiteY119" fmla="*/ 272189 h 981840"/>
              <a:gd name="connsiteX120" fmla="*/ 459367 w 787890"/>
              <a:gd name="connsiteY120" fmla="*/ 268784 h 981840"/>
              <a:gd name="connsiteX121" fmla="*/ 294024 w 787890"/>
              <a:gd name="connsiteY121" fmla="*/ 270574 h 981840"/>
              <a:gd name="connsiteX122" fmla="*/ 256224 w 787890"/>
              <a:gd name="connsiteY122" fmla="*/ 272294 h 981840"/>
              <a:gd name="connsiteX123" fmla="*/ 169323 w 787890"/>
              <a:gd name="connsiteY123" fmla="*/ 279349 h 981840"/>
              <a:gd name="connsiteX124" fmla="*/ 107727 w 787890"/>
              <a:gd name="connsiteY124" fmla="*/ 285666 h 981840"/>
              <a:gd name="connsiteX125" fmla="*/ 91947 w 787890"/>
              <a:gd name="connsiteY125" fmla="*/ 288219 h 981840"/>
              <a:gd name="connsiteX126" fmla="*/ 76972 w 787890"/>
              <a:gd name="connsiteY126" fmla="*/ 286610 h 981840"/>
              <a:gd name="connsiteX127" fmla="*/ 99761 w 787890"/>
              <a:gd name="connsiteY127" fmla="*/ 241304 h 981840"/>
              <a:gd name="connsiteX128" fmla="*/ 100741 w 787890"/>
              <a:gd name="connsiteY128" fmla="*/ 239667 h 981840"/>
              <a:gd name="connsiteX129" fmla="*/ 103656 w 787890"/>
              <a:gd name="connsiteY129" fmla="*/ 240250 h 981840"/>
              <a:gd name="connsiteX130" fmla="*/ 148160 w 787890"/>
              <a:gd name="connsiteY130" fmla="*/ 234143 h 981840"/>
              <a:gd name="connsiteX131" fmla="*/ 228673 w 787890"/>
              <a:gd name="connsiteY131" fmla="*/ 226211 h 981840"/>
              <a:gd name="connsiteX132" fmla="*/ 332877 w 787890"/>
              <a:gd name="connsiteY132" fmla="*/ 219929 h 981840"/>
              <a:gd name="connsiteX133" fmla="*/ 465755 w 787890"/>
              <a:gd name="connsiteY133" fmla="*/ 219824 h 981840"/>
              <a:gd name="connsiteX134" fmla="*/ 360814 w 787890"/>
              <a:gd name="connsiteY134" fmla="*/ 142119 h 981840"/>
              <a:gd name="connsiteX135" fmla="*/ 528368 w 787890"/>
              <a:gd name="connsiteY135" fmla="*/ 146857 h 981840"/>
              <a:gd name="connsiteX136" fmla="*/ 629272 w 787890"/>
              <a:gd name="connsiteY136" fmla="*/ 157737 h 981840"/>
              <a:gd name="connsiteX137" fmla="*/ 636380 w 787890"/>
              <a:gd name="connsiteY137" fmla="*/ 156267 h 981840"/>
              <a:gd name="connsiteX138" fmla="*/ 637661 w 787890"/>
              <a:gd name="connsiteY138" fmla="*/ 157843 h 981840"/>
              <a:gd name="connsiteX139" fmla="*/ 666536 w 787890"/>
              <a:gd name="connsiteY139" fmla="*/ 201525 h 981840"/>
              <a:gd name="connsiteX140" fmla="*/ 599089 w 787890"/>
              <a:gd name="connsiteY140" fmla="*/ 192658 h 981840"/>
              <a:gd name="connsiteX141" fmla="*/ 523735 w 787890"/>
              <a:gd name="connsiteY141" fmla="*/ 186516 h 981840"/>
              <a:gd name="connsiteX142" fmla="*/ 393244 w 787890"/>
              <a:gd name="connsiteY142" fmla="*/ 183111 h 981840"/>
              <a:gd name="connsiteX143" fmla="*/ 245449 w 787890"/>
              <a:gd name="connsiteY143" fmla="*/ 188867 h 981840"/>
              <a:gd name="connsiteX144" fmla="*/ 183783 w 787890"/>
              <a:gd name="connsiteY144" fmla="*/ 195466 h 981840"/>
              <a:gd name="connsiteX145" fmla="*/ 122767 w 787890"/>
              <a:gd name="connsiteY145" fmla="*/ 203085 h 981840"/>
              <a:gd name="connsiteX146" fmla="*/ 148897 w 787890"/>
              <a:gd name="connsiteY146" fmla="*/ 163423 h 981840"/>
              <a:gd name="connsiteX147" fmla="*/ 150522 w 787890"/>
              <a:gd name="connsiteY147" fmla="*/ 161327 h 981840"/>
              <a:gd name="connsiteX148" fmla="*/ 158548 w 787890"/>
              <a:gd name="connsiteY148" fmla="*/ 159878 h 981840"/>
              <a:gd name="connsiteX149" fmla="*/ 255768 w 787890"/>
              <a:gd name="connsiteY149" fmla="*/ 148471 h 981840"/>
              <a:gd name="connsiteX150" fmla="*/ 360814 w 787890"/>
              <a:gd name="connsiteY150" fmla="*/ 142119 h 981840"/>
              <a:gd name="connsiteX151" fmla="*/ 403685 w 787890"/>
              <a:gd name="connsiteY151" fmla="*/ 168 h 981840"/>
              <a:gd name="connsiteX152" fmla="*/ 479934 w 787890"/>
              <a:gd name="connsiteY152" fmla="*/ 18542 h 981840"/>
              <a:gd name="connsiteX153" fmla="*/ 587963 w 787890"/>
              <a:gd name="connsiteY153" fmla="*/ 97054 h 981840"/>
              <a:gd name="connsiteX154" fmla="*/ 597966 w 787890"/>
              <a:gd name="connsiteY154" fmla="*/ 109069 h 981840"/>
              <a:gd name="connsiteX155" fmla="*/ 593017 w 787890"/>
              <a:gd name="connsiteY155" fmla="*/ 108987 h 981840"/>
              <a:gd name="connsiteX156" fmla="*/ 502712 w 787890"/>
              <a:gd name="connsiteY156" fmla="*/ 99756 h 981840"/>
              <a:gd name="connsiteX157" fmla="*/ 464912 w 787890"/>
              <a:gd name="connsiteY157" fmla="*/ 98001 h 981840"/>
              <a:gd name="connsiteX158" fmla="*/ 345757 w 787890"/>
              <a:gd name="connsiteY158" fmla="*/ 97054 h 981840"/>
              <a:gd name="connsiteX159" fmla="*/ 237271 w 787890"/>
              <a:gd name="connsiteY159" fmla="*/ 105548 h 981840"/>
              <a:gd name="connsiteX160" fmla="*/ 188980 w 787890"/>
              <a:gd name="connsiteY160" fmla="*/ 112514 h 981840"/>
              <a:gd name="connsiteX161" fmla="*/ 250214 w 787890"/>
              <a:gd name="connsiteY161" fmla="*/ 54666 h 981840"/>
              <a:gd name="connsiteX162" fmla="*/ 326489 w 787890"/>
              <a:gd name="connsiteY162" fmla="*/ 12435 h 981840"/>
              <a:gd name="connsiteX163" fmla="*/ 403685 w 787890"/>
              <a:gd name="connsiteY163" fmla="*/ 168 h 981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</a:cxnLst>
            <a:rect l="l" t="t" r="r" b="b"/>
            <a:pathLst>
              <a:path w="787890" h="981840">
                <a:moveTo>
                  <a:pt x="84809" y="820395"/>
                </a:moveTo>
                <a:cubicBezTo>
                  <a:pt x="82756" y="820338"/>
                  <a:pt x="80861" y="821145"/>
                  <a:pt x="79580" y="824269"/>
                </a:cubicBezTo>
                <a:cubicBezTo>
                  <a:pt x="81370" y="826655"/>
                  <a:pt x="83055" y="829112"/>
                  <a:pt x="85020" y="831359"/>
                </a:cubicBezTo>
                <a:cubicBezTo>
                  <a:pt x="97655" y="845889"/>
                  <a:pt x="109027" y="861718"/>
                  <a:pt x="124785" y="873300"/>
                </a:cubicBezTo>
                <a:cubicBezTo>
                  <a:pt x="126821" y="873756"/>
                  <a:pt x="128857" y="874247"/>
                  <a:pt x="130928" y="874633"/>
                </a:cubicBezTo>
                <a:cubicBezTo>
                  <a:pt x="195892" y="886531"/>
                  <a:pt x="261384" y="894884"/>
                  <a:pt x="327297" y="897833"/>
                </a:cubicBezTo>
                <a:cubicBezTo>
                  <a:pt x="364184" y="899482"/>
                  <a:pt x="401141" y="901202"/>
                  <a:pt x="438274" y="899131"/>
                </a:cubicBezTo>
                <a:cubicBezTo>
                  <a:pt x="477548" y="896955"/>
                  <a:pt x="516857" y="895446"/>
                  <a:pt x="556025" y="891375"/>
                </a:cubicBezTo>
                <a:cubicBezTo>
                  <a:pt x="590631" y="887795"/>
                  <a:pt x="625026" y="882987"/>
                  <a:pt x="659246" y="876915"/>
                </a:cubicBezTo>
                <a:cubicBezTo>
                  <a:pt x="676304" y="861331"/>
                  <a:pt x="692834" y="845292"/>
                  <a:pt x="705961" y="826059"/>
                </a:cubicBezTo>
                <a:cubicBezTo>
                  <a:pt x="702521" y="822935"/>
                  <a:pt x="698590" y="824234"/>
                  <a:pt x="694800" y="824936"/>
                </a:cubicBezTo>
                <a:cubicBezTo>
                  <a:pt x="677883" y="828024"/>
                  <a:pt x="660931" y="830657"/>
                  <a:pt x="643944" y="833254"/>
                </a:cubicBezTo>
                <a:cubicBezTo>
                  <a:pt x="585261" y="842274"/>
                  <a:pt x="526158" y="848311"/>
                  <a:pt x="466878" y="849890"/>
                </a:cubicBezTo>
                <a:cubicBezTo>
                  <a:pt x="418163" y="851153"/>
                  <a:pt x="369343" y="851399"/>
                  <a:pt x="320523" y="848907"/>
                </a:cubicBezTo>
                <a:cubicBezTo>
                  <a:pt x="272931" y="846485"/>
                  <a:pt x="225620" y="842028"/>
                  <a:pt x="178449" y="835816"/>
                </a:cubicBezTo>
                <a:cubicBezTo>
                  <a:pt x="149143" y="831955"/>
                  <a:pt x="120047" y="826866"/>
                  <a:pt x="90987" y="821707"/>
                </a:cubicBezTo>
                <a:cubicBezTo>
                  <a:pt x="89074" y="821373"/>
                  <a:pt x="86863" y="820452"/>
                  <a:pt x="84809" y="820395"/>
                </a:cubicBezTo>
                <a:close/>
                <a:moveTo>
                  <a:pt x="32935" y="744773"/>
                </a:moveTo>
                <a:cubicBezTo>
                  <a:pt x="38410" y="757373"/>
                  <a:pt x="43500" y="770184"/>
                  <a:pt x="52379" y="780958"/>
                </a:cubicBezTo>
                <a:cubicBezTo>
                  <a:pt x="54766" y="780994"/>
                  <a:pt x="57258" y="780713"/>
                  <a:pt x="59574" y="781169"/>
                </a:cubicBezTo>
                <a:cubicBezTo>
                  <a:pt x="102814" y="789873"/>
                  <a:pt x="146440" y="795840"/>
                  <a:pt x="190206" y="801070"/>
                </a:cubicBezTo>
                <a:cubicBezTo>
                  <a:pt x="228988" y="805738"/>
                  <a:pt x="267876" y="809037"/>
                  <a:pt x="306799" y="811143"/>
                </a:cubicBezTo>
                <a:cubicBezTo>
                  <a:pt x="339861" y="812933"/>
                  <a:pt x="373027" y="813599"/>
                  <a:pt x="406194" y="813599"/>
                </a:cubicBezTo>
                <a:cubicBezTo>
                  <a:pt x="437255" y="813599"/>
                  <a:pt x="468281" y="812511"/>
                  <a:pt x="499237" y="811072"/>
                </a:cubicBezTo>
                <a:cubicBezTo>
                  <a:pt x="534615" y="809458"/>
                  <a:pt x="569888" y="805808"/>
                  <a:pt x="605126" y="802333"/>
                </a:cubicBezTo>
                <a:cubicBezTo>
                  <a:pt x="626570" y="800192"/>
                  <a:pt x="647909" y="796893"/>
                  <a:pt x="669283" y="793874"/>
                </a:cubicBezTo>
                <a:cubicBezTo>
                  <a:pt x="690658" y="790856"/>
                  <a:pt x="711962" y="787557"/>
                  <a:pt x="733301" y="784398"/>
                </a:cubicBezTo>
                <a:cubicBezTo>
                  <a:pt x="741619" y="774816"/>
                  <a:pt x="745620" y="762813"/>
                  <a:pt x="751411" y="751828"/>
                </a:cubicBezTo>
                <a:cubicBezTo>
                  <a:pt x="750604" y="746563"/>
                  <a:pt x="746708" y="748142"/>
                  <a:pt x="743690" y="748599"/>
                </a:cubicBezTo>
                <a:cubicBezTo>
                  <a:pt x="721473" y="751968"/>
                  <a:pt x="699362" y="756180"/>
                  <a:pt x="677075" y="758812"/>
                </a:cubicBezTo>
                <a:cubicBezTo>
                  <a:pt x="637169" y="763550"/>
                  <a:pt x="597229" y="768253"/>
                  <a:pt x="557183" y="771307"/>
                </a:cubicBezTo>
                <a:cubicBezTo>
                  <a:pt x="518225" y="774290"/>
                  <a:pt x="479126" y="775834"/>
                  <a:pt x="440063" y="776852"/>
                </a:cubicBezTo>
                <a:cubicBezTo>
                  <a:pt x="402755" y="777835"/>
                  <a:pt x="365376" y="777379"/>
                  <a:pt x="328033" y="775413"/>
                </a:cubicBezTo>
                <a:cubicBezTo>
                  <a:pt x="309712" y="774465"/>
                  <a:pt x="291286" y="774746"/>
                  <a:pt x="273035" y="773132"/>
                </a:cubicBezTo>
                <a:cubicBezTo>
                  <a:pt x="263735" y="772289"/>
                  <a:pt x="254399" y="772430"/>
                  <a:pt x="245168" y="771377"/>
                </a:cubicBezTo>
                <a:cubicBezTo>
                  <a:pt x="217161" y="768183"/>
                  <a:pt x="189013" y="766428"/>
                  <a:pt x="161040" y="762883"/>
                </a:cubicBezTo>
                <a:cubicBezTo>
                  <a:pt x="131032" y="759058"/>
                  <a:pt x="101024" y="755057"/>
                  <a:pt x="71121" y="750459"/>
                </a:cubicBezTo>
                <a:cubicBezTo>
                  <a:pt x="58416" y="748494"/>
                  <a:pt x="45886" y="745089"/>
                  <a:pt x="32935" y="744773"/>
                </a:cubicBezTo>
                <a:close/>
                <a:moveTo>
                  <a:pt x="9245" y="673842"/>
                </a:moveTo>
                <a:cubicBezTo>
                  <a:pt x="12229" y="682125"/>
                  <a:pt x="12369" y="691215"/>
                  <a:pt x="16335" y="699253"/>
                </a:cubicBezTo>
                <a:cubicBezTo>
                  <a:pt x="17352" y="698761"/>
                  <a:pt x="18476" y="697673"/>
                  <a:pt x="19388" y="697814"/>
                </a:cubicBezTo>
                <a:cubicBezTo>
                  <a:pt x="32129" y="699674"/>
                  <a:pt x="44799" y="701885"/>
                  <a:pt x="57539" y="703570"/>
                </a:cubicBezTo>
                <a:cubicBezTo>
                  <a:pt x="84529" y="707079"/>
                  <a:pt x="111519" y="710870"/>
                  <a:pt x="138614" y="713572"/>
                </a:cubicBezTo>
                <a:cubicBezTo>
                  <a:pt x="161883" y="715924"/>
                  <a:pt x="185223" y="717503"/>
                  <a:pt x="208492" y="719644"/>
                </a:cubicBezTo>
                <a:cubicBezTo>
                  <a:pt x="245590" y="723084"/>
                  <a:pt x="282793" y="725540"/>
                  <a:pt x="319891" y="725962"/>
                </a:cubicBezTo>
                <a:cubicBezTo>
                  <a:pt x="404159" y="726944"/>
                  <a:pt x="488498" y="728313"/>
                  <a:pt x="572696" y="721329"/>
                </a:cubicBezTo>
                <a:cubicBezTo>
                  <a:pt x="598984" y="719153"/>
                  <a:pt x="625412" y="717854"/>
                  <a:pt x="651630" y="715152"/>
                </a:cubicBezTo>
                <a:cubicBezTo>
                  <a:pt x="684376" y="711782"/>
                  <a:pt x="717121" y="708413"/>
                  <a:pt x="749692" y="703359"/>
                </a:cubicBezTo>
                <a:cubicBezTo>
                  <a:pt x="755975" y="702376"/>
                  <a:pt x="762959" y="697884"/>
                  <a:pt x="769627" y="702973"/>
                </a:cubicBezTo>
                <a:cubicBezTo>
                  <a:pt x="770891" y="696164"/>
                  <a:pt x="775629" y="690268"/>
                  <a:pt x="774857" y="682862"/>
                </a:cubicBezTo>
                <a:cubicBezTo>
                  <a:pt x="772856" y="681318"/>
                  <a:pt x="771558" y="679423"/>
                  <a:pt x="768013" y="679914"/>
                </a:cubicBezTo>
                <a:cubicBezTo>
                  <a:pt x="741374" y="683564"/>
                  <a:pt x="714700" y="687390"/>
                  <a:pt x="687921" y="689987"/>
                </a:cubicBezTo>
                <a:cubicBezTo>
                  <a:pt x="650928" y="693602"/>
                  <a:pt x="613901" y="696480"/>
                  <a:pt x="576838" y="699147"/>
                </a:cubicBezTo>
                <a:cubicBezTo>
                  <a:pt x="553498" y="700832"/>
                  <a:pt x="530053" y="701288"/>
                  <a:pt x="506678" y="702587"/>
                </a:cubicBezTo>
                <a:cubicBezTo>
                  <a:pt x="481479" y="703991"/>
                  <a:pt x="456173" y="703324"/>
                  <a:pt x="430903" y="704342"/>
                </a:cubicBezTo>
                <a:cubicBezTo>
                  <a:pt x="401773" y="705535"/>
                  <a:pt x="372572" y="703956"/>
                  <a:pt x="343371" y="703324"/>
                </a:cubicBezTo>
                <a:cubicBezTo>
                  <a:pt x="313609" y="702692"/>
                  <a:pt x="283811" y="701674"/>
                  <a:pt x="254049" y="700692"/>
                </a:cubicBezTo>
                <a:cubicBezTo>
                  <a:pt x="221408" y="699639"/>
                  <a:pt x="188873" y="696305"/>
                  <a:pt x="156303" y="693777"/>
                </a:cubicBezTo>
                <a:cubicBezTo>
                  <a:pt x="142264" y="692689"/>
                  <a:pt x="128225" y="691426"/>
                  <a:pt x="114256" y="689847"/>
                </a:cubicBezTo>
                <a:cubicBezTo>
                  <a:pt x="90179" y="687109"/>
                  <a:pt x="66068" y="684547"/>
                  <a:pt x="42131" y="680932"/>
                </a:cubicBezTo>
                <a:cubicBezTo>
                  <a:pt x="31076" y="679282"/>
                  <a:pt x="19143" y="680932"/>
                  <a:pt x="9245" y="673842"/>
                </a:cubicBezTo>
                <a:close/>
                <a:moveTo>
                  <a:pt x="4226" y="527396"/>
                </a:moveTo>
                <a:lnTo>
                  <a:pt x="43394" y="528785"/>
                </a:lnTo>
                <a:cubicBezTo>
                  <a:pt x="77333" y="530540"/>
                  <a:pt x="111343" y="529382"/>
                  <a:pt x="145352" y="530435"/>
                </a:cubicBezTo>
                <a:cubicBezTo>
                  <a:pt x="215792" y="532611"/>
                  <a:pt x="286267" y="530364"/>
                  <a:pt x="356743" y="532365"/>
                </a:cubicBezTo>
                <a:cubicBezTo>
                  <a:pt x="400017" y="533593"/>
                  <a:pt x="443398" y="532962"/>
                  <a:pt x="486743" y="531312"/>
                </a:cubicBezTo>
                <a:cubicBezTo>
                  <a:pt x="549005" y="528925"/>
                  <a:pt x="611373" y="532435"/>
                  <a:pt x="673706" y="529417"/>
                </a:cubicBezTo>
                <a:lnTo>
                  <a:pt x="783568" y="527455"/>
                </a:lnTo>
                <a:lnTo>
                  <a:pt x="783946" y="529242"/>
                </a:lnTo>
                <a:cubicBezTo>
                  <a:pt x="786508" y="552757"/>
                  <a:pt x="788755" y="576342"/>
                  <a:pt x="787561" y="599998"/>
                </a:cubicBezTo>
                <a:cubicBezTo>
                  <a:pt x="786122" y="628602"/>
                  <a:pt x="783911" y="657171"/>
                  <a:pt x="774961" y="684757"/>
                </a:cubicBezTo>
                <a:cubicBezTo>
                  <a:pt x="775698" y="692093"/>
                  <a:pt x="770960" y="697989"/>
                  <a:pt x="769732" y="704798"/>
                </a:cubicBezTo>
                <a:cubicBezTo>
                  <a:pt x="765731" y="721855"/>
                  <a:pt x="758255" y="737649"/>
                  <a:pt x="751552" y="753689"/>
                </a:cubicBezTo>
                <a:cubicBezTo>
                  <a:pt x="745725" y="764674"/>
                  <a:pt x="741724" y="776678"/>
                  <a:pt x="733406" y="786259"/>
                </a:cubicBezTo>
                <a:cubicBezTo>
                  <a:pt x="727019" y="801913"/>
                  <a:pt x="716384" y="814828"/>
                  <a:pt x="706065" y="827920"/>
                </a:cubicBezTo>
                <a:cubicBezTo>
                  <a:pt x="692974" y="847153"/>
                  <a:pt x="676408" y="863192"/>
                  <a:pt x="659351" y="878776"/>
                </a:cubicBezTo>
                <a:cubicBezTo>
                  <a:pt x="636784" y="900747"/>
                  <a:pt x="610987" y="918330"/>
                  <a:pt x="583576" y="933492"/>
                </a:cubicBezTo>
                <a:cubicBezTo>
                  <a:pt x="543249" y="955814"/>
                  <a:pt x="500220" y="970871"/>
                  <a:pt x="454664" y="977574"/>
                </a:cubicBezTo>
                <a:cubicBezTo>
                  <a:pt x="423427" y="982172"/>
                  <a:pt x="392015" y="982944"/>
                  <a:pt x="360323" y="980417"/>
                </a:cubicBezTo>
                <a:cubicBezTo>
                  <a:pt x="311081" y="976486"/>
                  <a:pt x="264648" y="963606"/>
                  <a:pt x="220565" y="941915"/>
                </a:cubicBezTo>
                <a:cubicBezTo>
                  <a:pt x="185328" y="924577"/>
                  <a:pt x="152477" y="903554"/>
                  <a:pt x="124890" y="875160"/>
                </a:cubicBezTo>
                <a:cubicBezTo>
                  <a:pt x="109132" y="863578"/>
                  <a:pt x="97795" y="847785"/>
                  <a:pt x="85125" y="833219"/>
                </a:cubicBezTo>
                <a:cubicBezTo>
                  <a:pt x="83195" y="830973"/>
                  <a:pt x="81510" y="828481"/>
                  <a:pt x="79685" y="826130"/>
                </a:cubicBezTo>
                <a:cubicBezTo>
                  <a:pt x="70490" y="814477"/>
                  <a:pt x="62487" y="802053"/>
                  <a:pt x="54801" y="789383"/>
                </a:cubicBezTo>
                <a:cubicBezTo>
                  <a:pt x="53538" y="787277"/>
                  <a:pt x="52590" y="785241"/>
                  <a:pt x="52520" y="782785"/>
                </a:cubicBezTo>
                <a:cubicBezTo>
                  <a:pt x="43640" y="772010"/>
                  <a:pt x="38551" y="759199"/>
                  <a:pt x="33076" y="746599"/>
                </a:cubicBezTo>
                <a:cubicBezTo>
                  <a:pt x="26653" y="731788"/>
                  <a:pt x="20792" y="716731"/>
                  <a:pt x="16440" y="701148"/>
                </a:cubicBezTo>
                <a:cubicBezTo>
                  <a:pt x="12474" y="693146"/>
                  <a:pt x="12333" y="684021"/>
                  <a:pt x="9350" y="675737"/>
                </a:cubicBezTo>
                <a:cubicBezTo>
                  <a:pt x="6191" y="656610"/>
                  <a:pt x="2506" y="637517"/>
                  <a:pt x="1137" y="618108"/>
                </a:cubicBezTo>
                <a:cubicBezTo>
                  <a:pt x="-267" y="597997"/>
                  <a:pt x="-512" y="577921"/>
                  <a:pt x="1208" y="557846"/>
                </a:cubicBezTo>
                <a:cubicBezTo>
                  <a:pt x="2015" y="548335"/>
                  <a:pt x="2998" y="538788"/>
                  <a:pt x="3910" y="529277"/>
                </a:cubicBezTo>
                <a:close/>
                <a:moveTo>
                  <a:pt x="324067" y="292370"/>
                </a:moveTo>
                <a:cubicBezTo>
                  <a:pt x="380082" y="291984"/>
                  <a:pt x="436097" y="291036"/>
                  <a:pt x="492147" y="293247"/>
                </a:cubicBezTo>
                <a:cubicBezTo>
                  <a:pt x="533246" y="294897"/>
                  <a:pt x="574310" y="297143"/>
                  <a:pt x="615409" y="299249"/>
                </a:cubicBezTo>
                <a:cubicBezTo>
                  <a:pt x="630957" y="300056"/>
                  <a:pt x="646470" y="301495"/>
                  <a:pt x="661983" y="303074"/>
                </a:cubicBezTo>
                <a:lnTo>
                  <a:pt x="721812" y="309831"/>
                </a:lnTo>
                <a:lnTo>
                  <a:pt x="722631" y="311744"/>
                </a:lnTo>
                <a:cubicBezTo>
                  <a:pt x="734108" y="334943"/>
                  <a:pt x="742356" y="359371"/>
                  <a:pt x="750464" y="383869"/>
                </a:cubicBezTo>
                <a:lnTo>
                  <a:pt x="776507" y="485697"/>
                </a:lnTo>
                <a:lnTo>
                  <a:pt x="764468" y="487441"/>
                </a:lnTo>
                <a:cubicBezTo>
                  <a:pt x="665002" y="486353"/>
                  <a:pt x="565536" y="488704"/>
                  <a:pt x="466035" y="486037"/>
                </a:cubicBezTo>
                <a:cubicBezTo>
                  <a:pt x="418233" y="484738"/>
                  <a:pt x="370290" y="486072"/>
                  <a:pt x="322382" y="486879"/>
                </a:cubicBezTo>
                <a:cubicBezTo>
                  <a:pt x="221653" y="488564"/>
                  <a:pt x="120889" y="487441"/>
                  <a:pt x="20160" y="487405"/>
                </a:cubicBezTo>
                <a:lnTo>
                  <a:pt x="11315" y="485682"/>
                </a:lnTo>
                <a:lnTo>
                  <a:pt x="27039" y="418685"/>
                </a:lnTo>
                <a:cubicBezTo>
                  <a:pt x="37007" y="383518"/>
                  <a:pt x="49642" y="349298"/>
                  <a:pt x="63611" y="315570"/>
                </a:cubicBezTo>
                <a:lnTo>
                  <a:pt x="64576" y="313466"/>
                </a:lnTo>
                <a:lnTo>
                  <a:pt x="77474" y="310094"/>
                </a:lnTo>
                <a:cubicBezTo>
                  <a:pt x="104323" y="307918"/>
                  <a:pt x="131102" y="304794"/>
                  <a:pt x="157952" y="302337"/>
                </a:cubicBezTo>
                <a:cubicBezTo>
                  <a:pt x="185398" y="299845"/>
                  <a:pt x="212879" y="297880"/>
                  <a:pt x="240360" y="295844"/>
                </a:cubicBezTo>
                <a:cubicBezTo>
                  <a:pt x="268192" y="293774"/>
                  <a:pt x="296200" y="292545"/>
                  <a:pt x="324067" y="292370"/>
                </a:cubicBezTo>
                <a:close/>
                <a:moveTo>
                  <a:pt x="465755" y="219824"/>
                </a:moveTo>
                <a:cubicBezTo>
                  <a:pt x="507134" y="220982"/>
                  <a:pt x="548444" y="224246"/>
                  <a:pt x="589788" y="226983"/>
                </a:cubicBezTo>
                <a:cubicBezTo>
                  <a:pt x="602915" y="227861"/>
                  <a:pt x="615971" y="230072"/>
                  <a:pt x="629062" y="231476"/>
                </a:cubicBezTo>
                <a:lnTo>
                  <a:pt x="687111" y="237519"/>
                </a:lnTo>
                <a:lnTo>
                  <a:pt x="688201" y="239444"/>
                </a:lnTo>
                <a:lnTo>
                  <a:pt x="710958" y="284756"/>
                </a:lnTo>
                <a:lnTo>
                  <a:pt x="699713" y="286228"/>
                </a:lnTo>
                <a:cubicBezTo>
                  <a:pt x="686622" y="284789"/>
                  <a:pt x="673635" y="282367"/>
                  <a:pt x="660544" y="281244"/>
                </a:cubicBezTo>
                <a:cubicBezTo>
                  <a:pt x="622604" y="277945"/>
                  <a:pt x="584699" y="274681"/>
                  <a:pt x="546724" y="272189"/>
                </a:cubicBezTo>
                <a:cubicBezTo>
                  <a:pt x="517628" y="270294"/>
                  <a:pt x="488462" y="269451"/>
                  <a:pt x="459367" y="268784"/>
                </a:cubicBezTo>
                <a:cubicBezTo>
                  <a:pt x="404264" y="267485"/>
                  <a:pt x="349091" y="267696"/>
                  <a:pt x="294024" y="270574"/>
                </a:cubicBezTo>
                <a:cubicBezTo>
                  <a:pt x="281424" y="271241"/>
                  <a:pt x="268789" y="271347"/>
                  <a:pt x="256224" y="272294"/>
                </a:cubicBezTo>
                <a:cubicBezTo>
                  <a:pt x="227233" y="274505"/>
                  <a:pt x="198278" y="276716"/>
                  <a:pt x="169323" y="279349"/>
                </a:cubicBezTo>
                <a:cubicBezTo>
                  <a:pt x="148791" y="281209"/>
                  <a:pt x="128329" y="284368"/>
                  <a:pt x="107727" y="285666"/>
                </a:cubicBezTo>
                <a:cubicBezTo>
                  <a:pt x="102480" y="286000"/>
                  <a:pt x="97224" y="287465"/>
                  <a:pt x="91947" y="288219"/>
                </a:cubicBezTo>
                <a:lnTo>
                  <a:pt x="76972" y="286610"/>
                </a:lnTo>
                <a:lnTo>
                  <a:pt x="99761" y="241304"/>
                </a:lnTo>
                <a:lnTo>
                  <a:pt x="100741" y="239667"/>
                </a:lnTo>
                <a:lnTo>
                  <a:pt x="103656" y="240250"/>
                </a:lnTo>
                <a:cubicBezTo>
                  <a:pt x="118503" y="238109"/>
                  <a:pt x="133279" y="235582"/>
                  <a:pt x="148160" y="234143"/>
                </a:cubicBezTo>
                <a:cubicBezTo>
                  <a:pt x="174974" y="231546"/>
                  <a:pt x="201788" y="228598"/>
                  <a:pt x="228673" y="226211"/>
                </a:cubicBezTo>
                <a:cubicBezTo>
                  <a:pt x="263384" y="223158"/>
                  <a:pt x="298130" y="221017"/>
                  <a:pt x="332877" y="219929"/>
                </a:cubicBezTo>
                <a:cubicBezTo>
                  <a:pt x="377134" y="218525"/>
                  <a:pt x="421497" y="218595"/>
                  <a:pt x="465755" y="219824"/>
                </a:cubicBezTo>
                <a:close/>
                <a:moveTo>
                  <a:pt x="360814" y="142119"/>
                </a:moveTo>
                <a:cubicBezTo>
                  <a:pt x="416688" y="140364"/>
                  <a:pt x="472563" y="142259"/>
                  <a:pt x="528368" y="146857"/>
                </a:cubicBezTo>
                <a:cubicBezTo>
                  <a:pt x="562131" y="149630"/>
                  <a:pt x="595790" y="152788"/>
                  <a:pt x="629272" y="157737"/>
                </a:cubicBezTo>
                <a:lnTo>
                  <a:pt x="636380" y="156267"/>
                </a:lnTo>
                <a:lnTo>
                  <a:pt x="637661" y="157843"/>
                </a:lnTo>
                <a:lnTo>
                  <a:pt x="666536" y="201525"/>
                </a:lnTo>
                <a:lnTo>
                  <a:pt x="599089" y="192658"/>
                </a:lnTo>
                <a:cubicBezTo>
                  <a:pt x="574030" y="190342"/>
                  <a:pt x="548865" y="188516"/>
                  <a:pt x="523735" y="186516"/>
                </a:cubicBezTo>
                <a:cubicBezTo>
                  <a:pt x="480250" y="183006"/>
                  <a:pt x="436764" y="183603"/>
                  <a:pt x="393244" y="183111"/>
                </a:cubicBezTo>
                <a:cubicBezTo>
                  <a:pt x="343862" y="182585"/>
                  <a:pt x="294621" y="184761"/>
                  <a:pt x="245449" y="188867"/>
                </a:cubicBezTo>
                <a:cubicBezTo>
                  <a:pt x="224847" y="190588"/>
                  <a:pt x="204315" y="193079"/>
                  <a:pt x="183783" y="195466"/>
                </a:cubicBezTo>
                <a:lnTo>
                  <a:pt x="122767" y="203085"/>
                </a:lnTo>
                <a:lnTo>
                  <a:pt x="148897" y="163423"/>
                </a:lnTo>
                <a:lnTo>
                  <a:pt x="150522" y="161327"/>
                </a:lnTo>
                <a:lnTo>
                  <a:pt x="158548" y="159878"/>
                </a:lnTo>
                <a:cubicBezTo>
                  <a:pt x="190908" y="155561"/>
                  <a:pt x="223267" y="151700"/>
                  <a:pt x="255768" y="148471"/>
                </a:cubicBezTo>
                <a:cubicBezTo>
                  <a:pt x="290724" y="144997"/>
                  <a:pt x="325787" y="143207"/>
                  <a:pt x="360814" y="142119"/>
                </a:cubicBezTo>
                <a:close/>
                <a:moveTo>
                  <a:pt x="403685" y="168"/>
                </a:moveTo>
                <a:cubicBezTo>
                  <a:pt x="429288" y="1239"/>
                  <a:pt x="454734" y="7416"/>
                  <a:pt x="479934" y="18542"/>
                </a:cubicBezTo>
                <a:cubicBezTo>
                  <a:pt x="521629" y="36968"/>
                  <a:pt x="556130" y="65186"/>
                  <a:pt x="587963" y="97054"/>
                </a:cubicBezTo>
                <a:lnTo>
                  <a:pt x="597966" y="109069"/>
                </a:lnTo>
                <a:lnTo>
                  <a:pt x="593017" y="108987"/>
                </a:lnTo>
                <a:cubicBezTo>
                  <a:pt x="563044" y="104775"/>
                  <a:pt x="532930" y="101862"/>
                  <a:pt x="502712" y="99756"/>
                </a:cubicBezTo>
                <a:cubicBezTo>
                  <a:pt x="490112" y="98879"/>
                  <a:pt x="477477" y="99054"/>
                  <a:pt x="464912" y="98001"/>
                </a:cubicBezTo>
                <a:cubicBezTo>
                  <a:pt x="425217" y="94702"/>
                  <a:pt x="385417" y="95860"/>
                  <a:pt x="345757" y="97054"/>
                </a:cubicBezTo>
                <a:cubicBezTo>
                  <a:pt x="309537" y="98142"/>
                  <a:pt x="273281" y="100739"/>
                  <a:pt x="237271" y="105548"/>
                </a:cubicBezTo>
                <a:lnTo>
                  <a:pt x="188980" y="112514"/>
                </a:lnTo>
                <a:lnTo>
                  <a:pt x="250214" y="54666"/>
                </a:lnTo>
                <a:cubicBezTo>
                  <a:pt x="273185" y="37152"/>
                  <a:pt x="298288" y="22595"/>
                  <a:pt x="326489" y="12435"/>
                </a:cubicBezTo>
                <a:cubicBezTo>
                  <a:pt x="352320" y="3134"/>
                  <a:pt x="378081" y="-902"/>
                  <a:pt x="403685" y="168"/>
                </a:cubicBezTo>
                <a:close/>
              </a:path>
            </a:pathLst>
          </a:custGeom>
          <a:solidFill>
            <a:schemeClr val="accent3"/>
          </a:solidFill>
          <a:ln w="701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xmlns="" id="{FE799B34-9B6C-403F-9BAB-AE681F1305FA}"/>
              </a:ext>
            </a:extLst>
          </p:cNvPr>
          <p:cNvSpPr/>
          <p:nvPr/>
        </p:nvSpPr>
        <p:spPr>
          <a:xfrm>
            <a:off x="9816727" y="2724507"/>
            <a:ext cx="589490" cy="735970"/>
          </a:xfrm>
          <a:custGeom>
            <a:avLst/>
            <a:gdLst>
              <a:gd name="connsiteX0" fmla="*/ 213218 w 786424"/>
              <a:gd name="connsiteY0" fmla="*/ 938336 h 981840"/>
              <a:gd name="connsiteX1" fmla="*/ 224064 w 786424"/>
              <a:gd name="connsiteY1" fmla="*/ 943684 h 981840"/>
              <a:gd name="connsiteX2" fmla="*/ 219428 w 786424"/>
              <a:gd name="connsiteY2" fmla="*/ 941916 h 981840"/>
              <a:gd name="connsiteX3" fmla="*/ 785730 w 786424"/>
              <a:gd name="connsiteY3" fmla="*/ 586421 h 981840"/>
              <a:gd name="connsiteX4" fmla="*/ 786424 w 786424"/>
              <a:gd name="connsiteY4" fmla="*/ 599998 h 981840"/>
              <a:gd name="connsiteX5" fmla="*/ 773824 w 786424"/>
              <a:gd name="connsiteY5" fmla="*/ 684758 h 981840"/>
              <a:gd name="connsiteX6" fmla="*/ 768595 w 786424"/>
              <a:gd name="connsiteY6" fmla="*/ 704798 h 981840"/>
              <a:gd name="connsiteX7" fmla="*/ 750414 w 786424"/>
              <a:gd name="connsiteY7" fmla="*/ 753689 h 981840"/>
              <a:gd name="connsiteX8" fmla="*/ 732269 w 786424"/>
              <a:gd name="connsiteY8" fmla="*/ 786259 h 981840"/>
              <a:gd name="connsiteX9" fmla="*/ 704929 w 786424"/>
              <a:gd name="connsiteY9" fmla="*/ 827920 h 981840"/>
              <a:gd name="connsiteX10" fmla="*/ 658214 w 786424"/>
              <a:gd name="connsiteY10" fmla="*/ 878775 h 981840"/>
              <a:gd name="connsiteX11" fmla="*/ 582439 w 786424"/>
              <a:gd name="connsiteY11" fmla="*/ 933492 h 981840"/>
              <a:gd name="connsiteX12" fmla="*/ 453527 w 786424"/>
              <a:gd name="connsiteY12" fmla="*/ 977574 h 981840"/>
              <a:gd name="connsiteX13" fmla="*/ 359186 w 786424"/>
              <a:gd name="connsiteY13" fmla="*/ 980417 h 981840"/>
              <a:gd name="connsiteX14" fmla="*/ 287372 w 786424"/>
              <a:gd name="connsiteY14" fmla="*/ 967826 h 981840"/>
              <a:gd name="connsiteX15" fmla="*/ 282660 w 786424"/>
              <a:gd name="connsiteY15" fmla="*/ 966029 h 981840"/>
              <a:gd name="connsiteX16" fmla="*/ 291414 w 786424"/>
              <a:gd name="connsiteY16" fmla="*/ 968027 h 981840"/>
              <a:gd name="connsiteX17" fmla="*/ 298117 w 786424"/>
              <a:gd name="connsiteY17" fmla="*/ 960727 h 981840"/>
              <a:gd name="connsiteX18" fmla="*/ 368663 w 786424"/>
              <a:gd name="connsiteY18" fmla="*/ 893410 h 981840"/>
              <a:gd name="connsiteX19" fmla="*/ 491398 w 786424"/>
              <a:gd name="connsiteY19" fmla="*/ 776080 h 981840"/>
              <a:gd name="connsiteX20" fmla="*/ 583002 w 786424"/>
              <a:gd name="connsiteY20" fmla="*/ 697462 h 981840"/>
              <a:gd name="connsiteX21" fmla="*/ 712089 w 786424"/>
              <a:gd name="connsiteY21" fmla="*/ 613826 h 981840"/>
              <a:gd name="connsiteX22" fmla="*/ 780183 w 786424"/>
              <a:gd name="connsiteY22" fmla="*/ 519468 h 981840"/>
              <a:gd name="connsiteX23" fmla="*/ 781708 w 786424"/>
              <a:gd name="connsiteY23" fmla="*/ 524043 h 981840"/>
              <a:gd name="connsiteX24" fmla="*/ 782809 w 786424"/>
              <a:gd name="connsiteY24" fmla="*/ 529242 h 981840"/>
              <a:gd name="connsiteX25" fmla="*/ 785088 w 786424"/>
              <a:gd name="connsiteY25" fmla="*/ 573845 h 981840"/>
              <a:gd name="connsiteX26" fmla="*/ 782586 w 786424"/>
              <a:gd name="connsiteY26" fmla="*/ 565527 h 981840"/>
              <a:gd name="connsiteX27" fmla="*/ 770526 w 786424"/>
              <a:gd name="connsiteY27" fmla="*/ 567427 h 981840"/>
              <a:gd name="connsiteX28" fmla="*/ 648423 w 786424"/>
              <a:gd name="connsiteY28" fmla="*/ 626566 h 981840"/>
              <a:gd name="connsiteX29" fmla="*/ 457880 w 786424"/>
              <a:gd name="connsiteY29" fmla="*/ 782959 h 981840"/>
              <a:gd name="connsiteX30" fmla="*/ 360310 w 786424"/>
              <a:gd name="connsiteY30" fmla="*/ 876879 h 981840"/>
              <a:gd name="connsiteX31" fmla="*/ 277445 w 786424"/>
              <a:gd name="connsiteY31" fmla="*/ 956094 h 981840"/>
              <a:gd name="connsiteX32" fmla="*/ 274238 w 786424"/>
              <a:gd name="connsiteY32" fmla="*/ 959652 h 981840"/>
              <a:gd name="connsiteX33" fmla="*/ 274998 w 786424"/>
              <a:gd name="connsiteY33" fmla="*/ 963107 h 981840"/>
              <a:gd name="connsiteX34" fmla="*/ 234359 w 786424"/>
              <a:gd name="connsiteY34" fmla="*/ 947610 h 981840"/>
              <a:gd name="connsiteX35" fmla="*/ 249788 w 786424"/>
              <a:gd name="connsiteY35" fmla="*/ 936054 h 981840"/>
              <a:gd name="connsiteX36" fmla="*/ 346411 w 786424"/>
              <a:gd name="connsiteY36" fmla="*/ 844977 h 981840"/>
              <a:gd name="connsiteX37" fmla="*/ 451106 w 786424"/>
              <a:gd name="connsiteY37" fmla="*/ 743861 h 981840"/>
              <a:gd name="connsiteX38" fmla="*/ 577491 w 786424"/>
              <a:gd name="connsiteY38" fmla="*/ 632182 h 981840"/>
              <a:gd name="connsiteX39" fmla="*/ 718161 w 786424"/>
              <a:gd name="connsiteY39" fmla="*/ 541421 h 981840"/>
              <a:gd name="connsiteX40" fmla="*/ 775189 w 786424"/>
              <a:gd name="connsiteY40" fmla="*/ 484988 h 981840"/>
              <a:gd name="connsiteX41" fmla="*/ 775825 w 786424"/>
              <a:gd name="connsiteY41" fmla="*/ 487476 h 981840"/>
              <a:gd name="connsiteX42" fmla="*/ 776158 w 786424"/>
              <a:gd name="connsiteY42" fmla="*/ 490023 h 981840"/>
              <a:gd name="connsiteX43" fmla="*/ 758367 w 786424"/>
              <a:gd name="connsiteY43" fmla="*/ 419219 h 981840"/>
              <a:gd name="connsiteX44" fmla="*/ 774284 w 786424"/>
              <a:gd name="connsiteY44" fmla="*/ 481450 h 981840"/>
              <a:gd name="connsiteX45" fmla="*/ 708957 w 786424"/>
              <a:gd name="connsiteY45" fmla="*/ 506775 h 981840"/>
              <a:gd name="connsiteX46" fmla="*/ 648002 w 786424"/>
              <a:gd name="connsiteY46" fmla="*/ 541737 h 981840"/>
              <a:gd name="connsiteX47" fmla="*/ 461249 w 786424"/>
              <a:gd name="connsiteY47" fmla="*/ 694410 h 981840"/>
              <a:gd name="connsiteX48" fmla="*/ 379086 w 786424"/>
              <a:gd name="connsiteY48" fmla="*/ 773133 h 981840"/>
              <a:gd name="connsiteX49" fmla="*/ 267126 w 786424"/>
              <a:gd name="connsiteY49" fmla="*/ 880917 h 981840"/>
              <a:gd name="connsiteX50" fmla="*/ 211848 w 786424"/>
              <a:gd name="connsiteY50" fmla="*/ 930018 h 981840"/>
              <a:gd name="connsiteX51" fmla="*/ 208167 w 786424"/>
              <a:gd name="connsiteY51" fmla="*/ 935424 h 981840"/>
              <a:gd name="connsiteX52" fmla="*/ 168721 w 786424"/>
              <a:gd name="connsiteY52" fmla="*/ 912684 h 981840"/>
              <a:gd name="connsiteX53" fmla="*/ 123753 w 786424"/>
              <a:gd name="connsiteY53" fmla="*/ 875161 h 981840"/>
              <a:gd name="connsiteX54" fmla="*/ 99566 w 786424"/>
              <a:gd name="connsiteY54" fmla="*/ 849650 h 981840"/>
              <a:gd name="connsiteX55" fmla="*/ 162958 w 786424"/>
              <a:gd name="connsiteY55" fmla="*/ 906923 h 981840"/>
              <a:gd name="connsiteX56" fmla="*/ 163344 w 786424"/>
              <a:gd name="connsiteY56" fmla="*/ 899412 h 981840"/>
              <a:gd name="connsiteX57" fmla="*/ 296854 w 786424"/>
              <a:gd name="connsiteY57" fmla="*/ 782222 h 981840"/>
              <a:gd name="connsiteX58" fmla="*/ 390598 w 786424"/>
              <a:gd name="connsiteY58" fmla="*/ 691987 h 981840"/>
              <a:gd name="connsiteX59" fmla="*/ 494872 w 786424"/>
              <a:gd name="connsiteY59" fmla="*/ 593259 h 981840"/>
              <a:gd name="connsiteX60" fmla="*/ 644808 w 786424"/>
              <a:gd name="connsiteY60" fmla="*/ 473612 h 981840"/>
              <a:gd name="connsiteX61" fmla="*/ 748591 w 786424"/>
              <a:gd name="connsiteY61" fmla="*/ 419387 h 981840"/>
              <a:gd name="connsiteX62" fmla="*/ 35215 w 786424"/>
              <a:gd name="connsiteY62" fmla="*/ 392426 h 981840"/>
              <a:gd name="connsiteX63" fmla="*/ 15310 w 786424"/>
              <a:gd name="connsiteY63" fmla="*/ 463819 h 981840"/>
              <a:gd name="connsiteX64" fmla="*/ 25902 w 786424"/>
              <a:gd name="connsiteY64" fmla="*/ 418685 h 981840"/>
              <a:gd name="connsiteX65" fmla="*/ 660262 w 786424"/>
              <a:gd name="connsiteY65" fmla="*/ 193753 h 981840"/>
              <a:gd name="connsiteX66" fmla="*/ 666708 w 786424"/>
              <a:gd name="connsiteY66" fmla="*/ 203504 h 981840"/>
              <a:gd name="connsiteX67" fmla="*/ 687064 w 786424"/>
              <a:gd name="connsiteY67" fmla="*/ 239444 h 981840"/>
              <a:gd name="connsiteX68" fmla="*/ 710684 w 786424"/>
              <a:gd name="connsiteY68" fmla="*/ 286474 h 981840"/>
              <a:gd name="connsiteX69" fmla="*/ 721494 w 786424"/>
              <a:gd name="connsiteY69" fmla="*/ 311744 h 981840"/>
              <a:gd name="connsiteX70" fmla="*/ 728765 w 786424"/>
              <a:gd name="connsiteY70" fmla="*/ 330586 h 981840"/>
              <a:gd name="connsiteX71" fmla="*/ 726760 w 786424"/>
              <a:gd name="connsiteY71" fmla="*/ 335610 h 981840"/>
              <a:gd name="connsiteX72" fmla="*/ 562785 w 786424"/>
              <a:gd name="connsiteY72" fmla="*/ 441568 h 981840"/>
              <a:gd name="connsiteX73" fmla="*/ 469356 w 786424"/>
              <a:gd name="connsiteY73" fmla="*/ 523871 h 981840"/>
              <a:gd name="connsiteX74" fmla="*/ 390282 w 786424"/>
              <a:gd name="connsiteY74" fmla="*/ 599436 h 981840"/>
              <a:gd name="connsiteX75" fmla="*/ 294502 w 786424"/>
              <a:gd name="connsiteY75" fmla="*/ 691531 h 981840"/>
              <a:gd name="connsiteX76" fmla="*/ 150463 w 786424"/>
              <a:gd name="connsiteY76" fmla="*/ 815915 h 981840"/>
              <a:gd name="connsiteX77" fmla="*/ 107293 w 786424"/>
              <a:gd name="connsiteY77" fmla="*/ 846976 h 981840"/>
              <a:gd name="connsiteX78" fmla="*/ 96872 w 786424"/>
              <a:gd name="connsiteY78" fmla="*/ 846809 h 981840"/>
              <a:gd name="connsiteX79" fmla="*/ 83988 w 786424"/>
              <a:gd name="connsiteY79" fmla="*/ 833219 h 981840"/>
              <a:gd name="connsiteX80" fmla="*/ 78548 w 786424"/>
              <a:gd name="connsiteY80" fmla="*/ 826130 h 981840"/>
              <a:gd name="connsiteX81" fmla="*/ 53664 w 786424"/>
              <a:gd name="connsiteY81" fmla="*/ 789383 h 981840"/>
              <a:gd name="connsiteX82" fmla="*/ 51383 w 786424"/>
              <a:gd name="connsiteY82" fmla="*/ 782785 h 981840"/>
              <a:gd name="connsiteX83" fmla="*/ 31939 w 786424"/>
              <a:gd name="connsiteY83" fmla="*/ 746599 h 981840"/>
              <a:gd name="connsiteX84" fmla="*/ 20788 w 786424"/>
              <a:gd name="connsiteY84" fmla="*/ 716133 h 981840"/>
              <a:gd name="connsiteX85" fmla="*/ 61666 w 786424"/>
              <a:gd name="connsiteY85" fmla="*/ 697077 h 981840"/>
              <a:gd name="connsiteX86" fmla="*/ 182962 w 786424"/>
              <a:gd name="connsiteY86" fmla="*/ 612948 h 981840"/>
              <a:gd name="connsiteX87" fmla="*/ 305627 w 786424"/>
              <a:gd name="connsiteY87" fmla="*/ 504007 h 981840"/>
              <a:gd name="connsiteX88" fmla="*/ 389755 w 786424"/>
              <a:gd name="connsiteY88" fmla="*/ 423388 h 981840"/>
              <a:gd name="connsiteX89" fmla="*/ 526389 w 786424"/>
              <a:gd name="connsiteY89" fmla="*/ 295950 h 981840"/>
              <a:gd name="connsiteX90" fmla="*/ 615045 w 786424"/>
              <a:gd name="connsiteY90" fmla="*/ 225194 h 981840"/>
              <a:gd name="connsiteX91" fmla="*/ 599208 w 786424"/>
              <a:gd name="connsiteY91" fmla="*/ 111953 h 981840"/>
              <a:gd name="connsiteX92" fmla="*/ 636524 w 786424"/>
              <a:gd name="connsiteY92" fmla="*/ 157843 h 981840"/>
              <a:gd name="connsiteX93" fmla="*/ 650750 w 786424"/>
              <a:gd name="connsiteY93" fmla="*/ 179364 h 981840"/>
              <a:gd name="connsiteX94" fmla="*/ 640385 w 786424"/>
              <a:gd name="connsiteY94" fmla="*/ 184024 h 981840"/>
              <a:gd name="connsiteX95" fmla="*/ 538743 w 786424"/>
              <a:gd name="connsiteY95" fmla="*/ 261590 h 981840"/>
              <a:gd name="connsiteX96" fmla="*/ 428468 w 786424"/>
              <a:gd name="connsiteY96" fmla="*/ 361582 h 981840"/>
              <a:gd name="connsiteX97" fmla="*/ 337882 w 786424"/>
              <a:gd name="connsiteY97" fmla="*/ 448588 h 981840"/>
              <a:gd name="connsiteX98" fmla="*/ 216621 w 786424"/>
              <a:gd name="connsiteY98" fmla="*/ 560759 h 981840"/>
              <a:gd name="connsiteX99" fmla="*/ 116699 w 786424"/>
              <a:gd name="connsiteY99" fmla="*/ 639096 h 981840"/>
              <a:gd name="connsiteX100" fmla="*/ 14671 w 786424"/>
              <a:gd name="connsiteY100" fmla="*/ 696656 h 981840"/>
              <a:gd name="connsiteX101" fmla="*/ 17910 w 786424"/>
              <a:gd name="connsiteY101" fmla="*/ 708272 h 981840"/>
              <a:gd name="connsiteX102" fmla="*/ 15303 w 786424"/>
              <a:gd name="connsiteY102" fmla="*/ 701148 h 981840"/>
              <a:gd name="connsiteX103" fmla="*/ 8213 w 786424"/>
              <a:gd name="connsiteY103" fmla="*/ 675738 h 981840"/>
              <a:gd name="connsiteX104" fmla="*/ 0 w 786424"/>
              <a:gd name="connsiteY104" fmla="*/ 618108 h 981840"/>
              <a:gd name="connsiteX105" fmla="*/ 41 w 786424"/>
              <a:gd name="connsiteY105" fmla="*/ 582720 h 981840"/>
              <a:gd name="connsiteX106" fmla="*/ 352 w 786424"/>
              <a:gd name="connsiteY106" fmla="*/ 595961 h 981840"/>
              <a:gd name="connsiteX107" fmla="*/ 169626 w 786424"/>
              <a:gd name="connsiteY107" fmla="*/ 494565 h 981840"/>
              <a:gd name="connsiteX108" fmla="*/ 250631 w 786424"/>
              <a:gd name="connsiteY108" fmla="*/ 426547 h 981840"/>
              <a:gd name="connsiteX109" fmla="*/ 394248 w 786424"/>
              <a:gd name="connsiteY109" fmla="*/ 288439 h 981840"/>
              <a:gd name="connsiteX110" fmla="*/ 485642 w 786424"/>
              <a:gd name="connsiteY110" fmla="*/ 202345 h 981840"/>
              <a:gd name="connsiteX111" fmla="*/ 591566 w 786424"/>
              <a:gd name="connsiteY111" fmla="*/ 112567 h 981840"/>
              <a:gd name="connsiteX112" fmla="*/ 532172 w 786424"/>
              <a:gd name="connsiteY112" fmla="*/ 50185 h 981840"/>
              <a:gd name="connsiteX113" fmla="*/ 536510 w 786424"/>
              <a:gd name="connsiteY113" fmla="*/ 52757 h 981840"/>
              <a:gd name="connsiteX114" fmla="*/ 573994 w 786424"/>
              <a:gd name="connsiteY114" fmla="*/ 85757 h 981840"/>
              <a:gd name="connsiteX115" fmla="*/ 572367 w 786424"/>
              <a:gd name="connsiteY115" fmla="*/ 89227 h 981840"/>
              <a:gd name="connsiteX116" fmla="*/ 427521 w 786424"/>
              <a:gd name="connsiteY116" fmla="*/ 218279 h 981840"/>
              <a:gd name="connsiteX117" fmla="*/ 353711 w 786424"/>
              <a:gd name="connsiteY117" fmla="*/ 288825 h 981840"/>
              <a:gd name="connsiteX118" fmla="*/ 235609 w 786424"/>
              <a:gd name="connsiteY118" fmla="*/ 399276 h 981840"/>
              <a:gd name="connsiteX119" fmla="*/ 99747 w 786424"/>
              <a:gd name="connsiteY119" fmla="*/ 504884 h 981840"/>
              <a:gd name="connsiteX120" fmla="*/ 9723 w 786424"/>
              <a:gd name="connsiteY120" fmla="*/ 552511 h 981840"/>
              <a:gd name="connsiteX121" fmla="*/ 457 w 786424"/>
              <a:gd name="connsiteY121" fmla="*/ 555705 h 981840"/>
              <a:gd name="connsiteX122" fmla="*/ 55 w 786424"/>
              <a:gd name="connsiteY122" fmla="*/ 571100 h 981840"/>
              <a:gd name="connsiteX123" fmla="*/ 71 w 786424"/>
              <a:gd name="connsiteY123" fmla="*/ 557846 h 981840"/>
              <a:gd name="connsiteX124" fmla="*/ 2773 w 786424"/>
              <a:gd name="connsiteY124" fmla="*/ 529277 h 981840"/>
              <a:gd name="connsiteX125" fmla="*/ 6002 w 786424"/>
              <a:gd name="connsiteY125" fmla="*/ 510044 h 981840"/>
              <a:gd name="connsiteX126" fmla="*/ 9758 w 786424"/>
              <a:gd name="connsiteY126" fmla="*/ 487476 h 981840"/>
              <a:gd name="connsiteX127" fmla="*/ 12893 w 786424"/>
              <a:gd name="connsiteY127" fmla="*/ 474116 h 981840"/>
              <a:gd name="connsiteX128" fmla="*/ 17303 w 786424"/>
              <a:gd name="connsiteY128" fmla="*/ 478105 h 981840"/>
              <a:gd name="connsiteX129" fmla="*/ 28288 w 786424"/>
              <a:gd name="connsiteY129" fmla="*/ 473929 h 981840"/>
              <a:gd name="connsiteX130" fmla="*/ 108626 w 786424"/>
              <a:gd name="connsiteY130" fmla="*/ 428864 h 981840"/>
              <a:gd name="connsiteX131" fmla="*/ 239153 w 786424"/>
              <a:gd name="connsiteY131" fmla="*/ 326029 h 981840"/>
              <a:gd name="connsiteX132" fmla="*/ 361993 w 786424"/>
              <a:gd name="connsiteY132" fmla="*/ 211436 h 981840"/>
              <a:gd name="connsiteX133" fmla="*/ 465110 w 786424"/>
              <a:gd name="connsiteY133" fmla="*/ 112707 h 981840"/>
              <a:gd name="connsiteX134" fmla="*/ 511929 w 786424"/>
              <a:gd name="connsiteY134" fmla="*/ 70275 h 981840"/>
              <a:gd name="connsiteX135" fmla="*/ 532286 w 786424"/>
              <a:gd name="connsiteY135" fmla="*/ 50269 h 981840"/>
              <a:gd name="connsiteX136" fmla="*/ 402548 w 786424"/>
              <a:gd name="connsiteY136" fmla="*/ 168 h 981840"/>
              <a:gd name="connsiteX137" fmla="*/ 434415 w 786424"/>
              <a:gd name="connsiteY137" fmla="*/ 7847 h 981840"/>
              <a:gd name="connsiteX138" fmla="*/ 430784 w 786424"/>
              <a:gd name="connsiteY138" fmla="*/ 10188 h 981840"/>
              <a:gd name="connsiteX139" fmla="*/ 396845 w 786424"/>
              <a:gd name="connsiteY139" fmla="*/ 42653 h 981840"/>
              <a:gd name="connsiteX140" fmla="*/ 310049 w 786424"/>
              <a:gd name="connsiteY140" fmla="*/ 125763 h 981840"/>
              <a:gd name="connsiteX141" fmla="*/ 208408 w 786424"/>
              <a:gd name="connsiteY141" fmla="*/ 218034 h 981840"/>
              <a:gd name="connsiteX142" fmla="*/ 78091 w 786424"/>
              <a:gd name="connsiteY142" fmla="*/ 313604 h 981840"/>
              <a:gd name="connsiteX143" fmla="*/ 58302 w 786424"/>
              <a:gd name="connsiteY143" fmla="*/ 327332 h 981840"/>
              <a:gd name="connsiteX144" fmla="*/ 62474 w 786424"/>
              <a:gd name="connsiteY144" fmla="*/ 315570 h 981840"/>
              <a:gd name="connsiteX145" fmla="*/ 74968 w 786424"/>
              <a:gd name="connsiteY145" fmla="*/ 288334 h 981840"/>
              <a:gd name="connsiteX146" fmla="*/ 98624 w 786424"/>
              <a:gd name="connsiteY146" fmla="*/ 241304 h 981840"/>
              <a:gd name="connsiteX147" fmla="*/ 120314 w 786424"/>
              <a:gd name="connsiteY147" fmla="*/ 205084 h 981840"/>
              <a:gd name="connsiteX148" fmla="*/ 147760 w 786424"/>
              <a:gd name="connsiteY148" fmla="*/ 163423 h 981840"/>
              <a:gd name="connsiteX149" fmla="*/ 185595 w 786424"/>
              <a:gd name="connsiteY149" fmla="*/ 114638 h 981840"/>
              <a:gd name="connsiteX150" fmla="*/ 325352 w 786424"/>
              <a:gd name="connsiteY150" fmla="*/ 12435 h 981840"/>
              <a:gd name="connsiteX151" fmla="*/ 402548 w 786424"/>
              <a:gd name="connsiteY151" fmla="*/ 168 h 981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</a:cxnLst>
            <a:rect l="l" t="t" r="r" b="b"/>
            <a:pathLst>
              <a:path w="786424" h="981840">
                <a:moveTo>
                  <a:pt x="213218" y="938336"/>
                </a:moveTo>
                <a:lnTo>
                  <a:pt x="224064" y="943684"/>
                </a:lnTo>
                <a:lnTo>
                  <a:pt x="219428" y="941916"/>
                </a:lnTo>
                <a:close/>
                <a:moveTo>
                  <a:pt x="785730" y="586421"/>
                </a:moveTo>
                <a:lnTo>
                  <a:pt x="786424" y="599998"/>
                </a:lnTo>
                <a:cubicBezTo>
                  <a:pt x="784985" y="628567"/>
                  <a:pt x="782774" y="657171"/>
                  <a:pt x="773824" y="684758"/>
                </a:cubicBezTo>
                <a:cubicBezTo>
                  <a:pt x="774561" y="692093"/>
                  <a:pt x="769823" y="697989"/>
                  <a:pt x="768595" y="704798"/>
                </a:cubicBezTo>
                <a:cubicBezTo>
                  <a:pt x="764594" y="721855"/>
                  <a:pt x="757118" y="737649"/>
                  <a:pt x="750414" y="753689"/>
                </a:cubicBezTo>
                <a:cubicBezTo>
                  <a:pt x="744588" y="764674"/>
                  <a:pt x="740587" y="776677"/>
                  <a:pt x="732269" y="786259"/>
                </a:cubicBezTo>
                <a:cubicBezTo>
                  <a:pt x="725882" y="801913"/>
                  <a:pt x="715247" y="814828"/>
                  <a:pt x="704929" y="827920"/>
                </a:cubicBezTo>
                <a:cubicBezTo>
                  <a:pt x="691837" y="847153"/>
                  <a:pt x="675271" y="863192"/>
                  <a:pt x="658214" y="878775"/>
                </a:cubicBezTo>
                <a:cubicBezTo>
                  <a:pt x="635647" y="900746"/>
                  <a:pt x="609850" y="918330"/>
                  <a:pt x="582439" y="933492"/>
                </a:cubicBezTo>
                <a:cubicBezTo>
                  <a:pt x="542112" y="955814"/>
                  <a:pt x="499083" y="970871"/>
                  <a:pt x="453527" y="977574"/>
                </a:cubicBezTo>
                <a:cubicBezTo>
                  <a:pt x="422290" y="982172"/>
                  <a:pt x="390878" y="982944"/>
                  <a:pt x="359186" y="980417"/>
                </a:cubicBezTo>
                <a:cubicBezTo>
                  <a:pt x="334565" y="978452"/>
                  <a:pt x="310646" y="974249"/>
                  <a:pt x="287372" y="967826"/>
                </a:cubicBezTo>
                <a:lnTo>
                  <a:pt x="282660" y="966029"/>
                </a:lnTo>
                <a:lnTo>
                  <a:pt x="291414" y="968027"/>
                </a:lnTo>
                <a:cubicBezTo>
                  <a:pt x="293660" y="965570"/>
                  <a:pt x="295731" y="963008"/>
                  <a:pt x="298117" y="960727"/>
                </a:cubicBezTo>
                <a:cubicBezTo>
                  <a:pt x="321632" y="938264"/>
                  <a:pt x="345534" y="916223"/>
                  <a:pt x="368663" y="893410"/>
                </a:cubicBezTo>
                <a:cubicBezTo>
                  <a:pt x="408989" y="853645"/>
                  <a:pt x="449667" y="814336"/>
                  <a:pt x="491398" y="776080"/>
                </a:cubicBezTo>
                <a:cubicBezTo>
                  <a:pt x="521090" y="748880"/>
                  <a:pt x="551449" y="722452"/>
                  <a:pt x="583002" y="697462"/>
                </a:cubicBezTo>
                <a:cubicBezTo>
                  <a:pt x="623363" y="665489"/>
                  <a:pt x="665761" y="636604"/>
                  <a:pt x="712089" y="613826"/>
                </a:cubicBezTo>
                <a:close/>
                <a:moveTo>
                  <a:pt x="780183" y="519468"/>
                </a:moveTo>
                <a:lnTo>
                  <a:pt x="781708" y="524043"/>
                </a:lnTo>
                <a:cubicBezTo>
                  <a:pt x="782765" y="525609"/>
                  <a:pt x="783704" y="527136"/>
                  <a:pt x="782809" y="529242"/>
                </a:cubicBezTo>
                <a:lnTo>
                  <a:pt x="785088" y="573845"/>
                </a:lnTo>
                <a:lnTo>
                  <a:pt x="782586" y="565527"/>
                </a:lnTo>
                <a:cubicBezTo>
                  <a:pt x="780669" y="564382"/>
                  <a:pt x="777300" y="565409"/>
                  <a:pt x="770526" y="567427"/>
                </a:cubicBezTo>
                <a:cubicBezTo>
                  <a:pt x="726619" y="580518"/>
                  <a:pt x="686609" y="601717"/>
                  <a:pt x="648423" y="626566"/>
                </a:cubicBezTo>
                <a:cubicBezTo>
                  <a:pt x="579176" y="671666"/>
                  <a:pt x="518037" y="726768"/>
                  <a:pt x="457880" y="782959"/>
                </a:cubicBezTo>
                <a:cubicBezTo>
                  <a:pt x="424889" y="813739"/>
                  <a:pt x="392564" y="845292"/>
                  <a:pt x="360310" y="876879"/>
                </a:cubicBezTo>
                <a:cubicBezTo>
                  <a:pt x="333039" y="903623"/>
                  <a:pt x="305944" y="930613"/>
                  <a:pt x="277445" y="956094"/>
                </a:cubicBezTo>
                <a:cubicBezTo>
                  <a:pt x="276182" y="957217"/>
                  <a:pt x="274857" y="958340"/>
                  <a:pt x="274238" y="959652"/>
                </a:cubicBezTo>
                <a:lnTo>
                  <a:pt x="274998" y="963107"/>
                </a:lnTo>
                <a:lnTo>
                  <a:pt x="234359" y="947610"/>
                </a:lnTo>
                <a:lnTo>
                  <a:pt x="249788" y="936054"/>
                </a:lnTo>
                <a:cubicBezTo>
                  <a:pt x="282288" y="906011"/>
                  <a:pt x="314683" y="875863"/>
                  <a:pt x="346411" y="844977"/>
                </a:cubicBezTo>
                <a:cubicBezTo>
                  <a:pt x="381192" y="811143"/>
                  <a:pt x="415938" y="777309"/>
                  <a:pt x="451106" y="743861"/>
                </a:cubicBezTo>
                <a:cubicBezTo>
                  <a:pt x="491889" y="705079"/>
                  <a:pt x="533620" y="667455"/>
                  <a:pt x="577491" y="632182"/>
                </a:cubicBezTo>
                <a:cubicBezTo>
                  <a:pt x="621258" y="597015"/>
                  <a:pt x="667340" y="565462"/>
                  <a:pt x="718161" y="541421"/>
                </a:cubicBezTo>
                <a:close/>
                <a:moveTo>
                  <a:pt x="775189" y="484988"/>
                </a:moveTo>
                <a:lnTo>
                  <a:pt x="775825" y="487476"/>
                </a:lnTo>
                <a:lnTo>
                  <a:pt x="776158" y="490023"/>
                </a:lnTo>
                <a:close/>
                <a:moveTo>
                  <a:pt x="758367" y="419219"/>
                </a:moveTo>
                <a:lnTo>
                  <a:pt x="774284" y="481450"/>
                </a:lnTo>
                <a:lnTo>
                  <a:pt x="708957" y="506775"/>
                </a:lnTo>
                <a:cubicBezTo>
                  <a:pt x="687960" y="517019"/>
                  <a:pt x="667727" y="528856"/>
                  <a:pt x="648002" y="541737"/>
                </a:cubicBezTo>
                <a:cubicBezTo>
                  <a:pt x="580299" y="585924"/>
                  <a:pt x="520282" y="639623"/>
                  <a:pt x="461249" y="694410"/>
                </a:cubicBezTo>
                <a:cubicBezTo>
                  <a:pt x="433452" y="720206"/>
                  <a:pt x="405971" y="746389"/>
                  <a:pt x="379086" y="773133"/>
                </a:cubicBezTo>
                <a:cubicBezTo>
                  <a:pt x="342375" y="809704"/>
                  <a:pt x="304856" y="845433"/>
                  <a:pt x="267126" y="880917"/>
                </a:cubicBezTo>
                <a:cubicBezTo>
                  <a:pt x="249156" y="897799"/>
                  <a:pt x="230379" y="913768"/>
                  <a:pt x="211848" y="930018"/>
                </a:cubicBezTo>
                <a:lnTo>
                  <a:pt x="208167" y="935424"/>
                </a:lnTo>
                <a:lnTo>
                  <a:pt x="168721" y="912684"/>
                </a:lnTo>
                <a:cubicBezTo>
                  <a:pt x="152656" y="901712"/>
                  <a:pt x="137546" y="889357"/>
                  <a:pt x="123753" y="875161"/>
                </a:cubicBezTo>
                <a:lnTo>
                  <a:pt x="99566" y="849650"/>
                </a:lnTo>
                <a:lnTo>
                  <a:pt x="162958" y="906923"/>
                </a:lnTo>
                <a:cubicBezTo>
                  <a:pt x="159448" y="904115"/>
                  <a:pt x="159729" y="902255"/>
                  <a:pt x="163344" y="899412"/>
                </a:cubicBezTo>
                <a:cubicBezTo>
                  <a:pt x="210093" y="862911"/>
                  <a:pt x="253930" y="823075"/>
                  <a:pt x="296854" y="782222"/>
                </a:cubicBezTo>
                <a:cubicBezTo>
                  <a:pt x="328266" y="752319"/>
                  <a:pt x="359432" y="722171"/>
                  <a:pt x="390598" y="691987"/>
                </a:cubicBezTo>
                <a:cubicBezTo>
                  <a:pt x="424994" y="658680"/>
                  <a:pt x="459494" y="625478"/>
                  <a:pt x="494872" y="593259"/>
                </a:cubicBezTo>
                <a:cubicBezTo>
                  <a:pt x="542218" y="550159"/>
                  <a:pt x="591144" y="508850"/>
                  <a:pt x="644808" y="473612"/>
                </a:cubicBezTo>
                <a:cubicBezTo>
                  <a:pt x="677589" y="452097"/>
                  <a:pt x="711879" y="433391"/>
                  <a:pt x="748591" y="419387"/>
                </a:cubicBezTo>
                <a:close/>
                <a:moveTo>
                  <a:pt x="35215" y="392426"/>
                </a:moveTo>
                <a:lnTo>
                  <a:pt x="15310" y="463819"/>
                </a:lnTo>
                <a:lnTo>
                  <a:pt x="25902" y="418685"/>
                </a:lnTo>
                <a:close/>
                <a:moveTo>
                  <a:pt x="660262" y="193753"/>
                </a:moveTo>
                <a:lnTo>
                  <a:pt x="666708" y="203504"/>
                </a:lnTo>
                <a:cubicBezTo>
                  <a:pt x="674113" y="215121"/>
                  <a:pt x="681343" y="226844"/>
                  <a:pt x="687064" y="239444"/>
                </a:cubicBezTo>
                <a:cubicBezTo>
                  <a:pt x="696084" y="254536"/>
                  <a:pt x="703735" y="270329"/>
                  <a:pt x="710684" y="286474"/>
                </a:cubicBezTo>
                <a:cubicBezTo>
                  <a:pt x="715949" y="294196"/>
                  <a:pt x="719529" y="302619"/>
                  <a:pt x="721494" y="311744"/>
                </a:cubicBezTo>
                <a:lnTo>
                  <a:pt x="728765" y="330586"/>
                </a:lnTo>
                <a:lnTo>
                  <a:pt x="726760" y="335610"/>
                </a:lnTo>
                <a:cubicBezTo>
                  <a:pt x="666533" y="362284"/>
                  <a:pt x="613501" y="400118"/>
                  <a:pt x="562785" y="441568"/>
                </a:cubicBezTo>
                <a:cubicBezTo>
                  <a:pt x="530601" y="467856"/>
                  <a:pt x="499716" y="495548"/>
                  <a:pt x="469356" y="523871"/>
                </a:cubicBezTo>
                <a:cubicBezTo>
                  <a:pt x="442718" y="548755"/>
                  <a:pt x="416360" y="573920"/>
                  <a:pt x="390282" y="599436"/>
                </a:cubicBezTo>
                <a:cubicBezTo>
                  <a:pt x="358590" y="630392"/>
                  <a:pt x="326862" y="661312"/>
                  <a:pt x="294502" y="691531"/>
                </a:cubicBezTo>
                <a:cubicBezTo>
                  <a:pt x="248104" y="734841"/>
                  <a:pt x="201249" y="777695"/>
                  <a:pt x="150463" y="815915"/>
                </a:cubicBezTo>
                <a:cubicBezTo>
                  <a:pt x="136284" y="826585"/>
                  <a:pt x="121367" y="836237"/>
                  <a:pt x="107293" y="846976"/>
                </a:cubicBezTo>
                <a:lnTo>
                  <a:pt x="96872" y="846809"/>
                </a:lnTo>
                <a:lnTo>
                  <a:pt x="83988" y="833219"/>
                </a:lnTo>
                <a:cubicBezTo>
                  <a:pt x="82058" y="830973"/>
                  <a:pt x="80373" y="828481"/>
                  <a:pt x="78548" y="826130"/>
                </a:cubicBezTo>
                <a:cubicBezTo>
                  <a:pt x="69353" y="814478"/>
                  <a:pt x="61350" y="802053"/>
                  <a:pt x="53664" y="789383"/>
                </a:cubicBezTo>
                <a:cubicBezTo>
                  <a:pt x="52401" y="787277"/>
                  <a:pt x="51453" y="785241"/>
                  <a:pt x="51383" y="782785"/>
                </a:cubicBezTo>
                <a:cubicBezTo>
                  <a:pt x="42503" y="772009"/>
                  <a:pt x="37414" y="759199"/>
                  <a:pt x="31939" y="746599"/>
                </a:cubicBezTo>
                <a:lnTo>
                  <a:pt x="20788" y="716133"/>
                </a:lnTo>
                <a:lnTo>
                  <a:pt x="61666" y="697077"/>
                </a:lnTo>
                <a:cubicBezTo>
                  <a:pt x="104871" y="673070"/>
                  <a:pt x="144531" y="643975"/>
                  <a:pt x="182962" y="612948"/>
                </a:cubicBezTo>
                <a:cubicBezTo>
                  <a:pt x="225606" y="578553"/>
                  <a:pt x="265581" y="541245"/>
                  <a:pt x="305627" y="504007"/>
                </a:cubicBezTo>
                <a:cubicBezTo>
                  <a:pt x="334056" y="477543"/>
                  <a:pt x="362099" y="450624"/>
                  <a:pt x="389755" y="423388"/>
                </a:cubicBezTo>
                <a:cubicBezTo>
                  <a:pt x="434153" y="379657"/>
                  <a:pt x="479324" y="336803"/>
                  <a:pt x="526389" y="295950"/>
                </a:cubicBezTo>
                <a:cubicBezTo>
                  <a:pt x="554993" y="271136"/>
                  <a:pt x="584054" y="246989"/>
                  <a:pt x="615045" y="225194"/>
                </a:cubicBezTo>
                <a:close/>
                <a:moveTo>
                  <a:pt x="599208" y="111953"/>
                </a:moveTo>
                <a:lnTo>
                  <a:pt x="636524" y="157843"/>
                </a:lnTo>
                <a:lnTo>
                  <a:pt x="650750" y="179364"/>
                </a:lnTo>
                <a:lnTo>
                  <a:pt x="640385" y="184024"/>
                </a:lnTo>
                <a:cubicBezTo>
                  <a:pt x="604726" y="207505"/>
                  <a:pt x="571384" y="234003"/>
                  <a:pt x="538743" y="261590"/>
                </a:cubicBezTo>
                <a:cubicBezTo>
                  <a:pt x="500803" y="293634"/>
                  <a:pt x="464688" y="327643"/>
                  <a:pt x="428468" y="361582"/>
                </a:cubicBezTo>
                <a:cubicBezTo>
                  <a:pt x="397898" y="390186"/>
                  <a:pt x="367749" y="419247"/>
                  <a:pt x="337882" y="448588"/>
                </a:cubicBezTo>
                <a:cubicBezTo>
                  <a:pt x="298573" y="487160"/>
                  <a:pt x="258211" y="524573"/>
                  <a:pt x="216621" y="560759"/>
                </a:cubicBezTo>
                <a:cubicBezTo>
                  <a:pt x="184612" y="588591"/>
                  <a:pt x="151410" y="614773"/>
                  <a:pt x="116699" y="639096"/>
                </a:cubicBezTo>
                <a:cubicBezTo>
                  <a:pt x="84584" y="661629"/>
                  <a:pt x="50575" y="680862"/>
                  <a:pt x="14671" y="696656"/>
                </a:cubicBezTo>
                <a:lnTo>
                  <a:pt x="17910" y="708272"/>
                </a:lnTo>
                <a:lnTo>
                  <a:pt x="15303" y="701148"/>
                </a:lnTo>
                <a:cubicBezTo>
                  <a:pt x="11337" y="693146"/>
                  <a:pt x="11197" y="684020"/>
                  <a:pt x="8213" y="675738"/>
                </a:cubicBezTo>
                <a:cubicBezTo>
                  <a:pt x="5054" y="656610"/>
                  <a:pt x="1369" y="637517"/>
                  <a:pt x="0" y="618108"/>
                </a:cubicBezTo>
                <a:lnTo>
                  <a:pt x="41" y="582720"/>
                </a:lnTo>
                <a:lnTo>
                  <a:pt x="352" y="595961"/>
                </a:lnTo>
                <a:cubicBezTo>
                  <a:pt x="60508" y="572586"/>
                  <a:pt x="114067" y="538156"/>
                  <a:pt x="169626" y="494565"/>
                </a:cubicBezTo>
                <a:cubicBezTo>
                  <a:pt x="197037" y="473051"/>
                  <a:pt x="224764" y="449992"/>
                  <a:pt x="250631" y="426547"/>
                </a:cubicBezTo>
                <a:cubicBezTo>
                  <a:pt x="299942" y="381833"/>
                  <a:pt x="346551" y="334873"/>
                  <a:pt x="394248" y="288439"/>
                </a:cubicBezTo>
                <a:cubicBezTo>
                  <a:pt x="424222" y="259238"/>
                  <a:pt x="454826" y="230669"/>
                  <a:pt x="485642" y="202345"/>
                </a:cubicBezTo>
                <a:cubicBezTo>
                  <a:pt x="519757" y="171039"/>
                  <a:pt x="555135" y="141171"/>
                  <a:pt x="591566" y="112567"/>
                </a:cubicBezTo>
                <a:close/>
                <a:moveTo>
                  <a:pt x="532172" y="50185"/>
                </a:moveTo>
                <a:lnTo>
                  <a:pt x="536510" y="52757"/>
                </a:lnTo>
                <a:lnTo>
                  <a:pt x="573994" y="85757"/>
                </a:lnTo>
                <a:lnTo>
                  <a:pt x="572367" y="89227"/>
                </a:lnTo>
                <a:cubicBezTo>
                  <a:pt x="521722" y="129589"/>
                  <a:pt x="473919" y="173144"/>
                  <a:pt x="427521" y="218279"/>
                </a:cubicBezTo>
                <a:cubicBezTo>
                  <a:pt x="403128" y="242005"/>
                  <a:pt x="378174" y="265169"/>
                  <a:pt x="353711" y="288825"/>
                </a:cubicBezTo>
                <a:cubicBezTo>
                  <a:pt x="314964" y="326309"/>
                  <a:pt x="276041" y="363618"/>
                  <a:pt x="235609" y="399276"/>
                </a:cubicBezTo>
                <a:cubicBezTo>
                  <a:pt x="192545" y="437252"/>
                  <a:pt x="148217" y="473788"/>
                  <a:pt x="99747" y="504884"/>
                </a:cubicBezTo>
                <a:cubicBezTo>
                  <a:pt x="71073" y="523275"/>
                  <a:pt x="41451" y="539911"/>
                  <a:pt x="9723" y="552511"/>
                </a:cubicBezTo>
                <a:cubicBezTo>
                  <a:pt x="6950" y="553599"/>
                  <a:pt x="4107" y="554476"/>
                  <a:pt x="457" y="555705"/>
                </a:cubicBezTo>
                <a:lnTo>
                  <a:pt x="55" y="571100"/>
                </a:lnTo>
                <a:lnTo>
                  <a:pt x="71" y="557846"/>
                </a:lnTo>
                <a:cubicBezTo>
                  <a:pt x="878" y="548335"/>
                  <a:pt x="1861" y="538788"/>
                  <a:pt x="2773" y="529277"/>
                </a:cubicBezTo>
                <a:cubicBezTo>
                  <a:pt x="2352" y="522608"/>
                  <a:pt x="4247" y="516431"/>
                  <a:pt x="6002" y="510044"/>
                </a:cubicBezTo>
                <a:cubicBezTo>
                  <a:pt x="8003" y="502778"/>
                  <a:pt x="6774" y="494741"/>
                  <a:pt x="9758" y="487476"/>
                </a:cubicBezTo>
                <a:lnTo>
                  <a:pt x="12893" y="474116"/>
                </a:lnTo>
                <a:lnTo>
                  <a:pt x="17303" y="478105"/>
                </a:lnTo>
                <a:cubicBezTo>
                  <a:pt x="21128" y="477157"/>
                  <a:pt x="24743" y="475613"/>
                  <a:pt x="28288" y="473929"/>
                </a:cubicBezTo>
                <a:cubicBezTo>
                  <a:pt x="56120" y="460837"/>
                  <a:pt x="83076" y="446061"/>
                  <a:pt x="108626" y="428864"/>
                </a:cubicBezTo>
                <a:cubicBezTo>
                  <a:pt x="154709" y="397873"/>
                  <a:pt x="197493" y="362705"/>
                  <a:pt x="239153" y="326029"/>
                </a:cubicBezTo>
                <a:cubicBezTo>
                  <a:pt x="281235" y="289001"/>
                  <a:pt x="321632" y="250218"/>
                  <a:pt x="361993" y="211436"/>
                </a:cubicBezTo>
                <a:cubicBezTo>
                  <a:pt x="396318" y="178479"/>
                  <a:pt x="430644" y="145523"/>
                  <a:pt x="465110" y="112707"/>
                </a:cubicBezTo>
                <a:cubicBezTo>
                  <a:pt x="480342" y="98212"/>
                  <a:pt x="496241" y="84349"/>
                  <a:pt x="511929" y="70275"/>
                </a:cubicBezTo>
                <a:cubicBezTo>
                  <a:pt x="518984" y="63957"/>
                  <a:pt x="527934" y="59395"/>
                  <a:pt x="532286" y="50269"/>
                </a:cubicBezTo>
                <a:close/>
                <a:moveTo>
                  <a:pt x="402548" y="168"/>
                </a:moveTo>
                <a:lnTo>
                  <a:pt x="434415" y="7847"/>
                </a:lnTo>
                <a:lnTo>
                  <a:pt x="430784" y="10188"/>
                </a:lnTo>
                <a:cubicBezTo>
                  <a:pt x="419728" y="21279"/>
                  <a:pt x="408076" y="31773"/>
                  <a:pt x="396845" y="42653"/>
                </a:cubicBezTo>
                <a:cubicBezTo>
                  <a:pt x="368065" y="70520"/>
                  <a:pt x="339040" y="98142"/>
                  <a:pt x="310049" y="125763"/>
                </a:cubicBezTo>
                <a:cubicBezTo>
                  <a:pt x="276883" y="157351"/>
                  <a:pt x="243294" y="188377"/>
                  <a:pt x="208408" y="218034"/>
                </a:cubicBezTo>
                <a:cubicBezTo>
                  <a:pt x="167274" y="252991"/>
                  <a:pt x="124701" y="286088"/>
                  <a:pt x="78091" y="313604"/>
                </a:cubicBezTo>
                <a:lnTo>
                  <a:pt x="58302" y="327332"/>
                </a:lnTo>
                <a:lnTo>
                  <a:pt x="62474" y="315570"/>
                </a:lnTo>
                <a:cubicBezTo>
                  <a:pt x="66053" y="306234"/>
                  <a:pt x="69423" y="296793"/>
                  <a:pt x="74968" y="288334"/>
                </a:cubicBezTo>
                <a:cubicBezTo>
                  <a:pt x="81637" y="272049"/>
                  <a:pt x="90235" y="256712"/>
                  <a:pt x="98624" y="241304"/>
                </a:cubicBezTo>
                <a:cubicBezTo>
                  <a:pt x="105538" y="229055"/>
                  <a:pt x="111469" y="216209"/>
                  <a:pt x="120314" y="205084"/>
                </a:cubicBezTo>
                <a:cubicBezTo>
                  <a:pt x="127825" y="190097"/>
                  <a:pt x="137160" y="176374"/>
                  <a:pt x="147760" y="163423"/>
                </a:cubicBezTo>
                <a:cubicBezTo>
                  <a:pt x="158675" y="145839"/>
                  <a:pt x="172152" y="130256"/>
                  <a:pt x="185595" y="114638"/>
                </a:cubicBezTo>
                <a:cubicBezTo>
                  <a:pt x="224939" y="70661"/>
                  <a:pt x="268951" y="32756"/>
                  <a:pt x="325352" y="12435"/>
                </a:cubicBezTo>
                <a:cubicBezTo>
                  <a:pt x="351183" y="3134"/>
                  <a:pt x="376944" y="-902"/>
                  <a:pt x="402548" y="168"/>
                </a:cubicBezTo>
                <a:close/>
              </a:path>
            </a:pathLst>
          </a:custGeom>
          <a:solidFill>
            <a:srgbClr val="B2DECE"/>
          </a:solidFill>
          <a:ln w="701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239C7959-3F5B-40EF-AA3C-C20B6C93091E}"/>
              </a:ext>
            </a:extLst>
          </p:cNvPr>
          <p:cNvGrpSpPr/>
          <p:nvPr/>
        </p:nvGrpSpPr>
        <p:grpSpPr>
          <a:xfrm>
            <a:off x="9786899" y="1393372"/>
            <a:ext cx="754424" cy="942624"/>
            <a:chOff x="2815227" y="4463770"/>
            <a:chExt cx="1644485" cy="2054722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xmlns="" id="{87501B93-83F9-460E-B8A2-33973FA89641}"/>
                </a:ext>
              </a:extLst>
            </p:cNvPr>
            <p:cNvSpPr/>
            <p:nvPr/>
          </p:nvSpPr>
          <p:spPr>
            <a:xfrm>
              <a:off x="2815227" y="4469195"/>
              <a:ext cx="1644485" cy="2049297"/>
            </a:xfrm>
            <a:custGeom>
              <a:avLst/>
              <a:gdLst>
                <a:gd name="connsiteX0" fmla="*/ 1575122 w 1575780"/>
                <a:gd name="connsiteY0" fmla="*/ 1199995 h 1963679"/>
                <a:gd name="connsiteX1" fmla="*/ 1567892 w 1575780"/>
                <a:gd name="connsiteY1" fmla="*/ 1058483 h 1963679"/>
                <a:gd name="connsiteX2" fmla="*/ 1562066 w 1575780"/>
                <a:gd name="connsiteY2" fmla="*/ 1037214 h 1963679"/>
                <a:gd name="connsiteX3" fmla="*/ 1553923 w 1575780"/>
                <a:gd name="connsiteY3" fmla="*/ 974951 h 1963679"/>
                <a:gd name="connsiteX4" fmla="*/ 1553923 w 1575780"/>
                <a:gd name="connsiteY4" fmla="*/ 974951 h 1963679"/>
                <a:gd name="connsiteX5" fmla="*/ 1500927 w 1575780"/>
                <a:gd name="connsiteY5" fmla="*/ 767737 h 1963679"/>
                <a:gd name="connsiteX6" fmla="*/ 1445262 w 1575780"/>
                <a:gd name="connsiteY6" fmla="*/ 623488 h 1963679"/>
                <a:gd name="connsiteX7" fmla="*/ 1445262 w 1575780"/>
                <a:gd name="connsiteY7" fmla="*/ 623488 h 1963679"/>
                <a:gd name="connsiteX8" fmla="*/ 1423642 w 1575780"/>
                <a:gd name="connsiteY8" fmla="*/ 572948 h 1963679"/>
                <a:gd name="connsiteX9" fmla="*/ 1423642 w 1575780"/>
                <a:gd name="connsiteY9" fmla="*/ 572948 h 1963679"/>
                <a:gd name="connsiteX10" fmla="*/ 1376402 w 1575780"/>
                <a:gd name="connsiteY10" fmla="*/ 478887 h 1963679"/>
                <a:gd name="connsiteX11" fmla="*/ 1376402 w 1575780"/>
                <a:gd name="connsiteY11" fmla="*/ 478887 h 1963679"/>
                <a:gd name="connsiteX12" fmla="*/ 1335689 w 1575780"/>
                <a:gd name="connsiteY12" fmla="*/ 407008 h 1963679"/>
                <a:gd name="connsiteX13" fmla="*/ 1335689 w 1575780"/>
                <a:gd name="connsiteY13" fmla="*/ 407008 h 1963679"/>
                <a:gd name="connsiteX14" fmla="*/ 1275321 w 1575780"/>
                <a:gd name="connsiteY14" fmla="*/ 315685 h 1963679"/>
                <a:gd name="connsiteX15" fmla="*/ 1198950 w 1575780"/>
                <a:gd name="connsiteY15" fmla="*/ 221765 h 1963679"/>
                <a:gd name="connsiteX16" fmla="*/ 1198950 w 1575780"/>
                <a:gd name="connsiteY16" fmla="*/ 221765 h 1963679"/>
                <a:gd name="connsiteX17" fmla="*/ 1198950 w 1575780"/>
                <a:gd name="connsiteY17" fmla="*/ 221765 h 1963679"/>
                <a:gd name="connsiteX18" fmla="*/ 1175926 w 1575780"/>
                <a:gd name="connsiteY18" fmla="*/ 194108 h 1963679"/>
                <a:gd name="connsiteX19" fmla="*/ 959867 w 1575780"/>
                <a:gd name="connsiteY19" fmla="*/ 37083 h 1963679"/>
                <a:gd name="connsiteX20" fmla="*/ 652977 w 1575780"/>
                <a:gd name="connsiteY20" fmla="*/ 24869 h 1963679"/>
                <a:gd name="connsiteX21" fmla="*/ 373463 w 1575780"/>
                <a:gd name="connsiteY21" fmla="*/ 229276 h 1963679"/>
                <a:gd name="connsiteX22" fmla="*/ 373463 w 1575780"/>
                <a:gd name="connsiteY22" fmla="*/ 229276 h 1963679"/>
                <a:gd name="connsiteX23" fmla="*/ 297793 w 1575780"/>
                <a:gd name="connsiteY23" fmla="*/ 326846 h 1963679"/>
                <a:gd name="connsiteX24" fmla="*/ 297793 w 1575780"/>
                <a:gd name="connsiteY24" fmla="*/ 326846 h 1963679"/>
                <a:gd name="connsiteX25" fmla="*/ 297793 w 1575780"/>
                <a:gd name="connsiteY25" fmla="*/ 326846 h 1963679"/>
                <a:gd name="connsiteX26" fmla="*/ 242901 w 1575780"/>
                <a:gd name="connsiteY26" fmla="*/ 410167 h 1963679"/>
                <a:gd name="connsiteX27" fmla="*/ 199521 w 1575780"/>
                <a:gd name="connsiteY27" fmla="*/ 482607 h 1963679"/>
                <a:gd name="connsiteX28" fmla="*/ 152210 w 1575780"/>
                <a:gd name="connsiteY28" fmla="*/ 576668 h 1963679"/>
                <a:gd name="connsiteX29" fmla="*/ 127221 w 1575780"/>
                <a:gd name="connsiteY29" fmla="*/ 631139 h 1963679"/>
                <a:gd name="connsiteX30" fmla="*/ 127221 w 1575780"/>
                <a:gd name="connsiteY30" fmla="*/ 631139 h 1963679"/>
                <a:gd name="connsiteX31" fmla="*/ 127221 w 1575780"/>
                <a:gd name="connsiteY31" fmla="*/ 631139 h 1963679"/>
                <a:gd name="connsiteX32" fmla="*/ 54078 w 1575780"/>
                <a:gd name="connsiteY32" fmla="*/ 837370 h 1963679"/>
                <a:gd name="connsiteX33" fmla="*/ 21788 w 1575780"/>
                <a:gd name="connsiteY33" fmla="*/ 974951 h 1963679"/>
                <a:gd name="connsiteX34" fmla="*/ 21788 w 1575780"/>
                <a:gd name="connsiteY34" fmla="*/ 974951 h 1963679"/>
                <a:gd name="connsiteX35" fmla="*/ 14278 w 1575780"/>
                <a:gd name="connsiteY35" fmla="*/ 1020086 h 1963679"/>
                <a:gd name="connsiteX36" fmla="*/ 7820 w 1575780"/>
                <a:gd name="connsiteY36" fmla="*/ 1058553 h 1963679"/>
                <a:gd name="connsiteX37" fmla="*/ 7820 w 1575780"/>
                <a:gd name="connsiteY37" fmla="*/ 1058553 h 1963679"/>
                <a:gd name="connsiteX38" fmla="*/ 7820 w 1575780"/>
                <a:gd name="connsiteY38" fmla="*/ 1058553 h 1963679"/>
                <a:gd name="connsiteX39" fmla="*/ 2415 w 1575780"/>
                <a:gd name="connsiteY39" fmla="*/ 1115691 h 1963679"/>
                <a:gd name="connsiteX40" fmla="*/ 2274 w 1575780"/>
                <a:gd name="connsiteY40" fmla="*/ 1236215 h 1963679"/>
                <a:gd name="connsiteX41" fmla="*/ 18700 w 1575780"/>
                <a:gd name="connsiteY41" fmla="*/ 1351475 h 1963679"/>
                <a:gd name="connsiteX42" fmla="*/ 18700 w 1575780"/>
                <a:gd name="connsiteY42" fmla="*/ 1351475 h 1963679"/>
                <a:gd name="connsiteX43" fmla="*/ 18700 w 1575780"/>
                <a:gd name="connsiteY43" fmla="*/ 1351475 h 1963679"/>
                <a:gd name="connsiteX44" fmla="*/ 32879 w 1575780"/>
                <a:gd name="connsiteY44" fmla="*/ 1402295 h 1963679"/>
                <a:gd name="connsiteX45" fmla="*/ 32879 w 1575780"/>
                <a:gd name="connsiteY45" fmla="*/ 1402295 h 1963679"/>
                <a:gd name="connsiteX46" fmla="*/ 66151 w 1575780"/>
                <a:gd name="connsiteY46" fmla="*/ 1493197 h 1963679"/>
                <a:gd name="connsiteX47" fmla="*/ 66151 w 1575780"/>
                <a:gd name="connsiteY47" fmla="*/ 1493197 h 1963679"/>
                <a:gd name="connsiteX48" fmla="*/ 105039 w 1575780"/>
                <a:gd name="connsiteY48" fmla="*/ 1565568 h 1963679"/>
                <a:gd name="connsiteX49" fmla="*/ 105039 w 1575780"/>
                <a:gd name="connsiteY49" fmla="*/ 1565568 h 1963679"/>
                <a:gd name="connsiteX50" fmla="*/ 105039 w 1575780"/>
                <a:gd name="connsiteY50" fmla="*/ 1565568 h 1963679"/>
                <a:gd name="connsiteX51" fmla="*/ 109602 w 1575780"/>
                <a:gd name="connsiteY51" fmla="*/ 1578765 h 1963679"/>
                <a:gd name="connsiteX52" fmla="*/ 159370 w 1575780"/>
                <a:gd name="connsiteY52" fmla="*/ 1652258 h 1963679"/>
                <a:gd name="connsiteX53" fmla="*/ 159370 w 1575780"/>
                <a:gd name="connsiteY53" fmla="*/ 1652258 h 1963679"/>
                <a:gd name="connsiteX54" fmla="*/ 170250 w 1575780"/>
                <a:gd name="connsiteY54" fmla="*/ 1666437 h 1963679"/>
                <a:gd name="connsiteX55" fmla="*/ 249780 w 1575780"/>
                <a:gd name="connsiteY55" fmla="*/ 1750320 h 1963679"/>
                <a:gd name="connsiteX56" fmla="*/ 249780 w 1575780"/>
                <a:gd name="connsiteY56" fmla="*/ 1750320 h 1963679"/>
                <a:gd name="connsiteX57" fmla="*/ 249780 w 1575780"/>
                <a:gd name="connsiteY57" fmla="*/ 1750320 h 1963679"/>
                <a:gd name="connsiteX58" fmla="*/ 441130 w 1575780"/>
                <a:gd name="connsiteY58" fmla="*/ 1883829 h 1963679"/>
                <a:gd name="connsiteX59" fmla="*/ 720645 w 1575780"/>
                <a:gd name="connsiteY59" fmla="*/ 1960833 h 1963679"/>
                <a:gd name="connsiteX60" fmla="*/ 909327 w 1575780"/>
                <a:gd name="connsiteY60" fmla="*/ 1955147 h 1963679"/>
                <a:gd name="connsiteX61" fmla="*/ 1167152 w 1575780"/>
                <a:gd name="connsiteY61" fmla="*/ 1866983 h 1963679"/>
                <a:gd name="connsiteX62" fmla="*/ 1318702 w 1575780"/>
                <a:gd name="connsiteY62" fmla="*/ 1757550 h 1963679"/>
                <a:gd name="connsiteX63" fmla="*/ 1412130 w 1575780"/>
                <a:gd name="connsiteY63" fmla="*/ 1655838 h 1963679"/>
                <a:gd name="connsiteX64" fmla="*/ 1466812 w 1575780"/>
                <a:gd name="connsiteY64" fmla="*/ 1572517 h 1963679"/>
                <a:gd name="connsiteX65" fmla="*/ 1503103 w 1575780"/>
                <a:gd name="connsiteY65" fmla="*/ 1507376 h 1963679"/>
                <a:gd name="connsiteX66" fmla="*/ 1503103 w 1575780"/>
                <a:gd name="connsiteY66" fmla="*/ 1507376 h 1963679"/>
                <a:gd name="connsiteX67" fmla="*/ 1503103 w 1575780"/>
                <a:gd name="connsiteY67" fmla="*/ 1507376 h 1963679"/>
                <a:gd name="connsiteX68" fmla="*/ 1539463 w 1575780"/>
                <a:gd name="connsiteY68" fmla="*/ 1409596 h 1963679"/>
                <a:gd name="connsiteX69" fmla="*/ 1549922 w 1575780"/>
                <a:gd name="connsiteY69" fmla="*/ 1369515 h 1963679"/>
                <a:gd name="connsiteX70" fmla="*/ 1549922 w 1575780"/>
                <a:gd name="connsiteY70" fmla="*/ 1369515 h 1963679"/>
                <a:gd name="connsiteX71" fmla="*/ 1549922 w 1575780"/>
                <a:gd name="connsiteY71" fmla="*/ 1369515 h 1963679"/>
                <a:gd name="connsiteX72" fmla="*/ 1575122 w 1575780"/>
                <a:gd name="connsiteY72" fmla="*/ 1199995 h 196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1575780" h="1963679">
                  <a:moveTo>
                    <a:pt x="1575122" y="1199995"/>
                  </a:moveTo>
                  <a:cubicBezTo>
                    <a:pt x="1577509" y="1152684"/>
                    <a:pt x="1573016" y="1105513"/>
                    <a:pt x="1567892" y="1058483"/>
                  </a:cubicBezTo>
                  <a:cubicBezTo>
                    <a:pt x="1571472" y="1050060"/>
                    <a:pt x="1560381" y="1046269"/>
                    <a:pt x="1562066" y="1037214"/>
                  </a:cubicBezTo>
                  <a:cubicBezTo>
                    <a:pt x="1566137" y="1015945"/>
                    <a:pt x="1561504" y="995097"/>
                    <a:pt x="1553923" y="974951"/>
                  </a:cubicBezTo>
                  <a:cubicBezTo>
                    <a:pt x="1553923" y="974951"/>
                    <a:pt x="1553923" y="974951"/>
                    <a:pt x="1553923" y="974951"/>
                  </a:cubicBezTo>
                  <a:cubicBezTo>
                    <a:pt x="1542692" y="904266"/>
                    <a:pt x="1523389" y="835545"/>
                    <a:pt x="1500927" y="767737"/>
                  </a:cubicBezTo>
                  <a:cubicBezTo>
                    <a:pt x="1484712" y="718742"/>
                    <a:pt x="1468216" y="669886"/>
                    <a:pt x="1445262" y="623488"/>
                  </a:cubicBezTo>
                  <a:cubicBezTo>
                    <a:pt x="1445262" y="623488"/>
                    <a:pt x="1445262" y="623488"/>
                    <a:pt x="1445262" y="623488"/>
                  </a:cubicBezTo>
                  <a:cubicBezTo>
                    <a:pt x="1441331" y="605237"/>
                    <a:pt x="1434172" y="588390"/>
                    <a:pt x="1423642" y="572948"/>
                  </a:cubicBezTo>
                  <a:cubicBezTo>
                    <a:pt x="1423642" y="572948"/>
                    <a:pt x="1423642" y="572948"/>
                    <a:pt x="1423642" y="572948"/>
                  </a:cubicBezTo>
                  <a:cubicBezTo>
                    <a:pt x="1409744" y="540658"/>
                    <a:pt x="1394441" y="509071"/>
                    <a:pt x="1376402" y="478887"/>
                  </a:cubicBezTo>
                  <a:cubicBezTo>
                    <a:pt x="1376402" y="478887"/>
                    <a:pt x="1376402" y="478887"/>
                    <a:pt x="1376402" y="478887"/>
                  </a:cubicBezTo>
                  <a:cubicBezTo>
                    <a:pt x="1364960" y="453687"/>
                    <a:pt x="1350500" y="430243"/>
                    <a:pt x="1335689" y="407008"/>
                  </a:cubicBezTo>
                  <a:cubicBezTo>
                    <a:pt x="1335689" y="407008"/>
                    <a:pt x="1335689" y="407008"/>
                    <a:pt x="1335689" y="407008"/>
                  </a:cubicBezTo>
                  <a:cubicBezTo>
                    <a:pt x="1316877" y="375701"/>
                    <a:pt x="1297784" y="344535"/>
                    <a:pt x="1275321" y="315685"/>
                  </a:cubicBezTo>
                  <a:cubicBezTo>
                    <a:pt x="1251736" y="282834"/>
                    <a:pt x="1227659" y="250404"/>
                    <a:pt x="1198950" y="221765"/>
                  </a:cubicBezTo>
                  <a:lnTo>
                    <a:pt x="1198950" y="221765"/>
                  </a:lnTo>
                  <a:lnTo>
                    <a:pt x="1198950" y="221765"/>
                  </a:lnTo>
                  <a:cubicBezTo>
                    <a:pt x="1191299" y="212499"/>
                    <a:pt x="1184349" y="202532"/>
                    <a:pt x="1175926" y="194108"/>
                  </a:cubicBezTo>
                  <a:cubicBezTo>
                    <a:pt x="1112260" y="130372"/>
                    <a:pt x="1043258" y="73935"/>
                    <a:pt x="959867" y="37083"/>
                  </a:cubicBezTo>
                  <a:cubicBezTo>
                    <a:pt x="859068" y="-7420"/>
                    <a:pt x="756303" y="-12334"/>
                    <a:pt x="652977" y="24869"/>
                  </a:cubicBezTo>
                  <a:cubicBezTo>
                    <a:pt x="540175" y="65512"/>
                    <a:pt x="452151" y="141322"/>
                    <a:pt x="373463" y="229276"/>
                  </a:cubicBezTo>
                  <a:cubicBezTo>
                    <a:pt x="373463" y="229276"/>
                    <a:pt x="373463" y="229276"/>
                    <a:pt x="373463" y="229276"/>
                  </a:cubicBezTo>
                  <a:cubicBezTo>
                    <a:pt x="346578" y="260512"/>
                    <a:pt x="319624" y="291678"/>
                    <a:pt x="297793" y="326846"/>
                  </a:cubicBezTo>
                  <a:cubicBezTo>
                    <a:pt x="297793" y="326846"/>
                    <a:pt x="297793" y="326846"/>
                    <a:pt x="297793" y="326846"/>
                  </a:cubicBezTo>
                  <a:cubicBezTo>
                    <a:pt x="297793" y="326846"/>
                    <a:pt x="297793" y="326846"/>
                    <a:pt x="297793" y="326846"/>
                  </a:cubicBezTo>
                  <a:cubicBezTo>
                    <a:pt x="276594" y="352748"/>
                    <a:pt x="257923" y="380194"/>
                    <a:pt x="242901" y="410167"/>
                  </a:cubicBezTo>
                  <a:cubicBezTo>
                    <a:pt x="225212" y="432419"/>
                    <a:pt x="213349" y="458110"/>
                    <a:pt x="199521" y="482607"/>
                  </a:cubicBezTo>
                  <a:cubicBezTo>
                    <a:pt x="182744" y="513423"/>
                    <a:pt x="165547" y="544098"/>
                    <a:pt x="152210" y="576668"/>
                  </a:cubicBezTo>
                  <a:cubicBezTo>
                    <a:pt x="141119" y="593585"/>
                    <a:pt x="134380" y="612467"/>
                    <a:pt x="127221" y="631139"/>
                  </a:cubicBezTo>
                  <a:cubicBezTo>
                    <a:pt x="127221" y="631139"/>
                    <a:pt x="127221" y="631139"/>
                    <a:pt x="127221" y="631139"/>
                  </a:cubicBezTo>
                  <a:cubicBezTo>
                    <a:pt x="127221" y="631139"/>
                    <a:pt x="127221" y="631139"/>
                    <a:pt x="127221" y="631139"/>
                  </a:cubicBezTo>
                  <a:cubicBezTo>
                    <a:pt x="99283" y="698596"/>
                    <a:pt x="74013" y="767035"/>
                    <a:pt x="54078" y="837370"/>
                  </a:cubicBezTo>
                  <a:cubicBezTo>
                    <a:pt x="41232" y="882716"/>
                    <a:pt x="28387" y="928132"/>
                    <a:pt x="21788" y="974951"/>
                  </a:cubicBezTo>
                  <a:cubicBezTo>
                    <a:pt x="21788" y="974951"/>
                    <a:pt x="21788" y="974951"/>
                    <a:pt x="21788" y="974951"/>
                  </a:cubicBezTo>
                  <a:cubicBezTo>
                    <a:pt x="15822" y="989482"/>
                    <a:pt x="18279" y="1005556"/>
                    <a:pt x="14278" y="1020086"/>
                  </a:cubicBezTo>
                  <a:cubicBezTo>
                    <a:pt x="10768" y="1032862"/>
                    <a:pt x="6977" y="1045216"/>
                    <a:pt x="7820" y="1058553"/>
                  </a:cubicBezTo>
                  <a:cubicBezTo>
                    <a:pt x="7820" y="1058553"/>
                    <a:pt x="7820" y="1058553"/>
                    <a:pt x="7820" y="1058553"/>
                  </a:cubicBezTo>
                  <a:cubicBezTo>
                    <a:pt x="7820" y="1058553"/>
                    <a:pt x="7820" y="1058553"/>
                    <a:pt x="7820" y="1058553"/>
                  </a:cubicBezTo>
                  <a:cubicBezTo>
                    <a:pt x="5995" y="1077576"/>
                    <a:pt x="4029" y="1096668"/>
                    <a:pt x="2415" y="1115691"/>
                  </a:cubicBezTo>
                  <a:cubicBezTo>
                    <a:pt x="-1025" y="1155843"/>
                    <a:pt x="-533" y="1195994"/>
                    <a:pt x="2274" y="1236215"/>
                  </a:cubicBezTo>
                  <a:cubicBezTo>
                    <a:pt x="5012" y="1275033"/>
                    <a:pt x="12382" y="1313219"/>
                    <a:pt x="18700" y="1351475"/>
                  </a:cubicBezTo>
                  <a:cubicBezTo>
                    <a:pt x="18700" y="1351475"/>
                    <a:pt x="18700" y="1351475"/>
                    <a:pt x="18700" y="1351475"/>
                  </a:cubicBezTo>
                  <a:cubicBezTo>
                    <a:pt x="18700" y="1351475"/>
                    <a:pt x="18700" y="1351475"/>
                    <a:pt x="18700" y="1351475"/>
                  </a:cubicBezTo>
                  <a:cubicBezTo>
                    <a:pt x="24666" y="1368041"/>
                    <a:pt x="24947" y="1386291"/>
                    <a:pt x="32879" y="1402295"/>
                  </a:cubicBezTo>
                  <a:lnTo>
                    <a:pt x="32879" y="1402295"/>
                  </a:lnTo>
                  <a:cubicBezTo>
                    <a:pt x="41583" y="1433462"/>
                    <a:pt x="53306" y="1463575"/>
                    <a:pt x="66151" y="1493197"/>
                  </a:cubicBezTo>
                  <a:cubicBezTo>
                    <a:pt x="66151" y="1493197"/>
                    <a:pt x="66151" y="1493197"/>
                    <a:pt x="66151" y="1493197"/>
                  </a:cubicBezTo>
                  <a:cubicBezTo>
                    <a:pt x="77102" y="1518397"/>
                    <a:pt x="87280" y="1544018"/>
                    <a:pt x="105039" y="1565568"/>
                  </a:cubicBezTo>
                  <a:cubicBezTo>
                    <a:pt x="105039" y="1565568"/>
                    <a:pt x="105039" y="1565568"/>
                    <a:pt x="105039" y="1565568"/>
                  </a:cubicBezTo>
                  <a:cubicBezTo>
                    <a:pt x="105039" y="1565568"/>
                    <a:pt x="105039" y="1565568"/>
                    <a:pt x="105039" y="1565568"/>
                  </a:cubicBezTo>
                  <a:cubicBezTo>
                    <a:pt x="105179" y="1570481"/>
                    <a:pt x="107075" y="1574553"/>
                    <a:pt x="109602" y="1578765"/>
                  </a:cubicBezTo>
                  <a:cubicBezTo>
                    <a:pt x="124974" y="1604105"/>
                    <a:pt x="140979" y="1628953"/>
                    <a:pt x="159370" y="1652258"/>
                  </a:cubicBezTo>
                  <a:cubicBezTo>
                    <a:pt x="159370" y="1652258"/>
                    <a:pt x="159370" y="1652258"/>
                    <a:pt x="159370" y="1652258"/>
                  </a:cubicBezTo>
                  <a:cubicBezTo>
                    <a:pt x="163020" y="1656961"/>
                    <a:pt x="166389" y="1661945"/>
                    <a:pt x="170250" y="1666437"/>
                  </a:cubicBezTo>
                  <a:cubicBezTo>
                    <a:pt x="195590" y="1695568"/>
                    <a:pt x="218263" y="1727155"/>
                    <a:pt x="249780" y="1750320"/>
                  </a:cubicBezTo>
                  <a:lnTo>
                    <a:pt x="249780" y="1750320"/>
                  </a:lnTo>
                  <a:cubicBezTo>
                    <a:pt x="249780" y="1750320"/>
                    <a:pt x="249780" y="1750320"/>
                    <a:pt x="249780" y="1750320"/>
                  </a:cubicBezTo>
                  <a:cubicBezTo>
                    <a:pt x="304953" y="1807107"/>
                    <a:pt x="370655" y="1849153"/>
                    <a:pt x="441130" y="1883829"/>
                  </a:cubicBezTo>
                  <a:cubicBezTo>
                    <a:pt x="529295" y="1927210"/>
                    <a:pt x="622162" y="1952971"/>
                    <a:pt x="720645" y="1960833"/>
                  </a:cubicBezTo>
                  <a:cubicBezTo>
                    <a:pt x="784030" y="1965887"/>
                    <a:pt x="846854" y="1964343"/>
                    <a:pt x="909327" y="1955147"/>
                  </a:cubicBezTo>
                  <a:cubicBezTo>
                    <a:pt x="1000440" y="1941740"/>
                    <a:pt x="1086498" y="1911627"/>
                    <a:pt x="1167152" y="1866983"/>
                  </a:cubicBezTo>
                  <a:cubicBezTo>
                    <a:pt x="1221974" y="1836659"/>
                    <a:pt x="1273567" y="1801491"/>
                    <a:pt x="1318702" y="1757550"/>
                  </a:cubicBezTo>
                  <a:cubicBezTo>
                    <a:pt x="1352816" y="1726383"/>
                    <a:pt x="1385948" y="1694304"/>
                    <a:pt x="1412130" y="1655838"/>
                  </a:cubicBezTo>
                  <a:cubicBezTo>
                    <a:pt x="1432768" y="1629655"/>
                    <a:pt x="1454037" y="1603824"/>
                    <a:pt x="1466812" y="1572517"/>
                  </a:cubicBezTo>
                  <a:cubicBezTo>
                    <a:pt x="1483448" y="1553354"/>
                    <a:pt x="1491450" y="1529347"/>
                    <a:pt x="1503103" y="1507376"/>
                  </a:cubicBezTo>
                  <a:lnTo>
                    <a:pt x="1503103" y="1507376"/>
                  </a:lnTo>
                  <a:lnTo>
                    <a:pt x="1503103" y="1507376"/>
                  </a:lnTo>
                  <a:cubicBezTo>
                    <a:pt x="1516510" y="1475297"/>
                    <a:pt x="1531461" y="1443710"/>
                    <a:pt x="1539463" y="1409596"/>
                  </a:cubicBezTo>
                  <a:cubicBezTo>
                    <a:pt x="1541920" y="1395978"/>
                    <a:pt x="1551396" y="1384185"/>
                    <a:pt x="1549922" y="1369515"/>
                  </a:cubicBezTo>
                  <a:cubicBezTo>
                    <a:pt x="1549922" y="1369515"/>
                    <a:pt x="1549922" y="1369515"/>
                    <a:pt x="1549922" y="1369515"/>
                  </a:cubicBezTo>
                  <a:cubicBezTo>
                    <a:pt x="1549922" y="1369515"/>
                    <a:pt x="1549922" y="1369515"/>
                    <a:pt x="1549922" y="1369515"/>
                  </a:cubicBezTo>
                  <a:cubicBezTo>
                    <a:pt x="1567822" y="1314342"/>
                    <a:pt x="1572244" y="1257204"/>
                    <a:pt x="1575122" y="1199995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7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xmlns="" id="{DE9B6F34-75E6-44D8-8FC4-4673363AEE1E}"/>
                </a:ext>
              </a:extLst>
            </p:cNvPr>
            <p:cNvSpPr/>
            <p:nvPr/>
          </p:nvSpPr>
          <p:spPr>
            <a:xfrm>
              <a:off x="2842362" y="4463770"/>
              <a:ext cx="1562746" cy="2052651"/>
            </a:xfrm>
            <a:custGeom>
              <a:avLst/>
              <a:gdLst>
                <a:gd name="connsiteX0" fmla="*/ 143287 w 1562746"/>
                <a:gd name="connsiteY0" fmla="*/ 578374 h 2052651"/>
                <a:gd name="connsiteX1" fmla="*/ 149002 w 1562746"/>
                <a:gd name="connsiteY1" fmla="*/ 594051 h 2052651"/>
                <a:gd name="connsiteX2" fmla="*/ 142482 w 1562746"/>
                <a:gd name="connsiteY2" fmla="*/ 839089 h 2052651"/>
                <a:gd name="connsiteX3" fmla="*/ 144094 w 1562746"/>
                <a:gd name="connsiteY3" fmla="*/ 944576 h 2052651"/>
                <a:gd name="connsiteX4" fmla="*/ 145266 w 1562746"/>
                <a:gd name="connsiteY4" fmla="*/ 978493 h 2052651"/>
                <a:gd name="connsiteX5" fmla="*/ 153617 w 1562746"/>
                <a:gd name="connsiteY5" fmla="*/ 1280084 h 2052651"/>
                <a:gd name="connsiteX6" fmla="*/ 193614 w 1562746"/>
                <a:gd name="connsiteY6" fmla="*/ 1747890 h 2052651"/>
                <a:gd name="connsiteX7" fmla="*/ 191637 w 1562746"/>
                <a:gd name="connsiteY7" fmla="*/ 1784151 h 2052651"/>
                <a:gd name="connsiteX8" fmla="*/ 145632 w 1562746"/>
                <a:gd name="connsiteY8" fmla="*/ 1737781 h 2052651"/>
                <a:gd name="connsiteX9" fmla="*/ 37653 w 1562746"/>
                <a:gd name="connsiteY9" fmla="*/ 1556474 h 2052651"/>
                <a:gd name="connsiteX10" fmla="*/ 35822 w 1562746"/>
                <a:gd name="connsiteY10" fmla="*/ 1492157 h 2052651"/>
                <a:gd name="connsiteX11" fmla="*/ 26152 w 1562746"/>
                <a:gd name="connsiteY11" fmla="*/ 1385937 h 2052651"/>
                <a:gd name="connsiteX12" fmla="*/ 11061 w 1562746"/>
                <a:gd name="connsiteY12" fmla="*/ 1151961 h 2052651"/>
                <a:gd name="connsiteX13" fmla="*/ 10915 w 1562746"/>
                <a:gd name="connsiteY13" fmla="*/ 1134965 h 2052651"/>
                <a:gd name="connsiteX14" fmla="*/ 7033 w 1562746"/>
                <a:gd name="connsiteY14" fmla="*/ 995854 h 2052651"/>
                <a:gd name="connsiteX15" fmla="*/ 0 w 1562746"/>
                <a:gd name="connsiteY15" fmla="*/ 983034 h 2052651"/>
                <a:gd name="connsiteX16" fmla="*/ 37360 w 1562746"/>
                <a:gd name="connsiteY16" fmla="*/ 847366 h 2052651"/>
                <a:gd name="connsiteX17" fmla="*/ 92082 w 1562746"/>
                <a:gd name="connsiteY17" fmla="*/ 690014 h 2052651"/>
                <a:gd name="connsiteX18" fmla="*/ 143287 w 1562746"/>
                <a:gd name="connsiteY18" fmla="*/ 578374 h 2052651"/>
                <a:gd name="connsiteX19" fmla="*/ 1420267 w 1562746"/>
                <a:gd name="connsiteY19" fmla="*/ 525482 h 2052651"/>
                <a:gd name="connsiteX20" fmla="*/ 1438361 w 1562746"/>
                <a:gd name="connsiteY20" fmla="*/ 557495 h 2052651"/>
                <a:gd name="connsiteX21" fmla="*/ 1524656 w 1562746"/>
                <a:gd name="connsiteY21" fmla="*/ 761144 h 2052651"/>
                <a:gd name="connsiteX22" fmla="*/ 1551614 w 1562746"/>
                <a:gd name="connsiteY22" fmla="*/ 849709 h 2052651"/>
                <a:gd name="connsiteX23" fmla="*/ 1559745 w 1562746"/>
                <a:gd name="connsiteY23" fmla="*/ 869854 h 2052651"/>
                <a:gd name="connsiteX24" fmla="*/ 1562016 w 1562746"/>
                <a:gd name="connsiteY24" fmla="*/ 905090 h 2052651"/>
                <a:gd name="connsiteX25" fmla="*/ 1559453 w 1562746"/>
                <a:gd name="connsiteY25" fmla="*/ 1074602 h 2052651"/>
                <a:gd name="connsiteX26" fmla="*/ 1558647 w 1562746"/>
                <a:gd name="connsiteY26" fmla="*/ 1097165 h 2052651"/>
                <a:gd name="connsiteX27" fmla="*/ 1548098 w 1562746"/>
                <a:gd name="connsiteY27" fmla="*/ 1369966 h 2052651"/>
                <a:gd name="connsiteX28" fmla="*/ 1536157 w 1562746"/>
                <a:gd name="connsiteY28" fmla="*/ 1561674 h 2052651"/>
                <a:gd name="connsiteX29" fmla="*/ 1533447 w 1562746"/>
                <a:gd name="connsiteY29" fmla="*/ 1590829 h 2052651"/>
                <a:gd name="connsiteX30" fmla="*/ 1430743 w 1562746"/>
                <a:gd name="connsiteY30" fmla="*/ 1750746 h 2052651"/>
                <a:gd name="connsiteX31" fmla="*/ 1386277 w 1562746"/>
                <a:gd name="connsiteY31" fmla="*/ 1798800 h 2052651"/>
                <a:gd name="connsiteX32" fmla="*/ 1401001 w 1562746"/>
                <a:gd name="connsiteY32" fmla="*/ 1623135 h 2052651"/>
                <a:gd name="connsiteX33" fmla="*/ 1404371 w 1562746"/>
                <a:gd name="connsiteY33" fmla="*/ 1563140 h 2052651"/>
                <a:gd name="connsiteX34" fmla="*/ 1412869 w 1562746"/>
                <a:gd name="connsiteY34" fmla="*/ 1394140 h 2052651"/>
                <a:gd name="connsiteX35" fmla="*/ 1421147 w 1562746"/>
                <a:gd name="connsiteY35" fmla="*/ 1174155 h 2052651"/>
                <a:gd name="connsiteX36" fmla="*/ 1424077 w 1562746"/>
                <a:gd name="connsiteY36" fmla="*/ 817697 h 2052651"/>
                <a:gd name="connsiteX37" fmla="*/ 1424297 w 1562746"/>
                <a:gd name="connsiteY37" fmla="*/ 708180 h 2052651"/>
                <a:gd name="connsiteX38" fmla="*/ 1420267 w 1562746"/>
                <a:gd name="connsiteY38" fmla="*/ 525482 h 2052651"/>
                <a:gd name="connsiteX39" fmla="*/ 388692 w 1562746"/>
                <a:gd name="connsiteY39" fmla="*/ 211659 h 2052651"/>
                <a:gd name="connsiteX40" fmla="*/ 383198 w 1562746"/>
                <a:gd name="connsiteY40" fmla="*/ 244111 h 2052651"/>
                <a:gd name="connsiteX41" fmla="*/ 376752 w 1562746"/>
                <a:gd name="connsiteY41" fmla="*/ 351430 h 2052651"/>
                <a:gd name="connsiteX42" fmla="*/ 371404 w 1562746"/>
                <a:gd name="connsiteY42" fmla="*/ 481530 h 2052651"/>
                <a:gd name="connsiteX43" fmla="*/ 365397 w 1562746"/>
                <a:gd name="connsiteY43" fmla="*/ 1104565 h 2052651"/>
                <a:gd name="connsiteX44" fmla="*/ 374847 w 1562746"/>
                <a:gd name="connsiteY44" fmla="*/ 1370407 h 2052651"/>
                <a:gd name="connsiteX45" fmla="*/ 383931 w 1562746"/>
                <a:gd name="connsiteY45" fmla="*/ 1543728 h 2052651"/>
                <a:gd name="connsiteX46" fmla="*/ 400413 w 1562746"/>
                <a:gd name="connsiteY46" fmla="*/ 1763860 h 2052651"/>
                <a:gd name="connsiteX47" fmla="*/ 417775 w 1562746"/>
                <a:gd name="connsiteY47" fmla="*/ 1944215 h 2052651"/>
                <a:gd name="connsiteX48" fmla="*/ 415577 w 1562746"/>
                <a:gd name="connsiteY48" fmla="*/ 1960769 h 2052651"/>
                <a:gd name="connsiteX49" fmla="*/ 279176 w 1562746"/>
                <a:gd name="connsiteY49" fmla="*/ 1870593 h 2052651"/>
                <a:gd name="connsiteX50" fmla="*/ 258078 w 1562746"/>
                <a:gd name="connsiteY50" fmla="*/ 1681302 h 2052651"/>
                <a:gd name="connsiteX51" fmla="*/ 240497 w 1562746"/>
                <a:gd name="connsiteY51" fmla="*/ 1469009 h 2052651"/>
                <a:gd name="connsiteX52" fmla="*/ 231853 w 1562746"/>
                <a:gd name="connsiteY52" fmla="*/ 1324183 h 2052651"/>
                <a:gd name="connsiteX53" fmla="*/ 222916 w 1562746"/>
                <a:gd name="connsiteY53" fmla="*/ 1056656 h 2052651"/>
                <a:gd name="connsiteX54" fmla="*/ 221231 w 1562746"/>
                <a:gd name="connsiteY54" fmla="*/ 749205 h 2052651"/>
                <a:gd name="connsiteX55" fmla="*/ 228483 w 1562746"/>
                <a:gd name="connsiteY55" fmla="*/ 509954 h 2052651"/>
                <a:gd name="connsiteX56" fmla="*/ 234271 w 1562746"/>
                <a:gd name="connsiteY56" fmla="*/ 412378 h 2052651"/>
                <a:gd name="connsiteX57" fmla="*/ 328550 w 1562746"/>
                <a:gd name="connsiteY57" fmla="*/ 279639 h 2052651"/>
                <a:gd name="connsiteX58" fmla="*/ 388692 w 1562746"/>
                <a:gd name="connsiteY58" fmla="*/ 211659 h 2052651"/>
                <a:gd name="connsiteX59" fmla="*/ 1182188 w 1562746"/>
                <a:gd name="connsiteY59" fmla="*/ 189242 h 2052651"/>
                <a:gd name="connsiteX60" fmla="*/ 1238595 w 1562746"/>
                <a:gd name="connsiteY60" fmla="*/ 251289 h 2052651"/>
                <a:gd name="connsiteX61" fmla="*/ 1305110 w 1562746"/>
                <a:gd name="connsiteY61" fmla="*/ 332822 h 2052651"/>
                <a:gd name="connsiteX62" fmla="*/ 1318443 w 1562746"/>
                <a:gd name="connsiteY62" fmla="*/ 355091 h 2052651"/>
                <a:gd name="connsiteX63" fmla="*/ 1324669 w 1562746"/>
                <a:gd name="connsiteY63" fmla="*/ 424171 h 2052651"/>
                <a:gd name="connsiteX64" fmla="*/ 1331482 w 1562746"/>
                <a:gd name="connsiteY64" fmla="*/ 1082587 h 2052651"/>
                <a:gd name="connsiteX65" fmla="*/ 1321740 w 1562746"/>
                <a:gd name="connsiteY65" fmla="*/ 1408644 h 2052651"/>
                <a:gd name="connsiteX66" fmla="*/ 1312876 w 1562746"/>
                <a:gd name="connsiteY66" fmla="*/ 1604528 h 2052651"/>
                <a:gd name="connsiteX67" fmla="*/ 1299250 w 1562746"/>
                <a:gd name="connsiteY67" fmla="*/ 1807665 h 2052651"/>
                <a:gd name="connsiteX68" fmla="*/ 1295148 w 1562746"/>
                <a:gd name="connsiteY68" fmla="*/ 1864070 h 2052651"/>
                <a:gd name="connsiteX69" fmla="*/ 1288188 w 1562746"/>
                <a:gd name="connsiteY69" fmla="*/ 1885388 h 2052651"/>
                <a:gd name="connsiteX70" fmla="*/ 1243796 w 1562746"/>
                <a:gd name="connsiteY70" fmla="*/ 1917473 h 2052651"/>
                <a:gd name="connsiteX71" fmla="*/ 1163141 w 1562746"/>
                <a:gd name="connsiteY71" fmla="*/ 1964576 h 2052651"/>
                <a:gd name="connsiteX72" fmla="*/ 1159259 w 1562746"/>
                <a:gd name="connsiteY72" fmla="*/ 1946776 h 2052651"/>
                <a:gd name="connsiteX73" fmla="*/ 1172959 w 1562746"/>
                <a:gd name="connsiteY73" fmla="*/ 1662400 h 2052651"/>
                <a:gd name="connsiteX74" fmla="*/ 1184898 w 1562746"/>
                <a:gd name="connsiteY74" fmla="*/ 1300520 h 2052651"/>
                <a:gd name="connsiteX75" fmla="*/ 1187463 w 1562746"/>
                <a:gd name="connsiteY75" fmla="*/ 1057167 h 2052651"/>
                <a:gd name="connsiteX76" fmla="*/ 1191126 w 1562746"/>
                <a:gd name="connsiteY76" fmla="*/ 832714 h 2052651"/>
                <a:gd name="connsiteX77" fmla="*/ 1186950 w 1562746"/>
                <a:gd name="connsiteY77" fmla="*/ 506289 h 2052651"/>
                <a:gd name="connsiteX78" fmla="*/ 1179917 w 1562746"/>
                <a:gd name="connsiteY78" fmla="*/ 246088 h 2052651"/>
                <a:gd name="connsiteX79" fmla="*/ 1176987 w 1562746"/>
                <a:gd name="connsiteY79" fmla="*/ 217958 h 2052651"/>
                <a:gd name="connsiteX80" fmla="*/ 1182188 w 1562746"/>
                <a:gd name="connsiteY80" fmla="*/ 189242 h 2052651"/>
                <a:gd name="connsiteX81" fmla="*/ 615269 w 1562746"/>
                <a:gd name="connsiteY81" fmla="*/ 45296 h 2052651"/>
                <a:gd name="connsiteX82" fmla="*/ 620763 w 1562746"/>
                <a:gd name="connsiteY82" fmla="*/ 79507 h 2052651"/>
                <a:gd name="connsiteX83" fmla="*/ 615195 w 1562746"/>
                <a:gd name="connsiteY83" fmla="*/ 203820 h 2052651"/>
                <a:gd name="connsiteX84" fmla="*/ 609335 w 1562746"/>
                <a:gd name="connsiteY84" fmla="*/ 401902 h 2052651"/>
                <a:gd name="connsiteX85" fmla="*/ 605819 w 1562746"/>
                <a:gd name="connsiteY85" fmla="*/ 635878 h 2052651"/>
                <a:gd name="connsiteX86" fmla="*/ 603768 w 1562746"/>
                <a:gd name="connsiteY86" fmla="*/ 1090865 h 2052651"/>
                <a:gd name="connsiteX87" fmla="*/ 606771 w 1562746"/>
                <a:gd name="connsiteY87" fmla="*/ 1298397 h 2052651"/>
                <a:gd name="connsiteX88" fmla="*/ 614537 w 1562746"/>
                <a:gd name="connsiteY88" fmla="*/ 1564313 h 2052651"/>
                <a:gd name="connsiteX89" fmla="*/ 626037 w 1562746"/>
                <a:gd name="connsiteY89" fmla="*/ 1828104 h 2052651"/>
                <a:gd name="connsiteX90" fmla="*/ 636879 w 1562746"/>
                <a:gd name="connsiteY90" fmla="*/ 2016369 h 2052651"/>
                <a:gd name="connsiteX91" fmla="*/ 634535 w 1562746"/>
                <a:gd name="connsiteY91" fmla="*/ 2036734 h 2052651"/>
                <a:gd name="connsiteX92" fmla="*/ 513152 w 1562746"/>
                <a:gd name="connsiteY92" fmla="*/ 2002524 h 2052651"/>
                <a:gd name="connsiteX93" fmla="*/ 504800 w 1562746"/>
                <a:gd name="connsiteY93" fmla="*/ 1966263 h 2052651"/>
                <a:gd name="connsiteX94" fmla="*/ 487952 w 1562746"/>
                <a:gd name="connsiteY94" fmla="*/ 1734851 h 2052651"/>
                <a:gd name="connsiteX95" fmla="*/ 474400 w 1562746"/>
                <a:gd name="connsiteY95" fmla="*/ 1497651 h 2052651"/>
                <a:gd name="connsiteX96" fmla="*/ 469565 w 1562746"/>
                <a:gd name="connsiteY96" fmla="*/ 1393995 h 2052651"/>
                <a:gd name="connsiteX97" fmla="*/ 462752 w 1562746"/>
                <a:gd name="connsiteY97" fmla="*/ 635293 h 2052651"/>
                <a:gd name="connsiteX98" fmla="*/ 472421 w 1562746"/>
                <a:gd name="connsiteY98" fmla="*/ 326156 h 2052651"/>
                <a:gd name="connsiteX99" fmla="*/ 480773 w 1562746"/>
                <a:gd name="connsiteY99" fmla="*/ 143385 h 2052651"/>
                <a:gd name="connsiteX100" fmla="*/ 483117 w 1562746"/>
                <a:gd name="connsiteY100" fmla="*/ 124705 h 2052651"/>
                <a:gd name="connsiteX101" fmla="*/ 595929 w 1562746"/>
                <a:gd name="connsiteY101" fmla="*/ 51523 h 2052651"/>
                <a:gd name="connsiteX102" fmla="*/ 615269 w 1562746"/>
                <a:gd name="connsiteY102" fmla="*/ 45296 h 2052651"/>
                <a:gd name="connsiteX103" fmla="*/ 951437 w 1562746"/>
                <a:gd name="connsiteY103" fmla="*/ 30866 h 2052651"/>
                <a:gd name="connsiteX104" fmla="*/ 1080365 w 1562746"/>
                <a:gd name="connsiteY104" fmla="*/ 102070 h 2052651"/>
                <a:gd name="connsiteX105" fmla="*/ 1085859 w 1562746"/>
                <a:gd name="connsiteY105" fmla="*/ 218766 h 2052651"/>
                <a:gd name="connsiteX106" fmla="*/ 1091353 w 1562746"/>
                <a:gd name="connsiteY106" fmla="*/ 666060 h 2052651"/>
                <a:gd name="connsiteX107" fmla="*/ 1093258 w 1562746"/>
                <a:gd name="connsiteY107" fmla="*/ 979299 h 2052651"/>
                <a:gd name="connsiteX108" fmla="*/ 1089522 w 1562746"/>
                <a:gd name="connsiteY108" fmla="*/ 1379418 h 2052651"/>
                <a:gd name="connsiteX109" fmla="*/ 1082050 w 1562746"/>
                <a:gd name="connsiteY109" fmla="*/ 1700055 h 2052651"/>
                <a:gd name="connsiteX110" fmla="*/ 1074431 w 1562746"/>
                <a:gd name="connsiteY110" fmla="*/ 1928172 h 2052651"/>
                <a:gd name="connsiteX111" fmla="*/ 1069157 w 1562746"/>
                <a:gd name="connsiteY111" fmla="*/ 2003331 h 2052651"/>
                <a:gd name="connsiteX112" fmla="*/ 964476 w 1562746"/>
                <a:gd name="connsiteY112" fmla="*/ 2035564 h 2052651"/>
                <a:gd name="connsiteX113" fmla="*/ 947774 w 1562746"/>
                <a:gd name="connsiteY113" fmla="*/ 2036663 h 2052651"/>
                <a:gd name="connsiteX114" fmla="*/ 941913 w 1562746"/>
                <a:gd name="connsiteY114" fmla="*/ 2013440 h 2052651"/>
                <a:gd name="connsiteX115" fmla="*/ 942133 w 1562746"/>
                <a:gd name="connsiteY115" fmla="*/ 1939820 h 2052651"/>
                <a:gd name="connsiteX116" fmla="*/ 945503 w 1562746"/>
                <a:gd name="connsiteY116" fmla="*/ 1668117 h 2052651"/>
                <a:gd name="connsiteX117" fmla="*/ 948873 w 1562746"/>
                <a:gd name="connsiteY117" fmla="*/ 250338 h 2052651"/>
                <a:gd name="connsiteX118" fmla="*/ 945649 w 1562746"/>
                <a:gd name="connsiteY118" fmla="*/ 59801 h 2052651"/>
                <a:gd name="connsiteX119" fmla="*/ 951437 w 1562746"/>
                <a:gd name="connsiteY119" fmla="*/ 30866 h 2052651"/>
                <a:gd name="connsiteX120" fmla="*/ 800677 w 1562746"/>
                <a:gd name="connsiteY120" fmla="*/ 25 h 2052651"/>
                <a:gd name="connsiteX121" fmla="*/ 838257 w 1562746"/>
                <a:gd name="connsiteY121" fmla="*/ 7791 h 2052651"/>
                <a:gd name="connsiteX122" fmla="*/ 848147 w 1562746"/>
                <a:gd name="connsiteY122" fmla="*/ 30939 h 2052651"/>
                <a:gd name="connsiteX123" fmla="*/ 844557 w 1562746"/>
                <a:gd name="connsiteY123" fmla="*/ 91155 h 2052651"/>
                <a:gd name="connsiteX124" fmla="*/ 845730 w 1562746"/>
                <a:gd name="connsiteY124" fmla="*/ 1671119 h 2052651"/>
                <a:gd name="connsiteX125" fmla="*/ 848440 w 1562746"/>
                <a:gd name="connsiteY125" fmla="*/ 2016369 h 2052651"/>
                <a:gd name="connsiteX126" fmla="*/ 857377 w 1562746"/>
                <a:gd name="connsiteY126" fmla="*/ 2048309 h 2052651"/>
                <a:gd name="connsiteX127" fmla="*/ 828514 w 1562746"/>
                <a:gd name="connsiteY127" fmla="*/ 2051826 h 2052651"/>
                <a:gd name="connsiteX128" fmla="*/ 766687 w 1562746"/>
                <a:gd name="connsiteY128" fmla="*/ 2052265 h 2052651"/>
                <a:gd name="connsiteX129" fmla="*/ 729107 w 1562746"/>
                <a:gd name="connsiteY129" fmla="*/ 2044720 h 2052651"/>
                <a:gd name="connsiteX130" fmla="*/ 719730 w 1562746"/>
                <a:gd name="connsiteY130" fmla="*/ 1986188 h 2052651"/>
                <a:gd name="connsiteX131" fmla="*/ 714456 w 1562746"/>
                <a:gd name="connsiteY131" fmla="*/ 1805176 h 2052651"/>
                <a:gd name="connsiteX132" fmla="*/ 706471 w 1562746"/>
                <a:gd name="connsiteY132" fmla="*/ 1473331 h 2052651"/>
                <a:gd name="connsiteX133" fmla="*/ 703761 w 1562746"/>
                <a:gd name="connsiteY133" fmla="*/ 1296053 h 2052651"/>
                <a:gd name="connsiteX134" fmla="*/ 700904 w 1562746"/>
                <a:gd name="connsiteY134" fmla="*/ 607237 h 2052651"/>
                <a:gd name="connsiteX135" fmla="*/ 704786 w 1562746"/>
                <a:gd name="connsiteY135" fmla="*/ 333702 h 2052651"/>
                <a:gd name="connsiteX136" fmla="*/ 708156 w 1562746"/>
                <a:gd name="connsiteY136" fmla="*/ 158330 h 2052651"/>
                <a:gd name="connsiteX137" fmla="*/ 711380 w 1562746"/>
                <a:gd name="connsiteY137" fmla="*/ 24494 h 2052651"/>
                <a:gd name="connsiteX138" fmla="*/ 713723 w 1562746"/>
                <a:gd name="connsiteY138" fmla="*/ 11527 h 2052651"/>
                <a:gd name="connsiteX139" fmla="*/ 747347 w 1562746"/>
                <a:gd name="connsiteY139" fmla="*/ 6326 h 2052651"/>
                <a:gd name="connsiteX140" fmla="*/ 800677 w 1562746"/>
                <a:gd name="connsiteY140" fmla="*/ 25 h 20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</a:cxnLst>
              <a:rect l="l" t="t" r="r" b="b"/>
              <a:pathLst>
                <a:path w="1562746" h="2052651">
                  <a:moveTo>
                    <a:pt x="143287" y="578374"/>
                  </a:moveTo>
                  <a:cubicBezTo>
                    <a:pt x="152006" y="581084"/>
                    <a:pt x="149368" y="588703"/>
                    <a:pt x="149002" y="594051"/>
                  </a:cubicBezTo>
                  <a:cubicBezTo>
                    <a:pt x="142775" y="675584"/>
                    <a:pt x="148049" y="757483"/>
                    <a:pt x="142482" y="839089"/>
                  </a:cubicBezTo>
                  <a:cubicBezTo>
                    <a:pt x="140065" y="874105"/>
                    <a:pt x="139405" y="909487"/>
                    <a:pt x="144094" y="944576"/>
                  </a:cubicBezTo>
                  <a:cubicBezTo>
                    <a:pt x="145632" y="955857"/>
                    <a:pt x="145558" y="967211"/>
                    <a:pt x="145266" y="978493"/>
                  </a:cubicBezTo>
                  <a:cubicBezTo>
                    <a:pt x="143141" y="1079145"/>
                    <a:pt x="148122" y="1179724"/>
                    <a:pt x="153617" y="1280084"/>
                  </a:cubicBezTo>
                  <a:cubicBezTo>
                    <a:pt x="162188" y="1436337"/>
                    <a:pt x="174421" y="1592443"/>
                    <a:pt x="193614" y="1747890"/>
                  </a:cubicBezTo>
                  <a:cubicBezTo>
                    <a:pt x="195080" y="1759757"/>
                    <a:pt x="201233" y="1772577"/>
                    <a:pt x="191637" y="1784151"/>
                  </a:cubicBezTo>
                  <a:cubicBezTo>
                    <a:pt x="170539" y="1774481"/>
                    <a:pt x="158891" y="1754703"/>
                    <a:pt x="145632" y="1737781"/>
                  </a:cubicBezTo>
                  <a:cubicBezTo>
                    <a:pt x="102045" y="1682107"/>
                    <a:pt x="65710" y="1621672"/>
                    <a:pt x="37653" y="1556474"/>
                  </a:cubicBezTo>
                  <a:cubicBezTo>
                    <a:pt x="47249" y="1534864"/>
                    <a:pt x="36334" y="1513547"/>
                    <a:pt x="35822" y="1492157"/>
                  </a:cubicBezTo>
                  <a:cubicBezTo>
                    <a:pt x="34943" y="1456702"/>
                    <a:pt x="28716" y="1421393"/>
                    <a:pt x="26152" y="1385937"/>
                  </a:cubicBezTo>
                  <a:cubicBezTo>
                    <a:pt x="20658" y="1307994"/>
                    <a:pt x="16043" y="1229977"/>
                    <a:pt x="11061" y="1151961"/>
                  </a:cubicBezTo>
                  <a:cubicBezTo>
                    <a:pt x="10695" y="1146320"/>
                    <a:pt x="10622" y="1140607"/>
                    <a:pt x="10915" y="1134965"/>
                  </a:cubicBezTo>
                  <a:cubicBezTo>
                    <a:pt x="13406" y="1088449"/>
                    <a:pt x="6373" y="1042224"/>
                    <a:pt x="7033" y="995854"/>
                  </a:cubicBezTo>
                  <a:cubicBezTo>
                    <a:pt x="7106" y="990507"/>
                    <a:pt x="8571" y="983840"/>
                    <a:pt x="0" y="983034"/>
                  </a:cubicBezTo>
                  <a:cubicBezTo>
                    <a:pt x="12820" y="937910"/>
                    <a:pt x="24101" y="892419"/>
                    <a:pt x="37360" y="847366"/>
                  </a:cubicBezTo>
                  <a:cubicBezTo>
                    <a:pt x="53110" y="793890"/>
                    <a:pt x="70252" y="741074"/>
                    <a:pt x="92082" y="690014"/>
                  </a:cubicBezTo>
                  <a:cubicBezTo>
                    <a:pt x="108125" y="652435"/>
                    <a:pt x="119919" y="612658"/>
                    <a:pt x="143287" y="578374"/>
                  </a:cubicBezTo>
                  <a:close/>
                  <a:moveTo>
                    <a:pt x="1420267" y="525482"/>
                  </a:moveTo>
                  <a:cubicBezTo>
                    <a:pt x="1431842" y="533027"/>
                    <a:pt x="1432721" y="546580"/>
                    <a:pt x="1438361" y="557495"/>
                  </a:cubicBezTo>
                  <a:cubicBezTo>
                    <a:pt x="1472278" y="623205"/>
                    <a:pt x="1501214" y="691112"/>
                    <a:pt x="1524656" y="761144"/>
                  </a:cubicBezTo>
                  <a:cubicBezTo>
                    <a:pt x="1534472" y="790372"/>
                    <a:pt x="1547951" y="818575"/>
                    <a:pt x="1551614" y="849709"/>
                  </a:cubicBezTo>
                  <a:cubicBezTo>
                    <a:pt x="1552493" y="857034"/>
                    <a:pt x="1561064" y="861503"/>
                    <a:pt x="1559745" y="869854"/>
                  </a:cubicBezTo>
                  <a:cubicBezTo>
                    <a:pt x="1555496" y="881942"/>
                    <a:pt x="1562163" y="893296"/>
                    <a:pt x="1562016" y="905090"/>
                  </a:cubicBezTo>
                  <a:cubicBezTo>
                    <a:pt x="1561357" y="961570"/>
                    <a:pt x="1565386" y="1018122"/>
                    <a:pt x="1559453" y="1074602"/>
                  </a:cubicBezTo>
                  <a:cubicBezTo>
                    <a:pt x="1558647" y="1082147"/>
                    <a:pt x="1558573" y="1089619"/>
                    <a:pt x="1558647" y="1097165"/>
                  </a:cubicBezTo>
                  <a:cubicBezTo>
                    <a:pt x="1559013" y="1188221"/>
                    <a:pt x="1552786" y="1279057"/>
                    <a:pt x="1548098" y="1369966"/>
                  </a:cubicBezTo>
                  <a:cubicBezTo>
                    <a:pt x="1544801" y="1433918"/>
                    <a:pt x="1539454" y="1497722"/>
                    <a:pt x="1536157" y="1561674"/>
                  </a:cubicBezTo>
                  <a:cubicBezTo>
                    <a:pt x="1535645" y="1571490"/>
                    <a:pt x="1528319" y="1580647"/>
                    <a:pt x="1533447" y="1590829"/>
                  </a:cubicBezTo>
                  <a:cubicBezTo>
                    <a:pt x="1506709" y="1648921"/>
                    <a:pt x="1472132" y="1702471"/>
                    <a:pt x="1430743" y="1750746"/>
                  </a:cubicBezTo>
                  <a:cubicBezTo>
                    <a:pt x="1416751" y="1767008"/>
                    <a:pt x="1405250" y="1786714"/>
                    <a:pt x="1386277" y="1798800"/>
                  </a:cubicBezTo>
                  <a:cubicBezTo>
                    <a:pt x="1391185" y="1740270"/>
                    <a:pt x="1396166" y="1681740"/>
                    <a:pt x="1401001" y="1623135"/>
                  </a:cubicBezTo>
                  <a:cubicBezTo>
                    <a:pt x="1402613" y="1603210"/>
                    <a:pt x="1402760" y="1583138"/>
                    <a:pt x="1404371" y="1563140"/>
                  </a:cubicBezTo>
                  <a:cubicBezTo>
                    <a:pt x="1408913" y="1506953"/>
                    <a:pt x="1409792" y="1450473"/>
                    <a:pt x="1412869" y="1394140"/>
                  </a:cubicBezTo>
                  <a:cubicBezTo>
                    <a:pt x="1416898" y="1320811"/>
                    <a:pt x="1417850" y="1247411"/>
                    <a:pt x="1421147" y="1174155"/>
                  </a:cubicBezTo>
                  <a:cubicBezTo>
                    <a:pt x="1426495" y="1055262"/>
                    <a:pt x="1422099" y="936517"/>
                    <a:pt x="1424077" y="817697"/>
                  </a:cubicBezTo>
                  <a:cubicBezTo>
                    <a:pt x="1424663" y="781216"/>
                    <a:pt x="1423125" y="744661"/>
                    <a:pt x="1424297" y="708180"/>
                  </a:cubicBezTo>
                  <a:cubicBezTo>
                    <a:pt x="1426201" y="647159"/>
                    <a:pt x="1418510" y="586431"/>
                    <a:pt x="1420267" y="525482"/>
                  </a:cubicBezTo>
                  <a:close/>
                  <a:moveTo>
                    <a:pt x="388692" y="211659"/>
                  </a:moveTo>
                  <a:cubicBezTo>
                    <a:pt x="394113" y="223600"/>
                    <a:pt x="384517" y="233123"/>
                    <a:pt x="383198" y="244111"/>
                  </a:cubicBezTo>
                  <a:cubicBezTo>
                    <a:pt x="378949" y="279787"/>
                    <a:pt x="378363" y="315754"/>
                    <a:pt x="376752" y="351430"/>
                  </a:cubicBezTo>
                  <a:cubicBezTo>
                    <a:pt x="374774" y="394724"/>
                    <a:pt x="373675" y="438237"/>
                    <a:pt x="371404" y="481530"/>
                  </a:cubicBezTo>
                  <a:cubicBezTo>
                    <a:pt x="360635" y="689136"/>
                    <a:pt x="364371" y="896887"/>
                    <a:pt x="365397" y="1104565"/>
                  </a:cubicBezTo>
                  <a:cubicBezTo>
                    <a:pt x="365837" y="1193130"/>
                    <a:pt x="370085" y="1281769"/>
                    <a:pt x="374847" y="1370407"/>
                  </a:cubicBezTo>
                  <a:cubicBezTo>
                    <a:pt x="377924" y="1428132"/>
                    <a:pt x="380488" y="1486004"/>
                    <a:pt x="383931" y="1543728"/>
                  </a:cubicBezTo>
                  <a:cubicBezTo>
                    <a:pt x="388253" y="1617203"/>
                    <a:pt x="393820" y="1690605"/>
                    <a:pt x="400413" y="1763860"/>
                  </a:cubicBezTo>
                  <a:cubicBezTo>
                    <a:pt x="405834" y="1824002"/>
                    <a:pt x="410962" y="1884218"/>
                    <a:pt x="417775" y="1944215"/>
                  </a:cubicBezTo>
                  <a:cubicBezTo>
                    <a:pt x="418360" y="1949928"/>
                    <a:pt x="419240" y="1955715"/>
                    <a:pt x="415577" y="1960769"/>
                  </a:cubicBezTo>
                  <a:cubicBezTo>
                    <a:pt x="367229" y="1935130"/>
                    <a:pt x="321371" y="1905609"/>
                    <a:pt x="279176" y="1870593"/>
                  </a:cubicBezTo>
                  <a:cubicBezTo>
                    <a:pt x="270532" y="1807667"/>
                    <a:pt x="264305" y="1744520"/>
                    <a:pt x="258078" y="1681302"/>
                  </a:cubicBezTo>
                  <a:cubicBezTo>
                    <a:pt x="251119" y="1610611"/>
                    <a:pt x="245771" y="1539773"/>
                    <a:pt x="240497" y="1469009"/>
                  </a:cubicBezTo>
                  <a:cubicBezTo>
                    <a:pt x="236908" y="1420807"/>
                    <a:pt x="233977" y="1372458"/>
                    <a:pt x="231853" y="1324183"/>
                  </a:cubicBezTo>
                  <a:cubicBezTo>
                    <a:pt x="227970" y="1235032"/>
                    <a:pt x="226139" y="1145807"/>
                    <a:pt x="222916" y="1056656"/>
                  </a:cubicBezTo>
                  <a:cubicBezTo>
                    <a:pt x="219180" y="954099"/>
                    <a:pt x="219547" y="851615"/>
                    <a:pt x="221231" y="749205"/>
                  </a:cubicBezTo>
                  <a:cubicBezTo>
                    <a:pt x="222550" y="669503"/>
                    <a:pt x="223795" y="589582"/>
                    <a:pt x="228483" y="509954"/>
                  </a:cubicBezTo>
                  <a:cubicBezTo>
                    <a:pt x="230387" y="477428"/>
                    <a:pt x="230168" y="444757"/>
                    <a:pt x="234271" y="412378"/>
                  </a:cubicBezTo>
                  <a:cubicBezTo>
                    <a:pt x="261155" y="364909"/>
                    <a:pt x="292874" y="320443"/>
                    <a:pt x="328550" y="279639"/>
                  </a:cubicBezTo>
                  <a:cubicBezTo>
                    <a:pt x="348402" y="256931"/>
                    <a:pt x="363272" y="229460"/>
                    <a:pt x="388692" y="211659"/>
                  </a:cubicBezTo>
                  <a:close/>
                  <a:moveTo>
                    <a:pt x="1182188" y="189242"/>
                  </a:moveTo>
                  <a:cubicBezTo>
                    <a:pt x="1202919" y="208288"/>
                    <a:pt x="1219109" y="231803"/>
                    <a:pt x="1238595" y="251289"/>
                  </a:cubicBezTo>
                  <a:cubicBezTo>
                    <a:pt x="1263868" y="276562"/>
                    <a:pt x="1282914" y="305717"/>
                    <a:pt x="1305110" y="332822"/>
                  </a:cubicBezTo>
                  <a:cubicBezTo>
                    <a:pt x="1310605" y="339488"/>
                    <a:pt x="1316685" y="346081"/>
                    <a:pt x="1318443" y="355091"/>
                  </a:cubicBezTo>
                  <a:cubicBezTo>
                    <a:pt x="1325695" y="377654"/>
                    <a:pt x="1323645" y="401022"/>
                    <a:pt x="1324669" y="424171"/>
                  </a:cubicBezTo>
                  <a:cubicBezTo>
                    <a:pt x="1334193" y="643569"/>
                    <a:pt x="1333387" y="863115"/>
                    <a:pt x="1331482" y="1082587"/>
                  </a:cubicBezTo>
                  <a:cubicBezTo>
                    <a:pt x="1330530" y="1191224"/>
                    <a:pt x="1327380" y="1300007"/>
                    <a:pt x="1321740" y="1408644"/>
                  </a:cubicBezTo>
                  <a:cubicBezTo>
                    <a:pt x="1318370" y="1473914"/>
                    <a:pt x="1316466" y="1539258"/>
                    <a:pt x="1312876" y="1604528"/>
                  </a:cubicBezTo>
                  <a:cubicBezTo>
                    <a:pt x="1309139" y="1672289"/>
                    <a:pt x="1305551" y="1740123"/>
                    <a:pt x="1299250" y="1807665"/>
                  </a:cubicBezTo>
                  <a:cubicBezTo>
                    <a:pt x="1297492" y="1826417"/>
                    <a:pt x="1298884" y="1845390"/>
                    <a:pt x="1295148" y="1864070"/>
                  </a:cubicBezTo>
                  <a:cubicBezTo>
                    <a:pt x="1293683" y="1871542"/>
                    <a:pt x="1292438" y="1878942"/>
                    <a:pt x="1288188" y="1885388"/>
                  </a:cubicBezTo>
                  <a:cubicBezTo>
                    <a:pt x="1275662" y="1899233"/>
                    <a:pt x="1259326" y="1907876"/>
                    <a:pt x="1243796" y="1917473"/>
                  </a:cubicBezTo>
                  <a:cubicBezTo>
                    <a:pt x="1217350" y="1933882"/>
                    <a:pt x="1191638" y="1951609"/>
                    <a:pt x="1163141" y="1964576"/>
                  </a:cubicBezTo>
                  <a:cubicBezTo>
                    <a:pt x="1158233" y="1959448"/>
                    <a:pt x="1158966" y="1953075"/>
                    <a:pt x="1159259" y="1946776"/>
                  </a:cubicBezTo>
                  <a:cubicBezTo>
                    <a:pt x="1163948" y="1851983"/>
                    <a:pt x="1169442" y="1757265"/>
                    <a:pt x="1172959" y="1662400"/>
                  </a:cubicBezTo>
                  <a:cubicBezTo>
                    <a:pt x="1177426" y="1541749"/>
                    <a:pt x="1181456" y="1421170"/>
                    <a:pt x="1184898" y="1300520"/>
                  </a:cubicBezTo>
                  <a:cubicBezTo>
                    <a:pt x="1187242" y="1219354"/>
                    <a:pt x="1186291" y="1138260"/>
                    <a:pt x="1187463" y="1057167"/>
                  </a:cubicBezTo>
                  <a:cubicBezTo>
                    <a:pt x="1188488" y="982373"/>
                    <a:pt x="1194715" y="907507"/>
                    <a:pt x="1191126" y="832714"/>
                  </a:cubicBezTo>
                  <a:cubicBezTo>
                    <a:pt x="1185851" y="723930"/>
                    <a:pt x="1190173" y="615000"/>
                    <a:pt x="1186950" y="506289"/>
                  </a:cubicBezTo>
                  <a:cubicBezTo>
                    <a:pt x="1184386" y="419555"/>
                    <a:pt x="1182482" y="332822"/>
                    <a:pt x="1179917" y="246088"/>
                  </a:cubicBezTo>
                  <a:cubicBezTo>
                    <a:pt x="1179624" y="236638"/>
                    <a:pt x="1177573" y="227335"/>
                    <a:pt x="1176987" y="217958"/>
                  </a:cubicBezTo>
                  <a:cubicBezTo>
                    <a:pt x="1176401" y="208069"/>
                    <a:pt x="1174497" y="197739"/>
                    <a:pt x="1182188" y="189242"/>
                  </a:cubicBezTo>
                  <a:close/>
                  <a:moveTo>
                    <a:pt x="615269" y="45296"/>
                  </a:moveTo>
                  <a:cubicBezTo>
                    <a:pt x="624353" y="55480"/>
                    <a:pt x="622448" y="68152"/>
                    <a:pt x="620763" y="79507"/>
                  </a:cubicBezTo>
                  <a:cubicBezTo>
                    <a:pt x="614829" y="120823"/>
                    <a:pt x="616514" y="162505"/>
                    <a:pt x="615195" y="203820"/>
                  </a:cubicBezTo>
                  <a:cubicBezTo>
                    <a:pt x="613145" y="269824"/>
                    <a:pt x="611020" y="335899"/>
                    <a:pt x="609335" y="401902"/>
                  </a:cubicBezTo>
                  <a:cubicBezTo>
                    <a:pt x="607358" y="479919"/>
                    <a:pt x="609115" y="558008"/>
                    <a:pt x="605819" y="635878"/>
                  </a:cubicBezTo>
                  <a:cubicBezTo>
                    <a:pt x="599299" y="787517"/>
                    <a:pt x="602303" y="939228"/>
                    <a:pt x="603768" y="1090865"/>
                  </a:cubicBezTo>
                  <a:cubicBezTo>
                    <a:pt x="604427" y="1160019"/>
                    <a:pt x="603841" y="1229318"/>
                    <a:pt x="606771" y="1298397"/>
                  </a:cubicBezTo>
                  <a:cubicBezTo>
                    <a:pt x="610507" y="1387036"/>
                    <a:pt x="611094" y="1475674"/>
                    <a:pt x="614537" y="1564313"/>
                  </a:cubicBezTo>
                  <a:cubicBezTo>
                    <a:pt x="617980" y="1652292"/>
                    <a:pt x="621568" y="1740198"/>
                    <a:pt x="626037" y="1828104"/>
                  </a:cubicBezTo>
                  <a:cubicBezTo>
                    <a:pt x="629188" y="1890884"/>
                    <a:pt x="632704" y="1953664"/>
                    <a:pt x="636879" y="2016369"/>
                  </a:cubicBezTo>
                  <a:cubicBezTo>
                    <a:pt x="637466" y="2023329"/>
                    <a:pt x="639004" y="2030434"/>
                    <a:pt x="634535" y="2036734"/>
                  </a:cubicBezTo>
                  <a:cubicBezTo>
                    <a:pt x="594025" y="2025453"/>
                    <a:pt x="552123" y="2019227"/>
                    <a:pt x="513152" y="2002524"/>
                  </a:cubicBezTo>
                  <a:cubicBezTo>
                    <a:pt x="505093" y="1991683"/>
                    <a:pt x="505680" y="1978497"/>
                    <a:pt x="504800" y="1966263"/>
                  </a:cubicBezTo>
                  <a:cubicBezTo>
                    <a:pt x="499159" y="1889125"/>
                    <a:pt x="493446" y="1811987"/>
                    <a:pt x="487952" y="1734851"/>
                  </a:cubicBezTo>
                  <a:cubicBezTo>
                    <a:pt x="482384" y="1655808"/>
                    <a:pt x="478942" y="1576693"/>
                    <a:pt x="474400" y="1497651"/>
                  </a:cubicBezTo>
                  <a:cubicBezTo>
                    <a:pt x="472421" y="1463147"/>
                    <a:pt x="470957" y="1428572"/>
                    <a:pt x="469565" y="1393995"/>
                  </a:cubicBezTo>
                  <a:cubicBezTo>
                    <a:pt x="459455" y="1141192"/>
                    <a:pt x="460848" y="888242"/>
                    <a:pt x="462752" y="635293"/>
                  </a:cubicBezTo>
                  <a:cubicBezTo>
                    <a:pt x="463558" y="532296"/>
                    <a:pt x="467074" y="429154"/>
                    <a:pt x="472421" y="326156"/>
                  </a:cubicBezTo>
                  <a:cubicBezTo>
                    <a:pt x="475572" y="265282"/>
                    <a:pt x="478794" y="204334"/>
                    <a:pt x="480773" y="143385"/>
                  </a:cubicBezTo>
                  <a:cubicBezTo>
                    <a:pt x="480992" y="137012"/>
                    <a:pt x="482091" y="130932"/>
                    <a:pt x="483117" y="124705"/>
                  </a:cubicBezTo>
                  <a:cubicBezTo>
                    <a:pt x="518939" y="97601"/>
                    <a:pt x="555053" y="70935"/>
                    <a:pt x="595929" y="51523"/>
                  </a:cubicBezTo>
                  <a:cubicBezTo>
                    <a:pt x="602156" y="48593"/>
                    <a:pt x="608016" y="44930"/>
                    <a:pt x="615269" y="45296"/>
                  </a:cubicBezTo>
                  <a:close/>
                  <a:moveTo>
                    <a:pt x="951437" y="30866"/>
                  </a:moveTo>
                  <a:cubicBezTo>
                    <a:pt x="997660" y="48667"/>
                    <a:pt x="1040368" y="72915"/>
                    <a:pt x="1080365" y="102070"/>
                  </a:cubicBezTo>
                  <a:cubicBezTo>
                    <a:pt x="1084247" y="140895"/>
                    <a:pt x="1085346" y="179941"/>
                    <a:pt x="1085859" y="218766"/>
                  </a:cubicBezTo>
                  <a:cubicBezTo>
                    <a:pt x="1088056" y="367840"/>
                    <a:pt x="1089009" y="516986"/>
                    <a:pt x="1091353" y="666060"/>
                  </a:cubicBezTo>
                  <a:cubicBezTo>
                    <a:pt x="1093038" y="770522"/>
                    <a:pt x="1094942" y="874984"/>
                    <a:pt x="1093258" y="979299"/>
                  </a:cubicBezTo>
                  <a:cubicBezTo>
                    <a:pt x="1091060" y="1112697"/>
                    <a:pt x="1092305" y="1246094"/>
                    <a:pt x="1089522" y="1379418"/>
                  </a:cubicBezTo>
                  <a:cubicBezTo>
                    <a:pt x="1087324" y="1486298"/>
                    <a:pt x="1085346" y="1593176"/>
                    <a:pt x="1082050" y="1700055"/>
                  </a:cubicBezTo>
                  <a:cubicBezTo>
                    <a:pt x="1079706" y="1776094"/>
                    <a:pt x="1077289" y="1852133"/>
                    <a:pt x="1074431" y="1928172"/>
                  </a:cubicBezTo>
                  <a:cubicBezTo>
                    <a:pt x="1073479" y="1953152"/>
                    <a:pt x="1072966" y="1978424"/>
                    <a:pt x="1069157" y="2003331"/>
                  </a:cubicBezTo>
                  <a:cubicBezTo>
                    <a:pt x="1036485" y="2021206"/>
                    <a:pt x="998246" y="2021059"/>
                    <a:pt x="964476" y="2035564"/>
                  </a:cubicBezTo>
                  <a:cubicBezTo>
                    <a:pt x="959641" y="2037614"/>
                    <a:pt x="953414" y="2036369"/>
                    <a:pt x="947774" y="2036663"/>
                  </a:cubicBezTo>
                  <a:cubicBezTo>
                    <a:pt x="941620" y="2029996"/>
                    <a:pt x="941986" y="2021645"/>
                    <a:pt x="941913" y="2013440"/>
                  </a:cubicBezTo>
                  <a:cubicBezTo>
                    <a:pt x="941694" y="1988900"/>
                    <a:pt x="940302" y="1964213"/>
                    <a:pt x="942133" y="1939820"/>
                  </a:cubicBezTo>
                  <a:cubicBezTo>
                    <a:pt x="949092" y="1849276"/>
                    <a:pt x="943965" y="1758660"/>
                    <a:pt x="945503" y="1668117"/>
                  </a:cubicBezTo>
                  <a:cubicBezTo>
                    <a:pt x="953634" y="1195548"/>
                    <a:pt x="947701" y="722906"/>
                    <a:pt x="948873" y="250338"/>
                  </a:cubicBezTo>
                  <a:cubicBezTo>
                    <a:pt x="949019" y="186899"/>
                    <a:pt x="944550" y="123388"/>
                    <a:pt x="945649" y="59801"/>
                  </a:cubicBezTo>
                  <a:cubicBezTo>
                    <a:pt x="945796" y="49839"/>
                    <a:pt x="944038" y="39363"/>
                    <a:pt x="951437" y="30866"/>
                  </a:cubicBezTo>
                  <a:close/>
                  <a:moveTo>
                    <a:pt x="800677" y="25"/>
                  </a:moveTo>
                  <a:cubicBezTo>
                    <a:pt x="814229" y="-634"/>
                    <a:pt x="824412" y="11746"/>
                    <a:pt x="838257" y="7791"/>
                  </a:cubicBezTo>
                  <a:cubicBezTo>
                    <a:pt x="850638" y="11600"/>
                    <a:pt x="848000" y="22369"/>
                    <a:pt x="848147" y="30939"/>
                  </a:cubicBezTo>
                  <a:cubicBezTo>
                    <a:pt x="848367" y="51085"/>
                    <a:pt x="844557" y="70937"/>
                    <a:pt x="844557" y="91155"/>
                  </a:cubicBezTo>
                  <a:cubicBezTo>
                    <a:pt x="844777" y="617786"/>
                    <a:pt x="843532" y="1144489"/>
                    <a:pt x="845730" y="1671119"/>
                  </a:cubicBezTo>
                  <a:cubicBezTo>
                    <a:pt x="846242" y="1786202"/>
                    <a:pt x="847268" y="1901286"/>
                    <a:pt x="848440" y="2016369"/>
                  </a:cubicBezTo>
                  <a:cubicBezTo>
                    <a:pt x="848440" y="2028017"/>
                    <a:pt x="851004" y="2038567"/>
                    <a:pt x="857377" y="2048309"/>
                  </a:cubicBezTo>
                  <a:cubicBezTo>
                    <a:pt x="848513" y="2055488"/>
                    <a:pt x="838110" y="2051532"/>
                    <a:pt x="828514" y="2051826"/>
                  </a:cubicBezTo>
                  <a:cubicBezTo>
                    <a:pt x="807929" y="2052484"/>
                    <a:pt x="787271" y="2051312"/>
                    <a:pt x="766687" y="2052265"/>
                  </a:cubicBezTo>
                  <a:cubicBezTo>
                    <a:pt x="753281" y="2052851"/>
                    <a:pt x="740974" y="2050360"/>
                    <a:pt x="729107" y="2044720"/>
                  </a:cubicBezTo>
                  <a:cubicBezTo>
                    <a:pt x="718338" y="2026479"/>
                    <a:pt x="719584" y="2005528"/>
                    <a:pt x="719730" y="1986188"/>
                  </a:cubicBezTo>
                  <a:cubicBezTo>
                    <a:pt x="720170" y="1925754"/>
                    <a:pt x="716141" y="1865465"/>
                    <a:pt x="714456" y="1805176"/>
                  </a:cubicBezTo>
                  <a:cubicBezTo>
                    <a:pt x="711380" y="1694560"/>
                    <a:pt x="709402" y="1583945"/>
                    <a:pt x="706471" y="1473331"/>
                  </a:cubicBezTo>
                  <a:cubicBezTo>
                    <a:pt x="704860" y="1414214"/>
                    <a:pt x="705519" y="1355097"/>
                    <a:pt x="703761" y="1296053"/>
                  </a:cubicBezTo>
                  <a:cubicBezTo>
                    <a:pt x="696874" y="1066472"/>
                    <a:pt x="699659" y="836818"/>
                    <a:pt x="700904" y="607237"/>
                  </a:cubicBezTo>
                  <a:cubicBezTo>
                    <a:pt x="701416" y="516108"/>
                    <a:pt x="701051" y="424758"/>
                    <a:pt x="704786" y="333702"/>
                  </a:cubicBezTo>
                  <a:cubicBezTo>
                    <a:pt x="707131" y="275172"/>
                    <a:pt x="704933" y="216641"/>
                    <a:pt x="708156" y="158330"/>
                  </a:cubicBezTo>
                  <a:cubicBezTo>
                    <a:pt x="710647" y="113644"/>
                    <a:pt x="711233" y="69105"/>
                    <a:pt x="711380" y="24494"/>
                  </a:cubicBezTo>
                  <a:cubicBezTo>
                    <a:pt x="711380" y="20024"/>
                    <a:pt x="712405" y="15775"/>
                    <a:pt x="713723" y="11527"/>
                  </a:cubicBezTo>
                  <a:cubicBezTo>
                    <a:pt x="724199" y="5080"/>
                    <a:pt x="736066" y="4860"/>
                    <a:pt x="747347" y="6326"/>
                  </a:cubicBezTo>
                  <a:cubicBezTo>
                    <a:pt x="765807" y="8669"/>
                    <a:pt x="782729" y="905"/>
                    <a:pt x="800677" y="25"/>
                  </a:cubicBezTo>
                  <a:close/>
                </a:path>
              </a:pathLst>
            </a:custGeom>
            <a:solidFill>
              <a:schemeClr val="accent3"/>
            </a:solidFill>
            <a:ln w="701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C5FF627E-15BB-44A3-AC15-20B9E49F9BC9}"/>
              </a:ext>
            </a:extLst>
          </p:cNvPr>
          <p:cNvGrpSpPr/>
          <p:nvPr/>
        </p:nvGrpSpPr>
        <p:grpSpPr>
          <a:xfrm>
            <a:off x="6961084" y="1395437"/>
            <a:ext cx="756873" cy="940559"/>
            <a:chOff x="5463775" y="2057569"/>
            <a:chExt cx="1649823" cy="205022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xmlns="" id="{9A0EFB92-A829-4DCA-9AB3-1FB31D5D4FCA}"/>
                </a:ext>
              </a:extLst>
            </p:cNvPr>
            <p:cNvSpPr/>
            <p:nvPr/>
          </p:nvSpPr>
          <p:spPr>
            <a:xfrm>
              <a:off x="5463775" y="2057569"/>
              <a:ext cx="1644109" cy="2050220"/>
            </a:xfrm>
            <a:custGeom>
              <a:avLst/>
              <a:gdLst>
                <a:gd name="connsiteX0" fmla="*/ 1573360 w 1575419"/>
                <a:gd name="connsiteY0" fmla="*/ 1211085 h 1964563"/>
                <a:gd name="connsiteX1" fmla="*/ 1573360 w 1575419"/>
                <a:gd name="connsiteY1" fmla="*/ 1211085 h 1964563"/>
                <a:gd name="connsiteX2" fmla="*/ 1573360 w 1575419"/>
                <a:gd name="connsiteY2" fmla="*/ 1211085 h 1964563"/>
                <a:gd name="connsiteX3" fmla="*/ 1569148 w 1575419"/>
                <a:gd name="connsiteY3" fmla="*/ 1065853 h 1964563"/>
                <a:gd name="connsiteX4" fmla="*/ 1551810 w 1575419"/>
                <a:gd name="connsiteY4" fmla="*/ 961544 h 1964563"/>
                <a:gd name="connsiteX5" fmla="*/ 1551810 w 1575419"/>
                <a:gd name="connsiteY5" fmla="*/ 961544 h 1964563"/>
                <a:gd name="connsiteX6" fmla="*/ 1426162 w 1575419"/>
                <a:gd name="connsiteY6" fmla="*/ 577159 h 1964563"/>
                <a:gd name="connsiteX7" fmla="*/ 1392118 w 1575419"/>
                <a:gd name="connsiteY7" fmla="*/ 505701 h 1964563"/>
                <a:gd name="connsiteX8" fmla="*/ 1345509 w 1575419"/>
                <a:gd name="connsiteY8" fmla="*/ 421959 h 1964563"/>
                <a:gd name="connsiteX9" fmla="*/ 1174866 w 1575419"/>
                <a:gd name="connsiteY9" fmla="*/ 194318 h 1964563"/>
                <a:gd name="connsiteX10" fmla="*/ 1145314 w 1575419"/>
                <a:gd name="connsiteY10" fmla="*/ 165819 h 1964563"/>
                <a:gd name="connsiteX11" fmla="*/ 956701 w 1575419"/>
                <a:gd name="connsiteY11" fmla="*/ 35538 h 1964563"/>
                <a:gd name="connsiteX12" fmla="*/ 718953 w 1575419"/>
                <a:gd name="connsiteY12" fmla="*/ 7180 h 1964563"/>
                <a:gd name="connsiteX13" fmla="*/ 407570 w 1575419"/>
                <a:gd name="connsiteY13" fmla="*/ 193757 h 1964563"/>
                <a:gd name="connsiteX14" fmla="*/ 407570 w 1575419"/>
                <a:gd name="connsiteY14" fmla="*/ 193757 h 1964563"/>
                <a:gd name="connsiteX15" fmla="*/ 394444 w 1575419"/>
                <a:gd name="connsiteY15" fmla="*/ 205970 h 1964563"/>
                <a:gd name="connsiteX16" fmla="*/ 233839 w 1575419"/>
                <a:gd name="connsiteY16" fmla="*/ 421959 h 1964563"/>
                <a:gd name="connsiteX17" fmla="*/ 233839 w 1575419"/>
                <a:gd name="connsiteY17" fmla="*/ 421959 h 1964563"/>
                <a:gd name="connsiteX18" fmla="*/ 183369 w 1575419"/>
                <a:gd name="connsiteY18" fmla="*/ 512650 h 1964563"/>
                <a:gd name="connsiteX19" fmla="*/ 183369 w 1575419"/>
                <a:gd name="connsiteY19" fmla="*/ 512650 h 1964563"/>
                <a:gd name="connsiteX20" fmla="*/ 183369 w 1575419"/>
                <a:gd name="connsiteY20" fmla="*/ 512650 h 1964563"/>
                <a:gd name="connsiteX21" fmla="*/ 147149 w 1575419"/>
                <a:gd name="connsiteY21" fmla="*/ 588601 h 1964563"/>
                <a:gd name="connsiteX22" fmla="*/ 147149 w 1575419"/>
                <a:gd name="connsiteY22" fmla="*/ 588601 h 1964563"/>
                <a:gd name="connsiteX23" fmla="*/ 92537 w 1575419"/>
                <a:gd name="connsiteY23" fmla="*/ 719724 h 1964563"/>
                <a:gd name="connsiteX24" fmla="*/ 24168 w 1575419"/>
                <a:gd name="connsiteY24" fmla="*/ 958104 h 1964563"/>
                <a:gd name="connsiteX25" fmla="*/ 11392 w 1575419"/>
                <a:gd name="connsiteY25" fmla="*/ 1030475 h 1964563"/>
                <a:gd name="connsiteX26" fmla="*/ 2478 w 1575419"/>
                <a:gd name="connsiteY26" fmla="*/ 1211085 h 1964563"/>
                <a:gd name="connsiteX27" fmla="*/ 9567 w 1575419"/>
                <a:gd name="connsiteY27" fmla="*/ 1298407 h 1964563"/>
                <a:gd name="connsiteX28" fmla="*/ 24168 w 1575419"/>
                <a:gd name="connsiteY28" fmla="*/ 1363267 h 1964563"/>
                <a:gd name="connsiteX29" fmla="*/ 24168 w 1575419"/>
                <a:gd name="connsiteY29" fmla="*/ 1363267 h 1964563"/>
                <a:gd name="connsiteX30" fmla="*/ 25080 w 1575419"/>
                <a:gd name="connsiteY30" fmla="*/ 1375761 h 1964563"/>
                <a:gd name="connsiteX31" fmla="*/ 66846 w 1575419"/>
                <a:gd name="connsiteY31" fmla="*/ 1494039 h 1964563"/>
                <a:gd name="connsiteX32" fmla="*/ 66846 w 1575419"/>
                <a:gd name="connsiteY32" fmla="*/ 1494039 h 1964563"/>
                <a:gd name="connsiteX33" fmla="*/ 71338 w 1575419"/>
                <a:gd name="connsiteY33" fmla="*/ 1505832 h 1964563"/>
                <a:gd name="connsiteX34" fmla="*/ 215307 w 1575419"/>
                <a:gd name="connsiteY34" fmla="*/ 1718591 h 1964563"/>
                <a:gd name="connsiteX35" fmla="*/ 324249 w 1575419"/>
                <a:gd name="connsiteY35" fmla="*/ 1812792 h 1964563"/>
                <a:gd name="connsiteX36" fmla="*/ 592813 w 1575419"/>
                <a:gd name="connsiteY36" fmla="*/ 1939844 h 1964563"/>
                <a:gd name="connsiteX37" fmla="*/ 738186 w 1575419"/>
                <a:gd name="connsiteY37" fmla="*/ 1962236 h 1964563"/>
                <a:gd name="connsiteX38" fmla="*/ 874855 w 1575419"/>
                <a:gd name="connsiteY38" fmla="*/ 1959499 h 1964563"/>
                <a:gd name="connsiteX39" fmla="*/ 1044515 w 1575419"/>
                <a:gd name="connsiteY39" fmla="*/ 1921383 h 1964563"/>
                <a:gd name="connsiteX40" fmla="*/ 1240428 w 1575419"/>
                <a:gd name="connsiteY40" fmla="*/ 1819601 h 1964563"/>
                <a:gd name="connsiteX41" fmla="*/ 1240428 w 1575419"/>
                <a:gd name="connsiteY41" fmla="*/ 1819601 h 1964563"/>
                <a:gd name="connsiteX42" fmla="*/ 1240428 w 1575419"/>
                <a:gd name="connsiteY42" fmla="*/ 1819601 h 1964563"/>
                <a:gd name="connsiteX43" fmla="*/ 1254256 w 1575419"/>
                <a:gd name="connsiteY43" fmla="*/ 1811248 h 1964563"/>
                <a:gd name="connsiteX44" fmla="*/ 1384186 w 1575419"/>
                <a:gd name="connsiteY44" fmla="*/ 1691637 h 1964563"/>
                <a:gd name="connsiteX45" fmla="*/ 1502113 w 1575419"/>
                <a:gd name="connsiteY45" fmla="*/ 1508640 h 1964563"/>
                <a:gd name="connsiteX46" fmla="*/ 1510957 w 1575419"/>
                <a:gd name="connsiteY46" fmla="*/ 1489196 h 1964563"/>
                <a:gd name="connsiteX47" fmla="*/ 1551950 w 1575419"/>
                <a:gd name="connsiteY47" fmla="*/ 1363477 h 1964563"/>
                <a:gd name="connsiteX48" fmla="*/ 1565989 w 1575419"/>
                <a:gd name="connsiteY48" fmla="*/ 1298758 h 1964563"/>
                <a:gd name="connsiteX49" fmla="*/ 1565989 w 1575419"/>
                <a:gd name="connsiteY49" fmla="*/ 1298758 h 1964563"/>
                <a:gd name="connsiteX50" fmla="*/ 1573360 w 1575419"/>
                <a:gd name="connsiteY50" fmla="*/ 1211085 h 1964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575419" h="1964563">
                  <a:moveTo>
                    <a:pt x="1573360" y="1211085"/>
                  </a:moveTo>
                  <a:cubicBezTo>
                    <a:pt x="1573360" y="1211085"/>
                    <a:pt x="1573360" y="1211085"/>
                    <a:pt x="1573360" y="1211085"/>
                  </a:cubicBezTo>
                  <a:cubicBezTo>
                    <a:pt x="1573360" y="1211085"/>
                    <a:pt x="1573360" y="1211085"/>
                    <a:pt x="1573360" y="1211085"/>
                  </a:cubicBezTo>
                  <a:cubicBezTo>
                    <a:pt x="1577712" y="1162511"/>
                    <a:pt x="1574624" y="1114006"/>
                    <a:pt x="1569148" y="1065853"/>
                  </a:cubicBezTo>
                  <a:cubicBezTo>
                    <a:pt x="1565147" y="1030896"/>
                    <a:pt x="1561357" y="995729"/>
                    <a:pt x="1551810" y="961544"/>
                  </a:cubicBezTo>
                  <a:lnTo>
                    <a:pt x="1551810" y="961544"/>
                  </a:lnTo>
                  <a:cubicBezTo>
                    <a:pt x="1526891" y="827894"/>
                    <a:pt x="1482247" y="700631"/>
                    <a:pt x="1426162" y="577159"/>
                  </a:cubicBezTo>
                  <a:cubicBezTo>
                    <a:pt x="1414791" y="553363"/>
                    <a:pt x="1403489" y="529497"/>
                    <a:pt x="1392118" y="505701"/>
                  </a:cubicBezTo>
                  <a:cubicBezTo>
                    <a:pt x="1376605" y="477763"/>
                    <a:pt x="1361092" y="449896"/>
                    <a:pt x="1345509" y="421959"/>
                  </a:cubicBezTo>
                  <a:cubicBezTo>
                    <a:pt x="1296232" y="340393"/>
                    <a:pt x="1241551" y="262828"/>
                    <a:pt x="1174866" y="194318"/>
                  </a:cubicBezTo>
                  <a:cubicBezTo>
                    <a:pt x="1168689" y="180981"/>
                    <a:pt x="1154931" y="175576"/>
                    <a:pt x="1145314" y="165819"/>
                  </a:cubicBezTo>
                  <a:cubicBezTo>
                    <a:pt x="1090703" y="110576"/>
                    <a:pt x="1027668" y="67407"/>
                    <a:pt x="956701" y="35538"/>
                  </a:cubicBezTo>
                  <a:cubicBezTo>
                    <a:pt x="880330" y="1213"/>
                    <a:pt x="799957" y="-8263"/>
                    <a:pt x="718953" y="7180"/>
                  </a:cubicBezTo>
                  <a:cubicBezTo>
                    <a:pt x="593305" y="31116"/>
                    <a:pt x="493979" y="102434"/>
                    <a:pt x="407570" y="193757"/>
                  </a:cubicBezTo>
                  <a:cubicBezTo>
                    <a:pt x="407570" y="193757"/>
                    <a:pt x="407570" y="193757"/>
                    <a:pt x="407570" y="193757"/>
                  </a:cubicBezTo>
                  <a:cubicBezTo>
                    <a:pt x="403148" y="197828"/>
                    <a:pt x="398515" y="201618"/>
                    <a:pt x="394444" y="205970"/>
                  </a:cubicBezTo>
                  <a:cubicBezTo>
                    <a:pt x="333094" y="272164"/>
                    <a:pt x="280518" y="344885"/>
                    <a:pt x="233839" y="421959"/>
                  </a:cubicBezTo>
                  <a:cubicBezTo>
                    <a:pt x="233839" y="421959"/>
                    <a:pt x="233839" y="421959"/>
                    <a:pt x="233839" y="421959"/>
                  </a:cubicBezTo>
                  <a:cubicBezTo>
                    <a:pt x="216992" y="452213"/>
                    <a:pt x="200145" y="482396"/>
                    <a:pt x="183369" y="512650"/>
                  </a:cubicBezTo>
                  <a:cubicBezTo>
                    <a:pt x="183369" y="512650"/>
                    <a:pt x="183369" y="512650"/>
                    <a:pt x="183369" y="512650"/>
                  </a:cubicBezTo>
                  <a:cubicBezTo>
                    <a:pt x="183369" y="512650"/>
                    <a:pt x="183369" y="512650"/>
                    <a:pt x="183369" y="512650"/>
                  </a:cubicBezTo>
                  <a:cubicBezTo>
                    <a:pt x="170734" y="537710"/>
                    <a:pt x="156835" y="562137"/>
                    <a:pt x="147149" y="588601"/>
                  </a:cubicBezTo>
                  <a:lnTo>
                    <a:pt x="147149" y="588601"/>
                  </a:lnTo>
                  <a:cubicBezTo>
                    <a:pt x="125669" y="630928"/>
                    <a:pt x="108752" y="675221"/>
                    <a:pt x="92537" y="719724"/>
                  </a:cubicBezTo>
                  <a:cubicBezTo>
                    <a:pt x="64179" y="797570"/>
                    <a:pt x="39962" y="876679"/>
                    <a:pt x="24168" y="958104"/>
                  </a:cubicBezTo>
                  <a:cubicBezTo>
                    <a:pt x="19816" y="982181"/>
                    <a:pt x="14622" y="1006187"/>
                    <a:pt x="11392" y="1030475"/>
                  </a:cubicBezTo>
                  <a:cubicBezTo>
                    <a:pt x="3320" y="1090421"/>
                    <a:pt x="-3980" y="1150437"/>
                    <a:pt x="2478" y="1211085"/>
                  </a:cubicBezTo>
                  <a:cubicBezTo>
                    <a:pt x="723" y="1240497"/>
                    <a:pt x="5215" y="1269417"/>
                    <a:pt x="9567" y="1298407"/>
                  </a:cubicBezTo>
                  <a:cubicBezTo>
                    <a:pt x="13779" y="1320167"/>
                    <a:pt x="14130" y="1342770"/>
                    <a:pt x="24168" y="1363267"/>
                  </a:cubicBezTo>
                  <a:cubicBezTo>
                    <a:pt x="24168" y="1363267"/>
                    <a:pt x="24168" y="1363267"/>
                    <a:pt x="24168" y="1363267"/>
                  </a:cubicBezTo>
                  <a:cubicBezTo>
                    <a:pt x="24448" y="1367408"/>
                    <a:pt x="23957" y="1371830"/>
                    <a:pt x="25080" y="1375761"/>
                  </a:cubicBezTo>
                  <a:cubicBezTo>
                    <a:pt x="37014" y="1415913"/>
                    <a:pt x="48666" y="1456134"/>
                    <a:pt x="66846" y="1494039"/>
                  </a:cubicBezTo>
                  <a:cubicBezTo>
                    <a:pt x="66846" y="1494039"/>
                    <a:pt x="66846" y="1494039"/>
                    <a:pt x="66846" y="1494039"/>
                  </a:cubicBezTo>
                  <a:cubicBezTo>
                    <a:pt x="68320" y="1497970"/>
                    <a:pt x="69583" y="1502041"/>
                    <a:pt x="71338" y="1505832"/>
                  </a:cubicBezTo>
                  <a:cubicBezTo>
                    <a:pt x="107769" y="1584590"/>
                    <a:pt x="155923" y="1655486"/>
                    <a:pt x="215307" y="1718591"/>
                  </a:cubicBezTo>
                  <a:cubicBezTo>
                    <a:pt x="248299" y="1753688"/>
                    <a:pt x="284379" y="1785487"/>
                    <a:pt x="324249" y="1812792"/>
                  </a:cubicBezTo>
                  <a:cubicBezTo>
                    <a:pt x="405394" y="1872808"/>
                    <a:pt x="494822" y="1915276"/>
                    <a:pt x="592813" y="1939844"/>
                  </a:cubicBezTo>
                  <a:cubicBezTo>
                    <a:pt x="640616" y="1951777"/>
                    <a:pt x="689120" y="1957393"/>
                    <a:pt x="738186" y="1962236"/>
                  </a:cubicBezTo>
                  <a:cubicBezTo>
                    <a:pt x="784233" y="1966799"/>
                    <a:pt x="829650" y="1963991"/>
                    <a:pt x="874855" y="1959499"/>
                  </a:cubicBezTo>
                  <a:cubicBezTo>
                    <a:pt x="932625" y="1953813"/>
                    <a:pt x="989412" y="1941037"/>
                    <a:pt x="1044515" y="1921383"/>
                  </a:cubicBezTo>
                  <a:cubicBezTo>
                    <a:pt x="1114569" y="1896394"/>
                    <a:pt x="1180903" y="1864666"/>
                    <a:pt x="1240428" y="1819601"/>
                  </a:cubicBezTo>
                  <a:cubicBezTo>
                    <a:pt x="1240428" y="1819601"/>
                    <a:pt x="1240428" y="1819601"/>
                    <a:pt x="1240428" y="1819601"/>
                  </a:cubicBezTo>
                  <a:cubicBezTo>
                    <a:pt x="1240428" y="1819601"/>
                    <a:pt x="1240428" y="1819601"/>
                    <a:pt x="1240428" y="1819601"/>
                  </a:cubicBezTo>
                  <a:cubicBezTo>
                    <a:pt x="1245060" y="1816863"/>
                    <a:pt x="1249904" y="1814407"/>
                    <a:pt x="1254256" y="1811248"/>
                  </a:cubicBezTo>
                  <a:cubicBezTo>
                    <a:pt x="1302269" y="1776502"/>
                    <a:pt x="1345719" y="1736701"/>
                    <a:pt x="1384186" y="1691637"/>
                  </a:cubicBezTo>
                  <a:cubicBezTo>
                    <a:pt x="1431637" y="1635972"/>
                    <a:pt x="1472420" y="1575816"/>
                    <a:pt x="1502113" y="1508640"/>
                  </a:cubicBezTo>
                  <a:cubicBezTo>
                    <a:pt x="1505061" y="1502182"/>
                    <a:pt x="1508149" y="1495794"/>
                    <a:pt x="1510957" y="1489196"/>
                  </a:cubicBezTo>
                  <a:cubicBezTo>
                    <a:pt x="1528155" y="1448413"/>
                    <a:pt x="1543949" y="1407209"/>
                    <a:pt x="1551950" y="1363477"/>
                  </a:cubicBezTo>
                  <a:cubicBezTo>
                    <a:pt x="1559882" y="1342630"/>
                    <a:pt x="1562901" y="1320659"/>
                    <a:pt x="1565989" y="1298758"/>
                  </a:cubicBezTo>
                  <a:cubicBezTo>
                    <a:pt x="1565989" y="1298758"/>
                    <a:pt x="1565989" y="1298758"/>
                    <a:pt x="1565989" y="1298758"/>
                  </a:cubicBezTo>
                  <a:cubicBezTo>
                    <a:pt x="1569640" y="1269557"/>
                    <a:pt x="1575185" y="1240637"/>
                    <a:pt x="1573360" y="1211085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7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xmlns="" id="{71BC37E4-9E04-4208-87AA-71D83E36C890}"/>
                </a:ext>
              </a:extLst>
            </p:cNvPr>
            <p:cNvSpPr/>
            <p:nvPr/>
          </p:nvSpPr>
          <p:spPr>
            <a:xfrm>
              <a:off x="5469563" y="2243104"/>
              <a:ext cx="1644035" cy="1730647"/>
            </a:xfrm>
            <a:custGeom>
              <a:avLst/>
              <a:gdLst>
                <a:gd name="connsiteX0" fmla="*/ 83890 w 1644035"/>
                <a:gd name="connsiteY0" fmla="*/ 1354074 h 1730647"/>
                <a:gd name="connsiteX1" fmla="*/ 99283 w 1644035"/>
                <a:gd name="connsiteY1" fmla="*/ 1357893 h 1730647"/>
                <a:gd name="connsiteX2" fmla="*/ 240446 w 1644035"/>
                <a:gd name="connsiteY2" fmla="*/ 1383386 h 1730647"/>
                <a:gd name="connsiteX3" fmla="*/ 549508 w 1644035"/>
                <a:gd name="connsiteY3" fmla="*/ 1420819 h 1730647"/>
                <a:gd name="connsiteX4" fmla="*/ 994533 w 1644035"/>
                <a:gd name="connsiteY4" fmla="*/ 1430269 h 1730647"/>
                <a:gd name="connsiteX5" fmla="*/ 1536180 w 1644035"/>
                <a:gd name="connsiteY5" fmla="*/ 1371372 h 1730647"/>
                <a:gd name="connsiteX6" fmla="*/ 1567387 w 1644035"/>
                <a:gd name="connsiteY6" fmla="*/ 1377013 h 1730647"/>
                <a:gd name="connsiteX7" fmla="*/ 1444318 w 1644035"/>
                <a:gd name="connsiteY7" fmla="*/ 1567989 h 1730647"/>
                <a:gd name="connsiteX8" fmla="*/ 1308723 w 1644035"/>
                <a:gd name="connsiteY8" fmla="*/ 1692816 h 1730647"/>
                <a:gd name="connsiteX9" fmla="*/ 1294293 w 1644035"/>
                <a:gd name="connsiteY9" fmla="*/ 1701533 h 1730647"/>
                <a:gd name="connsiteX10" fmla="*/ 1218473 w 1644035"/>
                <a:gd name="connsiteY10" fmla="*/ 1714133 h 1730647"/>
                <a:gd name="connsiteX11" fmla="*/ 1013652 w 1644035"/>
                <a:gd name="connsiteY11" fmla="*/ 1727392 h 1730647"/>
                <a:gd name="connsiteX12" fmla="*/ 736602 w 1644035"/>
                <a:gd name="connsiteY12" fmla="*/ 1729809 h 1730647"/>
                <a:gd name="connsiteX13" fmla="*/ 454643 w 1644035"/>
                <a:gd name="connsiteY13" fmla="*/ 1712961 h 1730647"/>
                <a:gd name="connsiteX14" fmla="*/ 381534 w 1644035"/>
                <a:gd name="connsiteY14" fmla="*/ 1705781 h 1730647"/>
                <a:gd name="connsiteX15" fmla="*/ 338167 w 1644035"/>
                <a:gd name="connsiteY15" fmla="*/ 1694501 h 1730647"/>
                <a:gd name="connsiteX16" fmla="*/ 224475 w 1644035"/>
                <a:gd name="connsiteY16" fmla="*/ 1596193 h 1730647"/>
                <a:gd name="connsiteX17" fmla="*/ 74230 w 1644035"/>
                <a:gd name="connsiteY17" fmla="*/ 1374156 h 1730647"/>
                <a:gd name="connsiteX18" fmla="*/ 69541 w 1644035"/>
                <a:gd name="connsiteY18" fmla="*/ 1361848 h 1730647"/>
                <a:gd name="connsiteX19" fmla="*/ 83890 w 1644035"/>
                <a:gd name="connsiteY19" fmla="*/ 1354074 h 1730647"/>
                <a:gd name="connsiteX20" fmla="*/ 9912 w 1644035"/>
                <a:gd name="connsiteY20" fmla="*/ 1157687 h 1730647"/>
                <a:gd name="connsiteX21" fmla="*/ 122212 w 1644035"/>
                <a:gd name="connsiteY21" fmla="*/ 1178198 h 1730647"/>
                <a:gd name="connsiteX22" fmla="*/ 325641 w 1644035"/>
                <a:gd name="connsiteY22" fmla="*/ 1211018 h 1730647"/>
                <a:gd name="connsiteX23" fmla="*/ 511855 w 1644035"/>
                <a:gd name="connsiteY23" fmla="*/ 1232408 h 1730647"/>
                <a:gd name="connsiteX24" fmla="*/ 641224 w 1644035"/>
                <a:gd name="connsiteY24" fmla="*/ 1240612 h 1730647"/>
                <a:gd name="connsiteX25" fmla="*/ 916370 w 1644035"/>
                <a:gd name="connsiteY25" fmla="*/ 1243982 h 1730647"/>
                <a:gd name="connsiteX26" fmla="*/ 1158259 w 1644035"/>
                <a:gd name="connsiteY26" fmla="*/ 1230210 h 1730647"/>
                <a:gd name="connsiteX27" fmla="*/ 1372456 w 1644035"/>
                <a:gd name="connsiteY27" fmla="*/ 1205743 h 1730647"/>
                <a:gd name="connsiteX28" fmla="*/ 1630314 w 1644035"/>
                <a:gd name="connsiteY28" fmla="*/ 1157907 h 1730647"/>
                <a:gd name="connsiteX29" fmla="*/ 1634050 w 1644035"/>
                <a:gd name="connsiteY29" fmla="*/ 1157980 h 1730647"/>
                <a:gd name="connsiteX30" fmla="*/ 1619399 w 1644035"/>
                <a:gd name="connsiteY30" fmla="*/ 1225522 h 1730647"/>
                <a:gd name="connsiteX31" fmla="*/ 1418533 w 1644035"/>
                <a:gd name="connsiteY31" fmla="*/ 1262955 h 1730647"/>
                <a:gd name="connsiteX32" fmla="*/ 1223456 w 1644035"/>
                <a:gd name="connsiteY32" fmla="*/ 1289181 h 1730647"/>
                <a:gd name="connsiteX33" fmla="*/ 1112913 w 1644035"/>
                <a:gd name="connsiteY33" fmla="*/ 1297605 h 1730647"/>
                <a:gd name="connsiteX34" fmla="*/ 717482 w 1644035"/>
                <a:gd name="connsiteY34" fmla="*/ 1307935 h 1730647"/>
                <a:gd name="connsiteX35" fmla="*/ 494275 w 1644035"/>
                <a:gd name="connsiteY35" fmla="*/ 1294456 h 1730647"/>
                <a:gd name="connsiteX36" fmla="*/ 309598 w 1644035"/>
                <a:gd name="connsiteY36" fmla="*/ 1274237 h 1730647"/>
                <a:gd name="connsiteX37" fmla="*/ 58333 w 1644035"/>
                <a:gd name="connsiteY37" fmla="*/ 1231090 h 1730647"/>
                <a:gd name="connsiteX38" fmla="*/ 25149 w 1644035"/>
                <a:gd name="connsiteY38" fmla="*/ 1225302 h 1730647"/>
                <a:gd name="connsiteX39" fmla="*/ 9912 w 1644035"/>
                <a:gd name="connsiteY39" fmla="*/ 1157687 h 1730647"/>
                <a:gd name="connsiteX40" fmla="*/ 25148 w 1644035"/>
                <a:gd name="connsiteY40" fmla="*/ 802621 h 1730647"/>
                <a:gd name="connsiteX41" fmla="*/ 117303 w 1644035"/>
                <a:gd name="connsiteY41" fmla="*/ 818957 h 1730647"/>
                <a:gd name="connsiteX42" fmla="*/ 344980 w 1644035"/>
                <a:gd name="connsiteY42" fmla="*/ 855511 h 1730647"/>
                <a:gd name="connsiteX43" fmla="*/ 578443 w 1644035"/>
                <a:gd name="connsiteY43" fmla="*/ 878513 h 1730647"/>
                <a:gd name="connsiteX44" fmla="*/ 736381 w 1644035"/>
                <a:gd name="connsiteY44" fmla="*/ 885619 h 1730647"/>
                <a:gd name="connsiteX45" fmla="*/ 858791 w 1644035"/>
                <a:gd name="connsiteY45" fmla="*/ 889209 h 1730647"/>
                <a:gd name="connsiteX46" fmla="*/ 1065809 w 1644035"/>
                <a:gd name="connsiteY46" fmla="*/ 881077 h 1730647"/>
                <a:gd name="connsiteX47" fmla="*/ 1301250 w 1644035"/>
                <a:gd name="connsiteY47" fmla="*/ 858441 h 1730647"/>
                <a:gd name="connsiteX48" fmla="*/ 1600791 w 1644035"/>
                <a:gd name="connsiteY48" fmla="*/ 808042 h 1730647"/>
                <a:gd name="connsiteX49" fmla="*/ 1619397 w 1644035"/>
                <a:gd name="connsiteY49" fmla="*/ 806284 h 1730647"/>
                <a:gd name="connsiteX50" fmla="*/ 1637491 w 1644035"/>
                <a:gd name="connsiteY50" fmla="*/ 915142 h 1730647"/>
                <a:gd name="connsiteX51" fmla="*/ 1641886 w 1644035"/>
                <a:gd name="connsiteY51" fmla="*/ 1066706 h 1730647"/>
                <a:gd name="connsiteX52" fmla="*/ 1617932 w 1644035"/>
                <a:gd name="connsiteY52" fmla="*/ 1076595 h 1730647"/>
                <a:gd name="connsiteX53" fmla="*/ 1209242 w 1644035"/>
                <a:gd name="connsiteY53" fmla="*/ 1137398 h 1730647"/>
                <a:gd name="connsiteX54" fmla="*/ 975998 w 1644035"/>
                <a:gd name="connsiteY54" fmla="*/ 1153001 h 1730647"/>
                <a:gd name="connsiteX55" fmla="*/ 708105 w 1644035"/>
                <a:gd name="connsiteY55" fmla="*/ 1155053 h 1730647"/>
                <a:gd name="connsiteX56" fmla="*/ 206821 w 1644035"/>
                <a:gd name="connsiteY56" fmla="*/ 1108974 h 1730647"/>
                <a:gd name="connsiteX57" fmla="*/ 28445 w 1644035"/>
                <a:gd name="connsiteY57" fmla="*/ 1076889 h 1730647"/>
                <a:gd name="connsiteX58" fmla="*/ 2586 w 1644035"/>
                <a:gd name="connsiteY58" fmla="*/ 1066633 h 1730647"/>
                <a:gd name="connsiteX59" fmla="*/ 11889 w 1644035"/>
                <a:gd name="connsiteY59" fmla="*/ 878147 h 1730647"/>
                <a:gd name="connsiteX60" fmla="*/ 25148 w 1644035"/>
                <a:gd name="connsiteY60" fmla="*/ 802621 h 1730647"/>
                <a:gd name="connsiteX61" fmla="*/ 1435857 w 1644035"/>
                <a:gd name="connsiteY61" fmla="*/ 324658 h 1730647"/>
                <a:gd name="connsiteX62" fmla="*/ 1452596 w 1644035"/>
                <a:gd name="connsiteY62" fmla="*/ 330491 h 1730647"/>
                <a:gd name="connsiteX63" fmla="*/ 1488198 w 1644035"/>
                <a:gd name="connsiteY63" fmla="*/ 405065 h 1730647"/>
                <a:gd name="connsiteX64" fmla="*/ 1460434 w 1644035"/>
                <a:gd name="connsiteY64" fmla="*/ 413928 h 1730647"/>
                <a:gd name="connsiteX65" fmla="*/ 1278688 w 1644035"/>
                <a:gd name="connsiteY65" fmla="*/ 440081 h 1730647"/>
                <a:gd name="connsiteX66" fmla="*/ 1052696 w 1644035"/>
                <a:gd name="connsiteY66" fmla="*/ 461838 h 1730647"/>
                <a:gd name="connsiteX67" fmla="*/ 983178 w 1644035"/>
                <a:gd name="connsiteY67" fmla="*/ 465281 h 1730647"/>
                <a:gd name="connsiteX68" fmla="*/ 705980 w 1644035"/>
                <a:gd name="connsiteY68" fmla="*/ 469383 h 1730647"/>
                <a:gd name="connsiteX69" fmla="*/ 480575 w 1644035"/>
                <a:gd name="connsiteY69" fmla="*/ 457809 h 1730647"/>
                <a:gd name="connsiteX70" fmla="*/ 225281 w 1644035"/>
                <a:gd name="connsiteY70" fmla="*/ 428873 h 1730647"/>
                <a:gd name="connsiteX71" fmla="*/ 153417 w 1644035"/>
                <a:gd name="connsiteY71" fmla="*/ 416932 h 1730647"/>
                <a:gd name="connsiteX72" fmla="*/ 191218 w 1644035"/>
                <a:gd name="connsiteY72" fmla="*/ 337670 h 1730647"/>
                <a:gd name="connsiteX73" fmla="*/ 220152 w 1644035"/>
                <a:gd name="connsiteY73" fmla="*/ 333201 h 1730647"/>
                <a:gd name="connsiteX74" fmla="*/ 503136 w 1644035"/>
                <a:gd name="connsiteY74" fmla="*/ 364554 h 1730647"/>
                <a:gd name="connsiteX75" fmla="*/ 672503 w 1644035"/>
                <a:gd name="connsiteY75" fmla="*/ 373271 h 1730647"/>
                <a:gd name="connsiteX76" fmla="*/ 772276 w 1644035"/>
                <a:gd name="connsiteY76" fmla="*/ 375836 h 1730647"/>
                <a:gd name="connsiteX77" fmla="*/ 981346 w 1644035"/>
                <a:gd name="connsiteY77" fmla="*/ 370634 h 1730647"/>
                <a:gd name="connsiteX78" fmla="*/ 1112985 w 1644035"/>
                <a:gd name="connsiteY78" fmla="*/ 362503 h 1730647"/>
                <a:gd name="connsiteX79" fmla="*/ 1418239 w 1644035"/>
                <a:gd name="connsiteY79" fmla="*/ 326682 h 1730647"/>
                <a:gd name="connsiteX80" fmla="*/ 1435857 w 1644035"/>
                <a:gd name="connsiteY80" fmla="*/ 324658 h 1730647"/>
                <a:gd name="connsiteX81" fmla="*/ 1213958 w 1644035"/>
                <a:gd name="connsiteY81" fmla="*/ 341 h 1730647"/>
                <a:gd name="connsiteX82" fmla="*/ 1225944 w 1644035"/>
                <a:gd name="connsiteY82" fmla="*/ 5460 h 1730647"/>
                <a:gd name="connsiteX83" fmla="*/ 1404027 w 1644035"/>
                <a:gd name="connsiteY83" fmla="*/ 243025 h 1730647"/>
                <a:gd name="connsiteX84" fmla="*/ 1383735 w 1644035"/>
                <a:gd name="connsiteY84" fmla="*/ 255699 h 1730647"/>
                <a:gd name="connsiteX85" fmla="*/ 1145364 w 1644035"/>
                <a:gd name="connsiteY85" fmla="*/ 279873 h 1730647"/>
                <a:gd name="connsiteX86" fmla="*/ 687081 w 1644035"/>
                <a:gd name="connsiteY86" fmla="*/ 290128 h 1730647"/>
                <a:gd name="connsiteX87" fmla="*/ 401020 w 1644035"/>
                <a:gd name="connsiteY87" fmla="*/ 273060 h 1730647"/>
                <a:gd name="connsiteX88" fmla="*/ 279051 w 1644035"/>
                <a:gd name="connsiteY88" fmla="*/ 260095 h 1730647"/>
                <a:gd name="connsiteX89" fmla="*/ 253045 w 1644035"/>
                <a:gd name="connsiteY89" fmla="*/ 255553 h 1730647"/>
                <a:gd name="connsiteX90" fmla="*/ 243888 w 1644035"/>
                <a:gd name="connsiteY90" fmla="*/ 243025 h 1730647"/>
                <a:gd name="connsiteX91" fmla="*/ 411495 w 1644035"/>
                <a:gd name="connsiteY91" fmla="*/ 17620 h 1730647"/>
                <a:gd name="connsiteX92" fmla="*/ 425195 w 1644035"/>
                <a:gd name="connsiteY92" fmla="*/ 4873 h 1730647"/>
                <a:gd name="connsiteX93" fmla="*/ 488340 w 1644035"/>
                <a:gd name="connsiteY93" fmla="*/ 4288 h 1730647"/>
                <a:gd name="connsiteX94" fmla="*/ 663492 w 1644035"/>
                <a:gd name="connsiteY94" fmla="*/ 14470 h 1730647"/>
                <a:gd name="connsiteX95" fmla="*/ 873002 w 1644035"/>
                <a:gd name="connsiteY95" fmla="*/ 17620 h 1730647"/>
                <a:gd name="connsiteX96" fmla="*/ 1200818 w 1644035"/>
                <a:gd name="connsiteY96" fmla="*/ 552 h 1730647"/>
                <a:gd name="connsiteX97" fmla="*/ 1213958 w 1644035"/>
                <a:gd name="connsiteY97" fmla="*/ 341 h 1730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1644035" h="1730647">
                  <a:moveTo>
                    <a:pt x="83890" y="1354074"/>
                  </a:moveTo>
                  <a:cubicBezTo>
                    <a:pt x="89100" y="1354560"/>
                    <a:pt x="94484" y="1356977"/>
                    <a:pt x="99283" y="1357893"/>
                  </a:cubicBezTo>
                  <a:cubicBezTo>
                    <a:pt x="146240" y="1366904"/>
                    <a:pt x="193270" y="1375767"/>
                    <a:pt x="240446" y="1383386"/>
                  </a:cubicBezTo>
                  <a:cubicBezTo>
                    <a:pt x="343002" y="1400015"/>
                    <a:pt x="446072" y="1411222"/>
                    <a:pt x="549508" y="1420819"/>
                  </a:cubicBezTo>
                  <a:cubicBezTo>
                    <a:pt x="697703" y="1434518"/>
                    <a:pt x="846264" y="1434372"/>
                    <a:pt x="994533" y="1430269"/>
                  </a:cubicBezTo>
                  <a:cubicBezTo>
                    <a:pt x="1176352" y="1425215"/>
                    <a:pt x="1357071" y="1404043"/>
                    <a:pt x="1536180" y="1371372"/>
                  </a:cubicBezTo>
                  <a:cubicBezTo>
                    <a:pt x="1546729" y="1369468"/>
                    <a:pt x="1559549" y="1361409"/>
                    <a:pt x="1567387" y="1377013"/>
                  </a:cubicBezTo>
                  <a:cubicBezTo>
                    <a:pt x="1536473" y="1447191"/>
                    <a:pt x="1493911" y="1509971"/>
                    <a:pt x="1444318" y="1567989"/>
                  </a:cubicBezTo>
                  <a:cubicBezTo>
                    <a:pt x="1404247" y="1615018"/>
                    <a:pt x="1358830" y="1656555"/>
                    <a:pt x="1308723" y="1692816"/>
                  </a:cubicBezTo>
                  <a:cubicBezTo>
                    <a:pt x="1304182" y="1696112"/>
                    <a:pt x="1299128" y="1698602"/>
                    <a:pt x="1294293" y="1701533"/>
                  </a:cubicBezTo>
                  <a:cubicBezTo>
                    <a:pt x="1270192" y="1712521"/>
                    <a:pt x="1243966" y="1712155"/>
                    <a:pt x="1218473" y="1714133"/>
                  </a:cubicBezTo>
                  <a:cubicBezTo>
                    <a:pt x="1150272" y="1719408"/>
                    <a:pt x="1081999" y="1723949"/>
                    <a:pt x="1013652" y="1727392"/>
                  </a:cubicBezTo>
                  <a:cubicBezTo>
                    <a:pt x="921277" y="1732080"/>
                    <a:pt x="828903" y="1730542"/>
                    <a:pt x="736602" y="1729809"/>
                  </a:cubicBezTo>
                  <a:cubicBezTo>
                    <a:pt x="642469" y="1729003"/>
                    <a:pt x="548410" y="1722411"/>
                    <a:pt x="454643" y="1712961"/>
                  </a:cubicBezTo>
                  <a:cubicBezTo>
                    <a:pt x="430249" y="1710470"/>
                    <a:pt x="405855" y="1708126"/>
                    <a:pt x="381534" y="1705781"/>
                  </a:cubicBezTo>
                  <a:cubicBezTo>
                    <a:pt x="366371" y="1704317"/>
                    <a:pt x="351867" y="1701166"/>
                    <a:pt x="338167" y="1694501"/>
                  </a:cubicBezTo>
                  <a:cubicBezTo>
                    <a:pt x="296559" y="1666077"/>
                    <a:pt x="258906" y="1632820"/>
                    <a:pt x="224475" y="1596193"/>
                  </a:cubicBezTo>
                  <a:cubicBezTo>
                    <a:pt x="162502" y="1530336"/>
                    <a:pt x="112250" y="1456348"/>
                    <a:pt x="74230" y="1374156"/>
                  </a:cubicBezTo>
                  <a:cubicBezTo>
                    <a:pt x="72399" y="1370200"/>
                    <a:pt x="71080" y="1365951"/>
                    <a:pt x="69541" y="1361848"/>
                  </a:cubicBezTo>
                  <a:cubicBezTo>
                    <a:pt x="73644" y="1355036"/>
                    <a:pt x="78680" y="1353589"/>
                    <a:pt x="83890" y="1354074"/>
                  </a:cubicBezTo>
                  <a:close/>
                  <a:moveTo>
                    <a:pt x="9912" y="1157687"/>
                  </a:moveTo>
                  <a:cubicBezTo>
                    <a:pt x="48225" y="1159592"/>
                    <a:pt x="84705" y="1171679"/>
                    <a:pt x="122212" y="1178198"/>
                  </a:cubicBezTo>
                  <a:cubicBezTo>
                    <a:pt x="189900" y="1189920"/>
                    <a:pt x="257514" y="1201714"/>
                    <a:pt x="325641" y="1211018"/>
                  </a:cubicBezTo>
                  <a:cubicBezTo>
                    <a:pt x="387541" y="1219515"/>
                    <a:pt x="449735" y="1225815"/>
                    <a:pt x="511855" y="1232408"/>
                  </a:cubicBezTo>
                  <a:cubicBezTo>
                    <a:pt x="554784" y="1236949"/>
                    <a:pt x="598077" y="1238048"/>
                    <a:pt x="641224" y="1240612"/>
                  </a:cubicBezTo>
                  <a:cubicBezTo>
                    <a:pt x="732866" y="1246034"/>
                    <a:pt x="824655" y="1245594"/>
                    <a:pt x="916370" y="1243982"/>
                  </a:cubicBezTo>
                  <a:cubicBezTo>
                    <a:pt x="997098" y="1242517"/>
                    <a:pt x="1077751" y="1237390"/>
                    <a:pt x="1158259" y="1230210"/>
                  </a:cubicBezTo>
                  <a:cubicBezTo>
                    <a:pt x="1229902" y="1223837"/>
                    <a:pt x="1301399" y="1216072"/>
                    <a:pt x="1372456" y="1205743"/>
                  </a:cubicBezTo>
                  <a:cubicBezTo>
                    <a:pt x="1458970" y="1193070"/>
                    <a:pt x="1545119" y="1177832"/>
                    <a:pt x="1630314" y="1157907"/>
                  </a:cubicBezTo>
                  <a:cubicBezTo>
                    <a:pt x="1631486" y="1157614"/>
                    <a:pt x="1632804" y="1157907"/>
                    <a:pt x="1634050" y="1157980"/>
                  </a:cubicBezTo>
                  <a:cubicBezTo>
                    <a:pt x="1630827" y="1180835"/>
                    <a:pt x="1627677" y="1203765"/>
                    <a:pt x="1619399" y="1225522"/>
                  </a:cubicBezTo>
                  <a:cubicBezTo>
                    <a:pt x="1552956" y="1240686"/>
                    <a:pt x="1485782" y="1252553"/>
                    <a:pt x="1418533" y="1262955"/>
                  </a:cubicBezTo>
                  <a:cubicBezTo>
                    <a:pt x="1353703" y="1273065"/>
                    <a:pt x="1288580" y="1281490"/>
                    <a:pt x="1223456" y="1289181"/>
                  </a:cubicBezTo>
                  <a:cubicBezTo>
                    <a:pt x="1186827" y="1293504"/>
                    <a:pt x="1149688" y="1293943"/>
                    <a:pt x="1112913" y="1297605"/>
                  </a:cubicBezTo>
                  <a:cubicBezTo>
                    <a:pt x="981348" y="1310791"/>
                    <a:pt x="849341" y="1310499"/>
                    <a:pt x="717482" y="1307935"/>
                  </a:cubicBezTo>
                  <a:cubicBezTo>
                    <a:pt x="643056" y="1306470"/>
                    <a:pt x="568555" y="1301635"/>
                    <a:pt x="494275" y="1294456"/>
                  </a:cubicBezTo>
                  <a:cubicBezTo>
                    <a:pt x="432594" y="1288522"/>
                    <a:pt x="370986" y="1282441"/>
                    <a:pt x="309598" y="1274237"/>
                  </a:cubicBezTo>
                  <a:cubicBezTo>
                    <a:pt x="225355" y="1262955"/>
                    <a:pt x="141551" y="1248524"/>
                    <a:pt x="58333" y="1231090"/>
                  </a:cubicBezTo>
                  <a:cubicBezTo>
                    <a:pt x="47345" y="1228819"/>
                    <a:pt x="36211" y="1227207"/>
                    <a:pt x="25149" y="1225302"/>
                  </a:cubicBezTo>
                  <a:cubicBezTo>
                    <a:pt x="14673" y="1203985"/>
                    <a:pt x="14234" y="1180396"/>
                    <a:pt x="9912" y="1157687"/>
                  </a:cubicBezTo>
                  <a:close/>
                  <a:moveTo>
                    <a:pt x="25148" y="802621"/>
                  </a:moveTo>
                  <a:cubicBezTo>
                    <a:pt x="56794" y="802841"/>
                    <a:pt x="86610" y="813463"/>
                    <a:pt x="117303" y="818957"/>
                  </a:cubicBezTo>
                  <a:cubicBezTo>
                    <a:pt x="192976" y="832583"/>
                    <a:pt x="268648" y="845695"/>
                    <a:pt x="344980" y="855511"/>
                  </a:cubicBezTo>
                  <a:cubicBezTo>
                    <a:pt x="422556" y="865547"/>
                    <a:pt x="500280" y="873752"/>
                    <a:pt x="578443" y="878513"/>
                  </a:cubicBezTo>
                  <a:cubicBezTo>
                    <a:pt x="631040" y="881664"/>
                    <a:pt x="683564" y="885693"/>
                    <a:pt x="736381" y="885619"/>
                  </a:cubicBezTo>
                  <a:cubicBezTo>
                    <a:pt x="777184" y="885546"/>
                    <a:pt x="817841" y="890893"/>
                    <a:pt x="858791" y="889209"/>
                  </a:cubicBezTo>
                  <a:cubicBezTo>
                    <a:pt x="927797" y="886352"/>
                    <a:pt x="996950" y="885912"/>
                    <a:pt x="1065809" y="881077"/>
                  </a:cubicBezTo>
                  <a:cubicBezTo>
                    <a:pt x="1144411" y="875584"/>
                    <a:pt x="1223014" y="868405"/>
                    <a:pt x="1301250" y="858441"/>
                  </a:cubicBezTo>
                  <a:cubicBezTo>
                    <a:pt x="1401683" y="845695"/>
                    <a:pt x="1501676" y="829359"/>
                    <a:pt x="1600791" y="808042"/>
                  </a:cubicBezTo>
                  <a:cubicBezTo>
                    <a:pt x="1606871" y="806724"/>
                    <a:pt x="1613244" y="806870"/>
                    <a:pt x="1619397" y="806284"/>
                  </a:cubicBezTo>
                  <a:cubicBezTo>
                    <a:pt x="1629286" y="841886"/>
                    <a:pt x="1633315" y="878660"/>
                    <a:pt x="1637491" y="915142"/>
                  </a:cubicBezTo>
                  <a:cubicBezTo>
                    <a:pt x="1643205" y="965394"/>
                    <a:pt x="1646428" y="1016014"/>
                    <a:pt x="1641886" y="1066706"/>
                  </a:cubicBezTo>
                  <a:cubicBezTo>
                    <a:pt x="1635366" y="1073592"/>
                    <a:pt x="1626503" y="1074911"/>
                    <a:pt x="1617932" y="1076595"/>
                  </a:cubicBezTo>
                  <a:cubicBezTo>
                    <a:pt x="1482703" y="1103847"/>
                    <a:pt x="1346596" y="1124945"/>
                    <a:pt x="1209242" y="1137398"/>
                  </a:cubicBezTo>
                  <a:cubicBezTo>
                    <a:pt x="1131592" y="1144430"/>
                    <a:pt x="1053869" y="1148971"/>
                    <a:pt x="975998" y="1153001"/>
                  </a:cubicBezTo>
                  <a:cubicBezTo>
                    <a:pt x="886628" y="1157543"/>
                    <a:pt x="797256" y="1157763"/>
                    <a:pt x="708105" y="1155053"/>
                  </a:cubicBezTo>
                  <a:cubicBezTo>
                    <a:pt x="540204" y="1150070"/>
                    <a:pt x="372890" y="1135566"/>
                    <a:pt x="206821" y="1108974"/>
                  </a:cubicBezTo>
                  <a:cubicBezTo>
                    <a:pt x="147118" y="1099451"/>
                    <a:pt x="87782" y="1088316"/>
                    <a:pt x="28445" y="1076889"/>
                  </a:cubicBezTo>
                  <a:cubicBezTo>
                    <a:pt x="19215" y="1075130"/>
                    <a:pt x="9618" y="1074032"/>
                    <a:pt x="2586" y="1066633"/>
                  </a:cubicBezTo>
                  <a:cubicBezTo>
                    <a:pt x="-4154" y="1003341"/>
                    <a:pt x="3465" y="940708"/>
                    <a:pt x="11889" y="878147"/>
                  </a:cubicBezTo>
                  <a:cubicBezTo>
                    <a:pt x="15186" y="852801"/>
                    <a:pt x="20606" y="827748"/>
                    <a:pt x="25148" y="802621"/>
                  </a:cubicBezTo>
                  <a:close/>
                  <a:moveTo>
                    <a:pt x="1435857" y="324658"/>
                  </a:moveTo>
                  <a:cubicBezTo>
                    <a:pt x="1441644" y="324759"/>
                    <a:pt x="1447285" y="326169"/>
                    <a:pt x="1452596" y="330491"/>
                  </a:cubicBezTo>
                  <a:cubicBezTo>
                    <a:pt x="1464464" y="355398"/>
                    <a:pt x="1476330" y="380231"/>
                    <a:pt x="1488198" y="405065"/>
                  </a:cubicBezTo>
                  <a:cubicBezTo>
                    <a:pt x="1480946" y="414369"/>
                    <a:pt x="1470177" y="412171"/>
                    <a:pt x="1460434" y="413928"/>
                  </a:cubicBezTo>
                  <a:cubicBezTo>
                    <a:pt x="1400145" y="424697"/>
                    <a:pt x="1339417" y="432389"/>
                    <a:pt x="1278688" y="440081"/>
                  </a:cubicBezTo>
                  <a:cubicBezTo>
                    <a:pt x="1203529" y="449604"/>
                    <a:pt x="1128075" y="455025"/>
                    <a:pt x="1052696" y="461838"/>
                  </a:cubicBezTo>
                  <a:cubicBezTo>
                    <a:pt x="1029621" y="463962"/>
                    <a:pt x="1006326" y="464401"/>
                    <a:pt x="983178" y="465281"/>
                  </a:cubicBezTo>
                  <a:cubicBezTo>
                    <a:pt x="890876" y="468797"/>
                    <a:pt x="798428" y="472533"/>
                    <a:pt x="705980" y="469383"/>
                  </a:cubicBezTo>
                  <a:cubicBezTo>
                    <a:pt x="630821" y="466892"/>
                    <a:pt x="555515" y="464255"/>
                    <a:pt x="480575" y="457809"/>
                  </a:cubicBezTo>
                  <a:cubicBezTo>
                    <a:pt x="395305" y="450483"/>
                    <a:pt x="309890" y="443011"/>
                    <a:pt x="225281" y="428873"/>
                  </a:cubicBezTo>
                  <a:cubicBezTo>
                    <a:pt x="201326" y="424843"/>
                    <a:pt x="176786" y="424404"/>
                    <a:pt x="153417" y="416932"/>
                  </a:cubicBezTo>
                  <a:cubicBezTo>
                    <a:pt x="163527" y="389315"/>
                    <a:pt x="178031" y="363822"/>
                    <a:pt x="191218" y="337670"/>
                  </a:cubicBezTo>
                  <a:cubicBezTo>
                    <a:pt x="200081" y="331076"/>
                    <a:pt x="210044" y="331663"/>
                    <a:pt x="220152" y="333201"/>
                  </a:cubicBezTo>
                  <a:cubicBezTo>
                    <a:pt x="314065" y="347632"/>
                    <a:pt x="408418" y="357815"/>
                    <a:pt x="503136" y="364554"/>
                  </a:cubicBezTo>
                  <a:cubicBezTo>
                    <a:pt x="559470" y="368584"/>
                    <a:pt x="615877" y="373125"/>
                    <a:pt x="672503" y="373271"/>
                  </a:cubicBezTo>
                  <a:cubicBezTo>
                    <a:pt x="705761" y="373346"/>
                    <a:pt x="739165" y="375616"/>
                    <a:pt x="772276" y="375836"/>
                  </a:cubicBezTo>
                  <a:cubicBezTo>
                    <a:pt x="841942" y="376275"/>
                    <a:pt x="911680" y="374078"/>
                    <a:pt x="981346" y="370634"/>
                  </a:cubicBezTo>
                  <a:cubicBezTo>
                    <a:pt x="1025299" y="368510"/>
                    <a:pt x="1069106" y="365800"/>
                    <a:pt x="1112985" y="362503"/>
                  </a:cubicBezTo>
                  <a:cubicBezTo>
                    <a:pt x="1215249" y="354738"/>
                    <a:pt x="1316928" y="342651"/>
                    <a:pt x="1418239" y="326682"/>
                  </a:cubicBezTo>
                  <a:cubicBezTo>
                    <a:pt x="1424136" y="325766"/>
                    <a:pt x="1430070" y="324557"/>
                    <a:pt x="1435857" y="324658"/>
                  </a:cubicBezTo>
                  <a:close/>
                  <a:moveTo>
                    <a:pt x="1213958" y="341"/>
                  </a:moveTo>
                  <a:cubicBezTo>
                    <a:pt x="1218179" y="882"/>
                    <a:pt x="1222208" y="2310"/>
                    <a:pt x="1225944" y="5460"/>
                  </a:cubicBezTo>
                  <a:cubicBezTo>
                    <a:pt x="1295464" y="77030"/>
                    <a:pt x="1352529" y="157903"/>
                    <a:pt x="1404027" y="243025"/>
                  </a:cubicBezTo>
                  <a:cubicBezTo>
                    <a:pt x="1402123" y="254893"/>
                    <a:pt x="1391867" y="254673"/>
                    <a:pt x="1383735" y="255699"/>
                  </a:cubicBezTo>
                  <a:cubicBezTo>
                    <a:pt x="1304474" y="265662"/>
                    <a:pt x="1224919" y="272914"/>
                    <a:pt x="1145364" y="279873"/>
                  </a:cubicBezTo>
                  <a:cubicBezTo>
                    <a:pt x="992773" y="293279"/>
                    <a:pt x="839890" y="291154"/>
                    <a:pt x="687081" y="290128"/>
                  </a:cubicBezTo>
                  <a:cubicBezTo>
                    <a:pt x="591556" y="289470"/>
                    <a:pt x="496178" y="281998"/>
                    <a:pt x="401020" y="273060"/>
                  </a:cubicBezTo>
                  <a:cubicBezTo>
                    <a:pt x="360290" y="269251"/>
                    <a:pt x="319706" y="264563"/>
                    <a:pt x="279051" y="260095"/>
                  </a:cubicBezTo>
                  <a:cubicBezTo>
                    <a:pt x="270260" y="259142"/>
                    <a:pt x="261469" y="258190"/>
                    <a:pt x="253045" y="255553"/>
                  </a:cubicBezTo>
                  <a:cubicBezTo>
                    <a:pt x="247258" y="253794"/>
                    <a:pt x="240079" y="252183"/>
                    <a:pt x="243888" y="243025"/>
                  </a:cubicBezTo>
                  <a:cubicBezTo>
                    <a:pt x="292602" y="162519"/>
                    <a:pt x="347543" y="86699"/>
                    <a:pt x="411495" y="17620"/>
                  </a:cubicBezTo>
                  <a:cubicBezTo>
                    <a:pt x="415744" y="13078"/>
                    <a:pt x="420653" y="9122"/>
                    <a:pt x="425195" y="4873"/>
                  </a:cubicBezTo>
                  <a:cubicBezTo>
                    <a:pt x="446072" y="-5089"/>
                    <a:pt x="467461" y="3116"/>
                    <a:pt x="488340" y="4288"/>
                  </a:cubicBezTo>
                  <a:cubicBezTo>
                    <a:pt x="546724" y="7731"/>
                    <a:pt x="605035" y="11686"/>
                    <a:pt x="663492" y="14470"/>
                  </a:cubicBezTo>
                  <a:cubicBezTo>
                    <a:pt x="733378" y="17840"/>
                    <a:pt x="803190" y="18499"/>
                    <a:pt x="873002" y="17620"/>
                  </a:cubicBezTo>
                  <a:cubicBezTo>
                    <a:pt x="982445" y="16228"/>
                    <a:pt x="1091741" y="10514"/>
                    <a:pt x="1200818" y="552"/>
                  </a:cubicBezTo>
                  <a:cubicBezTo>
                    <a:pt x="1205324" y="149"/>
                    <a:pt x="1209737" y="-199"/>
                    <a:pt x="1213958" y="341"/>
                  </a:cubicBezTo>
                  <a:close/>
                </a:path>
              </a:pathLst>
            </a:custGeom>
            <a:solidFill>
              <a:schemeClr val="accent6"/>
            </a:solidFill>
            <a:ln w="701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80A9A730-B5D0-4B11-A166-5A0C3FD31F37}"/>
              </a:ext>
            </a:extLst>
          </p:cNvPr>
          <p:cNvGrpSpPr/>
          <p:nvPr/>
        </p:nvGrpSpPr>
        <p:grpSpPr>
          <a:xfrm>
            <a:off x="7904502" y="1395860"/>
            <a:ext cx="754424" cy="940136"/>
            <a:chOff x="2606374" y="2800987"/>
            <a:chExt cx="1644485" cy="2049298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xmlns="" id="{48A50C0B-8908-4C99-B802-A5CD24748563}"/>
                </a:ext>
              </a:extLst>
            </p:cNvPr>
            <p:cNvSpPr/>
            <p:nvPr/>
          </p:nvSpPr>
          <p:spPr>
            <a:xfrm>
              <a:off x="2606374" y="2800987"/>
              <a:ext cx="1644485" cy="2049298"/>
            </a:xfrm>
            <a:custGeom>
              <a:avLst/>
              <a:gdLst>
                <a:gd name="connsiteX0" fmla="*/ 1575122 w 1575780"/>
                <a:gd name="connsiteY0" fmla="*/ 1199995 h 1963679"/>
                <a:gd name="connsiteX1" fmla="*/ 1567892 w 1575780"/>
                <a:gd name="connsiteY1" fmla="*/ 1058483 h 1963679"/>
                <a:gd name="connsiteX2" fmla="*/ 1562066 w 1575780"/>
                <a:gd name="connsiteY2" fmla="*/ 1037214 h 1963679"/>
                <a:gd name="connsiteX3" fmla="*/ 1553923 w 1575780"/>
                <a:gd name="connsiteY3" fmla="*/ 974951 h 1963679"/>
                <a:gd name="connsiteX4" fmla="*/ 1553923 w 1575780"/>
                <a:gd name="connsiteY4" fmla="*/ 974951 h 1963679"/>
                <a:gd name="connsiteX5" fmla="*/ 1500927 w 1575780"/>
                <a:gd name="connsiteY5" fmla="*/ 767737 h 1963679"/>
                <a:gd name="connsiteX6" fmla="*/ 1445262 w 1575780"/>
                <a:gd name="connsiteY6" fmla="*/ 623488 h 1963679"/>
                <a:gd name="connsiteX7" fmla="*/ 1445262 w 1575780"/>
                <a:gd name="connsiteY7" fmla="*/ 623488 h 1963679"/>
                <a:gd name="connsiteX8" fmla="*/ 1423642 w 1575780"/>
                <a:gd name="connsiteY8" fmla="*/ 572948 h 1963679"/>
                <a:gd name="connsiteX9" fmla="*/ 1423642 w 1575780"/>
                <a:gd name="connsiteY9" fmla="*/ 572948 h 1963679"/>
                <a:gd name="connsiteX10" fmla="*/ 1376402 w 1575780"/>
                <a:gd name="connsiteY10" fmla="*/ 478887 h 1963679"/>
                <a:gd name="connsiteX11" fmla="*/ 1376402 w 1575780"/>
                <a:gd name="connsiteY11" fmla="*/ 478887 h 1963679"/>
                <a:gd name="connsiteX12" fmla="*/ 1335689 w 1575780"/>
                <a:gd name="connsiteY12" fmla="*/ 407008 h 1963679"/>
                <a:gd name="connsiteX13" fmla="*/ 1335689 w 1575780"/>
                <a:gd name="connsiteY13" fmla="*/ 407008 h 1963679"/>
                <a:gd name="connsiteX14" fmla="*/ 1275322 w 1575780"/>
                <a:gd name="connsiteY14" fmla="*/ 315685 h 1963679"/>
                <a:gd name="connsiteX15" fmla="*/ 1198950 w 1575780"/>
                <a:gd name="connsiteY15" fmla="*/ 221765 h 1963679"/>
                <a:gd name="connsiteX16" fmla="*/ 1198950 w 1575780"/>
                <a:gd name="connsiteY16" fmla="*/ 221765 h 1963679"/>
                <a:gd name="connsiteX17" fmla="*/ 1198950 w 1575780"/>
                <a:gd name="connsiteY17" fmla="*/ 221765 h 1963679"/>
                <a:gd name="connsiteX18" fmla="*/ 1175926 w 1575780"/>
                <a:gd name="connsiteY18" fmla="*/ 194108 h 1963679"/>
                <a:gd name="connsiteX19" fmla="*/ 959867 w 1575780"/>
                <a:gd name="connsiteY19" fmla="*/ 37083 h 1963679"/>
                <a:gd name="connsiteX20" fmla="*/ 652977 w 1575780"/>
                <a:gd name="connsiteY20" fmla="*/ 24869 h 1963679"/>
                <a:gd name="connsiteX21" fmla="*/ 373463 w 1575780"/>
                <a:gd name="connsiteY21" fmla="*/ 229276 h 1963679"/>
                <a:gd name="connsiteX22" fmla="*/ 373463 w 1575780"/>
                <a:gd name="connsiteY22" fmla="*/ 229276 h 1963679"/>
                <a:gd name="connsiteX23" fmla="*/ 297793 w 1575780"/>
                <a:gd name="connsiteY23" fmla="*/ 326846 h 1963679"/>
                <a:gd name="connsiteX24" fmla="*/ 297793 w 1575780"/>
                <a:gd name="connsiteY24" fmla="*/ 326846 h 1963679"/>
                <a:gd name="connsiteX25" fmla="*/ 297793 w 1575780"/>
                <a:gd name="connsiteY25" fmla="*/ 326846 h 1963679"/>
                <a:gd name="connsiteX26" fmla="*/ 242901 w 1575780"/>
                <a:gd name="connsiteY26" fmla="*/ 410167 h 1963679"/>
                <a:gd name="connsiteX27" fmla="*/ 199521 w 1575780"/>
                <a:gd name="connsiteY27" fmla="*/ 482607 h 1963679"/>
                <a:gd name="connsiteX28" fmla="*/ 152210 w 1575780"/>
                <a:gd name="connsiteY28" fmla="*/ 576668 h 1963679"/>
                <a:gd name="connsiteX29" fmla="*/ 127221 w 1575780"/>
                <a:gd name="connsiteY29" fmla="*/ 631139 h 1963679"/>
                <a:gd name="connsiteX30" fmla="*/ 127221 w 1575780"/>
                <a:gd name="connsiteY30" fmla="*/ 631139 h 1963679"/>
                <a:gd name="connsiteX31" fmla="*/ 127221 w 1575780"/>
                <a:gd name="connsiteY31" fmla="*/ 631139 h 1963679"/>
                <a:gd name="connsiteX32" fmla="*/ 54078 w 1575780"/>
                <a:gd name="connsiteY32" fmla="*/ 837370 h 1963679"/>
                <a:gd name="connsiteX33" fmla="*/ 21788 w 1575780"/>
                <a:gd name="connsiteY33" fmla="*/ 974951 h 1963679"/>
                <a:gd name="connsiteX34" fmla="*/ 21788 w 1575780"/>
                <a:gd name="connsiteY34" fmla="*/ 974951 h 1963679"/>
                <a:gd name="connsiteX35" fmla="*/ 14278 w 1575780"/>
                <a:gd name="connsiteY35" fmla="*/ 1020087 h 1963679"/>
                <a:gd name="connsiteX36" fmla="*/ 7820 w 1575780"/>
                <a:gd name="connsiteY36" fmla="*/ 1058553 h 1963679"/>
                <a:gd name="connsiteX37" fmla="*/ 7820 w 1575780"/>
                <a:gd name="connsiteY37" fmla="*/ 1058553 h 1963679"/>
                <a:gd name="connsiteX38" fmla="*/ 7820 w 1575780"/>
                <a:gd name="connsiteY38" fmla="*/ 1058553 h 1963679"/>
                <a:gd name="connsiteX39" fmla="*/ 2415 w 1575780"/>
                <a:gd name="connsiteY39" fmla="*/ 1115691 h 1963679"/>
                <a:gd name="connsiteX40" fmla="*/ 2274 w 1575780"/>
                <a:gd name="connsiteY40" fmla="*/ 1236215 h 1963679"/>
                <a:gd name="connsiteX41" fmla="*/ 18700 w 1575780"/>
                <a:gd name="connsiteY41" fmla="*/ 1351474 h 1963679"/>
                <a:gd name="connsiteX42" fmla="*/ 18700 w 1575780"/>
                <a:gd name="connsiteY42" fmla="*/ 1351474 h 1963679"/>
                <a:gd name="connsiteX43" fmla="*/ 18700 w 1575780"/>
                <a:gd name="connsiteY43" fmla="*/ 1351474 h 1963679"/>
                <a:gd name="connsiteX44" fmla="*/ 32879 w 1575780"/>
                <a:gd name="connsiteY44" fmla="*/ 1402296 h 1963679"/>
                <a:gd name="connsiteX45" fmla="*/ 32879 w 1575780"/>
                <a:gd name="connsiteY45" fmla="*/ 1402296 h 1963679"/>
                <a:gd name="connsiteX46" fmla="*/ 66151 w 1575780"/>
                <a:gd name="connsiteY46" fmla="*/ 1493197 h 1963679"/>
                <a:gd name="connsiteX47" fmla="*/ 66151 w 1575780"/>
                <a:gd name="connsiteY47" fmla="*/ 1493197 h 1963679"/>
                <a:gd name="connsiteX48" fmla="*/ 105039 w 1575780"/>
                <a:gd name="connsiteY48" fmla="*/ 1565568 h 1963679"/>
                <a:gd name="connsiteX49" fmla="*/ 105039 w 1575780"/>
                <a:gd name="connsiteY49" fmla="*/ 1565568 h 1963679"/>
                <a:gd name="connsiteX50" fmla="*/ 105039 w 1575780"/>
                <a:gd name="connsiteY50" fmla="*/ 1565568 h 1963679"/>
                <a:gd name="connsiteX51" fmla="*/ 109602 w 1575780"/>
                <a:gd name="connsiteY51" fmla="*/ 1578764 h 1963679"/>
                <a:gd name="connsiteX52" fmla="*/ 159370 w 1575780"/>
                <a:gd name="connsiteY52" fmla="*/ 1652258 h 1963679"/>
                <a:gd name="connsiteX53" fmla="*/ 159370 w 1575780"/>
                <a:gd name="connsiteY53" fmla="*/ 1652258 h 1963679"/>
                <a:gd name="connsiteX54" fmla="*/ 170250 w 1575780"/>
                <a:gd name="connsiteY54" fmla="*/ 1666437 h 1963679"/>
                <a:gd name="connsiteX55" fmla="*/ 249780 w 1575780"/>
                <a:gd name="connsiteY55" fmla="*/ 1750319 h 1963679"/>
                <a:gd name="connsiteX56" fmla="*/ 249780 w 1575780"/>
                <a:gd name="connsiteY56" fmla="*/ 1750319 h 1963679"/>
                <a:gd name="connsiteX57" fmla="*/ 249780 w 1575780"/>
                <a:gd name="connsiteY57" fmla="*/ 1750319 h 1963679"/>
                <a:gd name="connsiteX58" fmla="*/ 441130 w 1575780"/>
                <a:gd name="connsiteY58" fmla="*/ 1883829 h 1963679"/>
                <a:gd name="connsiteX59" fmla="*/ 720645 w 1575780"/>
                <a:gd name="connsiteY59" fmla="*/ 1960833 h 1963679"/>
                <a:gd name="connsiteX60" fmla="*/ 909327 w 1575780"/>
                <a:gd name="connsiteY60" fmla="*/ 1955147 h 1963679"/>
                <a:gd name="connsiteX61" fmla="*/ 1167152 w 1575780"/>
                <a:gd name="connsiteY61" fmla="*/ 1866983 h 1963679"/>
                <a:gd name="connsiteX62" fmla="*/ 1318702 w 1575780"/>
                <a:gd name="connsiteY62" fmla="*/ 1757550 h 1963679"/>
                <a:gd name="connsiteX63" fmla="*/ 1412130 w 1575780"/>
                <a:gd name="connsiteY63" fmla="*/ 1655838 h 1963679"/>
                <a:gd name="connsiteX64" fmla="*/ 1466812 w 1575780"/>
                <a:gd name="connsiteY64" fmla="*/ 1572517 h 1963679"/>
                <a:gd name="connsiteX65" fmla="*/ 1503103 w 1575780"/>
                <a:gd name="connsiteY65" fmla="*/ 1507377 h 1963679"/>
                <a:gd name="connsiteX66" fmla="*/ 1503103 w 1575780"/>
                <a:gd name="connsiteY66" fmla="*/ 1507377 h 1963679"/>
                <a:gd name="connsiteX67" fmla="*/ 1503103 w 1575780"/>
                <a:gd name="connsiteY67" fmla="*/ 1507377 h 1963679"/>
                <a:gd name="connsiteX68" fmla="*/ 1539463 w 1575780"/>
                <a:gd name="connsiteY68" fmla="*/ 1409596 h 1963679"/>
                <a:gd name="connsiteX69" fmla="*/ 1549922 w 1575780"/>
                <a:gd name="connsiteY69" fmla="*/ 1369514 h 1963679"/>
                <a:gd name="connsiteX70" fmla="*/ 1549922 w 1575780"/>
                <a:gd name="connsiteY70" fmla="*/ 1369514 h 1963679"/>
                <a:gd name="connsiteX71" fmla="*/ 1549922 w 1575780"/>
                <a:gd name="connsiteY71" fmla="*/ 1369514 h 1963679"/>
                <a:gd name="connsiteX72" fmla="*/ 1575122 w 1575780"/>
                <a:gd name="connsiteY72" fmla="*/ 1199995 h 196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1575780" h="1963679">
                  <a:moveTo>
                    <a:pt x="1575122" y="1199995"/>
                  </a:moveTo>
                  <a:cubicBezTo>
                    <a:pt x="1577509" y="1152684"/>
                    <a:pt x="1573016" y="1105513"/>
                    <a:pt x="1567892" y="1058483"/>
                  </a:cubicBezTo>
                  <a:cubicBezTo>
                    <a:pt x="1571472" y="1050060"/>
                    <a:pt x="1560381" y="1046269"/>
                    <a:pt x="1562066" y="1037214"/>
                  </a:cubicBezTo>
                  <a:cubicBezTo>
                    <a:pt x="1566137" y="1015945"/>
                    <a:pt x="1561504" y="995097"/>
                    <a:pt x="1553923" y="974951"/>
                  </a:cubicBezTo>
                  <a:cubicBezTo>
                    <a:pt x="1553923" y="974951"/>
                    <a:pt x="1553923" y="974951"/>
                    <a:pt x="1553923" y="974951"/>
                  </a:cubicBezTo>
                  <a:cubicBezTo>
                    <a:pt x="1542692" y="904266"/>
                    <a:pt x="1523389" y="835545"/>
                    <a:pt x="1500927" y="767737"/>
                  </a:cubicBezTo>
                  <a:cubicBezTo>
                    <a:pt x="1484712" y="718742"/>
                    <a:pt x="1468216" y="669886"/>
                    <a:pt x="1445262" y="623488"/>
                  </a:cubicBezTo>
                  <a:cubicBezTo>
                    <a:pt x="1445262" y="623488"/>
                    <a:pt x="1445262" y="623488"/>
                    <a:pt x="1445262" y="623488"/>
                  </a:cubicBezTo>
                  <a:cubicBezTo>
                    <a:pt x="1441331" y="605237"/>
                    <a:pt x="1434172" y="588391"/>
                    <a:pt x="1423642" y="572948"/>
                  </a:cubicBezTo>
                  <a:cubicBezTo>
                    <a:pt x="1423642" y="572948"/>
                    <a:pt x="1423642" y="572948"/>
                    <a:pt x="1423642" y="572948"/>
                  </a:cubicBezTo>
                  <a:cubicBezTo>
                    <a:pt x="1409744" y="540658"/>
                    <a:pt x="1394441" y="509071"/>
                    <a:pt x="1376402" y="478887"/>
                  </a:cubicBezTo>
                  <a:cubicBezTo>
                    <a:pt x="1376402" y="478887"/>
                    <a:pt x="1376402" y="478887"/>
                    <a:pt x="1376402" y="478887"/>
                  </a:cubicBezTo>
                  <a:cubicBezTo>
                    <a:pt x="1364960" y="453687"/>
                    <a:pt x="1350500" y="430242"/>
                    <a:pt x="1335689" y="407008"/>
                  </a:cubicBezTo>
                  <a:cubicBezTo>
                    <a:pt x="1335689" y="407008"/>
                    <a:pt x="1335689" y="407008"/>
                    <a:pt x="1335689" y="407008"/>
                  </a:cubicBezTo>
                  <a:cubicBezTo>
                    <a:pt x="1316877" y="375701"/>
                    <a:pt x="1297784" y="344535"/>
                    <a:pt x="1275322" y="315685"/>
                  </a:cubicBezTo>
                  <a:cubicBezTo>
                    <a:pt x="1251736" y="282834"/>
                    <a:pt x="1227659" y="250404"/>
                    <a:pt x="1198950" y="221765"/>
                  </a:cubicBezTo>
                  <a:lnTo>
                    <a:pt x="1198950" y="221765"/>
                  </a:lnTo>
                  <a:lnTo>
                    <a:pt x="1198950" y="221765"/>
                  </a:lnTo>
                  <a:cubicBezTo>
                    <a:pt x="1191299" y="212499"/>
                    <a:pt x="1184349" y="202532"/>
                    <a:pt x="1175926" y="194108"/>
                  </a:cubicBezTo>
                  <a:cubicBezTo>
                    <a:pt x="1112260" y="130372"/>
                    <a:pt x="1043258" y="73935"/>
                    <a:pt x="959867" y="37083"/>
                  </a:cubicBezTo>
                  <a:cubicBezTo>
                    <a:pt x="859068" y="-7420"/>
                    <a:pt x="756303" y="-12334"/>
                    <a:pt x="652977" y="24869"/>
                  </a:cubicBezTo>
                  <a:cubicBezTo>
                    <a:pt x="540175" y="65512"/>
                    <a:pt x="452151" y="141322"/>
                    <a:pt x="373463" y="229276"/>
                  </a:cubicBezTo>
                  <a:cubicBezTo>
                    <a:pt x="373463" y="229276"/>
                    <a:pt x="373463" y="229276"/>
                    <a:pt x="373463" y="229276"/>
                  </a:cubicBezTo>
                  <a:cubicBezTo>
                    <a:pt x="346578" y="260512"/>
                    <a:pt x="319624" y="291678"/>
                    <a:pt x="297793" y="326846"/>
                  </a:cubicBezTo>
                  <a:cubicBezTo>
                    <a:pt x="297793" y="326846"/>
                    <a:pt x="297793" y="326846"/>
                    <a:pt x="297793" y="326846"/>
                  </a:cubicBezTo>
                  <a:cubicBezTo>
                    <a:pt x="297793" y="326846"/>
                    <a:pt x="297793" y="326846"/>
                    <a:pt x="297793" y="326846"/>
                  </a:cubicBezTo>
                  <a:cubicBezTo>
                    <a:pt x="276594" y="352748"/>
                    <a:pt x="257923" y="380194"/>
                    <a:pt x="242901" y="410167"/>
                  </a:cubicBezTo>
                  <a:cubicBezTo>
                    <a:pt x="225212" y="432418"/>
                    <a:pt x="213349" y="458109"/>
                    <a:pt x="199521" y="482607"/>
                  </a:cubicBezTo>
                  <a:cubicBezTo>
                    <a:pt x="182744" y="513423"/>
                    <a:pt x="165547" y="544098"/>
                    <a:pt x="152210" y="576668"/>
                  </a:cubicBezTo>
                  <a:cubicBezTo>
                    <a:pt x="141119" y="593585"/>
                    <a:pt x="134380" y="612467"/>
                    <a:pt x="127221" y="631139"/>
                  </a:cubicBezTo>
                  <a:cubicBezTo>
                    <a:pt x="127221" y="631139"/>
                    <a:pt x="127221" y="631139"/>
                    <a:pt x="127221" y="631139"/>
                  </a:cubicBezTo>
                  <a:cubicBezTo>
                    <a:pt x="127221" y="631139"/>
                    <a:pt x="127221" y="631139"/>
                    <a:pt x="127221" y="631139"/>
                  </a:cubicBezTo>
                  <a:cubicBezTo>
                    <a:pt x="99283" y="698596"/>
                    <a:pt x="74013" y="767035"/>
                    <a:pt x="54078" y="837370"/>
                  </a:cubicBezTo>
                  <a:cubicBezTo>
                    <a:pt x="41232" y="882716"/>
                    <a:pt x="28387" y="928132"/>
                    <a:pt x="21788" y="974951"/>
                  </a:cubicBezTo>
                  <a:cubicBezTo>
                    <a:pt x="21788" y="974951"/>
                    <a:pt x="21788" y="974951"/>
                    <a:pt x="21788" y="974951"/>
                  </a:cubicBezTo>
                  <a:cubicBezTo>
                    <a:pt x="15822" y="989482"/>
                    <a:pt x="18279" y="1005556"/>
                    <a:pt x="14278" y="1020087"/>
                  </a:cubicBezTo>
                  <a:cubicBezTo>
                    <a:pt x="10768" y="1032862"/>
                    <a:pt x="6977" y="1045216"/>
                    <a:pt x="7820" y="1058553"/>
                  </a:cubicBezTo>
                  <a:cubicBezTo>
                    <a:pt x="7820" y="1058553"/>
                    <a:pt x="7820" y="1058553"/>
                    <a:pt x="7820" y="1058553"/>
                  </a:cubicBezTo>
                  <a:cubicBezTo>
                    <a:pt x="7820" y="1058553"/>
                    <a:pt x="7820" y="1058553"/>
                    <a:pt x="7820" y="1058553"/>
                  </a:cubicBezTo>
                  <a:cubicBezTo>
                    <a:pt x="5995" y="1077576"/>
                    <a:pt x="4029" y="1096669"/>
                    <a:pt x="2415" y="1115691"/>
                  </a:cubicBezTo>
                  <a:cubicBezTo>
                    <a:pt x="-1025" y="1155842"/>
                    <a:pt x="-533" y="1195994"/>
                    <a:pt x="2274" y="1236215"/>
                  </a:cubicBezTo>
                  <a:cubicBezTo>
                    <a:pt x="5012" y="1275033"/>
                    <a:pt x="12382" y="1313219"/>
                    <a:pt x="18700" y="1351474"/>
                  </a:cubicBezTo>
                  <a:cubicBezTo>
                    <a:pt x="18700" y="1351474"/>
                    <a:pt x="18700" y="1351474"/>
                    <a:pt x="18700" y="1351474"/>
                  </a:cubicBezTo>
                  <a:cubicBezTo>
                    <a:pt x="18700" y="1351474"/>
                    <a:pt x="18700" y="1351474"/>
                    <a:pt x="18700" y="1351474"/>
                  </a:cubicBezTo>
                  <a:cubicBezTo>
                    <a:pt x="24666" y="1368041"/>
                    <a:pt x="24947" y="1386291"/>
                    <a:pt x="32879" y="1402296"/>
                  </a:cubicBezTo>
                  <a:lnTo>
                    <a:pt x="32879" y="1402296"/>
                  </a:lnTo>
                  <a:cubicBezTo>
                    <a:pt x="41583" y="1433462"/>
                    <a:pt x="53306" y="1463575"/>
                    <a:pt x="66151" y="1493197"/>
                  </a:cubicBezTo>
                  <a:cubicBezTo>
                    <a:pt x="66151" y="1493197"/>
                    <a:pt x="66151" y="1493197"/>
                    <a:pt x="66151" y="1493197"/>
                  </a:cubicBezTo>
                  <a:cubicBezTo>
                    <a:pt x="77102" y="1518397"/>
                    <a:pt x="87280" y="1544018"/>
                    <a:pt x="105039" y="1565568"/>
                  </a:cubicBezTo>
                  <a:cubicBezTo>
                    <a:pt x="105039" y="1565568"/>
                    <a:pt x="105039" y="1565568"/>
                    <a:pt x="105039" y="1565568"/>
                  </a:cubicBezTo>
                  <a:cubicBezTo>
                    <a:pt x="105039" y="1565568"/>
                    <a:pt x="105039" y="1565568"/>
                    <a:pt x="105039" y="1565568"/>
                  </a:cubicBezTo>
                  <a:cubicBezTo>
                    <a:pt x="105179" y="1570481"/>
                    <a:pt x="107075" y="1574553"/>
                    <a:pt x="109602" y="1578764"/>
                  </a:cubicBezTo>
                  <a:cubicBezTo>
                    <a:pt x="124974" y="1604105"/>
                    <a:pt x="140979" y="1628953"/>
                    <a:pt x="159370" y="1652258"/>
                  </a:cubicBezTo>
                  <a:cubicBezTo>
                    <a:pt x="159370" y="1652258"/>
                    <a:pt x="159370" y="1652258"/>
                    <a:pt x="159370" y="1652258"/>
                  </a:cubicBezTo>
                  <a:cubicBezTo>
                    <a:pt x="163020" y="1656961"/>
                    <a:pt x="166389" y="1661945"/>
                    <a:pt x="170250" y="1666437"/>
                  </a:cubicBezTo>
                  <a:cubicBezTo>
                    <a:pt x="195590" y="1695568"/>
                    <a:pt x="218263" y="1727155"/>
                    <a:pt x="249780" y="1750319"/>
                  </a:cubicBezTo>
                  <a:lnTo>
                    <a:pt x="249780" y="1750319"/>
                  </a:lnTo>
                  <a:cubicBezTo>
                    <a:pt x="249780" y="1750319"/>
                    <a:pt x="249780" y="1750319"/>
                    <a:pt x="249780" y="1750319"/>
                  </a:cubicBezTo>
                  <a:cubicBezTo>
                    <a:pt x="304953" y="1807107"/>
                    <a:pt x="370655" y="1849153"/>
                    <a:pt x="441130" y="1883829"/>
                  </a:cubicBezTo>
                  <a:cubicBezTo>
                    <a:pt x="529295" y="1927210"/>
                    <a:pt x="622162" y="1952971"/>
                    <a:pt x="720645" y="1960833"/>
                  </a:cubicBezTo>
                  <a:cubicBezTo>
                    <a:pt x="784030" y="1965887"/>
                    <a:pt x="846854" y="1964342"/>
                    <a:pt x="909327" y="1955147"/>
                  </a:cubicBezTo>
                  <a:cubicBezTo>
                    <a:pt x="1000440" y="1941740"/>
                    <a:pt x="1086498" y="1911627"/>
                    <a:pt x="1167152" y="1866983"/>
                  </a:cubicBezTo>
                  <a:cubicBezTo>
                    <a:pt x="1221974" y="1836659"/>
                    <a:pt x="1273567" y="1801492"/>
                    <a:pt x="1318702" y="1757550"/>
                  </a:cubicBezTo>
                  <a:cubicBezTo>
                    <a:pt x="1352816" y="1726383"/>
                    <a:pt x="1385948" y="1694304"/>
                    <a:pt x="1412130" y="1655838"/>
                  </a:cubicBezTo>
                  <a:cubicBezTo>
                    <a:pt x="1432768" y="1629655"/>
                    <a:pt x="1454037" y="1603824"/>
                    <a:pt x="1466812" y="1572517"/>
                  </a:cubicBezTo>
                  <a:cubicBezTo>
                    <a:pt x="1483448" y="1553354"/>
                    <a:pt x="1491450" y="1529347"/>
                    <a:pt x="1503103" y="1507377"/>
                  </a:cubicBezTo>
                  <a:lnTo>
                    <a:pt x="1503103" y="1507377"/>
                  </a:lnTo>
                  <a:lnTo>
                    <a:pt x="1503103" y="1507377"/>
                  </a:lnTo>
                  <a:cubicBezTo>
                    <a:pt x="1516510" y="1475298"/>
                    <a:pt x="1531461" y="1443710"/>
                    <a:pt x="1539463" y="1409596"/>
                  </a:cubicBezTo>
                  <a:cubicBezTo>
                    <a:pt x="1541920" y="1395978"/>
                    <a:pt x="1551396" y="1384185"/>
                    <a:pt x="1549922" y="1369514"/>
                  </a:cubicBezTo>
                  <a:cubicBezTo>
                    <a:pt x="1549922" y="1369514"/>
                    <a:pt x="1549922" y="1369514"/>
                    <a:pt x="1549922" y="1369514"/>
                  </a:cubicBezTo>
                  <a:cubicBezTo>
                    <a:pt x="1549922" y="1369514"/>
                    <a:pt x="1549922" y="1369514"/>
                    <a:pt x="1549922" y="1369514"/>
                  </a:cubicBezTo>
                  <a:cubicBezTo>
                    <a:pt x="1567822" y="1314342"/>
                    <a:pt x="1572244" y="1257203"/>
                    <a:pt x="1575122" y="1199995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7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xmlns="" id="{FE68D2EC-986F-4500-BA22-9C618862E482}"/>
                </a:ext>
              </a:extLst>
            </p:cNvPr>
            <p:cNvSpPr/>
            <p:nvPr/>
          </p:nvSpPr>
          <p:spPr>
            <a:xfrm>
              <a:off x="2614190" y="3001030"/>
              <a:ext cx="1628914" cy="1678608"/>
            </a:xfrm>
            <a:custGeom>
              <a:avLst/>
              <a:gdLst>
                <a:gd name="connsiteX0" fmla="*/ 169197 w 1628914"/>
                <a:gd name="connsiteY0" fmla="*/ 1512286 h 1678608"/>
                <a:gd name="connsiteX1" fmla="*/ 182090 w 1628914"/>
                <a:gd name="connsiteY1" fmla="*/ 1515024 h 1678608"/>
                <a:gd name="connsiteX2" fmla="*/ 364642 w 1628914"/>
                <a:gd name="connsiteY2" fmla="*/ 1544472 h 1678608"/>
                <a:gd name="connsiteX3" fmla="*/ 661178 w 1628914"/>
                <a:gd name="connsiteY3" fmla="*/ 1571797 h 1678608"/>
                <a:gd name="connsiteX4" fmla="*/ 966651 w 1628914"/>
                <a:gd name="connsiteY4" fmla="*/ 1573847 h 1678608"/>
                <a:gd name="connsiteX5" fmla="*/ 1336222 w 1628914"/>
                <a:gd name="connsiteY5" fmla="*/ 1539125 h 1678608"/>
                <a:gd name="connsiteX6" fmla="*/ 1442369 w 1628914"/>
                <a:gd name="connsiteY6" fmla="*/ 1521763 h 1678608"/>
                <a:gd name="connsiteX7" fmla="*/ 1465664 w 1628914"/>
                <a:gd name="connsiteY7" fmla="*/ 1524107 h 1678608"/>
                <a:gd name="connsiteX8" fmla="*/ 1368162 w 1628914"/>
                <a:gd name="connsiteY8" fmla="*/ 1630254 h 1678608"/>
                <a:gd name="connsiteX9" fmla="*/ 1152719 w 1628914"/>
                <a:gd name="connsiteY9" fmla="*/ 1660435 h 1678608"/>
                <a:gd name="connsiteX10" fmla="*/ 906949 w 1628914"/>
                <a:gd name="connsiteY10" fmla="*/ 1676624 h 1678608"/>
                <a:gd name="connsiteX11" fmla="*/ 675316 w 1628914"/>
                <a:gd name="connsiteY11" fmla="*/ 1673914 h 1678608"/>
                <a:gd name="connsiteX12" fmla="*/ 265454 w 1628914"/>
                <a:gd name="connsiteY12" fmla="*/ 1625492 h 1678608"/>
                <a:gd name="connsiteX13" fmla="*/ 252634 w 1628914"/>
                <a:gd name="connsiteY13" fmla="*/ 1622709 h 1678608"/>
                <a:gd name="connsiteX14" fmla="*/ 169636 w 1628914"/>
                <a:gd name="connsiteY14" fmla="*/ 1535170 h 1678608"/>
                <a:gd name="connsiteX15" fmla="*/ 158282 w 1628914"/>
                <a:gd name="connsiteY15" fmla="*/ 1520371 h 1678608"/>
                <a:gd name="connsiteX16" fmla="*/ 169197 w 1628914"/>
                <a:gd name="connsiteY16" fmla="*/ 1512286 h 1678608"/>
                <a:gd name="connsiteX17" fmla="*/ 60925 w 1628914"/>
                <a:gd name="connsiteY17" fmla="*/ 1354448 h 1678608"/>
                <a:gd name="connsiteX18" fmla="*/ 140627 w 1628914"/>
                <a:gd name="connsiteY18" fmla="*/ 1366315 h 1678608"/>
                <a:gd name="connsiteX19" fmla="*/ 328306 w 1628914"/>
                <a:gd name="connsiteY19" fmla="*/ 1392248 h 1678608"/>
                <a:gd name="connsiteX20" fmla="*/ 503898 w 1628914"/>
                <a:gd name="connsiteY20" fmla="*/ 1409976 h 1678608"/>
                <a:gd name="connsiteX21" fmla="*/ 562063 w 1628914"/>
                <a:gd name="connsiteY21" fmla="*/ 1413639 h 1678608"/>
                <a:gd name="connsiteX22" fmla="*/ 676853 w 1628914"/>
                <a:gd name="connsiteY22" fmla="*/ 1418401 h 1678608"/>
                <a:gd name="connsiteX23" fmla="*/ 910684 w 1628914"/>
                <a:gd name="connsiteY23" fmla="*/ 1421403 h 1678608"/>
                <a:gd name="connsiteX24" fmla="*/ 1155136 w 1628914"/>
                <a:gd name="connsiteY24" fmla="*/ 1409830 h 1678608"/>
                <a:gd name="connsiteX25" fmla="*/ 1405375 w 1628914"/>
                <a:gd name="connsiteY25" fmla="*/ 1383751 h 1678608"/>
                <a:gd name="connsiteX26" fmla="*/ 1544413 w 1628914"/>
                <a:gd name="connsiteY26" fmla="*/ 1362433 h 1678608"/>
                <a:gd name="connsiteX27" fmla="*/ 1560529 w 1628914"/>
                <a:gd name="connsiteY27" fmla="*/ 1369173 h 1678608"/>
                <a:gd name="connsiteX28" fmla="*/ 1522730 w 1628914"/>
                <a:gd name="connsiteY28" fmla="*/ 1437153 h 1678608"/>
                <a:gd name="connsiteX29" fmla="*/ 1389112 w 1628914"/>
                <a:gd name="connsiteY29" fmla="*/ 1456933 h 1678608"/>
                <a:gd name="connsiteX30" fmla="*/ 1255203 w 1628914"/>
                <a:gd name="connsiteY30" fmla="*/ 1474588 h 1678608"/>
                <a:gd name="connsiteX31" fmla="*/ 1034192 w 1628914"/>
                <a:gd name="connsiteY31" fmla="*/ 1492828 h 1678608"/>
                <a:gd name="connsiteX32" fmla="*/ 839992 w 1628914"/>
                <a:gd name="connsiteY32" fmla="*/ 1498102 h 1678608"/>
                <a:gd name="connsiteX33" fmla="*/ 632535 w 1628914"/>
                <a:gd name="connsiteY33" fmla="*/ 1492975 h 1678608"/>
                <a:gd name="connsiteX34" fmla="*/ 389181 w 1628914"/>
                <a:gd name="connsiteY34" fmla="*/ 1471950 h 1678608"/>
                <a:gd name="connsiteX35" fmla="*/ 116526 w 1628914"/>
                <a:gd name="connsiteY35" fmla="*/ 1430415 h 1678608"/>
                <a:gd name="connsiteX36" fmla="*/ 101508 w 1628914"/>
                <a:gd name="connsiteY36" fmla="*/ 1429974 h 1678608"/>
                <a:gd name="connsiteX37" fmla="*/ 60925 w 1628914"/>
                <a:gd name="connsiteY37" fmla="*/ 1354448 h 1678608"/>
                <a:gd name="connsiteX38" fmla="*/ 11479 w 1628914"/>
                <a:gd name="connsiteY38" fmla="*/ 1206401 h 1678608"/>
                <a:gd name="connsiteX39" fmla="*/ 80119 w 1628914"/>
                <a:gd name="connsiteY39" fmla="*/ 1221198 h 1678608"/>
                <a:gd name="connsiteX40" fmla="*/ 230658 w 1628914"/>
                <a:gd name="connsiteY40" fmla="*/ 1239806 h 1678608"/>
                <a:gd name="connsiteX41" fmla="*/ 318418 w 1628914"/>
                <a:gd name="connsiteY41" fmla="*/ 1248009 h 1678608"/>
                <a:gd name="connsiteX42" fmla="*/ 522434 w 1628914"/>
                <a:gd name="connsiteY42" fmla="*/ 1262441 h 1678608"/>
                <a:gd name="connsiteX43" fmla="*/ 708867 w 1628914"/>
                <a:gd name="connsiteY43" fmla="*/ 1267936 h 1678608"/>
                <a:gd name="connsiteX44" fmla="*/ 891565 w 1628914"/>
                <a:gd name="connsiteY44" fmla="*/ 1270060 h 1678608"/>
                <a:gd name="connsiteX45" fmla="*/ 1049723 w 1628914"/>
                <a:gd name="connsiteY45" fmla="*/ 1266397 h 1678608"/>
                <a:gd name="connsiteX46" fmla="*/ 1196160 w 1628914"/>
                <a:gd name="connsiteY46" fmla="*/ 1259218 h 1678608"/>
                <a:gd name="connsiteX47" fmla="*/ 1428013 w 1628914"/>
                <a:gd name="connsiteY47" fmla="*/ 1240098 h 1678608"/>
                <a:gd name="connsiteX48" fmla="*/ 1595180 w 1628914"/>
                <a:gd name="connsiteY48" fmla="*/ 1219075 h 1678608"/>
                <a:gd name="connsiteX49" fmla="*/ 1609465 w 1628914"/>
                <a:gd name="connsiteY49" fmla="*/ 1225228 h 1678608"/>
                <a:gd name="connsiteX50" fmla="*/ 1598550 w 1628914"/>
                <a:gd name="connsiteY50" fmla="*/ 1267202 h 1678608"/>
                <a:gd name="connsiteX51" fmla="*/ 1556941 w 1628914"/>
                <a:gd name="connsiteY51" fmla="*/ 1268008 h 1678608"/>
                <a:gd name="connsiteX52" fmla="*/ 1352267 w 1628914"/>
                <a:gd name="connsiteY52" fmla="*/ 1292622 h 1678608"/>
                <a:gd name="connsiteX53" fmla="*/ 1187516 w 1628914"/>
                <a:gd name="connsiteY53" fmla="*/ 1305515 h 1678608"/>
                <a:gd name="connsiteX54" fmla="*/ 659859 w 1628914"/>
                <a:gd name="connsiteY54" fmla="*/ 1315185 h 1678608"/>
                <a:gd name="connsiteX55" fmla="*/ 427348 w 1628914"/>
                <a:gd name="connsiteY55" fmla="*/ 1301999 h 1678608"/>
                <a:gd name="connsiteX56" fmla="*/ 281497 w 1628914"/>
                <a:gd name="connsiteY56" fmla="*/ 1289326 h 1678608"/>
                <a:gd name="connsiteX57" fmla="*/ 112278 w 1628914"/>
                <a:gd name="connsiteY57" fmla="*/ 1268448 h 1678608"/>
                <a:gd name="connsiteX58" fmla="*/ 32649 w 1628914"/>
                <a:gd name="connsiteY58" fmla="*/ 1256434 h 1678608"/>
                <a:gd name="connsiteX59" fmla="*/ 26276 w 1628914"/>
                <a:gd name="connsiteY59" fmla="*/ 1259438 h 1678608"/>
                <a:gd name="connsiteX60" fmla="*/ 11479 w 1628914"/>
                <a:gd name="connsiteY60" fmla="*/ 1206401 h 1678608"/>
                <a:gd name="connsiteX61" fmla="*/ 14702 w 1628914"/>
                <a:gd name="connsiteY61" fmla="*/ 813461 h 1678608"/>
                <a:gd name="connsiteX62" fmla="*/ 34260 w 1628914"/>
                <a:gd name="connsiteY62" fmla="*/ 817270 h 1678608"/>
                <a:gd name="connsiteX63" fmla="*/ 665060 w 1628914"/>
                <a:gd name="connsiteY63" fmla="*/ 816171 h 1678608"/>
                <a:gd name="connsiteX64" fmla="*/ 964893 w 1628914"/>
                <a:gd name="connsiteY64" fmla="*/ 814414 h 1678608"/>
                <a:gd name="connsiteX65" fmla="*/ 1587781 w 1628914"/>
                <a:gd name="connsiteY65" fmla="*/ 817344 h 1678608"/>
                <a:gd name="connsiteX66" fmla="*/ 1613566 w 1628914"/>
                <a:gd name="connsiteY66" fmla="*/ 813608 h 1678608"/>
                <a:gd name="connsiteX67" fmla="*/ 1622064 w 1628914"/>
                <a:gd name="connsiteY67" fmla="*/ 878584 h 1678608"/>
                <a:gd name="connsiteX68" fmla="*/ 1628144 w 1628914"/>
                <a:gd name="connsiteY68" fmla="*/ 900854 h 1678608"/>
                <a:gd name="connsiteX69" fmla="*/ 1398343 w 1628914"/>
                <a:gd name="connsiteY69" fmla="*/ 904956 h 1678608"/>
                <a:gd name="connsiteX70" fmla="*/ 1008113 w 1628914"/>
                <a:gd name="connsiteY70" fmla="*/ 908912 h 1678608"/>
                <a:gd name="connsiteX71" fmla="*/ 736777 w 1628914"/>
                <a:gd name="connsiteY71" fmla="*/ 911109 h 1678608"/>
                <a:gd name="connsiteX72" fmla="*/ 295562 w 1628914"/>
                <a:gd name="connsiteY72" fmla="*/ 907081 h 1678608"/>
                <a:gd name="connsiteX73" fmla="*/ 82755 w 1628914"/>
                <a:gd name="connsiteY73" fmla="*/ 903638 h 1678608"/>
                <a:gd name="connsiteX74" fmla="*/ 124 w 1628914"/>
                <a:gd name="connsiteY74" fmla="*/ 900708 h 1678608"/>
                <a:gd name="connsiteX75" fmla="*/ 6864 w 1628914"/>
                <a:gd name="connsiteY75" fmla="*/ 860563 h 1678608"/>
                <a:gd name="connsiteX76" fmla="*/ 14702 w 1628914"/>
                <a:gd name="connsiteY76" fmla="*/ 813461 h 1678608"/>
                <a:gd name="connsiteX77" fmla="*/ 778394 w 1628914"/>
                <a:gd name="connsiteY77" fmla="*/ 359563 h 1678608"/>
                <a:gd name="connsiteX78" fmla="*/ 950974 w 1628914"/>
                <a:gd name="connsiteY78" fmla="*/ 360964 h 1678608"/>
                <a:gd name="connsiteX79" fmla="*/ 1133306 w 1628914"/>
                <a:gd name="connsiteY79" fmla="*/ 368070 h 1678608"/>
                <a:gd name="connsiteX80" fmla="*/ 1370871 w 1628914"/>
                <a:gd name="connsiteY80" fmla="*/ 386969 h 1678608"/>
                <a:gd name="connsiteX81" fmla="*/ 1452625 w 1628914"/>
                <a:gd name="connsiteY81" fmla="*/ 397372 h 1678608"/>
                <a:gd name="connsiteX82" fmla="*/ 1477824 w 1628914"/>
                <a:gd name="connsiteY82" fmla="*/ 394075 h 1678608"/>
                <a:gd name="connsiteX83" fmla="*/ 1500386 w 1628914"/>
                <a:gd name="connsiteY83" fmla="*/ 446820 h 1678608"/>
                <a:gd name="connsiteX84" fmla="*/ 1373875 w 1628914"/>
                <a:gd name="connsiteY84" fmla="*/ 432535 h 1678608"/>
                <a:gd name="connsiteX85" fmla="*/ 1276665 w 1628914"/>
                <a:gd name="connsiteY85" fmla="*/ 424550 h 1678608"/>
                <a:gd name="connsiteX86" fmla="*/ 1019394 w 1628914"/>
                <a:gd name="connsiteY86" fmla="*/ 412023 h 1678608"/>
                <a:gd name="connsiteX87" fmla="*/ 668576 w 1628914"/>
                <a:gd name="connsiteY87" fmla="*/ 410192 h 1678608"/>
                <a:gd name="connsiteX88" fmla="*/ 493862 w 1628914"/>
                <a:gd name="connsiteY88" fmla="*/ 417444 h 1678608"/>
                <a:gd name="connsiteX89" fmla="*/ 321860 w 1628914"/>
                <a:gd name="connsiteY89" fmla="*/ 430996 h 1678608"/>
                <a:gd name="connsiteX90" fmla="*/ 153886 w 1628914"/>
                <a:gd name="connsiteY90" fmla="*/ 447186 h 1678608"/>
                <a:gd name="connsiteX91" fmla="*/ 125023 w 1628914"/>
                <a:gd name="connsiteY91" fmla="*/ 454731 h 1678608"/>
                <a:gd name="connsiteX92" fmla="*/ 150883 w 1628914"/>
                <a:gd name="connsiteY92" fmla="*/ 397959 h 1678608"/>
                <a:gd name="connsiteX93" fmla="*/ 217031 w 1628914"/>
                <a:gd name="connsiteY93" fmla="*/ 396200 h 1678608"/>
                <a:gd name="connsiteX94" fmla="*/ 345594 w 1628914"/>
                <a:gd name="connsiteY94" fmla="*/ 383014 h 1678608"/>
                <a:gd name="connsiteX95" fmla="*/ 526973 w 1628914"/>
                <a:gd name="connsiteY95" fmla="*/ 368290 h 1678608"/>
                <a:gd name="connsiteX96" fmla="*/ 605870 w 1628914"/>
                <a:gd name="connsiteY96" fmla="*/ 364700 h 1678608"/>
                <a:gd name="connsiteX97" fmla="*/ 778394 w 1628914"/>
                <a:gd name="connsiteY97" fmla="*/ 359563 h 1678608"/>
                <a:gd name="connsiteX98" fmla="*/ 812962 w 1628914"/>
                <a:gd name="connsiteY98" fmla="*/ 182148 h 1678608"/>
                <a:gd name="connsiteX99" fmla="*/ 1085324 w 1628914"/>
                <a:gd name="connsiteY99" fmla="*/ 189254 h 1678608"/>
                <a:gd name="connsiteX100" fmla="*/ 1242603 w 1628914"/>
                <a:gd name="connsiteY100" fmla="*/ 202074 h 1678608"/>
                <a:gd name="connsiteX101" fmla="*/ 1385816 w 1628914"/>
                <a:gd name="connsiteY101" fmla="*/ 220900 h 1678608"/>
                <a:gd name="connsiteX102" fmla="*/ 1428304 w 1628914"/>
                <a:gd name="connsiteY102" fmla="*/ 295914 h 1678608"/>
                <a:gd name="connsiteX103" fmla="*/ 1305162 w 1628914"/>
                <a:gd name="connsiteY103" fmla="*/ 283094 h 1678608"/>
                <a:gd name="connsiteX104" fmla="*/ 1223190 w 1628914"/>
                <a:gd name="connsiteY104" fmla="*/ 273717 h 1678608"/>
                <a:gd name="connsiteX105" fmla="*/ 964307 w 1628914"/>
                <a:gd name="connsiteY105" fmla="*/ 258774 h 1678608"/>
                <a:gd name="connsiteX106" fmla="*/ 686964 w 1628914"/>
                <a:gd name="connsiteY106" fmla="*/ 258993 h 1678608"/>
                <a:gd name="connsiteX107" fmla="*/ 469469 w 1628914"/>
                <a:gd name="connsiteY107" fmla="*/ 272106 h 1678608"/>
                <a:gd name="connsiteX108" fmla="*/ 301422 w 1628914"/>
                <a:gd name="connsiteY108" fmla="*/ 288662 h 1678608"/>
                <a:gd name="connsiteX109" fmla="*/ 208534 w 1628914"/>
                <a:gd name="connsiteY109" fmla="*/ 301409 h 1678608"/>
                <a:gd name="connsiteX110" fmla="*/ 200110 w 1628914"/>
                <a:gd name="connsiteY110" fmla="*/ 299724 h 1678608"/>
                <a:gd name="connsiteX111" fmla="*/ 245528 w 1628914"/>
                <a:gd name="connsiteY111" fmla="*/ 224197 h 1678608"/>
                <a:gd name="connsiteX112" fmla="*/ 375775 w 1628914"/>
                <a:gd name="connsiteY112" fmla="*/ 207934 h 1678608"/>
                <a:gd name="connsiteX113" fmla="*/ 504485 w 1628914"/>
                <a:gd name="connsiteY113" fmla="*/ 194162 h 1678608"/>
                <a:gd name="connsiteX114" fmla="*/ 812962 w 1628914"/>
                <a:gd name="connsiteY114" fmla="*/ 182148 h 1678608"/>
                <a:gd name="connsiteX115" fmla="*/ 838170 w 1628914"/>
                <a:gd name="connsiteY115" fmla="*/ 1 h 1678608"/>
                <a:gd name="connsiteX116" fmla="*/ 962548 w 1628914"/>
                <a:gd name="connsiteY116" fmla="*/ 4506 h 1678608"/>
                <a:gd name="connsiteX117" fmla="*/ 1041444 w 1628914"/>
                <a:gd name="connsiteY117" fmla="*/ 8168 h 1678608"/>
                <a:gd name="connsiteX118" fmla="*/ 1229928 w 1628914"/>
                <a:gd name="connsiteY118" fmla="*/ 27436 h 1678608"/>
                <a:gd name="connsiteX119" fmla="*/ 1243114 w 1628914"/>
                <a:gd name="connsiteY119" fmla="*/ 27655 h 1678608"/>
                <a:gd name="connsiteX120" fmla="*/ 1322962 w 1628914"/>
                <a:gd name="connsiteY120" fmla="*/ 125597 h 1678608"/>
                <a:gd name="connsiteX121" fmla="*/ 1305601 w 1628914"/>
                <a:gd name="connsiteY121" fmla="*/ 129187 h 1678608"/>
                <a:gd name="connsiteX122" fmla="*/ 1094993 w 1628914"/>
                <a:gd name="connsiteY122" fmla="*/ 106478 h 1678608"/>
                <a:gd name="connsiteX123" fmla="*/ 745274 w 1628914"/>
                <a:gd name="connsiteY123" fmla="*/ 96588 h 1678608"/>
                <a:gd name="connsiteX124" fmla="*/ 526022 w 1628914"/>
                <a:gd name="connsiteY124" fmla="*/ 109847 h 1678608"/>
                <a:gd name="connsiteX125" fmla="*/ 323105 w 1628914"/>
                <a:gd name="connsiteY125" fmla="*/ 133656 h 1678608"/>
                <a:gd name="connsiteX126" fmla="*/ 302813 w 1628914"/>
                <a:gd name="connsiteY126" fmla="*/ 137318 h 1678608"/>
                <a:gd name="connsiteX127" fmla="*/ 381782 w 1628914"/>
                <a:gd name="connsiteY127" fmla="*/ 35493 h 1678608"/>
                <a:gd name="connsiteX128" fmla="*/ 487416 w 1628914"/>
                <a:gd name="connsiteY128" fmla="*/ 20257 h 1678608"/>
                <a:gd name="connsiteX129" fmla="*/ 713847 w 1628914"/>
                <a:gd name="connsiteY129" fmla="*/ 2529 h 1678608"/>
                <a:gd name="connsiteX130" fmla="*/ 838170 w 1628914"/>
                <a:gd name="connsiteY130" fmla="*/ 1 h 1678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</a:cxnLst>
              <a:rect l="l" t="t" r="r" b="b"/>
              <a:pathLst>
                <a:path w="1628914" h="1678608">
                  <a:moveTo>
                    <a:pt x="169197" y="1512286"/>
                  </a:moveTo>
                  <a:cubicBezTo>
                    <a:pt x="173482" y="1512405"/>
                    <a:pt x="178097" y="1514328"/>
                    <a:pt x="182090" y="1515024"/>
                  </a:cubicBezTo>
                  <a:cubicBezTo>
                    <a:pt x="242745" y="1525792"/>
                    <a:pt x="303473" y="1536415"/>
                    <a:pt x="364642" y="1544472"/>
                  </a:cubicBezTo>
                  <a:cubicBezTo>
                    <a:pt x="463096" y="1557439"/>
                    <a:pt x="561844" y="1566742"/>
                    <a:pt x="661178" y="1571797"/>
                  </a:cubicBezTo>
                  <a:cubicBezTo>
                    <a:pt x="763076" y="1576998"/>
                    <a:pt x="864973" y="1576485"/>
                    <a:pt x="966651" y="1573847"/>
                  </a:cubicBezTo>
                  <a:cubicBezTo>
                    <a:pt x="1090379" y="1570552"/>
                    <a:pt x="1213740" y="1557951"/>
                    <a:pt x="1336222" y="1539125"/>
                  </a:cubicBezTo>
                  <a:cubicBezTo>
                    <a:pt x="1371678" y="1533704"/>
                    <a:pt x="1407060" y="1528210"/>
                    <a:pt x="1442369" y="1521763"/>
                  </a:cubicBezTo>
                  <a:cubicBezTo>
                    <a:pt x="1450281" y="1520298"/>
                    <a:pt x="1458485" y="1517588"/>
                    <a:pt x="1465664" y="1524107"/>
                  </a:cubicBezTo>
                  <a:cubicBezTo>
                    <a:pt x="1438267" y="1564252"/>
                    <a:pt x="1403764" y="1597728"/>
                    <a:pt x="1368162" y="1630254"/>
                  </a:cubicBezTo>
                  <a:cubicBezTo>
                    <a:pt x="1296738" y="1642928"/>
                    <a:pt x="1224948" y="1652963"/>
                    <a:pt x="1152719" y="1660435"/>
                  </a:cubicBezTo>
                  <a:cubicBezTo>
                    <a:pt x="1070966" y="1668933"/>
                    <a:pt x="988920" y="1672083"/>
                    <a:pt x="906949" y="1676624"/>
                  </a:cubicBezTo>
                  <a:cubicBezTo>
                    <a:pt x="829445" y="1680947"/>
                    <a:pt x="752307" y="1677357"/>
                    <a:pt x="675316" y="1673914"/>
                  </a:cubicBezTo>
                  <a:cubicBezTo>
                    <a:pt x="537743" y="1667760"/>
                    <a:pt x="401049" y="1650326"/>
                    <a:pt x="265454" y="1625492"/>
                  </a:cubicBezTo>
                  <a:cubicBezTo>
                    <a:pt x="261132" y="1624686"/>
                    <a:pt x="256883" y="1623662"/>
                    <a:pt x="252634" y="1622709"/>
                  </a:cubicBezTo>
                  <a:cubicBezTo>
                    <a:pt x="219743" y="1598535"/>
                    <a:pt x="196008" y="1565497"/>
                    <a:pt x="169636" y="1535170"/>
                  </a:cubicBezTo>
                  <a:cubicBezTo>
                    <a:pt x="165534" y="1530481"/>
                    <a:pt x="162018" y="1525352"/>
                    <a:pt x="158282" y="1520371"/>
                  </a:cubicBezTo>
                  <a:cubicBezTo>
                    <a:pt x="160956" y="1513852"/>
                    <a:pt x="164911" y="1512167"/>
                    <a:pt x="169197" y="1512286"/>
                  </a:cubicBezTo>
                  <a:close/>
                  <a:moveTo>
                    <a:pt x="60925" y="1354448"/>
                  </a:moveTo>
                  <a:cubicBezTo>
                    <a:pt x="87956" y="1355108"/>
                    <a:pt x="114108" y="1362214"/>
                    <a:pt x="140627" y="1366315"/>
                  </a:cubicBezTo>
                  <a:cubicBezTo>
                    <a:pt x="203039" y="1375912"/>
                    <a:pt x="265673" y="1384263"/>
                    <a:pt x="328306" y="1392248"/>
                  </a:cubicBezTo>
                  <a:cubicBezTo>
                    <a:pt x="386691" y="1399647"/>
                    <a:pt x="445441" y="1403310"/>
                    <a:pt x="503898" y="1409976"/>
                  </a:cubicBezTo>
                  <a:cubicBezTo>
                    <a:pt x="523164" y="1412173"/>
                    <a:pt x="542650" y="1411880"/>
                    <a:pt x="562063" y="1413639"/>
                  </a:cubicBezTo>
                  <a:cubicBezTo>
                    <a:pt x="600156" y="1417009"/>
                    <a:pt x="638615" y="1416422"/>
                    <a:pt x="676853" y="1418401"/>
                  </a:cubicBezTo>
                  <a:cubicBezTo>
                    <a:pt x="754797" y="1422503"/>
                    <a:pt x="832813" y="1423455"/>
                    <a:pt x="910684" y="1421403"/>
                  </a:cubicBezTo>
                  <a:cubicBezTo>
                    <a:pt x="992216" y="1419279"/>
                    <a:pt x="1073823" y="1416056"/>
                    <a:pt x="1155136" y="1409830"/>
                  </a:cubicBezTo>
                  <a:cubicBezTo>
                    <a:pt x="1238720" y="1403456"/>
                    <a:pt x="1322084" y="1393640"/>
                    <a:pt x="1405375" y="1383751"/>
                  </a:cubicBezTo>
                  <a:cubicBezTo>
                    <a:pt x="1451892" y="1378256"/>
                    <a:pt x="1498043" y="1369466"/>
                    <a:pt x="1544413" y="1362433"/>
                  </a:cubicBezTo>
                  <a:cubicBezTo>
                    <a:pt x="1550713" y="1361480"/>
                    <a:pt x="1558845" y="1358184"/>
                    <a:pt x="1560529" y="1369173"/>
                  </a:cubicBezTo>
                  <a:cubicBezTo>
                    <a:pt x="1548442" y="1392102"/>
                    <a:pt x="1540091" y="1417155"/>
                    <a:pt x="1522730" y="1437153"/>
                  </a:cubicBezTo>
                  <a:cubicBezTo>
                    <a:pt x="1478191" y="1443747"/>
                    <a:pt x="1433725" y="1450633"/>
                    <a:pt x="1389112" y="1456933"/>
                  </a:cubicBezTo>
                  <a:cubicBezTo>
                    <a:pt x="1344501" y="1463233"/>
                    <a:pt x="1299961" y="1470119"/>
                    <a:pt x="1255203" y="1474588"/>
                  </a:cubicBezTo>
                  <a:cubicBezTo>
                    <a:pt x="1181654" y="1481840"/>
                    <a:pt x="1108033" y="1489458"/>
                    <a:pt x="1034192" y="1492828"/>
                  </a:cubicBezTo>
                  <a:cubicBezTo>
                    <a:pt x="969581" y="1495831"/>
                    <a:pt x="904823" y="1498102"/>
                    <a:pt x="839992" y="1498102"/>
                  </a:cubicBezTo>
                  <a:cubicBezTo>
                    <a:pt x="770766" y="1498102"/>
                    <a:pt x="701541" y="1496711"/>
                    <a:pt x="632535" y="1492975"/>
                  </a:cubicBezTo>
                  <a:cubicBezTo>
                    <a:pt x="551295" y="1488579"/>
                    <a:pt x="470127" y="1481694"/>
                    <a:pt x="389181" y="1471950"/>
                  </a:cubicBezTo>
                  <a:cubicBezTo>
                    <a:pt x="297832" y="1461035"/>
                    <a:pt x="206775" y="1448582"/>
                    <a:pt x="116526" y="1430415"/>
                  </a:cubicBezTo>
                  <a:cubicBezTo>
                    <a:pt x="111691" y="1429462"/>
                    <a:pt x="106490" y="1430048"/>
                    <a:pt x="101508" y="1429974"/>
                  </a:cubicBezTo>
                  <a:cubicBezTo>
                    <a:pt x="82975" y="1407486"/>
                    <a:pt x="72352" y="1380747"/>
                    <a:pt x="60925" y="1354448"/>
                  </a:cubicBezTo>
                  <a:close/>
                  <a:moveTo>
                    <a:pt x="11479" y="1206401"/>
                  </a:moveTo>
                  <a:cubicBezTo>
                    <a:pt x="32137" y="1221198"/>
                    <a:pt x="57044" y="1217756"/>
                    <a:pt x="80119" y="1221198"/>
                  </a:cubicBezTo>
                  <a:cubicBezTo>
                    <a:pt x="130079" y="1228744"/>
                    <a:pt x="180405" y="1234092"/>
                    <a:pt x="230658" y="1239806"/>
                  </a:cubicBezTo>
                  <a:cubicBezTo>
                    <a:pt x="259814" y="1243102"/>
                    <a:pt x="289116" y="1245739"/>
                    <a:pt x="318418" y="1248009"/>
                  </a:cubicBezTo>
                  <a:cubicBezTo>
                    <a:pt x="386398" y="1253285"/>
                    <a:pt x="454306" y="1260244"/>
                    <a:pt x="522434" y="1262441"/>
                  </a:cubicBezTo>
                  <a:cubicBezTo>
                    <a:pt x="584553" y="1264492"/>
                    <a:pt x="646748" y="1266617"/>
                    <a:pt x="708867" y="1267936"/>
                  </a:cubicBezTo>
                  <a:cubicBezTo>
                    <a:pt x="769815" y="1269254"/>
                    <a:pt x="830764" y="1272551"/>
                    <a:pt x="891565" y="1270060"/>
                  </a:cubicBezTo>
                  <a:cubicBezTo>
                    <a:pt x="944309" y="1267936"/>
                    <a:pt x="997126" y="1269327"/>
                    <a:pt x="1049723" y="1266397"/>
                  </a:cubicBezTo>
                  <a:cubicBezTo>
                    <a:pt x="1098511" y="1263686"/>
                    <a:pt x="1147446" y="1262735"/>
                    <a:pt x="1196160" y="1259218"/>
                  </a:cubicBezTo>
                  <a:cubicBezTo>
                    <a:pt x="1273518" y="1253651"/>
                    <a:pt x="1350802" y="1247644"/>
                    <a:pt x="1428013" y="1240098"/>
                  </a:cubicBezTo>
                  <a:cubicBezTo>
                    <a:pt x="1483906" y="1234678"/>
                    <a:pt x="1539580" y="1226693"/>
                    <a:pt x="1595180" y="1219075"/>
                  </a:cubicBezTo>
                  <a:cubicBezTo>
                    <a:pt x="1602579" y="1218049"/>
                    <a:pt x="1605289" y="1222004"/>
                    <a:pt x="1609465" y="1225228"/>
                  </a:cubicBezTo>
                  <a:cubicBezTo>
                    <a:pt x="1611077" y="1240684"/>
                    <a:pt x="1601187" y="1252992"/>
                    <a:pt x="1598550" y="1267202"/>
                  </a:cubicBezTo>
                  <a:cubicBezTo>
                    <a:pt x="1584631" y="1256581"/>
                    <a:pt x="1570054" y="1265957"/>
                    <a:pt x="1556941" y="1268008"/>
                  </a:cubicBezTo>
                  <a:cubicBezTo>
                    <a:pt x="1488960" y="1278557"/>
                    <a:pt x="1420614" y="1285589"/>
                    <a:pt x="1352267" y="1292622"/>
                  </a:cubicBezTo>
                  <a:cubicBezTo>
                    <a:pt x="1297545" y="1298263"/>
                    <a:pt x="1242384" y="1300973"/>
                    <a:pt x="1187516" y="1305515"/>
                  </a:cubicBezTo>
                  <a:cubicBezTo>
                    <a:pt x="1011777" y="1320093"/>
                    <a:pt x="835745" y="1317236"/>
                    <a:pt x="659859" y="1315185"/>
                  </a:cubicBezTo>
                  <a:cubicBezTo>
                    <a:pt x="582429" y="1314305"/>
                    <a:pt x="504779" y="1309178"/>
                    <a:pt x="427348" y="1301999"/>
                  </a:cubicBezTo>
                  <a:cubicBezTo>
                    <a:pt x="378780" y="1297530"/>
                    <a:pt x="330066" y="1294234"/>
                    <a:pt x="281497" y="1289326"/>
                  </a:cubicBezTo>
                  <a:cubicBezTo>
                    <a:pt x="224945" y="1283685"/>
                    <a:pt x="168611" y="1275773"/>
                    <a:pt x="112278" y="1268448"/>
                  </a:cubicBezTo>
                  <a:cubicBezTo>
                    <a:pt x="85686" y="1264931"/>
                    <a:pt x="59241" y="1260317"/>
                    <a:pt x="32649" y="1256434"/>
                  </a:cubicBezTo>
                  <a:cubicBezTo>
                    <a:pt x="30745" y="1256141"/>
                    <a:pt x="28401" y="1258412"/>
                    <a:pt x="26276" y="1259438"/>
                  </a:cubicBezTo>
                  <a:cubicBezTo>
                    <a:pt x="17998" y="1242662"/>
                    <a:pt x="17706" y="1223689"/>
                    <a:pt x="11479" y="1206401"/>
                  </a:cubicBezTo>
                  <a:close/>
                  <a:moveTo>
                    <a:pt x="14702" y="813461"/>
                  </a:moveTo>
                  <a:cubicBezTo>
                    <a:pt x="20269" y="819615"/>
                    <a:pt x="27668" y="817270"/>
                    <a:pt x="34260" y="817270"/>
                  </a:cubicBezTo>
                  <a:cubicBezTo>
                    <a:pt x="244503" y="817344"/>
                    <a:pt x="454818" y="819688"/>
                    <a:pt x="665060" y="816171"/>
                  </a:cubicBezTo>
                  <a:cubicBezTo>
                    <a:pt x="765054" y="814487"/>
                    <a:pt x="865119" y="811702"/>
                    <a:pt x="964893" y="814414"/>
                  </a:cubicBezTo>
                  <a:cubicBezTo>
                    <a:pt x="1172571" y="819980"/>
                    <a:pt x="1380176" y="815073"/>
                    <a:pt x="1587781" y="817344"/>
                  </a:cubicBezTo>
                  <a:cubicBezTo>
                    <a:pt x="1596498" y="817417"/>
                    <a:pt x="1605508" y="818589"/>
                    <a:pt x="1613566" y="813608"/>
                  </a:cubicBezTo>
                  <a:cubicBezTo>
                    <a:pt x="1621551" y="834631"/>
                    <a:pt x="1626312" y="856315"/>
                    <a:pt x="1622064" y="878584"/>
                  </a:cubicBezTo>
                  <a:cubicBezTo>
                    <a:pt x="1620306" y="888107"/>
                    <a:pt x="1631953" y="892063"/>
                    <a:pt x="1628144" y="900854"/>
                  </a:cubicBezTo>
                  <a:cubicBezTo>
                    <a:pt x="1551593" y="906494"/>
                    <a:pt x="1474821" y="901293"/>
                    <a:pt x="1398343" y="904956"/>
                  </a:cubicBezTo>
                  <a:cubicBezTo>
                    <a:pt x="1268242" y="911256"/>
                    <a:pt x="1138068" y="903930"/>
                    <a:pt x="1008113" y="908912"/>
                  </a:cubicBezTo>
                  <a:cubicBezTo>
                    <a:pt x="917644" y="912355"/>
                    <a:pt x="827100" y="913673"/>
                    <a:pt x="736777" y="911109"/>
                  </a:cubicBezTo>
                  <a:cubicBezTo>
                    <a:pt x="589681" y="906934"/>
                    <a:pt x="442584" y="911623"/>
                    <a:pt x="295562" y="907081"/>
                  </a:cubicBezTo>
                  <a:cubicBezTo>
                    <a:pt x="224578" y="904883"/>
                    <a:pt x="153593" y="907300"/>
                    <a:pt x="82755" y="903638"/>
                  </a:cubicBezTo>
                  <a:cubicBezTo>
                    <a:pt x="55212" y="902246"/>
                    <a:pt x="27741" y="900341"/>
                    <a:pt x="124" y="900708"/>
                  </a:cubicBezTo>
                  <a:cubicBezTo>
                    <a:pt x="-755" y="886789"/>
                    <a:pt x="3201" y="873896"/>
                    <a:pt x="6864" y="860563"/>
                  </a:cubicBezTo>
                  <a:cubicBezTo>
                    <a:pt x="11039" y="845400"/>
                    <a:pt x="8475" y="828624"/>
                    <a:pt x="14702" y="813461"/>
                  </a:cubicBezTo>
                  <a:close/>
                  <a:moveTo>
                    <a:pt x="778394" y="359563"/>
                  </a:moveTo>
                  <a:cubicBezTo>
                    <a:pt x="835927" y="359041"/>
                    <a:pt x="893468" y="359609"/>
                    <a:pt x="950974" y="360964"/>
                  </a:cubicBezTo>
                  <a:cubicBezTo>
                    <a:pt x="1011702" y="362356"/>
                    <a:pt x="1072578" y="364114"/>
                    <a:pt x="1133306" y="368070"/>
                  </a:cubicBezTo>
                  <a:cubicBezTo>
                    <a:pt x="1212567" y="373271"/>
                    <a:pt x="1291683" y="380084"/>
                    <a:pt x="1370871" y="386969"/>
                  </a:cubicBezTo>
                  <a:cubicBezTo>
                    <a:pt x="1398196" y="389314"/>
                    <a:pt x="1425300" y="394369"/>
                    <a:pt x="1452625" y="397372"/>
                  </a:cubicBezTo>
                  <a:cubicBezTo>
                    <a:pt x="1460976" y="398251"/>
                    <a:pt x="1470205" y="401108"/>
                    <a:pt x="1477824" y="394075"/>
                  </a:cubicBezTo>
                  <a:cubicBezTo>
                    <a:pt x="1488813" y="410192"/>
                    <a:pt x="1496284" y="427774"/>
                    <a:pt x="1500386" y="446820"/>
                  </a:cubicBezTo>
                  <a:cubicBezTo>
                    <a:pt x="1458191" y="441984"/>
                    <a:pt x="1416069" y="436857"/>
                    <a:pt x="1373875" y="432535"/>
                  </a:cubicBezTo>
                  <a:cubicBezTo>
                    <a:pt x="1341497" y="429239"/>
                    <a:pt x="1309118" y="426235"/>
                    <a:pt x="1276665" y="424550"/>
                  </a:cubicBezTo>
                  <a:cubicBezTo>
                    <a:pt x="1190884" y="420155"/>
                    <a:pt x="1105175" y="415466"/>
                    <a:pt x="1019394" y="412023"/>
                  </a:cubicBezTo>
                  <a:cubicBezTo>
                    <a:pt x="902406" y="407409"/>
                    <a:pt x="785490" y="409386"/>
                    <a:pt x="668576" y="410192"/>
                  </a:cubicBezTo>
                  <a:cubicBezTo>
                    <a:pt x="610411" y="410558"/>
                    <a:pt x="551953" y="413122"/>
                    <a:pt x="493862" y="417444"/>
                  </a:cubicBezTo>
                  <a:cubicBezTo>
                    <a:pt x="436504" y="421694"/>
                    <a:pt x="379145" y="425795"/>
                    <a:pt x="321860" y="430996"/>
                  </a:cubicBezTo>
                  <a:cubicBezTo>
                    <a:pt x="265820" y="436125"/>
                    <a:pt x="209925" y="442644"/>
                    <a:pt x="153886" y="447186"/>
                  </a:cubicBezTo>
                  <a:cubicBezTo>
                    <a:pt x="143923" y="447991"/>
                    <a:pt x="134107" y="450262"/>
                    <a:pt x="125023" y="454731"/>
                  </a:cubicBezTo>
                  <a:cubicBezTo>
                    <a:pt x="132202" y="435319"/>
                    <a:pt x="139308" y="415612"/>
                    <a:pt x="150883" y="397959"/>
                  </a:cubicBezTo>
                  <a:cubicBezTo>
                    <a:pt x="173152" y="408433"/>
                    <a:pt x="195128" y="397592"/>
                    <a:pt x="217031" y="396200"/>
                  </a:cubicBezTo>
                  <a:cubicBezTo>
                    <a:pt x="260032" y="393490"/>
                    <a:pt x="302740" y="386896"/>
                    <a:pt x="345594" y="383014"/>
                  </a:cubicBezTo>
                  <a:cubicBezTo>
                    <a:pt x="406029" y="377520"/>
                    <a:pt x="466464" y="372905"/>
                    <a:pt x="526973" y="368290"/>
                  </a:cubicBezTo>
                  <a:cubicBezTo>
                    <a:pt x="553199" y="366312"/>
                    <a:pt x="579571" y="366092"/>
                    <a:pt x="605870" y="364700"/>
                  </a:cubicBezTo>
                  <a:cubicBezTo>
                    <a:pt x="663338" y="361696"/>
                    <a:pt x="720861" y="360085"/>
                    <a:pt x="778394" y="359563"/>
                  </a:cubicBezTo>
                  <a:close/>
                  <a:moveTo>
                    <a:pt x="812962" y="182148"/>
                  </a:moveTo>
                  <a:cubicBezTo>
                    <a:pt x="903798" y="183174"/>
                    <a:pt x="994561" y="181929"/>
                    <a:pt x="1085324" y="189254"/>
                  </a:cubicBezTo>
                  <a:cubicBezTo>
                    <a:pt x="1137774" y="193429"/>
                    <a:pt x="1190298" y="197238"/>
                    <a:pt x="1242603" y="202074"/>
                  </a:cubicBezTo>
                  <a:cubicBezTo>
                    <a:pt x="1290511" y="206542"/>
                    <a:pt x="1338127" y="214527"/>
                    <a:pt x="1385816" y="220900"/>
                  </a:cubicBezTo>
                  <a:cubicBezTo>
                    <a:pt x="1401273" y="245222"/>
                    <a:pt x="1416363" y="269689"/>
                    <a:pt x="1428304" y="295914"/>
                  </a:cubicBezTo>
                  <a:cubicBezTo>
                    <a:pt x="1387281" y="291665"/>
                    <a:pt x="1346185" y="287563"/>
                    <a:pt x="1305162" y="283094"/>
                  </a:cubicBezTo>
                  <a:cubicBezTo>
                    <a:pt x="1277838" y="280165"/>
                    <a:pt x="1250587" y="275549"/>
                    <a:pt x="1223190" y="273717"/>
                  </a:cubicBezTo>
                  <a:cubicBezTo>
                    <a:pt x="1136895" y="268004"/>
                    <a:pt x="1050674" y="261191"/>
                    <a:pt x="964307" y="258774"/>
                  </a:cubicBezTo>
                  <a:cubicBezTo>
                    <a:pt x="871932" y="256210"/>
                    <a:pt x="779338" y="256063"/>
                    <a:pt x="686964" y="258993"/>
                  </a:cubicBezTo>
                  <a:cubicBezTo>
                    <a:pt x="614441" y="261264"/>
                    <a:pt x="541918" y="265733"/>
                    <a:pt x="469469" y="272106"/>
                  </a:cubicBezTo>
                  <a:cubicBezTo>
                    <a:pt x="413355" y="277087"/>
                    <a:pt x="357389" y="283241"/>
                    <a:pt x="301422" y="288662"/>
                  </a:cubicBezTo>
                  <a:cubicBezTo>
                    <a:pt x="270362" y="291665"/>
                    <a:pt x="239521" y="296940"/>
                    <a:pt x="208534" y="301409"/>
                  </a:cubicBezTo>
                  <a:cubicBezTo>
                    <a:pt x="205238" y="301848"/>
                    <a:pt x="202454" y="302581"/>
                    <a:pt x="200110" y="299724"/>
                  </a:cubicBezTo>
                  <a:cubicBezTo>
                    <a:pt x="214615" y="274158"/>
                    <a:pt x="227068" y="247419"/>
                    <a:pt x="245528" y="224197"/>
                  </a:cubicBezTo>
                  <a:cubicBezTo>
                    <a:pt x="288968" y="218777"/>
                    <a:pt x="332335" y="212989"/>
                    <a:pt x="375775" y="207934"/>
                  </a:cubicBezTo>
                  <a:cubicBezTo>
                    <a:pt x="418630" y="202952"/>
                    <a:pt x="461484" y="197752"/>
                    <a:pt x="504485" y="194162"/>
                  </a:cubicBezTo>
                  <a:cubicBezTo>
                    <a:pt x="607116" y="185591"/>
                    <a:pt x="709891" y="181049"/>
                    <a:pt x="812962" y="182148"/>
                  </a:cubicBezTo>
                  <a:close/>
                  <a:moveTo>
                    <a:pt x="838170" y="1"/>
                  </a:moveTo>
                  <a:cubicBezTo>
                    <a:pt x="879642" y="-54"/>
                    <a:pt x="921123" y="1063"/>
                    <a:pt x="962548" y="4506"/>
                  </a:cubicBezTo>
                  <a:cubicBezTo>
                    <a:pt x="988773" y="6704"/>
                    <a:pt x="1015145" y="6338"/>
                    <a:pt x="1041444" y="8168"/>
                  </a:cubicBezTo>
                  <a:cubicBezTo>
                    <a:pt x="1104516" y="12564"/>
                    <a:pt x="1167369" y="18644"/>
                    <a:pt x="1229928" y="27436"/>
                  </a:cubicBezTo>
                  <a:cubicBezTo>
                    <a:pt x="1234251" y="28021"/>
                    <a:pt x="1238720" y="27582"/>
                    <a:pt x="1243114" y="27655"/>
                  </a:cubicBezTo>
                  <a:cubicBezTo>
                    <a:pt x="1273222" y="57470"/>
                    <a:pt x="1298349" y="91314"/>
                    <a:pt x="1322962" y="125597"/>
                  </a:cubicBezTo>
                  <a:cubicBezTo>
                    <a:pt x="1318274" y="131971"/>
                    <a:pt x="1311462" y="130066"/>
                    <a:pt x="1305601" y="129187"/>
                  </a:cubicBezTo>
                  <a:cubicBezTo>
                    <a:pt x="1235716" y="118858"/>
                    <a:pt x="1165464" y="112265"/>
                    <a:pt x="1094993" y="106478"/>
                  </a:cubicBezTo>
                  <a:cubicBezTo>
                    <a:pt x="978518" y="96881"/>
                    <a:pt x="861895" y="92926"/>
                    <a:pt x="745274" y="96588"/>
                  </a:cubicBezTo>
                  <a:cubicBezTo>
                    <a:pt x="672165" y="98859"/>
                    <a:pt x="598983" y="102595"/>
                    <a:pt x="526022" y="109847"/>
                  </a:cubicBezTo>
                  <a:cubicBezTo>
                    <a:pt x="458187" y="116587"/>
                    <a:pt x="390646" y="124646"/>
                    <a:pt x="323105" y="133656"/>
                  </a:cubicBezTo>
                  <a:cubicBezTo>
                    <a:pt x="316292" y="134535"/>
                    <a:pt x="309626" y="136073"/>
                    <a:pt x="302813" y="137318"/>
                  </a:cubicBezTo>
                  <a:cubicBezTo>
                    <a:pt x="325595" y="100618"/>
                    <a:pt x="353725" y="68092"/>
                    <a:pt x="381782" y="35493"/>
                  </a:cubicBezTo>
                  <a:cubicBezTo>
                    <a:pt x="416505" y="26922"/>
                    <a:pt x="452181" y="24944"/>
                    <a:pt x="487416" y="20257"/>
                  </a:cubicBezTo>
                  <a:cubicBezTo>
                    <a:pt x="562576" y="10220"/>
                    <a:pt x="638248" y="4800"/>
                    <a:pt x="713847" y="2529"/>
                  </a:cubicBezTo>
                  <a:cubicBezTo>
                    <a:pt x="755236" y="1283"/>
                    <a:pt x="796699" y="56"/>
                    <a:pt x="838170" y="1"/>
                  </a:cubicBezTo>
                  <a:close/>
                </a:path>
              </a:pathLst>
            </a:custGeom>
            <a:solidFill>
              <a:schemeClr val="accent1"/>
            </a:solidFill>
            <a:ln w="701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82F23296-A409-4B21-BB29-EE1757AA3456}"/>
              </a:ext>
            </a:extLst>
          </p:cNvPr>
          <p:cNvGrpSpPr/>
          <p:nvPr/>
        </p:nvGrpSpPr>
        <p:grpSpPr>
          <a:xfrm>
            <a:off x="10727870" y="1392414"/>
            <a:ext cx="757987" cy="943582"/>
            <a:chOff x="6893019" y="3444039"/>
            <a:chExt cx="1652253" cy="2056810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A1BB05E0-1CA0-4571-B274-0D2B073C89A4}"/>
                </a:ext>
              </a:extLst>
            </p:cNvPr>
            <p:cNvSpPr/>
            <p:nvPr/>
          </p:nvSpPr>
          <p:spPr>
            <a:xfrm>
              <a:off x="6900563" y="3444039"/>
              <a:ext cx="1644709" cy="2051022"/>
            </a:xfrm>
            <a:custGeom>
              <a:avLst/>
              <a:gdLst>
                <a:gd name="connsiteX0" fmla="*/ 1564760 w 1575993"/>
                <a:gd name="connsiteY0" fmla="*/ 1041643 h 1965331"/>
                <a:gd name="connsiteX1" fmla="*/ 1508323 w 1575993"/>
                <a:gd name="connsiteY1" fmla="*/ 793084 h 1965331"/>
                <a:gd name="connsiteX2" fmla="*/ 1359932 w 1575993"/>
                <a:gd name="connsiteY2" fmla="*/ 449272 h 1965331"/>
                <a:gd name="connsiteX3" fmla="*/ 1257238 w 1575993"/>
                <a:gd name="connsiteY3" fmla="*/ 292949 h 1965331"/>
                <a:gd name="connsiteX4" fmla="*/ 1133906 w 1575993"/>
                <a:gd name="connsiteY4" fmla="*/ 155297 h 1965331"/>
                <a:gd name="connsiteX5" fmla="*/ 1133906 w 1575993"/>
                <a:gd name="connsiteY5" fmla="*/ 155297 h 1965331"/>
                <a:gd name="connsiteX6" fmla="*/ 956524 w 1575993"/>
                <a:gd name="connsiteY6" fmla="*/ 36528 h 1965331"/>
                <a:gd name="connsiteX7" fmla="*/ 736816 w 1575993"/>
                <a:gd name="connsiteY7" fmla="*/ 4098 h 1965331"/>
                <a:gd name="connsiteX8" fmla="*/ 506227 w 1575993"/>
                <a:gd name="connsiteY8" fmla="*/ 105038 h 1965331"/>
                <a:gd name="connsiteX9" fmla="*/ 329407 w 1575993"/>
                <a:gd name="connsiteY9" fmla="*/ 281717 h 1965331"/>
                <a:gd name="connsiteX10" fmla="*/ 87447 w 1575993"/>
                <a:gd name="connsiteY10" fmla="*/ 732717 h 1965331"/>
                <a:gd name="connsiteX11" fmla="*/ 26237 w 1575993"/>
                <a:gd name="connsiteY11" fmla="*/ 941756 h 1965331"/>
                <a:gd name="connsiteX12" fmla="*/ 23850 w 1575993"/>
                <a:gd name="connsiteY12" fmla="*/ 955865 h 1965331"/>
                <a:gd name="connsiteX13" fmla="*/ 476 w 1575993"/>
                <a:gd name="connsiteY13" fmla="*/ 1180206 h 1965331"/>
                <a:gd name="connsiteX14" fmla="*/ 476 w 1575993"/>
                <a:gd name="connsiteY14" fmla="*/ 1180206 h 1965331"/>
                <a:gd name="connsiteX15" fmla="*/ 25957 w 1575993"/>
                <a:gd name="connsiteY15" fmla="*/ 1379559 h 1965331"/>
                <a:gd name="connsiteX16" fmla="*/ 91097 w 1575993"/>
                <a:gd name="connsiteY16" fmla="*/ 1545850 h 1965331"/>
                <a:gd name="connsiteX17" fmla="*/ 91097 w 1575993"/>
                <a:gd name="connsiteY17" fmla="*/ 1545850 h 1965331"/>
                <a:gd name="connsiteX18" fmla="*/ 409499 w 1575993"/>
                <a:gd name="connsiteY18" fmla="*/ 1868253 h 1965331"/>
                <a:gd name="connsiteX19" fmla="*/ 626470 w 1575993"/>
                <a:gd name="connsiteY19" fmla="*/ 1948415 h 1965331"/>
                <a:gd name="connsiteX20" fmla="*/ 626470 w 1575993"/>
                <a:gd name="connsiteY20" fmla="*/ 1948415 h 1965331"/>
                <a:gd name="connsiteX21" fmla="*/ 663322 w 1575993"/>
                <a:gd name="connsiteY21" fmla="*/ 1954662 h 1965331"/>
                <a:gd name="connsiteX22" fmla="*/ 774861 w 1575993"/>
                <a:gd name="connsiteY22" fmla="*/ 1965332 h 1965331"/>
                <a:gd name="connsiteX23" fmla="*/ 774861 w 1575993"/>
                <a:gd name="connsiteY23" fmla="*/ 1965332 h 1965331"/>
                <a:gd name="connsiteX24" fmla="*/ 992675 w 1575993"/>
                <a:gd name="connsiteY24" fmla="*/ 1937394 h 1965331"/>
                <a:gd name="connsiteX25" fmla="*/ 1191325 w 1575993"/>
                <a:gd name="connsiteY25" fmla="*/ 1853512 h 1965331"/>
                <a:gd name="connsiteX26" fmla="*/ 1191325 w 1575993"/>
                <a:gd name="connsiteY26" fmla="*/ 1853512 h 1965331"/>
                <a:gd name="connsiteX27" fmla="*/ 1321817 w 1575993"/>
                <a:gd name="connsiteY27" fmla="*/ 1755942 h 1965331"/>
                <a:gd name="connsiteX28" fmla="*/ 1423599 w 1575993"/>
                <a:gd name="connsiteY28" fmla="*/ 1640401 h 1965331"/>
                <a:gd name="connsiteX29" fmla="*/ 1423599 w 1575993"/>
                <a:gd name="connsiteY29" fmla="*/ 1640401 h 1965331"/>
                <a:gd name="connsiteX30" fmla="*/ 1429706 w 1575993"/>
                <a:gd name="connsiteY30" fmla="*/ 1633873 h 1965331"/>
                <a:gd name="connsiteX31" fmla="*/ 1515343 w 1575993"/>
                <a:gd name="connsiteY31" fmla="*/ 1477691 h 1965331"/>
                <a:gd name="connsiteX32" fmla="*/ 1574868 w 1575993"/>
                <a:gd name="connsiteY32" fmla="*/ 1210390 h 1965331"/>
                <a:gd name="connsiteX33" fmla="*/ 1564760 w 1575993"/>
                <a:gd name="connsiteY33" fmla="*/ 1041643 h 1965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575993" h="1965331">
                  <a:moveTo>
                    <a:pt x="1564760" y="1041643"/>
                  </a:moveTo>
                  <a:cubicBezTo>
                    <a:pt x="1553388" y="957058"/>
                    <a:pt x="1533804" y="874369"/>
                    <a:pt x="1508323" y="793084"/>
                  </a:cubicBezTo>
                  <a:cubicBezTo>
                    <a:pt x="1470769" y="673402"/>
                    <a:pt x="1421774" y="558494"/>
                    <a:pt x="1359932" y="449272"/>
                  </a:cubicBezTo>
                  <a:cubicBezTo>
                    <a:pt x="1329187" y="394941"/>
                    <a:pt x="1295634" y="342295"/>
                    <a:pt x="1257238" y="292949"/>
                  </a:cubicBezTo>
                  <a:cubicBezTo>
                    <a:pt x="1220386" y="243251"/>
                    <a:pt x="1179462" y="197203"/>
                    <a:pt x="1133906" y="155297"/>
                  </a:cubicBezTo>
                  <a:cubicBezTo>
                    <a:pt x="1133906" y="155297"/>
                    <a:pt x="1133906" y="155297"/>
                    <a:pt x="1133906" y="155297"/>
                  </a:cubicBezTo>
                  <a:cubicBezTo>
                    <a:pt x="1081330" y="105950"/>
                    <a:pt x="1022578" y="65589"/>
                    <a:pt x="956524" y="36528"/>
                  </a:cubicBezTo>
                  <a:cubicBezTo>
                    <a:pt x="886470" y="5713"/>
                    <a:pt x="813187" y="-7344"/>
                    <a:pt x="736816" y="4098"/>
                  </a:cubicBezTo>
                  <a:cubicBezTo>
                    <a:pt x="651038" y="17014"/>
                    <a:pt x="575228" y="54077"/>
                    <a:pt x="506227" y="105038"/>
                  </a:cubicBezTo>
                  <a:cubicBezTo>
                    <a:pt x="438630" y="154946"/>
                    <a:pt x="380649" y="215313"/>
                    <a:pt x="329407" y="281717"/>
                  </a:cubicBezTo>
                  <a:cubicBezTo>
                    <a:pt x="223765" y="418526"/>
                    <a:pt x="145357" y="570217"/>
                    <a:pt x="87447" y="732717"/>
                  </a:cubicBezTo>
                  <a:cubicBezTo>
                    <a:pt x="63019" y="801227"/>
                    <a:pt x="42803" y="870930"/>
                    <a:pt x="26237" y="941756"/>
                  </a:cubicBezTo>
                  <a:cubicBezTo>
                    <a:pt x="25465" y="946459"/>
                    <a:pt x="24693" y="951232"/>
                    <a:pt x="23850" y="955865"/>
                  </a:cubicBezTo>
                  <a:cubicBezTo>
                    <a:pt x="9811" y="1029991"/>
                    <a:pt x="-2613" y="1104326"/>
                    <a:pt x="476" y="1180206"/>
                  </a:cubicBezTo>
                  <a:lnTo>
                    <a:pt x="476" y="1180206"/>
                  </a:lnTo>
                  <a:cubicBezTo>
                    <a:pt x="-1069" y="1247944"/>
                    <a:pt x="8267" y="1314278"/>
                    <a:pt x="25957" y="1379559"/>
                  </a:cubicBezTo>
                  <a:cubicBezTo>
                    <a:pt x="40276" y="1437891"/>
                    <a:pt x="61896" y="1493344"/>
                    <a:pt x="91097" y="1545850"/>
                  </a:cubicBezTo>
                  <a:cubicBezTo>
                    <a:pt x="91097" y="1545850"/>
                    <a:pt x="91097" y="1545850"/>
                    <a:pt x="91097" y="1545850"/>
                  </a:cubicBezTo>
                  <a:cubicBezTo>
                    <a:pt x="164520" y="1685677"/>
                    <a:pt x="271286" y="1792443"/>
                    <a:pt x="409499" y="1868253"/>
                  </a:cubicBezTo>
                  <a:cubicBezTo>
                    <a:pt x="477377" y="1906930"/>
                    <a:pt x="549888" y="1933253"/>
                    <a:pt x="626470" y="1948415"/>
                  </a:cubicBezTo>
                  <a:cubicBezTo>
                    <a:pt x="626470" y="1948415"/>
                    <a:pt x="626470" y="1948415"/>
                    <a:pt x="626470" y="1948415"/>
                  </a:cubicBezTo>
                  <a:cubicBezTo>
                    <a:pt x="638473" y="1952206"/>
                    <a:pt x="650757" y="1954452"/>
                    <a:pt x="663322" y="1954662"/>
                  </a:cubicBezTo>
                  <a:cubicBezTo>
                    <a:pt x="700104" y="1962314"/>
                    <a:pt x="737588" y="1963086"/>
                    <a:pt x="774861" y="1965332"/>
                  </a:cubicBezTo>
                  <a:cubicBezTo>
                    <a:pt x="774861" y="1965332"/>
                    <a:pt x="774861" y="1965332"/>
                    <a:pt x="774861" y="1965332"/>
                  </a:cubicBezTo>
                  <a:cubicBezTo>
                    <a:pt x="848495" y="1964138"/>
                    <a:pt x="921568" y="1958102"/>
                    <a:pt x="992675" y="1937394"/>
                  </a:cubicBezTo>
                  <a:cubicBezTo>
                    <a:pt x="1063290" y="1919846"/>
                    <a:pt x="1128992" y="1890575"/>
                    <a:pt x="1191325" y="1853512"/>
                  </a:cubicBezTo>
                  <a:cubicBezTo>
                    <a:pt x="1191325" y="1853512"/>
                    <a:pt x="1191325" y="1853512"/>
                    <a:pt x="1191325" y="1853512"/>
                  </a:cubicBezTo>
                  <a:cubicBezTo>
                    <a:pt x="1237443" y="1824452"/>
                    <a:pt x="1282017" y="1793426"/>
                    <a:pt x="1321817" y="1755942"/>
                  </a:cubicBezTo>
                  <a:cubicBezTo>
                    <a:pt x="1360143" y="1721266"/>
                    <a:pt x="1393766" y="1682448"/>
                    <a:pt x="1423599" y="1640401"/>
                  </a:cubicBezTo>
                  <a:cubicBezTo>
                    <a:pt x="1423599" y="1640401"/>
                    <a:pt x="1423599" y="1640401"/>
                    <a:pt x="1423599" y="1640401"/>
                  </a:cubicBezTo>
                  <a:cubicBezTo>
                    <a:pt x="1425634" y="1638225"/>
                    <a:pt x="1427951" y="1636330"/>
                    <a:pt x="1429706" y="1633873"/>
                  </a:cubicBezTo>
                  <a:cubicBezTo>
                    <a:pt x="1464171" y="1585088"/>
                    <a:pt x="1492179" y="1532723"/>
                    <a:pt x="1515343" y="1477691"/>
                  </a:cubicBezTo>
                  <a:cubicBezTo>
                    <a:pt x="1551423" y="1392124"/>
                    <a:pt x="1568901" y="1302415"/>
                    <a:pt x="1574868" y="1210390"/>
                  </a:cubicBezTo>
                  <a:cubicBezTo>
                    <a:pt x="1578658" y="1153954"/>
                    <a:pt x="1572271" y="1097728"/>
                    <a:pt x="1564760" y="1041643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7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CC039399-E5B1-4197-B350-7094C1F9B452}"/>
                </a:ext>
              </a:extLst>
            </p:cNvPr>
            <p:cNvSpPr/>
            <p:nvPr/>
          </p:nvSpPr>
          <p:spPr>
            <a:xfrm>
              <a:off x="6893019" y="3611821"/>
              <a:ext cx="1595192" cy="1889028"/>
            </a:xfrm>
            <a:custGeom>
              <a:avLst/>
              <a:gdLst>
                <a:gd name="connsiteX0" fmla="*/ 754637 w 1595192"/>
                <a:gd name="connsiteY0" fmla="*/ 1794959 h 1889028"/>
                <a:gd name="connsiteX1" fmla="*/ 792089 w 1595192"/>
                <a:gd name="connsiteY1" fmla="*/ 1806323 h 1889028"/>
                <a:gd name="connsiteX2" fmla="*/ 808791 w 1595192"/>
                <a:gd name="connsiteY2" fmla="*/ 1889028 h 1889028"/>
                <a:gd name="connsiteX3" fmla="*/ 692315 w 1595192"/>
                <a:gd name="connsiteY3" fmla="*/ 1877821 h 1889028"/>
                <a:gd name="connsiteX4" fmla="*/ 712899 w 1595192"/>
                <a:gd name="connsiteY4" fmla="*/ 1807275 h 1889028"/>
                <a:gd name="connsiteX5" fmla="*/ 754637 w 1595192"/>
                <a:gd name="connsiteY5" fmla="*/ 1794959 h 1889028"/>
                <a:gd name="connsiteX6" fmla="*/ 511376 w 1595192"/>
                <a:gd name="connsiteY6" fmla="*/ 1731530 h 1889028"/>
                <a:gd name="connsiteX7" fmla="*/ 655175 w 1595192"/>
                <a:gd name="connsiteY7" fmla="*/ 1827715 h 1889028"/>
                <a:gd name="connsiteX8" fmla="*/ 653857 w 1595192"/>
                <a:gd name="connsiteY8" fmla="*/ 1871301 h 1889028"/>
                <a:gd name="connsiteX9" fmla="*/ 427425 w 1595192"/>
                <a:gd name="connsiteY9" fmla="*/ 1787644 h 1889028"/>
                <a:gd name="connsiteX10" fmla="*/ 511376 w 1595192"/>
                <a:gd name="connsiteY10" fmla="*/ 1731530 h 1889028"/>
                <a:gd name="connsiteX11" fmla="*/ 1109723 w 1595192"/>
                <a:gd name="connsiteY11" fmla="*/ 1679078 h 1889028"/>
                <a:gd name="connsiteX12" fmla="*/ 1243340 w 1595192"/>
                <a:gd name="connsiteY12" fmla="*/ 1772259 h 1889028"/>
                <a:gd name="connsiteX13" fmla="*/ 1036028 w 1595192"/>
                <a:gd name="connsiteY13" fmla="*/ 1859800 h 1889028"/>
                <a:gd name="connsiteX14" fmla="*/ 1014858 w 1595192"/>
                <a:gd name="connsiteY14" fmla="*/ 1821560 h 1889028"/>
                <a:gd name="connsiteX15" fmla="*/ 1109723 w 1595192"/>
                <a:gd name="connsiteY15" fmla="*/ 1679078 h 1889028"/>
                <a:gd name="connsiteX16" fmla="*/ 1478452 w 1595192"/>
                <a:gd name="connsiteY16" fmla="*/ 1545791 h 1889028"/>
                <a:gd name="connsiteX17" fmla="*/ 1485887 w 1595192"/>
                <a:gd name="connsiteY17" fmla="*/ 1549857 h 1889028"/>
                <a:gd name="connsiteX18" fmla="*/ 1379595 w 1595192"/>
                <a:gd name="connsiteY18" fmla="*/ 1670436 h 1889028"/>
                <a:gd name="connsiteX19" fmla="*/ 1376005 w 1595192"/>
                <a:gd name="connsiteY19" fmla="*/ 1627948 h 1889028"/>
                <a:gd name="connsiteX20" fmla="*/ 1470137 w 1595192"/>
                <a:gd name="connsiteY20" fmla="*/ 1546121 h 1889028"/>
                <a:gd name="connsiteX21" fmla="*/ 1478452 w 1595192"/>
                <a:gd name="connsiteY21" fmla="*/ 1545791 h 1889028"/>
                <a:gd name="connsiteX22" fmla="*/ 349701 w 1595192"/>
                <a:gd name="connsiteY22" fmla="*/ 1492718 h 1889028"/>
                <a:gd name="connsiteX23" fmla="*/ 404716 w 1595192"/>
                <a:gd name="connsiteY23" fmla="*/ 1547074 h 1889028"/>
                <a:gd name="connsiteX24" fmla="*/ 348530 w 1595192"/>
                <a:gd name="connsiteY24" fmla="*/ 1602455 h 1889028"/>
                <a:gd name="connsiteX25" fmla="*/ 291757 w 1595192"/>
                <a:gd name="connsiteY25" fmla="*/ 1544876 h 1889028"/>
                <a:gd name="connsiteX26" fmla="*/ 349701 w 1595192"/>
                <a:gd name="connsiteY26" fmla="*/ 1492718 h 1889028"/>
                <a:gd name="connsiteX27" fmla="*/ 622211 w 1595192"/>
                <a:gd name="connsiteY27" fmla="*/ 1447593 h 1889028"/>
                <a:gd name="connsiteX28" fmla="*/ 722131 w 1595192"/>
                <a:gd name="connsiteY28" fmla="*/ 1550517 h 1889028"/>
                <a:gd name="connsiteX29" fmla="*/ 620965 w 1595192"/>
                <a:gd name="connsiteY29" fmla="*/ 1651537 h 1889028"/>
                <a:gd name="connsiteX30" fmla="*/ 518187 w 1595192"/>
                <a:gd name="connsiteY30" fmla="*/ 1549345 h 1889028"/>
                <a:gd name="connsiteX31" fmla="*/ 622211 w 1595192"/>
                <a:gd name="connsiteY31" fmla="*/ 1447593 h 1889028"/>
                <a:gd name="connsiteX32" fmla="*/ 977864 w 1595192"/>
                <a:gd name="connsiteY32" fmla="*/ 1300204 h 1889028"/>
                <a:gd name="connsiteX33" fmla="*/ 1126499 w 1595192"/>
                <a:gd name="connsiteY33" fmla="*/ 1452356 h 1889028"/>
                <a:gd name="connsiteX34" fmla="*/ 974348 w 1595192"/>
                <a:gd name="connsiteY34" fmla="*/ 1602894 h 1889028"/>
                <a:gd name="connsiteX35" fmla="*/ 824614 w 1595192"/>
                <a:gd name="connsiteY35" fmla="*/ 1450817 h 1889028"/>
                <a:gd name="connsiteX36" fmla="*/ 977864 w 1595192"/>
                <a:gd name="connsiteY36" fmla="*/ 1300204 h 1889028"/>
                <a:gd name="connsiteX37" fmla="*/ 1302823 w 1595192"/>
                <a:gd name="connsiteY37" fmla="*/ 1288191 h 1889028"/>
                <a:gd name="connsiteX38" fmla="*/ 1429261 w 1595192"/>
                <a:gd name="connsiteY38" fmla="*/ 1420270 h 1889028"/>
                <a:gd name="connsiteX39" fmla="*/ 1299893 w 1595192"/>
                <a:gd name="connsiteY39" fmla="*/ 1545975 h 1889028"/>
                <a:gd name="connsiteX40" fmla="*/ 1170524 w 1595192"/>
                <a:gd name="connsiteY40" fmla="*/ 1417999 h 1889028"/>
                <a:gd name="connsiteX41" fmla="*/ 1302823 w 1595192"/>
                <a:gd name="connsiteY41" fmla="*/ 1288191 h 1889028"/>
                <a:gd name="connsiteX42" fmla="*/ 158213 w 1595192"/>
                <a:gd name="connsiteY42" fmla="*/ 1205778 h 1889028"/>
                <a:gd name="connsiteX43" fmla="*/ 266338 w 1595192"/>
                <a:gd name="connsiteY43" fmla="*/ 1304600 h 1889028"/>
                <a:gd name="connsiteX44" fmla="*/ 148544 w 1595192"/>
                <a:gd name="connsiteY44" fmla="*/ 1459094 h 1889028"/>
                <a:gd name="connsiteX45" fmla="*/ 95068 w 1595192"/>
                <a:gd name="connsiteY45" fmla="*/ 1451110 h 1889028"/>
                <a:gd name="connsiteX46" fmla="*/ 27087 w 1595192"/>
                <a:gd name="connsiteY46" fmla="*/ 1277642 h 1889028"/>
                <a:gd name="connsiteX47" fmla="*/ 158213 w 1595192"/>
                <a:gd name="connsiteY47" fmla="*/ 1205778 h 1889028"/>
                <a:gd name="connsiteX48" fmla="*/ 1520023 w 1595192"/>
                <a:gd name="connsiteY48" fmla="*/ 1093771 h 1889028"/>
                <a:gd name="connsiteX49" fmla="*/ 1595184 w 1595192"/>
                <a:gd name="connsiteY49" fmla="*/ 1168711 h 1889028"/>
                <a:gd name="connsiteX50" fmla="*/ 1521341 w 1595192"/>
                <a:gd name="connsiteY50" fmla="*/ 1243724 h 1889028"/>
                <a:gd name="connsiteX51" fmla="*/ 1444277 w 1595192"/>
                <a:gd name="connsiteY51" fmla="*/ 1169151 h 1889028"/>
                <a:gd name="connsiteX52" fmla="*/ 1520023 w 1595192"/>
                <a:gd name="connsiteY52" fmla="*/ 1093771 h 1889028"/>
                <a:gd name="connsiteX53" fmla="*/ 1223635 w 1595192"/>
                <a:gd name="connsiteY53" fmla="*/ 1093625 h 1889028"/>
                <a:gd name="connsiteX54" fmla="*/ 1285755 w 1595192"/>
                <a:gd name="connsiteY54" fmla="*/ 1158676 h 1889028"/>
                <a:gd name="connsiteX55" fmla="*/ 1220118 w 1595192"/>
                <a:gd name="connsiteY55" fmla="*/ 1220869 h 1889028"/>
                <a:gd name="connsiteX56" fmla="*/ 1160268 w 1595192"/>
                <a:gd name="connsiteY56" fmla="*/ 1155672 h 1889028"/>
                <a:gd name="connsiteX57" fmla="*/ 1223635 w 1595192"/>
                <a:gd name="connsiteY57" fmla="*/ 1093625 h 1889028"/>
                <a:gd name="connsiteX58" fmla="*/ 603383 w 1595192"/>
                <a:gd name="connsiteY58" fmla="*/ 1093551 h 1889028"/>
                <a:gd name="connsiteX59" fmla="*/ 729749 w 1595192"/>
                <a:gd name="connsiteY59" fmla="*/ 1222847 h 1889028"/>
                <a:gd name="connsiteX60" fmla="*/ 602359 w 1595192"/>
                <a:gd name="connsiteY60" fmla="*/ 1349213 h 1889028"/>
                <a:gd name="connsiteX61" fmla="*/ 475994 w 1595192"/>
                <a:gd name="connsiteY61" fmla="*/ 1219770 h 1889028"/>
                <a:gd name="connsiteX62" fmla="*/ 603383 w 1595192"/>
                <a:gd name="connsiteY62" fmla="*/ 1093551 h 1889028"/>
                <a:gd name="connsiteX63" fmla="*/ 325967 w 1595192"/>
                <a:gd name="connsiteY63" fmla="*/ 1062124 h 1889028"/>
                <a:gd name="connsiteX64" fmla="*/ 381642 w 1595192"/>
                <a:gd name="connsiteY64" fmla="*/ 1118019 h 1889028"/>
                <a:gd name="connsiteX65" fmla="*/ 322451 w 1595192"/>
                <a:gd name="connsiteY65" fmla="*/ 1174718 h 1889028"/>
                <a:gd name="connsiteX66" fmla="*/ 268682 w 1595192"/>
                <a:gd name="connsiteY66" fmla="*/ 1117140 h 1889028"/>
                <a:gd name="connsiteX67" fmla="*/ 325967 w 1595192"/>
                <a:gd name="connsiteY67" fmla="*/ 1062124 h 1889028"/>
                <a:gd name="connsiteX68" fmla="*/ 912373 w 1595192"/>
                <a:gd name="connsiteY68" fmla="*/ 1006085 h 1889028"/>
                <a:gd name="connsiteX69" fmla="*/ 967753 w 1595192"/>
                <a:gd name="connsiteY69" fmla="*/ 1062418 h 1889028"/>
                <a:gd name="connsiteX70" fmla="*/ 912373 w 1595192"/>
                <a:gd name="connsiteY70" fmla="*/ 1118825 h 1889028"/>
                <a:gd name="connsiteX71" fmla="*/ 857872 w 1595192"/>
                <a:gd name="connsiteY71" fmla="*/ 1061538 h 1889028"/>
                <a:gd name="connsiteX72" fmla="*/ 912373 w 1595192"/>
                <a:gd name="connsiteY72" fmla="*/ 1006085 h 1889028"/>
                <a:gd name="connsiteX73" fmla="*/ 27380 w 1595192"/>
                <a:gd name="connsiteY73" fmla="*/ 820750 h 1889028"/>
                <a:gd name="connsiteX74" fmla="*/ 116972 w 1595192"/>
                <a:gd name="connsiteY74" fmla="*/ 897082 h 1889028"/>
                <a:gd name="connsiteX75" fmla="*/ 24743 w 1595192"/>
                <a:gd name="connsiteY75" fmla="*/ 1068279 h 1889028"/>
                <a:gd name="connsiteX76" fmla="*/ 496 w 1595192"/>
                <a:gd name="connsiteY76" fmla="*/ 1069598 h 1889028"/>
                <a:gd name="connsiteX77" fmla="*/ 24890 w 1595192"/>
                <a:gd name="connsiteY77" fmla="*/ 835474 h 1889028"/>
                <a:gd name="connsiteX78" fmla="*/ 27380 w 1595192"/>
                <a:gd name="connsiteY78" fmla="*/ 820750 h 1889028"/>
                <a:gd name="connsiteX79" fmla="*/ 1516360 w 1595192"/>
                <a:gd name="connsiteY79" fmla="*/ 783975 h 1889028"/>
                <a:gd name="connsiteX80" fmla="*/ 1595037 w 1595192"/>
                <a:gd name="connsiteY80" fmla="*/ 864409 h 1889028"/>
                <a:gd name="connsiteX81" fmla="*/ 1516947 w 1595192"/>
                <a:gd name="connsiteY81" fmla="*/ 943451 h 1889028"/>
                <a:gd name="connsiteX82" fmla="*/ 1437098 w 1595192"/>
                <a:gd name="connsiteY82" fmla="*/ 864043 h 1889028"/>
                <a:gd name="connsiteX83" fmla="*/ 1516360 w 1595192"/>
                <a:gd name="connsiteY83" fmla="*/ 783975 h 1889028"/>
                <a:gd name="connsiteX84" fmla="*/ 269488 w 1595192"/>
                <a:gd name="connsiteY84" fmla="*/ 642520 h 1889028"/>
                <a:gd name="connsiteX85" fmla="*/ 348090 w 1595192"/>
                <a:gd name="connsiteY85" fmla="*/ 721635 h 1889028"/>
                <a:gd name="connsiteX86" fmla="*/ 269707 w 1595192"/>
                <a:gd name="connsiteY86" fmla="*/ 801337 h 1889028"/>
                <a:gd name="connsiteX87" fmla="*/ 189346 w 1595192"/>
                <a:gd name="connsiteY87" fmla="*/ 719071 h 1889028"/>
                <a:gd name="connsiteX88" fmla="*/ 269488 w 1595192"/>
                <a:gd name="connsiteY88" fmla="*/ 642520 h 1889028"/>
                <a:gd name="connsiteX89" fmla="*/ 1191842 w 1595192"/>
                <a:gd name="connsiteY89" fmla="*/ 641275 h 1889028"/>
                <a:gd name="connsiteX90" fmla="*/ 1300552 w 1595192"/>
                <a:gd name="connsiteY90" fmla="*/ 753648 h 1889028"/>
                <a:gd name="connsiteX91" fmla="*/ 1189790 w 1595192"/>
                <a:gd name="connsiteY91" fmla="*/ 864483 h 1889028"/>
                <a:gd name="connsiteX92" fmla="*/ 1079834 w 1595192"/>
                <a:gd name="connsiteY92" fmla="*/ 751671 h 1889028"/>
                <a:gd name="connsiteX93" fmla="*/ 1191842 w 1595192"/>
                <a:gd name="connsiteY93" fmla="*/ 641275 h 1889028"/>
                <a:gd name="connsiteX94" fmla="*/ 749527 w 1595192"/>
                <a:gd name="connsiteY94" fmla="*/ 624720 h 1889028"/>
                <a:gd name="connsiteX95" fmla="*/ 880874 w 1595192"/>
                <a:gd name="connsiteY95" fmla="*/ 756358 h 1889028"/>
                <a:gd name="connsiteX96" fmla="*/ 749454 w 1595192"/>
                <a:gd name="connsiteY96" fmla="*/ 888438 h 1889028"/>
                <a:gd name="connsiteX97" fmla="*/ 618840 w 1595192"/>
                <a:gd name="connsiteY97" fmla="*/ 755553 h 1889028"/>
                <a:gd name="connsiteX98" fmla="*/ 749527 w 1595192"/>
                <a:gd name="connsiteY98" fmla="*/ 624720 h 1889028"/>
                <a:gd name="connsiteX99" fmla="*/ 1441860 w 1595192"/>
                <a:gd name="connsiteY99" fmla="*/ 483776 h 1889028"/>
                <a:gd name="connsiteX100" fmla="*/ 1515920 w 1595192"/>
                <a:gd name="connsiteY100" fmla="*/ 558717 h 1889028"/>
                <a:gd name="connsiteX101" fmla="*/ 1442665 w 1595192"/>
                <a:gd name="connsiteY101" fmla="*/ 633584 h 1889028"/>
                <a:gd name="connsiteX102" fmla="*/ 1364942 w 1595192"/>
                <a:gd name="connsiteY102" fmla="*/ 558350 h 1889028"/>
                <a:gd name="connsiteX103" fmla="*/ 1441860 w 1595192"/>
                <a:gd name="connsiteY103" fmla="*/ 483776 h 1889028"/>
                <a:gd name="connsiteX104" fmla="*/ 675026 w 1595192"/>
                <a:gd name="connsiteY104" fmla="*/ 419679 h 1889028"/>
                <a:gd name="connsiteX105" fmla="*/ 745278 w 1595192"/>
                <a:gd name="connsiteY105" fmla="*/ 491030 h 1889028"/>
                <a:gd name="connsiteX106" fmla="*/ 673414 w 1595192"/>
                <a:gd name="connsiteY106" fmla="*/ 562673 h 1889028"/>
                <a:gd name="connsiteX107" fmla="*/ 601771 w 1595192"/>
                <a:gd name="connsiteY107" fmla="*/ 489638 h 1889028"/>
                <a:gd name="connsiteX108" fmla="*/ 675026 w 1595192"/>
                <a:gd name="connsiteY108" fmla="*/ 419679 h 1889028"/>
                <a:gd name="connsiteX109" fmla="*/ 1225025 w 1595192"/>
                <a:gd name="connsiteY109" fmla="*/ 298880 h 1889028"/>
                <a:gd name="connsiteX110" fmla="*/ 1341866 w 1595192"/>
                <a:gd name="connsiteY110" fmla="*/ 421437 h 1889028"/>
                <a:gd name="connsiteX111" fmla="*/ 1221070 w 1595192"/>
                <a:gd name="connsiteY111" fmla="*/ 537033 h 1889028"/>
                <a:gd name="connsiteX112" fmla="*/ 1103202 w 1595192"/>
                <a:gd name="connsiteY112" fmla="*/ 416529 h 1889028"/>
                <a:gd name="connsiteX113" fmla="*/ 1225025 w 1595192"/>
                <a:gd name="connsiteY113" fmla="*/ 298880 h 1889028"/>
                <a:gd name="connsiteX114" fmla="*/ 293810 w 1595192"/>
                <a:gd name="connsiteY114" fmla="*/ 276172 h 1889028"/>
                <a:gd name="connsiteX115" fmla="*/ 363769 w 1595192"/>
                <a:gd name="connsiteY115" fmla="*/ 348182 h 1889028"/>
                <a:gd name="connsiteX116" fmla="*/ 292491 w 1595192"/>
                <a:gd name="connsiteY116" fmla="*/ 419606 h 1889028"/>
                <a:gd name="connsiteX117" fmla="*/ 223117 w 1595192"/>
                <a:gd name="connsiteY117" fmla="*/ 346717 h 1889028"/>
                <a:gd name="connsiteX118" fmla="*/ 293810 w 1595192"/>
                <a:gd name="connsiteY118" fmla="*/ 276172 h 1889028"/>
                <a:gd name="connsiteX119" fmla="*/ 527492 w 1595192"/>
                <a:gd name="connsiteY119" fmla="*/ 60802 h 1889028"/>
                <a:gd name="connsiteX120" fmla="*/ 642796 w 1595192"/>
                <a:gd name="connsiteY120" fmla="*/ 176838 h 1889028"/>
                <a:gd name="connsiteX121" fmla="*/ 526466 w 1595192"/>
                <a:gd name="connsiteY121" fmla="*/ 291336 h 1889028"/>
                <a:gd name="connsiteX122" fmla="*/ 412261 w 1595192"/>
                <a:gd name="connsiteY122" fmla="*/ 174860 h 1889028"/>
                <a:gd name="connsiteX123" fmla="*/ 527492 w 1595192"/>
                <a:gd name="connsiteY123" fmla="*/ 60802 h 1889028"/>
                <a:gd name="connsiteX124" fmla="*/ 908710 w 1595192"/>
                <a:gd name="connsiteY124" fmla="*/ 5129 h 1889028"/>
                <a:gd name="connsiteX125" fmla="*/ 1080053 w 1595192"/>
                <a:gd name="connsiteY125" fmla="*/ 176766 h 1889028"/>
                <a:gd name="connsiteX126" fmla="*/ 908710 w 1595192"/>
                <a:gd name="connsiteY126" fmla="*/ 347744 h 1889028"/>
                <a:gd name="connsiteX127" fmla="*/ 737293 w 1595192"/>
                <a:gd name="connsiteY127" fmla="*/ 174348 h 1889028"/>
                <a:gd name="connsiteX128" fmla="*/ 908710 w 1595192"/>
                <a:gd name="connsiteY128" fmla="*/ 5129 h 1889028"/>
                <a:gd name="connsiteX129" fmla="*/ 1183345 w 1595192"/>
                <a:gd name="connsiteY129" fmla="*/ 0 h 1889028"/>
                <a:gd name="connsiteX130" fmla="*/ 1312055 w 1595192"/>
                <a:gd name="connsiteY130" fmla="*/ 143653 h 1889028"/>
                <a:gd name="connsiteX131" fmla="*/ 1280043 w 1595192"/>
                <a:gd name="connsiteY131" fmla="*/ 136621 h 1889028"/>
                <a:gd name="connsiteX132" fmla="*/ 1181074 w 1595192"/>
                <a:gd name="connsiteY132" fmla="*/ 15311 h 1889028"/>
                <a:gd name="connsiteX133" fmla="*/ 1183345 w 1595192"/>
                <a:gd name="connsiteY133" fmla="*/ 0 h 1889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</a:cxnLst>
              <a:rect l="l" t="t" r="r" b="b"/>
              <a:pathLst>
                <a:path w="1595192" h="1889028">
                  <a:moveTo>
                    <a:pt x="754637" y="1794959"/>
                  </a:moveTo>
                  <a:cubicBezTo>
                    <a:pt x="769709" y="1795298"/>
                    <a:pt x="784067" y="1799583"/>
                    <a:pt x="792089" y="1806323"/>
                  </a:cubicBezTo>
                  <a:cubicBezTo>
                    <a:pt x="817948" y="1828006"/>
                    <a:pt x="824028" y="1855404"/>
                    <a:pt x="808791" y="1889028"/>
                  </a:cubicBezTo>
                  <a:cubicBezTo>
                    <a:pt x="769820" y="1886611"/>
                    <a:pt x="730701" y="1885806"/>
                    <a:pt x="692315" y="1877821"/>
                  </a:cubicBezTo>
                  <a:cubicBezTo>
                    <a:pt x="690411" y="1851814"/>
                    <a:pt x="689605" y="1826614"/>
                    <a:pt x="712899" y="1807275"/>
                  </a:cubicBezTo>
                  <a:cubicBezTo>
                    <a:pt x="723778" y="1798228"/>
                    <a:pt x="739564" y="1794620"/>
                    <a:pt x="754637" y="1794959"/>
                  </a:cubicBezTo>
                  <a:close/>
                  <a:moveTo>
                    <a:pt x="511376" y="1731530"/>
                  </a:moveTo>
                  <a:cubicBezTo>
                    <a:pt x="581188" y="1722447"/>
                    <a:pt x="636276" y="1760246"/>
                    <a:pt x="655175" y="1827715"/>
                  </a:cubicBezTo>
                  <a:cubicBezTo>
                    <a:pt x="659204" y="1842073"/>
                    <a:pt x="661548" y="1857016"/>
                    <a:pt x="653857" y="1871301"/>
                  </a:cubicBezTo>
                  <a:cubicBezTo>
                    <a:pt x="573863" y="1855478"/>
                    <a:pt x="498263" y="1828007"/>
                    <a:pt x="427425" y="1787644"/>
                  </a:cubicBezTo>
                  <a:cubicBezTo>
                    <a:pt x="445226" y="1753727"/>
                    <a:pt x="475334" y="1736219"/>
                    <a:pt x="511376" y="1731530"/>
                  </a:cubicBezTo>
                  <a:close/>
                  <a:moveTo>
                    <a:pt x="1109723" y="1679078"/>
                  </a:moveTo>
                  <a:cubicBezTo>
                    <a:pt x="1168693" y="1666625"/>
                    <a:pt x="1234037" y="1712190"/>
                    <a:pt x="1243340" y="1772259"/>
                  </a:cubicBezTo>
                  <a:cubicBezTo>
                    <a:pt x="1178290" y="1811012"/>
                    <a:pt x="1109723" y="1841559"/>
                    <a:pt x="1036028" y="1859800"/>
                  </a:cubicBezTo>
                  <a:cubicBezTo>
                    <a:pt x="1021377" y="1851229"/>
                    <a:pt x="1018448" y="1836139"/>
                    <a:pt x="1014858" y="1821560"/>
                  </a:cubicBezTo>
                  <a:cubicBezTo>
                    <a:pt x="998961" y="1755924"/>
                    <a:pt x="1040497" y="1693730"/>
                    <a:pt x="1109723" y="1679078"/>
                  </a:cubicBezTo>
                  <a:close/>
                  <a:moveTo>
                    <a:pt x="1478452" y="1545791"/>
                  </a:moveTo>
                  <a:cubicBezTo>
                    <a:pt x="1481162" y="1546121"/>
                    <a:pt x="1483726" y="1547184"/>
                    <a:pt x="1485887" y="1549857"/>
                  </a:cubicBezTo>
                  <a:cubicBezTo>
                    <a:pt x="1454681" y="1593810"/>
                    <a:pt x="1419592" y="1634321"/>
                    <a:pt x="1379595" y="1670436"/>
                  </a:cubicBezTo>
                  <a:cubicBezTo>
                    <a:pt x="1366482" y="1657323"/>
                    <a:pt x="1372782" y="1642233"/>
                    <a:pt x="1376005" y="1627948"/>
                  </a:cubicBezTo>
                  <a:cubicBezTo>
                    <a:pt x="1386260" y="1582602"/>
                    <a:pt x="1423401" y="1550516"/>
                    <a:pt x="1470137" y="1546121"/>
                  </a:cubicBezTo>
                  <a:cubicBezTo>
                    <a:pt x="1472884" y="1545864"/>
                    <a:pt x="1475741" y="1545462"/>
                    <a:pt x="1478452" y="1545791"/>
                  </a:cubicBezTo>
                  <a:close/>
                  <a:moveTo>
                    <a:pt x="349701" y="1492718"/>
                  </a:moveTo>
                  <a:cubicBezTo>
                    <a:pt x="380761" y="1492937"/>
                    <a:pt x="404496" y="1516379"/>
                    <a:pt x="404716" y="1547074"/>
                  </a:cubicBezTo>
                  <a:cubicBezTo>
                    <a:pt x="404935" y="1578573"/>
                    <a:pt x="380395" y="1602747"/>
                    <a:pt x="348530" y="1602455"/>
                  </a:cubicBezTo>
                  <a:cubicBezTo>
                    <a:pt x="316077" y="1602162"/>
                    <a:pt x="290512" y="1576156"/>
                    <a:pt x="291757" y="1544876"/>
                  </a:cubicBezTo>
                  <a:cubicBezTo>
                    <a:pt x="293002" y="1514695"/>
                    <a:pt x="317616" y="1492498"/>
                    <a:pt x="349701" y="1492718"/>
                  </a:cubicBezTo>
                  <a:close/>
                  <a:moveTo>
                    <a:pt x="622211" y="1447593"/>
                  </a:moveTo>
                  <a:cubicBezTo>
                    <a:pt x="678691" y="1447666"/>
                    <a:pt x="722424" y="1492646"/>
                    <a:pt x="722131" y="1550517"/>
                  </a:cubicBezTo>
                  <a:cubicBezTo>
                    <a:pt x="721911" y="1604580"/>
                    <a:pt x="675394" y="1651024"/>
                    <a:pt x="620965" y="1651537"/>
                  </a:cubicBezTo>
                  <a:cubicBezTo>
                    <a:pt x="567123" y="1652050"/>
                    <a:pt x="518041" y="1603335"/>
                    <a:pt x="518187" y="1549345"/>
                  </a:cubicBezTo>
                  <a:cubicBezTo>
                    <a:pt x="518261" y="1492792"/>
                    <a:pt x="564559" y="1447520"/>
                    <a:pt x="622211" y="1447593"/>
                  </a:cubicBezTo>
                  <a:close/>
                  <a:moveTo>
                    <a:pt x="977864" y="1300204"/>
                  </a:moveTo>
                  <a:cubicBezTo>
                    <a:pt x="1060130" y="1300790"/>
                    <a:pt x="1131334" y="1372141"/>
                    <a:pt x="1126499" y="1452356"/>
                  </a:cubicBezTo>
                  <a:cubicBezTo>
                    <a:pt x="1131627" y="1527442"/>
                    <a:pt x="1059104" y="1605019"/>
                    <a:pt x="974348" y="1602894"/>
                  </a:cubicBezTo>
                  <a:cubicBezTo>
                    <a:pt x="892375" y="1600844"/>
                    <a:pt x="826006" y="1538284"/>
                    <a:pt x="824614" y="1450817"/>
                  </a:cubicBezTo>
                  <a:cubicBezTo>
                    <a:pt x="823296" y="1368185"/>
                    <a:pt x="894060" y="1299691"/>
                    <a:pt x="977864" y="1300204"/>
                  </a:cubicBezTo>
                  <a:close/>
                  <a:moveTo>
                    <a:pt x="1302823" y="1288191"/>
                  </a:moveTo>
                  <a:cubicBezTo>
                    <a:pt x="1369632" y="1290828"/>
                    <a:pt x="1429334" y="1344964"/>
                    <a:pt x="1429261" y="1420270"/>
                  </a:cubicBezTo>
                  <a:cubicBezTo>
                    <a:pt x="1429188" y="1486492"/>
                    <a:pt x="1369338" y="1551030"/>
                    <a:pt x="1299893" y="1545975"/>
                  </a:cubicBezTo>
                  <a:cubicBezTo>
                    <a:pt x="1232131" y="1551249"/>
                    <a:pt x="1170670" y="1485467"/>
                    <a:pt x="1170524" y="1417999"/>
                  </a:cubicBezTo>
                  <a:cubicBezTo>
                    <a:pt x="1170304" y="1341521"/>
                    <a:pt x="1239677" y="1285700"/>
                    <a:pt x="1302823" y="1288191"/>
                  </a:cubicBezTo>
                  <a:close/>
                  <a:moveTo>
                    <a:pt x="158213" y="1205778"/>
                  </a:moveTo>
                  <a:cubicBezTo>
                    <a:pt x="208979" y="1210980"/>
                    <a:pt x="254398" y="1249732"/>
                    <a:pt x="266338" y="1304600"/>
                  </a:cubicBezTo>
                  <a:cubicBezTo>
                    <a:pt x="285165" y="1391113"/>
                    <a:pt x="217770" y="1458215"/>
                    <a:pt x="148544" y="1459094"/>
                  </a:cubicBezTo>
                  <a:cubicBezTo>
                    <a:pt x="130083" y="1459314"/>
                    <a:pt x="112355" y="1457848"/>
                    <a:pt x="95068" y="1451110"/>
                  </a:cubicBezTo>
                  <a:cubicBezTo>
                    <a:pt x="64594" y="1396388"/>
                    <a:pt x="42031" y="1338517"/>
                    <a:pt x="27087" y="1277642"/>
                  </a:cubicBezTo>
                  <a:cubicBezTo>
                    <a:pt x="53898" y="1226070"/>
                    <a:pt x="101441" y="1199992"/>
                    <a:pt x="158213" y="1205778"/>
                  </a:cubicBezTo>
                  <a:close/>
                  <a:moveTo>
                    <a:pt x="1520023" y="1093771"/>
                  </a:moveTo>
                  <a:cubicBezTo>
                    <a:pt x="1564489" y="1093844"/>
                    <a:pt x="1595769" y="1126737"/>
                    <a:pt x="1595184" y="1168711"/>
                  </a:cubicBezTo>
                  <a:cubicBezTo>
                    <a:pt x="1594597" y="1213543"/>
                    <a:pt x="1565588" y="1243651"/>
                    <a:pt x="1521341" y="1243724"/>
                  </a:cubicBezTo>
                  <a:cubicBezTo>
                    <a:pt x="1481345" y="1247533"/>
                    <a:pt x="1443105" y="1213031"/>
                    <a:pt x="1444277" y="1169151"/>
                  </a:cubicBezTo>
                  <a:cubicBezTo>
                    <a:pt x="1445596" y="1122195"/>
                    <a:pt x="1479367" y="1093698"/>
                    <a:pt x="1520023" y="1093771"/>
                  </a:cubicBezTo>
                  <a:close/>
                  <a:moveTo>
                    <a:pt x="1223635" y="1093625"/>
                  </a:moveTo>
                  <a:cubicBezTo>
                    <a:pt x="1262094" y="1094358"/>
                    <a:pt x="1287513" y="1130180"/>
                    <a:pt x="1285755" y="1158676"/>
                  </a:cubicBezTo>
                  <a:cubicBezTo>
                    <a:pt x="1283411" y="1196403"/>
                    <a:pt x="1259237" y="1221016"/>
                    <a:pt x="1220118" y="1220869"/>
                  </a:cubicBezTo>
                  <a:cubicBezTo>
                    <a:pt x="1184956" y="1220723"/>
                    <a:pt x="1160122" y="1193692"/>
                    <a:pt x="1160268" y="1155672"/>
                  </a:cubicBezTo>
                  <a:cubicBezTo>
                    <a:pt x="1156386" y="1123147"/>
                    <a:pt x="1186860" y="1092893"/>
                    <a:pt x="1223635" y="1093625"/>
                  </a:cubicBezTo>
                  <a:close/>
                  <a:moveTo>
                    <a:pt x="603383" y="1093551"/>
                  </a:moveTo>
                  <a:cubicBezTo>
                    <a:pt x="675028" y="1093112"/>
                    <a:pt x="732386" y="1153474"/>
                    <a:pt x="729749" y="1222847"/>
                  </a:cubicBezTo>
                  <a:cubicBezTo>
                    <a:pt x="729749" y="1292221"/>
                    <a:pt x="672097" y="1349653"/>
                    <a:pt x="602359" y="1349213"/>
                  </a:cubicBezTo>
                  <a:cubicBezTo>
                    <a:pt x="533719" y="1348774"/>
                    <a:pt x="473503" y="1289730"/>
                    <a:pt x="475994" y="1219770"/>
                  </a:cubicBezTo>
                  <a:cubicBezTo>
                    <a:pt x="478705" y="1144977"/>
                    <a:pt x="532693" y="1093991"/>
                    <a:pt x="603383" y="1093551"/>
                  </a:cubicBezTo>
                  <a:close/>
                  <a:moveTo>
                    <a:pt x="325967" y="1062124"/>
                  </a:moveTo>
                  <a:cubicBezTo>
                    <a:pt x="354391" y="1062344"/>
                    <a:pt x="380909" y="1089010"/>
                    <a:pt x="381642" y="1118019"/>
                  </a:cubicBezTo>
                  <a:cubicBezTo>
                    <a:pt x="382374" y="1146441"/>
                    <a:pt x="351461" y="1175964"/>
                    <a:pt x="322451" y="1174718"/>
                  </a:cubicBezTo>
                  <a:cubicBezTo>
                    <a:pt x="293809" y="1173473"/>
                    <a:pt x="268169" y="1145929"/>
                    <a:pt x="268682" y="1117140"/>
                  </a:cubicBezTo>
                  <a:cubicBezTo>
                    <a:pt x="269341" y="1085859"/>
                    <a:pt x="294321" y="1061905"/>
                    <a:pt x="325967" y="1062124"/>
                  </a:cubicBezTo>
                  <a:close/>
                  <a:moveTo>
                    <a:pt x="912373" y="1006085"/>
                  </a:moveTo>
                  <a:cubicBezTo>
                    <a:pt x="943286" y="1003960"/>
                    <a:pt x="967826" y="1030185"/>
                    <a:pt x="967753" y="1062418"/>
                  </a:cubicBezTo>
                  <a:cubicBezTo>
                    <a:pt x="967753" y="1094358"/>
                    <a:pt x="943360" y="1119118"/>
                    <a:pt x="912373" y="1118825"/>
                  </a:cubicBezTo>
                  <a:cubicBezTo>
                    <a:pt x="881020" y="1118532"/>
                    <a:pt x="858605" y="1094211"/>
                    <a:pt x="857872" y="1061538"/>
                  </a:cubicBezTo>
                  <a:cubicBezTo>
                    <a:pt x="857065" y="1023446"/>
                    <a:pt x="888053" y="1007696"/>
                    <a:pt x="912373" y="1006085"/>
                  </a:cubicBezTo>
                  <a:close/>
                  <a:moveTo>
                    <a:pt x="27380" y="820750"/>
                  </a:moveTo>
                  <a:cubicBezTo>
                    <a:pt x="72653" y="828148"/>
                    <a:pt x="101296" y="856719"/>
                    <a:pt x="116972" y="897082"/>
                  </a:cubicBezTo>
                  <a:cubicBezTo>
                    <a:pt x="145981" y="971948"/>
                    <a:pt x="103200" y="1049672"/>
                    <a:pt x="24743" y="1068279"/>
                  </a:cubicBezTo>
                  <a:cubicBezTo>
                    <a:pt x="16978" y="1070111"/>
                    <a:pt x="8554" y="1069232"/>
                    <a:pt x="496" y="1069598"/>
                  </a:cubicBezTo>
                  <a:cubicBezTo>
                    <a:pt x="-2728" y="990335"/>
                    <a:pt x="10239" y="912832"/>
                    <a:pt x="24890" y="835474"/>
                  </a:cubicBezTo>
                  <a:cubicBezTo>
                    <a:pt x="25842" y="830566"/>
                    <a:pt x="26574" y="825658"/>
                    <a:pt x="27380" y="820750"/>
                  </a:cubicBezTo>
                  <a:close/>
                  <a:moveTo>
                    <a:pt x="1516360" y="783975"/>
                  </a:moveTo>
                  <a:cubicBezTo>
                    <a:pt x="1564050" y="784414"/>
                    <a:pt x="1596868" y="819430"/>
                    <a:pt x="1595037" y="864409"/>
                  </a:cubicBezTo>
                  <a:cubicBezTo>
                    <a:pt x="1596356" y="909315"/>
                    <a:pt x="1561999" y="943671"/>
                    <a:pt x="1516947" y="943451"/>
                  </a:cubicBezTo>
                  <a:cubicBezTo>
                    <a:pt x="1466694" y="943232"/>
                    <a:pt x="1437098" y="909534"/>
                    <a:pt x="1437098" y="864043"/>
                  </a:cubicBezTo>
                  <a:cubicBezTo>
                    <a:pt x="1437098" y="814815"/>
                    <a:pt x="1470796" y="783463"/>
                    <a:pt x="1516360" y="783975"/>
                  </a:cubicBezTo>
                  <a:close/>
                  <a:moveTo>
                    <a:pt x="269488" y="642520"/>
                  </a:moveTo>
                  <a:cubicBezTo>
                    <a:pt x="316810" y="642593"/>
                    <a:pt x="348237" y="674166"/>
                    <a:pt x="348090" y="721635"/>
                  </a:cubicBezTo>
                  <a:cubicBezTo>
                    <a:pt x="347944" y="764856"/>
                    <a:pt x="311536" y="801923"/>
                    <a:pt x="269707" y="801337"/>
                  </a:cubicBezTo>
                  <a:cubicBezTo>
                    <a:pt x="224874" y="800751"/>
                    <a:pt x="188907" y="763903"/>
                    <a:pt x="189346" y="719071"/>
                  </a:cubicBezTo>
                  <a:cubicBezTo>
                    <a:pt x="189785" y="674679"/>
                    <a:pt x="223556" y="642447"/>
                    <a:pt x="269488" y="642520"/>
                  </a:cubicBezTo>
                  <a:close/>
                  <a:moveTo>
                    <a:pt x="1191842" y="641275"/>
                  </a:moveTo>
                  <a:cubicBezTo>
                    <a:pt x="1245317" y="641714"/>
                    <a:pt x="1307439" y="691967"/>
                    <a:pt x="1300552" y="753648"/>
                  </a:cubicBezTo>
                  <a:cubicBezTo>
                    <a:pt x="1304875" y="813937"/>
                    <a:pt x="1250959" y="865436"/>
                    <a:pt x="1189790" y="864483"/>
                  </a:cubicBezTo>
                  <a:cubicBezTo>
                    <a:pt x="1125472" y="863457"/>
                    <a:pt x="1079688" y="809762"/>
                    <a:pt x="1079834" y="751671"/>
                  </a:cubicBezTo>
                  <a:cubicBezTo>
                    <a:pt x="1079908" y="695118"/>
                    <a:pt x="1131993" y="640834"/>
                    <a:pt x="1191842" y="641275"/>
                  </a:cubicBezTo>
                  <a:close/>
                  <a:moveTo>
                    <a:pt x="749527" y="624720"/>
                  </a:moveTo>
                  <a:cubicBezTo>
                    <a:pt x="826079" y="625891"/>
                    <a:pt x="880654" y="683323"/>
                    <a:pt x="880874" y="756358"/>
                  </a:cubicBezTo>
                  <a:cubicBezTo>
                    <a:pt x="880874" y="828954"/>
                    <a:pt x="821903" y="887851"/>
                    <a:pt x="749454" y="888438"/>
                  </a:cubicBezTo>
                  <a:cubicBezTo>
                    <a:pt x="680374" y="888950"/>
                    <a:pt x="617888" y="825585"/>
                    <a:pt x="618840" y="755553"/>
                  </a:cubicBezTo>
                  <a:cubicBezTo>
                    <a:pt x="619792" y="685594"/>
                    <a:pt x="678616" y="623473"/>
                    <a:pt x="749527" y="624720"/>
                  </a:cubicBezTo>
                  <a:close/>
                  <a:moveTo>
                    <a:pt x="1441860" y="483776"/>
                  </a:moveTo>
                  <a:cubicBezTo>
                    <a:pt x="1486179" y="483849"/>
                    <a:pt x="1515115" y="513957"/>
                    <a:pt x="1515920" y="558717"/>
                  </a:cubicBezTo>
                  <a:cubicBezTo>
                    <a:pt x="1516653" y="598641"/>
                    <a:pt x="1487058" y="633070"/>
                    <a:pt x="1442665" y="633584"/>
                  </a:cubicBezTo>
                  <a:cubicBezTo>
                    <a:pt x="1397981" y="634023"/>
                    <a:pt x="1366260" y="603769"/>
                    <a:pt x="1364942" y="558350"/>
                  </a:cubicBezTo>
                  <a:cubicBezTo>
                    <a:pt x="1363770" y="514471"/>
                    <a:pt x="1402375" y="478941"/>
                    <a:pt x="1441860" y="483776"/>
                  </a:cubicBezTo>
                  <a:close/>
                  <a:moveTo>
                    <a:pt x="675026" y="419679"/>
                  </a:moveTo>
                  <a:cubicBezTo>
                    <a:pt x="716416" y="419679"/>
                    <a:pt x="743814" y="448981"/>
                    <a:pt x="745278" y="491030"/>
                  </a:cubicBezTo>
                  <a:cubicBezTo>
                    <a:pt x="746524" y="526925"/>
                    <a:pt x="716269" y="560988"/>
                    <a:pt x="673414" y="562673"/>
                  </a:cubicBezTo>
                  <a:cubicBezTo>
                    <a:pt x="637886" y="564138"/>
                    <a:pt x="600453" y="526119"/>
                    <a:pt x="601771" y="489638"/>
                  </a:cubicBezTo>
                  <a:cubicBezTo>
                    <a:pt x="603090" y="451691"/>
                    <a:pt x="635835" y="415869"/>
                    <a:pt x="675026" y="419679"/>
                  </a:cubicBezTo>
                  <a:close/>
                  <a:moveTo>
                    <a:pt x="1225025" y="298880"/>
                  </a:moveTo>
                  <a:cubicBezTo>
                    <a:pt x="1290002" y="299173"/>
                    <a:pt x="1341647" y="353675"/>
                    <a:pt x="1341866" y="421437"/>
                  </a:cubicBezTo>
                  <a:cubicBezTo>
                    <a:pt x="1342159" y="480186"/>
                    <a:pt x="1286486" y="542966"/>
                    <a:pt x="1221070" y="537033"/>
                  </a:cubicBezTo>
                  <a:cubicBezTo>
                    <a:pt x="1162319" y="542454"/>
                    <a:pt x="1100711" y="480846"/>
                    <a:pt x="1103202" y="416529"/>
                  </a:cubicBezTo>
                  <a:cubicBezTo>
                    <a:pt x="1105766" y="350965"/>
                    <a:pt x="1157704" y="298588"/>
                    <a:pt x="1225025" y="298880"/>
                  </a:cubicBezTo>
                  <a:close/>
                  <a:moveTo>
                    <a:pt x="293810" y="276172"/>
                  </a:moveTo>
                  <a:cubicBezTo>
                    <a:pt x="334759" y="276245"/>
                    <a:pt x="362084" y="305914"/>
                    <a:pt x="363769" y="348182"/>
                  </a:cubicBezTo>
                  <a:cubicBezTo>
                    <a:pt x="365233" y="384370"/>
                    <a:pt x="333734" y="420412"/>
                    <a:pt x="292491" y="419606"/>
                  </a:cubicBezTo>
                  <a:cubicBezTo>
                    <a:pt x="254618" y="418801"/>
                    <a:pt x="220114" y="389351"/>
                    <a:pt x="223117" y="346717"/>
                  </a:cubicBezTo>
                  <a:cubicBezTo>
                    <a:pt x="223117" y="305035"/>
                    <a:pt x="252127" y="276099"/>
                    <a:pt x="293810" y="276172"/>
                  </a:cubicBezTo>
                  <a:close/>
                  <a:moveTo>
                    <a:pt x="527492" y="60802"/>
                  </a:moveTo>
                  <a:cubicBezTo>
                    <a:pt x="591737" y="60802"/>
                    <a:pt x="642869" y="112301"/>
                    <a:pt x="642796" y="176838"/>
                  </a:cubicBezTo>
                  <a:cubicBezTo>
                    <a:pt x="642650" y="241889"/>
                    <a:pt x="592396" y="291336"/>
                    <a:pt x="526466" y="291336"/>
                  </a:cubicBezTo>
                  <a:cubicBezTo>
                    <a:pt x="461488" y="291263"/>
                    <a:pt x="412261" y="241083"/>
                    <a:pt x="412261" y="174860"/>
                  </a:cubicBezTo>
                  <a:cubicBezTo>
                    <a:pt x="412334" y="111421"/>
                    <a:pt x="463467" y="60802"/>
                    <a:pt x="527492" y="60802"/>
                  </a:cubicBezTo>
                  <a:close/>
                  <a:moveTo>
                    <a:pt x="908710" y="5129"/>
                  </a:moveTo>
                  <a:cubicBezTo>
                    <a:pt x="1006945" y="5716"/>
                    <a:pt x="1079980" y="80216"/>
                    <a:pt x="1080053" y="176766"/>
                  </a:cubicBezTo>
                  <a:cubicBezTo>
                    <a:pt x="1080053" y="273903"/>
                    <a:pt x="1005480" y="346572"/>
                    <a:pt x="908710" y="347744"/>
                  </a:cubicBezTo>
                  <a:cubicBezTo>
                    <a:pt x="814065" y="348843"/>
                    <a:pt x="737074" y="269801"/>
                    <a:pt x="737293" y="174348"/>
                  </a:cubicBezTo>
                  <a:cubicBezTo>
                    <a:pt x="739564" y="81534"/>
                    <a:pt x="810915" y="4544"/>
                    <a:pt x="908710" y="5129"/>
                  </a:cubicBezTo>
                  <a:close/>
                  <a:moveTo>
                    <a:pt x="1183345" y="0"/>
                  </a:moveTo>
                  <a:cubicBezTo>
                    <a:pt x="1230962" y="43660"/>
                    <a:pt x="1273669" y="91715"/>
                    <a:pt x="1312055" y="143653"/>
                  </a:cubicBezTo>
                  <a:cubicBezTo>
                    <a:pt x="1298942" y="153103"/>
                    <a:pt x="1289053" y="141090"/>
                    <a:pt x="1280043" y="136621"/>
                  </a:cubicBezTo>
                  <a:cubicBezTo>
                    <a:pt x="1229276" y="111201"/>
                    <a:pt x="1196824" y="69812"/>
                    <a:pt x="1181074" y="15311"/>
                  </a:cubicBezTo>
                  <a:cubicBezTo>
                    <a:pt x="1179463" y="9743"/>
                    <a:pt x="1177484" y="4396"/>
                    <a:pt x="1183345" y="0"/>
                  </a:cubicBezTo>
                  <a:close/>
                </a:path>
              </a:pathLst>
            </a:custGeom>
            <a:solidFill>
              <a:schemeClr val="accent4"/>
            </a:solidFill>
            <a:ln w="701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C0B0ED8C-CF8B-48DB-BB4D-B7C983D00BDD}"/>
              </a:ext>
            </a:extLst>
          </p:cNvPr>
          <p:cNvGrpSpPr/>
          <p:nvPr/>
        </p:nvGrpSpPr>
        <p:grpSpPr>
          <a:xfrm>
            <a:off x="8845471" y="1395860"/>
            <a:ext cx="754883" cy="940136"/>
            <a:chOff x="4124917" y="3274062"/>
            <a:chExt cx="1645485" cy="2049298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xmlns="" id="{A23DC445-CABB-4DC6-8935-648F39DE9D46}"/>
                </a:ext>
              </a:extLst>
            </p:cNvPr>
            <p:cNvSpPr/>
            <p:nvPr/>
          </p:nvSpPr>
          <p:spPr>
            <a:xfrm>
              <a:off x="4124917" y="3274062"/>
              <a:ext cx="1644485" cy="2049298"/>
            </a:xfrm>
            <a:custGeom>
              <a:avLst/>
              <a:gdLst>
                <a:gd name="connsiteX0" fmla="*/ 1575122 w 1575780"/>
                <a:gd name="connsiteY0" fmla="*/ 1199995 h 1963679"/>
                <a:gd name="connsiteX1" fmla="*/ 1567892 w 1575780"/>
                <a:gd name="connsiteY1" fmla="*/ 1058483 h 1963679"/>
                <a:gd name="connsiteX2" fmla="*/ 1562066 w 1575780"/>
                <a:gd name="connsiteY2" fmla="*/ 1037214 h 1963679"/>
                <a:gd name="connsiteX3" fmla="*/ 1553924 w 1575780"/>
                <a:gd name="connsiteY3" fmla="*/ 974951 h 1963679"/>
                <a:gd name="connsiteX4" fmla="*/ 1553924 w 1575780"/>
                <a:gd name="connsiteY4" fmla="*/ 974951 h 1963679"/>
                <a:gd name="connsiteX5" fmla="*/ 1500926 w 1575780"/>
                <a:gd name="connsiteY5" fmla="*/ 767737 h 1963679"/>
                <a:gd name="connsiteX6" fmla="*/ 1445262 w 1575780"/>
                <a:gd name="connsiteY6" fmla="*/ 623488 h 1963679"/>
                <a:gd name="connsiteX7" fmla="*/ 1445262 w 1575780"/>
                <a:gd name="connsiteY7" fmla="*/ 623488 h 1963679"/>
                <a:gd name="connsiteX8" fmla="*/ 1423642 w 1575780"/>
                <a:gd name="connsiteY8" fmla="*/ 572948 h 1963679"/>
                <a:gd name="connsiteX9" fmla="*/ 1423642 w 1575780"/>
                <a:gd name="connsiteY9" fmla="*/ 572948 h 1963679"/>
                <a:gd name="connsiteX10" fmla="*/ 1376401 w 1575780"/>
                <a:gd name="connsiteY10" fmla="*/ 478887 h 1963679"/>
                <a:gd name="connsiteX11" fmla="*/ 1376401 w 1575780"/>
                <a:gd name="connsiteY11" fmla="*/ 478887 h 1963679"/>
                <a:gd name="connsiteX12" fmla="*/ 1335689 w 1575780"/>
                <a:gd name="connsiteY12" fmla="*/ 407008 h 1963679"/>
                <a:gd name="connsiteX13" fmla="*/ 1335689 w 1575780"/>
                <a:gd name="connsiteY13" fmla="*/ 407008 h 1963679"/>
                <a:gd name="connsiteX14" fmla="*/ 1275322 w 1575780"/>
                <a:gd name="connsiteY14" fmla="*/ 315685 h 1963679"/>
                <a:gd name="connsiteX15" fmla="*/ 1198950 w 1575780"/>
                <a:gd name="connsiteY15" fmla="*/ 221765 h 1963679"/>
                <a:gd name="connsiteX16" fmla="*/ 1198950 w 1575780"/>
                <a:gd name="connsiteY16" fmla="*/ 221765 h 1963679"/>
                <a:gd name="connsiteX17" fmla="*/ 1198950 w 1575780"/>
                <a:gd name="connsiteY17" fmla="*/ 221765 h 1963679"/>
                <a:gd name="connsiteX18" fmla="*/ 1175926 w 1575780"/>
                <a:gd name="connsiteY18" fmla="*/ 194108 h 1963679"/>
                <a:gd name="connsiteX19" fmla="*/ 959867 w 1575780"/>
                <a:gd name="connsiteY19" fmla="*/ 37083 h 1963679"/>
                <a:gd name="connsiteX20" fmla="*/ 652977 w 1575780"/>
                <a:gd name="connsiteY20" fmla="*/ 24869 h 1963679"/>
                <a:gd name="connsiteX21" fmla="*/ 373463 w 1575780"/>
                <a:gd name="connsiteY21" fmla="*/ 229276 h 1963679"/>
                <a:gd name="connsiteX22" fmla="*/ 373463 w 1575780"/>
                <a:gd name="connsiteY22" fmla="*/ 229276 h 1963679"/>
                <a:gd name="connsiteX23" fmla="*/ 297793 w 1575780"/>
                <a:gd name="connsiteY23" fmla="*/ 326846 h 1963679"/>
                <a:gd name="connsiteX24" fmla="*/ 297793 w 1575780"/>
                <a:gd name="connsiteY24" fmla="*/ 326846 h 1963679"/>
                <a:gd name="connsiteX25" fmla="*/ 297793 w 1575780"/>
                <a:gd name="connsiteY25" fmla="*/ 326846 h 1963679"/>
                <a:gd name="connsiteX26" fmla="*/ 242901 w 1575780"/>
                <a:gd name="connsiteY26" fmla="*/ 410167 h 1963679"/>
                <a:gd name="connsiteX27" fmla="*/ 199521 w 1575780"/>
                <a:gd name="connsiteY27" fmla="*/ 482607 h 1963679"/>
                <a:gd name="connsiteX28" fmla="*/ 152210 w 1575780"/>
                <a:gd name="connsiteY28" fmla="*/ 576668 h 1963679"/>
                <a:gd name="connsiteX29" fmla="*/ 127221 w 1575780"/>
                <a:gd name="connsiteY29" fmla="*/ 631139 h 1963679"/>
                <a:gd name="connsiteX30" fmla="*/ 127221 w 1575780"/>
                <a:gd name="connsiteY30" fmla="*/ 631139 h 1963679"/>
                <a:gd name="connsiteX31" fmla="*/ 127221 w 1575780"/>
                <a:gd name="connsiteY31" fmla="*/ 631139 h 1963679"/>
                <a:gd name="connsiteX32" fmla="*/ 54078 w 1575780"/>
                <a:gd name="connsiteY32" fmla="*/ 837370 h 1963679"/>
                <a:gd name="connsiteX33" fmla="*/ 21789 w 1575780"/>
                <a:gd name="connsiteY33" fmla="*/ 974951 h 1963679"/>
                <a:gd name="connsiteX34" fmla="*/ 21789 w 1575780"/>
                <a:gd name="connsiteY34" fmla="*/ 974951 h 1963679"/>
                <a:gd name="connsiteX35" fmla="*/ 14278 w 1575780"/>
                <a:gd name="connsiteY35" fmla="*/ 1020087 h 1963679"/>
                <a:gd name="connsiteX36" fmla="*/ 7820 w 1575780"/>
                <a:gd name="connsiteY36" fmla="*/ 1058553 h 1963679"/>
                <a:gd name="connsiteX37" fmla="*/ 7820 w 1575780"/>
                <a:gd name="connsiteY37" fmla="*/ 1058553 h 1963679"/>
                <a:gd name="connsiteX38" fmla="*/ 7820 w 1575780"/>
                <a:gd name="connsiteY38" fmla="*/ 1058553 h 1963679"/>
                <a:gd name="connsiteX39" fmla="*/ 2415 w 1575780"/>
                <a:gd name="connsiteY39" fmla="*/ 1115691 h 1963679"/>
                <a:gd name="connsiteX40" fmla="*/ 2274 w 1575780"/>
                <a:gd name="connsiteY40" fmla="*/ 1236215 h 1963679"/>
                <a:gd name="connsiteX41" fmla="*/ 18700 w 1575780"/>
                <a:gd name="connsiteY41" fmla="*/ 1351475 h 1963679"/>
                <a:gd name="connsiteX42" fmla="*/ 18700 w 1575780"/>
                <a:gd name="connsiteY42" fmla="*/ 1351475 h 1963679"/>
                <a:gd name="connsiteX43" fmla="*/ 18700 w 1575780"/>
                <a:gd name="connsiteY43" fmla="*/ 1351475 h 1963679"/>
                <a:gd name="connsiteX44" fmla="*/ 32879 w 1575780"/>
                <a:gd name="connsiteY44" fmla="*/ 1402295 h 1963679"/>
                <a:gd name="connsiteX45" fmla="*/ 32879 w 1575780"/>
                <a:gd name="connsiteY45" fmla="*/ 1402295 h 1963679"/>
                <a:gd name="connsiteX46" fmla="*/ 66151 w 1575780"/>
                <a:gd name="connsiteY46" fmla="*/ 1493197 h 1963679"/>
                <a:gd name="connsiteX47" fmla="*/ 66151 w 1575780"/>
                <a:gd name="connsiteY47" fmla="*/ 1493197 h 1963679"/>
                <a:gd name="connsiteX48" fmla="*/ 105039 w 1575780"/>
                <a:gd name="connsiteY48" fmla="*/ 1565568 h 1963679"/>
                <a:gd name="connsiteX49" fmla="*/ 105039 w 1575780"/>
                <a:gd name="connsiteY49" fmla="*/ 1565568 h 1963679"/>
                <a:gd name="connsiteX50" fmla="*/ 105039 w 1575780"/>
                <a:gd name="connsiteY50" fmla="*/ 1565568 h 1963679"/>
                <a:gd name="connsiteX51" fmla="*/ 109602 w 1575780"/>
                <a:gd name="connsiteY51" fmla="*/ 1578764 h 1963679"/>
                <a:gd name="connsiteX52" fmla="*/ 159370 w 1575780"/>
                <a:gd name="connsiteY52" fmla="*/ 1652258 h 1963679"/>
                <a:gd name="connsiteX53" fmla="*/ 159370 w 1575780"/>
                <a:gd name="connsiteY53" fmla="*/ 1652258 h 1963679"/>
                <a:gd name="connsiteX54" fmla="*/ 170250 w 1575780"/>
                <a:gd name="connsiteY54" fmla="*/ 1666437 h 1963679"/>
                <a:gd name="connsiteX55" fmla="*/ 249780 w 1575780"/>
                <a:gd name="connsiteY55" fmla="*/ 1750320 h 1963679"/>
                <a:gd name="connsiteX56" fmla="*/ 249780 w 1575780"/>
                <a:gd name="connsiteY56" fmla="*/ 1750320 h 1963679"/>
                <a:gd name="connsiteX57" fmla="*/ 249780 w 1575780"/>
                <a:gd name="connsiteY57" fmla="*/ 1750320 h 1963679"/>
                <a:gd name="connsiteX58" fmla="*/ 441130 w 1575780"/>
                <a:gd name="connsiteY58" fmla="*/ 1883830 h 1963679"/>
                <a:gd name="connsiteX59" fmla="*/ 720645 w 1575780"/>
                <a:gd name="connsiteY59" fmla="*/ 1960833 h 1963679"/>
                <a:gd name="connsiteX60" fmla="*/ 909328 w 1575780"/>
                <a:gd name="connsiteY60" fmla="*/ 1955147 h 1963679"/>
                <a:gd name="connsiteX61" fmla="*/ 1167152 w 1575780"/>
                <a:gd name="connsiteY61" fmla="*/ 1866983 h 1963679"/>
                <a:gd name="connsiteX62" fmla="*/ 1318702 w 1575780"/>
                <a:gd name="connsiteY62" fmla="*/ 1757549 h 1963679"/>
                <a:gd name="connsiteX63" fmla="*/ 1412131 w 1575780"/>
                <a:gd name="connsiteY63" fmla="*/ 1655838 h 1963679"/>
                <a:gd name="connsiteX64" fmla="*/ 1466812 w 1575780"/>
                <a:gd name="connsiteY64" fmla="*/ 1572517 h 1963679"/>
                <a:gd name="connsiteX65" fmla="*/ 1503102 w 1575780"/>
                <a:gd name="connsiteY65" fmla="*/ 1507377 h 1963679"/>
                <a:gd name="connsiteX66" fmla="*/ 1503102 w 1575780"/>
                <a:gd name="connsiteY66" fmla="*/ 1507377 h 1963679"/>
                <a:gd name="connsiteX67" fmla="*/ 1503102 w 1575780"/>
                <a:gd name="connsiteY67" fmla="*/ 1507377 h 1963679"/>
                <a:gd name="connsiteX68" fmla="*/ 1539463 w 1575780"/>
                <a:gd name="connsiteY68" fmla="*/ 1409596 h 1963679"/>
                <a:gd name="connsiteX69" fmla="*/ 1549922 w 1575780"/>
                <a:gd name="connsiteY69" fmla="*/ 1369515 h 1963679"/>
                <a:gd name="connsiteX70" fmla="*/ 1549922 w 1575780"/>
                <a:gd name="connsiteY70" fmla="*/ 1369515 h 1963679"/>
                <a:gd name="connsiteX71" fmla="*/ 1549922 w 1575780"/>
                <a:gd name="connsiteY71" fmla="*/ 1369515 h 1963679"/>
                <a:gd name="connsiteX72" fmla="*/ 1575122 w 1575780"/>
                <a:gd name="connsiteY72" fmla="*/ 1199995 h 196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1575780" h="1963679">
                  <a:moveTo>
                    <a:pt x="1575122" y="1199995"/>
                  </a:moveTo>
                  <a:cubicBezTo>
                    <a:pt x="1577509" y="1152684"/>
                    <a:pt x="1573016" y="1105513"/>
                    <a:pt x="1567892" y="1058483"/>
                  </a:cubicBezTo>
                  <a:cubicBezTo>
                    <a:pt x="1571472" y="1050060"/>
                    <a:pt x="1560381" y="1046269"/>
                    <a:pt x="1562066" y="1037214"/>
                  </a:cubicBezTo>
                  <a:cubicBezTo>
                    <a:pt x="1566137" y="1015945"/>
                    <a:pt x="1561504" y="995097"/>
                    <a:pt x="1553924" y="974951"/>
                  </a:cubicBezTo>
                  <a:cubicBezTo>
                    <a:pt x="1553924" y="974951"/>
                    <a:pt x="1553924" y="974951"/>
                    <a:pt x="1553924" y="974951"/>
                  </a:cubicBezTo>
                  <a:cubicBezTo>
                    <a:pt x="1542692" y="904266"/>
                    <a:pt x="1523389" y="835545"/>
                    <a:pt x="1500926" y="767737"/>
                  </a:cubicBezTo>
                  <a:cubicBezTo>
                    <a:pt x="1484711" y="718741"/>
                    <a:pt x="1468216" y="669886"/>
                    <a:pt x="1445262" y="623488"/>
                  </a:cubicBezTo>
                  <a:cubicBezTo>
                    <a:pt x="1445262" y="623488"/>
                    <a:pt x="1445262" y="623488"/>
                    <a:pt x="1445262" y="623488"/>
                  </a:cubicBezTo>
                  <a:cubicBezTo>
                    <a:pt x="1441331" y="605237"/>
                    <a:pt x="1434171" y="588391"/>
                    <a:pt x="1423642" y="572948"/>
                  </a:cubicBezTo>
                  <a:cubicBezTo>
                    <a:pt x="1423642" y="572948"/>
                    <a:pt x="1423642" y="572948"/>
                    <a:pt x="1423642" y="572948"/>
                  </a:cubicBezTo>
                  <a:cubicBezTo>
                    <a:pt x="1409744" y="540658"/>
                    <a:pt x="1394441" y="509071"/>
                    <a:pt x="1376401" y="478887"/>
                  </a:cubicBezTo>
                  <a:cubicBezTo>
                    <a:pt x="1376401" y="478887"/>
                    <a:pt x="1376401" y="478887"/>
                    <a:pt x="1376401" y="478887"/>
                  </a:cubicBezTo>
                  <a:cubicBezTo>
                    <a:pt x="1364960" y="453687"/>
                    <a:pt x="1350500" y="430242"/>
                    <a:pt x="1335689" y="407008"/>
                  </a:cubicBezTo>
                  <a:cubicBezTo>
                    <a:pt x="1335689" y="407008"/>
                    <a:pt x="1335689" y="407008"/>
                    <a:pt x="1335689" y="407008"/>
                  </a:cubicBezTo>
                  <a:cubicBezTo>
                    <a:pt x="1316877" y="375701"/>
                    <a:pt x="1297784" y="344535"/>
                    <a:pt x="1275322" y="315685"/>
                  </a:cubicBezTo>
                  <a:cubicBezTo>
                    <a:pt x="1251736" y="282834"/>
                    <a:pt x="1227659" y="250404"/>
                    <a:pt x="1198950" y="221765"/>
                  </a:cubicBezTo>
                  <a:lnTo>
                    <a:pt x="1198950" y="221765"/>
                  </a:lnTo>
                  <a:lnTo>
                    <a:pt x="1198950" y="221765"/>
                  </a:lnTo>
                  <a:cubicBezTo>
                    <a:pt x="1191299" y="212499"/>
                    <a:pt x="1184349" y="202531"/>
                    <a:pt x="1175926" y="194108"/>
                  </a:cubicBezTo>
                  <a:cubicBezTo>
                    <a:pt x="1112260" y="130372"/>
                    <a:pt x="1043259" y="73935"/>
                    <a:pt x="959867" y="37083"/>
                  </a:cubicBezTo>
                  <a:cubicBezTo>
                    <a:pt x="859068" y="-7420"/>
                    <a:pt x="756303" y="-12334"/>
                    <a:pt x="652977" y="24869"/>
                  </a:cubicBezTo>
                  <a:cubicBezTo>
                    <a:pt x="540175" y="65512"/>
                    <a:pt x="452151" y="141322"/>
                    <a:pt x="373463" y="229276"/>
                  </a:cubicBezTo>
                  <a:cubicBezTo>
                    <a:pt x="373463" y="229276"/>
                    <a:pt x="373463" y="229276"/>
                    <a:pt x="373463" y="229276"/>
                  </a:cubicBezTo>
                  <a:cubicBezTo>
                    <a:pt x="346578" y="260512"/>
                    <a:pt x="319624" y="291678"/>
                    <a:pt x="297793" y="326846"/>
                  </a:cubicBezTo>
                  <a:cubicBezTo>
                    <a:pt x="297793" y="326846"/>
                    <a:pt x="297793" y="326846"/>
                    <a:pt x="297793" y="326846"/>
                  </a:cubicBezTo>
                  <a:cubicBezTo>
                    <a:pt x="297793" y="326846"/>
                    <a:pt x="297793" y="326846"/>
                    <a:pt x="297793" y="326846"/>
                  </a:cubicBezTo>
                  <a:cubicBezTo>
                    <a:pt x="276594" y="352748"/>
                    <a:pt x="257923" y="380194"/>
                    <a:pt x="242901" y="410167"/>
                  </a:cubicBezTo>
                  <a:cubicBezTo>
                    <a:pt x="225212" y="432418"/>
                    <a:pt x="213349" y="458110"/>
                    <a:pt x="199521" y="482607"/>
                  </a:cubicBezTo>
                  <a:cubicBezTo>
                    <a:pt x="182744" y="513423"/>
                    <a:pt x="165547" y="544098"/>
                    <a:pt x="152210" y="576668"/>
                  </a:cubicBezTo>
                  <a:cubicBezTo>
                    <a:pt x="141119" y="593585"/>
                    <a:pt x="134380" y="612467"/>
                    <a:pt x="127221" y="631139"/>
                  </a:cubicBezTo>
                  <a:cubicBezTo>
                    <a:pt x="127221" y="631139"/>
                    <a:pt x="127221" y="631139"/>
                    <a:pt x="127221" y="631139"/>
                  </a:cubicBezTo>
                  <a:cubicBezTo>
                    <a:pt x="127221" y="631139"/>
                    <a:pt x="127221" y="631139"/>
                    <a:pt x="127221" y="631139"/>
                  </a:cubicBezTo>
                  <a:cubicBezTo>
                    <a:pt x="99283" y="698596"/>
                    <a:pt x="74013" y="767035"/>
                    <a:pt x="54078" y="837370"/>
                  </a:cubicBezTo>
                  <a:cubicBezTo>
                    <a:pt x="41232" y="882716"/>
                    <a:pt x="28387" y="928132"/>
                    <a:pt x="21789" y="974951"/>
                  </a:cubicBezTo>
                  <a:cubicBezTo>
                    <a:pt x="21789" y="974951"/>
                    <a:pt x="21789" y="974951"/>
                    <a:pt x="21789" y="974951"/>
                  </a:cubicBezTo>
                  <a:cubicBezTo>
                    <a:pt x="15822" y="989482"/>
                    <a:pt x="18279" y="1005556"/>
                    <a:pt x="14278" y="1020087"/>
                  </a:cubicBezTo>
                  <a:cubicBezTo>
                    <a:pt x="10768" y="1032862"/>
                    <a:pt x="6977" y="1045216"/>
                    <a:pt x="7820" y="1058553"/>
                  </a:cubicBezTo>
                  <a:cubicBezTo>
                    <a:pt x="7820" y="1058553"/>
                    <a:pt x="7820" y="1058553"/>
                    <a:pt x="7820" y="1058553"/>
                  </a:cubicBezTo>
                  <a:cubicBezTo>
                    <a:pt x="7820" y="1058553"/>
                    <a:pt x="7820" y="1058553"/>
                    <a:pt x="7820" y="1058553"/>
                  </a:cubicBezTo>
                  <a:cubicBezTo>
                    <a:pt x="5995" y="1077576"/>
                    <a:pt x="4029" y="1096669"/>
                    <a:pt x="2415" y="1115691"/>
                  </a:cubicBezTo>
                  <a:cubicBezTo>
                    <a:pt x="-1025" y="1155843"/>
                    <a:pt x="-533" y="1195994"/>
                    <a:pt x="2274" y="1236215"/>
                  </a:cubicBezTo>
                  <a:cubicBezTo>
                    <a:pt x="5012" y="1275033"/>
                    <a:pt x="12382" y="1313219"/>
                    <a:pt x="18700" y="1351475"/>
                  </a:cubicBezTo>
                  <a:cubicBezTo>
                    <a:pt x="18700" y="1351475"/>
                    <a:pt x="18700" y="1351475"/>
                    <a:pt x="18700" y="1351475"/>
                  </a:cubicBezTo>
                  <a:cubicBezTo>
                    <a:pt x="18700" y="1351475"/>
                    <a:pt x="18700" y="1351475"/>
                    <a:pt x="18700" y="1351475"/>
                  </a:cubicBezTo>
                  <a:cubicBezTo>
                    <a:pt x="24667" y="1368040"/>
                    <a:pt x="24947" y="1386291"/>
                    <a:pt x="32879" y="1402295"/>
                  </a:cubicBezTo>
                  <a:lnTo>
                    <a:pt x="32879" y="1402295"/>
                  </a:lnTo>
                  <a:cubicBezTo>
                    <a:pt x="41583" y="1433462"/>
                    <a:pt x="53306" y="1463575"/>
                    <a:pt x="66151" y="1493197"/>
                  </a:cubicBezTo>
                  <a:cubicBezTo>
                    <a:pt x="66151" y="1493197"/>
                    <a:pt x="66151" y="1493197"/>
                    <a:pt x="66151" y="1493197"/>
                  </a:cubicBezTo>
                  <a:cubicBezTo>
                    <a:pt x="77102" y="1518397"/>
                    <a:pt x="87280" y="1544018"/>
                    <a:pt x="105039" y="1565568"/>
                  </a:cubicBezTo>
                  <a:cubicBezTo>
                    <a:pt x="105039" y="1565568"/>
                    <a:pt x="105039" y="1565568"/>
                    <a:pt x="105039" y="1565568"/>
                  </a:cubicBezTo>
                  <a:cubicBezTo>
                    <a:pt x="105039" y="1565568"/>
                    <a:pt x="105039" y="1565568"/>
                    <a:pt x="105039" y="1565568"/>
                  </a:cubicBezTo>
                  <a:cubicBezTo>
                    <a:pt x="105180" y="1570481"/>
                    <a:pt x="107075" y="1574553"/>
                    <a:pt x="109602" y="1578764"/>
                  </a:cubicBezTo>
                  <a:cubicBezTo>
                    <a:pt x="124974" y="1604104"/>
                    <a:pt x="140979" y="1628954"/>
                    <a:pt x="159370" y="1652258"/>
                  </a:cubicBezTo>
                  <a:cubicBezTo>
                    <a:pt x="159370" y="1652258"/>
                    <a:pt x="159370" y="1652258"/>
                    <a:pt x="159370" y="1652258"/>
                  </a:cubicBezTo>
                  <a:cubicBezTo>
                    <a:pt x="163020" y="1656961"/>
                    <a:pt x="166389" y="1661945"/>
                    <a:pt x="170250" y="1666437"/>
                  </a:cubicBezTo>
                  <a:cubicBezTo>
                    <a:pt x="195590" y="1695568"/>
                    <a:pt x="218263" y="1727156"/>
                    <a:pt x="249780" y="1750320"/>
                  </a:cubicBezTo>
                  <a:lnTo>
                    <a:pt x="249780" y="1750320"/>
                  </a:lnTo>
                  <a:cubicBezTo>
                    <a:pt x="249780" y="1750320"/>
                    <a:pt x="249780" y="1750320"/>
                    <a:pt x="249780" y="1750320"/>
                  </a:cubicBezTo>
                  <a:cubicBezTo>
                    <a:pt x="304953" y="1807107"/>
                    <a:pt x="370655" y="1849154"/>
                    <a:pt x="441130" y="1883830"/>
                  </a:cubicBezTo>
                  <a:cubicBezTo>
                    <a:pt x="529295" y="1927210"/>
                    <a:pt x="622162" y="1952971"/>
                    <a:pt x="720645" y="1960833"/>
                  </a:cubicBezTo>
                  <a:cubicBezTo>
                    <a:pt x="784030" y="1965887"/>
                    <a:pt x="846854" y="1964343"/>
                    <a:pt x="909328" y="1955147"/>
                  </a:cubicBezTo>
                  <a:cubicBezTo>
                    <a:pt x="1000440" y="1941740"/>
                    <a:pt x="1086498" y="1911626"/>
                    <a:pt x="1167152" y="1866983"/>
                  </a:cubicBezTo>
                  <a:cubicBezTo>
                    <a:pt x="1221974" y="1836659"/>
                    <a:pt x="1273567" y="1801491"/>
                    <a:pt x="1318702" y="1757549"/>
                  </a:cubicBezTo>
                  <a:cubicBezTo>
                    <a:pt x="1352816" y="1726383"/>
                    <a:pt x="1385948" y="1694305"/>
                    <a:pt x="1412131" y="1655838"/>
                  </a:cubicBezTo>
                  <a:cubicBezTo>
                    <a:pt x="1432768" y="1629655"/>
                    <a:pt x="1454037" y="1603824"/>
                    <a:pt x="1466812" y="1572517"/>
                  </a:cubicBezTo>
                  <a:cubicBezTo>
                    <a:pt x="1483448" y="1553354"/>
                    <a:pt x="1491450" y="1529348"/>
                    <a:pt x="1503102" y="1507377"/>
                  </a:cubicBezTo>
                  <a:lnTo>
                    <a:pt x="1503102" y="1507377"/>
                  </a:lnTo>
                  <a:lnTo>
                    <a:pt x="1503102" y="1507377"/>
                  </a:lnTo>
                  <a:cubicBezTo>
                    <a:pt x="1516510" y="1475298"/>
                    <a:pt x="1531461" y="1443710"/>
                    <a:pt x="1539463" y="1409596"/>
                  </a:cubicBezTo>
                  <a:cubicBezTo>
                    <a:pt x="1541920" y="1395978"/>
                    <a:pt x="1551396" y="1384185"/>
                    <a:pt x="1549922" y="1369515"/>
                  </a:cubicBezTo>
                  <a:cubicBezTo>
                    <a:pt x="1549922" y="1369515"/>
                    <a:pt x="1549922" y="1369515"/>
                    <a:pt x="1549922" y="1369515"/>
                  </a:cubicBezTo>
                  <a:cubicBezTo>
                    <a:pt x="1549922" y="1369515"/>
                    <a:pt x="1549922" y="1369515"/>
                    <a:pt x="1549922" y="1369515"/>
                  </a:cubicBezTo>
                  <a:cubicBezTo>
                    <a:pt x="1567822" y="1314342"/>
                    <a:pt x="1572244" y="1257133"/>
                    <a:pt x="1575122" y="1199995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7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xmlns="" id="{A44E55D6-DF52-42EB-908F-5A243DD0A5D0}"/>
                </a:ext>
              </a:extLst>
            </p:cNvPr>
            <p:cNvSpPr/>
            <p:nvPr/>
          </p:nvSpPr>
          <p:spPr>
            <a:xfrm>
              <a:off x="4127089" y="3285218"/>
              <a:ext cx="1643313" cy="2009381"/>
            </a:xfrm>
            <a:custGeom>
              <a:avLst/>
              <a:gdLst>
                <a:gd name="connsiteX0" fmla="*/ 1624832 w 1643313"/>
                <a:gd name="connsiteY0" fmla="*/ 1168720 h 2009381"/>
                <a:gd name="connsiteX1" fmla="*/ 1640603 w 1643313"/>
                <a:gd name="connsiteY1" fmla="*/ 1192444 h 2009381"/>
                <a:gd name="connsiteX2" fmla="*/ 1643313 w 1643313"/>
                <a:gd name="connsiteY2" fmla="*/ 1197279 h 2009381"/>
                <a:gd name="connsiteX3" fmla="*/ 1643167 w 1643313"/>
                <a:gd name="connsiteY3" fmla="*/ 1211710 h 2009381"/>
                <a:gd name="connsiteX4" fmla="*/ 1486475 w 1643313"/>
                <a:gd name="connsiteY4" fmla="*/ 1270022 h 2009381"/>
                <a:gd name="connsiteX5" fmla="*/ 1217043 w 1643313"/>
                <a:gd name="connsiteY5" fmla="*/ 1444588 h 2009381"/>
                <a:gd name="connsiteX6" fmla="*/ 1025847 w 1643313"/>
                <a:gd name="connsiteY6" fmla="*/ 1608679 h 2009381"/>
                <a:gd name="connsiteX7" fmla="*/ 769674 w 1643313"/>
                <a:gd name="connsiteY7" fmla="*/ 1853571 h 2009381"/>
                <a:gd name="connsiteX8" fmla="*/ 622432 w 1643313"/>
                <a:gd name="connsiteY8" fmla="*/ 1994074 h 2009381"/>
                <a:gd name="connsiteX9" fmla="*/ 608440 w 1643313"/>
                <a:gd name="connsiteY9" fmla="*/ 2009311 h 2009381"/>
                <a:gd name="connsiteX10" fmla="*/ 574742 w 1643313"/>
                <a:gd name="connsiteY10" fmla="*/ 2001619 h 2009381"/>
                <a:gd name="connsiteX11" fmla="*/ 579284 w 1643313"/>
                <a:gd name="connsiteY11" fmla="*/ 1984404 h 2009381"/>
                <a:gd name="connsiteX12" fmla="*/ 752240 w 1643313"/>
                <a:gd name="connsiteY12" fmla="*/ 1819067 h 2009381"/>
                <a:gd name="connsiteX13" fmla="*/ 955888 w 1643313"/>
                <a:gd name="connsiteY13" fmla="*/ 1623037 h 2009381"/>
                <a:gd name="connsiteX14" fmla="*/ 1353590 w 1643313"/>
                <a:gd name="connsiteY14" fmla="*/ 1296612 h 2009381"/>
                <a:gd name="connsiteX15" fmla="*/ 1608444 w 1643313"/>
                <a:gd name="connsiteY15" fmla="*/ 1173179 h 2009381"/>
                <a:gd name="connsiteX16" fmla="*/ 1624832 w 1643313"/>
                <a:gd name="connsiteY16" fmla="*/ 1168720 h 2009381"/>
                <a:gd name="connsiteX17" fmla="*/ 1616723 w 1643313"/>
                <a:gd name="connsiteY17" fmla="*/ 993558 h 2009381"/>
                <a:gd name="connsiteX18" fmla="*/ 1631813 w 1643313"/>
                <a:gd name="connsiteY18" fmla="*/ 1071941 h 2009381"/>
                <a:gd name="connsiteX19" fmla="*/ 1499148 w 1643313"/>
                <a:gd name="connsiteY19" fmla="*/ 1118898 h 2009381"/>
                <a:gd name="connsiteX20" fmla="*/ 1205543 w 1643313"/>
                <a:gd name="connsiteY20" fmla="*/ 1308336 h 2009381"/>
                <a:gd name="connsiteX21" fmla="*/ 941750 w 1643313"/>
                <a:gd name="connsiteY21" fmla="*/ 1541432 h 2009381"/>
                <a:gd name="connsiteX22" fmla="*/ 723230 w 1643313"/>
                <a:gd name="connsiteY22" fmla="*/ 1752481 h 2009381"/>
                <a:gd name="connsiteX23" fmla="*/ 521560 w 1643313"/>
                <a:gd name="connsiteY23" fmla="*/ 1942577 h 2009381"/>
                <a:gd name="connsiteX24" fmla="*/ 487422 w 1643313"/>
                <a:gd name="connsiteY24" fmla="*/ 1968143 h 2009381"/>
                <a:gd name="connsiteX25" fmla="*/ 434239 w 1643313"/>
                <a:gd name="connsiteY25" fmla="*/ 1941919 h 2009381"/>
                <a:gd name="connsiteX26" fmla="*/ 442370 w 1643313"/>
                <a:gd name="connsiteY26" fmla="*/ 1929978 h 2009381"/>
                <a:gd name="connsiteX27" fmla="*/ 557747 w 1643313"/>
                <a:gd name="connsiteY27" fmla="*/ 1827494 h 2009381"/>
                <a:gd name="connsiteX28" fmla="*/ 791431 w 1643313"/>
                <a:gd name="connsiteY28" fmla="*/ 1602528 h 2009381"/>
                <a:gd name="connsiteX29" fmla="*/ 962921 w 1643313"/>
                <a:gd name="connsiteY29" fmla="*/ 1438217 h 2009381"/>
                <a:gd name="connsiteX30" fmla="*/ 1352711 w 1643313"/>
                <a:gd name="connsiteY30" fmla="*/ 1119557 h 2009381"/>
                <a:gd name="connsiteX31" fmla="*/ 1616723 w 1643313"/>
                <a:gd name="connsiteY31" fmla="*/ 993558 h 2009381"/>
                <a:gd name="connsiteX32" fmla="*/ 1524089 w 1643313"/>
                <a:gd name="connsiteY32" fmla="*/ 679302 h 2009381"/>
                <a:gd name="connsiteX33" fmla="*/ 1573429 w 1643313"/>
                <a:gd name="connsiteY33" fmla="*/ 813936 h 2009381"/>
                <a:gd name="connsiteX34" fmla="*/ 1588227 w 1643313"/>
                <a:gd name="connsiteY34" fmla="*/ 863749 h 2009381"/>
                <a:gd name="connsiteX35" fmla="*/ 1562661 w 1643313"/>
                <a:gd name="connsiteY35" fmla="*/ 864188 h 2009381"/>
                <a:gd name="connsiteX36" fmla="*/ 1346046 w 1643313"/>
                <a:gd name="connsiteY36" fmla="*/ 977368 h 2009381"/>
                <a:gd name="connsiteX37" fmla="*/ 1033100 w 1643313"/>
                <a:gd name="connsiteY37" fmla="*/ 1227094 h 2009381"/>
                <a:gd name="connsiteX38" fmla="*/ 815459 w 1643313"/>
                <a:gd name="connsiteY38" fmla="*/ 1433160 h 2009381"/>
                <a:gd name="connsiteX39" fmla="*/ 619795 w 1643313"/>
                <a:gd name="connsiteY39" fmla="*/ 1621499 h 2009381"/>
                <a:gd name="connsiteX40" fmla="*/ 341133 w 1643313"/>
                <a:gd name="connsiteY40" fmla="*/ 1866097 h 2009381"/>
                <a:gd name="connsiteX41" fmla="*/ 340327 w 1643313"/>
                <a:gd name="connsiteY41" fmla="*/ 1881774 h 2009381"/>
                <a:gd name="connsiteX42" fmla="*/ 201435 w 1643313"/>
                <a:gd name="connsiteY42" fmla="*/ 1756289 h 2009381"/>
                <a:gd name="connsiteX43" fmla="*/ 224144 w 1643313"/>
                <a:gd name="connsiteY43" fmla="*/ 1756654 h 2009381"/>
                <a:gd name="connsiteX44" fmla="*/ 314248 w 1643313"/>
                <a:gd name="connsiteY44" fmla="*/ 1691823 h 2009381"/>
                <a:gd name="connsiteX45" fmla="*/ 614887 w 1643313"/>
                <a:gd name="connsiteY45" fmla="*/ 1432208 h 2009381"/>
                <a:gd name="connsiteX46" fmla="*/ 814800 w 1643313"/>
                <a:gd name="connsiteY46" fmla="*/ 1239987 h 2009381"/>
                <a:gd name="connsiteX47" fmla="*/ 979843 w 1643313"/>
                <a:gd name="connsiteY47" fmla="*/ 1082268 h 2009381"/>
                <a:gd name="connsiteX48" fmla="*/ 1174848 w 1643313"/>
                <a:gd name="connsiteY48" fmla="*/ 910485 h 2009381"/>
                <a:gd name="connsiteX49" fmla="*/ 1517096 w 1643313"/>
                <a:gd name="connsiteY49" fmla="*/ 689329 h 2009381"/>
                <a:gd name="connsiteX50" fmla="*/ 1524632 w 1643313"/>
                <a:gd name="connsiteY50" fmla="*/ 683258 h 2009381"/>
                <a:gd name="connsiteX51" fmla="*/ 1511602 w 1643313"/>
                <a:gd name="connsiteY51" fmla="*/ 645229 h 2009381"/>
                <a:gd name="connsiteX52" fmla="*/ 1523323 w 1643313"/>
                <a:gd name="connsiteY52" fmla="*/ 673726 h 2009381"/>
                <a:gd name="connsiteX53" fmla="*/ 1524089 w 1643313"/>
                <a:gd name="connsiteY53" fmla="*/ 679302 h 2009381"/>
                <a:gd name="connsiteX54" fmla="*/ 1360107 w 1643313"/>
                <a:gd name="connsiteY54" fmla="*/ 362466 h 2009381"/>
                <a:gd name="connsiteX55" fmla="*/ 1379373 w 1643313"/>
                <a:gd name="connsiteY55" fmla="*/ 392500 h 2009381"/>
                <a:gd name="connsiteX56" fmla="*/ 1283922 w 1643313"/>
                <a:gd name="connsiteY56" fmla="*/ 458870 h 2009381"/>
                <a:gd name="connsiteX57" fmla="*/ 1098881 w 1643313"/>
                <a:gd name="connsiteY57" fmla="*/ 606552 h 2009381"/>
                <a:gd name="connsiteX58" fmla="*/ 813698 w 1643313"/>
                <a:gd name="connsiteY58" fmla="*/ 872541 h 2009381"/>
                <a:gd name="connsiteX59" fmla="*/ 638106 w 1643313"/>
                <a:gd name="connsiteY59" fmla="*/ 1040808 h 2009381"/>
                <a:gd name="connsiteX60" fmla="*/ 382079 w 1643313"/>
                <a:gd name="connsiteY60" fmla="*/ 1268192 h 2009381"/>
                <a:gd name="connsiteX61" fmla="*/ 128910 w 1643313"/>
                <a:gd name="connsiteY61" fmla="*/ 1443784 h 2009381"/>
                <a:gd name="connsiteX62" fmla="*/ 42324 w 1643313"/>
                <a:gd name="connsiteY62" fmla="*/ 1484148 h 2009381"/>
                <a:gd name="connsiteX63" fmla="*/ 30822 w 1643313"/>
                <a:gd name="connsiteY63" fmla="*/ 1442905 h 2009381"/>
                <a:gd name="connsiteX64" fmla="*/ 243774 w 1643313"/>
                <a:gd name="connsiteY64" fmla="*/ 1322767 h 2009381"/>
                <a:gd name="connsiteX65" fmla="*/ 452331 w 1643313"/>
                <a:gd name="connsiteY65" fmla="*/ 1159261 h 2009381"/>
                <a:gd name="connsiteX66" fmla="*/ 705427 w 1643313"/>
                <a:gd name="connsiteY66" fmla="*/ 925138 h 2009381"/>
                <a:gd name="connsiteX67" fmla="*/ 894499 w 1643313"/>
                <a:gd name="connsiteY67" fmla="*/ 743538 h 2009381"/>
                <a:gd name="connsiteX68" fmla="*/ 1124666 w 1643313"/>
                <a:gd name="connsiteY68" fmla="*/ 534835 h 2009381"/>
                <a:gd name="connsiteX69" fmla="*/ 1336812 w 1643313"/>
                <a:gd name="connsiteY69" fmla="*/ 372941 h 2009381"/>
                <a:gd name="connsiteX70" fmla="*/ 1360107 w 1643313"/>
                <a:gd name="connsiteY70" fmla="*/ 362466 h 2009381"/>
                <a:gd name="connsiteX71" fmla="*/ 1199829 w 1643313"/>
                <a:gd name="connsiteY71" fmla="*/ 164457 h 2009381"/>
                <a:gd name="connsiteX72" fmla="*/ 1254989 w 1643313"/>
                <a:gd name="connsiteY72" fmla="*/ 222182 h 2009381"/>
                <a:gd name="connsiteX73" fmla="*/ 1234918 w 1643313"/>
                <a:gd name="connsiteY73" fmla="*/ 223794 h 2009381"/>
                <a:gd name="connsiteX74" fmla="*/ 1013834 w 1643313"/>
                <a:gd name="connsiteY74" fmla="*/ 411180 h 2009381"/>
                <a:gd name="connsiteX75" fmla="*/ 823077 w 1643313"/>
                <a:gd name="connsiteY75" fmla="*/ 590875 h 2009381"/>
                <a:gd name="connsiteX76" fmla="*/ 523318 w 1643313"/>
                <a:gd name="connsiteY76" fmla="*/ 879133 h 2009381"/>
                <a:gd name="connsiteX77" fmla="*/ 354246 w 1643313"/>
                <a:gd name="connsiteY77" fmla="*/ 1021101 h 2009381"/>
                <a:gd name="connsiteX78" fmla="*/ 936 w 1643313"/>
                <a:gd name="connsiteY78" fmla="*/ 1232735 h 2009381"/>
                <a:gd name="connsiteX79" fmla="*/ 1155 w 1643313"/>
                <a:gd name="connsiteY79" fmla="*/ 1148712 h 2009381"/>
                <a:gd name="connsiteX80" fmla="*/ 20495 w 1643313"/>
                <a:gd name="connsiteY80" fmla="*/ 1142045 h 2009381"/>
                <a:gd name="connsiteX81" fmla="*/ 208394 w 1643313"/>
                <a:gd name="connsiteY81" fmla="*/ 1042638 h 2009381"/>
                <a:gd name="connsiteX82" fmla="*/ 491964 w 1643313"/>
                <a:gd name="connsiteY82" fmla="*/ 822214 h 2009381"/>
                <a:gd name="connsiteX83" fmla="*/ 738468 w 1643313"/>
                <a:gd name="connsiteY83" fmla="*/ 591680 h 2009381"/>
                <a:gd name="connsiteX84" fmla="*/ 892524 w 1643313"/>
                <a:gd name="connsiteY84" fmla="*/ 444438 h 2009381"/>
                <a:gd name="connsiteX85" fmla="*/ 1194846 w 1643313"/>
                <a:gd name="connsiteY85" fmla="*/ 175079 h 2009381"/>
                <a:gd name="connsiteX86" fmla="*/ 1199829 w 1643313"/>
                <a:gd name="connsiteY86" fmla="*/ 164457 h 2009381"/>
                <a:gd name="connsiteX87" fmla="*/ 915011 w 1643313"/>
                <a:gd name="connsiteY87" fmla="*/ 0 h 2009381"/>
                <a:gd name="connsiteX88" fmla="*/ 1075146 w 1643313"/>
                <a:gd name="connsiteY88" fmla="*/ 67322 h 2009381"/>
                <a:gd name="connsiteX89" fmla="*/ 1111188 w 1643313"/>
                <a:gd name="connsiteY89" fmla="*/ 93767 h 2009381"/>
                <a:gd name="connsiteX90" fmla="*/ 1068700 w 1643313"/>
                <a:gd name="connsiteY90" fmla="*/ 135522 h 2009381"/>
                <a:gd name="connsiteX91" fmla="*/ 970978 w 1643313"/>
                <a:gd name="connsiteY91" fmla="*/ 224087 h 2009381"/>
                <a:gd name="connsiteX92" fmla="*/ 755754 w 1643313"/>
                <a:gd name="connsiteY92" fmla="*/ 430154 h 2009381"/>
                <a:gd name="connsiteX93" fmla="*/ 499362 w 1643313"/>
                <a:gd name="connsiteY93" fmla="*/ 669332 h 2009381"/>
                <a:gd name="connsiteX94" fmla="*/ 226926 w 1643313"/>
                <a:gd name="connsiteY94" fmla="*/ 883969 h 2009381"/>
                <a:gd name="connsiteX95" fmla="*/ 59245 w 1643313"/>
                <a:gd name="connsiteY95" fmla="*/ 978029 h 2009381"/>
                <a:gd name="connsiteX96" fmla="*/ 36316 w 1643313"/>
                <a:gd name="connsiteY96" fmla="*/ 986746 h 2009381"/>
                <a:gd name="connsiteX97" fmla="*/ 26354 w 1643313"/>
                <a:gd name="connsiteY97" fmla="*/ 977736 h 2009381"/>
                <a:gd name="connsiteX98" fmla="*/ 85177 w 1643313"/>
                <a:gd name="connsiteY98" fmla="*/ 766761 h 2009381"/>
                <a:gd name="connsiteX99" fmla="*/ 121586 w 1643313"/>
                <a:gd name="connsiteY99" fmla="*/ 672262 h 2009381"/>
                <a:gd name="connsiteX100" fmla="*/ 163194 w 1643313"/>
                <a:gd name="connsiteY100" fmla="*/ 643399 h 2009381"/>
                <a:gd name="connsiteX101" fmla="*/ 435190 w 1643313"/>
                <a:gd name="connsiteY101" fmla="*/ 443926 h 2009381"/>
                <a:gd name="connsiteX102" fmla="*/ 647336 w 1643313"/>
                <a:gd name="connsiteY102" fmla="*/ 251338 h 2009381"/>
                <a:gd name="connsiteX103" fmla="*/ 828496 w 1643313"/>
                <a:gd name="connsiteY103" fmla="*/ 77871 h 2009381"/>
                <a:gd name="connsiteX104" fmla="*/ 899334 w 1643313"/>
                <a:gd name="connsiteY104" fmla="*/ 10109 h 2009381"/>
                <a:gd name="connsiteX105" fmla="*/ 915011 w 1643313"/>
                <a:gd name="connsiteY105" fmla="*/ 0 h 2009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1643313" h="2009381">
                  <a:moveTo>
                    <a:pt x="1624832" y="1168720"/>
                  </a:moveTo>
                  <a:cubicBezTo>
                    <a:pt x="1636908" y="1166429"/>
                    <a:pt x="1637581" y="1171567"/>
                    <a:pt x="1640603" y="1192444"/>
                  </a:cubicBezTo>
                  <a:cubicBezTo>
                    <a:pt x="1640823" y="1194129"/>
                    <a:pt x="1642361" y="1195667"/>
                    <a:pt x="1643313" y="1197279"/>
                  </a:cubicBezTo>
                  <a:cubicBezTo>
                    <a:pt x="1643240" y="1202114"/>
                    <a:pt x="1643167" y="1206948"/>
                    <a:pt x="1643167" y="1211710"/>
                  </a:cubicBezTo>
                  <a:cubicBezTo>
                    <a:pt x="1589618" y="1227533"/>
                    <a:pt x="1536800" y="1245261"/>
                    <a:pt x="1486475" y="1270022"/>
                  </a:cubicBezTo>
                  <a:cubicBezTo>
                    <a:pt x="1389778" y="1317564"/>
                    <a:pt x="1301286" y="1377853"/>
                    <a:pt x="1217043" y="1444588"/>
                  </a:cubicBezTo>
                  <a:cubicBezTo>
                    <a:pt x="1151187" y="1496746"/>
                    <a:pt x="1087821" y="1551906"/>
                    <a:pt x="1025847" y="1608679"/>
                  </a:cubicBezTo>
                  <a:cubicBezTo>
                    <a:pt x="938747" y="1688527"/>
                    <a:pt x="853844" y="1770573"/>
                    <a:pt x="769674" y="1853571"/>
                  </a:cubicBezTo>
                  <a:cubicBezTo>
                    <a:pt x="721400" y="1901186"/>
                    <a:pt x="671512" y="1947190"/>
                    <a:pt x="622432" y="1994074"/>
                  </a:cubicBezTo>
                  <a:cubicBezTo>
                    <a:pt x="617451" y="1998835"/>
                    <a:pt x="613128" y="2004183"/>
                    <a:pt x="608440" y="2009311"/>
                  </a:cubicBezTo>
                  <a:cubicBezTo>
                    <a:pt x="596499" y="2010117"/>
                    <a:pt x="586098" y="2003744"/>
                    <a:pt x="574742" y="2001619"/>
                  </a:cubicBezTo>
                  <a:cubicBezTo>
                    <a:pt x="568223" y="1993780"/>
                    <a:pt x="574010" y="1989093"/>
                    <a:pt x="579284" y="1984404"/>
                  </a:cubicBezTo>
                  <a:cubicBezTo>
                    <a:pt x="638767" y="1931221"/>
                    <a:pt x="695321" y="1874887"/>
                    <a:pt x="752240" y="1819067"/>
                  </a:cubicBezTo>
                  <a:cubicBezTo>
                    <a:pt x="819561" y="1753138"/>
                    <a:pt x="887029" y="1687281"/>
                    <a:pt x="955888" y="1623037"/>
                  </a:cubicBezTo>
                  <a:cubicBezTo>
                    <a:pt x="1081448" y="1505755"/>
                    <a:pt x="1209057" y="1390745"/>
                    <a:pt x="1353590" y="1296612"/>
                  </a:cubicBezTo>
                  <a:cubicBezTo>
                    <a:pt x="1433292" y="1244748"/>
                    <a:pt x="1516802" y="1200502"/>
                    <a:pt x="1608444" y="1173179"/>
                  </a:cubicBezTo>
                  <a:cubicBezTo>
                    <a:pt x="1615513" y="1171073"/>
                    <a:pt x="1620806" y="1169484"/>
                    <a:pt x="1624832" y="1168720"/>
                  </a:cubicBezTo>
                  <a:close/>
                  <a:moveTo>
                    <a:pt x="1616723" y="993558"/>
                  </a:moveTo>
                  <a:cubicBezTo>
                    <a:pt x="1625953" y="1018904"/>
                    <a:pt x="1628077" y="1045569"/>
                    <a:pt x="1631813" y="1071941"/>
                  </a:cubicBezTo>
                  <a:cubicBezTo>
                    <a:pt x="1585003" y="1080219"/>
                    <a:pt x="1541564" y="1098825"/>
                    <a:pt x="1499148" y="1118898"/>
                  </a:cubicBezTo>
                  <a:cubicBezTo>
                    <a:pt x="1393075" y="1169077"/>
                    <a:pt x="1296891" y="1234934"/>
                    <a:pt x="1205543" y="1308336"/>
                  </a:cubicBezTo>
                  <a:cubicBezTo>
                    <a:pt x="1113974" y="1381956"/>
                    <a:pt x="1026873" y="1460486"/>
                    <a:pt x="941750" y="1541432"/>
                  </a:cubicBezTo>
                  <a:cubicBezTo>
                    <a:pt x="868348" y="1611245"/>
                    <a:pt x="795826" y="1681862"/>
                    <a:pt x="723230" y="1752481"/>
                  </a:cubicBezTo>
                  <a:cubicBezTo>
                    <a:pt x="657008" y="1816945"/>
                    <a:pt x="589394" y="1879871"/>
                    <a:pt x="521560" y="1942577"/>
                  </a:cubicBezTo>
                  <a:cubicBezTo>
                    <a:pt x="511304" y="1952028"/>
                    <a:pt x="502219" y="1964261"/>
                    <a:pt x="487422" y="1968143"/>
                  </a:cubicBezTo>
                  <a:cubicBezTo>
                    <a:pt x="469255" y="1960306"/>
                    <a:pt x="450868" y="1952907"/>
                    <a:pt x="434239" y="1941919"/>
                  </a:cubicBezTo>
                  <a:cubicBezTo>
                    <a:pt x="434825" y="1936498"/>
                    <a:pt x="438342" y="1933421"/>
                    <a:pt x="442370" y="1929978"/>
                  </a:cubicBezTo>
                  <a:cubicBezTo>
                    <a:pt x="481049" y="1896061"/>
                    <a:pt x="520240" y="1862730"/>
                    <a:pt x="557747" y="1827494"/>
                  </a:cubicBezTo>
                  <a:cubicBezTo>
                    <a:pt x="636497" y="1753433"/>
                    <a:pt x="714806" y="1678859"/>
                    <a:pt x="791431" y="1602528"/>
                  </a:cubicBezTo>
                  <a:cubicBezTo>
                    <a:pt x="847544" y="1546708"/>
                    <a:pt x="904904" y="1492058"/>
                    <a:pt x="962921" y="1438217"/>
                  </a:cubicBezTo>
                  <a:cubicBezTo>
                    <a:pt x="1086136" y="1323865"/>
                    <a:pt x="1211402" y="1211785"/>
                    <a:pt x="1352711" y="1119557"/>
                  </a:cubicBezTo>
                  <a:cubicBezTo>
                    <a:pt x="1435050" y="1065788"/>
                    <a:pt x="1521638" y="1020736"/>
                    <a:pt x="1616723" y="993558"/>
                  </a:cubicBezTo>
                  <a:close/>
                  <a:moveTo>
                    <a:pt x="1524089" y="679302"/>
                  </a:moveTo>
                  <a:lnTo>
                    <a:pt x="1573429" y="813936"/>
                  </a:lnTo>
                  <a:cubicBezTo>
                    <a:pt x="1578630" y="830491"/>
                    <a:pt x="1583538" y="847120"/>
                    <a:pt x="1588227" y="863749"/>
                  </a:cubicBezTo>
                  <a:cubicBezTo>
                    <a:pt x="1584052" y="857156"/>
                    <a:pt x="1577531" y="858474"/>
                    <a:pt x="1562661" y="864188"/>
                  </a:cubicBezTo>
                  <a:cubicBezTo>
                    <a:pt x="1486036" y="893417"/>
                    <a:pt x="1414465" y="932462"/>
                    <a:pt x="1346046" y="977368"/>
                  </a:cubicBezTo>
                  <a:cubicBezTo>
                    <a:pt x="1234038" y="1050916"/>
                    <a:pt x="1131921" y="1137137"/>
                    <a:pt x="1033100" y="1227094"/>
                  </a:cubicBezTo>
                  <a:cubicBezTo>
                    <a:pt x="959259" y="1294342"/>
                    <a:pt x="887249" y="1363641"/>
                    <a:pt x="815459" y="1433160"/>
                  </a:cubicBezTo>
                  <a:cubicBezTo>
                    <a:pt x="750408" y="1496160"/>
                    <a:pt x="685359" y="1559086"/>
                    <a:pt x="619795" y="1621499"/>
                  </a:cubicBezTo>
                  <a:cubicBezTo>
                    <a:pt x="530204" y="1706768"/>
                    <a:pt x="438708" y="1789912"/>
                    <a:pt x="341133" y="1866097"/>
                  </a:cubicBezTo>
                  <a:cubicBezTo>
                    <a:pt x="333588" y="1872031"/>
                    <a:pt x="333001" y="1875913"/>
                    <a:pt x="340327" y="1881774"/>
                  </a:cubicBezTo>
                  <a:cubicBezTo>
                    <a:pt x="288829" y="1845073"/>
                    <a:pt x="242458" y="1803317"/>
                    <a:pt x="201435" y="1756289"/>
                  </a:cubicBezTo>
                  <a:cubicBezTo>
                    <a:pt x="208028" y="1762881"/>
                    <a:pt x="213595" y="1764712"/>
                    <a:pt x="224144" y="1756654"/>
                  </a:cubicBezTo>
                  <a:cubicBezTo>
                    <a:pt x="253519" y="1734238"/>
                    <a:pt x="284653" y="1714093"/>
                    <a:pt x="314248" y="1691823"/>
                  </a:cubicBezTo>
                  <a:cubicBezTo>
                    <a:pt x="420248" y="1612049"/>
                    <a:pt x="518044" y="1522604"/>
                    <a:pt x="614887" y="1432208"/>
                  </a:cubicBezTo>
                  <a:cubicBezTo>
                    <a:pt x="682428" y="1369136"/>
                    <a:pt x="748651" y="1304598"/>
                    <a:pt x="814800" y="1239987"/>
                  </a:cubicBezTo>
                  <a:cubicBezTo>
                    <a:pt x="869229" y="1186730"/>
                    <a:pt x="924243" y="1134206"/>
                    <a:pt x="979843" y="1082268"/>
                  </a:cubicBezTo>
                  <a:cubicBezTo>
                    <a:pt x="1043209" y="1023152"/>
                    <a:pt x="1107674" y="965354"/>
                    <a:pt x="1174848" y="910485"/>
                  </a:cubicBezTo>
                  <a:cubicBezTo>
                    <a:pt x="1280702" y="823971"/>
                    <a:pt x="1391390" y="745003"/>
                    <a:pt x="1517096" y="689329"/>
                  </a:cubicBezTo>
                  <a:cubicBezTo>
                    <a:pt x="1521308" y="687461"/>
                    <a:pt x="1523707" y="685648"/>
                    <a:pt x="1524632" y="683258"/>
                  </a:cubicBezTo>
                  <a:close/>
                  <a:moveTo>
                    <a:pt x="1511602" y="645229"/>
                  </a:moveTo>
                  <a:cubicBezTo>
                    <a:pt x="1515558" y="654679"/>
                    <a:pt x="1519513" y="664202"/>
                    <a:pt x="1523323" y="673726"/>
                  </a:cubicBezTo>
                  <a:lnTo>
                    <a:pt x="1524089" y="679302"/>
                  </a:lnTo>
                  <a:close/>
                  <a:moveTo>
                    <a:pt x="1360107" y="362466"/>
                  </a:moveTo>
                  <a:cubicBezTo>
                    <a:pt x="1366554" y="372501"/>
                    <a:pt x="1372927" y="382465"/>
                    <a:pt x="1379373" y="392500"/>
                  </a:cubicBezTo>
                  <a:cubicBezTo>
                    <a:pt x="1347581" y="414623"/>
                    <a:pt x="1315642" y="436599"/>
                    <a:pt x="1283922" y="458870"/>
                  </a:cubicBezTo>
                  <a:cubicBezTo>
                    <a:pt x="1219238" y="504360"/>
                    <a:pt x="1158583" y="554760"/>
                    <a:pt x="1098881" y="606552"/>
                  </a:cubicBezTo>
                  <a:cubicBezTo>
                    <a:pt x="1000645" y="691821"/>
                    <a:pt x="906365" y="781266"/>
                    <a:pt x="813698" y="872541"/>
                  </a:cubicBezTo>
                  <a:cubicBezTo>
                    <a:pt x="755973" y="929387"/>
                    <a:pt x="697443" y="985574"/>
                    <a:pt x="638106" y="1040808"/>
                  </a:cubicBezTo>
                  <a:cubicBezTo>
                    <a:pt x="554522" y="1118532"/>
                    <a:pt x="471085" y="1196402"/>
                    <a:pt x="382079" y="1268192"/>
                  </a:cubicBezTo>
                  <a:cubicBezTo>
                    <a:pt x="301866" y="1332949"/>
                    <a:pt x="219088" y="1393677"/>
                    <a:pt x="128910" y="1443784"/>
                  </a:cubicBezTo>
                  <a:cubicBezTo>
                    <a:pt x="101147" y="1459168"/>
                    <a:pt x="73969" y="1476676"/>
                    <a:pt x="42324" y="1484148"/>
                  </a:cubicBezTo>
                  <a:cubicBezTo>
                    <a:pt x="38513" y="1470230"/>
                    <a:pt x="34704" y="1456603"/>
                    <a:pt x="30822" y="1442905"/>
                  </a:cubicBezTo>
                  <a:cubicBezTo>
                    <a:pt x="105762" y="1409941"/>
                    <a:pt x="176746" y="1369797"/>
                    <a:pt x="243774" y="1322767"/>
                  </a:cubicBezTo>
                  <a:cubicBezTo>
                    <a:pt x="316224" y="1272001"/>
                    <a:pt x="385523" y="1217352"/>
                    <a:pt x="452331" y="1159261"/>
                  </a:cubicBezTo>
                  <a:cubicBezTo>
                    <a:pt x="539138" y="1083735"/>
                    <a:pt x="623382" y="1005645"/>
                    <a:pt x="705427" y="925138"/>
                  </a:cubicBezTo>
                  <a:cubicBezTo>
                    <a:pt x="767767" y="863897"/>
                    <a:pt x="830694" y="803242"/>
                    <a:pt x="894499" y="743538"/>
                  </a:cubicBezTo>
                  <a:cubicBezTo>
                    <a:pt x="970098" y="672701"/>
                    <a:pt x="1045477" y="601717"/>
                    <a:pt x="1124666" y="534835"/>
                  </a:cubicBezTo>
                  <a:cubicBezTo>
                    <a:pt x="1192793" y="477256"/>
                    <a:pt x="1262386" y="421949"/>
                    <a:pt x="1336812" y="372941"/>
                  </a:cubicBezTo>
                  <a:cubicBezTo>
                    <a:pt x="1343918" y="368253"/>
                    <a:pt x="1349998" y="360708"/>
                    <a:pt x="1360107" y="362466"/>
                  </a:cubicBezTo>
                  <a:close/>
                  <a:moveTo>
                    <a:pt x="1199829" y="164457"/>
                  </a:moveTo>
                  <a:cubicBezTo>
                    <a:pt x="1219020" y="182917"/>
                    <a:pt x="1237408" y="202256"/>
                    <a:pt x="1254989" y="222182"/>
                  </a:cubicBezTo>
                  <a:cubicBezTo>
                    <a:pt x="1248470" y="216688"/>
                    <a:pt x="1242536" y="217860"/>
                    <a:pt x="1234918" y="223794"/>
                  </a:cubicBezTo>
                  <a:cubicBezTo>
                    <a:pt x="1158879" y="283497"/>
                    <a:pt x="1085038" y="345837"/>
                    <a:pt x="1013834" y="411180"/>
                  </a:cubicBezTo>
                  <a:cubicBezTo>
                    <a:pt x="949516" y="470297"/>
                    <a:pt x="885638" y="529926"/>
                    <a:pt x="823077" y="590875"/>
                  </a:cubicBezTo>
                  <a:cubicBezTo>
                    <a:pt x="723524" y="687791"/>
                    <a:pt x="626241" y="785807"/>
                    <a:pt x="523318" y="879133"/>
                  </a:cubicBezTo>
                  <a:cubicBezTo>
                    <a:pt x="469329" y="928067"/>
                    <a:pt x="411458" y="976196"/>
                    <a:pt x="354246" y="1021101"/>
                  </a:cubicBezTo>
                  <a:cubicBezTo>
                    <a:pt x="238283" y="1112085"/>
                    <a:pt x="126495" y="1183947"/>
                    <a:pt x="936" y="1232735"/>
                  </a:cubicBezTo>
                  <a:cubicBezTo>
                    <a:pt x="-90" y="1211931"/>
                    <a:pt x="-602" y="1175303"/>
                    <a:pt x="1155" y="1148712"/>
                  </a:cubicBezTo>
                  <a:cubicBezTo>
                    <a:pt x="8775" y="1146148"/>
                    <a:pt x="14707" y="1144316"/>
                    <a:pt x="20495" y="1142045"/>
                  </a:cubicBezTo>
                  <a:cubicBezTo>
                    <a:pt x="86718" y="1115747"/>
                    <a:pt x="148545" y="1081024"/>
                    <a:pt x="208394" y="1042638"/>
                  </a:cubicBezTo>
                  <a:cubicBezTo>
                    <a:pt x="309560" y="977734"/>
                    <a:pt x="402081" y="901476"/>
                    <a:pt x="491964" y="822214"/>
                  </a:cubicBezTo>
                  <a:cubicBezTo>
                    <a:pt x="576354" y="747787"/>
                    <a:pt x="657594" y="669917"/>
                    <a:pt x="738468" y="591680"/>
                  </a:cubicBezTo>
                  <a:cubicBezTo>
                    <a:pt x="789526" y="542306"/>
                    <a:pt x="841611" y="493959"/>
                    <a:pt x="892524" y="444438"/>
                  </a:cubicBezTo>
                  <a:cubicBezTo>
                    <a:pt x="989367" y="350232"/>
                    <a:pt x="1089140" y="259323"/>
                    <a:pt x="1194846" y="175079"/>
                  </a:cubicBezTo>
                  <a:cubicBezTo>
                    <a:pt x="1199535" y="171270"/>
                    <a:pt x="1201586" y="168120"/>
                    <a:pt x="1199829" y="164457"/>
                  </a:cubicBezTo>
                  <a:close/>
                  <a:moveTo>
                    <a:pt x="915011" y="0"/>
                  </a:moveTo>
                  <a:cubicBezTo>
                    <a:pt x="973615" y="10036"/>
                    <a:pt x="1025333" y="36627"/>
                    <a:pt x="1075146" y="67322"/>
                  </a:cubicBezTo>
                  <a:cubicBezTo>
                    <a:pt x="1087747" y="75086"/>
                    <a:pt x="1101518" y="81753"/>
                    <a:pt x="1111188" y="93767"/>
                  </a:cubicBezTo>
                  <a:cubicBezTo>
                    <a:pt x="1102105" y="112813"/>
                    <a:pt x="1083424" y="122336"/>
                    <a:pt x="1068700" y="135522"/>
                  </a:cubicBezTo>
                  <a:cubicBezTo>
                    <a:pt x="1035955" y="164897"/>
                    <a:pt x="1002771" y="193833"/>
                    <a:pt x="970978" y="224087"/>
                  </a:cubicBezTo>
                  <a:cubicBezTo>
                    <a:pt x="899042" y="292581"/>
                    <a:pt x="827397" y="361367"/>
                    <a:pt x="755754" y="430154"/>
                  </a:cubicBezTo>
                  <a:cubicBezTo>
                    <a:pt x="671512" y="511101"/>
                    <a:pt x="587195" y="592048"/>
                    <a:pt x="499362" y="669332"/>
                  </a:cubicBezTo>
                  <a:cubicBezTo>
                    <a:pt x="412408" y="745883"/>
                    <a:pt x="323110" y="819284"/>
                    <a:pt x="226926" y="883969"/>
                  </a:cubicBezTo>
                  <a:cubicBezTo>
                    <a:pt x="173597" y="919864"/>
                    <a:pt x="117336" y="950704"/>
                    <a:pt x="59245" y="978029"/>
                  </a:cubicBezTo>
                  <a:cubicBezTo>
                    <a:pt x="51846" y="981545"/>
                    <a:pt x="44300" y="984767"/>
                    <a:pt x="36316" y="986746"/>
                  </a:cubicBezTo>
                  <a:cubicBezTo>
                    <a:pt x="29503" y="988430"/>
                    <a:pt x="22838" y="988284"/>
                    <a:pt x="26354" y="977736"/>
                  </a:cubicBezTo>
                  <a:cubicBezTo>
                    <a:pt x="39759" y="905652"/>
                    <a:pt x="61222" y="835840"/>
                    <a:pt x="85177" y="766761"/>
                  </a:cubicBezTo>
                  <a:cubicBezTo>
                    <a:pt x="96239" y="734895"/>
                    <a:pt x="109351" y="703688"/>
                    <a:pt x="121586" y="672262"/>
                  </a:cubicBezTo>
                  <a:cubicBezTo>
                    <a:pt x="133306" y="659515"/>
                    <a:pt x="148690" y="652043"/>
                    <a:pt x="163194" y="643399"/>
                  </a:cubicBezTo>
                  <a:cubicBezTo>
                    <a:pt x="260476" y="585968"/>
                    <a:pt x="349335" y="516887"/>
                    <a:pt x="435190" y="443926"/>
                  </a:cubicBezTo>
                  <a:cubicBezTo>
                    <a:pt x="508005" y="382025"/>
                    <a:pt x="578111" y="317267"/>
                    <a:pt x="647336" y="251338"/>
                  </a:cubicBezTo>
                  <a:cubicBezTo>
                    <a:pt x="707846" y="193686"/>
                    <a:pt x="768428" y="136035"/>
                    <a:pt x="828496" y="77871"/>
                  </a:cubicBezTo>
                  <a:cubicBezTo>
                    <a:pt x="851939" y="55161"/>
                    <a:pt x="876259" y="33258"/>
                    <a:pt x="899334" y="10109"/>
                  </a:cubicBezTo>
                  <a:cubicBezTo>
                    <a:pt x="903876" y="5568"/>
                    <a:pt x="909004" y="2125"/>
                    <a:pt x="915011" y="0"/>
                  </a:cubicBezTo>
                  <a:close/>
                </a:path>
              </a:pathLst>
            </a:custGeom>
            <a:solidFill>
              <a:schemeClr val="accent2"/>
            </a:solidFill>
            <a:ln w="701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409E7DF3-E50A-43F3-961D-CD1CD655E55D}"/>
              </a:ext>
            </a:extLst>
          </p:cNvPr>
          <p:cNvGrpSpPr/>
          <p:nvPr/>
        </p:nvGrpSpPr>
        <p:grpSpPr>
          <a:xfrm>
            <a:off x="323529" y="1006077"/>
            <a:ext cx="3067785" cy="2891783"/>
            <a:chOff x="520720" y="1732620"/>
            <a:chExt cx="5077153" cy="4785871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xmlns="" id="{F2BB6328-64A0-4A4B-A45E-A39021E99251}"/>
                </a:ext>
              </a:extLst>
            </p:cNvPr>
            <p:cNvGrpSpPr/>
            <p:nvPr/>
          </p:nvGrpSpPr>
          <p:grpSpPr>
            <a:xfrm>
              <a:off x="2000160" y="1732620"/>
              <a:ext cx="3597713" cy="3625614"/>
              <a:chOff x="2135962" y="1732620"/>
              <a:chExt cx="3597713" cy="3625614"/>
            </a:xfrm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xmlns="" id="{400DBC22-E68D-4287-B868-8291878A3911}"/>
                  </a:ext>
                </a:extLst>
              </p:cNvPr>
              <p:cNvSpPr/>
              <p:nvPr/>
            </p:nvSpPr>
            <p:spPr>
              <a:xfrm>
                <a:off x="3185131" y="1733718"/>
                <a:ext cx="2545108" cy="3624516"/>
              </a:xfrm>
              <a:custGeom>
                <a:avLst/>
                <a:gdLst>
                  <a:gd name="connsiteX0" fmla="*/ 2544467 w 2545108"/>
                  <a:gd name="connsiteY0" fmla="*/ 2111199 h 3624516"/>
                  <a:gd name="connsiteX1" fmla="*/ 2516574 w 2545108"/>
                  <a:gd name="connsiteY1" fmla="*/ 2356300 h 3624516"/>
                  <a:gd name="connsiteX2" fmla="*/ 2513718 w 2545108"/>
                  <a:gd name="connsiteY2" fmla="*/ 2361678 h 3624516"/>
                  <a:gd name="connsiteX3" fmla="*/ 2474510 w 2545108"/>
                  <a:gd name="connsiteY3" fmla="*/ 2401781 h 3624516"/>
                  <a:gd name="connsiteX4" fmla="*/ 2367979 w 2545108"/>
                  <a:gd name="connsiteY4" fmla="*/ 2497390 h 3624516"/>
                  <a:gd name="connsiteX5" fmla="*/ 2247613 w 2545108"/>
                  <a:gd name="connsiteY5" fmla="*/ 2605827 h 3624516"/>
                  <a:gd name="connsiteX6" fmla="*/ 2140128 w 2545108"/>
                  <a:gd name="connsiteY6" fmla="*/ 2702781 h 3624516"/>
                  <a:gd name="connsiteX7" fmla="*/ 2027828 w 2545108"/>
                  <a:gd name="connsiteY7" fmla="*/ 2803711 h 3624516"/>
                  <a:gd name="connsiteX8" fmla="*/ 1921520 w 2545108"/>
                  <a:gd name="connsiteY8" fmla="*/ 2899657 h 3624516"/>
                  <a:gd name="connsiteX9" fmla="*/ 1850947 w 2545108"/>
                  <a:gd name="connsiteY9" fmla="*/ 2964629 h 3624516"/>
                  <a:gd name="connsiteX10" fmla="*/ 1775221 w 2545108"/>
                  <a:gd name="connsiteY10" fmla="*/ 3012518 h 3624516"/>
                  <a:gd name="connsiteX11" fmla="*/ 1494497 w 2545108"/>
                  <a:gd name="connsiteY11" fmla="*/ 3282601 h 3624516"/>
                  <a:gd name="connsiteX12" fmla="*/ 1485143 w 2545108"/>
                  <a:gd name="connsiteY12" fmla="*/ 3293130 h 3624516"/>
                  <a:gd name="connsiteX13" fmla="*/ 1383204 w 2545108"/>
                  <a:gd name="connsiteY13" fmla="*/ 3384091 h 3624516"/>
                  <a:gd name="connsiteX14" fmla="*/ 1271072 w 2545108"/>
                  <a:gd name="connsiteY14" fmla="*/ 3484854 h 3624516"/>
                  <a:gd name="connsiteX15" fmla="*/ 1160339 w 2545108"/>
                  <a:gd name="connsiteY15" fmla="*/ 3584832 h 3624516"/>
                  <a:gd name="connsiteX16" fmla="*/ 1118892 w 2545108"/>
                  <a:gd name="connsiteY16" fmla="*/ 3618102 h 3624516"/>
                  <a:gd name="connsiteX17" fmla="*/ 861916 w 2545108"/>
                  <a:gd name="connsiteY17" fmla="*/ 3619167 h 3624516"/>
                  <a:gd name="connsiteX18" fmla="*/ 839960 w 2545108"/>
                  <a:gd name="connsiteY18" fmla="*/ 3617878 h 3624516"/>
                  <a:gd name="connsiteX19" fmla="*/ 845001 w 2545108"/>
                  <a:gd name="connsiteY19" fmla="*/ 3606116 h 3624516"/>
                  <a:gd name="connsiteX20" fmla="*/ 955509 w 2545108"/>
                  <a:gd name="connsiteY20" fmla="*/ 3508658 h 3624516"/>
                  <a:gd name="connsiteX21" fmla="*/ 1025914 w 2545108"/>
                  <a:gd name="connsiteY21" fmla="*/ 3446262 h 3624516"/>
                  <a:gd name="connsiteX22" fmla="*/ 1044061 w 2545108"/>
                  <a:gd name="connsiteY22" fmla="*/ 3434500 h 3624516"/>
                  <a:gd name="connsiteX23" fmla="*/ 1106962 w 2545108"/>
                  <a:gd name="connsiteY23" fmla="*/ 3409800 h 3624516"/>
                  <a:gd name="connsiteX24" fmla="*/ 1483015 w 2545108"/>
                  <a:gd name="connsiteY24" fmla="*/ 3175788 h 3624516"/>
                  <a:gd name="connsiteX25" fmla="*/ 1621809 w 2545108"/>
                  <a:gd name="connsiteY25" fmla="*/ 3045285 h 3624516"/>
                  <a:gd name="connsiteX26" fmla="*/ 1811572 w 2545108"/>
                  <a:gd name="connsiteY26" fmla="*/ 2796374 h 3624516"/>
                  <a:gd name="connsiteX27" fmla="*/ 1857500 w 2545108"/>
                  <a:gd name="connsiteY27" fmla="*/ 2715663 h 3624516"/>
                  <a:gd name="connsiteX28" fmla="*/ 1872735 w 2545108"/>
                  <a:gd name="connsiteY28" fmla="*/ 2697852 h 3624516"/>
                  <a:gd name="connsiteX29" fmla="*/ 2057905 w 2545108"/>
                  <a:gd name="connsiteY29" fmla="*/ 2534581 h 3624516"/>
                  <a:gd name="connsiteX30" fmla="*/ 2231370 w 2545108"/>
                  <a:gd name="connsiteY30" fmla="*/ 2381785 h 3624516"/>
                  <a:gd name="connsiteX31" fmla="*/ 2380861 w 2545108"/>
                  <a:gd name="connsiteY31" fmla="*/ 2249321 h 3624516"/>
                  <a:gd name="connsiteX32" fmla="*/ 2523463 w 2545108"/>
                  <a:gd name="connsiteY32" fmla="*/ 2123353 h 3624516"/>
                  <a:gd name="connsiteX33" fmla="*/ 2544467 w 2545108"/>
                  <a:gd name="connsiteY33" fmla="*/ 2111199 h 3624516"/>
                  <a:gd name="connsiteX34" fmla="*/ 1974561 w 2545108"/>
                  <a:gd name="connsiteY34" fmla="*/ 851527 h 3624516"/>
                  <a:gd name="connsiteX35" fmla="*/ 2026091 w 2545108"/>
                  <a:gd name="connsiteY35" fmla="*/ 900761 h 3624516"/>
                  <a:gd name="connsiteX36" fmla="*/ 2432838 w 2545108"/>
                  <a:gd name="connsiteY36" fmla="*/ 1521467 h 3624516"/>
                  <a:gd name="connsiteX37" fmla="*/ 2537969 w 2545108"/>
                  <a:gd name="connsiteY37" fmla="*/ 1930959 h 3624516"/>
                  <a:gd name="connsiteX38" fmla="*/ 2544410 w 2545108"/>
                  <a:gd name="connsiteY38" fmla="*/ 2083419 h 3624516"/>
                  <a:gd name="connsiteX39" fmla="*/ 2537857 w 2545108"/>
                  <a:gd name="connsiteY39" fmla="*/ 2064600 h 3624516"/>
                  <a:gd name="connsiteX40" fmla="*/ 2533432 w 2545108"/>
                  <a:gd name="connsiteY40" fmla="*/ 1981536 h 3624516"/>
                  <a:gd name="connsiteX41" fmla="*/ 2503691 w 2545108"/>
                  <a:gd name="connsiteY41" fmla="*/ 2005565 h 3624516"/>
                  <a:gd name="connsiteX42" fmla="*/ 2319865 w 2545108"/>
                  <a:gd name="connsiteY42" fmla="*/ 2167995 h 3624516"/>
                  <a:gd name="connsiteX43" fmla="*/ 2172669 w 2545108"/>
                  <a:gd name="connsiteY43" fmla="*/ 2298331 h 3624516"/>
                  <a:gd name="connsiteX44" fmla="*/ 1998814 w 2545108"/>
                  <a:gd name="connsiteY44" fmla="*/ 2450736 h 3624516"/>
                  <a:gd name="connsiteX45" fmla="*/ 1969072 w 2545108"/>
                  <a:gd name="connsiteY45" fmla="*/ 2471235 h 3624516"/>
                  <a:gd name="connsiteX46" fmla="*/ 1969408 w 2545108"/>
                  <a:gd name="connsiteY46" fmla="*/ 2459473 h 3624516"/>
                  <a:gd name="connsiteX47" fmla="*/ 2020489 w 2545108"/>
                  <a:gd name="connsiteY47" fmla="*/ 2271222 h 3624516"/>
                  <a:gd name="connsiteX48" fmla="*/ 2024018 w 2545108"/>
                  <a:gd name="connsiteY48" fmla="*/ 2259180 h 3624516"/>
                  <a:gd name="connsiteX49" fmla="*/ 2058297 w 2545108"/>
                  <a:gd name="connsiteY49" fmla="*/ 2225014 h 3624516"/>
                  <a:gd name="connsiteX50" fmla="*/ 2249964 w 2545108"/>
                  <a:gd name="connsiteY50" fmla="*/ 2056815 h 3624516"/>
                  <a:gd name="connsiteX51" fmla="*/ 2444936 w 2545108"/>
                  <a:gd name="connsiteY51" fmla="*/ 1885199 h 3624516"/>
                  <a:gd name="connsiteX52" fmla="*/ 2501619 w 2545108"/>
                  <a:gd name="connsiteY52" fmla="*/ 1835237 h 3624516"/>
                  <a:gd name="connsiteX53" fmla="*/ 2508452 w 2545108"/>
                  <a:gd name="connsiteY53" fmla="*/ 1813001 h 3624516"/>
                  <a:gd name="connsiteX54" fmla="*/ 2492321 w 2545108"/>
                  <a:gd name="connsiteY54" fmla="*/ 1745621 h 3624516"/>
                  <a:gd name="connsiteX55" fmla="*/ 2484871 w 2545108"/>
                  <a:gd name="connsiteY55" fmla="*/ 1728482 h 3624516"/>
                  <a:gd name="connsiteX56" fmla="*/ 2355712 w 2545108"/>
                  <a:gd name="connsiteY56" fmla="*/ 1664630 h 3624516"/>
                  <a:gd name="connsiteX57" fmla="*/ 2256797 w 2545108"/>
                  <a:gd name="connsiteY57" fmla="*/ 1727362 h 3624516"/>
                  <a:gd name="connsiteX58" fmla="*/ 2224031 w 2545108"/>
                  <a:gd name="connsiteY58" fmla="*/ 1842407 h 3624516"/>
                  <a:gd name="connsiteX59" fmla="*/ 2236914 w 2545108"/>
                  <a:gd name="connsiteY59" fmla="*/ 1935496 h 3624516"/>
                  <a:gd name="connsiteX60" fmla="*/ 2238034 w 2545108"/>
                  <a:gd name="connsiteY60" fmla="*/ 1953307 h 3624516"/>
                  <a:gd name="connsiteX61" fmla="*/ 2220335 w 2545108"/>
                  <a:gd name="connsiteY61" fmla="*/ 1952187 h 3624516"/>
                  <a:gd name="connsiteX62" fmla="*/ 2110835 w 2545108"/>
                  <a:gd name="connsiteY62" fmla="*/ 1932527 h 3624516"/>
                  <a:gd name="connsiteX63" fmla="*/ 2070227 w 2545108"/>
                  <a:gd name="connsiteY63" fmla="*/ 1937232 h 3624516"/>
                  <a:gd name="connsiteX64" fmla="*/ 2050567 w 2545108"/>
                  <a:gd name="connsiteY64" fmla="*/ 1934824 h 3624516"/>
                  <a:gd name="connsiteX65" fmla="*/ 2043342 w 2545108"/>
                  <a:gd name="connsiteY65" fmla="*/ 1890520 h 3624516"/>
                  <a:gd name="connsiteX66" fmla="*/ 2007271 w 2545108"/>
                  <a:gd name="connsiteY66" fmla="*/ 1698684 h 3624516"/>
                  <a:gd name="connsiteX67" fmla="*/ 2006151 w 2545108"/>
                  <a:gd name="connsiteY67" fmla="*/ 1678912 h 3624516"/>
                  <a:gd name="connsiteX68" fmla="*/ 2027490 w 2545108"/>
                  <a:gd name="connsiteY68" fmla="*/ 1680089 h 3624516"/>
                  <a:gd name="connsiteX69" fmla="*/ 2096888 w 2545108"/>
                  <a:gd name="connsiteY69" fmla="*/ 1608227 h 3624516"/>
                  <a:gd name="connsiteX70" fmla="*/ 2058520 w 2545108"/>
                  <a:gd name="connsiteY70" fmla="*/ 1568628 h 3624516"/>
                  <a:gd name="connsiteX71" fmla="*/ 1999038 w 2545108"/>
                  <a:gd name="connsiteY71" fmla="*/ 1583638 h 3624516"/>
                  <a:gd name="connsiteX72" fmla="*/ 1984811 w 2545108"/>
                  <a:gd name="connsiteY72" fmla="*/ 1598034 h 3624516"/>
                  <a:gd name="connsiteX73" fmla="*/ 1970584 w 2545108"/>
                  <a:gd name="connsiteY73" fmla="*/ 1581678 h 3624516"/>
                  <a:gd name="connsiteX74" fmla="*/ 1895811 w 2545108"/>
                  <a:gd name="connsiteY74" fmla="*/ 1415047 h 3624516"/>
                  <a:gd name="connsiteX75" fmla="*/ 1684092 w 2545108"/>
                  <a:gd name="connsiteY75" fmla="*/ 1096965 h 3624516"/>
                  <a:gd name="connsiteX76" fmla="*/ 1603717 w 2545108"/>
                  <a:gd name="connsiteY76" fmla="*/ 1004156 h 3624516"/>
                  <a:gd name="connsiteX77" fmla="*/ 1596547 w 2545108"/>
                  <a:gd name="connsiteY77" fmla="*/ 992113 h 3624516"/>
                  <a:gd name="connsiteX78" fmla="*/ 1596547 w 2545108"/>
                  <a:gd name="connsiteY78" fmla="*/ 954306 h 3624516"/>
                  <a:gd name="connsiteX79" fmla="*/ 1734557 w 2545108"/>
                  <a:gd name="connsiteY79" fmla="*/ 986849 h 3624516"/>
                  <a:gd name="connsiteX80" fmla="*/ 1914518 w 2545108"/>
                  <a:gd name="connsiteY80" fmla="*/ 920924 h 3624516"/>
                  <a:gd name="connsiteX81" fmla="*/ 1958710 w 2545108"/>
                  <a:gd name="connsiteY81" fmla="*/ 883341 h 3624516"/>
                  <a:gd name="connsiteX82" fmla="*/ 1971704 w 2545108"/>
                  <a:gd name="connsiteY82" fmla="*/ 860657 h 3624516"/>
                  <a:gd name="connsiteX83" fmla="*/ 1974561 w 2545108"/>
                  <a:gd name="connsiteY83" fmla="*/ 851527 h 3624516"/>
                  <a:gd name="connsiteX84" fmla="*/ 81636 w 2545108"/>
                  <a:gd name="connsiteY84" fmla="*/ 0 h 3624516"/>
                  <a:gd name="connsiteX85" fmla="*/ 262046 w 2545108"/>
                  <a:gd name="connsiteY85" fmla="*/ 12042 h 3624516"/>
                  <a:gd name="connsiteX86" fmla="*/ 545346 w 2545108"/>
                  <a:gd name="connsiteY86" fmla="*/ 60211 h 3624516"/>
                  <a:gd name="connsiteX87" fmla="*/ 1216854 w 2545108"/>
                  <a:gd name="connsiteY87" fmla="*/ 325420 h 3624516"/>
                  <a:gd name="connsiteX88" fmla="*/ 1469517 w 2545108"/>
                  <a:gd name="connsiteY88" fmla="*/ 472727 h 3624516"/>
                  <a:gd name="connsiteX89" fmla="*/ 1476742 w 2545108"/>
                  <a:gd name="connsiteY89" fmla="*/ 478328 h 3624516"/>
                  <a:gd name="connsiteX90" fmla="*/ 1430925 w 2545108"/>
                  <a:gd name="connsiteY90" fmla="*/ 507734 h 3624516"/>
                  <a:gd name="connsiteX91" fmla="*/ 1383540 w 2545108"/>
                  <a:gd name="connsiteY91" fmla="*/ 694640 h 3624516"/>
                  <a:gd name="connsiteX92" fmla="*/ 1393174 w 2545108"/>
                  <a:gd name="connsiteY92" fmla="*/ 750258 h 3624516"/>
                  <a:gd name="connsiteX93" fmla="*/ 1386005 w 2545108"/>
                  <a:gd name="connsiteY93" fmla="*/ 758604 h 3624516"/>
                  <a:gd name="connsiteX94" fmla="*/ 1333524 w 2545108"/>
                  <a:gd name="connsiteY94" fmla="*/ 749810 h 3624516"/>
                  <a:gd name="connsiteX95" fmla="*/ 1176414 w 2545108"/>
                  <a:gd name="connsiteY95" fmla="*/ 629948 h 3624516"/>
                  <a:gd name="connsiteX96" fmla="*/ 1110826 w 2545108"/>
                  <a:gd name="connsiteY96" fmla="*/ 583908 h 3624516"/>
                  <a:gd name="connsiteX97" fmla="*/ 1101081 w 2545108"/>
                  <a:gd name="connsiteY97" fmla="*/ 568225 h 3624516"/>
                  <a:gd name="connsiteX98" fmla="*/ 1123260 w 2545108"/>
                  <a:gd name="connsiteY98" fmla="*/ 556910 h 3624516"/>
                  <a:gd name="connsiteX99" fmla="*/ 1158772 w 2545108"/>
                  <a:gd name="connsiteY99" fmla="*/ 495243 h 3624516"/>
                  <a:gd name="connsiteX100" fmla="*/ 1107186 w 2545108"/>
                  <a:gd name="connsiteY100" fmla="*/ 439513 h 3624516"/>
                  <a:gd name="connsiteX101" fmla="*/ 1029612 w 2545108"/>
                  <a:gd name="connsiteY101" fmla="*/ 506557 h 3624516"/>
                  <a:gd name="connsiteX102" fmla="*/ 1029331 w 2545108"/>
                  <a:gd name="connsiteY102" fmla="*/ 525097 h 3624516"/>
                  <a:gd name="connsiteX103" fmla="*/ 1012248 w 2545108"/>
                  <a:gd name="connsiteY103" fmla="*/ 520224 h 3624516"/>
                  <a:gd name="connsiteX104" fmla="*/ 675738 w 2545108"/>
                  <a:gd name="connsiteY104" fmla="*/ 334830 h 3624516"/>
                  <a:gd name="connsiteX105" fmla="*/ 664200 w 2545108"/>
                  <a:gd name="connsiteY105" fmla="*/ 326876 h 3624516"/>
                  <a:gd name="connsiteX106" fmla="*/ 658767 w 2545108"/>
                  <a:gd name="connsiteY106" fmla="*/ 307217 h 3624516"/>
                  <a:gd name="connsiteX107" fmla="*/ 569990 w 2545108"/>
                  <a:gd name="connsiteY107" fmla="*/ 268233 h 3624516"/>
                  <a:gd name="connsiteX108" fmla="*/ 552796 w 2545108"/>
                  <a:gd name="connsiteY108" fmla="*/ 275683 h 3624516"/>
                  <a:gd name="connsiteX109" fmla="*/ 467044 w 2545108"/>
                  <a:gd name="connsiteY109" fmla="*/ 241068 h 3624516"/>
                  <a:gd name="connsiteX110" fmla="*/ 416186 w 2545108"/>
                  <a:gd name="connsiteY110" fmla="*/ 220233 h 3624516"/>
                  <a:gd name="connsiteX111" fmla="*/ 400951 w 2545108"/>
                  <a:gd name="connsiteY111" fmla="*/ 210095 h 3624516"/>
                  <a:gd name="connsiteX112" fmla="*/ 404592 w 2545108"/>
                  <a:gd name="connsiteY112" fmla="*/ 51474 h 3624516"/>
                  <a:gd name="connsiteX113" fmla="*/ 385773 w 2545108"/>
                  <a:gd name="connsiteY113" fmla="*/ 34446 h 3624516"/>
                  <a:gd name="connsiteX114" fmla="*/ 253980 w 2545108"/>
                  <a:gd name="connsiteY114" fmla="*/ 15011 h 3624516"/>
                  <a:gd name="connsiteX115" fmla="*/ 225751 w 2545108"/>
                  <a:gd name="connsiteY115" fmla="*/ 23525 h 3624516"/>
                  <a:gd name="connsiteX116" fmla="*/ 128125 w 2545108"/>
                  <a:gd name="connsiteY116" fmla="*/ 109836 h 3624516"/>
                  <a:gd name="connsiteX117" fmla="*/ 111434 w 2545108"/>
                  <a:gd name="connsiteY117" fmla="*/ 111405 h 3624516"/>
                  <a:gd name="connsiteX118" fmla="*/ 11455 w 2545108"/>
                  <a:gd name="connsiteY118" fmla="*/ 81271 h 3624516"/>
                  <a:gd name="connsiteX119" fmla="*/ 870 w 2545108"/>
                  <a:gd name="connsiteY119" fmla="*/ 75054 h 3624516"/>
                  <a:gd name="connsiteX120" fmla="*/ 2606 w 2545108"/>
                  <a:gd name="connsiteY120" fmla="*/ 66484 h 3624516"/>
                  <a:gd name="connsiteX121" fmla="*/ 81636 w 2545108"/>
                  <a:gd name="connsiteY121" fmla="*/ 0 h 3624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</a:cxnLst>
                <a:rect l="l" t="t" r="r" b="b"/>
                <a:pathLst>
                  <a:path w="2545108" h="3624516">
                    <a:moveTo>
                      <a:pt x="2544467" y="2111199"/>
                    </a:moveTo>
                    <a:cubicBezTo>
                      <a:pt x="2543291" y="2193814"/>
                      <a:pt x="2533993" y="2275533"/>
                      <a:pt x="2516574" y="2356300"/>
                    </a:cubicBezTo>
                    <a:cubicBezTo>
                      <a:pt x="2516182" y="2358205"/>
                      <a:pt x="2514726" y="2359885"/>
                      <a:pt x="2513718" y="2361678"/>
                    </a:cubicBezTo>
                    <a:cubicBezTo>
                      <a:pt x="2504924" y="2379153"/>
                      <a:pt x="2488457" y="2389459"/>
                      <a:pt x="2474510" y="2401781"/>
                    </a:cubicBezTo>
                    <a:cubicBezTo>
                      <a:pt x="2438832" y="2433483"/>
                      <a:pt x="2403657" y="2465689"/>
                      <a:pt x="2367979" y="2497390"/>
                    </a:cubicBezTo>
                    <a:cubicBezTo>
                      <a:pt x="2327596" y="2533294"/>
                      <a:pt x="2287604" y="2569588"/>
                      <a:pt x="2247613" y="2605827"/>
                    </a:cubicBezTo>
                    <a:cubicBezTo>
                      <a:pt x="2211822" y="2638201"/>
                      <a:pt x="2175975" y="2670463"/>
                      <a:pt x="2140128" y="2702781"/>
                    </a:cubicBezTo>
                    <a:cubicBezTo>
                      <a:pt x="2102714" y="2736499"/>
                      <a:pt x="2065299" y="2770105"/>
                      <a:pt x="2027828" y="2803711"/>
                    </a:cubicBezTo>
                    <a:cubicBezTo>
                      <a:pt x="1992317" y="2835582"/>
                      <a:pt x="1956639" y="2867283"/>
                      <a:pt x="1921520" y="2899657"/>
                    </a:cubicBezTo>
                    <a:cubicBezTo>
                      <a:pt x="1897996" y="2921333"/>
                      <a:pt x="1872679" y="2941049"/>
                      <a:pt x="1850947" y="2964629"/>
                    </a:cubicBezTo>
                    <a:cubicBezTo>
                      <a:pt x="1826806" y="2982328"/>
                      <a:pt x="1800146" y="2996051"/>
                      <a:pt x="1775221" y="3012518"/>
                    </a:cubicBezTo>
                    <a:cubicBezTo>
                      <a:pt x="1664937" y="3085220"/>
                      <a:pt x="1571735" y="3175620"/>
                      <a:pt x="1494497" y="3282601"/>
                    </a:cubicBezTo>
                    <a:cubicBezTo>
                      <a:pt x="1491697" y="3286465"/>
                      <a:pt x="1488952" y="3290273"/>
                      <a:pt x="1485143" y="3293130"/>
                    </a:cubicBezTo>
                    <a:cubicBezTo>
                      <a:pt x="1450417" y="3322647"/>
                      <a:pt x="1417259" y="3353846"/>
                      <a:pt x="1383204" y="3384091"/>
                    </a:cubicBezTo>
                    <a:cubicBezTo>
                      <a:pt x="1345622" y="3417473"/>
                      <a:pt x="1308207" y="3450968"/>
                      <a:pt x="1271072" y="3484854"/>
                    </a:cubicBezTo>
                    <a:cubicBezTo>
                      <a:pt x="1234329" y="3518404"/>
                      <a:pt x="1196858" y="3551058"/>
                      <a:pt x="1160339" y="3584832"/>
                    </a:cubicBezTo>
                    <a:cubicBezTo>
                      <a:pt x="1147345" y="3596986"/>
                      <a:pt x="1134911" y="3609813"/>
                      <a:pt x="1118892" y="3618102"/>
                    </a:cubicBezTo>
                    <a:cubicBezTo>
                      <a:pt x="1033252" y="3626784"/>
                      <a:pt x="947612" y="3626168"/>
                      <a:pt x="861916" y="3619167"/>
                    </a:cubicBezTo>
                    <a:cubicBezTo>
                      <a:pt x="854635" y="3618550"/>
                      <a:pt x="847297" y="3618270"/>
                      <a:pt x="839960" y="3617878"/>
                    </a:cubicBezTo>
                    <a:cubicBezTo>
                      <a:pt x="837272" y="3612109"/>
                      <a:pt x="841641" y="3609029"/>
                      <a:pt x="845001" y="3606116"/>
                    </a:cubicBezTo>
                    <a:cubicBezTo>
                      <a:pt x="881967" y="3573798"/>
                      <a:pt x="918599" y="3541032"/>
                      <a:pt x="955509" y="3508658"/>
                    </a:cubicBezTo>
                    <a:cubicBezTo>
                      <a:pt x="979089" y="3487990"/>
                      <a:pt x="1002222" y="3466818"/>
                      <a:pt x="1025914" y="3446262"/>
                    </a:cubicBezTo>
                    <a:cubicBezTo>
                      <a:pt x="1031459" y="3441446"/>
                      <a:pt x="1036332" y="3435844"/>
                      <a:pt x="1044061" y="3434500"/>
                    </a:cubicBezTo>
                    <a:cubicBezTo>
                      <a:pt x="1066522" y="3430075"/>
                      <a:pt x="1086462" y="3418986"/>
                      <a:pt x="1106962" y="3409800"/>
                    </a:cubicBezTo>
                    <a:cubicBezTo>
                      <a:pt x="1242842" y="3348804"/>
                      <a:pt x="1368418" y="3271230"/>
                      <a:pt x="1483015" y="3175788"/>
                    </a:cubicBezTo>
                    <a:cubicBezTo>
                      <a:pt x="1531968" y="3135013"/>
                      <a:pt x="1578457" y="3091717"/>
                      <a:pt x="1621809" y="3045285"/>
                    </a:cubicBezTo>
                    <a:cubicBezTo>
                      <a:pt x="1693278" y="2968718"/>
                      <a:pt x="1756794" y="2885823"/>
                      <a:pt x="1811572" y="2796374"/>
                    </a:cubicBezTo>
                    <a:cubicBezTo>
                      <a:pt x="1827759" y="2769993"/>
                      <a:pt x="1844226" y="2743724"/>
                      <a:pt x="1857500" y="2715663"/>
                    </a:cubicBezTo>
                    <a:cubicBezTo>
                      <a:pt x="1860917" y="2708326"/>
                      <a:pt x="1866742" y="2703061"/>
                      <a:pt x="1872735" y="2697852"/>
                    </a:cubicBezTo>
                    <a:cubicBezTo>
                      <a:pt x="1934851" y="2643914"/>
                      <a:pt x="1995958" y="2588744"/>
                      <a:pt x="2057905" y="2534581"/>
                    </a:cubicBezTo>
                    <a:cubicBezTo>
                      <a:pt x="2115876" y="2483836"/>
                      <a:pt x="2173455" y="2432587"/>
                      <a:pt x="2231370" y="2381785"/>
                    </a:cubicBezTo>
                    <a:cubicBezTo>
                      <a:pt x="2281387" y="2337873"/>
                      <a:pt x="2331124" y="2293625"/>
                      <a:pt x="2380861" y="2249321"/>
                    </a:cubicBezTo>
                    <a:cubicBezTo>
                      <a:pt x="2428245" y="2207145"/>
                      <a:pt x="2476191" y="2165641"/>
                      <a:pt x="2523463" y="2123353"/>
                    </a:cubicBezTo>
                    <a:cubicBezTo>
                      <a:pt x="2529345" y="2118089"/>
                      <a:pt x="2534778" y="2110527"/>
                      <a:pt x="2544467" y="2111199"/>
                    </a:cubicBezTo>
                    <a:close/>
                    <a:moveTo>
                      <a:pt x="1974561" y="851527"/>
                    </a:moveTo>
                    <a:cubicBezTo>
                      <a:pt x="1991589" y="867714"/>
                      <a:pt x="2010072" y="883117"/>
                      <a:pt x="2026091" y="900761"/>
                    </a:cubicBezTo>
                    <a:cubicBezTo>
                      <a:pt x="2194402" y="1086154"/>
                      <a:pt x="2335492" y="1289584"/>
                      <a:pt x="2432838" y="1521467"/>
                    </a:cubicBezTo>
                    <a:cubicBezTo>
                      <a:pt x="2487952" y="1652755"/>
                      <a:pt x="2523238" y="1789309"/>
                      <a:pt x="2537969" y="1930959"/>
                    </a:cubicBezTo>
                    <a:cubicBezTo>
                      <a:pt x="2543234" y="1981536"/>
                      <a:pt x="2546650" y="2032394"/>
                      <a:pt x="2544410" y="2083419"/>
                    </a:cubicBezTo>
                    <a:cubicBezTo>
                      <a:pt x="2534664" y="2079835"/>
                      <a:pt x="2537633" y="2071153"/>
                      <a:pt x="2537857" y="2064600"/>
                    </a:cubicBezTo>
                    <a:cubicBezTo>
                      <a:pt x="2538697" y="2037322"/>
                      <a:pt x="2535392" y="2010326"/>
                      <a:pt x="2533432" y="1981536"/>
                    </a:cubicBezTo>
                    <a:cubicBezTo>
                      <a:pt x="2521670" y="1988650"/>
                      <a:pt x="2512821" y="1997444"/>
                      <a:pt x="2503691" y="2005565"/>
                    </a:cubicBezTo>
                    <a:cubicBezTo>
                      <a:pt x="2442584" y="2059895"/>
                      <a:pt x="2381140" y="2113833"/>
                      <a:pt x="2319865" y="2167995"/>
                    </a:cubicBezTo>
                    <a:cubicBezTo>
                      <a:pt x="2270744" y="2211403"/>
                      <a:pt x="2221903" y="2255035"/>
                      <a:pt x="2172669" y="2298331"/>
                    </a:cubicBezTo>
                    <a:cubicBezTo>
                      <a:pt x="2114811" y="2349245"/>
                      <a:pt x="2058073" y="2401390"/>
                      <a:pt x="1998814" y="2450736"/>
                    </a:cubicBezTo>
                    <a:cubicBezTo>
                      <a:pt x="1989684" y="2458353"/>
                      <a:pt x="1984195" y="2472131"/>
                      <a:pt x="1969072" y="2471235"/>
                    </a:cubicBezTo>
                    <a:cubicBezTo>
                      <a:pt x="1965487" y="2467202"/>
                      <a:pt x="1968120" y="2463282"/>
                      <a:pt x="1969408" y="2459473"/>
                    </a:cubicBezTo>
                    <a:cubicBezTo>
                      <a:pt x="1990580" y="2397861"/>
                      <a:pt x="2006823" y="2334906"/>
                      <a:pt x="2020489" y="2271222"/>
                    </a:cubicBezTo>
                    <a:cubicBezTo>
                      <a:pt x="2021386" y="2267078"/>
                      <a:pt x="2022730" y="2263157"/>
                      <a:pt x="2024018" y="2259180"/>
                    </a:cubicBezTo>
                    <a:cubicBezTo>
                      <a:pt x="2031412" y="2243777"/>
                      <a:pt x="2046255" y="2235543"/>
                      <a:pt x="2058297" y="2225014"/>
                    </a:cubicBezTo>
                    <a:cubicBezTo>
                      <a:pt x="2122316" y="2169115"/>
                      <a:pt x="2186056" y="2112825"/>
                      <a:pt x="2249964" y="2056815"/>
                    </a:cubicBezTo>
                    <a:cubicBezTo>
                      <a:pt x="2315048" y="1999740"/>
                      <a:pt x="2380132" y="1942609"/>
                      <a:pt x="2444936" y="1885199"/>
                    </a:cubicBezTo>
                    <a:cubicBezTo>
                      <a:pt x="2463811" y="1868508"/>
                      <a:pt x="2482575" y="1851705"/>
                      <a:pt x="2501619" y="1835237"/>
                    </a:cubicBezTo>
                    <a:cubicBezTo>
                      <a:pt x="2508956" y="1828908"/>
                      <a:pt x="2511084" y="1822243"/>
                      <a:pt x="2508452" y="1813001"/>
                    </a:cubicBezTo>
                    <a:cubicBezTo>
                      <a:pt x="2502122" y="1790765"/>
                      <a:pt x="2498202" y="1767969"/>
                      <a:pt x="2492321" y="1745621"/>
                    </a:cubicBezTo>
                    <a:cubicBezTo>
                      <a:pt x="2490696" y="1739516"/>
                      <a:pt x="2489576" y="1732962"/>
                      <a:pt x="2484871" y="1728482"/>
                    </a:cubicBezTo>
                    <a:cubicBezTo>
                      <a:pt x="2448465" y="1693867"/>
                      <a:pt x="2409258" y="1664798"/>
                      <a:pt x="2355712" y="1664630"/>
                    </a:cubicBezTo>
                    <a:cubicBezTo>
                      <a:pt x="2309335" y="1664462"/>
                      <a:pt x="2279706" y="1691291"/>
                      <a:pt x="2256797" y="1727362"/>
                    </a:cubicBezTo>
                    <a:cubicBezTo>
                      <a:pt x="2234617" y="1762256"/>
                      <a:pt x="2224367" y="1800679"/>
                      <a:pt x="2224031" y="1842407"/>
                    </a:cubicBezTo>
                    <a:cubicBezTo>
                      <a:pt x="2223751" y="1874332"/>
                      <a:pt x="2227447" y="1905194"/>
                      <a:pt x="2236914" y="1935496"/>
                    </a:cubicBezTo>
                    <a:cubicBezTo>
                      <a:pt x="2238706" y="1941321"/>
                      <a:pt x="2243074" y="1948154"/>
                      <a:pt x="2238034" y="1953307"/>
                    </a:cubicBezTo>
                    <a:cubicBezTo>
                      <a:pt x="2232881" y="1958572"/>
                      <a:pt x="2225991" y="1954204"/>
                      <a:pt x="2220335" y="1952187"/>
                    </a:cubicBezTo>
                    <a:cubicBezTo>
                      <a:pt x="2184880" y="1939753"/>
                      <a:pt x="2148641" y="1932023"/>
                      <a:pt x="2110835" y="1932527"/>
                    </a:cubicBezTo>
                    <a:cubicBezTo>
                      <a:pt x="2097112" y="1932696"/>
                      <a:pt x="2083725" y="1935608"/>
                      <a:pt x="2070227" y="1937232"/>
                    </a:cubicBezTo>
                    <a:cubicBezTo>
                      <a:pt x="2063449" y="1938017"/>
                      <a:pt x="2056672" y="1939584"/>
                      <a:pt x="2050567" y="1934824"/>
                    </a:cubicBezTo>
                    <a:cubicBezTo>
                      <a:pt x="2040766" y="1921325"/>
                      <a:pt x="2044854" y="1905194"/>
                      <a:pt x="2043342" y="1890520"/>
                    </a:cubicBezTo>
                    <a:cubicBezTo>
                      <a:pt x="2036620" y="1825491"/>
                      <a:pt x="2023626" y="1761808"/>
                      <a:pt x="2007271" y="1698684"/>
                    </a:cubicBezTo>
                    <a:cubicBezTo>
                      <a:pt x="2005591" y="1692299"/>
                      <a:pt x="2002230" y="1685746"/>
                      <a:pt x="2006151" y="1678912"/>
                    </a:cubicBezTo>
                    <a:cubicBezTo>
                      <a:pt x="2013488" y="1674936"/>
                      <a:pt x="2020433" y="1678912"/>
                      <a:pt x="2027490" y="1680089"/>
                    </a:cubicBezTo>
                    <a:cubicBezTo>
                      <a:pt x="2069554" y="1687034"/>
                      <a:pt x="2106634" y="1648611"/>
                      <a:pt x="2096888" y="1608227"/>
                    </a:cubicBezTo>
                    <a:cubicBezTo>
                      <a:pt x="2091846" y="1587392"/>
                      <a:pt x="2078628" y="1573445"/>
                      <a:pt x="2058520" y="1568628"/>
                    </a:cubicBezTo>
                    <a:cubicBezTo>
                      <a:pt x="2036901" y="1563419"/>
                      <a:pt x="2015729" y="1566220"/>
                      <a:pt x="1999038" y="1583638"/>
                    </a:cubicBezTo>
                    <a:cubicBezTo>
                      <a:pt x="1994389" y="1588512"/>
                      <a:pt x="1991364" y="1595009"/>
                      <a:pt x="1984811" y="1598034"/>
                    </a:cubicBezTo>
                    <a:cubicBezTo>
                      <a:pt x="1974169" y="1597753"/>
                      <a:pt x="1973216" y="1588456"/>
                      <a:pt x="1970584" y="1581678"/>
                    </a:cubicBezTo>
                    <a:cubicBezTo>
                      <a:pt x="1948684" y="1524772"/>
                      <a:pt x="1924040" y="1469153"/>
                      <a:pt x="1895811" y="1415047"/>
                    </a:cubicBezTo>
                    <a:cubicBezTo>
                      <a:pt x="1836608" y="1301459"/>
                      <a:pt x="1765250" y="1195991"/>
                      <a:pt x="1684092" y="1096965"/>
                    </a:cubicBezTo>
                    <a:cubicBezTo>
                      <a:pt x="1658159" y="1065319"/>
                      <a:pt x="1631162" y="1034513"/>
                      <a:pt x="1603717" y="1004156"/>
                    </a:cubicBezTo>
                    <a:cubicBezTo>
                      <a:pt x="1600692" y="1000571"/>
                      <a:pt x="1598732" y="996314"/>
                      <a:pt x="1596547" y="992113"/>
                    </a:cubicBezTo>
                    <a:cubicBezTo>
                      <a:pt x="1596547" y="979735"/>
                      <a:pt x="1596547" y="967357"/>
                      <a:pt x="1596547" y="954306"/>
                    </a:cubicBezTo>
                    <a:cubicBezTo>
                      <a:pt x="1639395" y="976878"/>
                      <a:pt x="1685436" y="987688"/>
                      <a:pt x="1734557" y="986849"/>
                    </a:cubicBezTo>
                    <a:cubicBezTo>
                      <a:pt x="1802385" y="985672"/>
                      <a:pt x="1860076" y="957891"/>
                      <a:pt x="1914518" y="920924"/>
                    </a:cubicBezTo>
                    <a:cubicBezTo>
                      <a:pt x="1930593" y="910002"/>
                      <a:pt x="1945660" y="897848"/>
                      <a:pt x="1958710" y="883341"/>
                    </a:cubicBezTo>
                    <a:cubicBezTo>
                      <a:pt x="1964647" y="876732"/>
                      <a:pt x="1970752" y="870123"/>
                      <a:pt x="1971704" y="860657"/>
                    </a:cubicBezTo>
                    <a:cubicBezTo>
                      <a:pt x="1972769" y="857296"/>
                      <a:pt x="1973833" y="853936"/>
                      <a:pt x="1974561" y="851527"/>
                    </a:cubicBezTo>
                    <a:close/>
                    <a:moveTo>
                      <a:pt x="81636" y="0"/>
                    </a:moveTo>
                    <a:cubicBezTo>
                      <a:pt x="141959" y="1176"/>
                      <a:pt x="202171" y="5377"/>
                      <a:pt x="262046" y="12042"/>
                    </a:cubicBezTo>
                    <a:cubicBezTo>
                      <a:pt x="357375" y="22628"/>
                      <a:pt x="451865" y="38535"/>
                      <a:pt x="545346" y="60211"/>
                    </a:cubicBezTo>
                    <a:cubicBezTo>
                      <a:pt x="782382" y="115157"/>
                      <a:pt x="1004855" y="207014"/>
                      <a:pt x="1216854" y="325420"/>
                    </a:cubicBezTo>
                    <a:cubicBezTo>
                      <a:pt x="1301990" y="372973"/>
                      <a:pt x="1385725" y="422934"/>
                      <a:pt x="1469517" y="472727"/>
                    </a:cubicBezTo>
                    <a:cubicBezTo>
                      <a:pt x="1472093" y="474295"/>
                      <a:pt x="1474334" y="476424"/>
                      <a:pt x="1476742" y="478328"/>
                    </a:cubicBezTo>
                    <a:cubicBezTo>
                      <a:pt x="1455570" y="479000"/>
                      <a:pt x="1441344" y="491547"/>
                      <a:pt x="1430925" y="507734"/>
                    </a:cubicBezTo>
                    <a:cubicBezTo>
                      <a:pt x="1394295" y="564584"/>
                      <a:pt x="1378108" y="626979"/>
                      <a:pt x="1383540" y="694640"/>
                    </a:cubicBezTo>
                    <a:cubicBezTo>
                      <a:pt x="1385053" y="713459"/>
                      <a:pt x="1387797" y="732167"/>
                      <a:pt x="1393174" y="750258"/>
                    </a:cubicBezTo>
                    <a:cubicBezTo>
                      <a:pt x="1395415" y="757708"/>
                      <a:pt x="1393343" y="759836"/>
                      <a:pt x="1386005" y="758604"/>
                    </a:cubicBezTo>
                    <a:cubicBezTo>
                      <a:pt x="1368530" y="755579"/>
                      <a:pt x="1350998" y="752723"/>
                      <a:pt x="1333524" y="749810"/>
                    </a:cubicBezTo>
                    <a:cubicBezTo>
                      <a:pt x="1282946" y="707467"/>
                      <a:pt x="1230016" y="668259"/>
                      <a:pt x="1176414" y="629948"/>
                    </a:cubicBezTo>
                    <a:cubicBezTo>
                      <a:pt x="1154682" y="614433"/>
                      <a:pt x="1132782" y="599086"/>
                      <a:pt x="1110826" y="583908"/>
                    </a:cubicBezTo>
                    <a:cubicBezTo>
                      <a:pt x="1105561" y="580267"/>
                      <a:pt x="1098448" y="577074"/>
                      <a:pt x="1101081" y="568225"/>
                    </a:cubicBezTo>
                    <a:cubicBezTo>
                      <a:pt x="1107298" y="562120"/>
                      <a:pt x="1115923" y="560775"/>
                      <a:pt x="1123260" y="556910"/>
                    </a:cubicBezTo>
                    <a:cubicBezTo>
                      <a:pt x="1145777" y="545092"/>
                      <a:pt x="1161572" y="517871"/>
                      <a:pt x="1158772" y="495243"/>
                    </a:cubicBezTo>
                    <a:cubicBezTo>
                      <a:pt x="1155074" y="465558"/>
                      <a:pt x="1136423" y="445450"/>
                      <a:pt x="1107186" y="439513"/>
                    </a:cubicBezTo>
                    <a:cubicBezTo>
                      <a:pt x="1069322" y="431839"/>
                      <a:pt x="1029107" y="466678"/>
                      <a:pt x="1029612" y="506557"/>
                    </a:cubicBezTo>
                    <a:cubicBezTo>
                      <a:pt x="1029668" y="512718"/>
                      <a:pt x="1032412" y="518936"/>
                      <a:pt x="1029331" y="525097"/>
                    </a:cubicBezTo>
                    <a:cubicBezTo>
                      <a:pt x="1022162" y="528682"/>
                      <a:pt x="1017233" y="523305"/>
                      <a:pt x="1012248" y="520224"/>
                    </a:cubicBezTo>
                    <a:cubicBezTo>
                      <a:pt x="903420" y="452340"/>
                      <a:pt x="790951" y="391120"/>
                      <a:pt x="675738" y="334830"/>
                    </a:cubicBezTo>
                    <a:cubicBezTo>
                      <a:pt x="671537" y="332758"/>
                      <a:pt x="667112" y="330853"/>
                      <a:pt x="664200" y="326876"/>
                    </a:cubicBezTo>
                    <a:cubicBezTo>
                      <a:pt x="660952" y="320715"/>
                      <a:pt x="660615" y="313770"/>
                      <a:pt x="658767" y="307217"/>
                    </a:cubicBezTo>
                    <a:cubicBezTo>
                      <a:pt x="647677" y="267505"/>
                      <a:pt x="606902" y="249582"/>
                      <a:pt x="569990" y="268233"/>
                    </a:cubicBezTo>
                    <a:cubicBezTo>
                      <a:pt x="564390" y="271034"/>
                      <a:pt x="559405" y="275235"/>
                      <a:pt x="552796" y="275683"/>
                    </a:cubicBezTo>
                    <a:cubicBezTo>
                      <a:pt x="522998" y="267169"/>
                      <a:pt x="495833" y="252159"/>
                      <a:pt x="467044" y="241068"/>
                    </a:cubicBezTo>
                    <a:cubicBezTo>
                      <a:pt x="449961" y="234515"/>
                      <a:pt x="433157" y="227178"/>
                      <a:pt x="416186" y="220233"/>
                    </a:cubicBezTo>
                    <a:cubicBezTo>
                      <a:pt x="410641" y="217824"/>
                      <a:pt x="404312" y="216144"/>
                      <a:pt x="400951" y="210095"/>
                    </a:cubicBezTo>
                    <a:cubicBezTo>
                      <a:pt x="418371" y="157613"/>
                      <a:pt x="421451" y="104907"/>
                      <a:pt x="404592" y="51474"/>
                    </a:cubicBezTo>
                    <a:cubicBezTo>
                      <a:pt x="401343" y="41279"/>
                      <a:pt x="396526" y="35958"/>
                      <a:pt x="385773" y="34446"/>
                    </a:cubicBezTo>
                    <a:cubicBezTo>
                      <a:pt x="341804" y="28286"/>
                      <a:pt x="297892" y="21564"/>
                      <a:pt x="253980" y="15011"/>
                    </a:cubicBezTo>
                    <a:cubicBezTo>
                      <a:pt x="243226" y="13387"/>
                      <a:pt x="234601" y="15347"/>
                      <a:pt x="225751" y="23525"/>
                    </a:cubicBezTo>
                    <a:cubicBezTo>
                      <a:pt x="193825" y="52930"/>
                      <a:pt x="160779" y="81159"/>
                      <a:pt x="128125" y="109836"/>
                    </a:cubicBezTo>
                    <a:cubicBezTo>
                      <a:pt x="122692" y="111908"/>
                      <a:pt x="117371" y="113197"/>
                      <a:pt x="111434" y="111405"/>
                    </a:cubicBezTo>
                    <a:cubicBezTo>
                      <a:pt x="78164" y="101211"/>
                      <a:pt x="44726" y="91465"/>
                      <a:pt x="11455" y="81271"/>
                    </a:cubicBezTo>
                    <a:cubicBezTo>
                      <a:pt x="7478" y="80039"/>
                      <a:pt x="3614" y="78414"/>
                      <a:pt x="870" y="75054"/>
                    </a:cubicBezTo>
                    <a:cubicBezTo>
                      <a:pt x="-979" y="71693"/>
                      <a:pt x="366" y="68613"/>
                      <a:pt x="2606" y="66484"/>
                    </a:cubicBezTo>
                    <a:cubicBezTo>
                      <a:pt x="27755" y="42904"/>
                      <a:pt x="51895" y="18091"/>
                      <a:pt x="81636" y="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8022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xmlns="" id="{F5E52FAC-4A0A-41B2-8BB3-E7FD458AE2E3}"/>
                  </a:ext>
                </a:extLst>
              </p:cNvPr>
              <p:cNvSpPr/>
              <p:nvPr/>
            </p:nvSpPr>
            <p:spPr>
              <a:xfrm>
                <a:off x="2136529" y="1732620"/>
                <a:ext cx="3101634" cy="3599710"/>
              </a:xfrm>
              <a:custGeom>
                <a:avLst/>
                <a:gdLst>
                  <a:gd name="connsiteX0" fmla="*/ 2909128 w 3101634"/>
                  <a:gd name="connsiteY0" fmla="*/ 2716538 h 3599710"/>
                  <a:gd name="connsiteX1" fmla="*/ 2876642 w 3101634"/>
                  <a:gd name="connsiteY1" fmla="*/ 2778766 h 3599710"/>
                  <a:gd name="connsiteX2" fmla="*/ 2755660 w 3101634"/>
                  <a:gd name="connsiteY2" fmla="*/ 2954134 h 3599710"/>
                  <a:gd name="connsiteX3" fmla="*/ 2597990 w 3101634"/>
                  <a:gd name="connsiteY3" fmla="*/ 3124574 h 3599710"/>
                  <a:gd name="connsiteX4" fmla="*/ 2385767 w 3101634"/>
                  <a:gd name="connsiteY4" fmla="*/ 3290197 h 3599710"/>
                  <a:gd name="connsiteX5" fmla="*/ 2111092 w 3101634"/>
                  <a:gd name="connsiteY5" fmla="*/ 3434815 h 3599710"/>
                  <a:gd name="connsiteX6" fmla="*/ 2091376 w 3101634"/>
                  <a:gd name="connsiteY6" fmla="*/ 3439072 h 3599710"/>
                  <a:gd name="connsiteX7" fmla="*/ 2252406 w 3101634"/>
                  <a:gd name="connsiteY7" fmla="*/ 3295574 h 3599710"/>
                  <a:gd name="connsiteX8" fmla="*/ 2671476 w 3101634"/>
                  <a:gd name="connsiteY8" fmla="*/ 2925513 h 3599710"/>
                  <a:gd name="connsiteX9" fmla="*/ 2909128 w 3101634"/>
                  <a:gd name="connsiteY9" fmla="*/ 2716538 h 3599710"/>
                  <a:gd name="connsiteX10" fmla="*/ 3076373 w 3101634"/>
                  <a:gd name="connsiteY10" fmla="*/ 2260053 h 3599710"/>
                  <a:gd name="connsiteX11" fmla="*/ 3019746 w 3101634"/>
                  <a:gd name="connsiteY11" fmla="*/ 2471605 h 3599710"/>
                  <a:gd name="connsiteX12" fmla="*/ 2825615 w 3101634"/>
                  <a:gd name="connsiteY12" fmla="*/ 2644117 h 3599710"/>
                  <a:gd name="connsiteX13" fmla="*/ 2454042 w 3101634"/>
                  <a:gd name="connsiteY13" fmla="*/ 2972673 h 3599710"/>
                  <a:gd name="connsiteX14" fmla="*/ 2063482 w 3101634"/>
                  <a:gd name="connsiteY14" fmla="*/ 3317754 h 3599710"/>
                  <a:gd name="connsiteX15" fmla="*/ 1745399 w 3101634"/>
                  <a:gd name="connsiteY15" fmla="*/ 3599710 h 3599710"/>
                  <a:gd name="connsiteX16" fmla="*/ 1597812 w 3101634"/>
                  <a:gd name="connsiteY16" fmla="*/ 3565488 h 3599710"/>
                  <a:gd name="connsiteX17" fmla="*/ 1592267 w 3101634"/>
                  <a:gd name="connsiteY17" fmla="*/ 3562967 h 3599710"/>
                  <a:gd name="connsiteX18" fmla="*/ 1819277 w 3101634"/>
                  <a:gd name="connsiteY18" fmla="*/ 3363234 h 3599710"/>
                  <a:gd name="connsiteX19" fmla="*/ 2091431 w 3101634"/>
                  <a:gd name="connsiteY19" fmla="*/ 3124126 h 3599710"/>
                  <a:gd name="connsiteX20" fmla="*/ 2338717 w 3101634"/>
                  <a:gd name="connsiteY20" fmla="*/ 2906805 h 3599710"/>
                  <a:gd name="connsiteX21" fmla="*/ 2613167 w 3101634"/>
                  <a:gd name="connsiteY21" fmla="*/ 2665513 h 3599710"/>
                  <a:gd name="connsiteX22" fmla="*/ 2858157 w 3101634"/>
                  <a:gd name="connsiteY22" fmla="*/ 2450377 h 3599710"/>
                  <a:gd name="connsiteX23" fmla="*/ 3060130 w 3101634"/>
                  <a:gd name="connsiteY23" fmla="*/ 2272207 h 3599710"/>
                  <a:gd name="connsiteX24" fmla="*/ 3076373 w 3101634"/>
                  <a:gd name="connsiteY24" fmla="*/ 2260053 h 3599710"/>
                  <a:gd name="connsiteX25" fmla="*/ 2645150 w 3101634"/>
                  <a:gd name="connsiteY25" fmla="*/ 993211 h 3599710"/>
                  <a:gd name="connsiteX26" fmla="*/ 2726981 w 3101634"/>
                  <a:gd name="connsiteY26" fmla="*/ 1083948 h 3599710"/>
                  <a:gd name="connsiteX27" fmla="*/ 2873952 w 3101634"/>
                  <a:gd name="connsiteY27" fmla="*/ 1285025 h 3599710"/>
                  <a:gd name="connsiteX28" fmla="*/ 3022771 w 3101634"/>
                  <a:gd name="connsiteY28" fmla="*/ 1580480 h 3599710"/>
                  <a:gd name="connsiteX29" fmla="*/ 3032237 w 3101634"/>
                  <a:gd name="connsiteY29" fmla="*/ 1598291 h 3599710"/>
                  <a:gd name="connsiteX30" fmla="*/ 3032742 w 3101634"/>
                  <a:gd name="connsiteY30" fmla="*/ 1608765 h 3599710"/>
                  <a:gd name="connsiteX31" fmla="*/ 3052009 w 3101634"/>
                  <a:gd name="connsiteY31" fmla="*/ 1669985 h 3599710"/>
                  <a:gd name="connsiteX32" fmla="*/ 3057610 w 3101634"/>
                  <a:gd name="connsiteY32" fmla="*/ 1680178 h 3599710"/>
                  <a:gd name="connsiteX33" fmla="*/ 3067748 w 3101634"/>
                  <a:gd name="connsiteY33" fmla="*/ 1726667 h 3599710"/>
                  <a:gd name="connsiteX34" fmla="*/ 3096313 w 3101634"/>
                  <a:gd name="connsiteY34" fmla="*/ 1887584 h 3599710"/>
                  <a:gd name="connsiteX35" fmla="*/ 3101634 w 3101634"/>
                  <a:gd name="connsiteY35" fmla="*/ 1935361 h 3599710"/>
                  <a:gd name="connsiteX36" fmla="*/ 3083879 w 3101634"/>
                  <a:gd name="connsiteY36" fmla="*/ 1946676 h 3599710"/>
                  <a:gd name="connsiteX37" fmla="*/ 2979980 w 3101634"/>
                  <a:gd name="connsiteY37" fmla="*/ 2004366 h 3599710"/>
                  <a:gd name="connsiteX38" fmla="*/ 2885771 w 3101634"/>
                  <a:gd name="connsiteY38" fmla="*/ 2198834 h 3599710"/>
                  <a:gd name="connsiteX39" fmla="*/ 2891315 w 3101634"/>
                  <a:gd name="connsiteY39" fmla="*/ 2280329 h 3599710"/>
                  <a:gd name="connsiteX40" fmla="*/ 2875017 w 3101634"/>
                  <a:gd name="connsiteY40" fmla="*/ 2294612 h 3599710"/>
                  <a:gd name="connsiteX41" fmla="*/ 2795369 w 3101634"/>
                  <a:gd name="connsiteY41" fmla="*/ 2276632 h 3599710"/>
                  <a:gd name="connsiteX42" fmla="*/ 2606559 w 3101634"/>
                  <a:gd name="connsiteY42" fmla="*/ 2327826 h 3599710"/>
                  <a:gd name="connsiteX43" fmla="*/ 2500139 w 3101634"/>
                  <a:gd name="connsiteY43" fmla="*/ 2516525 h 3599710"/>
                  <a:gd name="connsiteX44" fmla="*/ 2503332 w 3101634"/>
                  <a:gd name="connsiteY44" fmla="*/ 2597964 h 3599710"/>
                  <a:gd name="connsiteX45" fmla="*/ 2481880 w 3101634"/>
                  <a:gd name="connsiteY45" fmla="*/ 2617119 h 3599710"/>
                  <a:gd name="connsiteX46" fmla="*/ 2147666 w 3101634"/>
                  <a:gd name="connsiteY46" fmla="*/ 2775796 h 3599710"/>
                  <a:gd name="connsiteX47" fmla="*/ 2134896 w 3101634"/>
                  <a:gd name="connsiteY47" fmla="*/ 2915095 h 3599710"/>
                  <a:gd name="connsiteX48" fmla="*/ 2138144 w 3101634"/>
                  <a:gd name="connsiteY48" fmla="*/ 2930497 h 3599710"/>
                  <a:gd name="connsiteX49" fmla="*/ 2124702 w 3101634"/>
                  <a:gd name="connsiteY49" fmla="*/ 2944836 h 3599710"/>
                  <a:gd name="connsiteX50" fmla="*/ 2076309 w 3101634"/>
                  <a:gd name="connsiteY50" fmla="*/ 2938339 h 3599710"/>
                  <a:gd name="connsiteX51" fmla="*/ 1850979 w 3101634"/>
                  <a:gd name="connsiteY51" fmla="*/ 3008240 h 3599710"/>
                  <a:gd name="connsiteX52" fmla="*/ 1749769 w 3101634"/>
                  <a:gd name="connsiteY52" fmla="*/ 3185120 h 3599710"/>
                  <a:gd name="connsiteX53" fmla="*/ 1746912 w 3101634"/>
                  <a:gd name="connsiteY53" fmla="*/ 3268127 h 3599710"/>
                  <a:gd name="connsiteX54" fmla="*/ 1724676 w 3101634"/>
                  <a:gd name="connsiteY54" fmla="*/ 3284931 h 3599710"/>
                  <a:gd name="connsiteX55" fmla="*/ 1573504 w 3101634"/>
                  <a:gd name="connsiteY55" fmla="*/ 3276810 h 3599710"/>
                  <a:gd name="connsiteX56" fmla="*/ 1455378 w 3101634"/>
                  <a:gd name="connsiteY56" fmla="*/ 3417787 h 3599710"/>
                  <a:gd name="connsiteX57" fmla="*/ 1477502 w 3101634"/>
                  <a:gd name="connsiteY57" fmla="*/ 3510372 h 3599710"/>
                  <a:gd name="connsiteX58" fmla="*/ 1483664 w 3101634"/>
                  <a:gd name="connsiteY58" fmla="*/ 3530592 h 3599710"/>
                  <a:gd name="connsiteX59" fmla="*/ 1205012 w 3101634"/>
                  <a:gd name="connsiteY59" fmla="*/ 3401153 h 3599710"/>
                  <a:gd name="connsiteX60" fmla="*/ 794512 w 3101634"/>
                  <a:gd name="connsiteY60" fmla="*/ 3061114 h 3599710"/>
                  <a:gd name="connsiteX61" fmla="*/ 664344 w 3101634"/>
                  <a:gd name="connsiteY61" fmla="*/ 2909717 h 3599710"/>
                  <a:gd name="connsiteX62" fmla="*/ 781069 w 3101634"/>
                  <a:gd name="connsiteY62" fmla="*/ 2857964 h 3599710"/>
                  <a:gd name="connsiteX63" fmla="*/ 894883 w 3101634"/>
                  <a:gd name="connsiteY63" fmla="*/ 2666801 h 3599710"/>
                  <a:gd name="connsiteX64" fmla="*/ 900316 w 3101634"/>
                  <a:gd name="connsiteY64" fmla="*/ 2510196 h 3599710"/>
                  <a:gd name="connsiteX65" fmla="*/ 975313 w 3101634"/>
                  <a:gd name="connsiteY65" fmla="*/ 2529239 h 3599710"/>
                  <a:gd name="connsiteX66" fmla="*/ 1319946 w 3101634"/>
                  <a:gd name="connsiteY66" fmla="*/ 2330738 h 3599710"/>
                  <a:gd name="connsiteX67" fmla="*/ 1337140 w 3101634"/>
                  <a:gd name="connsiteY67" fmla="*/ 2157834 h 3599710"/>
                  <a:gd name="connsiteX68" fmla="*/ 1346270 w 3101634"/>
                  <a:gd name="connsiteY68" fmla="*/ 2150049 h 3599710"/>
                  <a:gd name="connsiteX69" fmla="*/ 1437007 w 3101634"/>
                  <a:gd name="connsiteY69" fmla="*/ 2156266 h 3599710"/>
                  <a:gd name="connsiteX70" fmla="*/ 1713978 w 3101634"/>
                  <a:gd name="connsiteY70" fmla="*/ 1978209 h 3599710"/>
                  <a:gd name="connsiteX71" fmla="*/ 1752905 w 3101634"/>
                  <a:gd name="connsiteY71" fmla="*/ 1762122 h 3599710"/>
                  <a:gd name="connsiteX72" fmla="*/ 1751617 w 3101634"/>
                  <a:gd name="connsiteY72" fmla="*/ 1746438 h 3599710"/>
                  <a:gd name="connsiteX73" fmla="*/ 1753185 w 3101634"/>
                  <a:gd name="connsiteY73" fmla="*/ 1743078 h 3599710"/>
                  <a:gd name="connsiteX74" fmla="*/ 1860445 w 3101634"/>
                  <a:gd name="connsiteY74" fmla="*/ 1763130 h 3599710"/>
                  <a:gd name="connsiteX75" fmla="*/ 2168278 w 3101634"/>
                  <a:gd name="connsiteY75" fmla="*/ 1578463 h 3599710"/>
                  <a:gd name="connsiteX76" fmla="*/ 2191074 w 3101634"/>
                  <a:gd name="connsiteY76" fmla="*/ 1374641 h 3599710"/>
                  <a:gd name="connsiteX77" fmla="*/ 2204461 w 3101634"/>
                  <a:gd name="connsiteY77" fmla="*/ 1362376 h 3599710"/>
                  <a:gd name="connsiteX78" fmla="*/ 2499187 w 3101634"/>
                  <a:gd name="connsiteY78" fmla="*/ 1292530 h 3599710"/>
                  <a:gd name="connsiteX79" fmla="*/ 2641901 w 3101634"/>
                  <a:gd name="connsiteY79" fmla="*/ 1040148 h 3599710"/>
                  <a:gd name="connsiteX80" fmla="*/ 2645150 w 3101634"/>
                  <a:gd name="connsiteY80" fmla="*/ 993211 h 3599710"/>
                  <a:gd name="connsiteX81" fmla="*/ 1449552 w 3101634"/>
                  <a:gd name="connsiteY81" fmla="*/ 211194 h 3599710"/>
                  <a:gd name="connsiteX82" fmla="*/ 1601789 w 3101634"/>
                  <a:gd name="connsiteY82" fmla="*/ 274542 h 3599710"/>
                  <a:gd name="connsiteX83" fmla="*/ 1594955 w 3101634"/>
                  <a:gd name="connsiteY83" fmla="*/ 289833 h 3599710"/>
                  <a:gd name="connsiteX84" fmla="*/ 1591202 w 3101634"/>
                  <a:gd name="connsiteY84" fmla="*/ 356653 h 3599710"/>
                  <a:gd name="connsiteX85" fmla="*/ 1647941 w 3101634"/>
                  <a:gd name="connsiteY85" fmla="*/ 386115 h 3599710"/>
                  <a:gd name="connsiteX86" fmla="*/ 1704848 w 3101634"/>
                  <a:gd name="connsiteY86" fmla="*/ 345003 h 3599710"/>
                  <a:gd name="connsiteX87" fmla="*/ 1714538 w 3101634"/>
                  <a:gd name="connsiteY87" fmla="*/ 327919 h 3599710"/>
                  <a:gd name="connsiteX88" fmla="*/ 1839776 w 3101634"/>
                  <a:gd name="connsiteY88" fmla="*/ 389475 h 3599710"/>
                  <a:gd name="connsiteX89" fmla="*/ 1988707 w 3101634"/>
                  <a:gd name="connsiteY89" fmla="*/ 472987 h 3599710"/>
                  <a:gd name="connsiteX90" fmla="*/ 2077036 w 3101634"/>
                  <a:gd name="connsiteY90" fmla="*/ 526588 h 3599710"/>
                  <a:gd name="connsiteX91" fmla="*/ 2085213 w 3101634"/>
                  <a:gd name="connsiteY91" fmla="*/ 533310 h 3599710"/>
                  <a:gd name="connsiteX92" fmla="*/ 2140104 w 3101634"/>
                  <a:gd name="connsiteY92" fmla="*/ 566748 h 3599710"/>
                  <a:gd name="connsiteX93" fmla="*/ 2149682 w 3101634"/>
                  <a:gd name="connsiteY93" fmla="*/ 571005 h 3599710"/>
                  <a:gd name="connsiteX94" fmla="*/ 2192025 w 3101634"/>
                  <a:gd name="connsiteY94" fmla="*/ 602538 h 3599710"/>
                  <a:gd name="connsiteX95" fmla="*/ 2379492 w 3101634"/>
                  <a:gd name="connsiteY95" fmla="*/ 742676 h 3599710"/>
                  <a:gd name="connsiteX96" fmla="*/ 2382236 w 3101634"/>
                  <a:gd name="connsiteY96" fmla="*/ 750910 h 3599710"/>
                  <a:gd name="connsiteX97" fmla="*/ 2159035 w 3101634"/>
                  <a:gd name="connsiteY97" fmla="*/ 801711 h 3599710"/>
                  <a:gd name="connsiteX98" fmla="*/ 1982491 w 3101634"/>
                  <a:gd name="connsiteY98" fmla="*/ 1069553 h 3599710"/>
                  <a:gd name="connsiteX99" fmla="*/ 1980250 w 3101634"/>
                  <a:gd name="connsiteY99" fmla="*/ 1171603 h 3599710"/>
                  <a:gd name="connsiteX100" fmla="*/ 1851259 w 3101634"/>
                  <a:gd name="connsiteY100" fmla="*/ 1172444 h 3599710"/>
                  <a:gd name="connsiteX101" fmla="*/ 1572831 w 3101634"/>
                  <a:gd name="connsiteY101" fmla="*/ 1442862 h 3599710"/>
                  <a:gd name="connsiteX102" fmla="*/ 1566726 w 3101634"/>
                  <a:gd name="connsiteY102" fmla="*/ 1522620 h 3599710"/>
                  <a:gd name="connsiteX103" fmla="*/ 1552275 w 3101634"/>
                  <a:gd name="connsiteY103" fmla="*/ 1534439 h 3599710"/>
                  <a:gd name="connsiteX104" fmla="*/ 1264438 w 3101634"/>
                  <a:gd name="connsiteY104" fmla="*/ 1588825 h 3599710"/>
                  <a:gd name="connsiteX105" fmla="*/ 1237889 w 3101634"/>
                  <a:gd name="connsiteY105" fmla="*/ 1610725 h 3599710"/>
                  <a:gd name="connsiteX106" fmla="*/ 997101 w 3101634"/>
                  <a:gd name="connsiteY106" fmla="*/ 1575999 h 3599710"/>
                  <a:gd name="connsiteX107" fmla="*/ 989259 w 3101634"/>
                  <a:gd name="connsiteY107" fmla="*/ 1576670 h 3599710"/>
                  <a:gd name="connsiteX108" fmla="*/ 977609 w 3101634"/>
                  <a:gd name="connsiteY108" fmla="*/ 1562276 h 3599710"/>
                  <a:gd name="connsiteX109" fmla="*/ 859147 w 3101634"/>
                  <a:gd name="connsiteY109" fmla="*/ 1522173 h 3599710"/>
                  <a:gd name="connsiteX110" fmla="*/ 797424 w 3101634"/>
                  <a:gd name="connsiteY110" fmla="*/ 1636546 h 3599710"/>
                  <a:gd name="connsiteX111" fmla="*/ 800617 w 3101634"/>
                  <a:gd name="connsiteY111" fmla="*/ 1656485 h 3599710"/>
                  <a:gd name="connsiteX112" fmla="*/ 520228 w 3101634"/>
                  <a:gd name="connsiteY112" fmla="*/ 1909540 h 3599710"/>
                  <a:gd name="connsiteX113" fmla="*/ 239281 w 3101634"/>
                  <a:gd name="connsiteY113" fmla="*/ 2194185 h 3599710"/>
                  <a:gd name="connsiteX114" fmla="*/ 226958 w 3101634"/>
                  <a:gd name="connsiteY114" fmla="*/ 2168700 h 3599710"/>
                  <a:gd name="connsiteX115" fmla="*/ 158626 w 3101634"/>
                  <a:gd name="connsiteY115" fmla="*/ 1981401 h 3599710"/>
                  <a:gd name="connsiteX116" fmla="*/ 75843 w 3101634"/>
                  <a:gd name="connsiteY116" fmla="*/ 1712832 h 3599710"/>
                  <a:gd name="connsiteX117" fmla="*/ 69289 w 3101634"/>
                  <a:gd name="connsiteY117" fmla="*/ 1695413 h 3599710"/>
                  <a:gd name="connsiteX118" fmla="*/ 69289 w 3101634"/>
                  <a:gd name="connsiteY118" fmla="*/ 1695356 h 3599710"/>
                  <a:gd name="connsiteX119" fmla="*/ 46213 w 3101634"/>
                  <a:gd name="connsiteY119" fmla="*/ 1594426 h 3599710"/>
                  <a:gd name="connsiteX120" fmla="*/ 12047 w 3101634"/>
                  <a:gd name="connsiteY120" fmla="*/ 1355038 h 3599710"/>
                  <a:gd name="connsiteX121" fmla="*/ 7230 w 3101634"/>
                  <a:gd name="connsiteY121" fmla="*/ 1301772 h 3599710"/>
                  <a:gd name="connsiteX122" fmla="*/ 283025 w 3101634"/>
                  <a:gd name="connsiteY122" fmla="*/ 1254163 h 3599710"/>
                  <a:gd name="connsiteX123" fmla="*/ 391349 w 3101634"/>
                  <a:gd name="connsiteY123" fmla="*/ 973271 h 3599710"/>
                  <a:gd name="connsiteX124" fmla="*/ 390621 w 3101634"/>
                  <a:gd name="connsiteY124" fmla="*/ 962125 h 3599710"/>
                  <a:gd name="connsiteX125" fmla="*/ 669160 w 3101634"/>
                  <a:gd name="connsiteY125" fmla="*/ 919837 h 3599710"/>
                  <a:gd name="connsiteX126" fmla="*/ 755584 w 3101634"/>
                  <a:gd name="connsiteY126" fmla="*/ 653900 h 3599710"/>
                  <a:gd name="connsiteX127" fmla="*/ 1115506 w 3101634"/>
                  <a:gd name="connsiteY127" fmla="*/ 336321 h 3599710"/>
                  <a:gd name="connsiteX128" fmla="*/ 1150737 w 3101634"/>
                  <a:gd name="connsiteY128" fmla="*/ 349092 h 3599710"/>
                  <a:gd name="connsiteX129" fmla="*/ 1447536 w 3101634"/>
                  <a:gd name="connsiteY129" fmla="*/ 213323 h 3599710"/>
                  <a:gd name="connsiteX130" fmla="*/ 1449552 w 3101634"/>
                  <a:gd name="connsiteY130" fmla="*/ 211194 h 3599710"/>
                  <a:gd name="connsiteX131" fmla="*/ 1049472 w 3101634"/>
                  <a:gd name="connsiteY131" fmla="*/ 73017 h 3599710"/>
                  <a:gd name="connsiteX132" fmla="*/ 1176727 w 3101634"/>
                  <a:gd name="connsiteY132" fmla="*/ 110880 h 3599710"/>
                  <a:gd name="connsiteX133" fmla="*/ 1030596 w 3101634"/>
                  <a:gd name="connsiteY133" fmla="*/ 242616 h 3599710"/>
                  <a:gd name="connsiteX134" fmla="*/ 780510 w 3101634"/>
                  <a:gd name="connsiteY134" fmla="*/ 466154 h 3599710"/>
                  <a:gd name="connsiteX135" fmla="*/ 525719 w 3101634"/>
                  <a:gd name="connsiteY135" fmla="*/ 693836 h 3599710"/>
                  <a:gd name="connsiteX136" fmla="*/ 276753 w 3101634"/>
                  <a:gd name="connsiteY136" fmla="*/ 916309 h 3599710"/>
                  <a:gd name="connsiteX137" fmla="*/ 4486 w 3101634"/>
                  <a:gd name="connsiteY137" fmla="*/ 1159898 h 3599710"/>
                  <a:gd name="connsiteX138" fmla="*/ 398 w 3101634"/>
                  <a:gd name="connsiteY138" fmla="*/ 1162194 h 3599710"/>
                  <a:gd name="connsiteX139" fmla="*/ 6615 w 3101634"/>
                  <a:gd name="connsiteY139" fmla="*/ 975232 h 3599710"/>
                  <a:gd name="connsiteX140" fmla="*/ 48343 w 3101634"/>
                  <a:gd name="connsiteY140" fmla="*/ 935073 h 3599710"/>
                  <a:gd name="connsiteX141" fmla="*/ 318313 w 3101634"/>
                  <a:gd name="connsiteY141" fmla="*/ 701285 h 3599710"/>
                  <a:gd name="connsiteX142" fmla="*/ 593884 w 3101634"/>
                  <a:gd name="connsiteY142" fmla="*/ 461953 h 3599710"/>
                  <a:gd name="connsiteX143" fmla="*/ 863965 w 3101634"/>
                  <a:gd name="connsiteY143" fmla="*/ 228278 h 3599710"/>
                  <a:gd name="connsiteX144" fmla="*/ 1036309 w 3101634"/>
                  <a:gd name="connsiteY144" fmla="*/ 78842 h 3599710"/>
                  <a:gd name="connsiteX145" fmla="*/ 1049472 w 3101634"/>
                  <a:gd name="connsiteY145" fmla="*/ 73017 h 3599710"/>
                  <a:gd name="connsiteX146" fmla="*/ 989541 w 3101634"/>
                  <a:gd name="connsiteY146" fmla="*/ 372 h 3599710"/>
                  <a:gd name="connsiteX147" fmla="*/ 960584 w 3101634"/>
                  <a:gd name="connsiteY147" fmla="*/ 31794 h 3599710"/>
                  <a:gd name="connsiteX148" fmla="*/ 832151 w 3101634"/>
                  <a:gd name="connsiteY148" fmla="*/ 145495 h 3599710"/>
                  <a:gd name="connsiteX149" fmla="*/ 658576 w 3101634"/>
                  <a:gd name="connsiteY149" fmla="*/ 298403 h 3599710"/>
                  <a:gd name="connsiteX150" fmla="*/ 538378 w 3101634"/>
                  <a:gd name="connsiteY150" fmla="*/ 404767 h 3599710"/>
                  <a:gd name="connsiteX151" fmla="*/ 387374 w 3101634"/>
                  <a:gd name="connsiteY151" fmla="*/ 538072 h 3599710"/>
                  <a:gd name="connsiteX152" fmla="*/ 265943 w 3101634"/>
                  <a:gd name="connsiteY152" fmla="*/ 645443 h 3599710"/>
                  <a:gd name="connsiteX153" fmla="*/ 145633 w 3101634"/>
                  <a:gd name="connsiteY153" fmla="*/ 751696 h 3599710"/>
                  <a:gd name="connsiteX154" fmla="*/ 51256 w 3101634"/>
                  <a:gd name="connsiteY154" fmla="*/ 835039 h 3599710"/>
                  <a:gd name="connsiteX155" fmla="*/ 22018 w 3101634"/>
                  <a:gd name="connsiteY155" fmla="*/ 854867 h 3599710"/>
                  <a:gd name="connsiteX156" fmla="*/ 54224 w 3101634"/>
                  <a:gd name="connsiteY156" fmla="*/ 704759 h 3599710"/>
                  <a:gd name="connsiteX157" fmla="*/ 82286 w 3101634"/>
                  <a:gd name="connsiteY157" fmla="*/ 618279 h 3599710"/>
                  <a:gd name="connsiteX158" fmla="*/ 166189 w 3101634"/>
                  <a:gd name="connsiteY158" fmla="*/ 540144 h 3599710"/>
                  <a:gd name="connsiteX159" fmla="*/ 289916 w 3101634"/>
                  <a:gd name="connsiteY159" fmla="*/ 430700 h 3599710"/>
                  <a:gd name="connsiteX160" fmla="*/ 407817 w 3101634"/>
                  <a:gd name="connsiteY160" fmla="*/ 326521 h 3599710"/>
                  <a:gd name="connsiteX161" fmla="*/ 531713 w 3101634"/>
                  <a:gd name="connsiteY161" fmla="*/ 217244 h 3599710"/>
                  <a:gd name="connsiteX162" fmla="*/ 655607 w 3101634"/>
                  <a:gd name="connsiteY162" fmla="*/ 107968 h 3599710"/>
                  <a:gd name="connsiteX163" fmla="*/ 744048 w 3101634"/>
                  <a:gd name="connsiteY163" fmla="*/ 29833 h 3599710"/>
                  <a:gd name="connsiteX164" fmla="*/ 761187 w 3101634"/>
                  <a:gd name="connsiteY164" fmla="*/ 18912 h 3599710"/>
                  <a:gd name="connsiteX165" fmla="*/ 840442 w 3101634"/>
                  <a:gd name="connsiteY165" fmla="*/ 8046 h 3599710"/>
                  <a:gd name="connsiteX166" fmla="*/ 989541 w 3101634"/>
                  <a:gd name="connsiteY166" fmla="*/ 372 h 35997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</a:cxnLst>
                <a:rect l="l" t="t" r="r" b="b"/>
                <a:pathLst>
                  <a:path w="3101634" h="3599710">
                    <a:moveTo>
                      <a:pt x="2909128" y="2716538"/>
                    </a:moveTo>
                    <a:cubicBezTo>
                      <a:pt x="2903415" y="2739895"/>
                      <a:pt x="2888348" y="2758658"/>
                      <a:pt x="2876642" y="2778766"/>
                    </a:cubicBezTo>
                    <a:cubicBezTo>
                      <a:pt x="2840739" y="2840209"/>
                      <a:pt x="2799684" y="2898292"/>
                      <a:pt x="2755660" y="2954134"/>
                    </a:cubicBezTo>
                    <a:cubicBezTo>
                      <a:pt x="2707659" y="3015017"/>
                      <a:pt x="2654952" y="3071980"/>
                      <a:pt x="2597990" y="3124574"/>
                    </a:cubicBezTo>
                    <a:cubicBezTo>
                      <a:pt x="2531898" y="3185569"/>
                      <a:pt x="2461268" y="3241131"/>
                      <a:pt x="2385767" y="3290197"/>
                    </a:cubicBezTo>
                    <a:cubicBezTo>
                      <a:pt x="2298671" y="3346823"/>
                      <a:pt x="2206982" y="3394824"/>
                      <a:pt x="2111092" y="3434815"/>
                    </a:cubicBezTo>
                    <a:cubicBezTo>
                      <a:pt x="2104931" y="3437448"/>
                      <a:pt x="2098490" y="3440305"/>
                      <a:pt x="2091376" y="3439072"/>
                    </a:cubicBezTo>
                    <a:cubicBezTo>
                      <a:pt x="2145034" y="3391240"/>
                      <a:pt x="2198524" y="3343239"/>
                      <a:pt x="2252406" y="3295574"/>
                    </a:cubicBezTo>
                    <a:cubicBezTo>
                      <a:pt x="2391984" y="3172127"/>
                      <a:pt x="2531730" y="3048792"/>
                      <a:pt x="2671476" y="2925513"/>
                    </a:cubicBezTo>
                    <a:cubicBezTo>
                      <a:pt x="2750618" y="2855724"/>
                      <a:pt x="2829929" y="2786215"/>
                      <a:pt x="2909128" y="2716538"/>
                    </a:cubicBezTo>
                    <a:close/>
                    <a:moveTo>
                      <a:pt x="3076373" y="2260053"/>
                    </a:moveTo>
                    <a:cubicBezTo>
                      <a:pt x="3062202" y="2331858"/>
                      <a:pt x="3042430" y="2402095"/>
                      <a:pt x="3019746" y="2471605"/>
                    </a:cubicBezTo>
                    <a:cubicBezTo>
                      <a:pt x="2955055" y="2529127"/>
                      <a:pt x="2890418" y="2586762"/>
                      <a:pt x="2825615" y="2644117"/>
                    </a:cubicBezTo>
                    <a:cubicBezTo>
                      <a:pt x="2701832" y="2753729"/>
                      <a:pt x="2577937" y="2863173"/>
                      <a:pt x="2454042" y="2972673"/>
                    </a:cubicBezTo>
                    <a:cubicBezTo>
                      <a:pt x="2323874" y="3087719"/>
                      <a:pt x="2193594" y="3202652"/>
                      <a:pt x="2063482" y="3317754"/>
                    </a:cubicBezTo>
                    <a:cubicBezTo>
                      <a:pt x="1957342" y="3411627"/>
                      <a:pt x="1851427" y="3505724"/>
                      <a:pt x="1745399" y="3599710"/>
                    </a:cubicBezTo>
                    <a:cubicBezTo>
                      <a:pt x="1695830" y="3589852"/>
                      <a:pt x="1646597" y="3578762"/>
                      <a:pt x="1597812" y="3565488"/>
                    </a:cubicBezTo>
                    <a:cubicBezTo>
                      <a:pt x="1595907" y="3564927"/>
                      <a:pt x="1594115" y="3563807"/>
                      <a:pt x="1592267" y="3562967"/>
                    </a:cubicBezTo>
                    <a:cubicBezTo>
                      <a:pt x="1667937" y="3496371"/>
                      <a:pt x="1743607" y="3429774"/>
                      <a:pt x="1819277" y="3363234"/>
                    </a:cubicBezTo>
                    <a:cubicBezTo>
                      <a:pt x="1909958" y="3283531"/>
                      <a:pt x="2000694" y="3203828"/>
                      <a:pt x="2091431" y="3124126"/>
                    </a:cubicBezTo>
                    <a:cubicBezTo>
                      <a:pt x="2173878" y="3051704"/>
                      <a:pt x="2256269" y="2979282"/>
                      <a:pt x="2338717" y="2906805"/>
                    </a:cubicBezTo>
                    <a:cubicBezTo>
                      <a:pt x="2430181" y="2826374"/>
                      <a:pt x="2521647" y="2745943"/>
                      <a:pt x="2613167" y="2665513"/>
                    </a:cubicBezTo>
                    <a:cubicBezTo>
                      <a:pt x="2694830" y="2593763"/>
                      <a:pt x="2776549" y="2522182"/>
                      <a:pt x="2858157" y="2450377"/>
                    </a:cubicBezTo>
                    <a:cubicBezTo>
                      <a:pt x="2925537" y="2391061"/>
                      <a:pt x="2992749" y="2331523"/>
                      <a:pt x="3060130" y="2272207"/>
                    </a:cubicBezTo>
                    <a:cubicBezTo>
                      <a:pt x="3065171" y="2267783"/>
                      <a:pt x="3070940" y="2264086"/>
                      <a:pt x="3076373" y="2260053"/>
                    </a:cubicBezTo>
                    <a:close/>
                    <a:moveTo>
                      <a:pt x="2645150" y="993211"/>
                    </a:moveTo>
                    <a:cubicBezTo>
                      <a:pt x="2675508" y="1020656"/>
                      <a:pt x="2700712" y="1052862"/>
                      <a:pt x="2726981" y="1083948"/>
                    </a:cubicBezTo>
                    <a:cubicBezTo>
                      <a:pt x="2780583" y="1147520"/>
                      <a:pt x="2829368" y="1214844"/>
                      <a:pt x="2873952" y="1285025"/>
                    </a:cubicBezTo>
                    <a:cubicBezTo>
                      <a:pt x="2933379" y="1378506"/>
                      <a:pt x="2983732" y="1476693"/>
                      <a:pt x="3022771" y="1580480"/>
                    </a:cubicBezTo>
                    <a:cubicBezTo>
                      <a:pt x="3025180" y="1586865"/>
                      <a:pt x="3027140" y="1593362"/>
                      <a:pt x="3032237" y="1598291"/>
                    </a:cubicBezTo>
                    <a:cubicBezTo>
                      <a:pt x="3034534" y="1601707"/>
                      <a:pt x="3033637" y="1605292"/>
                      <a:pt x="3032742" y="1608765"/>
                    </a:cubicBezTo>
                    <a:cubicBezTo>
                      <a:pt x="3026524" y="1633186"/>
                      <a:pt x="3032014" y="1653798"/>
                      <a:pt x="3052009" y="1669985"/>
                    </a:cubicBezTo>
                    <a:cubicBezTo>
                      <a:pt x="3055034" y="1672449"/>
                      <a:pt x="3058842" y="1675081"/>
                      <a:pt x="3057610" y="1680178"/>
                    </a:cubicBezTo>
                    <a:cubicBezTo>
                      <a:pt x="3057442" y="1696421"/>
                      <a:pt x="3063996" y="1711320"/>
                      <a:pt x="3067748" y="1726667"/>
                    </a:cubicBezTo>
                    <a:cubicBezTo>
                      <a:pt x="3080630" y="1779764"/>
                      <a:pt x="3090544" y="1833199"/>
                      <a:pt x="3096313" y="1887584"/>
                    </a:cubicBezTo>
                    <a:cubicBezTo>
                      <a:pt x="3097994" y="1903436"/>
                      <a:pt x="3094969" y="1920070"/>
                      <a:pt x="3101634" y="1935361"/>
                    </a:cubicBezTo>
                    <a:cubicBezTo>
                      <a:pt x="3098666" y="1943707"/>
                      <a:pt x="3090657" y="1944659"/>
                      <a:pt x="3083879" y="1946676"/>
                    </a:cubicBezTo>
                    <a:cubicBezTo>
                      <a:pt x="3045008" y="1958381"/>
                      <a:pt x="3009889" y="1977145"/>
                      <a:pt x="2979980" y="2004366"/>
                    </a:cubicBezTo>
                    <a:cubicBezTo>
                      <a:pt x="2922737" y="2056456"/>
                      <a:pt x="2889243" y="2120588"/>
                      <a:pt x="2885771" y="2198834"/>
                    </a:cubicBezTo>
                    <a:cubicBezTo>
                      <a:pt x="2884594" y="2226111"/>
                      <a:pt x="2884930" y="2253388"/>
                      <a:pt x="2891315" y="2280329"/>
                    </a:cubicBezTo>
                    <a:cubicBezTo>
                      <a:pt x="2895068" y="2296124"/>
                      <a:pt x="2890363" y="2300157"/>
                      <a:pt x="2875017" y="2294612"/>
                    </a:cubicBezTo>
                    <a:cubicBezTo>
                      <a:pt x="2849196" y="2285258"/>
                      <a:pt x="2822815" y="2279153"/>
                      <a:pt x="2795369" y="2276632"/>
                    </a:cubicBezTo>
                    <a:cubicBezTo>
                      <a:pt x="2725973" y="2270303"/>
                      <a:pt x="2662961" y="2287498"/>
                      <a:pt x="2606559" y="2327826"/>
                    </a:cubicBezTo>
                    <a:cubicBezTo>
                      <a:pt x="2541923" y="2374035"/>
                      <a:pt x="2508485" y="2437830"/>
                      <a:pt x="2500139" y="2516525"/>
                    </a:cubicBezTo>
                    <a:cubicBezTo>
                      <a:pt x="2497227" y="2544194"/>
                      <a:pt x="2499523" y="2570967"/>
                      <a:pt x="2503332" y="2597964"/>
                    </a:cubicBezTo>
                    <a:cubicBezTo>
                      <a:pt x="2506860" y="2623001"/>
                      <a:pt x="2505460" y="2624513"/>
                      <a:pt x="2481880" y="2617119"/>
                    </a:cubicBezTo>
                    <a:cubicBezTo>
                      <a:pt x="2343310" y="2573880"/>
                      <a:pt x="2199980" y="2641596"/>
                      <a:pt x="2147666" y="2775796"/>
                    </a:cubicBezTo>
                    <a:cubicBezTo>
                      <a:pt x="2130191" y="2820661"/>
                      <a:pt x="2125766" y="2867430"/>
                      <a:pt x="2134896" y="2915095"/>
                    </a:cubicBezTo>
                    <a:cubicBezTo>
                      <a:pt x="2135904" y="2920248"/>
                      <a:pt x="2137248" y="2925345"/>
                      <a:pt x="2138144" y="2930497"/>
                    </a:cubicBezTo>
                    <a:cubicBezTo>
                      <a:pt x="2140553" y="2944500"/>
                      <a:pt x="2138425" y="2947133"/>
                      <a:pt x="2124702" y="2944836"/>
                    </a:cubicBezTo>
                    <a:cubicBezTo>
                      <a:pt x="2108627" y="2942148"/>
                      <a:pt x="2092552" y="2939627"/>
                      <a:pt x="2076309" y="2938339"/>
                    </a:cubicBezTo>
                    <a:cubicBezTo>
                      <a:pt x="1991901" y="2931618"/>
                      <a:pt x="1916008" y="2952509"/>
                      <a:pt x="1850979" y="3008240"/>
                    </a:cubicBezTo>
                    <a:cubicBezTo>
                      <a:pt x="1796257" y="3055121"/>
                      <a:pt x="1762651" y="3114379"/>
                      <a:pt x="1749769" y="3185120"/>
                    </a:cubicBezTo>
                    <a:cubicBezTo>
                      <a:pt x="1744784" y="3212509"/>
                      <a:pt x="1742936" y="3240067"/>
                      <a:pt x="1746912" y="3268127"/>
                    </a:cubicBezTo>
                    <a:cubicBezTo>
                      <a:pt x="1750272" y="3291932"/>
                      <a:pt x="1746856" y="3293725"/>
                      <a:pt x="1724676" y="3284931"/>
                    </a:cubicBezTo>
                    <a:cubicBezTo>
                      <a:pt x="1675163" y="3265215"/>
                      <a:pt x="1624697" y="3261070"/>
                      <a:pt x="1573504" y="3276810"/>
                    </a:cubicBezTo>
                    <a:cubicBezTo>
                      <a:pt x="1514581" y="3294957"/>
                      <a:pt x="1459075" y="3338196"/>
                      <a:pt x="1455378" y="3417787"/>
                    </a:cubicBezTo>
                    <a:cubicBezTo>
                      <a:pt x="1453866" y="3450106"/>
                      <a:pt x="1462716" y="3481191"/>
                      <a:pt x="1477502" y="3510372"/>
                    </a:cubicBezTo>
                    <a:cubicBezTo>
                      <a:pt x="1480639" y="3516590"/>
                      <a:pt x="1486632" y="3522358"/>
                      <a:pt x="1483664" y="3530592"/>
                    </a:cubicBezTo>
                    <a:cubicBezTo>
                      <a:pt x="1385646" y="3498442"/>
                      <a:pt x="1293340" y="3454026"/>
                      <a:pt x="1205012" y="3401153"/>
                    </a:cubicBezTo>
                    <a:cubicBezTo>
                      <a:pt x="1050816" y="3308847"/>
                      <a:pt x="916335" y="3192570"/>
                      <a:pt x="794512" y="3061114"/>
                    </a:cubicBezTo>
                    <a:cubicBezTo>
                      <a:pt x="749256" y="3012273"/>
                      <a:pt x="705455" y="2962087"/>
                      <a:pt x="664344" y="2909717"/>
                    </a:cubicBezTo>
                    <a:cubicBezTo>
                      <a:pt x="706128" y="2898964"/>
                      <a:pt x="746175" y="2884289"/>
                      <a:pt x="781069" y="2857964"/>
                    </a:cubicBezTo>
                    <a:cubicBezTo>
                      <a:pt x="845089" y="2809739"/>
                      <a:pt x="879368" y="2743815"/>
                      <a:pt x="894883" y="2666801"/>
                    </a:cubicBezTo>
                    <a:cubicBezTo>
                      <a:pt x="905189" y="2615551"/>
                      <a:pt x="907485" y="2563910"/>
                      <a:pt x="900316" y="2510196"/>
                    </a:cubicBezTo>
                    <a:cubicBezTo>
                      <a:pt x="926192" y="2517925"/>
                      <a:pt x="950333" y="2524927"/>
                      <a:pt x="975313" y="2529239"/>
                    </a:cubicBezTo>
                    <a:cubicBezTo>
                      <a:pt x="1124861" y="2555004"/>
                      <a:pt x="1266960" y="2473621"/>
                      <a:pt x="1319946" y="2330738"/>
                    </a:cubicBezTo>
                    <a:cubicBezTo>
                      <a:pt x="1340725" y="2274728"/>
                      <a:pt x="1347951" y="2217037"/>
                      <a:pt x="1337140" y="2157834"/>
                    </a:cubicBezTo>
                    <a:cubicBezTo>
                      <a:pt x="1335348" y="2148089"/>
                      <a:pt x="1339885" y="2148593"/>
                      <a:pt x="1346270" y="2150049"/>
                    </a:cubicBezTo>
                    <a:cubicBezTo>
                      <a:pt x="1376179" y="2156826"/>
                      <a:pt x="1406594" y="2157947"/>
                      <a:pt x="1437007" y="2156266"/>
                    </a:cubicBezTo>
                    <a:cubicBezTo>
                      <a:pt x="1562919" y="2149321"/>
                      <a:pt x="1654943" y="2088269"/>
                      <a:pt x="1713978" y="1978209"/>
                    </a:cubicBezTo>
                    <a:cubicBezTo>
                      <a:pt x="1750048" y="1910941"/>
                      <a:pt x="1762371" y="1838183"/>
                      <a:pt x="1752905" y="1762122"/>
                    </a:cubicBezTo>
                    <a:cubicBezTo>
                      <a:pt x="1752233" y="1756912"/>
                      <a:pt x="1751953" y="1751703"/>
                      <a:pt x="1751617" y="1746438"/>
                    </a:cubicBezTo>
                    <a:cubicBezTo>
                      <a:pt x="1751561" y="1745598"/>
                      <a:pt x="1752401" y="1744702"/>
                      <a:pt x="1753185" y="1743078"/>
                    </a:cubicBezTo>
                    <a:cubicBezTo>
                      <a:pt x="1788080" y="1754000"/>
                      <a:pt x="1823647" y="1761113"/>
                      <a:pt x="1860445" y="1763130"/>
                    </a:cubicBezTo>
                    <a:cubicBezTo>
                      <a:pt x="1993526" y="1770523"/>
                      <a:pt x="2112548" y="1699726"/>
                      <a:pt x="2168278" y="1578463"/>
                    </a:cubicBezTo>
                    <a:cubicBezTo>
                      <a:pt x="2198299" y="1513155"/>
                      <a:pt x="2206309" y="1444991"/>
                      <a:pt x="2191074" y="1374641"/>
                    </a:cubicBezTo>
                    <a:cubicBezTo>
                      <a:pt x="2187826" y="1359631"/>
                      <a:pt x="2194771" y="1361087"/>
                      <a:pt x="2204461" y="1362376"/>
                    </a:cubicBezTo>
                    <a:cubicBezTo>
                      <a:pt x="2311496" y="1376378"/>
                      <a:pt x="2411475" y="1358062"/>
                      <a:pt x="2499187" y="1292530"/>
                    </a:cubicBezTo>
                    <a:cubicBezTo>
                      <a:pt x="2583315" y="1229687"/>
                      <a:pt x="2629411" y="1144271"/>
                      <a:pt x="2641901" y="1040148"/>
                    </a:cubicBezTo>
                    <a:cubicBezTo>
                      <a:pt x="2643750" y="1024577"/>
                      <a:pt x="2644366" y="1008950"/>
                      <a:pt x="2645150" y="993211"/>
                    </a:cubicBezTo>
                    <a:close/>
                    <a:moveTo>
                      <a:pt x="1449552" y="211194"/>
                    </a:moveTo>
                    <a:cubicBezTo>
                      <a:pt x="1501137" y="230350"/>
                      <a:pt x="1551659" y="251970"/>
                      <a:pt x="1601789" y="274542"/>
                    </a:cubicBezTo>
                    <a:cubicBezTo>
                      <a:pt x="1602796" y="281095"/>
                      <a:pt x="1598091" y="285184"/>
                      <a:pt x="1594955" y="289833"/>
                    </a:cubicBezTo>
                    <a:cubicBezTo>
                      <a:pt x="1580336" y="311397"/>
                      <a:pt x="1578712" y="333969"/>
                      <a:pt x="1591202" y="356653"/>
                    </a:cubicBezTo>
                    <a:cubicBezTo>
                      <a:pt x="1603301" y="378609"/>
                      <a:pt x="1623744" y="387963"/>
                      <a:pt x="1647941" y="386115"/>
                    </a:cubicBezTo>
                    <a:cubicBezTo>
                      <a:pt x="1674490" y="384042"/>
                      <a:pt x="1693813" y="369704"/>
                      <a:pt x="1704848" y="345003"/>
                    </a:cubicBezTo>
                    <a:cubicBezTo>
                      <a:pt x="1707536" y="339010"/>
                      <a:pt x="1706920" y="331113"/>
                      <a:pt x="1714538" y="327919"/>
                    </a:cubicBezTo>
                    <a:cubicBezTo>
                      <a:pt x="1757553" y="345899"/>
                      <a:pt x="1798721" y="367687"/>
                      <a:pt x="1839776" y="389475"/>
                    </a:cubicBezTo>
                    <a:cubicBezTo>
                      <a:pt x="1890017" y="416136"/>
                      <a:pt x="1939362" y="444590"/>
                      <a:pt x="1988707" y="472987"/>
                    </a:cubicBezTo>
                    <a:cubicBezTo>
                      <a:pt x="2018561" y="490181"/>
                      <a:pt x="2047631" y="508665"/>
                      <a:pt x="2077036" y="526588"/>
                    </a:cubicBezTo>
                    <a:cubicBezTo>
                      <a:pt x="2081069" y="527261"/>
                      <a:pt x="2083253" y="530229"/>
                      <a:pt x="2085213" y="533310"/>
                    </a:cubicBezTo>
                    <a:cubicBezTo>
                      <a:pt x="2098040" y="553473"/>
                      <a:pt x="2115571" y="565795"/>
                      <a:pt x="2140104" y="566748"/>
                    </a:cubicBezTo>
                    <a:cubicBezTo>
                      <a:pt x="2143744" y="566916"/>
                      <a:pt x="2147385" y="567588"/>
                      <a:pt x="2149682" y="571005"/>
                    </a:cubicBezTo>
                    <a:cubicBezTo>
                      <a:pt x="2161500" y="584615"/>
                      <a:pt x="2177631" y="592513"/>
                      <a:pt x="2192025" y="602538"/>
                    </a:cubicBezTo>
                    <a:cubicBezTo>
                      <a:pt x="2256045" y="647179"/>
                      <a:pt x="2318385" y="694115"/>
                      <a:pt x="2379492" y="742676"/>
                    </a:cubicBezTo>
                    <a:cubicBezTo>
                      <a:pt x="2381788" y="744525"/>
                      <a:pt x="2387053" y="746317"/>
                      <a:pt x="2382236" y="750910"/>
                    </a:cubicBezTo>
                    <a:cubicBezTo>
                      <a:pt x="2302982" y="746709"/>
                      <a:pt x="2227312" y="759592"/>
                      <a:pt x="2159035" y="801711"/>
                    </a:cubicBezTo>
                    <a:cubicBezTo>
                      <a:pt x="2058945" y="863434"/>
                      <a:pt x="2001310" y="953779"/>
                      <a:pt x="1982491" y="1069553"/>
                    </a:cubicBezTo>
                    <a:cubicBezTo>
                      <a:pt x="1977058" y="1102879"/>
                      <a:pt x="1977282" y="1136317"/>
                      <a:pt x="1980250" y="1171603"/>
                    </a:cubicBezTo>
                    <a:cubicBezTo>
                      <a:pt x="1936170" y="1164827"/>
                      <a:pt x="1893882" y="1166227"/>
                      <a:pt x="1851259" y="1172444"/>
                    </a:cubicBezTo>
                    <a:cubicBezTo>
                      <a:pt x="1715209" y="1192327"/>
                      <a:pt x="1596131" y="1307541"/>
                      <a:pt x="1572831" y="1442862"/>
                    </a:cubicBezTo>
                    <a:cubicBezTo>
                      <a:pt x="1568294" y="1469355"/>
                      <a:pt x="1564990" y="1495848"/>
                      <a:pt x="1566726" y="1522620"/>
                    </a:cubicBezTo>
                    <a:cubicBezTo>
                      <a:pt x="1567566" y="1535503"/>
                      <a:pt x="1563926" y="1536791"/>
                      <a:pt x="1552275" y="1534439"/>
                    </a:cubicBezTo>
                    <a:cubicBezTo>
                      <a:pt x="1449048" y="1513435"/>
                      <a:pt x="1352319" y="1527998"/>
                      <a:pt x="1264438" y="1588825"/>
                    </a:cubicBezTo>
                    <a:cubicBezTo>
                      <a:pt x="1255029" y="1595378"/>
                      <a:pt x="1245226" y="1601595"/>
                      <a:pt x="1237889" y="1610725"/>
                    </a:cubicBezTo>
                    <a:cubicBezTo>
                      <a:pt x="1160875" y="1576502"/>
                      <a:pt x="1081901" y="1556507"/>
                      <a:pt x="997101" y="1575999"/>
                    </a:cubicBezTo>
                    <a:cubicBezTo>
                      <a:pt x="994580" y="1576559"/>
                      <a:pt x="991892" y="1576447"/>
                      <a:pt x="989259" y="1576670"/>
                    </a:cubicBezTo>
                    <a:cubicBezTo>
                      <a:pt x="983042" y="1573814"/>
                      <a:pt x="980746" y="1567653"/>
                      <a:pt x="977609" y="1562276"/>
                    </a:cubicBezTo>
                    <a:cubicBezTo>
                      <a:pt x="953525" y="1520884"/>
                      <a:pt x="904180" y="1504250"/>
                      <a:pt x="859147" y="1522173"/>
                    </a:cubicBezTo>
                    <a:cubicBezTo>
                      <a:pt x="813163" y="1540488"/>
                      <a:pt x="786110" y="1590617"/>
                      <a:pt x="797424" y="1636546"/>
                    </a:cubicBezTo>
                    <a:cubicBezTo>
                      <a:pt x="799048" y="1643099"/>
                      <a:pt x="801961" y="1649484"/>
                      <a:pt x="800617" y="1656485"/>
                    </a:cubicBezTo>
                    <a:cubicBezTo>
                      <a:pt x="689772" y="1721569"/>
                      <a:pt x="603684" y="1813875"/>
                      <a:pt x="520228" y="1909540"/>
                    </a:cubicBezTo>
                    <a:cubicBezTo>
                      <a:pt x="432461" y="2010079"/>
                      <a:pt x="337243" y="2103504"/>
                      <a:pt x="239281" y="2194185"/>
                    </a:cubicBezTo>
                    <a:cubicBezTo>
                      <a:pt x="227071" y="2189592"/>
                      <a:pt x="228359" y="2178502"/>
                      <a:pt x="226958" y="2168700"/>
                    </a:cubicBezTo>
                    <a:cubicBezTo>
                      <a:pt x="204106" y="2106304"/>
                      <a:pt x="180582" y="2044133"/>
                      <a:pt x="158626" y="1981401"/>
                    </a:cubicBezTo>
                    <a:cubicBezTo>
                      <a:pt x="127653" y="1892961"/>
                      <a:pt x="100655" y="1803233"/>
                      <a:pt x="75843" y="1712832"/>
                    </a:cubicBezTo>
                    <a:cubicBezTo>
                      <a:pt x="74218" y="1706839"/>
                      <a:pt x="73490" y="1700453"/>
                      <a:pt x="69289" y="1695413"/>
                    </a:cubicBezTo>
                    <a:lnTo>
                      <a:pt x="69289" y="1695356"/>
                    </a:lnTo>
                    <a:cubicBezTo>
                      <a:pt x="64753" y="1661022"/>
                      <a:pt x="52934" y="1628312"/>
                      <a:pt x="46213" y="1594426"/>
                    </a:cubicBezTo>
                    <a:cubicBezTo>
                      <a:pt x="30586" y="1515227"/>
                      <a:pt x="19160" y="1435469"/>
                      <a:pt x="12047" y="1355038"/>
                    </a:cubicBezTo>
                    <a:cubicBezTo>
                      <a:pt x="10479" y="1337282"/>
                      <a:pt x="8854" y="1319527"/>
                      <a:pt x="7230" y="1301772"/>
                    </a:cubicBezTo>
                    <a:cubicBezTo>
                      <a:pt x="107321" y="1333081"/>
                      <a:pt x="200914" y="1318967"/>
                      <a:pt x="283025" y="1254163"/>
                    </a:cubicBezTo>
                    <a:cubicBezTo>
                      <a:pt x="373370" y="1182862"/>
                      <a:pt x="410617" y="1088260"/>
                      <a:pt x="391349" y="973271"/>
                    </a:cubicBezTo>
                    <a:cubicBezTo>
                      <a:pt x="390789" y="969799"/>
                      <a:pt x="390901" y="966158"/>
                      <a:pt x="390621" y="962125"/>
                    </a:cubicBezTo>
                    <a:cubicBezTo>
                      <a:pt x="491160" y="994331"/>
                      <a:pt x="586713" y="991810"/>
                      <a:pt x="669160" y="919837"/>
                    </a:cubicBezTo>
                    <a:cubicBezTo>
                      <a:pt x="749871" y="849376"/>
                      <a:pt x="775020" y="758359"/>
                      <a:pt x="755584" y="653900"/>
                    </a:cubicBezTo>
                    <a:cubicBezTo>
                      <a:pt x="968535" y="741836"/>
                      <a:pt x="1180086" y="553809"/>
                      <a:pt x="1115506" y="336321"/>
                    </a:cubicBezTo>
                    <a:cubicBezTo>
                      <a:pt x="1128109" y="340914"/>
                      <a:pt x="1139199" y="345731"/>
                      <a:pt x="1150737" y="349092"/>
                    </a:cubicBezTo>
                    <a:cubicBezTo>
                      <a:pt x="1272336" y="384714"/>
                      <a:pt x="1401999" y="328256"/>
                      <a:pt x="1447536" y="213323"/>
                    </a:cubicBezTo>
                    <a:cubicBezTo>
                      <a:pt x="1447928" y="212650"/>
                      <a:pt x="1448880" y="211978"/>
                      <a:pt x="1449552" y="211194"/>
                    </a:cubicBezTo>
                    <a:close/>
                    <a:moveTo>
                      <a:pt x="1049472" y="73017"/>
                    </a:moveTo>
                    <a:cubicBezTo>
                      <a:pt x="1091312" y="87635"/>
                      <a:pt x="1133487" y="101078"/>
                      <a:pt x="1176727" y="110880"/>
                    </a:cubicBezTo>
                    <a:cubicBezTo>
                      <a:pt x="1127998" y="154792"/>
                      <a:pt x="1079438" y="198872"/>
                      <a:pt x="1030596" y="242616"/>
                    </a:cubicBezTo>
                    <a:cubicBezTo>
                      <a:pt x="947309" y="317222"/>
                      <a:pt x="863854" y="391660"/>
                      <a:pt x="780510" y="466154"/>
                    </a:cubicBezTo>
                    <a:cubicBezTo>
                      <a:pt x="695543" y="542047"/>
                      <a:pt x="610631" y="617942"/>
                      <a:pt x="525719" y="693836"/>
                    </a:cubicBezTo>
                    <a:cubicBezTo>
                      <a:pt x="442712" y="767994"/>
                      <a:pt x="359760" y="842095"/>
                      <a:pt x="276753" y="916309"/>
                    </a:cubicBezTo>
                    <a:cubicBezTo>
                      <a:pt x="185961" y="997468"/>
                      <a:pt x="95280" y="1078683"/>
                      <a:pt x="4486" y="1159898"/>
                    </a:cubicBezTo>
                    <a:cubicBezTo>
                      <a:pt x="3366" y="1160906"/>
                      <a:pt x="1743" y="1161410"/>
                      <a:pt x="398" y="1162194"/>
                    </a:cubicBezTo>
                    <a:cubicBezTo>
                      <a:pt x="-1058" y="1099743"/>
                      <a:pt x="1574" y="1037459"/>
                      <a:pt x="6615" y="975232"/>
                    </a:cubicBezTo>
                    <a:cubicBezTo>
                      <a:pt x="16753" y="957980"/>
                      <a:pt x="33781" y="947563"/>
                      <a:pt x="48343" y="935073"/>
                    </a:cubicBezTo>
                    <a:cubicBezTo>
                      <a:pt x="138632" y="857498"/>
                      <a:pt x="228360" y="779252"/>
                      <a:pt x="318313" y="701285"/>
                    </a:cubicBezTo>
                    <a:cubicBezTo>
                      <a:pt x="410282" y="621638"/>
                      <a:pt x="501971" y="541655"/>
                      <a:pt x="593884" y="461953"/>
                    </a:cubicBezTo>
                    <a:cubicBezTo>
                      <a:pt x="683781" y="383930"/>
                      <a:pt x="773733" y="305964"/>
                      <a:pt x="863965" y="228278"/>
                    </a:cubicBezTo>
                    <a:cubicBezTo>
                      <a:pt x="921600" y="178652"/>
                      <a:pt x="978955" y="128747"/>
                      <a:pt x="1036309" y="78842"/>
                    </a:cubicBezTo>
                    <a:cubicBezTo>
                      <a:pt x="1039838" y="75538"/>
                      <a:pt x="1043031" y="70272"/>
                      <a:pt x="1049472" y="73017"/>
                    </a:cubicBezTo>
                    <a:close/>
                    <a:moveTo>
                      <a:pt x="989541" y="372"/>
                    </a:moveTo>
                    <a:cubicBezTo>
                      <a:pt x="984892" y="15383"/>
                      <a:pt x="971169" y="22496"/>
                      <a:pt x="960584" y="31794"/>
                    </a:cubicBezTo>
                    <a:cubicBezTo>
                      <a:pt x="917736" y="69657"/>
                      <a:pt x="875224" y="107911"/>
                      <a:pt x="832151" y="145495"/>
                    </a:cubicBezTo>
                    <a:cubicBezTo>
                      <a:pt x="774013" y="196184"/>
                      <a:pt x="716659" y="247714"/>
                      <a:pt x="658576" y="298403"/>
                    </a:cubicBezTo>
                    <a:cubicBezTo>
                      <a:pt x="618304" y="333578"/>
                      <a:pt x="578481" y="369369"/>
                      <a:pt x="538378" y="404767"/>
                    </a:cubicBezTo>
                    <a:cubicBezTo>
                      <a:pt x="488080" y="449239"/>
                      <a:pt x="437503" y="493431"/>
                      <a:pt x="387374" y="538072"/>
                    </a:cubicBezTo>
                    <a:cubicBezTo>
                      <a:pt x="346990" y="573975"/>
                      <a:pt x="306439" y="609709"/>
                      <a:pt x="265943" y="645443"/>
                    </a:cubicBezTo>
                    <a:cubicBezTo>
                      <a:pt x="225840" y="680842"/>
                      <a:pt x="185849" y="716409"/>
                      <a:pt x="145633" y="751696"/>
                    </a:cubicBezTo>
                    <a:cubicBezTo>
                      <a:pt x="114043" y="779364"/>
                      <a:pt x="82678" y="807202"/>
                      <a:pt x="51256" y="835039"/>
                    </a:cubicBezTo>
                    <a:cubicBezTo>
                      <a:pt x="42462" y="842881"/>
                      <a:pt x="34788" y="852738"/>
                      <a:pt x="22018" y="854867"/>
                    </a:cubicBezTo>
                    <a:cubicBezTo>
                      <a:pt x="27843" y="803785"/>
                      <a:pt x="40501" y="754104"/>
                      <a:pt x="54224" y="704759"/>
                    </a:cubicBezTo>
                    <a:cubicBezTo>
                      <a:pt x="62345" y="675577"/>
                      <a:pt x="72875" y="647068"/>
                      <a:pt x="82286" y="618279"/>
                    </a:cubicBezTo>
                    <a:cubicBezTo>
                      <a:pt x="106818" y="588537"/>
                      <a:pt x="137848" y="565741"/>
                      <a:pt x="166189" y="540144"/>
                    </a:cubicBezTo>
                    <a:cubicBezTo>
                      <a:pt x="207076" y="503233"/>
                      <a:pt x="248804" y="467275"/>
                      <a:pt x="289916" y="430700"/>
                    </a:cubicBezTo>
                    <a:cubicBezTo>
                      <a:pt x="329123" y="395862"/>
                      <a:pt x="368498" y="361191"/>
                      <a:pt x="407817" y="326521"/>
                    </a:cubicBezTo>
                    <a:cubicBezTo>
                      <a:pt x="449097" y="290058"/>
                      <a:pt x="490153" y="253371"/>
                      <a:pt x="531713" y="217244"/>
                    </a:cubicBezTo>
                    <a:cubicBezTo>
                      <a:pt x="573328" y="181174"/>
                      <a:pt x="614160" y="144207"/>
                      <a:pt x="655607" y="107968"/>
                    </a:cubicBezTo>
                    <a:cubicBezTo>
                      <a:pt x="685237" y="82091"/>
                      <a:pt x="714250" y="55487"/>
                      <a:pt x="744048" y="29833"/>
                    </a:cubicBezTo>
                    <a:cubicBezTo>
                      <a:pt x="749368" y="25409"/>
                      <a:pt x="754578" y="21152"/>
                      <a:pt x="761187" y="18912"/>
                    </a:cubicBezTo>
                    <a:cubicBezTo>
                      <a:pt x="787288" y="12750"/>
                      <a:pt x="813892" y="10622"/>
                      <a:pt x="840442" y="8046"/>
                    </a:cubicBezTo>
                    <a:cubicBezTo>
                      <a:pt x="890010" y="3285"/>
                      <a:pt x="939636" y="-1364"/>
                      <a:pt x="989541" y="37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8022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xmlns="" id="{2BDB066A-2048-4897-9DB2-6054B5D20A18}"/>
                  </a:ext>
                </a:extLst>
              </p:cNvPr>
              <p:cNvSpPr/>
              <p:nvPr/>
            </p:nvSpPr>
            <p:spPr>
              <a:xfrm>
                <a:off x="2218814" y="1751530"/>
                <a:ext cx="3480035" cy="3600346"/>
              </a:xfrm>
              <a:custGeom>
                <a:avLst/>
                <a:gdLst>
                  <a:gd name="connsiteX0" fmla="*/ 2450508 w 3480035"/>
                  <a:gd name="connsiteY0" fmla="*/ 3272237 h 3600346"/>
                  <a:gd name="connsiteX1" fmla="*/ 2294464 w 3480035"/>
                  <a:gd name="connsiteY1" fmla="*/ 3568645 h 3600346"/>
                  <a:gd name="connsiteX2" fmla="*/ 2107165 w 3480035"/>
                  <a:gd name="connsiteY2" fmla="*/ 3599170 h 3600346"/>
                  <a:gd name="connsiteX3" fmla="*/ 2085209 w 3480035"/>
                  <a:gd name="connsiteY3" fmla="*/ 3600346 h 3600346"/>
                  <a:gd name="connsiteX4" fmla="*/ 2200254 w 3480035"/>
                  <a:gd name="connsiteY4" fmla="*/ 3495215 h 3600346"/>
                  <a:gd name="connsiteX5" fmla="*/ 2411077 w 3480035"/>
                  <a:gd name="connsiteY5" fmla="*/ 3305619 h 3600346"/>
                  <a:gd name="connsiteX6" fmla="*/ 2450508 w 3480035"/>
                  <a:gd name="connsiteY6" fmla="*/ 3272237 h 3600346"/>
                  <a:gd name="connsiteX7" fmla="*/ 1038599 w 3480035"/>
                  <a:gd name="connsiteY7" fmla="*/ 2966924 h 3600346"/>
                  <a:gd name="connsiteX8" fmla="*/ 1105364 w 3480035"/>
                  <a:gd name="connsiteY8" fmla="*/ 3032680 h 3600346"/>
                  <a:gd name="connsiteX9" fmla="*/ 1032438 w 3480035"/>
                  <a:gd name="connsiteY9" fmla="*/ 3104710 h 3600346"/>
                  <a:gd name="connsiteX10" fmla="*/ 966402 w 3480035"/>
                  <a:gd name="connsiteY10" fmla="*/ 3038729 h 3600346"/>
                  <a:gd name="connsiteX11" fmla="*/ 1038599 w 3480035"/>
                  <a:gd name="connsiteY11" fmla="*/ 2966924 h 3600346"/>
                  <a:gd name="connsiteX12" fmla="*/ 3480035 w 3480035"/>
                  <a:gd name="connsiteY12" fmla="*/ 2343922 h 3600346"/>
                  <a:gd name="connsiteX13" fmla="*/ 3458976 w 3480035"/>
                  <a:gd name="connsiteY13" fmla="*/ 2433762 h 3600346"/>
                  <a:gd name="connsiteX14" fmla="*/ 3242832 w 3480035"/>
                  <a:gd name="connsiteY14" fmla="*/ 2912931 h 3600346"/>
                  <a:gd name="connsiteX15" fmla="*/ 3065335 w 3480035"/>
                  <a:gd name="connsiteY15" fmla="*/ 2860561 h 3600346"/>
                  <a:gd name="connsiteX16" fmla="*/ 2912315 w 3480035"/>
                  <a:gd name="connsiteY16" fmla="*/ 2899936 h 3600346"/>
                  <a:gd name="connsiteX17" fmla="*/ 2825050 w 3480035"/>
                  <a:gd name="connsiteY17" fmla="*/ 2945417 h 3600346"/>
                  <a:gd name="connsiteX18" fmla="*/ 2811552 w 3480035"/>
                  <a:gd name="connsiteY18" fmla="*/ 2947266 h 3600346"/>
                  <a:gd name="connsiteX19" fmla="*/ 2896912 w 3480035"/>
                  <a:gd name="connsiteY19" fmla="*/ 2868291 h 3600346"/>
                  <a:gd name="connsiteX20" fmla="*/ 3135684 w 3480035"/>
                  <a:gd name="connsiteY20" fmla="*/ 2653379 h 3600346"/>
                  <a:gd name="connsiteX21" fmla="*/ 3480035 w 3480035"/>
                  <a:gd name="connsiteY21" fmla="*/ 2343922 h 3600346"/>
                  <a:gd name="connsiteX22" fmla="*/ 2546846 w 3480035"/>
                  <a:gd name="connsiteY22" fmla="*/ 1834395 h 3600346"/>
                  <a:gd name="connsiteX23" fmla="*/ 2644136 w 3480035"/>
                  <a:gd name="connsiteY23" fmla="*/ 1930229 h 3600346"/>
                  <a:gd name="connsiteX24" fmla="*/ 2537940 w 3480035"/>
                  <a:gd name="connsiteY24" fmla="*/ 2033792 h 3600346"/>
                  <a:gd name="connsiteX25" fmla="*/ 2440258 w 3480035"/>
                  <a:gd name="connsiteY25" fmla="*/ 1937903 h 3600346"/>
                  <a:gd name="connsiteX26" fmla="*/ 2546846 w 3480035"/>
                  <a:gd name="connsiteY26" fmla="*/ 1834395 h 3600346"/>
                  <a:gd name="connsiteX27" fmla="*/ 808612 w 3480035"/>
                  <a:gd name="connsiteY27" fmla="*/ 1491831 h 3600346"/>
                  <a:gd name="connsiteX28" fmla="*/ 903390 w 3480035"/>
                  <a:gd name="connsiteY28" fmla="*/ 1549022 h 3600346"/>
                  <a:gd name="connsiteX29" fmla="*/ 906918 w 3480035"/>
                  <a:gd name="connsiteY29" fmla="*/ 1557760 h 3600346"/>
                  <a:gd name="connsiteX30" fmla="*/ 718276 w 3480035"/>
                  <a:gd name="connsiteY30" fmla="*/ 1637687 h 3600346"/>
                  <a:gd name="connsiteX31" fmla="*/ 769133 w 3480035"/>
                  <a:gd name="connsiteY31" fmla="*/ 1501862 h 3600346"/>
                  <a:gd name="connsiteX32" fmla="*/ 808612 w 3480035"/>
                  <a:gd name="connsiteY32" fmla="*/ 1491831 h 3600346"/>
                  <a:gd name="connsiteX33" fmla="*/ 1553545 w 3480035"/>
                  <a:gd name="connsiteY33" fmla="*/ 239871 h 3600346"/>
                  <a:gd name="connsiteX34" fmla="*/ 1590526 w 3480035"/>
                  <a:gd name="connsiteY34" fmla="*/ 243309 h 3600346"/>
                  <a:gd name="connsiteX35" fmla="*/ 1632198 w 3480035"/>
                  <a:gd name="connsiteY35" fmla="*/ 308952 h 3600346"/>
                  <a:gd name="connsiteX36" fmla="*/ 1575011 w 3480035"/>
                  <a:gd name="connsiteY36" fmla="*/ 370508 h 3600346"/>
                  <a:gd name="connsiteX37" fmla="*/ 1510375 w 3480035"/>
                  <a:gd name="connsiteY37" fmla="*/ 347935 h 3600346"/>
                  <a:gd name="connsiteX38" fmla="*/ 1504718 w 3480035"/>
                  <a:gd name="connsiteY38" fmla="*/ 275794 h 3600346"/>
                  <a:gd name="connsiteX39" fmla="*/ 1519505 w 3480035"/>
                  <a:gd name="connsiteY39" fmla="*/ 255631 h 3600346"/>
                  <a:gd name="connsiteX40" fmla="*/ 1553545 w 3480035"/>
                  <a:gd name="connsiteY40" fmla="*/ 239871 h 3600346"/>
                  <a:gd name="connsiteX41" fmla="*/ 678901 w 3480035"/>
                  <a:gd name="connsiteY41" fmla="*/ 0 h 3600346"/>
                  <a:gd name="connsiteX42" fmla="*/ 492947 w 3480035"/>
                  <a:gd name="connsiteY42" fmla="*/ 165399 h 3600346"/>
                  <a:gd name="connsiteX43" fmla="*/ 209479 w 3480035"/>
                  <a:gd name="connsiteY43" fmla="*/ 415653 h 3600346"/>
                  <a:gd name="connsiteX44" fmla="*/ 5377 w 3480035"/>
                  <a:gd name="connsiteY44" fmla="*/ 596342 h 3600346"/>
                  <a:gd name="connsiteX45" fmla="*/ 0 w 3480035"/>
                  <a:gd name="connsiteY45" fmla="*/ 599423 h 3600346"/>
                  <a:gd name="connsiteX46" fmla="*/ 155709 w 3480035"/>
                  <a:gd name="connsiteY46" fmla="*/ 290022 h 3600346"/>
                  <a:gd name="connsiteX47" fmla="*/ 513279 w 3480035"/>
                  <a:gd name="connsiteY47" fmla="*/ 35063 h 3600346"/>
                  <a:gd name="connsiteX48" fmla="*/ 678901 w 3480035"/>
                  <a:gd name="connsiteY48" fmla="*/ 0 h 3600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3480035" h="3600346">
                    <a:moveTo>
                      <a:pt x="2450508" y="3272237"/>
                    </a:moveTo>
                    <a:cubicBezTo>
                      <a:pt x="2387385" y="3365159"/>
                      <a:pt x="2340728" y="3466818"/>
                      <a:pt x="2294464" y="3568645"/>
                    </a:cubicBezTo>
                    <a:cubicBezTo>
                      <a:pt x="2232517" y="3581807"/>
                      <a:pt x="2170177" y="3592561"/>
                      <a:pt x="2107165" y="3599170"/>
                    </a:cubicBezTo>
                    <a:cubicBezTo>
                      <a:pt x="2099884" y="3599954"/>
                      <a:pt x="2092490" y="3599954"/>
                      <a:pt x="2085209" y="3600346"/>
                    </a:cubicBezTo>
                    <a:cubicBezTo>
                      <a:pt x="2123520" y="3565283"/>
                      <a:pt x="2161719" y="3529997"/>
                      <a:pt x="2200254" y="3495215"/>
                    </a:cubicBezTo>
                    <a:cubicBezTo>
                      <a:pt x="2270380" y="3431867"/>
                      <a:pt x="2340728" y="3368743"/>
                      <a:pt x="2411077" y="3305619"/>
                    </a:cubicBezTo>
                    <a:cubicBezTo>
                      <a:pt x="2423904" y="3294081"/>
                      <a:pt x="2435778" y="3281479"/>
                      <a:pt x="2450508" y="3272237"/>
                    </a:cubicBezTo>
                    <a:close/>
                    <a:moveTo>
                      <a:pt x="1038599" y="2966924"/>
                    </a:moveTo>
                    <a:cubicBezTo>
                      <a:pt x="1075006" y="2966868"/>
                      <a:pt x="1104916" y="2996274"/>
                      <a:pt x="1105364" y="3032680"/>
                    </a:cubicBezTo>
                    <a:cubicBezTo>
                      <a:pt x="1105868" y="3070711"/>
                      <a:pt x="1071534" y="3104653"/>
                      <a:pt x="1032438" y="3104710"/>
                    </a:cubicBezTo>
                    <a:cubicBezTo>
                      <a:pt x="995752" y="3104710"/>
                      <a:pt x="966570" y="3075528"/>
                      <a:pt x="966402" y="3038729"/>
                    </a:cubicBezTo>
                    <a:cubicBezTo>
                      <a:pt x="966234" y="2999187"/>
                      <a:pt x="998608" y="2966980"/>
                      <a:pt x="1038599" y="2966924"/>
                    </a:cubicBezTo>
                    <a:close/>
                    <a:moveTo>
                      <a:pt x="3480035" y="2343922"/>
                    </a:moveTo>
                    <a:cubicBezTo>
                      <a:pt x="3477515" y="2374896"/>
                      <a:pt x="3467433" y="2404189"/>
                      <a:pt x="3458976" y="2433762"/>
                    </a:cubicBezTo>
                    <a:cubicBezTo>
                      <a:pt x="3410359" y="2603978"/>
                      <a:pt x="3340458" y="2764728"/>
                      <a:pt x="3242832" y="2912931"/>
                    </a:cubicBezTo>
                    <a:cubicBezTo>
                      <a:pt x="3189678" y="2875180"/>
                      <a:pt x="3128963" y="2861850"/>
                      <a:pt x="3065335" y="2860561"/>
                    </a:cubicBezTo>
                    <a:cubicBezTo>
                      <a:pt x="3011005" y="2859441"/>
                      <a:pt x="2960483" y="2875852"/>
                      <a:pt x="2912315" y="2899936"/>
                    </a:cubicBezTo>
                    <a:cubicBezTo>
                      <a:pt x="2884030" y="2916628"/>
                      <a:pt x="2854512" y="2930966"/>
                      <a:pt x="2825050" y="2945417"/>
                    </a:cubicBezTo>
                    <a:cubicBezTo>
                      <a:pt x="2820850" y="2947433"/>
                      <a:pt x="2816425" y="2949505"/>
                      <a:pt x="2811552" y="2947266"/>
                    </a:cubicBezTo>
                    <a:cubicBezTo>
                      <a:pt x="2837709" y="2918476"/>
                      <a:pt x="2868235" y="2894336"/>
                      <a:pt x="2896912" y="2868291"/>
                    </a:cubicBezTo>
                    <a:cubicBezTo>
                      <a:pt x="2976111" y="2796262"/>
                      <a:pt x="3056037" y="2724960"/>
                      <a:pt x="3135684" y="2653379"/>
                    </a:cubicBezTo>
                    <a:cubicBezTo>
                      <a:pt x="3250450" y="2550208"/>
                      <a:pt x="3365214" y="2447093"/>
                      <a:pt x="3480035" y="2343922"/>
                    </a:cubicBezTo>
                    <a:close/>
                    <a:moveTo>
                      <a:pt x="2546846" y="1834395"/>
                    </a:moveTo>
                    <a:cubicBezTo>
                      <a:pt x="2601848" y="1834507"/>
                      <a:pt x="2644248" y="1876235"/>
                      <a:pt x="2644136" y="1930229"/>
                    </a:cubicBezTo>
                    <a:cubicBezTo>
                      <a:pt x="2644024" y="1987528"/>
                      <a:pt x="2596470" y="2033904"/>
                      <a:pt x="2537940" y="2033792"/>
                    </a:cubicBezTo>
                    <a:cubicBezTo>
                      <a:pt x="2483554" y="2033680"/>
                      <a:pt x="2439642" y="1990552"/>
                      <a:pt x="2440258" y="1937903"/>
                    </a:cubicBezTo>
                    <a:cubicBezTo>
                      <a:pt x="2440930" y="1880436"/>
                      <a:pt x="2488483" y="1834284"/>
                      <a:pt x="2546846" y="1834395"/>
                    </a:cubicBezTo>
                    <a:close/>
                    <a:moveTo>
                      <a:pt x="808612" y="1491831"/>
                    </a:moveTo>
                    <a:cubicBezTo>
                      <a:pt x="848192" y="1489802"/>
                      <a:pt x="885998" y="1511047"/>
                      <a:pt x="903390" y="1549022"/>
                    </a:cubicBezTo>
                    <a:cubicBezTo>
                      <a:pt x="904678" y="1551879"/>
                      <a:pt x="905742" y="1554848"/>
                      <a:pt x="906918" y="1557760"/>
                    </a:cubicBezTo>
                    <a:cubicBezTo>
                      <a:pt x="839874" y="1574508"/>
                      <a:pt x="777647" y="1602737"/>
                      <a:pt x="718276" y="1637687"/>
                    </a:cubicBezTo>
                    <a:cubicBezTo>
                      <a:pt x="693576" y="1587670"/>
                      <a:pt x="716372" y="1526786"/>
                      <a:pt x="769133" y="1501862"/>
                    </a:cubicBezTo>
                    <a:cubicBezTo>
                      <a:pt x="782029" y="1495771"/>
                      <a:pt x="795419" y="1492508"/>
                      <a:pt x="808612" y="1491831"/>
                    </a:cubicBezTo>
                    <a:close/>
                    <a:moveTo>
                      <a:pt x="1553545" y="239871"/>
                    </a:moveTo>
                    <a:cubicBezTo>
                      <a:pt x="1565405" y="237568"/>
                      <a:pt x="1577756" y="238464"/>
                      <a:pt x="1590526" y="243309"/>
                    </a:cubicBezTo>
                    <a:cubicBezTo>
                      <a:pt x="1620324" y="254511"/>
                      <a:pt x="1631750" y="278539"/>
                      <a:pt x="1632198" y="308952"/>
                    </a:cubicBezTo>
                    <a:cubicBezTo>
                      <a:pt x="1625645" y="341103"/>
                      <a:pt x="1607777" y="363394"/>
                      <a:pt x="1575011" y="370508"/>
                    </a:cubicBezTo>
                    <a:cubicBezTo>
                      <a:pt x="1549470" y="376053"/>
                      <a:pt x="1526730" y="368604"/>
                      <a:pt x="1510375" y="347935"/>
                    </a:cubicBezTo>
                    <a:cubicBezTo>
                      <a:pt x="1492787" y="325644"/>
                      <a:pt x="1491667" y="300775"/>
                      <a:pt x="1504718" y="275794"/>
                    </a:cubicBezTo>
                    <a:cubicBezTo>
                      <a:pt x="1508527" y="268513"/>
                      <a:pt x="1514519" y="262296"/>
                      <a:pt x="1519505" y="255631"/>
                    </a:cubicBezTo>
                    <a:cubicBezTo>
                      <a:pt x="1530315" y="247678"/>
                      <a:pt x="1541685" y="242174"/>
                      <a:pt x="1553545" y="239871"/>
                    </a:cubicBezTo>
                    <a:close/>
                    <a:moveTo>
                      <a:pt x="678901" y="0"/>
                    </a:moveTo>
                    <a:cubicBezTo>
                      <a:pt x="616954" y="55170"/>
                      <a:pt x="555062" y="110452"/>
                      <a:pt x="492947" y="165399"/>
                    </a:cubicBezTo>
                    <a:cubicBezTo>
                      <a:pt x="398569" y="248910"/>
                      <a:pt x="303968" y="332198"/>
                      <a:pt x="209479" y="415653"/>
                    </a:cubicBezTo>
                    <a:cubicBezTo>
                      <a:pt x="141426" y="475808"/>
                      <a:pt x="73430" y="536131"/>
                      <a:pt x="5377" y="596342"/>
                    </a:cubicBezTo>
                    <a:cubicBezTo>
                      <a:pt x="3865" y="597687"/>
                      <a:pt x="1793" y="598415"/>
                      <a:pt x="0" y="599423"/>
                    </a:cubicBezTo>
                    <a:cubicBezTo>
                      <a:pt x="41111" y="490875"/>
                      <a:pt x="87768" y="385184"/>
                      <a:pt x="155709" y="290022"/>
                    </a:cubicBezTo>
                    <a:cubicBezTo>
                      <a:pt x="245773" y="163887"/>
                      <a:pt x="367372" y="82560"/>
                      <a:pt x="513279" y="35063"/>
                    </a:cubicBezTo>
                    <a:cubicBezTo>
                      <a:pt x="567217" y="17588"/>
                      <a:pt x="621995" y="3865"/>
                      <a:pt x="67890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8022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xmlns="" id="{E07D4301-90AF-4251-9133-EC1D7923A7C6}"/>
                  </a:ext>
                </a:extLst>
              </p:cNvPr>
              <p:cNvSpPr/>
              <p:nvPr/>
            </p:nvSpPr>
            <p:spPr>
              <a:xfrm>
                <a:off x="2483683" y="2495514"/>
                <a:ext cx="2805223" cy="2247815"/>
              </a:xfrm>
              <a:custGeom>
                <a:avLst/>
                <a:gdLst>
                  <a:gd name="connsiteX0" fmla="*/ 1196160 w 2805223"/>
                  <a:gd name="connsiteY0" fmla="*/ 2160434 h 2247815"/>
                  <a:gd name="connsiteX1" fmla="*/ 1238280 w 2805223"/>
                  <a:gd name="connsiteY1" fmla="*/ 2203842 h 2247815"/>
                  <a:gd name="connsiteX2" fmla="*/ 1191119 w 2805223"/>
                  <a:gd name="connsiteY2" fmla="*/ 2247811 h 2247815"/>
                  <a:gd name="connsiteX3" fmla="*/ 1150007 w 2805223"/>
                  <a:gd name="connsiteY3" fmla="*/ 2205970 h 2247815"/>
                  <a:gd name="connsiteX4" fmla="*/ 1196160 w 2805223"/>
                  <a:gd name="connsiteY4" fmla="*/ 2160434 h 2247815"/>
                  <a:gd name="connsiteX5" fmla="*/ 1705910 w 2805223"/>
                  <a:gd name="connsiteY5" fmla="*/ 1270430 h 2247815"/>
                  <a:gd name="connsiteX6" fmla="*/ 1742765 w 2805223"/>
                  <a:gd name="connsiteY6" fmla="*/ 1309189 h 2247815"/>
                  <a:gd name="connsiteX7" fmla="*/ 1699861 w 2805223"/>
                  <a:gd name="connsiteY7" fmla="*/ 1352261 h 2247815"/>
                  <a:gd name="connsiteX8" fmla="*/ 1660710 w 2805223"/>
                  <a:gd name="connsiteY8" fmla="*/ 1311485 h 2247815"/>
                  <a:gd name="connsiteX9" fmla="*/ 1705910 w 2805223"/>
                  <a:gd name="connsiteY9" fmla="*/ 1270430 h 2247815"/>
                  <a:gd name="connsiteX10" fmla="*/ 67328 w 2805223"/>
                  <a:gd name="connsiteY10" fmla="*/ 1090132 h 2247815"/>
                  <a:gd name="connsiteX11" fmla="*/ 128211 w 2805223"/>
                  <a:gd name="connsiteY11" fmla="*/ 1151015 h 2247815"/>
                  <a:gd name="connsiteX12" fmla="*/ 61447 w 2805223"/>
                  <a:gd name="connsiteY12" fmla="*/ 1213859 h 2247815"/>
                  <a:gd name="connsiteX13" fmla="*/ 3 w 2805223"/>
                  <a:gd name="connsiteY13" fmla="*/ 1156112 h 2247815"/>
                  <a:gd name="connsiteX14" fmla="*/ 67328 w 2805223"/>
                  <a:gd name="connsiteY14" fmla="*/ 1090132 h 2247815"/>
                  <a:gd name="connsiteX15" fmla="*/ 2750214 w 2805223"/>
                  <a:gd name="connsiteY15" fmla="*/ 799206 h 2247815"/>
                  <a:gd name="connsiteX16" fmla="*/ 2773580 w 2805223"/>
                  <a:gd name="connsiteY16" fmla="*/ 807167 h 2247815"/>
                  <a:gd name="connsiteX17" fmla="*/ 2804890 w 2805223"/>
                  <a:gd name="connsiteY17" fmla="*/ 864242 h 2247815"/>
                  <a:gd name="connsiteX18" fmla="*/ 2759185 w 2805223"/>
                  <a:gd name="connsiteY18" fmla="*/ 920589 h 2247815"/>
                  <a:gd name="connsiteX19" fmla="*/ 2710456 w 2805223"/>
                  <a:gd name="connsiteY19" fmla="*/ 917396 h 2247815"/>
                  <a:gd name="connsiteX20" fmla="*/ 2685083 w 2805223"/>
                  <a:gd name="connsiteY20" fmla="*/ 835509 h 2247815"/>
                  <a:gd name="connsiteX21" fmla="*/ 2750214 w 2805223"/>
                  <a:gd name="connsiteY21" fmla="*/ 799206 h 2247815"/>
                  <a:gd name="connsiteX22" fmla="*/ 2106106 w 2805223"/>
                  <a:gd name="connsiteY22" fmla="*/ 763031 h 2247815"/>
                  <a:gd name="connsiteX23" fmla="*/ 2136856 w 2805223"/>
                  <a:gd name="connsiteY23" fmla="*/ 794453 h 2247815"/>
                  <a:gd name="connsiteX24" fmla="*/ 2104033 w 2805223"/>
                  <a:gd name="connsiteY24" fmla="*/ 829068 h 2247815"/>
                  <a:gd name="connsiteX25" fmla="*/ 2071659 w 2805223"/>
                  <a:gd name="connsiteY25" fmla="*/ 796694 h 2247815"/>
                  <a:gd name="connsiteX26" fmla="*/ 2106106 w 2805223"/>
                  <a:gd name="connsiteY26" fmla="*/ 763031 h 2247815"/>
                  <a:gd name="connsiteX27" fmla="*/ 1005501 w 2805223"/>
                  <a:gd name="connsiteY27" fmla="*/ 422879 h 2247815"/>
                  <a:gd name="connsiteX28" fmla="*/ 1061791 w 2805223"/>
                  <a:gd name="connsiteY28" fmla="*/ 479450 h 2247815"/>
                  <a:gd name="connsiteX29" fmla="*/ 1000908 w 2805223"/>
                  <a:gd name="connsiteY29" fmla="*/ 541565 h 2247815"/>
                  <a:gd name="connsiteX30" fmla="*/ 943947 w 2805223"/>
                  <a:gd name="connsiteY30" fmla="*/ 485050 h 2247815"/>
                  <a:gd name="connsiteX31" fmla="*/ 1005501 w 2805223"/>
                  <a:gd name="connsiteY31" fmla="*/ 422879 h 2247815"/>
                  <a:gd name="connsiteX32" fmla="*/ 767906 w 2805223"/>
                  <a:gd name="connsiteY32" fmla="*/ 2 h 2247815"/>
                  <a:gd name="connsiteX33" fmla="*/ 803304 w 2805223"/>
                  <a:gd name="connsiteY33" fmla="*/ 35120 h 2247815"/>
                  <a:gd name="connsiteX34" fmla="*/ 765833 w 2805223"/>
                  <a:gd name="connsiteY34" fmla="*/ 75672 h 2247815"/>
                  <a:gd name="connsiteX35" fmla="*/ 727522 w 2805223"/>
                  <a:gd name="connsiteY35" fmla="*/ 38649 h 2247815"/>
                  <a:gd name="connsiteX36" fmla="*/ 767906 w 2805223"/>
                  <a:gd name="connsiteY36" fmla="*/ 2 h 2247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2805223" h="2247815">
                    <a:moveTo>
                      <a:pt x="1196160" y="2160434"/>
                    </a:moveTo>
                    <a:cubicBezTo>
                      <a:pt x="1218900" y="2159202"/>
                      <a:pt x="1238336" y="2180654"/>
                      <a:pt x="1238280" y="2203842"/>
                    </a:cubicBezTo>
                    <a:cubicBezTo>
                      <a:pt x="1238112" y="2228543"/>
                      <a:pt x="1217108" y="2248147"/>
                      <a:pt x="1191119" y="2247811"/>
                    </a:cubicBezTo>
                    <a:cubicBezTo>
                      <a:pt x="1167258" y="2247475"/>
                      <a:pt x="1149727" y="2229663"/>
                      <a:pt x="1150007" y="2205970"/>
                    </a:cubicBezTo>
                    <a:cubicBezTo>
                      <a:pt x="1150287" y="2179309"/>
                      <a:pt x="1170227" y="2161834"/>
                      <a:pt x="1196160" y="2160434"/>
                    </a:cubicBezTo>
                    <a:close/>
                    <a:moveTo>
                      <a:pt x="1705910" y="1270430"/>
                    </a:moveTo>
                    <a:cubicBezTo>
                      <a:pt x="1729882" y="1270653"/>
                      <a:pt x="1742876" y="1284320"/>
                      <a:pt x="1742765" y="1309189"/>
                    </a:cubicBezTo>
                    <a:cubicBezTo>
                      <a:pt x="1746909" y="1329688"/>
                      <a:pt x="1721144" y="1352036"/>
                      <a:pt x="1699861" y="1352261"/>
                    </a:cubicBezTo>
                    <a:cubicBezTo>
                      <a:pt x="1678185" y="1352485"/>
                      <a:pt x="1660710" y="1333833"/>
                      <a:pt x="1660710" y="1311485"/>
                    </a:cubicBezTo>
                    <a:cubicBezTo>
                      <a:pt x="1660710" y="1286785"/>
                      <a:pt x="1678969" y="1270261"/>
                      <a:pt x="1705910" y="1270430"/>
                    </a:cubicBezTo>
                    <a:close/>
                    <a:moveTo>
                      <a:pt x="67328" y="1090132"/>
                    </a:moveTo>
                    <a:cubicBezTo>
                      <a:pt x="100542" y="1090188"/>
                      <a:pt x="128211" y="1118865"/>
                      <a:pt x="128211" y="1151015"/>
                    </a:cubicBezTo>
                    <a:cubicBezTo>
                      <a:pt x="128155" y="1187478"/>
                      <a:pt x="91356" y="1218003"/>
                      <a:pt x="61447" y="1213859"/>
                    </a:cubicBezTo>
                    <a:cubicBezTo>
                      <a:pt x="27840" y="1217051"/>
                      <a:pt x="340" y="1187310"/>
                      <a:pt x="3" y="1156112"/>
                    </a:cubicBezTo>
                    <a:cubicBezTo>
                      <a:pt x="-389" y="1119090"/>
                      <a:pt x="31369" y="1090076"/>
                      <a:pt x="67328" y="1090132"/>
                    </a:cubicBezTo>
                    <a:close/>
                    <a:moveTo>
                      <a:pt x="2750214" y="799206"/>
                    </a:moveTo>
                    <a:cubicBezTo>
                      <a:pt x="2758033" y="800135"/>
                      <a:pt x="2765878" y="802771"/>
                      <a:pt x="2773580" y="807167"/>
                    </a:cubicBezTo>
                    <a:cubicBezTo>
                      <a:pt x="2794920" y="819322"/>
                      <a:pt x="2807466" y="842230"/>
                      <a:pt x="2804890" y="864242"/>
                    </a:cubicBezTo>
                    <a:cubicBezTo>
                      <a:pt x="2801753" y="890791"/>
                      <a:pt x="2782933" y="913531"/>
                      <a:pt x="2759185" y="920589"/>
                    </a:cubicBezTo>
                    <a:cubicBezTo>
                      <a:pt x="2742382" y="925517"/>
                      <a:pt x="2726307" y="924286"/>
                      <a:pt x="2710456" y="917396"/>
                    </a:cubicBezTo>
                    <a:cubicBezTo>
                      <a:pt x="2677914" y="891687"/>
                      <a:pt x="2671585" y="871355"/>
                      <a:pt x="2685083" y="835509"/>
                    </a:cubicBezTo>
                    <a:cubicBezTo>
                      <a:pt x="2703525" y="809002"/>
                      <a:pt x="2726755" y="796420"/>
                      <a:pt x="2750214" y="799206"/>
                    </a:cubicBezTo>
                    <a:close/>
                    <a:moveTo>
                      <a:pt x="2106106" y="763031"/>
                    </a:moveTo>
                    <a:cubicBezTo>
                      <a:pt x="2124366" y="762695"/>
                      <a:pt x="2136856" y="775466"/>
                      <a:pt x="2136856" y="794453"/>
                    </a:cubicBezTo>
                    <a:cubicBezTo>
                      <a:pt x="2141057" y="812993"/>
                      <a:pt x="2118205" y="828900"/>
                      <a:pt x="2104033" y="829068"/>
                    </a:cubicBezTo>
                    <a:cubicBezTo>
                      <a:pt x="2088126" y="829236"/>
                      <a:pt x="2071155" y="812265"/>
                      <a:pt x="2071659" y="796694"/>
                    </a:cubicBezTo>
                    <a:cubicBezTo>
                      <a:pt x="2072219" y="777874"/>
                      <a:pt x="2087118" y="763312"/>
                      <a:pt x="2106106" y="763031"/>
                    </a:cubicBezTo>
                    <a:close/>
                    <a:moveTo>
                      <a:pt x="1005501" y="422879"/>
                    </a:moveTo>
                    <a:cubicBezTo>
                      <a:pt x="1039107" y="423607"/>
                      <a:pt x="1065824" y="450940"/>
                      <a:pt x="1061791" y="479450"/>
                    </a:cubicBezTo>
                    <a:cubicBezTo>
                      <a:pt x="1065152" y="509247"/>
                      <a:pt x="1040676" y="540109"/>
                      <a:pt x="1000908" y="541565"/>
                    </a:cubicBezTo>
                    <a:cubicBezTo>
                      <a:pt x="969655" y="542685"/>
                      <a:pt x="944618" y="515408"/>
                      <a:pt x="943947" y="485050"/>
                    </a:cubicBezTo>
                    <a:cubicBezTo>
                      <a:pt x="943162" y="451164"/>
                      <a:pt x="974640" y="422207"/>
                      <a:pt x="1005501" y="422879"/>
                    </a:cubicBezTo>
                    <a:close/>
                    <a:moveTo>
                      <a:pt x="767906" y="2"/>
                    </a:moveTo>
                    <a:cubicBezTo>
                      <a:pt x="789245" y="226"/>
                      <a:pt x="803304" y="14172"/>
                      <a:pt x="803304" y="35120"/>
                    </a:cubicBezTo>
                    <a:cubicBezTo>
                      <a:pt x="803304" y="56404"/>
                      <a:pt x="785884" y="75223"/>
                      <a:pt x="765833" y="75672"/>
                    </a:cubicBezTo>
                    <a:cubicBezTo>
                      <a:pt x="744213" y="76175"/>
                      <a:pt x="727802" y="60269"/>
                      <a:pt x="727522" y="38649"/>
                    </a:cubicBezTo>
                    <a:cubicBezTo>
                      <a:pt x="727298" y="16469"/>
                      <a:pt x="744661" y="-222"/>
                      <a:pt x="767906" y="2"/>
                    </a:cubicBez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 w="8022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xmlns="" id="{9930D2A7-9A73-4C79-A3BE-38F101CF7A4A}"/>
                  </a:ext>
                </a:extLst>
              </p:cNvPr>
              <p:cNvSpPr/>
              <p:nvPr/>
            </p:nvSpPr>
            <p:spPr>
              <a:xfrm>
                <a:off x="2143031" y="1732991"/>
                <a:ext cx="3590644" cy="3618718"/>
              </a:xfrm>
              <a:custGeom>
                <a:avLst/>
                <a:gdLst>
                  <a:gd name="connsiteX0" fmla="*/ 1175042 w 3590644"/>
                  <a:gd name="connsiteY0" fmla="*/ 2698020 h 3618718"/>
                  <a:gd name="connsiteX1" fmla="*/ 1222651 w 3590644"/>
                  <a:gd name="connsiteY1" fmla="*/ 2743668 h 3618718"/>
                  <a:gd name="connsiteX2" fmla="*/ 1172409 w 3590644"/>
                  <a:gd name="connsiteY2" fmla="*/ 2793293 h 3618718"/>
                  <a:gd name="connsiteX3" fmla="*/ 1125024 w 3590644"/>
                  <a:gd name="connsiteY3" fmla="*/ 2747701 h 3618718"/>
                  <a:gd name="connsiteX4" fmla="*/ 1175042 w 3590644"/>
                  <a:gd name="connsiteY4" fmla="*/ 2698020 h 3618718"/>
                  <a:gd name="connsiteX5" fmla="*/ 1593160 w 3590644"/>
                  <a:gd name="connsiteY5" fmla="*/ 2411414 h 3618718"/>
                  <a:gd name="connsiteX6" fmla="*/ 1692465 w 3590644"/>
                  <a:gd name="connsiteY6" fmla="*/ 2511281 h 3618718"/>
                  <a:gd name="connsiteX7" fmla="*/ 1583862 w 3590644"/>
                  <a:gd name="connsiteY7" fmla="*/ 2616524 h 3618718"/>
                  <a:gd name="connsiteX8" fmla="*/ 1484387 w 3590644"/>
                  <a:gd name="connsiteY8" fmla="*/ 2518731 h 3618718"/>
                  <a:gd name="connsiteX9" fmla="*/ 1593160 w 3590644"/>
                  <a:gd name="connsiteY9" fmla="*/ 2411414 h 3618718"/>
                  <a:gd name="connsiteX10" fmla="*/ 3583571 w 3590644"/>
                  <a:gd name="connsiteY10" fmla="*/ 1968703 h 3618718"/>
                  <a:gd name="connsiteX11" fmla="*/ 3590644 w 3590644"/>
                  <a:gd name="connsiteY11" fmla="*/ 2080852 h 3618718"/>
                  <a:gd name="connsiteX12" fmla="*/ 3590475 w 3590644"/>
                  <a:gd name="connsiteY12" fmla="*/ 2108805 h 3618718"/>
                  <a:gd name="connsiteX13" fmla="*/ 3399800 w 3590644"/>
                  <a:gd name="connsiteY13" fmla="*/ 2276299 h 3618718"/>
                  <a:gd name="connsiteX14" fmla="*/ 2922297 w 3590644"/>
                  <a:gd name="connsiteY14" fmla="*/ 2698064 h 3618718"/>
                  <a:gd name="connsiteX15" fmla="*/ 2905177 w 3590644"/>
                  <a:gd name="connsiteY15" fmla="*/ 2714286 h 3618718"/>
                  <a:gd name="connsiteX16" fmla="*/ 2877055 w 3590644"/>
                  <a:gd name="connsiteY16" fmla="*/ 2743698 h 3618718"/>
                  <a:gd name="connsiteX17" fmla="*/ 2748292 w 3590644"/>
                  <a:gd name="connsiteY17" fmla="*/ 2857531 h 3618718"/>
                  <a:gd name="connsiteX18" fmla="*/ 2573165 w 3590644"/>
                  <a:gd name="connsiteY18" fmla="*/ 3011834 h 3618718"/>
                  <a:gd name="connsiteX19" fmla="*/ 2423184 w 3590644"/>
                  <a:gd name="connsiteY19" fmla="*/ 3144583 h 3618718"/>
                  <a:gd name="connsiteX20" fmla="*/ 2302560 w 3590644"/>
                  <a:gd name="connsiteY20" fmla="*/ 3251063 h 3618718"/>
                  <a:gd name="connsiteX21" fmla="*/ 2182047 w 3590644"/>
                  <a:gd name="connsiteY21" fmla="*/ 3357598 h 3618718"/>
                  <a:gd name="connsiteX22" fmla="*/ 2098075 w 3590644"/>
                  <a:gd name="connsiteY22" fmla="*/ 3431634 h 3618718"/>
                  <a:gd name="connsiteX23" fmla="*/ 2085727 w 3590644"/>
                  <a:gd name="connsiteY23" fmla="*/ 3438370 h 3618718"/>
                  <a:gd name="connsiteX24" fmla="*/ 1962744 w 3590644"/>
                  <a:gd name="connsiteY24" fmla="*/ 3546085 h 3618718"/>
                  <a:gd name="connsiteX25" fmla="*/ 1882534 w 3590644"/>
                  <a:gd name="connsiteY25" fmla="*/ 3618718 h 3618718"/>
                  <a:gd name="connsiteX26" fmla="*/ 1739064 w 3590644"/>
                  <a:gd name="connsiteY26" fmla="*/ 3599353 h 3618718"/>
                  <a:gd name="connsiteX27" fmla="*/ 1752367 w 3590644"/>
                  <a:gd name="connsiteY27" fmla="*/ 3580886 h 3618718"/>
                  <a:gd name="connsiteX28" fmla="*/ 1910711 w 3590644"/>
                  <a:gd name="connsiteY28" fmla="*/ 3441008 h 3618718"/>
                  <a:gd name="connsiteX29" fmla="*/ 2084604 w 3590644"/>
                  <a:gd name="connsiteY29" fmla="*/ 3287715 h 3618718"/>
                  <a:gd name="connsiteX30" fmla="*/ 2234529 w 3590644"/>
                  <a:gd name="connsiteY30" fmla="*/ 3154967 h 3618718"/>
                  <a:gd name="connsiteX31" fmla="*/ 2355154 w 3590644"/>
                  <a:gd name="connsiteY31" fmla="*/ 3048599 h 3618718"/>
                  <a:gd name="connsiteX32" fmla="*/ 2479034 w 3590644"/>
                  <a:gd name="connsiteY32" fmla="*/ 2938808 h 3618718"/>
                  <a:gd name="connsiteX33" fmla="*/ 2597132 w 3590644"/>
                  <a:gd name="connsiteY33" fmla="*/ 2834349 h 3618718"/>
                  <a:gd name="connsiteX34" fmla="*/ 2721237 w 3590644"/>
                  <a:gd name="connsiteY34" fmla="*/ 2724782 h 3618718"/>
                  <a:gd name="connsiteX35" fmla="*/ 2874866 w 3590644"/>
                  <a:gd name="connsiteY35" fmla="*/ 2589114 h 3618718"/>
                  <a:gd name="connsiteX36" fmla="*/ 2995210 w 3590644"/>
                  <a:gd name="connsiteY36" fmla="*/ 2482411 h 3618718"/>
                  <a:gd name="connsiteX37" fmla="*/ 3016035 w 3590644"/>
                  <a:gd name="connsiteY37" fmla="*/ 2468827 h 3618718"/>
                  <a:gd name="connsiteX38" fmla="*/ 3213390 w 3590644"/>
                  <a:gd name="connsiteY38" fmla="*/ 2295159 h 3618718"/>
                  <a:gd name="connsiteX39" fmla="*/ 3575882 w 3590644"/>
                  <a:gd name="connsiteY39" fmla="*/ 1974541 h 3618718"/>
                  <a:gd name="connsiteX40" fmla="*/ 3583571 w 3590644"/>
                  <a:gd name="connsiteY40" fmla="*/ 1968703 h 3618718"/>
                  <a:gd name="connsiteX41" fmla="*/ 291086 w 3590644"/>
                  <a:gd name="connsiteY41" fmla="*/ 1450669 h 3618718"/>
                  <a:gd name="connsiteX42" fmla="*/ 355722 w 3590644"/>
                  <a:gd name="connsiteY42" fmla="*/ 1515641 h 3618718"/>
                  <a:gd name="connsiteX43" fmla="*/ 286326 w 3590644"/>
                  <a:gd name="connsiteY43" fmla="*/ 1584701 h 3618718"/>
                  <a:gd name="connsiteX44" fmla="*/ 220458 w 3590644"/>
                  <a:gd name="connsiteY44" fmla="*/ 1520570 h 3618718"/>
                  <a:gd name="connsiteX45" fmla="*/ 291086 w 3590644"/>
                  <a:gd name="connsiteY45" fmla="*/ 1450669 h 3618718"/>
                  <a:gd name="connsiteX46" fmla="*/ 1668773 w 3590644"/>
                  <a:gd name="connsiteY46" fmla="*/ 705058 h 3618718"/>
                  <a:gd name="connsiteX47" fmla="*/ 1787010 w 3590644"/>
                  <a:gd name="connsiteY47" fmla="*/ 823688 h 3618718"/>
                  <a:gd name="connsiteX48" fmla="*/ 1658075 w 3590644"/>
                  <a:gd name="connsiteY48" fmla="*/ 949040 h 3618718"/>
                  <a:gd name="connsiteX49" fmla="*/ 1538550 w 3590644"/>
                  <a:gd name="connsiteY49" fmla="*/ 831306 h 3618718"/>
                  <a:gd name="connsiteX50" fmla="*/ 1668773 w 3590644"/>
                  <a:gd name="connsiteY50" fmla="*/ 705058 h 3618718"/>
                  <a:gd name="connsiteX51" fmla="*/ 983036 w 3590644"/>
                  <a:gd name="connsiteY51" fmla="*/ 0 h 3618718"/>
                  <a:gd name="connsiteX52" fmla="*/ 1123735 w 3590644"/>
                  <a:gd name="connsiteY52" fmla="*/ 672 h 3618718"/>
                  <a:gd name="connsiteX53" fmla="*/ 1042912 w 3590644"/>
                  <a:gd name="connsiteY53" fmla="*/ 72646 h 3618718"/>
                  <a:gd name="connsiteX54" fmla="*/ 843963 w 3590644"/>
                  <a:gd name="connsiteY54" fmla="*/ 244429 h 3618718"/>
                  <a:gd name="connsiteX55" fmla="*/ 426350 w 3590644"/>
                  <a:gd name="connsiteY55" fmla="*/ 606368 h 3618718"/>
                  <a:gd name="connsiteX56" fmla="*/ 12378 w 3590644"/>
                  <a:gd name="connsiteY56" fmla="*/ 965339 h 3618718"/>
                  <a:gd name="connsiteX57" fmla="*/ 0 w 3590644"/>
                  <a:gd name="connsiteY57" fmla="*/ 974861 h 3618718"/>
                  <a:gd name="connsiteX58" fmla="*/ 15571 w 3590644"/>
                  <a:gd name="connsiteY58" fmla="*/ 854550 h 3618718"/>
                  <a:gd name="connsiteX59" fmla="*/ 258935 w 3590644"/>
                  <a:gd name="connsiteY59" fmla="*/ 640310 h 3618718"/>
                  <a:gd name="connsiteX60" fmla="*/ 680245 w 3590644"/>
                  <a:gd name="connsiteY60" fmla="*/ 268234 h 3618718"/>
                  <a:gd name="connsiteX61" fmla="*/ 983036 w 3590644"/>
                  <a:gd name="connsiteY61" fmla="*/ 0 h 3618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3590644" h="3618718">
                    <a:moveTo>
                      <a:pt x="1175042" y="2698020"/>
                    </a:moveTo>
                    <a:cubicBezTo>
                      <a:pt x="1201927" y="2697852"/>
                      <a:pt x="1222539" y="2717623"/>
                      <a:pt x="1222651" y="2743668"/>
                    </a:cubicBezTo>
                    <a:cubicBezTo>
                      <a:pt x="1222707" y="2770609"/>
                      <a:pt x="1200078" y="2793013"/>
                      <a:pt x="1172409" y="2793293"/>
                    </a:cubicBezTo>
                    <a:cubicBezTo>
                      <a:pt x="1145356" y="2793517"/>
                      <a:pt x="1125024" y="2773969"/>
                      <a:pt x="1125024" y="2747701"/>
                    </a:cubicBezTo>
                    <a:cubicBezTo>
                      <a:pt x="1125024" y="2720312"/>
                      <a:pt x="1147316" y="2698187"/>
                      <a:pt x="1175042" y="2698020"/>
                    </a:cubicBezTo>
                    <a:close/>
                    <a:moveTo>
                      <a:pt x="1593160" y="2411414"/>
                    </a:moveTo>
                    <a:cubicBezTo>
                      <a:pt x="1649393" y="2411526"/>
                      <a:pt x="1692633" y="2455103"/>
                      <a:pt x="1692465" y="2511281"/>
                    </a:cubicBezTo>
                    <a:cubicBezTo>
                      <a:pt x="1692241" y="2569588"/>
                      <a:pt x="1643793" y="2616581"/>
                      <a:pt x="1583862" y="2616524"/>
                    </a:cubicBezTo>
                    <a:cubicBezTo>
                      <a:pt x="1527739" y="2616468"/>
                      <a:pt x="1484443" y="2573844"/>
                      <a:pt x="1484387" y="2518731"/>
                    </a:cubicBezTo>
                    <a:cubicBezTo>
                      <a:pt x="1484331" y="2459640"/>
                      <a:pt x="1533341" y="2411303"/>
                      <a:pt x="1593160" y="2411414"/>
                    </a:cubicBezTo>
                    <a:close/>
                    <a:moveTo>
                      <a:pt x="3583571" y="1968703"/>
                    </a:moveTo>
                    <a:cubicBezTo>
                      <a:pt x="3585985" y="2007265"/>
                      <a:pt x="3588286" y="2044031"/>
                      <a:pt x="3590644" y="2080852"/>
                    </a:cubicBezTo>
                    <a:cubicBezTo>
                      <a:pt x="3590531" y="2090114"/>
                      <a:pt x="3590475" y="2099431"/>
                      <a:pt x="3590475" y="2108805"/>
                    </a:cubicBezTo>
                    <a:cubicBezTo>
                      <a:pt x="3526936" y="2164655"/>
                      <a:pt x="3463228" y="2220337"/>
                      <a:pt x="3399800" y="2276299"/>
                    </a:cubicBezTo>
                    <a:cubicBezTo>
                      <a:pt x="3240557" y="2416794"/>
                      <a:pt x="3081427" y="2557457"/>
                      <a:pt x="2922297" y="2698064"/>
                    </a:cubicBezTo>
                    <a:cubicBezTo>
                      <a:pt x="2916403" y="2703284"/>
                      <a:pt x="2910902" y="2708841"/>
                      <a:pt x="2905177" y="2714286"/>
                    </a:cubicBezTo>
                    <a:cubicBezTo>
                      <a:pt x="2898778" y="2726915"/>
                      <a:pt x="2887215" y="2734773"/>
                      <a:pt x="2877055" y="2743698"/>
                    </a:cubicBezTo>
                    <a:cubicBezTo>
                      <a:pt x="2833948" y="2781474"/>
                      <a:pt x="2791401" y="2819811"/>
                      <a:pt x="2748292" y="2857531"/>
                    </a:cubicBezTo>
                    <a:cubicBezTo>
                      <a:pt x="2689748" y="2908778"/>
                      <a:pt x="2631428" y="2960306"/>
                      <a:pt x="2573165" y="3011834"/>
                    </a:cubicBezTo>
                    <a:cubicBezTo>
                      <a:pt x="2523152" y="3056065"/>
                      <a:pt x="2473196" y="3100352"/>
                      <a:pt x="2423184" y="3144583"/>
                    </a:cubicBezTo>
                    <a:cubicBezTo>
                      <a:pt x="2382994" y="3180057"/>
                      <a:pt x="2342861" y="3215644"/>
                      <a:pt x="2302560" y="3251063"/>
                    </a:cubicBezTo>
                    <a:cubicBezTo>
                      <a:pt x="2262258" y="3286424"/>
                      <a:pt x="2222011" y="3321843"/>
                      <a:pt x="2182047" y="3357598"/>
                    </a:cubicBezTo>
                    <a:cubicBezTo>
                      <a:pt x="2154206" y="3382464"/>
                      <a:pt x="2126084" y="3407050"/>
                      <a:pt x="2098075" y="3431634"/>
                    </a:cubicBezTo>
                    <a:cubicBezTo>
                      <a:pt x="2094539" y="3434778"/>
                      <a:pt x="2090554" y="3437416"/>
                      <a:pt x="2085727" y="3438370"/>
                    </a:cubicBezTo>
                    <a:cubicBezTo>
                      <a:pt x="2044695" y="3474238"/>
                      <a:pt x="2003439" y="3509824"/>
                      <a:pt x="1962744" y="3546085"/>
                    </a:cubicBezTo>
                    <a:cubicBezTo>
                      <a:pt x="1935802" y="3570053"/>
                      <a:pt x="1907400" y="3592448"/>
                      <a:pt x="1882534" y="3618718"/>
                    </a:cubicBezTo>
                    <a:cubicBezTo>
                      <a:pt x="1834991" y="3610074"/>
                      <a:pt x="1787280" y="3603113"/>
                      <a:pt x="1739064" y="3599353"/>
                    </a:cubicBezTo>
                    <a:cubicBezTo>
                      <a:pt x="1739233" y="3590147"/>
                      <a:pt x="1746642" y="3585937"/>
                      <a:pt x="1752367" y="3580886"/>
                    </a:cubicBezTo>
                    <a:cubicBezTo>
                      <a:pt x="1805522" y="3534634"/>
                      <a:pt x="1857724" y="3487429"/>
                      <a:pt x="1910711" y="3441008"/>
                    </a:cubicBezTo>
                    <a:cubicBezTo>
                      <a:pt x="1968807" y="3390097"/>
                      <a:pt x="2026565" y="3338738"/>
                      <a:pt x="2084604" y="3287715"/>
                    </a:cubicBezTo>
                    <a:cubicBezTo>
                      <a:pt x="2134729" y="3243653"/>
                      <a:pt x="2184629" y="3199253"/>
                      <a:pt x="2234529" y="3154967"/>
                    </a:cubicBezTo>
                    <a:cubicBezTo>
                      <a:pt x="2274606" y="3119380"/>
                      <a:pt x="2315020" y="3084130"/>
                      <a:pt x="2355154" y="3048599"/>
                    </a:cubicBezTo>
                    <a:cubicBezTo>
                      <a:pt x="2396466" y="3012002"/>
                      <a:pt x="2437946" y="2975573"/>
                      <a:pt x="2479034" y="2938808"/>
                    </a:cubicBezTo>
                    <a:cubicBezTo>
                      <a:pt x="2518213" y="2903727"/>
                      <a:pt x="2557785" y="2869150"/>
                      <a:pt x="2597132" y="2834349"/>
                    </a:cubicBezTo>
                    <a:cubicBezTo>
                      <a:pt x="2638500" y="2797808"/>
                      <a:pt x="2679701" y="2761155"/>
                      <a:pt x="2721237" y="2724782"/>
                    </a:cubicBezTo>
                    <a:cubicBezTo>
                      <a:pt x="2772653" y="2679766"/>
                      <a:pt x="2823676" y="2634355"/>
                      <a:pt x="2874866" y="2589114"/>
                    </a:cubicBezTo>
                    <a:cubicBezTo>
                      <a:pt x="2915056" y="2553640"/>
                      <a:pt x="2955358" y="2518278"/>
                      <a:pt x="2995210" y="2482411"/>
                    </a:cubicBezTo>
                    <a:cubicBezTo>
                      <a:pt x="3001497" y="2476741"/>
                      <a:pt x="3007503" y="2470848"/>
                      <a:pt x="3016035" y="2468827"/>
                    </a:cubicBezTo>
                    <a:cubicBezTo>
                      <a:pt x="3081820" y="2410956"/>
                      <a:pt x="3147718" y="2353198"/>
                      <a:pt x="3213390" y="2295159"/>
                    </a:cubicBezTo>
                    <a:cubicBezTo>
                      <a:pt x="3334296" y="2188342"/>
                      <a:pt x="3455033" y="2081413"/>
                      <a:pt x="3575882" y="1974541"/>
                    </a:cubicBezTo>
                    <a:cubicBezTo>
                      <a:pt x="3577734" y="1972913"/>
                      <a:pt x="3579867" y="1971509"/>
                      <a:pt x="3583571" y="1968703"/>
                    </a:cubicBezTo>
                    <a:close/>
                    <a:moveTo>
                      <a:pt x="291086" y="1450669"/>
                    </a:moveTo>
                    <a:cubicBezTo>
                      <a:pt x="327213" y="1450669"/>
                      <a:pt x="355834" y="1479515"/>
                      <a:pt x="355722" y="1515641"/>
                    </a:cubicBezTo>
                    <a:cubicBezTo>
                      <a:pt x="355610" y="1552832"/>
                      <a:pt x="323964" y="1584310"/>
                      <a:pt x="286326" y="1584701"/>
                    </a:cubicBezTo>
                    <a:cubicBezTo>
                      <a:pt x="250367" y="1585038"/>
                      <a:pt x="220626" y="1556080"/>
                      <a:pt x="220458" y="1520570"/>
                    </a:cubicBezTo>
                    <a:cubicBezTo>
                      <a:pt x="220233" y="1483379"/>
                      <a:pt x="253279" y="1450669"/>
                      <a:pt x="291086" y="1450669"/>
                    </a:cubicBezTo>
                    <a:close/>
                    <a:moveTo>
                      <a:pt x="1668773" y="705058"/>
                    </a:moveTo>
                    <a:cubicBezTo>
                      <a:pt x="1736265" y="705338"/>
                      <a:pt x="1787290" y="756532"/>
                      <a:pt x="1787010" y="823688"/>
                    </a:cubicBezTo>
                    <a:cubicBezTo>
                      <a:pt x="1786731" y="892581"/>
                      <a:pt x="1728592" y="949096"/>
                      <a:pt x="1658075" y="949040"/>
                    </a:cubicBezTo>
                    <a:cubicBezTo>
                      <a:pt x="1590695" y="948983"/>
                      <a:pt x="1538269" y="897342"/>
                      <a:pt x="1538550" y="831306"/>
                    </a:cubicBezTo>
                    <a:cubicBezTo>
                      <a:pt x="1538829" y="761797"/>
                      <a:pt x="1597696" y="704778"/>
                      <a:pt x="1668773" y="705058"/>
                    </a:cubicBezTo>
                    <a:close/>
                    <a:moveTo>
                      <a:pt x="983036" y="0"/>
                    </a:moveTo>
                    <a:cubicBezTo>
                      <a:pt x="1029917" y="224"/>
                      <a:pt x="1076854" y="448"/>
                      <a:pt x="1123735" y="672"/>
                    </a:cubicBezTo>
                    <a:cubicBezTo>
                      <a:pt x="1096794" y="24645"/>
                      <a:pt x="1069853" y="48617"/>
                      <a:pt x="1042912" y="72646"/>
                    </a:cubicBezTo>
                    <a:cubicBezTo>
                      <a:pt x="976595" y="129888"/>
                      <a:pt x="910167" y="187075"/>
                      <a:pt x="843963" y="244429"/>
                    </a:cubicBezTo>
                    <a:cubicBezTo>
                      <a:pt x="704721" y="365019"/>
                      <a:pt x="565536" y="485722"/>
                      <a:pt x="426350" y="606368"/>
                    </a:cubicBezTo>
                    <a:cubicBezTo>
                      <a:pt x="288341" y="726006"/>
                      <a:pt x="150387" y="845701"/>
                      <a:pt x="12378" y="965339"/>
                    </a:cubicBezTo>
                    <a:cubicBezTo>
                      <a:pt x="8457" y="968756"/>
                      <a:pt x="4144" y="971668"/>
                      <a:pt x="0" y="974861"/>
                    </a:cubicBezTo>
                    <a:cubicBezTo>
                      <a:pt x="4257" y="934645"/>
                      <a:pt x="7337" y="894262"/>
                      <a:pt x="15571" y="854550"/>
                    </a:cubicBezTo>
                    <a:cubicBezTo>
                      <a:pt x="96730" y="783137"/>
                      <a:pt x="177889" y="711836"/>
                      <a:pt x="258935" y="640310"/>
                    </a:cubicBezTo>
                    <a:cubicBezTo>
                      <a:pt x="399409" y="516360"/>
                      <a:pt x="539883" y="392353"/>
                      <a:pt x="680245" y="268234"/>
                    </a:cubicBezTo>
                    <a:cubicBezTo>
                      <a:pt x="781288" y="178897"/>
                      <a:pt x="882106" y="89393"/>
                      <a:pt x="98303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8022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xmlns="" id="{102FF72D-83EC-458A-BDC1-319624212543}"/>
                  </a:ext>
                </a:extLst>
              </p:cNvPr>
              <p:cNvSpPr/>
              <p:nvPr/>
            </p:nvSpPr>
            <p:spPr>
              <a:xfrm>
                <a:off x="2135962" y="1747099"/>
                <a:ext cx="3564604" cy="3548388"/>
              </a:xfrm>
              <a:custGeom>
                <a:avLst/>
                <a:gdLst>
                  <a:gd name="connsiteX0" fmla="*/ 2047862 w 3564604"/>
                  <a:gd name="connsiteY0" fmla="*/ 2400947 h 3548388"/>
                  <a:gd name="connsiteX1" fmla="*/ 2095919 w 3564604"/>
                  <a:gd name="connsiteY1" fmla="*/ 2448667 h 3548388"/>
                  <a:gd name="connsiteX2" fmla="*/ 2043829 w 3564604"/>
                  <a:gd name="connsiteY2" fmla="*/ 2498180 h 3548388"/>
                  <a:gd name="connsiteX3" fmla="*/ 1996388 w 3564604"/>
                  <a:gd name="connsiteY3" fmla="*/ 2452084 h 3548388"/>
                  <a:gd name="connsiteX4" fmla="*/ 2047862 w 3564604"/>
                  <a:gd name="connsiteY4" fmla="*/ 2400947 h 3548388"/>
                  <a:gd name="connsiteX5" fmla="*/ 3410160 w 3564604"/>
                  <a:gd name="connsiteY5" fmla="*/ 1646305 h 3548388"/>
                  <a:gd name="connsiteX6" fmla="*/ 3444368 w 3564604"/>
                  <a:gd name="connsiteY6" fmla="*/ 1652480 h 3548388"/>
                  <a:gd name="connsiteX7" fmla="*/ 3537345 w 3564604"/>
                  <a:gd name="connsiteY7" fmla="*/ 1712075 h 3548388"/>
                  <a:gd name="connsiteX8" fmla="*/ 3544234 w 3564604"/>
                  <a:gd name="connsiteY8" fmla="*/ 1725741 h 3548388"/>
                  <a:gd name="connsiteX9" fmla="*/ 3563782 w 3564604"/>
                  <a:gd name="connsiteY9" fmla="*/ 1804996 h 3548388"/>
                  <a:gd name="connsiteX10" fmla="*/ 3558629 w 3564604"/>
                  <a:gd name="connsiteY10" fmla="*/ 1821015 h 3548388"/>
                  <a:gd name="connsiteX11" fmla="*/ 3165941 w 3564604"/>
                  <a:gd name="connsiteY11" fmla="*/ 2165815 h 3548388"/>
                  <a:gd name="connsiteX12" fmla="*/ 3076884 w 3564604"/>
                  <a:gd name="connsiteY12" fmla="*/ 2245462 h 3548388"/>
                  <a:gd name="connsiteX13" fmla="*/ 3020090 w 3564604"/>
                  <a:gd name="connsiteY13" fmla="*/ 2299512 h 3548388"/>
                  <a:gd name="connsiteX14" fmla="*/ 2872390 w 3564604"/>
                  <a:gd name="connsiteY14" fmla="*/ 2429344 h 3548388"/>
                  <a:gd name="connsiteX15" fmla="*/ 2700887 w 3564604"/>
                  <a:gd name="connsiteY15" fmla="*/ 2579788 h 3548388"/>
                  <a:gd name="connsiteX16" fmla="*/ 2534311 w 3564604"/>
                  <a:gd name="connsiteY16" fmla="*/ 2726311 h 3548388"/>
                  <a:gd name="connsiteX17" fmla="*/ 2364040 w 3564604"/>
                  <a:gd name="connsiteY17" fmla="*/ 2875747 h 3548388"/>
                  <a:gd name="connsiteX18" fmla="*/ 2223510 w 3564604"/>
                  <a:gd name="connsiteY18" fmla="*/ 2999417 h 3548388"/>
                  <a:gd name="connsiteX19" fmla="*/ 2081580 w 3564604"/>
                  <a:gd name="connsiteY19" fmla="*/ 3123929 h 3548388"/>
                  <a:gd name="connsiteX20" fmla="*/ 1962334 w 3564604"/>
                  <a:gd name="connsiteY20" fmla="*/ 3228947 h 3548388"/>
                  <a:gd name="connsiteX21" fmla="*/ 1849921 w 3564604"/>
                  <a:gd name="connsiteY21" fmla="*/ 3327470 h 3548388"/>
                  <a:gd name="connsiteX22" fmla="*/ 1730563 w 3564604"/>
                  <a:gd name="connsiteY22" fmla="*/ 3432377 h 3548388"/>
                  <a:gd name="connsiteX23" fmla="*/ 1603924 w 3564604"/>
                  <a:gd name="connsiteY23" fmla="*/ 3543278 h 3548388"/>
                  <a:gd name="connsiteX24" fmla="*/ 1592778 w 3564604"/>
                  <a:gd name="connsiteY24" fmla="*/ 3548374 h 3548388"/>
                  <a:gd name="connsiteX25" fmla="*/ 1484286 w 3564604"/>
                  <a:gd name="connsiteY25" fmla="*/ 3516168 h 3548388"/>
                  <a:gd name="connsiteX26" fmla="*/ 1452583 w 3564604"/>
                  <a:gd name="connsiteY26" fmla="*/ 3393898 h 3548388"/>
                  <a:gd name="connsiteX27" fmla="*/ 1547857 w 3564604"/>
                  <a:gd name="connsiteY27" fmla="*/ 3267539 h 3548388"/>
                  <a:gd name="connsiteX28" fmla="*/ 1732131 w 3564604"/>
                  <a:gd name="connsiteY28" fmla="*/ 3268547 h 3548388"/>
                  <a:gd name="connsiteX29" fmla="*/ 1744901 w 3564604"/>
                  <a:gd name="connsiteY29" fmla="*/ 3274316 h 3548388"/>
                  <a:gd name="connsiteX30" fmla="*/ 1845384 w 3564604"/>
                  <a:gd name="connsiteY30" fmla="*/ 2993592 h 3548388"/>
                  <a:gd name="connsiteX31" fmla="*/ 2136246 w 3564604"/>
                  <a:gd name="connsiteY31" fmla="*/ 2928284 h 3548388"/>
                  <a:gd name="connsiteX32" fmla="*/ 2218413 w 3564604"/>
                  <a:gd name="connsiteY32" fmla="*/ 2653609 h 3548388"/>
                  <a:gd name="connsiteX33" fmla="*/ 2502218 w 3564604"/>
                  <a:gd name="connsiteY33" fmla="*/ 2604376 h 3548388"/>
                  <a:gd name="connsiteX34" fmla="*/ 2592507 w 3564604"/>
                  <a:gd name="connsiteY34" fmla="*/ 2319452 h 3548388"/>
                  <a:gd name="connsiteX35" fmla="*/ 2891154 w 3564604"/>
                  <a:gd name="connsiteY35" fmla="*/ 2280692 h 3548388"/>
                  <a:gd name="connsiteX36" fmla="*/ 2881184 w 3564604"/>
                  <a:gd name="connsiteY36" fmla="*/ 2185027 h 3548388"/>
                  <a:gd name="connsiteX37" fmla="*/ 3083213 w 3564604"/>
                  <a:gd name="connsiteY37" fmla="*/ 1927603 h 3548388"/>
                  <a:gd name="connsiteX38" fmla="*/ 3102257 w 3564604"/>
                  <a:gd name="connsiteY38" fmla="*/ 1920882 h 3548388"/>
                  <a:gd name="connsiteX39" fmla="*/ 3152106 w 3564604"/>
                  <a:gd name="connsiteY39" fmla="*/ 1915505 h 3548388"/>
                  <a:gd name="connsiteX40" fmla="*/ 3272136 w 3564604"/>
                  <a:gd name="connsiteY40" fmla="*/ 1934996 h 3548388"/>
                  <a:gd name="connsiteX41" fmla="*/ 3285298 w 3564604"/>
                  <a:gd name="connsiteY41" fmla="*/ 1939813 h 3548388"/>
                  <a:gd name="connsiteX42" fmla="*/ 3287483 w 3564604"/>
                  <a:gd name="connsiteY42" fmla="*/ 1938469 h 3548388"/>
                  <a:gd name="connsiteX43" fmla="*/ 3269503 w 3564604"/>
                  <a:gd name="connsiteY43" fmla="*/ 1812838 h 3548388"/>
                  <a:gd name="connsiteX44" fmla="*/ 3322825 w 3564604"/>
                  <a:gd name="connsiteY44" fmla="*/ 1684742 h 3548388"/>
                  <a:gd name="connsiteX45" fmla="*/ 3410160 w 3564604"/>
                  <a:gd name="connsiteY45" fmla="*/ 1646305 h 3548388"/>
                  <a:gd name="connsiteX46" fmla="*/ 2993597 w 3564604"/>
                  <a:gd name="connsiteY46" fmla="*/ 1192859 h 3548388"/>
                  <a:gd name="connsiteX47" fmla="*/ 3056888 w 3564604"/>
                  <a:gd name="connsiteY47" fmla="*/ 1254638 h 3548388"/>
                  <a:gd name="connsiteX48" fmla="*/ 2989508 w 3564604"/>
                  <a:gd name="connsiteY48" fmla="*/ 1319442 h 3548388"/>
                  <a:gd name="connsiteX49" fmla="*/ 2927001 w 3564604"/>
                  <a:gd name="connsiteY49" fmla="*/ 1258615 h 3548388"/>
                  <a:gd name="connsiteX50" fmla="*/ 2993597 w 3564604"/>
                  <a:gd name="connsiteY50" fmla="*/ 1192859 h 3548388"/>
                  <a:gd name="connsiteX51" fmla="*/ 786006 w 3564604"/>
                  <a:gd name="connsiteY51" fmla="*/ 1042638 h 3548388"/>
                  <a:gd name="connsiteX52" fmla="*/ 835128 w 3564604"/>
                  <a:gd name="connsiteY52" fmla="*/ 1091984 h 3548388"/>
                  <a:gd name="connsiteX53" fmla="*/ 781245 w 3564604"/>
                  <a:gd name="connsiteY53" fmla="*/ 1144912 h 3548388"/>
                  <a:gd name="connsiteX54" fmla="*/ 731675 w 3564604"/>
                  <a:gd name="connsiteY54" fmla="*/ 1094727 h 3548388"/>
                  <a:gd name="connsiteX55" fmla="*/ 786006 w 3564604"/>
                  <a:gd name="connsiteY55" fmla="*/ 1042638 h 3548388"/>
                  <a:gd name="connsiteX56" fmla="*/ 2511943 w 3564604"/>
                  <a:gd name="connsiteY56" fmla="*/ 463191 h 3548388"/>
                  <a:gd name="connsiteX57" fmla="*/ 2525855 w 3564604"/>
                  <a:gd name="connsiteY57" fmla="*/ 465117 h 3548388"/>
                  <a:gd name="connsiteX58" fmla="*/ 2587186 w 3564604"/>
                  <a:gd name="connsiteY58" fmla="*/ 502027 h 3548388"/>
                  <a:gd name="connsiteX59" fmla="*/ 2701727 w 3564604"/>
                  <a:gd name="connsiteY59" fmla="*/ 578537 h 3548388"/>
                  <a:gd name="connsiteX60" fmla="*/ 2861973 w 3564604"/>
                  <a:gd name="connsiteY60" fmla="*/ 698287 h 3548388"/>
                  <a:gd name="connsiteX61" fmla="*/ 2887569 w 3564604"/>
                  <a:gd name="connsiteY61" fmla="*/ 715707 h 3548388"/>
                  <a:gd name="connsiteX62" fmla="*/ 2917479 w 3564604"/>
                  <a:gd name="connsiteY62" fmla="*/ 740183 h 3548388"/>
                  <a:gd name="connsiteX63" fmla="*/ 3001270 w 3564604"/>
                  <a:gd name="connsiteY63" fmla="*/ 816470 h 3548388"/>
                  <a:gd name="connsiteX64" fmla="*/ 3010792 w 3564604"/>
                  <a:gd name="connsiteY64" fmla="*/ 828399 h 3548388"/>
                  <a:gd name="connsiteX65" fmla="*/ 3020819 w 3564604"/>
                  <a:gd name="connsiteY65" fmla="*/ 847387 h 3548388"/>
                  <a:gd name="connsiteX66" fmla="*/ 3013985 w 3564604"/>
                  <a:gd name="connsiteY66" fmla="*/ 869567 h 3548388"/>
                  <a:gd name="connsiteX67" fmla="*/ 2965592 w 3564604"/>
                  <a:gd name="connsiteY67" fmla="*/ 911855 h 3548388"/>
                  <a:gd name="connsiteX68" fmla="*/ 2842817 w 3564604"/>
                  <a:gd name="connsiteY68" fmla="*/ 970106 h 3548388"/>
                  <a:gd name="connsiteX69" fmla="*/ 2660055 w 3564604"/>
                  <a:gd name="connsiteY69" fmla="*/ 953359 h 3548388"/>
                  <a:gd name="connsiteX70" fmla="*/ 2652942 w 3564604"/>
                  <a:gd name="connsiteY70" fmla="*/ 950110 h 3548388"/>
                  <a:gd name="connsiteX71" fmla="*/ 2649750 w 3564604"/>
                  <a:gd name="connsiteY71" fmla="*/ 949942 h 3548388"/>
                  <a:gd name="connsiteX72" fmla="*/ 2649694 w 3564604"/>
                  <a:gd name="connsiteY72" fmla="*/ 978843 h 3548388"/>
                  <a:gd name="connsiteX73" fmla="*/ 2565958 w 3564604"/>
                  <a:gd name="connsiteY73" fmla="*/ 1221088 h 3548388"/>
                  <a:gd name="connsiteX74" fmla="*/ 2335531 w 3564604"/>
                  <a:gd name="connsiteY74" fmla="*/ 1351704 h 3548388"/>
                  <a:gd name="connsiteX75" fmla="*/ 2210180 w 3564604"/>
                  <a:gd name="connsiteY75" fmla="*/ 1353664 h 3548388"/>
                  <a:gd name="connsiteX76" fmla="*/ 2197802 w 3564604"/>
                  <a:gd name="connsiteY76" fmla="*/ 1366939 h 3548388"/>
                  <a:gd name="connsiteX77" fmla="*/ 2172373 w 3564604"/>
                  <a:gd name="connsiteY77" fmla="*/ 1566560 h 3548388"/>
                  <a:gd name="connsiteX78" fmla="*/ 1899155 w 3564604"/>
                  <a:gd name="connsiteY78" fmla="*/ 1752626 h 3548388"/>
                  <a:gd name="connsiteX79" fmla="*/ 1771395 w 3564604"/>
                  <a:gd name="connsiteY79" fmla="*/ 1739184 h 3548388"/>
                  <a:gd name="connsiteX80" fmla="*/ 1758457 w 3564604"/>
                  <a:gd name="connsiteY80" fmla="*/ 1750946 h 3548388"/>
                  <a:gd name="connsiteX81" fmla="*/ 1588241 w 3564604"/>
                  <a:gd name="connsiteY81" fmla="*/ 2103867 h 3548388"/>
                  <a:gd name="connsiteX82" fmla="*/ 1433541 w 3564604"/>
                  <a:gd name="connsiteY82" fmla="*/ 2146491 h 3548388"/>
                  <a:gd name="connsiteX83" fmla="*/ 1353503 w 3564604"/>
                  <a:gd name="connsiteY83" fmla="*/ 2141898 h 3548388"/>
                  <a:gd name="connsiteX84" fmla="*/ 1343868 w 3564604"/>
                  <a:gd name="connsiteY84" fmla="*/ 2151756 h 3548388"/>
                  <a:gd name="connsiteX85" fmla="*/ 1338043 w 3564604"/>
                  <a:gd name="connsiteY85" fmla="*/ 2273690 h 3548388"/>
                  <a:gd name="connsiteX86" fmla="*/ 1081124 w 3564604"/>
                  <a:gd name="connsiteY86" fmla="*/ 2520249 h 3548388"/>
                  <a:gd name="connsiteX87" fmla="*/ 923959 w 3564604"/>
                  <a:gd name="connsiteY87" fmla="*/ 2507758 h 3548388"/>
                  <a:gd name="connsiteX88" fmla="*/ 907940 w 3564604"/>
                  <a:gd name="connsiteY88" fmla="*/ 2521817 h 3548388"/>
                  <a:gd name="connsiteX89" fmla="*/ 836415 w 3564604"/>
                  <a:gd name="connsiteY89" fmla="*/ 2796043 h 3548388"/>
                  <a:gd name="connsiteX90" fmla="*/ 667599 w 3564604"/>
                  <a:gd name="connsiteY90" fmla="*/ 2897926 h 3548388"/>
                  <a:gd name="connsiteX91" fmla="*/ 657854 w 3564604"/>
                  <a:gd name="connsiteY91" fmla="*/ 2893557 h 3548388"/>
                  <a:gd name="connsiteX92" fmla="*/ 580783 w 3564604"/>
                  <a:gd name="connsiteY92" fmla="*/ 2790386 h 3548388"/>
                  <a:gd name="connsiteX93" fmla="*/ 479461 w 3564604"/>
                  <a:gd name="connsiteY93" fmla="*/ 2648456 h 3548388"/>
                  <a:gd name="connsiteX94" fmla="*/ 479797 w 3564604"/>
                  <a:gd name="connsiteY94" fmla="*/ 2620731 h 3548388"/>
                  <a:gd name="connsiteX95" fmla="*/ 781300 w 3564604"/>
                  <a:gd name="connsiteY95" fmla="*/ 2325053 h 3548388"/>
                  <a:gd name="connsiteX96" fmla="*/ 1106776 w 3564604"/>
                  <a:gd name="connsiteY96" fmla="*/ 2069869 h 3548388"/>
                  <a:gd name="connsiteX97" fmla="*/ 1250443 w 3564604"/>
                  <a:gd name="connsiteY97" fmla="*/ 1925307 h 3548388"/>
                  <a:gd name="connsiteX98" fmla="*/ 1296372 w 3564604"/>
                  <a:gd name="connsiteY98" fmla="*/ 1747081 h 3548388"/>
                  <a:gd name="connsiteX99" fmla="*/ 1298220 w 3564604"/>
                  <a:gd name="connsiteY99" fmla="*/ 1693872 h 3548388"/>
                  <a:gd name="connsiteX100" fmla="*/ 1238233 w 3564604"/>
                  <a:gd name="connsiteY100" fmla="*/ 1596358 h 3548388"/>
                  <a:gd name="connsiteX101" fmla="*/ 1249211 w 3564604"/>
                  <a:gd name="connsiteY101" fmla="*/ 1580227 h 3548388"/>
                  <a:gd name="connsiteX102" fmla="*/ 1456338 w 3564604"/>
                  <a:gd name="connsiteY102" fmla="*/ 1506909 h 3548388"/>
                  <a:gd name="connsiteX103" fmla="*/ 1548642 w 3564604"/>
                  <a:gd name="connsiteY103" fmla="*/ 1514471 h 3548388"/>
                  <a:gd name="connsiteX104" fmla="*/ 1562589 w 3564604"/>
                  <a:gd name="connsiteY104" fmla="*/ 1502764 h 3548388"/>
                  <a:gd name="connsiteX105" fmla="*/ 1603252 w 3564604"/>
                  <a:gd name="connsiteY105" fmla="*/ 1331708 h 3548388"/>
                  <a:gd name="connsiteX106" fmla="*/ 1874567 w 3564604"/>
                  <a:gd name="connsiteY106" fmla="*/ 1150571 h 3548388"/>
                  <a:gd name="connsiteX107" fmla="*/ 1960767 w 3564604"/>
                  <a:gd name="connsiteY107" fmla="*/ 1150683 h 3548388"/>
                  <a:gd name="connsiteX108" fmla="*/ 1975329 w 3564604"/>
                  <a:gd name="connsiteY108" fmla="*/ 1135952 h 3548388"/>
                  <a:gd name="connsiteX109" fmla="*/ 2062033 w 3564604"/>
                  <a:gd name="connsiteY109" fmla="*/ 865590 h 3548388"/>
                  <a:gd name="connsiteX110" fmla="*/ 2305062 w 3564604"/>
                  <a:gd name="connsiteY110" fmla="*/ 734358 h 3548388"/>
                  <a:gd name="connsiteX111" fmla="*/ 2383532 w 3564604"/>
                  <a:gd name="connsiteY111" fmla="*/ 732790 h 3548388"/>
                  <a:gd name="connsiteX112" fmla="*/ 2425484 w 3564604"/>
                  <a:gd name="connsiteY112" fmla="*/ 738223 h 3548388"/>
                  <a:gd name="connsiteX113" fmla="*/ 2435062 w 3564604"/>
                  <a:gd name="connsiteY113" fmla="*/ 728085 h 3548388"/>
                  <a:gd name="connsiteX114" fmla="*/ 2428677 w 3564604"/>
                  <a:gd name="connsiteY114" fmla="*/ 687813 h 3548388"/>
                  <a:gd name="connsiteX115" fmla="*/ 2468164 w 3564604"/>
                  <a:gd name="connsiteY115" fmla="*/ 503707 h 3548388"/>
                  <a:gd name="connsiteX116" fmla="*/ 2499418 w 3564604"/>
                  <a:gd name="connsiteY116" fmla="*/ 469037 h 3548388"/>
                  <a:gd name="connsiteX117" fmla="*/ 2511943 w 3564604"/>
                  <a:gd name="connsiteY117" fmla="*/ 463191 h 3548388"/>
                  <a:gd name="connsiteX118" fmla="*/ 2149816 w 3564604"/>
                  <a:gd name="connsiteY118" fmla="*/ 421134 h 3548388"/>
                  <a:gd name="connsiteX119" fmla="*/ 2208779 w 3564604"/>
                  <a:gd name="connsiteY119" fmla="*/ 464557 h 3548388"/>
                  <a:gd name="connsiteX120" fmla="*/ 2163747 w 3564604"/>
                  <a:gd name="connsiteY120" fmla="*/ 552605 h 3548388"/>
                  <a:gd name="connsiteX121" fmla="*/ 2150192 w 3564604"/>
                  <a:gd name="connsiteY121" fmla="*/ 556526 h 3548388"/>
                  <a:gd name="connsiteX122" fmla="*/ 2077546 w 3564604"/>
                  <a:gd name="connsiteY122" fmla="*/ 512109 h 3548388"/>
                  <a:gd name="connsiteX123" fmla="*/ 2122915 w 3564604"/>
                  <a:gd name="connsiteY123" fmla="*/ 424957 h 3548388"/>
                  <a:gd name="connsiteX124" fmla="*/ 2149816 w 3564604"/>
                  <a:gd name="connsiteY124" fmla="*/ 421134 h 3548388"/>
                  <a:gd name="connsiteX125" fmla="*/ 1316310 w 3564604"/>
                  <a:gd name="connsiteY125" fmla="*/ 1406 h 3548388"/>
                  <a:gd name="connsiteX126" fmla="*/ 1438860 w 3564604"/>
                  <a:gd name="connsiteY126" fmla="*/ 19273 h 3548388"/>
                  <a:gd name="connsiteX127" fmla="*/ 1458408 w 3564604"/>
                  <a:gd name="connsiteY127" fmla="*/ 38317 h 3548388"/>
                  <a:gd name="connsiteX128" fmla="*/ 1453872 w 3564604"/>
                  <a:gd name="connsiteY128" fmla="*/ 197386 h 3548388"/>
                  <a:gd name="connsiteX129" fmla="*/ 1123970 w 3564604"/>
                  <a:gd name="connsiteY129" fmla="*/ 331531 h 3548388"/>
                  <a:gd name="connsiteX130" fmla="*/ 1041523 w 3564604"/>
                  <a:gd name="connsiteY130" fmla="*/ 599988 h 3548388"/>
                  <a:gd name="connsiteX131" fmla="*/ 762704 w 3564604"/>
                  <a:gd name="connsiteY131" fmla="*/ 647542 h 3548388"/>
                  <a:gd name="connsiteX132" fmla="*/ 764664 w 3564604"/>
                  <a:gd name="connsiteY132" fmla="*/ 668769 h 3548388"/>
                  <a:gd name="connsiteX133" fmla="*/ 589184 w 3564604"/>
                  <a:gd name="connsiteY133" fmla="*/ 957615 h 3548388"/>
                  <a:gd name="connsiteX134" fmla="*/ 421489 w 3564604"/>
                  <a:gd name="connsiteY134" fmla="*/ 961535 h 3548388"/>
                  <a:gd name="connsiteX135" fmla="*/ 409391 w 3564604"/>
                  <a:gd name="connsiteY135" fmla="*/ 958007 h 3548388"/>
                  <a:gd name="connsiteX136" fmla="*/ 397965 w 3564604"/>
                  <a:gd name="connsiteY136" fmla="*/ 968089 h 3548388"/>
                  <a:gd name="connsiteX137" fmla="*/ 393260 w 3564604"/>
                  <a:gd name="connsiteY137" fmla="*/ 1080501 h 3548388"/>
                  <a:gd name="connsiteX138" fmla="*/ 142277 w 3564604"/>
                  <a:gd name="connsiteY138" fmla="*/ 1304935 h 3548388"/>
                  <a:gd name="connsiteX139" fmla="*/ 25328 w 3564604"/>
                  <a:gd name="connsiteY139" fmla="*/ 1297205 h 3548388"/>
                  <a:gd name="connsiteX140" fmla="*/ 7796 w 3564604"/>
                  <a:gd name="connsiteY140" fmla="*/ 1287515 h 3548388"/>
                  <a:gd name="connsiteX141" fmla="*/ 2812 w 3564604"/>
                  <a:gd name="connsiteY141" fmla="*/ 1181376 h 3548388"/>
                  <a:gd name="connsiteX142" fmla="*/ 852 w 3564604"/>
                  <a:gd name="connsiteY142" fmla="*/ 1147714 h 3548388"/>
                  <a:gd name="connsiteX143" fmla="*/ 50197 w 3564604"/>
                  <a:gd name="connsiteY143" fmla="*/ 1099657 h 3548388"/>
                  <a:gd name="connsiteX144" fmla="*/ 154544 w 3564604"/>
                  <a:gd name="connsiteY144" fmla="*/ 1006176 h 3548388"/>
                  <a:gd name="connsiteX145" fmla="*/ 289585 w 3564604"/>
                  <a:gd name="connsiteY145" fmla="*/ 885641 h 3548388"/>
                  <a:gd name="connsiteX146" fmla="*/ 391691 w 3564604"/>
                  <a:gd name="connsiteY146" fmla="*/ 794401 h 3548388"/>
                  <a:gd name="connsiteX147" fmla="*/ 525556 w 3564604"/>
                  <a:gd name="connsiteY147" fmla="*/ 674874 h 3548388"/>
                  <a:gd name="connsiteX148" fmla="*/ 629903 w 3564604"/>
                  <a:gd name="connsiteY148" fmla="*/ 581337 h 3548388"/>
                  <a:gd name="connsiteX149" fmla="*/ 766120 w 3564604"/>
                  <a:gd name="connsiteY149" fmla="*/ 459739 h 3548388"/>
                  <a:gd name="connsiteX150" fmla="*/ 895224 w 3564604"/>
                  <a:gd name="connsiteY150" fmla="*/ 344301 h 3548388"/>
                  <a:gd name="connsiteX151" fmla="*/ 1030265 w 3564604"/>
                  <a:gd name="connsiteY151" fmla="*/ 223711 h 3548388"/>
                  <a:gd name="connsiteX152" fmla="*/ 1133436 w 3564604"/>
                  <a:gd name="connsiteY152" fmla="*/ 131238 h 3548388"/>
                  <a:gd name="connsiteX153" fmla="*/ 1176284 w 3564604"/>
                  <a:gd name="connsiteY153" fmla="*/ 91751 h 3548388"/>
                  <a:gd name="connsiteX154" fmla="*/ 1255875 w 3564604"/>
                  <a:gd name="connsiteY154" fmla="*/ 20169 h 3548388"/>
                  <a:gd name="connsiteX155" fmla="*/ 1316310 w 3564604"/>
                  <a:gd name="connsiteY155" fmla="*/ 1406 h 3548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</a:cxnLst>
                <a:rect l="l" t="t" r="r" b="b"/>
                <a:pathLst>
                  <a:path w="3564604" h="3548388">
                    <a:moveTo>
                      <a:pt x="2047862" y="2400947"/>
                    </a:moveTo>
                    <a:cubicBezTo>
                      <a:pt x="2073740" y="2400667"/>
                      <a:pt x="2096536" y="2423295"/>
                      <a:pt x="2095919" y="2448667"/>
                    </a:cubicBezTo>
                    <a:cubicBezTo>
                      <a:pt x="2095304" y="2476729"/>
                      <a:pt x="2072563" y="2498293"/>
                      <a:pt x="2043829" y="2498180"/>
                    </a:cubicBezTo>
                    <a:cubicBezTo>
                      <a:pt x="2017280" y="2498069"/>
                      <a:pt x="1996445" y="2477849"/>
                      <a:pt x="1996388" y="2452084"/>
                    </a:cubicBezTo>
                    <a:cubicBezTo>
                      <a:pt x="1996332" y="2425535"/>
                      <a:pt x="2020753" y="2401282"/>
                      <a:pt x="2047862" y="2400947"/>
                    </a:cubicBezTo>
                    <a:close/>
                    <a:moveTo>
                      <a:pt x="3410160" y="1646305"/>
                    </a:moveTo>
                    <a:cubicBezTo>
                      <a:pt x="3421155" y="1646791"/>
                      <a:pt x="3432564" y="1648853"/>
                      <a:pt x="3444368" y="1652480"/>
                    </a:cubicBezTo>
                    <a:cubicBezTo>
                      <a:pt x="3480943" y="1663738"/>
                      <a:pt x="3510684" y="1685470"/>
                      <a:pt x="3537345" y="1712075"/>
                    </a:cubicBezTo>
                    <a:cubicBezTo>
                      <a:pt x="3541266" y="1715996"/>
                      <a:pt x="3543002" y="1720420"/>
                      <a:pt x="3544234" y="1725741"/>
                    </a:cubicBezTo>
                    <a:cubicBezTo>
                      <a:pt x="3550395" y="1752235"/>
                      <a:pt x="3556669" y="1778727"/>
                      <a:pt x="3563782" y="1804996"/>
                    </a:cubicBezTo>
                    <a:cubicBezTo>
                      <a:pt x="3565798" y="1812389"/>
                      <a:pt x="3564118" y="1816198"/>
                      <a:pt x="3558629" y="1821015"/>
                    </a:cubicBezTo>
                    <a:cubicBezTo>
                      <a:pt x="3427621" y="1935837"/>
                      <a:pt x="3296724" y="2050770"/>
                      <a:pt x="3165941" y="2165815"/>
                    </a:cubicBezTo>
                    <a:cubicBezTo>
                      <a:pt x="3136031" y="2192084"/>
                      <a:pt x="3106570" y="2218857"/>
                      <a:pt x="3076884" y="2245462"/>
                    </a:cubicBezTo>
                    <a:cubicBezTo>
                      <a:pt x="3061369" y="2267026"/>
                      <a:pt x="3039694" y="2282317"/>
                      <a:pt x="3020090" y="2299512"/>
                    </a:cubicBezTo>
                    <a:cubicBezTo>
                      <a:pt x="2970856" y="2342751"/>
                      <a:pt x="2921792" y="2386272"/>
                      <a:pt x="2872390" y="2429344"/>
                    </a:cubicBezTo>
                    <a:cubicBezTo>
                      <a:pt x="2815091" y="2479305"/>
                      <a:pt x="2758073" y="2529658"/>
                      <a:pt x="2700887" y="2579788"/>
                    </a:cubicBezTo>
                    <a:cubicBezTo>
                      <a:pt x="2645268" y="2628517"/>
                      <a:pt x="2589874" y="2677526"/>
                      <a:pt x="2534311" y="2726311"/>
                    </a:cubicBezTo>
                    <a:cubicBezTo>
                      <a:pt x="2477573" y="2776160"/>
                      <a:pt x="2420835" y="2826009"/>
                      <a:pt x="2364040" y="2875747"/>
                    </a:cubicBezTo>
                    <a:cubicBezTo>
                      <a:pt x="2317047" y="2916858"/>
                      <a:pt x="2270279" y="2958193"/>
                      <a:pt x="2223510" y="2999417"/>
                    </a:cubicBezTo>
                    <a:cubicBezTo>
                      <a:pt x="2176293" y="3041033"/>
                      <a:pt x="2128684" y="3082201"/>
                      <a:pt x="2081580" y="3123929"/>
                    </a:cubicBezTo>
                    <a:cubicBezTo>
                      <a:pt x="2041925" y="3159047"/>
                      <a:pt x="2001821" y="3193661"/>
                      <a:pt x="1962334" y="3228947"/>
                    </a:cubicBezTo>
                    <a:cubicBezTo>
                      <a:pt x="1925143" y="3262106"/>
                      <a:pt x="1887224" y="3294424"/>
                      <a:pt x="1849921" y="3327470"/>
                    </a:cubicBezTo>
                    <a:cubicBezTo>
                      <a:pt x="1810322" y="3362644"/>
                      <a:pt x="1770274" y="3397315"/>
                      <a:pt x="1730563" y="3432377"/>
                    </a:cubicBezTo>
                    <a:cubicBezTo>
                      <a:pt x="1688555" y="3469569"/>
                      <a:pt x="1646380" y="3506591"/>
                      <a:pt x="1603924" y="3543278"/>
                    </a:cubicBezTo>
                    <a:cubicBezTo>
                      <a:pt x="1600675" y="3546078"/>
                      <a:pt x="1597371" y="3548599"/>
                      <a:pt x="1592778" y="3548374"/>
                    </a:cubicBezTo>
                    <a:cubicBezTo>
                      <a:pt x="1556315" y="3538965"/>
                      <a:pt x="1520076" y="3528435"/>
                      <a:pt x="1484286" y="3516168"/>
                    </a:cubicBezTo>
                    <a:cubicBezTo>
                      <a:pt x="1461994" y="3478474"/>
                      <a:pt x="1448271" y="3438594"/>
                      <a:pt x="1452583" y="3393898"/>
                    </a:cubicBezTo>
                    <a:cubicBezTo>
                      <a:pt x="1458521" y="3332231"/>
                      <a:pt x="1493751" y="3292072"/>
                      <a:pt x="1547857" y="3267539"/>
                    </a:cubicBezTo>
                    <a:cubicBezTo>
                      <a:pt x="1608965" y="3239870"/>
                      <a:pt x="1670856" y="3242446"/>
                      <a:pt x="1732131" y="3268547"/>
                    </a:cubicBezTo>
                    <a:cubicBezTo>
                      <a:pt x="1735884" y="3270171"/>
                      <a:pt x="1739581" y="3271908"/>
                      <a:pt x="1744901" y="3274316"/>
                    </a:cubicBezTo>
                    <a:cubicBezTo>
                      <a:pt x="1730507" y="3162744"/>
                      <a:pt x="1761649" y="3067862"/>
                      <a:pt x="1845384" y="2993592"/>
                    </a:cubicBezTo>
                    <a:cubicBezTo>
                      <a:pt x="1929344" y="2919154"/>
                      <a:pt x="2028370" y="2904816"/>
                      <a:pt x="2136246" y="2928284"/>
                    </a:cubicBezTo>
                    <a:cubicBezTo>
                      <a:pt x="2110650" y="2820856"/>
                      <a:pt x="2135574" y="2726759"/>
                      <a:pt x="2218413" y="2653609"/>
                    </a:cubicBezTo>
                    <a:cubicBezTo>
                      <a:pt x="2301309" y="2580404"/>
                      <a:pt x="2397982" y="2567634"/>
                      <a:pt x="2502218" y="2604376"/>
                    </a:cubicBezTo>
                    <a:cubicBezTo>
                      <a:pt x="2482166" y="2493476"/>
                      <a:pt x="2500370" y="2393441"/>
                      <a:pt x="2592507" y="2319452"/>
                    </a:cubicBezTo>
                    <a:cubicBezTo>
                      <a:pt x="2682515" y="2247198"/>
                      <a:pt x="2783390" y="2239693"/>
                      <a:pt x="2891154" y="2280692"/>
                    </a:cubicBezTo>
                    <a:cubicBezTo>
                      <a:pt x="2882360" y="2248486"/>
                      <a:pt x="2879560" y="2217064"/>
                      <a:pt x="2881184" y="2185027"/>
                    </a:cubicBezTo>
                    <a:cubicBezTo>
                      <a:pt x="2887177" y="2066117"/>
                      <a:pt x="2968784" y="1961937"/>
                      <a:pt x="3083213" y="1927603"/>
                    </a:cubicBezTo>
                    <a:cubicBezTo>
                      <a:pt x="3089654" y="1925698"/>
                      <a:pt x="3095927" y="1923178"/>
                      <a:pt x="3102257" y="1920882"/>
                    </a:cubicBezTo>
                    <a:cubicBezTo>
                      <a:pt x="3118892" y="1919033"/>
                      <a:pt x="3135415" y="1916457"/>
                      <a:pt x="3152106" y="1915505"/>
                    </a:cubicBezTo>
                    <a:cubicBezTo>
                      <a:pt x="3193497" y="1913152"/>
                      <a:pt x="3233433" y="1920321"/>
                      <a:pt x="3272136" y="1934996"/>
                    </a:cubicBezTo>
                    <a:cubicBezTo>
                      <a:pt x="3276505" y="1936677"/>
                      <a:pt x="3280874" y="1938245"/>
                      <a:pt x="3285298" y="1939813"/>
                    </a:cubicBezTo>
                    <a:cubicBezTo>
                      <a:pt x="3285579" y="1939925"/>
                      <a:pt x="3286139" y="1939365"/>
                      <a:pt x="3287483" y="1938469"/>
                    </a:cubicBezTo>
                    <a:cubicBezTo>
                      <a:pt x="3271800" y="1898198"/>
                      <a:pt x="3265975" y="1856078"/>
                      <a:pt x="3269503" y="1812838"/>
                    </a:cubicBezTo>
                    <a:cubicBezTo>
                      <a:pt x="3273480" y="1764501"/>
                      <a:pt x="3289556" y="1720756"/>
                      <a:pt x="3322825" y="1684742"/>
                    </a:cubicBezTo>
                    <a:cubicBezTo>
                      <a:pt x="3347904" y="1657563"/>
                      <a:pt x="3377173" y="1644845"/>
                      <a:pt x="3410160" y="1646305"/>
                    </a:cubicBezTo>
                    <a:close/>
                    <a:moveTo>
                      <a:pt x="2993597" y="1192859"/>
                    </a:moveTo>
                    <a:cubicBezTo>
                      <a:pt x="3029780" y="1192635"/>
                      <a:pt x="3057505" y="1219743"/>
                      <a:pt x="3056888" y="1254638"/>
                    </a:cubicBezTo>
                    <a:cubicBezTo>
                      <a:pt x="3056273" y="1290709"/>
                      <a:pt x="3026419" y="1319386"/>
                      <a:pt x="2989508" y="1319442"/>
                    </a:cubicBezTo>
                    <a:cubicBezTo>
                      <a:pt x="2954166" y="1319498"/>
                      <a:pt x="2926666" y="1292725"/>
                      <a:pt x="2927001" y="1258615"/>
                    </a:cubicBezTo>
                    <a:cubicBezTo>
                      <a:pt x="2927337" y="1222544"/>
                      <a:pt x="2957190" y="1193082"/>
                      <a:pt x="2993597" y="1192859"/>
                    </a:cubicBezTo>
                    <a:close/>
                    <a:moveTo>
                      <a:pt x="786006" y="1042638"/>
                    </a:moveTo>
                    <a:cubicBezTo>
                      <a:pt x="812947" y="1043255"/>
                      <a:pt x="835464" y="1065883"/>
                      <a:pt x="835128" y="1091984"/>
                    </a:cubicBezTo>
                    <a:cubicBezTo>
                      <a:pt x="834736" y="1120325"/>
                      <a:pt x="809866" y="1144744"/>
                      <a:pt x="781245" y="1144912"/>
                    </a:cubicBezTo>
                    <a:cubicBezTo>
                      <a:pt x="753856" y="1145081"/>
                      <a:pt x="731228" y="1122173"/>
                      <a:pt x="731675" y="1094727"/>
                    </a:cubicBezTo>
                    <a:cubicBezTo>
                      <a:pt x="732124" y="1066499"/>
                      <a:pt x="757665" y="1042022"/>
                      <a:pt x="786006" y="1042638"/>
                    </a:cubicBezTo>
                    <a:close/>
                    <a:moveTo>
                      <a:pt x="2511943" y="463191"/>
                    </a:moveTo>
                    <a:cubicBezTo>
                      <a:pt x="2516347" y="462260"/>
                      <a:pt x="2520982" y="462624"/>
                      <a:pt x="2525855" y="465117"/>
                    </a:cubicBezTo>
                    <a:cubicBezTo>
                      <a:pt x="2549267" y="472510"/>
                      <a:pt x="2567415" y="488529"/>
                      <a:pt x="2587186" y="502027"/>
                    </a:cubicBezTo>
                    <a:cubicBezTo>
                      <a:pt x="2625161" y="527848"/>
                      <a:pt x="2663920" y="552549"/>
                      <a:pt x="2701727" y="578537"/>
                    </a:cubicBezTo>
                    <a:cubicBezTo>
                      <a:pt x="2756674" y="616345"/>
                      <a:pt x="2810388" y="655888"/>
                      <a:pt x="2861973" y="698287"/>
                    </a:cubicBezTo>
                    <a:cubicBezTo>
                      <a:pt x="2873399" y="699744"/>
                      <a:pt x="2879112" y="709826"/>
                      <a:pt x="2887569" y="715707"/>
                    </a:cubicBezTo>
                    <a:cubicBezTo>
                      <a:pt x="2898156" y="722988"/>
                      <a:pt x="2907285" y="732286"/>
                      <a:pt x="2917479" y="740183"/>
                    </a:cubicBezTo>
                    <a:cubicBezTo>
                      <a:pt x="2945597" y="765388"/>
                      <a:pt x="2975002" y="789249"/>
                      <a:pt x="3001270" y="816470"/>
                    </a:cubicBezTo>
                    <a:cubicBezTo>
                      <a:pt x="3004799" y="820110"/>
                      <a:pt x="3009560" y="822911"/>
                      <a:pt x="3010792" y="828399"/>
                    </a:cubicBezTo>
                    <a:cubicBezTo>
                      <a:pt x="3019250" y="831984"/>
                      <a:pt x="3020986" y="839209"/>
                      <a:pt x="3020819" y="847387"/>
                    </a:cubicBezTo>
                    <a:cubicBezTo>
                      <a:pt x="3025915" y="857021"/>
                      <a:pt x="3019362" y="863350"/>
                      <a:pt x="3013985" y="869567"/>
                    </a:cubicBezTo>
                    <a:cubicBezTo>
                      <a:pt x="2999870" y="885922"/>
                      <a:pt x="2983459" y="899757"/>
                      <a:pt x="2965592" y="911855"/>
                    </a:cubicBezTo>
                    <a:cubicBezTo>
                      <a:pt x="2927673" y="937507"/>
                      <a:pt x="2887849" y="959744"/>
                      <a:pt x="2842817" y="970106"/>
                    </a:cubicBezTo>
                    <a:cubicBezTo>
                      <a:pt x="2780254" y="984500"/>
                      <a:pt x="2719091" y="979627"/>
                      <a:pt x="2660055" y="953359"/>
                    </a:cubicBezTo>
                    <a:cubicBezTo>
                      <a:pt x="2657647" y="952295"/>
                      <a:pt x="2655462" y="950838"/>
                      <a:pt x="2652942" y="950110"/>
                    </a:cubicBezTo>
                    <a:cubicBezTo>
                      <a:pt x="2652494" y="949998"/>
                      <a:pt x="2651934" y="950054"/>
                      <a:pt x="2649750" y="949942"/>
                    </a:cubicBezTo>
                    <a:cubicBezTo>
                      <a:pt x="2649022" y="959520"/>
                      <a:pt x="2649917" y="969210"/>
                      <a:pt x="2649694" y="978843"/>
                    </a:cubicBezTo>
                    <a:cubicBezTo>
                      <a:pt x="2649246" y="1069076"/>
                      <a:pt x="2623481" y="1150795"/>
                      <a:pt x="2565958" y="1221088"/>
                    </a:cubicBezTo>
                    <a:cubicBezTo>
                      <a:pt x="2506139" y="1294182"/>
                      <a:pt x="2428341" y="1336525"/>
                      <a:pt x="2335531" y="1351704"/>
                    </a:cubicBezTo>
                    <a:cubicBezTo>
                      <a:pt x="2293916" y="1358538"/>
                      <a:pt x="2252021" y="1360498"/>
                      <a:pt x="2210180" y="1353664"/>
                    </a:cubicBezTo>
                    <a:cubicBezTo>
                      <a:pt x="2197747" y="1351649"/>
                      <a:pt x="2195786" y="1355569"/>
                      <a:pt x="2197802" y="1366939"/>
                    </a:cubicBezTo>
                    <a:cubicBezTo>
                      <a:pt x="2210236" y="1436056"/>
                      <a:pt x="2203460" y="1503437"/>
                      <a:pt x="2172373" y="1566560"/>
                    </a:cubicBezTo>
                    <a:cubicBezTo>
                      <a:pt x="2116699" y="1679645"/>
                      <a:pt x="2026971" y="1744393"/>
                      <a:pt x="1899155" y="1752626"/>
                    </a:cubicBezTo>
                    <a:cubicBezTo>
                      <a:pt x="1855747" y="1755427"/>
                      <a:pt x="1813291" y="1750722"/>
                      <a:pt x="1771395" y="1739184"/>
                    </a:cubicBezTo>
                    <a:cubicBezTo>
                      <a:pt x="1756552" y="1735095"/>
                      <a:pt x="1756665" y="1735431"/>
                      <a:pt x="1758457" y="1750946"/>
                    </a:cubicBezTo>
                    <a:cubicBezTo>
                      <a:pt x="1774140" y="1887499"/>
                      <a:pt x="1711521" y="2033182"/>
                      <a:pt x="1588241" y="2103867"/>
                    </a:cubicBezTo>
                    <a:cubicBezTo>
                      <a:pt x="1540353" y="2131369"/>
                      <a:pt x="1488767" y="2145707"/>
                      <a:pt x="1433541" y="2146491"/>
                    </a:cubicBezTo>
                    <a:cubicBezTo>
                      <a:pt x="1406768" y="2146883"/>
                      <a:pt x="1379883" y="2147667"/>
                      <a:pt x="1353503" y="2141898"/>
                    </a:cubicBezTo>
                    <a:cubicBezTo>
                      <a:pt x="1344036" y="2139826"/>
                      <a:pt x="1342524" y="2143691"/>
                      <a:pt x="1343868" y="2151756"/>
                    </a:cubicBezTo>
                    <a:cubicBezTo>
                      <a:pt x="1350478" y="2192812"/>
                      <a:pt x="1346613" y="2233363"/>
                      <a:pt x="1338043" y="2273690"/>
                    </a:cubicBezTo>
                    <a:cubicBezTo>
                      <a:pt x="1310990" y="2400722"/>
                      <a:pt x="1208996" y="2498628"/>
                      <a:pt x="1081124" y="2520249"/>
                    </a:cubicBezTo>
                    <a:cubicBezTo>
                      <a:pt x="1027634" y="2529322"/>
                      <a:pt x="975489" y="2522600"/>
                      <a:pt x="923959" y="2507758"/>
                    </a:cubicBezTo>
                    <a:cubicBezTo>
                      <a:pt x="905588" y="2502437"/>
                      <a:pt x="906820" y="2502157"/>
                      <a:pt x="907940" y="2521817"/>
                    </a:cubicBezTo>
                    <a:cubicBezTo>
                      <a:pt x="913821" y="2620899"/>
                      <a:pt x="898754" y="2715164"/>
                      <a:pt x="836415" y="2796043"/>
                    </a:cubicBezTo>
                    <a:cubicBezTo>
                      <a:pt x="793791" y="2851382"/>
                      <a:pt x="736661" y="2885156"/>
                      <a:pt x="667599" y="2897926"/>
                    </a:cubicBezTo>
                    <a:cubicBezTo>
                      <a:pt x="663679" y="2897982"/>
                      <a:pt x="660262" y="2896526"/>
                      <a:pt x="657854" y="2893557"/>
                    </a:cubicBezTo>
                    <a:cubicBezTo>
                      <a:pt x="631305" y="2859839"/>
                      <a:pt x="602236" y="2827969"/>
                      <a:pt x="580783" y="2790386"/>
                    </a:cubicBezTo>
                    <a:cubicBezTo>
                      <a:pt x="547457" y="2742777"/>
                      <a:pt x="511442" y="2697073"/>
                      <a:pt x="479461" y="2648456"/>
                    </a:cubicBezTo>
                    <a:cubicBezTo>
                      <a:pt x="472740" y="2638206"/>
                      <a:pt x="470779" y="2631989"/>
                      <a:pt x="479797" y="2620731"/>
                    </a:cubicBezTo>
                    <a:cubicBezTo>
                      <a:pt x="568461" y="2509999"/>
                      <a:pt x="669056" y="2411532"/>
                      <a:pt x="781300" y="2325053"/>
                    </a:cubicBezTo>
                    <a:cubicBezTo>
                      <a:pt x="890521" y="2240924"/>
                      <a:pt x="1001029" y="2158422"/>
                      <a:pt x="1106776" y="2069869"/>
                    </a:cubicBezTo>
                    <a:cubicBezTo>
                      <a:pt x="1159034" y="2026069"/>
                      <a:pt x="1211964" y="1982885"/>
                      <a:pt x="1250443" y="1925307"/>
                    </a:cubicBezTo>
                    <a:cubicBezTo>
                      <a:pt x="1286570" y="1871201"/>
                      <a:pt x="1305502" y="1813005"/>
                      <a:pt x="1296372" y="1747081"/>
                    </a:cubicBezTo>
                    <a:cubicBezTo>
                      <a:pt x="1293963" y="1729606"/>
                      <a:pt x="1300852" y="1711963"/>
                      <a:pt x="1298220" y="1693872"/>
                    </a:cubicBezTo>
                    <a:cubicBezTo>
                      <a:pt x="1292227" y="1652536"/>
                      <a:pt x="1271615" y="1620610"/>
                      <a:pt x="1238233" y="1596358"/>
                    </a:cubicBezTo>
                    <a:cubicBezTo>
                      <a:pt x="1237841" y="1588236"/>
                      <a:pt x="1243890" y="1584315"/>
                      <a:pt x="1249211" y="1580227"/>
                    </a:cubicBezTo>
                    <a:cubicBezTo>
                      <a:pt x="1310206" y="1533122"/>
                      <a:pt x="1379435" y="1509150"/>
                      <a:pt x="1456338" y="1506909"/>
                    </a:cubicBezTo>
                    <a:cubicBezTo>
                      <a:pt x="1487367" y="1506013"/>
                      <a:pt x="1518397" y="1507077"/>
                      <a:pt x="1548642" y="1514471"/>
                    </a:cubicBezTo>
                    <a:cubicBezTo>
                      <a:pt x="1560628" y="1517383"/>
                      <a:pt x="1562925" y="1513966"/>
                      <a:pt x="1562589" y="1502764"/>
                    </a:cubicBezTo>
                    <a:cubicBezTo>
                      <a:pt x="1560517" y="1442105"/>
                      <a:pt x="1574295" y="1384807"/>
                      <a:pt x="1603252" y="1331708"/>
                    </a:cubicBezTo>
                    <a:cubicBezTo>
                      <a:pt x="1661840" y="1224057"/>
                      <a:pt x="1753640" y="1165470"/>
                      <a:pt x="1874567" y="1150571"/>
                    </a:cubicBezTo>
                    <a:cubicBezTo>
                      <a:pt x="1903412" y="1147042"/>
                      <a:pt x="1932090" y="1145866"/>
                      <a:pt x="1960767" y="1150683"/>
                    </a:cubicBezTo>
                    <a:cubicBezTo>
                      <a:pt x="1973369" y="1152812"/>
                      <a:pt x="1976113" y="1147435"/>
                      <a:pt x="1975329" y="1135952"/>
                    </a:cubicBezTo>
                    <a:cubicBezTo>
                      <a:pt x="1968440" y="1034406"/>
                      <a:pt x="1997845" y="943781"/>
                      <a:pt x="2062033" y="865590"/>
                    </a:cubicBezTo>
                    <a:cubicBezTo>
                      <a:pt x="2124708" y="789136"/>
                      <a:pt x="2206428" y="745616"/>
                      <a:pt x="2305062" y="734358"/>
                    </a:cubicBezTo>
                    <a:cubicBezTo>
                      <a:pt x="2331275" y="731334"/>
                      <a:pt x="2357320" y="730382"/>
                      <a:pt x="2383532" y="732790"/>
                    </a:cubicBezTo>
                    <a:cubicBezTo>
                      <a:pt x="2397423" y="735310"/>
                      <a:pt x="2411650" y="735198"/>
                      <a:pt x="2425484" y="738223"/>
                    </a:cubicBezTo>
                    <a:cubicBezTo>
                      <a:pt x="2434165" y="740128"/>
                      <a:pt x="2437135" y="736711"/>
                      <a:pt x="2435062" y="728085"/>
                    </a:cubicBezTo>
                    <a:cubicBezTo>
                      <a:pt x="2431814" y="714866"/>
                      <a:pt x="2430301" y="701368"/>
                      <a:pt x="2428677" y="687813"/>
                    </a:cubicBezTo>
                    <a:cubicBezTo>
                      <a:pt x="2420948" y="621889"/>
                      <a:pt x="2437247" y="561230"/>
                      <a:pt x="2468164" y="503707"/>
                    </a:cubicBezTo>
                    <a:cubicBezTo>
                      <a:pt x="2475669" y="489705"/>
                      <a:pt x="2486256" y="477999"/>
                      <a:pt x="2499418" y="469037"/>
                    </a:cubicBezTo>
                    <a:cubicBezTo>
                      <a:pt x="2503366" y="466349"/>
                      <a:pt x="2507539" y="464122"/>
                      <a:pt x="2511943" y="463191"/>
                    </a:cubicBezTo>
                    <a:close/>
                    <a:moveTo>
                      <a:pt x="2149816" y="421134"/>
                    </a:moveTo>
                    <a:cubicBezTo>
                      <a:pt x="2176275" y="422517"/>
                      <a:pt x="2200041" y="438890"/>
                      <a:pt x="2208779" y="464557"/>
                    </a:cubicBezTo>
                    <a:cubicBezTo>
                      <a:pt x="2220990" y="500347"/>
                      <a:pt x="2200658" y="540115"/>
                      <a:pt x="2163747" y="552605"/>
                    </a:cubicBezTo>
                    <a:cubicBezTo>
                      <a:pt x="2159322" y="554061"/>
                      <a:pt x="2154729" y="555181"/>
                      <a:pt x="2150192" y="556526"/>
                    </a:cubicBezTo>
                    <a:cubicBezTo>
                      <a:pt x="2115914" y="558151"/>
                      <a:pt x="2091493" y="543644"/>
                      <a:pt x="2077546" y="512109"/>
                    </a:cubicBezTo>
                    <a:cubicBezTo>
                      <a:pt x="2070097" y="470606"/>
                      <a:pt x="2087573" y="437112"/>
                      <a:pt x="2122915" y="424957"/>
                    </a:cubicBezTo>
                    <a:cubicBezTo>
                      <a:pt x="2131877" y="421877"/>
                      <a:pt x="2140996" y="420673"/>
                      <a:pt x="2149816" y="421134"/>
                    </a:cubicBezTo>
                    <a:close/>
                    <a:moveTo>
                      <a:pt x="1316310" y="1406"/>
                    </a:moveTo>
                    <a:cubicBezTo>
                      <a:pt x="1356918" y="8519"/>
                      <a:pt x="1398029" y="13112"/>
                      <a:pt x="1438860" y="19273"/>
                    </a:cubicBezTo>
                    <a:cubicBezTo>
                      <a:pt x="1451407" y="21177"/>
                      <a:pt x="1455384" y="28291"/>
                      <a:pt x="1458408" y="38317"/>
                    </a:cubicBezTo>
                    <a:cubicBezTo>
                      <a:pt x="1474707" y="91862"/>
                      <a:pt x="1473363" y="144848"/>
                      <a:pt x="1453872" y="197386"/>
                    </a:cubicBezTo>
                    <a:cubicBezTo>
                      <a:pt x="1414720" y="303918"/>
                      <a:pt x="1281696" y="388942"/>
                      <a:pt x="1123970" y="331531"/>
                    </a:cubicBezTo>
                    <a:cubicBezTo>
                      <a:pt x="1146598" y="436887"/>
                      <a:pt x="1123411" y="529023"/>
                      <a:pt x="1041523" y="599988"/>
                    </a:cubicBezTo>
                    <a:cubicBezTo>
                      <a:pt x="959636" y="670898"/>
                      <a:pt x="864811" y="680979"/>
                      <a:pt x="762704" y="647542"/>
                    </a:cubicBezTo>
                    <a:cubicBezTo>
                      <a:pt x="760912" y="654879"/>
                      <a:pt x="763768" y="661880"/>
                      <a:pt x="764664" y="668769"/>
                    </a:cubicBezTo>
                    <a:cubicBezTo>
                      <a:pt x="780907" y="794345"/>
                      <a:pt x="708262" y="914935"/>
                      <a:pt x="589184" y="957615"/>
                    </a:cubicBezTo>
                    <a:cubicBezTo>
                      <a:pt x="534070" y="977387"/>
                      <a:pt x="477724" y="974530"/>
                      <a:pt x="421489" y="961535"/>
                    </a:cubicBezTo>
                    <a:cubicBezTo>
                      <a:pt x="417400" y="960583"/>
                      <a:pt x="413312" y="959407"/>
                      <a:pt x="409391" y="958007"/>
                    </a:cubicBezTo>
                    <a:cubicBezTo>
                      <a:pt x="399197" y="954310"/>
                      <a:pt x="396060" y="957503"/>
                      <a:pt x="397965" y="968089"/>
                    </a:cubicBezTo>
                    <a:cubicBezTo>
                      <a:pt x="404742" y="1005839"/>
                      <a:pt x="402614" y="1043255"/>
                      <a:pt x="393260" y="1080501"/>
                    </a:cubicBezTo>
                    <a:cubicBezTo>
                      <a:pt x="363182" y="1199804"/>
                      <a:pt x="264268" y="1287908"/>
                      <a:pt x="142277" y="1304935"/>
                    </a:cubicBezTo>
                    <a:cubicBezTo>
                      <a:pt x="102510" y="1310480"/>
                      <a:pt x="63807" y="1307456"/>
                      <a:pt x="25328" y="1297205"/>
                    </a:cubicBezTo>
                    <a:cubicBezTo>
                      <a:pt x="18719" y="1295245"/>
                      <a:pt x="12502" y="1292949"/>
                      <a:pt x="7796" y="1287515"/>
                    </a:cubicBezTo>
                    <a:cubicBezTo>
                      <a:pt x="6116" y="1252117"/>
                      <a:pt x="4492" y="1216775"/>
                      <a:pt x="2812" y="1181376"/>
                    </a:cubicBezTo>
                    <a:cubicBezTo>
                      <a:pt x="4604" y="1170006"/>
                      <a:pt x="-2342" y="1159140"/>
                      <a:pt x="852" y="1147714"/>
                    </a:cubicBezTo>
                    <a:cubicBezTo>
                      <a:pt x="13342" y="1127662"/>
                      <a:pt x="33282" y="1115116"/>
                      <a:pt x="50197" y="1099657"/>
                    </a:cubicBezTo>
                    <a:cubicBezTo>
                      <a:pt x="84643" y="1068123"/>
                      <a:pt x="119649" y="1037206"/>
                      <a:pt x="154544" y="1006176"/>
                    </a:cubicBezTo>
                    <a:cubicBezTo>
                      <a:pt x="199632" y="966072"/>
                      <a:pt x="244720" y="925969"/>
                      <a:pt x="289585" y="885641"/>
                    </a:cubicBezTo>
                    <a:cubicBezTo>
                      <a:pt x="323527" y="855116"/>
                      <a:pt x="357750" y="824870"/>
                      <a:pt x="391691" y="794401"/>
                    </a:cubicBezTo>
                    <a:cubicBezTo>
                      <a:pt x="436220" y="754409"/>
                      <a:pt x="480860" y="714641"/>
                      <a:pt x="525556" y="674874"/>
                    </a:cubicBezTo>
                    <a:cubicBezTo>
                      <a:pt x="560450" y="643788"/>
                      <a:pt x="595121" y="612535"/>
                      <a:pt x="629903" y="581337"/>
                    </a:cubicBezTo>
                    <a:cubicBezTo>
                      <a:pt x="675216" y="540674"/>
                      <a:pt x="720752" y="500234"/>
                      <a:pt x="766120" y="459739"/>
                    </a:cubicBezTo>
                    <a:cubicBezTo>
                      <a:pt x="809193" y="421316"/>
                      <a:pt x="852208" y="382781"/>
                      <a:pt x="895224" y="344301"/>
                    </a:cubicBezTo>
                    <a:cubicBezTo>
                      <a:pt x="940201" y="304086"/>
                      <a:pt x="985177" y="263814"/>
                      <a:pt x="1030265" y="223711"/>
                    </a:cubicBezTo>
                    <a:cubicBezTo>
                      <a:pt x="1064768" y="193017"/>
                      <a:pt x="1099158" y="162212"/>
                      <a:pt x="1133436" y="131238"/>
                    </a:cubicBezTo>
                    <a:cubicBezTo>
                      <a:pt x="1147831" y="118244"/>
                      <a:pt x="1163066" y="106090"/>
                      <a:pt x="1176284" y="91751"/>
                    </a:cubicBezTo>
                    <a:cubicBezTo>
                      <a:pt x="1203113" y="68170"/>
                      <a:pt x="1230782" y="45542"/>
                      <a:pt x="1255875" y="20169"/>
                    </a:cubicBezTo>
                    <a:cubicBezTo>
                      <a:pt x="1273294" y="2526"/>
                      <a:pt x="1291610" y="-2907"/>
                      <a:pt x="1316310" y="140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8022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xmlns="" id="{1D2EE77E-79CD-4CE4-B38F-246C83C276AC}"/>
                </a:ext>
              </a:extLst>
            </p:cNvPr>
            <p:cNvGrpSpPr/>
            <p:nvPr/>
          </p:nvGrpSpPr>
          <p:grpSpPr>
            <a:xfrm>
              <a:off x="520720" y="2630125"/>
              <a:ext cx="4871694" cy="3888366"/>
              <a:chOff x="656522" y="2630125"/>
              <a:chExt cx="4871694" cy="3888366"/>
            </a:xfrm>
          </p:grpSpPr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xmlns="" id="{A109071A-75E8-4431-B035-33E0D8115EB9}"/>
                  </a:ext>
                </a:extLst>
              </p:cNvPr>
              <p:cNvSpPr/>
              <p:nvPr/>
            </p:nvSpPr>
            <p:spPr>
              <a:xfrm>
                <a:off x="656522" y="2630125"/>
                <a:ext cx="3276888" cy="3888366"/>
              </a:xfrm>
              <a:custGeom>
                <a:avLst/>
                <a:gdLst>
                  <a:gd name="connsiteX0" fmla="*/ 3979962 w 4698215"/>
                  <a:gd name="connsiteY0" fmla="*/ 4905055 h 5574918"/>
                  <a:gd name="connsiteX1" fmla="*/ 4039869 w 4698215"/>
                  <a:gd name="connsiteY1" fmla="*/ 4947296 h 5574918"/>
                  <a:gd name="connsiteX2" fmla="*/ 4245289 w 4698215"/>
                  <a:gd name="connsiteY2" fmla="*/ 5014109 h 5574918"/>
                  <a:gd name="connsiteX3" fmla="*/ 4533742 w 4698215"/>
                  <a:gd name="connsiteY3" fmla="*/ 5109430 h 5574918"/>
                  <a:gd name="connsiteX4" fmla="*/ 4655644 w 4698215"/>
                  <a:gd name="connsiteY4" fmla="*/ 5185318 h 5574918"/>
                  <a:gd name="connsiteX5" fmla="*/ 4677085 w 4698215"/>
                  <a:gd name="connsiteY5" fmla="*/ 5342474 h 5574918"/>
                  <a:gd name="connsiteX6" fmla="*/ 4666565 w 4698215"/>
                  <a:gd name="connsiteY6" fmla="*/ 5371624 h 5574918"/>
                  <a:gd name="connsiteX7" fmla="*/ 4533180 w 4698215"/>
                  <a:gd name="connsiteY7" fmla="*/ 5517217 h 5574918"/>
                  <a:gd name="connsiteX8" fmla="*/ 4363336 w 4698215"/>
                  <a:gd name="connsiteY8" fmla="*/ 5555682 h 5574918"/>
                  <a:gd name="connsiteX9" fmla="*/ 4014734 w 4698215"/>
                  <a:gd name="connsiteY9" fmla="*/ 5554317 h 5574918"/>
                  <a:gd name="connsiteX10" fmla="*/ 3696086 w 4698215"/>
                  <a:gd name="connsiteY10" fmla="*/ 5428239 h 5574918"/>
                  <a:gd name="connsiteX11" fmla="*/ 3468664 w 4698215"/>
                  <a:gd name="connsiteY11" fmla="*/ 5353074 h 5574918"/>
                  <a:gd name="connsiteX12" fmla="*/ 3203740 w 4698215"/>
                  <a:gd name="connsiteY12" fmla="*/ 5329946 h 5574918"/>
                  <a:gd name="connsiteX13" fmla="*/ 2809445 w 4698215"/>
                  <a:gd name="connsiteY13" fmla="*/ 5190618 h 5574918"/>
                  <a:gd name="connsiteX14" fmla="*/ 2749297 w 4698215"/>
                  <a:gd name="connsiteY14" fmla="*/ 5104371 h 5574918"/>
                  <a:gd name="connsiteX15" fmla="*/ 2784711 w 4698215"/>
                  <a:gd name="connsiteY15" fmla="*/ 5017562 h 5574918"/>
                  <a:gd name="connsiteX16" fmla="*/ 2860358 w 4698215"/>
                  <a:gd name="connsiteY16" fmla="*/ 4936936 h 5574918"/>
                  <a:gd name="connsiteX17" fmla="*/ 2880113 w 4698215"/>
                  <a:gd name="connsiteY17" fmla="*/ 4758500 h 5574918"/>
                  <a:gd name="connsiteX18" fmla="*/ 2874411 w 4698215"/>
                  <a:gd name="connsiteY18" fmla="*/ 4440414 h 5574918"/>
                  <a:gd name="connsiteX19" fmla="*/ 2953993 w 4698215"/>
                  <a:gd name="connsiteY19" fmla="*/ 4241902 h 5574918"/>
                  <a:gd name="connsiteX20" fmla="*/ 2902197 w 4698215"/>
                  <a:gd name="connsiteY20" fmla="*/ 3965574 h 5574918"/>
                  <a:gd name="connsiteX21" fmla="*/ 2467508 w 4698215"/>
                  <a:gd name="connsiteY21" fmla="*/ 3391959 h 5574918"/>
                  <a:gd name="connsiteX22" fmla="*/ 2085259 w 4698215"/>
                  <a:gd name="connsiteY22" fmla="*/ 2828543 h 5574918"/>
                  <a:gd name="connsiteX23" fmla="*/ 1975644 w 4698215"/>
                  <a:gd name="connsiteY23" fmla="*/ 2611159 h 5574918"/>
                  <a:gd name="connsiteX24" fmla="*/ 1945048 w 4698215"/>
                  <a:gd name="connsiteY24" fmla="*/ 2591966 h 5574918"/>
                  <a:gd name="connsiteX25" fmla="*/ 1645592 w 4698215"/>
                  <a:gd name="connsiteY25" fmla="*/ 2562334 h 5574918"/>
                  <a:gd name="connsiteX26" fmla="*/ 1374645 w 4698215"/>
                  <a:gd name="connsiteY26" fmla="*/ 2452076 h 5574918"/>
                  <a:gd name="connsiteX27" fmla="*/ 1347101 w 4698215"/>
                  <a:gd name="connsiteY27" fmla="*/ 2466370 h 5574918"/>
                  <a:gd name="connsiteX28" fmla="*/ 1297794 w 4698215"/>
                  <a:gd name="connsiteY28" fmla="*/ 2860504 h 5574918"/>
                  <a:gd name="connsiteX29" fmla="*/ 1286150 w 4698215"/>
                  <a:gd name="connsiteY29" fmla="*/ 3049541 h 5574918"/>
                  <a:gd name="connsiteX30" fmla="*/ 1296670 w 4698215"/>
                  <a:gd name="connsiteY30" fmla="*/ 3287804 h 5574918"/>
                  <a:gd name="connsiteX31" fmla="*/ 1350152 w 4698215"/>
                  <a:gd name="connsiteY31" fmla="*/ 3449537 h 5574918"/>
                  <a:gd name="connsiteX32" fmla="*/ 1356978 w 4698215"/>
                  <a:gd name="connsiteY32" fmla="*/ 3470497 h 5574918"/>
                  <a:gd name="connsiteX33" fmla="*/ 1126103 w 4698215"/>
                  <a:gd name="connsiteY33" fmla="*/ 3373650 h 5574918"/>
                  <a:gd name="connsiteX34" fmla="*/ 1032468 w 4698215"/>
                  <a:gd name="connsiteY34" fmla="*/ 3169917 h 5574918"/>
                  <a:gd name="connsiteX35" fmla="*/ 1031263 w 4698215"/>
                  <a:gd name="connsiteY35" fmla="*/ 2790720 h 5574918"/>
                  <a:gd name="connsiteX36" fmla="*/ 1131483 w 4698215"/>
                  <a:gd name="connsiteY36" fmla="*/ 2278377 h 5574918"/>
                  <a:gd name="connsiteX37" fmla="*/ 1106830 w 4698215"/>
                  <a:gd name="connsiteY37" fmla="*/ 2227544 h 5574918"/>
                  <a:gd name="connsiteX38" fmla="*/ 895709 w 4698215"/>
                  <a:gd name="connsiteY38" fmla="*/ 1800325 h 5574918"/>
                  <a:gd name="connsiteX39" fmla="*/ 888723 w 4698215"/>
                  <a:gd name="connsiteY39" fmla="*/ 1780971 h 5574918"/>
                  <a:gd name="connsiteX40" fmla="*/ 867442 w 4698215"/>
                  <a:gd name="connsiteY40" fmla="*/ 1815101 h 5574918"/>
                  <a:gd name="connsiteX41" fmla="*/ 494990 w 4698215"/>
                  <a:gd name="connsiteY41" fmla="*/ 2447258 h 5574918"/>
                  <a:gd name="connsiteX42" fmla="*/ 274153 w 4698215"/>
                  <a:gd name="connsiteY42" fmla="*/ 2926354 h 5574918"/>
                  <a:gd name="connsiteX43" fmla="*/ 233599 w 4698215"/>
                  <a:gd name="connsiteY43" fmla="*/ 3167588 h 5574918"/>
                  <a:gd name="connsiteX44" fmla="*/ 237775 w 4698215"/>
                  <a:gd name="connsiteY44" fmla="*/ 3210150 h 5574918"/>
                  <a:gd name="connsiteX45" fmla="*/ 236490 w 4698215"/>
                  <a:gd name="connsiteY45" fmla="*/ 3233839 h 5574918"/>
                  <a:gd name="connsiteX46" fmla="*/ 957 w 4698215"/>
                  <a:gd name="connsiteY46" fmla="*/ 2908606 h 5574918"/>
                  <a:gd name="connsiteX47" fmla="*/ 65923 w 4698215"/>
                  <a:gd name="connsiteY47" fmla="*/ 2580001 h 5574918"/>
                  <a:gd name="connsiteX48" fmla="*/ 316313 w 4698215"/>
                  <a:gd name="connsiteY48" fmla="*/ 2116403 h 5574918"/>
                  <a:gd name="connsiteX49" fmla="*/ 767865 w 4698215"/>
                  <a:gd name="connsiteY49" fmla="*/ 1510827 h 5574918"/>
                  <a:gd name="connsiteX50" fmla="*/ 857484 w 4698215"/>
                  <a:gd name="connsiteY50" fmla="*/ 1403380 h 5574918"/>
                  <a:gd name="connsiteX51" fmla="*/ 877801 w 4698215"/>
                  <a:gd name="connsiteY51" fmla="*/ 1350218 h 5574918"/>
                  <a:gd name="connsiteX52" fmla="*/ 1097274 w 4698215"/>
                  <a:gd name="connsiteY52" fmla="*/ 842935 h 5574918"/>
                  <a:gd name="connsiteX53" fmla="*/ 1338588 w 4698215"/>
                  <a:gd name="connsiteY53" fmla="*/ 616958 h 5574918"/>
                  <a:gd name="connsiteX54" fmla="*/ 1353846 w 4698215"/>
                  <a:gd name="connsiteY54" fmla="*/ 605876 h 5574918"/>
                  <a:gd name="connsiteX55" fmla="*/ 1232908 w 4698215"/>
                  <a:gd name="connsiteY55" fmla="*/ 549984 h 5574918"/>
                  <a:gd name="connsiteX56" fmla="*/ 1026766 w 4698215"/>
                  <a:gd name="connsiteY56" fmla="*/ 221539 h 5574918"/>
                  <a:gd name="connsiteX57" fmla="*/ 1032468 w 4698215"/>
                  <a:gd name="connsiteY57" fmla="*/ 130153 h 5574918"/>
                  <a:gd name="connsiteX58" fmla="*/ 1096872 w 4698215"/>
                  <a:gd name="connsiteY58" fmla="*/ 95943 h 5574918"/>
                  <a:gd name="connsiteX59" fmla="*/ 1224717 w 4698215"/>
                  <a:gd name="connsiteY59" fmla="*/ 178335 h 5574918"/>
                  <a:gd name="connsiteX60" fmla="*/ 1418652 w 4698215"/>
                  <a:gd name="connsiteY60" fmla="*/ 367613 h 5574918"/>
                  <a:gd name="connsiteX61" fmla="*/ 1447642 w 4698215"/>
                  <a:gd name="connsiteY61" fmla="*/ 390098 h 5574918"/>
                  <a:gd name="connsiteX62" fmla="*/ 1409176 w 4698215"/>
                  <a:gd name="connsiteY62" fmla="*/ 335812 h 5574918"/>
                  <a:gd name="connsiteX63" fmla="*/ 1328550 w 4698215"/>
                  <a:gd name="connsiteY63" fmla="*/ 166450 h 5574918"/>
                  <a:gd name="connsiteX64" fmla="*/ 1344611 w 4698215"/>
                  <a:gd name="connsiteY64" fmla="*/ 34189 h 5574918"/>
                  <a:gd name="connsiteX65" fmla="*/ 1421061 w 4698215"/>
                  <a:gd name="connsiteY65" fmla="*/ 13229 h 5574918"/>
                  <a:gd name="connsiteX66" fmla="*/ 1498234 w 4698215"/>
                  <a:gd name="connsiteY66" fmla="*/ 97790 h 5574918"/>
                  <a:gd name="connsiteX67" fmla="*/ 1692490 w 4698215"/>
                  <a:gd name="connsiteY67" fmla="*/ 443501 h 5574918"/>
                  <a:gd name="connsiteX68" fmla="*/ 1724692 w 4698215"/>
                  <a:gd name="connsiteY68" fmla="*/ 458839 h 5574918"/>
                  <a:gd name="connsiteX69" fmla="*/ 2021417 w 4698215"/>
                  <a:gd name="connsiteY69" fmla="*/ 423184 h 5574918"/>
                  <a:gd name="connsiteX70" fmla="*/ 2125090 w 4698215"/>
                  <a:gd name="connsiteY70" fmla="*/ 427681 h 5574918"/>
                  <a:gd name="connsiteX71" fmla="*/ 2133040 w 4698215"/>
                  <a:gd name="connsiteY71" fmla="*/ 452334 h 5574918"/>
                  <a:gd name="connsiteX72" fmla="*/ 2138581 w 4698215"/>
                  <a:gd name="connsiteY72" fmla="*/ 575842 h 5574918"/>
                  <a:gd name="connsiteX73" fmla="*/ 2168695 w 4698215"/>
                  <a:gd name="connsiteY73" fmla="*/ 844943 h 5574918"/>
                  <a:gd name="connsiteX74" fmla="*/ 2218163 w 4698215"/>
                  <a:gd name="connsiteY74" fmla="*/ 1092843 h 5574918"/>
                  <a:gd name="connsiteX75" fmla="*/ 2238480 w 4698215"/>
                  <a:gd name="connsiteY75" fmla="*/ 1172504 h 5574918"/>
                  <a:gd name="connsiteX76" fmla="*/ 2461646 w 4698215"/>
                  <a:gd name="connsiteY76" fmla="*/ 1856056 h 5574918"/>
                  <a:gd name="connsiteX77" fmla="*/ 2730024 w 4698215"/>
                  <a:gd name="connsiteY77" fmla="*/ 1591854 h 5574918"/>
                  <a:gd name="connsiteX78" fmla="*/ 2942188 w 4698215"/>
                  <a:gd name="connsiteY78" fmla="*/ 1358409 h 5574918"/>
                  <a:gd name="connsiteX79" fmla="*/ 3258587 w 4698215"/>
                  <a:gd name="connsiteY79" fmla="*/ 1089148 h 5574918"/>
                  <a:gd name="connsiteX80" fmla="*/ 3269830 w 4698215"/>
                  <a:gd name="connsiteY80" fmla="*/ 1081600 h 5574918"/>
                  <a:gd name="connsiteX81" fmla="*/ 3542624 w 4698215"/>
                  <a:gd name="connsiteY81" fmla="*/ 967166 h 5574918"/>
                  <a:gd name="connsiteX82" fmla="*/ 3800000 w 4698215"/>
                  <a:gd name="connsiteY82" fmla="*/ 980416 h 5574918"/>
                  <a:gd name="connsiteX83" fmla="*/ 3896767 w 4698215"/>
                  <a:gd name="connsiteY83" fmla="*/ 1016152 h 5574918"/>
                  <a:gd name="connsiteX84" fmla="*/ 3985905 w 4698215"/>
                  <a:gd name="connsiteY84" fmla="*/ 1221571 h 5574918"/>
                  <a:gd name="connsiteX85" fmla="*/ 3986146 w 4698215"/>
                  <a:gd name="connsiteY85" fmla="*/ 1241807 h 5574918"/>
                  <a:gd name="connsiteX86" fmla="*/ 3940934 w 4698215"/>
                  <a:gd name="connsiteY86" fmla="*/ 1461199 h 5574918"/>
                  <a:gd name="connsiteX87" fmla="*/ 3740093 w 4698215"/>
                  <a:gd name="connsiteY87" fmla="*/ 1682117 h 5574918"/>
                  <a:gd name="connsiteX88" fmla="*/ 3186715 w 4698215"/>
                  <a:gd name="connsiteY88" fmla="*/ 2118652 h 5574918"/>
                  <a:gd name="connsiteX89" fmla="*/ 2819483 w 4698215"/>
                  <a:gd name="connsiteY89" fmla="*/ 2487892 h 5574918"/>
                  <a:gd name="connsiteX90" fmla="*/ 2817074 w 4698215"/>
                  <a:gd name="connsiteY90" fmla="*/ 2533344 h 5574918"/>
                  <a:gd name="connsiteX91" fmla="*/ 3007636 w 4698215"/>
                  <a:gd name="connsiteY91" fmla="*/ 2858015 h 5574918"/>
                  <a:gd name="connsiteX92" fmla="*/ 3344112 w 4698215"/>
                  <a:gd name="connsiteY92" fmla="*/ 3486156 h 5574918"/>
                  <a:gd name="connsiteX93" fmla="*/ 3699218 w 4698215"/>
                  <a:gd name="connsiteY93" fmla="*/ 3967180 h 5574918"/>
                  <a:gd name="connsiteX94" fmla="*/ 3884962 w 4698215"/>
                  <a:gd name="connsiteY94" fmla="*/ 4173321 h 5574918"/>
                  <a:gd name="connsiteX95" fmla="*/ 3988635 w 4698215"/>
                  <a:gd name="connsiteY95" fmla="*/ 4280206 h 5574918"/>
                  <a:gd name="connsiteX96" fmla="*/ 4303108 w 4698215"/>
                  <a:gd name="connsiteY96" fmla="*/ 4561352 h 5574918"/>
                  <a:gd name="connsiteX97" fmla="*/ 4332419 w 4698215"/>
                  <a:gd name="connsiteY97" fmla="*/ 4589138 h 5574918"/>
                  <a:gd name="connsiteX98" fmla="*/ 4027904 w 4698215"/>
                  <a:gd name="connsiteY98" fmla="*/ 4841936 h 5574918"/>
                  <a:gd name="connsiteX99" fmla="*/ 3993293 w 4698215"/>
                  <a:gd name="connsiteY99" fmla="*/ 4862816 h 5574918"/>
                  <a:gd name="connsiteX100" fmla="*/ 3979962 w 4698215"/>
                  <a:gd name="connsiteY100" fmla="*/ 4905055 h 55749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</a:cxnLst>
                <a:rect l="l" t="t" r="r" b="b"/>
                <a:pathLst>
                  <a:path w="4698215" h="5574918">
                    <a:moveTo>
                      <a:pt x="3979962" y="4905055"/>
                    </a:moveTo>
                    <a:cubicBezTo>
                      <a:pt x="3994096" y="4927300"/>
                      <a:pt x="4017224" y="4937177"/>
                      <a:pt x="4039869" y="4947296"/>
                    </a:cubicBezTo>
                    <a:cubicBezTo>
                      <a:pt x="4105960" y="4976767"/>
                      <a:pt x="4176066" y="4994194"/>
                      <a:pt x="4245289" y="5014109"/>
                    </a:cubicBezTo>
                    <a:cubicBezTo>
                      <a:pt x="4342698" y="5042215"/>
                      <a:pt x="4440589" y="5068556"/>
                      <a:pt x="4533742" y="5109430"/>
                    </a:cubicBezTo>
                    <a:cubicBezTo>
                      <a:pt x="4577990" y="5128864"/>
                      <a:pt x="4620712" y="5150868"/>
                      <a:pt x="4655644" y="5185318"/>
                    </a:cubicBezTo>
                    <a:cubicBezTo>
                      <a:pt x="4704068" y="5233099"/>
                      <a:pt x="4711135" y="5283530"/>
                      <a:pt x="4677085" y="5342474"/>
                    </a:cubicBezTo>
                    <a:cubicBezTo>
                      <a:pt x="4671785" y="5351709"/>
                      <a:pt x="4667208" y="5360382"/>
                      <a:pt x="4666565" y="5371624"/>
                    </a:cubicBezTo>
                    <a:cubicBezTo>
                      <a:pt x="4661988" y="5450242"/>
                      <a:pt x="4611477" y="5512880"/>
                      <a:pt x="4533180" y="5517217"/>
                    </a:cubicBezTo>
                    <a:cubicBezTo>
                      <a:pt x="4472951" y="5520509"/>
                      <a:pt x="4419629" y="5541709"/>
                      <a:pt x="4363336" y="5555682"/>
                    </a:cubicBezTo>
                    <a:cubicBezTo>
                      <a:pt x="4247055" y="5584592"/>
                      <a:pt x="4130935" y="5578248"/>
                      <a:pt x="4014734" y="5554317"/>
                    </a:cubicBezTo>
                    <a:cubicBezTo>
                      <a:pt x="3901023" y="5530948"/>
                      <a:pt x="3794299" y="5491278"/>
                      <a:pt x="3696086" y="5428239"/>
                    </a:cubicBezTo>
                    <a:cubicBezTo>
                      <a:pt x="3627185" y="5383991"/>
                      <a:pt x="3548246" y="5366565"/>
                      <a:pt x="3468664" y="5353074"/>
                    </a:cubicBezTo>
                    <a:cubicBezTo>
                      <a:pt x="3381052" y="5338218"/>
                      <a:pt x="3292235" y="5335648"/>
                      <a:pt x="3203740" y="5329946"/>
                    </a:cubicBezTo>
                    <a:cubicBezTo>
                      <a:pt x="3059272" y="5320711"/>
                      <a:pt x="2927572" y="5274215"/>
                      <a:pt x="2809445" y="5190618"/>
                    </a:cubicBezTo>
                    <a:cubicBezTo>
                      <a:pt x="2779732" y="5169578"/>
                      <a:pt x="2754195" y="5143720"/>
                      <a:pt x="2749297" y="5104371"/>
                    </a:cubicBezTo>
                    <a:cubicBezTo>
                      <a:pt x="2744880" y="5068716"/>
                      <a:pt x="2762467" y="5042055"/>
                      <a:pt x="2784711" y="5017562"/>
                    </a:cubicBezTo>
                    <a:cubicBezTo>
                      <a:pt x="2809525" y="4990339"/>
                      <a:pt x="2838033" y="4966488"/>
                      <a:pt x="2860358" y="4936936"/>
                    </a:cubicBezTo>
                    <a:cubicBezTo>
                      <a:pt x="2902277" y="4881446"/>
                      <a:pt x="2916571" y="4822021"/>
                      <a:pt x="2880113" y="4758500"/>
                    </a:cubicBezTo>
                    <a:cubicBezTo>
                      <a:pt x="2819724" y="4653140"/>
                      <a:pt x="2828236" y="4547701"/>
                      <a:pt x="2874411" y="4440414"/>
                    </a:cubicBezTo>
                    <a:cubicBezTo>
                      <a:pt x="2902598" y="4374966"/>
                      <a:pt x="2935041" y="4311204"/>
                      <a:pt x="2953993" y="4241902"/>
                    </a:cubicBezTo>
                    <a:cubicBezTo>
                      <a:pt x="2981617" y="4141039"/>
                      <a:pt x="2967163" y="4050054"/>
                      <a:pt x="2902197" y="3965574"/>
                    </a:cubicBezTo>
                    <a:cubicBezTo>
                      <a:pt x="2756042" y="3775332"/>
                      <a:pt x="2612137" y="3583405"/>
                      <a:pt x="2467508" y="3391959"/>
                    </a:cubicBezTo>
                    <a:cubicBezTo>
                      <a:pt x="2330509" y="3210631"/>
                      <a:pt x="2195196" y="3028260"/>
                      <a:pt x="2085259" y="2828543"/>
                    </a:cubicBezTo>
                    <a:cubicBezTo>
                      <a:pt x="2046071" y="2757393"/>
                      <a:pt x="2008568" y="2685360"/>
                      <a:pt x="1975644" y="2611159"/>
                    </a:cubicBezTo>
                    <a:cubicBezTo>
                      <a:pt x="1969139" y="2596543"/>
                      <a:pt x="1960868" y="2591565"/>
                      <a:pt x="1945048" y="2591966"/>
                    </a:cubicBezTo>
                    <a:cubicBezTo>
                      <a:pt x="1881768" y="2593492"/>
                      <a:pt x="1676028" y="2569802"/>
                      <a:pt x="1645592" y="2562334"/>
                    </a:cubicBezTo>
                    <a:cubicBezTo>
                      <a:pt x="1549950" y="2538885"/>
                      <a:pt x="1460009" y="2501061"/>
                      <a:pt x="1374645" y="2452076"/>
                    </a:cubicBezTo>
                    <a:cubicBezTo>
                      <a:pt x="1353124" y="2439789"/>
                      <a:pt x="1350875" y="2441074"/>
                      <a:pt x="1347101" y="2466370"/>
                    </a:cubicBezTo>
                    <a:cubicBezTo>
                      <a:pt x="1327747" y="2597347"/>
                      <a:pt x="1309759" y="2728564"/>
                      <a:pt x="1297794" y="2860504"/>
                    </a:cubicBezTo>
                    <a:cubicBezTo>
                      <a:pt x="1292092" y="2923302"/>
                      <a:pt x="1289603" y="2986502"/>
                      <a:pt x="1286150" y="3049541"/>
                    </a:cubicBezTo>
                    <a:cubicBezTo>
                      <a:pt x="1281733" y="3129685"/>
                      <a:pt x="1286230" y="3208784"/>
                      <a:pt x="1296670" y="3287804"/>
                    </a:cubicBezTo>
                    <a:cubicBezTo>
                      <a:pt x="1304218" y="3344901"/>
                      <a:pt x="1319556" y="3399829"/>
                      <a:pt x="1350152" y="3449537"/>
                    </a:cubicBezTo>
                    <a:cubicBezTo>
                      <a:pt x="1354087" y="3455881"/>
                      <a:pt x="1358424" y="3462306"/>
                      <a:pt x="1356978" y="3470497"/>
                    </a:cubicBezTo>
                    <a:cubicBezTo>
                      <a:pt x="1268964" y="3464554"/>
                      <a:pt x="1188580" y="3439579"/>
                      <a:pt x="1126103" y="3373650"/>
                    </a:cubicBezTo>
                    <a:cubicBezTo>
                      <a:pt x="1071978" y="3316633"/>
                      <a:pt x="1046200" y="3245644"/>
                      <a:pt x="1032468" y="3169917"/>
                    </a:cubicBezTo>
                    <a:cubicBezTo>
                      <a:pt x="1009581" y="3043679"/>
                      <a:pt x="1016568" y="2917279"/>
                      <a:pt x="1031263" y="2790720"/>
                    </a:cubicBezTo>
                    <a:cubicBezTo>
                      <a:pt x="1050135" y="2628023"/>
                      <a:pt x="1104099" y="2350330"/>
                      <a:pt x="1131483" y="2278377"/>
                    </a:cubicBezTo>
                    <a:cubicBezTo>
                      <a:pt x="1145055" y="2243284"/>
                      <a:pt x="1121044" y="2244649"/>
                      <a:pt x="1106830" y="2227544"/>
                    </a:cubicBezTo>
                    <a:cubicBezTo>
                      <a:pt x="1002434" y="2102029"/>
                      <a:pt x="933212" y="1959006"/>
                      <a:pt x="895709" y="1800325"/>
                    </a:cubicBezTo>
                    <a:cubicBezTo>
                      <a:pt x="894344" y="1794623"/>
                      <a:pt x="894023" y="1788440"/>
                      <a:pt x="888723" y="1780971"/>
                    </a:cubicBezTo>
                    <a:cubicBezTo>
                      <a:pt x="881335" y="1793017"/>
                      <a:pt x="874188" y="1803938"/>
                      <a:pt x="867442" y="1815101"/>
                    </a:cubicBezTo>
                    <a:cubicBezTo>
                      <a:pt x="740882" y="2024374"/>
                      <a:pt x="611994" y="2232363"/>
                      <a:pt x="494990" y="2447258"/>
                    </a:cubicBezTo>
                    <a:cubicBezTo>
                      <a:pt x="410751" y="2601924"/>
                      <a:pt x="329402" y="2758276"/>
                      <a:pt x="274153" y="2926354"/>
                    </a:cubicBezTo>
                    <a:cubicBezTo>
                      <a:pt x="248455" y="3004570"/>
                      <a:pt x="228941" y="3084072"/>
                      <a:pt x="233599" y="3167588"/>
                    </a:cubicBezTo>
                    <a:cubicBezTo>
                      <a:pt x="234402" y="3181883"/>
                      <a:pt x="235125" y="3196096"/>
                      <a:pt x="237775" y="3210150"/>
                    </a:cubicBezTo>
                    <a:cubicBezTo>
                      <a:pt x="239220" y="3217939"/>
                      <a:pt x="243075" y="3226291"/>
                      <a:pt x="236490" y="3233839"/>
                    </a:cubicBezTo>
                    <a:cubicBezTo>
                      <a:pt x="99812" y="3167508"/>
                      <a:pt x="10433" y="3067288"/>
                      <a:pt x="957" y="2908606"/>
                    </a:cubicBezTo>
                    <a:cubicBezTo>
                      <a:pt x="-5869" y="2793289"/>
                      <a:pt x="24647" y="2685441"/>
                      <a:pt x="65923" y="2580001"/>
                    </a:cubicBezTo>
                    <a:cubicBezTo>
                      <a:pt x="130408" y="2415296"/>
                      <a:pt x="219706" y="2263842"/>
                      <a:pt x="316313" y="2116403"/>
                    </a:cubicBezTo>
                    <a:cubicBezTo>
                      <a:pt x="454597" y="1905443"/>
                      <a:pt x="608139" y="1705806"/>
                      <a:pt x="767865" y="1510827"/>
                    </a:cubicBezTo>
                    <a:cubicBezTo>
                      <a:pt x="797417" y="1474771"/>
                      <a:pt x="826487" y="1438232"/>
                      <a:pt x="857484" y="1403380"/>
                    </a:cubicBezTo>
                    <a:cubicBezTo>
                      <a:pt x="871618" y="1387480"/>
                      <a:pt x="874991" y="1369411"/>
                      <a:pt x="877801" y="1350218"/>
                    </a:cubicBezTo>
                    <a:cubicBezTo>
                      <a:pt x="905828" y="1161583"/>
                      <a:pt x="981715" y="993426"/>
                      <a:pt x="1097274" y="842935"/>
                    </a:cubicBezTo>
                    <a:cubicBezTo>
                      <a:pt x="1165131" y="754520"/>
                      <a:pt x="1246800" y="680238"/>
                      <a:pt x="1338588" y="616958"/>
                    </a:cubicBezTo>
                    <a:cubicBezTo>
                      <a:pt x="1342845" y="613987"/>
                      <a:pt x="1347020" y="610855"/>
                      <a:pt x="1353846" y="605876"/>
                    </a:cubicBezTo>
                    <a:cubicBezTo>
                      <a:pt x="1310562" y="589815"/>
                      <a:pt x="1270410" y="572791"/>
                      <a:pt x="1232908" y="549984"/>
                    </a:cubicBezTo>
                    <a:cubicBezTo>
                      <a:pt x="1109319" y="474819"/>
                      <a:pt x="1040659" y="365766"/>
                      <a:pt x="1026766" y="221539"/>
                    </a:cubicBezTo>
                    <a:cubicBezTo>
                      <a:pt x="1023795" y="190381"/>
                      <a:pt x="1022992" y="159946"/>
                      <a:pt x="1032468" y="130153"/>
                    </a:cubicBezTo>
                    <a:cubicBezTo>
                      <a:pt x="1042907" y="97469"/>
                      <a:pt x="1064028" y="86226"/>
                      <a:pt x="1096872" y="95943"/>
                    </a:cubicBezTo>
                    <a:cubicBezTo>
                      <a:pt x="1147464" y="110880"/>
                      <a:pt x="1185930" y="145170"/>
                      <a:pt x="1224717" y="178335"/>
                    </a:cubicBezTo>
                    <a:cubicBezTo>
                      <a:pt x="1293457" y="237199"/>
                      <a:pt x="1354087" y="304413"/>
                      <a:pt x="1418652" y="367613"/>
                    </a:cubicBezTo>
                    <a:cubicBezTo>
                      <a:pt x="1426522" y="375322"/>
                      <a:pt x="1433107" y="384798"/>
                      <a:pt x="1447642" y="390098"/>
                    </a:cubicBezTo>
                    <a:cubicBezTo>
                      <a:pt x="1436801" y="368014"/>
                      <a:pt x="1421543" y="352917"/>
                      <a:pt x="1409176" y="335812"/>
                    </a:cubicBezTo>
                    <a:cubicBezTo>
                      <a:pt x="1372075" y="284177"/>
                      <a:pt x="1339070" y="230694"/>
                      <a:pt x="1328550" y="166450"/>
                    </a:cubicBezTo>
                    <a:cubicBezTo>
                      <a:pt x="1321082" y="120837"/>
                      <a:pt x="1325579" y="76429"/>
                      <a:pt x="1344611" y="34189"/>
                    </a:cubicBezTo>
                    <a:cubicBezTo>
                      <a:pt x="1361315" y="-2831"/>
                      <a:pt x="1387574" y="-9738"/>
                      <a:pt x="1421061" y="13229"/>
                    </a:cubicBezTo>
                    <a:cubicBezTo>
                      <a:pt x="1453343" y="35393"/>
                      <a:pt x="1476150" y="66391"/>
                      <a:pt x="1498234" y="97790"/>
                    </a:cubicBezTo>
                    <a:cubicBezTo>
                      <a:pt x="1574684" y="206442"/>
                      <a:pt x="1634189" y="324730"/>
                      <a:pt x="1692490" y="443501"/>
                    </a:cubicBezTo>
                    <a:cubicBezTo>
                      <a:pt x="1700199" y="459160"/>
                      <a:pt x="1706865" y="463336"/>
                      <a:pt x="1724692" y="458839"/>
                    </a:cubicBezTo>
                    <a:cubicBezTo>
                      <a:pt x="1821941" y="434025"/>
                      <a:pt x="1921197" y="423103"/>
                      <a:pt x="2021417" y="423184"/>
                    </a:cubicBezTo>
                    <a:cubicBezTo>
                      <a:pt x="2055948" y="423184"/>
                      <a:pt x="2090559" y="426075"/>
                      <a:pt x="2125090" y="427681"/>
                    </a:cubicBezTo>
                    <a:cubicBezTo>
                      <a:pt x="2133362" y="434025"/>
                      <a:pt x="2133281" y="443501"/>
                      <a:pt x="2133040" y="452334"/>
                    </a:cubicBezTo>
                    <a:cubicBezTo>
                      <a:pt x="2131836" y="493691"/>
                      <a:pt x="2139706" y="534566"/>
                      <a:pt x="2138581" y="575842"/>
                    </a:cubicBezTo>
                    <a:cubicBezTo>
                      <a:pt x="2146371" y="665783"/>
                      <a:pt x="2155204" y="755564"/>
                      <a:pt x="2168695" y="844943"/>
                    </a:cubicBezTo>
                    <a:cubicBezTo>
                      <a:pt x="2181303" y="928379"/>
                      <a:pt x="2195919" y="1011334"/>
                      <a:pt x="2218163" y="1092843"/>
                    </a:cubicBezTo>
                    <a:cubicBezTo>
                      <a:pt x="2222419" y="1108502"/>
                      <a:pt x="2235589" y="1162065"/>
                      <a:pt x="2238480" y="1172504"/>
                    </a:cubicBezTo>
                    <a:cubicBezTo>
                      <a:pt x="2295818" y="1383946"/>
                      <a:pt x="2431773" y="1780731"/>
                      <a:pt x="2461646" y="1856056"/>
                    </a:cubicBezTo>
                    <a:cubicBezTo>
                      <a:pt x="2553193" y="1770130"/>
                      <a:pt x="2642893" y="1682197"/>
                      <a:pt x="2730024" y="1591854"/>
                    </a:cubicBezTo>
                    <a:cubicBezTo>
                      <a:pt x="2803020" y="1516208"/>
                      <a:pt x="2873608" y="1438232"/>
                      <a:pt x="2942188" y="1358409"/>
                    </a:cubicBezTo>
                    <a:cubicBezTo>
                      <a:pt x="3033494" y="1252086"/>
                      <a:pt x="3138693" y="1161904"/>
                      <a:pt x="3258587" y="1089148"/>
                    </a:cubicBezTo>
                    <a:cubicBezTo>
                      <a:pt x="3262442" y="1086820"/>
                      <a:pt x="3265976" y="1084009"/>
                      <a:pt x="3269830" y="1081600"/>
                    </a:cubicBezTo>
                    <a:cubicBezTo>
                      <a:pt x="3355354" y="1030526"/>
                      <a:pt x="3445376" y="990294"/>
                      <a:pt x="3542624" y="967166"/>
                    </a:cubicBezTo>
                    <a:cubicBezTo>
                      <a:pt x="3629594" y="948696"/>
                      <a:pt x="3715279" y="950463"/>
                      <a:pt x="3800000" y="980416"/>
                    </a:cubicBezTo>
                    <a:cubicBezTo>
                      <a:pt x="3832443" y="991900"/>
                      <a:pt x="3867375" y="996477"/>
                      <a:pt x="3896767" y="1016152"/>
                    </a:cubicBezTo>
                    <a:cubicBezTo>
                      <a:pt x="3966712" y="1067145"/>
                      <a:pt x="3999235" y="1134440"/>
                      <a:pt x="3985905" y="1221571"/>
                    </a:cubicBezTo>
                    <a:cubicBezTo>
                      <a:pt x="3984861" y="1228316"/>
                      <a:pt x="3985263" y="1235062"/>
                      <a:pt x="3986146" y="1241807"/>
                    </a:cubicBezTo>
                    <a:cubicBezTo>
                      <a:pt x="3997228" y="1320345"/>
                      <a:pt x="3978678" y="1392940"/>
                      <a:pt x="3940934" y="1461199"/>
                    </a:cubicBezTo>
                    <a:cubicBezTo>
                      <a:pt x="3891467" y="1550658"/>
                      <a:pt x="3816623" y="1616909"/>
                      <a:pt x="3740093" y="1682117"/>
                    </a:cubicBezTo>
                    <a:cubicBezTo>
                      <a:pt x="3561094" y="1834615"/>
                      <a:pt x="3369809" y="1971534"/>
                      <a:pt x="3186715" y="2118652"/>
                    </a:cubicBezTo>
                    <a:cubicBezTo>
                      <a:pt x="3050679" y="2227946"/>
                      <a:pt x="2929259" y="2352177"/>
                      <a:pt x="2819483" y="2487892"/>
                    </a:cubicBezTo>
                    <a:cubicBezTo>
                      <a:pt x="2806554" y="2503872"/>
                      <a:pt x="2804867" y="2515677"/>
                      <a:pt x="2817074" y="2533344"/>
                    </a:cubicBezTo>
                    <a:cubicBezTo>
                      <a:pt x="2856905" y="2591002"/>
                      <a:pt x="2940823" y="2688251"/>
                      <a:pt x="3007636" y="2858015"/>
                    </a:cubicBezTo>
                    <a:cubicBezTo>
                      <a:pt x="3102315" y="3076764"/>
                      <a:pt x="3215866" y="3285395"/>
                      <a:pt x="3344112" y="3486156"/>
                    </a:cubicBezTo>
                    <a:cubicBezTo>
                      <a:pt x="3451639" y="3654555"/>
                      <a:pt x="3570410" y="3814601"/>
                      <a:pt x="3699218" y="3967180"/>
                    </a:cubicBezTo>
                    <a:cubicBezTo>
                      <a:pt x="3758884" y="4037848"/>
                      <a:pt x="3820478" y="4106829"/>
                      <a:pt x="3884962" y="4173321"/>
                    </a:cubicBezTo>
                    <a:cubicBezTo>
                      <a:pt x="3919493" y="4208976"/>
                      <a:pt x="3952739" y="4245917"/>
                      <a:pt x="3988635" y="4280206"/>
                    </a:cubicBezTo>
                    <a:cubicBezTo>
                      <a:pt x="4090381" y="4377295"/>
                      <a:pt x="4193412" y="4473018"/>
                      <a:pt x="4303108" y="4561352"/>
                    </a:cubicBezTo>
                    <a:cubicBezTo>
                      <a:pt x="4313628" y="4569784"/>
                      <a:pt x="4324790" y="4577574"/>
                      <a:pt x="4332419" y="4589138"/>
                    </a:cubicBezTo>
                    <a:cubicBezTo>
                      <a:pt x="4247377" y="4693212"/>
                      <a:pt x="4145068" y="4776488"/>
                      <a:pt x="4027904" y="4841936"/>
                    </a:cubicBezTo>
                    <a:cubicBezTo>
                      <a:pt x="4016099" y="4848521"/>
                      <a:pt x="4004295" y="4855187"/>
                      <a:pt x="3993293" y="4862816"/>
                    </a:cubicBezTo>
                    <a:cubicBezTo>
                      <a:pt x="3983415" y="4869802"/>
                      <a:pt x="3962295" y="4891886"/>
                      <a:pt x="3979962" y="4905055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80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xmlns="" id="{8476B467-5287-4A98-96D9-965C2448D8B0}"/>
                  </a:ext>
                </a:extLst>
              </p:cNvPr>
              <p:cNvSpPr/>
              <p:nvPr/>
            </p:nvSpPr>
            <p:spPr>
              <a:xfrm>
                <a:off x="4540090" y="4607844"/>
                <a:ext cx="988126" cy="1118747"/>
              </a:xfrm>
              <a:custGeom>
                <a:avLst/>
                <a:gdLst>
                  <a:gd name="connsiteX0" fmla="*/ 1321274 w 1416719"/>
                  <a:gd name="connsiteY0" fmla="*/ 81093 h 1603996"/>
                  <a:gd name="connsiteX1" fmla="*/ 1397483 w 1416719"/>
                  <a:gd name="connsiteY1" fmla="*/ 408334 h 1603996"/>
                  <a:gd name="connsiteX2" fmla="*/ 1198087 w 1416719"/>
                  <a:gd name="connsiteY2" fmla="*/ 642261 h 1603996"/>
                  <a:gd name="connsiteX3" fmla="*/ 1000297 w 1416719"/>
                  <a:gd name="connsiteY3" fmla="*/ 740714 h 1603996"/>
                  <a:gd name="connsiteX4" fmla="*/ 785323 w 1416719"/>
                  <a:gd name="connsiteY4" fmla="*/ 884138 h 1603996"/>
                  <a:gd name="connsiteX5" fmla="*/ 632583 w 1416719"/>
                  <a:gd name="connsiteY5" fmla="*/ 1089557 h 1603996"/>
                  <a:gd name="connsiteX6" fmla="*/ 409016 w 1416719"/>
                  <a:gd name="connsiteY6" fmla="*/ 1441370 h 1603996"/>
                  <a:gd name="connsiteX7" fmla="*/ 146982 w 1416719"/>
                  <a:gd name="connsiteY7" fmla="*/ 1602220 h 1603996"/>
                  <a:gd name="connsiteX8" fmla="*/ 46762 w 1416719"/>
                  <a:gd name="connsiteY8" fmla="*/ 1578049 h 1603996"/>
                  <a:gd name="connsiteX9" fmla="*/ 828 w 1416719"/>
                  <a:gd name="connsiteY9" fmla="*/ 1447474 h 1603996"/>
                  <a:gd name="connsiteX10" fmla="*/ 29095 w 1416719"/>
                  <a:gd name="connsiteY10" fmla="*/ 1201661 h 1603996"/>
                  <a:gd name="connsiteX11" fmla="*/ 216205 w 1416719"/>
                  <a:gd name="connsiteY11" fmla="*/ 724814 h 1603996"/>
                  <a:gd name="connsiteX12" fmla="*/ 441298 w 1416719"/>
                  <a:gd name="connsiteY12" fmla="*/ 426241 h 1603996"/>
                  <a:gd name="connsiteX13" fmla="*/ 663179 w 1416719"/>
                  <a:gd name="connsiteY13" fmla="*/ 201389 h 1603996"/>
                  <a:gd name="connsiteX14" fmla="*/ 827402 w 1416719"/>
                  <a:gd name="connsiteY14" fmla="*/ 71456 h 1603996"/>
                  <a:gd name="connsiteX15" fmla="*/ 845069 w 1416719"/>
                  <a:gd name="connsiteY15" fmla="*/ 57725 h 1603996"/>
                  <a:gd name="connsiteX16" fmla="*/ 1004152 w 1416719"/>
                  <a:gd name="connsiteY16" fmla="*/ 4402 h 1603996"/>
                  <a:gd name="connsiteX17" fmla="*/ 1255344 w 1416719"/>
                  <a:gd name="connsiteY17" fmla="*/ 37247 h 1603996"/>
                  <a:gd name="connsiteX18" fmla="*/ 1321274 w 1416719"/>
                  <a:gd name="connsiteY18" fmla="*/ 81093 h 16039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416719" h="1603996">
                    <a:moveTo>
                      <a:pt x="1321274" y="81093"/>
                    </a:moveTo>
                    <a:cubicBezTo>
                      <a:pt x="1426634" y="171516"/>
                      <a:pt x="1432496" y="285629"/>
                      <a:pt x="1397483" y="408334"/>
                    </a:cubicBezTo>
                    <a:cubicBezTo>
                      <a:pt x="1366727" y="516183"/>
                      <a:pt x="1293328" y="588537"/>
                      <a:pt x="1198087" y="642261"/>
                    </a:cubicBezTo>
                    <a:cubicBezTo>
                      <a:pt x="1133844" y="678478"/>
                      <a:pt x="1066147" y="707629"/>
                      <a:pt x="1000297" y="740714"/>
                    </a:cubicBezTo>
                    <a:cubicBezTo>
                      <a:pt x="922643" y="779742"/>
                      <a:pt x="849325" y="824953"/>
                      <a:pt x="785323" y="884138"/>
                    </a:cubicBezTo>
                    <a:cubicBezTo>
                      <a:pt x="721641" y="943081"/>
                      <a:pt x="674582" y="1014311"/>
                      <a:pt x="632583" y="1089557"/>
                    </a:cubicBezTo>
                    <a:cubicBezTo>
                      <a:pt x="564726" y="1210977"/>
                      <a:pt x="492291" y="1329667"/>
                      <a:pt x="409016" y="1441370"/>
                    </a:cubicBezTo>
                    <a:cubicBezTo>
                      <a:pt x="343006" y="1529866"/>
                      <a:pt x="255795" y="1583509"/>
                      <a:pt x="146982" y="1602220"/>
                    </a:cubicBezTo>
                    <a:cubicBezTo>
                      <a:pt x="109962" y="1608564"/>
                      <a:pt x="77439" y="1597321"/>
                      <a:pt x="46762" y="1578049"/>
                    </a:cubicBezTo>
                    <a:cubicBezTo>
                      <a:pt x="10063" y="1542072"/>
                      <a:pt x="3478" y="1495174"/>
                      <a:pt x="828" y="1447474"/>
                    </a:cubicBezTo>
                    <a:cubicBezTo>
                      <a:pt x="-3829" y="1363957"/>
                      <a:pt x="11910" y="1282689"/>
                      <a:pt x="29095" y="1201661"/>
                    </a:cubicBezTo>
                    <a:cubicBezTo>
                      <a:pt x="64911" y="1032299"/>
                      <a:pt x="127147" y="873216"/>
                      <a:pt x="216205" y="724814"/>
                    </a:cubicBezTo>
                    <a:cubicBezTo>
                      <a:pt x="280689" y="617366"/>
                      <a:pt x="356978" y="518833"/>
                      <a:pt x="441298" y="426241"/>
                    </a:cubicBezTo>
                    <a:cubicBezTo>
                      <a:pt x="512287" y="348266"/>
                      <a:pt x="588255" y="275269"/>
                      <a:pt x="663179" y="201389"/>
                    </a:cubicBezTo>
                    <a:cubicBezTo>
                      <a:pt x="712968" y="152323"/>
                      <a:pt x="767013" y="107593"/>
                      <a:pt x="827402" y="71456"/>
                    </a:cubicBezTo>
                    <a:cubicBezTo>
                      <a:pt x="833907" y="67602"/>
                      <a:pt x="840251" y="63667"/>
                      <a:pt x="845069" y="57725"/>
                    </a:cubicBezTo>
                    <a:cubicBezTo>
                      <a:pt x="895018" y="30903"/>
                      <a:pt x="947939" y="11790"/>
                      <a:pt x="1004152" y="4402"/>
                    </a:cubicBezTo>
                    <a:cubicBezTo>
                      <a:pt x="1090559" y="-7001"/>
                      <a:pt x="1174799" y="3679"/>
                      <a:pt x="1255344" y="37247"/>
                    </a:cubicBezTo>
                    <a:cubicBezTo>
                      <a:pt x="1279757" y="47205"/>
                      <a:pt x="1305776" y="56681"/>
                      <a:pt x="1321274" y="81093"/>
                    </a:cubicBez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 w="80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xmlns="" id="{850B23B9-484B-408E-BC7E-33E154666001}"/>
                  </a:ext>
                </a:extLst>
              </p:cNvPr>
              <p:cNvSpPr/>
              <p:nvPr/>
            </p:nvSpPr>
            <p:spPr>
              <a:xfrm>
                <a:off x="2075091" y="3901488"/>
                <a:ext cx="2439847" cy="2231143"/>
              </a:xfrm>
              <a:custGeom>
                <a:avLst/>
                <a:gdLst>
                  <a:gd name="connsiteX0" fmla="*/ 802908 w 2439847"/>
                  <a:gd name="connsiteY0" fmla="*/ 2193759 h 2231143"/>
                  <a:gd name="connsiteX1" fmla="*/ 806381 w 2439847"/>
                  <a:gd name="connsiteY1" fmla="*/ 2195115 h 2231143"/>
                  <a:gd name="connsiteX2" fmla="*/ 803300 w 2439847"/>
                  <a:gd name="connsiteY2" fmla="*/ 2195103 h 2231143"/>
                  <a:gd name="connsiteX3" fmla="*/ 802908 w 2439847"/>
                  <a:gd name="connsiteY3" fmla="*/ 2193759 h 2231143"/>
                  <a:gd name="connsiteX4" fmla="*/ 1353770 w 2439847"/>
                  <a:gd name="connsiteY4" fmla="*/ 2140661 h 2231143"/>
                  <a:gd name="connsiteX5" fmla="*/ 1357355 w 2439847"/>
                  <a:gd name="connsiteY5" fmla="*/ 2149791 h 2231143"/>
                  <a:gd name="connsiteX6" fmla="*/ 1202710 w 2439847"/>
                  <a:gd name="connsiteY6" fmla="*/ 2209778 h 2231143"/>
                  <a:gd name="connsiteX7" fmla="*/ 1068173 w 2439847"/>
                  <a:gd name="connsiteY7" fmla="*/ 2229661 h 2231143"/>
                  <a:gd name="connsiteX8" fmla="*/ 808789 w 2439847"/>
                  <a:gd name="connsiteY8" fmla="*/ 2196055 h 2231143"/>
                  <a:gd name="connsiteX9" fmla="*/ 806381 w 2439847"/>
                  <a:gd name="connsiteY9" fmla="*/ 2195115 h 2231143"/>
                  <a:gd name="connsiteX10" fmla="*/ 919298 w 2439847"/>
                  <a:gd name="connsiteY10" fmla="*/ 2195551 h 2231143"/>
                  <a:gd name="connsiteX11" fmla="*/ 1027510 w 2439847"/>
                  <a:gd name="connsiteY11" fmla="*/ 2195327 h 2231143"/>
                  <a:gd name="connsiteX12" fmla="*/ 1043192 w 2439847"/>
                  <a:gd name="connsiteY12" fmla="*/ 2194319 h 2231143"/>
                  <a:gd name="connsiteX13" fmla="*/ 1334111 w 2439847"/>
                  <a:gd name="connsiteY13" fmla="*/ 2145702 h 2231143"/>
                  <a:gd name="connsiteX14" fmla="*/ 1353770 w 2439847"/>
                  <a:gd name="connsiteY14" fmla="*/ 2140661 h 2231143"/>
                  <a:gd name="connsiteX15" fmla="*/ 641655 w 2439847"/>
                  <a:gd name="connsiteY15" fmla="*/ 635998 h 2231143"/>
                  <a:gd name="connsiteX16" fmla="*/ 720461 w 2439847"/>
                  <a:gd name="connsiteY16" fmla="*/ 735248 h 2231143"/>
                  <a:gd name="connsiteX17" fmla="*/ 725839 w 2439847"/>
                  <a:gd name="connsiteY17" fmla="*/ 740905 h 2231143"/>
                  <a:gd name="connsiteX18" fmla="*/ 740177 w 2439847"/>
                  <a:gd name="connsiteY18" fmla="*/ 752499 h 2231143"/>
                  <a:gd name="connsiteX19" fmla="*/ 962482 w 2439847"/>
                  <a:gd name="connsiteY19" fmla="*/ 994464 h 2231143"/>
                  <a:gd name="connsiteX20" fmla="*/ 1343465 w 2439847"/>
                  <a:gd name="connsiteY20" fmla="*/ 1270651 h 2231143"/>
                  <a:gd name="connsiteX21" fmla="*/ 1548518 w 2439847"/>
                  <a:gd name="connsiteY21" fmla="*/ 1358699 h 2231143"/>
                  <a:gd name="connsiteX22" fmla="*/ 1654322 w 2439847"/>
                  <a:gd name="connsiteY22" fmla="*/ 1390402 h 2231143"/>
                  <a:gd name="connsiteX23" fmla="*/ 1810199 w 2439847"/>
                  <a:gd name="connsiteY23" fmla="*/ 1426304 h 2231143"/>
                  <a:gd name="connsiteX24" fmla="*/ 1951905 w 2439847"/>
                  <a:gd name="connsiteY24" fmla="*/ 1445236 h 2231143"/>
                  <a:gd name="connsiteX25" fmla="*/ 2111982 w 2439847"/>
                  <a:gd name="connsiteY25" fmla="*/ 1451509 h 2231143"/>
                  <a:gd name="connsiteX26" fmla="*/ 2228036 w 2439847"/>
                  <a:gd name="connsiteY26" fmla="*/ 1445348 h 2231143"/>
                  <a:gd name="connsiteX27" fmla="*/ 2368510 w 2439847"/>
                  <a:gd name="connsiteY27" fmla="*/ 1427200 h 2231143"/>
                  <a:gd name="connsiteX28" fmla="*/ 2416455 w 2439847"/>
                  <a:gd name="connsiteY28" fmla="*/ 1417790 h 2231143"/>
                  <a:gd name="connsiteX29" fmla="*/ 2436563 w 2439847"/>
                  <a:gd name="connsiteY29" fmla="*/ 1416894 h 2231143"/>
                  <a:gd name="connsiteX30" fmla="*/ 2436730 w 2439847"/>
                  <a:gd name="connsiteY30" fmla="*/ 1434146 h 2231143"/>
                  <a:gd name="connsiteX31" fmla="*/ 2393603 w 2439847"/>
                  <a:gd name="connsiteY31" fmla="*/ 1579940 h 2231143"/>
                  <a:gd name="connsiteX32" fmla="*/ 2387553 w 2439847"/>
                  <a:gd name="connsiteY32" fmla="*/ 1592318 h 2231143"/>
                  <a:gd name="connsiteX33" fmla="*/ 2277773 w 2439847"/>
                  <a:gd name="connsiteY33" fmla="*/ 1634494 h 2231143"/>
                  <a:gd name="connsiteX34" fmla="*/ 2067678 w 2439847"/>
                  <a:gd name="connsiteY34" fmla="*/ 1667036 h 2231143"/>
                  <a:gd name="connsiteX35" fmla="*/ 1964227 w 2439847"/>
                  <a:gd name="connsiteY35" fmla="*/ 1660260 h 2231143"/>
                  <a:gd name="connsiteX36" fmla="*/ 1791771 w 2439847"/>
                  <a:gd name="connsiteY36" fmla="*/ 1727136 h 2231143"/>
                  <a:gd name="connsiteX37" fmla="*/ 1606993 w 2439847"/>
                  <a:gd name="connsiteY37" fmla="*/ 1926812 h 2231143"/>
                  <a:gd name="connsiteX38" fmla="*/ 1603184 w 2439847"/>
                  <a:gd name="connsiteY38" fmla="*/ 1929557 h 2231143"/>
                  <a:gd name="connsiteX39" fmla="*/ 1554063 w 2439847"/>
                  <a:gd name="connsiteY39" fmla="*/ 1891470 h 2231143"/>
                  <a:gd name="connsiteX40" fmla="*/ 1389113 w 2439847"/>
                  <a:gd name="connsiteY40" fmla="*/ 1743883 h 2231143"/>
                  <a:gd name="connsiteX41" fmla="*/ 1253400 w 2439847"/>
                  <a:gd name="connsiteY41" fmla="*/ 1606041 h 2231143"/>
                  <a:gd name="connsiteX42" fmla="*/ 1074279 w 2439847"/>
                  <a:gd name="connsiteY42" fmla="*/ 1394154 h 2231143"/>
                  <a:gd name="connsiteX43" fmla="*/ 922995 w 2439847"/>
                  <a:gd name="connsiteY43" fmla="*/ 1182155 h 2231143"/>
                  <a:gd name="connsiteX44" fmla="*/ 797363 w 2439847"/>
                  <a:gd name="connsiteY44" fmla="*/ 971836 h 2231143"/>
                  <a:gd name="connsiteX45" fmla="*/ 703602 w 2439847"/>
                  <a:gd name="connsiteY45" fmla="*/ 786554 h 2231143"/>
                  <a:gd name="connsiteX46" fmla="*/ 643111 w 2439847"/>
                  <a:gd name="connsiteY46" fmla="*/ 646696 h 2231143"/>
                  <a:gd name="connsiteX47" fmla="*/ 641655 w 2439847"/>
                  <a:gd name="connsiteY47" fmla="*/ 635998 h 2231143"/>
                  <a:gd name="connsiteX48" fmla="*/ 288398 w 2439847"/>
                  <a:gd name="connsiteY48" fmla="*/ 0 h 2231143"/>
                  <a:gd name="connsiteX49" fmla="*/ 300721 w 2439847"/>
                  <a:gd name="connsiteY49" fmla="*/ 25484 h 2231143"/>
                  <a:gd name="connsiteX50" fmla="*/ 241573 w 2439847"/>
                  <a:gd name="connsiteY50" fmla="*/ 86312 h 2231143"/>
                  <a:gd name="connsiteX51" fmla="*/ 133081 w 2439847"/>
                  <a:gd name="connsiteY51" fmla="*/ 211943 h 2231143"/>
                  <a:gd name="connsiteX52" fmla="*/ 0 w 2439847"/>
                  <a:gd name="connsiteY52" fmla="*/ 385575 h 2231143"/>
                  <a:gd name="connsiteX53" fmla="*/ 93257 w 2439847"/>
                  <a:gd name="connsiteY53" fmla="*/ 205950 h 2231143"/>
                  <a:gd name="connsiteX54" fmla="*/ 243534 w 2439847"/>
                  <a:gd name="connsiteY54" fmla="*/ 43688 h 2231143"/>
                  <a:gd name="connsiteX55" fmla="*/ 288398 w 2439847"/>
                  <a:gd name="connsiteY55" fmla="*/ 0 h 2231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2439847" h="2231143">
                    <a:moveTo>
                      <a:pt x="802908" y="2193759"/>
                    </a:moveTo>
                    <a:lnTo>
                      <a:pt x="806381" y="2195115"/>
                    </a:lnTo>
                    <a:lnTo>
                      <a:pt x="803300" y="2195103"/>
                    </a:lnTo>
                    <a:cubicBezTo>
                      <a:pt x="802572" y="2192862"/>
                      <a:pt x="802572" y="2193646"/>
                      <a:pt x="802908" y="2193759"/>
                    </a:cubicBezTo>
                    <a:close/>
                    <a:moveTo>
                      <a:pt x="1353770" y="2140661"/>
                    </a:moveTo>
                    <a:cubicBezTo>
                      <a:pt x="1357019" y="2142902"/>
                      <a:pt x="1356963" y="2146430"/>
                      <a:pt x="1357355" y="2149791"/>
                    </a:cubicBezTo>
                    <a:cubicBezTo>
                      <a:pt x="1309130" y="2178356"/>
                      <a:pt x="1256592" y="2195999"/>
                      <a:pt x="1202710" y="2209778"/>
                    </a:cubicBezTo>
                    <a:cubicBezTo>
                      <a:pt x="1158630" y="2221035"/>
                      <a:pt x="1113766" y="2226412"/>
                      <a:pt x="1068173" y="2229661"/>
                    </a:cubicBezTo>
                    <a:cubicBezTo>
                      <a:pt x="979117" y="2235990"/>
                      <a:pt x="893365" y="2221540"/>
                      <a:pt x="808789" y="2196055"/>
                    </a:cubicBezTo>
                    <a:lnTo>
                      <a:pt x="806381" y="2195115"/>
                    </a:lnTo>
                    <a:lnTo>
                      <a:pt x="919298" y="2195551"/>
                    </a:lnTo>
                    <a:cubicBezTo>
                      <a:pt x="955480" y="2197399"/>
                      <a:pt x="991439" y="2198688"/>
                      <a:pt x="1027510" y="2195327"/>
                    </a:cubicBezTo>
                    <a:cubicBezTo>
                      <a:pt x="1032718" y="2194823"/>
                      <a:pt x="1037928" y="2194431"/>
                      <a:pt x="1043192" y="2194319"/>
                    </a:cubicBezTo>
                    <a:cubicBezTo>
                      <a:pt x="1142611" y="2192639"/>
                      <a:pt x="1239733" y="2177516"/>
                      <a:pt x="1334111" y="2145702"/>
                    </a:cubicBezTo>
                    <a:cubicBezTo>
                      <a:pt x="1340495" y="2143518"/>
                      <a:pt x="1346713" y="2140324"/>
                      <a:pt x="1353770" y="2140661"/>
                    </a:cubicBezTo>
                    <a:close/>
                    <a:moveTo>
                      <a:pt x="641655" y="635998"/>
                    </a:moveTo>
                    <a:cubicBezTo>
                      <a:pt x="667924" y="669100"/>
                      <a:pt x="694136" y="702202"/>
                      <a:pt x="720461" y="735248"/>
                    </a:cubicBezTo>
                    <a:cubicBezTo>
                      <a:pt x="722086" y="737264"/>
                      <a:pt x="724046" y="739001"/>
                      <a:pt x="725839" y="740905"/>
                    </a:cubicBezTo>
                    <a:cubicBezTo>
                      <a:pt x="732280" y="742754"/>
                      <a:pt x="736200" y="747514"/>
                      <a:pt x="740177" y="752499"/>
                    </a:cubicBezTo>
                    <a:cubicBezTo>
                      <a:pt x="808958" y="838083"/>
                      <a:pt x="882499" y="919411"/>
                      <a:pt x="962482" y="994464"/>
                    </a:cubicBezTo>
                    <a:cubicBezTo>
                      <a:pt x="1077640" y="1102620"/>
                      <a:pt x="1202599" y="1197614"/>
                      <a:pt x="1343465" y="1270651"/>
                    </a:cubicBezTo>
                    <a:cubicBezTo>
                      <a:pt x="1409725" y="1305042"/>
                      <a:pt x="1477722" y="1334951"/>
                      <a:pt x="1548518" y="1358699"/>
                    </a:cubicBezTo>
                    <a:cubicBezTo>
                      <a:pt x="1583469" y="1370293"/>
                      <a:pt x="1619092" y="1379647"/>
                      <a:pt x="1654322" y="1390402"/>
                    </a:cubicBezTo>
                    <a:cubicBezTo>
                      <a:pt x="1705963" y="1403787"/>
                      <a:pt x="1757661" y="1416838"/>
                      <a:pt x="1810199" y="1426304"/>
                    </a:cubicBezTo>
                    <a:cubicBezTo>
                      <a:pt x="1857808" y="1429945"/>
                      <a:pt x="1904912" y="1437114"/>
                      <a:pt x="1951905" y="1445236"/>
                    </a:cubicBezTo>
                    <a:cubicBezTo>
                      <a:pt x="2005227" y="1448148"/>
                      <a:pt x="2058493" y="1452237"/>
                      <a:pt x="2111982" y="1451509"/>
                    </a:cubicBezTo>
                    <a:cubicBezTo>
                      <a:pt x="2150798" y="1451004"/>
                      <a:pt x="2189389" y="1448484"/>
                      <a:pt x="2228036" y="1445348"/>
                    </a:cubicBezTo>
                    <a:cubicBezTo>
                      <a:pt x="2275364" y="1443107"/>
                      <a:pt x="2321966" y="1435434"/>
                      <a:pt x="2368510" y="1427200"/>
                    </a:cubicBezTo>
                    <a:cubicBezTo>
                      <a:pt x="2384529" y="1424400"/>
                      <a:pt x="2400604" y="1421600"/>
                      <a:pt x="2416455" y="1417790"/>
                    </a:cubicBezTo>
                    <a:cubicBezTo>
                      <a:pt x="2423008" y="1416222"/>
                      <a:pt x="2429729" y="1414206"/>
                      <a:pt x="2436563" y="1416894"/>
                    </a:cubicBezTo>
                    <a:cubicBezTo>
                      <a:pt x="2442611" y="1422552"/>
                      <a:pt x="2438859" y="1428657"/>
                      <a:pt x="2436730" y="1434146"/>
                    </a:cubicBezTo>
                    <a:cubicBezTo>
                      <a:pt x="2418415" y="1481586"/>
                      <a:pt x="2401275" y="1529363"/>
                      <a:pt x="2393603" y="1579940"/>
                    </a:cubicBezTo>
                    <a:cubicBezTo>
                      <a:pt x="2392930" y="1584533"/>
                      <a:pt x="2391698" y="1589238"/>
                      <a:pt x="2387553" y="1592318"/>
                    </a:cubicBezTo>
                    <a:cubicBezTo>
                      <a:pt x="2350978" y="1606322"/>
                      <a:pt x="2315356" y="1622900"/>
                      <a:pt x="2277773" y="1634494"/>
                    </a:cubicBezTo>
                    <a:cubicBezTo>
                      <a:pt x="2209272" y="1655667"/>
                      <a:pt x="2139427" y="1667932"/>
                      <a:pt x="2067678" y="1667036"/>
                    </a:cubicBezTo>
                    <a:cubicBezTo>
                      <a:pt x="2033176" y="1666588"/>
                      <a:pt x="1998673" y="1663228"/>
                      <a:pt x="1964227" y="1660260"/>
                    </a:cubicBezTo>
                    <a:cubicBezTo>
                      <a:pt x="1895670" y="1654322"/>
                      <a:pt x="1837644" y="1673198"/>
                      <a:pt x="1791771" y="1727136"/>
                    </a:cubicBezTo>
                    <a:cubicBezTo>
                      <a:pt x="1732961" y="1796253"/>
                      <a:pt x="1671405" y="1862905"/>
                      <a:pt x="1606993" y="1926812"/>
                    </a:cubicBezTo>
                    <a:cubicBezTo>
                      <a:pt x="1605929" y="1927877"/>
                      <a:pt x="1604472" y="1928661"/>
                      <a:pt x="1603184" y="1929557"/>
                    </a:cubicBezTo>
                    <a:cubicBezTo>
                      <a:pt x="1583917" y="1920651"/>
                      <a:pt x="1569970" y="1904688"/>
                      <a:pt x="1554063" y="1891470"/>
                    </a:cubicBezTo>
                    <a:cubicBezTo>
                      <a:pt x="1497213" y="1844365"/>
                      <a:pt x="1443275" y="1794012"/>
                      <a:pt x="1389113" y="1743883"/>
                    </a:cubicBezTo>
                    <a:cubicBezTo>
                      <a:pt x="1341672" y="1699970"/>
                      <a:pt x="1297256" y="1653202"/>
                      <a:pt x="1253400" y="1606041"/>
                    </a:cubicBezTo>
                    <a:cubicBezTo>
                      <a:pt x="1190444" y="1538325"/>
                      <a:pt x="1130738" y="1467640"/>
                      <a:pt x="1074279" y="1394154"/>
                    </a:cubicBezTo>
                    <a:cubicBezTo>
                      <a:pt x="1021293" y="1325262"/>
                      <a:pt x="970436" y="1254912"/>
                      <a:pt x="922995" y="1182155"/>
                    </a:cubicBezTo>
                    <a:cubicBezTo>
                      <a:pt x="878354" y="1113710"/>
                      <a:pt x="836683" y="1043473"/>
                      <a:pt x="797363" y="971836"/>
                    </a:cubicBezTo>
                    <a:cubicBezTo>
                      <a:pt x="764037" y="911121"/>
                      <a:pt x="732168" y="849677"/>
                      <a:pt x="703602" y="786554"/>
                    </a:cubicBezTo>
                    <a:cubicBezTo>
                      <a:pt x="682655" y="740289"/>
                      <a:pt x="663106" y="693353"/>
                      <a:pt x="643111" y="646696"/>
                    </a:cubicBezTo>
                    <a:cubicBezTo>
                      <a:pt x="641823" y="643503"/>
                      <a:pt x="642103" y="639583"/>
                      <a:pt x="641655" y="635998"/>
                    </a:cubicBezTo>
                    <a:close/>
                    <a:moveTo>
                      <a:pt x="288398" y="0"/>
                    </a:moveTo>
                    <a:cubicBezTo>
                      <a:pt x="292487" y="8513"/>
                      <a:pt x="296631" y="16971"/>
                      <a:pt x="300721" y="25484"/>
                    </a:cubicBezTo>
                    <a:cubicBezTo>
                      <a:pt x="280948" y="45761"/>
                      <a:pt x="260729" y="65532"/>
                      <a:pt x="241573" y="86312"/>
                    </a:cubicBezTo>
                    <a:cubicBezTo>
                      <a:pt x="204103" y="127088"/>
                      <a:pt x="168031" y="169039"/>
                      <a:pt x="133081" y="211943"/>
                    </a:cubicBezTo>
                    <a:cubicBezTo>
                      <a:pt x="87040" y="268514"/>
                      <a:pt x="43296" y="326764"/>
                      <a:pt x="0" y="385575"/>
                    </a:cubicBezTo>
                    <a:cubicBezTo>
                      <a:pt x="23861" y="321892"/>
                      <a:pt x="51082" y="260112"/>
                      <a:pt x="93257" y="205950"/>
                    </a:cubicBezTo>
                    <a:cubicBezTo>
                      <a:pt x="138682" y="147531"/>
                      <a:pt x="190267" y="94825"/>
                      <a:pt x="243534" y="43688"/>
                    </a:cubicBezTo>
                    <a:cubicBezTo>
                      <a:pt x="258601" y="29237"/>
                      <a:pt x="274899" y="16075"/>
                      <a:pt x="288398" y="0"/>
                    </a:cubicBez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 w="8022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xmlns="" id="{1C0803A8-DC4C-4941-991C-EE7EDFD93457}"/>
                  </a:ext>
                </a:extLst>
              </p:cNvPr>
              <p:cNvSpPr/>
              <p:nvPr/>
            </p:nvSpPr>
            <p:spPr>
              <a:xfrm>
                <a:off x="1411031" y="3176414"/>
                <a:ext cx="794732" cy="658218"/>
              </a:xfrm>
              <a:custGeom>
                <a:avLst/>
                <a:gdLst>
                  <a:gd name="connsiteX0" fmla="*/ 148651 w 794732"/>
                  <a:gd name="connsiteY0" fmla="*/ 340507 h 658218"/>
                  <a:gd name="connsiteX1" fmla="*/ 157613 w 794732"/>
                  <a:gd name="connsiteY1" fmla="*/ 344316 h 658218"/>
                  <a:gd name="connsiteX2" fmla="*/ 151508 w 794732"/>
                  <a:gd name="connsiteY2" fmla="*/ 350533 h 658218"/>
                  <a:gd name="connsiteX3" fmla="*/ 13610 w 794732"/>
                  <a:gd name="connsiteY3" fmla="*/ 454880 h 658218"/>
                  <a:gd name="connsiteX4" fmla="*/ 3192 w 794732"/>
                  <a:gd name="connsiteY4" fmla="*/ 459361 h 658218"/>
                  <a:gd name="connsiteX5" fmla="*/ 0 w 794732"/>
                  <a:gd name="connsiteY5" fmla="*/ 448439 h 658218"/>
                  <a:gd name="connsiteX6" fmla="*/ 44248 w 794732"/>
                  <a:gd name="connsiteY6" fmla="*/ 371089 h 658218"/>
                  <a:gd name="connsiteX7" fmla="*/ 148651 w 794732"/>
                  <a:gd name="connsiteY7" fmla="*/ 340507 h 658218"/>
                  <a:gd name="connsiteX8" fmla="*/ 794732 w 794732"/>
                  <a:gd name="connsiteY8" fmla="*/ 251787 h 658218"/>
                  <a:gd name="connsiteX9" fmla="*/ 686408 w 794732"/>
                  <a:gd name="connsiteY9" fmla="*/ 404695 h 658218"/>
                  <a:gd name="connsiteX10" fmla="*/ 658906 w 794732"/>
                  <a:gd name="connsiteY10" fmla="*/ 419258 h 658218"/>
                  <a:gd name="connsiteX11" fmla="*/ 530419 w 794732"/>
                  <a:gd name="connsiteY11" fmla="*/ 443398 h 658218"/>
                  <a:gd name="connsiteX12" fmla="*/ 436321 w 794732"/>
                  <a:gd name="connsiteY12" fmla="*/ 432756 h 658218"/>
                  <a:gd name="connsiteX13" fmla="*/ 409549 w 794732"/>
                  <a:gd name="connsiteY13" fmla="*/ 446198 h 658218"/>
                  <a:gd name="connsiteX14" fmla="*/ 305202 w 794732"/>
                  <a:gd name="connsiteY14" fmla="*/ 595466 h 658218"/>
                  <a:gd name="connsiteX15" fmla="*/ 292823 w 794732"/>
                  <a:gd name="connsiteY15" fmla="*/ 605100 h 658218"/>
                  <a:gd name="connsiteX16" fmla="*/ 175761 w 794732"/>
                  <a:gd name="connsiteY16" fmla="*/ 654389 h 658218"/>
                  <a:gd name="connsiteX17" fmla="*/ 43297 w 794732"/>
                  <a:gd name="connsiteY17" fmla="*/ 644532 h 658218"/>
                  <a:gd name="connsiteX18" fmla="*/ 165904 w 794732"/>
                  <a:gd name="connsiteY18" fmla="*/ 625712 h 658218"/>
                  <a:gd name="connsiteX19" fmla="*/ 390505 w 794732"/>
                  <a:gd name="connsiteY19" fmla="*/ 409848 h 658218"/>
                  <a:gd name="connsiteX20" fmla="*/ 411733 w 794732"/>
                  <a:gd name="connsiteY20" fmla="*/ 397862 h 658218"/>
                  <a:gd name="connsiteX21" fmla="*/ 789298 w 794732"/>
                  <a:gd name="connsiteY21" fmla="*/ 256716 h 658218"/>
                  <a:gd name="connsiteX22" fmla="*/ 794732 w 794732"/>
                  <a:gd name="connsiteY22" fmla="*/ 251787 h 658218"/>
                  <a:gd name="connsiteX23" fmla="*/ 586316 w 794732"/>
                  <a:gd name="connsiteY23" fmla="*/ 1364 h 658218"/>
                  <a:gd name="connsiteX24" fmla="*/ 630956 w 794732"/>
                  <a:gd name="connsiteY24" fmla="*/ 3157 h 658218"/>
                  <a:gd name="connsiteX25" fmla="*/ 619978 w 794732"/>
                  <a:gd name="connsiteY25" fmla="*/ 15647 h 658218"/>
                  <a:gd name="connsiteX26" fmla="*/ 497316 w 794732"/>
                  <a:gd name="connsiteY26" fmla="*/ 125763 h 658218"/>
                  <a:gd name="connsiteX27" fmla="*/ 488074 w 794732"/>
                  <a:gd name="connsiteY27" fmla="*/ 132260 h 658218"/>
                  <a:gd name="connsiteX28" fmla="*/ 485890 w 794732"/>
                  <a:gd name="connsiteY28" fmla="*/ 122459 h 658218"/>
                  <a:gd name="connsiteX29" fmla="*/ 586316 w 794732"/>
                  <a:gd name="connsiteY29" fmla="*/ 1364 h 658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794732" h="658218">
                    <a:moveTo>
                      <a:pt x="148651" y="340507"/>
                    </a:moveTo>
                    <a:cubicBezTo>
                      <a:pt x="151956" y="340732"/>
                      <a:pt x="156941" y="339163"/>
                      <a:pt x="157613" y="344316"/>
                    </a:cubicBezTo>
                    <a:cubicBezTo>
                      <a:pt x="158061" y="347733"/>
                      <a:pt x="154420" y="349245"/>
                      <a:pt x="151508" y="350533"/>
                    </a:cubicBezTo>
                    <a:cubicBezTo>
                      <a:pt x="97066" y="374113"/>
                      <a:pt x="52930" y="411304"/>
                      <a:pt x="13610" y="454880"/>
                    </a:cubicBezTo>
                    <a:cubicBezTo>
                      <a:pt x="11034" y="457737"/>
                      <a:pt x="8345" y="462162"/>
                      <a:pt x="3192" y="459361"/>
                    </a:cubicBezTo>
                    <a:cubicBezTo>
                      <a:pt x="-841" y="457177"/>
                      <a:pt x="392" y="453032"/>
                      <a:pt x="0" y="448439"/>
                    </a:cubicBezTo>
                    <a:cubicBezTo>
                      <a:pt x="4761" y="417634"/>
                      <a:pt x="18539" y="390637"/>
                      <a:pt x="44248" y="371089"/>
                    </a:cubicBezTo>
                    <a:cubicBezTo>
                      <a:pt x="74942" y="347789"/>
                      <a:pt x="110117" y="337931"/>
                      <a:pt x="148651" y="340507"/>
                    </a:cubicBezTo>
                    <a:close/>
                    <a:moveTo>
                      <a:pt x="794732" y="251787"/>
                    </a:moveTo>
                    <a:cubicBezTo>
                      <a:pt x="781681" y="319112"/>
                      <a:pt x="745554" y="370024"/>
                      <a:pt x="686408" y="404695"/>
                    </a:cubicBezTo>
                    <a:cubicBezTo>
                      <a:pt x="681479" y="407608"/>
                      <a:pt x="663723" y="417522"/>
                      <a:pt x="658906" y="419258"/>
                    </a:cubicBezTo>
                    <a:cubicBezTo>
                      <a:pt x="617515" y="437629"/>
                      <a:pt x="574947" y="442670"/>
                      <a:pt x="530419" y="443398"/>
                    </a:cubicBezTo>
                    <a:cubicBezTo>
                      <a:pt x="499725" y="443902"/>
                      <a:pt x="466567" y="439701"/>
                      <a:pt x="436321" y="432756"/>
                    </a:cubicBezTo>
                    <a:cubicBezTo>
                      <a:pt x="417446" y="428444"/>
                      <a:pt x="417166" y="428388"/>
                      <a:pt x="409549" y="446198"/>
                    </a:cubicBezTo>
                    <a:cubicBezTo>
                      <a:pt x="386024" y="508930"/>
                      <a:pt x="352810" y="554915"/>
                      <a:pt x="305202" y="595466"/>
                    </a:cubicBezTo>
                    <a:cubicBezTo>
                      <a:pt x="301448" y="598827"/>
                      <a:pt x="298536" y="600675"/>
                      <a:pt x="292823" y="605100"/>
                    </a:cubicBezTo>
                    <a:cubicBezTo>
                      <a:pt x="257088" y="629240"/>
                      <a:pt x="218722" y="646996"/>
                      <a:pt x="175761" y="654389"/>
                    </a:cubicBezTo>
                    <a:cubicBezTo>
                      <a:pt x="130673" y="662118"/>
                      <a:pt x="86761" y="657806"/>
                      <a:pt x="43297" y="644532"/>
                    </a:cubicBezTo>
                    <a:cubicBezTo>
                      <a:pt x="85305" y="644811"/>
                      <a:pt x="126248" y="638930"/>
                      <a:pt x="165904" y="625712"/>
                    </a:cubicBezTo>
                    <a:cubicBezTo>
                      <a:pt x="274844" y="589305"/>
                      <a:pt x="348778" y="516044"/>
                      <a:pt x="390505" y="409848"/>
                    </a:cubicBezTo>
                    <a:cubicBezTo>
                      <a:pt x="395098" y="398086"/>
                      <a:pt x="398683" y="394502"/>
                      <a:pt x="411733" y="397862"/>
                    </a:cubicBezTo>
                    <a:cubicBezTo>
                      <a:pt x="556071" y="435109"/>
                      <a:pt x="703826" y="379546"/>
                      <a:pt x="789298" y="256716"/>
                    </a:cubicBezTo>
                    <a:cubicBezTo>
                      <a:pt x="790642" y="254756"/>
                      <a:pt x="792939" y="253412"/>
                      <a:pt x="794732" y="251787"/>
                    </a:cubicBezTo>
                    <a:close/>
                    <a:moveTo>
                      <a:pt x="586316" y="1364"/>
                    </a:moveTo>
                    <a:cubicBezTo>
                      <a:pt x="599758" y="-708"/>
                      <a:pt x="615497" y="-652"/>
                      <a:pt x="630956" y="3157"/>
                    </a:cubicBezTo>
                    <a:cubicBezTo>
                      <a:pt x="638517" y="5005"/>
                      <a:pt x="624963" y="12679"/>
                      <a:pt x="619978" y="15647"/>
                    </a:cubicBezTo>
                    <a:cubicBezTo>
                      <a:pt x="571809" y="44268"/>
                      <a:pt x="529914" y="79779"/>
                      <a:pt x="497316" y="125763"/>
                    </a:cubicBezTo>
                    <a:cubicBezTo>
                      <a:pt x="495131" y="128787"/>
                      <a:pt x="493395" y="134388"/>
                      <a:pt x="488074" y="132260"/>
                    </a:cubicBezTo>
                    <a:cubicBezTo>
                      <a:pt x="483817" y="130523"/>
                      <a:pt x="485665" y="125763"/>
                      <a:pt x="485890" y="122459"/>
                    </a:cubicBezTo>
                    <a:cubicBezTo>
                      <a:pt x="489138" y="69024"/>
                      <a:pt x="534506" y="14246"/>
                      <a:pt x="586316" y="1364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8022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xmlns="" id="{4F5DCCD6-A48E-4529-902C-B72A84A94893}"/>
                  </a:ext>
                </a:extLst>
              </p:cNvPr>
              <p:cNvSpPr/>
              <p:nvPr/>
            </p:nvSpPr>
            <p:spPr>
              <a:xfrm>
                <a:off x="814464" y="3431884"/>
                <a:ext cx="4619352" cy="2276556"/>
              </a:xfrm>
              <a:custGeom>
                <a:avLst/>
                <a:gdLst>
                  <a:gd name="connsiteX0" fmla="*/ 3894128 w 4619352"/>
                  <a:gd name="connsiteY0" fmla="*/ 2024655 h 2276556"/>
                  <a:gd name="connsiteX1" fmla="*/ 3900562 w 4619352"/>
                  <a:gd name="connsiteY1" fmla="*/ 2029829 h 2276556"/>
                  <a:gd name="connsiteX2" fmla="*/ 3853233 w 4619352"/>
                  <a:gd name="connsiteY2" fmla="*/ 2179825 h 2276556"/>
                  <a:gd name="connsiteX3" fmla="*/ 3812345 w 4619352"/>
                  <a:gd name="connsiteY3" fmla="*/ 2154676 h 2276556"/>
                  <a:gd name="connsiteX4" fmla="*/ 3811057 w 4619352"/>
                  <a:gd name="connsiteY4" fmla="*/ 2134345 h 2276556"/>
                  <a:gd name="connsiteX5" fmla="*/ 3886055 w 4619352"/>
                  <a:gd name="connsiteY5" fmla="*/ 2026580 h 2276556"/>
                  <a:gd name="connsiteX6" fmla="*/ 3894128 w 4619352"/>
                  <a:gd name="connsiteY6" fmla="*/ 2024655 h 2276556"/>
                  <a:gd name="connsiteX7" fmla="*/ 4598842 w 4619352"/>
                  <a:gd name="connsiteY7" fmla="*/ 1452978 h 2276556"/>
                  <a:gd name="connsiteX8" fmla="*/ 4619061 w 4619352"/>
                  <a:gd name="connsiteY8" fmla="*/ 1476558 h 2276556"/>
                  <a:gd name="connsiteX9" fmla="*/ 4544512 w 4619352"/>
                  <a:gd name="connsiteY9" fmla="*/ 1541810 h 2276556"/>
                  <a:gd name="connsiteX10" fmla="*/ 4519924 w 4619352"/>
                  <a:gd name="connsiteY10" fmla="*/ 1509941 h 2276556"/>
                  <a:gd name="connsiteX11" fmla="*/ 4598842 w 4619352"/>
                  <a:gd name="connsiteY11" fmla="*/ 1452978 h 2276556"/>
                  <a:gd name="connsiteX12" fmla="*/ 4546417 w 4619352"/>
                  <a:gd name="connsiteY12" fmla="*/ 1298557 h 2276556"/>
                  <a:gd name="connsiteX13" fmla="*/ 4571733 w 4619352"/>
                  <a:gd name="connsiteY13" fmla="*/ 1319729 h 2276556"/>
                  <a:gd name="connsiteX14" fmla="*/ 4492759 w 4619352"/>
                  <a:gd name="connsiteY14" fmla="*/ 1418980 h 2276556"/>
                  <a:gd name="connsiteX15" fmla="*/ 4458257 w 4619352"/>
                  <a:gd name="connsiteY15" fmla="*/ 1380836 h 2276556"/>
                  <a:gd name="connsiteX16" fmla="*/ 4546417 w 4619352"/>
                  <a:gd name="connsiteY16" fmla="*/ 1298557 h 2276556"/>
                  <a:gd name="connsiteX17" fmla="*/ 4390596 w 4619352"/>
                  <a:gd name="connsiteY17" fmla="*/ 1282706 h 2276556"/>
                  <a:gd name="connsiteX18" fmla="*/ 4414400 w 4619352"/>
                  <a:gd name="connsiteY18" fmla="*/ 1306006 h 2276556"/>
                  <a:gd name="connsiteX19" fmla="*/ 4342707 w 4619352"/>
                  <a:gd name="connsiteY19" fmla="*/ 1383861 h 2276556"/>
                  <a:gd name="connsiteX20" fmla="*/ 4313190 w 4619352"/>
                  <a:gd name="connsiteY20" fmla="*/ 1348126 h 2276556"/>
                  <a:gd name="connsiteX21" fmla="*/ 4390596 w 4619352"/>
                  <a:gd name="connsiteY21" fmla="*/ 1282706 h 2276556"/>
                  <a:gd name="connsiteX22" fmla="*/ 4316608 w 4619352"/>
                  <a:gd name="connsiteY22" fmla="*/ 1219527 h 2276556"/>
                  <a:gd name="connsiteX23" fmla="*/ 4269559 w 4619352"/>
                  <a:gd name="connsiteY23" fmla="*/ 1252686 h 2276556"/>
                  <a:gd name="connsiteX24" fmla="*/ 4158155 w 4619352"/>
                  <a:gd name="connsiteY24" fmla="*/ 1351656 h 2276556"/>
                  <a:gd name="connsiteX25" fmla="*/ 4063665 w 4619352"/>
                  <a:gd name="connsiteY25" fmla="*/ 1446537 h 2276556"/>
                  <a:gd name="connsiteX26" fmla="*/ 3863316 w 4619352"/>
                  <a:gd name="connsiteY26" fmla="*/ 1712867 h 2276556"/>
                  <a:gd name="connsiteX27" fmla="*/ 3740429 w 4619352"/>
                  <a:gd name="connsiteY27" fmla="*/ 2062092 h 2276556"/>
                  <a:gd name="connsiteX28" fmla="*/ 3730683 w 4619352"/>
                  <a:gd name="connsiteY28" fmla="*/ 2191588 h 2276556"/>
                  <a:gd name="connsiteX29" fmla="*/ 3758520 w 4619352"/>
                  <a:gd name="connsiteY29" fmla="*/ 2271347 h 2276556"/>
                  <a:gd name="connsiteX30" fmla="*/ 3758241 w 4619352"/>
                  <a:gd name="connsiteY30" fmla="*/ 2276556 h 2276556"/>
                  <a:gd name="connsiteX31" fmla="*/ 3648236 w 4619352"/>
                  <a:gd name="connsiteY31" fmla="*/ 2124375 h 2276556"/>
                  <a:gd name="connsiteX32" fmla="*/ 3648236 w 4619352"/>
                  <a:gd name="connsiteY32" fmla="*/ 2061924 h 2276556"/>
                  <a:gd name="connsiteX33" fmla="*/ 3691813 w 4619352"/>
                  <a:gd name="connsiteY33" fmla="*/ 1905655 h 2276556"/>
                  <a:gd name="connsiteX34" fmla="*/ 3698870 w 4619352"/>
                  <a:gd name="connsiteY34" fmla="*/ 1888236 h 2276556"/>
                  <a:gd name="connsiteX35" fmla="*/ 3701502 w 4619352"/>
                  <a:gd name="connsiteY35" fmla="*/ 1873393 h 2276556"/>
                  <a:gd name="connsiteX36" fmla="*/ 3827694 w 4619352"/>
                  <a:gd name="connsiteY36" fmla="*/ 1626051 h 2276556"/>
                  <a:gd name="connsiteX37" fmla="*/ 3854914 w 4619352"/>
                  <a:gd name="connsiteY37" fmla="*/ 1591829 h 2276556"/>
                  <a:gd name="connsiteX38" fmla="*/ 4215902 w 4619352"/>
                  <a:gd name="connsiteY38" fmla="*/ 1266912 h 2276556"/>
                  <a:gd name="connsiteX39" fmla="*/ 4316608 w 4619352"/>
                  <a:gd name="connsiteY39" fmla="*/ 1219527 h 2276556"/>
                  <a:gd name="connsiteX40" fmla="*/ 782515 w 4619352"/>
                  <a:gd name="connsiteY40" fmla="*/ 896101 h 2276556"/>
                  <a:gd name="connsiteX41" fmla="*/ 802405 w 4619352"/>
                  <a:gd name="connsiteY41" fmla="*/ 903963 h 2276556"/>
                  <a:gd name="connsiteX42" fmla="*/ 1049076 w 4619352"/>
                  <a:gd name="connsiteY42" fmla="*/ 993468 h 2276556"/>
                  <a:gd name="connsiteX43" fmla="*/ 1054565 w 4619352"/>
                  <a:gd name="connsiteY43" fmla="*/ 996212 h 2276556"/>
                  <a:gd name="connsiteX44" fmla="*/ 1047788 w 4619352"/>
                  <a:gd name="connsiteY44" fmla="*/ 1190681 h 2276556"/>
                  <a:gd name="connsiteX45" fmla="*/ 1003372 w 4619352"/>
                  <a:gd name="connsiteY45" fmla="*/ 1406376 h 2276556"/>
                  <a:gd name="connsiteX46" fmla="*/ 881605 w 4619352"/>
                  <a:gd name="connsiteY46" fmla="*/ 1579504 h 2276556"/>
                  <a:gd name="connsiteX47" fmla="*/ 788571 w 4619352"/>
                  <a:gd name="connsiteY47" fmla="*/ 1618768 h 2276556"/>
                  <a:gd name="connsiteX48" fmla="*/ 742138 w 4619352"/>
                  <a:gd name="connsiteY48" fmla="*/ 1496833 h 2276556"/>
                  <a:gd name="connsiteX49" fmla="*/ 732896 w 4619352"/>
                  <a:gd name="connsiteY49" fmla="*/ 1352886 h 2276556"/>
                  <a:gd name="connsiteX50" fmla="*/ 744099 w 4619352"/>
                  <a:gd name="connsiteY50" fmla="*/ 1179087 h 2276556"/>
                  <a:gd name="connsiteX51" fmla="*/ 776697 w 4619352"/>
                  <a:gd name="connsiteY51" fmla="*/ 916341 h 2276556"/>
                  <a:gd name="connsiteX52" fmla="*/ 782515 w 4619352"/>
                  <a:gd name="connsiteY52" fmla="*/ 896101 h 2276556"/>
                  <a:gd name="connsiteX53" fmla="*/ 464662 w 4619352"/>
                  <a:gd name="connsiteY53" fmla="*/ 428436 h 2276556"/>
                  <a:gd name="connsiteX54" fmla="*/ 481858 w 4619352"/>
                  <a:gd name="connsiteY54" fmla="*/ 492680 h 2276556"/>
                  <a:gd name="connsiteX55" fmla="*/ 631181 w 4619352"/>
                  <a:gd name="connsiteY55" fmla="*/ 764218 h 2276556"/>
                  <a:gd name="connsiteX56" fmla="*/ 634374 w 4619352"/>
                  <a:gd name="connsiteY56" fmla="*/ 779397 h 2276556"/>
                  <a:gd name="connsiteX57" fmla="*/ 628324 w 4619352"/>
                  <a:gd name="connsiteY57" fmla="*/ 797096 h 2276556"/>
                  <a:gd name="connsiteX58" fmla="*/ 558424 w 4619352"/>
                  <a:gd name="connsiteY58" fmla="*/ 968320 h 2276556"/>
                  <a:gd name="connsiteX59" fmla="*/ 391625 w 4619352"/>
                  <a:gd name="connsiteY59" fmla="*/ 1261030 h 2276556"/>
                  <a:gd name="connsiteX60" fmla="*/ 197717 w 4619352"/>
                  <a:gd name="connsiteY60" fmla="*/ 1429508 h 2276556"/>
                  <a:gd name="connsiteX61" fmla="*/ 11091 w 4619352"/>
                  <a:gd name="connsiteY61" fmla="*/ 1456058 h 2276556"/>
                  <a:gd name="connsiteX62" fmla="*/ 7058 w 4619352"/>
                  <a:gd name="connsiteY62" fmla="*/ 1453818 h 2276556"/>
                  <a:gd name="connsiteX63" fmla="*/ 19157 w 4619352"/>
                  <a:gd name="connsiteY63" fmla="*/ 1271224 h 2276556"/>
                  <a:gd name="connsiteX64" fmla="*/ 100876 w 4619352"/>
                  <a:gd name="connsiteY64" fmla="*/ 1063986 h 2276556"/>
                  <a:gd name="connsiteX65" fmla="*/ 372805 w 4619352"/>
                  <a:gd name="connsiteY65" fmla="*/ 578656 h 2276556"/>
                  <a:gd name="connsiteX66" fmla="*/ 459901 w 4619352"/>
                  <a:gd name="connsiteY66" fmla="*/ 434765 h 2276556"/>
                  <a:gd name="connsiteX67" fmla="*/ 464662 w 4619352"/>
                  <a:gd name="connsiteY67" fmla="*/ 428436 h 2276556"/>
                  <a:gd name="connsiteX68" fmla="*/ 1268188 w 4619352"/>
                  <a:gd name="connsiteY68" fmla="*/ 153537 h 2276556"/>
                  <a:gd name="connsiteX69" fmla="*/ 1281463 w 4619352"/>
                  <a:gd name="connsiteY69" fmla="*/ 216156 h 2276556"/>
                  <a:gd name="connsiteX70" fmla="*/ 1262643 w 4619352"/>
                  <a:gd name="connsiteY70" fmla="*/ 349630 h 2276556"/>
                  <a:gd name="connsiteX71" fmla="*/ 1122505 w 4619352"/>
                  <a:gd name="connsiteY71" fmla="*/ 466523 h 2276556"/>
                  <a:gd name="connsiteX72" fmla="*/ 959515 w 4619352"/>
                  <a:gd name="connsiteY72" fmla="*/ 426980 h 2276556"/>
                  <a:gd name="connsiteX73" fmla="*/ 889334 w 4619352"/>
                  <a:gd name="connsiteY73" fmla="*/ 345316 h 2276556"/>
                  <a:gd name="connsiteX74" fmla="*/ 898016 w 4619352"/>
                  <a:gd name="connsiteY74" fmla="*/ 338987 h 2276556"/>
                  <a:gd name="connsiteX75" fmla="*/ 1009981 w 4619352"/>
                  <a:gd name="connsiteY75" fmla="*/ 175829 h 2276556"/>
                  <a:gd name="connsiteX76" fmla="*/ 1023255 w 4619352"/>
                  <a:gd name="connsiteY76" fmla="*/ 170844 h 2276556"/>
                  <a:gd name="connsiteX77" fmla="*/ 1236318 w 4619352"/>
                  <a:gd name="connsiteY77" fmla="*/ 166083 h 2276556"/>
                  <a:gd name="connsiteX78" fmla="*/ 1258386 w 4619352"/>
                  <a:gd name="connsiteY78" fmla="*/ 158466 h 2276556"/>
                  <a:gd name="connsiteX79" fmla="*/ 1268188 w 4619352"/>
                  <a:gd name="connsiteY79" fmla="*/ 153537 h 2276556"/>
                  <a:gd name="connsiteX80" fmla="*/ 996399 w 4619352"/>
                  <a:gd name="connsiteY80" fmla="*/ 698 h 2276556"/>
                  <a:gd name="connsiteX81" fmla="*/ 1000236 w 4619352"/>
                  <a:gd name="connsiteY81" fmla="*/ 19728 h 2276556"/>
                  <a:gd name="connsiteX82" fmla="*/ 1000292 w 4619352"/>
                  <a:gd name="connsiteY82" fmla="*/ 26001 h 2276556"/>
                  <a:gd name="connsiteX83" fmla="*/ 991050 w 4619352"/>
                  <a:gd name="connsiteY83" fmla="*/ 92374 h 2276556"/>
                  <a:gd name="connsiteX84" fmla="*/ 970942 w 4619352"/>
                  <a:gd name="connsiteY84" fmla="*/ 107273 h 2276556"/>
                  <a:gd name="connsiteX85" fmla="*/ 887990 w 4619352"/>
                  <a:gd name="connsiteY85" fmla="*/ 93102 h 2276556"/>
                  <a:gd name="connsiteX86" fmla="*/ 882894 w 4619352"/>
                  <a:gd name="connsiteY86" fmla="*/ 72154 h 2276556"/>
                  <a:gd name="connsiteX87" fmla="*/ 978112 w 4619352"/>
                  <a:gd name="connsiteY87" fmla="*/ 6454 h 2276556"/>
                  <a:gd name="connsiteX88" fmla="*/ 996399 w 4619352"/>
                  <a:gd name="connsiteY88" fmla="*/ 698 h 2276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</a:cxnLst>
                <a:rect l="l" t="t" r="r" b="b"/>
                <a:pathLst>
                  <a:path w="4619352" h="2276556">
                    <a:moveTo>
                      <a:pt x="3894128" y="2024655"/>
                    </a:moveTo>
                    <a:cubicBezTo>
                      <a:pt x="3896515" y="2024970"/>
                      <a:pt x="3898630" y="2026468"/>
                      <a:pt x="3900562" y="2029829"/>
                    </a:cubicBezTo>
                    <a:cubicBezTo>
                      <a:pt x="3936801" y="2092785"/>
                      <a:pt x="3908067" y="2155516"/>
                      <a:pt x="3853233" y="2179825"/>
                    </a:cubicBezTo>
                    <a:cubicBezTo>
                      <a:pt x="3831221" y="2189571"/>
                      <a:pt x="3815034" y="2178593"/>
                      <a:pt x="3812345" y="2154676"/>
                    </a:cubicBezTo>
                    <a:cubicBezTo>
                      <a:pt x="3811562" y="2147955"/>
                      <a:pt x="3811449" y="2141178"/>
                      <a:pt x="3811057" y="2134345"/>
                    </a:cubicBezTo>
                    <a:cubicBezTo>
                      <a:pt x="3811337" y="2081246"/>
                      <a:pt x="3839623" y="2047640"/>
                      <a:pt x="3886055" y="2026580"/>
                    </a:cubicBezTo>
                    <a:cubicBezTo>
                      <a:pt x="3889080" y="2025208"/>
                      <a:pt x="3891740" y="2024340"/>
                      <a:pt x="3894128" y="2024655"/>
                    </a:cubicBezTo>
                    <a:close/>
                    <a:moveTo>
                      <a:pt x="4598842" y="1452978"/>
                    </a:moveTo>
                    <a:cubicBezTo>
                      <a:pt x="4613460" y="1453762"/>
                      <a:pt x="4620965" y="1462443"/>
                      <a:pt x="4619061" y="1476558"/>
                    </a:cubicBezTo>
                    <a:cubicBezTo>
                      <a:pt x="4614412" y="1510780"/>
                      <a:pt x="4579462" y="1541418"/>
                      <a:pt x="4544512" y="1541810"/>
                    </a:cubicBezTo>
                    <a:cubicBezTo>
                      <a:pt x="4522388" y="1542091"/>
                      <a:pt x="4513930" y="1531112"/>
                      <a:pt x="4519924" y="1509941"/>
                    </a:cubicBezTo>
                    <a:cubicBezTo>
                      <a:pt x="4529950" y="1474430"/>
                      <a:pt x="4562323" y="1451018"/>
                      <a:pt x="4598842" y="1452978"/>
                    </a:cubicBezTo>
                    <a:close/>
                    <a:moveTo>
                      <a:pt x="4546417" y="1298557"/>
                    </a:moveTo>
                    <a:cubicBezTo>
                      <a:pt x="4560420" y="1299341"/>
                      <a:pt x="4569213" y="1306231"/>
                      <a:pt x="4571733" y="1319729"/>
                    </a:cubicBezTo>
                    <a:cubicBezTo>
                      <a:pt x="4580135" y="1364482"/>
                      <a:pt x="4537568" y="1417748"/>
                      <a:pt x="4492759" y="1418980"/>
                    </a:cubicBezTo>
                    <a:cubicBezTo>
                      <a:pt x="4466658" y="1419653"/>
                      <a:pt x="4457977" y="1410074"/>
                      <a:pt x="4458257" y="1380836"/>
                    </a:cubicBezTo>
                    <a:cubicBezTo>
                      <a:pt x="4458705" y="1333788"/>
                      <a:pt x="4499424" y="1295869"/>
                      <a:pt x="4546417" y="1298557"/>
                    </a:cubicBezTo>
                    <a:close/>
                    <a:moveTo>
                      <a:pt x="4390596" y="1282706"/>
                    </a:moveTo>
                    <a:cubicBezTo>
                      <a:pt x="4408127" y="1282649"/>
                      <a:pt x="4414176" y="1288586"/>
                      <a:pt x="4414400" y="1306006"/>
                    </a:cubicBezTo>
                    <a:cubicBezTo>
                      <a:pt x="4414960" y="1345045"/>
                      <a:pt x="4381971" y="1380893"/>
                      <a:pt x="4342707" y="1383861"/>
                    </a:cubicBezTo>
                    <a:cubicBezTo>
                      <a:pt x="4317894" y="1385765"/>
                      <a:pt x="4306860" y="1372435"/>
                      <a:pt x="4313190" y="1348126"/>
                    </a:cubicBezTo>
                    <a:cubicBezTo>
                      <a:pt x="4322263" y="1313175"/>
                      <a:pt x="4358166" y="1282818"/>
                      <a:pt x="4390596" y="1282706"/>
                    </a:cubicBezTo>
                    <a:close/>
                    <a:moveTo>
                      <a:pt x="4316608" y="1219527"/>
                    </a:moveTo>
                    <a:cubicBezTo>
                      <a:pt x="4302942" y="1233418"/>
                      <a:pt x="4284850" y="1241092"/>
                      <a:pt x="4269559" y="1252686"/>
                    </a:cubicBezTo>
                    <a:cubicBezTo>
                      <a:pt x="4229848" y="1282819"/>
                      <a:pt x="4193105" y="1316202"/>
                      <a:pt x="4158155" y="1351656"/>
                    </a:cubicBezTo>
                    <a:cubicBezTo>
                      <a:pt x="4126789" y="1383414"/>
                      <a:pt x="4094303" y="1414108"/>
                      <a:pt x="4063665" y="1446537"/>
                    </a:cubicBezTo>
                    <a:cubicBezTo>
                      <a:pt x="3986875" y="1527696"/>
                      <a:pt x="3918318" y="1615017"/>
                      <a:pt x="3863316" y="1712867"/>
                    </a:cubicBezTo>
                    <a:cubicBezTo>
                      <a:pt x="3801761" y="1822311"/>
                      <a:pt x="3763394" y="1939429"/>
                      <a:pt x="3740429" y="2062092"/>
                    </a:cubicBezTo>
                    <a:cubicBezTo>
                      <a:pt x="3732420" y="2104828"/>
                      <a:pt x="3727435" y="2148068"/>
                      <a:pt x="3730683" y="2191588"/>
                    </a:cubicBezTo>
                    <a:cubicBezTo>
                      <a:pt x="3732812" y="2220210"/>
                      <a:pt x="3736901" y="2249054"/>
                      <a:pt x="3758520" y="2271347"/>
                    </a:cubicBezTo>
                    <a:cubicBezTo>
                      <a:pt x="3760201" y="2273083"/>
                      <a:pt x="3760425" y="2274931"/>
                      <a:pt x="3758241" y="2276556"/>
                    </a:cubicBezTo>
                    <a:cubicBezTo>
                      <a:pt x="3694109" y="2245694"/>
                      <a:pt x="3656862" y="2195509"/>
                      <a:pt x="3648236" y="2124375"/>
                    </a:cubicBezTo>
                    <a:cubicBezTo>
                      <a:pt x="3645716" y="2103484"/>
                      <a:pt x="3647620" y="2082759"/>
                      <a:pt x="3648236" y="2061924"/>
                    </a:cubicBezTo>
                    <a:cubicBezTo>
                      <a:pt x="3654062" y="2007426"/>
                      <a:pt x="3672321" y="1956344"/>
                      <a:pt x="3691813" y="1905655"/>
                    </a:cubicBezTo>
                    <a:cubicBezTo>
                      <a:pt x="3694053" y="1899830"/>
                      <a:pt x="3696517" y="1894060"/>
                      <a:pt x="3698870" y="1888236"/>
                    </a:cubicBezTo>
                    <a:cubicBezTo>
                      <a:pt x="3696181" y="1882691"/>
                      <a:pt x="3699430" y="1878042"/>
                      <a:pt x="3701502" y="1873393"/>
                    </a:cubicBezTo>
                    <a:cubicBezTo>
                      <a:pt x="3739141" y="1788705"/>
                      <a:pt x="3778853" y="1705025"/>
                      <a:pt x="3827694" y="1626051"/>
                    </a:cubicBezTo>
                    <a:cubicBezTo>
                      <a:pt x="3835423" y="1613561"/>
                      <a:pt x="3844329" y="1602022"/>
                      <a:pt x="3854914" y="1591829"/>
                    </a:cubicBezTo>
                    <a:cubicBezTo>
                      <a:pt x="3950188" y="1455779"/>
                      <a:pt x="4071171" y="1348127"/>
                      <a:pt x="4215902" y="1266912"/>
                    </a:cubicBezTo>
                    <a:cubicBezTo>
                      <a:pt x="4249283" y="1250781"/>
                      <a:pt x="4281209" y="1231458"/>
                      <a:pt x="4316608" y="1219527"/>
                    </a:cubicBezTo>
                    <a:close/>
                    <a:moveTo>
                      <a:pt x="782515" y="896101"/>
                    </a:moveTo>
                    <a:cubicBezTo>
                      <a:pt x="785798" y="894512"/>
                      <a:pt x="791427" y="897606"/>
                      <a:pt x="802405" y="903963"/>
                    </a:cubicBezTo>
                    <a:cubicBezTo>
                      <a:pt x="879364" y="948436"/>
                      <a:pt x="961588" y="978121"/>
                      <a:pt x="1049076" y="993468"/>
                    </a:cubicBezTo>
                    <a:cubicBezTo>
                      <a:pt x="1051036" y="993804"/>
                      <a:pt x="1052717" y="995316"/>
                      <a:pt x="1054565" y="996212"/>
                    </a:cubicBezTo>
                    <a:cubicBezTo>
                      <a:pt x="1056526" y="1061185"/>
                      <a:pt x="1053781" y="1125932"/>
                      <a:pt x="1047788" y="1190681"/>
                    </a:cubicBezTo>
                    <a:cubicBezTo>
                      <a:pt x="1040955" y="1264278"/>
                      <a:pt x="1028688" y="1336699"/>
                      <a:pt x="1003372" y="1406376"/>
                    </a:cubicBezTo>
                    <a:cubicBezTo>
                      <a:pt x="978503" y="1474989"/>
                      <a:pt x="943048" y="1536600"/>
                      <a:pt x="881605" y="1579504"/>
                    </a:cubicBezTo>
                    <a:cubicBezTo>
                      <a:pt x="853543" y="1598996"/>
                      <a:pt x="822738" y="1613054"/>
                      <a:pt x="788571" y="1618768"/>
                    </a:cubicBezTo>
                    <a:cubicBezTo>
                      <a:pt x="760454" y="1582920"/>
                      <a:pt x="749028" y="1540409"/>
                      <a:pt x="742138" y="1496833"/>
                    </a:cubicBezTo>
                    <a:cubicBezTo>
                      <a:pt x="734577" y="1449224"/>
                      <a:pt x="730881" y="1400999"/>
                      <a:pt x="732896" y="1352886"/>
                    </a:cubicBezTo>
                    <a:cubicBezTo>
                      <a:pt x="735361" y="1294916"/>
                      <a:pt x="738498" y="1236945"/>
                      <a:pt x="744099" y="1179087"/>
                    </a:cubicBezTo>
                    <a:cubicBezTo>
                      <a:pt x="752556" y="1091150"/>
                      <a:pt x="765495" y="1003886"/>
                      <a:pt x="776697" y="916341"/>
                    </a:cubicBezTo>
                    <a:cubicBezTo>
                      <a:pt x="778293" y="903963"/>
                      <a:pt x="779231" y="897690"/>
                      <a:pt x="782515" y="896101"/>
                    </a:cubicBezTo>
                    <a:close/>
                    <a:moveTo>
                      <a:pt x="464662" y="428436"/>
                    </a:moveTo>
                    <a:cubicBezTo>
                      <a:pt x="470656" y="450953"/>
                      <a:pt x="475808" y="471956"/>
                      <a:pt x="481858" y="492680"/>
                    </a:cubicBezTo>
                    <a:cubicBezTo>
                      <a:pt x="511430" y="594283"/>
                      <a:pt x="559936" y="685523"/>
                      <a:pt x="631181" y="764218"/>
                    </a:cubicBezTo>
                    <a:cubicBezTo>
                      <a:pt x="635550" y="769035"/>
                      <a:pt x="637510" y="773012"/>
                      <a:pt x="634374" y="779397"/>
                    </a:cubicBezTo>
                    <a:cubicBezTo>
                      <a:pt x="631629" y="784942"/>
                      <a:pt x="630284" y="791159"/>
                      <a:pt x="628324" y="797096"/>
                    </a:cubicBezTo>
                    <a:cubicBezTo>
                      <a:pt x="605192" y="854227"/>
                      <a:pt x="583740" y="912085"/>
                      <a:pt x="558424" y="968320"/>
                    </a:cubicBezTo>
                    <a:cubicBezTo>
                      <a:pt x="512047" y="1071155"/>
                      <a:pt x="460405" y="1171022"/>
                      <a:pt x="391625" y="1261030"/>
                    </a:cubicBezTo>
                    <a:cubicBezTo>
                      <a:pt x="338583" y="1330427"/>
                      <a:pt x="277924" y="1391310"/>
                      <a:pt x="197717" y="1429508"/>
                    </a:cubicBezTo>
                    <a:cubicBezTo>
                      <a:pt x="138290" y="1457794"/>
                      <a:pt x="75951" y="1465859"/>
                      <a:pt x="11091" y="1456058"/>
                    </a:cubicBezTo>
                    <a:cubicBezTo>
                      <a:pt x="9635" y="1455834"/>
                      <a:pt x="8347" y="1454602"/>
                      <a:pt x="7058" y="1453818"/>
                    </a:cubicBezTo>
                    <a:cubicBezTo>
                      <a:pt x="-7504" y="1391702"/>
                      <a:pt x="2410" y="1331267"/>
                      <a:pt x="19157" y="1271224"/>
                    </a:cubicBezTo>
                    <a:cubicBezTo>
                      <a:pt x="39208" y="1199306"/>
                      <a:pt x="68726" y="1131086"/>
                      <a:pt x="100876" y="1063986"/>
                    </a:cubicBezTo>
                    <a:cubicBezTo>
                      <a:pt x="181082" y="896346"/>
                      <a:pt x="277308" y="737669"/>
                      <a:pt x="372805" y="578656"/>
                    </a:cubicBezTo>
                    <a:cubicBezTo>
                      <a:pt x="401651" y="530599"/>
                      <a:pt x="430832" y="482710"/>
                      <a:pt x="459901" y="434765"/>
                    </a:cubicBezTo>
                    <a:cubicBezTo>
                      <a:pt x="460910" y="433085"/>
                      <a:pt x="462254" y="431573"/>
                      <a:pt x="464662" y="428436"/>
                    </a:cubicBezTo>
                    <a:close/>
                    <a:moveTo>
                      <a:pt x="1268188" y="153537"/>
                    </a:moveTo>
                    <a:cubicBezTo>
                      <a:pt x="1271773" y="174597"/>
                      <a:pt x="1278158" y="194929"/>
                      <a:pt x="1281463" y="216156"/>
                    </a:cubicBezTo>
                    <a:cubicBezTo>
                      <a:pt x="1288744" y="262926"/>
                      <a:pt x="1279166" y="306726"/>
                      <a:pt x="1262643" y="349630"/>
                    </a:cubicBezTo>
                    <a:cubicBezTo>
                      <a:pt x="1237775" y="414433"/>
                      <a:pt x="1190838" y="455209"/>
                      <a:pt x="1122505" y="466523"/>
                    </a:cubicBezTo>
                    <a:cubicBezTo>
                      <a:pt x="1063638" y="476269"/>
                      <a:pt x="1008469" y="464507"/>
                      <a:pt x="959515" y="426980"/>
                    </a:cubicBezTo>
                    <a:cubicBezTo>
                      <a:pt x="930054" y="404407"/>
                      <a:pt x="910955" y="373994"/>
                      <a:pt x="889334" y="345316"/>
                    </a:cubicBezTo>
                    <a:cubicBezTo>
                      <a:pt x="891351" y="342012"/>
                      <a:pt x="894095" y="339660"/>
                      <a:pt x="898016" y="338987"/>
                    </a:cubicBezTo>
                    <a:cubicBezTo>
                      <a:pt x="948929" y="293955"/>
                      <a:pt x="987072" y="240073"/>
                      <a:pt x="1009981" y="175829"/>
                    </a:cubicBezTo>
                    <a:cubicBezTo>
                      <a:pt x="1012781" y="167987"/>
                      <a:pt x="1016926" y="169388"/>
                      <a:pt x="1023255" y="170844"/>
                    </a:cubicBezTo>
                    <a:cubicBezTo>
                      <a:pt x="1094668" y="187312"/>
                      <a:pt x="1165801" y="190056"/>
                      <a:pt x="1236318" y="166083"/>
                    </a:cubicBezTo>
                    <a:cubicBezTo>
                      <a:pt x="1243656" y="163563"/>
                      <a:pt x="1251049" y="160986"/>
                      <a:pt x="1258386" y="158466"/>
                    </a:cubicBezTo>
                    <a:cubicBezTo>
                      <a:pt x="1261635" y="156842"/>
                      <a:pt x="1264940" y="155162"/>
                      <a:pt x="1268188" y="153537"/>
                    </a:cubicBezTo>
                    <a:close/>
                    <a:moveTo>
                      <a:pt x="996399" y="698"/>
                    </a:moveTo>
                    <a:cubicBezTo>
                      <a:pt x="999536" y="2645"/>
                      <a:pt x="1000264" y="8722"/>
                      <a:pt x="1000236" y="19728"/>
                    </a:cubicBezTo>
                    <a:cubicBezTo>
                      <a:pt x="1000292" y="21857"/>
                      <a:pt x="1000292" y="23929"/>
                      <a:pt x="1000292" y="26001"/>
                    </a:cubicBezTo>
                    <a:cubicBezTo>
                      <a:pt x="998612" y="48293"/>
                      <a:pt x="996819" y="70586"/>
                      <a:pt x="991050" y="92374"/>
                    </a:cubicBezTo>
                    <a:cubicBezTo>
                      <a:pt x="988194" y="103184"/>
                      <a:pt x="982536" y="108169"/>
                      <a:pt x="970942" y="107273"/>
                    </a:cubicBezTo>
                    <a:cubicBezTo>
                      <a:pt x="942825" y="105144"/>
                      <a:pt x="915211" y="99991"/>
                      <a:pt x="887990" y="93102"/>
                    </a:cubicBezTo>
                    <a:cubicBezTo>
                      <a:pt x="874044" y="89574"/>
                      <a:pt x="872252" y="80892"/>
                      <a:pt x="882894" y="72154"/>
                    </a:cubicBezTo>
                    <a:cubicBezTo>
                      <a:pt x="912859" y="47733"/>
                      <a:pt x="944617" y="25722"/>
                      <a:pt x="978112" y="6454"/>
                    </a:cubicBezTo>
                    <a:cubicBezTo>
                      <a:pt x="987717" y="937"/>
                      <a:pt x="993263" y="-1248"/>
                      <a:pt x="996399" y="698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8022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xmlns="" id="{B06C2456-7261-47EC-A202-0CCC9D346510}"/>
                  </a:ext>
                </a:extLst>
              </p:cNvPr>
              <p:cNvSpPr/>
              <p:nvPr/>
            </p:nvSpPr>
            <p:spPr>
              <a:xfrm>
                <a:off x="1716233" y="3594719"/>
                <a:ext cx="366458" cy="297583"/>
              </a:xfrm>
              <a:custGeom>
                <a:avLst/>
                <a:gdLst>
                  <a:gd name="connsiteX0" fmla="*/ 511379 w 525407"/>
                  <a:gd name="connsiteY0" fmla="*/ 0 h 426657"/>
                  <a:gd name="connsiteX1" fmla="*/ 522621 w 525407"/>
                  <a:gd name="connsiteY1" fmla="*/ 71712 h 426657"/>
                  <a:gd name="connsiteX2" fmla="*/ 405859 w 525407"/>
                  <a:gd name="connsiteY2" fmla="*/ 384176 h 426657"/>
                  <a:gd name="connsiteX3" fmla="*/ 230393 w 525407"/>
                  <a:gd name="connsiteY3" fmla="*/ 424007 h 426657"/>
                  <a:gd name="connsiteX4" fmla="*/ 11644 w 525407"/>
                  <a:gd name="connsiteY4" fmla="*/ 271268 h 426657"/>
                  <a:gd name="connsiteX5" fmla="*/ 0 w 525407"/>
                  <a:gd name="connsiteY5" fmla="*/ 254083 h 426657"/>
                  <a:gd name="connsiteX6" fmla="*/ 155229 w 525407"/>
                  <a:gd name="connsiteY6" fmla="*/ 24894 h 426657"/>
                  <a:gd name="connsiteX7" fmla="*/ 174261 w 525407"/>
                  <a:gd name="connsiteY7" fmla="*/ 17747 h 426657"/>
                  <a:gd name="connsiteX8" fmla="*/ 479739 w 525407"/>
                  <a:gd name="connsiteY8" fmla="*/ 10921 h 426657"/>
                  <a:gd name="connsiteX9" fmla="*/ 511379 w 525407"/>
                  <a:gd name="connsiteY9" fmla="*/ 0 h 426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25407" h="426657">
                    <a:moveTo>
                      <a:pt x="511379" y="0"/>
                    </a:moveTo>
                    <a:cubicBezTo>
                      <a:pt x="515555" y="26259"/>
                      <a:pt x="520292" y="47460"/>
                      <a:pt x="522621" y="71712"/>
                    </a:cubicBezTo>
                    <a:cubicBezTo>
                      <a:pt x="534426" y="195140"/>
                      <a:pt x="511138" y="306040"/>
                      <a:pt x="405859" y="384176"/>
                    </a:cubicBezTo>
                    <a:cubicBezTo>
                      <a:pt x="354705" y="422080"/>
                      <a:pt x="294155" y="432198"/>
                      <a:pt x="230393" y="424007"/>
                    </a:cubicBezTo>
                    <a:cubicBezTo>
                      <a:pt x="130495" y="411159"/>
                      <a:pt x="63039" y="352858"/>
                      <a:pt x="11644" y="271268"/>
                    </a:cubicBezTo>
                    <a:cubicBezTo>
                      <a:pt x="7388" y="264523"/>
                      <a:pt x="4577" y="261471"/>
                      <a:pt x="0" y="254083"/>
                    </a:cubicBezTo>
                    <a:cubicBezTo>
                      <a:pt x="72997" y="189518"/>
                      <a:pt x="122384" y="117003"/>
                      <a:pt x="155229" y="24894"/>
                    </a:cubicBezTo>
                    <a:cubicBezTo>
                      <a:pt x="159244" y="13652"/>
                      <a:pt x="165186" y="15659"/>
                      <a:pt x="174261" y="17747"/>
                    </a:cubicBezTo>
                    <a:cubicBezTo>
                      <a:pt x="276569" y="41357"/>
                      <a:pt x="378635" y="45292"/>
                      <a:pt x="479739" y="10921"/>
                    </a:cubicBezTo>
                    <a:cubicBezTo>
                      <a:pt x="490259" y="7227"/>
                      <a:pt x="500779" y="3614"/>
                      <a:pt x="51137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80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xmlns="" id="{E9251863-E704-4DAC-91F6-7B640DC2DBA4}"/>
              </a:ext>
            </a:extLst>
          </p:cNvPr>
          <p:cNvGrpSpPr/>
          <p:nvPr/>
        </p:nvGrpSpPr>
        <p:grpSpPr>
          <a:xfrm>
            <a:off x="1913807" y="4925412"/>
            <a:ext cx="2275015" cy="1939186"/>
            <a:chOff x="3431944" y="4587088"/>
            <a:chExt cx="2664859" cy="2271484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xmlns="" id="{C7A6E36D-214A-41F9-9E6E-CEB97054E29C}"/>
                </a:ext>
              </a:extLst>
            </p:cNvPr>
            <p:cNvSpPr/>
            <p:nvPr/>
          </p:nvSpPr>
          <p:spPr>
            <a:xfrm>
              <a:off x="3431944" y="4587088"/>
              <a:ext cx="2664859" cy="2271484"/>
            </a:xfrm>
            <a:custGeom>
              <a:avLst/>
              <a:gdLst>
                <a:gd name="connsiteX0" fmla="*/ 802136 w 2664859"/>
                <a:gd name="connsiteY0" fmla="*/ 548146 h 2271484"/>
                <a:gd name="connsiteX1" fmla="*/ 831524 w 2664859"/>
                <a:gd name="connsiteY1" fmla="*/ 618144 h 2271484"/>
                <a:gd name="connsiteX2" fmla="*/ 1087431 w 2664859"/>
                <a:gd name="connsiteY2" fmla="*/ 1489068 h 2271484"/>
                <a:gd name="connsiteX3" fmla="*/ 1216969 w 2664859"/>
                <a:gd name="connsiteY3" fmla="*/ 2212859 h 2271484"/>
                <a:gd name="connsiteX4" fmla="*/ 1221243 w 2664859"/>
                <a:gd name="connsiteY4" fmla="*/ 2265300 h 2271484"/>
                <a:gd name="connsiteX5" fmla="*/ 766755 w 2664859"/>
                <a:gd name="connsiteY5" fmla="*/ 2271484 h 2271484"/>
                <a:gd name="connsiteX6" fmla="*/ 686605 w 2664859"/>
                <a:gd name="connsiteY6" fmla="*/ 2157136 h 2271484"/>
                <a:gd name="connsiteX7" fmla="*/ 559816 w 2664859"/>
                <a:gd name="connsiteY7" fmla="*/ 1973822 h 2271484"/>
                <a:gd name="connsiteX8" fmla="*/ 486040 w 2664859"/>
                <a:gd name="connsiteY8" fmla="*/ 1929816 h 2271484"/>
                <a:gd name="connsiteX9" fmla="*/ 163952 w 2664859"/>
                <a:gd name="connsiteY9" fmla="*/ 1802874 h 2271484"/>
                <a:gd name="connsiteX10" fmla="*/ 3194 w 2664859"/>
                <a:gd name="connsiteY10" fmla="*/ 1491358 h 2271484"/>
                <a:gd name="connsiteX11" fmla="*/ 34796 w 2664859"/>
                <a:gd name="connsiteY11" fmla="*/ 1186674 h 2271484"/>
                <a:gd name="connsiteX12" fmla="*/ 96779 w 2664859"/>
                <a:gd name="connsiteY12" fmla="*/ 1034809 h 2271484"/>
                <a:gd name="connsiteX13" fmla="*/ 343144 w 2664859"/>
                <a:gd name="connsiteY13" fmla="*/ 786459 h 2271484"/>
                <a:gd name="connsiteX14" fmla="*/ 565083 w 2664859"/>
                <a:gd name="connsiteY14" fmla="*/ 637761 h 2271484"/>
                <a:gd name="connsiteX15" fmla="*/ 778053 w 2664859"/>
                <a:gd name="connsiteY15" fmla="*/ 553184 h 2271484"/>
                <a:gd name="connsiteX16" fmla="*/ 802136 w 2664859"/>
                <a:gd name="connsiteY16" fmla="*/ 548146 h 2271484"/>
                <a:gd name="connsiteX17" fmla="*/ 2317490 w 2664859"/>
                <a:gd name="connsiteY17" fmla="*/ 394 h 2271484"/>
                <a:gd name="connsiteX18" fmla="*/ 2510091 w 2664859"/>
                <a:gd name="connsiteY18" fmla="*/ 83467 h 2271484"/>
                <a:gd name="connsiteX19" fmla="*/ 2640545 w 2664859"/>
                <a:gd name="connsiteY19" fmla="*/ 323841 h 2271484"/>
                <a:gd name="connsiteX20" fmla="*/ 2663216 w 2664859"/>
                <a:gd name="connsiteY20" fmla="*/ 547955 h 2271484"/>
                <a:gd name="connsiteX21" fmla="*/ 2584211 w 2664859"/>
                <a:gd name="connsiteY21" fmla="*/ 1007253 h 2271484"/>
                <a:gd name="connsiteX22" fmla="*/ 2184111 w 2664859"/>
                <a:gd name="connsiteY22" fmla="*/ 1914932 h 2271484"/>
                <a:gd name="connsiteX23" fmla="*/ 1965836 w 2664859"/>
                <a:gd name="connsiteY23" fmla="*/ 2255149 h 2271484"/>
                <a:gd name="connsiteX24" fmla="*/ 1455166 w 2664859"/>
                <a:gd name="connsiteY24" fmla="*/ 2262095 h 2271484"/>
                <a:gd name="connsiteX25" fmla="*/ 1459556 w 2664859"/>
                <a:gd name="connsiteY25" fmla="*/ 2252935 h 2271484"/>
                <a:gd name="connsiteX26" fmla="*/ 1492608 w 2664859"/>
                <a:gd name="connsiteY26" fmla="*/ 1971991 h 2271484"/>
                <a:gd name="connsiteX27" fmla="*/ 1564514 w 2664859"/>
                <a:gd name="connsiteY27" fmla="*/ 1509220 h 2271484"/>
                <a:gd name="connsiteX28" fmla="*/ 1659472 w 2664859"/>
                <a:gd name="connsiteY28" fmla="*/ 1060457 h 2271484"/>
                <a:gd name="connsiteX29" fmla="*/ 1838168 w 2664859"/>
                <a:gd name="connsiteY29" fmla="*/ 503606 h 2271484"/>
                <a:gd name="connsiteX30" fmla="*/ 2034993 w 2664859"/>
                <a:gd name="connsiteY30" fmla="*/ 165487 h 2271484"/>
                <a:gd name="connsiteX31" fmla="*/ 2244032 w 2664859"/>
                <a:gd name="connsiteY31" fmla="*/ 15569 h 2271484"/>
                <a:gd name="connsiteX32" fmla="*/ 2317490 w 2664859"/>
                <a:gd name="connsiteY32" fmla="*/ 394 h 2271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664859" h="2271484">
                  <a:moveTo>
                    <a:pt x="802136" y="548146"/>
                  </a:moveTo>
                  <a:cubicBezTo>
                    <a:pt x="816372" y="572764"/>
                    <a:pt x="822478" y="591656"/>
                    <a:pt x="831524" y="618144"/>
                  </a:cubicBezTo>
                  <a:cubicBezTo>
                    <a:pt x="929269" y="904775"/>
                    <a:pt x="1016136" y="1194651"/>
                    <a:pt x="1087431" y="1489068"/>
                  </a:cubicBezTo>
                  <a:cubicBezTo>
                    <a:pt x="1145215" y="1727686"/>
                    <a:pt x="1193382" y="1968097"/>
                    <a:pt x="1216969" y="2212859"/>
                  </a:cubicBezTo>
                  <a:cubicBezTo>
                    <a:pt x="1218648" y="2230302"/>
                    <a:pt x="1220098" y="2247820"/>
                    <a:pt x="1221243" y="2265300"/>
                  </a:cubicBezTo>
                  <a:lnTo>
                    <a:pt x="766755" y="2271484"/>
                  </a:lnTo>
                  <a:cubicBezTo>
                    <a:pt x="740000" y="2233393"/>
                    <a:pt x="713284" y="2195265"/>
                    <a:pt x="686605" y="2157136"/>
                  </a:cubicBezTo>
                  <a:cubicBezTo>
                    <a:pt x="644011" y="2096261"/>
                    <a:pt x="599738" y="2036415"/>
                    <a:pt x="559816" y="1973822"/>
                  </a:cubicBezTo>
                  <a:cubicBezTo>
                    <a:pt x="541229" y="1944701"/>
                    <a:pt x="520275" y="1933518"/>
                    <a:pt x="486040" y="1929816"/>
                  </a:cubicBezTo>
                  <a:cubicBezTo>
                    <a:pt x="367685" y="1916954"/>
                    <a:pt x="257613" y="1879207"/>
                    <a:pt x="163952" y="1802874"/>
                  </a:cubicBezTo>
                  <a:cubicBezTo>
                    <a:pt x="65405" y="1722571"/>
                    <a:pt x="15598" y="1616392"/>
                    <a:pt x="3194" y="1491358"/>
                  </a:cubicBezTo>
                  <a:cubicBezTo>
                    <a:pt x="-7073" y="1387697"/>
                    <a:pt x="8461" y="1286594"/>
                    <a:pt x="34796" y="1186674"/>
                  </a:cubicBezTo>
                  <a:cubicBezTo>
                    <a:pt x="43918" y="1152057"/>
                    <a:pt x="56169" y="1094959"/>
                    <a:pt x="96779" y="1034809"/>
                  </a:cubicBezTo>
                  <a:cubicBezTo>
                    <a:pt x="162349" y="937675"/>
                    <a:pt x="252269" y="860654"/>
                    <a:pt x="343144" y="786459"/>
                  </a:cubicBezTo>
                  <a:cubicBezTo>
                    <a:pt x="412493" y="729857"/>
                    <a:pt x="486040" y="679669"/>
                    <a:pt x="565083" y="637761"/>
                  </a:cubicBezTo>
                  <a:cubicBezTo>
                    <a:pt x="632905" y="601808"/>
                    <a:pt x="703704" y="572916"/>
                    <a:pt x="778053" y="553184"/>
                  </a:cubicBezTo>
                  <a:cubicBezTo>
                    <a:pt x="784198" y="551581"/>
                    <a:pt x="792861" y="548528"/>
                    <a:pt x="802136" y="548146"/>
                  </a:cubicBezTo>
                  <a:close/>
                  <a:moveTo>
                    <a:pt x="2317490" y="394"/>
                  </a:moveTo>
                  <a:cubicBezTo>
                    <a:pt x="2389580" y="-3753"/>
                    <a:pt x="2456620" y="24872"/>
                    <a:pt x="2510091" y="83467"/>
                  </a:cubicBezTo>
                  <a:cubicBezTo>
                    <a:pt x="2573486" y="152931"/>
                    <a:pt x="2609668" y="236630"/>
                    <a:pt x="2640545" y="323841"/>
                  </a:cubicBezTo>
                  <a:cubicBezTo>
                    <a:pt x="2666498" y="397121"/>
                    <a:pt x="2666842" y="472309"/>
                    <a:pt x="2663216" y="547955"/>
                  </a:cubicBezTo>
                  <a:cubicBezTo>
                    <a:pt x="2655735" y="704248"/>
                    <a:pt x="2626271" y="856915"/>
                    <a:pt x="2584211" y="1007253"/>
                  </a:cubicBezTo>
                  <a:cubicBezTo>
                    <a:pt x="2494291" y="1328921"/>
                    <a:pt x="2353036" y="1628033"/>
                    <a:pt x="2184111" y="1914932"/>
                  </a:cubicBezTo>
                  <a:cubicBezTo>
                    <a:pt x="2115678" y="2031187"/>
                    <a:pt x="2042741" y="2144466"/>
                    <a:pt x="1965836" y="2255149"/>
                  </a:cubicBezTo>
                  <a:lnTo>
                    <a:pt x="1455166" y="2262095"/>
                  </a:lnTo>
                  <a:cubicBezTo>
                    <a:pt x="1458220" y="2260683"/>
                    <a:pt x="1459098" y="2257630"/>
                    <a:pt x="1459556" y="2252935"/>
                  </a:cubicBezTo>
                  <a:cubicBezTo>
                    <a:pt x="1468906" y="2159084"/>
                    <a:pt x="1480242" y="2065499"/>
                    <a:pt x="1492608" y="1971991"/>
                  </a:cubicBezTo>
                  <a:cubicBezTo>
                    <a:pt x="1513065" y="1817187"/>
                    <a:pt x="1536767" y="1662879"/>
                    <a:pt x="1564514" y="1509220"/>
                  </a:cubicBezTo>
                  <a:cubicBezTo>
                    <a:pt x="1591688" y="1358691"/>
                    <a:pt x="1622603" y="1208925"/>
                    <a:pt x="1659472" y="1060457"/>
                  </a:cubicBezTo>
                  <a:cubicBezTo>
                    <a:pt x="1706570" y="870883"/>
                    <a:pt x="1761415" y="683676"/>
                    <a:pt x="1838168" y="503606"/>
                  </a:cubicBezTo>
                  <a:cubicBezTo>
                    <a:pt x="1889655" y="382770"/>
                    <a:pt x="1949195" y="266400"/>
                    <a:pt x="2034993" y="165487"/>
                  </a:cubicBezTo>
                  <a:cubicBezTo>
                    <a:pt x="2092167" y="98238"/>
                    <a:pt x="2159837" y="45301"/>
                    <a:pt x="2244032" y="15569"/>
                  </a:cubicBezTo>
                  <a:cubicBezTo>
                    <a:pt x="2268869" y="6800"/>
                    <a:pt x="2293460" y="1776"/>
                    <a:pt x="2317490" y="394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xmlns="" id="{90375BD8-4830-4DDA-99EB-3F83C1871F3C}"/>
                </a:ext>
              </a:extLst>
            </p:cNvPr>
            <p:cNvSpPr/>
            <p:nvPr/>
          </p:nvSpPr>
          <p:spPr>
            <a:xfrm>
              <a:off x="3828405" y="4599426"/>
              <a:ext cx="2255578" cy="2253842"/>
            </a:xfrm>
            <a:custGeom>
              <a:avLst/>
              <a:gdLst>
                <a:gd name="connsiteX0" fmla="*/ 424566 w 2255578"/>
                <a:gd name="connsiteY0" fmla="*/ 613669 h 2253842"/>
                <a:gd name="connsiteX1" fmla="*/ 456855 w 2255578"/>
                <a:gd name="connsiteY1" fmla="*/ 709391 h 2253842"/>
                <a:gd name="connsiteX2" fmla="*/ 558111 w 2255578"/>
                <a:gd name="connsiteY2" fmla="*/ 1032090 h 2253842"/>
                <a:gd name="connsiteX3" fmla="*/ 635628 w 2255578"/>
                <a:gd name="connsiteY3" fmla="*/ 1309638 h 2253842"/>
                <a:gd name="connsiteX4" fmla="*/ 704061 w 2255578"/>
                <a:gd name="connsiteY4" fmla="*/ 1586842 h 2253842"/>
                <a:gd name="connsiteX5" fmla="*/ 776845 w 2255578"/>
                <a:gd name="connsiteY5" fmla="*/ 1959806 h 2253842"/>
                <a:gd name="connsiteX6" fmla="*/ 811080 w 2255578"/>
                <a:gd name="connsiteY6" fmla="*/ 2234758 h 2253842"/>
                <a:gd name="connsiteX7" fmla="*/ 812530 w 2255578"/>
                <a:gd name="connsiteY7" fmla="*/ 2253116 h 2253842"/>
                <a:gd name="connsiteX8" fmla="*/ 760433 w 2255578"/>
                <a:gd name="connsiteY8" fmla="*/ 2253842 h 2253842"/>
                <a:gd name="connsiteX9" fmla="*/ 706809 w 2255578"/>
                <a:gd name="connsiteY9" fmla="*/ 2041979 h 2253842"/>
                <a:gd name="connsiteX10" fmla="*/ 649253 w 2255578"/>
                <a:gd name="connsiteY10" fmla="*/ 1812330 h 2253842"/>
                <a:gd name="connsiteX11" fmla="*/ 561661 w 2255578"/>
                <a:gd name="connsiteY11" fmla="*/ 1465243 h 2253842"/>
                <a:gd name="connsiteX12" fmla="*/ 498190 w 2255578"/>
                <a:gd name="connsiteY12" fmla="*/ 1218381 h 2253842"/>
                <a:gd name="connsiteX13" fmla="*/ 484832 w 2255578"/>
                <a:gd name="connsiteY13" fmla="*/ 1088577 h 2253842"/>
                <a:gd name="connsiteX14" fmla="*/ 469183 w 2255578"/>
                <a:gd name="connsiteY14" fmla="*/ 918010 h 2253842"/>
                <a:gd name="connsiteX15" fmla="*/ 443192 w 2255578"/>
                <a:gd name="connsiteY15" fmla="*/ 734696 h 2253842"/>
                <a:gd name="connsiteX16" fmla="*/ 425292 w 2255578"/>
                <a:gd name="connsiteY16" fmla="*/ 631837 h 2253842"/>
                <a:gd name="connsiteX17" fmla="*/ 422276 w 2255578"/>
                <a:gd name="connsiteY17" fmla="*/ 614318 h 2253842"/>
                <a:gd name="connsiteX18" fmla="*/ 424566 w 2255578"/>
                <a:gd name="connsiteY18" fmla="*/ 613669 h 2253842"/>
                <a:gd name="connsiteX19" fmla="*/ 394791 w 2255578"/>
                <a:gd name="connsiteY19" fmla="*/ 552292 h 2253842"/>
                <a:gd name="connsiteX20" fmla="*/ 398841 w 2255578"/>
                <a:gd name="connsiteY20" fmla="*/ 560580 h 2253842"/>
                <a:gd name="connsiteX21" fmla="*/ 443687 w 2255578"/>
                <a:gd name="connsiteY21" fmla="*/ 819845 h 2253842"/>
                <a:gd name="connsiteX22" fmla="*/ 471702 w 2255578"/>
                <a:gd name="connsiteY22" fmla="*/ 1087088 h 2253842"/>
                <a:gd name="connsiteX23" fmla="*/ 473457 w 2255578"/>
                <a:gd name="connsiteY23" fmla="*/ 1119034 h 2253842"/>
                <a:gd name="connsiteX24" fmla="*/ 462045 w 2255578"/>
                <a:gd name="connsiteY24" fmla="*/ 1399596 h 2253842"/>
                <a:gd name="connsiteX25" fmla="*/ 373155 w 2255578"/>
                <a:gd name="connsiteY25" fmla="*/ 1671877 h 2253842"/>
                <a:gd name="connsiteX26" fmla="*/ 228389 w 2255578"/>
                <a:gd name="connsiteY26" fmla="*/ 1844390 h 2253842"/>
                <a:gd name="connsiteX27" fmla="*/ 146522 w 2255578"/>
                <a:gd name="connsiteY27" fmla="*/ 1904655 h 2253842"/>
                <a:gd name="connsiteX28" fmla="*/ 107287 w 2255578"/>
                <a:gd name="connsiteY28" fmla="*/ 1907518 h 2253842"/>
                <a:gd name="connsiteX29" fmla="*/ 0 w 2255578"/>
                <a:gd name="connsiteY29" fmla="*/ 1888320 h 2253842"/>
                <a:gd name="connsiteX30" fmla="*/ 63433 w 2255578"/>
                <a:gd name="connsiteY30" fmla="*/ 1824544 h 2253842"/>
                <a:gd name="connsiteX31" fmla="*/ 173429 w 2255578"/>
                <a:gd name="connsiteY31" fmla="*/ 1683098 h 2253842"/>
                <a:gd name="connsiteX32" fmla="*/ 252091 w 2255578"/>
                <a:gd name="connsiteY32" fmla="*/ 1502074 h 2253842"/>
                <a:gd name="connsiteX33" fmla="*/ 322470 w 2255578"/>
                <a:gd name="connsiteY33" fmla="*/ 1256090 h 2253842"/>
                <a:gd name="connsiteX34" fmla="*/ 345408 w 2255578"/>
                <a:gd name="connsiteY34" fmla="*/ 962779 h 2253842"/>
                <a:gd name="connsiteX35" fmla="*/ 307890 w 2255578"/>
                <a:gd name="connsiteY35" fmla="*/ 709773 h 2253842"/>
                <a:gd name="connsiteX36" fmla="*/ 274991 w 2255578"/>
                <a:gd name="connsiteY36" fmla="*/ 604929 h 2253842"/>
                <a:gd name="connsiteX37" fmla="*/ 282853 w 2255578"/>
                <a:gd name="connsiteY37" fmla="*/ 586228 h 2253842"/>
                <a:gd name="connsiteX38" fmla="*/ 386017 w 2255578"/>
                <a:gd name="connsiteY38" fmla="*/ 552450 h 2253842"/>
                <a:gd name="connsiteX39" fmla="*/ 394791 w 2255578"/>
                <a:gd name="connsiteY39" fmla="*/ 552292 h 2253842"/>
                <a:gd name="connsiteX40" fmla="*/ 1938168 w 2255578"/>
                <a:gd name="connsiteY40" fmla="*/ 11 h 2253842"/>
                <a:gd name="connsiteX41" fmla="*/ 2081417 w 2255578"/>
                <a:gd name="connsiteY41" fmla="*/ 57848 h 2253842"/>
                <a:gd name="connsiteX42" fmla="*/ 2182139 w 2255578"/>
                <a:gd name="connsiteY42" fmla="*/ 194789 h 2253842"/>
                <a:gd name="connsiteX43" fmla="*/ 2245190 w 2255578"/>
                <a:gd name="connsiteY43" fmla="*/ 360852 h 2253842"/>
                <a:gd name="connsiteX44" fmla="*/ 2255534 w 2255578"/>
                <a:gd name="connsiteY44" fmla="*/ 470124 h 2253842"/>
                <a:gd name="connsiteX45" fmla="*/ 2233893 w 2255578"/>
                <a:gd name="connsiteY45" fmla="*/ 726260 h 2253842"/>
                <a:gd name="connsiteX46" fmla="*/ 2200307 w 2255578"/>
                <a:gd name="connsiteY46" fmla="*/ 898391 h 2253842"/>
                <a:gd name="connsiteX47" fmla="*/ 2143400 w 2255578"/>
                <a:gd name="connsiteY47" fmla="*/ 1099110 h 2253842"/>
                <a:gd name="connsiteX48" fmla="*/ 1987490 w 2255578"/>
                <a:gd name="connsiteY48" fmla="*/ 1496615 h 2253842"/>
                <a:gd name="connsiteX49" fmla="*/ 1861692 w 2255578"/>
                <a:gd name="connsiteY49" fmla="*/ 1746606 h 2253842"/>
                <a:gd name="connsiteX50" fmla="*/ 1736506 w 2255578"/>
                <a:gd name="connsiteY50" fmla="*/ 1963927 h 2253842"/>
                <a:gd name="connsiteX51" fmla="*/ 1554108 w 2255578"/>
                <a:gd name="connsiteY51" fmla="*/ 2243040 h 2253842"/>
                <a:gd name="connsiteX52" fmla="*/ 1524490 w 2255578"/>
                <a:gd name="connsiteY52" fmla="*/ 2243460 h 2253842"/>
                <a:gd name="connsiteX53" fmla="*/ 1642693 w 2255578"/>
                <a:gd name="connsiteY53" fmla="*/ 1988659 h 2253842"/>
                <a:gd name="connsiteX54" fmla="*/ 1778680 w 2255578"/>
                <a:gd name="connsiteY54" fmla="*/ 1678784 h 2253842"/>
                <a:gd name="connsiteX55" fmla="*/ 1967796 w 2255578"/>
                <a:gd name="connsiteY55" fmla="*/ 1207350 h 2253842"/>
                <a:gd name="connsiteX56" fmla="*/ 2070502 w 2255578"/>
                <a:gd name="connsiteY56" fmla="*/ 911864 h 2253842"/>
                <a:gd name="connsiteX57" fmla="*/ 2146492 w 2255578"/>
                <a:gd name="connsiteY57" fmla="*/ 628248 h 2253842"/>
                <a:gd name="connsiteX58" fmla="*/ 2155575 w 2255578"/>
                <a:gd name="connsiteY58" fmla="*/ 400164 h 2253842"/>
                <a:gd name="connsiteX59" fmla="*/ 2001726 w 2255578"/>
                <a:gd name="connsiteY59" fmla="*/ 173455 h 2253842"/>
                <a:gd name="connsiteX60" fmla="*/ 1793374 w 2255578"/>
                <a:gd name="connsiteY60" fmla="*/ 99449 h 2253842"/>
                <a:gd name="connsiteX61" fmla="*/ 1720438 w 2255578"/>
                <a:gd name="connsiteY61" fmla="*/ 91931 h 2253842"/>
                <a:gd name="connsiteX62" fmla="*/ 1734178 w 2255578"/>
                <a:gd name="connsiteY62" fmla="*/ 78419 h 2253842"/>
                <a:gd name="connsiteX63" fmla="*/ 1883562 w 2255578"/>
                <a:gd name="connsiteY63" fmla="*/ 5979 h 2253842"/>
                <a:gd name="connsiteX64" fmla="*/ 1938168 w 2255578"/>
                <a:gd name="connsiteY64" fmla="*/ 11 h 2253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2255578" h="2253842">
                  <a:moveTo>
                    <a:pt x="424566" y="613669"/>
                  </a:moveTo>
                  <a:cubicBezTo>
                    <a:pt x="435329" y="645577"/>
                    <a:pt x="446207" y="677446"/>
                    <a:pt x="456855" y="709391"/>
                  </a:cubicBezTo>
                  <a:cubicBezTo>
                    <a:pt x="492541" y="816372"/>
                    <a:pt x="526090" y="924002"/>
                    <a:pt x="558111" y="1032090"/>
                  </a:cubicBezTo>
                  <a:cubicBezTo>
                    <a:pt x="585401" y="1124186"/>
                    <a:pt x="611125" y="1216740"/>
                    <a:pt x="635628" y="1309638"/>
                  </a:cubicBezTo>
                  <a:cubicBezTo>
                    <a:pt x="659940" y="1401695"/>
                    <a:pt x="683107" y="1493982"/>
                    <a:pt x="704061" y="1586842"/>
                  </a:cubicBezTo>
                  <a:cubicBezTo>
                    <a:pt x="731961" y="1710425"/>
                    <a:pt x="757151" y="1834581"/>
                    <a:pt x="776845" y="1959806"/>
                  </a:cubicBezTo>
                  <a:cubicBezTo>
                    <a:pt x="791195" y="2051101"/>
                    <a:pt x="803027" y="2142700"/>
                    <a:pt x="811080" y="2234758"/>
                  </a:cubicBezTo>
                  <a:cubicBezTo>
                    <a:pt x="811614" y="2240865"/>
                    <a:pt x="812072" y="2246972"/>
                    <a:pt x="812530" y="2253116"/>
                  </a:cubicBezTo>
                  <a:lnTo>
                    <a:pt x="760433" y="2253842"/>
                  </a:lnTo>
                  <a:cubicBezTo>
                    <a:pt x="742456" y="2183233"/>
                    <a:pt x="724594" y="2112625"/>
                    <a:pt x="706809" y="2041979"/>
                  </a:cubicBezTo>
                  <a:cubicBezTo>
                    <a:pt x="687535" y="1965455"/>
                    <a:pt x="668528" y="1888854"/>
                    <a:pt x="649253" y="1812330"/>
                  </a:cubicBezTo>
                  <a:cubicBezTo>
                    <a:pt x="620132" y="1696609"/>
                    <a:pt x="590973" y="1580926"/>
                    <a:pt x="561661" y="1465243"/>
                  </a:cubicBezTo>
                  <a:cubicBezTo>
                    <a:pt x="540784" y="1382879"/>
                    <a:pt x="520746" y="1300287"/>
                    <a:pt x="498190" y="1218381"/>
                  </a:cubicBezTo>
                  <a:cubicBezTo>
                    <a:pt x="486396" y="1175520"/>
                    <a:pt x="487961" y="1131934"/>
                    <a:pt x="484832" y="1088577"/>
                  </a:cubicBezTo>
                  <a:cubicBezTo>
                    <a:pt x="480710" y="1031632"/>
                    <a:pt x="475900" y="974763"/>
                    <a:pt x="469183" y="918010"/>
                  </a:cubicBezTo>
                  <a:cubicBezTo>
                    <a:pt x="461932" y="856676"/>
                    <a:pt x="453230" y="795610"/>
                    <a:pt x="443192" y="734696"/>
                  </a:cubicBezTo>
                  <a:cubicBezTo>
                    <a:pt x="437505" y="700346"/>
                    <a:pt x="431284" y="666110"/>
                    <a:pt x="425292" y="631837"/>
                  </a:cubicBezTo>
                  <a:cubicBezTo>
                    <a:pt x="424261" y="625997"/>
                    <a:pt x="423269" y="620157"/>
                    <a:pt x="422276" y="614318"/>
                  </a:cubicBezTo>
                  <a:cubicBezTo>
                    <a:pt x="423040" y="614089"/>
                    <a:pt x="423803" y="613898"/>
                    <a:pt x="424566" y="613669"/>
                  </a:cubicBezTo>
                  <a:close/>
                  <a:moveTo>
                    <a:pt x="394791" y="552292"/>
                  </a:moveTo>
                  <a:cubicBezTo>
                    <a:pt x="396762" y="553471"/>
                    <a:pt x="397945" y="556057"/>
                    <a:pt x="398841" y="560580"/>
                  </a:cubicBezTo>
                  <a:cubicBezTo>
                    <a:pt x="416017" y="646607"/>
                    <a:pt x="431474" y="732978"/>
                    <a:pt x="443687" y="819845"/>
                  </a:cubicBezTo>
                  <a:cubicBezTo>
                    <a:pt x="456168" y="908583"/>
                    <a:pt x="467618" y="997473"/>
                    <a:pt x="471702" y="1087088"/>
                  </a:cubicBezTo>
                  <a:cubicBezTo>
                    <a:pt x="472198" y="1097736"/>
                    <a:pt x="474412" y="1108538"/>
                    <a:pt x="473457" y="1119034"/>
                  </a:cubicBezTo>
                  <a:cubicBezTo>
                    <a:pt x="465213" y="1212389"/>
                    <a:pt x="474221" y="1306317"/>
                    <a:pt x="462045" y="1399596"/>
                  </a:cubicBezTo>
                  <a:cubicBezTo>
                    <a:pt x="449451" y="1496196"/>
                    <a:pt x="418154" y="1586155"/>
                    <a:pt x="373155" y="1671877"/>
                  </a:cubicBezTo>
                  <a:cubicBezTo>
                    <a:pt x="337431" y="1739890"/>
                    <a:pt x="288845" y="1797827"/>
                    <a:pt x="228389" y="1844390"/>
                  </a:cubicBezTo>
                  <a:cubicBezTo>
                    <a:pt x="201711" y="1864962"/>
                    <a:pt x="176445" y="1887976"/>
                    <a:pt x="146522" y="1904655"/>
                  </a:cubicBezTo>
                  <a:cubicBezTo>
                    <a:pt x="133087" y="1912136"/>
                    <a:pt x="120378" y="1908472"/>
                    <a:pt x="107287" y="1907518"/>
                  </a:cubicBezTo>
                  <a:cubicBezTo>
                    <a:pt x="72097" y="1904884"/>
                    <a:pt x="37518" y="1898549"/>
                    <a:pt x="0" y="1888320"/>
                  </a:cubicBezTo>
                  <a:cubicBezTo>
                    <a:pt x="22366" y="1865840"/>
                    <a:pt x="42823" y="1845153"/>
                    <a:pt x="63433" y="1824544"/>
                  </a:cubicBezTo>
                  <a:cubicBezTo>
                    <a:pt x="106027" y="1781988"/>
                    <a:pt x="143545" y="1735424"/>
                    <a:pt x="173429" y="1683098"/>
                  </a:cubicBezTo>
                  <a:cubicBezTo>
                    <a:pt x="206215" y="1625657"/>
                    <a:pt x="230947" y="1564514"/>
                    <a:pt x="252091" y="1502074"/>
                  </a:cubicBezTo>
                  <a:cubicBezTo>
                    <a:pt x="279456" y="1421237"/>
                    <a:pt x="305066" y="1339751"/>
                    <a:pt x="322470" y="1256090"/>
                  </a:cubicBezTo>
                  <a:cubicBezTo>
                    <a:pt x="342622" y="1159414"/>
                    <a:pt x="350103" y="1061593"/>
                    <a:pt x="345408" y="962779"/>
                  </a:cubicBezTo>
                  <a:cubicBezTo>
                    <a:pt x="341363" y="877133"/>
                    <a:pt x="329111" y="792785"/>
                    <a:pt x="307890" y="709773"/>
                  </a:cubicBezTo>
                  <a:cubicBezTo>
                    <a:pt x="298807" y="674240"/>
                    <a:pt x="288502" y="639050"/>
                    <a:pt x="274991" y="604929"/>
                  </a:cubicBezTo>
                  <a:cubicBezTo>
                    <a:pt x="271021" y="594891"/>
                    <a:pt x="272701" y="589892"/>
                    <a:pt x="282853" y="586228"/>
                  </a:cubicBezTo>
                  <a:cubicBezTo>
                    <a:pt x="316898" y="573938"/>
                    <a:pt x="351019" y="561954"/>
                    <a:pt x="386017" y="552450"/>
                  </a:cubicBezTo>
                  <a:cubicBezTo>
                    <a:pt x="390063" y="551343"/>
                    <a:pt x="392821" y="551114"/>
                    <a:pt x="394791" y="552292"/>
                  </a:cubicBezTo>
                  <a:close/>
                  <a:moveTo>
                    <a:pt x="1938168" y="11"/>
                  </a:moveTo>
                  <a:cubicBezTo>
                    <a:pt x="1990984" y="548"/>
                    <a:pt x="2038509" y="20406"/>
                    <a:pt x="2081417" y="57848"/>
                  </a:cubicBezTo>
                  <a:cubicBezTo>
                    <a:pt x="2125080" y="95938"/>
                    <a:pt x="2155346" y="143951"/>
                    <a:pt x="2182139" y="194789"/>
                  </a:cubicBezTo>
                  <a:cubicBezTo>
                    <a:pt x="2210039" y="247688"/>
                    <a:pt x="2229084" y="303679"/>
                    <a:pt x="2245190" y="360852"/>
                  </a:cubicBezTo>
                  <a:cubicBezTo>
                    <a:pt x="2255228" y="396538"/>
                    <a:pt x="2255190" y="433484"/>
                    <a:pt x="2255534" y="470124"/>
                  </a:cubicBezTo>
                  <a:cubicBezTo>
                    <a:pt x="2256297" y="556151"/>
                    <a:pt x="2247251" y="641416"/>
                    <a:pt x="2233893" y="726260"/>
                  </a:cubicBezTo>
                  <a:cubicBezTo>
                    <a:pt x="2224771" y="784044"/>
                    <a:pt x="2214771" y="841714"/>
                    <a:pt x="2200307" y="898391"/>
                  </a:cubicBezTo>
                  <a:cubicBezTo>
                    <a:pt x="2183131" y="965755"/>
                    <a:pt x="2164468" y="1032738"/>
                    <a:pt x="2143400" y="1099110"/>
                  </a:cubicBezTo>
                  <a:cubicBezTo>
                    <a:pt x="2100234" y="1235136"/>
                    <a:pt x="2046991" y="1367078"/>
                    <a:pt x="1987490" y="1496615"/>
                  </a:cubicBezTo>
                  <a:cubicBezTo>
                    <a:pt x="1948522" y="1581421"/>
                    <a:pt x="1906042" y="1664472"/>
                    <a:pt x="1861692" y="1746606"/>
                  </a:cubicBezTo>
                  <a:cubicBezTo>
                    <a:pt x="1821961" y="1820230"/>
                    <a:pt x="1780207" y="1892670"/>
                    <a:pt x="1736506" y="1963927"/>
                  </a:cubicBezTo>
                  <a:cubicBezTo>
                    <a:pt x="1678416" y="2058695"/>
                    <a:pt x="1617846" y="2151936"/>
                    <a:pt x="1554108" y="2243040"/>
                  </a:cubicBezTo>
                  <a:lnTo>
                    <a:pt x="1524490" y="2243460"/>
                  </a:lnTo>
                  <a:cubicBezTo>
                    <a:pt x="1565061" y="2159073"/>
                    <a:pt x="1604297" y="2074076"/>
                    <a:pt x="1642693" y="1988659"/>
                  </a:cubicBezTo>
                  <a:cubicBezTo>
                    <a:pt x="1688950" y="1885800"/>
                    <a:pt x="1734559" y="1782598"/>
                    <a:pt x="1778680" y="1678784"/>
                  </a:cubicBezTo>
                  <a:cubicBezTo>
                    <a:pt x="1844899" y="1522912"/>
                    <a:pt x="1908523" y="1365971"/>
                    <a:pt x="1967796" y="1207350"/>
                  </a:cubicBezTo>
                  <a:cubicBezTo>
                    <a:pt x="2004321" y="1109682"/>
                    <a:pt x="2038938" y="1011327"/>
                    <a:pt x="2070502" y="911864"/>
                  </a:cubicBezTo>
                  <a:cubicBezTo>
                    <a:pt x="2100157" y="818432"/>
                    <a:pt x="2127370" y="724352"/>
                    <a:pt x="2146492" y="628248"/>
                  </a:cubicBezTo>
                  <a:cubicBezTo>
                    <a:pt x="2161491" y="552907"/>
                    <a:pt x="2170041" y="476917"/>
                    <a:pt x="2155575" y="400164"/>
                  </a:cubicBezTo>
                  <a:cubicBezTo>
                    <a:pt x="2137103" y="302228"/>
                    <a:pt x="2085730" y="226926"/>
                    <a:pt x="2001726" y="173455"/>
                  </a:cubicBezTo>
                  <a:cubicBezTo>
                    <a:pt x="1937873" y="132807"/>
                    <a:pt x="1867570" y="111014"/>
                    <a:pt x="1793374" y="99449"/>
                  </a:cubicBezTo>
                  <a:cubicBezTo>
                    <a:pt x="1770169" y="95861"/>
                    <a:pt x="1746849" y="93763"/>
                    <a:pt x="1720438" y="91931"/>
                  </a:cubicBezTo>
                  <a:cubicBezTo>
                    <a:pt x="1726506" y="85862"/>
                    <a:pt x="1729789" y="81320"/>
                    <a:pt x="1734178" y="78419"/>
                  </a:cubicBezTo>
                  <a:cubicBezTo>
                    <a:pt x="1780703" y="47581"/>
                    <a:pt x="1827800" y="18383"/>
                    <a:pt x="1883562" y="5979"/>
                  </a:cubicBezTo>
                  <a:cubicBezTo>
                    <a:pt x="1902368" y="1800"/>
                    <a:pt x="1920562" y="-168"/>
                    <a:pt x="1938168" y="1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xmlns="" id="{94D70F01-97BA-4165-AA35-774734D7CA8B}"/>
                </a:ext>
              </a:extLst>
            </p:cNvPr>
            <p:cNvSpPr/>
            <p:nvPr/>
          </p:nvSpPr>
          <p:spPr>
            <a:xfrm>
              <a:off x="4990122" y="4923246"/>
              <a:ext cx="714682" cy="1924601"/>
            </a:xfrm>
            <a:custGeom>
              <a:avLst/>
              <a:gdLst>
                <a:gd name="connsiteX0" fmla="*/ 1604677 w 1783586"/>
                <a:gd name="connsiteY0" fmla="*/ 2120388 h 4803104"/>
                <a:gd name="connsiteX1" fmla="*/ 1783556 w 1783586"/>
                <a:gd name="connsiteY1" fmla="*/ 944431 h 4803104"/>
                <a:gd name="connsiteX2" fmla="*/ 1622107 w 1783586"/>
                <a:gd name="connsiteY2" fmla="*/ 59178 h 4803104"/>
                <a:gd name="connsiteX3" fmla="*/ 1511903 w 1783586"/>
                <a:gd name="connsiteY3" fmla="*/ 38509 h 4803104"/>
                <a:gd name="connsiteX4" fmla="*/ 1421035 w 1783586"/>
                <a:gd name="connsiteY4" fmla="*/ 120519 h 4803104"/>
                <a:gd name="connsiteX5" fmla="*/ 1107091 w 1783586"/>
                <a:gd name="connsiteY5" fmla="*/ 609723 h 4803104"/>
                <a:gd name="connsiteX6" fmla="*/ 660654 w 1783586"/>
                <a:gd name="connsiteY6" fmla="*/ 1829875 h 4803104"/>
                <a:gd name="connsiteX7" fmla="*/ 272415 w 1783586"/>
                <a:gd name="connsiteY7" fmla="*/ 3389213 h 4803104"/>
                <a:gd name="connsiteX8" fmla="*/ 0 w 1783586"/>
                <a:gd name="connsiteY8" fmla="*/ 4803105 h 4803104"/>
                <a:gd name="connsiteX9" fmla="*/ 394716 w 1783586"/>
                <a:gd name="connsiteY9" fmla="*/ 4797771 h 4803104"/>
                <a:gd name="connsiteX10" fmla="*/ 922115 w 1783586"/>
                <a:gd name="connsiteY10" fmla="*/ 3855367 h 4803104"/>
                <a:gd name="connsiteX11" fmla="*/ 1604677 w 1783586"/>
                <a:gd name="connsiteY11" fmla="*/ 2120388 h 4803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83586" h="4803104">
                  <a:moveTo>
                    <a:pt x="1604677" y="2120388"/>
                  </a:moveTo>
                  <a:cubicBezTo>
                    <a:pt x="1709642" y="1735387"/>
                    <a:pt x="1781747" y="1345053"/>
                    <a:pt x="1783556" y="944431"/>
                  </a:cubicBezTo>
                  <a:cubicBezTo>
                    <a:pt x="1784890" y="639441"/>
                    <a:pt x="1742980" y="342070"/>
                    <a:pt x="1622107" y="59178"/>
                  </a:cubicBezTo>
                  <a:cubicBezTo>
                    <a:pt x="1590199" y="-15403"/>
                    <a:pt x="1589627" y="-16260"/>
                    <a:pt x="1511903" y="38509"/>
                  </a:cubicBezTo>
                  <a:cubicBezTo>
                    <a:pt x="1488853" y="54130"/>
                    <a:pt x="1453610" y="85753"/>
                    <a:pt x="1421035" y="120519"/>
                  </a:cubicBezTo>
                  <a:cubicBezTo>
                    <a:pt x="1286256" y="264251"/>
                    <a:pt x="1191863" y="434177"/>
                    <a:pt x="1107091" y="609723"/>
                  </a:cubicBezTo>
                  <a:cubicBezTo>
                    <a:pt x="917924" y="1001581"/>
                    <a:pt x="783050" y="1413538"/>
                    <a:pt x="660654" y="1829875"/>
                  </a:cubicBezTo>
                  <a:cubicBezTo>
                    <a:pt x="509492" y="2344225"/>
                    <a:pt x="384905" y="2865243"/>
                    <a:pt x="272415" y="3389213"/>
                  </a:cubicBezTo>
                  <a:cubicBezTo>
                    <a:pt x="171640" y="3858605"/>
                    <a:pt x="81248" y="4329997"/>
                    <a:pt x="0" y="4803105"/>
                  </a:cubicBezTo>
                  <a:lnTo>
                    <a:pt x="394716" y="4797771"/>
                  </a:lnTo>
                  <a:cubicBezTo>
                    <a:pt x="588264" y="4493637"/>
                    <a:pt x="761143" y="4177788"/>
                    <a:pt x="922115" y="3855367"/>
                  </a:cubicBezTo>
                  <a:cubicBezTo>
                    <a:pt x="1200722" y="3297107"/>
                    <a:pt x="1440276" y="2723416"/>
                    <a:pt x="1604677" y="2120388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xmlns="" id="{A477C2BA-809F-41C7-B55E-173B3D3FF2BB}"/>
                </a:ext>
              </a:extLst>
            </p:cNvPr>
            <p:cNvSpPr/>
            <p:nvPr/>
          </p:nvSpPr>
          <p:spPr>
            <a:xfrm>
              <a:off x="4053912" y="6016426"/>
              <a:ext cx="423136" cy="840581"/>
            </a:xfrm>
            <a:custGeom>
              <a:avLst/>
              <a:gdLst>
                <a:gd name="connsiteX0" fmla="*/ 627844 w 1055993"/>
                <a:gd name="connsiteY0" fmla="*/ 0 h 2097785"/>
                <a:gd name="connsiteX1" fmla="*/ 567075 w 1055993"/>
                <a:gd name="connsiteY1" fmla="*/ 250222 h 2097785"/>
                <a:gd name="connsiteX2" fmla="*/ 15387 w 1055993"/>
                <a:gd name="connsiteY2" fmla="*/ 1103281 h 2097785"/>
                <a:gd name="connsiteX3" fmla="*/ 8719 w 1055993"/>
                <a:gd name="connsiteY3" fmla="*/ 1143953 h 2097785"/>
                <a:gd name="connsiteX4" fmla="*/ 364859 w 1055993"/>
                <a:gd name="connsiteY4" fmla="*/ 1675352 h 2097785"/>
                <a:gd name="connsiteX5" fmla="*/ 648133 w 1055993"/>
                <a:gd name="connsiteY5" fmla="*/ 2097786 h 2097785"/>
                <a:gd name="connsiteX6" fmla="*/ 1055993 w 1055993"/>
                <a:gd name="connsiteY6" fmla="*/ 2092261 h 2097785"/>
                <a:gd name="connsiteX7" fmla="*/ 715475 w 1055993"/>
                <a:gd name="connsiteY7" fmla="*/ 387858 h 2097785"/>
                <a:gd name="connsiteX8" fmla="*/ 627844 w 1055993"/>
                <a:gd name="connsiteY8" fmla="*/ 0 h 2097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5993" h="2097785">
                  <a:moveTo>
                    <a:pt x="627844" y="0"/>
                  </a:moveTo>
                  <a:cubicBezTo>
                    <a:pt x="608699" y="84582"/>
                    <a:pt x="588316" y="167545"/>
                    <a:pt x="567075" y="250222"/>
                  </a:cubicBezTo>
                  <a:cubicBezTo>
                    <a:pt x="478207" y="595694"/>
                    <a:pt x="330284" y="903732"/>
                    <a:pt x="15387" y="1103281"/>
                  </a:cubicBezTo>
                  <a:cubicBezTo>
                    <a:pt x="-4520" y="1115854"/>
                    <a:pt x="-3282" y="1126141"/>
                    <a:pt x="8719" y="1143953"/>
                  </a:cubicBezTo>
                  <a:cubicBezTo>
                    <a:pt x="127877" y="1320736"/>
                    <a:pt x="246178" y="1498187"/>
                    <a:pt x="364859" y="1675352"/>
                  </a:cubicBezTo>
                  <a:cubicBezTo>
                    <a:pt x="459252" y="1816227"/>
                    <a:pt x="553835" y="1956911"/>
                    <a:pt x="648133" y="2097786"/>
                  </a:cubicBezTo>
                  <a:lnTo>
                    <a:pt x="1055993" y="2092261"/>
                  </a:lnTo>
                  <a:cubicBezTo>
                    <a:pt x="947123" y="1523238"/>
                    <a:pt x="841205" y="953548"/>
                    <a:pt x="715475" y="387858"/>
                  </a:cubicBezTo>
                  <a:cubicBezTo>
                    <a:pt x="686804" y="258509"/>
                    <a:pt x="657086" y="129254"/>
                    <a:pt x="627844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xmlns="" id="{EFF04E0C-E13A-4E18-9F6E-7CFC5D0F6275}"/>
                </a:ext>
              </a:extLst>
            </p:cNvPr>
            <p:cNvSpPr/>
            <p:nvPr/>
          </p:nvSpPr>
          <p:spPr>
            <a:xfrm>
              <a:off x="4310188" y="4919364"/>
              <a:ext cx="1532240" cy="1935277"/>
            </a:xfrm>
            <a:custGeom>
              <a:avLst/>
              <a:gdLst>
                <a:gd name="connsiteX0" fmla="*/ 10415 w 1532240"/>
                <a:gd name="connsiteY0" fmla="*/ 923213 h 1935277"/>
                <a:gd name="connsiteX1" fmla="*/ 33964 w 1532240"/>
                <a:gd name="connsiteY1" fmla="*/ 1015691 h 1935277"/>
                <a:gd name="connsiteX2" fmla="*/ 266247 w 1532240"/>
                <a:gd name="connsiteY2" fmla="*/ 1934094 h 1935277"/>
                <a:gd name="connsiteX3" fmla="*/ 179647 w 1532240"/>
                <a:gd name="connsiteY3" fmla="*/ 1935277 h 1935277"/>
                <a:gd name="connsiteX4" fmla="*/ 46941 w 1532240"/>
                <a:gd name="connsiteY4" fmla="*/ 1270377 h 1935277"/>
                <a:gd name="connsiteX5" fmla="*/ 3202 w 1532240"/>
                <a:gd name="connsiteY5" fmla="*/ 1079429 h 1935277"/>
                <a:gd name="connsiteX6" fmla="*/ 836 w 1532240"/>
                <a:gd name="connsiteY6" fmla="*/ 1037484 h 1935277"/>
                <a:gd name="connsiteX7" fmla="*/ 7057 w 1532240"/>
                <a:gd name="connsiteY7" fmla="*/ 923786 h 1935277"/>
                <a:gd name="connsiteX8" fmla="*/ 10415 w 1532240"/>
                <a:gd name="connsiteY8" fmla="*/ 923213 h 1935277"/>
                <a:gd name="connsiteX9" fmla="*/ 1331668 w 1532240"/>
                <a:gd name="connsiteY9" fmla="*/ 0 h 1935277"/>
                <a:gd name="connsiteX10" fmla="*/ 1457045 w 1532240"/>
                <a:gd name="connsiteY10" fmla="*/ 70799 h 1935277"/>
                <a:gd name="connsiteX11" fmla="*/ 1530822 w 1532240"/>
                <a:gd name="connsiteY11" fmla="*/ 270563 h 1935277"/>
                <a:gd name="connsiteX12" fmla="*/ 1501319 w 1532240"/>
                <a:gd name="connsiteY12" fmla="*/ 533951 h 1935277"/>
                <a:gd name="connsiteX13" fmla="*/ 1192245 w 1532240"/>
                <a:gd name="connsiteY13" fmla="*/ 1427089 h 1935277"/>
                <a:gd name="connsiteX14" fmla="*/ 907293 w 1532240"/>
                <a:gd name="connsiteY14" fmla="*/ 1925430 h 1935277"/>
                <a:gd name="connsiteX15" fmla="*/ 852753 w 1532240"/>
                <a:gd name="connsiteY15" fmla="*/ 1926156 h 1935277"/>
                <a:gd name="connsiteX16" fmla="*/ 1199268 w 1532240"/>
                <a:gd name="connsiteY16" fmla="*/ 1249958 h 1935277"/>
                <a:gd name="connsiteX17" fmla="*/ 1363843 w 1532240"/>
                <a:gd name="connsiteY17" fmla="*/ 739898 h 1935277"/>
                <a:gd name="connsiteX18" fmla="*/ 1404108 w 1532240"/>
                <a:gd name="connsiteY18" fmla="*/ 294684 h 1935277"/>
                <a:gd name="connsiteX19" fmla="*/ 1331668 w 1532240"/>
                <a:gd name="connsiteY19" fmla="*/ 0 h 1935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32240" h="1935277">
                  <a:moveTo>
                    <a:pt x="10415" y="923213"/>
                  </a:moveTo>
                  <a:cubicBezTo>
                    <a:pt x="18278" y="954014"/>
                    <a:pt x="26178" y="984852"/>
                    <a:pt x="33964" y="1015691"/>
                  </a:cubicBezTo>
                  <a:cubicBezTo>
                    <a:pt x="111290" y="1321825"/>
                    <a:pt x="188539" y="1627998"/>
                    <a:pt x="266247" y="1934094"/>
                  </a:cubicBezTo>
                  <a:lnTo>
                    <a:pt x="179647" y="1935277"/>
                  </a:lnTo>
                  <a:cubicBezTo>
                    <a:pt x="138121" y="1716354"/>
                    <a:pt x="94420" y="1484835"/>
                    <a:pt x="46941" y="1270377"/>
                  </a:cubicBezTo>
                  <a:cubicBezTo>
                    <a:pt x="32819" y="1206600"/>
                    <a:pt x="18888" y="1142786"/>
                    <a:pt x="3202" y="1079429"/>
                  </a:cubicBezTo>
                  <a:cubicBezTo>
                    <a:pt x="-387" y="1065002"/>
                    <a:pt x="-615" y="1051644"/>
                    <a:pt x="836" y="1037484"/>
                  </a:cubicBezTo>
                  <a:cubicBezTo>
                    <a:pt x="4652" y="999699"/>
                    <a:pt x="6446" y="961761"/>
                    <a:pt x="7057" y="923786"/>
                  </a:cubicBezTo>
                  <a:cubicBezTo>
                    <a:pt x="8164" y="923595"/>
                    <a:pt x="9309" y="923404"/>
                    <a:pt x="10415" y="923213"/>
                  </a:cubicBezTo>
                  <a:close/>
                  <a:moveTo>
                    <a:pt x="1331668" y="0"/>
                  </a:moveTo>
                  <a:cubicBezTo>
                    <a:pt x="1382544" y="10496"/>
                    <a:pt x="1423993" y="33624"/>
                    <a:pt x="1457045" y="70799"/>
                  </a:cubicBezTo>
                  <a:cubicBezTo>
                    <a:pt x="1507616" y="127629"/>
                    <a:pt x="1525898" y="196787"/>
                    <a:pt x="1530822" y="270563"/>
                  </a:cubicBezTo>
                  <a:cubicBezTo>
                    <a:pt x="1536814" y="360064"/>
                    <a:pt x="1523226" y="447580"/>
                    <a:pt x="1501319" y="533951"/>
                  </a:cubicBezTo>
                  <a:cubicBezTo>
                    <a:pt x="1423649" y="840391"/>
                    <a:pt x="1323271" y="1139045"/>
                    <a:pt x="1192245" y="1427089"/>
                  </a:cubicBezTo>
                  <a:cubicBezTo>
                    <a:pt x="1112706" y="1602007"/>
                    <a:pt x="1021564" y="1770398"/>
                    <a:pt x="907293" y="1925430"/>
                  </a:cubicBezTo>
                  <a:lnTo>
                    <a:pt x="852753" y="1926156"/>
                  </a:lnTo>
                  <a:cubicBezTo>
                    <a:pt x="987596" y="1710743"/>
                    <a:pt x="1102096" y="1484797"/>
                    <a:pt x="1199268" y="1249958"/>
                  </a:cubicBezTo>
                  <a:cubicBezTo>
                    <a:pt x="1267777" y="1084390"/>
                    <a:pt x="1325256" y="915121"/>
                    <a:pt x="1363843" y="739898"/>
                  </a:cubicBezTo>
                  <a:cubicBezTo>
                    <a:pt x="1396093" y="593262"/>
                    <a:pt x="1414948" y="445252"/>
                    <a:pt x="1404108" y="294684"/>
                  </a:cubicBezTo>
                  <a:cubicBezTo>
                    <a:pt x="1396323" y="186291"/>
                    <a:pt x="1378765" y="115034"/>
                    <a:pt x="1331668" y="0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xmlns="" id="{ECA71583-7ACF-47EB-B9A5-30AA733E4A5A}"/>
              </a:ext>
            </a:extLst>
          </p:cNvPr>
          <p:cNvGrpSpPr/>
          <p:nvPr/>
        </p:nvGrpSpPr>
        <p:grpSpPr>
          <a:xfrm>
            <a:off x="6623" y="3569193"/>
            <a:ext cx="3117138" cy="3291511"/>
            <a:chOff x="6623" y="2031843"/>
            <a:chExt cx="4571325" cy="4827045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xmlns="" id="{FB6BB9BC-7A03-463C-BE4C-001BB643E9B7}"/>
                </a:ext>
              </a:extLst>
            </p:cNvPr>
            <p:cNvSpPr/>
            <p:nvPr/>
          </p:nvSpPr>
          <p:spPr>
            <a:xfrm>
              <a:off x="6623" y="2031843"/>
              <a:ext cx="4571325" cy="4827045"/>
            </a:xfrm>
            <a:custGeom>
              <a:avLst/>
              <a:gdLst>
                <a:gd name="connsiteX0" fmla="*/ 1567553 w 3887083"/>
                <a:gd name="connsiteY0" fmla="*/ 4072564 h 4104526"/>
                <a:gd name="connsiteX1" fmla="*/ 1665507 w 3887083"/>
                <a:gd name="connsiteY1" fmla="*/ 3532839 h 4104526"/>
                <a:gd name="connsiteX2" fmla="*/ 1648114 w 3887083"/>
                <a:gd name="connsiteY2" fmla="*/ 3257934 h 4104526"/>
                <a:gd name="connsiteX3" fmla="*/ 1547439 w 3887083"/>
                <a:gd name="connsiteY3" fmla="*/ 2900504 h 4104526"/>
                <a:gd name="connsiteX4" fmla="*/ 1558126 w 3887083"/>
                <a:gd name="connsiteY4" fmla="*/ 2873280 h 4104526"/>
                <a:gd name="connsiteX5" fmla="*/ 2224440 w 3887083"/>
                <a:gd name="connsiteY5" fmla="*/ 2571456 h 4104526"/>
                <a:gd name="connsiteX6" fmla="*/ 3310293 w 3887083"/>
                <a:gd name="connsiteY6" fmla="*/ 1838243 h 4104526"/>
                <a:gd name="connsiteX7" fmla="*/ 3721717 w 3887083"/>
                <a:gd name="connsiteY7" fmla="*/ 1380339 h 4104526"/>
                <a:gd name="connsiteX8" fmla="*/ 3854052 w 3887083"/>
                <a:gd name="connsiteY8" fmla="*/ 1113702 h 4104526"/>
                <a:gd name="connsiteX9" fmla="*/ 3877343 w 3887083"/>
                <a:gd name="connsiteY9" fmla="*/ 753196 h 4104526"/>
                <a:gd name="connsiteX10" fmla="*/ 3627646 w 3887083"/>
                <a:gd name="connsiteY10" fmla="*/ 490089 h 4104526"/>
                <a:gd name="connsiteX11" fmla="*/ 3288464 w 3887083"/>
                <a:gd name="connsiteY11" fmla="*/ 510657 h 4104526"/>
                <a:gd name="connsiteX12" fmla="*/ 2830560 w 3887083"/>
                <a:gd name="connsiteY12" fmla="*/ 750222 h 4104526"/>
                <a:gd name="connsiteX13" fmla="*/ 2239060 w 3887083"/>
                <a:gd name="connsiteY13" fmla="*/ 1247046 h 4104526"/>
                <a:gd name="connsiteX14" fmla="*/ 1817200 w 3887083"/>
                <a:gd name="connsiteY14" fmla="*/ 1681912 h 4104526"/>
                <a:gd name="connsiteX15" fmla="*/ 1411272 w 3887083"/>
                <a:gd name="connsiteY15" fmla="*/ 2148689 h 4104526"/>
                <a:gd name="connsiteX16" fmla="*/ 1176699 w 3887083"/>
                <a:gd name="connsiteY16" fmla="*/ 2439524 h 4104526"/>
                <a:gd name="connsiteX17" fmla="*/ 1157794 w 3887083"/>
                <a:gd name="connsiteY17" fmla="*/ 2443355 h 4104526"/>
                <a:gd name="connsiteX18" fmla="*/ 903357 w 3887083"/>
                <a:gd name="connsiteY18" fmla="*/ 2312583 h 4104526"/>
                <a:gd name="connsiteX19" fmla="*/ 897056 w 3887083"/>
                <a:gd name="connsiteY19" fmla="*/ 2294031 h 4104526"/>
                <a:gd name="connsiteX20" fmla="*/ 933706 w 3887083"/>
                <a:gd name="connsiteY20" fmla="*/ 2223956 h 4104526"/>
                <a:gd name="connsiteX21" fmla="*/ 1298044 w 3887083"/>
                <a:gd name="connsiteY21" fmla="*/ 1323624 h 4104526"/>
                <a:gd name="connsiteX22" fmla="*/ 1624672 w 3887083"/>
                <a:gd name="connsiteY22" fmla="*/ 169964 h 4104526"/>
                <a:gd name="connsiteX23" fmla="*/ 1641056 w 3887083"/>
                <a:gd name="connsiteY23" fmla="*/ 71053 h 4104526"/>
                <a:gd name="connsiteX24" fmla="*/ 1610556 w 3887083"/>
                <a:gd name="connsiteY24" fmla="*/ 59760 h 4104526"/>
                <a:gd name="connsiteX25" fmla="*/ 1312966 w 3887083"/>
                <a:gd name="connsiteY25" fmla="*/ 4507 h 4104526"/>
                <a:gd name="connsiteX26" fmla="*/ 960224 w 3887083"/>
                <a:gd name="connsiteY26" fmla="*/ 14590 h 4104526"/>
                <a:gd name="connsiteX27" fmla="*/ 510083 w 3887083"/>
                <a:gd name="connsiteY27" fmla="*/ 118895 h 4104526"/>
                <a:gd name="connsiteX28" fmla="*/ 333989 w 3887083"/>
                <a:gd name="connsiteY28" fmla="*/ 245080 h 4104526"/>
                <a:gd name="connsiteX29" fmla="*/ 84342 w 3887083"/>
                <a:gd name="connsiteY29" fmla="*/ 563642 h 4104526"/>
                <a:gd name="connsiteX30" fmla="*/ 44918 w 3887083"/>
                <a:gd name="connsiteY30" fmla="*/ 1024975 h 4104526"/>
                <a:gd name="connsiteX31" fmla="*/ 315689 w 3887083"/>
                <a:gd name="connsiteY31" fmla="*/ 1393497 h 4104526"/>
                <a:gd name="connsiteX32" fmla="*/ 367211 w 3887083"/>
                <a:gd name="connsiteY32" fmla="*/ 1494575 h 4104526"/>
                <a:gd name="connsiteX33" fmla="*/ 379966 w 3887083"/>
                <a:gd name="connsiteY33" fmla="*/ 1788737 h 4104526"/>
                <a:gd name="connsiteX34" fmla="*/ 393275 w 3887083"/>
                <a:gd name="connsiteY34" fmla="*/ 2057138 h 4104526"/>
                <a:gd name="connsiteX35" fmla="*/ 401543 w 3887083"/>
                <a:gd name="connsiteY35" fmla="*/ 2222545 h 4104526"/>
                <a:gd name="connsiteX36" fmla="*/ 388990 w 3887083"/>
                <a:gd name="connsiteY36" fmla="*/ 2237517 h 4104526"/>
                <a:gd name="connsiteX37" fmla="*/ 372555 w 3887083"/>
                <a:gd name="connsiteY37" fmla="*/ 2239332 h 4104526"/>
                <a:gd name="connsiteX38" fmla="*/ 30551 w 3887083"/>
                <a:gd name="connsiteY38" fmla="*/ 2313289 h 4104526"/>
                <a:gd name="connsiteX39" fmla="*/ 151 w 3887083"/>
                <a:gd name="connsiteY39" fmla="*/ 2324531 h 4104526"/>
                <a:gd name="connsiteX40" fmla="*/ 0 w 3887083"/>
                <a:gd name="connsiteY40" fmla="*/ 4087789 h 4104526"/>
                <a:gd name="connsiteX41" fmla="*/ 17141 w 3887083"/>
                <a:gd name="connsiteY41" fmla="*/ 4104527 h 4104526"/>
                <a:gd name="connsiteX42" fmla="*/ 1559790 w 3887083"/>
                <a:gd name="connsiteY42" fmla="*/ 4104174 h 4104526"/>
                <a:gd name="connsiteX43" fmla="*/ 1567553 w 3887083"/>
                <a:gd name="connsiteY43" fmla="*/ 4072564 h 4104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887083" h="4104526">
                  <a:moveTo>
                    <a:pt x="1567553" y="4072564"/>
                  </a:moveTo>
                  <a:cubicBezTo>
                    <a:pt x="1631579" y="3898336"/>
                    <a:pt x="1660869" y="3717705"/>
                    <a:pt x="1665507" y="3532839"/>
                  </a:cubicBezTo>
                  <a:cubicBezTo>
                    <a:pt x="1667826" y="3440834"/>
                    <a:pt x="1661221" y="3349183"/>
                    <a:pt x="1648114" y="3257934"/>
                  </a:cubicBezTo>
                  <a:cubicBezTo>
                    <a:pt x="1630368" y="3134271"/>
                    <a:pt x="1600574" y="3014035"/>
                    <a:pt x="1547439" y="2900504"/>
                  </a:cubicBezTo>
                  <a:cubicBezTo>
                    <a:pt x="1540229" y="2885128"/>
                    <a:pt x="1542145" y="2879582"/>
                    <a:pt x="1558126" y="2873280"/>
                  </a:cubicBezTo>
                  <a:cubicBezTo>
                    <a:pt x="1785188" y="2783595"/>
                    <a:pt x="2007561" y="2683575"/>
                    <a:pt x="2224440" y="2571456"/>
                  </a:cubicBezTo>
                  <a:cubicBezTo>
                    <a:pt x="2615093" y="2369550"/>
                    <a:pt x="2983463" y="2134523"/>
                    <a:pt x="3310293" y="1838243"/>
                  </a:cubicBezTo>
                  <a:cubicBezTo>
                    <a:pt x="3463096" y="1699758"/>
                    <a:pt x="3603447" y="1549828"/>
                    <a:pt x="3721717" y="1380339"/>
                  </a:cubicBezTo>
                  <a:cubicBezTo>
                    <a:pt x="3779037" y="1298215"/>
                    <a:pt x="3831517" y="1213874"/>
                    <a:pt x="3854052" y="1113702"/>
                  </a:cubicBezTo>
                  <a:cubicBezTo>
                    <a:pt x="3880872" y="994475"/>
                    <a:pt x="3899323" y="875499"/>
                    <a:pt x="3877343" y="753196"/>
                  </a:cubicBezTo>
                  <a:cubicBezTo>
                    <a:pt x="3852590" y="615668"/>
                    <a:pt x="3763409" y="520791"/>
                    <a:pt x="3627646" y="490089"/>
                  </a:cubicBezTo>
                  <a:cubicBezTo>
                    <a:pt x="3512602" y="464075"/>
                    <a:pt x="3399727" y="475671"/>
                    <a:pt x="3288464" y="510657"/>
                  </a:cubicBezTo>
                  <a:cubicBezTo>
                    <a:pt x="3121546" y="563138"/>
                    <a:pt x="2973129" y="651311"/>
                    <a:pt x="2830560" y="750222"/>
                  </a:cubicBezTo>
                  <a:cubicBezTo>
                    <a:pt x="2618067" y="897530"/>
                    <a:pt x="2425085" y="1068229"/>
                    <a:pt x="2239060" y="1247046"/>
                  </a:cubicBezTo>
                  <a:cubicBezTo>
                    <a:pt x="2093365" y="1387094"/>
                    <a:pt x="1953468" y="1532738"/>
                    <a:pt x="1817200" y="1681912"/>
                  </a:cubicBezTo>
                  <a:cubicBezTo>
                    <a:pt x="1678110" y="1834210"/>
                    <a:pt x="1543002" y="1989988"/>
                    <a:pt x="1411272" y="2148689"/>
                  </a:cubicBezTo>
                  <a:cubicBezTo>
                    <a:pt x="1331669" y="2244525"/>
                    <a:pt x="1253176" y="2341218"/>
                    <a:pt x="1176699" y="2439524"/>
                  </a:cubicBezTo>
                  <a:cubicBezTo>
                    <a:pt x="1171002" y="2446834"/>
                    <a:pt x="1167070" y="2449657"/>
                    <a:pt x="1157794" y="2443355"/>
                  </a:cubicBezTo>
                  <a:cubicBezTo>
                    <a:pt x="1078493" y="2389161"/>
                    <a:pt x="993900" y="2344999"/>
                    <a:pt x="903357" y="2312583"/>
                  </a:cubicBezTo>
                  <a:cubicBezTo>
                    <a:pt x="891561" y="2308348"/>
                    <a:pt x="891913" y="2303458"/>
                    <a:pt x="897056" y="2294031"/>
                  </a:cubicBezTo>
                  <a:cubicBezTo>
                    <a:pt x="909709" y="2270941"/>
                    <a:pt x="921859" y="2247550"/>
                    <a:pt x="933706" y="2223956"/>
                  </a:cubicBezTo>
                  <a:cubicBezTo>
                    <a:pt x="1079552" y="1933726"/>
                    <a:pt x="1194797" y="1631095"/>
                    <a:pt x="1298044" y="1323624"/>
                  </a:cubicBezTo>
                  <a:cubicBezTo>
                    <a:pt x="1425438" y="944313"/>
                    <a:pt x="1532264" y="559155"/>
                    <a:pt x="1624672" y="169964"/>
                  </a:cubicBezTo>
                  <a:cubicBezTo>
                    <a:pt x="1633192" y="134019"/>
                    <a:pt x="1639645" y="108560"/>
                    <a:pt x="1641056" y="71053"/>
                  </a:cubicBezTo>
                  <a:cubicBezTo>
                    <a:pt x="1630419" y="64953"/>
                    <a:pt x="1618572" y="62230"/>
                    <a:pt x="1610556" y="59760"/>
                  </a:cubicBezTo>
                  <a:cubicBezTo>
                    <a:pt x="1513561" y="29512"/>
                    <a:pt x="1414045" y="12019"/>
                    <a:pt x="1312966" y="4507"/>
                  </a:cubicBezTo>
                  <a:cubicBezTo>
                    <a:pt x="1195150" y="-4265"/>
                    <a:pt x="1077586" y="121"/>
                    <a:pt x="960224" y="14590"/>
                  </a:cubicBezTo>
                  <a:cubicBezTo>
                    <a:pt x="806412" y="33596"/>
                    <a:pt x="651744" y="56433"/>
                    <a:pt x="510083" y="118895"/>
                  </a:cubicBezTo>
                  <a:cubicBezTo>
                    <a:pt x="422363" y="157562"/>
                    <a:pt x="368522" y="212815"/>
                    <a:pt x="333989" y="245080"/>
                  </a:cubicBezTo>
                  <a:cubicBezTo>
                    <a:pt x="234271" y="338395"/>
                    <a:pt x="145795" y="440482"/>
                    <a:pt x="84342" y="563642"/>
                  </a:cubicBezTo>
                  <a:cubicBezTo>
                    <a:pt x="10234" y="712109"/>
                    <a:pt x="-8772" y="865870"/>
                    <a:pt x="44918" y="1024975"/>
                  </a:cubicBezTo>
                  <a:cubicBezTo>
                    <a:pt x="95937" y="1176215"/>
                    <a:pt x="192377" y="1295846"/>
                    <a:pt x="315689" y="1393497"/>
                  </a:cubicBezTo>
                  <a:cubicBezTo>
                    <a:pt x="351381" y="1421728"/>
                    <a:pt x="366959" y="1448951"/>
                    <a:pt x="367211" y="1494575"/>
                  </a:cubicBezTo>
                  <a:cubicBezTo>
                    <a:pt x="367816" y="1592629"/>
                    <a:pt x="375227" y="1690683"/>
                    <a:pt x="379966" y="1788737"/>
                  </a:cubicBezTo>
                  <a:cubicBezTo>
                    <a:pt x="384301" y="1878221"/>
                    <a:pt x="388838" y="1967655"/>
                    <a:pt x="393275" y="2057138"/>
                  </a:cubicBezTo>
                  <a:cubicBezTo>
                    <a:pt x="395997" y="2112291"/>
                    <a:pt x="398619" y="2167443"/>
                    <a:pt x="401543" y="2222545"/>
                  </a:cubicBezTo>
                  <a:cubicBezTo>
                    <a:pt x="402047" y="2232123"/>
                    <a:pt x="400131" y="2237921"/>
                    <a:pt x="388990" y="2237517"/>
                  </a:cubicBezTo>
                  <a:cubicBezTo>
                    <a:pt x="383545" y="2237316"/>
                    <a:pt x="378050" y="2238979"/>
                    <a:pt x="372555" y="2239332"/>
                  </a:cubicBezTo>
                  <a:cubicBezTo>
                    <a:pt x="254991" y="2247600"/>
                    <a:pt x="141410" y="2274118"/>
                    <a:pt x="30551" y="2313289"/>
                  </a:cubicBezTo>
                  <a:cubicBezTo>
                    <a:pt x="4083" y="2322666"/>
                    <a:pt x="151" y="2324531"/>
                    <a:pt x="151" y="2324531"/>
                  </a:cubicBezTo>
                  <a:cubicBezTo>
                    <a:pt x="151" y="2922383"/>
                    <a:pt x="151" y="3489987"/>
                    <a:pt x="0" y="4087789"/>
                  </a:cubicBezTo>
                  <a:cubicBezTo>
                    <a:pt x="0" y="4102006"/>
                    <a:pt x="3630" y="4104527"/>
                    <a:pt x="17141" y="4104527"/>
                  </a:cubicBezTo>
                  <a:cubicBezTo>
                    <a:pt x="457451" y="4104123"/>
                    <a:pt x="1552228" y="4104174"/>
                    <a:pt x="1559790" y="4104174"/>
                  </a:cubicBezTo>
                  <a:cubicBezTo>
                    <a:pt x="1559790" y="4104224"/>
                    <a:pt x="1561907" y="4087940"/>
                    <a:pt x="1567553" y="4072564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50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xmlns="" id="{73BCD286-25AC-48D0-B784-E41F36491BFF}"/>
                </a:ext>
              </a:extLst>
            </p:cNvPr>
            <p:cNvSpPr/>
            <p:nvPr/>
          </p:nvSpPr>
          <p:spPr>
            <a:xfrm>
              <a:off x="284207" y="2079177"/>
              <a:ext cx="4273793" cy="4779414"/>
            </a:xfrm>
            <a:custGeom>
              <a:avLst/>
              <a:gdLst>
                <a:gd name="connsiteX0" fmla="*/ 892220 w 4273793"/>
                <a:gd name="connsiteY0" fmla="*/ 2740275 h 4779414"/>
                <a:gd name="connsiteX1" fmla="*/ 986309 w 4273793"/>
                <a:gd name="connsiteY1" fmla="*/ 2788180 h 4779414"/>
                <a:gd name="connsiteX2" fmla="*/ 1288557 w 4273793"/>
                <a:gd name="connsiteY2" fmla="*/ 3024323 h 4779414"/>
                <a:gd name="connsiteX3" fmla="*/ 1482547 w 4273793"/>
                <a:gd name="connsiteY3" fmla="*/ 3288330 h 4779414"/>
                <a:gd name="connsiteX4" fmla="*/ 1637228 w 4273793"/>
                <a:gd name="connsiteY4" fmla="*/ 3758184 h 4779414"/>
                <a:gd name="connsiteX5" fmla="*/ 1656734 w 4273793"/>
                <a:gd name="connsiteY5" fmla="*/ 3940376 h 4779414"/>
                <a:gd name="connsiteX6" fmla="*/ 1659343 w 4273793"/>
                <a:gd name="connsiteY6" fmla="*/ 4158732 h 4779414"/>
                <a:gd name="connsiteX7" fmla="*/ 1638177 w 4273793"/>
                <a:gd name="connsiteY7" fmla="*/ 4377563 h 4779414"/>
                <a:gd name="connsiteX8" fmla="*/ 1559265 w 4273793"/>
                <a:gd name="connsiteY8" fmla="*/ 4702577 h 4779414"/>
                <a:gd name="connsiteX9" fmla="*/ 1530155 w 4273793"/>
                <a:gd name="connsiteY9" fmla="*/ 4779414 h 4779414"/>
                <a:gd name="connsiteX10" fmla="*/ 1290159 w 4273793"/>
                <a:gd name="connsiteY10" fmla="*/ 4779356 h 4779414"/>
                <a:gd name="connsiteX11" fmla="*/ 1310731 w 4273793"/>
                <a:gd name="connsiteY11" fmla="*/ 4661728 h 4779414"/>
                <a:gd name="connsiteX12" fmla="*/ 1326857 w 4273793"/>
                <a:gd name="connsiteY12" fmla="*/ 4500940 h 4779414"/>
                <a:gd name="connsiteX13" fmla="*/ 1334446 w 4273793"/>
                <a:gd name="connsiteY13" fmla="*/ 4127072 h 4779414"/>
                <a:gd name="connsiteX14" fmla="*/ 1318320 w 4273793"/>
                <a:gd name="connsiteY14" fmla="*/ 3918617 h 4779414"/>
                <a:gd name="connsiteX15" fmla="*/ 1270416 w 4273793"/>
                <a:gd name="connsiteY15" fmla="*/ 3624906 h 4779414"/>
                <a:gd name="connsiteX16" fmla="*/ 1134232 w 4273793"/>
                <a:gd name="connsiteY16" fmla="*/ 3187719 h 4779414"/>
                <a:gd name="connsiteX17" fmla="*/ 902180 w 4273793"/>
                <a:gd name="connsiteY17" fmla="*/ 2761144 h 4779414"/>
                <a:gd name="connsiteX18" fmla="*/ 892932 w 4273793"/>
                <a:gd name="connsiteY18" fmla="*/ 2746560 h 4779414"/>
                <a:gd name="connsiteX19" fmla="*/ 892220 w 4273793"/>
                <a:gd name="connsiteY19" fmla="*/ 2740275 h 4779414"/>
                <a:gd name="connsiteX20" fmla="*/ 3777275 w 4273793"/>
                <a:gd name="connsiteY20" fmla="*/ 534123 h 4779414"/>
                <a:gd name="connsiteX21" fmla="*/ 4033634 w 4273793"/>
                <a:gd name="connsiteY21" fmla="*/ 562462 h 4779414"/>
                <a:gd name="connsiteX22" fmla="*/ 4250864 w 4273793"/>
                <a:gd name="connsiteY22" fmla="*/ 794337 h 4779414"/>
                <a:gd name="connsiteX23" fmla="*/ 4269955 w 4273793"/>
                <a:gd name="connsiteY23" fmla="*/ 1057752 h 4779414"/>
                <a:gd name="connsiteX24" fmla="*/ 4215469 w 4273793"/>
                <a:gd name="connsiteY24" fmla="*/ 1328222 h 4779414"/>
                <a:gd name="connsiteX25" fmla="*/ 4138692 w 4273793"/>
                <a:gd name="connsiteY25" fmla="*/ 1480413 h 4779414"/>
                <a:gd name="connsiteX26" fmla="*/ 3898221 w 4273793"/>
                <a:gd name="connsiteY26" fmla="*/ 1799262 h 4779414"/>
                <a:gd name="connsiteX27" fmla="*/ 3711643 w 4273793"/>
                <a:gd name="connsiteY27" fmla="*/ 1997757 h 4779414"/>
                <a:gd name="connsiteX28" fmla="*/ 3470758 w 4273793"/>
                <a:gd name="connsiteY28" fmla="*/ 2214572 h 4779414"/>
                <a:gd name="connsiteX29" fmla="*/ 2936932 w 4273793"/>
                <a:gd name="connsiteY29" fmla="*/ 2608183 h 4779414"/>
                <a:gd name="connsiteX30" fmla="*/ 2564723 w 4273793"/>
                <a:gd name="connsiteY30" fmla="*/ 2832823 h 4779414"/>
                <a:gd name="connsiteX31" fmla="*/ 2220382 w 4273793"/>
                <a:gd name="connsiteY31" fmla="*/ 3014955 h 4779414"/>
                <a:gd name="connsiteX32" fmla="*/ 1678433 w 4273793"/>
                <a:gd name="connsiteY32" fmla="*/ 3260584 h 4779414"/>
                <a:gd name="connsiteX33" fmla="*/ 1539522 w 4273793"/>
                <a:gd name="connsiteY33" fmla="*/ 3317915 h 4779414"/>
                <a:gd name="connsiteX34" fmla="*/ 1538040 w 4273793"/>
                <a:gd name="connsiteY34" fmla="*/ 3314832 h 4779414"/>
                <a:gd name="connsiteX35" fmla="*/ 1652999 w 4273793"/>
                <a:gd name="connsiteY35" fmla="*/ 3243213 h 4779414"/>
                <a:gd name="connsiteX36" fmla="*/ 2076669 w 4273793"/>
                <a:gd name="connsiteY36" fmla="*/ 2969956 h 4779414"/>
                <a:gd name="connsiteX37" fmla="*/ 2511840 w 4273793"/>
                <a:gd name="connsiteY37" fmla="*/ 2675059 h 4779414"/>
                <a:gd name="connsiteX38" fmla="*/ 3150486 w 4273793"/>
                <a:gd name="connsiteY38" fmla="*/ 2211726 h 4779414"/>
                <a:gd name="connsiteX39" fmla="*/ 3529985 w 4273793"/>
                <a:gd name="connsiteY39" fmla="*/ 1908173 h 4779414"/>
                <a:gd name="connsiteX40" fmla="*/ 3864487 w 4273793"/>
                <a:gd name="connsiteY40" fmla="*/ 1598159 h 4779414"/>
                <a:gd name="connsiteX41" fmla="*/ 4065116 w 4273793"/>
                <a:gd name="connsiteY41" fmla="*/ 1305811 h 4779414"/>
                <a:gd name="connsiteX42" fmla="*/ 4050412 w 4273793"/>
                <a:gd name="connsiteY42" fmla="*/ 880482 h 4779414"/>
                <a:gd name="connsiteX43" fmla="*/ 3837688 w 4273793"/>
                <a:gd name="connsiteY43" fmla="*/ 610782 h 4779414"/>
                <a:gd name="connsiteX44" fmla="*/ 3748046 w 4273793"/>
                <a:gd name="connsiteY44" fmla="*/ 540526 h 4779414"/>
                <a:gd name="connsiteX45" fmla="*/ 3777275 w 4273793"/>
                <a:gd name="connsiteY45" fmla="*/ 534123 h 4779414"/>
                <a:gd name="connsiteX46" fmla="*/ 1609185 w 4273793"/>
                <a:gd name="connsiteY46" fmla="*/ 153319 h 4779414"/>
                <a:gd name="connsiteX47" fmla="*/ 1612801 w 4273793"/>
                <a:gd name="connsiteY47" fmla="*/ 154386 h 4779414"/>
                <a:gd name="connsiteX48" fmla="*/ 1576043 w 4273793"/>
                <a:gd name="connsiteY48" fmla="*/ 306992 h 4779414"/>
                <a:gd name="connsiteX49" fmla="*/ 1442172 w 4273793"/>
                <a:gd name="connsiteY49" fmla="*/ 814969 h 4779414"/>
                <a:gd name="connsiteX50" fmla="*/ 1314407 w 4273793"/>
                <a:gd name="connsiteY50" fmla="*/ 1243975 h 4779414"/>
                <a:gd name="connsiteX51" fmla="*/ 1175022 w 4273793"/>
                <a:gd name="connsiteY51" fmla="*/ 1665035 h 4779414"/>
                <a:gd name="connsiteX52" fmla="*/ 962120 w 4273793"/>
                <a:gd name="connsiteY52" fmla="*/ 2215581 h 4779414"/>
                <a:gd name="connsiteX53" fmla="*/ 779692 w 4273793"/>
                <a:gd name="connsiteY53" fmla="*/ 2605456 h 4779414"/>
                <a:gd name="connsiteX54" fmla="*/ 717380 w 4273793"/>
                <a:gd name="connsiteY54" fmla="*/ 2721779 h 4779414"/>
                <a:gd name="connsiteX55" fmla="*/ 696748 w 4273793"/>
                <a:gd name="connsiteY55" fmla="*/ 2730672 h 4779414"/>
                <a:gd name="connsiteX56" fmla="*/ 527542 w 4273793"/>
                <a:gd name="connsiteY56" fmla="*/ 2685376 h 4779414"/>
                <a:gd name="connsiteX57" fmla="*/ 514143 w 4273793"/>
                <a:gd name="connsiteY57" fmla="*/ 2671029 h 4779414"/>
                <a:gd name="connsiteX58" fmla="*/ 535842 w 4273793"/>
                <a:gd name="connsiteY58" fmla="*/ 2661483 h 4779414"/>
                <a:gd name="connsiteX59" fmla="*/ 641730 w 4273793"/>
                <a:gd name="connsiteY59" fmla="*/ 2699428 h 4779414"/>
                <a:gd name="connsiteX60" fmla="*/ 665326 w 4273793"/>
                <a:gd name="connsiteY60" fmla="*/ 2687629 h 4779414"/>
                <a:gd name="connsiteX61" fmla="*/ 802103 w 4273793"/>
                <a:gd name="connsiteY61" fmla="*/ 2265738 h 4779414"/>
                <a:gd name="connsiteX62" fmla="*/ 916409 w 4273793"/>
                <a:gd name="connsiteY62" fmla="*/ 1916178 h 4779414"/>
                <a:gd name="connsiteX63" fmla="*/ 1088403 w 4273793"/>
                <a:gd name="connsiteY63" fmla="*/ 1387332 h 4779414"/>
                <a:gd name="connsiteX64" fmla="*/ 1209171 w 4273793"/>
                <a:gd name="connsiteY64" fmla="*/ 1010322 h 4779414"/>
                <a:gd name="connsiteX65" fmla="*/ 1298992 w 4273793"/>
                <a:gd name="connsiteY65" fmla="*/ 828605 h 4779414"/>
                <a:gd name="connsiteX66" fmla="*/ 1419524 w 4273793"/>
                <a:gd name="connsiteY66" fmla="*/ 591395 h 4779414"/>
                <a:gd name="connsiteX67" fmla="*/ 1537032 w 4273793"/>
                <a:gd name="connsiteY67" fmla="*/ 328870 h 4779414"/>
                <a:gd name="connsiteX68" fmla="*/ 1598631 w 4273793"/>
                <a:gd name="connsiteY68" fmla="*/ 178872 h 4779414"/>
                <a:gd name="connsiteX69" fmla="*/ 1609185 w 4273793"/>
                <a:gd name="connsiteY69" fmla="*/ 153319 h 4779414"/>
                <a:gd name="connsiteX70" fmla="*/ 1449049 w 4273793"/>
                <a:gd name="connsiteY70" fmla="*/ 1068 h 4779414"/>
                <a:gd name="connsiteX71" fmla="*/ 1612624 w 4273793"/>
                <a:gd name="connsiteY71" fmla="*/ 42036 h 4779414"/>
                <a:gd name="connsiteX72" fmla="*/ 1622762 w 4273793"/>
                <a:gd name="connsiteY72" fmla="*/ 63320 h 4779414"/>
                <a:gd name="connsiteX73" fmla="*/ 1467251 w 4273793"/>
                <a:gd name="connsiteY73" fmla="*/ 441278 h 4779414"/>
                <a:gd name="connsiteX74" fmla="*/ 1282984 w 4273793"/>
                <a:gd name="connsiteY74" fmla="*/ 815858 h 4779414"/>
                <a:gd name="connsiteX75" fmla="*/ 1258914 w 4273793"/>
                <a:gd name="connsiteY75" fmla="*/ 859316 h 4779414"/>
                <a:gd name="connsiteX76" fmla="*/ 1011803 w 4273793"/>
                <a:gd name="connsiteY76" fmla="*/ 1218776 h 4779414"/>
                <a:gd name="connsiteX77" fmla="*/ 669654 w 4273793"/>
                <a:gd name="connsiteY77" fmla="*/ 1503179 h 4779414"/>
                <a:gd name="connsiteX78" fmla="*/ 336635 w 4273793"/>
                <a:gd name="connsiteY78" fmla="*/ 1610193 h 4779414"/>
                <a:gd name="connsiteX79" fmla="*/ 179167 w 4273793"/>
                <a:gd name="connsiteY79" fmla="*/ 1621696 h 4779414"/>
                <a:gd name="connsiteX80" fmla="*/ 125216 w 4273793"/>
                <a:gd name="connsiteY80" fmla="*/ 1593001 h 4779414"/>
                <a:gd name="connsiteX81" fmla="*/ 0 w 4273793"/>
                <a:gd name="connsiteY81" fmla="*/ 1478991 h 4779414"/>
                <a:gd name="connsiteX82" fmla="*/ 136184 w 4273793"/>
                <a:gd name="connsiteY82" fmla="*/ 1447627 h 4779414"/>
                <a:gd name="connsiteX83" fmla="*/ 397821 w 4273793"/>
                <a:gd name="connsiteY83" fmla="*/ 1352648 h 4779414"/>
                <a:gd name="connsiteX84" fmla="*/ 651037 w 4273793"/>
                <a:gd name="connsiteY84" fmla="*/ 1179706 h 4779414"/>
                <a:gd name="connsiteX85" fmla="*/ 947061 w 4273793"/>
                <a:gd name="connsiteY85" fmla="*/ 914513 h 4779414"/>
                <a:gd name="connsiteX86" fmla="*/ 1219843 w 4273793"/>
                <a:gd name="connsiteY86" fmla="*/ 547878 h 4779414"/>
                <a:gd name="connsiteX87" fmla="*/ 1379801 w 4273793"/>
                <a:gd name="connsiteY87" fmla="*/ 184208 h 4779414"/>
                <a:gd name="connsiteX88" fmla="*/ 1423260 w 4273793"/>
                <a:gd name="connsiteY88" fmla="*/ 19151 h 4779414"/>
                <a:gd name="connsiteX89" fmla="*/ 1449049 w 4273793"/>
                <a:gd name="connsiteY89" fmla="*/ 1068 h 4779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4273793" h="4779414">
                  <a:moveTo>
                    <a:pt x="892220" y="2740275"/>
                  </a:moveTo>
                  <a:cubicBezTo>
                    <a:pt x="926251" y="2752607"/>
                    <a:pt x="956191" y="2770809"/>
                    <a:pt x="986309" y="2788180"/>
                  </a:cubicBezTo>
                  <a:cubicBezTo>
                    <a:pt x="1098185" y="2852566"/>
                    <a:pt x="1199922" y="2930470"/>
                    <a:pt x="1288557" y="3024323"/>
                  </a:cubicBezTo>
                  <a:cubicBezTo>
                    <a:pt x="1363971" y="3104182"/>
                    <a:pt x="1428773" y="3192047"/>
                    <a:pt x="1482547" y="3288330"/>
                  </a:cubicBezTo>
                  <a:cubicBezTo>
                    <a:pt x="1564482" y="3435185"/>
                    <a:pt x="1610667" y="3593484"/>
                    <a:pt x="1637228" y="3758184"/>
                  </a:cubicBezTo>
                  <a:cubicBezTo>
                    <a:pt x="1646951" y="3818420"/>
                    <a:pt x="1652169" y="3879368"/>
                    <a:pt x="1656734" y="3940376"/>
                  </a:cubicBezTo>
                  <a:cubicBezTo>
                    <a:pt x="1662188" y="4013240"/>
                    <a:pt x="1661121" y="4086105"/>
                    <a:pt x="1659343" y="4158732"/>
                  </a:cubicBezTo>
                  <a:cubicBezTo>
                    <a:pt x="1657505" y="4231953"/>
                    <a:pt x="1649619" y="4304995"/>
                    <a:pt x="1638177" y="4377563"/>
                  </a:cubicBezTo>
                  <a:cubicBezTo>
                    <a:pt x="1620747" y="4488075"/>
                    <a:pt x="1595312" y="4596630"/>
                    <a:pt x="1559265" y="4702577"/>
                  </a:cubicBezTo>
                  <a:cubicBezTo>
                    <a:pt x="1550431" y="4728486"/>
                    <a:pt x="1539878" y="4753802"/>
                    <a:pt x="1530155" y="4779414"/>
                  </a:cubicBezTo>
                  <a:cubicBezTo>
                    <a:pt x="1452072" y="4779356"/>
                    <a:pt x="1368121" y="4779356"/>
                    <a:pt x="1290159" y="4779356"/>
                  </a:cubicBezTo>
                  <a:cubicBezTo>
                    <a:pt x="1301068" y="4737676"/>
                    <a:pt x="1306581" y="4701036"/>
                    <a:pt x="1310731" y="4661728"/>
                  </a:cubicBezTo>
                  <a:cubicBezTo>
                    <a:pt x="1316363" y="4608133"/>
                    <a:pt x="1321581" y="4554536"/>
                    <a:pt x="1326857" y="4500940"/>
                  </a:cubicBezTo>
                  <a:cubicBezTo>
                    <a:pt x="1339130" y="4376436"/>
                    <a:pt x="1335514" y="4251695"/>
                    <a:pt x="1334446" y="4127072"/>
                  </a:cubicBezTo>
                  <a:cubicBezTo>
                    <a:pt x="1333853" y="4057410"/>
                    <a:pt x="1325909" y="3987984"/>
                    <a:pt x="1318320" y="3918617"/>
                  </a:cubicBezTo>
                  <a:cubicBezTo>
                    <a:pt x="1307530" y="3819785"/>
                    <a:pt x="1291582" y="3721960"/>
                    <a:pt x="1270416" y="3624906"/>
                  </a:cubicBezTo>
                  <a:cubicBezTo>
                    <a:pt x="1237808" y="3475204"/>
                    <a:pt x="1192808" y="3329298"/>
                    <a:pt x="1134232" y="3187719"/>
                  </a:cubicBezTo>
                  <a:cubicBezTo>
                    <a:pt x="1071980" y="3037425"/>
                    <a:pt x="997515" y="2893534"/>
                    <a:pt x="902180" y="2761144"/>
                  </a:cubicBezTo>
                  <a:cubicBezTo>
                    <a:pt x="898801" y="2756461"/>
                    <a:pt x="895836" y="2751540"/>
                    <a:pt x="892932" y="2746560"/>
                  </a:cubicBezTo>
                  <a:cubicBezTo>
                    <a:pt x="892279" y="2745492"/>
                    <a:pt x="892575" y="2743833"/>
                    <a:pt x="892220" y="2740275"/>
                  </a:cubicBezTo>
                  <a:close/>
                  <a:moveTo>
                    <a:pt x="3777275" y="534123"/>
                  </a:moveTo>
                  <a:cubicBezTo>
                    <a:pt x="3863953" y="532108"/>
                    <a:pt x="3950038" y="532642"/>
                    <a:pt x="4033634" y="562462"/>
                  </a:cubicBezTo>
                  <a:cubicBezTo>
                    <a:pt x="4146399" y="602719"/>
                    <a:pt x="4216952" y="681394"/>
                    <a:pt x="4250864" y="794337"/>
                  </a:cubicBezTo>
                  <a:cubicBezTo>
                    <a:pt x="4276772" y="880541"/>
                    <a:pt x="4276772" y="968702"/>
                    <a:pt x="4269955" y="1057752"/>
                  </a:cubicBezTo>
                  <a:cubicBezTo>
                    <a:pt x="4262840" y="1150360"/>
                    <a:pt x="4241615" y="1239765"/>
                    <a:pt x="4215469" y="1328222"/>
                  </a:cubicBezTo>
                  <a:cubicBezTo>
                    <a:pt x="4199166" y="1383419"/>
                    <a:pt x="4168573" y="1431975"/>
                    <a:pt x="4138692" y="1480413"/>
                  </a:cubicBezTo>
                  <a:cubicBezTo>
                    <a:pt x="4068555" y="1594186"/>
                    <a:pt x="3986086" y="1698769"/>
                    <a:pt x="3898221" y="1799262"/>
                  </a:cubicBezTo>
                  <a:cubicBezTo>
                    <a:pt x="3838400" y="1867680"/>
                    <a:pt x="3777571" y="1935209"/>
                    <a:pt x="3711643" y="1997757"/>
                  </a:cubicBezTo>
                  <a:cubicBezTo>
                    <a:pt x="3633324" y="2072163"/>
                    <a:pt x="3553345" y="2144732"/>
                    <a:pt x="3470758" y="2214572"/>
                  </a:cubicBezTo>
                  <a:cubicBezTo>
                    <a:pt x="3301491" y="2357693"/>
                    <a:pt x="3122324" y="2487117"/>
                    <a:pt x="2936932" y="2608183"/>
                  </a:cubicBezTo>
                  <a:cubicBezTo>
                    <a:pt x="2815569" y="2687450"/>
                    <a:pt x="2690948" y="2761500"/>
                    <a:pt x="2564723" y="2832823"/>
                  </a:cubicBezTo>
                  <a:cubicBezTo>
                    <a:pt x="2451603" y="2896736"/>
                    <a:pt x="2336763" y="2957387"/>
                    <a:pt x="2220382" y="3014955"/>
                  </a:cubicBezTo>
                  <a:cubicBezTo>
                    <a:pt x="2042518" y="3102878"/>
                    <a:pt x="1862166" y="3185466"/>
                    <a:pt x="1678433" y="3260584"/>
                  </a:cubicBezTo>
                  <a:cubicBezTo>
                    <a:pt x="1632071" y="3279556"/>
                    <a:pt x="1585826" y="3298825"/>
                    <a:pt x="1539522" y="3317915"/>
                  </a:cubicBezTo>
                  <a:cubicBezTo>
                    <a:pt x="1539048" y="3316907"/>
                    <a:pt x="1538514" y="3315900"/>
                    <a:pt x="1538040" y="3314832"/>
                  </a:cubicBezTo>
                  <a:cubicBezTo>
                    <a:pt x="1576340" y="3290940"/>
                    <a:pt x="1614640" y="3266987"/>
                    <a:pt x="1652999" y="3243213"/>
                  </a:cubicBezTo>
                  <a:cubicBezTo>
                    <a:pt x="1795822" y="3154578"/>
                    <a:pt x="1936691" y="3062978"/>
                    <a:pt x="2076669" y="2969956"/>
                  </a:cubicBezTo>
                  <a:cubicBezTo>
                    <a:pt x="2222634" y="2872961"/>
                    <a:pt x="2367948" y="2775078"/>
                    <a:pt x="2511840" y="2675059"/>
                  </a:cubicBezTo>
                  <a:cubicBezTo>
                    <a:pt x="2727883" y="2524943"/>
                    <a:pt x="2941319" y="2371210"/>
                    <a:pt x="3150486" y="2211726"/>
                  </a:cubicBezTo>
                  <a:cubicBezTo>
                    <a:pt x="3279318" y="2113487"/>
                    <a:pt x="3406194" y="2012816"/>
                    <a:pt x="3529985" y="1908173"/>
                  </a:cubicBezTo>
                  <a:cubicBezTo>
                    <a:pt x="3646248" y="1809875"/>
                    <a:pt x="3759843" y="1708730"/>
                    <a:pt x="3864487" y="1598159"/>
                  </a:cubicBezTo>
                  <a:cubicBezTo>
                    <a:pt x="3946541" y="1511539"/>
                    <a:pt x="4020650" y="1418754"/>
                    <a:pt x="4065116" y="1305811"/>
                  </a:cubicBezTo>
                  <a:cubicBezTo>
                    <a:pt x="4121854" y="1161801"/>
                    <a:pt x="4116637" y="1020282"/>
                    <a:pt x="4050412" y="880482"/>
                  </a:cubicBezTo>
                  <a:cubicBezTo>
                    <a:pt x="4000077" y="774238"/>
                    <a:pt x="3925672" y="687381"/>
                    <a:pt x="3837688" y="610782"/>
                  </a:cubicBezTo>
                  <a:cubicBezTo>
                    <a:pt x="3810179" y="586830"/>
                    <a:pt x="3781246" y="564775"/>
                    <a:pt x="3748046" y="540526"/>
                  </a:cubicBezTo>
                  <a:cubicBezTo>
                    <a:pt x="3761030" y="537621"/>
                    <a:pt x="3769093" y="534360"/>
                    <a:pt x="3777275" y="534123"/>
                  </a:cubicBezTo>
                  <a:close/>
                  <a:moveTo>
                    <a:pt x="1609185" y="153319"/>
                  </a:moveTo>
                  <a:cubicBezTo>
                    <a:pt x="1610430" y="153674"/>
                    <a:pt x="1611616" y="154031"/>
                    <a:pt x="1612801" y="154386"/>
                  </a:cubicBezTo>
                  <a:cubicBezTo>
                    <a:pt x="1600588" y="205255"/>
                    <a:pt x="1588494" y="256183"/>
                    <a:pt x="1576043" y="306992"/>
                  </a:cubicBezTo>
                  <a:cubicBezTo>
                    <a:pt x="1534482" y="477148"/>
                    <a:pt x="1489483" y="646414"/>
                    <a:pt x="1442172" y="814969"/>
                  </a:cubicBezTo>
                  <a:cubicBezTo>
                    <a:pt x="1401857" y="958623"/>
                    <a:pt x="1359050" y="1101566"/>
                    <a:pt x="1314407" y="1243975"/>
                  </a:cubicBezTo>
                  <a:cubicBezTo>
                    <a:pt x="1270178" y="1385079"/>
                    <a:pt x="1224290" y="1525591"/>
                    <a:pt x="1175022" y="1665035"/>
                  </a:cubicBezTo>
                  <a:cubicBezTo>
                    <a:pt x="1109450" y="1850606"/>
                    <a:pt x="1039847" y="2034694"/>
                    <a:pt x="962120" y="2215581"/>
                  </a:cubicBezTo>
                  <a:cubicBezTo>
                    <a:pt x="905441" y="2347496"/>
                    <a:pt x="845264" y="2477751"/>
                    <a:pt x="779692" y="2605456"/>
                  </a:cubicBezTo>
                  <a:cubicBezTo>
                    <a:pt x="759593" y="2644586"/>
                    <a:pt x="737954" y="2682886"/>
                    <a:pt x="717380" y="2721779"/>
                  </a:cubicBezTo>
                  <a:cubicBezTo>
                    <a:pt x="712519" y="2730969"/>
                    <a:pt x="707302" y="2733636"/>
                    <a:pt x="696748" y="2730672"/>
                  </a:cubicBezTo>
                  <a:cubicBezTo>
                    <a:pt x="640485" y="2715198"/>
                    <a:pt x="583865" y="2700732"/>
                    <a:pt x="527542" y="2685376"/>
                  </a:cubicBezTo>
                  <a:cubicBezTo>
                    <a:pt x="521080" y="2683597"/>
                    <a:pt x="509162" y="2683657"/>
                    <a:pt x="514143" y="2671029"/>
                  </a:cubicBezTo>
                  <a:cubicBezTo>
                    <a:pt x="517878" y="2661543"/>
                    <a:pt x="523392" y="2656681"/>
                    <a:pt x="535842" y="2661483"/>
                  </a:cubicBezTo>
                  <a:cubicBezTo>
                    <a:pt x="570821" y="2675000"/>
                    <a:pt x="606573" y="2686384"/>
                    <a:pt x="641730" y="2699428"/>
                  </a:cubicBezTo>
                  <a:cubicBezTo>
                    <a:pt x="654951" y="2704348"/>
                    <a:pt x="660939" y="2701206"/>
                    <a:pt x="665326" y="2687629"/>
                  </a:cubicBezTo>
                  <a:cubicBezTo>
                    <a:pt x="710622" y="2546880"/>
                    <a:pt x="756333" y="2406309"/>
                    <a:pt x="802103" y="2265738"/>
                  </a:cubicBezTo>
                  <a:cubicBezTo>
                    <a:pt x="840046" y="2149179"/>
                    <a:pt x="878465" y="2032737"/>
                    <a:pt x="916409" y="1916178"/>
                  </a:cubicBezTo>
                  <a:cubicBezTo>
                    <a:pt x="973858" y="1739915"/>
                    <a:pt x="1031250" y="1563654"/>
                    <a:pt x="1088403" y="1387332"/>
                  </a:cubicBezTo>
                  <a:cubicBezTo>
                    <a:pt x="1129074" y="1261762"/>
                    <a:pt x="1171049" y="1136605"/>
                    <a:pt x="1209171" y="1010322"/>
                  </a:cubicBezTo>
                  <a:cubicBezTo>
                    <a:pt x="1229151" y="944217"/>
                    <a:pt x="1267273" y="888190"/>
                    <a:pt x="1298992" y="828605"/>
                  </a:cubicBezTo>
                  <a:cubicBezTo>
                    <a:pt x="1340730" y="750286"/>
                    <a:pt x="1381402" y="671552"/>
                    <a:pt x="1419524" y="591395"/>
                  </a:cubicBezTo>
                  <a:cubicBezTo>
                    <a:pt x="1460729" y="504777"/>
                    <a:pt x="1499799" y="417267"/>
                    <a:pt x="1537032" y="328870"/>
                  </a:cubicBezTo>
                  <a:cubicBezTo>
                    <a:pt x="1558019" y="279068"/>
                    <a:pt x="1578119" y="228852"/>
                    <a:pt x="1598631" y="178872"/>
                  </a:cubicBezTo>
                  <a:cubicBezTo>
                    <a:pt x="1602130" y="170335"/>
                    <a:pt x="1605687" y="161857"/>
                    <a:pt x="1609185" y="153319"/>
                  </a:cubicBezTo>
                  <a:close/>
                  <a:moveTo>
                    <a:pt x="1449049" y="1068"/>
                  </a:moveTo>
                  <a:cubicBezTo>
                    <a:pt x="1504008" y="13104"/>
                    <a:pt x="1558790" y="25554"/>
                    <a:pt x="1612624" y="42036"/>
                  </a:cubicBezTo>
                  <a:cubicBezTo>
                    <a:pt x="1625075" y="45830"/>
                    <a:pt x="1627861" y="49921"/>
                    <a:pt x="1622762" y="63320"/>
                  </a:cubicBezTo>
                  <a:cubicBezTo>
                    <a:pt x="1574146" y="190611"/>
                    <a:pt x="1523040" y="316952"/>
                    <a:pt x="1467251" y="441278"/>
                  </a:cubicBezTo>
                  <a:cubicBezTo>
                    <a:pt x="1410275" y="568273"/>
                    <a:pt x="1351758" y="694615"/>
                    <a:pt x="1282984" y="815858"/>
                  </a:cubicBezTo>
                  <a:cubicBezTo>
                    <a:pt x="1274803" y="830264"/>
                    <a:pt x="1268815" y="846272"/>
                    <a:pt x="1258914" y="859316"/>
                  </a:cubicBezTo>
                  <a:cubicBezTo>
                    <a:pt x="1170812" y="975223"/>
                    <a:pt x="1104944" y="1106130"/>
                    <a:pt x="1011803" y="1218776"/>
                  </a:cubicBezTo>
                  <a:cubicBezTo>
                    <a:pt x="915342" y="1335395"/>
                    <a:pt x="799790" y="1427706"/>
                    <a:pt x="669654" y="1503179"/>
                  </a:cubicBezTo>
                  <a:cubicBezTo>
                    <a:pt x="566434" y="1563060"/>
                    <a:pt x="454618" y="1599048"/>
                    <a:pt x="336635" y="1610193"/>
                  </a:cubicBezTo>
                  <a:cubicBezTo>
                    <a:pt x="284522" y="1615115"/>
                    <a:pt x="232290" y="1624542"/>
                    <a:pt x="179167" y="1621696"/>
                  </a:cubicBezTo>
                  <a:cubicBezTo>
                    <a:pt x="155334" y="1620392"/>
                    <a:pt x="141639" y="1605095"/>
                    <a:pt x="125216" y="1593001"/>
                  </a:cubicBezTo>
                  <a:cubicBezTo>
                    <a:pt x="81105" y="1560392"/>
                    <a:pt x="40908" y="1523456"/>
                    <a:pt x="0" y="1478991"/>
                  </a:cubicBezTo>
                  <a:cubicBezTo>
                    <a:pt x="47963" y="1467963"/>
                    <a:pt x="92074" y="1457647"/>
                    <a:pt x="136184" y="1447627"/>
                  </a:cubicBezTo>
                  <a:cubicBezTo>
                    <a:pt x="227368" y="1426876"/>
                    <a:pt x="315233" y="1396699"/>
                    <a:pt x="397821" y="1352648"/>
                  </a:cubicBezTo>
                  <a:cubicBezTo>
                    <a:pt x="488471" y="1304269"/>
                    <a:pt x="571533" y="1244330"/>
                    <a:pt x="651037" y="1179706"/>
                  </a:cubicBezTo>
                  <a:cubicBezTo>
                    <a:pt x="753901" y="1096052"/>
                    <a:pt x="854987" y="1010084"/>
                    <a:pt x="947061" y="914513"/>
                  </a:cubicBezTo>
                  <a:cubicBezTo>
                    <a:pt x="1053542" y="804060"/>
                    <a:pt x="1144311" y="681631"/>
                    <a:pt x="1219843" y="547878"/>
                  </a:cubicBezTo>
                  <a:cubicBezTo>
                    <a:pt x="1285356" y="431911"/>
                    <a:pt x="1339070" y="310905"/>
                    <a:pt x="1379801" y="184208"/>
                  </a:cubicBezTo>
                  <a:cubicBezTo>
                    <a:pt x="1397232" y="130018"/>
                    <a:pt x="1412825" y="75178"/>
                    <a:pt x="1423260" y="19151"/>
                  </a:cubicBezTo>
                  <a:cubicBezTo>
                    <a:pt x="1426342" y="2669"/>
                    <a:pt x="1432686" y="-2490"/>
                    <a:pt x="1449049" y="1068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504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xmlns="" id="{0FB1D61E-BB55-48AC-9BA9-E43414EACDF0}"/>
                </a:ext>
              </a:extLst>
            </p:cNvPr>
            <p:cNvSpPr/>
            <p:nvPr/>
          </p:nvSpPr>
          <p:spPr>
            <a:xfrm>
              <a:off x="335427" y="2982808"/>
              <a:ext cx="3609142" cy="3560669"/>
            </a:xfrm>
            <a:custGeom>
              <a:avLst/>
              <a:gdLst>
                <a:gd name="connsiteX0" fmla="*/ 26901 w 3609142"/>
                <a:gd name="connsiteY0" fmla="*/ 3253342 h 3560669"/>
                <a:gd name="connsiteX1" fmla="*/ 56920 w 3609142"/>
                <a:gd name="connsiteY1" fmla="*/ 3259607 h 3560669"/>
                <a:gd name="connsiteX2" fmla="*/ 291402 w 3609142"/>
                <a:gd name="connsiteY2" fmla="*/ 3338815 h 3560669"/>
                <a:gd name="connsiteX3" fmla="*/ 73342 w 3609142"/>
                <a:gd name="connsiteY3" fmla="*/ 3555334 h 3560669"/>
                <a:gd name="connsiteX4" fmla="*/ 57097 w 3609142"/>
                <a:gd name="connsiteY4" fmla="*/ 3560669 h 3560669"/>
                <a:gd name="connsiteX5" fmla="*/ 596 w 3609142"/>
                <a:gd name="connsiteY5" fmla="*/ 3302057 h 3560669"/>
                <a:gd name="connsiteX6" fmla="*/ 26901 w 3609142"/>
                <a:gd name="connsiteY6" fmla="*/ 3253342 h 3560669"/>
                <a:gd name="connsiteX7" fmla="*/ 965977 w 3609142"/>
                <a:gd name="connsiteY7" fmla="*/ 350363 h 3560669"/>
                <a:gd name="connsiteX8" fmla="*/ 883627 w 3609142"/>
                <a:gd name="connsiteY8" fmla="*/ 583778 h 3560669"/>
                <a:gd name="connsiteX9" fmla="*/ 453969 w 3609142"/>
                <a:gd name="connsiteY9" fmla="*/ 1707279 h 3560669"/>
                <a:gd name="connsiteX10" fmla="*/ 429246 w 3609142"/>
                <a:gd name="connsiteY10" fmla="*/ 1718069 h 3560669"/>
                <a:gd name="connsiteX11" fmla="*/ 307232 w 3609142"/>
                <a:gd name="connsiteY11" fmla="*/ 1674375 h 3560669"/>
                <a:gd name="connsiteX12" fmla="*/ 286126 w 3609142"/>
                <a:gd name="connsiteY12" fmla="*/ 1645501 h 3560669"/>
                <a:gd name="connsiteX13" fmla="*/ 272075 w 3609142"/>
                <a:gd name="connsiteY13" fmla="*/ 1145825 h 3560669"/>
                <a:gd name="connsiteX14" fmla="*/ 260632 w 3609142"/>
                <a:gd name="connsiteY14" fmla="*/ 747827 h 3560669"/>
                <a:gd name="connsiteX15" fmla="*/ 277648 w 3609142"/>
                <a:gd name="connsiteY15" fmla="*/ 728559 h 3560669"/>
                <a:gd name="connsiteX16" fmla="*/ 851078 w 3609142"/>
                <a:gd name="connsiteY16" fmla="*/ 462061 h 3560669"/>
                <a:gd name="connsiteX17" fmla="*/ 965977 w 3609142"/>
                <a:gd name="connsiteY17" fmla="*/ 350363 h 3560669"/>
                <a:gd name="connsiteX18" fmla="*/ 3588296 w 3609142"/>
                <a:gd name="connsiteY18" fmla="*/ 139 h 3560669"/>
                <a:gd name="connsiteX19" fmla="*/ 3605462 w 3609142"/>
                <a:gd name="connsiteY19" fmla="*/ 48470 h 3560669"/>
                <a:gd name="connsiteX20" fmla="*/ 3397066 w 3609142"/>
                <a:gd name="connsiteY20" fmla="*/ 568364 h 3560669"/>
                <a:gd name="connsiteX21" fmla="*/ 2912983 w 3609142"/>
                <a:gd name="connsiteY21" fmla="*/ 1128573 h 3560669"/>
                <a:gd name="connsiteX22" fmla="*/ 1978255 w 3609142"/>
                <a:gd name="connsiteY22" fmla="*/ 1816251 h 3560669"/>
                <a:gd name="connsiteX23" fmla="*/ 1344944 w 3609142"/>
                <a:gd name="connsiteY23" fmla="*/ 2158103 h 3560669"/>
                <a:gd name="connsiteX24" fmla="*/ 1286250 w 3609142"/>
                <a:gd name="connsiteY24" fmla="*/ 2145652 h 3560669"/>
                <a:gd name="connsiteX25" fmla="*/ 1179413 w 3609142"/>
                <a:gd name="connsiteY25" fmla="*/ 2038283 h 3560669"/>
                <a:gd name="connsiteX26" fmla="*/ 1178168 w 3609142"/>
                <a:gd name="connsiteY26" fmla="*/ 2010002 h 3560669"/>
                <a:gd name="connsiteX27" fmla="*/ 1790490 w 3609142"/>
                <a:gd name="connsiteY27" fmla="*/ 1355348 h 3560669"/>
                <a:gd name="connsiteX28" fmla="*/ 2511962 w 3609142"/>
                <a:gd name="connsiteY28" fmla="*/ 662572 h 3560669"/>
                <a:gd name="connsiteX29" fmla="*/ 3151616 w 3609142"/>
                <a:gd name="connsiteY29" fmla="*/ 167757 h 3560669"/>
                <a:gd name="connsiteX30" fmla="*/ 3479179 w 3609142"/>
                <a:gd name="connsiteY30" fmla="*/ 14142 h 3560669"/>
                <a:gd name="connsiteX31" fmla="*/ 3554238 w 3609142"/>
                <a:gd name="connsiteY31" fmla="*/ 1040 h 3560669"/>
                <a:gd name="connsiteX32" fmla="*/ 3588296 w 3609142"/>
                <a:gd name="connsiteY32" fmla="*/ 139 h 3560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609142" h="3560669">
                  <a:moveTo>
                    <a:pt x="26901" y="3253342"/>
                  </a:moveTo>
                  <a:cubicBezTo>
                    <a:pt x="34353" y="3254160"/>
                    <a:pt x="44099" y="3256450"/>
                    <a:pt x="56920" y="3259607"/>
                  </a:cubicBezTo>
                  <a:cubicBezTo>
                    <a:pt x="137313" y="3279350"/>
                    <a:pt x="216107" y="3303954"/>
                    <a:pt x="291402" y="3338815"/>
                  </a:cubicBezTo>
                  <a:cubicBezTo>
                    <a:pt x="241482" y="3433912"/>
                    <a:pt x="166068" y="3503339"/>
                    <a:pt x="73342" y="3555334"/>
                  </a:cubicBezTo>
                  <a:cubicBezTo>
                    <a:pt x="68480" y="3558061"/>
                    <a:pt x="62552" y="3558891"/>
                    <a:pt x="57097" y="3560669"/>
                  </a:cubicBezTo>
                  <a:cubicBezTo>
                    <a:pt x="22474" y="3477904"/>
                    <a:pt x="-4384" y="3393360"/>
                    <a:pt x="596" y="3302057"/>
                  </a:cubicBezTo>
                  <a:cubicBezTo>
                    <a:pt x="2820" y="3261682"/>
                    <a:pt x="4543" y="3250888"/>
                    <a:pt x="26901" y="3253342"/>
                  </a:cubicBezTo>
                  <a:close/>
                  <a:moveTo>
                    <a:pt x="965977" y="350363"/>
                  </a:moveTo>
                  <a:cubicBezTo>
                    <a:pt x="938528" y="428148"/>
                    <a:pt x="911373" y="506053"/>
                    <a:pt x="883627" y="583778"/>
                  </a:cubicBezTo>
                  <a:cubicBezTo>
                    <a:pt x="748747" y="961441"/>
                    <a:pt x="599343" y="1333589"/>
                    <a:pt x="453969" y="1707279"/>
                  </a:cubicBezTo>
                  <a:cubicBezTo>
                    <a:pt x="448159" y="1722161"/>
                    <a:pt x="442467" y="1723050"/>
                    <a:pt x="429246" y="1718069"/>
                  </a:cubicBezTo>
                  <a:cubicBezTo>
                    <a:pt x="388871" y="1702774"/>
                    <a:pt x="348200" y="1688070"/>
                    <a:pt x="307232" y="1674375"/>
                  </a:cubicBezTo>
                  <a:cubicBezTo>
                    <a:pt x="292173" y="1669335"/>
                    <a:pt x="286541" y="1662340"/>
                    <a:pt x="286126" y="1645501"/>
                  </a:cubicBezTo>
                  <a:cubicBezTo>
                    <a:pt x="282095" y="1478904"/>
                    <a:pt x="276876" y="1312365"/>
                    <a:pt x="272075" y="1145825"/>
                  </a:cubicBezTo>
                  <a:cubicBezTo>
                    <a:pt x="268280" y="1013139"/>
                    <a:pt x="264782" y="880454"/>
                    <a:pt x="260632" y="747827"/>
                  </a:cubicBezTo>
                  <a:cubicBezTo>
                    <a:pt x="260217" y="734429"/>
                    <a:pt x="262944" y="728618"/>
                    <a:pt x="277648" y="728559"/>
                  </a:cubicBezTo>
                  <a:cubicBezTo>
                    <a:pt x="509700" y="727848"/>
                    <a:pt x="689697" y="614608"/>
                    <a:pt x="851078" y="462061"/>
                  </a:cubicBezTo>
                  <a:cubicBezTo>
                    <a:pt x="889615" y="425540"/>
                    <a:pt x="927797" y="388604"/>
                    <a:pt x="965977" y="350363"/>
                  </a:cubicBezTo>
                  <a:close/>
                  <a:moveTo>
                    <a:pt x="3588296" y="139"/>
                  </a:moveTo>
                  <a:cubicBezTo>
                    <a:pt x="3612877" y="1359"/>
                    <a:pt x="3611420" y="11074"/>
                    <a:pt x="3605462" y="48470"/>
                  </a:cubicBezTo>
                  <a:cubicBezTo>
                    <a:pt x="3575404" y="237597"/>
                    <a:pt x="3498863" y="408109"/>
                    <a:pt x="3397066" y="568364"/>
                  </a:cubicBezTo>
                  <a:cubicBezTo>
                    <a:pt x="3263313" y="778835"/>
                    <a:pt x="3095885" y="960551"/>
                    <a:pt x="2912983" y="1128573"/>
                  </a:cubicBezTo>
                  <a:cubicBezTo>
                    <a:pt x="2626446" y="1391751"/>
                    <a:pt x="2310028" y="1614553"/>
                    <a:pt x="1978255" y="1816251"/>
                  </a:cubicBezTo>
                  <a:cubicBezTo>
                    <a:pt x="1773060" y="1940991"/>
                    <a:pt x="1563122" y="2057255"/>
                    <a:pt x="1344944" y="2158103"/>
                  </a:cubicBezTo>
                  <a:cubicBezTo>
                    <a:pt x="1310795" y="2173873"/>
                    <a:pt x="1310795" y="2173577"/>
                    <a:pt x="1286250" y="2145652"/>
                  </a:cubicBezTo>
                  <a:cubicBezTo>
                    <a:pt x="1252870" y="2107649"/>
                    <a:pt x="1217594" y="2071365"/>
                    <a:pt x="1179413" y="2038283"/>
                  </a:cubicBezTo>
                  <a:cubicBezTo>
                    <a:pt x="1166785" y="2027314"/>
                    <a:pt x="1167674" y="2021682"/>
                    <a:pt x="1178168" y="2010002"/>
                  </a:cubicBezTo>
                  <a:cubicBezTo>
                    <a:pt x="1377848" y="1787673"/>
                    <a:pt x="1581739" y="1569257"/>
                    <a:pt x="1790490" y="1355348"/>
                  </a:cubicBezTo>
                  <a:cubicBezTo>
                    <a:pt x="2023432" y="1116596"/>
                    <a:pt x="2261827" y="883418"/>
                    <a:pt x="2511962" y="662572"/>
                  </a:cubicBezTo>
                  <a:cubicBezTo>
                    <a:pt x="2714428" y="483819"/>
                    <a:pt x="2922054" y="311470"/>
                    <a:pt x="3151616" y="167757"/>
                  </a:cubicBezTo>
                  <a:cubicBezTo>
                    <a:pt x="3254420" y="103371"/>
                    <a:pt x="3360486" y="45150"/>
                    <a:pt x="3479179" y="14142"/>
                  </a:cubicBezTo>
                  <a:cubicBezTo>
                    <a:pt x="3507875" y="6613"/>
                    <a:pt x="3536926" y="1632"/>
                    <a:pt x="3554238" y="1040"/>
                  </a:cubicBezTo>
                  <a:cubicBezTo>
                    <a:pt x="3569015" y="269"/>
                    <a:pt x="3580102" y="-268"/>
                    <a:pt x="3588296" y="139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504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xmlns="" id="{31F282A2-FE8F-487E-BDF1-A5D86DA2FB6E}"/>
                </a:ext>
              </a:extLst>
            </p:cNvPr>
            <p:cNvSpPr/>
            <p:nvPr/>
          </p:nvSpPr>
          <p:spPr>
            <a:xfrm>
              <a:off x="392525" y="2996418"/>
              <a:ext cx="3685350" cy="3669283"/>
            </a:xfrm>
            <a:custGeom>
              <a:avLst/>
              <a:gdLst>
                <a:gd name="connsiteX0" fmla="*/ 234305 w 3685350"/>
                <a:gd name="connsiteY0" fmla="*/ 3325207 h 3669283"/>
                <a:gd name="connsiteX1" fmla="*/ 439678 w 3685350"/>
                <a:gd name="connsiteY1" fmla="*/ 3454751 h 3669283"/>
                <a:gd name="connsiteX2" fmla="*/ 436951 w 3685350"/>
                <a:gd name="connsiteY2" fmla="*/ 3476509 h 3669283"/>
                <a:gd name="connsiteX3" fmla="*/ 67529 w 3685350"/>
                <a:gd name="connsiteY3" fmla="*/ 3665281 h 3669283"/>
                <a:gd name="connsiteX4" fmla="*/ 49209 w 3685350"/>
                <a:gd name="connsiteY4" fmla="*/ 3661842 h 3669283"/>
                <a:gd name="connsiteX5" fmla="*/ 0 w 3685350"/>
                <a:gd name="connsiteY5" fmla="*/ 3547062 h 3669283"/>
                <a:gd name="connsiteX6" fmla="*/ 18617 w 3685350"/>
                <a:gd name="connsiteY6" fmla="*/ 3530402 h 3669283"/>
                <a:gd name="connsiteX7" fmla="*/ 215511 w 3685350"/>
                <a:gd name="connsiteY7" fmla="*/ 3341748 h 3669283"/>
                <a:gd name="connsiteX8" fmla="*/ 234305 w 3685350"/>
                <a:gd name="connsiteY8" fmla="*/ 3325207 h 3669283"/>
                <a:gd name="connsiteX9" fmla="*/ 1067711 w 3685350"/>
                <a:gd name="connsiteY9" fmla="*/ 118634 h 3669283"/>
                <a:gd name="connsiteX10" fmla="*/ 1072573 w 3685350"/>
                <a:gd name="connsiteY10" fmla="*/ 120650 h 3669283"/>
                <a:gd name="connsiteX11" fmla="*/ 1027041 w 3685350"/>
                <a:gd name="connsiteY11" fmla="*/ 261696 h 3669283"/>
                <a:gd name="connsiteX12" fmla="*/ 547106 w 3685350"/>
                <a:gd name="connsiteY12" fmla="*/ 1739795 h 3669283"/>
                <a:gd name="connsiteX13" fmla="*/ 514854 w 3685350"/>
                <a:gd name="connsiteY13" fmla="*/ 1755744 h 3669283"/>
                <a:gd name="connsiteX14" fmla="*/ 422425 w 3685350"/>
                <a:gd name="connsiteY14" fmla="*/ 1721950 h 3669283"/>
                <a:gd name="connsiteX15" fmla="*/ 415725 w 3685350"/>
                <a:gd name="connsiteY15" fmla="*/ 1698235 h 3669283"/>
                <a:gd name="connsiteX16" fmla="*/ 833406 w 3685350"/>
                <a:gd name="connsiteY16" fmla="*/ 607224 h 3669283"/>
                <a:gd name="connsiteX17" fmla="*/ 933840 w 3685350"/>
                <a:gd name="connsiteY17" fmla="*/ 320034 h 3669283"/>
                <a:gd name="connsiteX18" fmla="*/ 965440 w 3685350"/>
                <a:gd name="connsiteY18" fmla="*/ 262940 h 3669283"/>
                <a:gd name="connsiteX19" fmla="*/ 1067711 w 3685350"/>
                <a:gd name="connsiteY19" fmla="*/ 118634 h 3669283"/>
                <a:gd name="connsiteX20" fmla="*/ 3573504 w 3685350"/>
                <a:gd name="connsiteY20" fmla="*/ 0 h 3669283"/>
                <a:gd name="connsiteX21" fmla="*/ 3679748 w 3685350"/>
                <a:gd name="connsiteY21" fmla="*/ 196835 h 3669283"/>
                <a:gd name="connsiteX22" fmla="*/ 3611449 w 3685350"/>
                <a:gd name="connsiteY22" fmla="*/ 520545 h 3669283"/>
                <a:gd name="connsiteX23" fmla="*/ 3354733 w 3685350"/>
                <a:gd name="connsiteY23" fmla="*/ 842419 h 3669283"/>
                <a:gd name="connsiteX24" fmla="*/ 2209533 w 3685350"/>
                <a:gd name="connsiteY24" fmla="*/ 1760903 h 3669283"/>
                <a:gd name="connsiteX25" fmla="*/ 1405118 w 3685350"/>
                <a:gd name="connsiteY25" fmla="*/ 2187241 h 3669283"/>
                <a:gd name="connsiteX26" fmla="*/ 1320100 w 3685350"/>
                <a:gd name="connsiteY26" fmla="*/ 2218781 h 3669283"/>
                <a:gd name="connsiteX27" fmla="*/ 1293302 w 3685350"/>
                <a:gd name="connsiteY27" fmla="*/ 2211667 h 3669283"/>
                <a:gd name="connsiteX28" fmla="*/ 1306404 w 3685350"/>
                <a:gd name="connsiteY28" fmla="*/ 2157240 h 3669283"/>
                <a:gd name="connsiteX29" fmla="*/ 2365282 w 3685350"/>
                <a:gd name="connsiteY29" fmla="*/ 1533832 h 3669283"/>
                <a:gd name="connsiteX30" fmla="*/ 3003632 w 3685350"/>
                <a:gd name="connsiteY30" fmla="*/ 999353 h 3669283"/>
                <a:gd name="connsiteX31" fmla="*/ 3424929 w 3685350"/>
                <a:gd name="connsiteY31" fmla="*/ 447326 h 3669283"/>
                <a:gd name="connsiteX32" fmla="*/ 3573504 w 3685350"/>
                <a:gd name="connsiteY32" fmla="*/ 0 h 3669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685350" h="3669283">
                  <a:moveTo>
                    <a:pt x="234305" y="3325207"/>
                  </a:moveTo>
                  <a:cubicBezTo>
                    <a:pt x="309956" y="3356985"/>
                    <a:pt x="379916" y="3397657"/>
                    <a:pt x="439678" y="3454751"/>
                  </a:cubicBezTo>
                  <a:cubicBezTo>
                    <a:pt x="449697" y="3464296"/>
                    <a:pt x="452484" y="3468683"/>
                    <a:pt x="436951" y="3476509"/>
                  </a:cubicBezTo>
                  <a:cubicBezTo>
                    <a:pt x="313513" y="3538880"/>
                    <a:pt x="190610" y="3602199"/>
                    <a:pt x="67529" y="3665281"/>
                  </a:cubicBezTo>
                  <a:cubicBezTo>
                    <a:pt x="60474" y="3668897"/>
                    <a:pt x="54426" y="3673463"/>
                    <a:pt x="49209" y="3661842"/>
                  </a:cubicBezTo>
                  <a:cubicBezTo>
                    <a:pt x="32193" y="3623839"/>
                    <a:pt x="12094" y="3587199"/>
                    <a:pt x="0" y="3547062"/>
                  </a:cubicBezTo>
                  <a:cubicBezTo>
                    <a:pt x="2490" y="3537338"/>
                    <a:pt x="11324" y="3534552"/>
                    <a:pt x="18617" y="3530402"/>
                  </a:cubicBezTo>
                  <a:cubicBezTo>
                    <a:pt x="100018" y="3483920"/>
                    <a:pt x="166835" y="3422320"/>
                    <a:pt x="215511" y="3341748"/>
                  </a:cubicBezTo>
                  <a:cubicBezTo>
                    <a:pt x="220075" y="3334278"/>
                    <a:pt x="224878" y="3327104"/>
                    <a:pt x="234305" y="3325207"/>
                  </a:cubicBezTo>
                  <a:close/>
                  <a:moveTo>
                    <a:pt x="1067711" y="118634"/>
                  </a:moveTo>
                  <a:cubicBezTo>
                    <a:pt x="1069312" y="119346"/>
                    <a:pt x="1070973" y="119998"/>
                    <a:pt x="1072573" y="120650"/>
                  </a:cubicBezTo>
                  <a:cubicBezTo>
                    <a:pt x="1057395" y="167665"/>
                    <a:pt x="1042277" y="214739"/>
                    <a:pt x="1027041" y="261696"/>
                  </a:cubicBezTo>
                  <a:cubicBezTo>
                    <a:pt x="866904" y="754376"/>
                    <a:pt x="706650" y="1246937"/>
                    <a:pt x="547106" y="1739795"/>
                  </a:cubicBezTo>
                  <a:cubicBezTo>
                    <a:pt x="540704" y="1759598"/>
                    <a:pt x="533944" y="1763985"/>
                    <a:pt x="514854" y="1755744"/>
                  </a:cubicBezTo>
                  <a:cubicBezTo>
                    <a:pt x="489123" y="1744598"/>
                    <a:pt x="448927" y="1731199"/>
                    <a:pt x="422425" y="1721950"/>
                  </a:cubicBezTo>
                  <a:cubicBezTo>
                    <a:pt x="414777" y="1719283"/>
                    <a:pt x="411752" y="1708433"/>
                    <a:pt x="415725" y="1698235"/>
                  </a:cubicBezTo>
                  <a:cubicBezTo>
                    <a:pt x="554161" y="1345236"/>
                    <a:pt x="705582" y="964314"/>
                    <a:pt x="833406" y="607224"/>
                  </a:cubicBezTo>
                  <a:cubicBezTo>
                    <a:pt x="867616" y="511712"/>
                    <a:pt x="902062" y="416318"/>
                    <a:pt x="933840" y="320034"/>
                  </a:cubicBezTo>
                  <a:cubicBezTo>
                    <a:pt x="941073" y="298097"/>
                    <a:pt x="951804" y="280371"/>
                    <a:pt x="965440" y="262940"/>
                  </a:cubicBezTo>
                  <a:cubicBezTo>
                    <a:pt x="1001783" y="216459"/>
                    <a:pt x="1035459" y="168080"/>
                    <a:pt x="1067711" y="118634"/>
                  </a:cubicBezTo>
                  <a:close/>
                  <a:moveTo>
                    <a:pt x="3573504" y="0"/>
                  </a:moveTo>
                  <a:cubicBezTo>
                    <a:pt x="3631725" y="55909"/>
                    <a:pt x="3667001" y="120591"/>
                    <a:pt x="3679748" y="196835"/>
                  </a:cubicBezTo>
                  <a:cubicBezTo>
                    <a:pt x="3699195" y="313395"/>
                    <a:pt x="3665993" y="419461"/>
                    <a:pt x="3611449" y="520545"/>
                  </a:cubicBezTo>
                  <a:cubicBezTo>
                    <a:pt x="3545283" y="643212"/>
                    <a:pt x="3454988" y="746965"/>
                    <a:pt x="3354733" y="842419"/>
                  </a:cubicBezTo>
                  <a:cubicBezTo>
                    <a:pt x="2999066" y="1181070"/>
                    <a:pt x="2619981" y="1490670"/>
                    <a:pt x="2209533" y="1760903"/>
                  </a:cubicBezTo>
                  <a:cubicBezTo>
                    <a:pt x="1955012" y="1928450"/>
                    <a:pt x="1690292" y="2077261"/>
                    <a:pt x="1405118" y="2187241"/>
                  </a:cubicBezTo>
                  <a:cubicBezTo>
                    <a:pt x="1376898" y="2198090"/>
                    <a:pt x="1348261" y="2207813"/>
                    <a:pt x="1320100" y="2218781"/>
                  </a:cubicBezTo>
                  <a:cubicBezTo>
                    <a:pt x="1308776" y="2223169"/>
                    <a:pt x="1301602" y="2222931"/>
                    <a:pt x="1293302" y="2211667"/>
                  </a:cubicBezTo>
                  <a:cubicBezTo>
                    <a:pt x="1266562" y="2175442"/>
                    <a:pt x="1266147" y="2176331"/>
                    <a:pt x="1306404" y="2157240"/>
                  </a:cubicBezTo>
                  <a:cubicBezTo>
                    <a:pt x="1678079" y="1981216"/>
                    <a:pt x="2030009" y="1771574"/>
                    <a:pt x="2365282" y="1533832"/>
                  </a:cubicBezTo>
                  <a:cubicBezTo>
                    <a:pt x="2592353" y="1372806"/>
                    <a:pt x="2807983" y="1197848"/>
                    <a:pt x="3003632" y="999353"/>
                  </a:cubicBezTo>
                  <a:cubicBezTo>
                    <a:pt x="3167384" y="833288"/>
                    <a:pt x="3314595" y="654299"/>
                    <a:pt x="3424929" y="447326"/>
                  </a:cubicBezTo>
                  <a:cubicBezTo>
                    <a:pt x="3504375" y="298395"/>
                    <a:pt x="3540303" y="190195"/>
                    <a:pt x="3573504" y="0"/>
                  </a:cubicBezTo>
                  <a:close/>
                </a:path>
              </a:pathLst>
            </a:custGeom>
            <a:solidFill>
              <a:schemeClr val="accent5"/>
            </a:solidFill>
            <a:ln w="504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xmlns="" id="{3D003973-0C16-4A08-AD83-D8F71415BFA9}"/>
                </a:ext>
              </a:extLst>
            </p:cNvPr>
            <p:cNvSpPr/>
            <p:nvPr/>
          </p:nvSpPr>
          <p:spPr>
            <a:xfrm>
              <a:off x="141742" y="5337353"/>
              <a:ext cx="1269581" cy="1040416"/>
            </a:xfrm>
            <a:custGeom>
              <a:avLst/>
              <a:gdLst>
                <a:gd name="connsiteX0" fmla="*/ 418277 w 1079548"/>
                <a:gd name="connsiteY0" fmla="*/ 636046 h 884685"/>
                <a:gd name="connsiteX1" fmla="*/ 291790 w 1079548"/>
                <a:gd name="connsiteY1" fmla="*/ 671638 h 884685"/>
                <a:gd name="connsiteX2" fmla="*/ 14869 w 1079548"/>
                <a:gd name="connsiteY2" fmla="*/ 476690 h 884685"/>
                <a:gd name="connsiteX3" fmla="*/ 111411 w 1079548"/>
                <a:gd name="connsiteY3" fmla="*/ 108520 h 884685"/>
                <a:gd name="connsiteX4" fmla="*/ 330154 w 1079548"/>
                <a:gd name="connsiteY4" fmla="*/ 535 h 884685"/>
                <a:gd name="connsiteX5" fmla="*/ 600420 w 1079548"/>
                <a:gd name="connsiteY5" fmla="*/ 177436 h 884685"/>
                <a:gd name="connsiteX6" fmla="*/ 622451 w 1079548"/>
                <a:gd name="connsiteY6" fmla="*/ 294445 h 884685"/>
                <a:gd name="connsiteX7" fmla="*/ 715060 w 1079548"/>
                <a:gd name="connsiteY7" fmla="*/ 260265 h 884685"/>
                <a:gd name="connsiteX8" fmla="*/ 935367 w 1079548"/>
                <a:gd name="connsiteY8" fmla="*/ 282245 h 884685"/>
                <a:gd name="connsiteX9" fmla="*/ 1066794 w 1079548"/>
                <a:gd name="connsiteY9" fmla="*/ 610386 h 884685"/>
                <a:gd name="connsiteX10" fmla="*/ 688896 w 1079548"/>
                <a:gd name="connsiteY10" fmla="*/ 884483 h 884685"/>
                <a:gd name="connsiteX11" fmla="*/ 421705 w 1079548"/>
                <a:gd name="connsiteY11" fmla="*/ 659942 h 884685"/>
                <a:gd name="connsiteX12" fmla="*/ 418277 w 1079548"/>
                <a:gd name="connsiteY12" fmla="*/ 636046 h 884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79548" h="884685">
                  <a:moveTo>
                    <a:pt x="418277" y="636046"/>
                  </a:moveTo>
                  <a:cubicBezTo>
                    <a:pt x="376938" y="655909"/>
                    <a:pt x="335901" y="669218"/>
                    <a:pt x="291790" y="671638"/>
                  </a:cubicBezTo>
                  <a:cubicBezTo>
                    <a:pt x="159555" y="678998"/>
                    <a:pt x="50158" y="604185"/>
                    <a:pt x="14869" y="476690"/>
                  </a:cubicBezTo>
                  <a:cubicBezTo>
                    <a:pt x="-23949" y="336439"/>
                    <a:pt x="14970" y="213733"/>
                    <a:pt x="111411" y="108520"/>
                  </a:cubicBezTo>
                  <a:cubicBezTo>
                    <a:pt x="169739" y="44899"/>
                    <a:pt x="242637" y="5627"/>
                    <a:pt x="330154" y="535"/>
                  </a:cubicBezTo>
                  <a:cubicBezTo>
                    <a:pt x="455179" y="-6724"/>
                    <a:pt x="555754" y="60275"/>
                    <a:pt x="600420" y="177436"/>
                  </a:cubicBezTo>
                  <a:cubicBezTo>
                    <a:pt x="614536" y="214490"/>
                    <a:pt x="620182" y="253106"/>
                    <a:pt x="622451" y="294445"/>
                  </a:cubicBezTo>
                  <a:cubicBezTo>
                    <a:pt x="653102" y="280481"/>
                    <a:pt x="683048" y="267625"/>
                    <a:pt x="715060" y="260265"/>
                  </a:cubicBezTo>
                  <a:cubicBezTo>
                    <a:pt x="791084" y="242771"/>
                    <a:pt x="865040" y="246754"/>
                    <a:pt x="935367" y="282245"/>
                  </a:cubicBezTo>
                  <a:cubicBezTo>
                    <a:pt x="1052880" y="341582"/>
                    <a:pt x="1105966" y="475177"/>
                    <a:pt x="1066794" y="610386"/>
                  </a:cubicBezTo>
                  <a:cubicBezTo>
                    <a:pt x="1019103" y="775086"/>
                    <a:pt x="860453" y="890180"/>
                    <a:pt x="688896" y="884483"/>
                  </a:cubicBezTo>
                  <a:cubicBezTo>
                    <a:pt x="552074" y="879946"/>
                    <a:pt x="447315" y="791924"/>
                    <a:pt x="421705" y="659942"/>
                  </a:cubicBezTo>
                  <a:cubicBezTo>
                    <a:pt x="420394" y="652834"/>
                    <a:pt x="419638" y="645524"/>
                    <a:pt x="418277" y="636046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0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xmlns="" id="{973F95E0-4DCA-4DA5-A077-E5EF3254BDDF}"/>
                </a:ext>
              </a:extLst>
            </p:cNvPr>
            <p:cNvSpPr/>
            <p:nvPr/>
          </p:nvSpPr>
          <p:spPr>
            <a:xfrm>
              <a:off x="159362" y="5354913"/>
              <a:ext cx="684306" cy="750396"/>
            </a:xfrm>
            <a:custGeom>
              <a:avLst/>
              <a:gdLst>
                <a:gd name="connsiteX0" fmla="*/ 332312 w 581878"/>
                <a:gd name="connsiteY0" fmla="*/ 123 h 638076"/>
                <a:gd name="connsiteX1" fmla="*/ 573187 w 581878"/>
                <a:gd name="connsiteY1" fmla="*/ 195929 h 638076"/>
                <a:gd name="connsiteX2" fmla="*/ 328229 w 581878"/>
                <a:gd name="connsiteY2" fmla="*/ 625955 h 638076"/>
                <a:gd name="connsiteX3" fmla="*/ 8003 w 581878"/>
                <a:gd name="connsiteY3" fmla="*/ 433830 h 638076"/>
                <a:gd name="connsiteX4" fmla="*/ 259868 w 581878"/>
                <a:gd name="connsiteY4" fmla="*/ 10256 h 638076"/>
                <a:gd name="connsiteX5" fmla="*/ 332312 w 581878"/>
                <a:gd name="connsiteY5" fmla="*/ 123 h 638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1878" h="638076">
                  <a:moveTo>
                    <a:pt x="332312" y="123"/>
                  </a:moveTo>
                  <a:cubicBezTo>
                    <a:pt x="451036" y="224"/>
                    <a:pt x="544099" y="76550"/>
                    <a:pt x="573187" y="195929"/>
                  </a:cubicBezTo>
                  <a:cubicBezTo>
                    <a:pt x="615434" y="369300"/>
                    <a:pt x="498828" y="573979"/>
                    <a:pt x="328229" y="625955"/>
                  </a:cubicBezTo>
                  <a:cubicBezTo>
                    <a:pt x="181122" y="670772"/>
                    <a:pt x="42990" y="587893"/>
                    <a:pt x="8003" y="433830"/>
                  </a:cubicBezTo>
                  <a:cubicBezTo>
                    <a:pt x="-32378" y="255870"/>
                    <a:pt x="84430" y="59409"/>
                    <a:pt x="259868" y="10256"/>
                  </a:cubicBezTo>
                  <a:cubicBezTo>
                    <a:pt x="284218" y="3400"/>
                    <a:pt x="308920" y="-784"/>
                    <a:pt x="332312" y="123"/>
                  </a:cubicBezTo>
                  <a:close/>
                </a:path>
              </a:pathLst>
            </a:custGeom>
            <a:solidFill>
              <a:schemeClr val="bg1"/>
            </a:solidFill>
            <a:ln w="50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xmlns="" id="{7CEC8665-F374-4DB3-8133-1DAEC90EBA43}"/>
                </a:ext>
              </a:extLst>
            </p:cNvPr>
            <p:cNvSpPr/>
            <p:nvPr/>
          </p:nvSpPr>
          <p:spPr>
            <a:xfrm>
              <a:off x="653210" y="5648972"/>
              <a:ext cx="734329" cy="700221"/>
            </a:xfrm>
            <a:custGeom>
              <a:avLst/>
              <a:gdLst>
                <a:gd name="connsiteX0" fmla="*/ 258069 w 624414"/>
                <a:gd name="connsiteY0" fmla="*/ 595411 h 595411"/>
                <a:gd name="connsiteX1" fmla="*/ 5699 w 624414"/>
                <a:gd name="connsiteY1" fmla="*/ 406159 h 595411"/>
                <a:gd name="connsiteX2" fmla="*/ 4590 w 624414"/>
                <a:gd name="connsiteY2" fmla="*/ 402681 h 595411"/>
                <a:gd name="connsiteX3" fmla="*/ 27075 w 624414"/>
                <a:gd name="connsiteY3" fmla="*/ 343395 h 595411"/>
                <a:gd name="connsiteX4" fmla="*/ 184465 w 624414"/>
                <a:gd name="connsiteY4" fmla="*/ 68037 h 595411"/>
                <a:gd name="connsiteX5" fmla="*/ 206345 w 624414"/>
                <a:gd name="connsiteY5" fmla="*/ 36881 h 595411"/>
                <a:gd name="connsiteX6" fmla="*/ 449438 w 624414"/>
                <a:gd name="connsiteY6" fmla="*/ 13489 h 595411"/>
                <a:gd name="connsiteX7" fmla="*/ 614189 w 624414"/>
                <a:gd name="connsiteY7" fmla="*/ 322523 h 595411"/>
                <a:gd name="connsiteX8" fmla="*/ 258069 w 624414"/>
                <a:gd name="connsiteY8" fmla="*/ 595411 h 595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4414" h="595411">
                  <a:moveTo>
                    <a:pt x="258069" y="595411"/>
                  </a:moveTo>
                  <a:cubicBezTo>
                    <a:pt x="131783" y="595562"/>
                    <a:pt x="34132" y="522362"/>
                    <a:pt x="5699" y="406159"/>
                  </a:cubicBezTo>
                  <a:cubicBezTo>
                    <a:pt x="5397" y="404950"/>
                    <a:pt x="4842" y="403840"/>
                    <a:pt x="4590" y="402681"/>
                  </a:cubicBezTo>
                  <a:cubicBezTo>
                    <a:pt x="-3678" y="365526"/>
                    <a:pt x="-3274" y="366030"/>
                    <a:pt x="27075" y="343395"/>
                  </a:cubicBezTo>
                  <a:cubicBezTo>
                    <a:pt x="119381" y="274480"/>
                    <a:pt x="172719" y="182828"/>
                    <a:pt x="184465" y="68037"/>
                  </a:cubicBezTo>
                  <a:cubicBezTo>
                    <a:pt x="186129" y="51904"/>
                    <a:pt x="191876" y="43637"/>
                    <a:pt x="206345" y="36881"/>
                  </a:cubicBezTo>
                  <a:cubicBezTo>
                    <a:pt x="284788" y="332"/>
                    <a:pt x="365651" y="-12070"/>
                    <a:pt x="449438" y="13489"/>
                  </a:cubicBezTo>
                  <a:cubicBezTo>
                    <a:pt x="583386" y="54425"/>
                    <a:pt x="651747" y="183887"/>
                    <a:pt x="614189" y="322523"/>
                  </a:cubicBezTo>
                  <a:cubicBezTo>
                    <a:pt x="572749" y="475679"/>
                    <a:pt x="416720" y="595210"/>
                    <a:pt x="258069" y="595411"/>
                  </a:cubicBezTo>
                  <a:close/>
                </a:path>
              </a:pathLst>
            </a:custGeom>
            <a:solidFill>
              <a:schemeClr val="bg1"/>
            </a:solidFill>
            <a:ln w="50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xmlns="" id="{D817178F-642F-4BD9-9662-E5C1790A0F0C}"/>
                </a:ext>
              </a:extLst>
            </p:cNvPr>
            <p:cNvSpPr/>
            <p:nvPr/>
          </p:nvSpPr>
          <p:spPr>
            <a:xfrm>
              <a:off x="376576" y="5748010"/>
              <a:ext cx="737302" cy="548062"/>
            </a:xfrm>
            <a:custGeom>
              <a:avLst/>
              <a:gdLst>
                <a:gd name="connsiteX0" fmla="*/ 684179 w 737302"/>
                <a:gd name="connsiteY0" fmla="*/ 373104 h 548062"/>
                <a:gd name="connsiteX1" fmla="*/ 669061 w 737302"/>
                <a:gd name="connsiteY1" fmla="*/ 387629 h 548062"/>
                <a:gd name="connsiteX2" fmla="*/ 685305 w 737302"/>
                <a:gd name="connsiteY2" fmla="*/ 403399 h 548062"/>
                <a:gd name="connsiteX3" fmla="*/ 699890 w 737302"/>
                <a:gd name="connsiteY3" fmla="*/ 387510 h 548062"/>
                <a:gd name="connsiteX4" fmla="*/ 684179 w 737302"/>
                <a:gd name="connsiteY4" fmla="*/ 373104 h 548062"/>
                <a:gd name="connsiteX5" fmla="*/ 603251 w 737302"/>
                <a:gd name="connsiteY5" fmla="*/ 286069 h 548062"/>
                <a:gd name="connsiteX6" fmla="*/ 737301 w 737302"/>
                <a:gd name="connsiteY6" fmla="*/ 420830 h 548062"/>
                <a:gd name="connsiteX7" fmla="*/ 612086 w 737302"/>
                <a:gd name="connsiteY7" fmla="*/ 548061 h 548062"/>
                <a:gd name="connsiteX8" fmla="*/ 476494 w 737302"/>
                <a:gd name="connsiteY8" fmla="*/ 414189 h 548062"/>
                <a:gd name="connsiteX9" fmla="*/ 603251 w 737302"/>
                <a:gd name="connsiteY9" fmla="*/ 286069 h 548062"/>
                <a:gd name="connsiteX10" fmla="*/ 114959 w 737302"/>
                <a:gd name="connsiteY10" fmla="*/ 41686 h 548062"/>
                <a:gd name="connsiteX11" fmla="*/ 100255 w 737302"/>
                <a:gd name="connsiteY11" fmla="*/ 58761 h 548062"/>
                <a:gd name="connsiteX12" fmla="*/ 116737 w 737302"/>
                <a:gd name="connsiteY12" fmla="*/ 71981 h 548062"/>
                <a:gd name="connsiteX13" fmla="*/ 130551 w 737302"/>
                <a:gd name="connsiteY13" fmla="*/ 55797 h 548062"/>
                <a:gd name="connsiteX14" fmla="*/ 114959 w 737302"/>
                <a:gd name="connsiteY14" fmla="*/ 41686 h 548062"/>
                <a:gd name="connsiteX15" fmla="*/ 130966 w 737302"/>
                <a:gd name="connsiteY15" fmla="*/ 7 h 548062"/>
                <a:gd name="connsiteX16" fmla="*/ 264067 w 737302"/>
                <a:gd name="connsiteY16" fmla="*/ 133404 h 548062"/>
                <a:gd name="connsiteX17" fmla="*/ 134642 w 737302"/>
                <a:gd name="connsiteY17" fmla="*/ 258738 h 548062"/>
                <a:gd name="connsiteX18" fmla="*/ 0 w 737302"/>
                <a:gd name="connsiteY18" fmla="*/ 126408 h 548062"/>
                <a:gd name="connsiteX19" fmla="*/ 130966 w 737302"/>
                <a:gd name="connsiteY19" fmla="*/ 7 h 548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37302" h="548062">
                  <a:moveTo>
                    <a:pt x="684179" y="373104"/>
                  </a:moveTo>
                  <a:cubicBezTo>
                    <a:pt x="674930" y="373044"/>
                    <a:pt x="669061" y="378617"/>
                    <a:pt x="669061" y="387629"/>
                  </a:cubicBezTo>
                  <a:cubicBezTo>
                    <a:pt x="669061" y="397471"/>
                    <a:pt x="675108" y="403992"/>
                    <a:pt x="685305" y="403399"/>
                  </a:cubicBezTo>
                  <a:cubicBezTo>
                    <a:pt x="694198" y="402865"/>
                    <a:pt x="698941" y="396522"/>
                    <a:pt x="699890" y="387510"/>
                  </a:cubicBezTo>
                  <a:cubicBezTo>
                    <a:pt x="698112" y="379091"/>
                    <a:pt x="693369" y="373162"/>
                    <a:pt x="684179" y="373104"/>
                  </a:cubicBezTo>
                  <a:close/>
                  <a:moveTo>
                    <a:pt x="603251" y="286069"/>
                  </a:moveTo>
                  <a:cubicBezTo>
                    <a:pt x="678132" y="285950"/>
                    <a:pt x="737597" y="345713"/>
                    <a:pt x="737301" y="420830"/>
                  </a:cubicBezTo>
                  <a:cubicBezTo>
                    <a:pt x="737005" y="492330"/>
                    <a:pt x="682578" y="547646"/>
                    <a:pt x="612086" y="548061"/>
                  </a:cubicBezTo>
                  <a:cubicBezTo>
                    <a:pt x="537857" y="548416"/>
                    <a:pt x="476851" y="488299"/>
                    <a:pt x="476494" y="414189"/>
                  </a:cubicBezTo>
                  <a:cubicBezTo>
                    <a:pt x="476139" y="342333"/>
                    <a:pt x="531691" y="286128"/>
                    <a:pt x="603251" y="286069"/>
                  </a:cubicBezTo>
                  <a:close/>
                  <a:moveTo>
                    <a:pt x="114959" y="41686"/>
                  </a:moveTo>
                  <a:cubicBezTo>
                    <a:pt x="104524" y="41865"/>
                    <a:pt x="99485" y="49452"/>
                    <a:pt x="100255" y="58761"/>
                  </a:cubicBezTo>
                  <a:cubicBezTo>
                    <a:pt x="101026" y="67357"/>
                    <a:pt x="107725" y="72457"/>
                    <a:pt x="116737" y="71981"/>
                  </a:cubicBezTo>
                  <a:cubicBezTo>
                    <a:pt x="126342" y="71449"/>
                    <a:pt x="129662" y="64571"/>
                    <a:pt x="130551" y="55797"/>
                  </a:cubicBezTo>
                  <a:cubicBezTo>
                    <a:pt x="129128" y="47140"/>
                    <a:pt x="123911" y="41508"/>
                    <a:pt x="114959" y="41686"/>
                  </a:cubicBezTo>
                  <a:close/>
                  <a:moveTo>
                    <a:pt x="130966" y="7"/>
                  </a:moveTo>
                  <a:cubicBezTo>
                    <a:pt x="205253" y="778"/>
                    <a:pt x="264482" y="60065"/>
                    <a:pt x="264067" y="133404"/>
                  </a:cubicBezTo>
                  <a:cubicBezTo>
                    <a:pt x="263712" y="204549"/>
                    <a:pt x="207447" y="259035"/>
                    <a:pt x="134642" y="258738"/>
                  </a:cubicBezTo>
                  <a:cubicBezTo>
                    <a:pt x="60295" y="258382"/>
                    <a:pt x="0" y="199214"/>
                    <a:pt x="0" y="126408"/>
                  </a:cubicBezTo>
                  <a:cubicBezTo>
                    <a:pt x="0" y="54789"/>
                    <a:pt x="57509" y="-705"/>
                    <a:pt x="130966" y="7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04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xmlns="" id="{57B2A007-3528-4246-9EE1-55C1CCDB9FA1}"/>
              </a:ext>
            </a:extLst>
          </p:cNvPr>
          <p:cNvGrpSpPr/>
          <p:nvPr/>
        </p:nvGrpSpPr>
        <p:grpSpPr>
          <a:xfrm>
            <a:off x="4364650" y="4020969"/>
            <a:ext cx="2475238" cy="1248048"/>
            <a:chOff x="6553564" y="2496527"/>
            <a:chExt cx="3849849" cy="1941145"/>
          </a:xfrm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xmlns="" id="{F9277B60-E47C-49B9-82F7-28A221559ECA}"/>
                </a:ext>
              </a:extLst>
            </p:cNvPr>
            <p:cNvSpPr/>
            <p:nvPr/>
          </p:nvSpPr>
          <p:spPr>
            <a:xfrm>
              <a:off x="9382692" y="2505731"/>
              <a:ext cx="823672" cy="825918"/>
            </a:xfrm>
            <a:custGeom>
              <a:avLst/>
              <a:gdLst>
                <a:gd name="connsiteX0" fmla="*/ 22305 w 2608300"/>
                <a:gd name="connsiteY0" fmla="*/ 129064 h 2615413"/>
                <a:gd name="connsiteX1" fmla="*/ 84096 w 2608300"/>
                <a:gd name="connsiteY1" fmla="*/ 191897 h 2615413"/>
                <a:gd name="connsiteX2" fmla="*/ 221066 w 2608300"/>
                <a:gd name="connsiteY2" fmla="*/ 459386 h 2615413"/>
                <a:gd name="connsiteX3" fmla="*/ 468027 w 2608300"/>
                <a:gd name="connsiteY3" fmla="*/ 760787 h 2615413"/>
                <a:gd name="connsiteX4" fmla="*/ 540222 w 2608300"/>
                <a:gd name="connsiteY4" fmla="*/ 859197 h 2615413"/>
                <a:gd name="connsiteX5" fmla="*/ 589115 w 2608300"/>
                <a:gd name="connsiteY5" fmla="*/ 964195 h 2615413"/>
                <a:gd name="connsiteX6" fmla="*/ 566853 w 2608300"/>
                <a:gd name="connsiteY6" fmla="*/ 992213 h 2615413"/>
                <a:gd name="connsiteX7" fmla="*/ 475378 w 2608300"/>
                <a:gd name="connsiteY7" fmla="*/ 1159143 h 2615413"/>
                <a:gd name="connsiteX8" fmla="*/ 402490 w 2608300"/>
                <a:gd name="connsiteY8" fmla="*/ 1499867 h 2615413"/>
                <a:gd name="connsiteX9" fmla="*/ 410396 w 2608300"/>
                <a:gd name="connsiteY9" fmla="*/ 1681776 h 2615413"/>
                <a:gd name="connsiteX10" fmla="*/ 472188 w 2608300"/>
                <a:gd name="connsiteY10" fmla="*/ 1740517 h 2615413"/>
                <a:gd name="connsiteX11" fmla="*/ 658189 w 2608300"/>
                <a:gd name="connsiteY11" fmla="*/ 1776233 h 2615413"/>
                <a:gd name="connsiteX12" fmla="*/ 766793 w 2608300"/>
                <a:gd name="connsiteY12" fmla="*/ 1997464 h 2615413"/>
                <a:gd name="connsiteX13" fmla="*/ 799597 w 2608300"/>
                <a:gd name="connsiteY13" fmla="*/ 2069936 h 2615413"/>
                <a:gd name="connsiteX14" fmla="*/ 798071 w 2608300"/>
                <a:gd name="connsiteY14" fmla="*/ 2159955 h 2615413"/>
                <a:gd name="connsiteX15" fmla="*/ 745086 w 2608300"/>
                <a:gd name="connsiteY15" fmla="*/ 2235062 h 2615413"/>
                <a:gd name="connsiteX16" fmla="*/ 683641 w 2608300"/>
                <a:gd name="connsiteY16" fmla="*/ 2257879 h 2615413"/>
                <a:gd name="connsiteX17" fmla="*/ 585093 w 2608300"/>
                <a:gd name="connsiteY17" fmla="*/ 2354625 h 2615413"/>
                <a:gd name="connsiteX18" fmla="*/ 643209 w 2608300"/>
                <a:gd name="connsiteY18" fmla="*/ 2447764 h 2615413"/>
                <a:gd name="connsiteX19" fmla="*/ 750149 w 2608300"/>
                <a:gd name="connsiteY19" fmla="*/ 2449705 h 2615413"/>
                <a:gd name="connsiteX20" fmla="*/ 931156 w 2608300"/>
                <a:gd name="connsiteY20" fmla="*/ 2442146 h 2615413"/>
                <a:gd name="connsiteX21" fmla="*/ 978385 w 2608300"/>
                <a:gd name="connsiteY21" fmla="*/ 2393808 h 2615413"/>
                <a:gd name="connsiteX22" fmla="*/ 1031370 w 2608300"/>
                <a:gd name="connsiteY22" fmla="*/ 2278754 h 2615413"/>
                <a:gd name="connsiteX23" fmla="*/ 1132901 w 2608300"/>
                <a:gd name="connsiteY23" fmla="*/ 2244494 h 2615413"/>
                <a:gd name="connsiteX24" fmla="*/ 1112233 w 2608300"/>
                <a:gd name="connsiteY24" fmla="*/ 2309962 h 2615413"/>
                <a:gd name="connsiteX25" fmla="*/ 1025336 w 2608300"/>
                <a:gd name="connsiteY25" fmla="*/ 2437638 h 2615413"/>
                <a:gd name="connsiteX26" fmla="*/ 979148 w 2608300"/>
                <a:gd name="connsiteY26" fmla="*/ 2508446 h 2615413"/>
                <a:gd name="connsiteX27" fmla="*/ 1042813 w 2608300"/>
                <a:gd name="connsiteY27" fmla="*/ 2608035 h 2615413"/>
                <a:gd name="connsiteX28" fmla="*/ 1302187 w 2608300"/>
                <a:gd name="connsiteY28" fmla="*/ 2612751 h 2615413"/>
                <a:gd name="connsiteX29" fmla="*/ 1366893 w 2608300"/>
                <a:gd name="connsiteY29" fmla="*/ 2550196 h 2615413"/>
                <a:gd name="connsiteX30" fmla="*/ 1376047 w 2608300"/>
                <a:gd name="connsiteY30" fmla="*/ 2516977 h 2615413"/>
                <a:gd name="connsiteX31" fmla="*/ 1489644 w 2608300"/>
                <a:gd name="connsiteY31" fmla="*/ 2311696 h 2615413"/>
                <a:gd name="connsiteX32" fmla="*/ 1517454 w 2608300"/>
                <a:gd name="connsiteY32" fmla="*/ 2299490 h 2615413"/>
                <a:gd name="connsiteX33" fmla="*/ 1798050 w 2608300"/>
                <a:gd name="connsiteY33" fmla="*/ 2296300 h 2615413"/>
                <a:gd name="connsiteX34" fmla="*/ 1940638 w 2608300"/>
                <a:gd name="connsiteY34" fmla="*/ 2285550 h 2615413"/>
                <a:gd name="connsiteX35" fmla="*/ 1920734 w 2608300"/>
                <a:gd name="connsiteY35" fmla="*/ 2314401 h 2615413"/>
                <a:gd name="connsiteX36" fmla="*/ 1845557 w 2608300"/>
                <a:gd name="connsiteY36" fmla="*/ 2395334 h 2615413"/>
                <a:gd name="connsiteX37" fmla="*/ 1871286 w 2608300"/>
                <a:gd name="connsiteY37" fmla="*/ 2511428 h 2615413"/>
                <a:gd name="connsiteX38" fmla="*/ 1970320 w 2608300"/>
                <a:gd name="connsiteY38" fmla="*/ 2532164 h 2615413"/>
                <a:gd name="connsiteX39" fmla="*/ 2035649 w 2608300"/>
                <a:gd name="connsiteY39" fmla="*/ 2535077 h 2615413"/>
                <a:gd name="connsiteX40" fmla="*/ 2207572 w 2608300"/>
                <a:gd name="connsiteY40" fmla="*/ 2510388 h 2615413"/>
                <a:gd name="connsiteX41" fmla="*/ 2437333 w 2608300"/>
                <a:gd name="connsiteY41" fmla="*/ 2417804 h 2615413"/>
                <a:gd name="connsiteX42" fmla="*/ 2532414 w 2608300"/>
                <a:gd name="connsiteY42" fmla="*/ 2284579 h 2615413"/>
                <a:gd name="connsiteX43" fmla="*/ 2537407 w 2608300"/>
                <a:gd name="connsiteY43" fmla="*/ 2129163 h 2615413"/>
                <a:gd name="connsiteX44" fmla="*/ 2532275 w 2608300"/>
                <a:gd name="connsiteY44" fmla="*/ 2057453 h 2615413"/>
                <a:gd name="connsiteX45" fmla="*/ 2536575 w 2608300"/>
                <a:gd name="connsiteY45" fmla="*/ 2017645 h 2615413"/>
                <a:gd name="connsiteX46" fmla="*/ 2592681 w 2608300"/>
                <a:gd name="connsiteY46" fmla="*/ 1874157 h 2615413"/>
                <a:gd name="connsiteX47" fmla="*/ 2591086 w 2608300"/>
                <a:gd name="connsiteY47" fmla="*/ 1533641 h 2615413"/>
                <a:gd name="connsiteX48" fmla="*/ 2515562 w 2608300"/>
                <a:gd name="connsiteY48" fmla="*/ 1270244 h 2615413"/>
                <a:gd name="connsiteX49" fmla="*/ 2194395 w 2608300"/>
                <a:gd name="connsiteY49" fmla="*/ 974321 h 2615413"/>
                <a:gd name="connsiteX50" fmla="*/ 2035303 w 2608300"/>
                <a:gd name="connsiteY50" fmla="*/ 926884 h 2615413"/>
                <a:gd name="connsiteX51" fmla="*/ 1601717 w 2608300"/>
                <a:gd name="connsiteY51" fmla="*/ 923139 h 2615413"/>
                <a:gd name="connsiteX52" fmla="*/ 1295946 w 2608300"/>
                <a:gd name="connsiteY52" fmla="*/ 1032299 h 2615413"/>
                <a:gd name="connsiteX53" fmla="*/ 1245735 w 2608300"/>
                <a:gd name="connsiteY53" fmla="*/ 1034102 h 2615413"/>
                <a:gd name="connsiteX54" fmla="*/ 1226317 w 2608300"/>
                <a:gd name="connsiteY54" fmla="*/ 971547 h 2615413"/>
                <a:gd name="connsiteX55" fmla="*/ 1254612 w 2608300"/>
                <a:gd name="connsiteY55" fmla="*/ 861833 h 2615413"/>
                <a:gd name="connsiteX56" fmla="*/ 1303921 w 2608300"/>
                <a:gd name="connsiteY56" fmla="*/ 784991 h 2615413"/>
                <a:gd name="connsiteX57" fmla="*/ 1484790 w 2608300"/>
                <a:gd name="connsiteY57" fmla="*/ 484699 h 2615413"/>
                <a:gd name="connsiteX58" fmla="*/ 1498452 w 2608300"/>
                <a:gd name="connsiteY58" fmla="*/ 90505 h 2615413"/>
                <a:gd name="connsiteX59" fmla="*/ 1456564 w 2608300"/>
                <a:gd name="connsiteY59" fmla="*/ 9086 h 2615413"/>
                <a:gd name="connsiteX60" fmla="*/ 1342966 w 2608300"/>
                <a:gd name="connsiteY60" fmla="*/ 26840 h 2615413"/>
                <a:gd name="connsiteX61" fmla="*/ 1239701 w 2608300"/>
                <a:gd name="connsiteY61" fmla="*/ 102225 h 2615413"/>
                <a:gd name="connsiteX62" fmla="*/ 972213 w 2608300"/>
                <a:gd name="connsiteY62" fmla="*/ 482202 h 2615413"/>
                <a:gd name="connsiteX63" fmla="*/ 949465 w 2608300"/>
                <a:gd name="connsiteY63" fmla="*/ 691505 h 2615413"/>
                <a:gd name="connsiteX64" fmla="*/ 909657 w 2608300"/>
                <a:gd name="connsiteY64" fmla="*/ 814951 h 2615413"/>
                <a:gd name="connsiteX65" fmla="*/ 794742 w 2608300"/>
                <a:gd name="connsiteY65" fmla="*/ 808917 h 2615413"/>
                <a:gd name="connsiteX66" fmla="*/ 759719 w 2608300"/>
                <a:gd name="connsiteY66" fmla="*/ 733671 h 2615413"/>
                <a:gd name="connsiteX67" fmla="*/ 216489 w 2608300"/>
                <a:gd name="connsiteY67" fmla="*/ 172756 h 2615413"/>
                <a:gd name="connsiteX68" fmla="*/ 19946 w 2608300"/>
                <a:gd name="connsiteY68" fmla="*/ 73514 h 2615413"/>
                <a:gd name="connsiteX69" fmla="*/ 2817 w 2608300"/>
                <a:gd name="connsiteY69" fmla="*/ 70740 h 2615413"/>
                <a:gd name="connsiteX70" fmla="*/ 22305 w 2608300"/>
                <a:gd name="connsiteY70" fmla="*/ 129064 h 2615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2608300" h="2615413">
                  <a:moveTo>
                    <a:pt x="22305" y="129064"/>
                  </a:moveTo>
                  <a:cubicBezTo>
                    <a:pt x="44844" y="147928"/>
                    <a:pt x="70365" y="167069"/>
                    <a:pt x="84096" y="191897"/>
                  </a:cubicBezTo>
                  <a:cubicBezTo>
                    <a:pt x="132366" y="279626"/>
                    <a:pt x="178554" y="368743"/>
                    <a:pt x="221066" y="459386"/>
                  </a:cubicBezTo>
                  <a:cubicBezTo>
                    <a:pt x="278143" y="581167"/>
                    <a:pt x="357550" y="683044"/>
                    <a:pt x="468027" y="760787"/>
                  </a:cubicBezTo>
                  <a:cubicBezTo>
                    <a:pt x="502425" y="784991"/>
                    <a:pt x="526837" y="817170"/>
                    <a:pt x="540222" y="859197"/>
                  </a:cubicBezTo>
                  <a:cubicBezTo>
                    <a:pt x="551180" y="893526"/>
                    <a:pt x="570528" y="925081"/>
                    <a:pt x="589115" y="964195"/>
                  </a:cubicBezTo>
                  <a:cubicBezTo>
                    <a:pt x="585161" y="969258"/>
                    <a:pt x="577048" y="981741"/>
                    <a:pt x="566853" y="992213"/>
                  </a:cubicBezTo>
                  <a:cubicBezTo>
                    <a:pt x="520943" y="1039581"/>
                    <a:pt x="488208" y="1092704"/>
                    <a:pt x="475378" y="1159143"/>
                  </a:cubicBezTo>
                  <a:cubicBezTo>
                    <a:pt x="453393" y="1273157"/>
                    <a:pt x="428220" y="1386616"/>
                    <a:pt x="402490" y="1499867"/>
                  </a:cubicBezTo>
                  <a:cubicBezTo>
                    <a:pt x="388411" y="1561798"/>
                    <a:pt x="378703" y="1623937"/>
                    <a:pt x="410396" y="1681776"/>
                  </a:cubicBezTo>
                  <a:cubicBezTo>
                    <a:pt x="423642" y="1705979"/>
                    <a:pt x="447638" y="1733373"/>
                    <a:pt x="472188" y="1740517"/>
                  </a:cubicBezTo>
                  <a:cubicBezTo>
                    <a:pt x="533287" y="1758340"/>
                    <a:pt x="597576" y="1765344"/>
                    <a:pt x="658189" y="1776233"/>
                  </a:cubicBezTo>
                  <a:cubicBezTo>
                    <a:pt x="672128" y="1861396"/>
                    <a:pt x="701811" y="1937960"/>
                    <a:pt x="766793" y="1997464"/>
                  </a:cubicBezTo>
                  <a:cubicBezTo>
                    <a:pt x="788292" y="2017090"/>
                    <a:pt x="801747" y="2039144"/>
                    <a:pt x="799597" y="2069936"/>
                  </a:cubicBezTo>
                  <a:cubicBezTo>
                    <a:pt x="797517" y="2099827"/>
                    <a:pt x="798695" y="2129925"/>
                    <a:pt x="798071" y="2159955"/>
                  </a:cubicBezTo>
                  <a:cubicBezTo>
                    <a:pt x="796892" y="2213217"/>
                    <a:pt x="793980" y="2217170"/>
                    <a:pt x="745086" y="2235062"/>
                  </a:cubicBezTo>
                  <a:cubicBezTo>
                    <a:pt x="724559" y="2242622"/>
                    <a:pt x="703614" y="2249210"/>
                    <a:pt x="683641" y="2257879"/>
                  </a:cubicBezTo>
                  <a:cubicBezTo>
                    <a:pt x="638563" y="2277436"/>
                    <a:pt x="604580" y="2309893"/>
                    <a:pt x="585093" y="2354625"/>
                  </a:cubicBezTo>
                  <a:cubicBezTo>
                    <a:pt x="558739" y="2415168"/>
                    <a:pt x="577949" y="2445059"/>
                    <a:pt x="643209" y="2447764"/>
                  </a:cubicBezTo>
                  <a:cubicBezTo>
                    <a:pt x="678925" y="2449220"/>
                    <a:pt x="716305" y="2441730"/>
                    <a:pt x="750149" y="2449705"/>
                  </a:cubicBezTo>
                  <a:cubicBezTo>
                    <a:pt x="812357" y="2464477"/>
                    <a:pt x="871168" y="2454005"/>
                    <a:pt x="931156" y="2442146"/>
                  </a:cubicBezTo>
                  <a:cubicBezTo>
                    <a:pt x="959313" y="2436598"/>
                    <a:pt x="969162" y="2418220"/>
                    <a:pt x="978385" y="2393808"/>
                  </a:cubicBezTo>
                  <a:cubicBezTo>
                    <a:pt x="993365" y="2354347"/>
                    <a:pt x="1009663" y="2314747"/>
                    <a:pt x="1031370" y="2278754"/>
                  </a:cubicBezTo>
                  <a:cubicBezTo>
                    <a:pt x="1059319" y="2232427"/>
                    <a:pt x="1073189" y="2230069"/>
                    <a:pt x="1132901" y="2244494"/>
                  </a:cubicBezTo>
                  <a:cubicBezTo>
                    <a:pt x="1125896" y="2266409"/>
                    <a:pt x="1117712" y="2287839"/>
                    <a:pt x="1112233" y="2309962"/>
                  </a:cubicBezTo>
                  <a:cubicBezTo>
                    <a:pt x="1099057" y="2363502"/>
                    <a:pt x="1072495" y="2405390"/>
                    <a:pt x="1025336" y="2437638"/>
                  </a:cubicBezTo>
                  <a:cubicBezTo>
                    <a:pt x="1003699" y="2452410"/>
                    <a:pt x="989551" y="2482509"/>
                    <a:pt x="979148" y="2508446"/>
                  </a:cubicBezTo>
                  <a:cubicBezTo>
                    <a:pt x="955222" y="2568366"/>
                    <a:pt x="973669" y="2598950"/>
                    <a:pt x="1042813" y="2608035"/>
                  </a:cubicBezTo>
                  <a:cubicBezTo>
                    <a:pt x="1128045" y="2619201"/>
                    <a:pt x="1215706" y="2614970"/>
                    <a:pt x="1302187" y="2612751"/>
                  </a:cubicBezTo>
                  <a:cubicBezTo>
                    <a:pt x="1351288" y="2611502"/>
                    <a:pt x="1359957" y="2598395"/>
                    <a:pt x="1366893" y="2550196"/>
                  </a:cubicBezTo>
                  <a:cubicBezTo>
                    <a:pt x="1368487" y="2538891"/>
                    <a:pt x="1370706" y="2526894"/>
                    <a:pt x="1376047" y="2516977"/>
                  </a:cubicBezTo>
                  <a:cubicBezTo>
                    <a:pt x="1413149" y="2448110"/>
                    <a:pt x="1450738" y="2379522"/>
                    <a:pt x="1489644" y="2311696"/>
                  </a:cubicBezTo>
                  <a:cubicBezTo>
                    <a:pt x="1493805" y="2304483"/>
                    <a:pt x="1507884" y="2299698"/>
                    <a:pt x="1517454" y="2299490"/>
                  </a:cubicBezTo>
                  <a:cubicBezTo>
                    <a:pt x="1610940" y="2297895"/>
                    <a:pt x="1704495" y="2298450"/>
                    <a:pt x="1798050" y="2296300"/>
                  </a:cubicBezTo>
                  <a:cubicBezTo>
                    <a:pt x="1843476" y="2295260"/>
                    <a:pt x="1888832" y="2289642"/>
                    <a:pt x="1940638" y="2285550"/>
                  </a:cubicBezTo>
                  <a:cubicBezTo>
                    <a:pt x="1931830" y="2298450"/>
                    <a:pt x="1927252" y="2307257"/>
                    <a:pt x="1920734" y="2314401"/>
                  </a:cubicBezTo>
                  <a:cubicBezTo>
                    <a:pt x="1895905" y="2341586"/>
                    <a:pt x="1868859" y="2366900"/>
                    <a:pt x="1845557" y="2395334"/>
                  </a:cubicBezTo>
                  <a:cubicBezTo>
                    <a:pt x="1808592" y="2440482"/>
                    <a:pt x="1818995" y="2484936"/>
                    <a:pt x="1871286" y="2511428"/>
                  </a:cubicBezTo>
                  <a:cubicBezTo>
                    <a:pt x="1902147" y="2527032"/>
                    <a:pt x="1933079" y="2540070"/>
                    <a:pt x="1970320" y="2532164"/>
                  </a:cubicBezTo>
                  <a:cubicBezTo>
                    <a:pt x="1990987" y="2527795"/>
                    <a:pt x="2013872" y="2532719"/>
                    <a:pt x="2035649" y="2535077"/>
                  </a:cubicBezTo>
                  <a:cubicBezTo>
                    <a:pt x="2095153" y="2541527"/>
                    <a:pt x="2153963" y="2540417"/>
                    <a:pt x="2207572" y="2510388"/>
                  </a:cubicBezTo>
                  <a:cubicBezTo>
                    <a:pt x="2280321" y="2469679"/>
                    <a:pt x="2357301" y="2440967"/>
                    <a:pt x="2437333" y="2417804"/>
                  </a:cubicBezTo>
                  <a:cubicBezTo>
                    <a:pt x="2508904" y="2397137"/>
                    <a:pt x="2531305" y="2360519"/>
                    <a:pt x="2532414" y="2284579"/>
                  </a:cubicBezTo>
                  <a:cubicBezTo>
                    <a:pt x="2533177" y="2232774"/>
                    <a:pt x="2536783" y="2180968"/>
                    <a:pt x="2537407" y="2129163"/>
                  </a:cubicBezTo>
                  <a:cubicBezTo>
                    <a:pt x="2537685" y="2105306"/>
                    <a:pt x="2533039" y="2081379"/>
                    <a:pt x="2532275" y="2057453"/>
                  </a:cubicBezTo>
                  <a:cubicBezTo>
                    <a:pt x="2531860" y="2044207"/>
                    <a:pt x="2531998" y="2029782"/>
                    <a:pt x="2536575" y="2017645"/>
                  </a:cubicBezTo>
                  <a:cubicBezTo>
                    <a:pt x="2554676" y="1969515"/>
                    <a:pt x="2580752" y="1923605"/>
                    <a:pt x="2592681" y="1874157"/>
                  </a:cubicBezTo>
                  <a:cubicBezTo>
                    <a:pt x="2619866" y="1761322"/>
                    <a:pt x="2606412" y="1647100"/>
                    <a:pt x="2591086" y="1533641"/>
                  </a:cubicBezTo>
                  <a:cubicBezTo>
                    <a:pt x="2578741" y="1442236"/>
                    <a:pt x="2565079" y="1351871"/>
                    <a:pt x="2515562" y="1270244"/>
                  </a:cubicBezTo>
                  <a:cubicBezTo>
                    <a:pt x="2436709" y="1140279"/>
                    <a:pt x="2344749" y="1025641"/>
                    <a:pt x="2194395" y="974321"/>
                  </a:cubicBezTo>
                  <a:cubicBezTo>
                    <a:pt x="2142035" y="956428"/>
                    <a:pt x="2088634" y="941726"/>
                    <a:pt x="2035303" y="926884"/>
                  </a:cubicBezTo>
                  <a:cubicBezTo>
                    <a:pt x="1891190" y="886660"/>
                    <a:pt x="1745691" y="878408"/>
                    <a:pt x="1601717" y="923139"/>
                  </a:cubicBezTo>
                  <a:cubicBezTo>
                    <a:pt x="1498452" y="955249"/>
                    <a:pt x="1398170" y="996652"/>
                    <a:pt x="1295946" y="1032299"/>
                  </a:cubicBezTo>
                  <a:cubicBezTo>
                    <a:pt x="1280134" y="1037847"/>
                    <a:pt x="1251907" y="1042008"/>
                    <a:pt x="1245735" y="1034102"/>
                  </a:cubicBezTo>
                  <a:cubicBezTo>
                    <a:pt x="1232974" y="1017735"/>
                    <a:pt x="1224029" y="992005"/>
                    <a:pt x="1226317" y="971547"/>
                  </a:cubicBezTo>
                  <a:cubicBezTo>
                    <a:pt x="1230478" y="934305"/>
                    <a:pt x="1240533" y="896716"/>
                    <a:pt x="1254612" y="861833"/>
                  </a:cubicBezTo>
                  <a:cubicBezTo>
                    <a:pt x="1265847" y="833884"/>
                    <a:pt x="1281798" y="804340"/>
                    <a:pt x="1303921" y="784991"/>
                  </a:cubicBezTo>
                  <a:cubicBezTo>
                    <a:pt x="1396783" y="703711"/>
                    <a:pt x="1451432" y="600932"/>
                    <a:pt x="1484790" y="484699"/>
                  </a:cubicBezTo>
                  <a:cubicBezTo>
                    <a:pt x="1522171" y="354457"/>
                    <a:pt x="1511699" y="222481"/>
                    <a:pt x="1498452" y="90505"/>
                  </a:cubicBezTo>
                  <a:cubicBezTo>
                    <a:pt x="1495193" y="57910"/>
                    <a:pt x="1490685" y="23442"/>
                    <a:pt x="1456564" y="9086"/>
                  </a:cubicBezTo>
                  <a:cubicBezTo>
                    <a:pt x="1416756" y="-7628"/>
                    <a:pt x="1378058" y="-1039"/>
                    <a:pt x="1342966" y="26840"/>
                  </a:cubicBezTo>
                  <a:cubicBezTo>
                    <a:pt x="1309608" y="53332"/>
                    <a:pt x="1276666" y="81697"/>
                    <a:pt x="1239701" y="102225"/>
                  </a:cubicBezTo>
                  <a:cubicBezTo>
                    <a:pt x="1088654" y="186141"/>
                    <a:pt x="1005432" y="317700"/>
                    <a:pt x="972213" y="482202"/>
                  </a:cubicBezTo>
                  <a:cubicBezTo>
                    <a:pt x="958412" y="550722"/>
                    <a:pt x="960631" y="622292"/>
                    <a:pt x="949465" y="691505"/>
                  </a:cubicBezTo>
                  <a:cubicBezTo>
                    <a:pt x="942599" y="733879"/>
                    <a:pt x="929839" y="777362"/>
                    <a:pt x="909657" y="814951"/>
                  </a:cubicBezTo>
                  <a:cubicBezTo>
                    <a:pt x="881778" y="866757"/>
                    <a:pt x="820194" y="861347"/>
                    <a:pt x="794742" y="808917"/>
                  </a:cubicBezTo>
                  <a:cubicBezTo>
                    <a:pt x="782675" y="784020"/>
                    <a:pt x="771232" y="758846"/>
                    <a:pt x="759719" y="733671"/>
                  </a:cubicBezTo>
                  <a:cubicBezTo>
                    <a:pt x="644874" y="482688"/>
                    <a:pt x="457555" y="301542"/>
                    <a:pt x="216489" y="172756"/>
                  </a:cubicBezTo>
                  <a:cubicBezTo>
                    <a:pt x="151784" y="138149"/>
                    <a:pt x="85623" y="106248"/>
                    <a:pt x="19946" y="73514"/>
                  </a:cubicBezTo>
                  <a:cubicBezTo>
                    <a:pt x="15161" y="71156"/>
                    <a:pt x="8920" y="71641"/>
                    <a:pt x="2817" y="70740"/>
                  </a:cubicBezTo>
                  <a:cubicBezTo>
                    <a:pt x="-4673" y="95914"/>
                    <a:pt x="3094" y="112975"/>
                    <a:pt x="22305" y="129064"/>
                  </a:cubicBezTo>
                  <a:close/>
                </a:path>
              </a:pathLst>
            </a:custGeom>
            <a:solidFill>
              <a:schemeClr val="accent5"/>
            </a:solidFill>
            <a:ln w="69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xmlns="" id="{65225C0C-0B6E-4AA9-97D2-967CE2069119}"/>
                </a:ext>
              </a:extLst>
            </p:cNvPr>
            <p:cNvSpPr/>
            <p:nvPr/>
          </p:nvSpPr>
          <p:spPr>
            <a:xfrm>
              <a:off x="6553564" y="3024662"/>
              <a:ext cx="3849849" cy="1413010"/>
            </a:xfrm>
            <a:custGeom>
              <a:avLst/>
              <a:gdLst>
                <a:gd name="connsiteX0" fmla="*/ 1175254 w 3849849"/>
                <a:gd name="connsiteY0" fmla="*/ 596841 h 1413010"/>
                <a:gd name="connsiteX1" fmla="*/ 1152730 w 3849849"/>
                <a:gd name="connsiteY1" fmla="*/ 599721 h 1413010"/>
                <a:gd name="connsiteX2" fmla="*/ 1111776 w 3849849"/>
                <a:gd name="connsiteY2" fmla="*/ 630075 h 1413010"/>
                <a:gd name="connsiteX3" fmla="*/ 979322 w 3849849"/>
                <a:gd name="connsiteY3" fmla="*/ 870257 h 1413010"/>
                <a:gd name="connsiteX4" fmla="*/ 967978 w 3849849"/>
                <a:gd name="connsiteY4" fmla="*/ 981773 h 1413010"/>
                <a:gd name="connsiteX5" fmla="*/ 984425 w 3849849"/>
                <a:gd name="connsiteY5" fmla="*/ 1027567 h 1413010"/>
                <a:gd name="connsiteX6" fmla="*/ 1053258 w 3849849"/>
                <a:gd name="connsiteY6" fmla="*/ 1030721 h 1413010"/>
                <a:gd name="connsiteX7" fmla="*/ 1159738 w 3849849"/>
                <a:gd name="connsiteY7" fmla="*/ 940338 h 1413010"/>
                <a:gd name="connsiteX8" fmla="*/ 1184004 w 3849849"/>
                <a:gd name="connsiteY8" fmla="*/ 899472 h 1413010"/>
                <a:gd name="connsiteX9" fmla="*/ 1231221 w 3849849"/>
                <a:gd name="connsiteY9" fmla="*/ 692206 h 1413010"/>
                <a:gd name="connsiteX10" fmla="*/ 1233104 w 3849849"/>
                <a:gd name="connsiteY10" fmla="*/ 666933 h 1413010"/>
                <a:gd name="connsiteX11" fmla="*/ 1169878 w 3849849"/>
                <a:gd name="connsiteY11" fmla="*/ 680358 h 1413010"/>
                <a:gd name="connsiteX12" fmla="*/ 1177412 w 3849849"/>
                <a:gd name="connsiteY12" fmla="*/ 661414 h 1413010"/>
                <a:gd name="connsiteX13" fmla="*/ 1184113 w 3849849"/>
                <a:gd name="connsiteY13" fmla="*/ 617613 h 1413010"/>
                <a:gd name="connsiteX14" fmla="*/ 1175254 w 3849849"/>
                <a:gd name="connsiteY14" fmla="*/ 596841 h 1413010"/>
                <a:gd name="connsiteX15" fmla="*/ 2831053 w 3849849"/>
                <a:gd name="connsiteY15" fmla="*/ 590032 h 1413010"/>
                <a:gd name="connsiteX16" fmla="*/ 2813483 w 3849849"/>
                <a:gd name="connsiteY16" fmla="*/ 593259 h 1413010"/>
                <a:gd name="connsiteX17" fmla="*/ 2773186 w 3849849"/>
                <a:gd name="connsiteY17" fmla="*/ 618598 h 1413010"/>
                <a:gd name="connsiteX18" fmla="*/ 2678861 w 3849849"/>
                <a:gd name="connsiteY18" fmla="*/ 776084 h 1413010"/>
                <a:gd name="connsiteX19" fmla="*/ 2658778 w 3849849"/>
                <a:gd name="connsiteY19" fmla="*/ 852144 h 1413010"/>
                <a:gd name="connsiteX20" fmla="*/ 2664275 w 3849849"/>
                <a:gd name="connsiteY20" fmla="*/ 850326 h 1413010"/>
                <a:gd name="connsiteX21" fmla="*/ 2755841 w 3849849"/>
                <a:gd name="connsiteY21" fmla="*/ 783158 h 1413010"/>
                <a:gd name="connsiteX22" fmla="*/ 2840617 w 3849849"/>
                <a:gd name="connsiteY22" fmla="*/ 692928 h 1413010"/>
                <a:gd name="connsiteX23" fmla="*/ 2860043 w 3849849"/>
                <a:gd name="connsiteY23" fmla="*/ 624796 h 1413010"/>
                <a:gd name="connsiteX24" fmla="*/ 2831053 w 3849849"/>
                <a:gd name="connsiteY24" fmla="*/ 590032 h 1413010"/>
                <a:gd name="connsiteX25" fmla="*/ 1813727 w 3849849"/>
                <a:gd name="connsiteY25" fmla="*/ 452946 h 1413010"/>
                <a:gd name="connsiteX26" fmla="*/ 1880656 w 3849849"/>
                <a:gd name="connsiteY26" fmla="*/ 492868 h 1413010"/>
                <a:gd name="connsiteX27" fmla="*/ 1882211 w 3849849"/>
                <a:gd name="connsiteY27" fmla="*/ 520835 h 1413010"/>
                <a:gd name="connsiteX28" fmla="*/ 1830329 w 3849849"/>
                <a:gd name="connsiteY28" fmla="*/ 598779 h 1413010"/>
                <a:gd name="connsiteX29" fmla="*/ 1824569 w 3849849"/>
                <a:gd name="connsiteY29" fmla="*/ 620613 h 1413010"/>
                <a:gd name="connsiteX30" fmla="*/ 1877634 w 3849849"/>
                <a:gd name="connsiteY30" fmla="*/ 780553 h 1413010"/>
                <a:gd name="connsiteX31" fmla="*/ 1940094 w 3849849"/>
                <a:gd name="connsiteY31" fmla="*/ 912765 h 1413010"/>
                <a:gd name="connsiteX32" fmla="*/ 1934510 w 3849849"/>
                <a:gd name="connsiteY32" fmla="*/ 1016157 h 1413010"/>
                <a:gd name="connsiteX33" fmla="*/ 1783265 w 3849849"/>
                <a:gd name="connsiteY33" fmla="*/ 1167840 h 1413010"/>
                <a:gd name="connsiteX34" fmla="*/ 1648118 w 3849849"/>
                <a:gd name="connsiteY34" fmla="*/ 1165321 h 1413010"/>
                <a:gd name="connsiteX35" fmla="*/ 1587804 w 3849849"/>
                <a:gd name="connsiteY35" fmla="*/ 1103168 h 1413010"/>
                <a:gd name="connsiteX36" fmla="*/ 1565487 w 3849849"/>
                <a:gd name="connsiteY36" fmla="*/ 1052709 h 1413010"/>
                <a:gd name="connsiteX37" fmla="*/ 1569123 w 3849849"/>
                <a:gd name="connsiteY37" fmla="*/ 1024633 h 1413010"/>
                <a:gd name="connsiteX38" fmla="*/ 1652213 w 3849849"/>
                <a:gd name="connsiteY38" fmla="*/ 953062 h 1413010"/>
                <a:gd name="connsiteX39" fmla="*/ 1670938 w 3849849"/>
                <a:gd name="connsiteY39" fmla="*/ 947018 h 1413010"/>
                <a:gd name="connsiteX40" fmla="*/ 1673654 w 3849849"/>
                <a:gd name="connsiteY40" fmla="*/ 946996 h 1413010"/>
                <a:gd name="connsiteX41" fmla="*/ 1697350 w 3849849"/>
                <a:gd name="connsiteY41" fmla="*/ 1009740 h 1413010"/>
                <a:gd name="connsiteX42" fmla="*/ 1721988 w 3849849"/>
                <a:gd name="connsiteY42" fmla="*/ 1062104 h 1413010"/>
                <a:gd name="connsiteX43" fmla="*/ 1777987 w 3849849"/>
                <a:gd name="connsiteY43" fmla="*/ 1085866 h 1413010"/>
                <a:gd name="connsiteX44" fmla="*/ 1835344 w 3849849"/>
                <a:gd name="connsiteY44" fmla="*/ 1033656 h 1413010"/>
                <a:gd name="connsiteX45" fmla="*/ 1833176 w 3849849"/>
                <a:gd name="connsiteY45" fmla="*/ 988519 h 1413010"/>
                <a:gd name="connsiteX46" fmla="*/ 1794325 w 3849849"/>
                <a:gd name="connsiteY46" fmla="*/ 870541 h 1413010"/>
                <a:gd name="connsiteX47" fmla="*/ 1733157 w 3849849"/>
                <a:gd name="connsiteY47" fmla="*/ 705916 h 1413010"/>
                <a:gd name="connsiteX48" fmla="*/ 1728317 w 3849849"/>
                <a:gd name="connsiteY48" fmla="*/ 693192 h 1413010"/>
                <a:gd name="connsiteX49" fmla="*/ 1697569 w 3849849"/>
                <a:gd name="connsiteY49" fmla="*/ 737102 h 1413010"/>
                <a:gd name="connsiteX50" fmla="*/ 1554384 w 3849849"/>
                <a:gd name="connsiteY50" fmla="*/ 931600 h 1413010"/>
                <a:gd name="connsiteX51" fmla="*/ 1424339 w 3849849"/>
                <a:gd name="connsiteY51" fmla="*/ 1089042 h 1413010"/>
                <a:gd name="connsiteX52" fmla="*/ 1351608 w 3849849"/>
                <a:gd name="connsiteY52" fmla="*/ 1143377 h 1413010"/>
                <a:gd name="connsiteX53" fmla="*/ 1266656 w 3849849"/>
                <a:gd name="connsiteY53" fmla="*/ 1151809 h 1413010"/>
                <a:gd name="connsiteX54" fmla="*/ 1206320 w 3849849"/>
                <a:gd name="connsiteY54" fmla="*/ 1099970 h 1413010"/>
                <a:gd name="connsiteX55" fmla="*/ 1190574 w 3849849"/>
                <a:gd name="connsiteY55" fmla="*/ 1013573 h 1413010"/>
                <a:gd name="connsiteX56" fmla="*/ 1190311 w 3849849"/>
                <a:gd name="connsiteY56" fmla="*/ 1004835 h 1413010"/>
                <a:gd name="connsiteX57" fmla="*/ 1188778 w 3849849"/>
                <a:gd name="connsiteY57" fmla="*/ 1002973 h 1413010"/>
                <a:gd name="connsiteX58" fmla="*/ 1154745 w 3849849"/>
                <a:gd name="connsiteY58" fmla="*/ 1047957 h 1413010"/>
                <a:gd name="connsiteX59" fmla="*/ 967189 w 3849849"/>
                <a:gd name="connsiteY59" fmla="*/ 1153539 h 1413010"/>
                <a:gd name="connsiteX60" fmla="*/ 876018 w 3849849"/>
                <a:gd name="connsiteY60" fmla="*/ 1129711 h 1413010"/>
                <a:gd name="connsiteX61" fmla="*/ 836334 w 3849849"/>
                <a:gd name="connsiteY61" fmla="*/ 1053454 h 1413010"/>
                <a:gd name="connsiteX62" fmla="*/ 843715 w 3849849"/>
                <a:gd name="connsiteY62" fmla="*/ 896822 h 1413010"/>
                <a:gd name="connsiteX63" fmla="*/ 1006829 w 3849849"/>
                <a:gd name="connsiteY63" fmla="*/ 608765 h 1413010"/>
                <a:gd name="connsiteX64" fmla="*/ 1150540 w 3849849"/>
                <a:gd name="connsiteY64" fmla="*/ 509907 h 1413010"/>
                <a:gd name="connsiteX65" fmla="*/ 1273708 w 3849849"/>
                <a:gd name="connsiteY65" fmla="*/ 527843 h 1413010"/>
                <a:gd name="connsiteX66" fmla="*/ 1296791 w 3849849"/>
                <a:gd name="connsiteY66" fmla="*/ 598253 h 1413010"/>
                <a:gd name="connsiteX67" fmla="*/ 1277343 w 3849849"/>
                <a:gd name="connsiteY67" fmla="*/ 645142 h 1413010"/>
                <a:gd name="connsiteX68" fmla="*/ 1311574 w 3849849"/>
                <a:gd name="connsiteY68" fmla="*/ 640543 h 1413010"/>
                <a:gd name="connsiteX69" fmla="*/ 1321341 w 3849849"/>
                <a:gd name="connsiteY69" fmla="*/ 639404 h 1413010"/>
                <a:gd name="connsiteX70" fmla="*/ 1343614 w 3849849"/>
                <a:gd name="connsiteY70" fmla="*/ 664414 h 1413010"/>
                <a:gd name="connsiteX71" fmla="*/ 1323685 w 3849849"/>
                <a:gd name="connsiteY71" fmla="*/ 770500 h 1413010"/>
                <a:gd name="connsiteX72" fmla="*/ 1280453 w 3849849"/>
                <a:gd name="connsiteY72" fmla="*/ 981971 h 1413010"/>
                <a:gd name="connsiteX73" fmla="*/ 1284790 w 3849849"/>
                <a:gd name="connsiteY73" fmla="*/ 1041168 h 1413010"/>
                <a:gd name="connsiteX74" fmla="*/ 1349199 w 3849849"/>
                <a:gd name="connsiteY74" fmla="*/ 1062542 h 1413010"/>
                <a:gd name="connsiteX75" fmla="*/ 1425084 w 3849849"/>
                <a:gd name="connsiteY75" fmla="*/ 993775 h 1413010"/>
                <a:gd name="connsiteX76" fmla="*/ 1637321 w 3849849"/>
                <a:gd name="connsiteY76" fmla="*/ 712311 h 1413010"/>
                <a:gd name="connsiteX77" fmla="*/ 1659966 w 3849849"/>
                <a:gd name="connsiteY77" fmla="*/ 678825 h 1413010"/>
                <a:gd name="connsiteX78" fmla="*/ 1662813 w 3849849"/>
                <a:gd name="connsiteY78" fmla="*/ 647201 h 1413010"/>
                <a:gd name="connsiteX79" fmla="*/ 1670325 w 3849849"/>
                <a:gd name="connsiteY79" fmla="*/ 557716 h 1413010"/>
                <a:gd name="connsiteX80" fmla="*/ 1784995 w 3849849"/>
                <a:gd name="connsiteY80" fmla="*/ 459930 h 1413010"/>
                <a:gd name="connsiteX81" fmla="*/ 1813727 w 3849849"/>
                <a:gd name="connsiteY81" fmla="*/ 452946 h 1413010"/>
                <a:gd name="connsiteX82" fmla="*/ 2378036 w 3849849"/>
                <a:gd name="connsiteY82" fmla="*/ 70080 h 1413010"/>
                <a:gd name="connsiteX83" fmla="*/ 2408610 w 3849849"/>
                <a:gd name="connsiteY83" fmla="*/ 70605 h 1413010"/>
                <a:gd name="connsiteX84" fmla="*/ 2437036 w 3849849"/>
                <a:gd name="connsiteY84" fmla="*/ 100040 h 1413010"/>
                <a:gd name="connsiteX85" fmla="*/ 2433598 w 3849849"/>
                <a:gd name="connsiteY85" fmla="*/ 195898 h 1413010"/>
                <a:gd name="connsiteX86" fmla="*/ 2422779 w 3849849"/>
                <a:gd name="connsiteY86" fmla="*/ 268629 h 1413010"/>
                <a:gd name="connsiteX87" fmla="*/ 2475077 w 3849849"/>
                <a:gd name="connsiteY87" fmla="*/ 271126 h 1413010"/>
                <a:gd name="connsiteX88" fmla="*/ 2704878 w 3849849"/>
                <a:gd name="connsiteY88" fmla="*/ 319197 h 1413010"/>
                <a:gd name="connsiteX89" fmla="*/ 2715631 w 3849849"/>
                <a:gd name="connsiteY89" fmla="*/ 333870 h 1413010"/>
                <a:gd name="connsiteX90" fmla="*/ 2659150 w 3849849"/>
                <a:gd name="connsiteY90" fmla="*/ 386410 h 1413010"/>
                <a:gd name="connsiteX91" fmla="*/ 2586047 w 3849849"/>
                <a:gd name="connsiteY91" fmla="*/ 373707 h 1413010"/>
                <a:gd name="connsiteX92" fmla="*/ 2404843 w 3849849"/>
                <a:gd name="connsiteY92" fmla="*/ 366042 h 1413010"/>
                <a:gd name="connsiteX93" fmla="*/ 2396280 w 3849849"/>
                <a:gd name="connsiteY93" fmla="*/ 372875 h 1413010"/>
                <a:gd name="connsiteX94" fmla="*/ 2210958 w 3849849"/>
                <a:gd name="connsiteY94" fmla="*/ 884163 h 1413010"/>
                <a:gd name="connsiteX95" fmla="*/ 2217638 w 3849849"/>
                <a:gd name="connsiteY95" fmla="*/ 1031531 h 1413010"/>
                <a:gd name="connsiteX96" fmla="*/ 2304911 w 3849849"/>
                <a:gd name="connsiteY96" fmla="*/ 1066396 h 1413010"/>
                <a:gd name="connsiteX97" fmla="*/ 2382877 w 3849849"/>
                <a:gd name="connsiteY97" fmla="*/ 1019157 h 1413010"/>
                <a:gd name="connsiteX98" fmla="*/ 2523696 w 3849849"/>
                <a:gd name="connsiteY98" fmla="*/ 875797 h 1413010"/>
                <a:gd name="connsiteX99" fmla="*/ 2529018 w 3849849"/>
                <a:gd name="connsiteY99" fmla="*/ 865372 h 1413010"/>
                <a:gd name="connsiteX100" fmla="*/ 2640053 w 3849849"/>
                <a:gd name="connsiteY100" fmla="*/ 640586 h 1413010"/>
                <a:gd name="connsiteX101" fmla="*/ 2768039 w 3849849"/>
                <a:gd name="connsiteY101" fmla="*/ 531303 h 1413010"/>
                <a:gd name="connsiteX102" fmla="*/ 2895347 w 3849849"/>
                <a:gd name="connsiteY102" fmla="*/ 505504 h 1413010"/>
                <a:gd name="connsiteX103" fmla="*/ 2975196 w 3849849"/>
                <a:gd name="connsiteY103" fmla="*/ 610385 h 1413010"/>
                <a:gd name="connsiteX104" fmla="*/ 2894252 w 3849849"/>
                <a:gd name="connsiteY104" fmla="*/ 762922 h 1413010"/>
                <a:gd name="connsiteX105" fmla="*/ 2740379 w 3849849"/>
                <a:gd name="connsiteY105" fmla="*/ 883309 h 1413010"/>
                <a:gd name="connsiteX106" fmla="*/ 2662655 w 3849849"/>
                <a:gd name="connsiteY106" fmla="*/ 936220 h 1413010"/>
                <a:gd name="connsiteX107" fmla="*/ 2653960 w 3849849"/>
                <a:gd name="connsiteY107" fmla="*/ 953018 h 1413010"/>
                <a:gd name="connsiteX108" fmla="*/ 2743161 w 3849849"/>
                <a:gd name="connsiteY108" fmla="*/ 1070995 h 1413010"/>
                <a:gd name="connsiteX109" fmla="*/ 2849312 w 3849849"/>
                <a:gd name="connsiteY109" fmla="*/ 1064535 h 1413010"/>
                <a:gd name="connsiteX110" fmla="*/ 2956470 w 3849849"/>
                <a:gd name="connsiteY110" fmla="*/ 1001856 h 1413010"/>
                <a:gd name="connsiteX111" fmla="*/ 3116322 w 3849849"/>
                <a:gd name="connsiteY111" fmla="*/ 853393 h 1413010"/>
                <a:gd name="connsiteX112" fmla="*/ 3131192 w 3849849"/>
                <a:gd name="connsiteY112" fmla="*/ 828141 h 1413010"/>
                <a:gd name="connsiteX113" fmla="*/ 3215597 w 3849849"/>
                <a:gd name="connsiteY113" fmla="*/ 665268 h 1413010"/>
                <a:gd name="connsiteX114" fmla="*/ 3212750 w 3849849"/>
                <a:gd name="connsiteY114" fmla="*/ 648842 h 1413010"/>
                <a:gd name="connsiteX115" fmla="*/ 3191440 w 3849849"/>
                <a:gd name="connsiteY115" fmla="*/ 575126 h 1413010"/>
                <a:gd name="connsiteX116" fmla="*/ 3272932 w 3849849"/>
                <a:gd name="connsiteY116" fmla="*/ 443438 h 1413010"/>
                <a:gd name="connsiteX117" fmla="*/ 3328756 w 3849849"/>
                <a:gd name="connsiteY117" fmla="*/ 421625 h 1413010"/>
                <a:gd name="connsiteX118" fmla="*/ 3391851 w 3849849"/>
                <a:gd name="connsiteY118" fmla="*/ 471756 h 1413010"/>
                <a:gd name="connsiteX119" fmla="*/ 3376937 w 3849849"/>
                <a:gd name="connsiteY119" fmla="*/ 604494 h 1413010"/>
                <a:gd name="connsiteX120" fmla="*/ 3375054 w 3849849"/>
                <a:gd name="connsiteY120" fmla="*/ 609685 h 1413010"/>
                <a:gd name="connsiteX121" fmla="*/ 3400655 w 3849849"/>
                <a:gd name="connsiteY121" fmla="*/ 617153 h 1413010"/>
                <a:gd name="connsiteX122" fmla="*/ 3449384 w 3849849"/>
                <a:gd name="connsiteY122" fmla="*/ 613692 h 1413010"/>
                <a:gd name="connsiteX123" fmla="*/ 3538628 w 3849849"/>
                <a:gd name="connsiteY123" fmla="*/ 648492 h 1413010"/>
                <a:gd name="connsiteX124" fmla="*/ 3558316 w 3849849"/>
                <a:gd name="connsiteY124" fmla="*/ 792115 h 1413010"/>
                <a:gd name="connsiteX125" fmla="*/ 3521524 w 3849849"/>
                <a:gd name="connsiteY125" fmla="*/ 856327 h 1413010"/>
                <a:gd name="connsiteX126" fmla="*/ 3447434 w 3849849"/>
                <a:gd name="connsiteY126" fmla="*/ 970976 h 1413010"/>
                <a:gd name="connsiteX127" fmla="*/ 3431820 w 3849849"/>
                <a:gd name="connsiteY127" fmla="*/ 1054307 h 1413010"/>
                <a:gd name="connsiteX128" fmla="*/ 3462940 w 3849849"/>
                <a:gd name="connsiteY128" fmla="*/ 1081420 h 1413010"/>
                <a:gd name="connsiteX129" fmla="*/ 3538518 w 3849849"/>
                <a:gd name="connsiteY129" fmla="*/ 1062936 h 1413010"/>
                <a:gd name="connsiteX130" fmla="*/ 3656606 w 3849849"/>
                <a:gd name="connsiteY130" fmla="*/ 959588 h 1413010"/>
                <a:gd name="connsiteX131" fmla="*/ 3795958 w 3849849"/>
                <a:gd name="connsiteY131" fmla="*/ 783136 h 1413010"/>
                <a:gd name="connsiteX132" fmla="*/ 3813434 w 3849849"/>
                <a:gd name="connsiteY132" fmla="*/ 767171 h 1413010"/>
                <a:gd name="connsiteX133" fmla="*/ 3840022 w 3849849"/>
                <a:gd name="connsiteY133" fmla="*/ 767411 h 1413010"/>
                <a:gd name="connsiteX134" fmla="*/ 3848716 w 3849849"/>
                <a:gd name="connsiteY134" fmla="*/ 792553 h 1413010"/>
                <a:gd name="connsiteX135" fmla="*/ 3831568 w 3849849"/>
                <a:gd name="connsiteY135" fmla="*/ 829959 h 1413010"/>
                <a:gd name="connsiteX136" fmla="*/ 3658489 w 3849849"/>
                <a:gd name="connsiteY136" fmla="*/ 1054636 h 1413010"/>
                <a:gd name="connsiteX137" fmla="*/ 3523582 w 3849849"/>
                <a:gd name="connsiteY137" fmla="*/ 1161312 h 1413010"/>
                <a:gd name="connsiteX138" fmla="*/ 3421636 w 3849849"/>
                <a:gd name="connsiteY138" fmla="*/ 1182052 h 1413010"/>
                <a:gd name="connsiteX139" fmla="*/ 3326697 w 3849849"/>
                <a:gd name="connsiteY139" fmla="*/ 1111357 h 1413010"/>
                <a:gd name="connsiteX140" fmla="*/ 3325449 w 3849849"/>
                <a:gd name="connsiteY140" fmla="*/ 985386 h 1413010"/>
                <a:gd name="connsiteX141" fmla="*/ 3417475 w 3849849"/>
                <a:gd name="connsiteY141" fmla="*/ 814322 h 1413010"/>
                <a:gd name="connsiteX142" fmla="*/ 3443317 w 3849849"/>
                <a:gd name="connsiteY142" fmla="*/ 752213 h 1413010"/>
                <a:gd name="connsiteX143" fmla="*/ 3442770 w 3849849"/>
                <a:gd name="connsiteY143" fmla="*/ 728604 h 1413010"/>
                <a:gd name="connsiteX144" fmla="*/ 3412744 w 3849849"/>
                <a:gd name="connsiteY144" fmla="*/ 707295 h 1413010"/>
                <a:gd name="connsiteX145" fmla="*/ 3317521 w 3849849"/>
                <a:gd name="connsiteY145" fmla="*/ 697790 h 1413010"/>
                <a:gd name="connsiteX146" fmla="*/ 3309790 w 3849849"/>
                <a:gd name="connsiteY146" fmla="*/ 695644 h 1413010"/>
                <a:gd name="connsiteX147" fmla="*/ 3255937 w 3849849"/>
                <a:gd name="connsiteY147" fmla="*/ 784516 h 1413010"/>
                <a:gd name="connsiteX148" fmla="*/ 3080953 w 3849849"/>
                <a:gd name="connsiteY148" fmla="*/ 1074302 h 1413010"/>
                <a:gd name="connsiteX149" fmla="*/ 3047861 w 3849849"/>
                <a:gd name="connsiteY149" fmla="*/ 1126994 h 1413010"/>
                <a:gd name="connsiteX150" fmla="*/ 3018690 w 3849849"/>
                <a:gd name="connsiteY150" fmla="*/ 1150296 h 1413010"/>
                <a:gd name="connsiteX151" fmla="*/ 2988840 w 3849849"/>
                <a:gd name="connsiteY151" fmla="*/ 1124366 h 1413010"/>
                <a:gd name="connsiteX152" fmla="*/ 2998476 w 3849849"/>
                <a:gd name="connsiteY152" fmla="*/ 1096794 h 1413010"/>
                <a:gd name="connsiteX153" fmla="*/ 3029903 w 3849849"/>
                <a:gd name="connsiteY153" fmla="*/ 1029516 h 1413010"/>
                <a:gd name="connsiteX154" fmla="*/ 2984284 w 3849849"/>
                <a:gd name="connsiteY154" fmla="*/ 1065235 h 1413010"/>
                <a:gd name="connsiteX155" fmla="*/ 2802335 w 3849849"/>
                <a:gd name="connsiteY155" fmla="*/ 1160152 h 1413010"/>
                <a:gd name="connsiteX156" fmla="*/ 2592858 w 3849849"/>
                <a:gd name="connsiteY156" fmla="*/ 1111292 h 1413010"/>
                <a:gd name="connsiteX157" fmla="*/ 2526762 w 3849849"/>
                <a:gd name="connsiteY157" fmla="*/ 977721 h 1413010"/>
                <a:gd name="connsiteX158" fmla="*/ 2525536 w 3849849"/>
                <a:gd name="connsiteY158" fmla="*/ 973056 h 1413010"/>
                <a:gd name="connsiteX159" fmla="*/ 2517104 w 3849849"/>
                <a:gd name="connsiteY159" fmla="*/ 982408 h 1413010"/>
                <a:gd name="connsiteX160" fmla="*/ 2354318 w 3849849"/>
                <a:gd name="connsiteY160" fmla="*/ 1138886 h 1413010"/>
                <a:gd name="connsiteX161" fmla="*/ 2126247 w 3849849"/>
                <a:gd name="connsiteY161" fmla="*/ 1067798 h 1413010"/>
                <a:gd name="connsiteX162" fmla="*/ 2116304 w 3849849"/>
                <a:gd name="connsiteY162" fmla="*/ 944038 h 1413010"/>
                <a:gd name="connsiteX163" fmla="*/ 2170574 w 3849849"/>
                <a:gd name="connsiteY163" fmla="*/ 625825 h 1413010"/>
                <a:gd name="connsiteX164" fmla="*/ 2217966 w 3849849"/>
                <a:gd name="connsiteY164" fmla="*/ 402966 h 1413010"/>
                <a:gd name="connsiteX165" fmla="*/ 2220638 w 3849849"/>
                <a:gd name="connsiteY165" fmla="*/ 388928 h 1413010"/>
                <a:gd name="connsiteX166" fmla="*/ 2168997 w 3849849"/>
                <a:gd name="connsiteY166" fmla="*/ 394885 h 1413010"/>
                <a:gd name="connsiteX167" fmla="*/ 1971455 w 3849849"/>
                <a:gd name="connsiteY167" fmla="*/ 365626 h 1413010"/>
                <a:gd name="connsiteX168" fmla="*/ 1959782 w 3849849"/>
                <a:gd name="connsiteY168" fmla="*/ 340703 h 1413010"/>
                <a:gd name="connsiteX169" fmla="*/ 2027213 w 3849849"/>
                <a:gd name="connsiteY169" fmla="*/ 298216 h 1413010"/>
                <a:gd name="connsiteX170" fmla="*/ 2237479 w 3849849"/>
                <a:gd name="connsiteY170" fmla="*/ 292325 h 1413010"/>
                <a:gd name="connsiteX171" fmla="*/ 2249612 w 3849849"/>
                <a:gd name="connsiteY171" fmla="*/ 281134 h 1413010"/>
                <a:gd name="connsiteX172" fmla="*/ 2301232 w 3849849"/>
                <a:gd name="connsiteY172" fmla="*/ 123692 h 1413010"/>
                <a:gd name="connsiteX173" fmla="*/ 2378036 w 3849849"/>
                <a:gd name="connsiteY173" fmla="*/ 70080 h 1413010"/>
                <a:gd name="connsiteX174" fmla="*/ 647275 w 3849849"/>
                <a:gd name="connsiteY174" fmla="*/ 94 h 1413010"/>
                <a:gd name="connsiteX175" fmla="*/ 727642 w 3849849"/>
                <a:gd name="connsiteY175" fmla="*/ 8759 h 1413010"/>
                <a:gd name="connsiteX176" fmla="*/ 875273 w 3849849"/>
                <a:gd name="connsiteY176" fmla="*/ 176341 h 1413010"/>
                <a:gd name="connsiteX177" fmla="*/ 860972 w 3849849"/>
                <a:gd name="connsiteY177" fmla="*/ 294910 h 1413010"/>
                <a:gd name="connsiteX178" fmla="*/ 793693 w 3849849"/>
                <a:gd name="connsiteY178" fmla="*/ 429729 h 1413010"/>
                <a:gd name="connsiteX179" fmla="*/ 765836 w 3849849"/>
                <a:gd name="connsiteY179" fmla="*/ 457367 h 1413010"/>
                <a:gd name="connsiteX180" fmla="*/ 701952 w 3849849"/>
                <a:gd name="connsiteY180" fmla="*/ 470770 h 1413010"/>
                <a:gd name="connsiteX181" fmla="*/ 595976 w 3849849"/>
                <a:gd name="connsiteY181" fmla="*/ 421472 h 1413010"/>
                <a:gd name="connsiteX182" fmla="*/ 646851 w 3849849"/>
                <a:gd name="connsiteY182" fmla="*/ 390746 h 1413010"/>
                <a:gd name="connsiteX183" fmla="*/ 748820 w 3849849"/>
                <a:gd name="connsiteY183" fmla="*/ 222813 h 1413010"/>
                <a:gd name="connsiteX184" fmla="*/ 751404 w 3849849"/>
                <a:gd name="connsiteY184" fmla="*/ 149031 h 1413010"/>
                <a:gd name="connsiteX185" fmla="*/ 656575 w 3849849"/>
                <a:gd name="connsiteY185" fmla="*/ 72927 h 1413010"/>
                <a:gd name="connsiteX186" fmla="*/ 515865 w 3849849"/>
                <a:gd name="connsiteY186" fmla="*/ 115742 h 1413010"/>
                <a:gd name="connsiteX187" fmla="*/ 331441 w 3849849"/>
                <a:gd name="connsiteY187" fmla="*/ 392410 h 1413010"/>
                <a:gd name="connsiteX188" fmla="*/ 347823 w 3849849"/>
                <a:gd name="connsiteY188" fmla="*/ 555722 h 1413010"/>
                <a:gd name="connsiteX189" fmla="*/ 420138 w 3849849"/>
                <a:gd name="connsiteY189" fmla="*/ 657559 h 1413010"/>
                <a:gd name="connsiteX190" fmla="*/ 470158 w 3849849"/>
                <a:gd name="connsiteY190" fmla="*/ 666473 h 1413010"/>
                <a:gd name="connsiteX191" fmla="*/ 568623 w 3849849"/>
                <a:gd name="connsiteY191" fmla="*/ 671488 h 1413010"/>
                <a:gd name="connsiteX192" fmla="*/ 593436 w 3849849"/>
                <a:gd name="connsiteY192" fmla="*/ 717807 h 1413010"/>
                <a:gd name="connsiteX193" fmla="*/ 481963 w 3849849"/>
                <a:gd name="connsiteY193" fmla="*/ 781954 h 1413010"/>
                <a:gd name="connsiteX194" fmla="*/ 418649 w 3849849"/>
                <a:gd name="connsiteY194" fmla="*/ 758279 h 1413010"/>
                <a:gd name="connsiteX195" fmla="*/ 401106 w 3849849"/>
                <a:gd name="connsiteY195" fmla="*/ 756440 h 1413010"/>
                <a:gd name="connsiteX196" fmla="*/ 225114 w 3849849"/>
                <a:gd name="connsiteY196" fmla="*/ 874483 h 1413010"/>
                <a:gd name="connsiteX197" fmla="*/ 163443 w 3849849"/>
                <a:gd name="connsiteY197" fmla="*/ 1025092 h 1413010"/>
                <a:gd name="connsiteX198" fmla="*/ 224589 w 3849849"/>
                <a:gd name="connsiteY198" fmla="*/ 1237505 h 1413010"/>
                <a:gd name="connsiteX199" fmla="*/ 366854 w 3849849"/>
                <a:gd name="connsiteY199" fmla="*/ 1301936 h 1413010"/>
                <a:gd name="connsiteX200" fmla="*/ 523157 w 3849849"/>
                <a:gd name="connsiteY200" fmla="*/ 1246769 h 1413010"/>
                <a:gd name="connsiteX201" fmla="*/ 678694 w 3849849"/>
                <a:gd name="connsiteY201" fmla="*/ 1057198 h 1413010"/>
                <a:gd name="connsiteX202" fmla="*/ 704362 w 3849849"/>
                <a:gd name="connsiteY202" fmla="*/ 1008974 h 1413010"/>
                <a:gd name="connsiteX203" fmla="*/ 711523 w 3849849"/>
                <a:gd name="connsiteY203" fmla="*/ 998111 h 1413010"/>
                <a:gd name="connsiteX204" fmla="*/ 737103 w 3849849"/>
                <a:gd name="connsiteY204" fmla="*/ 990840 h 1413010"/>
                <a:gd name="connsiteX205" fmla="*/ 750331 w 3849849"/>
                <a:gd name="connsiteY205" fmla="*/ 1013682 h 1413010"/>
                <a:gd name="connsiteX206" fmla="*/ 734978 w 3849849"/>
                <a:gd name="connsiteY206" fmla="*/ 1074828 h 1413010"/>
                <a:gd name="connsiteX207" fmla="*/ 567046 w 3849849"/>
                <a:gd name="connsiteY207" fmla="*/ 1324734 h 1413010"/>
                <a:gd name="connsiteX208" fmla="*/ 389258 w 3849849"/>
                <a:gd name="connsiteY208" fmla="*/ 1410014 h 1413010"/>
                <a:gd name="connsiteX209" fmla="*/ 52692 w 3849849"/>
                <a:gd name="connsiteY209" fmla="*/ 1272567 h 1413010"/>
                <a:gd name="connsiteX210" fmla="*/ 175 w 3849849"/>
                <a:gd name="connsiteY210" fmla="*/ 1093619 h 1413010"/>
                <a:gd name="connsiteX211" fmla="*/ 41151 w 3849849"/>
                <a:gd name="connsiteY211" fmla="*/ 931139 h 1413010"/>
                <a:gd name="connsiteX212" fmla="*/ 197958 w 3849849"/>
                <a:gd name="connsiteY212" fmla="*/ 763076 h 1413010"/>
                <a:gd name="connsiteX213" fmla="*/ 314096 w 3849849"/>
                <a:gd name="connsiteY213" fmla="*/ 705105 h 1413010"/>
                <a:gd name="connsiteX214" fmla="*/ 322878 w 3849849"/>
                <a:gd name="connsiteY214" fmla="*/ 701207 h 1413010"/>
                <a:gd name="connsiteX215" fmla="*/ 284749 w 3849849"/>
                <a:gd name="connsiteY215" fmla="*/ 675123 h 1413010"/>
                <a:gd name="connsiteX216" fmla="*/ 167012 w 3849849"/>
                <a:gd name="connsiteY216" fmla="*/ 510169 h 1413010"/>
                <a:gd name="connsiteX217" fmla="*/ 162808 w 3849849"/>
                <a:gd name="connsiteY217" fmla="*/ 414530 h 1413010"/>
                <a:gd name="connsiteX218" fmla="*/ 281574 w 3849849"/>
                <a:gd name="connsiteY218" fmla="*/ 166398 h 1413010"/>
                <a:gd name="connsiteX219" fmla="*/ 567221 w 3849849"/>
                <a:gd name="connsiteY219" fmla="*/ 9941 h 1413010"/>
                <a:gd name="connsiteX220" fmla="*/ 647275 w 3849849"/>
                <a:gd name="connsiteY220" fmla="*/ 94 h 1413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</a:cxnLst>
              <a:rect l="l" t="t" r="r" b="b"/>
              <a:pathLst>
                <a:path w="3849849" h="1413010">
                  <a:moveTo>
                    <a:pt x="1175254" y="596841"/>
                  </a:moveTo>
                  <a:cubicBezTo>
                    <a:pt x="1169686" y="593670"/>
                    <a:pt x="1161840" y="594443"/>
                    <a:pt x="1152730" y="599721"/>
                  </a:cubicBezTo>
                  <a:cubicBezTo>
                    <a:pt x="1138078" y="608218"/>
                    <a:pt x="1123077" y="617766"/>
                    <a:pt x="1111776" y="630075"/>
                  </a:cubicBezTo>
                  <a:cubicBezTo>
                    <a:pt x="1048221" y="699280"/>
                    <a:pt x="1001376" y="778078"/>
                    <a:pt x="979322" y="870257"/>
                  </a:cubicBezTo>
                  <a:cubicBezTo>
                    <a:pt x="970562" y="906896"/>
                    <a:pt x="965174" y="944017"/>
                    <a:pt x="967978" y="981773"/>
                  </a:cubicBezTo>
                  <a:cubicBezTo>
                    <a:pt x="969204" y="998286"/>
                    <a:pt x="970146" y="1015479"/>
                    <a:pt x="984425" y="1027567"/>
                  </a:cubicBezTo>
                  <a:cubicBezTo>
                    <a:pt x="1006544" y="1046270"/>
                    <a:pt x="1030328" y="1041299"/>
                    <a:pt x="1053258" y="1030721"/>
                  </a:cubicBezTo>
                  <a:cubicBezTo>
                    <a:pt x="1097015" y="1010573"/>
                    <a:pt x="1130851" y="978029"/>
                    <a:pt x="1159738" y="940338"/>
                  </a:cubicBezTo>
                  <a:cubicBezTo>
                    <a:pt x="1169374" y="927767"/>
                    <a:pt x="1180346" y="914233"/>
                    <a:pt x="1184004" y="899472"/>
                  </a:cubicBezTo>
                  <a:cubicBezTo>
                    <a:pt x="1201064" y="830704"/>
                    <a:pt x="1215913" y="761390"/>
                    <a:pt x="1231221" y="692206"/>
                  </a:cubicBezTo>
                  <a:cubicBezTo>
                    <a:pt x="1232951" y="684388"/>
                    <a:pt x="1232513" y="676065"/>
                    <a:pt x="1233104" y="666933"/>
                  </a:cubicBezTo>
                  <a:cubicBezTo>
                    <a:pt x="1211554" y="671510"/>
                    <a:pt x="1192151" y="675627"/>
                    <a:pt x="1169878" y="680358"/>
                  </a:cubicBezTo>
                  <a:cubicBezTo>
                    <a:pt x="1173250" y="672079"/>
                    <a:pt x="1176339" y="666933"/>
                    <a:pt x="1177412" y="661414"/>
                  </a:cubicBezTo>
                  <a:cubicBezTo>
                    <a:pt x="1180259" y="646894"/>
                    <a:pt x="1184113" y="632221"/>
                    <a:pt x="1184113" y="617613"/>
                  </a:cubicBezTo>
                  <a:cubicBezTo>
                    <a:pt x="1184113" y="607123"/>
                    <a:pt x="1180823" y="600011"/>
                    <a:pt x="1175254" y="596841"/>
                  </a:cubicBezTo>
                  <a:close/>
                  <a:moveTo>
                    <a:pt x="2831053" y="590032"/>
                  </a:moveTo>
                  <a:cubicBezTo>
                    <a:pt x="2825654" y="589680"/>
                    <a:pt x="2819730" y="590691"/>
                    <a:pt x="2813483" y="593259"/>
                  </a:cubicBezTo>
                  <a:cubicBezTo>
                    <a:pt x="2798963" y="599216"/>
                    <a:pt x="2784793" y="608064"/>
                    <a:pt x="2773186" y="618598"/>
                  </a:cubicBezTo>
                  <a:cubicBezTo>
                    <a:pt x="2725991" y="661413"/>
                    <a:pt x="2699294" y="717194"/>
                    <a:pt x="2678861" y="776084"/>
                  </a:cubicBezTo>
                  <a:cubicBezTo>
                    <a:pt x="2670473" y="800262"/>
                    <a:pt x="2665633" y="825666"/>
                    <a:pt x="2658778" y="852144"/>
                  </a:cubicBezTo>
                  <a:cubicBezTo>
                    <a:pt x="2662370" y="850983"/>
                    <a:pt x="2663508" y="850896"/>
                    <a:pt x="2664275" y="850326"/>
                  </a:cubicBezTo>
                  <a:cubicBezTo>
                    <a:pt x="2694870" y="828032"/>
                    <a:pt x="2725991" y="806394"/>
                    <a:pt x="2755841" y="783158"/>
                  </a:cubicBezTo>
                  <a:cubicBezTo>
                    <a:pt x="2788691" y="757578"/>
                    <a:pt x="2819440" y="729633"/>
                    <a:pt x="2840617" y="692928"/>
                  </a:cubicBezTo>
                  <a:cubicBezTo>
                    <a:pt x="2852794" y="671816"/>
                    <a:pt x="2861642" y="649894"/>
                    <a:pt x="2860043" y="624796"/>
                  </a:cubicBezTo>
                  <a:cubicBezTo>
                    <a:pt x="2858729" y="604412"/>
                    <a:pt x="2847252" y="591087"/>
                    <a:pt x="2831053" y="590032"/>
                  </a:cubicBezTo>
                  <a:close/>
                  <a:moveTo>
                    <a:pt x="1813727" y="452946"/>
                  </a:moveTo>
                  <a:cubicBezTo>
                    <a:pt x="1840755" y="451735"/>
                    <a:pt x="1862769" y="467146"/>
                    <a:pt x="1880656" y="492868"/>
                  </a:cubicBezTo>
                  <a:cubicBezTo>
                    <a:pt x="1886657" y="501519"/>
                    <a:pt x="1886657" y="510848"/>
                    <a:pt x="1882211" y="520835"/>
                  </a:cubicBezTo>
                  <a:cubicBezTo>
                    <a:pt x="1869312" y="549810"/>
                    <a:pt x="1850718" y="574973"/>
                    <a:pt x="1830329" y="598779"/>
                  </a:cubicBezTo>
                  <a:cubicBezTo>
                    <a:pt x="1824241" y="605875"/>
                    <a:pt x="1823080" y="612379"/>
                    <a:pt x="1824569" y="620613"/>
                  </a:cubicBezTo>
                  <a:cubicBezTo>
                    <a:pt x="1834687" y="676438"/>
                    <a:pt x="1852361" y="729634"/>
                    <a:pt x="1877634" y="780553"/>
                  </a:cubicBezTo>
                  <a:cubicBezTo>
                    <a:pt x="1899293" y="824178"/>
                    <a:pt x="1919552" y="868504"/>
                    <a:pt x="1940094" y="912765"/>
                  </a:cubicBezTo>
                  <a:cubicBezTo>
                    <a:pt x="1956498" y="948091"/>
                    <a:pt x="1953694" y="982255"/>
                    <a:pt x="1934510" y="1016157"/>
                  </a:cubicBezTo>
                  <a:cubicBezTo>
                    <a:pt x="1898002" y="1080742"/>
                    <a:pt x="1850565" y="1134617"/>
                    <a:pt x="1783265" y="1167840"/>
                  </a:cubicBezTo>
                  <a:cubicBezTo>
                    <a:pt x="1738610" y="1189872"/>
                    <a:pt x="1692532" y="1194755"/>
                    <a:pt x="1648118" y="1165321"/>
                  </a:cubicBezTo>
                  <a:cubicBezTo>
                    <a:pt x="1623523" y="1149027"/>
                    <a:pt x="1602521" y="1128748"/>
                    <a:pt x="1587804" y="1103168"/>
                  </a:cubicBezTo>
                  <a:cubicBezTo>
                    <a:pt x="1578671" y="1087268"/>
                    <a:pt x="1570875" y="1070186"/>
                    <a:pt x="1565487" y="1052709"/>
                  </a:cubicBezTo>
                  <a:cubicBezTo>
                    <a:pt x="1562925" y="1044409"/>
                    <a:pt x="1565224" y="1032889"/>
                    <a:pt x="1569123" y="1024633"/>
                  </a:cubicBezTo>
                  <a:cubicBezTo>
                    <a:pt x="1586074" y="988760"/>
                    <a:pt x="1612486" y="963005"/>
                    <a:pt x="1652213" y="953062"/>
                  </a:cubicBezTo>
                  <a:cubicBezTo>
                    <a:pt x="1658564" y="951463"/>
                    <a:pt x="1664696" y="949010"/>
                    <a:pt x="1670938" y="947018"/>
                  </a:cubicBezTo>
                  <a:cubicBezTo>
                    <a:pt x="1671573" y="946820"/>
                    <a:pt x="1672339" y="946996"/>
                    <a:pt x="1673654" y="946996"/>
                  </a:cubicBezTo>
                  <a:cubicBezTo>
                    <a:pt x="1681450" y="967823"/>
                    <a:pt x="1688765" y="989045"/>
                    <a:pt x="1697350" y="1009740"/>
                  </a:cubicBezTo>
                  <a:cubicBezTo>
                    <a:pt x="1704752" y="1027545"/>
                    <a:pt x="1712987" y="1045066"/>
                    <a:pt x="1721988" y="1062104"/>
                  </a:cubicBezTo>
                  <a:cubicBezTo>
                    <a:pt x="1735347" y="1087377"/>
                    <a:pt x="1749911" y="1093729"/>
                    <a:pt x="1777987" y="1085866"/>
                  </a:cubicBezTo>
                  <a:cubicBezTo>
                    <a:pt x="1805538" y="1078158"/>
                    <a:pt x="1829015" y="1063528"/>
                    <a:pt x="1835344" y="1033656"/>
                  </a:cubicBezTo>
                  <a:cubicBezTo>
                    <a:pt x="1838388" y="1019311"/>
                    <a:pt x="1837293" y="1002688"/>
                    <a:pt x="1833176" y="988519"/>
                  </a:cubicBezTo>
                  <a:cubicBezTo>
                    <a:pt x="1821635" y="948770"/>
                    <a:pt x="1808297" y="909502"/>
                    <a:pt x="1794325" y="870541"/>
                  </a:cubicBezTo>
                  <a:cubicBezTo>
                    <a:pt x="1774571" y="815440"/>
                    <a:pt x="1753612" y="760776"/>
                    <a:pt x="1733157" y="705916"/>
                  </a:cubicBezTo>
                  <a:cubicBezTo>
                    <a:pt x="1731799" y="702280"/>
                    <a:pt x="1730397" y="698645"/>
                    <a:pt x="1728317" y="693192"/>
                  </a:cubicBezTo>
                  <a:cubicBezTo>
                    <a:pt x="1717389" y="708828"/>
                    <a:pt x="1707753" y="723173"/>
                    <a:pt x="1697569" y="737102"/>
                  </a:cubicBezTo>
                  <a:cubicBezTo>
                    <a:pt x="1650045" y="802102"/>
                    <a:pt x="1603572" y="867892"/>
                    <a:pt x="1554384" y="931600"/>
                  </a:cubicBezTo>
                  <a:cubicBezTo>
                    <a:pt x="1512795" y="985453"/>
                    <a:pt x="1468578" y="1037313"/>
                    <a:pt x="1424339" y="1089042"/>
                  </a:cubicBezTo>
                  <a:cubicBezTo>
                    <a:pt x="1404475" y="1112300"/>
                    <a:pt x="1381677" y="1132930"/>
                    <a:pt x="1351608" y="1143377"/>
                  </a:cubicBezTo>
                  <a:cubicBezTo>
                    <a:pt x="1323904" y="1153013"/>
                    <a:pt x="1295718" y="1156210"/>
                    <a:pt x="1266656" y="1151809"/>
                  </a:cubicBezTo>
                  <a:cubicBezTo>
                    <a:pt x="1235667" y="1147100"/>
                    <a:pt x="1216789" y="1128682"/>
                    <a:pt x="1206320" y="1099970"/>
                  </a:cubicBezTo>
                  <a:cubicBezTo>
                    <a:pt x="1196137" y="1072025"/>
                    <a:pt x="1189588" y="1043511"/>
                    <a:pt x="1190574" y="1013573"/>
                  </a:cubicBezTo>
                  <a:cubicBezTo>
                    <a:pt x="1190683" y="1010660"/>
                    <a:pt x="1190508" y="1007747"/>
                    <a:pt x="1190311" y="1004835"/>
                  </a:cubicBezTo>
                  <a:cubicBezTo>
                    <a:pt x="1190267" y="1004287"/>
                    <a:pt x="1189479" y="1003805"/>
                    <a:pt x="1188778" y="1002973"/>
                  </a:cubicBezTo>
                  <a:cubicBezTo>
                    <a:pt x="1177434" y="1018084"/>
                    <a:pt x="1167075" y="1033875"/>
                    <a:pt x="1154745" y="1047957"/>
                  </a:cubicBezTo>
                  <a:cubicBezTo>
                    <a:pt x="1104724" y="1105073"/>
                    <a:pt x="1042176" y="1139938"/>
                    <a:pt x="967189" y="1153539"/>
                  </a:cubicBezTo>
                  <a:cubicBezTo>
                    <a:pt x="932411" y="1159846"/>
                    <a:pt x="901816" y="1154108"/>
                    <a:pt x="876018" y="1129711"/>
                  </a:cubicBezTo>
                  <a:cubicBezTo>
                    <a:pt x="854161" y="1109037"/>
                    <a:pt x="843014" y="1082362"/>
                    <a:pt x="836334" y="1053454"/>
                  </a:cubicBezTo>
                  <a:cubicBezTo>
                    <a:pt x="824113" y="1000498"/>
                    <a:pt x="831494" y="948594"/>
                    <a:pt x="843715" y="896822"/>
                  </a:cubicBezTo>
                  <a:cubicBezTo>
                    <a:pt x="870083" y="784954"/>
                    <a:pt x="927177" y="690366"/>
                    <a:pt x="1006829" y="608765"/>
                  </a:cubicBezTo>
                  <a:cubicBezTo>
                    <a:pt x="1048089" y="566476"/>
                    <a:pt x="1094606" y="531413"/>
                    <a:pt x="1150540" y="509907"/>
                  </a:cubicBezTo>
                  <a:cubicBezTo>
                    <a:pt x="1195261" y="492715"/>
                    <a:pt x="1235886" y="502592"/>
                    <a:pt x="1273708" y="527843"/>
                  </a:cubicBezTo>
                  <a:cubicBezTo>
                    <a:pt x="1294907" y="541991"/>
                    <a:pt x="1304675" y="573571"/>
                    <a:pt x="1296791" y="598253"/>
                  </a:cubicBezTo>
                  <a:cubicBezTo>
                    <a:pt x="1291776" y="614000"/>
                    <a:pt x="1284176" y="628936"/>
                    <a:pt x="1277343" y="645142"/>
                  </a:cubicBezTo>
                  <a:cubicBezTo>
                    <a:pt x="1288469" y="643653"/>
                    <a:pt x="1300010" y="642076"/>
                    <a:pt x="1311574" y="640543"/>
                  </a:cubicBezTo>
                  <a:cubicBezTo>
                    <a:pt x="1314815" y="640127"/>
                    <a:pt x="1318078" y="639601"/>
                    <a:pt x="1321341" y="639404"/>
                  </a:cubicBezTo>
                  <a:cubicBezTo>
                    <a:pt x="1344577" y="637959"/>
                    <a:pt x="1347731" y="641069"/>
                    <a:pt x="1343614" y="664414"/>
                  </a:cubicBezTo>
                  <a:cubicBezTo>
                    <a:pt x="1337372" y="699849"/>
                    <a:pt x="1330868" y="735240"/>
                    <a:pt x="1323685" y="770500"/>
                  </a:cubicBezTo>
                  <a:cubicBezTo>
                    <a:pt x="1309296" y="840998"/>
                    <a:pt x="1293287" y="911188"/>
                    <a:pt x="1280453" y="981971"/>
                  </a:cubicBezTo>
                  <a:cubicBezTo>
                    <a:pt x="1277015" y="1000915"/>
                    <a:pt x="1279906" y="1022202"/>
                    <a:pt x="1284790" y="1041168"/>
                  </a:cubicBezTo>
                  <a:cubicBezTo>
                    <a:pt x="1292192" y="1069813"/>
                    <a:pt x="1323137" y="1078924"/>
                    <a:pt x="1349199" y="1062542"/>
                  </a:cubicBezTo>
                  <a:cubicBezTo>
                    <a:pt x="1378545" y="1044102"/>
                    <a:pt x="1402022" y="1019158"/>
                    <a:pt x="1425084" y="993775"/>
                  </a:cubicBezTo>
                  <a:cubicBezTo>
                    <a:pt x="1504451" y="906458"/>
                    <a:pt x="1573919" y="811673"/>
                    <a:pt x="1637321" y="712311"/>
                  </a:cubicBezTo>
                  <a:cubicBezTo>
                    <a:pt x="1644570" y="700944"/>
                    <a:pt x="1651972" y="689644"/>
                    <a:pt x="1659966" y="678825"/>
                  </a:cubicBezTo>
                  <a:cubicBezTo>
                    <a:pt x="1667521" y="668598"/>
                    <a:pt x="1669449" y="657472"/>
                    <a:pt x="1662813" y="647201"/>
                  </a:cubicBezTo>
                  <a:cubicBezTo>
                    <a:pt x="1642117" y="615117"/>
                    <a:pt x="1651512" y="585814"/>
                    <a:pt x="1670325" y="557716"/>
                  </a:cubicBezTo>
                  <a:cubicBezTo>
                    <a:pt x="1699277" y="514462"/>
                    <a:pt x="1736442" y="480604"/>
                    <a:pt x="1784995" y="459930"/>
                  </a:cubicBezTo>
                  <a:cubicBezTo>
                    <a:pt x="1795152" y="455599"/>
                    <a:pt x="1804718" y="453349"/>
                    <a:pt x="1813727" y="452946"/>
                  </a:cubicBezTo>
                  <a:close/>
                  <a:moveTo>
                    <a:pt x="2378036" y="70080"/>
                  </a:moveTo>
                  <a:cubicBezTo>
                    <a:pt x="2388220" y="69773"/>
                    <a:pt x="2398492" y="69664"/>
                    <a:pt x="2408610" y="70605"/>
                  </a:cubicBezTo>
                  <a:cubicBezTo>
                    <a:pt x="2427312" y="72335"/>
                    <a:pt x="2437058" y="81337"/>
                    <a:pt x="2437036" y="100040"/>
                  </a:cubicBezTo>
                  <a:cubicBezTo>
                    <a:pt x="2437014" y="132014"/>
                    <a:pt x="2436138" y="164055"/>
                    <a:pt x="2433598" y="195898"/>
                  </a:cubicBezTo>
                  <a:cubicBezTo>
                    <a:pt x="2431649" y="220098"/>
                    <a:pt x="2426546" y="244057"/>
                    <a:pt x="2422779" y="268629"/>
                  </a:cubicBezTo>
                  <a:cubicBezTo>
                    <a:pt x="2440256" y="269461"/>
                    <a:pt x="2457666" y="270228"/>
                    <a:pt x="2475077" y="271126"/>
                  </a:cubicBezTo>
                  <a:cubicBezTo>
                    <a:pt x="2554182" y="275199"/>
                    <a:pt x="2631052" y="289872"/>
                    <a:pt x="2704878" y="319197"/>
                  </a:cubicBezTo>
                  <a:cubicBezTo>
                    <a:pt x="2712040" y="322044"/>
                    <a:pt x="2715040" y="326709"/>
                    <a:pt x="2715631" y="333870"/>
                  </a:cubicBezTo>
                  <a:cubicBezTo>
                    <a:pt x="2718391" y="367882"/>
                    <a:pt x="2692680" y="391972"/>
                    <a:pt x="2659150" y="386410"/>
                  </a:cubicBezTo>
                  <a:cubicBezTo>
                    <a:pt x="2634754" y="382380"/>
                    <a:pt x="2610531" y="376970"/>
                    <a:pt x="2586047" y="373707"/>
                  </a:cubicBezTo>
                  <a:cubicBezTo>
                    <a:pt x="2525908" y="365670"/>
                    <a:pt x="2465463" y="363108"/>
                    <a:pt x="2404843" y="366042"/>
                  </a:cubicBezTo>
                  <a:cubicBezTo>
                    <a:pt x="2401798" y="366195"/>
                    <a:pt x="2397002" y="369984"/>
                    <a:pt x="2396280" y="372875"/>
                  </a:cubicBezTo>
                  <a:cubicBezTo>
                    <a:pt x="2352216" y="549721"/>
                    <a:pt x="2279967" y="716318"/>
                    <a:pt x="2210958" y="884163"/>
                  </a:cubicBezTo>
                  <a:cubicBezTo>
                    <a:pt x="2190635" y="933592"/>
                    <a:pt x="2191686" y="983678"/>
                    <a:pt x="2217638" y="1031531"/>
                  </a:cubicBezTo>
                  <a:cubicBezTo>
                    <a:pt x="2234216" y="1062082"/>
                    <a:pt x="2271316" y="1076514"/>
                    <a:pt x="2304911" y="1066396"/>
                  </a:cubicBezTo>
                  <a:cubicBezTo>
                    <a:pt x="2334915" y="1057373"/>
                    <a:pt x="2359531" y="1038933"/>
                    <a:pt x="2382877" y="1019157"/>
                  </a:cubicBezTo>
                  <a:cubicBezTo>
                    <a:pt x="2434167" y="975706"/>
                    <a:pt x="2480005" y="926759"/>
                    <a:pt x="2523696" y="875797"/>
                  </a:cubicBezTo>
                  <a:cubicBezTo>
                    <a:pt x="2526171" y="872906"/>
                    <a:pt x="2528273" y="869073"/>
                    <a:pt x="2529018" y="865372"/>
                  </a:cubicBezTo>
                  <a:cubicBezTo>
                    <a:pt x="2546232" y="780661"/>
                    <a:pt x="2586594" y="707404"/>
                    <a:pt x="2640053" y="640586"/>
                  </a:cubicBezTo>
                  <a:cubicBezTo>
                    <a:pt x="2675707" y="595997"/>
                    <a:pt x="2717844" y="558832"/>
                    <a:pt x="2768039" y="531303"/>
                  </a:cubicBezTo>
                  <a:cubicBezTo>
                    <a:pt x="2807679" y="509556"/>
                    <a:pt x="2849859" y="499898"/>
                    <a:pt x="2895347" y="505504"/>
                  </a:cubicBezTo>
                  <a:cubicBezTo>
                    <a:pt x="2950010" y="512228"/>
                    <a:pt x="2982882" y="555963"/>
                    <a:pt x="2975196" y="610385"/>
                  </a:cubicBezTo>
                  <a:cubicBezTo>
                    <a:pt x="2966610" y="671269"/>
                    <a:pt x="2935315" y="719691"/>
                    <a:pt x="2894252" y="762922"/>
                  </a:cubicBezTo>
                  <a:cubicBezTo>
                    <a:pt x="2848962" y="810599"/>
                    <a:pt x="2793991" y="846143"/>
                    <a:pt x="2740379" y="883309"/>
                  </a:cubicBezTo>
                  <a:cubicBezTo>
                    <a:pt x="2714624" y="901157"/>
                    <a:pt x="2688738" y="918853"/>
                    <a:pt x="2662655" y="936220"/>
                  </a:cubicBezTo>
                  <a:cubicBezTo>
                    <a:pt x="2656260" y="940490"/>
                    <a:pt x="2653500" y="945024"/>
                    <a:pt x="2653960" y="953018"/>
                  </a:cubicBezTo>
                  <a:cubicBezTo>
                    <a:pt x="2657333" y="1011382"/>
                    <a:pt x="2691322" y="1056869"/>
                    <a:pt x="2743161" y="1070995"/>
                  </a:cubicBezTo>
                  <a:cubicBezTo>
                    <a:pt x="2779187" y="1080807"/>
                    <a:pt x="2814578" y="1077346"/>
                    <a:pt x="2849312" y="1064535"/>
                  </a:cubicBezTo>
                  <a:cubicBezTo>
                    <a:pt x="2888733" y="1049992"/>
                    <a:pt x="2923051" y="1026515"/>
                    <a:pt x="2956470" y="1001856"/>
                  </a:cubicBezTo>
                  <a:cubicBezTo>
                    <a:pt x="3015317" y="958427"/>
                    <a:pt x="3067550" y="907705"/>
                    <a:pt x="3116322" y="853393"/>
                  </a:cubicBezTo>
                  <a:cubicBezTo>
                    <a:pt x="3122717" y="846275"/>
                    <a:pt x="3126681" y="836814"/>
                    <a:pt x="3131192" y="828141"/>
                  </a:cubicBezTo>
                  <a:cubicBezTo>
                    <a:pt x="3159356" y="773872"/>
                    <a:pt x="3187192" y="719406"/>
                    <a:pt x="3215597" y="665268"/>
                  </a:cubicBezTo>
                  <a:cubicBezTo>
                    <a:pt x="3219386" y="658085"/>
                    <a:pt x="3219210" y="653770"/>
                    <a:pt x="3212750" y="648842"/>
                  </a:cubicBezTo>
                  <a:cubicBezTo>
                    <a:pt x="3187542" y="629614"/>
                    <a:pt x="3183578" y="602961"/>
                    <a:pt x="3191440" y="575126"/>
                  </a:cubicBezTo>
                  <a:cubicBezTo>
                    <a:pt x="3205916" y="523747"/>
                    <a:pt x="3232066" y="479114"/>
                    <a:pt x="3272932" y="443438"/>
                  </a:cubicBezTo>
                  <a:cubicBezTo>
                    <a:pt x="3289379" y="429093"/>
                    <a:pt x="3306221" y="420464"/>
                    <a:pt x="3328756" y="421625"/>
                  </a:cubicBezTo>
                  <a:cubicBezTo>
                    <a:pt x="3362417" y="423377"/>
                    <a:pt x="3381032" y="442628"/>
                    <a:pt x="3391851" y="471756"/>
                  </a:cubicBezTo>
                  <a:cubicBezTo>
                    <a:pt x="3409174" y="518360"/>
                    <a:pt x="3401027" y="562380"/>
                    <a:pt x="3376937" y="604494"/>
                  </a:cubicBezTo>
                  <a:cubicBezTo>
                    <a:pt x="3376433" y="605392"/>
                    <a:pt x="3376214" y="606443"/>
                    <a:pt x="3375054" y="609685"/>
                  </a:cubicBezTo>
                  <a:cubicBezTo>
                    <a:pt x="3383748" y="612378"/>
                    <a:pt x="3392180" y="617043"/>
                    <a:pt x="3400655" y="617153"/>
                  </a:cubicBezTo>
                  <a:cubicBezTo>
                    <a:pt x="3416883" y="617372"/>
                    <a:pt x="3433155" y="615116"/>
                    <a:pt x="3449384" y="613692"/>
                  </a:cubicBezTo>
                  <a:cubicBezTo>
                    <a:pt x="3490666" y="610101"/>
                    <a:pt x="3514121" y="609838"/>
                    <a:pt x="3538628" y="648492"/>
                  </a:cubicBezTo>
                  <a:cubicBezTo>
                    <a:pt x="3566551" y="692534"/>
                    <a:pt x="3578093" y="741459"/>
                    <a:pt x="3558316" y="792115"/>
                  </a:cubicBezTo>
                  <a:cubicBezTo>
                    <a:pt x="3549446" y="814848"/>
                    <a:pt x="3534730" y="835478"/>
                    <a:pt x="3521524" y="856327"/>
                  </a:cubicBezTo>
                  <a:cubicBezTo>
                    <a:pt x="3497192" y="894784"/>
                    <a:pt x="3471372" y="932300"/>
                    <a:pt x="3447434" y="970976"/>
                  </a:cubicBezTo>
                  <a:cubicBezTo>
                    <a:pt x="3431754" y="996337"/>
                    <a:pt x="3423038" y="1023887"/>
                    <a:pt x="3431820" y="1054307"/>
                  </a:cubicBezTo>
                  <a:cubicBezTo>
                    <a:pt x="3437032" y="1072375"/>
                    <a:pt x="3444390" y="1078222"/>
                    <a:pt x="3462940" y="1081420"/>
                  </a:cubicBezTo>
                  <a:cubicBezTo>
                    <a:pt x="3490995" y="1086260"/>
                    <a:pt x="3515392" y="1077259"/>
                    <a:pt x="3538518" y="1062936"/>
                  </a:cubicBezTo>
                  <a:cubicBezTo>
                    <a:pt x="3583590" y="1035013"/>
                    <a:pt x="3620908" y="998198"/>
                    <a:pt x="3656606" y="959588"/>
                  </a:cubicBezTo>
                  <a:cubicBezTo>
                    <a:pt x="3707655" y="904398"/>
                    <a:pt x="3753077" y="844786"/>
                    <a:pt x="3795958" y="783136"/>
                  </a:cubicBezTo>
                  <a:cubicBezTo>
                    <a:pt x="3800360" y="776785"/>
                    <a:pt x="3806864" y="771397"/>
                    <a:pt x="3813434" y="767171"/>
                  </a:cubicBezTo>
                  <a:cubicBezTo>
                    <a:pt x="3821844" y="761761"/>
                    <a:pt x="3831393" y="760951"/>
                    <a:pt x="3840022" y="767411"/>
                  </a:cubicBezTo>
                  <a:cubicBezTo>
                    <a:pt x="3848475" y="773741"/>
                    <a:pt x="3851804" y="783267"/>
                    <a:pt x="3848716" y="792553"/>
                  </a:cubicBezTo>
                  <a:cubicBezTo>
                    <a:pt x="3844380" y="805496"/>
                    <a:pt x="3838817" y="818417"/>
                    <a:pt x="3831568" y="829959"/>
                  </a:cubicBezTo>
                  <a:cubicBezTo>
                    <a:pt x="3781109" y="910377"/>
                    <a:pt x="3724168" y="985934"/>
                    <a:pt x="3658489" y="1054636"/>
                  </a:cubicBezTo>
                  <a:cubicBezTo>
                    <a:pt x="3618564" y="1096400"/>
                    <a:pt x="3574632" y="1133477"/>
                    <a:pt x="3523582" y="1161312"/>
                  </a:cubicBezTo>
                  <a:cubicBezTo>
                    <a:pt x="3491783" y="1178657"/>
                    <a:pt x="3458319" y="1187439"/>
                    <a:pt x="3421636" y="1182052"/>
                  </a:cubicBezTo>
                  <a:cubicBezTo>
                    <a:pt x="3377025" y="1175504"/>
                    <a:pt x="3346057" y="1150450"/>
                    <a:pt x="3326697" y="1111357"/>
                  </a:cubicBezTo>
                  <a:cubicBezTo>
                    <a:pt x="3306242" y="1070053"/>
                    <a:pt x="3303483" y="1027172"/>
                    <a:pt x="3325449" y="985386"/>
                  </a:cubicBezTo>
                  <a:cubicBezTo>
                    <a:pt x="3355562" y="928073"/>
                    <a:pt x="3387427" y="871679"/>
                    <a:pt x="3417475" y="814322"/>
                  </a:cubicBezTo>
                  <a:cubicBezTo>
                    <a:pt x="3427856" y="794524"/>
                    <a:pt x="3435827" y="773324"/>
                    <a:pt x="3443317" y="752213"/>
                  </a:cubicBezTo>
                  <a:cubicBezTo>
                    <a:pt x="3445792" y="745226"/>
                    <a:pt x="3444347" y="736269"/>
                    <a:pt x="3442770" y="728604"/>
                  </a:cubicBezTo>
                  <a:cubicBezTo>
                    <a:pt x="3439353" y="712047"/>
                    <a:pt x="3429695" y="705192"/>
                    <a:pt x="3412744" y="707295"/>
                  </a:cubicBezTo>
                  <a:cubicBezTo>
                    <a:pt x="3380200" y="711346"/>
                    <a:pt x="3348072" y="713142"/>
                    <a:pt x="3317521" y="697790"/>
                  </a:cubicBezTo>
                  <a:cubicBezTo>
                    <a:pt x="3315331" y="696695"/>
                    <a:pt x="3312725" y="696432"/>
                    <a:pt x="3309790" y="695644"/>
                  </a:cubicBezTo>
                  <a:cubicBezTo>
                    <a:pt x="3291722" y="725428"/>
                    <a:pt x="3273786" y="754950"/>
                    <a:pt x="3255937" y="784516"/>
                  </a:cubicBezTo>
                  <a:cubicBezTo>
                    <a:pt x="3197594" y="881096"/>
                    <a:pt x="3139361" y="977743"/>
                    <a:pt x="3080953" y="1074302"/>
                  </a:cubicBezTo>
                  <a:cubicBezTo>
                    <a:pt x="3070221" y="1092063"/>
                    <a:pt x="3059118" y="1109584"/>
                    <a:pt x="3047861" y="1126994"/>
                  </a:cubicBezTo>
                  <a:cubicBezTo>
                    <a:pt x="3040787" y="1137901"/>
                    <a:pt x="3032049" y="1147012"/>
                    <a:pt x="3018690" y="1150296"/>
                  </a:cubicBezTo>
                  <a:cubicBezTo>
                    <a:pt x="3000162" y="1154852"/>
                    <a:pt x="2985883" y="1143135"/>
                    <a:pt x="2988840" y="1124366"/>
                  </a:cubicBezTo>
                  <a:cubicBezTo>
                    <a:pt x="2990329" y="1114884"/>
                    <a:pt x="2994315" y="1105576"/>
                    <a:pt x="2998476" y="1096794"/>
                  </a:cubicBezTo>
                  <a:cubicBezTo>
                    <a:pt x="3009032" y="1074565"/>
                    <a:pt x="3020332" y="1052686"/>
                    <a:pt x="3029903" y="1029516"/>
                  </a:cubicBezTo>
                  <a:cubicBezTo>
                    <a:pt x="3014704" y="1041451"/>
                    <a:pt x="2999812" y="1053781"/>
                    <a:pt x="2984284" y="1065235"/>
                  </a:cubicBezTo>
                  <a:cubicBezTo>
                    <a:pt x="2928613" y="1106320"/>
                    <a:pt x="2869854" y="1141536"/>
                    <a:pt x="2802335" y="1160152"/>
                  </a:cubicBezTo>
                  <a:cubicBezTo>
                    <a:pt x="2723494" y="1181899"/>
                    <a:pt x="2652383" y="1168890"/>
                    <a:pt x="2592858" y="1111292"/>
                  </a:cubicBezTo>
                  <a:cubicBezTo>
                    <a:pt x="2555452" y="1075069"/>
                    <a:pt x="2534274" y="1029406"/>
                    <a:pt x="2526762" y="977721"/>
                  </a:cubicBezTo>
                  <a:cubicBezTo>
                    <a:pt x="2526631" y="976758"/>
                    <a:pt x="2526280" y="975838"/>
                    <a:pt x="2525536" y="973056"/>
                  </a:cubicBezTo>
                  <a:cubicBezTo>
                    <a:pt x="2522141" y="976801"/>
                    <a:pt x="2519535" y="979539"/>
                    <a:pt x="2517104" y="982408"/>
                  </a:cubicBezTo>
                  <a:cubicBezTo>
                    <a:pt x="2468201" y="1040137"/>
                    <a:pt x="2415421" y="1093487"/>
                    <a:pt x="2354318" y="1138886"/>
                  </a:cubicBezTo>
                  <a:cubicBezTo>
                    <a:pt x="2267943" y="1203055"/>
                    <a:pt x="2159054" y="1154173"/>
                    <a:pt x="2126247" y="1067798"/>
                  </a:cubicBezTo>
                  <a:cubicBezTo>
                    <a:pt x="2110873" y="1027304"/>
                    <a:pt x="2109428" y="985846"/>
                    <a:pt x="2116304" y="944038"/>
                  </a:cubicBezTo>
                  <a:cubicBezTo>
                    <a:pt x="2133759" y="837843"/>
                    <a:pt x="2150951" y="731604"/>
                    <a:pt x="2170574" y="625825"/>
                  </a:cubicBezTo>
                  <a:cubicBezTo>
                    <a:pt x="2184415" y="551189"/>
                    <a:pt x="2202044" y="477231"/>
                    <a:pt x="2217966" y="402966"/>
                  </a:cubicBezTo>
                  <a:cubicBezTo>
                    <a:pt x="2218864" y="398805"/>
                    <a:pt x="2219565" y="394578"/>
                    <a:pt x="2220638" y="388928"/>
                  </a:cubicBezTo>
                  <a:cubicBezTo>
                    <a:pt x="2202789" y="390987"/>
                    <a:pt x="2185882" y="392826"/>
                    <a:pt x="2168997" y="394885"/>
                  </a:cubicBezTo>
                  <a:cubicBezTo>
                    <a:pt x="2100470" y="403229"/>
                    <a:pt x="2034660" y="392958"/>
                    <a:pt x="1971455" y="365626"/>
                  </a:cubicBezTo>
                  <a:cubicBezTo>
                    <a:pt x="1957921" y="359778"/>
                    <a:pt x="1955971" y="354588"/>
                    <a:pt x="1959782" y="340703"/>
                  </a:cubicBezTo>
                  <a:cubicBezTo>
                    <a:pt x="1968235" y="309867"/>
                    <a:pt x="1993246" y="294231"/>
                    <a:pt x="2027213" y="298216"/>
                  </a:cubicBezTo>
                  <a:cubicBezTo>
                    <a:pt x="2097580" y="306473"/>
                    <a:pt x="2167639" y="303626"/>
                    <a:pt x="2237479" y="292325"/>
                  </a:cubicBezTo>
                  <a:cubicBezTo>
                    <a:pt x="2244619" y="291165"/>
                    <a:pt x="2247357" y="288186"/>
                    <a:pt x="2249612" y="281134"/>
                  </a:cubicBezTo>
                  <a:cubicBezTo>
                    <a:pt x="2266454" y="228529"/>
                    <a:pt x="2284500" y="176319"/>
                    <a:pt x="2301232" y="123692"/>
                  </a:cubicBezTo>
                  <a:cubicBezTo>
                    <a:pt x="2313299" y="85717"/>
                    <a:pt x="2340828" y="71218"/>
                    <a:pt x="2378036" y="70080"/>
                  </a:cubicBezTo>
                  <a:close/>
                  <a:moveTo>
                    <a:pt x="647275" y="94"/>
                  </a:moveTo>
                  <a:cubicBezTo>
                    <a:pt x="674046" y="-533"/>
                    <a:pt x="700869" y="1926"/>
                    <a:pt x="727642" y="8759"/>
                  </a:cubicBezTo>
                  <a:cubicBezTo>
                    <a:pt x="805563" y="28644"/>
                    <a:pt x="866951" y="97412"/>
                    <a:pt x="875273" y="176341"/>
                  </a:cubicBezTo>
                  <a:cubicBezTo>
                    <a:pt x="879521" y="216615"/>
                    <a:pt x="872711" y="256189"/>
                    <a:pt x="860972" y="294910"/>
                  </a:cubicBezTo>
                  <a:cubicBezTo>
                    <a:pt x="846167" y="343660"/>
                    <a:pt x="826763" y="390176"/>
                    <a:pt x="793693" y="429729"/>
                  </a:cubicBezTo>
                  <a:cubicBezTo>
                    <a:pt x="785349" y="439737"/>
                    <a:pt x="775823" y="448979"/>
                    <a:pt x="765836" y="457367"/>
                  </a:cubicBezTo>
                  <a:cubicBezTo>
                    <a:pt x="747155" y="473048"/>
                    <a:pt x="725386" y="475545"/>
                    <a:pt x="701952" y="470770"/>
                  </a:cubicBezTo>
                  <a:cubicBezTo>
                    <a:pt x="662773" y="462777"/>
                    <a:pt x="626725" y="448453"/>
                    <a:pt x="595976" y="421472"/>
                  </a:cubicBezTo>
                  <a:cubicBezTo>
                    <a:pt x="613540" y="411004"/>
                    <a:pt x="631477" y="402528"/>
                    <a:pt x="646851" y="390746"/>
                  </a:cubicBezTo>
                  <a:cubicBezTo>
                    <a:pt x="702434" y="348128"/>
                    <a:pt x="734956" y="290946"/>
                    <a:pt x="748820" y="222813"/>
                  </a:cubicBezTo>
                  <a:cubicBezTo>
                    <a:pt x="753769" y="198394"/>
                    <a:pt x="755631" y="173822"/>
                    <a:pt x="751404" y="149031"/>
                  </a:cubicBezTo>
                  <a:cubicBezTo>
                    <a:pt x="742118" y="94564"/>
                    <a:pt x="711873" y="70386"/>
                    <a:pt x="656575" y="72927"/>
                  </a:cubicBezTo>
                  <a:cubicBezTo>
                    <a:pt x="605985" y="75248"/>
                    <a:pt x="558965" y="89790"/>
                    <a:pt x="515865" y="115742"/>
                  </a:cubicBezTo>
                  <a:cubicBezTo>
                    <a:pt x="411005" y="178881"/>
                    <a:pt x="350626" y="272768"/>
                    <a:pt x="331441" y="392410"/>
                  </a:cubicBezTo>
                  <a:cubicBezTo>
                    <a:pt x="322615" y="447534"/>
                    <a:pt x="326185" y="502964"/>
                    <a:pt x="347823" y="555722"/>
                  </a:cubicBezTo>
                  <a:cubicBezTo>
                    <a:pt x="364029" y="595230"/>
                    <a:pt x="392740" y="625760"/>
                    <a:pt x="420138" y="657559"/>
                  </a:cubicBezTo>
                  <a:cubicBezTo>
                    <a:pt x="435818" y="675758"/>
                    <a:pt x="453032" y="668225"/>
                    <a:pt x="470158" y="666473"/>
                  </a:cubicBezTo>
                  <a:cubicBezTo>
                    <a:pt x="503316" y="663078"/>
                    <a:pt x="536232" y="660275"/>
                    <a:pt x="568623" y="671488"/>
                  </a:cubicBezTo>
                  <a:cubicBezTo>
                    <a:pt x="594684" y="680511"/>
                    <a:pt x="600685" y="691461"/>
                    <a:pt x="593436" y="717807"/>
                  </a:cubicBezTo>
                  <a:cubicBezTo>
                    <a:pt x="579945" y="766820"/>
                    <a:pt x="531501" y="795510"/>
                    <a:pt x="481963" y="781954"/>
                  </a:cubicBezTo>
                  <a:cubicBezTo>
                    <a:pt x="460325" y="776018"/>
                    <a:pt x="439870" y="765879"/>
                    <a:pt x="418649" y="758279"/>
                  </a:cubicBezTo>
                  <a:cubicBezTo>
                    <a:pt x="413217" y="756352"/>
                    <a:pt x="406516" y="755126"/>
                    <a:pt x="401106" y="756440"/>
                  </a:cubicBezTo>
                  <a:cubicBezTo>
                    <a:pt x="328112" y="774310"/>
                    <a:pt x="269923" y="814695"/>
                    <a:pt x="225114" y="874483"/>
                  </a:cubicBezTo>
                  <a:cubicBezTo>
                    <a:pt x="191563" y="919269"/>
                    <a:pt x="167757" y="969071"/>
                    <a:pt x="163443" y="1025092"/>
                  </a:cubicBezTo>
                  <a:cubicBezTo>
                    <a:pt x="157442" y="1102817"/>
                    <a:pt x="171612" y="1176512"/>
                    <a:pt x="224589" y="1237505"/>
                  </a:cubicBezTo>
                  <a:cubicBezTo>
                    <a:pt x="261732" y="1280276"/>
                    <a:pt x="310789" y="1299001"/>
                    <a:pt x="366854" y="1301936"/>
                  </a:cubicBezTo>
                  <a:cubicBezTo>
                    <a:pt x="426774" y="1305067"/>
                    <a:pt x="476947" y="1281371"/>
                    <a:pt x="523157" y="1246769"/>
                  </a:cubicBezTo>
                  <a:cubicBezTo>
                    <a:pt x="590479" y="1196354"/>
                    <a:pt x="638069" y="1129557"/>
                    <a:pt x="678694" y="1057198"/>
                  </a:cubicBezTo>
                  <a:cubicBezTo>
                    <a:pt x="687608" y="1041320"/>
                    <a:pt x="695733" y="1025005"/>
                    <a:pt x="704362" y="1008974"/>
                  </a:cubicBezTo>
                  <a:cubicBezTo>
                    <a:pt x="706398" y="1005163"/>
                    <a:pt x="708588" y="1001221"/>
                    <a:pt x="711523" y="998111"/>
                  </a:cubicBezTo>
                  <a:cubicBezTo>
                    <a:pt x="718487" y="990752"/>
                    <a:pt x="727050" y="986657"/>
                    <a:pt x="737103" y="990840"/>
                  </a:cubicBezTo>
                  <a:cubicBezTo>
                    <a:pt x="746958" y="994935"/>
                    <a:pt x="752324" y="1003630"/>
                    <a:pt x="750331" y="1013682"/>
                  </a:cubicBezTo>
                  <a:cubicBezTo>
                    <a:pt x="746257" y="1034290"/>
                    <a:pt x="741987" y="1055096"/>
                    <a:pt x="734978" y="1074828"/>
                  </a:cubicBezTo>
                  <a:cubicBezTo>
                    <a:pt x="700398" y="1172351"/>
                    <a:pt x="647048" y="1257675"/>
                    <a:pt x="567046" y="1324734"/>
                  </a:cubicBezTo>
                  <a:cubicBezTo>
                    <a:pt x="515164" y="1368206"/>
                    <a:pt x="457960" y="1402590"/>
                    <a:pt x="389258" y="1410014"/>
                  </a:cubicBezTo>
                  <a:cubicBezTo>
                    <a:pt x="252775" y="1424753"/>
                    <a:pt x="136637" y="1386077"/>
                    <a:pt x="52692" y="1272567"/>
                  </a:cubicBezTo>
                  <a:cubicBezTo>
                    <a:pt x="13732" y="1219897"/>
                    <a:pt x="-1862" y="1159145"/>
                    <a:pt x="175" y="1093619"/>
                  </a:cubicBezTo>
                  <a:cubicBezTo>
                    <a:pt x="1971" y="1036349"/>
                    <a:pt x="14520" y="982233"/>
                    <a:pt x="41151" y="931139"/>
                  </a:cubicBezTo>
                  <a:cubicBezTo>
                    <a:pt x="77944" y="860511"/>
                    <a:pt x="130965" y="805321"/>
                    <a:pt x="197958" y="763076"/>
                  </a:cubicBezTo>
                  <a:cubicBezTo>
                    <a:pt x="234707" y="739905"/>
                    <a:pt x="273449" y="720589"/>
                    <a:pt x="314096" y="705105"/>
                  </a:cubicBezTo>
                  <a:cubicBezTo>
                    <a:pt x="316768" y="704098"/>
                    <a:pt x="319308" y="702805"/>
                    <a:pt x="322878" y="701207"/>
                  </a:cubicBezTo>
                  <a:cubicBezTo>
                    <a:pt x="309650" y="692206"/>
                    <a:pt x="296816" y="684168"/>
                    <a:pt x="284749" y="675123"/>
                  </a:cubicBezTo>
                  <a:cubicBezTo>
                    <a:pt x="228093" y="632593"/>
                    <a:pt x="186460" y="579134"/>
                    <a:pt x="167012" y="510169"/>
                  </a:cubicBezTo>
                  <a:cubicBezTo>
                    <a:pt x="158165" y="478764"/>
                    <a:pt x="160223" y="446460"/>
                    <a:pt x="162808" y="414530"/>
                  </a:cubicBezTo>
                  <a:cubicBezTo>
                    <a:pt x="170714" y="316832"/>
                    <a:pt x="215916" y="236348"/>
                    <a:pt x="281574" y="166398"/>
                  </a:cubicBezTo>
                  <a:cubicBezTo>
                    <a:pt x="359539" y="83330"/>
                    <a:pt x="456208" y="32937"/>
                    <a:pt x="567221" y="9941"/>
                  </a:cubicBezTo>
                  <a:cubicBezTo>
                    <a:pt x="593786" y="4433"/>
                    <a:pt x="620505" y="721"/>
                    <a:pt x="647275" y="94"/>
                  </a:cubicBezTo>
                  <a:close/>
                </a:path>
              </a:pathLst>
            </a:custGeom>
            <a:solidFill>
              <a:schemeClr val="accent3"/>
            </a:solidFill>
            <a:ln w="693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xmlns="" id="{1E99166B-1303-408F-87AD-9E28A5CC76E7}"/>
                </a:ext>
              </a:extLst>
            </p:cNvPr>
            <p:cNvSpPr/>
            <p:nvPr/>
          </p:nvSpPr>
          <p:spPr>
            <a:xfrm>
              <a:off x="7559297" y="2536256"/>
              <a:ext cx="1774789" cy="606794"/>
            </a:xfrm>
            <a:custGeom>
              <a:avLst/>
              <a:gdLst>
                <a:gd name="connsiteX0" fmla="*/ 546788 w 1774789"/>
                <a:gd name="connsiteY0" fmla="*/ 137122 h 606794"/>
                <a:gd name="connsiteX1" fmla="*/ 544948 w 1774789"/>
                <a:gd name="connsiteY1" fmla="*/ 137210 h 606794"/>
                <a:gd name="connsiteX2" fmla="*/ 502965 w 1774789"/>
                <a:gd name="connsiteY2" fmla="*/ 389064 h 606794"/>
                <a:gd name="connsiteX3" fmla="*/ 588903 w 1774789"/>
                <a:gd name="connsiteY3" fmla="*/ 389064 h 606794"/>
                <a:gd name="connsiteX4" fmla="*/ 546788 w 1774789"/>
                <a:gd name="connsiteY4" fmla="*/ 137122 h 606794"/>
                <a:gd name="connsiteX5" fmla="*/ 855475 w 1774789"/>
                <a:gd name="connsiteY5" fmla="*/ 66012 h 606794"/>
                <a:gd name="connsiteX6" fmla="*/ 855453 w 1774789"/>
                <a:gd name="connsiteY6" fmla="*/ 260816 h 606794"/>
                <a:gd name="connsiteX7" fmla="*/ 927330 w 1774789"/>
                <a:gd name="connsiteY7" fmla="*/ 255670 h 606794"/>
                <a:gd name="connsiteX8" fmla="*/ 982256 w 1774789"/>
                <a:gd name="connsiteY8" fmla="*/ 197283 h 606794"/>
                <a:gd name="connsiteX9" fmla="*/ 979913 w 1774789"/>
                <a:gd name="connsiteY9" fmla="*/ 124552 h 606794"/>
                <a:gd name="connsiteX10" fmla="*/ 937032 w 1774789"/>
                <a:gd name="connsiteY10" fmla="*/ 72845 h 606794"/>
                <a:gd name="connsiteX11" fmla="*/ 855475 w 1774789"/>
                <a:gd name="connsiteY11" fmla="*/ 66012 h 606794"/>
                <a:gd name="connsiteX12" fmla="*/ 1206714 w 1774789"/>
                <a:gd name="connsiteY12" fmla="*/ 65771 h 606794"/>
                <a:gd name="connsiteX13" fmla="*/ 1206692 w 1774789"/>
                <a:gd name="connsiteY13" fmla="*/ 259129 h 606794"/>
                <a:gd name="connsiteX14" fmla="*/ 1292783 w 1774789"/>
                <a:gd name="connsiteY14" fmla="*/ 252056 h 606794"/>
                <a:gd name="connsiteX15" fmla="*/ 1332707 w 1774789"/>
                <a:gd name="connsiteY15" fmla="*/ 209569 h 606794"/>
                <a:gd name="connsiteX16" fmla="*/ 1329663 w 1774789"/>
                <a:gd name="connsiteY16" fmla="*/ 114477 h 606794"/>
                <a:gd name="connsiteX17" fmla="*/ 1308025 w 1774789"/>
                <a:gd name="connsiteY17" fmla="*/ 83378 h 606794"/>
                <a:gd name="connsiteX18" fmla="*/ 1206714 w 1774789"/>
                <a:gd name="connsiteY18" fmla="*/ 65771 h 606794"/>
                <a:gd name="connsiteX19" fmla="*/ 0 w 1774789"/>
                <a:gd name="connsiteY19" fmla="*/ 726 h 606794"/>
                <a:gd name="connsiteX20" fmla="*/ 85674 w 1774789"/>
                <a:gd name="connsiteY20" fmla="*/ 726 h 606794"/>
                <a:gd name="connsiteX21" fmla="*/ 85674 w 1774789"/>
                <a:gd name="connsiteY21" fmla="*/ 259523 h 606794"/>
                <a:gd name="connsiteX22" fmla="*/ 103129 w 1774789"/>
                <a:gd name="connsiteY22" fmla="*/ 259523 h 606794"/>
                <a:gd name="connsiteX23" fmla="*/ 224567 w 1774789"/>
                <a:gd name="connsiteY23" fmla="*/ 259786 h 606794"/>
                <a:gd name="connsiteX24" fmla="*/ 237664 w 1774789"/>
                <a:gd name="connsiteY24" fmla="*/ 246033 h 606794"/>
                <a:gd name="connsiteX25" fmla="*/ 237554 w 1774789"/>
                <a:gd name="connsiteY25" fmla="*/ 13100 h 606794"/>
                <a:gd name="connsiteX26" fmla="*/ 237554 w 1774789"/>
                <a:gd name="connsiteY26" fmla="*/ 1230 h 606794"/>
                <a:gd name="connsiteX27" fmla="*/ 322944 w 1774789"/>
                <a:gd name="connsiteY27" fmla="*/ 1230 h 606794"/>
                <a:gd name="connsiteX28" fmla="*/ 322944 w 1774789"/>
                <a:gd name="connsiteY28" fmla="*/ 605725 h 606794"/>
                <a:gd name="connsiteX29" fmla="*/ 237532 w 1774789"/>
                <a:gd name="connsiteY29" fmla="*/ 605725 h 606794"/>
                <a:gd name="connsiteX30" fmla="*/ 237532 w 1774789"/>
                <a:gd name="connsiteY30" fmla="*/ 593198 h 606794"/>
                <a:gd name="connsiteX31" fmla="*/ 237708 w 1774789"/>
                <a:gd name="connsiteY31" fmla="*/ 337270 h 606794"/>
                <a:gd name="connsiteX32" fmla="*/ 225684 w 1774789"/>
                <a:gd name="connsiteY32" fmla="*/ 324765 h 606794"/>
                <a:gd name="connsiteX33" fmla="*/ 96493 w 1774789"/>
                <a:gd name="connsiteY33" fmla="*/ 325006 h 606794"/>
                <a:gd name="connsiteX34" fmla="*/ 85871 w 1774789"/>
                <a:gd name="connsiteY34" fmla="*/ 325487 h 606794"/>
                <a:gd name="connsiteX35" fmla="*/ 85850 w 1774789"/>
                <a:gd name="connsiteY35" fmla="*/ 605594 h 606794"/>
                <a:gd name="connsiteX36" fmla="*/ 0 w 1774789"/>
                <a:gd name="connsiteY36" fmla="*/ 605594 h 606794"/>
                <a:gd name="connsiteX37" fmla="*/ 0 w 1774789"/>
                <a:gd name="connsiteY37" fmla="*/ 726 h 606794"/>
                <a:gd name="connsiteX38" fmla="*/ 589494 w 1774789"/>
                <a:gd name="connsiteY38" fmla="*/ 441 h 606794"/>
                <a:gd name="connsiteX39" fmla="*/ 719429 w 1774789"/>
                <a:gd name="connsiteY39" fmla="*/ 606339 h 606794"/>
                <a:gd name="connsiteX40" fmla="*/ 636689 w 1774789"/>
                <a:gd name="connsiteY40" fmla="*/ 606011 h 606794"/>
                <a:gd name="connsiteX41" fmla="*/ 630732 w 1774789"/>
                <a:gd name="connsiteY41" fmla="*/ 598718 h 606794"/>
                <a:gd name="connsiteX42" fmla="*/ 603423 w 1774789"/>
                <a:gd name="connsiteY42" fmla="*/ 471914 h 606794"/>
                <a:gd name="connsiteX43" fmla="*/ 582683 w 1774789"/>
                <a:gd name="connsiteY43" fmla="*/ 455291 h 606794"/>
                <a:gd name="connsiteX44" fmla="*/ 501739 w 1774789"/>
                <a:gd name="connsiteY44" fmla="*/ 454941 h 606794"/>
                <a:gd name="connsiteX45" fmla="*/ 489650 w 1774789"/>
                <a:gd name="connsiteY45" fmla="*/ 465059 h 606794"/>
                <a:gd name="connsiteX46" fmla="*/ 462647 w 1774789"/>
                <a:gd name="connsiteY46" fmla="*/ 593133 h 606794"/>
                <a:gd name="connsiteX47" fmla="*/ 446966 w 1774789"/>
                <a:gd name="connsiteY47" fmla="*/ 606120 h 606794"/>
                <a:gd name="connsiteX48" fmla="*/ 383652 w 1774789"/>
                <a:gd name="connsiteY48" fmla="*/ 606449 h 606794"/>
                <a:gd name="connsiteX49" fmla="*/ 372680 w 1774789"/>
                <a:gd name="connsiteY49" fmla="*/ 605813 h 606794"/>
                <a:gd name="connsiteX50" fmla="*/ 385010 w 1774789"/>
                <a:gd name="connsiteY50" fmla="*/ 546507 h 606794"/>
                <a:gd name="connsiteX51" fmla="*/ 454806 w 1774789"/>
                <a:gd name="connsiteY51" fmla="*/ 221592 h 606794"/>
                <a:gd name="connsiteX52" fmla="*/ 500731 w 1774789"/>
                <a:gd name="connsiteY52" fmla="*/ 9683 h 606794"/>
                <a:gd name="connsiteX53" fmla="*/ 507389 w 1774789"/>
                <a:gd name="connsiteY53" fmla="*/ 835 h 606794"/>
                <a:gd name="connsiteX54" fmla="*/ 589494 w 1774789"/>
                <a:gd name="connsiteY54" fmla="*/ 441 h 606794"/>
                <a:gd name="connsiteX55" fmla="*/ 772297 w 1774789"/>
                <a:gd name="connsiteY55" fmla="*/ 398 h 606794"/>
                <a:gd name="connsiteX56" fmla="*/ 926607 w 1774789"/>
                <a:gd name="connsiteY56" fmla="*/ 727 h 606794"/>
                <a:gd name="connsiteX57" fmla="*/ 1066989 w 1774789"/>
                <a:gd name="connsiteY57" fmla="*/ 120916 h 606794"/>
                <a:gd name="connsiteX58" fmla="*/ 1065325 w 1774789"/>
                <a:gd name="connsiteY58" fmla="*/ 226082 h 606794"/>
                <a:gd name="connsiteX59" fmla="*/ 956392 w 1774789"/>
                <a:gd name="connsiteY59" fmla="*/ 321941 h 606794"/>
                <a:gd name="connsiteX60" fmla="*/ 870104 w 1774789"/>
                <a:gd name="connsiteY60" fmla="*/ 324919 h 606794"/>
                <a:gd name="connsiteX61" fmla="*/ 855015 w 1774789"/>
                <a:gd name="connsiteY61" fmla="*/ 324941 h 606794"/>
                <a:gd name="connsiteX62" fmla="*/ 855015 w 1774789"/>
                <a:gd name="connsiteY62" fmla="*/ 337161 h 606794"/>
                <a:gd name="connsiteX63" fmla="*/ 855190 w 1774789"/>
                <a:gd name="connsiteY63" fmla="*/ 594010 h 606794"/>
                <a:gd name="connsiteX64" fmla="*/ 842334 w 1774789"/>
                <a:gd name="connsiteY64" fmla="*/ 606778 h 606794"/>
                <a:gd name="connsiteX65" fmla="*/ 768508 w 1774789"/>
                <a:gd name="connsiteY65" fmla="*/ 606581 h 606794"/>
                <a:gd name="connsiteX66" fmla="*/ 768508 w 1774789"/>
                <a:gd name="connsiteY66" fmla="*/ 1471 h 606794"/>
                <a:gd name="connsiteX67" fmla="*/ 772297 w 1774789"/>
                <a:gd name="connsiteY67" fmla="*/ 398 h 606794"/>
                <a:gd name="connsiteX68" fmla="*/ 1121061 w 1774789"/>
                <a:gd name="connsiteY68" fmla="*/ 354 h 606794"/>
                <a:gd name="connsiteX69" fmla="*/ 1170403 w 1774789"/>
                <a:gd name="connsiteY69" fmla="*/ 354 h 606794"/>
                <a:gd name="connsiteX70" fmla="*/ 1287526 w 1774789"/>
                <a:gd name="connsiteY70" fmla="*/ 989 h 606794"/>
                <a:gd name="connsiteX71" fmla="*/ 1398102 w 1774789"/>
                <a:gd name="connsiteY71" fmla="*/ 60186 h 606794"/>
                <a:gd name="connsiteX72" fmla="*/ 1421776 w 1774789"/>
                <a:gd name="connsiteY72" fmla="*/ 137801 h 606794"/>
                <a:gd name="connsiteX73" fmla="*/ 1415841 w 1774789"/>
                <a:gd name="connsiteY73" fmla="*/ 233112 h 606794"/>
                <a:gd name="connsiteX74" fmla="*/ 1309033 w 1774789"/>
                <a:gd name="connsiteY74" fmla="*/ 321786 h 606794"/>
                <a:gd name="connsiteX75" fmla="*/ 1220643 w 1774789"/>
                <a:gd name="connsiteY75" fmla="*/ 324962 h 606794"/>
                <a:gd name="connsiteX76" fmla="*/ 1207962 w 1774789"/>
                <a:gd name="connsiteY76" fmla="*/ 324984 h 606794"/>
                <a:gd name="connsiteX77" fmla="*/ 1207020 w 1774789"/>
                <a:gd name="connsiteY77" fmla="*/ 336547 h 606794"/>
                <a:gd name="connsiteX78" fmla="*/ 1207458 w 1774789"/>
                <a:gd name="connsiteY78" fmla="*/ 593527 h 606794"/>
                <a:gd name="connsiteX79" fmla="*/ 1193858 w 1774789"/>
                <a:gd name="connsiteY79" fmla="*/ 606755 h 606794"/>
                <a:gd name="connsiteX80" fmla="*/ 1121061 w 1774789"/>
                <a:gd name="connsiteY80" fmla="*/ 606514 h 606794"/>
                <a:gd name="connsiteX81" fmla="*/ 1121061 w 1774789"/>
                <a:gd name="connsiteY81" fmla="*/ 354 h 606794"/>
                <a:gd name="connsiteX82" fmla="*/ 1698817 w 1774789"/>
                <a:gd name="connsiteY82" fmla="*/ 178 h 606794"/>
                <a:gd name="connsiteX83" fmla="*/ 1774789 w 1774789"/>
                <a:gd name="connsiteY83" fmla="*/ 376 h 606794"/>
                <a:gd name="connsiteX84" fmla="*/ 1756546 w 1774789"/>
                <a:gd name="connsiteY84" fmla="*/ 59288 h 606794"/>
                <a:gd name="connsiteX85" fmla="*/ 1647197 w 1774789"/>
                <a:gd name="connsiteY85" fmla="*/ 405358 h 606794"/>
                <a:gd name="connsiteX86" fmla="*/ 1645292 w 1774789"/>
                <a:gd name="connsiteY86" fmla="*/ 422572 h 606794"/>
                <a:gd name="connsiteX87" fmla="*/ 1645182 w 1774789"/>
                <a:gd name="connsiteY87" fmla="*/ 594206 h 606794"/>
                <a:gd name="connsiteX88" fmla="*/ 1644635 w 1774789"/>
                <a:gd name="connsiteY88" fmla="*/ 605703 h 606794"/>
                <a:gd name="connsiteX89" fmla="*/ 1558304 w 1774789"/>
                <a:gd name="connsiteY89" fmla="*/ 605703 h 606794"/>
                <a:gd name="connsiteX90" fmla="*/ 1558304 w 1774789"/>
                <a:gd name="connsiteY90" fmla="*/ 593417 h 606794"/>
                <a:gd name="connsiteX91" fmla="*/ 1557866 w 1774789"/>
                <a:gd name="connsiteY91" fmla="*/ 427215 h 606794"/>
                <a:gd name="connsiteX92" fmla="*/ 1547989 w 1774789"/>
                <a:gd name="connsiteY92" fmla="*/ 380808 h 606794"/>
                <a:gd name="connsiteX93" fmla="*/ 1431829 w 1774789"/>
                <a:gd name="connsiteY93" fmla="*/ 12684 h 606794"/>
                <a:gd name="connsiteX94" fmla="*/ 1428675 w 1774789"/>
                <a:gd name="connsiteY94" fmla="*/ 376 h 606794"/>
                <a:gd name="connsiteX95" fmla="*/ 1509882 w 1774789"/>
                <a:gd name="connsiteY95" fmla="*/ 748 h 606794"/>
                <a:gd name="connsiteX96" fmla="*/ 1517394 w 1774789"/>
                <a:gd name="connsiteY96" fmla="*/ 9070 h 606794"/>
                <a:gd name="connsiteX97" fmla="*/ 1571816 w 1774789"/>
                <a:gd name="connsiteY97" fmla="*/ 198837 h 606794"/>
                <a:gd name="connsiteX98" fmla="*/ 1601447 w 1774789"/>
                <a:gd name="connsiteY98" fmla="*/ 301572 h 606794"/>
                <a:gd name="connsiteX99" fmla="*/ 1619713 w 1774789"/>
                <a:gd name="connsiteY99" fmla="*/ 238674 h 606794"/>
                <a:gd name="connsiteX100" fmla="*/ 1684669 w 1774789"/>
                <a:gd name="connsiteY100" fmla="*/ 11216 h 606794"/>
                <a:gd name="connsiteX101" fmla="*/ 1698817 w 1774789"/>
                <a:gd name="connsiteY101" fmla="*/ 178 h 60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1774789" h="606794">
                  <a:moveTo>
                    <a:pt x="546788" y="137122"/>
                  </a:moveTo>
                  <a:cubicBezTo>
                    <a:pt x="546175" y="137166"/>
                    <a:pt x="545562" y="137187"/>
                    <a:pt x="544948" y="137210"/>
                  </a:cubicBezTo>
                  <a:cubicBezTo>
                    <a:pt x="530998" y="220891"/>
                    <a:pt x="517047" y="304595"/>
                    <a:pt x="502965" y="389064"/>
                  </a:cubicBezTo>
                  <a:cubicBezTo>
                    <a:pt x="531896" y="389064"/>
                    <a:pt x="559753" y="389064"/>
                    <a:pt x="588903" y="389064"/>
                  </a:cubicBezTo>
                  <a:cubicBezTo>
                    <a:pt x="574755" y="304485"/>
                    <a:pt x="560782" y="220804"/>
                    <a:pt x="546788" y="137122"/>
                  </a:cubicBezTo>
                  <a:close/>
                  <a:moveTo>
                    <a:pt x="855475" y="66012"/>
                  </a:moveTo>
                  <a:cubicBezTo>
                    <a:pt x="855475" y="130728"/>
                    <a:pt x="855475" y="194283"/>
                    <a:pt x="855453" y="260816"/>
                  </a:cubicBezTo>
                  <a:cubicBezTo>
                    <a:pt x="880310" y="259174"/>
                    <a:pt x="904137" y="259393"/>
                    <a:pt x="927330" y="255670"/>
                  </a:cubicBezTo>
                  <a:cubicBezTo>
                    <a:pt x="961144" y="250216"/>
                    <a:pt x="980482" y="229652"/>
                    <a:pt x="982256" y="197283"/>
                  </a:cubicBezTo>
                  <a:cubicBezTo>
                    <a:pt x="983592" y="173127"/>
                    <a:pt x="982782" y="148577"/>
                    <a:pt x="979913" y="124552"/>
                  </a:cubicBezTo>
                  <a:cubicBezTo>
                    <a:pt x="976891" y="99213"/>
                    <a:pt x="961714" y="81167"/>
                    <a:pt x="937032" y="72845"/>
                  </a:cubicBezTo>
                  <a:cubicBezTo>
                    <a:pt x="910664" y="63953"/>
                    <a:pt x="883310" y="65837"/>
                    <a:pt x="855475" y="66012"/>
                  </a:cubicBezTo>
                  <a:close/>
                  <a:moveTo>
                    <a:pt x="1206714" y="65771"/>
                  </a:moveTo>
                  <a:cubicBezTo>
                    <a:pt x="1206714" y="130683"/>
                    <a:pt x="1206714" y="194085"/>
                    <a:pt x="1206692" y="259129"/>
                  </a:cubicBezTo>
                  <a:cubicBezTo>
                    <a:pt x="1236892" y="259414"/>
                    <a:pt x="1265363" y="261517"/>
                    <a:pt x="1292783" y="252056"/>
                  </a:cubicBezTo>
                  <a:cubicBezTo>
                    <a:pt x="1313303" y="244982"/>
                    <a:pt x="1327889" y="231600"/>
                    <a:pt x="1332707" y="209569"/>
                  </a:cubicBezTo>
                  <a:cubicBezTo>
                    <a:pt x="1339671" y="177638"/>
                    <a:pt x="1338598" y="145532"/>
                    <a:pt x="1329663" y="114477"/>
                  </a:cubicBezTo>
                  <a:cubicBezTo>
                    <a:pt x="1326334" y="102870"/>
                    <a:pt x="1317662" y="90803"/>
                    <a:pt x="1308025" y="83378"/>
                  </a:cubicBezTo>
                  <a:cubicBezTo>
                    <a:pt x="1278219" y="60405"/>
                    <a:pt x="1242477" y="67106"/>
                    <a:pt x="1206714" y="65771"/>
                  </a:cubicBezTo>
                  <a:close/>
                  <a:moveTo>
                    <a:pt x="0" y="726"/>
                  </a:moveTo>
                  <a:cubicBezTo>
                    <a:pt x="28361" y="726"/>
                    <a:pt x="56328" y="726"/>
                    <a:pt x="85674" y="726"/>
                  </a:cubicBezTo>
                  <a:cubicBezTo>
                    <a:pt x="85674" y="86838"/>
                    <a:pt x="85674" y="172513"/>
                    <a:pt x="85674" y="259523"/>
                  </a:cubicBezTo>
                  <a:cubicBezTo>
                    <a:pt x="92398" y="259523"/>
                    <a:pt x="97763" y="259523"/>
                    <a:pt x="103129" y="259523"/>
                  </a:cubicBezTo>
                  <a:cubicBezTo>
                    <a:pt x="143601" y="259523"/>
                    <a:pt x="184095" y="259129"/>
                    <a:pt x="224567" y="259786"/>
                  </a:cubicBezTo>
                  <a:cubicBezTo>
                    <a:pt x="235605" y="259961"/>
                    <a:pt x="237708" y="256085"/>
                    <a:pt x="237664" y="246033"/>
                  </a:cubicBezTo>
                  <a:cubicBezTo>
                    <a:pt x="237335" y="168396"/>
                    <a:pt x="237532" y="90737"/>
                    <a:pt x="237554" y="13100"/>
                  </a:cubicBezTo>
                  <a:cubicBezTo>
                    <a:pt x="237554" y="9486"/>
                    <a:pt x="237554" y="5873"/>
                    <a:pt x="237554" y="1230"/>
                  </a:cubicBezTo>
                  <a:cubicBezTo>
                    <a:pt x="266025" y="1230"/>
                    <a:pt x="293926" y="1230"/>
                    <a:pt x="322944" y="1230"/>
                  </a:cubicBezTo>
                  <a:cubicBezTo>
                    <a:pt x="322944" y="202210"/>
                    <a:pt x="322944" y="403541"/>
                    <a:pt x="322944" y="605725"/>
                  </a:cubicBezTo>
                  <a:cubicBezTo>
                    <a:pt x="295109" y="605725"/>
                    <a:pt x="267207" y="605725"/>
                    <a:pt x="237532" y="605725"/>
                  </a:cubicBezTo>
                  <a:cubicBezTo>
                    <a:pt x="237532" y="601564"/>
                    <a:pt x="237532" y="597381"/>
                    <a:pt x="237532" y="593198"/>
                  </a:cubicBezTo>
                  <a:cubicBezTo>
                    <a:pt x="237532" y="507896"/>
                    <a:pt x="237379" y="422572"/>
                    <a:pt x="237708" y="337270"/>
                  </a:cubicBezTo>
                  <a:cubicBezTo>
                    <a:pt x="237751" y="327918"/>
                    <a:pt x="235671" y="324633"/>
                    <a:pt x="225684" y="324765"/>
                  </a:cubicBezTo>
                  <a:cubicBezTo>
                    <a:pt x="182628" y="325312"/>
                    <a:pt x="139550" y="324984"/>
                    <a:pt x="96493" y="325006"/>
                  </a:cubicBezTo>
                  <a:cubicBezTo>
                    <a:pt x="93296" y="325006"/>
                    <a:pt x="90120" y="325290"/>
                    <a:pt x="85871" y="325487"/>
                  </a:cubicBezTo>
                  <a:cubicBezTo>
                    <a:pt x="85871" y="419002"/>
                    <a:pt x="85871" y="511816"/>
                    <a:pt x="85850" y="605594"/>
                  </a:cubicBezTo>
                  <a:cubicBezTo>
                    <a:pt x="56897" y="605594"/>
                    <a:pt x="28996" y="605594"/>
                    <a:pt x="0" y="605594"/>
                  </a:cubicBezTo>
                  <a:cubicBezTo>
                    <a:pt x="0" y="404679"/>
                    <a:pt x="0" y="203349"/>
                    <a:pt x="0" y="726"/>
                  </a:cubicBezTo>
                  <a:close/>
                  <a:moveTo>
                    <a:pt x="589494" y="441"/>
                  </a:moveTo>
                  <a:cubicBezTo>
                    <a:pt x="632879" y="202670"/>
                    <a:pt x="676001" y="403760"/>
                    <a:pt x="719429" y="606339"/>
                  </a:cubicBezTo>
                  <a:cubicBezTo>
                    <a:pt x="690477" y="606339"/>
                    <a:pt x="663583" y="606514"/>
                    <a:pt x="636689" y="606011"/>
                  </a:cubicBezTo>
                  <a:cubicBezTo>
                    <a:pt x="634609" y="605967"/>
                    <a:pt x="631346" y="601543"/>
                    <a:pt x="630732" y="598718"/>
                  </a:cubicBezTo>
                  <a:cubicBezTo>
                    <a:pt x="621468" y="556472"/>
                    <a:pt x="612884" y="514094"/>
                    <a:pt x="603423" y="471914"/>
                  </a:cubicBezTo>
                  <a:cubicBezTo>
                    <a:pt x="599393" y="453912"/>
                    <a:pt x="603838" y="455182"/>
                    <a:pt x="582683" y="455291"/>
                  </a:cubicBezTo>
                  <a:cubicBezTo>
                    <a:pt x="555701" y="455423"/>
                    <a:pt x="528698" y="455576"/>
                    <a:pt x="501739" y="454941"/>
                  </a:cubicBezTo>
                  <a:cubicBezTo>
                    <a:pt x="493614" y="454744"/>
                    <a:pt x="491139" y="457876"/>
                    <a:pt x="489650" y="465059"/>
                  </a:cubicBezTo>
                  <a:cubicBezTo>
                    <a:pt x="480802" y="507787"/>
                    <a:pt x="471450" y="550405"/>
                    <a:pt x="462647" y="593133"/>
                  </a:cubicBezTo>
                  <a:cubicBezTo>
                    <a:pt x="460785" y="602222"/>
                    <a:pt x="459296" y="607237"/>
                    <a:pt x="446966" y="606120"/>
                  </a:cubicBezTo>
                  <a:cubicBezTo>
                    <a:pt x="426051" y="604236"/>
                    <a:pt x="404808" y="606186"/>
                    <a:pt x="383652" y="606449"/>
                  </a:cubicBezTo>
                  <a:cubicBezTo>
                    <a:pt x="380476" y="606470"/>
                    <a:pt x="377301" y="606098"/>
                    <a:pt x="372680" y="605813"/>
                  </a:cubicBezTo>
                  <a:cubicBezTo>
                    <a:pt x="376928" y="585380"/>
                    <a:pt x="380849" y="565911"/>
                    <a:pt x="385010" y="546507"/>
                  </a:cubicBezTo>
                  <a:cubicBezTo>
                    <a:pt x="408246" y="438209"/>
                    <a:pt x="431504" y="329890"/>
                    <a:pt x="454806" y="221592"/>
                  </a:cubicBezTo>
                  <a:cubicBezTo>
                    <a:pt x="470027" y="150941"/>
                    <a:pt x="485226" y="80290"/>
                    <a:pt x="500731" y="9683"/>
                  </a:cubicBezTo>
                  <a:cubicBezTo>
                    <a:pt x="501476" y="6288"/>
                    <a:pt x="505046" y="879"/>
                    <a:pt x="507389" y="835"/>
                  </a:cubicBezTo>
                  <a:cubicBezTo>
                    <a:pt x="534655" y="222"/>
                    <a:pt x="561943" y="441"/>
                    <a:pt x="589494" y="441"/>
                  </a:cubicBezTo>
                  <a:close/>
                  <a:moveTo>
                    <a:pt x="772297" y="398"/>
                  </a:moveTo>
                  <a:cubicBezTo>
                    <a:pt x="823719" y="376"/>
                    <a:pt x="875207" y="-675"/>
                    <a:pt x="926607" y="727"/>
                  </a:cubicBezTo>
                  <a:cubicBezTo>
                    <a:pt x="1008603" y="2960"/>
                    <a:pt x="1051834" y="40213"/>
                    <a:pt x="1066989" y="120916"/>
                  </a:cubicBezTo>
                  <a:cubicBezTo>
                    <a:pt x="1073559" y="155869"/>
                    <a:pt x="1074194" y="191326"/>
                    <a:pt x="1065325" y="226082"/>
                  </a:cubicBezTo>
                  <a:cubicBezTo>
                    <a:pt x="1051418" y="280614"/>
                    <a:pt x="1012413" y="315655"/>
                    <a:pt x="956392" y="321941"/>
                  </a:cubicBezTo>
                  <a:cubicBezTo>
                    <a:pt x="927877" y="325116"/>
                    <a:pt x="898881" y="324087"/>
                    <a:pt x="870104" y="324919"/>
                  </a:cubicBezTo>
                  <a:cubicBezTo>
                    <a:pt x="865461" y="325050"/>
                    <a:pt x="860818" y="324941"/>
                    <a:pt x="855015" y="324941"/>
                  </a:cubicBezTo>
                  <a:cubicBezTo>
                    <a:pt x="855015" y="330065"/>
                    <a:pt x="855015" y="333613"/>
                    <a:pt x="855015" y="337161"/>
                  </a:cubicBezTo>
                  <a:cubicBezTo>
                    <a:pt x="854993" y="422770"/>
                    <a:pt x="854796" y="508401"/>
                    <a:pt x="855190" y="594010"/>
                  </a:cubicBezTo>
                  <a:cubicBezTo>
                    <a:pt x="855256" y="604237"/>
                    <a:pt x="852299" y="607040"/>
                    <a:pt x="842334" y="606778"/>
                  </a:cubicBezTo>
                  <a:cubicBezTo>
                    <a:pt x="817959" y="606121"/>
                    <a:pt x="793540" y="606559"/>
                    <a:pt x="768508" y="606581"/>
                  </a:cubicBezTo>
                  <a:cubicBezTo>
                    <a:pt x="768508" y="404067"/>
                    <a:pt x="768508" y="203043"/>
                    <a:pt x="768508" y="1471"/>
                  </a:cubicBezTo>
                  <a:cubicBezTo>
                    <a:pt x="769690" y="1121"/>
                    <a:pt x="770983" y="398"/>
                    <a:pt x="772297" y="398"/>
                  </a:cubicBezTo>
                  <a:close/>
                  <a:moveTo>
                    <a:pt x="1121061" y="354"/>
                  </a:moveTo>
                  <a:cubicBezTo>
                    <a:pt x="1137793" y="354"/>
                    <a:pt x="1154109" y="310"/>
                    <a:pt x="1170403" y="354"/>
                  </a:cubicBezTo>
                  <a:cubicBezTo>
                    <a:pt x="1209451" y="442"/>
                    <a:pt x="1248544" y="-566"/>
                    <a:pt x="1287526" y="989"/>
                  </a:cubicBezTo>
                  <a:cubicBezTo>
                    <a:pt x="1333452" y="2829"/>
                    <a:pt x="1372829" y="19298"/>
                    <a:pt x="1398102" y="60186"/>
                  </a:cubicBezTo>
                  <a:cubicBezTo>
                    <a:pt x="1412710" y="83838"/>
                    <a:pt x="1419367" y="110338"/>
                    <a:pt x="1421776" y="137801"/>
                  </a:cubicBezTo>
                  <a:cubicBezTo>
                    <a:pt x="1424601" y="169841"/>
                    <a:pt x="1425456" y="201904"/>
                    <a:pt x="1415841" y="233112"/>
                  </a:cubicBezTo>
                  <a:cubicBezTo>
                    <a:pt x="1399591" y="285716"/>
                    <a:pt x="1362229" y="314669"/>
                    <a:pt x="1309033" y="321786"/>
                  </a:cubicBezTo>
                  <a:cubicBezTo>
                    <a:pt x="1279949" y="325663"/>
                    <a:pt x="1250142" y="324108"/>
                    <a:pt x="1220643" y="324962"/>
                  </a:cubicBezTo>
                  <a:cubicBezTo>
                    <a:pt x="1216700" y="325093"/>
                    <a:pt x="1212736" y="324984"/>
                    <a:pt x="1207962" y="324984"/>
                  </a:cubicBezTo>
                  <a:cubicBezTo>
                    <a:pt x="1207590" y="329473"/>
                    <a:pt x="1207020" y="332999"/>
                    <a:pt x="1207020" y="336547"/>
                  </a:cubicBezTo>
                  <a:cubicBezTo>
                    <a:pt x="1207042" y="422222"/>
                    <a:pt x="1206955" y="507874"/>
                    <a:pt x="1207458" y="593527"/>
                  </a:cubicBezTo>
                  <a:cubicBezTo>
                    <a:pt x="1207524" y="604302"/>
                    <a:pt x="1204129" y="607039"/>
                    <a:pt x="1193858" y="606755"/>
                  </a:cubicBezTo>
                  <a:cubicBezTo>
                    <a:pt x="1169877" y="606076"/>
                    <a:pt x="1145852" y="606536"/>
                    <a:pt x="1121061" y="606514"/>
                  </a:cubicBezTo>
                  <a:cubicBezTo>
                    <a:pt x="1121061" y="404176"/>
                    <a:pt x="1121061" y="202867"/>
                    <a:pt x="1121061" y="354"/>
                  </a:cubicBezTo>
                  <a:close/>
                  <a:moveTo>
                    <a:pt x="1698817" y="178"/>
                  </a:moveTo>
                  <a:cubicBezTo>
                    <a:pt x="1723542" y="748"/>
                    <a:pt x="1748290" y="376"/>
                    <a:pt x="1774789" y="376"/>
                  </a:cubicBezTo>
                  <a:cubicBezTo>
                    <a:pt x="1768460" y="20809"/>
                    <a:pt x="1762613" y="40081"/>
                    <a:pt x="1756546" y="59288"/>
                  </a:cubicBezTo>
                  <a:cubicBezTo>
                    <a:pt x="1720082" y="174637"/>
                    <a:pt x="1683508" y="289965"/>
                    <a:pt x="1647197" y="405358"/>
                  </a:cubicBezTo>
                  <a:cubicBezTo>
                    <a:pt x="1645489" y="410768"/>
                    <a:pt x="1645314" y="416812"/>
                    <a:pt x="1645292" y="422572"/>
                  </a:cubicBezTo>
                  <a:cubicBezTo>
                    <a:pt x="1645161" y="479798"/>
                    <a:pt x="1645226" y="537001"/>
                    <a:pt x="1645182" y="594206"/>
                  </a:cubicBezTo>
                  <a:cubicBezTo>
                    <a:pt x="1645182" y="597775"/>
                    <a:pt x="1644854" y="601345"/>
                    <a:pt x="1644635" y="605703"/>
                  </a:cubicBezTo>
                  <a:cubicBezTo>
                    <a:pt x="1616055" y="605703"/>
                    <a:pt x="1588154" y="605703"/>
                    <a:pt x="1558304" y="605703"/>
                  </a:cubicBezTo>
                  <a:cubicBezTo>
                    <a:pt x="1558304" y="601761"/>
                    <a:pt x="1558304" y="597578"/>
                    <a:pt x="1558304" y="593417"/>
                  </a:cubicBezTo>
                  <a:cubicBezTo>
                    <a:pt x="1558326" y="538009"/>
                    <a:pt x="1559048" y="482601"/>
                    <a:pt x="1557866" y="427215"/>
                  </a:cubicBezTo>
                  <a:cubicBezTo>
                    <a:pt x="1557537" y="411665"/>
                    <a:pt x="1552719" y="395875"/>
                    <a:pt x="1547989" y="380808"/>
                  </a:cubicBezTo>
                  <a:cubicBezTo>
                    <a:pt x="1509531" y="258034"/>
                    <a:pt x="1470592" y="135392"/>
                    <a:pt x="1431829" y="12684"/>
                  </a:cubicBezTo>
                  <a:cubicBezTo>
                    <a:pt x="1430734" y="9267"/>
                    <a:pt x="1430033" y="5741"/>
                    <a:pt x="1428675" y="376"/>
                  </a:cubicBezTo>
                  <a:cubicBezTo>
                    <a:pt x="1456751" y="376"/>
                    <a:pt x="1483339" y="135"/>
                    <a:pt x="1509882" y="748"/>
                  </a:cubicBezTo>
                  <a:cubicBezTo>
                    <a:pt x="1512510" y="814"/>
                    <a:pt x="1516430" y="5719"/>
                    <a:pt x="1517394" y="9070"/>
                  </a:cubicBezTo>
                  <a:cubicBezTo>
                    <a:pt x="1535746" y="72275"/>
                    <a:pt x="1553705" y="135567"/>
                    <a:pt x="1571816" y="198837"/>
                  </a:cubicBezTo>
                  <a:cubicBezTo>
                    <a:pt x="1581299" y="231994"/>
                    <a:pt x="1590935" y="265130"/>
                    <a:pt x="1601447" y="301572"/>
                  </a:cubicBezTo>
                  <a:cubicBezTo>
                    <a:pt x="1608127" y="278599"/>
                    <a:pt x="1613974" y="258647"/>
                    <a:pt x="1619713" y="238674"/>
                  </a:cubicBezTo>
                  <a:cubicBezTo>
                    <a:pt x="1641438" y="162877"/>
                    <a:pt x="1663250" y="87101"/>
                    <a:pt x="1684669" y="11216"/>
                  </a:cubicBezTo>
                  <a:cubicBezTo>
                    <a:pt x="1686925" y="3266"/>
                    <a:pt x="1690144" y="-19"/>
                    <a:pt x="1698817" y="178"/>
                  </a:cubicBezTo>
                  <a:close/>
                </a:path>
              </a:pathLst>
            </a:custGeom>
            <a:solidFill>
              <a:schemeClr val="accent4"/>
            </a:solidFill>
            <a:ln w="693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xmlns="" id="{75B97013-2FDD-4C03-9C63-8E7B4AC05E49}"/>
                </a:ext>
              </a:extLst>
            </p:cNvPr>
            <p:cNvSpPr/>
            <p:nvPr/>
          </p:nvSpPr>
          <p:spPr>
            <a:xfrm>
              <a:off x="7042790" y="2496527"/>
              <a:ext cx="316818" cy="475189"/>
            </a:xfrm>
            <a:custGeom>
              <a:avLst/>
              <a:gdLst>
                <a:gd name="connsiteX0" fmla="*/ 503376 w 1003261"/>
                <a:gd name="connsiteY0" fmla="*/ 1503421 h 1504769"/>
                <a:gd name="connsiteX1" fmla="*/ 938487 w 1003261"/>
                <a:gd name="connsiteY1" fmla="*/ 1183295 h 1504769"/>
                <a:gd name="connsiteX2" fmla="*/ 1003262 w 1003261"/>
                <a:gd name="connsiteY2" fmla="*/ 728764 h 1504769"/>
                <a:gd name="connsiteX3" fmla="*/ 957490 w 1003261"/>
                <a:gd name="connsiteY3" fmla="*/ 364461 h 1504769"/>
                <a:gd name="connsiteX4" fmla="*/ 866639 w 1003261"/>
                <a:gd name="connsiteY4" fmla="*/ 104878 h 1504769"/>
                <a:gd name="connsiteX5" fmla="*/ 606918 w 1003261"/>
                <a:gd name="connsiteY5" fmla="*/ 26233 h 1504769"/>
                <a:gd name="connsiteX6" fmla="*/ 485483 w 1003261"/>
                <a:gd name="connsiteY6" fmla="*/ 110426 h 1504769"/>
                <a:gd name="connsiteX7" fmla="*/ 61607 w 1003261"/>
                <a:gd name="connsiteY7" fmla="*/ 728695 h 1504769"/>
                <a:gd name="connsiteX8" fmla="*/ 31092 w 1003261"/>
                <a:gd name="connsiteY8" fmla="*/ 1176567 h 1504769"/>
                <a:gd name="connsiteX9" fmla="*/ 503376 w 1003261"/>
                <a:gd name="connsiteY9" fmla="*/ 1503421 h 1504769"/>
                <a:gd name="connsiteX10" fmla="*/ 426396 w 1003261"/>
                <a:gd name="connsiteY10" fmla="*/ 213413 h 1504769"/>
                <a:gd name="connsiteX11" fmla="*/ 464470 w 1003261"/>
                <a:gd name="connsiteY11" fmla="*/ 216326 h 1504769"/>
                <a:gd name="connsiteX12" fmla="*/ 755330 w 1003261"/>
                <a:gd name="connsiteY12" fmla="*/ 415642 h 1504769"/>
                <a:gd name="connsiteX13" fmla="*/ 926628 w 1003261"/>
                <a:gd name="connsiteY13" fmla="*/ 532430 h 1504769"/>
                <a:gd name="connsiteX14" fmla="*/ 959570 w 1003261"/>
                <a:gd name="connsiteY14" fmla="*/ 587842 h 1504769"/>
                <a:gd name="connsiteX15" fmla="*/ 959432 w 1003261"/>
                <a:gd name="connsiteY15" fmla="*/ 722037 h 1504769"/>
                <a:gd name="connsiteX16" fmla="*/ 350109 w 1003261"/>
                <a:gd name="connsiteY16" fmla="*/ 301282 h 1504769"/>
                <a:gd name="connsiteX17" fmla="*/ 426396 w 1003261"/>
                <a:gd name="connsiteY17" fmla="*/ 213413 h 1504769"/>
                <a:gd name="connsiteX18" fmla="*/ 189699 w 1003261"/>
                <a:gd name="connsiteY18" fmla="*/ 537909 h 1504769"/>
                <a:gd name="connsiteX19" fmla="*/ 609345 w 1003261"/>
                <a:gd name="connsiteY19" fmla="*/ 822805 h 1504769"/>
                <a:gd name="connsiteX20" fmla="*/ 921705 w 1003261"/>
                <a:gd name="connsiteY20" fmla="*/ 1034813 h 1504769"/>
                <a:gd name="connsiteX21" fmla="*/ 938626 w 1003261"/>
                <a:gd name="connsiteY21" fmla="*/ 1080169 h 1504769"/>
                <a:gd name="connsiteX22" fmla="*/ 899859 w 1003261"/>
                <a:gd name="connsiteY22" fmla="*/ 1186831 h 1504769"/>
                <a:gd name="connsiteX23" fmla="*/ 125271 w 1003261"/>
                <a:gd name="connsiteY23" fmla="*/ 658026 h 1504769"/>
                <a:gd name="connsiteX24" fmla="*/ 189699 w 1003261"/>
                <a:gd name="connsiteY24" fmla="*/ 537909 h 1504769"/>
                <a:gd name="connsiteX25" fmla="*/ 41772 w 1003261"/>
                <a:gd name="connsiteY25" fmla="*/ 946251 h 1504769"/>
                <a:gd name="connsiteX26" fmla="*/ 695272 w 1003261"/>
                <a:gd name="connsiteY26" fmla="*/ 1393707 h 1504769"/>
                <a:gd name="connsiteX27" fmla="*/ 543323 w 1003261"/>
                <a:gd name="connsiteY27" fmla="*/ 1450229 h 1504769"/>
                <a:gd name="connsiteX28" fmla="*/ 515790 w 1003261"/>
                <a:gd name="connsiteY28" fmla="*/ 1438647 h 1504769"/>
                <a:gd name="connsiteX29" fmla="*/ 80401 w 1003261"/>
                <a:gd name="connsiteY29" fmla="*/ 1138563 h 1504769"/>
                <a:gd name="connsiteX30" fmla="*/ 47736 w 1003261"/>
                <a:gd name="connsiteY30" fmla="*/ 1090294 h 1504769"/>
                <a:gd name="connsiteX31" fmla="*/ 30815 w 1003261"/>
                <a:gd name="connsiteY31" fmla="*/ 949372 h 1504769"/>
                <a:gd name="connsiteX32" fmla="*/ 41772 w 1003261"/>
                <a:gd name="connsiteY32" fmla="*/ 946251 h 1504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003261" h="1504769">
                  <a:moveTo>
                    <a:pt x="503376" y="1503421"/>
                  </a:moveTo>
                  <a:cubicBezTo>
                    <a:pt x="711639" y="1487956"/>
                    <a:pt x="851521" y="1365897"/>
                    <a:pt x="938487" y="1183295"/>
                  </a:cubicBezTo>
                  <a:cubicBezTo>
                    <a:pt x="996743" y="1060958"/>
                    <a:pt x="1000419" y="926832"/>
                    <a:pt x="1003262" y="728764"/>
                  </a:cubicBezTo>
                  <a:cubicBezTo>
                    <a:pt x="993622" y="649842"/>
                    <a:pt x="979613" y="506493"/>
                    <a:pt x="957490" y="364461"/>
                  </a:cubicBezTo>
                  <a:cubicBezTo>
                    <a:pt x="943342" y="273472"/>
                    <a:pt x="915810" y="184771"/>
                    <a:pt x="866639" y="104878"/>
                  </a:cubicBezTo>
                  <a:cubicBezTo>
                    <a:pt x="803183" y="1752"/>
                    <a:pt x="714760" y="-27098"/>
                    <a:pt x="606918" y="26233"/>
                  </a:cubicBezTo>
                  <a:cubicBezTo>
                    <a:pt x="563088" y="47871"/>
                    <a:pt x="520090" y="76236"/>
                    <a:pt x="485483" y="110426"/>
                  </a:cubicBezTo>
                  <a:cubicBezTo>
                    <a:pt x="304337" y="288798"/>
                    <a:pt x="162375" y="495327"/>
                    <a:pt x="61607" y="728695"/>
                  </a:cubicBezTo>
                  <a:cubicBezTo>
                    <a:pt x="-879" y="873362"/>
                    <a:pt x="-24042" y="1023092"/>
                    <a:pt x="31092" y="1176567"/>
                  </a:cubicBezTo>
                  <a:cubicBezTo>
                    <a:pt x="114938" y="1409589"/>
                    <a:pt x="302811" y="1518332"/>
                    <a:pt x="503376" y="1503421"/>
                  </a:cubicBezTo>
                  <a:close/>
                  <a:moveTo>
                    <a:pt x="426396" y="213413"/>
                  </a:moveTo>
                  <a:cubicBezTo>
                    <a:pt x="441445" y="195243"/>
                    <a:pt x="452611" y="208212"/>
                    <a:pt x="464470" y="216326"/>
                  </a:cubicBezTo>
                  <a:cubicBezTo>
                    <a:pt x="561493" y="282695"/>
                    <a:pt x="658377" y="349134"/>
                    <a:pt x="755330" y="415642"/>
                  </a:cubicBezTo>
                  <a:cubicBezTo>
                    <a:pt x="812337" y="454757"/>
                    <a:pt x="868720" y="494703"/>
                    <a:pt x="926628" y="532430"/>
                  </a:cubicBezTo>
                  <a:cubicBezTo>
                    <a:pt x="947989" y="546301"/>
                    <a:pt x="959917" y="562182"/>
                    <a:pt x="959570" y="587842"/>
                  </a:cubicBezTo>
                  <a:cubicBezTo>
                    <a:pt x="959016" y="630285"/>
                    <a:pt x="959432" y="672728"/>
                    <a:pt x="959432" y="722037"/>
                  </a:cubicBezTo>
                  <a:cubicBezTo>
                    <a:pt x="755954" y="581531"/>
                    <a:pt x="554766" y="442620"/>
                    <a:pt x="350109" y="301282"/>
                  </a:cubicBezTo>
                  <a:cubicBezTo>
                    <a:pt x="377226" y="270212"/>
                    <a:pt x="402400" y="242333"/>
                    <a:pt x="426396" y="213413"/>
                  </a:cubicBezTo>
                  <a:close/>
                  <a:moveTo>
                    <a:pt x="189699" y="537909"/>
                  </a:moveTo>
                  <a:cubicBezTo>
                    <a:pt x="332633" y="634932"/>
                    <a:pt x="471058" y="728764"/>
                    <a:pt x="609345" y="822805"/>
                  </a:cubicBezTo>
                  <a:cubicBezTo>
                    <a:pt x="713372" y="893544"/>
                    <a:pt x="816845" y="965253"/>
                    <a:pt x="921705" y="1034813"/>
                  </a:cubicBezTo>
                  <a:cubicBezTo>
                    <a:pt x="941123" y="1047712"/>
                    <a:pt x="945700" y="1060473"/>
                    <a:pt x="938626" y="1080169"/>
                  </a:cubicBezTo>
                  <a:cubicBezTo>
                    <a:pt x="926351" y="1114428"/>
                    <a:pt x="913798" y="1148480"/>
                    <a:pt x="899859" y="1186831"/>
                  </a:cubicBezTo>
                  <a:cubicBezTo>
                    <a:pt x="639374" y="1009014"/>
                    <a:pt x="383398" y="834248"/>
                    <a:pt x="125271" y="658026"/>
                  </a:cubicBezTo>
                  <a:cubicBezTo>
                    <a:pt x="146978" y="617594"/>
                    <a:pt x="167437" y="579451"/>
                    <a:pt x="189699" y="537909"/>
                  </a:cubicBezTo>
                  <a:close/>
                  <a:moveTo>
                    <a:pt x="41772" y="946251"/>
                  </a:moveTo>
                  <a:cubicBezTo>
                    <a:pt x="258218" y="1094386"/>
                    <a:pt x="474595" y="1242590"/>
                    <a:pt x="695272" y="1393707"/>
                  </a:cubicBezTo>
                  <a:cubicBezTo>
                    <a:pt x="646240" y="1424083"/>
                    <a:pt x="596030" y="1440935"/>
                    <a:pt x="543323" y="1450229"/>
                  </a:cubicBezTo>
                  <a:cubicBezTo>
                    <a:pt x="535000" y="1451685"/>
                    <a:pt x="523973" y="1444264"/>
                    <a:pt x="515790" y="1438647"/>
                  </a:cubicBezTo>
                  <a:cubicBezTo>
                    <a:pt x="370360" y="1339127"/>
                    <a:pt x="224791" y="1239677"/>
                    <a:pt x="80401" y="1138563"/>
                  </a:cubicBezTo>
                  <a:cubicBezTo>
                    <a:pt x="65282" y="1127952"/>
                    <a:pt x="51204" y="1108048"/>
                    <a:pt x="47736" y="1090294"/>
                  </a:cubicBezTo>
                  <a:cubicBezTo>
                    <a:pt x="38790" y="1043967"/>
                    <a:pt x="36016" y="996392"/>
                    <a:pt x="30815" y="949372"/>
                  </a:cubicBezTo>
                  <a:cubicBezTo>
                    <a:pt x="34421" y="948331"/>
                    <a:pt x="38097" y="947291"/>
                    <a:pt x="41772" y="946251"/>
                  </a:cubicBezTo>
                  <a:close/>
                </a:path>
              </a:pathLst>
            </a:custGeom>
            <a:solidFill>
              <a:schemeClr val="accent1"/>
            </a:solidFill>
            <a:ln w="69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xmlns="" id="{74F6AD23-E576-4FBA-9A35-E3A13CD62621}"/>
                </a:ext>
              </a:extLst>
            </p:cNvPr>
            <p:cNvSpPr/>
            <p:nvPr/>
          </p:nvSpPr>
          <p:spPr>
            <a:xfrm>
              <a:off x="6620721" y="2574343"/>
              <a:ext cx="331275" cy="458915"/>
            </a:xfrm>
            <a:custGeom>
              <a:avLst/>
              <a:gdLst>
                <a:gd name="connsiteX0" fmla="*/ 146159 w 1049039"/>
                <a:gd name="connsiteY0" fmla="*/ 1201313 h 1453236"/>
                <a:gd name="connsiteX1" fmla="*/ 669347 w 1049039"/>
                <a:gd name="connsiteY1" fmla="*/ 1444460 h 1453236"/>
                <a:gd name="connsiteX2" fmla="*/ 1048978 w 1049039"/>
                <a:gd name="connsiteY2" fmla="*/ 984936 h 1453236"/>
                <a:gd name="connsiteX3" fmla="*/ 951608 w 1049039"/>
                <a:gd name="connsiteY3" fmla="*/ 634988 h 1453236"/>
                <a:gd name="connsiteX4" fmla="*/ 529396 w 1049039"/>
                <a:gd name="connsiteY4" fmla="*/ 152995 h 1453236"/>
                <a:gd name="connsiteX5" fmla="*/ 286943 w 1049039"/>
                <a:gd name="connsiteY5" fmla="*/ 9923 h 1453236"/>
                <a:gd name="connsiteX6" fmla="*/ 54962 w 1049039"/>
                <a:gd name="connsiteY6" fmla="*/ 117903 h 1453236"/>
                <a:gd name="connsiteX7" fmla="*/ 2463 w 1049039"/>
                <a:gd name="connsiteY7" fmla="*/ 373464 h 1453236"/>
                <a:gd name="connsiteX8" fmla="*/ 23338 w 1049039"/>
                <a:gd name="connsiteY8" fmla="*/ 818978 h 1453236"/>
                <a:gd name="connsiteX9" fmla="*/ 146159 w 1049039"/>
                <a:gd name="connsiteY9" fmla="*/ 1201313 h 1453236"/>
                <a:gd name="connsiteX10" fmla="*/ 868941 w 1049039"/>
                <a:gd name="connsiteY10" fmla="*/ 742969 h 1453236"/>
                <a:gd name="connsiteX11" fmla="*/ 927543 w 1049039"/>
                <a:gd name="connsiteY11" fmla="*/ 651425 h 1453236"/>
                <a:gd name="connsiteX12" fmla="*/ 1012221 w 1049039"/>
                <a:gd name="connsiteY12" fmla="*/ 842627 h 1453236"/>
                <a:gd name="connsiteX13" fmla="*/ 1002582 w 1049039"/>
                <a:gd name="connsiteY13" fmla="*/ 870714 h 1453236"/>
                <a:gd name="connsiteX14" fmla="*/ 954590 w 1049039"/>
                <a:gd name="connsiteY14" fmla="*/ 946515 h 1453236"/>
                <a:gd name="connsiteX15" fmla="*/ 902715 w 1049039"/>
                <a:gd name="connsiteY15" fmla="*/ 967945 h 1453236"/>
                <a:gd name="connsiteX16" fmla="*/ 774138 w 1049039"/>
                <a:gd name="connsiteY16" fmla="*/ 941869 h 1453236"/>
                <a:gd name="connsiteX17" fmla="*/ 721500 w 1049039"/>
                <a:gd name="connsiteY17" fmla="*/ 965726 h 1453236"/>
                <a:gd name="connsiteX18" fmla="*/ 642231 w 1049039"/>
                <a:gd name="connsiteY18" fmla="*/ 1087299 h 1453236"/>
                <a:gd name="connsiteX19" fmla="*/ 606238 w 1049039"/>
                <a:gd name="connsiteY19" fmla="*/ 1102487 h 1453236"/>
                <a:gd name="connsiteX20" fmla="*/ 474053 w 1049039"/>
                <a:gd name="connsiteY20" fmla="*/ 1077104 h 1453236"/>
                <a:gd name="connsiteX21" fmla="*/ 415243 w 1049039"/>
                <a:gd name="connsiteY21" fmla="*/ 1100545 h 1453236"/>
                <a:gd name="connsiteX22" fmla="*/ 350885 w 1049039"/>
                <a:gd name="connsiteY22" fmla="*/ 1206931 h 1453236"/>
                <a:gd name="connsiteX23" fmla="*/ 299080 w 1049039"/>
                <a:gd name="connsiteY23" fmla="*/ 1233076 h 1453236"/>
                <a:gd name="connsiteX24" fmla="*/ 190059 w 1049039"/>
                <a:gd name="connsiteY24" fmla="*/ 1214490 h 1453236"/>
                <a:gd name="connsiteX25" fmla="*/ 165162 w 1049039"/>
                <a:gd name="connsiteY25" fmla="*/ 1200481 h 1453236"/>
                <a:gd name="connsiteX26" fmla="*/ 87488 w 1049039"/>
                <a:gd name="connsiteY26" fmla="*/ 1011775 h 1453236"/>
                <a:gd name="connsiteX27" fmla="*/ 221753 w 1049039"/>
                <a:gd name="connsiteY27" fmla="*/ 1031748 h 1453236"/>
                <a:gd name="connsiteX28" fmla="*/ 254209 w 1049039"/>
                <a:gd name="connsiteY28" fmla="*/ 1017739 h 1453236"/>
                <a:gd name="connsiteX29" fmla="*/ 330565 w 1049039"/>
                <a:gd name="connsiteY29" fmla="*/ 894432 h 1453236"/>
                <a:gd name="connsiteX30" fmla="*/ 378002 w 1049039"/>
                <a:gd name="connsiteY30" fmla="*/ 873488 h 1453236"/>
                <a:gd name="connsiteX31" fmla="*/ 516427 w 1049039"/>
                <a:gd name="connsiteY31" fmla="*/ 902547 h 1453236"/>
                <a:gd name="connsiteX32" fmla="*/ 555472 w 1049039"/>
                <a:gd name="connsiteY32" fmla="*/ 886041 h 1453236"/>
                <a:gd name="connsiteX33" fmla="*/ 642162 w 1049039"/>
                <a:gd name="connsiteY33" fmla="*/ 752817 h 1453236"/>
                <a:gd name="connsiteX34" fmla="*/ 674271 w 1049039"/>
                <a:gd name="connsiteY34" fmla="*/ 739917 h 1453236"/>
                <a:gd name="connsiteX35" fmla="*/ 809854 w 1049039"/>
                <a:gd name="connsiteY35" fmla="*/ 766479 h 1453236"/>
                <a:gd name="connsiteX36" fmla="*/ 868941 w 1049039"/>
                <a:gd name="connsiteY36" fmla="*/ 742969 h 1453236"/>
                <a:gd name="connsiteX37" fmla="*/ 58776 w 1049039"/>
                <a:gd name="connsiteY37" fmla="*/ 546912 h 1453236"/>
                <a:gd name="connsiteX38" fmla="*/ 134924 w 1049039"/>
                <a:gd name="connsiteY38" fmla="*/ 431719 h 1453236"/>
                <a:gd name="connsiteX39" fmla="*/ 169947 w 1049039"/>
                <a:gd name="connsiteY39" fmla="*/ 416115 h 1453236"/>
                <a:gd name="connsiteX40" fmla="*/ 305876 w 1049039"/>
                <a:gd name="connsiteY40" fmla="*/ 439972 h 1453236"/>
                <a:gd name="connsiteX41" fmla="*/ 359277 w 1049039"/>
                <a:gd name="connsiteY41" fmla="*/ 417224 h 1453236"/>
                <a:gd name="connsiteX42" fmla="*/ 440973 w 1049039"/>
                <a:gd name="connsiteY42" fmla="*/ 297246 h 1453236"/>
                <a:gd name="connsiteX43" fmla="*/ 476411 w 1049039"/>
                <a:gd name="connsiteY43" fmla="*/ 282474 h 1453236"/>
                <a:gd name="connsiteX44" fmla="*/ 612618 w 1049039"/>
                <a:gd name="connsiteY44" fmla="*/ 302794 h 1453236"/>
                <a:gd name="connsiteX45" fmla="*/ 710958 w 1049039"/>
                <a:gd name="connsiteY45" fmla="*/ 359871 h 1453236"/>
                <a:gd name="connsiteX46" fmla="*/ 745010 w 1049039"/>
                <a:gd name="connsiteY46" fmla="*/ 398985 h 1453236"/>
                <a:gd name="connsiteX47" fmla="*/ 754234 w 1049039"/>
                <a:gd name="connsiteY47" fmla="*/ 491569 h 1453236"/>
                <a:gd name="connsiteX48" fmla="*/ 707352 w 1049039"/>
                <a:gd name="connsiteY48" fmla="*/ 512930 h 1453236"/>
                <a:gd name="connsiteX49" fmla="*/ 572186 w 1049039"/>
                <a:gd name="connsiteY49" fmla="*/ 484496 h 1453236"/>
                <a:gd name="connsiteX50" fmla="*/ 524056 w 1049039"/>
                <a:gd name="connsiteY50" fmla="*/ 504261 h 1453236"/>
                <a:gd name="connsiteX51" fmla="*/ 441736 w 1049039"/>
                <a:gd name="connsiteY51" fmla="*/ 631937 h 1453236"/>
                <a:gd name="connsiteX52" fmla="*/ 406020 w 1049039"/>
                <a:gd name="connsiteY52" fmla="*/ 646501 h 1453236"/>
                <a:gd name="connsiteX53" fmla="*/ 264126 w 1049039"/>
                <a:gd name="connsiteY53" fmla="*/ 618067 h 1453236"/>
                <a:gd name="connsiteX54" fmla="*/ 219256 w 1049039"/>
                <a:gd name="connsiteY54" fmla="*/ 637138 h 1453236"/>
                <a:gd name="connsiteX55" fmla="*/ 148864 w 1049039"/>
                <a:gd name="connsiteY55" fmla="*/ 756007 h 1453236"/>
                <a:gd name="connsiteX56" fmla="*/ 102468 w 1049039"/>
                <a:gd name="connsiteY56" fmla="*/ 777228 h 1453236"/>
                <a:gd name="connsiteX57" fmla="*/ 27984 w 1049039"/>
                <a:gd name="connsiteY57" fmla="*/ 699485 h 1453236"/>
                <a:gd name="connsiteX58" fmla="*/ 17859 w 1049039"/>
                <a:gd name="connsiteY58" fmla="*/ 588245 h 1453236"/>
                <a:gd name="connsiteX59" fmla="*/ 58776 w 1049039"/>
                <a:gd name="connsiteY59" fmla="*/ 546912 h 1453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049039" h="1453236">
                  <a:moveTo>
                    <a:pt x="146159" y="1201313"/>
                  </a:moveTo>
                  <a:cubicBezTo>
                    <a:pt x="257607" y="1382529"/>
                    <a:pt x="477798" y="1484891"/>
                    <a:pt x="669347" y="1444460"/>
                  </a:cubicBezTo>
                  <a:cubicBezTo>
                    <a:pt x="901744" y="1395428"/>
                    <a:pt x="1048978" y="1205474"/>
                    <a:pt x="1048978" y="984936"/>
                  </a:cubicBezTo>
                  <a:cubicBezTo>
                    <a:pt x="1050850" y="837772"/>
                    <a:pt x="1009794" y="733606"/>
                    <a:pt x="951608" y="634988"/>
                  </a:cubicBezTo>
                  <a:cubicBezTo>
                    <a:pt x="841201" y="447878"/>
                    <a:pt x="694037" y="292530"/>
                    <a:pt x="529396" y="152995"/>
                  </a:cubicBezTo>
                  <a:cubicBezTo>
                    <a:pt x="456993" y="91619"/>
                    <a:pt x="380429" y="35791"/>
                    <a:pt x="286943" y="9923"/>
                  </a:cubicBezTo>
                  <a:cubicBezTo>
                    <a:pt x="179587" y="-19760"/>
                    <a:pt x="101913" y="17413"/>
                    <a:pt x="54962" y="117903"/>
                  </a:cubicBezTo>
                  <a:cubicBezTo>
                    <a:pt x="17027" y="199114"/>
                    <a:pt x="5931" y="285873"/>
                    <a:pt x="2463" y="373464"/>
                  </a:cubicBezTo>
                  <a:cubicBezTo>
                    <a:pt x="-3501" y="522431"/>
                    <a:pt x="591" y="671398"/>
                    <a:pt x="23338" y="818978"/>
                  </a:cubicBezTo>
                  <a:cubicBezTo>
                    <a:pt x="43797" y="952757"/>
                    <a:pt x="73964" y="1083901"/>
                    <a:pt x="146159" y="1201313"/>
                  </a:cubicBezTo>
                  <a:close/>
                  <a:moveTo>
                    <a:pt x="868941" y="742969"/>
                  </a:moveTo>
                  <a:cubicBezTo>
                    <a:pt x="884545" y="712454"/>
                    <a:pt x="905836" y="684852"/>
                    <a:pt x="927543" y="651425"/>
                  </a:cubicBezTo>
                  <a:cubicBezTo>
                    <a:pt x="975326" y="710304"/>
                    <a:pt x="1000362" y="773761"/>
                    <a:pt x="1012221" y="842627"/>
                  </a:cubicBezTo>
                  <a:cubicBezTo>
                    <a:pt x="1013678" y="851226"/>
                    <a:pt x="1007644" y="862323"/>
                    <a:pt x="1002582" y="870714"/>
                  </a:cubicBezTo>
                  <a:cubicBezTo>
                    <a:pt x="987116" y="896305"/>
                    <a:pt x="969362" y="920578"/>
                    <a:pt x="954590" y="946515"/>
                  </a:cubicBezTo>
                  <a:cubicBezTo>
                    <a:pt x="942246" y="968153"/>
                    <a:pt x="925948" y="973077"/>
                    <a:pt x="902715" y="967945"/>
                  </a:cubicBezTo>
                  <a:cubicBezTo>
                    <a:pt x="859995" y="958513"/>
                    <a:pt x="816719" y="951717"/>
                    <a:pt x="774138" y="941869"/>
                  </a:cubicBezTo>
                  <a:cubicBezTo>
                    <a:pt x="749102" y="936113"/>
                    <a:pt x="734746" y="943256"/>
                    <a:pt x="721500" y="965726"/>
                  </a:cubicBezTo>
                  <a:cubicBezTo>
                    <a:pt x="696949" y="1007337"/>
                    <a:pt x="667406" y="1046035"/>
                    <a:pt x="642231" y="1087299"/>
                  </a:cubicBezTo>
                  <a:cubicBezTo>
                    <a:pt x="632522" y="1103181"/>
                    <a:pt x="623783" y="1106301"/>
                    <a:pt x="606238" y="1102487"/>
                  </a:cubicBezTo>
                  <a:cubicBezTo>
                    <a:pt x="562407" y="1092847"/>
                    <a:pt x="517606" y="1087576"/>
                    <a:pt x="474053" y="1077104"/>
                  </a:cubicBezTo>
                  <a:cubicBezTo>
                    <a:pt x="446798" y="1070516"/>
                    <a:pt x="429460" y="1073637"/>
                    <a:pt x="415243" y="1100545"/>
                  </a:cubicBezTo>
                  <a:cubicBezTo>
                    <a:pt x="395964" y="1137163"/>
                    <a:pt x="370928" y="1170729"/>
                    <a:pt x="350885" y="1206931"/>
                  </a:cubicBezTo>
                  <a:cubicBezTo>
                    <a:pt x="338679" y="1228984"/>
                    <a:pt x="325017" y="1238624"/>
                    <a:pt x="299080" y="1233076"/>
                  </a:cubicBezTo>
                  <a:cubicBezTo>
                    <a:pt x="263086" y="1225378"/>
                    <a:pt x="226260" y="1221494"/>
                    <a:pt x="190059" y="1214490"/>
                  </a:cubicBezTo>
                  <a:cubicBezTo>
                    <a:pt x="181043" y="1212756"/>
                    <a:pt x="169739" y="1207624"/>
                    <a:pt x="165162" y="1200481"/>
                  </a:cubicBezTo>
                  <a:cubicBezTo>
                    <a:pt x="128683" y="1143127"/>
                    <a:pt x="100179" y="1082167"/>
                    <a:pt x="87488" y="1011775"/>
                  </a:cubicBezTo>
                  <a:cubicBezTo>
                    <a:pt x="133607" y="1018918"/>
                    <a:pt x="177506" y="1026963"/>
                    <a:pt x="221753" y="1031748"/>
                  </a:cubicBezTo>
                  <a:cubicBezTo>
                    <a:pt x="232225" y="1032858"/>
                    <a:pt x="248453" y="1026131"/>
                    <a:pt x="254209" y="1017739"/>
                  </a:cubicBezTo>
                  <a:cubicBezTo>
                    <a:pt x="281395" y="977793"/>
                    <a:pt x="307957" y="937084"/>
                    <a:pt x="330565" y="894432"/>
                  </a:cubicBezTo>
                  <a:cubicBezTo>
                    <a:pt x="342563" y="871824"/>
                    <a:pt x="356849" y="869050"/>
                    <a:pt x="378002" y="873488"/>
                  </a:cubicBezTo>
                  <a:cubicBezTo>
                    <a:pt x="424120" y="883197"/>
                    <a:pt x="470863" y="890687"/>
                    <a:pt x="516427" y="902547"/>
                  </a:cubicBezTo>
                  <a:cubicBezTo>
                    <a:pt x="536678" y="907817"/>
                    <a:pt x="545694" y="901645"/>
                    <a:pt x="555472" y="886041"/>
                  </a:cubicBezTo>
                  <a:cubicBezTo>
                    <a:pt x="583490" y="841101"/>
                    <a:pt x="611855" y="796231"/>
                    <a:pt x="642162" y="752817"/>
                  </a:cubicBezTo>
                  <a:cubicBezTo>
                    <a:pt x="647848" y="744702"/>
                    <a:pt x="664215" y="738391"/>
                    <a:pt x="674271" y="739917"/>
                  </a:cubicBezTo>
                  <a:cubicBezTo>
                    <a:pt x="719766" y="746922"/>
                    <a:pt x="764914" y="756215"/>
                    <a:pt x="809854" y="766479"/>
                  </a:cubicBezTo>
                  <a:cubicBezTo>
                    <a:pt x="836069" y="772582"/>
                    <a:pt x="854863" y="770571"/>
                    <a:pt x="868941" y="742969"/>
                  </a:cubicBezTo>
                  <a:close/>
                  <a:moveTo>
                    <a:pt x="58776" y="546912"/>
                  </a:moveTo>
                  <a:cubicBezTo>
                    <a:pt x="84922" y="509046"/>
                    <a:pt x="108016" y="469030"/>
                    <a:pt x="134924" y="431719"/>
                  </a:cubicBezTo>
                  <a:cubicBezTo>
                    <a:pt x="141582" y="422495"/>
                    <a:pt x="158781" y="414728"/>
                    <a:pt x="169947" y="416115"/>
                  </a:cubicBezTo>
                  <a:cubicBezTo>
                    <a:pt x="215580" y="421732"/>
                    <a:pt x="261214" y="429153"/>
                    <a:pt x="305876" y="439972"/>
                  </a:cubicBezTo>
                  <a:cubicBezTo>
                    <a:pt x="332091" y="446352"/>
                    <a:pt x="345823" y="438793"/>
                    <a:pt x="359277" y="417224"/>
                  </a:cubicBezTo>
                  <a:cubicBezTo>
                    <a:pt x="384867" y="376168"/>
                    <a:pt x="411984" y="335945"/>
                    <a:pt x="440973" y="297246"/>
                  </a:cubicBezTo>
                  <a:cubicBezTo>
                    <a:pt x="447769" y="288231"/>
                    <a:pt x="465038" y="281087"/>
                    <a:pt x="476411" y="282474"/>
                  </a:cubicBezTo>
                  <a:cubicBezTo>
                    <a:pt x="522114" y="287953"/>
                    <a:pt x="567678" y="304875"/>
                    <a:pt x="612618" y="302794"/>
                  </a:cubicBezTo>
                  <a:cubicBezTo>
                    <a:pt x="662412" y="300506"/>
                    <a:pt x="684327" y="330743"/>
                    <a:pt x="710958" y="359871"/>
                  </a:cubicBezTo>
                  <a:cubicBezTo>
                    <a:pt x="722609" y="372631"/>
                    <a:pt x="733567" y="386016"/>
                    <a:pt x="745010" y="398985"/>
                  </a:cubicBezTo>
                  <a:cubicBezTo>
                    <a:pt x="783847" y="443093"/>
                    <a:pt x="782876" y="442538"/>
                    <a:pt x="754234" y="491569"/>
                  </a:cubicBezTo>
                  <a:cubicBezTo>
                    <a:pt x="742583" y="511543"/>
                    <a:pt x="730515" y="518547"/>
                    <a:pt x="707352" y="512930"/>
                  </a:cubicBezTo>
                  <a:cubicBezTo>
                    <a:pt x="662620" y="502041"/>
                    <a:pt x="617056" y="494829"/>
                    <a:pt x="572186" y="484496"/>
                  </a:cubicBezTo>
                  <a:cubicBezTo>
                    <a:pt x="550271" y="479433"/>
                    <a:pt x="536123" y="484079"/>
                    <a:pt x="524056" y="504261"/>
                  </a:cubicBezTo>
                  <a:cubicBezTo>
                    <a:pt x="498118" y="547744"/>
                    <a:pt x="471002" y="590673"/>
                    <a:pt x="441736" y="631937"/>
                  </a:cubicBezTo>
                  <a:cubicBezTo>
                    <a:pt x="435286" y="641022"/>
                    <a:pt x="417185" y="648234"/>
                    <a:pt x="406020" y="646501"/>
                  </a:cubicBezTo>
                  <a:cubicBezTo>
                    <a:pt x="358375" y="639080"/>
                    <a:pt x="311285" y="628469"/>
                    <a:pt x="264126" y="618067"/>
                  </a:cubicBezTo>
                  <a:cubicBezTo>
                    <a:pt x="243806" y="613559"/>
                    <a:pt x="230422" y="616055"/>
                    <a:pt x="219256" y="637138"/>
                  </a:cubicBezTo>
                  <a:cubicBezTo>
                    <a:pt x="197688" y="677778"/>
                    <a:pt x="171403" y="715852"/>
                    <a:pt x="148864" y="756007"/>
                  </a:cubicBezTo>
                  <a:cubicBezTo>
                    <a:pt x="137768" y="775772"/>
                    <a:pt x="126533" y="781944"/>
                    <a:pt x="102468" y="777228"/>
                  </a:cubicBezTo>
                  <a:cubicBezTo>
                    <a:pt x="36723" y="764260"/>
                    <a:pt x="35821" y="765993"/>
                    <a:pt x="27984" y="699485"/>
                  </a:cubicBezTo>
                  <a:cubicBezTo>
                    <a:pt x="23269" y="659608"/>
                    <a:pt x="20633" y="619523"/>
                    <a:pt x="17859" y="588245"/>
                  </a:cubicBezTo>
                  <a:cubicBezTo>
                    <a:pt x="35336" y="570908"/>
                    <a:pt x="49414" y="560505"/>
                    <a:pt x="58776" y="546912"/>
                  </a:cubicBezTo>
                  <a:close/>
                </a:path>
              </a:pathLst>
            </a:custGeom>
            <a:solidFill>
              <a:schemeClr val="accent2"/>
            </a:solidFill>
            <a:ln w="69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xmlns="" id="{78FFE233-DBF6-4283-AF8A-E5689D5468D4}"/>
              </a:ext>
            </a:extLst>
          </p:cNvPr>
          <p:cNvGrpSpPr/>
          <p:nvPr/>
        </p:nvGrpSpPr>
        <p:grpSpPr>
          <a:xfrm rot="900000">
            <a:off x="7021527" y="2558178"/>
            <a:ext cx="744766" cy="923118"/>
            <a:chOff x="8651338" y="4755976"/>
            <a:chExt cx="640439" cy="793807"/>
          </a:xfrm>
        </p:grpSpPr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xmlns="" id="{FADBA08B-94BF-4824-B068-B9C7C6BAE5CD}"/>
                </a:ext>
              </a:extLst>
            </p:cNvPr>
            <p:cNvSpPr/>
            <p:nvPr/>
          </p:nvSpPr>
          <p:spPr>
            <a:xfrm>
              <a:off x="8651338" y="4755976"/>
              <a:ext cx="635781" cy="793807"/>
            </a:xfrm>
            <a:custGeom>
              <a:avLst/>
              <a:gdLst>
                <a:gd name="connsiteX0" fmla="*/ 634567 w 635781"/>
                <a:gd name="connsiteY0" fmla="*/ 467439 h 793807"/>
                <a:gd name="connsiteX1" fmla="*/ 456958 w 635781"/>
                <a:gd name="connsiteY1" fmla="*/ 121524 h 793807"/>
                <a:gd name="connsiteX2" fmla="*/ 171545 w 635781"/>
                <a:gd name="connsiteY2" fmla="*/ 7615 h 793807"/>
                <a:gd name="connsiteX3" fmla="*/ 86389 w 635781"/>
                <a:gd name="connsiteY3" fmla="*/ 68523 h 793807"/>
                <a:gd name="connsiteX4" fmla="*/ 81650 w 635781"/>
                <a:gd name="connsiteY4" fmla="*/ 76809 h 793807"/>
                <a:gd name="connsiteX5" fmla="*/ 62113 w 635781"/>
                <a:gd name="connsiteY5" fmla="*/ 620888 h 793807"/>
                <a:gd name="connsiteX6" fmla="*/ 192070 w 635781"/>
                <a:gd name="connsiteY6" fmla="*/ 761196 h 793807"/>
                <a:gd name="connsiteX7" fmla="*/ 463179 w 635781"/>
                <a:gd name="connsiteY7" fmla="*/ 761341 h 793807"/>
                <a:gd name="connsiteX8" fmla="*/ 629624 w 635781"/>
                <a:gd name="connsiteY8" fmla="*/ 556519 h 793807"/>
                <a:gd name="connsiteX9" fmla="*/ 634567 w 635781"/>
                <a:gd name="connsiteY9" fmla="*/ 467439 h 793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5781" h="793807">
                  <a:moveTo>
                    <a:pt x="634567" y="467439"/>
                  </a:moveTo>
                  <a:cubicBezTo>
                    <a:pt x="623141" y="331695"/>
                    <a:pt x="552115" y="215489"/>
                    <a:pt x="456958" y="121524"/>
                  </a:cubicBezTo>
                  <a:cubicBezTo>
                    <a:pt x="385728" y="51196"/>
                    <a:pt x="276965" y="-24540"/>
                    <a:pt x="171545" y="7615"/>
                  </a:cubicBezTo>
                  <a:cubicBezTo>
                    <a:pt x="136162" y="18401"/>
                    <a:pt x="110316" y="42009"/>
                    <a:pt x="86389" y="68523"/>
                  </a:cubicBezTo>
                  <a:cubicBezTo>
                    <a:pt x="84819" y="71285"/>
                    <a:pt x="83452" y="74193"/>
                    <a:pt x="81650" y="76809"/>
                  </a:cubicBezTo>
                  <a:cubicBezTo>
                    <a:pt x="-25718" y="232206"/>
                    <a:pt x="-21880" y="456216"/>
                    <a:pt x="62113" y="620888"/>
                  </a:cubicBezTo>
                  <a:cubicBezTo>
                    <a:pt x="91360" y="678220"/>
                    <a:pt x="133778" y="731454"/>
                    <a:pt x="192070" y="761196"/>
                  </a:cubicBezTo>
                  <a:cubicBezTo>
                    <a:pt x="282401" y="807248"/>
                    <a:pt x="373284" y="801986"/>
                    <a:pt x="463179" y="761341"/>
                  </a:cubicBezTo>
                  <a:cubicBezTo>
                    <a:pt x="552231" y="721074"/>
                    <a:pt x="609389" y="653537"/>
                    <a:pt x="629624" y="556519"/>
                  </a:cubicBezTo>
                  <a:cubicBezTo>
                    <a:pt x="635904" y="526399"/>
                    <a:pt x="637038" y="496716"/>
                    <a:pt x="634567" y="46743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29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xmlns="" id="{937FDBEE-21CA-47BC-B71A-561D931B2524}"/>
                </a:ext>
              </a:extLst>
            </p:cNvPr>
            <p:cNvSpPr/>
            <p:nvPr/>
          </p:nvSpPr>
          <p:spPr>
            <a:xfrm>
              <a:off x="8658850" y="4763242"/>
              <a:ext cx="580479" cy="770240"/>
            </a:xfrm>
            <a:custGeom>
              <a:avLst/>
              <a:gdLst>
                <a:gd name="connsiteX0" fmla="*/ 175993 w 580479"/>
                <a:gd name="connsiteY0" fmla="*/ 719391 h 770240"/>
                <a:gd name="connsiteX1" fmla="*/ 203921 w 580479"/>
                <a:gd name="connsiteY1" fmla="*/ 723956 h 770240"/>
                <a:gd name="connsiteX2" fmla="*/ 234913 w 580479"/>
                <a:gd name="connsiteY2" fmla="*/ 770240 h 770240"/>
                <a:gd name="connsiteX3" fmla="*/ 150397 w 580479"/>
                <a:gd name="connsiteY3" fmla="*/ 731922 h 770240"/>
                <a:gd name="connsiteX4" fmla="*/ 175993 w 580479"/>
                <a:gd name="connsiteY4" fmla="*/ 719391 h 770240"/>
                <a:gd name="connsiteX5" fmla="*/ 407027 w 580479"/>
                <a:gd name="connsiteY5" fmla="*/ 665518 h 770240"/>
                <a:gd name="connsiteX6" fmla="*/ 456771 w 580479"/>
                <a:gd name="connsiteY6" fmla="*/ 717908 h 770240"/>
                <a:gd name="connsiteX7" fmla="*/ 408248 w 580479"/>
                <a:gd name="connsiteY7" fmla="*/ 766025 h 770240"/>
                <a:gd name="connsiteX8" fmla="*/ 357660 w 580479"/>
                <a:gd name="connsiteY8" fmla="*/ 714129 h 770240"/>
                <a:gd name="connsiteX9" fmla="*/ 407027 w 580479"/>
                <a:gd name="connsiteY9" fmla="*/ 665518 h 770240"/>
                <a:gd name="connsiteX10" fmla="*/ 127109 w 580479"/>
                <a:gd name="connsiteY10" fmla="*/ 539078 h 770240"/>
                <a:gd name="connsiteX11" fmla="*/ 176853 w 580479"/>
                <a:gd name="connsiteY11" fmla="*/ 591468 h 770240"/>
                <a:gd name="connsiteX12" fmla="*/ 128330 w 580479"/>
                <a:gd name="connsiteY12" fmla="*/ 639585 h 770240"/>
                <a:gd name="connsiteX13" fmla="*/ 77742 w 580479"/>
                <a:gd name="connsiteY13" fmla="*/ 587689 h 770240"/>
                <a:gd name="connsiteX14" fmla="*/ 127109 w 580479"/>
                <a:gd name="connsiteY14" fmla="*/ 539078 h 770240"/>
                <a:gd name="connsiteX15" fmla="*/ 420692 w 580479"/>
                <a:gd name="connsiteY15" fmla="*/ 439850 h 770240"/>
                <a:gd name="connsiteX16" fmla="*/ 470436 w 580479"/>
                <a:gd name="connsiteY16" fmla="*/ 492212 h 770240"/>
                <a:gd name="connsiteX17" fmla="*/ 421913 w 580479"/>
                <a:gd name="connsiteY17" fmla="*/ 540357 h 770240"/>
                <a:gd name="connsiteX18" fmla="*/ 371325 w 580479"/>
                <a:gd name="connsiteY18" fmla="*/ 488461 h 770240"/>
                <a:gd name="connsiteX19" fmla="*/ 420692 w 580479"/>
                <a:gd name="connsiteY19" fmla="*/ 439850 h 770240"/>
                <a:gd name="connsiteX20" fmla="*/ 236076 w 580479"/>
                <a:gd name="connsiteY20" fmla="*/ 363446 h 770240"/>
                <a:gd name="connsiteX21" fmla="*/ 286867 w 580479"/>
                <a:gd name="connsiteY21" fmla="*/ 413626 h 770240"/>
                <a:gd name="connsiteX22" fmla="*/ 236687 w 580479"/>
                <a:gd name="connsiteY22" fmla="*/ 464941 h 770240"/>
                <a:gd name="connsiteX23" fmla="*/ 185489 w 580479"/>
                <a:gd name="connsiteY23" fmla="*/ 412725 h 770240"/>
                <a:gd name="connsiteX24" fmla="*/ 236076 w 580479"/>
                <a:gd name="connsiteY24" fmla="*/ 363446 h 770240"/>
                <a:gd name="connsiteX25" fmla="*/ 529688 w 580479"/>
                <a:gd name="connsiteY25" fmla="*/ 264190 h 770240"/>
                <a:gd name="connsiteX26" fmla="*/ 580479 w 580479"/>
                <a:gd name="connsiteY26" fmla="*/ 314371 h 770240"/>
                <a:gd name="connsiteX27" fmla="*/ 530299 w 580479"/>
                <a:gd name="connsiteY27" fmla="*/ 365685 h 770240"/>
                <a:gd name="connsiteX28" fmla="*/ 479101 w 580479"/>
                <a:gd name="connsiteY28" fmla="*/ 313469 h 770240"/>
                <a:gd name="connsiteX29" fmla="*/ 529688 w 580479"/>
                <a:gd name="connsiteY29" fmla="*/ 264190 h 770240"/>
                <a:gd name="connsiteX30" fmla="*/ 25962 w 580479"/>
                <a:gd name="connsiteY30" fmla="*/ 173655 h 770240"/>
                <a:gd name="connsiteX31" fmla="*/ 64804 w 580479"/>
                <a:gd name="connsiteY31" fmla="*/ 242791 h 770240"/>
                <a:gd name="connsiteX32" fmla="*/ 15700 w 580479"/>
                <a:gd name="connsiteY32" fmla="*/ 272243 h 770240"/>
                <a:gd name="connsiteX33" fmla="*/ 0 w 580479"/>
                <a:gd name="connsiteY33" fmla="*/ 259712 h 770240"/>
                <a:gd name="connsiteX34" fmla="*/ 25962 w 580479"/>
                <a:gd name="connsiteY34" fmla="*/ 173655 h 770240"/>
                <a:gd name="connsiteX35" fmla="*/ 307073 w 580479"/>
                <a:gd name="connsiteY35" fmla="*/ 86987 h 770240"/>
                <a:gd name="connsiteX36" fmla="*/ 354114 w 580479"/>
                <a:gd name="connsiteY36" fmla="*/ 137226 h 770240"/>
                <a:gd name="connsiteX37" fmla="*/ 306637 w 580479"/>
                <a:gd name="connsiteY37" fmla="*/ 186186 h 770240"/>
                <a:gd name="connsiteX38" fmla="*/ 257794 w 580479"/>
                <a:gd name="connsiteY38" fmla="*/ 134697 h 770240"/>
                <a:gd name="connsiteX39" fmla="*/ 307073 w 580479"/>
                <a:gd name="connsiteY39" fmla="*/ 86987 h 770240"/>
                <a:gd name="connsiteX40" fmla="*/ 165835 w 580479"/>
                <a:gd name="connsiteY40" fmla="*/ 0 h 770240"/>
                <a:gd name="connsiteX41" fmla="*/ 176243 w 580479"/>
                <a:gd name="connsiteY41" fmla="*/ 49541 h 770240"/>
                <a:gd name="connsiteX42" fmla="*/ 137634 w 580479"/>
                <a:gd name="connsiteY42" fmla="*/ 96669 h 770240"/>
                <a:gd name="connsiteX43" fmla="*/ 82191 w 580479"/>
                <a:gd name="connsiteY43" fmla="*/ 72567 h 770240"/>
                <a:gd name="connsiteX44" fmla="*/ 81726 w 580479"/>
                <a:gd name="connsiteY44" fmla="*/ 58089 h 770240"/>
                <a:gd name="connsiteX45" fmla="*/ 165835 w 580479"/>
                <a:gd name="connsiteY45" fmla="*/ 0 h 77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80479" h="770240">
                  <a:moveTo>
                    <a:pt x="175993" y="719391"/>
                  </a:moveTo>
                  <a:cubicBezTo>
                    <a:pt x="184973" y="718229"/>
                    <a:pt x="194342" y="719915"/>
                    <a:pt x="203921" y="723956"/>
                  </a:cubicBezTo>
                  <a:cubicBezTo>
                    <a:pt x="224069" y="732474"/>
                    <a:pt x="234215" y="748348"/>
                    <a:pt x="234913" y="770240"/>
                  </a:cubicBezTo>
                  <a:cubicBezTo>
                    <a:pt x="202933" y="765821"/>
                    <a:pt x="175749" y="750907"/>
                    <a:pt x="150397" y="731922"/>
                  </a:cubicBezTo>
                  <a:cubicBezTo>
                    <a:pt x="158422" y="724567"/>
                    <a:pt x="167013" y="720554"/>
                    <a:pt x="175993" y="719391"/>
                  </a:cubicBezTo>
                  <a:close/>
                  <a:moveTo>
                    <a:pt x="407027" y="665518"/>
                  </a:moveTo>
                  <a:cubicBezTo>
                    <a:pt x="435432" y="665460"/>
                    <a:pt x="457033" y="688195"/>
                    <a:pt x="456771" y="717908"/>
                  </a:cubicBezTo>
                  <a:cubicBezTo>
                    <a:pt x="456539" y="746110"/>
                    <a:pt x="436391" y="766112"/>
                    <a:pt x="408248" y="766025"/>
                  </a:cubicBezTo>
                  <a:cubicBezTo>
                    <a:pt x="379262" y="765938"/>
                    <a:pt x="357224" y="743347"/>
                    <a:pt x="357660" y="714129"/>
                  </a:cubicBezTo>
                  <a:cubicBezTo>
                    <a:pt x="358067" y="687469"/>
                    <a:pt x="380221" y="665635"/>
                    <a:pt x="407027" y="665518"/>
                  </a:cubicBezTo>
                  <a:close/>
                  <a:moveTo>
                    <a:pt x="127109" y="539078"/>
                  </a:moveTo>
                  <a:cubicBezTo>
                    <a:pt x="155484" y="538991"/>
                    <a:pt x="177086" y="561726"/>
                    <a:pt x="176853" y="591468"/>
                  </a:cubicBezTo>
                  <a:cubicBezTo>
                    <a:pt x="176621" y="619670"/>
                    <a:pt x="156473" y="639672"/>
                    <a:pt x="128330" y="639585"/>
                  </a:cubicBezTo>
                  <a:cubicBezTo>
                    <a:pt x="99344" y="639498"/>
                    <a:pt x="77306" y="616908"/>
                    <a:pt x="77742" y="587689"/>
                  </a:cubicBezTo>
                  <a:cubicBezTo>
                    <a:pt x="78149" y="561029"/>
                    <a:pt x="100303" y="539195"/>
                    <a:pt x="127109" y="539078"/>
                  </a:cubicBezTo>
                  <a:close/>
                  <a:moveTo>
                    <a:pt x="420692" y="439850"/>
                  </a:moveTo>
                  <a:cubicBezTo>
                    <a:pt x="449097" y="439734"/>
                    <a:pt x="470698" y="462470"/>
                    <a:pt x="470436" y="492212"/>
                  </a:cubicBezTo>
                  <a:cubicBezTo>
                    <a:pt x="470204" y="520413"/>
                    <a:pt x="450056" y="540415"/>
                    <a:pt x="421913" y="540357"/>
                  </a:cubicBezTo>
                  <a:cubicBezTo>
                    <a:pt x="392927" y="540270"/>
                    <a:pt x="370889" y="517680"/>
                    <a:pt x="371325" y="488461"/>
                  </a:cubicBezTo>
                  <a:cubicBezTo>
                    <a:pt x="371732" y="461801"/>
                    <a:pt x="393886" y="439967"/>
                    <a:pt x="420692" y="439850"/>
                  </a:cubicBezTo>
                  <a:close/>
                  <a:moveTo>
                    <a:pt x="236076" y="363446"/>
                  </a:moveTo>
                  <a:cubicBezTo>
                    <a:pt x="264394" y="363417"/>
                    <a:pt x="286722" y="385483"/>
                    <a:pt x="286867" y="413626"/>
                  </a:cubicBezTo>
                  <a:cubicBezTo>
                    <a:pt x="287013" y="441275"/>
                    <a:pt x="264219" y="464592"/>
                    <a:pt x="236687" y="464941"/>
                  </a:cubicBezTo>
                  <a:cubicBezTo>
                    <a:pt x="209532" y="465290"/>
                    <a:pt x="185256" y="440519"/>
                    <a:pt x="185489" y="412725"/>
                  </a:cubicBezTo>
                  <a:cubicBezTo>
                    <a:pt x="185750" y="386210"/>
                    <a:pt x="209067" y="363475"/>
                    <a:pt x="236076" y="363446"/>
                  </a:cubicBezTo>
                  <a:close/>
                  <a:moveTo>
                    <a:pt x="529688" y="264190"/>
                  </a:moveTo>
                  <a:cubicBezTo>
                    <a:pt x="558006" y="264161"/>
                    <a:pt x="580334" y="286228"/>
                    <a:pt x="580479" y="314371"/>
                  </a:cubicBezTo>
                  <a:cubicBezTo>
                    <a:pt x="580625" y="342020"/>
                    <a:pt x="557831" y="365336"/>
                    <a:pt x="530299" y="365685"/>
                  </a:cubicBezTo>
                  <a:cubicBezTo>
                    <a:pt x="503144" y="366034"/>
                    <a:pt x="478868" y="341263"/>
                    <a:pt x="479101" y="313469"/>
                  </a:cubicBezTo>
                  <a:cubicBezTo>
                    <a:pt x="479362" y="286954"/>
                    <a:pt x="502650" y="264219"/>
                    <a:pt x="529688" y="264190"/>
                  </a:cubicBezTo>
                  <a:close/>
                  <a:moveTo>
                    <a:pt x="25962" y="173655"/>
                  </a:moveTo>
                  <a:cubicBezTo>
                    <a:pt x="60909" y="173829"/>
                    <a:pt x="76870" y="219736"/>
                    <a:pt x="64804" y="242791"/>
                  </a:cubicBezTo>
                  <a:cubicBezTo>
                    <a:pt x="55268" y="261020"/>
                    <a:pt x="36458" y="272737"/>
                    <a:pt x="15700" y="272243"/>
                  </a:cubicBezTo>
                  <a:cubicBezTo>
                    <a:pt x="6338" y="272010"/>
                    <a:pt x="1599" y="268434"/>
                    <a:pt x="0" y="259712"/>
                  </a:cubicBezTo>
                  <a:cubicBezTo>
                    <a:pt x="5291" y="230028"/>
                    <a:pt x="13112" y="201071"/>
                    <a:pt x="25962" y="173655"/>
                  </a:cubicBezTo>
                  <a:close/>
                  <a:moveTo>
                    <a:pt x="307073" y="86987"/>
                  </a:moveTo>
                  <a:cubicBezTo>
                    <a:pt x="336292" y="87133"/>
                    <a:pt x="354259" y="106321"/>
                    <a:pt x="354114" y="137226"/>
                  </a:cubicBezTo>
                  <a:cubicBezTo>
                    <a:pt x="353997" y="165921"/>
                    <a:pt x="334227" y="186302"/>
                    <a:pt x="306637" y="186186"/>
                  </a:cubicBezTo>
                  <a:cubicBezTo>
                    <a:pt x="278174" y="186098"/>
                    <a:pt x="257474" y="164264"/>
                    <a:pt x="257794" y="134697"/>
                  </a:cubicBezTo>
                  <a:cubicBezTo>
                    <a:pt x="258084" y="107484"/>
                    <a:pt x="279395" y="86871"/>
                    <a:pt x="307073" y="86987"/>
                  </a:cubicBezTo>
                  <a:close/>
                  <a:moveTo>
                    <a:pt x="165835" y="0"/>
                  </a:moveTo>
                  <a:cubicBezTo>
                    <a:pt x="173016" y="13374"/>
                    <a:pt x="178511" y="21689"/>
                    <a:pt x="176243" y="49541"/>
                  </a:cubicBezTo>
                  <a:cubicBezTo>
                    <a:pt x="174266" y="73643"/>
                    <a:pt x="160747" y="90156"/>
                    <a:pt x="137634" y="96669"/>
                  </a:cubicBezTo>
                  <a:cubicBezTo>
                    <a:pt x="119347" y="101844"/>
                    <a:pt x="95507" y="89778"/>
                    <a:pt x="82191" y="72567"/>
                  </a:cubicBezTo>
                  <a:cubicBezTo>
                    <a:pt x="76144" y="64746"/>
                    <a:pt x="76580" y="65473"/>
                    <a:pt x="81726" y="58089"/>
                  </a:cubicBezTo>
                  <a:cubicBezTo>
                    <a:pt x="97513" y="37621"/>
                    <a:pt x="131587" y="9827"/>
                    <a:pt x="165835" y="0"/>
                  </a:cubicBezTo>
                  <a:close/>
                </a:path>
              </a:pathLst>
            </a:custGeom>
            <a:solidFill>
              <a:schemeClr val="accent1"/>
            </a:solidFill>
            <a:ln w="2907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xmlns="" id="{48200FBF-4357-4805-B5D5-F115ED966BD9}"/>
                </a:ext>
              </a:extLst>
            </p:cNvPr>
            <p:cNvSpPr/>
            <p:nvPr/>
          </p:nvSpPr>
          <p:spPr>
            <a:xfrm>
              <a:off x="8679173" y="4867120"/>
              <a:ext cx="612604" cy="582108"/>
            </a:xfrm>
            <a:custGeom>
              <a:avLst/>
              <a:gdLst>
                <a:gd name="connsiteX0" fmla="*/ 509829 w 612604"/>
                <a:gd name="connsiteY0" fmla="*/ 479712 h 582108"/>
                <a:gd name="connsiteX1" fmla="*/ 561929 w 612604"/>
                <a:gd name="connsiteY1" fmla="*/ 530764 h 582108"/>
                <a:gd name="connsiteX2" fmla="*/ 507096 w 612604"/>
                <a:gd name="connsiteY2" fmla="*/ 582108 h 582108"/>
                <a:gd name="connsiteX3" fmla="*/ 457032 w 612604"/>
                <a:gd name="connsiteY3" fmla="*/ 530910 h 582108"/>
                <a:gd name="connsiteX4" fmla="*/ 509829 w 612604"/>
                <a:gd name="connsiteY4" fmla="*/ 479712 h 582108"/>
                <a:gd name="connsiteX5" fmla="*/ 272533 w 612604"/>
                <a:gd name="connsiteY5" fmla="*/ 442061 h 582108"/>
                <a:gd name="connsiteX6" fmla="*/ 324633 w 612604"/>
                <a:gd name="connsiteY6" fmla="*/ 493114 h 582108"/>
                <a:gd name="connsiteX7" fmla="*/ 269800 w 612604"/>
                <a:gd name="connsiteY7" fmla="*/ 544457 h 582108"/>
                <a:gd name="connsiteX8" fmla="*/ 219736 w 612604"/>
                <a:gd name="connsiteY8" fmla="*/ 493259 h 582108"/>
                <a:gd name="connsiteX9" fmla="*/ 272533 w 612604"/>
                <a:gd name="connsiteY9" fmla="*/ 442061 h 582108"/>
                <a:gd name="connsiteX10" fmla="*/ 560504 w 612604"/>
                <a:gd name="connsiteY10" fmla="*/ 330478 h 582108"/>
                <a:gd name="connsiteX11" fmla="*/ 612604 w 612604"/>
                <a:gd name="connsiteY11" fmla="*/ 381531 h 582108"/>
                <a:gd name="connsiteX12" fmla="*/ 557771 w 612604"/>
                <a:gd name="connsiteY12" fmla="*/ 432874 h 582108"/>
                <a:gd name="connsiteX13" fmla="*/ 507707 w 612604"/>
                <a:gd name="connsiteY13" fmla="*/ 381676 h 582108"/>
                <a:gd name="connsiteX14" fmla="*/ 560504 w 612604"/>
                <a:gd name="connsiteY14" fmla="*/ 330478 h 582108"/>
                <a:gd name="connsiteX15" fmla="*/ 52884 w 612604"/>
                <a:gd name="connsiteY15" fmla="*/ 250439 h 582108"/>
                <a:gd name="connsiteX16" fmla="*/ 104780 w 612604"/>
                <a:gd name="connsiteY16" fmla="*/ 302480 h 582108"/>
                <a:gd name="connsiteX17" fmla="*/ 52594 w 612604"/>
                <a:gd name="connsiteY17" fmla="*/ 355074 h 582108"/>
                <a:gd name="connsiteX18" fmla="*/ 0 w 612604"/>
                <a:gd name="connsiteY18" fmla="*/ 302131 h 582108"/>
                <a:gd name="connsiteX19" fmla="*/ 52884 w 612604"/>
                <a:gd name="connsiteY19" fmla="*/ 250439 h 582108"/>
                <a:gd name="connsiteX20" fmla="*/ 342251 w 612604"/>
                <a:gd name="connsiteY20" fmla="*/ 163161 h 582108"/>
                <a:gd name="connsiteX21" fmla="*/ 391966 w 612604"/>
                <a:gd name="connsiteY21" fmla="*/ 216743 h 582108"/>
                <a:gd name="connsiteX22" fmla="*/ 340913 w 612604"/>
                <a:gd name="connsiteY22" fmla="*/ 268232 h 582108"/>
                <a:gd name="connsiteX23" fmla="*/ 287476 w 612604"/>
                <a:gd name="connsiteY23" fmla="*/ 214447 h 582108"/>
                <a:gd name="connsiteX24" fmla="*/ 342251 w 612604"/>
                <a:gd name="connsiteY24" fmla="*/ 163161 h 582108"/>
                <a:gd name="connsiteX25" fmla="*/ 161880 w 612604"/>
                <a:gd name="connsiteY25" fmla="*/ 73586 h 582108"/>
                <a:gd name="connsiteX26" fmla="*/ 213427 w 612604"/>
                <a:gd name="connsiteY26" fmla="*/ 127313 h 582108"/>
                <a:gd name="connsiteX27" fmla="*/ 160513 w 612604"/>
                <a:gd name="connsiteY27" fmla="*/ 178599 h 582108"/>
                <a:gd name="connsiteX28" fmla="*/ 107861 w 612604"/>
                <a:gd name="connsiteY28" fmla="*/ 126616 h 582108"/>
                <a:gd name="connsiteX29" fmla="*/ 161880 w 612604"/>
                <a:gd name="connsiteY29" fmla="*/ 73586 h 582108"/>
                <a:gd name="connsiteX30" fmla="*/ 420109 w 612604"/>
                <a:gd name="connsiteY30" fmla="*/ 176 h 582108"/>
                <a:gd name="connsiteX31" fmla="*/ 480262 w 612604"/>
                <a:gd name="connsiteY31" fmla="*/ 66143 h 582108"/>
                <a:gd name="connsiteX32" fmla="*/ 484623 w 612604"/>
                <a:gd name="connsiteY32" fmla="*/ 76697 h 582108"/>
                <a:gd name="connsiteX33" fmla="*/ 412376 w 612604"/>
                <a:gd name="connsiteY33" fmla="*/ 77511 h 582108"/>
                <a:gd name="connsiteX34" fmla="*/ 409904 w 612604"/>
                <a:gd name="connsiteY34" fmla="*/ 4217 h 582108"/>
                <a:gd name="connsiteX35" fmla="*/ 420109 w 612604"/>
                <a:gd name="connsiteY35" fmla="*/ 176 h 582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12604" h="582108">
                  <a:moveTo>
                    <a:pt x="509829" y="479712"/>
                  </a:moveTo>
                  <a:cubicBezTo>
                    <a:pt x="538496" y="479915"/>
                    <a:pt x="561754" y="502738"/>
                    <a:pt x="561929" y="530764"/>
                  </a:cubicBezTo>
                  <a:cubicBezTo>
                    <a:pt x="562074" y="559780"/>
                    <a:pt x="538118" y="582224"/>
                    <a:pt x="507096" y="582108"/>
                  </a:cubicBezTo>
                  <a:cubicBezTo>
                    <a:pt x="479796" y="582021"/>
                    <a:pt x="457061" y="558762"/>
                    <a:pt x="457032" y="530910"/>
                  </a:cubicBezTo>
                  <a:cubicBezTo>
                    <a:pt x="457003" y="501313"/>
                    <a:pt x="479506" y="479479"/>
                    <a:pt x="509829" y="479712"/>
                  </a:cubicBezTo>
                  <a:close/>
                  <a:moveTo>
                    <a:pt x="272533" y="442061"/>
                  </a:moveTo>
                  <a:cubicBezTo>
                    <a:pt x="301199" y="442265"/>
                    <a:pt x="324458" y="465087"/>
                    <a:pt x="324633" y="493114"/>
                  </a:cubicBezTo>
                  <a:cubicBezTo>
                    <a:pt x="324807" y="522129"/>
                    <a:pt x="300851" y="544544"/>
                    <a:pt x="269800" y="544457"/>
                  </a:cubicBezTo>
                  <a:cubicBezTo>
                    <a:pt x="242500" y="544370"/>
                    <a:pt x="219765" y="521111"/>
                    <a:pt x="219736" y="493259"/>
                  </a:cubicBezTo>
                  <a:cubicBezTo>
                    <a:pt x="219707" y="463662"/>
                    <a:pt x="242210" y="441828"/>
                    <a:pt x="272533" y="442061"/>
                  </a:cubicBezTo>
                  <a:close/>
                  <a:moveTo>
                    <a:pt x="560504" y="330478"/>
                  </a:moveTo>
                  <a:cubicBezTo>
                    <a:pt x="589171" y="330682"/>
                    <a:pt x="612429" y="353504"/>
                    <a:pt x="612604" y="381531"/>
                  </a:cubicBezTo>
                  <a:cubicBezTo>
                    <a:pt x="612749" y="410546"/>
                    <a:pt x="588793" y="432961"/>
                    <a:pt x="557771" y="432874"/>
                  </a:cubicBezTo>
                  <a:cubicBezTo>
                    <a:pt x="530471" y="432787"/>
                    <a:pt x="507736" y="409558"/>
                    <a:pt x="507707" y="381676"/>
                  </a:cubicBezTo>
                  <a:cubicBezTo>
                    <a:pt x="507678" y="352079"/>
                    <a:pt x="530181" y="330245"/>
                    <a:pt x="560504" y="330478"/>
                  </a:cubicBezTo>
                  <a:close/>
                  <a:moveTo>
                    <a:pt x="52884" y="250439"/>
                  </a:moveTo>
                  <a:cubicBezTo>
                    <a:pt x="83004" y="250468"/>
                    <a:pt x="104838" y="272389"/>
                    <a:pt x="104780" y="302480"/>
                  </a:cubicBezTo>
                  <a:cubicBezTo>
                    <a:pt x="104693" y="331582"/>
                    <a:pt x="81202" y="355277"/>
                    <a:pt x="52594" y="355074"/>
                  </a:cubicBezTo>
                  <a:cubicBezTo>
                    <a:pt x="24393" y="354899"/>
                    <a:pt x="-29" y="330332"/>
                    <a:pt x="0" y="302131"/>
                  </a:cubicBezTo>
                  <a:cubicBezTo>
                    <a:pt x="0" y="273029"/>
                    <a:pt x="23142" y="250410"/>
                    <a:pt x="52884" y="250439"/>
                  </a:cubicBezTo>
                  <a:close/>
                  <a:moveTo>
                    <a:pt x="342251" y="163161"/>
                  </a:moveTo>
                  <a:cubicBezTo>
                    <a:pt x="372778" y="163597"/>
                    <a:pt x="392344" y="184705"/>
                    <a:pt x="391966" y="216743"/>
                  </a:cubicBezTo>
                  <a:cubicBezTo>
                    <a:pt x="391617" y="246573"/>
                    <a:pt x="369928" y="268465"/>
                    <a:pt x="340913" y="268232"/>
                  </a:cubicBezTo>
                  <a:cubicBezTo>
                    <a:pt x="311811" y="268000"/>
                    <a:pt x="287098" y="243142"/>
                    <a:pt x="287476" y="214447"/>
                  </a:cubicBezTo>
                  <a:cubicBezTo>
                    <a:pt x="287854" y="184734"/>
                    <a:pt x="311375" y="162725"/>
                    <a:pt x="342251" y="163161"/>
                  </a:cubicBezTo>
                  <a:close/>
                  <a:moveTo>
                    <a:pt x="161880" y="73586"/>
                  </a:moveTo>
                  <a:cubicBezTo>
                    <a:pt x="190459" y="74225"/>
                    <a:pt x="213863" y="98618"/>
                    <a:pt x="213427" y="127313"/>
                  </a:cubicBezTo>
                  <a:cubicBezTo>
                    <a:pt x="212961" y="156968"/>
                    <a:pt x="190517" y="178715"/>
                    <a:pt x="160513" y="178599"/>
                  </a:cubicBezTo>
                  <a:cubicBezTo>
                    <a:pt x="130858" y="178482"/>
                    <a:pt x="107978" y="155893"/>
                    <a:pt x="107861" y="126616"/>
                  </a:cubicBezTo>
                  <a:cubicBezTo>
                    <a:pt x="107745" y="98124"/>
                    <a:pt x="133388" y="72946"/>
                    <a:pt x="161880" y="73586"/>
                  </a:cubicBezTo>
                  <a:close/>
                  <a:moveTo>
                    <a:pt x="420109" y="176"/>
                  </a:moveTo>
                  <a:cubicBezTo>
                    <a:pt x="443484" y="19131"/>
                    <a:pt x="461422" y="43059"/>
                    <a:pt x="480262" y="66143"/>
                  </a:cubicBezTo>
                  <a:cubicBezTo>
                    <a:pt x="482559" y="68963"/>
                    <a:pt x="483198" y="73150"/>
                    <a:pt x="484623" y="76697"/>
                  </a:cubicBezTo>
                  <a:cubicBezTo>
                    <a:pt x="466481" y="96321"/>
                    <a:pt x="432465" y="96699"/>
                    <a:pt x="412376" y="77511"/>
                  </a:cubicBezTo>
                  <a:cubicBezTo>
                    <a:pt x="393013" y="58991"/>
                    <a:pt x="391821" y="22213"/>
                    <a:pt x="409904" y="4217"/>
                  </a:cubicBezTo>
                  <a:cubicBezTo>
                    <a:pt x="412841" y="1309"/>
                    <a:pt x="415864" y="-609"/>
                    <a:pt x="420109" y="176"/>
                  </a:cubicBezTo>
                  <a:close/>
                </a:path>
              </a:pathLst>
            </a:custGeom>
            <a:solidFill>
              <a:schemeClr val="accent5"/>
            </a:solidFill>
            <a:ln w="2907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xmlns="" id="{FFBD9E7C-1439-4FB2-A9CC-9C884AA36C51}"/>
              </a:ext>
            </a:extLst>
          </p:cNvPr>
          <p:cNvGrpSpPr/>
          <p:nvPr/>
        </p:nvGrpSpPr>
        <p:grpSpPr>
          <a:xfrm rot="19894702">
            <a:off x="8876270" y="2574684"/>
            <a:ext cx="778471" cy="910378"/>
            <a:chOff x="9538981" y="4900168"/>
            <a:chExt cx="567610" cy="663788"/>
          </a:xfrm>
        </p:grpSpPr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xmlns="" id="{68BBE542-C68C-4BA5-B4AA-7D9937F41F5B}"/>
                </a:ext>
              </a:extLst>
            </p:cNvPr>
            <p:cNvSpPr/>
            <p:nvPr/>
          </p:nvSpPr>
          <p:spPr>
            <a:xfrm>
              <a:off x="9538981" y="4900168"/>
              <a:ext cx="567610" cy="663788"/>
            </a:xfrm>
            <a:custGeom>
              <a:avLst/>
              <a:gdLst>
                <a:gd name="connsiteX0" fmla="*/ 450760 w 567610"/>
                <a:gd name="connsiteY0" fmla="*/ 579529 h 663788"/>
                <a:gd name="connsiteX1" fmla="*/ 567199 w 567610"/>
                <a:gd name="connsiteY1" fmla="*/ 265973 h 663788"/>
                <a:gd name="connsiteX2" fmla="*/ 473786 w 567610"/>
                <a:gd name="connsiteY2" fmla="*/ 18704 h 663788"/>
                <a:gd name="connsiteX3" fmla="*/ 385694 w 567610"/>
                <a:gd name="connsiteY3" fmla="*/ 10 h 663788"/>
                <a:gd name="connsiteX4" fmla="*/ 377699 w 567610"/>
                <a:gd name="connsiteY4" fmla="*/ 1813 h 663788"/>
                <a:gd name="connsiteX5" fmla="*/ 21056 w 567610"/>
                <a:gd name="connsiteY5" fmla="*/ 305251 h 663788"/>
                <a:gd name="connsiteX6" fmla="*/ 7450 w 567610"/>
                <a:gd name="connsiteY6" fmla="*/ 469196 h 663788"/>
                <a:gd name="connsiteX7" fmla="*/ 164736 w 567610"/>
                <a:gd name="connsiteY7" fmla="*/ 641368 h 663788"/>
                <a:gd name="connsiteX8" fmla="*/ 391363 w 567610"/>
                <a:gd name="connsiteY8" fmla="*/ 628111 h 663788"/>
                <a:gd name="connsiteX9" fmla="*/ 450760 w 567610"/>
                <a:gd name="connsiteY9" fmla="*/ 579529 h 663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7610" h="663788">
                  <a:moveTo>
                    <a:pt x="450760" y="579529"/>
                  </a:moveTo>
                  <a:cubicBezTo>
                    <a:pt x="530275" y="493472"/>
                    <a:pt x="562809" y="380929"/>
                    <a:pt x="567199" y="265973"/>
                  </a:cubicBezTo>
                  <a:cubicBezTo>
                    <a:pt x="570484" y="179916"/>
                    <a:pt x="555424" y="66937"/>
                    <a:pt x="473786" y="18704"/>
                  </a:cubicBezTo>
                  <a:cubicBezTo>
                    <a:pt x="446399" y="2511"/>
                    <a:pt x="416424" y="-193"/>
                    <a:pt x="385694" y="10"/>
                  </a:cubicBezTo>
                  <a:cubicBezTo>
                    <a:pt x="383019" y="621"/>
                    <a:pt x="380373" y="1435"/>
                    <a:pt x="377699" y="1813"/>
                  </a:cubicBezTo>
                  <a:cubicBezTo>
                    <a:pt x="216749" y="23879"/>
                    <a:pt x="76790" y="156337"/>
                    <a:pt x="21056" y="305251"/>
                  </a:cubicBezTo>
                  <a:cubicBezTo>
                    <a:pt x="1635" y="357089"/>
                    <a:pt x="-7523" y="414945"/>
                    <a:pt x="7450" y="469196"/>
                  </a:cubicBezTo>
                  <a:cubicBezTo>
                    <a:pt x="30650" y="553247"/>
                    <a:pt x="86762" y="607904"/>
                    <a:pt x="164736" y="641368"/>
                  </a:cubicBezTo>
                  <a:cubicBezTo>
                    <a:pt x="241984" y="674512"/>
                    <a:pt x="318040" y="671575"/>
                    <a:pt x="391363" y="628111"/>
                  </a:cubicBezTo>
                  <a:cubicBezTo>
                    <a:pt x="414069" y="614621"/>
                    <a:pt x="433578" y="598107"/>
                    <a:pt x="450760" y="579529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29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xmlns="" id="{7868EC25-DA91-47F9-AE60-76E3711329FE}"/>
                </a:ext>
              </a:extLst>
            </p:cNvPr>
            <p:cNvSpPr/>
            <p:nvPr/>
          </p:nvSpPr>
          <p:spPr>
            <a:xfrm>
              <a:off x="9613646" y="5018942"/>
              <a:ext cx="490736" cy="537225"/>
            </a:xfrm>
            <a:custGeom>
              <a:avLst/>
              <a:gdLst>
                <a:gd name="connsiteX0" fmla="*/ 169702 w 490736"/>
                <a:gd name="connsiteY0" fmla="*/ 447264 h 537225"/>
                <a:gd name="connsiteX1" fmla="*/ 202352 w 490736"/>
                <a:gd name="connsiteY1" fmla="*/ 490467 h 537225"/>
                <a:gd name="connsiteX2" fmla="*/ 167580 w 490736"/>
                <a:gd name="connsiteY2" fmla="*/ 534775 h 537225"/>
                <a:gd name="connsiteX3" fmla="*/ 162492 w 490736"/>
                <a:gd name="connsiteY3" fmla="*/ 537217 h 537225"/>
                <a:gd name="connsiteX4" fmla="*/ 128389 w 490736"/>
                <a:gd name="connsiteY4" fmla="*/ 530821 h 537225"/>
                <a:gd name="connsiteX5" fmla="*/ 122487 w 490736"/>
                <a:gd name="connsiteY5" fmla="*/ 521285 h 537225"/>
                <a:gd name="connsiteX6" fmla="*/ 118795 w 490736"/>
                <a:gd name="connsiteY6" fmla="*/ 465144 h 537225"/>
                <a:gd name="connsiteX7" fmla="*/ 169702 w 490736"/>
                <a:gd name="connsiteY7" fmla="*/ 447264 h 537225"/>
                <a:gd name="connsiteX8" fmla="*/ 324606 w 490736"/>
                <a:gd name="connsiteY8" fmla="*/ 400951 h 537225"/>
                <a:gd name="connsiteX9" fmla="*/ 368972 w 490736"/>
                <a:gd name="connsiteY9" fmla="*/ 446450 h 537225"/>
                <a:gd name="connsiteX10" fmla="*/ 323268 w 490736"/>
                <a:gd name="connsiteY10" fmla="*/ 491223 h 537225"/>
                <a:gd name="connsiteX11" fmla="*/ 278990 w 490736"/>
                <a:gd name="connsiteY11" fmla="*/ 445142 h 537225"/>
                <a:gd name="connsiteX12" fmla="*/ 324606 w 490736"/>
                <a:gd name="connsiteY12" fmla="*/ 400951 h 537225"/>
                <a:gd name="connsiteX13" fmla="*/ 87076 w 490736"/>
                <a:gd name="connsiteY13" fmla="*/ 301840 h 537225"/>
                <a:gd name="connsiteX14" fmla="*/ 131268 w 490736"/>
                <a:gd name="connsiteY14" fmla="*/ 347223 h 537225"/>
                <a:gd name="connsiteX15" fmla="*/ 86204 w 490736"/>
                <a:gd name="connsiteY15" fmla="*/ 392374 h 537225"/>
                <a:gd name="connsiteX16" fmla="*/ 40879 w 490736"/>
                <a:gd name="connsiteY16" fmla="*/ 345595 h 537225"/>
                <a:gd name="connsiteX17" fmla="*/ 87076 w 490736"/>
                <a:gd name="connsiteY17" fmla="*/ 301840 h 537225"/>
                <a:gd name="connsiteX18" fmla="*/ 281519 w 490736"/>
                <a:gd name="connsiteY18" fmla="*/ 155281 h 537225"/>
                <a:gd name="connsiteX19" fmla="*/ 327862 w 490736"/>
                <a:gd name="connsiteY19" fmla="*/ 199705 h 537225"/>
                <a:gd name="connsiteX20" fmla="*/ 282798 w 490736"/>
                <a:gd name="connsiteY20" fmla="*/ 246833 h 537225"/>
                <a:gd name="connsiteX21" fmla="*/ 236310 w 490736"/>
                <a:gd name="connsiteY21" fmla="*/ 200984 h 537225"/>
                <a:gd name="connsiteX22" fmla="*/ 281519 w 490736"/>
                <a:gd name="connsiteY22" fmla="*/ 155281 h 537225"/>
                <a:gd name="connsiteX23" fmla="*/ 449981 w 490736"/>
                <a:gd name="connsiteY23" fmla="*/ 89408 h 537225"/>
                <a:gd name="connsiteX24" fmla="*/ 484713 w 490736"/>
                <a:gd name="connsiteY24" fmla="*/ 95215 h 537225"/>
                <a:gd name="connsiteX25" fmla="*/ 489975 w 490736"/>
                <a:gd name="connsiteY25" fmla="*/ 112107 h 537225"/>
                <a:gd name="connsiteX26" fmla="*/ 487388 w 490736"/>
                <a:gd name="connsiteY26" fmla="*/ 166358 h 537225"/>
                <a:gd name="connsiteX27" fmla="*/ 430636 w 490736"/>
                <a:gd name="connsiteY27" fmla="*/ 168713 h 537225"/>
                <a:gd name="connsiteX28" fmla="*/ 422728 w 490736"/>
                <a:gd name="connsiteY28" fmla="*/ 107542 h 537225"/>
                <a:gd name="connsiteX29" fmla="*/ 449981 w 490736"/>
                <a:gd name="connsiteY29" fmla="*/ 89408 h 537225"/>
                <a:gd name="connsiteX30" fmla="*/ 51007 w 490736"/>
                <a:gd name="connsiteY30" fmla="*/ 57242 h 537225"/>
                <a:gd name="connsiteX31" fmla="*/ 75330 w 490736"/>
                <a:gd name="connsiteY31" fmla="*/ 69108 h 537225"/>
                <a:gd name="connsiteX32" fmla="*/ 85390 w 490736"/>
                <a:gd name="connsiteY32" fmla="*/ 122050 h 537225"/>
                <a:gd name="connsiteX33" fmla="*/ 40442 w 490736"/>
                <a:gd name="connsiteY33" fmla="*/ 147635 h 537225"/>
                <a:gd name="connsiteX34" fmla="*/ 466 w 490736"/>
                <a:gd name="connsiteY34" fmla="*/ 112776 h 537225"/>
                <a:gd name="connsiteX35" fmla="*/ 2909 w 490736"/>
                <a:gd name="connsiteY35" fmla="*/ 94343 h 537225"/>
                <a:gd name="connsiteX36" fmla="*/ 25092 w 490736"/>
                <a:gd name="connsiteY36" fmla="*/ 62624 h 537225"/>
                <a:gd name="connsiteX37" fmla="*/ 51007 w 490736"/>
                <a:gd name="connsiteY37" fmla="*/ 57242 h 537225"/>
                <a:gd name="connsiteX38" fmla="*/ 211540 w 490736"/>
                <a:gd name="connsiteY38" fmla="*/ 0 h 537225"/>
                <a:gd name="connsiteX39" fmla="*/ 257737 w 490736"/>
                <a:gd name="connsiteY39" fmla="*/ 45704 h 537225"/>
                <a:gd name="connsiteX40" fmla="*/ 211598 w 490736"/>
                <a:gd name="connsiteY40" fmla="*/ 90186 h 537225"/>
                <a:gd name="connsiteX41" fmla="*/ 166272 w 490736"/>
                <a:gd name="connsiteY41" fmla="*/ 44919 h 537225"/>
                <a:gd name="connsiteX42" fmla="*/ 211540 w 490736"/>
                <a:gd name="connsiteY42" fmla="*/ 0 h 537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490736" h="537225">
                  <a:moveTo>
                    <a:pt x="169702" y="447264"/>
                  </a:moveTo>
                  <a:cubicBezTo>
                    <a:pt x="188862" y="453224"/>
                    <a:pt x="202148" y="470784"/>
                    <a:pt x="202352" y="490467"/>
                  </a:cubicBezTo>
                  <a:cubicBezTo>
                    <a:pt x="202584" y="511109"/>
                    <a:pt x="189007" y="528320"/>
                    <a:pt x="167580" y="534775"/>
                  </a:cubicBezTo>
                  <a:cubicBezTo>
                    <a:pt x="165806" y="535298"/>
                    <a:pt x="164207" y="536403"/>
                    <a:pt x="162492" y="537217"/>
                  </a:cubicBezTo>
                  <a:cubicBezTo>
                    <a:pt x="150688" y="537449"/>
                    <a:pt x="139786" y="532769"/>
                    <a:pt x="128389" y="530821"/>
                  </a:cubicBezTo>
                  <a:cubicBezTo>
                    <a:pt x="128418" y="526402"/>
                    <a:pt x="124900" y="524221"/>
                    <a:pt x="122487" y="521285"/>
                  </a:cubicBezTo>
                  <a:cubicBezTo>
                    <a:pt x="107951" y="503637"/>
                    <a:pt x="106613" y="482850"/>
                    <a:pt x="118795" y="465144"/>
                  </a:cubicBezTo>
                  <a:cubicBezTo>
                    <a:pt x="130221" y="448543"/>
                    <a:pt x="150688" y="441333"/>
                    <a:pt x="169702" y="447264"/>
                  </a:cubicBezTo>
                  <a:close/>
                  <a:moveTo>
                    <a:pt x="324606" y="400951"/>
                  </a:moveTo>
                  <a:cubicBezTo>
                    <a:pt x="350016" y="401154"/>
                    <a:pt x="369146" y="420808"/>
                    <a:pt x="368972" y="446450"/>
                  </a:cubicBezTo>
                  <a:cubicBezTo>
                    <a:pt x="368826" y="471134"/>
                    <a:pt x="347922" y="491572"/>
                    <a:pt x="323268" y="491223"/>
                  </a:cubicBezTo>
                  <a:cubicBezTo>
                    <a:pt x="298614" y="490845"/>
                    <a:pt x="278728" y="470203"/>
                    <a:pt x="278990" y="445142"/>
                  </a:cubicBezTo>
                  <a:cubicBezTo>
                    <a:pt x="279251" y="419732"/>
                    <a:pt x="298876" y="400747"/>
                    <a:pt x="324606" y="400951"/>
                  </a:cubicBezTo>
                  <a:close/>
                  <a:moveTo>
                    <a:pt x="87076" y="301840"/>
                  </a:moveTo>
                  <a:cubicBezTo>
                    <a:pt x="112748" y="302102"/>
                    <a:pt x="131413" y="321261"/>
                    <a:pt x="131268" y="347223"/>
                  </a:cubicBezTo>
                  <a:cubicBezTo>
                    <a:pt x="131122" y="372430"/>
                    <a:pt x="111265" y="392345"/>
                    <a:pt x="86204" y="392374"/>
                  </a:cubicBezTo>
                  <a:cubicBezTo>
                    <a:pt x="61230" y="392403"/>
                    <a:pt x="40443" y="370947"/>
                    <a:pt x="40879" y="345595"/>
                  </a:cubicBezTo>
                  <a:cubicBezTo>
                    <a:pt x="41315" y="320621"/>
                    <a:pt x="61405" y="301578"/>
                    <a:pt x="87076" y="301840"/>
                  </a:cubicBezTo>
                  <a:close/>
                  <a:moveTo>
                    <a:pt x="281519" y="155281"/>
                  </a:moveTo>
                  <a:cubicBezTo>
                    <a:pt x="305563" y="154874"/>
                    <a:pt x="327048" y="175458"/>
                    <a:pt x="327862" y="199705"/>
                  </a:cubicBezTo>
                  <a:cubicBezTo>
                    <a:pt x="328676" y="224417"/>
                    <a:pt x="307714" y="246338"/>
                    <a:pt x="282798" y="246833"/>
                  </a:cubicBezTo>
                  <a:cubicBezTo>
                    <a:pt x="258289" y="247298"/>
                    <a:pt x="236339" y="225638"/>
                    <a:pt x="236310" y="200984"/>
                  </a:cubicBezTo>
                  <a:cubicBezTo>
                    <a:pt x="236281" y="177086"/>
                    <a:pt x="257446" y="155688"/>
                    <a:pt x="281519" y="155281"/>
                  </a:cubicBezTo>
                  <a:close/>
                  <a:moveTo>
                    <a:pt x="449981" y="89408"/>
                  </a:moveTo>
                  <a:cubicBezTo>
                    <a:pt x="460284" y="87358"/>
                    <a:pt x="471834" y="89299"/>
                    <a:pt x="484713" y="95215"/>
                  </a:cubicBezTo>
                  <a:cubicBezTo>
                    <a:pt x="488725" y="100129"/>
                    <a:pt x="488754" y="106292"/>
                    <a:pt x="489975" y="112107"/>
                  </a:cubicBezTo>
                  <a:cubicBezTo>
                    <a:pt x="488085" y="130132"/>
                    <a:pt x="494278" y="148565"/>
                    <a:pt x="487388" y="166358"/>
                  </a:cubicBezTo>
                  <a:cubicBezTo>
                    <a:pt x="472124" y="182610"/>
                    <a:pt x="447993" y="183598"/>
                    <a:pt x="430636" y="168713"/>
                  </a:cubicBezTo>
                  <a:cubicBezTo>
                    <a:pt x="412262" y="152955"/>
                    <a:pt x="408715" y="125393"/>
                    <a:pt x="422728" y="107542"/>
                  </a:cubicBezTo>
                  <a:cubicBezTo>
                    <a:pt x="430622" y="97498"/>
                    <a:pt x="439678" y="91458"/>
                    <a:pt x="449981" y="89408"/>
                  </a:cubicBezTo>
                  <a:close/>
                  <a:moveTo>
                    <a:pt x="51007" y="57242"/>
                  </a:moveTo>
                  <a:cubicBezTo>
                    <a:pt x="59616" y="58350"/>
                    <a:pt x="67960" y="62333"/>
                    <a:pt x="75330" y="69108"/>
                  </a:cubicBezTo>
                  <a:cubicBezTo>
                    <a:pt x="90187" y="82772"/>
                    <a:pt x="94199" y="103792"/>
                    <a:pt x="85390" y="122050"/>
                  </a:cubicBezTo>
                  <a:cubicBezTo>
                    <a:pt x="77395" y="138651"/>
                    <a:pt x="57741" y="149815"/>
                    <a:pt x="40442" y="147635"/>
                  </a:cubicBezTo>
                  <a:cubicBezTo>
                    <a:pt x="21341" y="145221"/>
                    <a:pt x="3636" y="129784"/>
                    <a:pt x="466" y="112776"/>
                  </a:cubicBezTo>
                  <a:cubicBezTo>
                    <a:pt x="-725" y="106379"/>
                    <a:pt x="466" y="100303"/>
                    <a:pt x="2909" y="94343"/>
                  </a:cubicBezTo>
                  <a:cubicBezTo>
                    <a:pt x="10264" y="83731"/>
                    <a:pt x="17678" y="73178"/>
                    <a:pt x="25092" y="62624"/>
                  </a:cubicBezTo>
                  <a:cubicBezTo>
                    <a:pt x="33523" y="57899"/>
                    <a:pt x="42398" y="56133"/>
                    <a:pt x="51007" y="57242"/>
                  </a:cubicBezTo>
                  <a:close/>
                  <a:moveTo>
                    <a:pt x="211540" y="0"/>
                  </a:moveTo>
                  <a:cubicBezTo>
                    <a:pt x="236892" y="-116"/>
                    <a:pt x="258202" y="20962"/>
                    <a:pt x="257737" y="45704"/>
                  </a:cubicBezTo>
                  <a:cubicBezTo>
                    <a:pt x="257301" y="70125"/>
                    <a:pt x="236281" y="90418"/>
                    <a:pt x="211598" y="90186"/>
                  </a:cubicBezTo>
                  <a:cubicBezTo>
                    <a:pt x="186973" y="89954"/>
                    <a:pt x="166476" y="69486"/>
                    <a:pt x="166272" y="44919"/>
                  </a:cubicBezTo>
                  <a:cubicBezTo>
                    <a:pt x="166069" y="20555"/>
                    <a:pt x="186711" y="88"/>
                    <a:pt x="21154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907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xmlns="" id="{6C1FC589-B910-4766-8714-9CF5E4646271}"/>
                </a:ext>
              </a:extLst>
            </p:cNvPr>
            <p:cNvSpPr/>
            <p:nvPr/>
          </p:nvSpPr>
          <p:spPr>
            <a:xfrm>
              <a:off x="9555240" y="4900994"/>
              <a:ext cx="488173" cy="513346"/>
            </a:xfrm>
            <a:custGeom>
              <a:avLst/>
              <a:gdLst>
                <a:gd name="connsiteX0" fmla="*/ 278407 w 488173"/>
                <a:gd name="connsiteY0" fmla="*/ 427056 h 513346"/>
                <a:gd name="connsiteX1" fmla="*/ 322511 w 488173"/>
                <a:gd name="connsiteY1" fmla="*/ 469823 h 513346"/>
                <a:gd name="connsiteX2" fmla="*/ 279511 w 488173"/>
                <a:gd name="connsiteY2" fmla="*/ 513346 h 513346"/>
                <a:gd name="connsiteX3" fmla="*/ 236134 w 488173"/>
                <a:gd name="connsiteY3" fmla="*/ 470201 h 513346"/>
                <a:gd name="connsiteX4" fmla="*/ 278407 w 488173"/>
                <a:gd name="connsiteY4" fmla="*/ 427056 h 513346"/>
                <a:gd name="connsiteX5" fmla="*/ 444619 w 488173"/>
                <a:gd name="connsiteY5" fmla="*/ 370421 h 513346"/>
                <a:gd name="connsiteX6" fmla="*/ 488171 w 488173"/>
                <a:gd name="connsiteY6" fmla="*/ 413304 h 513346"/>
                <a:gd name="connsiteX7" fmla="*/ 445520 w 488173"/>
                <a:gd name="connsiteY7" fmla="*/ 455635 h 513346"/>
                <a:gd name="connsiteX8" fmla="*/ 401882 w 488173"/>
                <a:gd name="connsiteY8" fmla="*/ 412752 h 513346"/>
                <a:gd name="connsiteX9" fmla="*/ 444619 w 488173"/>
                <a:gd name="connsiteY9" fmla="*/ 370421 h 513346"/>
                <a:gd name="connsiteX10" fmla="*/ 42186 w 488173"/>
                <a:gd name="connsiteY10" fmla="*/ 327712 h 513346"/>
                <a:gd name="connsiteX11" fmla="*/ 85331 w 488173"/>
                <a:gd name="connsiteY11" fmla="*/ 370275 h 513346"/>
                <a:gd name="connsiteX12" fmla="*/ 42186 w 488173"/>
                <a:gd name="connsiteY12" fmla="*/ 413130 h 513346"/>
                <a:gd name="connsiteX13" fmla="*/ 1 w 488173"/>
                <a:gd name="connsiteY13" fmla="*/ 369520 h 513346"/>
                <a:gd name="connsiteX14" fmla="*/ 42186 w 488173"/>
                <a:gd name="connsiteY14" fmla="*/ 327712 h 513346"/>
                <a:gd name="connsiteX15" fmla="*/ 207148 w 488173"/>
                <a:gd name="connsiteY15" fmla="*/ 271397 h 513346"/>
                <a:gd name="connsiteX16" fmla="*/ 250293 w 488173"/>
                <a:gd name="connsiteY16" fmla="*/ 313960 h 513346"/>
                <a:gd name="connsiteX17" fmla="*/ 207148 w 488173"/>
                <a:gd name="connsiteY17" fmla="*/ 356815 h 513346"/>
                <a:gd name="connsiteX18" fmla="*/ 164963 w 488173"/>
                <a:gd name="connsiteY18" fmla="*/ 313205 h 513346"/>
                <a:gd name="connsiteX19" fmla="*/ 207148 w 488173"/>
                <a:gd name="connsiteY19" fmla="*/ 271397 h 513346"/>
                <a:gd name="connsiteX20" fmla="*/ 404265 w 488173"/>
                <a:gd name="connsiteY20" fmla="*/ 123675 h 513346"/>
                <a:gd name="connsiteX21" fmla="*/ 446421 w 488173"/>
                <a:gd name="connsiteY21" fmla="*/ 166297 h 513346"/>
                <a:gd name="connsiteX22" fmla="*/ 403073 w 488173"/>
                <a:gd name="connsiteY22" fmla="*/ 209326 h 513346"/>
                <a:gd name="connsiteX23" fmla="*/ 360626 w 488173"/>
                <a:gd name="connsiteY23" fmla="*/ 165832 h 513346"/>
                <a:gd name="connsiteX24" fmla="*/ 404265 w 488173"/>
                <a:gd name="connsiteY24" fmla="*/ 123675 h 513346"/>
                <a:gd name="connsiteX25" fmla="*/ 207177 w 488173"/>
                <a:gd name="connsiteY25" fmla="*/ 64308 h 513346"/>
                <a:gd name="connsiteX26" fmla="*/ 208340 w 488173"/>
                <a:gd name="connsiteY26" fmla="*/ 76490 h 513346"/>
                <a:gd name="connsiteX27" fmla="*/ 151560 w 488173"/>
                <a:gd name="connsiteY27" fmla="*/ 107482 h 513346"/>
                <a:gd name="connsiteX28" fmla="*/ 165573 w 488173"/>
                <a:gd name="connsiteY28" fmla="*/ 92654 h 513346"/>
                <a:gd name="connsiteX29" fmla="*/ 195635 w 488173"/>
                <a:gd name="connsiteY29" fmla="*/ 68000 h 513346"/>
                <a:gd name="connsiteX30" fmla="*/ 207177 w 488173"/>
                <a:gd name="connsiteY30" fmla="*/ 64308 h 513346"/>
                <a:gd name="connsiteX31" fmla="*/ 370889 w 488173"/>
                <a:gd name="connsiteY31" fmla="*/ 56 h 513346"/>
                <a:gd name="connsiteX32" fmla="*/ 345013 w 488173"/>
                <a:gd name="connsiteY32" fmla="*/ 53580 h 513346"/>
                <a:gd name="connsiteX33" fmla="*/ 293379 w 488173"/>
                <a:gd name="connsiteY33" fmla="*/ 29420 h 513346"/>
                <a:gd name="connsiteX34" fmla="*/ 298147 w 488173"/>
                <a:gd name="connsiteY34" fmla="*/ 11278 h 513346"/>
                <a:gd name="connsiteX35" fmla="*/ 370889 w 488173"/>
                <a:gd name="connsiteY35" fmla="*/ 56 h 51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88173" h="513346">
                  <a:moveTo>
                    <a:pt x="278407" y="427056"/>
                  </a:moveTo>
                  <a:cubicBezTo>
                    <a:pt x="301549" y="426388"/>
                    <a:pt x="322220" y="446448"/>
                    <a:pt x="322511" y="469823"/>
                  </a:cubicBezTo>
                  <a:cubicBezTo>
                    <a:pt x="322802" y="493518"/>
                    <a:pt x="303323" y="513259"/>
                    <a:pt x="279511" y="513346"/>
                  </a:cubicBezTo>
                  <a:cubicBezTo>
                    <a:pt x="255700" y="513433"/>
                    <a:pt x="236076" y="493925"/>
                    <a:pt x="236134" y="470201"/>
                  </a:cubicBezTo>
                  <a:cubicBezTo>
                    <a:pt x="236192" y="447408"/>
                    <a:pt x="255497" y="427725"/>
                    <a:pt x="278407" y="427056"/>
                  </a:cubicBezTo>
                  <a:close/>
                  <a:moveTo>
                    <a:pt x="444619" y="370421"/>
                  </a:moveTo>
                  <a:cubicBezTo>
                    <a:pt x="468808" y="370247"/>
                    <a:pt x="488404" y="389523"/>
                    <a:pt x="488171" y="413304"/>
                  </a:cubicBezTo>
                  <a:cubicBezTo>
                    <a:pt x="487997" y="436592"/>
                    <a:pt x="468983" y="455461"/>
                    <a:pt x="445520" y="455635"/>
                  </a:cubicBezTo>
                  <a:cubicBezTo>
                    <a:pt x="421332" y="455810"/>
                    <a:pt x="401678" y="436505"/>
                    <a:pt x="401882" y="412752"/>
                  </a:cubicBezTo>
                  <a:cubicBezTo>
                    <a:pt x="402085" y="389464"/>
                    <a:pt x="421157" y="370596"/>
                    <a:pt x="444619" y="370421"/>
                  </a:cubicBezTo>
                  <a:close/>
                  <a:moveTo>
                    <a:pt x="42186" y="327712"/>
                  </a:moveTo>
                  <a:cubicBezTo>
                    <a:pt x="67422" y="327741"/>
                    <a:pt x="85447" y="345534"/>
                    <a:pt x="85331" y="370275"/>
                  </a:cubicBezTo>
                  <a:cubicBezTo>
                    <a:pt x="85244" y="394813"/>
                    <a:pt x="66753" y="413159"/>
                    <a:pt x="42186" y="413130"/>
                  </a:cubicBezTo>
                  <a:cubicBezTo>
                    <a:pt x="17736" y="413100"/>
                    <a:pt x="-203" y="394552"/>
                    <a:pt x="1" y="369520"/>
                  </a:cubicBezTo>
                  <a:cubicBezTo>
                    <a:pt x="204" y="345011"/>
                    <a:pt x="17677" y="327683"/>
                    <a:pt x="42186" y="327712"/>
                  </a:cubicBezTo>
                  <a:close/>
                  <a:moveTo>
                    <a:pt x="207148" y="271397"/>
                  </a:moveTo>
                  <a:cubicBezTo>
                    <a:pt x="232384" y="271426"/>
                    <a:pt x="250409" y="289219"/>
                    <a:pt x="250293" y="313960"/>
                  </a:cubicBezTo>
                  <a:cubicBezTo>
                    <a:pt x="250177" y="338498"/>
                    <a:pt x="231715" y="356844"/>
                    <a:pt x="207148" y="356815"/>
                  </a:cubicBezTo>
                  <a:cubicBezTo>
                    <a:pt x="182698" y="356785"/>
                    <a:pt x="164759" y="338237"/>
                    <a:pt x="164963" y="313205"/>
                  </a:cubicBezTo>
                  <a:cubicBezTo>
                    <a:pt x="165166" y="288696"/>
                    <a:pt x="182639" y="271368"/>
                    <a:pt x="207148" y="271397"/>
                  </a:cubicBezTo>
                  <a:close/>
                  <a:moveTo>
                    <a:pt x="404265" y="123675"/>
                  </a:moveTo>
                  <a:cubicBezTo>
                    <a:pt x="427552" y="123937"/>
                    <a:pt x="446392" y="142980"/>
                    <a:pt x="446421" y="166297"/>
                  </a:cubicBezTo>
                  <a:cubicBezTo>
                    <a:pt x="446421" y="190341"/>
                    <a:pt x="427233" y="209413"/>
                    <a:pt x="403073" y="209326"/>
                  </a:cubicBezTo>
                  <a:cubicBezTo>
                    <a:pt x="378884" y="209238"/>
                    <a:pt x="360422" y="190311"/>
                    <a:pt x="360626" y="165832"/>
                  </a:cubicBezTo>
                  <a:cubicBezTo>
                    <a:pt x="360829" y="141497"/>
                    <a:pt x="379581" y="123385"/>
                    <a:pt x="404265" y="123675"/>
                  </a:cubicBezTo>
                  <a:close/>
                  <a:moveTo>
                    <a:pt x="207177" y="64308"/>
                  </a:moveTo>
                  <a:cubicBezTo>
                    <a:pt x="210928" y="67099"/>
                    <a:pt x="209183" y="72274"/>
                    <a:pt x="208340" y="76490"/>
                  </a:cubicBezTo>
                  <a:cubicBezTo>
                    <a:pt x="202816" y="104080"/>
                    <a:pt x="174790" y="119751"/>
                    <a:pt x="151560" y="107482"/>
                  </a:cubicBezTo>
                  <a:cubicBezTo>
                    <a:pt x="156299" y="102481"/>
                    <a:pt x="160922" y="97597"/>
                    <a:pt x="165573" y="92654"/>
                  </a:cubicBezTo>
                  <a:cubicBezTo>
                    <a:pt x="175633" y="84427"/>
                    <a:pt x="185634" y="76199"/>
                    <a:pt x="195635" y="68000"/>
                  </a:cubicBezTo>
                  <a:cubicBezTo>
                    <a:pt x="199473" y="66517"/>
                    <a:pt x="202904" y="61139"/>
                    <a:pt x="207177" y="64308"/>
                  </a:cubicBezTo>
                  <a:close/>
                  <a:moveTo>
                    <a:pt x="370889" y="56"/>
                  </a:moveTo>
                  <a:cubicBezTo>
                    <a:pt x="382867" y="18459"/>
                    <a:pt x="369173" y="46835"/>
                    <a:pt x="345013" y="53580"/>
                  </a:cubicBezTo>
                  <a:cubicBezTo>
                    <a:pt x="324342" y="59365"/>
                    <a:pt x="302392" y="48928"/>
                    <a:pt x="293379" y="29420"/>
                  </a:cubicBezTo>
                  <a:cubicBezTo>
                    <a:pt x="289803" y="21715"/>
                    <a:pt x="289774" y="15581"/>
                    <a:pt x="298147" y="11278"/>
                  </a:cubicBezTo>
                  <a:cubicBezTo>
                    <a:pt x="321842" y="3806"/>
                    <a:pt x="345973" y="-555"/>
                    <a:pt x="370889" y="56"/>
                  </a:cubicBezTo>
                  <a:close/>
                </a:path>
              </a:pathLst>
            </a:custGeom>
            <a:solidFill>
              <a:schemeClr val="accent4"/>
            </a:solidFill>
            <a:ln w="2907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xmlns="" id="{B2CC4A16-0957-4DAF-ABEF-1EFFF0B07FD2}"/>
              </a:ext>
            </a:extLst>
          </p:cNvPr>
          <p:cNvGrpSpPr/>
          <p:nvPr/>
        </p:nvGrpSpPr>
        <p:grpSpPr>
          <a:xfrm>
            <a:off x="7943893" y="2504790"/>
            <a:ext cx="739349" cy="971708"/>
            <a:chOff x="9043464" y="4956456"/>
            <a:chExt cx="554439" cy="728686"/>
          </a:xfrm>
        </p:grpSpPr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xmlns="" id="{CAEB6E96-009D-46DF-83F0-345CC2CE2560}"/>
                </a:ext>
              </a:extLst>
            </p:cNvPr>
            <p:cNvSpPr/>
            <p:nvPr/>
          </p:nvSpPr>
          <p:spPr>
            <a:xfrm>
              <a:off x="9043464" y="4956456"/>
              <a:ext cx="552338" cy="728686"/>
            </a:xfrm>
            <a:custGeom>
              <a:avLst/>
              <a:gdLst>
                <a:gd name="connsiteX0" fmla="*/ 547479 w 552338"/>
                <a:gd name="connsiteY0" fmla="*/ 501290 h 728686"/>
                <a:gd name="connsiteX1" fmla="*/ 465318 w 552338"/>
                <a:gd name="connsiteY1" fmla="*/ 160609 h 728686"/>
                <a:gd name="connsiteX2" fmla="*/ 239505 w 552338"/>
                <a:gd name="connsiteY2" fmla="*/ 269 h 728686"/>
                <a:gd name="connsiteX3" fmla="*/ 151994 w 552338"/>
                <a:gd name="connsiteY3" fmla="*/ 35535 h 728686"/>
                <a:gd name="connsiteX4" fmla="*/ 146093 w 552338"/>
                <a:gd name="connsiteY4" fmla="*/ 41786 h 728686"/>
                <a:gd name="connsiteX5" fmla="*/ 13518 w 552338"/>
                <a:gd name="connsiteY5" fmla="*/ 514199 h 728686"/>
                <a:gd name="connsiteX6" fmla="*/ 97569 w 552338"/>
                <a:gd name="connsiteY6" fmla="*/ 664682 h 728686"/>
                <a:gd name="connsiteX7" fmla="*/ 335011 w 552338"/>
                <a:gd name="connsiteY7" fmla="*/ 722364 h 728686"/>
                <a:gd name="connsiteX8" fmla="*/ 524249 w 552338"/>
                <a:gd name="connsiteY8" fmla="*/ 578276 h 728686"/>
                <a:gd name="connsiteX9" fmla="*/ 547479 w 552338"/>
                <a:gd name="connsiteY9" fmla="*/ 501290 h 728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2338" h="728686">
                  <a:moveTo>
                    <a:pt x="547479" y="501290"/>
                  </a:moveTo>
                  <a:cubicBezTo>
                    <a:pt x="566289" y="379967"/>
                    <a:pt x="528727" y="263121"/>
                    <a:pt x="465318" y="160609"/>
                  </a:cubicBezTo>
                  <a:cubicBezTo>
                    <a:pt x="417841" y="83884"/>
                    <a:pt x="338645" y="-5545"/>
                    <a:pt x="239505" y="269"/>
                  </a:cubicBezTo>
                  <a:cubicBezTo>
                    <a:pt x="206216" y="2217"/>
                    <a:pt x="178596" y="17394"/>
                    <a:pt x="151994" y="35535"/>
                  </a:cubicBezTo>
                  <a:cubicBezTo>
                    <a:pt x="150017" y="37629"/>
                    <a:pt x="148215" y="39867"/>
                    <a:pt x="146093" y="41786"/>
                  </a:cubicBezTo>
                  <a:cubicBezTo>
                    <a:pt x="19071" y="155114"/>
                    <a:pt x="-25120" y="352115"/>
                    <a:pt x="13518" y="514199"/>
                  </a:cubicBezTo>
                  <a:cubicBezTo>
                    <a:pt x="26979" y="570630"/>
                    <a:pt x="52825" y="626277"/>
                    <a:pt x="97569" y="664682"/>
                  </a:cubicBezTo>
                  <a:cubicBezTo>
                    <a:pt x="166909" y="724195"/>
                    <a:pt x="247646" y="738878"/>
                    <a:pt x="335011" y="722364"/>
                  </a:cubicBezTo>
                  <a:cubicBezTo>
                    <a:pt x="421562" y="705995"/>
                    <a:pt x="485960" y="658955"/>
                    <a:pt x="524249" y="578276"/>
                  </a:cubicBezTo>
                  <a:cubicBezTo>
                    <a:pt x="536111" y="553244"/>
                    <a:pt x="543438" y="527485"/>
                    <a:pt x="547479" y="501290"/>
                  </a:cubicBezTo>
                  <a:close/>
                </a:path>
              </a:pathLst>
            </a:custGeom>
            <a:solidFill>
              <a:schemeClr val="accent5"/>
            </a:solidFill>
            <a:ln w="29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xmlns="" id="{0EDF6F5F-0D15-480B-A5B0-57ABF83B7DCF}"/>
                </a:ext>
              </a:extLst>
            </p:cNvPr>
            <p:cNvSpPr/>
            <p:nvPr/>
          </p:nvSpPr>
          <p:spPr>
            <a:xfrm>
              <a:off x="9043702" y="5232535"/>
              <a:ext cx="549363" cy="221191"/>
            </a:xfrm>
            <a:custGeom>
              <a:avLst/>
              <a:gdLst>
                <a:gd name="connsiteX0" fmla="*/ 2988 w 549363"/>
                <a:gd name="connsiteY0" fmla="*/ 179042 h 221191"/>
                <a:gd name="connsiteX1" fmla="*/ 4936 w 549363"/>
                <a:gd name="connsiteY1" fmla="*/ 48619 h 221191"/>
                <a:gd name="connsiteX2" fmla="*/ 36626 w 549363"/>
                <a:gd name="connsiteY2" fmla="*/ 63621 h 221191"/>
                <a:gd name="connsiteX3" fmla="*/ 103204 w 549363"/>
                <a:gd name="connsiteY3" fmla="*/ 101823 h 221191"/>
                <a:gd name="connsiteX4" fmla="*/ 130184 w 549363"/>
                <a:gd name="connsiteY4" fmla="*/ 97026 h 221191"/>
                <a:gd name="connsiteX5" fmla="*/ 188796 w 549363"/>
                <a:gd name="connsiteY5" fmla="*/ 32658 h 221191"/>
                <a:gd name="connsiteX6" fmla="*/ 214322 w 549363"/>
                <a:gd name="connsiteY6" fmla="*/ 31611 h 221191"/>
                <a:gd name="connsiteX7" fmla="*/ 265695 w 549363"/>
                <a:gd name="connsiteY7" fmla="*/ 82867 h 221191"/>
                <a:gd name="connsiteX8" fmla="*/ 285639 w 549363"/>
                <a:gd name="connsiteY8" fmla="*/ 81443 h 221191"/>
                <a:gd name="connsiteX9" fmla="*/ 329976 w 549363"/>
                <a:gd name="connsiteY9" fmla="*/ 18674 h 221191"/>
                <a:gd name="connsiteX10" fmla="*/ 348205 w 549363"/>
                <a:gd name="connsiteY10" fmla="*/ 16348 h 221191"/>
                <a:gd name="connsiteX11" fmla="*/ 420307 w 549363"/>
                <a:gd name="connsiteY11" fmla="*/ 74785 h 221191"/>
                <a:gd name="connsiteX12" fmla="*/ 439844 w 549363"/>
                <a:gd name="connsiteY12" fmla="*/ 73913 h 221191"/>
                <a:gd name="connsiteX13" fmla="*/ 512905 w 549363"/>
                <a:gd name="connsiteY13" fmla="*/ 7567 h 221191"/>
                <a:gd name="connsiteX14" fmla="*/ 523459 w 549363"/>
                <a:gd name="connsiteY14" fmla="*/ 5154 h 221191"/>
                <a:gd name="connsiteX15" fmla="*/ 549363 w 549363"/>
                <a:gd name="connsiteY15" fmla="*/ 116796 h 221191"/>
                <a:gd name="connsiteX16" fmla="*/ 513254 w 549363"/>
                <a:gd name="connsiteY16" fmla="*/ 150725 h 221191"/>
                <a:gd name="connsiteX17" fmla="*/ 472959 w 549363"/>
                <a:gd name="connsiteY17" fmla="*/ 186194 h 221191"/>
                <a:gd name="connsiteX18" fmla="*/ 442403 w 549363"/>
                <a:gd name="connsiteY18" fmla="*/ 190497 h 221191"/>
                <a:gd name="connsiteX19" fmla="*/ 373673 w 549363"/>
                <a:gd name="connsiteY19" fmla="*/ 155929 h 221191"/>
                <a:gd name="connsiteX20" fmla="*/ 344251 w 549363"/>
                <a:gd name="connsiteY20" fmla="*/ 160493 h 221191"/>
                <a:gd name="connsiteX21" fmla="*/ 305322 w 549363"/>
                <a:gd name="connsiteY21" fmla="*/ 199597 h 221191"/>
                <a:gd name="connsiteX22" fmla="*/ 268660 w 549363"/>
                <a:gd name="connsiteY22" fmla="*/ 201603 h 221191"/>
                <a:gd name="connsiteX23" fmla="*/ 218189 w 549363"/>
                <a:gd name="connsiteY23" fmla="*/ 162441 h 221191"/>
                <a:gd name="connsiteX24" fmla="*/ 190918 w 549363"/>
                <a:gd name="connsiteY24" fmla="*/ 162906 h 221191"/>
                <a:gd name="connsiteX25" fmla="*/ 126666 w 549363"/>
                <a:gd name="connsiteY25" fmla="*/ 212738 h 221191"/>
                <a:gd name="connsiteX26" fmla="*/ 91371 w 549363"/>
                <a:gd name="connsiteY26" fmla="*/ 218349 h 221191"/>
                <a:gd name="connsiteX27" fmla="*/ 14065 w 549363"/>
                <a:gd name="connsiteY27" fmla="*/ 185002 h 221191"/>
                <a:gd name="connsiteX28" fmla="*/ 2988 w 549363"/>
                <a:gd name="connsiteY28" fmla="*/ 179042 h 221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49363" h="221191">
                  <a:moveTo>
                    <a:pt x="2988" y="179042"/>
                  </a:moveTo>
                  <a:cubicBezTo>
                    <a:pt x="-2041" y="150172"/>
                    <a:pt x="-268" y="61499"/>
                    <a:pt x="4936" y="48619"/>
                  </a:cubicBezTo>
                  <a:cubicBezTo>
                    <a:pt x="15606" y="49404"/>
                    <a:pt x="27904" y="58824"/>
                    <a:pt x="36626" y="63621"/>
                  </a:cubicBezTo>
                  <a:cubicBezTo>
                    <a:pt x="59042" y="75977"/>
                    <a:pt x="81573" y="88217"/>
                    <a:pt x="103204" y="101823"/>
                  </a:cubicBezTo>
                  <a:cubicBezTo>
                    <a:pt x="114862" y="109179"/>
                    <a:pt x="121840" y="106620"/>
                    <a:pt x="130184" y="97026"/>
                  </a:cubicBezTo>
                  <a:cubicBezTo>
                    <a:pt x="149227" y="75134"/>
                    <a:pt x="169142" y="53998"/>
                    <a:pt x="188796" y="32658"/>
                  </a:cubicBezTo>
                  <a:cubicBezTo>
                    <a:pt x="201443" y="18935"/>
                    <a:pt x="201559" y="18993"/>
                    <a:pt x="214322" y="31611"/>
                  </a:cubicBezTo>
                  <a:cubicBezTo>
                    <a:pt x="231534" y="48619"/>
                    <a:pt x="249123" y="65249"/>
                    <a:pt x="265695" y="82867"/>
                  </a:cubicBezTo>
                  <a:cubicBezTo>
                    <a:pt x="273981" y="91648"/>
                    <a:pt x="278981" y="91182"/>
                    <a:pt x="285639" y="81443"/>
                  </a:cubicBezTo>
                  <a:cubicBezTo>
                    <a:pt x="300089" y="60307"/>
                    <a:pt x="315614" y="39868"/>
                    <a:pt x="329976" y="18674"/>
                  </a:cubicBezTo>
                  <a:cubicBezTo>
                    <a:pt x="335878" y="9981"/>
                    <a:pt x="340413" y="9864"/>
                    <a:pt x="348205" y="16348"/>
                  </a:cubicBezTo>
                  <a:cubicBezTo>
                    <a:pt x="371987" y="36118"/>
                    <a:pt x="396612" y="54899"/>
                    <a:pt x="420307" y="74785"/>
                  </a:cubicBezTo>
                  <a:cubicBezTo>
                    <a:pt x="428040" y="81269"/>
                    <a:pt x="432925" y="80658"/>
                    <a:pt x="439844" y="73913"/>
                  </a:cubicBezTo>
                  <a:cubicBezTo>
                    <a:pt x="463742" y="50596"/>
                    <a:pt x="488862" y="30710"/>
                    <a:pt x="512905" y="7567"/>
                  </a:cubicBezTo>
                  <a:cubicBezTo>
                    <a:pt x="519999" y="677"/>
                    <a:pt x="520406" y="-4149"/>
                    <a:pt x="523459" y="5154"/>
                  </a:cubicBezTo>
                  <a:cubicBezTo>
                    <a:pt x="532181" y="28035"/>
                    <a:pt x="549363" y="88944"/>
                    <a:pt x="549363" y="116796"/>
                  </a:cubicBezTo>
                  <a:cubicBezTo>
                    <a:pt x="538345" y="128018"/>
                    <a:pt x="525669" y="138892"/>
                    <a:pt x="513254" y="150725"/>
                  </a:cubicBezTo>
                  <a:cubicBezTo>
                    <a:pt x="500317" y="163023"/>
                    <a:pt x="486332" y="174303"/>
                    <a:pt x="472959" y="186194"/>
                  </a:cubicBezTo>
                  <a:cubicBezTo>
                    <a:pt x="463335" y="194742"/>
                    <a:pt x="453741" y="196166"/>
                    <a:pt x="442403" y="190497"/>
                  </a:cubicBezTo>
                  <a:cubicBezTo>
                    <a:pt x="419464" y="179042"/>
                    <a:pt x="396321" y="167907"/>
                    <a:pt x="373673" y="155929"/>
                  </a:cubicBezTo>
                  <a:cubicBezTo>
                    <a:pt x="362102" y="149823"/>
                    <a:pt x="353380" y="150492"/>
                    <a:pt x="344251" y="160493"/>
                  </a:cubicBezTo>
                  <a:cubicBezTo>
                    <a:pt x="331866" y="174070"/>
                    <a:pt x="318608" y="186863"/>
                    <a:pt x="305322" y="199597"/>
                  </a:cubicBezTo>
                  <a:cubicBezTo>
                    <a:pt x="291308" y="213000"/>
                    <a:pt x="284331" y="213436"/>
                    <a:pt x="268660" y="201603"/>
                  </a:cubicBezTo>
                  <a:cubicBezTo>
                    <a:pt x="251652" y="188782"/>
                    <a:pt x="234906" y="175641"/>
                    <a:pt x="218189" y="162441"/>
                  </a:cubicBezTo>
                  <a:cubicBezTo>
                    <a:pt x="208537" y="154824"/>
                    <a:pt x="200338" y="155493"/>
                    <a:pt x="190918" y="162906"/>
                  </a:cubicBezTo>
                  <a:cubicBezTo>
                    <a:pt x="169607" y="179653"/>
                    <a:pt x="147948" y="195934"/>
                    <a:pt x="126666" y="212738"/>
                  </a:cubicBezTo>
                  <a:cubicBezTo>
                    <a:pt x="115793" y="221315"/>
                    <a:pt x="104222" y="223699"/>
                    <a:pt x="91371" y="218349"/>
                  </a:cubicBezTo>
                  <a:cubicBezTo>
                    <a:pt x="65467" y="207563"/>
                    <a:pt x="39911" y="195963"/>
                    <a:pt x="14065" y="185002"/>
                  </a:cubicBezTo>
                  <a:cubicBezTo>
                    <a:pt x="9849" y="183112"/>
                    <a:pt x="5169" y="182967"/>
                    <a:pt x="2988" y="179042"/>
                  </a:cubicBezTo>
                  <a:close/>
                </a:path>
              </a:pathLst>
            </a:custGeom>
            <a:solidFill>
              <a:schemeClr val="accent3"/>
            </a:solidFill>
            <a:ln w="29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xmlns="" id="{E910A8AA-DE44-46A3-A4A7-7499640E6E30}"/>
                </a:ext>
              </a:extLst>
            </p:cNvPr>
            <p:cNvSpPr/>
            <p:nvPr/>
          </p:nvSpPr>
          <p:spPr>
            <a:xfrm>
              <a:off x="9045730" y="5345843"/>
              <a:ext cx="552173" cy="190672"/>
            </a:xfrm>
            <a:custGeom>
              <a:avLst/>
              <a:gdLst>
                <a:gd name="connsiteX0" fmla="*/ 0 w 552173"/>
                <a:gd name="connsiteY0" fmla="*/ 63380 h 190672"/>
                <a:gd name="connsiteX1" fmla="*/ 89168 w 552173"/>
                <a:gd name="connsiteY1" fmla="*/ 100041 h 190672"/>
                <a:gd name="connsiteX2" fmla="*/ 121120 w 552173"/>
                <a:gd name="connsiteY2" fmla="*/ 96000 h 190672"/>
                <a:gd name="connsiteX3" fmla="*/ 190779 w 552173"/>
                <a:gd name="connsiteY3" fmla="*/ 41371 h 190672"/>
                <a:gd name="connsiteX4" fmla="*/ 215317 w 552173"/>
                <a:gd name="connsiteY4" fmla="*/ 41778 h 190672"/>
                <a:gd name="connsiteX5" fmla="*/ 274772 w 552173"/>
                <a:gd name="connsiteY5" fmla="*/ 88267 h 190672"/>
                <a:gd name="connsiteX6" fmla="*/ 295763 w 552173"/>
                <a:gd name="connsiteY6" fmla="*/ 86551 h 190672"/>
                <a:gd name="connsiteX7" fmla="*/ 343618 w 552173"/>
                <a:gd name="connsiteY7" fmla="*/ 37882 h 190672"/>
                <a:gd name="connsiteX8" fmla="*/ 366702 w 552173"/>
                <a:gd name="connsiteY8" fmla="*/ 34103 h 190672"/>
                <a:gd name="connsiteX9" fmla="*/ 438804 w 552173"/>
                <a:gd name="connsiteY9" fmla="*/ 71520 h 190672"/>
                <a:gd name="connsiteX10" fmla="*/ 469360 w 552173"/>
                <a:gd name="connsiteY10" fmla="*/ 67857 h 190672"/>
                <a:gd name="connsiteX11" fmla="*/ 546840 w 552173"/>
                <a:gd name="connsiteY11" fmla="*/ 0 h 190672"/>
                <a:gd name="connsiteX12" fmla="*/ 544602 w 552173"/>
                <a:gd name="connsiteY12" fmla="*/ 109955 h 190672"/>
                <a:gd name="connsiteX13" fmla="*/ 478256 w 552173"/>
                <a:gd name="connsiteY13" fmla="*/ 156792 h 190672"/>
                <a:gd name="connsiteX14" fmla="*/ 449503 w 552173"/>
                <a:gd name="connsiteY14" fmla="*/ 158478 h 190672"/>
                <a:gd name="connsiteX15" fmla="*/ 373243 w 552173"/>
                <a:gd name="connsiteY15" fmla="*/ 113648 h 190672"/>
                <a:gd name="connsiteX16" fmla="*/ 350188 w 552173"/>
                <a:gd name="connsiteY16" fmla="*/ 115363 h 190672"/>
                <a:gd name="connsiteX17" fmla="*/ 291257 w 552173"/>
                <a:gd name="connsiteY17" fmla="*/ 167026 h 190672"/>
                <a:gd name="connsiteX18" fmla="*/ 262968 w 552173"/>
                <a:gd name="connsiteY18" fmla="*/ 167811 h 190672"/>
                <a:gd name="connsiteX19" fmla="*/ 221103 w 552173"/>
                <a:gd name="connsiteY19" fmla="*/ 131906 h 190672"/>
                <a:gd name="connsiteX20" fmla="*/ 203659 w 552173"/>
                <a:gd name="connsiteY20" fmla="*/ 131964 h 190672"/>
                <a:gd name="connsiteX21" fmla="*/ 150803 w 552173"/>
                <a:gd name="connsiteY21" fmla="*/ 179557 h 190672"/>
                <a:gd name="connsiteX22" fmla="*/ 111118 w 552173"/>
                <a:gd name="connsiteY22" fmla="*/ 187116 h 190672"/>
                <a:gd name="connsiteX23" fmla="*/ 36545 w 552173"/>
                <a:gd name="connsiteY23" fmla="*/ 159060 h 190672"/>
                <a:gd name="connsiteX24" fmla="*/ 18403 w 552173"/>
                <a:gd name="connsiteY24" fmla="*/ 150978 h 190672"/>
                <a:gd name="connsiteX25" fmla="*/ 0 w 552173"/>
                <a:gd name="connsiteY25" fmla="*/ 63380 h 190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52173" h="190672">
                  <a:moveTo>
                    <a:pt x="0" y="63380"/>
                  </a:moveTo>
                  <a:cubicBezTo>
                    <a:pt x="28870" y="75707"/>
                    <a:pt x="60531" y="87191"/>
                    <a:pt x="89168" y="100041"/>
                  </a:cubicBezTo>
                  <a:cubicBezTo>
                    <a:pt x="101175" y="105420"/>
                    <a:pt x="110740" y="104518"/>
                    <a:pt x="121120" y="96000"/>
                  </a:cubicBezTo>
                  <a:cubicBezTo>
                    <a:pt x="143942" y="77306"/>
                    <a:pt x="167637" y="59658"/>
                    <a:pt x="190779" y="41371"/>
                  </a:cubicBezTo>
                  <a:cubicBezTo>
                    <a:pt x="199327" y="34626"/>
                    <a:pt x="206624" y="34684"/>
                    <a:pt x="215317" y="41778"/>
                  </a:cubicBezTo>
                  <a:cubicBezTo>
                    <a:pt x="234796" y="57652"/>
                    <a:pt x="255206" y="72421"/>
                    <a:pt x="274772" y="88267"/>
                  </a:cubicBezTo>
                  <a:cubicBezTo>
                    <a:pt x="283029" y="94953"/>
                    <a:pt x="288815" y="93819"/>
                    <a:pt x="295763" y="86551"/>
                  </a:cubicBezTo>
                  <a:cubicBezTo>
                    <a:pt x="311463" y="70096"/>
                    <a:pt x="328005" y="54425"/>
                    <a:pt x="343618" y="37882"/>
                  </a:cubicBezTo>
                  <a:cubicBezTo>
                    <a:pt x="350828" y="30236"/>
                    <a:pt x="357602" y="29306"/>
                    <a:pt x="366702" y="34103"/>
                  </a:cubicBezTo>
                  <a:cubicBezTo>
                    <a:pt x="390629" y="46779"/>
                    <a:pt x="415167" y="58321"/>
                    <a:pt x="438804" y="71520"/>
                  </a:cubicBezTo>
                  <a:cubicBezTo>
                    <a:pt x="450782" y="78207"/>
                    <a:pt x="458923" y="77626"/>
                    <a:pt x="469360" y="67857"/>
                  </a:cubicBezTo>
                  <a:cubicBezTo>
                    <a:pt x="494421" y="44424"/>
                    <a:pt x="520936" y="22532"/>
                    <a:pt x="546840" y="0"/>
                  </a:cubicBezTo>
                  <a:cubicBezTo>
                    <a:pt x="552219" y="36777"/>
                    <a:pt x="556376" y="73526"/>
                    <a:pt x="544602" y="109955"/>
                  </a:cubicBezTo>
                  <a:cubicBezTo>
                    <a:pt x="522448" y="125509"/>
                    <a:pt x="499974" y="140656"/>
                    <a:pt x="478256" y="156792"/>
                  </a:cubicBezTo>
                  <a:cubicBezTo>
                    <a:pt x="468430" y="164090"/>
                    <a:pt x="460347" y="165224"/>
                    <a:pt x="449503" y="158478"/>
                  </a:cubicBezTo>
                  <a:cubicBezTo>
                    <a:pt x="424471" y="142924"/>
                    <a:pt x="398479" y="128911"/>
                    <a:pt x="373243" y="113648"/>
                  </a:cubicBezTo>
                  <a:cubicBezTo>
                    <a:pt x="364551" y="108385"/>
                    <a:pt x="358184" y="108007"/>
                    <a:pt x="350188" y="115363"/>
                  </a:cubicBezTo>
                  <a:cubicBezTo>
                    <a:pt x="330942" y="133039"/>
                    <a:pt x="310445" y="149321"/>
                    <a:pt x="291257" y="167026"/>
                  </a:cubicBezTo>
                  <a:cubicBezTo>
                    <a:pt x="281314" y="176213"/>
                    <a:pt x="273551" y="178016"/>
                    <a:pt x="262968" y="167811"/>
                  </a:cubicBezTo>
                  <a:cubicBezTo>
                    <a:pt x="249740" y="155106"/>
                    <a:pt x="234825" y="144145"/>
                    <a:pt x="221103" y="131906"/>
                  </a:cubicBezTo>
                  <a:cubicBezTo>
                    <a:pt x="214707" y="126207"/>
                    <a:pt x="209880" y="126236"/>
                    <a:pt x="203659" y="131964"/>
                  </a:cubicBezTo>
                  <a:cubicBezTo>
                    <a:pt x="186215" y="148012"/>
                    <a:pt x="168073" y="163305"/>
                    <a:pt x="150803" y="179557"/>
                  </a:cubicBezTo>
                  <a:cubicBezTo>
                    <a:pt x="138854" y="190779"/>
                    <a:pt x="126178" y="193890"/>
                    <a:pt x="111118" y="187116"/>
                  </a:cubicBezTo>
                  <a:cubicBezTo>
                    <a:pt x="86871" y="176155"/>
                    <a:pt x="61694" y="167578"/>
                    <a:pt x="36545" y="159060"/>
                  </a:cubicBezTo>
                  <a:cubicBezTo>
                    <a:pt x="30033" y="156850"/>
                    <a:pt x="25556" y="155368"/>
                    <a:pt x="18403" y="150978"/>
                  </a:cubicBezTo>
                  <a:cubicBezTo>
                    <a:pt x="8257" y="123067"/>
                    <a:pt x="1832" y="92889"/>
                    <a:pt x="0" y="63380"/>
                  </a:cubicBezTo>
                  <a:close/>
                </a:path>
              </a:pathLst>
            </a:custGeom>
            <a:solidFill>
              <a:schemeClr val="accent1"/>
            </a:solidFill>
            <a:ln w="29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xmlns="" id="{0EBC8DD6-FBDC-460E-BC56-A1889C7E7981}"/>
                </a:ext>
              </a:extLst>
            </p:cNvPr>
            <p:cNvSpPr/>
            <p:nvPr/>
          </p:nvSpPr>
          <p:spPr>
            <a:xfrm>
              <a:off x="9048405" y="5133084"/>
              <a:ext cx="518173" cy="209532"/>
            </a:xfrm>
            <a:custGeom>
              <a:avLst/>
              <a:gdLst>
                <a:gd name="connsiteX0" fmla="*/ 494218 w 518173"/>
                <a:gd name="connsiteY0" fmla="*/ 44976 h 209532"/>
                <a:gd name="connsiteX1" fmla="*/ 470029 w 518173"/>
                <a:gd name="connsiteY1" fmla="*/ 0 h 209532"/>
                <a:gd name="connsiteX2" fmla="*/ 453457 w 518173"/>
                <a:gd name="connsiteY2" fmla="*/ 13664 h 209532"/>
                <a:gd name="connsiteX3" fmla="*/ 425372 w 518173"/>
                <a:gd name="connsiteY3" fmla="*/ 40935 h 209532"/>
                <a:gd name="connsiteX4" fmla="*/ 392955 w 518173"/>
                <a:gd name="connsiteY4" fmla="*/ 44133 h 209532"/>
                <a:gd name="connsiteX5" fmla="*/ 350421 w 518173"/>
                <a:gd name="connsiteY5" fmla="*/ 13868 h 209532"/>
                <a:gd name="connsiteX6" fmla="*/ 315039 w 518173"/>
                <a:gd name="connsiteY6" fmla="*/ 18461 h 209532"/>
                <a:gd name="connsiteX7" fmla="*/ 284715 w 518173"/>
                <a:gd name="connsiteY7" fmla="*/ 55501 h 209532"/>
                <a:gd name="connsiteX8" fmla="*/ 256456 w 518173"/>
                <a:gd name="connsiteY8" fmla="*/ 58525 h 209532"/>
                <a:gd name="connsiteX9" fmla="*/ 218951 w 518173"/>
                <a:gd name="connsiteY9" fmla="*/ 31196 h 209532"/>
                <a:gd name="connsiteX10" fmla="*/ 179179 w 518173"/>
                <a:gd name="connsiteY10" fmla="*/ 34656 h 209532"/>
                <a:gd name="connsiteX11" fmla="*/ 125364 w 518173"/>
                <a:gd name="connsiteY11" fmla="*/ 91494 h 209532"/>
                <a:gd name="connsiteX12" fmla="*/ 98471 w 518173"/>
                <a:gd name="connsiteY12" fmla="*/ 96088 h 209532"/>
                <a:gd name="connsiteX13" fmla="*/ 43436 w 518173"/>
                <a:gd name="connsiteY13" fmla="*/ 70038 h 209532"/>
                <a:gd name="connsiteX14" fmla="*/ 20584 w 518173"/>
                <a:gd name="connsiteY14" fmla="*/ 56373 h 209532"/>
                <a:gd name="connsiteX15" fmla="*/ 0 w 518173"/>
                <a:gd name="connsiteY15" fmla="*/ 150367 h 209532"/>
                <a:gd name="connsiteX16" fmla="*/ 92976 w 518173"/>
                <a:gd name="connsiteY16" fmla="*/ 203106 h 209532"/>
                <a:gd name="connsiteX17" fmla="*/ 132894 w 518173"/>
                <a:gd name="connsiteY17" fmla="*/ 195402 h 209532"/>
                <a:gd name="connsiteX18" fmla="*/ 184819 w 518173"/>
                <a:gd name="connsiteY18" fmla="*/ 138796 h 209532"/>
                <a:gd name="connsiteX19" fmla="*/ 211509 w 518173"/>
                <a:gd name="connsiteY19" fmla="*/ 139174 h 209532"/>
                <a:gd name="connsiteX20" fmla="*/ 252560 w 518173"/>
                <a:gd name="connsiteY20" fmla="*/ 180167 h 209532"/>
                <a:gd name="connsiteX21" fmla="*/ 289629 w 518173"/>
                <a:gd name="connsiteY21" fmla="*/ 176533 h 209532"/>
                <a:gd name="connsiteX22" fmla="*/ 324923 w 518173"/>
                <a:gd name="connsiteY22" fmla="*/ 126876 h 209532"/>
                <a:gd name="connsiteX23" fmla="*/ 345944 w 518173"/>
                <a:gd name="connsiteY23" fmla="*/ 124056 h 209532"/>
                <a:gd name="connsiteX24" fmla="*/ 408160 w 518173"/>
                <a:gd name="connsiteY24" fmla="*/ 173946 h 209532"/>
                <a:gd name="connsiteX25" fmla="*/ 440810 w 518173"/>
                <a:gd name="connsiteY25" fmla="*/ 173684 h 209532"/>
                <a:gd name="connsiteX26" fmla="*/ 507388 w 518173"/>
                <a:gd name="connsiteY26" fmla="*/ 111235 h 209532"/>
                <a:gd name="connsiteX27" fmla="*/ 518174 w 518173"/>
                <a:gd name="connsiteY27" fmla="*/ 102861 h 209532"/>
                <a:gd name="connsiteX28" fmla="*/ 494218 w 518173"/>
                <a:gd name="connsiteY28" fmla="*/ 44976 h 209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18173" h="209532">
                  <a:moveTo>
                    <a:pt x="494218" y="44976"/>
                  </a:moveTo>
                  <a:cubicBezTo>
                    <a:pt x="487734" y="31108"/>
                    <a:pt x="479681" y="12182"/>
                    <a:pt x="470029" y="0"/>
                  </a:cubicBezTo>
                  <a:cubicBezTo>
                    <a:pt x="464243" y="3925"/>
                    <a:pt x="458893" y="9187"/>
                    <a:pt x="453457" y="13664"/>
                  </a:cubicBezTo>
                  <a:cubicBezTo>
                    <a:pt x="443368" y="21979"/>
                    <a:pt x="434675" y="31777"/>
                    <a:pt x="425372" y="40935"/>
                  </a:cubicBezTo>
                  <a:cubicBezTo>
                    <a:pt x="410050" y="56053"/>
                    <a:pt x="410050" y="56112"/>
                    <a:pt x="392955" y="44133"/>
                  </a:cubicBezTo>
                  <a:cubicBezTo>
                    <a:pt x="378680" y="34161"/>
                    <a:pt x="364754" y="23724"/>
                    <a:pt x="350421" y="13868"/>
                  </a:cubicBezTo>
                  <a:cubicBezTo>
                    <a:pt x="333442" y="2180"/>
                    <a:pt x="328093" y="2791"/>
                    <a:pt x="315039" y="18461"/>
                  </a:cubicBezTo>
                  <a:cubicBezTo>
                    <a:pt x="304834" y="30730"/>
                    <a:pt x="294920" y="43232"/>
                    <a:pt x="284715" y="55501"/>
                  </a:cubicBezTo>
                  <a:cubicBezTo>
                    <a:pt x="273115" y="69369"/>
                    <a:pt x="271312" y="69660"/>
                    <a:pt x="256456" y="58525"/>
                  </a:cubicBezTo>
                  <a:cubicBezTo>
                    <a:pt x="244070" y="49250"/>
                    <a:pt x="231540" y="40179"/>
                    <a:pt x="218951" y="31196"/>
                  </a:cubicBezTo>
                  <a:cubicBezTo>
                    <a:pt x="200809" y="18258"/>
                    <a:pt x="194791" y="18345"/>
                    <a:pt x="179179" y="34656"/>
                  </a:cubicBezTo>
                  <a:cubicBezTo>
                    <a:pt x="161124" y="53495"/>
                    <a:pt x="143913" y="73120"/>
                    <a:pt x="125364" y="91494"/>
                  </a:cubicBezTo>
                  <a:cubicBezTo>
                    <a:pt x="116904" y="99867"/>
                    <a:pt x="109112" y="102106"/>
                    <a:pt x="98471" y="96088"/>
                  </a:cubicBezTo>
                  <a:cubicBezTo>
                    <a:pt x="80795" y="86086"/>
                    <a:pt x="61548" y="79254"/>
                    <a:pt x="43436" y="70038"/>
                  </a:cubicBezTo>
                  <a:cubicBezTo>
                    <a:pt x="37069" y="66810"/>
                    <a:pt x="29975" y="62769"/>
                    <a:pt x="20584" y="56373"/>
                  </a:cubicBezTo>
                  <a:cubicBezTo>
                    <a:pt x="15816" y="68962"/>
                    <a:pt x="3111" y="122399"/>
                    <a:pt x="0" y="150367"/>
                  </a:cubicBezTo>
                  <a:cubicBezTo>
                    <a:pt x="15351" y="160514"/>
                    <a:pt x="65444" y="187988"/>
                    <a:pt x="92976" y="203106"/>
                  </a:cubicBezTo>
                  <a:cubicBezTo>
                    <a:pt x="111816" y="213457"/>
                    <a:pt x="118474" y="211596"/>
                    <a:pt x="132894" y="195402"/>
                  </a:cubicBezTo>
                  <a:cubicBezTo>
                    <a:pt x="149902" y="176272"/>
                    <a:pt x="166532" y="156793"/>
                    <a:pt x="184819" y="138796"/>
                  </a:cubicBezTo>
                  <a:cubicBezTo>
                    <a:pt x="197466" y="126353"/>
                    <a:pt x="198542" y="126382"/>
                    <a:pt x="211509" y="139174"/>
                  </a:cubicBezTo>
                  <a:cubicBezTo>
                    <a:pt x="225260" y="152751"/>
                    <a:pt x="238808" y="166561"/>
                    <a:pt x="252560" y="180167"/>
                  </a:cubicBezTo>
                  <a:cubicBezTo>
                    <a:pt x="269830" y="197262"/>
                    <a:pt x="275208" y="196739"/>
                    <a:pt x="289629" y="176533"/>
                  </a:cubicBezTo>
                  <a:cubicBezTo>
                    <a:pt x="301432" y="160020"/>
                    <a:pt x="313498" y="143651"/>
                    <a:pt x="324923" y="126876"/>
                  </a:cubicBezTo>
                  <a:cubicBezTo>
                    <a:pt x="331262" y="117572"/>
                    <a:pt x="337134" y="116759"/>
                    <a:pt x="345944" y="124056"/>
                  </a:cubicBezTo>
                  <a:cubicBezTo>
                    <a:pt x="366411" y="141006"/>
                    <a:pt x="387257" y="157548"/>
                    <a:pt x="408160" y="173946"/>
                  </a:cubicBezTo>
                  <a:cubicBezTo>
                    <a:pt x="423017" y="185575"/>
                    <a:pt x="426070" y="185168"/>
                    <a:pt x="440810" y="173684"/>
                  </a:cubicBezTo>
                  <a:cubicBezTo>
                    <a:pt x="464912" y="154903"/>
                    <a:pt x="483693" y="130423"/>
                    <a:pt x="507388" y="111235"/>
                  </a:cubicBezTo>
                  <a:cubicBezTo>
                    <a:pt x="509975" y="109141"/>
                    <a:pt x="515296" y="105943"/>
                    <a:pt x="518174" y="102861"/>
                  </a:cubicBezTo>
                  <a:cubicBezTo>
                    <a:pt x="510382" y="78440"/>
                    <a:pt x="500701" y="58873"/>
                    <a:pt x="494218" y="44976"/>
                  </a:cubicBezTo>
                  <a:close/>
                </a:path>
              </a:pathLst>
            </a:custGeom>
            <a:solidFill>
              <a:schemeClr val="accent6"/>
            </a:solidFill>
            <a:ln w="29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xmlns="" id="{3F3AF234-6CE2-4ED5-9FDB-CC4551428F1A}"/>
              </a:ext>
            </a:extLst>
          </p:cNvPr>
          <p:cNvGrpSpPr/>
          <p:nvPr/>
        </p:nvGrpSpPr>
        <p:grpSpPr>
          <a:xfrm>
            <a:off x="7208090" y="4746332"/>
            <a:ext cx="2125903" cy="1692861"/>
            <a:chOff x="4010622" y="2375090"/>
            <a:chExt cx="3885098" cy="3093713"/>
          </a:xfrm>
        </p:grpSpPr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xmlns="" id="{80DDE06D-802B-4605-880C-A2F0D796136F}"/>
                </a:ext>
              </a:extLst>
            </p:cNvPr>
            <p:cNvGrpSpPr/>
            <p:nvPr/>
          </p:nvGrpSpPr>
          <p:grpSpPr>
            <a:xfrm>
              <a:off x="4965954" y="2375090"/>
              <a:ext cx="2164081" cy="3093713"/>
              <a:chOff x="4965954" y="2375090"/>
              <a:chExt cx="2164081" cy="3093713"/>
            </a:xfrm>
          </p:grpSpPr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xmlns="" id="{DFA07BED-6824-401C-ADEE-3728081BD4A4}"/>
                  </a:ext>
                </a:extLst>
              </p:cNvPr>
              <p:cNvSpPr/>
              <p:nvPr/>
            </p:nvSpPr>
            <p:spPr>
              <a:xfrm>
                <a:off x="4965954" y="2375090"/>
                <a:ext cx="2164081" cy="3093713"/>
              </a:xfrm>
              <a:custGeom>
                <a:avLst/>
                <a:gdLst>
                  <a:gd name="connsiteX0" fmla="*/ 1475110 w 2164081"/>
                  <a:gd name="connsiteY0" fmla="*/ 179705 h 3093713"/>
                  <a:gd name="connsiteX1" fmla="*/ 1706242 w 2164081"/>
                  <a:gd name="connsiteY1" fmla="*/ 468548 h 3093713"/>
                  <a:gd name="connsiteX2" fmla="*/ 2123742 w 2164081"/>
                  <a:gd name="connsiteY2" fmla="*/ 1649223 h 3093713"/>
                  <a:gd name="connsiteX3" fmla="*/ 2153140 w 2164081"/>
                  <a:gd name="connsiteY3" fmla="*/ 2161723 h 3093713"/>
                  <a:gd name="connsiteX4" fmla="*/ 1649242 w 2164081"/>
                  <a:gd name="connsiteY4" fmla="*/ 2933042 h 3093713"/>
                  <a:gd name="connsiteX5" fmla="*/ 860385 w 2164081"/>
                  <a:gd name="connsiteY5" fmla="*/ 3067169 h 3093713"/>
                  <a:gd name="connsiteX6" fmla="*/ 130115 w 2164081"/>
                  <a:gd name="connsiteY6" fmla="*/ 2506313 h 3093713"/>
                  <a:gd name="connsiteX7" fmla="*/ 386010 w 2164081"/>
                  <a:gd name="connsiteY7" fmla="*/ 668361 h 3093713"/>
                  <a:gd name="connsiteX8" fmla="*/ 872370 w 2164081"/>
                  <a:gd name="connsiteY8" fmla="*/ 66081 h 3093713"/>
                  <a:gd name="connsiteX9" fmla="*/ 1475110 w 2164081"/>
                  <a:gd name="connsiteY9" fmla="*/ 179705 h 3093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64081" h="3093713">
                    <a:moveTo>
                      <a:pt x="1475110" y="179705"/>
                    </a:moveTo>
                    <a:cubicBezTo>
                      <a:pt x="1566644" y="265811"/>
                      <a:pt x="1645191" y="371209"/>
                      <a:pt x="1706242" y="468548"/>
                    </a:cubicBezTo>
                    <a:cubicBezTo>
                      <a:pt x="1929190" y="823995"/>
                      <a:pt x="2046739" y="1240117"/>
                      <a:pt x="2123742" y="1649223"/>
                    </a:cubicBezTo>
                    <a:cubicBezTo>
                      <a:pt x="2155603" y="1818470"/>
                      <a:pt x="2178696" y="1989387"/>
                      <a:pt x="2153140" y="2161723"/>
                    </a:cubicBezTo>
                    <a:cubicBezTo>
                      <a:pt x="2103614" y="2495498"/>
                      <a:pt x="1935704" y="2755026"/>
                      <a:pt x="1649242" y="2933042"/>
                    </a:cubicBezTo>
                    <a:cubicBezTo>
                      <a:pt x="1405833" y="3084248"/>
                      <a:pt x="1139498" y="3128178"/>
                      <a:pt x="860385" y="3067169"/>
                    </a:cubicBezTo>
                    <a:cubicBezTo>
                      <a:pt x="549286" y="2999145"/>
                      <a:pt x="279819" y="2785844"/>
                      <a:pt x="130115" y="2506313"/>
                    </a:cubicBezTo>
                    <a:cubicBezTo>
                      <a:pt x="-170419" y="1945081"/>
                      <a:pt x="106689" y="1186332"/>
                      <a:pt x="386010" y="668361"/>
                    </a:cubicBezTo>
                    <a:cubicBezTo>
                      <a:pt x="505439" y="446875"/>
                      <a:pt x="651176" y="199624"/>
                      <a:pt x="872370" y="66081"/>
                    </a:cubicBezTo>
                    <a:cubicBezTo>
                      <a:pt x="1098199" y="-70344"/>
                      <a:pt x="1308243" y="22694"/>
                      <a:pt x="1475110" y="17970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41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177" name="Graphic 2">
                <a:extLst>
                  <a:ext uri="{FF2B5EF4-FFF2-40B4-BE49-F238E27FC236}">
                    <a16:creationId xmlns:a16="http://schemas.microsoft.com/office/drawing/2014/main" xmlns="" id="{5FC08D39-4636-4BC4-A006-F9CA33732343}"/>
                  </a:ext>
                </a:extLst>
              </p:cNvPr>
              <p:cNvGrpSpPr/>
              <p:nvPr/>
            </p:nvGrpSpPr>
            <p:grpSpPr>
              <a:xfrm>
                <a:off x="5145555" y="2577925"/>
                <a:ext cx="1815107" cy="2632470"/>
                <a:chOff x="5145555" y="2577925"/>
                <a:chExt cx="1815107" cy="2632470"/>
              </a:xfrm>
              <a:solidFill>
                <a:schemeClr val="bg1"/>
              </a:solidFill>
            </p:grpSpPr>
            <p:sp>
              <p:nvSpPr>
                <p:cNvPr id="178" name="Freeform: Shape 177">
                  <a:extLst>
                    <a:ext uri="{FF2B5EF4-FFF2-40B4-BE49-F238E27FC236}">
                      <a16:creationId xmlns:a16="http://schemas.microsoft.com/office/drawing/2014/main" xmlns="" id="{8C3DC8EA-35ED-4949-B7DC-E13F6025F76F}"/>
                    </a:ext>
                  </a:extLst>
                </p:cNvPr>
                <p:cNvSpPr/>
                <p:nvPr/>
              </p:nvSpPr>
              <p:spPr>
                <a:xfrm>
                  <a:off x="5265503" y="3286512"/>
                  <a:ext cx="1594983" cy="598756"/>
                </a:xfrm>
                <a:custGeom>
                  <a:avLst/>
                  <a:gdLst>
                    <a:gd name="connsiteX0" fmla="*/ 47250 w 1594983"/>
                    <a:gd name="connsiteY0" fmla="*/ 560161 h 598756"/>
                    <a:gd name="connsiteX1" fmla="*/ 100325 w 1594983"/>
                    <a:gd name="connsiteY1" fmla="*/ 561581 h 598756"/>
                    <a:gd name="connsiteX2" fmla="*/ 132604 w 1594983"/>
                    <a:gd name="connsiteY2" fmla="*/ 509425 h 598756"/>
                    <a:gd name="connsiteX3" fmla="*/ 258589 w 1594983"/>
                    <a:gd name="connsiteY3" fmla="*/ 298002 h 598756"/>
                    <a:gd name="connsiteX4" fmla="*/ 407332 w 1594983"/>
                    <a:gd name="connsiteY4" fmla="*/ 561790 h 598756"/>
                    <a:gd name="connsiteX5" fmla="*/ 466755 w 1594983"/>
                    <a:gd name="connsiteY5" fmla="*/ 560119 h 598756"/>
                    <a:gd name="connsiteX6" fmla="*/ 617168 w 1594983"/>
                    <a:gd name="connsiteY6" fmla="*/ 306813 h 598756"/>
                    <a:gd name="connsiteX7" fmla="*/ 630531 w 1594983"/>
                    <a:gd name="connsiteY7" fmla="*/ 321596 h 598756"/>
                    <a:gd name="connsiteX8" fmla="*/ 766663 w 1594983"/>
                    <a:gd name="connsiteY8" fmla="*/ 565131 h 598756"/>
                    <a:gd name="connsiteX9" fmla="*/ 825166 w 1594983"/>
                    <a:gd name="connsiteY9" fmla="*/ 567386 h 598756"/>
                    <a:gd name="connsiteX10" fmla="*/ 890226 w 1594983"/>
                    <a:gd name="connsiteY10" fmla="*/ 459691 h 598756"/>
                    <a:gd name="connsiteX11" fmla="*/ 981468 w 1594983"/>
                    <a:gd name="connsiteY11" fmla="*/ 307607 h 598756"/>
                    <a:gd name="connsiteX12" fmla="*/ 1129084 w 1594983"/>
                    <a:gd name="connsiteY12" fmla="*/ 572355 h 598756"/>
                    <a:gd name="connsiteX13" fmla="*/ 1187253 w 1594983"/>
                    <a:gd name="connsiteY13" fmla="*/ 573691 h 598756"/>
                    <a:gd name="connsiteX14" fmla="*/ 1326893 w 1594983"/>
                    <a:gd name="connsiteY14" fmla="*/ 337673 h 598756"/>
                    <a:gd name="connsiteX15" fmla="*/ 1357543 w 1594983"/>
                    <a:gd name="connsiteY15" fmla="*/ 338633 h 598756"/>
                    <a:gd name="connsiteX16" fmla="*/ 1491796 w 1594983"/>
                    <a:gd name="connsiteY16" fmla="*/ 579495 h 598756"/>
                    <a:gd name="connsiteX17" fmla="*/ 1545163 w 1594983"/>
                    <a:gd name="connsiteY17" fmla="*/ 581374 h 598756"/>
                    <a:gd name="connsiteX18" fmla="*/ 1580533 w 1594983"/>
                    <a:gd name="connsiteY18" fmla="*/ 523748 h 598756"/>
                    <a:gd name="connsiteX19" fmla="*/ 1581535 w 1594983"/>
                    <a:gd name="connsiteY19" fmla="*/ 444198 h 598756"/>
                    <a:gd name="connsiteX20" fmla="*/ 1519566 w 1594983"/>
                    <a:gd name="connsiteY20" fmla="*/ 546005 h 598756"/>
                    <a:gd name="connsiteX21" fmla="*/ 1370864 w 1594983"/>
                    <a:gd name="connsiteY21" fmla="*/ 279963 h 598756"/>
                    <a:gd name="connsiteX22" fmla="*/ 1445194 w 1594983"/>
                    <a:gd name="connsiteY22" fmla="*/ 318005 h 598756"/>
                    <a:gd name="connsiteX23" fmla="*/ 1495053 w 1594983"/>
                    <a:gd name="connsiteY23" fmla="*/ 408996 h 598756"/>
                    <a:gd name="connsiteX24" fmla="*/ 1548421 w 1594983"/>
                    <a:gd name="connsiteY24" fmla="*/ 410625 h 598756"/>
                    <a:gd name="connsiteX25" fmla="*/ 1546834 w 1594983"/>
                    <a:gd name="connsiteY25" fmla="*/ 330490 h 598756"/>
                    <a:gd name="connsiteX26" fmla="*/ 1520693 w 1594983"/>
                    <a:gd name="connsiteY26" fmla="*/ 371581 h 598756"/>
                    <a:gd name="connsiteX27" fmla="*/ 1469623 w 1594983"/>
                    <a:gd name="connsiteY27" fmla="*/ 279796 h 598756"/>
                    <a:gd name="connsiteX28" fmla="*/ 1510713 w 1594983"/>
                    <a:gd name="connsiteY28" fmla="*/ 278919 h 598756"/>
                    <a:gd name="connsiteX29" fmla="*/ 1527082 w 1594983"/>
                    <a:gd name="connsiteY29" fmla="*/ 258499 h 598756"/>
                    <a:gd name="connsiteX30" fmla="*/ 1496265 w 1594983"/>
                    <a:gd name="connsiteY30" fmla="*/ 168510 h 598756"/>
                    <a:gd name="connsiteX31" fmla="*/ 1384018 w 1594983"/>
                    <a:gd name="connsiteY31" fmla="*/ 220207 h 598756"/>
                    <a:gd name="connsiteX32" fmla="*/ 1338167 w 1594983"/>
                    <a:gd name="connsiteY32" fmla="*/ 123954 h 598756"/>
                    <a:gd name="connsiteX33" fmla="*/ 1370739 w 1594983"/>
                    <a:gd name="connsiteY33" fmla="*/ 80984 h 598756"/>
                    <a:gd name="connsiteX34" fmla="*/ 1460102 w 1594983"/>
                    <a:gd name="connsiteY34" fmla="*/ 77936 h 598756"/>
                    <a:gd name="connsiteX35" fmla="*/ 1397130 w 1594983"/>
                    <a:gd name="connsiteY35" fmla="*/ 16134 h 598756"/>
                    <a:gd name="connsiteX36" fmla="*/ 702063 w 1594983"/>
                    <a:gd name="connsiteY36" fmla="*/ 6989 h 598756"/>
                    <a:gd name="connsiteX37" fmla="*/ 196829 w 1594983"/>
                    <a:gd name="connsiteY37" fmla="*/ 474 h 598756"/>
                    <a:gd name="connsiteX38" fmla="*/ 162002 w 1594983"/>
                    <a:gd name="connsiteY38" fmla="*/ 14923 h 598756"/>
                    <a:gd name="connsiteX39" fmla="*/ 130892 w 1594983"/>
                    <a:gd name="connsiteY39" fmla="*/ 128380 h 598756"/>
                    <a:gd name="connsiteX40" fmla="*/ 106380 w 1594983"/>
                    <a:gd name="connsiteY40" fmla="*/ 185505 h 598756"/>
                    <a:gd name="connsiteX41" fmla="*/ 66250 w 1594983"/>
                    <a:gd name="connsiteY41" fmla="*/ 258332 h 598756"/>
                    <a:gd name="connsiteX42" fmla="*/ 133481 w 1594983"/>
                    <a:gd name="connsiteY42" fmla="*/ 260879 h 598756"/>
                    <a:gd name="connsiteX43" fmla="*/ 77650 w 1594983"/>
                    <a:gd name="connsiteY43" fmla="*/ 352831 h 598756"/>
                    <a:gd name="connsiteX44" fmla="*/ 49380 w 1594983"/>
                    <a:gd name="connsiteY44" fmla="*/ 308860 h 598756"/>
                    <a:gd name="connsiteX45" fmla="*/ 35934 w 1594983"/>
                    <a:gd name="connsiteY45" fmla="*/ 347611 h 598756"/>
                    <a:gd name="connsiteX46" fmla="*/ 64872 w 1594983"/>
                    <a:gd name="connsiteY46" fmla="*/ 404152 h 598756"/>
                    <a:gd name="connsiteX47" fmla="*/ 111683 w 1594983"/>
                    <a:gd name="connsiteY47" fmla="*/ 377301 h 598756"/>
                    <a:gd name="connsiteX48" fmla="*/ 159706 w 1594983"/>
                    <a:gd name="connsiteY48" fmla="*/ 297042 h 598756"/>
                    <a:gd name="connsiteX49" fmla="*/ 230569 w 1594983"/>
                    <a:gd name="connsiteY49" fmla="*/ 265431 h 598756"/>
                    <a:gd name="connsiteX50" fmla="*/ 74811 w 1594983"/>
                    <a:gd name="connsiteY50" fmla="*/ 526629 h 598756"/>
                    <a:gd name="connsiteX51" fmla="*/ 14929 w 1594983"/>
                    <a:gd name="connsiteY51" fmla="*/ 420229 h 598756"/>
                    <a:gd name="connsiteX52" fmla="*/ 15639 w 1594983"/>
                    <a:gd name="connsiteY52" fmla="*/ 503453 h 598756"/>
                    <a:gd name="connsiteX53" fmla="*/ 47250 w 1594983"/>
                    <a:gd name="connsiteY53" fmla="*/ 560161 h 598756"/>
                    <a:gd name="connsiteX54" fmla="*/ 797648 w 1594983"/>
                    <a:gd name="connsiteY54" fmla="*/ 536735 h 598756"/>
                    <a:gd name="connsiteX55" fmla="*/ 648111 w 1594983"/>
                    <a:gd name="connsiteY55" fmla="*/ 270150 h 598756"/>
                    <a:gd name="connsiteX56" fmla="*/ 721105 w 1594983"/>
                    <a:gd name="connsiteY56" fmla="*/ 305978 h 598756"/>
                    <a:gd name="connsiteX57" fmla="*/ 771716 w 1594983"/>
                    <a:gd name="connsiteY57" fmla="*/ 396302 h 598756"/>
                    <a:gd name="connsiteX58" fmla="*/ 827630 w 1594983"/>
                    <a:gd name="connsiteY58" fmla="*/ 398222 h 598756"/>
                    <a:gd name="connsiteX59" fmla="*/ 883043 w 1594983"/>
                    <a:gd name="connsiteY59" fmla="*/ 303765 h 598756"/>
                    <a:gd name="connsiteX60" fmla="*/ 952989 w 1594983"/>
                    <a:gd name="connsiteY60" fmla="*/ 274618 h 598756"/>
                    <a:gd name="connsiteX61" fmla="*/ 797648 w 1594983"/>
                    <a:gd name="connsiteY61" fmla="*/ 536735 h 598756"/>
                    <a:gd name="connsiteX62" fmla="*/ 746368 w 1594983"/>
                    <a:gd name="connsiteY62" fmla="*/ 268688 h 598756"/>
                    <a:gd name="connsiteX63" fmla="*/ 856318 w 1594983"/>
                    <a:gd name="connsiteY63" fmla="*/ 270275 h 598756"/>
                    <a:gd name="connsiteX64" fmla="*/ 799443 w 1594983"/>
                    <a:gd name="connsiteY64" fmla="*/ 363897 h 598756"/>
                    <a:gd name="connsiteX65" fmla="*/ 746368 w 1594983"/>
                    <a:gd name="connsiteY65" fmla="*/ 268688 h 598756"/>
                    <a:gd name="connsiteX66" fmla="*/ 1213644 w 1594983"/>
                    <a:gd name="connsiteY66" fmla="*/ 68833 h 598756"/>
                    <a:gd name="connsiteX67" fmla="*/ 1264506 w 1594983"/>
                    <a:gd name="connsiteY67" fmla="*/ 170556 h 598756"/>
                    <a:gd name="connsiteX68" fmla="*/ 1162198 w 1594983"/>
                    <a:gd name="connsiteY68" fmla="*/ 219747 h 598756"/>
                    <a:gd name="connsiteX69" fmla="*/ 1111420 w 1594983"/>
                    <a:gd name="connsiteY69" fmla="*/ 118442 h 598756"/>
                    <a:gd name="connsiteX70" fmla="*/ 1213644 w 1594983"/>
                    <a:gd name="connsiteY70" fmla="*/ 68833 h 598756"/>
                    <a:gd name="connsiteX71" fmla="*/ 1162156 w 1594983"/>
                    <a:gd name="connsiteY71" fmla="*/ 371288 h 598756"/>
                    <a:gd name="connsiteX72" fmla="*/ 1107453 w 1594983"/>
                    <a:gd name="connsiteY72" fmla="*/ 273407 h 598756"/>
                    <a:gd name="connsiteX73" fmla="*/ 1212934 w 1594983"/>
                    <a:gd name="connsiteY73" fmla="*/ 275161 h 598756"/>
                    <a:gd name="connsiteX74" fmla="*/ 1162156 w 1594983"/>
                    <a:gd name="connsiteY74" fmla="*/ 371288 h 598756"/>
                    <a:gd name="connsiteX75" fmla="*/ 1081688 w 1594983"/>
                    <a:gd name="connsiteY75" fmla="*/ 308860 h 598756"/>
                    <a:gd name="connsiteX76" fmla="*/ 1135055 w 1594983"/>
                    <a:gd name="connsiteY76" fmla="*/ 405071 h 598756"/>
                    <a:gd name="connsiteX77" fmla="*/ 1186543 w 1594983"/>
                    <a:gd name="connsiteY77" fmla="*/ 405363 h 598756"/>
                    <a:gd name="connsiteX78" fmla="*/ 1238950 w 1594983"/>
                    <a:gd name="connsiteY78" fmla="*/ 316668 h 598756"/>
                    <a:gd name="connsiteX79" fmla="*/ 1314532 w 1594983"/>
                    <a:gd name="connsiteY79" fmla="*/ 279963 h 598756"/>
                    <a:gd name="connsiteX80" fmla="*/ 1158690 w 1594983"/>
                    <a:gd name="connsiteY80" fmla="*/ 541454 h 598756"/>
                    <a:gd name="connsiteX81" fmla="*/ 1009780 w 1594983"/>
                    <a:gd name="connsiteY81" fmla="*/ 275495 h 598756"/>
                    <a:gd name="connsiteX82" fmla="*/ 1081688 w 1594983"/>
                    <a:gd name="connsiteY82" fmla="*/ 308860 h 598756"/>
                    <a:gd name="connsiteX83" fmla="*/ 988650 w 1594983"/>
                    <a:gd name="connsiteY83" fmla="*/ 66870 h 598756"/>
                    <a:gd name="connsiteX84" fmla="*/ 1036505 w 1594983"/>
                    <a:gd name="connsiteY84" fmla="*/ 169345 h 598756"/>
                    <a:gd name="connsiteX85" fmla="*/ 932819 w 1594983"/>
                    <a:gd name="connsiteY85" fmla="*/ 215697 h 598756"/>
                    <a:gd name="connsiteX86" fmla="*/ 885048 w 1594983"/>
                    <a:gd name="connsiteY86" fmla="*/ 112762 h 598756"/>
                    <a:gd name="connsiteX87" fmla="*/ 988650 w 1594983"/>
                    <a:gd name="connsiteY87" fmla="*/ 66870 h 598756"/>
                    <a:gd name="connsiteX88" fmla="*/ 760525 w 1594983"/>
                    <a:gd name="connsiteY88" fmla="*/ 62318 h 598756"/>
                    <a:gd name="connsiteX89" fmla="*/ 809298 w 1594983"/>
                    <a:gd name="connsiteY89" fmla="*/ 165420 h 598756"/>
                    <a:gd name="connsiteX90" fmla="*/ 706322 w 1594983"/>
                    <a:gd name="connsiteY90" fmla="*/ 213275 h 598756"/>
                    <a:gd name="connsiteX91" fmla="*/ 657674 w 1594983"/>
                    <a:gd name="connsiteY91" fmla="*/ 110925 h 598756"/>
                    <a:gd name="connsiteX92" fmla="*/ 760525 w 1594983"/>
                    <a:gd name="connsiteY92" fmla="*/ 62318 h 598756"/>
                    <a:gd name="connsiteX93" fmla="*/ 534779 w 1594983"/>
                    <a:gd name="connsiteY93" fmla="*/ 60899 h 598756"/>
                    <a:gd name="connsiteX94" fmla="*/ 581674 w 1594983"/>
                    <a:gd name="connsiteY94" fmla="*/ 163833 h 598756"/>
                    <a:gd name="connsiteX95" fmla="*/ 477904 w 1594983"/>
                    <a:gd name="connsiteY95" fmla="*/ 208556 h 598756"/>
                    <a:gd name="connsiteX96" fmla="*/ 431218 w 1594983"/>
                    <a:gd name="connsiteY96" fmla="*/ 106039 h 598756"/>
                    <a:gd name="connsiteX97" fmla="*/ 534779 w 1594983"/>
                    <a:gd name="connsiteY97" fmla="*/ 60899 h 598756"/>
                    <a:gd name="connsiteX98" fmla="*/ 490974 w 1594983"/>
                    <a:gd name="connsiteY98" fmla="*/ 264888 h 598756"/>
                    <a:gd name="connsiteX99" fmla="*/ 439570 w 1594983"/>
                    <a:gd name="connsiteY99" fmla="*/ 361600 h 598756"/>
                    <a:gd name="connsiteX100" fmla="*/ 385159 w 1594983"/>
                    <a:gd name="connsiteY100" fmla="*/ 264220 h 598756"/>
                    <a:gd name="connsiteX101" fmla="*/ 490974 w 1594983"/>
                    <a:gd name="connsiteY101" fmla="*/ 264888 h 598756"/>
                    <a:gd name="connsiteX102" fmla="*/ 356220 w 1594983"/>
                    <a:gd name="connsiteY102" fmla="*/ 294369 h 598756"/>
                    <a:gd name="connsiteX103" fmla="*/ 410757 w 1594983"/>
                    <a:gd name="connsiteY103" fmla="*/ 393462 h 598756"/>
                    <a:gd name="connsiteX104" fmla="*/ 465084 w 1594983"/>
                    <a:gd name="connsiteY104" fmla="*/ 393420 h 598756"/>
                    <a:gd name="connsiteX105" fmla="*/ 518660 w 1594983"/>
                    <a:gd name="connsiteY105" fmla="*/ 301761 h 598756"/>
                    <a:gd name="connsiteX106" fmla="*/ 592781 w 1594983"/>
                    <a:gd name="connsiteY106" fmla="*/ 268897 h 598756"/>
                    <a:gd name="connsiteX107" fmla="*/ 436104 w 1594983"/>
                    <a:gd name="connsiteY107" fmla="*/ 531599 h 598756"/>
                    <a:gd name="connsiteX108" fmla="*/ 287486 w 1594983"/>
                    <a:gd name="connsiteY108" fmla="*/ 265723 h 598756"/>
                    <a:gd name="connsiteX109" fmla="*/ 356220 w 1594983"/>
                    <a:gd name="connsiteY109" fmla="*/ 294369 h 598756"/>
                    <a:gd name="connsiteX110" fmla="*/ 250363 w 1594983"/>
                    <a:gd name="connsiteY110" fmla="*/ 206635 h 598756"/>
                    <a:gd name="connsiteX111" fmla="*/ 204136 w 1594983"/>
                    <a:gd name="connsiteY111" fmla="*/ 103325 h 598756"/>
                    <a:gd name="connsiteX112" fmla="*/ 307321 w 1594983"/>
                    <a:gd name="connsiteY112" fmla="*/ 56681 h 598756"/>
                    <a:gd name="connsiteX113" fmla="*/ 353757 w 1594983"/>
                    <a:gd name="connsiteY113" fmla="*/ 160409 h 598756"/>
                    <a:gd name="connsiteX114" fmla="*/ 250363 w 1594983"/>
                    <a:gd name="connsiteY114" fmla="*/ 206635 h 5987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</a:cxnLst>
                  <a:rect l="l" t="t" r="r" b="b"/>
                  <a:pathLst>
                    <a:path w="1594983" h="598756">
                      <a:moveTo>
                        <a:pt x="47250" y="560161"/>
                      </a:moveTo>
                      <a:cubicBezTo>
                        <a:pt x="61031" y="584506"/>
                        <a:pt x="85125" y="585258"/>
                        <a:pt x="100325" y="561581"/>
                      </a:cubicBezTo>
                      <a:cubicBezTo>
                        <a:pt x="111391" y="544418"/>
                        <a:pt x="122123" y="526963"/>
                        <a:pt x="132604" y="509425"/>
                      </a:cubicBezTo>
                      <a:cubicBezTo>
                        <a:pt x="174154" y="439939"/>
                        <a:pt x="215536" y="370328"/>
                        <a:pt x="258589" y="298002"/>
                      </a:cubicBezTo>
                      <a:cubicBezTo>
                        <a:pt x="309701" y="388743"/>
                        <a:pt x="358225" y="475434"/>
                        <a:pt x="407332" y="561790"/>
                      </a:cubicBezTo>
                      <a:cubicBezTo>
                        <a:pt x="424662" y="592190"/>
                        <a:pt x="448798" y="590645"/>
                        <a:pt x="466755" y="560119"/>
                      </a:cubicBezTo>
                      <a:cubicBezTo>
                        <a:pt x="516656" y="475266"/>
                        <a:pt x="567225" y="390789"/>
                        <a:pt x="617168" y="306813"/>
                      </a:cubicBezTo>
                      <a:cubicBezTo>
                        <a:pt x="627399" y="308567"/>
                        <a:pt x="627608" y="316334"/>
                        <a:pt x="630531" y="321596"/>
                      </a:cubicBezTo>
                      <a:cubicBezTo>
                        <a:pt x="675964" y="402732"/>
                        <a:pt x="721021" y="484119"/>
                        <a:pt x="766663" y="565131"/>
                      </a:cubicBezTo>
                      <a:cubicBezTo>
                        <a:pt x="784494" y="596825"/>
                        <a:pt x="806333" y="597619"/>
                        <a:pt x="825166" y="567386"/>
                      </a:cubicBezTo>
                      <a:cubicBezTo>
                        <a:pt x="847340" y="531807"/>
                        <a:pt x="868637" y="495645"/>
                        <a:pt x="890226" y="459691"/>
                      </a:cubicBezTo>
                      <a:cubicBezTo>
                        <a:pt x="919832" y="410374"/>
                        <a:pt x="949397" y="361058"/>
                        <a:pt x="981468" y="307607"/>
                      </a:cubicBezTo>
                      <a:cubicBezTo>
                        <a:pt x="1032413" y="399016"/>
                        <a:pt x="1080686" y="485748"/>
                        <a:pt x="1129084" y="572355"/>
                      </a:cubicBezTo>
                      <a:cubicBezTo>
                        <a:pt x="1145578" y="601920"/>
                        <a:pt x="1170174" y="602379"/>
                        <a:pt x="1187253" y="573691"/>
                      </a:cubicBezTo>
                      <a:cubicBezTo>
                        <a:pt x="1234064" y="495185"/>
                        <a:pt x="1282587" y="417598"/>
                        <a:pt x="1326893" y="337673"/>
                      </a:cubicBezTo>
                      <a:cubicBezTo>
                        <a:pt x="1342803" y="308985"/>
                        <a:pt x="1347438" y="320427"/>
                        <a:pt x="1357543" y="338633"/>
                      </a:cubicBezTo>
                      <a:cubicBezTo>
                        <a:pt x="1402141" y="419018"/>
                        <a:pt x="1446948" y="499278"/>
                        <a:pt x="1491796" y="579495"/>
                      </a:cubicBezTo>
                      <a:cubicBezTo>
                        <a:pt x="1505702" y="604342"/>
                        <a:pt x="1529755" y="605344"/>
                        <a:pt x="1545163" y="581374"/>
                      </a:cubicBezTo>
                      <a:cubicBezTo>
                        <a:pt x="1557357" y="562374"/>
                        <a:pt x="1565918" y="540493"/>
                        <a:pt x="1580533" y="523748"/>
                      </a:cubicBezTo>
                      <a:cubicBezTo>
                        <a:pt x="1604043" y="496730"/>
                        <a:pt x="1594772" y="472678"/>
                        <a:pt x="1581535" y="444198"/>
                      </a:cubicBezTo>
                      <a:cubicBezTo>
                        <a:pt x="1560489" y="478774"/>
                        <a:pt x="1541113" y="510594"/>
                        <a:pt x="1519566" y="546005"/>
                      </a:cubicBezTo>
                      <a:cubicBezTo>
                        <a:pt x="1468829" y="455181"/>
                        <a:pt x="1419638" y="367154"/>
                        <a:pt x="1370864" y="279963"/>
                      </a:cubicBezTo>
                      <a:cubicBezTo>
                        <a:pt x="1410493" y="267435"/>
                        <a:pt x="1430370" y="285684"/>
                        <a:pt x="1445194" y="318005"/>
                      </a:cubicBezTo>
                      <a:cubicBezTo>
                        <a:pt x="1459601" y="349365"/>
                        <a:pt x="1477724" y="379097"/>
                        <a:pt x="1495053" y="408996"/>
                      </a:cubicBezTo>
                      <a:cubicBezTo>
                        <a:pt x="1508082" y="431462"/>
                        <a:pt x="1532260" y="431379"/>
                        <a:pt x="1548421" y="410625"/>
                      </a:cubicBezTo>
                      <a:cubicBezTo>
                        <a:pt x="1569216" y="383899"/>
                        <a:pt x="1563997" y="358719"/>
                        <a:pt x="1546834" y="330490"/>
                      </a:cubicBezTo>
                      <a:cubicBezTo>
                        <a:pt x="1540069" y="346317"/>
                        <a:pt x="1533471" y="358677"/>
                        <a:pt x="1520693" y="371581"/>
                      </a:cubicBezTo>
                      <a:cubicBezTo>
                        <a:pt x="1503405" y="340512"/>
                        <a:pt x="1487328" y="311616"/>
                        <a:pt x="1469623" y="279796"/>
                      </a:cubicBezTo>
                      <a:cubicBezTo>
                        <a:pt x="1485908" y="279253"/>
                        <a:pt x="1498686" y="276831"/>
                        <a:pt x="1510713" y="278919"/>
                      </a:cubicBezTo>
                      <a:cubicBezTo>
                        <a:pt x="1530799" y="282343"/>
                        <a:pt x="1533346" y="275703"/>
                        <a:pt x="1527082" y="258499"/>
                      </a:cubicBezTo>
                      <a:cubicBezTo>
                        <a:pt x="1516434" y="229310"/>
                        <a:pt x="1506871" y="199703"/>
                        <a:pt x="1496265" y="168510"/>
                      </a:cubicBezTo>
                      <a:cubicBezTo>
                        <a:pt x="1465322" y="221835"/>
                        <a:pt x="1427363" y="238706"/>
                        <a:pt x="1384018" y="220207"/>
                      </a:cubicBezTo>
                      <a:cubicBezTo>
                        <a:pt x="1346895" y="204380"/>
                        <a:pt x="1326601" y="162831"/>
                        <a:pt x="1338167" y="123954"/>
                      </a:cubicBezTo>
                      <a:cubicBezTo>
                        <a:pt x="1343513" y="105998"/>
                        <a:pt x="1355122" y="91591"/>
                        <a:pt x="1370739" y="80984"/>
                      </a:cubicBezTo>
                      <a:cubicBezTo>
                        <a:pt x="1398801" y="61901"/>
                        <a:pt x="1428741" y="65450"/>
                        <a:pt x="1460102" y="77936"/>
                      </a:cubicBezTo>
                      <a:cubicBezTo>
                        <a:pt x="1441185" y="16718"/>
                        <a:pt x="1441185" y="16718"/>
                        <a:pt x="1397130" y="16134"/>
                      </a:cubicBezTo>
                      <a:cubicBezTo>
                        <a:pt x="1165455" y="13085"/>
                        <a:pt x="933738" y="9995"/>
                        <a:pt x="702063" y="6989"/>
                      </a:cubicBezTo>
                      <a:cubicBezTo>
                        <a:pt x="533651" y="4775"/>
                        <a:pt x="365240" y="2604"/>
                        <a:pt x="196829" y="474"/>
                      </a:cubicBezTo>
                      <a:cubicBezTo>
                        <a:pt x="183174" y="307"/>
                        <a:pt x="167848" y="-3702"/>
                        <a:pt x="162002" y="14923"/>
                      </a:cubicBezTo>
                      <a:cubicBezTo>
                        <a:pt x="150310" y="52296"/>
                        <a:pt x="124127" y="84993"/>
                        <a:pt x="130892" y="128380"/>
                      </a:cubicBezTo>
                      <a:cubicBezTo>
                        <a:pt x="134275" y="150053"/>
                        <a:pt x="124963" y="172560"/>
                        <a:pt x="106380" y="185505"/>
                      </a:cubicBezTo>
                      <a:cubicBezTo>
                        <a:pt x="80699" y="203378"/>
                        <a:pt x="76064" y="230312"/>
                        <a:pt x="66250" y="258332"/>
                      </a:cubicBezTo>
                      <a:cubicBezTo>
                        <a:pt x="89050" y="259209"/>
                        <a:pt x="109679" y="259960"/>
                        <a:pt x="133481" y="260879"/>
                      </a:cubicBezTo>
                      <a:cubicBezTo>
                        <a:pt x="114105" y="292783"/>
                        <a:pt x="96609" y="321596"/>
                        <a:pt x="77650" y="352831"/>
                      </a:cubicBezTo>
                      <a:cubicBezTo>
                        <a:pt x="67336" y="336796"/>
                        <a:pt x="58901" y="323684"/>
                        <a:pt x="49380" y="308860"/>
                      </a:cubicBezTo>
                      <a:cubicBezTo>
                        <a:pt x="43951" y="323809"/>
                        <a:pt x="36727" y="335501"/>
                        <a:pt x="35934" y="347611"/>
                      </a:cubicBezTo>
                      <a:cubicBezTo>
                        <a:pt x="34389" y="371288"/>
                        <a:pt x="44285" y="394422"/>
                        <a:pt x="64872" y="404152"/>
                      </a:cubicBezTo>
                      <a:cubicBezTo>
                        <a:pt x="87213" y="414717"/>
                        <a:pt x="101035" y="396803"/>
                        <a:pt x="111683" y="377301"/>
                      </a:cubicBezTo>
                      <a:cubicBezTo>
                        <a:pt x="126591" y="349950"/>
                        <a:pt x="143462" y="323684"/>
                        <a:pt x="159706" y="297042"/>
                      </a:cubicBezTo>
                      <a:cubicBezTo>
                        <a:pt x="183717" y="257580"/>
                        <a:pt x="183800" y="257622"/>
                        <a:pt x="230569" y="265431"/>
                      </a:cubicBezTo>
                      <a:cubicBezTo>
                        <a:pt x="178831" y="352163"/>
                        <a:pt x="127635" y="438018"/>
                        <a:pt x="74811" y="526629"/>
                      </a:cubicBezTo>
                      <a:cubicBezTo>
                        <a:pt x="53514" y="488796"/>
                        <a:pt x="34723" y="455431"/>
                        <a:pt x="14929" y="420229"/>
                      </a:cubicBezTo>
                      <a:cubicBezTo>
                        <a:pt x="-5031" y="464827"/>
                        <a:pt x="-5156" y="464911"/>
                        <a:pt x="15639" y="503453"/>
                      </a:cubicBezTo>
                      <a:cubicBezTo>
                        <a:pt x="25954" y="522495"/>
                        <a:pt x="36560" y="541328"/>
                        <a:pt x="47250" y="560161"/>
                      </a:cubicBezTo>
                      <a:close/>
                      <a:moveTo>
                        <a:pt x="797648" y="536735"/>
                      </a:moveTo>
                      <a:cubicBezTo>
                        <a:pt x="746869" y="446203"/>
                        <a:pt x="697970" y="359095"/>
                        <a:pt x="648111" y="270150"/>
                      </a:cubicBezTo>
                      <a:cubicBezTo>
                        <a:pt x="685819" y="260044"/>
                        <a:pt x="706740" y="272530"/>
                        <a:pt x="721105" y="305978"/>
                      </a:cubicBezTo>
                      <a:cubicBezTo>
                        <a:pt x="734634" y="337506"/>
                        <a:pt x="754511" y="366361"/>
                        <a:pt x="771716" y="396302"/>
                      </a:cubicBezTo>
                      <a:cubicBezTo>
                        <a:pt x="787125" y="423069"/>
                        <a:pt x="811470" y="424196"/>
                        <a:pt x="827630" y="398222"/>
                      </a:cubicBezTo>
                      <a:cubicBezTo>
                        <a:pt x="846881" y="367196"/>
                        <a:pt x="867760" y="336754"/>
                        <a:pt x="883043" y="303765"/>
                      </a:cubicBezTo>
                      <a:cubicBezTo>
                        <a:pt x="897033" y="273616"/>
                        <a:pt x="916450" y="264470"/>
                        <a:pt x="952989" y="274618"/>
                      </a:cubicBezTo>
                      <a:cubicBezTo>
                        <a:pt x="901584" y="361392"/>
                        <a:pt x="850889" y="446913"/>
                        <a:pt x="797648" y="536735"/>
                      </a:cubicBezTo>
                      <a:close/>
                      <a:moveTo>
                        <a:pt x="746368" y="268688"/>
                      </a:moveTo>
                      <a:cubicBezTo>
                        <a:pt x="784703" y="269231"/>
                        <a:pt x="818151" y="269732"/>
                        <a:pt x="856318" y="270275"/>
                      </a:cubicBezTo>
                      <a:cubicBezTo>
                        <a:pt x="835856" y="303932"/>
                        <a:pt x="818777" y="332077"/>
                        <a:pt x="799443" y="363897"/>
                      </a:cubicBezTo>
                      <a:cubicBezTo>
                        <a:pt x="781529" y="331701"/>
                        <a:pt x="765160" y="302387"/>
                        <a:pt x="746368" y="268688"/>
                      </a:cubicBezTo>
                      <a:close/>
                      <a:moveTo>
                        <a:pt x="1213644" y="68833"/>
                      </a:moveTo>
                      <a:cubicBezTo>
                        <a:pt x="1254818" y="82780"/>
                        <a:pt x="1278286" y="129716"/>
                        <a:pt x="1264506" y="170556"/>
                      </a:cubicBezTo>
                      <a:cubicBezTo>
                        <a:pt x="1250934" y="210769"/>
                        <a:pt x="1202996" y="233820"/>
                        <a:pt x="1162198" y="219747"/>
                      </a:cubicBezTo>
                      <a:cubicBezTo>
                        <a:pt x="1121024" y="205549"/>
                        <a:pt x="1097932" y="159490"/>
                        <a:pt x="1111420" y="118442"/>
                      </a:cubicBezTo>
                      <a:cubicBezTo>
                        <a:pt x="1124782" y="77894"/>
                        <a:pt x="1172262" y="54844"/>
                        <a:pt x="1213644" y="68833"/>
                      </a:cubicBezTo>
                      <a:close/>
                      <a:moveTo>
                        <a:pt x="1162156" y="371288"/>
                      </a:moveTo>
                      <a:cubicBezTo>
                        <a:pt x="1141903" y="335084"/>
                        <a:pt x="1125409" y="305561"/>
                        <a:pt x="1107453" y="273407"/>
                      </a:cubicBezTo>
                      <a:cubicBezTo>
                        <a:pt x="1144492" y="274033"/>
                        <a:pt x="1177231" y="274576"/>
                        <a:pt x="1212934" y="275161"/>
                      </a:cubicBezTo>
                      <a:cubicBezTo>
                        <a:pt x="1202328" y="309737"/>
                        <a:pt x="1178108" y="334332"/>
                        <a:pt x="1162156" y="371288"/>
                      </a:cubicBezTo>
                      <a:close/>
                      <a:moveTo>
                        <a:pt x="1081688" y="308860"/>
                      </a:moveTo>
                      <a:cubicBezTo>
                        <a:pt x="1096930" y="342099"/>
                        <a:pt x="1116473" y="373418"/>
                        <a:pt x="1135055" y="405071"/>
                      </a:cubicBezTo>
                      <a:cubicBezTo>
                        <a:pt x="1148418" y="427829"/>
                        <a:pt x="1173097" y="427620"/>
                        <a:pt x="1186543" y="405363"/>
                      </a:cubicBezTo>
                      <a:cubicBezTo>
                        <a:pt x="1204290" y="375965"/>
                        <a:pt x="1223624" y="347319"/>
                        <a:pt x="1238950" y="316668"/>
                      </a:cubicBezTo>
                      <a:cubicBezTo>
                        <a:pt x="1254985" y="284598"/>
                        <a:pt x="1274611" y="264638"/>
                        <a:pt x="1314532" y="279963"/>
                      </a:cubicBezTo>
                      <a:cubicBezTo>
                        <a:pt x="1263921" y="364899"/>
                        <a:pt x="1212559" y="451047"/>
                        <a:pt x="1158690" y="541454"/>
                      </a:cubicBezTo>
                      <a:cubicBezTo>
                        <a:pt x="1107536" y="450086"/>
                        <a:pt x="1058846" y="363145"/>
                        <a:pt x="1009780" y="275495"/>
                      </a:cubicBezTo>
                      <a:cubicBezTo>
                        <a:pt x="1046820" y="263886"/>
                        <a:pt x="1067072" y="276998"/>
                        <a:pt x="1081688" y="308860"/>
                      </a:cubicBezTo>
                      <a:close/>
                      <a:moveTo>
                        <a:pt x="988650" y="66870"/>
                      </a:moveTo>
                      <a:cubicBezTo>
                        <a:pt x="1029448" y="81945"/>
                        <a:pt x="1051622" y="129466"/>
                        <a:pt x="1036505" y="169345"/>
                      </a:cubicBezTo>
                      <a:cubicBezTo>
                        <a:pt x="1021305" y="209475"/>
                        <a:pt x="973283" y="230939"/>
                        <a:pt x="932819" y="215697"/>
                      </a:cubicBezTo>
                      <a:cubicBezTo>
                        <a:pt x="891896" y="200288"/>
                        <a:pt x="869764" y="152558"/>
                        <a:pt x="885048" y="112762"/>
                      </a:cubicBezTo>
                      <a:cubicBezTo>
                        <a:pt x="900582" y="72382"/>
                        <a:pt x="947476" y="51628"/>
                        <a:pt x="988650" y="66870"/>
                      </a:cubicBezTo>
                      <a:close/>
                      <a:moveTo>
                        <a:pt x="760525" y="62318"/>
                      </a:moveTo>
                      <a:cubicBezTo>
                        <a:pt x="800404" y="76391"/>
                        <a:pt x="823872" y="126000"/>
                        <a:pt x="809298" y="165420"/>
                      </a:cubicBezTo>
                      <a:cubicBezTo>
                        <a:pt x="794140" y="206426"/>
                        <a:pt x="747579" y="228057"/>
                        <a:pt x="706322" y="213275"/>
                      </a:cubicBezTo>
                      <a:cubicBezTo>
                        <a:pt x="665566" y="198659"/>
                        <a:pt x="643142" y="151472"/>
                        <a:pt x="657674" y="110925"/>
                      </a:cubicBezTo>
                      <a:cubicBezTo>
                        <a:pt x="672122" y="70586"/>
                        <a:pt x="719935" y="47995"/>
                        <a:pt x="760525" y="62318"/>
                      </a:cubicBezTo>
                      <a:close/>
                      <a:moveTo>
                        <a:pt x="534779" y="60899"/>
                      </a:moveTo>
                      <a:cubicBezTo>
                        <a:pt x="575452" y="76224"/>
                        <a:pt x="597291" y="124121"/>
                        <a:pt x="581674" y="163833"/>
                      </a:cubicBezTo>
                      <a:cubicBezTo>
                        <a:pt x="565847" y="204046"/>
                        <a:pt x="519161" y="224174"/>
                        <a:pt x="477904" y="208556"/>
                      </a:cubicBezTo>
                      <a:cubicBezTo>
                        <a:pt x="436146" y="192771"/>
                        <a:pt x="415392" y="147130"/>
                        <a:pt x="431218" y="106039"/>
                      </a:cubicBezTo>
                      <a:cubicBezTo>
                        <a:pt x="446836" y="65575"/>
                        <a:pt x="493313" y="45281"/>
                        <a:pt x="534779" y="60899"/>
                      </a:cubicBezTo>
                      <a:close/>
                      <a:moveTo>
                        <a:pt x="490974" y="264888"/>
                      </a:moveTo>
                      <a:cubicBezTo>
                        <a:pt x="479616" y="299756"/>
                        <a:pt x="455605" y="324895"/>
                        <a:pt x="439570" y="361600"/>
                      </a:cubicBezTo>
                      <a:cubicBezTo>
                        <a:pt x="419860" y="326356"/>
                        <a:pt x="403658" y="297334"/>
                        <a:pt x="385159" y="264220"/>
                      </a:cubicBezTo>
                      <a:cubicBezTo>
                        <a:pt x="421697" y="264470"/>
                        <a:pt x="455021" y="264679"/>
                        <a:pt x="490974" y="264888"/>
                      </a:cubicBezTo>
                      <a:close/>
                      <a:moveTo>
                        <a:pt x="356220" y="294369"/>
                      </a:moveTo>
                      <a:cubicBezTo>
                        <a:pt x="370961" y="328862"/>
                        <a:pt x="392007" y="360723"/>
                        <a:pt x="410757" y="393462"/>
                      </a:cubicBezTo>
                      <a:cubicBezTo>
                        <a:pt x="424495" y="417473"/>
                        <a:pt x="450803" y="417306"/>
                        <a:pt x="465084" y="393420"/>
                      </a:cubicBezTo>
                      <a:cubicBezTo>
                        <a:pt x="483249" y="363020"/>
                        <a:pt x="503084" y="333413"/>
                        <a:pt x="518660" y="301761"/>
                      </a:cubicBezTo>
                      <a:cubicBezTo>
                        <a:pt x="534278" y="270024"/>
                        <a:pt x="556285" y="258457"/>
                        <a:pt x="592781" y="268897"/>
                      </a:cubicBezTo>
                      <a:cubicBezTo>
                        <a:pt x="540249" y="357007"/>
                        <a:pt x="489262" y="442486"/>
                        <a:pt x="436104" y="531599"/>
                      </a:cubicBezTo>
                      <a:cubicBezTo>
                        <a:pt x="385618" y="441317"/>
                        <a:pt x="337053" y="354376"/>
                        <a:pt x="287486" y="265723"/>
                      </a:cubicBezTo>
                      <a:cubicBezTo>
                        <a:pt x="320141" y="257455"/>
                        <a:pt x="341981" y="260963"/>
                        <a:pt x="356220" y="294369"/>
                      </a:cubicBezTo>
                      <a:close/>
                      <a:moveTo>
                        <a:pt x="250363" y="206635"/>
                      </a:moveTo>
                      <a:cubicBezTo>
                        <a:pt x="209941" y="191352"/>
                        <a:pt x="188728" y="143914"/>
                        <a:pt x="204136" y="103325"/>
                      </a:cubicBezTo>
                      <a:cubicBezTo>
                        <a:pt x="219587" y="62569"/>
                        <a:pt x="266941" y="41189"/>
                        <a:pt x="307321" y="56681"/>
                      </a:cubicBezTo>
                      <a:cubicBezTo>
                        <a:pt x="347743" y="72173"/>
                        <a:pt x="369332" y="120446"/>
                        <a:pt x="353757" y="160409"/>
                      </a:cubicBezTo>
                      <a:cubicBezTo>
                        <a:pt x="337721" y="201457"/>
                        <a:pt x="291453" y="222169"/>
                        <a:pt x="250363" y="206635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9" name="Freeform: Shape 178">
                  <a:extLst>
                    <a:ext uri="{FF2B5EF4-FFF2-40B4-BE49-F238E27FC236}">
                      <a16:creationId xmlns:a16="http://schemas.microsoft.com/office/drawing/2014/main" xmlns="" id="{9DB4A4DB-9BB1-415C-9FF3-1991A141E876}"/>
                    </a:ext>
                  </a:extLst>
                </p:cNvPr>
                <p:cNvSpPr/>
                <p:nvPr/>
              </p:nvSpPr>
              <p:spPr>
                <a:xfrm>
                  <a:off x="5151071" y="3980664"/>
                  <a:ext cx="1809591" cy="396473"/>
                </a:xfrm>
                <a:custGeom>
                  <a:avLst/>
                  <a:gdLst>
                    <a:gd name="connsiteX0" fmla="*/ 65722 w 1809591"/>
                    <a:gd name="connsiteY0" fmla="*/ 375043 h 396473"/>
                    <a:gd name="connsiteX1" fmla="*/ 203817 w 1809591"/>
                    <a:gd name="connsiteY1" fmla="*/ 289898 h 396473"/>
                    <a:gd name="connsiteX2" fmla="*/ 354147 w 1809591"/>
                    <a:gd name="connsiteY2" fmla="*/ 379553 h 396473"/>
                    <a:gd name="connsiteX3" fmla="*/ 508569 w 1809591"/>
                    <a:gd name="connsiteY3" fmla="*/ 295577 h 396473"/>
                    <a:gd name="connsiteX4" fmla="*/ 813739 w 1809591"/>
                    <a:gd name="connsiteY4" fmla="*/ 300588 h 396473"/>
                    <a:gd name="connsiteX5" fmla="*/ 962733 w 1809591"/>
                    <a:gd name="connsiteY5" fmla="*/ 387779 h 396473"/>
                    <a:gd name="connsiteX6" fmla="*/ 1116863 w 1809591"/>
                    <a:gd name="connsiteY6" fmla="*/ 303344 h 396473"/>
                    <a:gd name="connsiteX7" fmla="*/ 1268237 w 1809591"/>
                    <a:gd name="connsiteY7" fmla="*/ 392164 h 396473"/>
                    <a:gd name="connsiteX8" fmla="*/ 1420153 w 1809591"/>
                    <a:gd name="connsiteY8" fmla="*/ 306643 h 396473"/>
                    <a:gd name="connsiteX9" fmla="*/ 1570108 w 1809591"/>
                    <a:gd name="connsiteY9" fmla="*/ 396465 h 396473"/>
                    <a:gd name="connsiteX10" fmla="*/ 1722860 w 1809591"/>
                    <a:gd name="connsiteY10" fmla="*/ 311737 h 396473"/>
                    <a:gd name="connsiteX11" fmla="*/ 1808798 w 1809591"/>
                    <a:gd name="connsiteY11" fmla="*/ 383269 h 396473"/>
                    <a:gd name="connsiteX12" fmla="*/ 1785080 w 1809591"/>
                    <a:gd name="connsiteY12" fmla="*/ 316164 h 396473"/>
                    <a:gd name="connsiteX13" fmla="*/ 1749251 w 1809591"/>
                    <a:gd name="connsiteY13" fmla="*/ 242252 h 396473"/>
                    <a:gd name="connsiteX14" fmla="*/ 1759607 w 1809591"/>
                    <a:gd name="connsiteY14" fmla="*/ 224504 h 396473"/>
                    <a:gd name="connsiteX15" fmla="*/ 1787836 w 1809591"/>
                    <a:gd name="connsiteY15" fmla="*/ 170636 h 396473"/>
                    <a:gd name="connsiteX16" fmla="*/ 1601218 w 1809591"/>
                    <a:gd name="connsiteY16" fmla="*/ 85407 h 396473"/>
                    <a:gd name="connsiteX17" fmla="*/ 1620468 w 1809591"/>
                    <a:gd name="connsiteY17" fmla="*/ 62148 h 396473"/>
                    <a:gd name="connsiteX18" fmla="*/ 1770589 w 1809591"/>
                    <a:gd name="connsiteY18" fmla="*/ 63902 h 396473"/>
                    <a:gd name="connsiteX19" fmla="*/ 1731378 w 1809591"/>
                    <a:gd name="connsiteY19" fmla="*/ 22310 h 396473"/>
                    <a:gd name="connsiteX20" fmla="*/ 83469 w 1809591"/>
                    <a:gd name="connsiteY20" fmla="*/ 11 h 396473"/>
                    <a:gd name="connsiteX21" fmla="*/ 45051 w 1809591"/>
                    <a:gd name="connsiteY21" fmla="*/ 30787 h 396473"/>
                    <a:gd name="connsiteX22" fmla="*/ 24214 w 1809591"/>
                    <a:gd name="connsiteY22" fmla="*/ 147669 h 396473"/>
                    <a:gd name="connsiteX23" fmla="*/ 55575 w 1809591"/>
                    <a:gd name="connsiteY23" fmla="*/ 119524 h 396473"/>
                    <a:gd name="connsiteX24" fmla="*/ 142348 w 1809591"/>
                    <a:gd name="connsiteY24" fmla="*/ 193144 h 396473"/>
                    <a:gd name="connsiteX25" fmla="*/ 168781 w 1809591"/>
                    <a:gd name="connsiteY25" fmla="*/ 259038 h 396473"/>
                    <a:gd name="connsiteX26" fmla="*/ 158634 w 1809591"/>
                    <a:gd name="connsiteY26" fmla="*/ 275366 h 396473"/>
                    <a:gd name="connsiteX27" fmla="*/ 1456 w 1809591"/>
                    <a:gd name="connsiteY27" fmla="*/ 322887 h 396473"/>
                    <a:gd name="connsiteX28" fmla="*/ 46471 w 1809591"/>
                    <a:gd name="connsiteY28" fmla="*/ 375920 h 396473"/>
                    <a:gd name="connsiteX29" fmla="*/ 65722 w 1809591"/>
                    <a:gd name="connsiteY29" fmla="*/ 375043 h 396473"/>
                    <a:gd name="connsiteX30" fmla="*/ 358364 w 1809591"/>
                    <a:gd name="connsiteY30" fmla="*/ 334830 h 396473"/>
                    <a:gd name="connsiteX31" fmla="*/ 230166 w 1809591"/>
                    <a:gd name="connsiteY31" fmla="*/ 229390 h 396473"/>
                    <a:gd name="connsiteX32" fmla="*/ 238476 w 1809591"/>
                    <a:gd name="connsiteY32" fmla="*/ 203959 h 396473"/>
                    <a:gd name="connsiteX33" fmla="*/ 358657 w 1809591"/>
                    <a:gd name="connsiteY33" fmla="*/ 120902 h 396473"/>
                    <a:gd name="connsiteX34" fmla="*/ 472365 w 1809591"/>
                    <a:gd name="connsiteY34" fmla="*/ 206757 h 396473"/>
                    <a:gd name="connsiteX35" fmla="*/ 484808 w 1809591"/>
                    <a:gd name="connsiteY35" fmla="*/ 227135 h 396473"/>
                    <a:gd name="connsiteX36" fmla="*/ 358364 w 1809591"/>
                    <a:gd name="connsiteY36" fmla="*/ 334830 h 396473"/>
                    <a:gd name="connsiteX37" fmla="*/ 897965 w 1809591"/>
                    <a:gd name="connsiteY37" fmla="*/ 324724 h 396473"/>
                    <a:gd name="connsiteX38" fmla="*/ 837750 w 1809591"/>
                    <a:gd name="connsiteY38" fmla="*/ 236781 h 396473"/>
                    <a:gd name="connsiteX39" fmla="*/ 853576 w 1809591"/>
                    <a:gd name="connsiteY39" fmla="*/ 210098 h 396473"/>
                    <a:gd name="connsiteX40" fmla="*/ 966199 w 1809591"/>
                    <a:gd name="connsiteY40" fmla="*/ 128084 h 396473"/>
                    <a:gd name="connsiteX41" fmla="*/ 1072390 w 1809591"/>
                    <a:gd name="connsiteY41" fmla="*/ 211476 h 396473"/>
                    <a:gd name="connsiteX42" fmla="*/ 1091599 w 1809591"/>
                    <a:gd name="connsiteY42" fmla="*/ 246386 h 396473"/>
                    <a:gd name="connsiteX43" fmla="*/ 897965 w 1809591"/>
                    <a:gd name="connsiteY43" fmla="*/ 324724 h 396473"/>
                    <a:gd name="connsiteX44" fmla="*/ 1575160 w 1809591"/>
                    <a:gd name="connsiteY44" fmla="*/ 138315 h 396473"/>
                    <a:gd name="connsiteX45" fmla="*/ 1686488 w 1809591"/>
                    <a:gd name="connsiteY45" fmla="*/ 221414 h 396473"/>
                    <a:gd name="connsiteX46" fmla="*/ 1700686 w 1809591"/>
                    <a:gd name="connsiteY46" fmla="*/ 247388 h 396473"/>
                    <a:gd name="connsiteX47" fmla="*/ 1577666 w 1809591"/>
                    <a:gd name="connsiteY47" fmla="*/ 352076 h 396473"/>
                    <a:gd name="connsiteX48" fmla="*/ 1446712 w 1809591"/>
                    <a:gd name="connsiteY48" fmla="*/ 249058 h 396473"/>
                    <a:gd name="connsiteX49" fmla="*/ 1455398 w 1809591"/>
                    <a:gd name="connsiteY49" fmla="*/ 220370 h 396473"/>
                    <a:gd name="connsiteX50" fmla="*/ 1523297 w 1809591"/>
                    <a:gd name="connsiteY50" fmla="*/ 191724 h 396473"/>
                    <a:gd name="connsiteX51" fmla="*/ 1575160 w 1809591"/>
                    <a:gd name="connsiteY51" fmla="*/ 138315 h 396473"/>
                    <a:gd name="connsiteX52" fmla="*/ 1316301 w 1809591"/>
                    <a:gd name="connsiteY52" fmla="*/ 57930 h 396473"/>
                    <a:gd name="connsiteX53" fmla="*/ 1550815 w 1809591"/>
                    <a:gd name="connsiteY53" fmla="*/ 61354 h 396473"/>
                    <a:gd name="connsiteX54" fmla="*/ 1434894 w 1809591"/>
                    <a:gd name="connsiteY54" fmla="*/ 179155 h 396473"/>
                    <a:gd name="connsiteX55" fmla="*/ 1296883 w 1809591"/>
                    <a:gd name="connsiteY55" fmla="*/ 81148 h 396473"/>
                    <a:gd name="connsiteX56" fmla="*/ 1316301 w 1809591"/>
                    <a:gd name="connsiteY56" fmla="*/ 57930 h 396473"/>
                    <a:gd name="connsiteX57" fmla="*/ 1387039 w 1809591"/>
                    <a:gd name="connsiteY57" fmla="*/ 219285 h 396473"/>
                    <a:gd name="connsiteX58" fmla="*/ 1397186 w 1809591"/>
                    <a:gd name="connsiteY58" fmla="*/ 241500 h 396473"/>
                    <a:gd name="connsiteX59" fmla="*/ 1265105 w 1809591"/>
                    <a:gd name="connsiteY59" fmla="*/ 348151 h 396473"/>
                    <a:gd name="connsiteX60" fmla="*/ 1140581 w 1809591"/>
                    <a:gd name="connsiteY60" fmla="*/ 235821 h 396473"/>
                    <a:gd name="connsiteX61" fmla="*/ 1154654 w 1809591"/>
                    <a:gd name="connsiteY61" fmla="*/ 214983 h 396473"/>
                    <a:gd name="connsiteX62" fmla="*/ 1269949 w 1809591"/>
                    <a:gd name="connsiteY62" fmla="*/ 132845 h 396473"/>
                    <a:gd name="connsiteX63" fmla="*/ 1387039 w 1809591"/>
                    <a:gd name="connsiteY63" fmla="*/ 219285 h 396473"/>
                    <a:gd name="connsiteX64" fmla="*/ 1226478 w 1809591"/>
                    <a:gd name="connsiteY64" fmla="*/ 56803 h 396473"/>
                    <a:gd name="connsiteX65" fmla="*/ 1244142 w 1809591"/>
                    <a:gd name="connsiteY65" fmla="*/ 80981 h 396473"/>
                    <a:gd name="connsiteX66" fmla="*/ 1110641 w 1809591"/>
                    <a:gd name="connsiteY66" fmla="*/ 176440 h 396473"/>
                    <a:gd name="connsiteX67" fmla="*/ 990377 w 1809591"/>
                    <a:gd name="connsiteY67" fmla="*/ 53629 h 396473"/>
                    <a:gd name="connsiteX68" fmla="*/ 1226478 w 1809591"/>
                    <a:gd name="connsiteY68" fmla="*/ 56803 h 396473"/>
                    <a:gd name="connsiteX69" fmla="*/ 706044 w 1809591"/>
                    <a:gd name="connsiteY69" fmla="*/ 49579 h 396473"/>
                    <a:gd name="connsiteX70" fmla="*/ 911746 w 1809591"/>
                    <a:gd name="connsiteY70" fmla="*/ 52585 h 396473"/>
                    <a:gd name="connsiteX71" fmla="*/ 936592 w 1809591"/>
                    <a:gd name="connsiteY71" fmla="*/ 86785 h 396473"/>
                    <a:gd name="connsiteX72" fmla="*/ 808770 w 1809591"/>
                    <a:gd name="connsiteY72" fmla="*/ 171680 h 396473"/>
                    <a:gd name="connsiteX73" fmla="*/ 688506 w 1809591"/>
                    <a:gd name="connsiteY73" fmla="*/ 71335 h 396473"/>
                    <a:gd name="connsiteX74" fmla="*/ 706044 w 1809591"/>
                    <a:gd name="connsiteY74" fmla="*/ 49579 h 396473"/>
                    <a:gd name="connsiteX75" fmla="*/ 779831 w 1809591"/>
                    <a:gd name="connsiteY75" fmla="*/ 210390 h 396473"/>
                    <a:gd name="connsiteX76" fmla="*/ 789227 w 1809591"/>
                    <a:gd name="connsiteY76" fmla="*/ 226801 h 396473"/>
                    <a:gd name="connsiteX77" fmla="*/ 664035 w 1809591"/>
                    <a:gd name="connsiteY77" fmla="*/ 339423 h 396473"/>
                    <a:gd name="connsiteX78" fmla="*/ 532664 w 1809591"/>
                    <a:gd name="connsiteY78" fmla="*/ 225506 h 396473"/>
                    <a:gd name="connsiteX79" fmla="*/ 546820 w 1809591"/>
                    <a:gd name="connsiteY79" fmla="*/ 206715 h 396473"/>
                    <a:gd name="connsiteX80" fmla="*/ 662073 w 1809591"/>
                    <a:gd name="connsiteY80" fmla="*/ 124952 h 396473"/>
                    <a:gd name="connsiteX81" fmla="*/ 779831 w 1809591"/>
                    <a:gd name="connsiteY81" fmla="*/ 210390 h 396473"/>
                    <a:gd name="connsiteX82" fmla="*/ 400624 w 1809591"/>
                    <a:gd name="connsiteY82" fmla="*/ 45069 h 396473"/>
                    <a:gd name="connsiteX83" fmla="*/ 622319 w 1809591"/>
                    <a:gd name="connsiteY83" fmla="*/ 48242 h 396473"/>
                    <a:gd name="connsiteX84" fmla="*/ 637811 w 1809591"/>
                    <a:gd name="connsiteY84" fmla="*/ 72295 h 396473"/>
                    <a:gd name="connsiteX85" fmla="*/ 466059 w 1809591"/>
                    <a:gd name="connsiteY85" fmla="*/ 158526 h 396473"/>
                    <a:gd name="connsiteX86" fmla="*/ 384338 w 1809591"/>
                    <a:gd name="connsiteY86" fmla="*/ 66031 h 396473"/>
                    <a:gd name="connsiteX87" fmla="*/ 400624 w 1809591"/>
                    <a:gd name="connsiteY87" fmla="*/ 45069 h 396473"/>
                    <a:gd name="connsiteX88" fmla="*/ 160472 w 1809591"/>
                    <a:gd name="connsiteY88" fmla="*/ 155895 h 396473"/>
                    <a:gd name="connsiteX89" fmla="*/ 81298 w 1809591"/>
                    <a:gd name="connsiteY89" fmla="*/ 66031 h 396473"/>
                    <a:gd name="connsiteX90" fmla="*/ 101634 w 1809591"/>
                    <a:gd name="connsiteY90" fmla="*/ 40768 h 396473"/>
                    <a:gd name="connsiteX91" fmla="*/ 310050 w 1809591"/>
                    <a:gd name="connsiteY91" fmla="*/ 44108 h 396473"/>
                    <a:gd name="connsiteX92" fmla="*/ 330720 w 1809591"/>
                    <a:gd name="connsiteY92" fmla="*/ 77390 h 396473"/>
                    <a:gd name="connsiteX93" fmla="*/ 160472 w 1809591"/>
                    <a:gd name="connsiteY93" fmla="*/ 155895 h 3964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</a:cxnLst>
                  <a:rect l="l" t="t" r="r" b="b"/>
                  <a:pathLst>
                    <a:path w="1809591" h="396473">
                      <a:moveTo>
                        <a:pt x="65722" y="375043"/>
                      </a:moveTo>
                      <a:cubicBezTo>
                        <a:pt x="125227" y="370283"/>
                        <a:pt x="170118" y="340592"/>
                        <a:pt x="203817" y="289898"/>
                      </a:cubicBezTo>
                      <a:cubicBezTo>
                        <a:pt x="240272" y="346689"/>
                        <a:pt x="288837" y="378217"/>
                        <a:pt x="354147" y="379553"/>
                      </a:cubicBezTo>
                      <a:cubicBezTo>
                        <a:pt x="420542" y="380889"/>
                        <a:pt x="469942" y="348067"/>
                        <a:pt x="508569" y="295577"/>
                      </a:cubicBezTo>
                      <a:cubicBezTo>
                        <a:pt x="568910" y="394335"/>
                        <a:pt x="715106" y="429162"/>
                        <a:pt x="813739" y="300588"/>
                      </a:cubicBezTo>
                      <a:cubicBezTo>
                        <a:pt x="848691" y="354832"/>
                        <a:pt x="896754" y="386861"/>
                        <a:pt x="962733" y="387779"/>
                      </a:cubicBezTo>
                      <a:cubicBezTo>
                        <a:pt x="1029087" y="388698"/>
                        <a:pt x="1078153" y="356461"/>
                        <a:pt x="1116863" y="303344"/>
                      </a:cubicBezTo>
                      <a:cubicBezTo>
                        <a:pt x="1153109" y="361054"/>
                        <a:pt x="1203595" y="391245"/>
                        <a:pt x="1268237" y="392164"/>
                      </a:cubicBezTo>
                      <a:cubicBezTo>
                        <a:pt x="1332795" y="393083"/>
                        <a:pt x="1382780" y="362307"/>
                        <a:pt x="1420153" y="306643"/>
                      </a:cubicBezTo>
                      <a:cubicBezTo>
                        <a:pt x="1456191" y="363100"/>
                        <a:pt x="1504714" y="395880"/>
                        <a:pt x="1570108" y="396465"/>
                      </a:cubicBezTo>
                      <a:cubicBezTo>
                        <a:pt x="1635961" y="397050"/>
                        <a:pt x="1687073" y="367485"/>
                        <a:pt x="1722860" y="311737"/>
                      </a:cubicBezTo>
                      <a:cubicBezTo>
                        <a:pt x="1763908" y="363017"/>
                        <a:pt x="1769044" y="367276"/>
                        <a:pt x="1808798" y="383269"/>
                      </a:cubicBezTo>
                      <a:cubicBezTo>
                        <a:pt x="1811053" y="357254"/>
                        <a:pt x="1810009" y="335080"/>
                        <a:pt x="1785080" y="316164"/>
                      </a:cubicBezTo>
                      <a:cubicBezTo>
                        <a:pt x="1762697" y="299210"/>
                        <a:pt x="1751798" y="271608"/>
                        <a:pt x="1749251" y="242252"/>
                      </a:cubicBezTo>
                      <a:cubicBezTo>
                        <a:pt x="1748457" y="233232"/>
                        <a:pt x="1745534" y="225256"/>
                        <a:pt x="1759607" y="224504"/>
                      </a:cubicBezTo>
                      <a:cubicBezTo>
                        <a:pt x="1798651" y="222458"/>
                        <a:pt x="1799987" y="199909"/>
                        <a:pt x="1787836" y="170636"/>
                      </a:cubicBezTo>
                      <a:cubicBezTo>
                        <a:pt x="1699475" y="202289"/>
                        <a:pt x="1619716" y="165375"/>
                        <a:pt x="1601218" y="85407"/>
                      </a:cubicBezTo>
                      <a:cubicBezTo>
                        <a:pt x="1596791" y="66324"/>
                        <a:pt x="1600090" y="61313"/>
                        <a:pt x="1620468" y="62148"/>
                      </a:cubicBezTo>
                      <a:cubicBezTo>
                        <a:pt x="1670620" y="64194"/>
                        <a:pt x="1720897" y="63484"/>
                        <a:pt x="1770589" y="63902"/>
                      </a:cubicBezTo>
                      <a:cubicBezTo>
                        <a:pt x="1771759" y="33919"/>
                        <a:pt x="1761611" y="22686"/>
                        <a:pt x="1731378" y="22310"/>
                      </a:cubicBezTo>
                      <a:cubicBezTo>
                        <a:pt x="1182089" y="15796"/>
                        <a:pt x="632758" y="8280"/>
                        <a:pt x="83469" y="11"/>
                      </a:cubicBezTo>
                      <a:cubicBezTo>
                        <a:pt x="58623" y="-364"/>
                        <a:pt x="48768" y="8488"/>
                        <a:pt x="45051" y="30787"/>
                      </a:cubicBezTo>
                      <a:cubicBezTo>
                        <a:pt x="38537" y="69623"/>
                        <a:pt x="31271" y="108291"/>
                        <a:pt x="24214" y="147669"/>
                      </a:cubicBezTo>
                      <a:cubicBezTo>
                        <a:pt x="41627" y="144829"/>
                        <a:pt x="40416" y="123992"/>
                        <a:pt x="55575" y="119524"/>
                      </a:cubicBezTo>
                      <a:cubicBezTo>
                        <a:pt x="78333" y="151344"/>
                        <a:pt x="103889" y="179447"/>
                        <a:pt x="142348" y="193144"/>
                      </a:cubicBezTo>
                      <a:cubicBezTo>
                        <a:pt x="188408" y="209555"/>
                        <a:pt x="189493" y="213438"/>
                        <a:pt x="168781" y="259038"/>
                      </a:cubicBezTo>
                      <a:cubicBezTo>
                        <a:pt x="166151" y="264843"/>
                        <a:pt x="162392" y="270188"/>
                        <a:pt x="158634" y="275366"/>
                      </a:cubicBezTo>
                      <a:cubicBezTo>
                        <a:pt x="118463" y="330988"/>
                        <a:pt x="63717" y="339924"/>
                        <a:pt x="1456" y="322887"/>
                      </a:cubicBezTo>
                      <a:cubicBezTo>
                        <a:pt x="-2303" y="374041"/>
                        <a:pt x="-2303" y="374083"/>
                        <a:pt x="46471" y="375920"/>
                      </a:cubicBezTo>
                      <a:cubicBezTo>
                        <a:pt x="52902" y="376171"/>
                        <a:pt x="59333" y="375544"/>
                        <a:pt x="65722" y="375043"/>
                      </a:cubicBezTo>
                      <a:close/>
                      <a:moveTo>
                        <a:pt x="358364" y="334830"/>
                      </a:moveTo>
                      <a:cubicBezTo>
                        <a:pt x="297021" y="336166"/>
                        <a:pt x="239603" y="289564"/>
                        <a:pt x="230166" y="229390"/>
                      </a:cubicBezTo>
                      <a:cubicBezTo>
                        <a:pt x="228872" y="221164"/>
                        <a:pt x="219643" y="207383"/>
                        <a:pt x="238476" y="203959"/>
                      </a:cubicBezTo>
                      <a:cubicBezTo>
                        <a:pt x="290131" y="194564"/>
                        <a:pt x="328298" y="164706"/>
                        <a:pt x="358657" y="120902"/>
                      </a:cubicBezTo>
                      <a:cubicBezTo>
                        <a:pt x="386802" y="164790"/>
                        <a:pt x="422630" y="195733"/>
                        <a:pt x="472365" y="206757"/>
                      </a:cubicBezTo>
                      <a:cubicBezTo>
                        <a:pt x="485727" y="209722"/>
                        <a:pt x="486604" y="215944"/>
                        <a:pt x="484808" y="227135"/>
                      </a:cubicBezTo>
                      <a:cubicBezTo>
                        <a:pt x="474870" y="288645"/>
                        <a:pt x="422589" y="333410"/>
                        <a:pt x="358364" y="334830"/>
                      </a:cubicBezTo>
                      <a:close/>
                      <a:moveTo>
                        <a:pt x="897965" y="324724"/>
                      </a:moveTo>
                      <a:cubicBezTo>
                        <a:pt x="865937" y="303970"/>
                        <a:pt x="844598" y="275366"/>
                        <a:pt x="837750" y="236781"/>
                      </a:cubicBezTo>
                      <a:cubicBezTo>
                        <a:pt x="835203" y="222416"/>
                        <a:pt x="835370" y="213898"/>
                        <a:pt x="853576" y="210098"/>
                      </a:cubicBezTo>
                      <a:cubicBezTo>
                        <a:pt x="901139" y="200201"/>
                        <a:pt x="937594" y="172849"/>
                        <a:pt x="966199" y="128084"/>
                      </a:cubicBezTo>
                      <a:cubicBezTo>
                        <a:pt x="992715" y="171137"/>
                        <a:pt x="1026122" y="200827"/>
                        <a:pt x="1072390" y="211476"/>
                      </a:cubicBezTo>
                      <a:cubicBezTo>
                        <a:pt x="1094564" y="216612"/>
                        <a:pt x="1096401" y="229849"/>
                        <a:pt x="1091599" y="246386"/>
                      </a:cubicBezTo>
                      <a:cubicBezTo>
                        <a:pt x="1065751" y="335289"/>
                        <a:pt x="965113" y="368236"/>
                        <a:pt x="897965" y="324724"/>
                      </a:cubicBezTo>
                      <a:close/>
                      <a:moveTo>
                        <a:pt x="1575160" y="138315"/>
                      </a:moveTo>
                      <a:cubicBezTo>
                        <a:pt x="1602428" y="181159"/>
                        <a:pt x="1637714" y="210891"/>
                        <a:pt x="1686488" y="221414"/>
                      </a:cubicBezTo>
                      <a:cubicBezTo>
                        <a:pt x="1702899" y="224964"/>
                        <a:pt x="1703525" y="233858"/>
                        <a:pt x="1700686" y="247388"/>
                      </a:cubicBezTo>
                      <a:cubicBezTo>
                        <a:pt x="1688576" y="305474"/>
                        <a:pt x="1635459" y="350949"/>
                        <a:pt x="1577666" y="352076"/>
                      </a:cubicBezTo>
                      <a:cubicBezTo>
                        <a:pt x="1515404" y="353287"/>
                        <a:pt x="1458863" y="309399"/>
                        <a:pt x="1446712" y="249058"/>
                      </a:cubicBezTo>
                      <a:cubicBezTo>
                        <a:pt x="1444791" y="239537"/>
                        <a:pt x="1435980" y="224504"/>
                        <a:pt x="1455398" y="220370"/>
                      </a:cubicBezTo>
                      <a:cubicBezTo>
                        <a:pt x="1479910" y="215150"/>
                        <a:pt x="1502501" y="206214"/>
                        <a:pt x="1523297" y="191724"/>
                      </a:cubicBezTo>
                      <a:cubicBezTo>
                        <a:pt x="1543800" y="177484"/>
                        <a:pt x="1557956" y="157357"/>
                        <a:pt x="1575160" y="138315"/>
                      </a:cubicBezTo>
                      <a:close/>
                      <a:moveTo>
                        <a:pt x="1316301" y="57930"/>
                      </a:moveTo>
                      <a:cubicBezTo>
                        <a:pt x="1394430" y="59976"/>
                        <a:pt x="1472644" y="60352"/>
                        <a:pt x="1550815" y="61354"/>
                      </a:cubicBezTo>
                      <a:cubicBezTo>
                        <a:pt x="1546222" y="125495"/>
                        <a:pt x="1498074" y="174227"/>
                        <a:pt x="1434894" y="179155"/>
                      </a:cubicBezTo>
                      <a:cubicBezTo>
                        <a:pt x="1370210" y="184207"/>
                        <a:pt x="1312250" y="142533"/>
                        <a:pt x="1296883" y="81148"/>
                      </a:cubicBezTo>
                      <a:cubicBezTo>
                        <a:pt x="1292164" y="62357"/>
                        <a:pt x="1296716" y="57387"/>
                        <a:pt x="1316301" y="57930"/>
                      </a:cubicBezTo>
                      <a:close/>
                      <a:moveTo>
                        <a:pt x="1387039" y="219285"/>
                      </a:moveTo>
                      <a:cubicBezTo>
                        <a:pt x="1403241" y="222208"/>
                        <a:pt x="1397896" y="234025"/>
                        <a:pt x="1397186" y="241500"/>
                      </a:cubicBezTo>
                      <a:cubicBezTo>
                        <a:pt x="1391841" y="298291"/>
                        <a:pt x="1327700" y="349570"/>
                        <a:pt x="1265105" y="348151"/>
                      </a:cubicBezTo>
                      <a:cubicBezTo>
                        <a:pt x="1205516" y="346814"/>
                        <a:pt x="1143964" y="291025"/>
                        <a:pt x="1140581" y="235821"/>
                      </a:cubicBezTo>
                      <a:cubicBezTo>
                        <a:pt x="1139872" y="224379"/>
                        <a:pt x="1142586" y="217197"/>
                        <a:pt x="1154654" y="214983"/>
                      </a:cubicBezTo>
                      <a:cubicBezTo>
                        <a:pt x="1204096" y="205880"/>
                        <a:pt x="1240217" y="177150"/>
                        <a:pt x="1269949" y="132845"/>
                      </a:cubicBezTo>
                      <a:cubicBezTo>
                        <a:pt x="1300724" y="178111"/>
                        <a:pt x="1336052" y="210139"/>
                        <a:pt x="1387039" y="219285"/>
                      </a:cubicBezTo>
                      <a:close/>
                      <a:moveTo>
                        <a:pt x="1226478" y="56803"/>
                      </a:moveTo>
                      <a:cubicBezTo>
                        <a:pt x="1247483" y="56803"/>
                        <a:pt x="1249738" y="62691"/>
                        <a:pt x="1244142" y="80981"/>
                      </a:cubicBezTo>
                      <a:cubicBezTo>
                        <a:pt x="1225894" y="140779"/>
                        <a:pt x="1170230" y="181243"/>
                        <a:pt x="1110641" y="176440"/>
                      </a:cubicBezTo>
                      <a:cubicBezTo>
                        <a:pt x="1046291" y="171262"/>
                        <a:pt x="1000064" y="125328"/>
                        <a:pt x="990377" y="53629"/>
                      </a:cubicBezTo>
                      <a:cubicBezTo>
                        <a:pt x="1070135" y="54882"/>
                        <a:pt x="1148307" y="56844"/>
                        <a:pt x="1226478" y="56803"/>
                      </a:cubicBezTo>
                      <a:close/>
                      <a:moveTo>
                        <a:pt x="706044" y="49579"/>
                      </a:moveTo>
                      <a:cubicBezTo>
                        <a:pt x="774528" y="52335"/>
                        <a:pt x="843137" y="51792"/>
                        <a:pt x="911746" y="52585"/>
                      </a:cubicBezTo>
                      <a:cubicBezTo>
                        <a:pt x="948911" y="53003"/>
                        <a:pt x="948911" y="53045"/>
                        <a:pt x="936592" y="86785"/>
                      </a:cubicBezTo>
                      <a:cubicBezTo>
                        <a:pt x="916715" y="141196"/>
                        <a:pt x="865143" y="175480"/>
                        <a:pt x="808770" y="171680"/>
                      </a:cubicBezTo>
                      <a:cubicBezTo>
                        <a:pt x="750350" y="167755"/>
                        <a:pt x="700866" y="126289"/>
                        <a:pt x="688506" y="71335"/>
                      </a:cubicBezTo>
                      <a:cubicBezTo>
                        <a:pt x="685123" y="56218"/>
                        <a:pt x="684831" y="48743"/>
                        <a:pt x="706044" y="49579"/>
                      </a:cubicBezTo>
                      <a:close/>
                      <a:moveTo>
                        <a:pt x="779831" y="210390"/>
                      </a:moveTo>
                      <a:cubicBezTo>
                        <a:pt x="789895" y="212060"/>
                        <a:pt x="789770" y="217948"/>
                        <a:pt x="789227" y="226801"/>
                      </a:cubicBezTo>
                      <a:cubicBezTo>
                        <a:pt x="785761" y="285137"/>
                        <a:pt x="726589" y="338797"/>
                        <a:pt x="664035" y="339423"/>
                      </a:cubicBezTo>
                      <a:cubicBezTo>
                        <a:pt x="597514" y="340050"/>
                        <a:pt x="536463" y="286432"/>
                        <a:pt x="532664" y="225506"/>
                      </a:cubicBezTo>
                      <a:cubicBezTo>
                        <a:pt x="531870" y="212854"/>
                        <a:pt x="534793" y="209137"/>
                        <a:pt x="546820" y="206715"/>
                      </a:cubicBezTo>
                      <a:cubicBezTo>
                        <a:pt x="595760" y="196902"/>
                        <a:pt x="632717" y="169007"/>
                        <a:pt x="662073" y="124952"/>
                      </a:cubicBezTo>
                      <a:cubicBezTo>
                        <a:pt x="691888" y="168882"/>
                        <a:pt x="727257" y="201788"/>
                        <a:pt x="779831" y="210390"/>
                      </a:cubicBezTo>
                      <a:close/>
                      <a:moveTo>
                        <a:pt x="400624" y="45069"/>
                      </a:moveTo>
                      <a:cubicBezTo>
                        <a:pt x="474536" y="46405"/>
                        <a:pt x="548406" y="47825"/>
                        <a:pt x="622319" y="48242"/>
                      </a:cubicBezTo>
                      <a:cubicBezTo>
                        <a:pt x="642363" y="48368"/>
                        <a:pt x="641695" y="57471"/>
                        <a:pt x="637811" y="72295"/>
                      </a:cubicBezTo>
                      <a:cubicBezTo>
                        <a:pt x="618560" y="145330"/>
                        <a:pt x="539220" y="185335"/>
                        <a:pt x="466059" y="158526"/>
                      </a:cubicBezTo>
                      <a:cubicBezTo>
                        <a:pt x="421670" y="142867"/>
                        <a:pt x="396657" y="110421"/>
                        <a:pt x="384338" y="66031"/>
                      </a:cubicBezTo>
                      <a:cubicBezTo>
                        <a:pt x="379828" y="49787"/>
                        <a:pt x="385006" y="44776"/>
                        <a:pt x="400624" y="45069"/>
                      </a:cubicBezTo>
                      <a:close/>
                      <a:moveTo>
                        <a:pt x="160472" y="155895"/>
                      </a:moveTo>
                      <a:cubicBezTo>
                        <a:pt x="122471" y="137647"/>
                        <a:pt x="93700" y="109836"/>
                        <a:pt x="81298" y="66031"/>
                      </a:cubicBezTo>
                      <a:cubicBezTo>
                        <a:pt x="75326" y="44985"/>
                        <a:pt x="82383" y="40267"/>
                        <a:pt x="101634" y="40768"/>
                      </a:cubicBezTo>
                      <a:cubicBezTo>
                        <a:pt x="171078" y="42563"/>
                        <a:pt x="240606" y="45319"/>
                        <a:pt x="310050" y="44108"/>
                      </a:cubicBezTo>
                      <a:cubicBezTo>
                        <a:pt x="342078" y="43565"/>
                        <a:pt x="337276" y="58390"/>
                        <a:pt x="330720" y="77390"/>
                      </a:cubicBezTo>
                      <a:cubicBezTo>
                        <a:pt x="307795" y="143535"/>
                        <a:pt x="227410" y="181117"/>
                        <a:pt x="160472" y="155895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0" name="Freeform: Shape 179">
                  <a:extLst>
                    <a:ext uri="{FF2B5EF4-FFF2-40B4-BE49-F238E27FC236}">
                      <a16:creationId xmlns:a16="http://schemas.microsoft.com/office/drawing/2014/main" xmlns="" id="{2477B3C3-851A-4751-890D-73F7043E8EB9}"/>
                    </a:ext>
                  </a:extLst>
                </p:cNvPr>
                <p:cNvSpPr/>
                <p:nvPr/>
              </p:nvSpPr>
              <p:spPr>
                <a:xfrm>
                  <a:off x="5380360" y="4994276"/>
                  <a:ext cx="1328583" cy="216120"/>
                </a:xfrm>
                <a:custGeom>
                  <a:avLst/>
                  <a:gdLst>
                    <a:gd name="connsiteX0" fmla="*/ 83350 w 1328583"/>
                    <a:gd name="connsiteY0" fmla="*/ 42510 h 216120"/>
                    <a:gd name="connsiteX1" fmla="*/ 111954 w 1328583"/>
                    <a:gd name="connsiteY1" fmla="*/ 82013 h 216120"/>
                    <a:gd name="connsiteX2" fmla="*/ 133794 w 1328583"/>
                    <a:gd name="connsiteY2" fmla="*/ 122686 h 216120"/>
                    <a:gd name="connsiteX3" fmla="*/ 156803 w 1328583"/>
                    <a:gd name="connsiteY3" fmla="*/ 136341 h 216120"/>
                    <a:gd name="connsiteX4" fmla="*/ 347388 w 1328583"/>
                    <a:gd name="connsiteY4" fmla="*/ 200900 h 216120"/>
                    <a:gd name="connsiteX5" fmla="*/ 447315 w 1328583"/>
                    <a:gd name="connsiteY5" fmla="*/ 122018 h 216120"/>
                    <a:gd name="connsiteX6" fmla="*/ 598063 w 1328583"/>
                    <a:gd name="connsiteY6" fmla="*/ 212508 h 216120"/>
                    <a:gd name="connsiteX7" fmla="*/ 751859 w 1328583"/>
                    <a:gd name="connsiteY7" fmla="*/ 125818 h 216120"/>
                    <a:gd name="connsiteX8" fmla="*/ 901688 w 1328583"/>
                    <a:gd name="connsiteY8" fmla="*/ 216099 h 216120"/>
                    <a:gd name="connsiteX9" fmla="*/ 1055693 w 1328583"/>
                    <a:gd name="connsiteY9" fmla="*/ 131622 h 216120"/>
                    <a:gd name="connsiteX10" fmla="*/ 1154200 w 1328583"/>
                    <a:gd name="connsiteY10" fmla="*/ 164444 h 216120"/>
                    <a:gd name="connsiteX11" fmla="*/ 1084506 w 1328583"/>
                    <a:gd name="connsiteY11" fmla="*/ 84101 h 216120"/>
                    <a:gd name="connsiteX12" fmla="*/ 1105385 w 1328583"/>
                    <a:gd name="connsiteY12" fmla="*/ 54536 h 216120"/>
                    <a:gd name="connsiteX13" fmla="*/ 1266196 w 1328583"/>
                    <a:gd name="connsiteY13" fmla="*/ 57251 h 216120"/>
                    <a:gd name="connsiteX14" fmla="*/ 1328583 w 1328583"/>
                    <a:gd name="connsiteY14" fmla="*/ 18081 h 216120"/>
                    <a:gd name="connsiteX15" fmla="*/ 0 w 1328583"/>
                    <a:gd name="connsiteY15" fmla="*/ 0 h 216120"/>
                    <a:gd name="connsiteX16" fmla="*/ 83350 w 1328583"/>
                    <a:gd name="connsiteY16" fmla="*/ 42510 h 216120"/>
                    <a:gd name="connsiteX17" fmla="*/ 792698 w 1328583"/>
                    <a:gd name="connsiteY17" fmla="*/ 50778 h 216120"/>
                    <a:gd name="connsiteX18" fmla="*/ 1017609 w 1328583"/>
                    <a:gd name="connsiteY18" fmla="*/ 54119 h 216120"/>
                    <a:gd name="connsiteX19" fmla="*/ 1030512 w 1328583"/>
                    <a:gd name="connsiteY19" fmla="*/ 76376 h 216120"/>
                    <a:gd name="connsiteX20" fmla="*/ 849114 w 1328583"/>
                    <a:gd name="connsiteY20" fmla="*/ 161312 h 216120"/>
                    <a:gd name="connsiteX21" fmla="*/ 777749 w 1328583"/>
                    <a:gd name="connsiteY21" fmla="*/ 69945 h 216120"/>
                    <a:gd name="connsiteX22" fmla="*/ 792698 w 1328583"/>
                    <a:gd name="connsiteY22" fmla="*/ 50778 h 216120"/>
                    <a:gd name="connsiteX23" fmla="*/ 490201 w 1328583"/>
                    <a:gd name="connsiteY23" fmla="*/ 46686 h 216120"/>
                    <a:gd name="connsiteX24" fmla="*/ 711646 w 1328583"/>
                    <a:gd name="connsiteY24" fmla="*/ 49776 h 216120"/>
                    <a:gd name="connsiteX25" fmla="*/ 726512 w 1328583"/>
                    <a:gd name="connsiteY25" fmla="*/ 71198 h 216120"/>
                    <a:gd name="connsiteX26" fmla="*/ 557432 w 1328583"/>
                    <a:gd name="connsiteY26" fmla="*/ 160352 h 216120"/>
                    <a:gd name="connsiteX27" fmla="*/ 474500 w 1328583"/>
                    <a:gd name="connsiteY27" fmla="*/ 69319 h 216120"/>
                    <a:gd name="connsiteX28" fmla="*/ 490201 w 1328583"/>
                    <a:gd name="connsiteY28" fmla="*/ 46686 h 216120"/>
                    <a:gd name="connsiteX29" fmla="*/ 183862 w 1328583"/>
                    <a:gd name="connsiteY29" fmla="*/ 42886 h 216120"/>
                    <a:gd name="connsiteX30" fmla="*/ 409023 w 1328583"/>
                    <a:gd name="connsiteY30" fmla="*/ 46519 h 216120"/>
                    <a:gd name="connsiteX31" fmla="*/ 417876 w 1328583"/>
                    <a:gd name="connsiteY31" fmla="*/ 80761 h 216120"/>
                    <a:gd name="connsiteX32" fmla="*/ 287089 w 1328583"/>
                    <a:gd name="connsiteY32" fmla="*/ 164612 h 216120"/>
                    <a:gd name="connsiteX33" fmla="*/ 169205 w 1328583"/>
                    <a:gd name="connsiteY33" fmla="*/ 61468 h 216120"/>
                    <a:gd name="connsiteX34" fmla="*/ 183862 w 1328583"/>
                    <a:gd name="connsiteY34" fmla="*/ 42886 h 2161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1328583" h="216120">
                      <a:moveTo>
                        <a:pt x="83350" y="42510"/>
                      </a:moveTo>
                      <a:cubicBezTo>
                        <a:pt x="127321" y="41174"/>
                        <a:pt x="129534" y="43888"/>
                        <a:pt x="111954" y="82013"/>
                      </a:cubicBezTo>
                      <a:cubicBezTo>
                        <a:pt x="99260" y="109532"/>
                        <a:pt x="117007" y="122352"/>
                        <a:pt x="133794" y="122686"/>
                      </a:cubicBezTo>
                      <a:cubicBezTo>
                        <a:pt x="148326" y="122978"/>
                        <a:pt x="149829" y="129785"/>
                        <a:pt x="156803" y="136341"/>
                      </a:cubicBezTo>
                      <a:cubicBezTo>
                        <a:pt x="211422" y="187704"/>
                        <a:pt x="272431" y="225119"/>
                        <a:pt x="347388" y="200900"/>
                      </a:cubicBezTo>
                      <a:cubicBezTo>
                        <a:pt x="389480" y="187286"/>
                        <a:pt x="422302" y="161354"/>
                        <a:pt x="447315" y="122018"/>
                      </a:cubicBezTo>
                      <a:cubicBezTo>
                        <a:pt x="484271" y="178308"/>
                        <a:pt x="532544" y="211798"/>
                        <a:pt x="598063" y="212508"/>
                      </a:cubicBezTo>
                      <a:cubicBezTo>
                        <a:pt x="664125" y="213177"/>
                        <a:pt x="714986" y="182609"/>
                        <a:pt x="751859" y="125818"/>
                      </a:cubicBezTo>
                      <a:cubicBezTo>
                        <a:pt x="788564" y="181816"/>
                        <a:pt x="835125" y="215181"/>
                        <a:pt x="901688" y="216099"/>
                      </a:cubicBezTo>
                      <a:cubicBezTo>
                        <a:pt x="969086" y="217060"/>
                        <a:pt x="1018068" y="185073"/>
                        <a:pt x="1055693" y="131622"/>
                      </a:cubicBezTo>
                      <a:cubicBezTo>
                        <a:pt x="1106220" y="198269"/>
                        <a:pt x="1108893" y="199187"/>
                        <a:pt x="1154200" y="164444"/>
                      </a:cubicBezTo>
                      <a:cubicBezTo>
                        <a:pt x="1118539" y="147699"/>
                        <a:pt x="1096658" y="120473"/>
                        <a:pt x="1084506" y="84101"/>
                      </a:cubicBezTo>
                      <a:cubicBezTo>
                        <a:pt x="1077115" y="61969"/>
                        <a:pt x="1079578" y="53451"/>
                        <a:pt x="1105385" y="54536"/>
                      </a:cubicBezTo>
                      <a:cubicBezTo>
                        <a:pt x="1158919" y="56791"/>
                        <a:pt x="1212579" y="56416"/>
                        <a:pt x="1266196" y="57251"/>
                      </a:cubicBezTo>
                      <a:cubicBezTo>
                        <a:pt x="1302651" y="57835"/>
                        <a:pt x="1311295" y="52532"/>
                        <a:pt x="1328583" y="18081"/>
                      </a:cubicBezTo>
                      <a:cubicBezTo>
                        <a:pt x="885861" y="12068"/>
                        <a:pt x="443348" y="6013"/>
                        <a:pt x="0" y="0"/>
                      </a:cubicBezTo>
                      <a:cubicBezTo>
                        <a:pt x="17205" y="37917"/>
                        <a:pt x="47396" y="43596"/>
                        <a:pt x="83350" y="42510"/>
                      </a:cubicBezTo>
                      <a:close/>
                      <a:moveTo>
                        <a:pt x="792698" y="50778"/>
                      </a:moveTo>
                      <a:cubicBezTo>
                        <a:pt x="867655" y="52699"/>
                        <a:pt x="942653" y="54662"/>
                        <a:pt x="1017609" y="54119"/>
                      </a:cubicBezTo>
                      <a:cubicBezTo>
                        <a:pt x="1041161" y="53952"/>
                        <a:pt x="1032475" y="66813"/>
                        <a:pt x="1030512" y="76376"/>
                      </a:cubicBezTo>
                      <a:cubicBezTo>
                        <a:pt x="1015980" y="147407"/>
                        <a:pt x="931545" y="191587"/>
                        <a:pt x="849114" y="161312"/>
                      </a:cubicBezTo>
                      <a:cubicBezTo>
                        <a:pt x="816835" y="147908"/>
                        <a:pt x="789024" y="116214"/>
                        <a:pt x="777749" y="69945"/>
                      </a:cubicBezTo>
                      <a:cubicBezTo>
                        <a:pt x="774492" y="56708"/>
                        <a:pt x="776538" y="50361"/>
                        <a:pt x="792698" y="50778"/>
                      </a:cubicBezTo>
                      <a:close/>
                      <a:moveTo>
                        <a:pt x="490201" y="46686"/>
                      </a:moveTo>
                      <a:cubicBezTo>
                        <a:pt x="563988" y="48440"/>
                        <a:pt x="637817" y="49024"/>
                        <a:pt x="711646" y="49776"/>
                      </a:cubicBezTo>
                      <a:cubicBezTo>
                        <a:pt x="727472" y="49943"/>
                        <a:pt x="731021" y="55037"/>
                        <a:pt x="726512" y="71198"/>
                      </a:cubicBezTo>
                      <a:cubicBezTo>
                        <a:pt x="705507" y="146906"/>
                        <a:pt x="630927" y="186785"/>
                        <a:pt x="557432" y="160352"/>
                      </a:cubicBezTo>
                      <a:cubicBezTo>
                        <a:pt x="513377" y="144985"/>
                        <a:pt x="486610" y="114251"/>
                        <a:pt x="474500" y="69319"/>
                      </a:cubicBezTo>
                      <a:cubicBezTo>
                        <a:pt x="470282" y="53701"/>
                        <a:pt x="470491" y="46227"/>
                        <a:pt x="490201" y="46686"/>
                      </a:cubicBezTo>
                      <a:close/>
                      <a:moveTo>
                        <a:pt x="183862" y="42886"/>
                      </a:moveTo>
                      <a:cubicBezTo>
                        <a:pt x="258902" y="45141"/>
                        <a:pt x="334025" y="43804"/>
                        <a:pt x="409023" y="46519"/>
                      </a:cubicBezTo>
                      <a:cubicBezTo>
                        <a:pt x="447816" y="47939"/>
                        <a:pt x="411487" y="71323"/>
                        <a:pt x="417876" y="80761"/>
                      </a:cubicBezTo>
                      <a:cubicBezTo>
                        <a:pt x="397247" y="135464"/>
                        <a:pt x="342878" y="169622"/>
                        <a:pt x="287089" y="164612"/>
                      </a:cubicBezTo>
                      <a:cubicBezTo>
                        <a:pt x="229546" y="159475"/>
                        <a:pt x="178851" y="115003"/>
                        <a:pt x="169205" y="61468"/>
                      </a:cubicBezTo>
                      <a:cubicBezTo>
                        <a:pt x="167075" y="49484"/>
                        <a:pt x="165864" y="42343"/>
                        <a:pt x="183862" y="42886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1" name="Freeform: Shape 180">
                  <a:extLst>
                    <a:ext uri="{FF2B5EF4-FFF2-40B4-BE49-F238E27FC236}">
                      <a16:creationId xmlns:a16="http://schemas.microsoft.com/office/drawing/2014/main" xmlns="" id="{B3C6769D-46E9-4AAE-A3AA-05E5E2572F43}"/>
                    </a:ext>
                  </a:extLst>
                </p:cNvPr>
                <p:cNvSpPr/>
                <p:nvPr/>
              </p:nvSpPr>
              <p:spPr>
                <a:xfrm>
                  <a:off x="5145555" y="4420134"/>
                  <a:ext cx="1814451" cy="65787"/>
                </a:xfrm>
                <a:custGeom>
                  <a:avLst/>
                  <a:gdLst>
                    <a:gd name="connsiteX0" fmla="*/ 1783288 w 1814451"/>
                    <a:gd name="connsiteY0" fmla="*/ 64273 h 65787"/>
                    <a:gd name="connsiteX1" fmla="*/ 1811307 w 1814451"/>
                    <a:gd name="connsiteY1" fmla="*/ 54459 h 65787"/>
                    <a:gd name="connsiteX2" fmla="*/ 1788382 w 1814451"/>
                    <a:gd name="connsiteY2" fmla="*/ 23517 h 65787"/>
                    <a:gd name="connsiteX3" fmla="*/ 27600 w 1814451"/>
                    <a:gd name="connsiteY3" fmla="*/ 7 h 65787"/>
                    <a:gd name="connsiteX4" fmla="*/ 4174 w 1814451"/>
                    <a:gd name="connsiteY4" fmla="*/ 33204 h 65787"/>
                    <a:gd name="connsiteX5" fmla="*/ 38666 w 1814451"/>
                    <a:gd name="connsiteY5" fmla="*/ 40470 h 65787"/>
                    <a:gd name="connsiteX6" fmla="*/ 1329458 w 1814451"/>
                    <a:gd name="connsiteY6" fmla="*/ 58176 h 65787"/>
                    <a:gd name="connsiteX7" fmla="*/ 1783288 w 1814451"/>
                    <a:gd name="connsiteY7" fmla="*/ 64273 h 657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814451" h="65787">
                      <a:moveTo>
                        <a:pt x="1783288" y="64273"/>
                      </a:moveTo>
                      <a:cubicBezTo>
                        <a:pt x="1793811" y="64398"/>
                        <a:pt x="1807340" y="71330"/>
                        <a:pt x="1811307" y="54459"/>
                      </a:cubicBezTo>
                      <a:cubicBezTo>
                        <a:pt x="1818448" y="32411"/>
                        <a:pt x="1814481" y="23809"/>
                        <a:pt x="1788382" y="23517"/>
                      </a:cubicBezTo>
                      <a:cubicBezTo>
                        <a:pt x="1201427" y="16292"/>
                        <a:pt x="614514" y="8024"/>
                        <a:pt x="27600" y="7"/>
                      </a:cubicBezTo>
                      <a:cubicBezTo>
                        <a:pt x="2921" y="-327"/>
                        <a:pt x="-6099" y="12158"/>
                        <a:pt x="4174" y="33204"/>
                      </a:cubicBezTo>
                      <a:cubicBezTo>
                        <a:pt x="11982" y="49198"/>
                        <a:pt x="27308" y="40303"/>
                        <a:pt x="38666" y="40470"/>
                      </a:cubicBezTo>
                      <a:cubicBezTo>
                        <a:pt x="468944" y="46734"/>
                        <a:pt x="899222" y="52413"/>
                        <a:pt x="1329458" y="58176"/>
                      </a:cubicBezTo>
                      <a:cubicBezTo>
                        <a:pt x="1480748" y="60180"/>
                        <a:pt x="1632039" y="62310"/>
                        <a:pt x="1783288" y="64273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2" name="Freeform: Shape 181">
                  <a:extLst>
                    <a:ext uri="{FF2B5EF4-FFF2-40B4-BE49-F238E27FC236}">
                      <a16:creationId xmlns:a16="http://schemas.microsoft.com/office/drawing/2014/main" xmlns="" id="{D8E374C9-619D-464E-9EE5-82C33B90DDD3}"/>
                    </a:ext>
                  </a:extLst>
                </p:cNvPr>
                <p:cNvSpPr/>
                <p:nvPr/>
              </p:nvSpPr>
              <p:spPr>
                <a:xfrm>
                  <a:off x="5256255" y="4813295"/>
                  <a:ext cx="1587818" cy="61946"/>
                </a:xfrm>
                <a:custGeom>
                  <a:avLst/>
                  <a:gdLst>
                    <a:gd name="connsiteX0" fmla="*/ 0 w 1587818"/>
                    <a:gd name="connsiteY0" fmla="*/ 0 h 61946"/>
                    <a:gd name="connsiteX1" fmla="*/ 52866 w 1587818"/>
                    <a:gd name="connsiteY1" fmla="*/ 42176 h 61946"/>
                    <a:gd name="connsiteX2" fmla="*/ 1530234 w 1587818"/>
                    <a:gd name="connsiteY2" fmla="*/ 61927 h 61946"/>
                    <a:gd name="connsiteX3" fmla="*/ 1587819 w 1587818"/>
                    <a:gd name="connsiteY3" fmla="*/ 21714 h 61946"/>
                    <a:gd name="connsiteX4" fmla="*/ 0 w 1587818"/>
                    <a:gd name="connsiteY4" fmla="*/ 0 h 619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87818" h="61946">
                      <a:moveTo>
                        <a:pt x="0" y="0"/>
                      </a:moveTo>
                      <a:cubicBezTo>
                        <a:pt x="3174" y="34618"/>
                        <a:pt x="22842" y="41800"/>
                        <a:pt x="52866" y="42176"/>
                      </a:cubicBezTo>
                      <a:cubicBezTo>
                        <a:pt x="545322" y="47938"/>
                        <a:pt x="1037778" y="54160"/>
                        <a:pt x="1530234" y="61927"/>
                      </a:cubicBezTo>
                      <a:cubicBezTo>
                        <a:pt x="1561720" y="62429"/>
                        <a:pt x="1578215" y="53242"/>
                        <a:pt x="1587819" y="21714"/>
                      </a:cubicBezTo>
                      <a:cubicBezTo>
                        <a:pt x="1057822" y="14448"/>
                        <a:pt x="529245" y="7224"/>
                        <a:pt x="0" y="0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3" name="Freeform: Shape 182">
                  <a:extLst>
                    <a:ext uri="{FF2B5EF4-FFF2-40B4-BE49-F238E27FC236}">
                      <a16:creationId xmlns:a16="http://schemas.microsoft.com/office/drawing/2014/main" xmlns="" id="{5503B52F-CA5C-40D3-914F-C9ECD2361700}"/>
                    </a:ext>
                  </a:extLst>
                </p:cNvPr>
                <p:cNvSpPr/>
                <p:nvPr/>
              </p:nvSpPr>
              <p:spPr>
                <a:xfrm>
                  <a:off x="5670998" y="2667402"/>
                  <a:ext cx="768104" cy="210498"/>
                </a:xfrm>
                <a:custGeom>
                  <a:avLst/>
                  <a:gdLst>
                    <a:gd name="connsiteX0" fmla="*/ 189082 w 768104"/>
                    <a:gd name="connsiteY0" fmla="*/ 116772 h 210498"/>
                    <a:gd name="connsiteX1" fmla="*/ 339913 w 768104"/>
                    <a:gd name="connsiteY1" fmla="*/ 206594 h 210498"/>
                    <a:gd name="connsiteX2" fmla="*/ 493458 w 768104"/>
                    <a:gd name="connsiteY2" fmla="*/ 120572 h 210498"/>
                    <a:gd name="connsiteX3" fmla="*/ 752318 w 768104"/>
                    <a:gd name="connsiteY3" fmla="*/ 174983 h 210498"/>
                    <a:gd name="connsiteX4" fmla="*/ 760586 w 768104"/>
                    <a:gd name="connsiteY4" fmla="*/ 137192 h 210498"/>
                    <a:gd name="connsiteX5" fmla="*/ 727555 w 768104"/>
                    <a:gd name="connsiteY5" fmla="*/ 139196 h 210498"/>
                    <a:gd name="connsiteX6" fmla="*/ 519933 w 768104"/>
                    <a:gd name="connsiteY6" fmla="*/ 67706 h 210498"/>
                    <a:gd name="connsiteX7" fmla="*/ 537639 w 768104"/>
                    <a:gd name="connsiteY7" fmla="*/ 45658 h 210498"/>
                    <a:gd name="connsiteX8" fmla="*/ 682122 w 768104"/>
                    <a:gd name="connsiteY8" fmla="*/ 47203 h 210498"/>
                    <a:gd name="connsiteX9" fmla="*/ 609045 w 768104"/>
                    <a:gd name="connsiteY9" fmla="*/ 5110 h 210498"/>
                    <a:gd name="connsiteX10" fmla="*/ 194343 w 768104"/>
                    <a:gd name="connsiteY10" fmla="*/ 16 h 210498"/>
                    <a:gd name="connsiteX11" fmla="*/ 134378 w 768104"/>
                    <a:gd name="connsiteY11" fmla="*/ 38684 h 210498"/>
                    <a:gd name="connsiteX12" fmla="*/ 164528 w 768104"/>
                    <a:gd name="connsiteY12" fmla="*/ 58853 h 210498"/>
                    <a:gd name="connsiteX13" fmla="*/ 57292 w 768104"/>
                    <a:gd name="connsiteY13" fmla="*/ 156484 h 210498"/>
                    <a:gd name="connsiteX14" fmla="*/ 0 w 768104"/>
                    <a:gd name="connsiteY14" fmla="*/ 198493 h 210498"/>
                    <a:gd name="connsiteX15" fmla="*/ 189082 w 768104"/>
                    <a:gd name="connsiteY15" fmla="*/ 116772 h 210498"/>
                    <a:gd name="connsiteX16" fmla="*/ 231466 w 768104"/>
                    <a:gd name="connsiteY16" fmla="*/ 40730 h 210498"/>
                    <a:gd name="connsiteX17" fmla="*/ 453328 w 768104"/>
                    <a:gd name="connsiteY17" fmla="*/ 44196 h 210498"/>
                    <a:gd name="connsiteX18" fmla="*/ 468111 w 768104"/>
                    <a:gd name="connsiteY18" fmla="*/ 65034 h 210498"/>
                    <a:gd name="connsiteX19" fmla="*/ 303500 w 768104"/>
                    <a:gd name="connsiteY19" fmla="*/ 156526 h 210498"/>
                    <a:gd name="connsiteX20" fmla="*/ 215849 w 768104"/>
                    <a:gd name="connsiteY20" fmla="*/ 63530 h 210498"/>
                    <a:gd name="connsiteX21" fmla="*/ 231466 w 768104"/>
                    <a:gd name="connsiteY21" fmla="*/ 40730 h 2104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68104" h="210498">
                      <a:moveTo>
                        <a:pt x="189082" y="116772"/>
                      </a:moveTo>
                      <a:cubicBezTo>
                        <a:pt x="226247" y="172520"/>
                        <a:pt x="273684" y="206093"/>
                        <a:pt x="339913" y="206594"/>
                      </a:cubicBezTo>
                      <a:cubicBezTo>
                        <a:pt x="406851" y="207137"/>
                        <a:pt x="456460" y="175359"/>
                        <a:pt x="493458" y="120572"/>
                      </a:cubicBezTo>
                      <a:cubicBezTo>
                        <a:pt x="559353" y="226847"/>
                        <a:pt x="682665" y="230647"/>
                        <a:pt x="752318" y="174983"/>
                      </a:cubicBezTo>
                      <a:cubicBezTo>
                        <a:pt x="765848" y="164168"/>
                        <a:pt x="775494" y="156693"/>
                        <a:pt x="760586" y="137192"/>
                      </a:cubicBezTo>
                      <a:cubicBezTo>
                        <a:pt x="745136" y="116939"/>
                        <a:pt x="738496" y="130719"/>
                        <a:pt x="727555" y="139196"/>
                      </a:cubicBezTo>
                      <a:cubicBezTo>
                        <a:pt x="651138" y="198451"/>
                        <a:pt x="539726" y="159658"/>
                        <a:pt x="519933" y="67706"/>
                      </a:cubicBezTo>
                      <a:cubicBezTo>
                        <a:pt x="516258" y="50710"/>
                        <a:pt x="517887" y="44822"/>
                        <a:pt x="537639" y="45658"/>
                      </a:cubicBezTo>
                      <a:cubicBezTo>
                        <a:pt x="584867" y="47662"/>
                        <a:pt x="632221" y="46869"/>
                        <a:pt x="682122" y="47203"/>
                      </a:cubicBezTo>
                      <a:cubicBezTo>
                        <a:pt x="663456" y="18389"/>
                        <a:pt x="642410" y="5152"/>
                        <a:pt x="609045" y="5110"/>
                      </a:cubicBezTo>
                      <a:cubicBezTo>
                        <a:pt x="470825" y="4902"/>
                        <a:pt x="332563" y="1978"/>
                        <a:pt x="194343" y="16"/>
                      </a:cubicBezTo>
                      <a:cubicBezTo>
                        <a:pt x="163567" y="-402"/>
                        <a:pt x="151541" y="7324"/>
                        <a:pt x="134378" y="38684"/>
                      </a:cubicBezTo>
                      <a:cubicBezTo>
                        <a:pt x="168537" y="41315"/>
                        <a:pt x="168537" y="41315"/>
                        <a:pt x="164528" y="58853"/>
                      </a:cubicBezTo>
                      <a:cubicBezTo>
                        <a:pt x="152585" y="111218"/>
                        <a:pt x="111244" y="151974"/>
                        <a:pt x="57292" y="156484"/>
                      </a:cubicBezTo>
                      <a:cubicBezTo>
                        <a:pt x="28938" y="158865"/>
                        <a:pt x="11609" y="169513"/>
                        <a:pt x="0" y="198493"/>
                      </a:cubicBezTo>
                      <a:cubicBezTo>
                        <a:pt x="80427" y="212190"/>
                        <a:pt x="142438" y="184922"/>
                        <a:pt x="189082" y="116772"/>
                      </a:cubicBezTo>
                      <a:close/>
                      <a:moveTo>
                        <a:pt x="231466" y="40730"/>
                      </a:moveTo>
                      <a:cubicBezTo>
                        <a:pt x="305421" y="42484"/>
                        <a:pt x="379374" y="43820"/>
                        <a:pt x="453328" y="44196"/>
                      </a:cubicBezTo>
                      <a:cubicBezTo>
                        <a:pt x="470825" y="44280"/>
                        <a:pt x="471619" y="50293"/>
                        <a:pt x="468111" y="65034"/>
                      </a:cubicBezTo>
                      <a:cubicBezTo>
                        <a:pt x="450489" y="139196"/>
                        <a:pt x="372359" y="181163"/>
                        <a:pt x="303500" y="156526"/>
                      </a:cubicBezTo>
                      <a:cubicBezTo>
                        <a:pt x="254308" y="140032"/>
                        <a:pt x="228836" y="107711"/>
                        <a:pt x="215849" y="63530"/>
                      </a:cubicBezTo>
                      <a:cubicBezTo>
                        <a:pt x="211339" y="48163"/>
                        <a:pt x="212466" y="40271"/>
                        <a:pt x="231466" y="40730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4" name="Freeform: Shape 183">
                  <a:extLst>
                    <a:ext uri="{FF2B5EF4-FFF2-40B4-BE49-F238E27FC236}">
                      <a16:creationId xmlns:a16="http://schemas.microsoft.com/office/drawing/2014/main" xmlns="" id="{B0BECF28-3ADA-47AB-B4F3-7B9EEE4D111B}"/>
                    </a:ext>
                  </a:extLst>
                </p:cNvPr>
                <p:cNvSpPr/>
                <p:nvPr/>
              </p:nvSpPr>
              <p:spPr>
                <a:xfrm>
                  <a:off x="5305989" y="4902282"/>
                  <a:ext cx="1480792" cy="61068"/>
                </a:xfrm>
                <a:custGeom>
                  <a:avLst/>
                  <a:gdLst>
                    <a:gd name="connsiteX0" fmla="*/ 62095 w 1480792"/>
                    <a:gd name="connsiteY0" fmla="*/ 42635 h 61068"/>
                    <a:gd name="connsiteX1" fmla="*/ 1419950 w 1480792"/>
                    <a:gd name="connsiteY1" fmla="*/ 61051 h 61068"/>
                    <a:gd name="connsiteX2" fmla="*/ 1480792 w 1480792"/>
                    <a:gd name="connsiteY2" fmla="*/ 20253 h 61068"/>
                    <a:gd name="connsiteX3" fmla="*/ 0 w 1480792"/>
                    <a:gd name="connsiteY3" fmla="*/ 0 h 61068"/>
                    <a:gd name="connsiteX4" fmla="*/ 62095 w 1480792"/>
                    <a:gd name="connsiteY4" fmla="*/ 42635 h 610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80792" h="61068">
                      <a:moveTo>
                        <a:pt x="62095" y="42635"/>
                      </a:moveTo>
                      <a:cubicBezTo>
                        <a:pt x="514713" y="47479"/>
                        <a:pt x="967332" y="53743"/>
                        <a:pt x="1419950" y="61051"/>
                      </a:cubicBezTo>
                      <a:cubicBezTo>
                        <a:pt x="1452397" y="61594"/>
                        <a:pt x="1469100" y="49692"/>
                        <a:pt x="1480792" y="20253"/>
                      </a:cubicBezTo>
                      <a:cubicBezTo>
                        <a:pt x="986624" y="13488"/>
                        <a:pt x="494962" y="6765"/>
                        <a:pt x="0" y="0"/>
                      </a:cubicBezTo>
                      <a:cubicBezTo>
                        <a:pt x="15242" y="26600"/>
                        <a:pt x="29273" y="42259"/>
                        <a:pt x="62095" y="42635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5" name="Freeform: Shape 184">
                  <a:extLst>
                    <a:ext uri="{FF2B5EF4-FFF2-40B4-BE49-F238E27FC236}">
                      <a16:creationId xmlns:a16="http://schemas.microsoft.com/office/drawing/2014/main" xmlns="" id="{86770032-9E8A-4F5A-BF41-2530C25F0F6F}"/>
                    </a:ext>
                  </a:extLst>
                </p:cNvPr>
                <p:cNvSpPr/>
                <p:nvPr/>
              </p:nvSpPr>
              <p:spPr>
                <a:xfrm>
                  <a:off x="5482877" y="3148411"/>
                  <a:ext cx="1174661" cy="56895"/>
                </a:xfrm>
                <a:custGeom>
                  <a:avLst/>
                  <a:gdLst>
                    <a:gd name="connsiteX0" fmla="*/ 1174662 w 1174661"/>
                    <a:gd name="connsiteY0" fmla="*/ 56896 h 56895"/>
                    <a:gd name="connsiteX1" fmla="*/ 1127350 w 1174661"/>
                    <a:gd name="connsiteY1" fmla="*/ 15263 h 56895"/>
                    <a:gd name="connsiteX2" fmla="*/ 53325 w 1174661"/>
                    <a:gd name="connsiteY2" fmla="*/ 21 h 56895"/>
                    <a:gd name="connsiteX3" fmla="*/ 0 w 1174661"/>
                    <a:gd name="connsiteY3" fmla="*/ 40902 h 56895"/>
                    <a:gd name="connsiteX4" fmla="*/ 1174662 w 1174661"/>
                    <a:gd name="connsiteY4" fmla="*/ 56896 h 56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74661" h="56895">
                      <a:moveTo>
                        <a:pt x="1174662" y="56896"/>
                      </a:moveTo>
                      <a:cubicBezTo>
                        <a:pt x="1168941" y="28458"/>
                        <a:pt x="1158167" y="15597"/>
                        <a:pt x="1127350" y="15263"/>
                      </a:cubicBezTo>
                      <a:cubicBezTo>
                        <a:pt x="769314" y="11379"/>
                        <a:pt x="411320" y="6118"/>
                        <a:pt x="53325" y="21"/>
                      </a:cubicBezTo>
                      <a:cubicBezTo>
                        <a:pt x="21881" y="-522"/>
                        <a:pt x="4719" y="9375"/>
                        <a:pt x="0" y="40902"/>
                      </a:cubicBezTo>
                      <a:cubicBezTo>
                        <a:pt x="391359" y="46206"/>
                        <a:pt x="782217" y="51551"/>
                        <a:pt x="1174662" y="56896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6" name="Freeform: Shape 185">
                  <a:extLst>
                    <a:ext uri="{FF2B5EF4-FFF2-40B4-BE49-F238E27FC236}">
                      <a16:creationId xmlns:a16="http://schemas.microsoft.com/office/drawing/2014/main" xmlns="" id="{F232AE27-0E9E-4034-AF07-C89724C3CBEC}"/>
                    </a:ext>
                  </a:extLst>
                </p:cNvPr>
                <p:cNvSpPr/>
                <p:nvPr/>
              </p:nvSpPr>
              <p:spPr>
                <a:xfrm>
                  <a:off x="5535743" y="3045136"/>
                  <a:ext cx="1071017" cy="55524"/>
                </a:xfrm>
                <a:custGeom>
                  <a:avLst/>
                  <a:gdLst>
                    <a:gd name="connsiteX0" fmla="*/ 1071018 w 1071017"/>
                    <a:gd name="connsiteY0" fmla="*/ 55525 h 55524"/>
                    <a:gd name="connsiteX1" fmla="*/ 1027798 w 1071017"/>
                    <a:gd name="connsiteY1" fmla="*/ 13224 h 55524"/>
                    <a:gd name="connsiteX2" fmla="*/ 58921 w 1071017"/>
                    <a:gd name="connsiteY2" fmla="*/ 28 h 55524"/>
                    <a:gd name="connsiteX3" fmla="*/ 0 w 1071017"/>
                    <a:gd name="connsiteY3" fmla="*/ 40993 h 55524"/>
                    <a:gd name="connsiteX4" fmla="*/ 1071018 w 1071017"/>
                    <a:gd name="connsiteY4" fmla="*/ 55525 h 55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1017" h="55524">
                      <a:moveTo>
                        <a:pt x="1071018" y="55525"/>
                      </a:moveTo>
                      <a:cubicBezTo>
                        <a:pt x="1062123" y="31597"/>
                        <a:pt x="1057029" y="13516"/>
                        <a:pt x="1027798" y="13224"/>
                      </a:cubicBezTo>
                      <a:cubicBezTo>
                        <a:pt x="704839" y="9841"/>
                        <a:pt x="381880" y="5540"/>
                        <a:pt x="58921" y="28"/>
                      </a:cubicBezTo>
                      <a:cubicBezTo>
                        <a:pt x="27978" y="-515"/>
                        <a:pt x="8310" y="6626"/>
                        <a:pt x="0" y="40993"/>
                      </a:cubicBezTo>
                      <a:cubicBezTo>
                        <a:pt x="357994" y="45837"/>
                        <a:pt x="713525" y="50639"/>
                        <a:pt x="1071018" y="55525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7" name="Freeform: Shape 186">
                  <a:extLst>
                    <a:ext uri="{FF2B5EF4-FFF2-40B4-BE49-F238E27FC236}">
                      <a16:creationId xmlns:a16="http://schemas.microsoft.com/office/drawing/2014/main" xmlns="" id="{7B1250BC-5F1E-4C4B-BB5A-725B94D98C6C}"/>
                    </a:ext>
                  </a:extLst>
                </p:cNvPr>
                <p:cNvSpPr/>
                <p:nvPr/>
              </p:nvSpPr>
              <p:spPr>
                <a:xfrm>
                  <a:off x="5595583" y="2942319"/>
                  <a:ext cx="957142" cy="53653"/>
                </a:xfrm>
                <a:custGeom>
                  <a:avLst/>
                  <a:gdLst>
                    <a:gd name="connsiteX0" fmla="*/ 957143 w 957142"/>
                    <a:gd name="connsiteY0" fmla="*/ 53653 h 53653"/>
                    <a:gd name="connsiteX1" fmla="*/ 906365 w 957142"/>
                    <a:gd name="connsiteY1" fmla="*/ 11143 h 53653"/>
                    <a:gd name="connsiteX2" fmla="*/ 60383 w 957142"/>
                    <a:gd name="connsiteY2" fmla="*/ 36 h 53653"/>
                    <a:gd name="connsiteX3" fmla="*/ 0 w 957142"/>
                    <a:gd name="connsiteY3" fmla="*/ 40625 h 53653"/>
                    <a:gd name="connsiteX4" fmla="*/ 957143 w 957142"/>
                    <a:gd name="connsiteY4" fmla="*/ 53653 h 536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57142" h="53653">
                      <a:moveTo>
                        <a:pt x="957143" y="53653"/>
                      </a:moveTo>
                      <a:cubicBezTo>
                        <a:pt x="946035" y="28849"/>
                        <a:pt x="937725" y="11394"/>
                        <a:pt x="906365" y="11143"/>
                      </a:cubicBezTo>
                      <a:cubicBezTo>
                        <a:pt x="624371" y="8763"/>
                        <a:pt x="342335" y="4671"/>
                        <a:pt x="60383" y="36"/>
                      </a:cubicBezTo>
                      <a:cubicBezTo>
                        <a:pt x="30400" y="-465"/>
                        <a:pt x="7475" y="3877"/>
                        <a:pt x="0" y="40625"/>
                      </a:cubicBezTo>
                      <a:cubicBezTo>
                        <a:pt x="319368" y="44968"/>
                        <a:pt x="637065" y="49311"/>
                        <a:pt x="957143" y="53653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8" name="Freeform: Shape 187">
                  <a:extLst>
                    <a:ext uri="{FF2B5EF4-FFF2-40B4-BE49-F238E27FC236}">
                      <a16:creationId xmlns:a16="http://schemas.microsoft.com/office/drawing/2014/main" xmlns="" id="{09516346-0A09-4D6D-828C-7A95EC6C16BD}"/>
                    </a:ext>
                  </a:extLst>
                </p:cNvPr>
                <p:cNvSpPr/>
                <p:nvPr/>
              </p:nvSpPr>
              <p:spPr>
                <a:xfrm>
                  <a:off x="5644969" y="4523614"/>
                  <a:ext cx="99948" cy="241827"/>
                </a:xfrm>
                <a:custGeom>
                  <a:avLst/>
                  <a:gdLst>
                    <a:gd name="connsiteX0" fmla="*/ 1141 w 99948"/>
                    <a:gd name="connsiteY0" fmla="*/ 231052 h 241827"/>
                    <a:gd name="connsiteX1" fmla="*/ 67370 w 99948"/>
                    <a:gd name="connsiteY1" fmla="*/ 239571 h 241827"/>
                    <a:gd name="connsiteX2" fmla="*/ 97687 w 99948"/>
                    <a:gd name="connsiteY2" fmla="*/ 234811 h 241827"/>
                    <a:gd name="connsiteX3" fmla="*/ 98480 w 99948"/>
                    <a:gd name="connsiteY3" fmla="*/ 216520 h 241827"/>
                    <a:gd name="connsiteX4" fmla="*/ 99816 w 99948"/>
                    <a:gd name="connsiteY4" fmla="*/ 71911 h 241827"/>
                    <a:gd name="connsiteX5" fmla="*/ 27825 w 99948"/>
                    <a:gd name="connsiteY5" fmla="*/ 4 h 241827"/>
                    <a:gd name="connsiteX6" fmla="*/ 3898 w 99948"/>
                    <a:gd name="connsiteY6" fmla="*/ 22678 h 241827"/>
                    <a:gd name="connsiteX7" fmla="*/ 1141 w 99948"/>
                    <a:gd name="connsiteY7" fmla="*/ 215435 h 241827"/>
                    <a:gd name="connsiteX8" fmla="*/ 1141 w 99948"/>
                    <a:gd name="connsiteY8" fmla="*/ 231052 h 2418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9948" h="241827">
                      <a:moveTo>
                        <a:pt x="1141" y="231052"/>
                      </a:moveTo>
                      <a:cubicBezTo>
                        <a:pt x="20851" y="248424"/>
                        <a:pt x="45196" y="236899"/>
                        <a:pt x="67370" y="239571"/>
                      </a:cubicBezTo>
                      <a:cubicBezTo>
                        <a:pt x="77100" y="240740"/>
                        <a:pt x="90212" y="246002"/>
                        <a:pt x="97687" y="234811"/>
                      </a:cubicBezTo>
                      <a:cubicBezTo>
                        <a:pt x="98021" y="227252"/>
                        <a:pt x="98438" y="221866"/>
                        <a:pt x="98480" y="216520"/>
                      </a:cubicBezTo>
                      <a:cubicBezTo>
                        <a:pt x="98981" y="168331"/>
                        <a:pt x="99357" y="120101"/>
                        <a:pt x="99816" y="71911"/>
                      </a:cubicBezTo>
                      <a:cubicBezTo>
                        <a:pt x="100568" y="-707"/>
                        <a:pt x="100568" y="-38"/>
                        <a:pt x="27825" y="4"/>
                      </a:cubicBezTo>
                      <a:cubicBezTo>
                        <a:pt x="9952" y="4"/>
                        <a:pt x="3689" y="2634"/>
                        <a:pt x="3898" y="22678"/>
                      </a:cubicBezTo>
                      <a:cubicBezTo>
                        <a:pt x="4482" y="86903"/>
                        <a:pt x="2269" y="151169"/>
                        <a:pt x="1141" y="215435"/>
                      </a:cubicBezTo>
                      <a:cubicBezTo>
                        <a:pt x="1100" y="220780"/>
                        <a:pt x="-1406" y="228797"/>
                        <a:pt x="1141" y="231052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9" name="Freeform: Shape 188">
                  <a:extLst>
                    <a:ext uri="{FF2B5EF4-FFF2-40B4-BE49-F238E27FC236}">
                      <a16:creationId xmlns:a16="http://schemas.microsoft.com/office/drawing/2014/main" xmlns="" id="{8BB17CA5-9C90-42B1-A63F-E7F57E3542EC}"/>
                    </a:ext>
                  </a:extLst>
                </p:cNvPr>
                <p:cNvSpPr/>
                <p:nvPr/>
              </p:nvSpPr>
              <p:spPr>
                <a:xfrm>
                  <a:off x="6576105" y="4535298"/>
                  <a:ext cx="102133" cy="241801"/>
                </a:xfrm>
                <a:custGeom>
                  <a:avLst/>
                  <a:gdLst>
                    <a:gd name="connsiteX0" fmla="*/ 5 w 102133"/>
                    <a:gd name="connsiteY0" fmla="*/ 229850 h 241801"/>
                    <a:gd name="connsiteX1" fmla="*/ 18755 w 102133"/>
                    <a:gd name="connsiteY1" fmla="*/ 240499 h 241801"/>
                    <a:gd name="connsiteX2" fmla="*/ 96843 w 102133"/>
                    <a:gd name="connsiteY2" fmla="*/ 237617 h 241801"/>
                    <a:gd name="connsiteX3" fmla="*/ 98012 w 102133"/>
                    <a:gd name="connsiteY3" fmla="*/ 218116 h 241801"/>
                    <a:gd name="connsiteX4" fmla="*/ 99474 w 102133"/>
                    <a:gd name="connsiteY4" fmla="*/ 73674 h 241801"/>
                    <a:gd name="connsiteX5" fmla="*/ 95548 w 102133"/>
                    <a:gd name="connsiteY5" fmla="*/ 5858 h 241801"/>
                    <a:gd name="connsiteX6" fmla="*/ 28401 w 102133"/>
                    <a:gd name="connsiteY6" fmla="*/ 1307 h 241801"/>
                    <a:gd name="connsiteX7" fmla="*/ 2803 w 102133"/>
                    <a:gd name="connsiteY7" fmla="*/ 24525 h 241801"/>
                    <a:gd name="connsiteX8" fmla="*/ 924 w 102133"/>
                    <a:gd name="connsiteY8" fmla="*/ 220246 h 241801"/>
                    <a:gd name="connsiteX9" fmla="*/ 5 w 102133"/>
                    <a:gd name="connsiteY9" fmla="*/ 229850 h 2418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2133" h="241801">
                      <a:moveTo>
                        <a:pt x="5" y="229850"/>
                      </a:moveTo>
                      <a:cubicBezTo>
                        <a:pt x="339" y="243422"/>
                        <a:pt x="11990" y="241209"/>
                        <a:pt x="18755" y="240499"/>
                      </a:cubicBezTo>
                      <a:cubicBezTo>
                        <a:pt x="45021" y="237784"/>
                        <a:pt x="72289" y="246679"/>
                        <a:pt x="96843" y="237617"/>
                      </a:cubicBezTo>
                      <a:cubicBezTo>
                        <a:pt x="97386" y="228723"/>
                        <a:pt x="97928" y="223420"/>
                        <a:pt x="98012" y="218116"/>
                      </a:cubicBezTo>
                      <a:cubicBezTo>
                        <a:pt x="98555" y="169969"/>
                        <a:pt x="99265" y="121821"/>
                        <a:pt x="99474" y="73674"/>
                      </a:cubicBezTo>
                      <a:cubicBezTo>
                        <a:pt x="99557" y="50248"/>
                        <a:pt x="107491" y="18303"/>
                        <a:pt x="95548" y="5858"/>
                      </a:cubicBezTo>
                      <a:cubicBezTo>
                        <a:pt x="84148" y="-6043"/>
                        <a:pt x="51326" y="4397"/>
                        <a:pt x="28401" y="1307"/>
                      </a:cubicBezTo>
                      <a:cubicBezTo>
                        <a:pt x="7814" y="-1491"/>
                        <a:pt x="2720" y="4898"/>
                        <a:pt x="2803" y="24525"/>
                      </a:cubicBezTo>
                      <a:cubicBezTo>
                        <a:pt x="3053" y="89751"/>
                        <a:pt x="1717" y="155019"/>
                        <a:pt x="924" y="220246"/>
                      </a:cubicBezTo>
                      <a:cubicBezTo>
                        <a:pt x="882" y="223461"/>
                        <a:pt x="-78" y="226677"/>
                        <a:pt x="5" y="229850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90" name="Freeform: Shape 189">
                  <a:extLst>
                    <a:ext uri="{FF2B5EF4-FFF2-40B4-BE49-F238E27FC236}">
                      <a16:creationId xmlns:a16="http://schemas.microsoft.com/office/drawing/2014/main" xmlns="" id="{E44146E0-25E2-4900-B2CA-55C9DFBE6A79}"/>
                    </a:ext>
                  </a:extLst>
                </p:cNvPr>
                <p:cNvSpPr/>
                <p:nvPr/>
              </p:nvSpPr>
              <p:spPr>
                <a:xfrm>
                  <a:off x="6266512" y="4530912"/>
                  <a:ext cx="99491" cy="242197"/>
                </a:xfrm>
                <a:custGeom>
                  <a:avLst/>
                  <a:gdLst>
                    <a:gd name="connsiteX0" fmla="*/ 7602 w 99491"/>
                    <a:gd name="connsiteY0" fmla="*/ 240207 h 242197"/>
                    <a:gd name="connsiteX1" fmla="*/ 76211 w 99491"/>
                    <a:gd name="connsiteY1" fmla="*/ 242087 h 242197"/>
                    <a:gd name="connsiteX2" fmla="*/ 98009 w 99491"/>
                    <a:gd name="connsiteY2" fmla="*/ 221249 h 242197"/>
                    <a:gd name="connsiteX3" fmla="*/ 99345 w 99491"/>
                    <a:gd name="connsiteY3" fmla="*/ 76431 h 242197"/>
                    <a:gd name="connsiteX4" fmla="*/ 19336 w 99491"/>
                    <a:gd name="connsiteY4" fmla="*/ 1099 h 242197"/>
                    <a:gd name="connsiteX5" fmla="*/ 2675 w 99491"/>
                    <a:gd name="connsiteY5" fmla="*/ 16675 h 242197"/>
                    <a:gd name="connsiteX6" fmla="*/ 44 w 99491"/>
                    <a:gd name="connsiteY6" fmla="*/ 222502 h 242197"/>
                    <a:gd name="connsiteX7" fmla="*/ 7602 w 99491"/>
                    <a:gd name="connsiteY7" fmla="*/ 240207 h 242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9491" h="242197">
                      <a:moveTo>
                        <a:pt x="7602" y="240207"/>
                      </a:moveTo>
                      <a:cubicBezTo>
                        <a:pt x="31238" y="240792"/>
                        <a:pt x="53745" y="240834"/>
                        <a:pt x="76211" y="242087"/>
                      </a:cubicBezTo>
                      <a:cubicBezTo>
                        <a:pt x="91787" y="242964"/>
                        <a:pt x="98301" y="238871"/>
                        <a:pt x="98009" y="221249"/>
                      </a:cubicBezTo>
                      <a:cubicBezTo>
                        <a:pt x="97257" y="172977"/>
                        <a:pt x="98844" y="124704"/>
                        <a:pt x="99345" y="76431"/>
                      </a:cubicBezTo>
                      <a:cubicBezTo>
                        <a:pt x="100180" y="-2784"/>
                        <a:pt x="100139" y="-2283"/>
                        <a:pt x="19336" y="1099"/>
                      </a:cubicBezTo>
                      <a:cubicBezTo>
                        <a:pt x="6349" y="1642"/>
                        <a:pt x="2717" y="3438"/>
                        <a:pt x="2675" y="16675"/>
                      </a:cubicBezTo>
                      <a:cubicBezTo>
                        <a:pt x="2466" y="85284"/>
                        <a:pt x="1422" y="153893"/>
                        <a:pt x="44" y="222502"/>
                      </a:cubicBezTo>
                      <a:cubicBezTo>
                        <a:pt x="-81" y="230895"/>
                        <a:pt x="-457" y="237451"/>
                        <a:pt x="7602" y="240207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91" name="Freeform: Shape 190">
                  <a:extLst>
                    <a:ext uri="{FF2B5EF4-FFF2-40B4-BE49-F238E27FC236}">
                      <a16:creationId xmlns:a16="http://schemas.microsoft.com/office/drawing/2014/main" xmlns="" id="{3A0F91A7-582D-45BC-BE94-936738EADC28}"/>
                    </a:ext>
                  </a:extLst>
                </p:cNvPr>
                <p:cNvSpPr/>
                <p:nvPr/>
              </p:nvSpPr>
              <p:spPr>
                <a:xfrm>
                  <a:off x="5801111" y="4525399"/>
                  <a:ext cx="101947" cy="239162"/>
                </a:xfrm>
                <a:custGeom>
                  <a:avLst/>
                  <a:gdLst>
                    <a:gd name="connsiteX0" fmla="*/ 3054 w 101947"/>
                    <a:gd name="connsiteY0" fmla="*/ 238329 h 239162"/>
                    <a:gd name="connsiteX1" fmla="*/ 92793 w 101947"/>
                    <a:gd name="connsiteY1" fmla="*/ 238872 h 239162"/>
                    <a:gd name="connsiteX2" fmla="*/ 97428 w 101947"/>
                    <a:gd name="connsiteY2" fmla="*/ 232399 h 239162"/>
                    <a:gd name="connsiteX3" fmla="*/ 97303 w 101947"/>
                    <a:gd name="connsiteY3" fmla="*/ 215028 h 239162"/>
                    <a:gd name="connsiteX4" fmla="*/ 99600 w 101947"/>
                    <a:gd name="connsiteY4" fmla="*/ 28660 h 239162"/>
                    <a:gd name="connsiteX5" fmla="*/ 88116 w 101947"/>
                    <a:gd name="connsiteY5" fmla="*/ 1935 h 239162"/>
                    <a:gd name="connsiteX6" fmla="*/ 3430 w 101947"/>
                    <a:gd name="connsiteY6" fmla="*/ 5443 h 239162"/>
                    <a:gd name="connsiteX7" fmla="*/ 3221 w 101947"/>
                    <a:gd name="connsiteY7" fmla="*/ 17845 h 239162"/>
                    <a:gd name="connsiteX8" fmla="*/ 6 w 101947"/>
                    <a:gd name="connsiteY8" fmla="*/ 220248 h 239162"/>
                    <a:gd name="connsiteX9" fmla="*/ 3054 w 101947"/>
                    <a:gd name="connsiteY9" fmla="*/ 238329 h 239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1947" h="239162">
                      <a:moveTo>
                        <a:pt x="3054" y="238329"/>
                      </a:moveTo>
                      <a:cubicBezTo>
                        <a:pt x="32953" y="239373"/>
                        <a:pt x="62894" y="239289"/>
                        <a:pt x="92793" y="238872"/>
                      </a:cubicBezTo>
                      <a:cubicBezTo>
                        <a:pt x="94589" y="238830"/>
                        <a:pt x="96301" y="234070"/>
                        <a:pt x="97428" y="232399"/>
                      </a:cubicBezTo>
                      <a:cubicBezTo>
                        <a:pt x="97386" y="225760"/>
                        <a:pt x="97219" y="220373"/>
                        <a:pt x="97303" y="215028"/>
                      </a:cubicBezTo>
                      <a:cubicBezTo>
                        <a:pt x="98263" y="152891"/>
                        <a:pt x="99725" y="90797"/>
                        <a:pt x="99600" y="28660"/>
                      </a:cubicBezTo>
                      <a:cubicBezTo>
                        <a:pt x="99600" y="19766"/>
                        <a:pt x="109663" y="2018"/>
                        <a:pt x="88116" y="1935"/>
                      </a:cubicBezTo>
                      <a:cubicBezTo>
                        <a:pt x="59804" y="1852"/>
                        <a:pt x="31199" y="-4162"/>
                        <a:pt x="3430" y="5443"/>
                      </a:cubicBezTo>
                      <a:cubicBezTo>
                        <a:pt x="2094" y="5902"/>
                        <a:pt x="3305" y="13544"/>
                        <a:pt x="3221" y="17845"/>
                      </a:cubicBezTo>
                      <a:cubicBezTo>
                        <a:pt x="2094" y="85326"/>
                        <a:pt x="883" y="152766"/>
                        <a:pt x="6" y="220248"/>
                      </a:cubicBezTo>
                      <a:cubicBezTo>
                        <a:pt x="-119" y="226553"/>
                        <a:pt x="1760" y="238287"/>
                        <a:pt x="3054" y="238329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92" name="Freeform: Shape 191">
                  <a:extLst>
                    <a:ext uri="{FF2B5EF4-FFF2-40B4-BE49-F238E27FC236}">
                      <a16:creationId xmlns:a16="http://schemas.microsoft.com/office/drawing/2014/main" xmlns="" id="{FC187AD3-CD16-4734-92C3-630510898023}"/>
                    </a:ext>
                  </a:extLst>
                </p:cNvPr>
                <p:cNvSpPr/>
                <p:nvPr/>
              </p:nvSpPr>
              <p:spPr>
                <a:xfrm>
                  <a:off x="6112764" y="4529307"/>
                  <a:ext cx="98732" cy="242079"/>
                </a:xfrm>
                <a:custGeom>
                  <a:avLst/>
                  <a:gdLst>
                    <a:gd name="connsiteX0" fmla="*/ 77666 w 98732"/>
                    <a:gd name="connsiteY0" fmla="*/ 240978 h 242079"/>
                    <a:gd name="connsiteX1" fmla="*/ 95831 w 98732"/>
                    <a:gd name="connsiteY1" fmla="*/ 223021 h 242079"/>
                    <a:gd name="connsiteX2" fmla="*/ 98629 w 98732"/>
                    <a:gd name="connsiteY2" fmla="*/ 17403 h 242079"/>
                    <a:gd name="connsiteX3" fmla="*/ 90277 w 98732"/>
                    <a:gd name="connsiteY3" fmla="*/ 1786 h 242079"/>
                    <a:gd name="connsiteX4" fmla="*/ 24007 w 98732"/>
                    <a:gd name="connsiteY4" fmla="*/ 199 h 242079"/>
                    <a:gd name="connsiteX5" fmla="*/ 831 w 98732"/>
                    <a:gd name="connsiteY5" fmla="*/ 23082 h 242079"/>
                    <a:gd name="connsiteX6" fmla="*/ 163 w 98732"/>
                    <a:gd name="connsiteY6" fmla="*/ 167650 h 242079"/>
                    <a:gd name="connsiteX7" fmla="*/ 77666 w 98732"/>
                    <a:gd name="connsiteY7" fmla="*/ 240978 h 2420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8732" h="242079">
                      <a:moveTo>
                        <a:pt x="77666" y="240978"/>
                      </a:moveTo>
                      <a:cubicBezTo>
                        <a:pt x="92282" y="240351"/>
                        <a:pt x="95789" y="237094"/>
                        <a:pt x="95831" y="223021"/>
                      </a:cubicBezTo>
                      <a:cubicBezTo>
                        <a:pt x="96123" y="154496"/>
                        <a:pt x="97293" y="85929"/>
                        <a:pt x="98629" y="17403"/>
                      </a:cubicBezTo>
                      <a:cubicBezTo>
                        <a:pt x="98754" y="10430"/>
                        <a:pt x="99882" y="4417"/>
                        <a:pt x="90277" y="1786"/>
                      </a:cubicBezTo>
                      <a:cubicBezTo>
                        <a:pt x="68981" y="1368"/>
                        <a:pt x="46389" y="2120"/>
                        <a:pt x="24007" y="199"/>
                      </a:cubicBezTo>
                      <a:cubicBezTo>
                        <a:pt x="5550" y="-1388"/>
                        <a:pt x="747" y="6546"/>
                        <a:pt x="831" y="23082"/>
                      </a:cubicBezTo>
                      <a:cubicBezTo>
                        <a:pt x="1040" y="71272"/>
                        <a:pt x="664" y="119461"/>
                        <a:pt x="163" y="167650"/>
                      </a:cubicBezTo>
                      <a:cubicBezTo>
                        <a:pt x="-714" y="244944"/>
                        <a:pt x="-839" y="244318"/>
                        <a:pt x="77666" y="240978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93" name="Freeform: Shape 192">
                  <a:extLst>
                    <a:ext uri="{FF2B5EF4-FFF2-40B4-BE49-F238E27FC236}">
                      <a16:creationId xmlns:a16="http://schemas.microsoft.com/office/drawing/2014/main" xmlns="" id="{11955857-E3DE-440F-9A6E-5B3FFEA34F5E}"/>
                    </a:ext>
                  </a:extLst>
                </p:cNvPr>
                <p:cNvSpPr/>
                <p:nvPr/>
              </p:nvSpPr>
              <p:spPr>
                <a:xfrm>
                  <a:off x="5335904" y="4518947"/>
                  <a:ext cx="99067" cy="240355"/>
                </a:xfrm>
                <a:custGeom>
                  <a:avLst/>
                  <a:gdLst>
                    <a:gd name="connsiteX0" fmla="*/ 98784 w 99067"/>
                    <a:gd name="connsiteY0" fmla="*/ 74908 h 240355"/>
                    <a:gd name="connsiteX1" fmla="*/ 23744 w 99067"/>
                    <a:gd name="connsiteY1" fmla="*/ 411 h 240355"/>
                    <a:gd name="connsiteX2" fmla="*/ 2531 w 99067"/>
                    <a:gd name="connsiteY2" fmla="*/ 19286 h 240355"/>
                    <a:gd name="connsiteX3" fmla="*/ 944 w 99067"/>
                    <a:gd name="connsiteY3" fmla="*/ 221480 h 240355"/>
                    <a:gd name="connsiteX4" fmla="*/ 8126 w 99067"/>
                    <a:gd name="connsiteY4" fmla="*/ 239018 h 240355"/>
                    <a:gd name="connsiteX5" fmla="*/ 88511 w 99067"/>
                    <a:gd name="connsiteY5" fmla="*/ 240355 h 240355"/>
                    <a:gd name="connsiteX6" fmla="*/ 97155 w 99067"/>
                    <a:gd name="connsiteY6" fmla="*/ 226700 h 240355"/>
                    <a:gd name="connsiteX7" fmla="*/ 96821 w 99067"/>
                    <a:gd name="connsiteY7" fmla="*/ 212961 h 240355"/>
                    <a:gd name="connsiteX8" fmla="*/ 98784 w 99067"/>
                    <a:gd name="connsiteY8" fmla="*/ 74908 h 2403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9067" h="240355">
                      <a:moveTo>
                        <a:pt x="98784" y="74908"/>
                      </a:moveTo>
                      <a:cubicBezTo>
                        <a:pt x="100078" y="-1719"/>
                        <a:pt x="100162" y="-1217"/>
                        <a:pt x="23744" y="411"/>
                      </a:cubicBezTo>
                      <a:cubicBezTo>
                        <a:pt x="8961" y="745"/>
                        <a:pt x="2489" y="2625"/>
                        <a:pt x="2531" y="19286"/>
                      </a:cubicBezTo>
                      <a:cubicBezTo>
                        <a:pt x="2698" y="86684"/>
                        <a:pt x="1570" y="154082"/>
                        <a:pt x="944" y="221480"/>
                      </a:cubicBezTo>
                      <a:cubicBezTo>
                        <a:pt x="860" y="228370"/>
                        <a:pt x="-3733" y="238476"/>
                        <a:pt x="8126" y="239018"/>
                      </a:cubicBezTo>
                      <a:cubicBezTo>
                        <a:pt x="34893" y="240229"/>
                        <a:pt x="61702" y="240062"/>
                        <a:pt x="88511" y="240355"/>
                      </a:cubicBezTo>
                      <a:cubicBezTo>
                        <a:pt x="93689" y="240396"/>
                        <a:pt x="95944" y="236972"/>
                        <a:pt x="97155" y="226700"/>
                      </a:cubicBezTo>
                      <a:cubicBezTo>
                        <a:pt x="97113" y="225781"/>
                        <a:pt x="96738" y="219350"/>
                        <a:pt x="96821" y="212961"/>
                      </a:cubicBezTo>
                      <a:cubicBezTo>
                        <a:pt x="97406" y="166943"/>
                        <a:pt x="97990" y="120926"/>
                        <a:pt x="98784" y="74908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94" name="Freeform: Shape 193">
                  <a:extLst>
                    <a:ext uri="{FF2B5EF4-FFF2-40B4-BE49-F238E27FC236}">
                      <a16:creationId xmlns:a16="http://schemas.microsoft.com/office/drawing/2014/main" xmlns="" id="{40B9DE70-26DC-4912-9E93-6A16AB95EBCC}"/>
                    </a:ext>
                  </a:extLst>
                </p:cNvPr>
                <p:cNvSpPr/>
                <p:nvPr/>
              </p:nvSpPr>
              <p:spPr>
                <a:xfrm>
                  <a:off x="5956933" y="4527644"/>
                  <a:ext cx="99596" cy="241316"/>
                </a:xfrm>
                <a:custGeom>
                  <a:avLst/>
                  <a:gdLst>
                    <a:gd name="connsiteX0" fmla="*/ 78323 w 99596"/>
                    <a:gd name="connsiteY0" fmla="*/ 240553 h 241316"/>
                    <a:gd name="connsiteX1" fmla="*/ 96864 w 99596"/>
                    <a:gd name="connsiteY1" fmla="*/ 223682 h 241316"/>
                    <a:gd name="connsiteX2" fmla="*/ 99369 w 99596"/>
                    <a:gd name="connsiteY2" fmla="*/ 21238 h 241316"/>
                    <a:gd name="connsiteX3" fmla="*/ 85338 w 99596"/>
                    <a:gd name="connsiteY3" fmla="*/ 1194 h 241316"/>
                    <a:gd name="connsiteX4" fmla="*/ 21365 w 99596"/>
                    <a:gd name="connsiteY4" fmla="*/ 66 h 241316"/>
                    <a:gd name="connsiteX5" fmla="*/ 2197 w 99596"/>
                    <a:gd name="connsiteY5" fmla="*/ 20277 h 241316"/>
                    <a:gd name="connsiteX6" fmla="*/ 277 w 99596"/>
                    <a:gd name="connsiteY6" fmla="*/ 164886 h 241316"/>
                    <a:gd name="connsiteX7" fmla="*/ 78323 w 99596"/>
                    <a:gd name="connsiteY7" fmla="*/ 240553 h 2413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9596" h="241316">
                      <a:moveTo>
                        <a:pt x="78323" y="240553"/>
                      </a:moveTo>
                      <a:cubicBezTo>
                        <a:pt x="91853" y="240093"/>
                        <a:pt x="96822" y="238339"/>
                        <a:pt x="96864" y="223682"/>
                      </a:cubicBezTo>
                      <a:cubicBezTo>
                        <a:pt x="97156" y="156201"/>
                        <a:pt x="98743" y="88719"/>
                        <a:pt x="99369" y="21238"/>
                      </a:cubicBezTo>
                      <a:cubicBezTo>
                        <a:pt x="99453" y="13679"/>
                        <a:pt x="102292" y="2781"/>
                        <a:pt x="85338" y="1194"/>
                      </a:cubicBezTo>
                      <a:cubicBezTo>
                        <a:pt x="66422" y="901"/>
                        <a:pt x="43831" y="1110"/>
                        <a:pt x="21365" y="66"/>
                      </a:cubicBezTo>
                      <a:cubicBezTo>
                        <a:pt x="6081" y="-644"/>
                        <a:pt x="1947" y="4242"/>
                        <a:pt x="2197" y="20277"/>
                      </a:cubicBezTo>
                      <a:cubicBezTo>
                        <a:pt x="2949" y="68466"/>
                        <a:pt x="1028" y="116697"/>
                        <a:pt x="277" y="164886"/>
                      </a:cubicBezTo>
                      <a:cubicBezTo>
                        <a:pt x="-1018" y="243601"/>
                        <a:pt x="-1018" y="243142"/>
                        <a:pt x="78323" y="240553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95" name="Freeform: Shape 194">
                  <a:extLst>
                    <a:ext uri="{FF2B5EF4-FFF2-40B4-BE49-F238E27FC236}">
                      <a16:creationId xmlns:a16="http://schemas.microsoft.com/office/drawing/2014/main" xmlns="" id="{0EB7B463-2A8C-4576-B790-20A92B556FD5}"/>
                    </a:ext>
                  </a:extLst>
                </p:cNvPr>
                <p:cNvSpPr/>
                <p:nvPr/>
              </p:nvSpPr>
              <p:spPr>
                <a:xfrm>
                  <a:off x="6421411" y="4533444"/>
                  <a:ext cx="99203" cy="241738"/>
                </a:xfrm>
                <a:custGeom>
                  <a:avLst/>
                  <a:gdLst>
                    <a:gd name="connsiteX0" fmla="*/ 27 w 99203"/>
                    <a:gd name="connsiteY0" fmla="*/ 220346 h 241738"/>
                    <a:gd name="connsiteX1" fmla="*/ 16813 w 99203"/>
                    <a:gd name="connsiteY1" fmla="*/ 240473 h 241738"/>
                    <a:gd name="connsiteX2" fmla="*/ 97407 w 99203"/>
                    <a:gd name="connsiteY2" fmla="*/ 235796 h 241738"/>
                    <a:gd name="connsiteX3" fmla="*/ 97115 w 99203"/>
                    <a:gd name="connsiteY3" fmla="*/ 214332 h 241738"/>
                    <a:gd name="connsiteX4" fmla="*/ 98869 w 99203"/>
                    <a:gd name="connsiteY4" fmla="*/ 76363 h 241738"/>
                    <a:gd name="connsiteX5" fmla="*/ 21073 w 99203"/>
                    <a:gd name="connsiteY5" fmla="*/ 321 h 241738"/>
                    <a:gd name="connsiteX6" fmla="*/ 2699 w 99203"/>
                    <a:gd name="connsiteY6" fmla="*/ 18193 h 241738"/>
                    <a:gd name="connsiteX7" fmla="*/ 1697 w 99203"/>
                    <a:gd name="connsiteY7" fmla="*/ 124134 h 241738"/>
                    <a:gd name="connsiteX8" fmla="*/ 27 w 99203"/>
                    <a:gd name="connsiteY8" fmla="*/ 220346 h 2417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9203" h="241738">
                      <a:moveTo>
                        <a:pt x="27" y="220346"/>
                      </a:moveTo>
                      <a:cubicBezTo>
                        <a:pt x="-266" y="232330"/>
                        <a:pt x="1614" y="242561"/>
                        <a:pt x="16813" y="240473"/>
                      </a:cubicBezTo>
                      <a:cubicBezTo>
                        <a:pt x="43539" y="236798"/>
                        <a:pt x="72185" y="248157"/>
                        <a:pt x="97407" y="235796"/>
                      </a:cubicBezTo>
                      <a:cubicBezTo>
                        <a:pt x="97240" y="225022"/>
                        <a:pt x="97031" y="219677"/>
                        <a:pt x="97115" y="214332"/>
                      </a:cubicBezTo>
                      <a:cubicBezTo>
                        <a:pt x="97658" y="168356"/>
                        <a:pt x="98033" y="122339"/>
                        <a:pt x="98869" y="76363"/>
                      </a:cubicBezTo>
                      <a:cubicBezTo>
                        <a:pt x="100330" y="-1767"/>
                        <a:pt x="100497" y="-1015"/>
                        <a:pt x="21073" y="321"/>
                      </a:cubicBezTo>
                      <a:cubicBezTo>
                        <a:pt x="5622" y="571"/>
                        <a:pt x="2783" y="5833"/>
                        <a:pt x="2699" y="18193"/>
                      </a:cubicBezTo>
                      <a:cubicBezTo>
                        <a:pt x="2449" y="53521"/>
                        <a:pt x="2156" y="88849"/>
                        <a:pt x="1697" y="124134"/>
                      </a:cubicBezTo>
                      <a:cubicBezTo>
                        <a:pt x="1279" y="156205"/>
                        <a:pt x="778" y="188317"/>
                        <a:pt x="27" y="220346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96" name="Freeform: Shape 195">
                  <a:extLst>
                    <a:ext uri="{FF2B5EF4-FFF2-40B4-BE49-F238E27FC236}">
                      <a16:creationId xmlns:a16="http://schemas.microsoft.com/office/drawing/2014/main" xmlns="" id="{A9FDD8E9-3555-4488-A8DA-5B789B4F96F8}"/>
                    </a:ext>
                  </a:extLst>
                </p:cNvPr>
                <p:cNvSpPr/>
                <p:nvPr/>
              </p:nvSpPr>
              <p:spPr>
                <a:xfrm>
                  <a:off x="6731684" y="4536432"/>
                  <a:ext cx="100747" cy="242033"/>
                </a:xfrm>
                <a:custGeom>
                  <a:avLst/>
                  <a:gdLst>
                    <a:gd name="connsiteX0" fmla="*/ 7994 w 100747"/>
                    <a:gd name="connsiteY0" fmla="*/ 241494 h 242033"/>
                    <a:gd name="connsiteX1" fmla="*/ 88045 w 100747"/>
                    <a:gd name="connsiteY1" fmla="*/ 241995 h 242033"/>
                    <a:gd name="connsiteX2" fmla="*/ 96521 w 100747"/>
                    <a:gd name="connsiteY2" fmla="*/ 234061 h 242033"/>
                    <a:gd name="connsiteX3" fmla="*/ 97398 w 100747"/>
                    <a:gd name="connsiteY3" fmla="*/ 227630 h 242033"/>
                    <a:gd name="connsiteX4" fmla="*/ 96772 w 100747"/>
                    <a:gd name="connsiteY4" fmla="*/ 16207 h 242033"/>
                    <a:gd name="connsiteX5" fmla="*/ 25699 w 100747"/>
                    <a:gd name="connsiteY5" fmla="*/ 2552 h 242033"/>
                    <a:gd name="connsiteX6" fmla="*/ 2356 w 100747"/>
                    <a:gd name="connsiteY6" fmla="*/ 19214 h 242033"/>
                    <a:gd name="connsiteX7" fmla="*/ 477 w 100747"/>
                    <a:gd name="connsiteY7" fmla="*/ 227713 h 242033"/>
                    <a:gd name="connsiteX8" fmla="*/ 7994 w 100747"/>
                    <a:gd name="connsiteY8" fmla="*/ 241494 h 2420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0747" h="242033">
                      <a:moveTo>
                        <a:pt x="7994" y="241494"/>
                      </a:moveTo>
                      <a:cubicBezTo>
                        <a:pt x="34677" y="241744"/>
                        <a:pt x="61361" y="242162"/>
                        <a:pt x="88045" y="241995"/>
                      </a:cubicBezTo>
                      <a:cubicBezTo>
                        <a:pt x="92095" y="241953"/>
                        <a:pt x="96313" y="239447"/>
                        <a:pt x="96521" y="234061"/>
                      </a:cubicBezTo>
                      <a:cubicBezTo>
                        <a:pt x="96814" y="231931"/>
                        <a:pt x="97398" y="229759"/>
                        <a:pt x="97398" y="227630"/>
                      </a:cubicBezTo>
                      <a:cubicBezTo>
                        <a:pt x="98150" y="157058"/>
                        <a:pt x="104915" y="85735"/>
                        <a:pt x="96772" y="16207"/>
                      </a:cubicBezTo>
                      <a:cubicBezTo>
                        <a:pt x="93097" y="-15153"/>
                        <a:pt x="49877" y="10027"/>
                        <a:pt x="25699" y="2552"/>
                      </a:cubicBezTo>
                      <a:cubicBezTo>
                        <a:pt x="13423" y="-1248"/>
                        <a:pt x="2440" y="1968"/>
                        <a:pt x="2356" y="19214"/>
                      </a:cubicBezTo>
                      <a:cubicBezTo>
                        <a:pt x="1939" y="88700"/>
                        <a:pt x="1062" y="158186"/>
                        <a:pt x="477" y="227713"/>
                      </a:cubicBezTo>
                      <a:cubicBezTo>
                        <a:pt x="394" y="233560"/>
                        <a:pt x="-2696" y="241410"/>
                        <a:pt x="7994" y="241494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97" name="Freeform: Shape 196">
                  <a:extLst>
                    <a:ext uri="{FF2B5EF4-FFF2-40B4-BE49-F238E27FC236}">
                      <a16:creationId xmlns:a16="http://schemas.microsoft.com/office/drawing/2014/main" xmlns="" id="{5ED6A03A-6068-43BF-AE70-DB86EABD43D3}"/>
                    </a:ext>
                  </a:extLst>
                </p:cNvPr>
                <p:cNvSpPr/>
                <p:nvPr/>
              </p:nvSpPr>
              <p:spPr>
                <a:xfrm>
                  <a:off x="5490862" y="4520314"/>
                  <a:ext cx="99974" cy="240911"/>
                </a:xfrm>
                <a:custGeom>
                  <a:avLst/>
                  <a:gdLst>
                    <a:gd name="connsiteX0" fmla="*/ 13479 w 99974"/>
                    <a:gd name="connsiteY0" fmla="*/ 240533 h 240911"/>
                    <a:gd name="connsiteX1" fmla="*/ 87266 w 99974"/>
                    <a:gd name="connsiteY1" fmla="*/ 240909 h 240911"/>
                    <a:gd name="connsiteX2" fmla="*/ 96954 w 99974"/>
                    <a:gd name="connsiteY2" fmla="*/ 232432 h 240911"/>
                    <a:gd name="connsiteX3" fmla="*/ 99751 w 99974"/>
                    <a:gd name="connsiteY3" fmla="*/ 75420 h 240911"/>
                    <a:gd name="connsiteX4" fmla="*/ 20202 w 99974"/>
                    <a:gd name="connsiteY4" fmla="*/ 756 h 240911"/>
                    <a:gd name="connsiteX5" fmla="*/ 3164 w 99974"/>
                    <a:gd name="connsiteY5" fmla="*/ 18587 h 240911"/>
                    <a:gd name="connsiteX6" fmla="*/ 74 w 99974"/>
                    <a:gd name="connsiteY6" fmla="*/ 220531 h 240911"/>
                    <a:gd name="connsiteX7" fmla="*/ 13479 w 99974"/>
                    <a:gd name="connsiteY7" fmla="*/ 240533 h 2409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9974" h="240911">
                      <a:moveTo>
                        <a:pt x="13479" y="240533"/>
                      </a:moveTo>
                      <a:cubicBezTo>
                        <a:pt x="38074" y="240491"/>
                        <a:pt x="62670" y="240533"/>
                        <a:pt x="87266" y="240909"/>
                      </a:cubicBezTo>
                      <a:cubicBezTo>
                        <a:pt x="93613" y="240992"/>
                        <a:pt x="97705" y="239531"/>
                        <a:pt x="96954" y="232432"/>
                      </a:cubicBezTo>
                      <a:cubicBezTo>
                        <a:pt x="97914" y="180108"/>
                        <a:pt x="99000" y="127785"/>
                        <a:pt x="99751" y="75420"/>
                      </a:cubicBezTo>
                      <a:cubicBezTo>
                        <a:pt x="100879" y="-2334"/>
                        <a:pt x="100795" y="-1791"/>
                        <a:pt x="20202" y="756"/>
                      </a:cubicBezTo>
                      <a:cubicBezTo>
                        <a:pt x="5628" y="1216"/>
                        <a:pt x="3248" y="4932"/>
                        <a:pt x="3164" y="18587"/>
                      </a:cubicBezTo>
                      <a:cubicBezTo>
                        <a:pt x="2872" y="85902"/>
                        <a:pt x="1202" y="153216"/>
                        <a:pt x="74" y="220531"/>
                      </a:cubicBezTo>
                      <a:cubicBezTo>
                        <a:pt x="-51" y="230177"/>
                        <a:pt x="-1262" y="240533"/>
                        <a:pt x="13479" y="240533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98" name="Freeform: Shape 197">
                  <a:extLst>
                    <a:ext uri="{FF2B5EF4-FFF2-40B4-BE49-F238E27FC236}">
                      <a16:creationId xmlns:a16="http://schemas.microsoft.com/office/drawing/2014/main" xmlns="" id="{FFD1AFF3-35A7-47D3-8C8C-AB5B8D8DAB40}"/>
                    </a:ext>
                  </a:extLst>
                </p:cNvPr>
                <p:cNvSpPr/>
                <p:nvPr/>
              </p:nvSpPr>
              <p:spPr>
                <a:xfrm>
                  <a:off x="5181912" y="4517144"/>
                  <a:ext cx="99486" cy="241514"/>
                </a:xfrm>
                <a:custGeom>
                  <a:avLst/>
                  <a:gdLst>
                    <a:gd name="connsiteX0" fmla="*/ 99481 w 99486"/>
                    <a:gd name="connsiteY0" fmla="*/ 16162 h 241514"/>
                    <a:gd name="connsiteX1" fmla="*/ 91380 w 99486"/>
                    <a:gd name="connsiteY1" fmla="*/ 1337 h 241514"/>
                    <a:gd name="connsiteX2" fmla="*/ 10243 w 99486"/>
                    <a:gd name="connsiteY2" fmla="*/ 1 h 241514"/>
                    <a:gd name="connsiteX3" fmla="*/ 1557 w 99486"/>
                    <a:gd name="connsiteY3" fmla="*/ 10524 h 241514"/>
                    <a:gd name="connsiteX4" fmla="*/ 38305 w 99486"/>
                    <a:gd name="connsiteY4" fmla="*/ 229213 h 241514"/>
                    <a:gd name="connsiteX5" fmla="*/ 87287 w 99486"/>
                    <a:gd name="connsiteY5" fmla="*/ 240237 h 241514"/>
                    <a:gd name="connsiteX6" fmla="*/ 96474 w 99486"/>
                    <a:gd name="connsiteY6" fmla="*/ 227751 h 241514"/>
                    <a:gd name="connsiteX7" fmla="*/ 99481 w 99486"/>
                    <a:gd name="connsiteY7" fmla="*/ 16162 h 2415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9486" h="241514">
                      <a:moveTo>
                        <a:pt x="99481" y="16162"/>
                      </a:moveTo>
                      <a:cubicBezTo>
                        <a:pt x="99564" y="9648"/>
                        <a:pt x="98729" y="2966"/>
                        <a:pt x="91380" y="1337"/>
                      </a:cubicBezTo>
                      <a:cubicBezTo>
                        <a:pt x="63736" y="878"/>
                        <a:pt x="36969" y="335"/>
                        <a:pt x="10243" y="1"/>
                      </a:cubicBezTo>
                      <a:cubicBezTo>
                        <a:pt x="3311" y="-82"/>
                        <a:pt x="1933" y="4261"/>
                        <a:pt x="1557" y="10524"/>
                      </a:cubicBezTo>
                      <a:cubicBezTo>
                        <a:pt x="-3036" y="86274"/>
                        <a:pt x="681" y="160604"/>
                        <a:pt x="38305" y="229213"/>
                      </a:cubicBezTo>
                      <a:cubicBezTo>
                        <a:pt x="50331" y="251136"/>
                        <a:pt x="71002" y="236228"/>
                        <a:pt x="87287" y="240237"/>
                      </a:cubicBezTo>
                      <a:cubicBezTo>
                        <a:pt x="95681" y="242325"/>
                        <a:pt x="96391" y="235184"/>
                        <a:pt x="96474" y="227751"/>
                      </a:cubicBezTo>
                      <a:cubicBezTo>
                        <a:pt x="97184" y="157221"/>
                        <a:pt x="98478" y="86692"/>
                        <a:pt x="99481" y="16162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99" name="Freeform: Shape 198">
                  <a:extLst>
                    <a:ext uri="{FF2B5EF4-FFF2-40B4-BE49-F238E27FC236}">
                      <a16:creationId xmlns:a16="http://schemas.microsoft.com/office/drawing/2014/main" xmlns="" id="{05407E94-9AEC-4C39-A169-3DB0428302AF}"/>
                    </a:ext>
                  </a:extLst>
                </p:cNvPr>
                <p:cNvSpPr/>
                <p:nvPr/>
              </p:nvSpPr>
              <p:spPr>
                <a:xfrm>
                  <a:off x="5902214" y="2577925"/>
                  <a:ext cx="353317" cy="44810"/>
                </a:xfrm>
                <a:custGeom>
                  <a:avLst/>
                  <a:gdLst>
                    <a:gd name="connsiteX0" fmla="*/ 256020 w 353317"/>
                    <a:gd name="connsiteY0" fmla="*/ 1967 h 44810"/>
                    <a:gd name="connsiteX1" fmla="*/ 111244 w 353317"/>
                    <a:gd name="connsiteY1" fmla="*/ 589 h 44810"/>
                    <a:gd name="connsiteX2" fmla="*/ 0 w 353317"/>
                    <a:gd name="connsiteY2" fmla="*/ 39967 h 44810"/>
                    <a:gd name="connsiteX3" fmla="*/ 353317 w 353317"/>
                    <a:gd name="connsiteY3" fmla="*/ 44811 h 44810"/>
                    <a:gd name="connsiteX4" fmla="*/ 256020 w 353317"/>
                    <a:gd name="connsiteY4" fmla="*/ 1967 h 44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53317" h="44810">
                      <a:moveTo>
                        <a:pt x="256020" y="1967"/>
                      </a:moveTo>
                      <a:cubicBezTo>
                        <a:pt x="207790" y="3595"/>
                        <a:pt x="159183" y="4848"/>
                        <a:pt x="111244" y="589"/>
                      </a:cubicBezTo>
                      <a:cubicBezTo>
                        <a:pt x="68860" y="-3170"/>
                        <a:pt x="35620" y="11195"/>
                        <a:pt x="0" y="39967"/>
                      </a:cubicBezTo>
                      <a:cubicBezTo>
                        <a:pt x="118761" y="41595"/>
                        <a:pt x="232803" y="43140"/>
                        <a:pt x="353317" y="44811"/>
                      </a:cubicBezTo>
                      <a:cubicBezTo>
                        <a:pt x="320579" y="20800"/>
                        <a:pt x="294104" y="714"/>
                        <a:pt x="256020" y="1967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00" name="Freeform: Shape 199">
                  <a:extLst>
                    <a:ext uri="{FF2B5EF4-FFF2-40B4-BE49-F238E27FC236}">
                      <a16:creationId xmlns:a16="http://schemas.microsoft.com/office/drawing/2014/main" xmlns="" id="{28160588-FA00-43B1-B3BF-13E79FE3E90F}"/>
                    </a:ext>
                  </a:extLst>
                </p:cNvPr>
                <p:cNvSpPr/>
                <p:nvPr/>
              </p:nvSpPr>
              <p:spPr>
                <a:xfrm>
                  <a:off x="6887377" y="4539001"/>
                  <a:ext cx="59970" cy="200924"/>
                </a:xfrm>
                <a:custGeom>
                  <a:avLst/>
                  <a:gdLst>
                    <a:gd name="connsiteX0" fmla="*/ 58671 w 59970"/>
                    <a:gd name="connsiteY0" fmla="*/ 21072 h 200924"/>
                    <a:gd name="connsiteX1" fmla="*/ 47897 w 59970"/>
                    <a:gd name="connsiteY1" fmla="*/ 2531 h 200924"/>
                    <a:gd name="connsiteX2" fmla="*/ 3591 w 59970"/>
                    <a:gd name="connsiteY2" fmla="*/ 13347 h 200924"/>
                    <a:gd name="connsiteX3" fmla="*/ 0 w 59970"/>
                    <a:gd name="connsiteY3" fmla="*/ 200925 h 200924"/>
                    <a:gd name="connsiteX4" fmla="*/ 58671 w 59970"/>
                    <a:gd name="connsiteY4" fmla="*/ 21072 h 2009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970" h="200924">
                      <a:moveTo>
                        <a:pt x="58671" y="21072"/>
                      </a:moveTo>
                      <a:cubicBezTo>
                        <a:pt x="60800" y="9588"/>
                        <a:pt x="62053" y="-267"/>
                        <a:pt x="47897" y="2531"/>
                      </a:cubicBezTo>
                      <a:cubicBezTo>
                        <a:pt x="32655" y="5496"/>
                        <a:pt x="5429" y="-10498"/>
                        <a:pt x="3591" y="13347"/>
                      </a:cubicBezTo>
                      <a:cubicBezTo>
                        <a:pt x="-1253" y="75608"/>
                        <a:pt x="710" y="138371"/>
                        <a:pt x="0" y="200925"/>
                      </a:cubicBezTo>
                      <a:cubicBezTo>
                        <a:pt x="30024" y="142756"/>
                        <a:pt x="47145" y="82791"/>
                        <a:pt x="58671" y="21072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01" name="Freeform: Shape 200">
                  <a:extLst>
                    <a:ext uri="{FF2B5EF4-FFF2-40B4-BE49-F238E27FC236}">
                      <a16:creationId xmlns:a16="http://schemas.microsoft.com/office/drawing/2014/main" xmlns="" id="{2315BE41-A000-47C8-AB46-1C4839E0497A}"/>
                    </a:ext>
                  </a:extLst>
                </p:cNvPr>
                <p:cNvSpPr/>
                <p:nvPr/>
              </p:nvSpPr>
              <p:spPr>
                <a:xfrm>
                  <a:off x="6201147" y="3830640"/>
                  <a:ext cx="91426" cy="91434"/>
                </a:xfrm>
                <a:custGeom>
                  <a:avLst/>
                  <a:gdLst>
                    <a:gd name="connsiteX0" fmla="*/ 60230 w 91426"/>
                    <a:gd name="connsiteY0" fmla="*/ 2378 h 91434"/>
                    <a:gd name="connsiteX1" fmla="*/ 3022 w 91426"/>
                    <a:gd name="connsiteY1" fmla="*/ 29981 h 91434"/>
                    <a:gd name="connsiteX2" fmla="*/ 31543 w 91426"/>
                    <a:gd name="connsiteY2" fmla="*/ 88818 h 91434"/>
                    <a:gd name="connsiteX3" fmla="*/ 89420 w 91426"/>
                    <a:gd name="connsiteY3" fmla="*/ 58669 h 91434"/>
                    <a:gd name="connsiteX4" fmla="*/ 60230 w 91426"/>
                    <a:gd name="connsiteY4" fmla="*/ 2378 h 914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26" h="91434">
                      <a:moveTo>
                        <a:pt x="60230" y="2378"/>
                      </a:moveTo>
                      <a:cubicBezTo>
                        <a:pt x="36971" y="-5472"/>
                        <a:pt x="11666" y="6721"/>
                        <a:pt x="3022" y="29981"/>
                      </a:cubicBezTo>
                      <a:cubicBezTo>
                        <a:pt x="-6165" y="54702"/>
                        <a:pt x="6237" y="80299"/>
                        <a:pt x="31543" y="88818"/>
                      </a:cubicBezTo>
                      <a:cubicBezTo>
                        <a:pt x="56848" y="97337"/>
                        <a:pt x="81527" y="84475"/>
                        <a:pt x="89420" y="58669"/>
                      </a:cubicBezTo>
                      <a:cubicBezTo>
                        <a:pt x="96644" y="35033"/>
                        <a:pt x="83782" y="10312"/>
                        <a:pt x="60230" y="2378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02" name="Freeform: Shape 201">
                  <a:extLst>
                    <a:ext uri="{FF2B5EF4-FFF2-40B4-BE49-F238E27FC236}">
                      <a16:creationId xmlns:a16="http://schemas.microsoft.com/office/drawing/2014/main" xmlns="" id="{4FDFEC47-5C01-41E9-860C-8D9E41EC195B}"/>
                    </a:ext>
                  </a:extLst>
                </p:cNvPr>
                <p:cNvSpPr/>
                <p:nvPr/>
              </p:nvSpPr>
              <p:spPr>
                <a:xfrm>
                  <a:off x="6564891" y="3835975"/>
                  <a:ext cx="91308" cy="91914"/>
                </a:xfrm>
                <a:custGeom>
                  <a:avLst/>
                  <a:gdLst>
                    <a:gd name="connsiteX0" fmla="*/ 3787 w 91308"/>
                    <a:gd name="connsiteY0" fmla="*/ 27067 h 91914"/>
                    <a:gd name="connsiteX1" fmla="*/ 27296 w 91308"/>
                    <a:gd name="connsiteY1" fmla="*/ 88953 h 91914"/>
                    <a:gd name="connsiteX2" fmla="*/ 88473 w 91308"/>
                    <a:gd name="connsiteY2" fmla="*/ 61810 h 91914"/>
                    <a:gd name="connsiteX3" fmla="*/ 62081 w 91308"/>
                    <a:gd name="connsiteY3" fmla="*/ 3933 h 91914"/>
                    <a:gd name="connsiteX4" fmla="*/ 3787 w 91308"/>
                    <a:gd name="connsiteY4" fmla="*/ 27067 h 919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308" h="91914">
                      <a:moveTo>
                        <a:pt x="3787" y="27067"/>
                      </a:moveTo>
                      <a:cubicBezTo>
                        <a:pt x="-6235" y="51496"/>
                        <a:pt x="4329" y="79307"/>
                        <a:pt x="27296" y="88953"/>
                      </a:cubicBezTo>
                      <a:cubicBezTo>
                        <a:pt x="49387" y="98224"/>
                        <a:pt x="79745" y="84778"/>
                        <a:pt x="88473" y="61810"/>
                      </a:cubicBezTo>
                      <a:cubicBezTo>
                        <a:pt x="97117" y="39094"/>
                        <a:pt x="85341" y="13329"/>
                        <a:pt x="62081" y="3933"/>
                      </a:cubicBezTo>
                      <a:cubicBezTo>
                        <a:pt x="37360" y="-6047"/>
                        <a:pt x="13516" y="3432"/>
                        <a:pt x="3787" y="27067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03" name="Freeform: Shape 202">
                  <a:extLst>
                    <a:ext uri="{FF2B5EF4-FFF2-40B4-BE49-F238E27FC236}">
                      <a16:creationId xmlns:a16="http://schemas.microsoft.com/office/drawing/2014/main" xmlns="" id="{0B888D5D-8785-4FD0-8251-4320898A3807}"/>
                    </a:ext>
                  </a:extLst>
                </p:cNvPr>
                <p:cNvSpPr/>
                <p:nvPr/>
              </p:nvSpPr>
              <p:spPr>
                <a:xfrm>
                  <a:off x="5837588" y="3825098"/>
                  <a:ext cx="91524" cy="91855"/>
                </a:xfrm>
                <a:custGeom>
                  <a:avLst/>
                  <a:gdLst>
                    <a:gd name="connsiteX0" fmla="*/ 3075 w 91524"/>
                    <a:gd name="connsiteY0" fmla="*/ 29301 h 91855"/>
                    <a:gd name="connsiteX1" fmla="*/ 31345 w 91524"/>
                    <a:gd name="connsiteY1" fmla="*/ 89057 h 91855"/>
                    <a:gd name="connsiteX2" fmla="*/ 88596 w 91524"/>
                    <a:gd name="connsiteY2" fmla="*/ 62582 h 91855"/>
                    <a:gd name="connsiteX3" fmla="*/ 61871 w 91524"/>
                    <a:gd name="connsiteY3" fmla="*/ 1991 h 91855"/>
                    <a:gd name="connsiteX4" fmla="*/ 3075 w 91524"/>
                    <a:gd name="connsiteY4" fmla="*/ 29301 h 91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24" h="91855">
                      <a:moveTo>
                        <a:pt x="3075" y="29301"/>
                      </a:moveTo>
                      <a:cubicBezTo>
                        <a:pt x="-6404" y="52519"/>
                        <a:pt x="6875" y="80580"/>
                        <a:pt x="31345" y="89057"/>
                      </a:cubicBezTo>
                      <a:cubicBezTo>
                        <a:pt x="55774" y="97492"/>
                        <a:pt x="79952" y="86343"/>
                        <a:pt x="88596" y="62582"/>
                      </a:cubicBezTo>
                      <a:cubicBezTo>
                        <a:pt x="97574" y="38028"/>
                        <a:pt x="85130" y="9800"/>
                        <a:pt x="61871" y="1991"/>
                      </a:cubicBezTo>
                      <a:cubicBezTo>
                        <a:pt x="40240" y="-5233"/>
                        <a:pt x="11761" y="7962"/>
                        <a:pt x="3075" y="29301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04" name="Freeform: Shape 203">
                  <a:extLst>
                    <a:ext uri="{FF2B5EF4-FFF2-40B4-BE49-F238E27FC236}">
                      <a16:creationId xmlns:a16="http://schemas.microsoft.com/office/drawing/2014/main" xmlns="" id="{2DB1F239-4A6F-47DB-AFFB-FABD032411EC}"/>
                    </a:ext>
                  </a:extLst>
                </p:cNvPr>
                <p:cNvSpPr/>
                <p:nvPr/>
              </p:nvSpPr>
              <p:spPr>
                <a:xfrm>
                  <a:off x="5475189" y="3821399"/>
                  <a:ext cx="92471" cy="91449"/>
                </a:xfrm>
                <a:custGeom>
                  <a:avLst/>
                  <a:gdLst>
                    <a:gd name="connsiteX0" fmla="*/ 2552 w 92471"/>
                    <a:gd name="connsiteY0" fmla="*/ 28573 h 91449"/>
                    <a:gd name="connsiteX1" fmla="*/ 30823 w 92471"/>
                    <a:gd name="connsiteY1" fmla="*/ 89457 h 91449"/>
                    <a:gd name="connsiteX2" fmla="*/ 89827 w 92471"/>
                    <a:gd name="connsiteY2" fmla="*/ 62272 h 91449"/>
                    <a:gd name="connsiteX3" fmla="*/ 60930 w 92471"/>
                    <a:gd name="connsiteY3" fmla="*/ 2391 h 91449"/>
                    <a:gd name="connsiteX4" fmla="*/ 2552 w 92471"/>
                    <a:gd name="connsiteY4" fmla="*/ 28573 h 914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2471" h="91449">
                      <a:moveTo>
                        <a:pt x="2552" y="28573"/>
                      </a:moveTo>
                      <a:cubicBezTo>
                        <a:pt x="-6050" y="51540"/>
                        <a:pt x="8023" y="81815"/>
                        <a:pt x="30823" y="89457"/>
                      </a:cubicBezTo>
                      <a:cubicBezTo>
                        <a:pt x="52537" y="96723"/>
                        <a:pt x="81601" y="83319"/>
                        <a:pt x="89827" y="62272"/>
                      </a:cubicBezTo>
                      <a:cubicBezTo>
                        <a:pt x="98638" y="39681"/>
                        <a:pt x="84524" y="10408"/>
                        <a:pt x="60930" y="2391"/>
                      </a:cubicBezTo>
                      <a:cubicBezTo>
                        <a:pt x="37922" y="-5460"/>
                        <a:pt x="10779" y="6734"/>
                        <a:pt x="2552" y="28573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05" name="Freeform: Shape 204">
                  <a:extLst>
                    <a:ext uri="{FF2B5EF4-FFF2-40B4-BE49-F238E27FC236}">
                      <a16:creationId xmlns:a16="http://schemas.microsoft.com/office/drawing/2014/main" xmlns="" id="{3512A380-50E2-4530-886D-4C7FB120DBF5}"/>
                    </a:ext>
                  </a:extLst>
                </p:cNvPr>
                <p:cNvSpPr/>
                <p:nvPr/>
              </p:nvSpPr>
              <p:spPr>
                <a:xfrm>
                  <a:off x="5182389" y="4197356"/>
                  <a:ext cx="43465" cy="44957"/>
                </a:xfrm>
                <a:custGeom>
                  <a:avLst/>
                  <a:gdLst>
                    <a:gd name="connsiteX0" fmla="*/ 13442 w 43465"/>
                    <a:gd name="connsiteY0" fmla="*/ 43099 h 44957"/>
                    <a:gd name="connsiteX1" fmla="*/ 43048 w 43465"/>
                    <a:gd name="connsiteY1" fmla="*/ 30070 h 44957"/>
                    <a:gd name="connsiteX2" fmla="*/ 28725 w 43465"/>
                    <a:gd name="connsiteY2" fmla="*/ 1299 h 44957"/>
                    <a:gd name="connsiteX3" fmla="*/ 2459 w 43465"/>
                    <a:gd name="connsiteY3" fmla="*/ 13576 h 44957"/>
                    <a:gd name="connsiteX4" fmla="*/ 13442 w 43465"/>
                    <a:gd name="connsiteY4" fmla="*/ 43099 h 449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3465" h="44957">
                      <a:moveTo>
                        <a:pt x="13442" y="43099"/>
                      </a:moveTo>
                      <a:cubicBezTo>
                        <a:pt x="26387" y="48653"/>
                        <a:pt x="35991" y="41011"/>
                        <a:pt x="43048" y="30070"/>
                      </a:cubicBezTo>
                      <a:cubicBezTo>
                        <a:pt x="44510" y="17375"/>
                        <a:pt x="42672" y="5683"/>
                        <a:pt x="28725" y="1299"/>
                      </a:cubicBezTo>
                      <a:cubicBezTo>
                        <a:pt x="17033" y="-2376"/>
                        <a:pt x="7470" y="1758"/>
                        <a:pt x="2459" y="13576"/>
                      </a:cubicBezTo>
                      <a:cubicBezTo>
                        <a:pt x="-3178" y="26771"/>
                        <a:pt x="1039" y="37754"/>
                        <a:pt x="13442" y="43099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06" name="Freeform: Shape 205">
                  <a:extLst>
                    <a:ext uri="{FF2B5EF4-FFF2-40B4-BE49-F238E27FC236}">
                      <a16:creationId xmlns:a16="http://schemas.microsoft.com/office/drawing/2014/main" xmlns="" id="{D19834EC-939E-4681-9799-561B3F80138D}"/>
                    </a:ext>
                  </a:extLst>
                </p:cNvPr>
                <p:cNvSpPr/>
                <p:nvPr/>
              </p:nvSpPr>
              <p:spPr>
                <a:xfrm>
                  <a:off x="6705789" y="4218167"/>
                  <a:ext cx="44042" cy="44409"/>
                </a:xfrm>
                <a:custGeom>
                  <a:avLst/>
                  <a:gdLst>
                    <a:gd name="connsiteX0" fmla="*/ 15139 w 44042"/>
                    <a:gd name="connsiteY0" fmla="*/ 44085 h 44409"/>
                    <a:gd name="connsiteX1" fmla="*/ 42616 w 44042"/>
                    <a:gd name="connsiteY1" fmla="*/ 28885 h 44409"/>
                    <a:gd name="connsiteX2" fmla="*/ 31258 w 44042"/>
                    <a:gd name="connsiteY2" fmla="*/ 2160 h 44409"/>
                    <a:gd name="connsiteX3" fmla="*/ 1902 w 44042"/>
                    <a:gd name="connsiteY3" fmla="*/ 14353 h 44409"/>
                    <a:gd name="connsiteX4" fmla="*/ 15139 w 44042"/>
                    <a:gd name="connsiteY4" fmla="*/ 44085 h 444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4042" h="44409">
                      <a:moveTo>
                        <a:pt x="15139" y="44085"/>
                      </a:moveTo>
                      <a:cubicBezTo>
                        <a:pt x="27416" y="45463"/>
                        <a:pt x="38065" y="42832"/>
                        <a:pt x="42616" y="28885"/>
                      </a:cubicBezTo>
                      <a:cubicBezTo>
                        <a:pt x="46542" y="16775"/>
                        <a:pt x="42241" y="7045"/>
                        <a:pt x="31258" y="2160"/>
                      </a:cubicBezTo>
                      <a:cubicBezTo>
                        <a:pt x="18229" y="-3603"/>
                        <a:pt x="6746" y="2744"/>
                        <a:pt x="1902" y="14353"/>
                      </a:cubicBezTo>
                      <a:cubicBezTo>
                        <a:pt x="-3109" y="26212"/>
                        <a:pt x="1944" y="37445"/>
                        <a:pt x="15139" y="44085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07" name="Freeform: Shape 206">
                  <a:extLst>
                    <a:ext uri="{FF2B5EF4-FFF2-40B4-BE49-F238E27FC236}">
                      <a16:creationId xmlns:a16="http://schemas.microsoft.com/office/drawing/2014/main" xmlns="" id="{525710BC-86A7-4BB8-90DE-F30FBEEC1ACE}"/>
                    </a:ext>
                  </a:extLst>
                </p:cNvPr>
                <p:cNvSpPr/>
                <p:nvPr/>
              </p:nvSpPr>
              <p:spPr>
                <a:xfrm>
                  <a:off x="6096968" y="4210385"/>
                  <a:ext cx="43095" cy="44149"/>
                </a:xfrm>
                <a:custGeom>
                  <a:avLst/>
                  <a:gdLst>
                    <a:gd name="connsiteX0" fmla="*/ 28862 w 43095"/>
                    <a:gd name="connsiteY0" fmla="*/ 1757 h 44149"/>
                    <a:gd name="connsiteX1" fmla="*/ 2763 w 43095"/>
                    <a:gd name="connsiteY1" fmla="*/ 12573 h 44149"/>
                    <a:gd name="connsiteX2" fmla="*/ 12869 w 43095"/>
                    <a:gd name="connsiteY2" fmla="*/ 42012 h 44149"/>
                    <a:gd name="connsiteX3" fmla="*/ 42684 w 43095"/>
                    <a:gd name="connsiteY3" fmla="*/ 29443 h 44149"/>
                    <a:gd name="connsiteX4" fmla="*/ 28862 w 43095"/>
                    <a:gd name="connsiteY4" fmla="*/ 1757 h 441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3095" h="44149">
                      <a:moveTo>
                        <a:pt x="28862" y="1757"/>
                      </a:moveTo>
                      <a:cubicBezTo>
                        <a:pt x="16794" y="-2544"/>
                        <a:pt x="8275" y="1047"/>
                        <a:pt x="2763" y="12573"/>
                      </a:cubicBezTo>
                      <a:cubicBezTo>
                        <a:pt x="-3584" y="25810"/>
                        <a:pt x="1510" y="36625"/>
                        <a:pt x="12869" y="42012"/>
                      </a:cubicBezTo>
                      <a:cubicBezTo>
                        <a:pt x="24853" y="47650"/>
                        <a:pt x="35502" y="41678"/>
                        <a:pt x="42684" y="29443"/>
                      </a:cubicBezTo>
                      <a:cubicBezTo>
                        <a:pt x="43979" y="17876"/>
                        <a:pt x="42935" y="6810"/>
                        <a:pt x="28862" y="1757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08" name="Freeform: Shape 207">
                  <a:extLst>
                    <a:ext uri="{FF2B5EF4-FFF2-40B4-BE49-F238E27FC236}">
                      <a16:creationId xmlns:a16="http://schemas.microsoft.com/office/drawing/2014/main" xmlns="" id="{E0A6348A-EB95-4824-9441-7467EBB64F97}"/>
                    </a:ext>
                  </a:extLst>
                </p:cNvPr>
                <p:cNvSpPr/>
                <p:nvPr/>
              </p:nvSpPr>
              <p:spPr>
                <a:xfrm>
                  <a:off x="5791447" y="4205576"/>
                  <a:ext cx="43654" cy="44609"/>
                </a:xfrm>
                <a:custGeom>
                  <a:avLst/>
                  <a:gdLst>
                    <a:gd name="connsiteX0" fmla="*/ 15182 w 43654"/>
                    <a:gd name="connsiteY0" fmla="*/ 43021 h 44609"/>
                    <a:gd name="connsiteX1" fmla="*/ 43077 w 43654"/>
                    <a:gd name="connsiteY1" fmla="*/ 27279 h 44609"/>
                    <a:gd name="connsiteX2" fmla="*/ 27542 w 43654"/>
                    <a:gd name="connsiteY2" fmla="*/ 887 h 44609"/>
                    <a:gd name="connsiteX3" fmla="*/ 1402 w 43654"/>
                    <a:gd name="connsiteY3" fmla="*/ 14500 h 44609"/>
                    <a:gd name="connsiteX4" fmla="*/ 15182 w 43654"/>
                    <a:gd name="connsiteY4" fmla="*/ 43021 h 446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3654" h="44609">
                      <a:moveTo>
                        <a:pt x="15182" y="43021"/>
                      </a:moveTo>
                      <a:cubicBezTo>
                        <a:pt x="29171" y="47865"/>
                        <a:pt x="37690" y="41351"/>
                        <a:pt x="43077" y="27279"/>
                      </a:cubicBezTo>
                      <a:cubicBezTo>
                        <a:pt x="45457" y="14918"/>
                        <a:pt x="40529" y="4604"/>
                        <a:pt x="27542" y="887"/>
                      </a:cubicBezTo>
                      <a:cubicBezTo>
                        <a:pt x="15850" y="-2453"/>
                        <a:pt x="4868" y="3977"/>
                        <a:pt x="1402" y="14500"/>
                      </a:cubicBezTo>
                      <a:cubicBezTo>
                        <a:pt x="-2440" y="26151"/>
                        <a:pt x="1443" y="38219"/>
                        <a:pt x="15182" y="43021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09" name="Freeform: Shape 208">
                  <a:extLst>
                    <a:ext uri="{FF2B5EF4-FFF2-40B4-BE49-F238E27FC236}">
                      <a16:creationId xmlns:a16="http://schemas.microsoft.com/office/drawing/2014/main" xmlns="" id="{69C1E655-563E-4D14-88CC-8BCE00372099}"/>
                    </a:ext>
                  </a:extLst>
                </p:cNvPr>
                <p:cNvSpPr/>
                <p:nvPr/>
              </p:nvSpPr>
              <p:spPr>
                <a:xfrm>
                  <a:off x="6400996" y="4214080"/>
                  <a:ext cx="44652" cy="43738"/>
                </a:xfrm>
                <a:custGeom>
                  <a:avLst/>
                  <a:gdLst>
                    <a:gd name="connsiteX0" fmla="*/ 13718 w 44652"/>
                    <a:gd name="connsiteY0" fmla="*/ 41407 h 43738"/>
                    <a:gd name="connsiteX1" fmla="*/ 43366 w 44652"/>
                    <a:gd name="connsiteY1" fmla="*/ 31218 h 43738"/>
                    <a:gd name="connsiteX2" fmla="*/ 29837 w 44652"/>
                    <a:gd name="connsiteY2" fmla="*/ 1569 h 43738"/>
                    <a:gd name="connsiteX3" fmla="*/ 1316 w 44652"/>
                    <a:gd name="connsiteY3" fmla="*/ 15391 h 43738"/>
                    <a:gd name="connsiteX4" fmla="*/ 13718 w 44652"/>
                    <a:gd name="connsiteY4" fmla="*/ 41407 h 437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4652" h="43738">
                      <a:moveTo>
                        <a:pt x="13718" y="41407"/>
                      </a:moveTo>
                      <a:cubicBezTo>
                        <a:pt x="27080" y="47128"/>
                        <a:pt x="36351" y="41783"/>
                        <a:pt x="43366" y="31218"/>
                      </a:cubicBezTo>
                      <a:cubicBezTo>
                        <a:pt x="47500" y="16811"/>
                        <a:pt x="41320" y="5745"/>
                        <a:pt x="29837" y="1569"/>
                      </a:cubicBezTo>
                      <a:cubicBezTo>
                        <a:pt x="18228" y="-2648"/>
                        <a:pt x="5700" y="1528"/>
                        <a:pt x="1316" y="15391"/>
                      </a:cubicBezTo>
                      <a:cubicBezTo>
                        <a:pt x="-2443" y="27126"/>
                        <a:pt x="1900" y="36354"/>
                        <a:pt x="13718" y="41407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10" name="Freeform: Shape 209">
                  <a:extLst>
                    <a:ext uri="{FF2B5EF4-FFF2-40B4-BE49-F238E27FC236}">
                      <a16:creationId xmlns:a16="http://schemas.microsoft.com/office/drawing/2014/main" xmlns="" id="{4F8E362F-1488-495B-89E7-A64EE63A6064}"/>
                    </a:ext>
                  </a:extLst>
                </p:cNvPr>
                <p:cNvSpPr/>
                <p:nvPr/>
              </p:nvSpPr>
              <p:spPr>
                <a:xfrm>
                  <a:off x="5486276" y="4202701"/>
                  <a:ext cx="45326" cy="43067"/>
                </a:xfrm>
                <a:custGeom>
                  <a:avLst/>
                  <a:gdLst>
                    <a:gd name="connsiteX0" fmla="*/ 31344 w 45326"/>
                    <a:gd name="connsiteY0" fmla="*/ 1925 h 43067"/>
                    <a:gd name="connsiteX1" fmla="*/ 1236 w 45326"/>
                    <a:gd name="connsiteY1" fmla="*/ 14619 h 43067"/>
                    <a:gd name="connsiteX2" fmla="*/ 14056 w 45326"/>
                    <a:gd name="connsiteY2" fmla="*/ 40843 h 43067"/>
                    <a:gd name="connsiteX3" fmla="*/ 43454 w 45326"/>
                    <a:gd name="connsiteY3" fmla="*/ 29402 h 43067"/>
                    <a:gd name="connsiteX4" fmla="*/ 31344 w 45326"/>
                    <a:gd name="connsiteY4" fmla="*/ 1925 h 43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5326" h="43067">
                      <a:moveTo>
                        <a:pt x="31344" y="1925"/>
                      </a:moveTo>
                      <a:cubicBezTo>
                        <a:pt x="16227" y="-2711"/>
                        <a:pt x="5746" y="839"/>
                        <a:pt x="1236" y="14619"/>
                      </a:cubicBezTo>
                      <a:cubicBezTo>
                        <a:pt x="-2731" y="26771"/>
                        <a:pt x="3199" y="36333"/>
                        <a:pt x="14056" y="40843"/>
                      </a:cubicBezTo>
                      <a:cubicBezTo>
                        <a:pt x="26416" y="45938"/>
                        <a:pt x="38276" y="42347"/>
                        <a:pt x="43454" y="29402"/>
                      </a:cubicBezTo>
                      <a:cubicBezTo>
                        <a:pt x="48715" y="16331"/>
                        <a:pt x="42326" y="6685"/>
                        <a:pt x="31344" y="1925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xmlns="" id="{EB6E6170-A0F7-40E3-9E67-A6F2795781F0}"/>
                </a:ext>
              </a:extLst>
            </p:cNvPr>
            <p:cNvGrpSpPr/>
            <p:nvPr/>
          </p:nvGrpSpPr>
          <p:grpSpPr>
            <a:xfrm>
              <a:off x="4010622" y="2886656"/>
              <a:ext cx="1737898" cy="2457463"/>
              <a:chOff x="4010622" y="2886656"/>
              <a:chExt cx="1737898" cy="2457463"/>
            </a:xfrm>
          </p:grpSpPr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xmlns="" id="{87CF8B15-A035-4038-B287-48040BA49364}"/>
                  </a:ext>
                </a:extLst>
              </p:cNvPr>
              <p:cNvSpPr/>
              <p:nvPr/>
            </p:nvSpPr>
            <p:spPr>
              <a:xfrm>
                <a:off x="4010622" y="2886656"/>
                <a:ext cx="1737898" cy="2457463"/>
              </a:xfrm>
              <a:custGeom>
                <a:avLst/>
                <a:gdLst>
                  <a:gd name="connsiteX0" fmla="*/ 1496057 w 1737898"/>
                  <a:gd name="connsiteY0" fmla="*/ 2180864 h 2457463"/>
                  <a:gd name="connsiteX1" fmla="*/ 1278747 w 1737898"/>
                  <a:gd name="connsiteY1" fmla="*/ 2350821 h 2457463"/>
                  <a:gd name="connsiteX2" fmla="*/ 891397 w 1737898"/>
                  <a:gd name="connsiteY2" fmla="*/ 2457096 h 2457463"/>
                  <a:gd name="connsiteX3" fmla="*/ 311875 w 1737898"/>
                  <a:gd name="connsiteY3" fmla="*/ 2259203 h 2457463"/>
                  <a:gd name="connsiteX4" fmla="*/ 10338 w 1737898"/>
                  <a:gd name="connsiteY4" fmla="*/ 1728162 h 2457463"/>
                  <a:gd name="connsiteX5" fmla="*/ 63120 w 1737898"/>
                  <a:gd name="connsiteY5" fmla="*/ 1251324 h 2457463"/>
                  <a:gd name="connsiteX6" fmla="*/ 491686 w 1737898"/>
                  <a:gd name="connsiteY6" fmla="*/ 416073 h 2457463"/>
                  <a:gd name="connsiteX7" fmla="*/ 789339 w 1737898"/>
                  <a:gd name="connsiteY7" fmla="*/ 106101 h 2457463"/>
                  <a:gd name="connsiteX8" fmla="*/ 980091 w 1737898"/>
                  <a:gd name="connsiteY8" fmla="*/ 11184 h 2457463"/>
                  <a:gd name="connsiteX9" fmla="*/ 1518983 w 1737898"/>
                  <a:gd name="connsiteY9" fmla="*/ 418036 h 2457463"/>
                  <a:gd name="connsiteX10" fmla="*/ 1727816 w 1737898"/>
                  <a:gd name="connsiteY10" fmla="*/ 1239130 h 2457463"/>
                  <a:gd name="connsiteX11" fmla="*/ 1694744 w 1737898"/>
                  <a:gd name="connsiteY11" fmla="*/ 1824958 h 2457463"/>
                  <a:gd name="connsiteX12" fmla="*/ 1496057 w 1737898"/>
                  <a:gd name="connsiteY12" fmla="*/ 2180864 h 2457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37898" h="2457463">
                    <a:moveTo>
                      <a:pt x="1496057" y="2180864"/>
                    </a:moveTo>
                    <a:cubicBezTo>
                      <a:pt x="1433295" y="2248763"/>
                      <a:pt x="1359842" y="2306724"/>
                      <a:pt x="1278747" y="2350821"/>
                    </a:cubicBezTo>
                    <a:cubicBezTo>
                      <a:pt x="1158024" y="2416465"/>
                      <a:pt x="1029450" y="2453379"/>
                      <a:pt x="891397" y="2457096"/>
                    </a:cubicBezTo>
                    <a:cubicBezTo>
                      <a:pt x="673460" y="2462984"/>
                      <a:pt x="479158" y="2398300"/>
                      <a:pt x="311875" y="2259203"/>
                    </a:cubicBezTo>
                    <a:cubicBezTo>
                      <a:pt x="145342" y="2120732"/>
                      <a:pt x="45373" y="1942549"/>
                      <a:pt x="10338" y="1728162"/>
                    </a:cubicBezTo>
                    <a:cubicBezTo>
                      <a:pt x="-16471" y="1564177"/>
                      <a:pt x="11590" y="1406205"/>
                      <a:pt x="63120" y="1251324"/>
                    </a:cubicBezTo>
                    <a:cubicBezTo>
                      <a:pt x="162964" y="950997"/>
                      <a:pt x="304692" y="671718"/>
                      <a:pt x="491686" y="416073"/>
                    </a:cubicBezTo>
                    <a:cubicBezTo>
                      <a:pt x="576873" y="299609"/>
                      <a:pt x="671664" y="191706"/>
                      <a:pt x="789339" y="106101"/>
                    </a:cubicBezTo>
                    <a:cubicBezTo>
                      <a:pt x="847592" y="63758"/>
                      <a:pt x="909854" y="29182"/>
                      <a:pt x="980091" y="11184"/>
                    </a:cubicBezTo>
                    <a:cubicBezTo>
                      <a:pt x="1252064" y="-58427"/>
                      <a:pt x="1421519" y="211457"/>
                      <a:pt x="1518983" y="418036"/>
                    </a:cubicBezTo>
                    <a:cubicBezTo>
                      <a:pt x="1640124" y="674850"/>
                      <a:pt x="1704974" y="956885"/>
                      <a:pt x="1727816" y="1239130"/>
                    </a:cubicBezTo>
                    <a:cubicBezTo>
                      <a:pt x="1743601" y="1434058"/>
                      <a:pt x="1746357" y="1634707"/>
                      <a:pt x="1694744" y="1824958"/>
                    </a:cubicBezTo>
                    <a:cubicBezTo>
                      <a:pt x="1658873" y="1957081"/>
                      <a:pt x="1589304" y="2079976"/>
                      <a:pt x="1496057" y="2180864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41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145" name="Graphic 2">
                <a:extLst>
                  <a:ext uri="{FF2B5EF4-FFF2-40B4-BE49-F238E27FC236}">
                    <a16:creationId xmlns:a16="http://schemas.microsoft.com/office/drawing/2014/main" xmlns="" id="{C4EFF667-7E17-4170-BC65-9CBA6CE839F7}"/>
                  </a:ext>
                </a:extLst>
              </p:cNvPr>
              <p:cNvGrpSpPr/>
              <p:nvPr/>
            </p:nvGrpSpPr>
            <p:grpSpPr>
              <a:xfrm>
                <a:off x="4118387" y="3047693"/>
                <a:ext cx="1512744" cy="2176014"/>
                <a:chOff x="4118387" y="3047693"/>
                <a:chExt cx="1512744" cy="2176014"/>
              </a:xfrm>
              <a:solidFill>
                <a:schemeClr val="bg1"/>
              </a:solidFill>
            </p:grpSpPr>
            <p:sp>
              <p:nvSpPr>
                <p:cNvPr id="146" name="Freeform: Shape 145">
                  <a:extLst>
                    <a:ext uri="{FF2B5EF4-FFF2-40B4-BE49-F238E27FC236}">
                      <a16:creationId xmlns:a16="http://schemas.microsoft.com/office/drawing/2014/main" xmlns="" id="{27CFE1D4-437E-40F9-8F9F-416FBEF622FE}"/>
                    </a:ext>
                  </a:extLst>
                </p:cNvPr>
                <p:cNvSpPr/>
                <p:nvPr/>
              </p:nvSpPr>
              <p:spPr>
                <a:xfrm>
                  <a:off x="4118387" y="4095305"/>
                  <a:ext cx="1512744" cy="590380"/>
                </a:xfrm>
                <a:custGeom>
                  <a:avLst/>
                  <a:gdLst>
                    <a:gd name="connsiteX0" fmla="*/ 1493649 w 1512744"/>
                    <a:gd name="connsiteY0" fmla="*/ 375697 h 590380"/>
                    <a:gd name="connsiteX1" fmla="*/ 1420989 w 1512744"/>
                    <a:gd name="connsiteY1" fmla="*/ 369809 h 590380"/>
                    <a:gd name="connsiteX2" fmla="*/ 1473688 w 1512744"/>
                    <a:gd name="connsiteY2" fmla="*/ 295479 h 590380"/>
                    <a:gd name="connsiteX3" fmla="*/ 1509099 w 1512744"/>
                    <a:gd name="connsiteY3" fmla="*/ 370101 h 590380"/>
                    <a:gd name="connsiteX4" fmla="*/ 1498576 w 1512744"/>
                    <a:gd name="connsiteY4" fmla="*/ 268253 h 590380"/>
                    <a:gd name="connsiteX5" fmla="*/ 1455022 w 1512744"/>
                    <a:gd name="connsiteY5" fmla="*/ 264453 h 590380"/>
                    <a:gd name="connsiteX6" fmla="*/ 1403743 w 1512744"/>
                    <a:gd name="connsiteY6" fmla="*/ 337655 h 590380"/>
                    <a:gd name="connsiteX7" fmla="*/ 1341147 w 1512744"/>
                    <a:gd name="connsiteY7" fmla="*/ 359411 h 590380"/>
                    <a:gd name="connsiteX8" fmla="*/ 1486675 w 1512744"/>
                    <a:gd name="connsiteY8" fmla="*/ 153793 h 590380"/>
                    <a:gd name="connsiteX9" fmla="*/ 1509767 w 1512744"/>
                    <a:gd name="connsiteY9" fmla="*/ 200228 h 590380"/>
                    <a:gd name="connsiteX10" fmla="*/ 1506469 w 1512744"/>
                    <a:gd name="connsiteY10" fmla="*/ 133499 h 590380"/>
                    <a:gd name="connsiteX11" fmla="*/ 1498660 w 1512744"/>
                    <a:gd name="connsiteY11" fmla="*/ 112954 h 590380"/>
                    <a:gd name="connsiteX12" fmla="*/ 1466422 w 1512744"/>
                    <a:gd name="connsiteY12" fmla="*/ 123852 h 590380"/>
                    <a:gd name="connsiteX13" fmla="*/ 1391216 w 1512744"/>
                    <a:gd name="connsiteY13" fmla="*/ 231171 h 590380"/>
                    <a:gd name="connsiteX14" fmla="*/ 1320519 w 1512744"/>
                    <a:gd name="connsiteY14" fmla="*/ 330431 h 590380"/>
                    <a:gd name="connsiteX15" fmla="*/ 1213325 w 1512744"/>
                    <a:gd name="connsiteY15" fmla="*/ 98296 h 590380"/>
                    <a:gd name="connsiteX16" fmla="*/ 1171274 w 1512744"/>
                    <a:gd name="connsiteY16" fmla="*/ 93954 h 590380"/>
                    <a:gd name="connsiteX17" fmla="*/ 1125507 w 1512744"/>
                    <a:gd name="connsiteY17" fmla="*/ 158428 h 590380"/>
                    <a:gd name="connsiteX18" fmla="*/ 1023408 w 1512744"/>
                    <a:gd name="connsiteY18" fmla="*/ 302453 h 590380"/>
                    <a:gd name="connsiteX19" fmla="*/ 1013135 w 1512744"/>
                    <a:gd name="connsiteY19" fmla="*/ 281741 h 590380"/>
                    <a:gd name="connsiteX20" fmla="*/ 917592 w 1512744"/>
                    <a:gd name="connsiteY20" fmla="*/ 74452 h 590380"/>
                    <a:gd name="connsiteX21" fmla="*/ 871199 w 1512744"/>
                    <a:gd name="connsiteY21" fmla="*/ 69483 h 590380"/>
                    <a:gd name="connsiteX22" fmla="*/ 757199 w 1512744"/>
                    <a:gd name="connsiteY22" fmla="*/ 231004 h 590380"/>
                    <a:gd name="connsiteX23" fmla="*/ 725212 w 1512744"/>
                    <a:gd name="connsiteY23" fmla="*/ 275268 h 590380"/>
                    <a:gd name="connsiteX24" fmla="*/ 620732 w 1512744"/>
                    <a:gd name="connsiteY24" fmla="*/ 47685 h 590380"/>
                    <a:gd name="connsiteX25" fmla="*/ 572961 w 1512744"/>
                    <a:gd name="connsiteY25" fmla="*/ 42966 h 590380"/>
                    <a:gd name="connsiteX26" fmla="*/ 510574 w 1512744"/>
                    <a:gd name="connsiteY26" fmla="*/ 131411 h 590380"/>
                    <a:gd name="connsiteX27" fmla="*/ 427892 w 1512744"/>
                    <a:gd name="connsiteY27" fmla="*/ 247791 h 590380"/>
                    <a:gd name="connsiteX28" fmla="*/ 321534 w 1512744"/>
                    <a:gd name="connsiteY28" fmla="*/ 17577 h 590380"/>
                    <a:gd name="connsiteX29" fmla="*/ 277354 w 1512744"/>
                    <a:gd name="connsiteY29" fmla="*/ 12775 h 590380"/>
                    <a:gd name="connsiteX30" fmla="*/ 233006 w 1512744"/>
                    <a:gd name="connsiteY30" fmla="*/ 75705 h 590380"/>
                    <a:gd name="connsiteX31" fmla="*/ 130406 w 1512744"/>
                    <a:gd name="connsiteY31" fmla="*/ 220147 h 590380"/>
                    <a:gd name="connsiteX32" fmla="*/ 60920 w 1512744"/>
                    <a:gd name="connsiteY32" fmla="*/ 70276 h 590380"/>
                    <a:gd name="connsiteX33" fmla="*/ 60336 w 1512744"/>
                    <a:gd name="connsiteY33" fmla="*/ 149200 h 590380"/>
                    <a:gd name="connsiteX34" fmla="*/ 104641 w 1512744"/>
                    <a:gd name="connsiteY34" fmla="*/ 245119 h 590380"/>
                    <a:gd name="connsiteX35" fmla="*/ 49311 w 1512744"/>
                    <a:gd name="connsiteY35" fmla="*/ 214635 h 590380"/>
                    <a:gd name="connsiteX36" fmla="*/ 30687 w 1512744"/>
                    <a:gd name="connsiteY36" fmla="*/ 174965 h 590380"/>
                    <a:gd name="connsiteX37" fmla="*/ 12355 w 1512744"/>
                    <a:gd name="connsiteY37" fmla="*/ 257062 h 590380"/>
                    <a:gd name="connsiteX38" fmla="*/ 2751 w 1512744"/>
                    <a:gd name="connsiteY38" fmla="*/ 355820 h 590380"/>
                    <a:gd name="connsiteX39" fmla="*/ 2292 w 1512744"/>
                    <a:gd name="connsiteY39" fmla="*/ 442719 h 590380"/>
                    <a:gd name="connsiteX40" fmla="*/ 14443 w 1512744"/>
                    <a:gd name="connsiteY40" fmla="*/ 455163 h 590380"/>
                    <a:gd name="connsiteX41" fmla="*/ 182270 w 1512744"/>
                    <a:gd name="connsiteY41" fmla="*/ 471157 h 590380"/>
                    <a:gd name="connsiteX42" fmla="*/ 383378 w 1512744"/>
                    <a:gd name="connsiteY42" fmla="*/ 489155 h 590380"/>
                    <a:gd name="connsiteX43" fmla="*/ 627831 w 1512744"/>
                    <a:gd name="connsiteY43" fmla="*/ 512664 h 590380"/>
                    <a:gd name="connsiteX44" fmla="*/ 874498 w 1512744"/>
                    <a:gd name="connsiteY44" fmla="*/ 534755 h 590380"/>
                    <a:gd name="connsiteX45" fmla="*/ 1166597 w 1512744"/>
                    <a:gd name="connsiteY45" fmla="*/ 562649 h 590380"/>
                    <a:gd name="connsiteX46" fmla="*/ 1467132 w 1512744"/>
                    <a:gd name="connsiteY46" fmla="*/ 590126 h 590380"/>
                    <a:gd name="connsiteX47" fmla="*/ 1484420 w 1512744"/>
                    <a:gd name="connsiteY47" fmla="*/ 578893 h 590380"/>
                    <a:gd name="connsiteX48" fmla="*/ 1498367 w 1512744"/>
                    <a:gd name="connsiteY48" fmla="*/ 508155 h 590380"/>
                    <a:gd name="connsiteX49" fmla="*/ 1411677 w 1512744"/>
                    <a:gd name="connsiteY49" fmla="*/ 540183 h 590380"/>
                    <a:gd name="connsiteX50" fmla="*/ 1371798 w 1512744"/>
                    <a:gd name="connsiteY50" fmla="*/ 467565 h 590380"/>
                    <a:gd name="connsiteX51" fmla="*/ 1427712 w 1512744"/>
                    <a:gd name="connsiteY51" fmla="*/ 413112 h 590380"/>
                    <a:gd name="connsiteX52" fmla="*/ 1504088 w 1512744"/>
                    <a:gd name="connsiteY52" fmla="*/ 466689 h 590380"/>
                    <a:gd name="connsiteX53" fmla="*/ 1510728 w 1512744"/>
                    <a:gd name="connsiteY53" fmla="*/ 394154 h 590380"/>
                    <a:gd name="connsiteX54" fmla="*/ 1493649 w 1512744"/>
                    <a:gd name="connsiteY54" fmla="*/ 375697 h 590380"/>
                    <a:gd name="connsiteX55" fmla="*/ 126523 w 1512744"/>
                    <a:gd name="connsiteY55" fmla="*/ 424512 h 590380"/>
                    <a:gd name="connsiteX56" fmla="*/ 61087 w 1512744"/>
                    <a:gd name="connsiteY56" fmla="*/ 357866 h 590380"/>
                    <a:gd name="connsiteX57" fmla="*/ 126564 w 1512744"/>
                    <a:gd name="connsiteY57" fmla="*/ 291930 h 590380"/>
                    <a:gd name="connsiteX58" fmla="*/ 192167 w 1512744"/>
                    <a:gd name="connsiteY58" fmla="*/ 357950 h 590380"/>
                    <a:gd name="connsiteX59" fmla="*/ 126523 w 1512744"/>
                    <a:gd name="connsiteY59" fmla="*/ 424512 h 590380"/>
                    <a:gd name="connsiteX60" fmla="*/ 313934 w 1512744"/>
                    <a:gd name="connsiteY60" fmla="*/ 441884 h 590380"/>
                    <a:gd name="connsiteX61" fmla="*/ 247789 w 1512744"/>
                    <a:gd name="connsiteY61" fmla="*/ 375906 h 590380"/>
                    <a:gd name="connsiteX62" fmla="*/ 314560 w 1512744"/>
                    <a:gd name="connsiteY62" fmla="*/ 308633 h 590380"/>
                    <a:gd name="connsiteX63" fmla="*/ 379286 w 1512744"/>
                    <a:gd name="connsiteY63" fmla="*/ 375572 h 590380"/>
                    <a:gd name="connsiteX64" fmla="*/ 313934 w 1512744"/>
                    <a:gd name="connsiteY64" fmla="*/ 441884 h 590380"/>
                    <a:gd name="connsiteX65" fmla="*/ 231002 w 1512744"/>
                    <a:gd name="connsiteY65" fmla="*/ 259442 h 590380"/>
                    <a:gd name="connsiteX66" fmla="*/ 283617 w 1512744"/>
                    <a:gd name="connsiteY66" fmla="*/ 184527 h 590380"/>
                    <a:gd name="connsiteX67" fmla="*/ 321743 w 1512744"/>
                    <a:gd name="connsiteY67" fmla="*/ 267543 h 590380"/>
                    <a:gd name="connsiteX68" fmla="*/ 231002 w 1512744"/>
                    <a:gd name="connsiteY68" fmla="*/ 259442 h 590380"/>
                    <a:gd name="connsiteX69" fmla="*/ 345754 w 1512744"/>
                    <a:gd name="connsiteY69" fmla="*/ 242070 h 590380"/>
                    <a:gd name="connsiteX70" fmla="*/ 308380 w 1512744"/>
                    <a:gd name="connsiteY70" fmla="*/ 158846 h 590380"/>
                    <a:gd name="connsiteX71" fmla="*/ 264242 w 1512744"/>
                    <a:gd name="connsiteY71" fmla="*/ 154670 h 590380"/>
                    <a:gd name="connsiteX72" fmla="*/ 212879 w 1512744"/>
                    <a:gd name="connsiteY72" fmla="*/ 227789 h 590380"/>
                    <a:gd name="connsiteX73" fmla="*/ 149824 w 1512744"/>
                    <a:gd name="connsiteY73" fmla="*/ 250631 h 590380"/>
                    <a:gd name="connsiteX74" fmla="*/ 296688 w 1512744"/>
                    <a:gd name="connsiteY74" fmla="*/ 42925 h 590380"/>
                    <a:gd name="connsiteX75" fmla="*/ 403046 w 1512744"/>
                    <a:gd name="connsiteY75" fmla="*/ 273848 h 590380"/>
                    <a:gd name="connsiteX76" fmla="*/ 345754 w 1512744"/>
                    <a:gd name="connsiteY76" fmla="*/ 242070 h 590380"/>
                    <a:gd name="connsiteX77" fmla="*/ 1189398 w 1512744"/>
                    <a:gd name="connsiteY77" fmla="*/ 125732 h 590380"/>
                    <a:gd name="connsiteX78" fmla="*/ 1295756 w 1512744"/>
                    <a:gd name="connsiteY78" fmla="*/ 356613 h 590380"/>
                    <a:gd name="connsiteX79" fmla="*/ 1237044 w 1512744"/>
                    <a:gd name="connsiteY79" fmla="*/ 321411 h 590380"/>
                    <a:gd name="connsiteX80" fmla="*/ 1202176 w 1512744"/>
                    <a:gd name="connsiteY80" fmla="*/ 243991 h 590380"/>
                    <a:gd name="connsiteX81" fmla="*/ 1154613 w 1512744"/>
                    <a:gd name="connsiteY81" fmla="*/ 240191 h 590380"/>
                    <a:gd name="connsiteX82" fmla="*/ 1103041 w 1512744"/>
                    <a:gd name="connsiteY82" fmla="*/ 313185 h 590380"/>
                    <a:gd name="connsiteX83" fmla="*/ 1043160 w 1512744"/>
                    <a:gd name="connsiteY83" fmla="*/ 332352 h 590380"/>
                    <a:gd name="connsiteX84" fmla="*/ 1189398 w 1512744"/>
                    <a:gd name="connsiteY84" fmla="*/ 125732 h 590380"/>
                    <a:gd name="connsiteX85" fmla="*/ 594299 w 1512744"/>
                    <a:gd name="connsiteY85" fmla="*/ 70610 h 590380"/>
                    <a:gd name="connsiteX86" fmla="*/ 700324 w 1512744"/>
                    <a:gd name="connsiteY86" fmla="*/ 300783 h 590380"/>
                    <a:gd name="connsiteX87" fmla="*/ 695730 w 1512744"/>
                    <a:gd name="connsiteY87" fmla="*/ 302578 h 590380"/>
                    <a:gd name="connsiteX88" fmla="*/ 639941 w 1512744"/>
                    <a:gd name="connsiteY88" fmla="*/ 261363 h 590380"/>
                    <a:gd name="connsiteX89" fmla="*/ 608247 w 1512744"/>
                    <a:gd name="connsiteY89" fmla="*/ 191584 h 590380"/>
                    <a:gd name="connsiteX90" fmla="*/ 589080 w 1512744"/>
                    <a:gd name="connsiteY90" fmla="*/ 170538 h 590380"/>
                    <a:gd name="connsiteX91" fmla="*/ 558554 w 1512744"/>
                    <a:gd name="connsiteY91" fmla="*/ 185905 h 590380"/>
                    <a:gd name="connsiteX92" fmla="*/ 505312 w 1512744"/>
                    <a:gd name="connsiteY92" fmla="*/ 262741 h 590380"/>
                    <a:gd name="connsiteX93" fmla="*/ 463304 w 1512744"/>
                    <a:gd name="connsiteY93" fmla="*/ 280404 h 590380"/>
                    <a:gd name="connsiteX94" fmla="*/ 447310 w 1512744"/>
                    <a:gd name="connsiteY94" fmla="*/ 278484 h 590380"/>
                    <a:gd name="connsiteX95" fmla="*/ 594299 w 1512744"/>
                    <a:gd name="connsiteY95" fmla="*/ 70610 h 590380"/>
                    <a:gd name="connsiteX96" fmla="*/ 500009 w 1512744"/>
                    <a:gd name="connsiteY96" fmla="*/ 458796 h 590380"/>
                    <a:gd name="connsiteX97" fmla="*/ 434449 w 1512744"/>
                    <a:gd name="connsiteY97" fmla="*/ 392233 h 590380"/>
                    <a:gd name="connsiteX98" fmla="*/ 500677 w 1512744"/>
                    <a:gd name="connsiteY98" fmla="*/ 325879 h 590380"/>
                    <a:gd name="connsiteX99" fmla="*/ 566614 w 1512744"/>
                    <a:gd name="connsiteY99" fmla="*/ 393904 h 590380"/>
                    <a:gd name="connsiteX100" fmla="*/ 500009 w 1512744"/>
                    <a:gd name="connsiteY100" fmla="*/ 458796 h 590380"/>
                    <a:gd name="connsiteX101" fmla="*/ 528697 w 1512744"/>
                    <a:gd name="connsiteY101" fmla="*/ 286710 h 590380"/>
                    <a:gd name="connsiteX102" fmla="*/ 581229 w 1512744"/>
                    <a:gd name="connsiteY102" fmla="*/ 212171 h 590380"/>
                    <a:gd name="connsiteX103" fmla="*/ 614469 w 1512744"/>
                    <a:gd name="connsiteY103" fmla="*/ 284873 h 590380"/>
                    <a:gd name="connsiteX104" fmla="*/ 618018 w 1512744"/>
                    <a:gd name="connsiteY104" fmla="*/ 295103 h 590380"/>
                    <a:gd name="connsiteX105" fmla="*/ 528697 w 1512744"/>
                    <a:gd name="connsiteY105" fmla="*/ 286710 h 590380"/>
                    <a:gd name="connsiteX106" fmla="*/ 688172 w 1512744"/>
                    <a:gd name="connsiteY106" fmla="*/ 475499 h 590380"/>
                    <a:gd name="connsiteX107" fmla="*/ 621359 w 1512744"/>
                    <a:gd name="connsiteY107" fmla="*/ 410440 h 590380"/>
                    <a:gd name="connsiteX108" fmla="*/ 687003 w 1512744"/>
                    <a:gd name="connsiteY108" fmla="*/ 343460 h 590380"/>
                    <a:gd name="connsiteX109" fmla="*/ 754317 w 1512744"/>
                    <a:gd name="connsiteY109" fmla="*/ 410231 h 590380"/>
                    <a:gd name="connsiteX110" fmla="*/ 688172 w 1512744"/>
                    <a:gd name="connsiteY110" fmla="*/ 475499 h 590380"/>
                    <a:gd name="connsiteX111" fmla="*/ 874999 w 1512744"/>
                    <a:gd name="connsiteY111" fmla="*/ 492704 h 590380"/>
                    <a:gd name="connsiteX112" fmla="*/ 808728 w 1512744"/>
                    <a:gd name="connsiteY112" fmla="*/ 426851 h 590380"/>
                    <a:gd name="connsiteX113" fmla="*/ 875709 w 1512744"/>
                    <a:gd name="connsiteY113" fmla="*/ 361666 h 590380"/>
                    <a:gd name="connsiteX114" fmla="*/ 941938 w 1512744"/>
                    <a:gd name="connsiteY114" fmla="*/ 427519 h 590380"/>
                    <a:gd name="connsiteX115" fmla="*/ 874999 w 1512744"/>
                    <a:gd name="connsiteY115" fmla="*/ 492704 h 590380"/>
                    <a:gd name="connsiteX116" fmla="*/ 833909 w 1512744"/>
                    <a:gd name="connsiteY116" fmla="*/ 302954 h 590380"/>
                    <a:gd name="connsiteX117" fmla="*/ 878799 w 1512744"/>
                    <a:gd name="connsiteY117" fmla="*/ 239857 h 590380"/>
                    <a:gd name="connsiteX118" fmla="*/ 915839 w 1512744"/>
                    <a:gd name="connsiteY118" fmla="*/ 320576 h 590380"/>
                    <a:gd name="connsiteX119" fmla="*/ 838419 w 1512744"/>
                    <a:gd name="connsiteY119" fmla="*/ 316024 h 590380"/>
                    <a:gd name="connsiteX120" fmla="*/ 833909 w 1512744"/>
                    <a:gd name="connsiteY120" fmla="*/ 302954 h 590380"/>
                    <a:gd name="connsiteX121" fmla="*/ 944777 w 1512744"/>
                    <a:gd name="connsiteY121" fmla="*/ 303246 h 590380"/>
                    <a:gd name="connsiteX122" fmla="*/ 904230 w 1512744"/>
                    <a:gd name="connsiteY122" fmla="*/ 214760 h 590380"/>
                    <a:gd name="connsiteX123" fmla="*/ 858546 w 1512744"/>
                    <a:gd name="connsiteY123" fmla="*/ 210710 h 590380"/>
                    <a:gd name="connsiteX124" fmla="*/ 810023 w 1512744"/>
                    <a:gd name="connsiteY124" fmla="*/ 280572 h 590380"/>
                    <a:gd name="connsiteX125" fmla="*/ 745089 w 1512744"/>
                    <a:gd name="connsiteY125" fmla="*/ 305543 h 590380"/>
                    <a:gd name="connsiteX126" fmla="*/ 891828 w 1512744"/>
                    <a:gd name="connsiteY126" fmla="*/ 98129 h 590380"/>
                    <a:gd name="connsiteX127" fmla="*/ 996808 w 1512744"/>
                    <a:gd name="connsiteY127" fmla="*/ 325963 h 590380"/>
                    <a:gd name="connsiteX128" fmla="*/ 944777 w 1512744"/>
                    <a:gd name="connsiteY128" fmla="*/ 303246 h 590380"/>
                    <a:gd name="connsiteX129" fmla="*/ 1062786 w 1512744"/>
                    <a:gd name="connsiteY129" fmla="*/ 510368 h 590380"/>
                    <a:gd name="connsiteX130" fmla="*/ 996307 w 1512744"/>
                    <a:gd name="connsiteY130" fmla="*/ 445308 h 590380"/>
                    <a:gd name="connsiteX131" fmla="*/ 1063371 w 1512744"/>
                    <a:gd name="connsiteY131" fmla="*/ 379038 h 590380"/>
                    <a:gd name="connsiteX132" fmla="*/ 1129349 w 1512744"/>
                    <a:gd name="connsiteY132" fmla="*/ 444765 h 590380"/>
                    <a:gd name="connsiteX133" fmla="*/ 1062786 w 1512744"/>
                    <a:gd name="connsiteY133" fmla="*/ 510368 h 590380"/>
                    <a:gd name="connsiteX134" fmla="*/ 1123712 w 1512744"/>
                    <a:gd name="connsiteY134" fmla="*/ 341831 h 590380"/>
                    <a:gd name="connsiteX135" fmla="*/ 1176118 w 1512744"/>
                    <a:gd name="connsiteY135" fmla="*/ 267501 h 590380"/>
                    <a:gd name="connsiteX136" fmla="*/ 1214661 w 1512744"/>
                    <a:gd name="connsiteY136" fmla="*/ 350642 h 590380"/>
                    <a:gd name="connsiteX137" fmla="*/ 1123712 w 1512744"/>
                    <a:gd name="connsiteY137" fmla="*/ 341831 h 590380"/>
                    <a:gd name="connsiteX138" fmla="*/ 1248987 w 1512744"/>
                    <a:gd name="connsiteY138" fmla="*/ 528616 h 590380"/>
                    <a:gd name="connsiteX139" fmla="*/ 1183969 w 1512744"/>
                    <a:gd name="connsiteY139" fmla="*/ 461636 h 590380"/>
                    <a:gd name="connsiteX140" fmla="*/ 1249571 w 1512744"/>
                    <a:gd name="connsiteY140" fmla="*/ 396117 h 590380"/>
                    <a:gd name="connsiteX141" fmla="*/ 1316343 w 1512744"/>
                    <a:gd name="connsiteY141" fmla="*/ 461176 h 590380"/>
                    <a:gd name="connsiteX142" fmla="*/ 1248987 w 1512744"/>
                    <a:gd name="connsiteY142" fmla="*/ 528616 h 5903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</a:cxnLst>
                  <a:rect l="l" t="t" r="r" b="b"/>
                  <a:pathLst>
                    <a:path w="1512744" h="590380">
                      <a:moveTo>
                        <a:pt x="1493649" y="375697"/>
                      </a:moveTo>
                      <a:cubicBezTo>
                        <a:pt x="1470431" y="373985"/>
                        <a:pt x="1447255" y="371980"/>
                        <a:pt x="1420989" y="369809"/>
                      </a:cubicBezTo>
                      <a:cubicBezTo>
                        <a:pt x="1439405" y="343835"/>
                        <a:pt x="1456066" y="320325"/>
                        <a:pt x="1473688" y="295479"/>
                      </a:cubicBezTo>
                      <a:cubicBezTo>
                        <a:pt x="1486132" y="321662"/>
                        <a:pt x="1497616" y="345882"/>
                        <a:pt x="1509099" y="370101"/>
                      </a:cubicBezTo>
                      <a:cubicBezTo>
                        <a:pt x="1512482" y="334565"/>
                        <a:pt x="1518745" y="300156"/>
                        <a:pt x="1498576" y="268253"/>
                      </a:cubicBezTo>
                      <a:cubicBezTo>
                        <a:pt x="1487552" y="250756"/>
                        <a:pt x="1467299" y="247541"/>
                        <a:pt x="1455022" y="264453"/>
                      </a:cubicBezTo>
                      <a:cubicBezTo>
                        <a:pt x="1437484" y="288589"/>
                        <a:pt x="1418275" y="311807"/>
                        <a:pt x="1403743" y="337655"/>
                      </a:cubicBezTo>
                      <a:cubicBezTo>
                        <a:pt x="1388961" y="363963"/>
                        <a:pt x="1370378" y="371104"/>
                        <a:pt x="1341147" y="359411"/>
                      </a:cubicBezTo>
                      <a:cubicBezTo>
                        <a:pt x="1389378" y="291262"/>
                        <a:pt x="1437525" y="223237"/>
                        <a:pt x="1486675" y="153793"/>
                      </a:cubicBezTo>
                      <a:cubicBezTo>
                        <a:pt x="1494150" y="168826"/>
                        <a:pt x="1500622" y="181855"/>
                        <a:pt x="1509767" y="200228"/>
                      </a:cubicBezTo>
                      <a:cubicBezTo>
                        <a:pt x="1509183" y="173545"/>
                        <a:pt x="1511020" y="153250"/>
                        <a:pt x="1506469" y="133499"/>
                      </a:cubicBezTo>
                      <a:cubicBezTo>
                        <a:pt x="1504840" y="126483"/>
                        <a:pt x="1511229" y="114791"/>
                        <a:pt x="1498660" y="112954"/>
                      </a:cubicBezTo>
                      <a:cubicBezTo>
                        <a:pt x="1486717" y="111158"/>
                        <a:pt x="1475484" y="110030"/>
                        <a:pt x="1466422" y="123852"/>
                      </a:cubicBezTo>
                      <a:cubicBezTo>
                        <a:pt x="1442495" y="160391"/>
                        <a:pt x="1416479" y="195551"/>
                        <a:pt x="1391216" y="231171"/>
                      </a:cubicBezTo>
                      <a:cubicBezTo>
                        <a:pt x="1368081" y="263785"/>
                        <a:pt x="1344822" y="296314"/>
                        <a:pt x="1320519" y="330431"/>
                      </a:cubicBezTo>
                      <a:cubicBezTo>
                        <a:pt x="1284022" y="251299"/>
                        <a:pt x="1248861" y="174714"/>
                        <a:pt x="1213325" y="98296"/>
                      </a:cubicBezTo>
                      <a:cubicBezTo>
                        <a:pt x="1204514" y="79338"/>
                        <a:pt x="1183343" y="77334"/>
                        <a:pt x="1171274" y="93954"/>
                      </a:cubicBezTo>
                      <a:cubicBezTo>
                        <a:pt x="1155824" y="115292"/>
                        <a:pt x="1140749" y="136923"/>
                        <a:pt x="1125507" y="158428"/>
                      </a:cubicBezTo>
                      <a:cubicBezTo>
                        <a:pt x="1091892" y="205866"/>
                        <a:pt x="1058235" y="253303"/>
                        <a:pt x="1023408" y="302453"/>
                      </a:cubicBezTo>
                      <a:cubicBezTo>
                        <a:pt x="1019232" y="294018"/>
                        <a:pt x="1016017" y="287963"/>
                        <a:pt x="1013135" y="281741"/>
                      </a:cubicBezTo>
                      <a:cubicBezTo>
                        <a:pt x="981274" y="212672"/>
                        <a:pt x="949538" y="143521"/>
                        <a:pt x="917592" y="74452"/>
                      </a:cubicBezTo>
                      <a:cubicBezTo>
                        <a:pt x="906610" y="50734"/>
                        <a:pt x="886023" y="48562"/>
                        <a:pt x="871199" y="69483"/>
                      </a:cubicBezTo>
                      <a:cubicBezTo>
                        <a:pt x="833115" y="123268"/>
                        <a:pt x="795241" y="177178"/>
                        <a:pt x="757199" y="231004"/>
                      </a:cubicBezTo>
                      <a:cubicBezTo>
                        <a:pt x="747177" y="245202"/>
                        <a:pt x="736862" y="259191"/>
                        <a:pt x="725212" y="275268"/>
                      </a:cubicBezTo>
                      <a:cubicBezTo>
                        <a:pt x="689341" y="197138"/>
                        <a:pt x="655100" y="122391"/>
                        <a:pt x="620732" y="47685"/>
                      </a:cubicBezTo>
                      <a:cubicBezTo>
                        <a:pt x="609124" y="22505"/>
                        <a:pt x="588829" y="20542"/>
                        <a:pt x="572961" y="42966"/>
                      </a:cubicBezTo>
                      <a:cubicBezTo>
                        <a:pt x="552165" y="72448"/>
                        <a:pt x="531453" y="101971"/>
                        <a:pt x="510574" y="131411"/>
                      </a:cubicBezTo>
                      <a:cubicBezTo>
                        <a:pt x="483473" y="169661"/>
                        <a:pt x="456246" y="207828"/>
                        <a:pt x="427892" y="247791"/>
                      </a:cubicBezTo>
                      <a:cubicBezTo>
                        <a:pt x="391646" y="169244"/>
                        <a:pt x="356736" y="93369"/>
                        <a:pt x="321534" y="17577"/>
                      </a:cubicBezTo>
                      <a:cubicBezTo>
                        <a:pt x="311596" y="-3845"/>
                        <a:pt x="290716" y="-5974"/>
                        <a:pt x="277354" y="12775"/>
                      </a:cubicBezTo>
                      <a:cubicBezTo>
                        <a:pt x="262488" y="33696"/>
                        <a:pt x="247831" y="54742"/>
                        <a:pt x="233006" y="75705"/>
                      </a:cubicBezTo>
                      <a:cubicBezTo>
                        <a:pt x="199391" y="123143"/>
                        <a:pt x="165692" y="170496"/>
                        <a:pt x="130406" y="220147"/>
                      </a:cubicBezTo>
                      <a:cubicBezTo>
                        <a:pt x="106562" y="168743"/>
                        <a:pt x="83971" y="120011"/>
                        <a:pt x="60920" y="70276"/>
                      </a:cubicBezTo>
                      <a:cubicBezTo>
                        <a:pt x="46054" y="97920"/>
                        <a:pt x="44969" y="122182"/>
                        <a:pt x="60336" y="149200"/>
                      </a:cubicBezTo>
                      <a:cubicBezTo>
                        <a:pt x="77540" y="179433"/>
                        <a:pt x="89859" y="212464"/>
                        <a:pt x="104641" y="245119"/>
                      </a:cubicBezTo>
                      <a:cubicBezTo>
                        <a:pt x="64678" y="247290"/>
                        <a:pt x="64678" y="247290"/>
                        <a:pt x="49311" y="214635"/>
                      </a:cubicBezTo>
                      <a:cubicBezTo>
                        <a:pt x="43465" y="202149"/>
                        <a:pt x="37619" y="189664"/>
                        <a:pt x="30687" y="174965"/>
                      </a:cubicBezTo>
                      <a:cubicBezTo>
                        <a:pt x="17074" y="201982"/>
                        <a:pt x="21584" y="230712"/>
                        <a:pt x="12355" y="257062"/>
                      </a:cubicBezTo>
                      <a:cubicBezTo>
                        <a:pt x="1248" y="288673"/>
                        <a:pt x="7010" y="323082"/>
                        <a:pt x="2751" y="355820"/>
                      </a:cubicBezTo>
                      <a:cubicBezTo>
                        <a:pt x="-1091" y="385176"/>
                        <a:pt x="-590" y="413697"/>
                        <a:pt x="2292" y="442719"/>
                      </a:cubicBezTo>
                      <a:cubicBezTo>
                        <a:pt x="3127" y="451071"/>
                        <a:pt x="5423" y="454370"/>
                        <a:pt x="14443" y="455163"/>
                      </a:cubicBezTo>
                      <a:cubicBezTo>
                        <a:pt x="70399" y="460091"/>
                        <a:pt x="126314" y="465978"/>
                        <a:pt x="182270" y="471157"/>
                      </a:cubicBezTo>
                      <a:cubicBezTo>
                        <a:pt x="249292" y="477337"/>
                        <a:pt x="316356" y="482891"/>
                        <a:pt x="383378" y="489155"/>
                      </a:cubicBezTo>
                      <a:cubicBezTo>
                        <a:pt x="464890" y="496796"/>
                        <a:pt x="546319" y="505106"/>
                        <a:pt x="627831" y="512664"/>
                      </a:cubicBezTo>
                      <a:cubicBezTo>
                        <a:pt x="710054" y="520306"/>
                        <a:pt x="792317" y="527113"/>
                        <a:pt x="874498" y="534755"/>
                      </a:cubicBezTo>
                      <a:cubicBezTo>
                        <a:pt x="971878" y="543816"/>
                        <a:pt x="1069217" y="553629"/>
                        <a:pt x="1166597" y="562649"/>
                      </a:cubicBezTo>
                      <a:cubicBezTo>
                        <a:pt x="1266776" y="571961"/>
                        <a:pt x="1366996" y="580480"/>
                        <a:pt x="1467132" y="590126"/>
                      </a:cubicBezTo>
                      <a:cubicBezTo>
                        <a:pt x="1477781" y="591170"/>
                        <a:pt x="1482290" y="589291"/>
                        <a:pt x="1484420" y="578893"/>
                      </a:cubicBezTo>
                      <a:cubicBezTo>
                        <a:pt x="1489181" y="555842"/>
                        <a:pt x="1496279" y="533210"/>
                        <a:pt x="1498367" y="508155"/>
                      </a:cubicBezTo>
                      <a:cubicBezTo>
                        <a:pt x="1470139" y="543983"/>
                        <a:pt x="1443706" y="553462"/>
                        <a:pt x="1411677" y="540183"/>
                      </a:cubicBezTo>
                      <a:cubicBezTo>
                        <a:pt x="1383073" y="528324"/>
                        <a:pt x="1367538" y="500012"/>
                        <a:pt x="1371798" y="467565"/>
                      </a:cubicBezTo>
                      <a:cubicBezTo>
                        <a:pt x="1375222" y="441592"/>
                        <a:pt x="1400319" y="417163"/>
                        <a:pt x="1427712" y="413112"/>
                      </a:cubicBezTo>
                      <a:cubicBezTo>
                        <a:pt x="1460325" y="408310"/>
                        <a:pt x="1486926" y="426851"/>
                        <a:pt x="1504088" y="466689"/>
                      </a:cubicBezTo>
                      <a:cubicBezTo>
                        <a:pt x="1507638" y="442302"/>
                        <a:pt x="1508556" y="418165"/>
                        <a:pt x="1510728" y="394154"/>
                      </a:cubicBezTo>
                      <a:cubicBezTo>
                        <a:pt x="1512106" y="378912"/>
                        <a:pt x="1505383" y="376532"/>
                        <a:pt x="1493649" y="375697"/>
                      </a:cubicBezTo>
                      <a:close/>
                      <a:moveTo>
                        <a:pt x="126523" y="424512"/>
                      </a:moveTo>
                      <a:cubicBezTo>
                        <a:pt x="90193" y="424387"/>
                        <a:pt x="61045" y="394739"/>
                        <a:pt x="61087" y="357866"/>
                      </a:cubicBezTo>
                      <a:cubicBezTo>
                        <a:pt x="61129" y="320242"/>
                        <a:pt x="89316" y="291846"/>
                        <a:pt x="126564" y="291930"/>
                      </a:cubicBezTo>
                      <a:cubicBezTo>
                        <a:pt x="163896" y="292013"/>
                        <a:pt x="192208" y="320451"/>
                        <a:pt x="192167" y="357950"/>
                      </a:cubicBezTo>
                      <a:cubicBezTo>
                        <a:pt x="192167" y="394614"/>
                        <a:pt x="162602" y="424638"/>
                        <a:pt x="126523" y="424512"/>
                      </a:cubicBezTo>
                      <a:close/>
                      <a:moveTo>
                        <a:pt x="313934" y="441884"/>
                      </a:moveTo>
                      <a:cubicBezTo>
                        <a:pt x="278022" y="441926"/>
                        <a:pt x="248123" y="412110"/>
                        <a:pt x="247789" y="375906"/>
                      </a:cubicBezTo>
                      <a:cubicBezTo>
                        <a:pt x="247455" y="338741"/>
                        <a:pt x="277980" y="307965"/>
                        <a:pt x="314560" y="308633"/>
                      </a:cubicBezTo>
                      <a:cubicBezTo>
                        <a:pt x="350681" y="309301"/>
                        <a:pt x="379411" y="338991"/>
                        <a:pt x="379286" y="375572"/>
                      </a:cubicBezTo>
                      <a:cubicBezTo>
                        <a:pt x="379202" y="411901"/>
                        <a:pt x="349679" y="441842"/>
                        <a:pt x="313934" y="441884"/>
                      </a:cubicBezTo>
                      <a:close/>
                      <a:moveTo>
                        <a:pt x="231002" y="259442"/>
                      </a:moveTo>
                      <a:cubicBezTo>
                        <a:pt x="249042" y="233760"/>
                        <a:pt x="265202" y="210793"/>
                        <a:pt x="283617" y="184527"/>
                      </a:cubicBezTo>
                      <a:cubicBezTo>
                        <a:pt x="296813" y="213215"/>
                        <a:pt x="308464" y="238604"/>
                        <a:pt x="321743" y="267543"/>
                      </a:cubicBezTo>
                      <a:cubicBezTo>
                        <a:pt x="290591" y="264745"/>
                        <a:pt x="262321" y="262240"/>
                        <a:pt x="231002" y="259442"/>
                      </a:cubicBezTo>
                      <a:close/>
                      <a:moveTo>
                        <a:pt x="345754" y="242070"/>
                      </a:moveTo>
                      <a:cubicBezTo>
                        <a:pt x="335982" y="213424"/>
                        <a:pt x="321158" y="186490"/>
                        <a:pt x="308380" y="158846"/>
                      </a:cubicBezTo>
                      <a:cubicBezTo>
                        <a:pt x="298692" y="137883"/>
                        <a:pt x="277771" y="135921"/>
                        <a:pt x="264242" y="154670"/>
                      </a:cubicBezTo>
                      <a:cubicBezTo>
                        <a:pt x="246828" y="178848"/>
                        <a:pt x="227160" y="201857"/>
                        <a:pt x="212879" y="227789"/>
                      </a:cubicBezTo>
                      <a:cubicBezTo>
                        <a:pt x="198430" y="254055"/>
                        <a:pt x="179347" y="259233"/>
                        <a:pt x="149824" y="250631"/>
                      </a:cubicBezTo>
                      <a:cubicBezTo>
                        <a:pt x="198639" y="181604"/>
                        <a:pt x="246536" y="113872"/>
                        <a:pt x="296688" y="42925"/>
                      </a:cubicBezTo>
                      <a:cubicBezTo>
                        <a:pt x="332850" y="121430"/>
                        <a:pt x="367802" y="197347"/>
                        <a:pt x="403046" y="273848"/>
                      </a:cubicBezTo>
                      <a:cubicBezTo>
                        <a:pt x="374943" y="276813"/>
                        <a:pt x="355609" y="270967"/>
                        <a:pt x="345754" y="242070"/>
                      </a:cubicBezTo>
                      <a:close/>
                      <a:moveTo>
                        <a:pt x="1189398" y="125732"/>
                      </a:moveTo>
                      <a:cubicBezTo>
                        <a:pt x="1225644" y="204404"/>
                        <a:pt x="1260595" y="280279"/>
                        <a:pt x="1295756" y="356613"/>
                      </a:cubicBezTo>
                      <a:cubicBezTo>
                        <a:pt x="1265606" y="360330"/>
                        <a:pt x="1246648" y="351602"/>
                        <a:pt x="1237044" y="321411"/>
                      </a:cubicBezTo>
                      <a:cubicBezTo>
                        <a:pt x="1228483" y="294644"/>
                        <a:pt x="1214077" y="269714"/>
                        <a:pt x="1202176" y="243991"/>
                      </a:cubicBezTo>
                      <a:cubicBezTo>
                        <a:pt x="1190567" y="218978"/>
                        <a:pt x="1170773" y="217391"/>
                        <a:pt x="1154613" y="240191"/>
                      </a:cubicBezTo>
                      <a:cubicBezTo>
                        <a:pt x="1137408" y="264495"/>
                        <a:pt x="1120204" y="288840"/>
                        <a:pt x="1103041" y="313185"/>
                      </a:cubicBezTo>
                      <a:cubicBezTo>
                        <a:pt x="1082538" y="342332"/>
                        <a:pt x="1081369" y="342750"/>
                        <a:pt x="1043160" y="332352"/>
                      </a:cubicBezTo>
                      <a:cubicBezTo>
                        <a:pt x="1091892" y="263492"/>
                        <a:pt x="1139454" y="196303"/>
                        <a:pt x="1189398" y="125732"/>
                      </a:cubicBezTo>
                      <a:close/>
                      <a:moveTo>
                        <a:pt x="594299" y="70610"/>
                      </a:moveTo>
                      <a:cubicBezTo>
                        <a:pt x="630212" y="148573"/>
                        <a:pt x="665080" y="224281"/>
                        <a:pt x="700324" y="300783"/>
                      </a:cubicBezTo>
                      <a:cubicBezTo>
                        <a:pt x="697025" y="302119"/>
                        <a:pt x="696399" y="302536"/>
                        <a:pt x="695730" y="302578"/>
                      </a:cubicBezTo>
                      <a:cubicBezTo>
                        <a:pt x="664286" y="306169"/>
                        <a:pt x="649462" y="289174"/>
                        <a:pt x="639941" y="261363"/>
                      </a:cubicBezTo>
                      <a:cubicBezTo>
                        <a:pt x="631673" y="237310"/>
                        <a:pt x="619480" y="214551"/>
                        <a:pt x="608247" y="191584"/>
                      </a:cubicBezTo>
                      <a:cubicBezTo>
                        <a:pt x="604113" y="183107"/>
                        <a:pt x="603820" y="171457"/>
                        <a:pt x="589080" y="170538"/>
                      </a:cubicBezTo>
                      <a:cubicBezTo>
                        <a:pt x="574882" y="169661"/>
                        <a:pt x="566238" y="174297"/>
                        <a:pt x="558554" y="185905"/>
                      </a:cubicBezTo>
                      <a:cubicBezTo>
                        <a:pt x="541308" y="211879"/>
                        <a:pt x="521974" y="236475"/>
                        <a:pt x="505312" y="262741"/>
                      </a:cubicBezTo>
                      <a:cubicBezTo>
                        <a:pt x="494748" y="279402"/>
                        <a:pt x="483264" y="288255"/>
                        <a:pt x="463304" y="280404"/>
                      </a:cubicBezTo>
                      <a:cubicBezTo>
                        <a:pt x="459587" y="278943"/>
                        <a:pt x="455119" y="279361"/>
                        <a:pt x="447310" y="278484"/>
                      </a:cubicBezTo>
                      <a:cubicBezTo>
                        <a:pt x="496668" y="208705"/>
                        <a:pt x="544732" y="140681"/>
                        <a:pt x="594299" y="70610"/>
                      </a:cubicBezTo>
                      <a:close/>
                      <a:moveTo>
                        <a:pt x="500009" y="458796"/>
                      </a:moveTo>
                      <a:cubicBezTo>
                        <a:pt x="463805" y="458253"/>
                        <a:pt x="434156" y="428104"/>
                        <a:pt x="434449" y="392233"/>
                      </a:cubicBezTo>
                      <a:cubicBezTo>
                        <a:pt x="434741" y="356572"/>
                        <a:pt x="465350" y="325879"/>
                        <a:pt x="500677" y="325879"/>
                      </a:cubicBezTo>
                      <a:cubicBezTo>
                        <a:pt x="537550" y="325879"/>
                        <a:pt x="567031" y="356279"/>
                        <a:pt x="566614" y="393904"/>
                      </a:cubicBezTo>
                      <a:cubicBezTo>
                        <a:pt x="566196" y="430233"/>
                        <a:pt x="536381" y="459339"/>
                        <a:pt x="500009" y="458796"/>
                      </a:cubicBezTo>
                      <a:close/>
                      <a:moveTo>
                        <a:pt x="528697" y="286710"/>
                      </a:moveTo>
                      <a:cubicBezTo>
                        <a:pt x="546570" y="261363"/>
                        <a:pt x="563022" y="237978"/>
                        <a:pt x="581229" y="212171"/>
                      </a:cubicBezTo>
                      <a:cubicBezTo>
                        <a:pt x="593339" y="238604"/>
                        <a:pt x="603946" y="261738"/>
                        <a:pt x="614469" y="284873"/>
                      </a:cubicBezTo>
                      <a:cubicBezTo>
                        <a:pt x="615596" y="287295"/>
                        <a:pt x="616223" y="289925"/>
                        <a:pt x="618018" y="295103"/>
                      </a:cubicBezTo>
                      <a:cubicBezTo>
                        <a:pt x="588119" y="292347"/>
                        <a:pt x="559974" y="289675"/>
                        <a:pt x="528697" y="286710"/>
                      </a:cubicBezTo>
                      <a:close/>
                      <a:moveTo>
                        <a:pt x="688172" y="475499"/>
                      </a:moveTo>
                      <a:cubicBezTo>
                        <a:pt x="651759" y="475499"/>
                        <a:pt x="621735" y="446310"/>
                        <a:pt x="621359" y="410440"/>
                      </a:cubicBezTo>
                      <a:cubicBezTo>
                        <a:pt x="620983" y="375196"/>
                        <a:pt x="651383" y="344169"/>
                        <a:pt x="687003" y="343460"/>
                      </a:cubicBezTo>
                      <a:cubicBezTo>
                        <a:pt x="723876" y="342750"/>
                        <a:pt x="754443" y="373066"/>
                        <a:pt x="754317" y="410231"/>
                      </a:cubicBezTo>
                      <a:cubicBezTo>
                        <a:pt x="754192" y="446728"/>
                        <a:pt x="725003" y="475458"/>
                        <a:pt x="688172" y="475499"/>
                      </a:cubicBezTo>
                      <a:close/>
                      <a:moveTo>
                        <a:pt x="874999" y="492704"/>
                      </a:moveTo>
                      <a:cubicBezTo>
                        <a:pt x="838419" y="492620"/>
                        <a:pt x="808394" y="462763"/>
                        <a:pt x="808728" y="426851"/>
                      </a:cubicBezTo>
                      <a:cubicBezTo>
                        <a:pt x="809063" y="390563"/>
                        <a:pt x="838962" y="361457"/>
                        <a:pt x="875709" y="361666"/>
                      </a:cubicBezTo>
                      <a:cubicBezTo>
                        <a:pt x="912707" y="361875"/>
                        <a:pt x="942272" y="391273"/>
                        <a:pt x="941938" y="427519"/>
                      </a:cubicBezTo>
                      <a:cubicBezTo>
                        <a:pt x="941604" y="463807"/>
                        <a:pt x="911788" y="492787"/>
                        <a:pt x="874999" y="492704"/>
                      </a:cubicBezTo>
                      <a:close/>
                      <a:moveTo>
                        <a:pt x="833909" y="302954"/>
                      </a:moveTo>
                      <a:cubicBezTo>
                        <a:pt x="848274" y="282785"/>
                        <a:pt x="862638" y="262615"/>
                        <a:pt x="878799" y="239857"/>
                      </a:cubicBezTo>
                      <a:cubicBezTo>
                        <a:pt x="891995" y="268587"/>
                        <a:pt x="903645" y="294018"/>
                        <a:pt x="915839" y="320576"/>
                      </a:cubicBezTo>
                      <a:cubicBezTo>
                        <a:pt x="888570" y="323583"/>
                        <a:pt x="863682" y="316066"/>
                        <a:pt x="838419" y="316024"/>
                      </a:cubicBezTo>
                      <a:cubicBezTo>
                        <a:pt x="826100" y="316024"/>
                        <a:pt x="829232" y="309510"/>
                        <a:pt x="833909" y="302954"/>
                      </a:cubicBezTo>
                      <a:close/>
                      <a:moveTo>
                        <a:pt x="944777" y="303246"/>
                      </a:moveTo>
                      <a:cubicBezTo>
                        <a:pt x="931164" y="273807"/>
                        <a:pt x="917843" y="244242"/>
                        <a:pt x="904230" y="214760"/>
                      </a:cubicBezTo>
                      <a:cubicBezTo>
                        <a:pt x="894083" y="192837"/>
                        <a:pt x="872619" y="190916"/>
                        <a:pt x="858546" y="210710"/>
                      </a:cubicBezTo>
                      <a:cubicBezTo>
                        <a:pt x="842093" y="233844"/>
                        <a:pt x="823511" y="255809"/>
                        <a:pt x="810023" y="280572"/>
                      </a:cubicBezTo>
                      <a:cubicBezTo>
                        <a:pt x="795282" y="307589"/>
                        <a:pt x="775698" y="314980"/>
                        <a:pt x="745089" y="305543"/>
                      </a:cubicBezTo>
                      <a:cubicBezTo>
                        <a:pt x="793904" y="236516"/>
                        <a:pt x="841801" y="168868"/>
                        <a:pt x="891828" y="98129"/>
                      </a:cubicBezTo>
                      <a:cubicBezTo>
                        <a:pt x="927406" y="175340"/>
                        <a:pt x="962065" y="250547"/>
                        <a:pt x="996808" y="325963"/>
                      </a:cubicBezTo>
                      <a:cubicBezTo>
                        <a:pt x="965823" y="333688"/>
                        <a:pt x="957054" y="329805"/>
                        <a:pt x="944777" y="303246"/>
                      </a:cubicBezTo>
                      <a:close/>
                      <a:moveTo>
                        <a:pt x="1062786" y="510368"/>
                      </a:moveTo>
                      <a:cubicBezTo>
                        <a:pt x="1026081" y="510451"/>
                        <a:pt x="996641" y="481680"/>
                        <a:pt x="996307" y="445308"/>
                      </a:cubicBezTo>
                      <a:cubicBezTo>
                        <a:pt x="995931" y="408060"/>
                        <a:pt x="1025454" y="378871"/>
                        <a:pt x="1063371" y="379038"/>
                      </a:cubicBezTo>
                      <a:cubicBezTo>
                        <a:pt x="1099617" y="379205"/>
                        <a:pt x="1129474" y="408937"/>
                        <a:pt x="1129349" y="444765"/>
                      </a:cubicBezTo>
                      <a:cubicBezTo>
                        <a:pt x="1129224" y="480302"/>
                        <a:pt x="1098824" y="510284"/>
                        <a:pt x="1062786" y="510368"/>
                      </a:cubicBezTo>
                      <a:close/>
                      <a:moveTo>
                        <a:pt x="1123712" y="341831"/>
                      </a:moveTo>
                      <a:cubicBezTo>
                        <a:pt x="1142085" y="315774"/>
                        <a:pt x="1157953" y="293224"/>
                        <a:pt x="1176118" y="267501"/>
                      </a:cubicBezTo>
                      <a:cubicBezTo>
                        <a:pt x="1189314" y="295939"/>
                        <a:pt x="1201382" y="322038"/>
                        <a:pt x="1214661" y="350642"/>
                      </a:cubicBezTo>
                      <a:cubicBezTo>
                        <a:pt x="1183426" y="347594"/>
                        <a:pt x="1155281" y="344879"/>
                        <a:pt x="1123712" y="341831"/>
                      </a:cubicBezTo>
                      <a:close/>
                      <a:moveTo>
                        <a:pt x="1248987" y="528616"/>
                      </a:moveTo>
                      <a:cubicBezTo>
                        <a:pt x="1212490" y="527697"/>
                        <a:pt x="1183885" y="498216"/>
                        <a:pt x="1183969" y="461636"/>
                      </a:cubicBezTo>
                      <a:cubicBezTo>
                        <a:pt x="1184052" y="424680"/>
                        <a:pt x="1212699" y="396117"/>
                        <a:pt x="1249571" y="396117"/>
                      </a:cubicBezTo>
                      <a:cubicBezTo>
                        <a:pt x="1286444" y="396117"/>
                        <a:pt x="1315591" y="424554"/>
                        <a:pt x="1316343" y="461176"/>
                      </a:cubicBezTo>
                      <a:cubicBezTo>
                        <a:pt x="1317053" y="497005"/>
                        <a:pt x="1284565" y="529535"/>
                        <a:pt x="1248987" y="528616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7" name="Freeform: Shape 146">
                  <a:extLst>
                    <a:ext uri="{FF2B5EF4-FFF2-40B4-BE49-F238E27FC236}">
                      <a16:creationId xmlns:a16="http://schemas.microsoft.com/office/drawing/2014/main" xmlns="" id="{9A6560BA-46E0-4865-B8BF-F071DF3C85A8}"/>
                    </a:ext>
                  </a:extLst>
                </p:cNvPr>
                <p:cNvSpPr/>
                <p:nvPr/>
              </p:nvSpPr>
              <p:spPr>
                <a:xfrm>
                  <a:off x="4248668" y="3685079"/>
                  <a:ext cx="1365488" cy="423261"/>
                </a:xfrm>
                <a:custGeom>
                  <a:avLst/>
                  <a:gdLst>
                    <a:gd name="connsiteX0" fmla="*/ 429109 w 1365488"/>
                    <a:gd name="connsiteY0" fmla="*/ 336353 h 423261"/>
                    <a:gd name="connsiteX1" fmla="*/ 638401 w 1365488"/>
                    <a:gd name="connsiteY1" fmla="*/ 355895 h 423261"/>
                    <a:gd name="connsiteX2" fmla="*/ 837380 w 1365488"/>
                    <a:gd name="connsiteY2" fmla="*/ 374102 h 423261"/>
                    <a:gd name="connsiteX3" fmla="*/ 1042497 w 1365488"/>
                    <a:gd name="connsiteY3" fmla="*/ 393436 h 423261"/>
                    <a:gd name="connsiteX4" fmla="*/ 1245568 w 1365488"/>
                    <a:gd name="connsiteY4" fmla="*/ 412603 h 423261"/>
                    <a:gd name="connsiteX5" fmla="*/ 1351258 w 1365488"/>
                    <a:gd name="connsiteY5" fmla="*/ 422333 h 423261"/>
                    <a:gd name="connsiteX6" fmla="*/ 1365163 w 1365488"/>
                    <a:gd name="connsiteY6" fmla="*/ 412353 h 423261"/>
                    <a:gd name="connsiteX7" fmla="*/ 1353930 w 1365488"/>
                    <a:gd name="connsiteY7" fmla="*/ 321654 h 423261"/>
                    <a:gd name="connsiteX8" fmla="*/ 1305533 w 1365488"/>
                    <a:gd name="connsiteY8" fmla="*/ 256552 h 423261"/>
                    <a:gd name="connsiteX9" fmla="*/ 1289414 w 1365488"/>
                    <a:gd name="connsiteY9" fmla="*/ 207445 h 423261"/>
                    <a:gd name="connsiteX10" fmla="*/ 1306994 w 1365488"/>
                    <a:gd name="connsiteY10" fmla="*/ 184561 h 423261"/>
                    <a:gd name="connsiteX11" fmla="*/ 1317559 w 1365488"/>
                    <a:gd name="connsiteY11" fmla="*/ 131236 h 423261"/>
                    <a:gd name="connsiteX12" fmla="*/ 1265111 w 1365488"/>
                    <a:gd name="connsiteY12" fmla="*/ 175332 h 423261"/>
                    <a:gd name="connsiteX13" fmla="*/ 1013851 w 1365488"/>
                    <a:gd name="connsiteY13" fmla="*/ 151572 h 423261"/>
                    <a:gd name="connsiteX14" fmla="*/ 895090 w 1365488"/>
                    <a:gd name="connsiteY14" fmla="*/ 68556 h 423261"/>
                    <a:gd name="connsiteX15" fmla="*/ 763969 w 1365488"/>
                    <a:gd name="connsiteY15" fmla="*/ 130150 h 423261"/>
                    <a:gd name="connsiteX16" fmla="*/ 645918 w 1365488"/>
                    <a:gd name="connsiteY16" fmla="*/ 46633 h 423261"/>
                    <a:gd name="connsiteX17" fmla="*/ 514003 w 1365488"/>
                    <a:gd name="connsiteY17" fmla="*/ 106765 h 423261"/>
                    <a:gd name="connsiteX18" fmla="*/ 262702 w 1365488"/>
                    <a:gd name="connsiteY18" fmla="*/ 83464 h 423261"/>
                    <a:gd name="connsiteX19" fmla="*/ 174884 w 1365488"/>
                    <a:gd name="connsiteY19" fmla="*/ 5752 h 423261"/>
                    <a:gd name="connsiteX20" fmla="*/ 123229 w 1365488"/>
                    <a:gd name="connsiteY20" fmla="*/ 33980 h 423261"/>
                    <a:gd name="connsiteX21" fmla="*/ 133501 w 1365488"/>
                    <a:gd name="connsiteY21" fmla="*/ 34690 h 423261"/>
                    <a:gd name="connsiteX22" fmla="*/ 239359 w 1365488"/>
                    <a:gd name="connsiteY22" fmla="*/ 132739 h 423261"/>
                    <a:gd name="connsiteX23" fmla="*/ 230506 w 1365488"/>
                    <a:gd name="connsiteY23" fmla="*/ 151614 h 423261"/>
                    <a:gd name="connsiteX24" fmla="*/ 124816 w 1365488"/>
                    <a:gd name="connsiteY24" fmla="*/ 212998 h 423261"/>
                    <a:gd name="connsiteX25" fmla="*/ 79884 w 1365488"/>
                    <a:gd name="connsiteY25" fmla="*/ 157168 h 423261"/>
                    <a:gd name="connsiteX26" fmla="*/ 62345 w 1365488"/>
                    <a:gd name="connsiteY26" fmla="*/ 152198 h 423261"/>
                    <a:gd name="connsiteX27" fmla="*/ 58670 w 1365488"/>
                    <a:gd name="connsiteY27" fmla="*/ 185229 h 423261"/>
                    <a:gd name="connsiteX28" fmla="*/ 100972 w 1365488"/>
                    <a:gd name="connsiteY28" fmla="*/ 259141 h 423261"/>
                    <a:gd name="connsiteX29" fmla="*/ 89029 w 1365488"/>
                    <a:gd name="connsiteY29" fmla="*/ 272421 h 423261"/>
                    <a:gd name="connsiteX30" fmla="*/ 37207 w 1365488"/>
                    <a:gd name="connsiteY30" fmla="*/ 267702 h 423261"/>
                    <a:gd name="connsiteX31" fmla="*/ 0 w 1365488"/>
                    <a:gd name="connsiteY31" fmla="*/ 297183 h 423261"/>
                    <a:gd name="connsiteX32" fmla="*/ 240444 w 1365488"/>
                    <a:gd name="connsiteY32" fmla="*/ 318814 h 423261"/>
                    <a:gd name="connsiteX33" fmla="*/ 429109 w 1365488"/>
                    <a:gd name="connsiteY33" fmla="*/ 336353 h 423261"/>
                    <a:gd name="connsiteX34" fmla="*/ 1353722 w 1365488"/>
                    <a:gd name="connsiteY34" fmla="*/ 375313 h 423261"/>
                    <a:gd name="connsiteX35" fmla="*/ 1339649 w 1365488"/>
                    <a:gd name="connsiteY35" fmla="*/ 388551 h 423261"/>
                    <a:gd name="connsiteX36" fmla="*/ 1161800 w 1365488"/>
                    <a:gd name="connsiteY36" fmla="*/ 371889 h 423261"/>
                    <a:gd name="connsiteX37" fmla="*/ 1146308 w 1365488"/>
                    <a:gd name="connsiteY37" fmla="*/ 345205 h 423261"/>
                    <a:gd name="connsiteX38" fmla="*/ 1245902 w 1365488"/>
                    <a:gd name="connsiteY38" fmla="*/ 279854 h 423261"/>
                    <a:gd name="connsiteX39" fmla="*/ 1353722 w 1365488"/>
                    <a:gd name="connsiteY39" fmla="*/ 375313 h 423261"/>
                    <a:gd name="connsiteX40" fmla="*/ 1029928 w 1365488"/>
                    <a:gd name="connsiteY40" fmla="*/ 206442 h 423261"/>
                    <a:gd name="connsiteX41" fmla="*/ 1132737 w 1365488"/>
                    <a:gd name="connsiteY41" fmla="*/ 127603 h 423261"/>
                    <a:gd name="connsiteX42" fmla="*/ 1236840 w 1365488"/>
                    <a:gd name="connsiteY42" fmla="*/ 204981 h 423261"/>
                    <a:gd name="connsiteX43" fmla="*/ 1240849 w 1365488"/>
                    <a:gd name="connsiteY43" fmla="*/ 223062 h 423261"/>
                    <a:gd name="connsiteX44" fmla="*/ 1225649 w 1365488"/>
                    <a:gd name="connsiteY44" fmla="*/ 245445 h 423261"/>
                    <a:gd name="connsiteX45" fmla="*/ 1126723 w 1365488"/>
                    <a:gd name="connsiteY45" fmla="*/ 305911 h 423261"/>
                    <a:gd name="connsiteX46" fmla="*/ 1038279 w 1365488"/>
                    <a:gd name="connsiteY46" fmla="*/ 227321 h 423261"/>
                    <a:gd name="connsiteX47" fmla="*/ 1029928 w 1365488"/>
                    <a:gd name="connsiteY47" fmla="*/ 206442 h 423261"/>
                    <a:gd name="connsiteX48" fmla="*/ 1049387 w 1365488"/>
                    <a:gd name="connsiteY48" fmla="*/ 270667 h 423261"/>
                    <a:gd name="connsiteX49" fmla="*/ 1101000 w 1365488"/>
                    <a:gd name="connsiteY49" fmla="*/ 342742 h 423261"/>
                    <a:gd name="connsiteX50" fmla="*/ 1082293 w 1365488"/>
                    <a:gd name="connsiteY50" fmla="*/ 363830 h 423261"/>
                    <a:gd name="connsiteX51" fmla="*/ 901437 w 1365488"/>
                    <a:gd name="connsiteY51" fmla="*/ 347711 h 423261"/>
                    <a:gd name="connsiteX52" fmla="*/ 892250 w 1365488"/>
                    <a:gd name="connsiteY52" fmla="*/ 330840 h 423261"/>
                    <a:gd name="connsiteX53" fmla="*/ 1049387 w 1365488"/>
                    <a:gd name="connsiteY53" fmla="*/ 270667 h 423261"/>
                    <a:gd name="connsiteX54" fmla="*/ 779837 w 1365488"/>
                    <a:gd name="connsiteY54" fmla="*/ 182014 h 423261"/>
                    <a:gd name="connsiteX55" fmla="*/ 955138 w 1365488"/>
                    <a:gd name="connsiteY55" fmla="*/ 132447 h 423261"/>
                    <a:gd name="connsiteX56" fmla="*/ 990382 w 1365488"/>
                    <a:gd name="connsiteY56" fmla="*/ 203060 h 423261"/>
                    <a:gd name="connsiteX57" fmla="*/ 980862 w 1365488"/>
                    <a:gd name="connsiteY57" fmla="*/ 221851 h 423261"/>
                    <a:gd name="connsiteX58" fmla="*/ 875923 w 1365488"/>
                    <a:gd name="connsiteY58" fmla="*/ 281440 h 423261"/>
                    <a:gd name="connsiteX59" fmla="*/ 786644 w 1365488"/>
                    <a:gd name="connsiteY59" fmla="*/ 203686 h 423261"/>
                    <a:gd name="connsiteX60" fmla="*/ 779837 w 1365488"/>
                    <a:gd name="connsiteY60" fmla="*/ 182014 h 423261"/>
                    <a:gd name="connsiteX61" fmla="*/ 852747 w 1365488"/>
                    <a:gd name="connsiteY61" fmla="*/ 330381 h 423261"/>
                    <a:gd name="connsiteX62" fmla="*/ 841430 w 1365488"/>
                    <a:gd name="connsiteY62" fmla="*/ 341990 h 423261"/>
                    <a:gd name="connsiteX63" fmla="*/ 655272 w 1365488"/>
                    <a:gd name="connsiteY63" fmla="*/ 324159 h 423261"/>
                    <a:gd name="connsiteX64" fmla="*/ 643746 w 1365488"/>
                    <a:gd name="connsiteY64" fmla="*/ 303071 h 423261"/>
                    <a:gd name="connsiteX65" fmla="*/ 744426 w 1365488"/>
                    <a:gd name="connsiteY65" fmla="*/ 232458 h 423261"/>
                    <a:gd name="connsiteX66" fmla="*/ 852747 w 1365488"/>
                    <a:gd name="connsiteY66" fmla="*/ 330381 h 423261"/>
                    <a:gd name="connsiteX67" fmla="*/ 529872 w 1365488"/>
                    <a:gd name="connsiteY67" fmla="*/ 156499 h 423261"/>
                    <a:gd name="connsiteX68" fmla="*/ 622533 w 1365488"/>
                    <a:gd name="connsiteY68" fmla="*/ 80750 h 423261"/>
                    <a:gd name="connsiteX69" fmla="*/ 728474 w 1365488"/>
                    <a:gd name="connsiteY69" fmla="*/ 140172 h 423261"/>
                    <a:gd name="connsiteX70" fmla="*/ 734362 w 1365488"/>
                    <a:gd name="connsiteY70" fmla="*/ 153451 h 423261"/>
                    <a:gd name="connsiteX71" fmla="*/ 710017 w 1365488"/>
                    <a:gd name="connsiteY71" fmla="*/ 201640 h 423261"/>
                    <a:gd name="connsiteX72" fmla="*/ 626124 w 1365488"/>
                    <a:gd name="connsiteY72" fmla="*/ 259643 h 423261"/>
                    <a:gd name="connsiteX73" fmla="*/ 534632 w 1365488"/>
                    <a:gd name="connsiteY73" fmla="*/ 180260 h 423261"/>
                    <a:gd name="connsiteX74" fmla="*/ 529872 w 1365488"/>
                    <a:gd name="connsiteY74" fmla="*/ 156499 h 423261"/>
                    <a:gd name="connsiteX75" fmla="*/ 590296 w 1365488"/>
                    <a:gd name="connsiteY75" fmla="*/ 268119 h 423261"/>
                    <a:gd name="connsiteX76" fmla="*/ 601111 w 1365488"/>
                    <a:gd name="connsiteY76" fmla="*/ 301401 h 423261"/>
                    <a:gd name="connsiteX77" fmla="*/ 579773 w 1365488"/>
                    <a:gd name="connsiteY77" fmla="*/ 317144 h 423261"/>
                    <a:gd name="connsiteX78" fmla="*/ 401673 w 1365488"/>
                    <a:gd name="connsiteY78" fmla="*/ 301568 h 423261"/>
                    <a:gd name="connsiteX79" fmla="*/ 391944 w 1365488"/>
                    <a:gd name="connsiteY79" fmla="*/ 283111 h 423261"/>
                    <a:gd name="connsiteX80" fmla="*/ 484021 w 1365488"/>
                    <a:gd name="connsiteY80" fmla="*/ 209867 h 423261"/>
                    <a:gd name="connsiteX81" fmla="*/ 590296 w 1365488"/>
                    <a:gd name="connsiteY81" fmla="*/ 268119 h 423261"/>
                    <a:gd name="connsiteX82" fmla="*/ 277776 w 1365488"/>
                    <a:gd name="connsiteY82" fmla="*/ 140548 h 423261"/>
                    <a:gd name="connsiteX83" fmla="*/ 379249 w 1365488"/>
                    <a:gd name="connsiteY83" fmla="*/ 57908 h 423261"/>
                    <a:gd name="connsiteX84" fmla="*/ 486109 w 1365488"/>
                    <a:gd name="connsiteY84" fmla="*/ 136873 h 423261"/>
                    <a:gd name="connsiteX85" fmla="*/ 490159 w 1365488"/>
                    <a:gd name="connsiteY85" fmla="*/ 159255 h 423261"/>
                    <a:gd name="connsiteX86" fmla="*/ 479511 w 1365488"/>
                    <a:gd name="connsiteY86" fmla="*/ 175458 h 423261"/>
                    <a:gd name="connsiteX87" fmla="*/ 374990 w 1365488"/>
                    <a:gd name="connsiteY87" fmla="*/ 234838 h 423261"/>
                    <a:gd name="connsiteX88" fmla="*/ 283080 w 1365488"/>
                    <a:gd name="connsiteY88" fmla="*/ 156374 h 423261"/>
                    <a:gd name="connsiteX89" fmla="*/ 277776 w 1365488"/>
                    <a:gd name="connsiteY89" fmla="*/ 140548 h 423261"/>
                    <a:gd name="connsiteX90" fmla="*/ 140350 w 1365488"/>
                    <a:gd name="connsiteY90" fmla="*/ 263192 h 423261"/>
                    <a:gd name="connsiteX91" fmla="*/ 251135 w 1365488"/>
                    <a:gd name="connsiteY91" fmla="*/ 186231 h 423261"/>
                    <a:gd name="connsiteX92" fmla="*/ 351814 w 1365488"/>
                    <a:gd name="connsiteY92" fmla="*/ 285407 h 423261"/>
                    <a:gd name="connsiteX93" fmla="*/ 341333 w 1365488"/>
                    <a:gd name="connsiteY93" fmla="*/ 295346 h 423261"/>
                    <a:gd name="connsiteX94" fmla="*/ 324880 w 1365488"/>
                    <a:gd name="connsiteY94" fmla="*/ 292966 h 423261"/>
                    <a:gd name="connsiteX95" fmla="*/ 324755 w 1365488"/>
                    <a:gd name="connsiteY95" fmla="*/ 294051 h 423261"/>
                    <a:gd name="connsiteX96" fmla="*/ 150873 w 1365488"/>
                    <a:gd name="connsiteY96" fmla="*/ 277306 h 423261"/>
                    <a:gd name="connsiteX97" fmla="*/ 140350 w 1365488"/>
                    <a:gd name="connsiteY97" fmla="*/ 263192 h 4232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</a:cxnLst>
                  <a:rect l="l" t="t" r="r" b="b"/>
                  <a:pathLst>
                    <a:path w="1365488" h="423261">
                      <a:moveTo>
                        <a:pt x="429109" y="336353"/>
                      </a:moveTo>
                      <a:cubicBezTo>
                        <a:pt x="498887" y="342867"/>
                        <a:pt x="568623" y="349423"/>
                        <a:pt x="638401" y="355895"/>
                      </a:cubicBezTo>
                      <a:cubicBezTo>
                        <a:pt x="704714" y="362034"/>
                        <a:pt x="771068" y="367964"/>
                        <a:pt x="837380" y="374102"/>
                      </a:cubicBezTo>
                      <a:cubicBezTo>
                        <a:pt x="905738" y="380449"/>
                        <a:pt x="974138" y="386964"/>
                        <a:pt x="1042497" y="393436"/>
                      </a:cubicBezTo>
                      <a:cubicBezTo>
                        <a:pt x="1110187" y="399825"/>
                        <a:pt x="1177877" y="406214"/>
                        <a:pt x="1245568" y="412603"/>
                      </a:cubicBezTo>
                      <a:cubicBezTo>
                        <a:pt x="1280812" y="415944"/>
                        <a:pt x="1316014" y="419452"/>
                        <a:pt x="1351258" y="422333"/>
                      </a:cubicBezTo>
                      <a:cubicBezTo>
                        <a:pt x="1357438" y="422834"/>
                        <a:pt x="1367418" y="427010"/>
                        <a:pt x="1365163" y="412353"/>
                      </a:cubicBezTo>
                      <a:cubicBezTo>
                        <a:pt x="1360528" y="382245"/>
                        <a:pt x="1355100" y="351970"/>
                        <a:pt x="1353930" y="321654"/>
                      </a:cubicBezTo>
                      <a:cubicBezTo>
                        <a:pt x="1352594" y="287495"/>
                        <a:pt x="1334095" y="269205"/>
                        <a:pt x="1305533" y="256552"/>
                      </a:cubicBezTo>
                      <a:cubicBezTo>
                        <a:pt x="1274590" y="242856"/>
                        <a:pt x="1272752" y="237135"/>
                        <a:pt x="1289414" y="207445"/>
                      </a:cubicBezTo>
                      <a:cubicBezTo>
                        <a:pt x="1294133" y="199093"/>
                        <a:pt x="1299436" y="189697"/>
                        <a:pt x="1306994" y="184561"/>
                      </a:cubicBezTo>
                      <a:cubicBezTo>
                        <a:pt x="1328834" y="169862"/>
                        <a:pt x="1327665" y="152156"/>
                        <a:pt x="1317559" y="131236"/>
                      </a:cubicBezTo>
                      <a:cubicBezTo>
                        <a:pt x="1295594" y="140882"/>
                        <a:pt x="1281062" y="158838"/>
                        <a:pt x="1265111" y="175332"/>
                      </a:cubicBezTo>
                      <a:cubicBezTo>
                        <a:pt x="1217214" y="80708"/>
                        <a:pt x="1092482" y="57240"/>
                        <a:pt x="1013851" y="151572"/>
                      </a:cubicBezTo>
                      <a:cubicBezTo>
                        <a:pt x="989004" y="102548"/>
                        <a:pt x="949250" y="73484"/>
                        <a:pt x="895090" y="68556"/>
                      </a:cubicBezTo>
                      <a:cubicBezTo>
                        <a:pt x="840762" y="63587"/>
                        <a:pt x="797501" y="87348"/>
                        <a:pt x="763969" y="130150"/>
                      </a:cubicBezTo>
                      <a:cubicBezTo>
                        <a:pt x="737828" y="81501"/>
                        <a:pt x="700580" y="51477"/>
                        <a:pt x="645918" y="46633"/>
                      </a:cubicBezTo>
                      <a:cubicBezTo>
                        <a:pt x="591048" y="41747"/>
                        <a:pt x="547828" y="63838"/>
                        <a:pt x="514003" y="106765"/>
                      </a:cubicBezTo>
                      <a:cubicBezTo>
                        <a:pt x="463517" y="8591"/>
                        <a:pt x="336990" y="-10367"/>
                        <a:pt x="262702" y="83464"/>
                      </a:cubicBezTo>
                      <a:cubicBezTo>
                        <a:pt x="243618" y="45840"/>
                        <a:pt x="215222" y="18739"/>
                        <a:pt x="174884" y="5752"/>
                      </a:cubicBezTo>
                      <a:cubicBezTo>
                        <a:pt x="140517" y="-5356"/>
                        <a:pt x="135840" y="-2600"/>
                        <a:pt x="123229" y="33980"/>
                      </a:cubicBezTo>
                      <a:cubicBezTo>
                        <a:pt x="126778" y="34231"/>
                        <a:pt x="130161" y="34565"/>
                        <a:pt x="133501" y="34690"/>
                      </a:cubicBezTo>
                      <a:cubicBezTo>
                        <a:pt x="188873" y="36486"/>
                        <a:pt x="233888" y="77827"/>
                        <a:pt x="239359" y="132739"/>
                      </a:cubicBezTo>
                      <a:cubicBezTo>
                        <a:pt x="240027" y="139587"/>
                        <a:pt x="244787" y="150194"/>
                        <a:pt x="230506" y="151614"/>
                      </a:cubicBezTo>
                      <a:cubicBezTo>
                        <a:pt x="186785" y="155873"/>
                        <a:pt x="152543" y="177337"/>
                        <a:pt x="124816" y="212998"/>
                      </a:cubicBezTo>
                      <a:cubicBezTo>
                        <a:pt x="113457" y="190031"/>
                        <a:pt x="98967" y="171449"/>
                        <a:pt x="79884" y="157168"/>
                      </a:cubicBezTo>
                      <a:cubicBezTo>
                        <a:pt x="75207" y="153660"/>
                        <a:pt x="67523" y="141800"/>
                        <a:pt x="62345" y="152198"/>
                      </a:cubicBezTo>
                      <a:cubicBezTo>
                        <a:pt x="57877" y="161218"/>
                        <a:pt x="41132" y="171658"/>
                        <a:pt x="58670" y="185229"/>
                      </a:cubicBezTo>
                      <a:cubicBezTo>
                        <a:pt x="82723" y="203812"/>
                        <a:pt x="96378" y="228950"/>
                        <a:pt x="100972" y="259141"/>
                      </a:cubicBezTo>
                      <a:cubicBezTo>
                        <a:pt x="102517" y="269205"/>
                        <a:pt x="99468" y="273465"/>
                        <a:pt x="89029" y="272421"/>
                      </a:cubicBezTo>
                      <a:cubicBezTo>
                        <a:pt x="71783" y="270625"/>
                        <a:pt x="54453" y="269456"/>
                        <a:pt x="37207" y="267702"/>
                      </a:cubicBezTo>
                      <a:cubicBezTo>
                        <a:pt x="5804" y="264486"/>
                        <a:pt x="5804" y="264361"/>
                        <a:pt x="0" y="297183"/>
                      </a:cubicBezTo>
                      <a:cubicBezTo>
                        <a:pt x="80176" y="304366"/>
                        <a:pt x="160310" y="311506"/>
                        <a:pt x="240444" y="318814"/>
                      </a:cubicBezTo>
                      <a:cubicBezTo>
                        <a:pt x="303416" y="324451"/>
                        <a:pt x="366262" y="330465"/>
                        <a:pt x="429109" y="336353"/>
                      </a:cubicBezTo>
                      <a:close/>
                      <a:moveTo>
                        <a:pt x="1353722" y="375313"/>
                      </a:moveTo>
                      <a:cubicBezTo>
                        <a:pt x="1354933" y="386797"/>
                        <a:pt x="1350632" y="389636"/>
                        <a:pt x="1339649" y="388551"/>
                      </a:cubicBezTo>
                      <a:cubicBezTo>
                        <a:pt x="1280394" y="382704"/>
                        <a:pt x="1221056" y="377526"/>
                        <a:pt x="1161800" y="371889"/>
                      </a:cubicBezTo>
                      <a:cubicBezTo>
                        <a:pt x="1138374" y="369676"/>
                        <a:pt x="1137121" y="367212"/>
                        <a:pt x="1146308" y="345205"/>
                      </a:cubicBezTo>
                      <a:cubicBezTo>
                        <a:pt x="1163220" y="304700"/>
                        <a:pt x="1201095" y="279854"/>
                        <a:pt x="1245902" y="279854"/>
                      </a:cubicBezTo>
                      <a:cubicBezTo>
                        <a:pt x="1301106" y="279854"/>
                        <a:pt x="1348084" y="321654"/>
                        <a:pt x="1353722" y="375313"/>
                      </a:cubicBezTo>
                      <a:close/>
                      <a:moveTo>
                        <a:pt x="1029928" y="206442"/>
                      </a:moveTo>
                      <a:cubicBezTo>
                        <a:pt x="1040868" y="161677"/>
                        <a:pt x="1085132" y="128062"/>
                        <a:pt x="1132737" y="127603"/>
                      </a:cubicBezTo>
                      <a:cubicBezTo>
                        <a:pt x="1179924" y="127143"/>
                        <a:pt x="1224814" y="160508"/>
                        <a:pt x="1236840" y="204981"/>
                      </a:cubicBezTo>
                      <a:cubicBezTo>
                        <a:pt x="1238469" y="210952"/>
                        <a:pt x="1239888" y="217007"/>
                        <a:pt x="1240849" y="223062"/>
                      </a:cubicBezTo>
                      <a:cubicBezTo>
                        <a:pt x="1242728" y="235047"/>
                        <a:pt x="1241601" y="243482"/>
                        <a:pt x="1225649" y="245445"/>
                      </a:cubicBezTo>
                      <a:cubicBezTo>
                        <a:pt x="1184392" y="250497"/>
                        <a:pt x="1152321" y="272504"/>
                        <a:pt x="1126723" y="305911"/>
                      </a:cubicBezTo>
                      <a:cubicBezTo>
                        <a:pt x="1107556" y="266700"/>
                        <a:pt x="1078701" y="239724"/>
                        <a:pt x="1038279" y="227321"/>
                      </a:cubicBezTo>
                      <a:cubicBezTo>
                        <a:pt x="1023956" y="222895"/>
                        <a:pt x="1028007" y="214251"/>
                        <a:pt x="1029928" y="206442"/>
                      </a:cubicBezTo>
                      <a:close/>
                      <a:moveTo>
                        <a:pt x="1049387" y="270667"/>
                      </a:moveTo>
                      <a:cubicBezTo>
                        <a:pt x="1076655" y="287245"/>
                        <a:pt x="1093233" y="311089"/>
                        <a:pt x="1101000" y="342742"/>
                      </a:cubicBezTo>
                      <a:cubicBezTo>
                        <a:pt x="1106095" y="363496"/>
                        <a:pt x="1099873" y="367797"/>
                        <a:pt x="1082293" y="363830"/>
                      </a:cubicBezTo>
                      <a:cubicBezTo>
                        <a:pt x="1021492" y="358317"/>
                        <a:pt x="961527" y="352513"/>
                        <a:pt x="901437" y="347711"/>
                      </a:cubicBezTo>
                      <a:cubicBezTo>
                        <a:pt x="887281" y="346583"/>
                        <a:pt x="889954" y="338858"/>
                        <a:pt x="892250" y="330840"/>
                      </a:cubicBezTo>
                      <a:cubicBezTo>
                        <a:pt x="910624" y="266658"/>
                        <a:pt x="991552" y="235548"/>
                        <a:pt x="1049387" y="270667"/>
                      </a:cubicBezTo>
                      <a:close/>
                      <a:moveTo>
                        <a:pt x="779837" y="182014"/>
                      </a:moveTo>
                      <a:cubicBezTo>
                        <a:pt x="800090" y="106556"/>
                        <a:pt x="897303" y="79288"/>
                        <a:pt x="955138" y="132447"/>
                      </a:cubicBezTo>
                      <a:cubicBezTo>
                        <a:pt x="975976" y="151572"/>
                        <a:pt x="986875" y="175583"/>
                        <a:pt x="990382" y="203060"/>
                      </a:cubicBezTo>
                      <a:cubicBezTo>
                        <a:pt x="991301" y="210368"/>
                        <a:pt x="994308" y="220473"/>
                        <a:pt x="980862" y="221851"/>
                      </a:cubicBezTo>
                      <a:cubicBezTo>
                        <a:pt x="932505" y="226779"/>
                        <a:pt x="909371" y="245403"/>
                        <a:pt x="875923" y="281440"/>
                      </a:cubicBezTo>
                      <a:cubicBezTo>
                        <a:pt x="855879" y="242772"/>
                        <a:pt x="827358" y="215963"/>
                        <a:pt x="786644" y="203686"/>
                      </a:cubicBezTo>
                      <a:cubicBezTo>
                        <a:pt x="773072" y="199636"/>
                        <a:pt x="777707" y="189906"/>
                        <a:pt x="779837" y="182014"/>
                      </a:cubicBezTo>
                      <a:close/>
                      <a:moveTo>
                        <a:pt x="852747" y="330381"/>
                      </a:moveTo>
                      <a:cubicBezTo>
                        <a:pt x="853290" y="338733"/>
                        <a:pt x="851912" y="343076"/>
                        <a:pt x="841430" y="341990"/>
                      </a:cubicBezTo>
                      <a:cubicBezTo>
                        <a:pt x="779419" y="335559"/>
                        <a:pt x="717408" y="329421"/>
                        <a:pt x="655272" y="324159"/>
                      </a:cubicBezTo>
                      <a:cubicBezTo>
                        <a:pt x="638318" y="322739"/>
                        <a:pt x="638568" y="316225"/>
                        <a:pt x="643746" y="303071"/>
                      </a:cubicBezTo>
                      <a:cubicBezTo>
                        <a:pt x="660450" y="260603"/>
                        <a:pt x="699452" y="232750"/>
                        <a:pt x="744426" y="232458"/>
                      </a:cubicBezTo>
                      <a:cubicBezTo>
                        <a:pt x="799422" y="232124"/>
                        <a:pt x="849365" y="277348"/>
                        <a:pt x="852747" y="330381"/>
                      </a:cubicBezTo>
                      <a:close/>
                      <a:moveTo>
                        <a:pt x="529872" y="156499"/>
                      </a:moveTo>
                      <a:cubicBezTo>
                        <a:pt x="541021" y="116370"/>
                        <a:pt x="580900" y="84592"/>
                        <a:pt x="622533" y="80750"/>
                      </a:cubicBezTo>
                      <a:cubicBezTo>
                        <a:pt x="665628" y="76741"/>
                        <a:pt x="708806" y="100919"/>
                        <a:pt x="728474" y="140172"/>
                      </a:cubicBezTo>
                      <a:cubicBezTo>
                        <a:pt x="730646" y="144515"/>
                        <a:pt x="732733" y="148899"/>
                        <a:pt x="734362" y="153451"/>
                      </a:cubicBezTo>
                      <a:cubicBezTo>
                        <a:pt x="747015" y="188194"/>
                        <a:pt x="744468" y="192954"/>
                        <a:pt x="710017" y="201640"/>
                      </a:cubicBezTo>
                      <a:cubicBezTo>
                        <a:pt x="675775" y="210284"/>
                        <a:pt x="648590" y="229660"/>
                        <a:pt x="626124" y="259643"/>
                      </a:cubicBezTo>
                      <a:cubicBezTo>
                        <a:pt x="605287" y="219721"/>
                        <a:pt x="576599" y="192161"/>
                        <a:pt x="534632" y="180260"/>
                      </a:cubicBezTo>
                      <a:cubicBezTo>
                        <a:pt x="518054" y="175499"/>
                        <a:pt x="527951" y="163389"/>
                        <a:pt x="529872" y="156499"/>
                      </a:cubicBezTo>
                      <a:close/>
                      <a:moveTo>
                        <a:pt x="590296" y="268119"/>
                      </a:moveTo>
                      <a:cubicBezTo>
                        <a:pt x="595599" y="278643"/>
                        <a:pt x="598063" y="290084"/>
                        <a:pt x="601111" y="301401"/>
                      </a:cubicBezTo>
                      <a:cubicBezTo>
                        <a:pt x="605329" y="316977"/>
                        <a:pt x="598898" y="320109"/>
                        <a:pt x="579773" y="317144"/>
                      </a:cubicBezTo>
                      <a:cubicBezTo>
                        <a:pt x="524359" y="312258"/>
                        <a:pt x="463058" y="306537"/>
                        <a:pt x="401673" y="301568"/>
                      </a:cubicBezTo>
                      <a:cubicBezTo>
                        <a:pt x="386891" y="300357"/>
                        <a:pt x="389062" y="292339"/>
                        <a:pt x="391944" y="283111"/>
                      </a:cubicBezTo>
                      <a:cubicBezTo>
                        <a:pt x="404137" y="244275"/>
                        <a:pt x="443975" y="212623"/>
                        <a:pt x="484021" y="209867"/>
                      </a:cubicBezTo>
                      <a:cubicBezTo>
                        <a:pt x="529496" y="206735"/>
                        <a:pt x="570795" y="229326"/>
                        <a:pt x="590296" y="268119"/>
                      </a:cubicBezTo>
                      <a:close/>
                      <a:moveTo>
                        <a:pt x="277776" y="140548"/>
                      </a:moveTo>
                      <a:cubicBezTo>
                        <a:pt x="286462" y="94613"/>
                        <a:pt x="330016" y="59203"/>
                        <a:pt x="379249" y="57908"/>
                      </a:cubicBezTo>
                      <a:cubicBezTo>
                        <a:pt x="428983" y="56613"/>
                        <a:pt x="474333" y="90020"/>
                        <a:pt x="486109" y="136873"/>
                      </a:cubicBezTo>
                      <a:cubicBezTo>
                        <a:pt x="487946" y="144222"/>
                        <a:pt x="489074" y="151739"/>
                        <a:pt x="490159" y="159255"/>
                      </a:cubicBezTo>
                      <a:cubicBezTo>
                        <a:pt x="491370" y="167649"/>
                        <a:pt x="489616" y="172994"/>
                        <a:pt x="479511" y="175458"/>
                      </a:cubicBezTo>
                      <a:cubicBezTo>
                        <a:pt x="420924" y="189656"/>
                        <a:pt x="421008" y="189948"/>
                        <a:pt x="374990" y="234838"/>
                      </a:cubicBezTo>
                      <a:cubicBezTo>
                        <a:pt x="355322" y="195710"/>
                        <a:pt x="325256" y="168442"/>
                        <a:pt x="283080" y="156374"/>
                      </a:cubicBezTo>
                      <a:cubicBezTo>
                        <a:pt x="271220" y="152992"/>
                        <a:pt x="276649" y="146477"/>
                        <a:pt x="277776" y="140548"/>
                      </a:cubicBezTo>
                      <a:close/>
                      <a:moveTo>
                        <a:pt x="140350" y="263192"/>
                      </a:moveTo>
                      <a:cubicBezTo>
                        <a:pt x="149662" y="219429"/>
                        <a:pt x="203906" y="181304"/>
                        <a:pt x="251135" y="186231"/>
                      </a:cubicBezTo>
                      <a:cubicBezTo>
                        <a:pt x="313814" y="192787"/>
                        <a:pt x="346218" y="238012"/>
                        <a:pt x="351814" y="285407"/>
                      </a:cubicBezTo>
                      <a:cubicBezTo>
                        <a:pt x="352691" y="293007"/>
                        <a:pt x="350519" y="297643"/>
                        <a:pt x="341333" y="295346"/>
                      </a:cubicBezTo>
                      <a:cubicBezTo>
                        <a:pt x="335988" y="294010"/>
                        <a:pt x="330350" y="293717"/>
                        <a:pt x="324880" y="292966"/>
                      </a:cubicBezTo>
                      <a:cubicBezTo>
                        <a:pt x="324838" y="293341"/>
                        <a:pt x="324796" y="293676"/>
                        <a:pt x="324755" y="294051"/>
                      </a:cubicBezTo>
                      <a:cubicBezTo>
                        <a:pt x="266794" y="288372"/>
                        <a:pt x="208875" y="282359"/>
                        <a:pt x="150873" y="277306"/>
                      </a:cubicBezTo>
                      <a:cubicBezTo>
                        <a:pt x="140057" y="276346"/>
                        <a:pt x="138387" y="272379"/>
                        <a:pt x="140350" y="263192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8" name="Freeform: Shape 147">
                  <a:extLst>
                    <a:ext uri="{FF2B5EF4-FFF2-40B4-BE49-F238E27FC236}">
                      <a16:creationId xmlns:a16="http://schemas.microsoft.com/office/drawing/2014/main" xmlns="" id="{B3680798-7EC6-4451-A5F0-D6EEBF175500}"/>
                    </a:ext>
                  </a:extLst>
                </p:cNvPr>
                <p:cNvSpPr/>
                <p:nvPr/>
              </p:nvSpPr>
              <p:spPr>
                <a:xfrm>
                  <a:off x="4284007" y="4922498"/>
                  <a:ext cx="1117691" cy="242561"/>
                </a:xfrm>
                <a:custGeom>
                  <a:avLst/>
                  <a:gdLst>
                    <a:gd name="connsiteX0" fmla="*/ 967195 w 1117691"/>
                    <a:gd name="connsiteY0" fmla="*/ 154793 h 242561"/>
                    <a:gd name="connsiteX1" fmla="*/ 716060 w 1117691"/>
                    <a:gd name="connsiteY1" fmla="*/ 130657 h 242561"/>
                    <a:gd name="connsiteX2" fmla="*/ 597926 w 1117691"/>
                    <a:gd name="connsiteY2" fmla="*/ 47516 h 242561"/>
                    <a:gd name="connsiteX3" fmla="*/ 466220 w 1117691"/>
                    <a:gd name="connsiteY3" fmla="*/ 108149 h 242561"/>
                    <a:gd name="connsiteX4" fmla="*/ 215503 w 1117691"/>
                    <a:gd name="connsiteY4" fmla="*/ 84013 h 242561"/>
                    <a:gd name="connsiteX5" fmla="*/ 202474 w 1117691"/>
                    <a:gd name="connsiteY5" fmla="*/ 63301 h 242561"/>
                    <a:gd name="connsiteX6" fmla="*/ 13267 w 1117691"/>
                    <a:gd name="connsiteY6" fmla="*/ 19329 h 242561"/>
                    <a:gd name="connsiteX7" fmla="*/ 3746 w 1117691"/>
                    <a:gd name="connsiteY7" fmla="*/ 36116 h 242561"/>
                    <a:gd name="connsiteX8" fmla="*/ 31724 w 1117691"/>
                    <a:gd name="connsiteY8" fmla="*/ 49771 h 242561"/>
                    <a:gd name="connsiteX9" fmla="*/ 191492 w 1117691"/>
                    <a:gd name="connsiteY9" fmla="*/ 128945 h 242561"/>
                    <a:gd name="connsiteX10" fmla="*/ 176208 w 1117691"/>
                    <a:gd name="connsiteY10" fmla="*/ 144646 h 242561"/>
                    <a:gd name="connsiteX11" fmla="*/ 107056 w 1117691"/>
                    <a:gd name="connsiteY11" fmla="*/ 137547 h 242561"/>
                    <a:gd name="connsiteX12" fmla="*/ 170153 w 1117691"/>
                    <a:gd name="connsiteY12" fmla="*/ 177802 h 242561"/>
                    <a:gd name="connsiteX13" fmla="*/ 489187 w 1117691"/>
                    <a:gd name="connsiteY13" fmla="*/ 207033 h 242561"/>
                    <a:gd name="connsiteX14" fmla="*/ 847474 w 1117691"/>
                    <a:gd name="connsiteY14" fmla="*/ 240857 h 242561"/>
                    <a:gd name="connsiteX15" fmla="*/ 961056 w 1117691"/>
                    <a:gd name="connsiteY15" fmla="*/ 216470 h 242561"/>
                    <a:gd name="connsiteX16" fmla="*/ 971997 w 1117691"/>
                    <a:gd name="connsiteY16" fmla="*/ 210457 h 242561"/>
                    <a:gd name="connsiteX17" fmla="*/ 986905 w 1117691"/>
                    <a:gd name="connsiteY17" fmla="*/ 194130 h 242561"/>
                    <a:gd name="connsiteX18" fmla="*/ 1070004 w 1117691"/>
                    <a:gd name="connsiteY18" fmla="*/ 129864 h 242561"/>
                    <a:gd name="connsiteX19" fmla="*/ 1117692 w 1117691"/>
                    <a:gd name="connsiteY19" fmla="*/ 96373 h 242561"/>
                    <a:gd name="connsiteX20" fmla="*/ 967195 w 1117691"/>
                    <a:gd name="connsiteY20" fmla="*/ 154793 h 242561"/>
                    <a:gd name="connsiteX21" fmla="*/ 430475 w 1117691"/>
                    <a:gd name="connsiteY21" fmla="*/ 167739 h 242561"/>
                    <a:gd name="connsiteX22" fmla="*/ 245778 w 1117691"/>
                    <a:gd name="connsiteY22" fmla="*/ 150492 h 242561"/>
                    <a:gd name="connsiteX23" fmla="*/ 233709 w 1117691"/>
                    <a:gd name="connsiteY23" fmla="*/ 128235 h 242561"/>
                    <a:gd name="connsiteX24" fmla="*/ 343576 w 1117691"/>
                    <a:gd name="connsiteY24" fmla="*/ 58874 h 242561"/>
                    <a:gd name="connsiteX25" fmla="*/ 442000 w 1117691"/>
                    <a:gd name="connsiteY25" fmla="*/ 153624 h 242561"/>
                    <a:gd name="connsiteX26" fmla="*/ 430475 w 1117691"/>
                    <a:gd name="connsiteY26" fmla="*/ 167739 h 242561"/>
                    <a:gd name="connsiteX27" fmla="*/ 674469 w 1117691"/>
                    <a:gd name="connsiteY27" fmla="*/ 190079 h 242561"/>
                    <a:gd name="connsiteX28" fmla="*/ 491191 w 1117691"/>
                    <a:gd name="connsiteY28" fmla="*/ 173919 h 242561"/>
                    <a:gd name="connsiteX29" fmla="*/ 481963 w 1117691"/>
                    <a:gd name="connsiteY29" fmla="*/ 157090 h 242561"/>
                    <a:gd name="connsiteX30" fmla="*/ 587820 w 1117691"/>
                    <a:gd name="connsiteY30" fmla="*/ 82134 h 242561"/>
                    <a:gd name="connsiteX31" fmla="*/ 688750 w 1117691"/>
                    <a:gd name="connsiteY31" fmla="*/ 160598 h 242561"/>
                    <a:gd name="connsiteX32" fmla="*/ 690963 w 1117691"/>
                    <a:gd name="connsiteY32" fmla="*/ 170703 h 242561"/>
                    <a:gd name="connsiteX33" fmla="*/ 674469 w 1117691"/>
                    <a:gd name="connsiteY33" fmla="*/ 190079 h 242561"/>
                    <a:gd name="connsiteX34" fmla="*/ 928234 w 1117691"/>
                    <a:gd name="connsiteY34" fmla="*/ 213589 h 242561"/>
                    <a:gd name="connsiteX35" fmla="*/ 748214 w 1117691"/>
                    <a:gd name="connsiteY35" fmla="*/ 197387 h 242561"/>
                    <a:gd name="connsiteX36" fmla="*/ 734601 w 1117691"/>
                    <a:gd name="connsiteY36" fmla="*/ 174211 h 242561"/>
                    <a:gd name="connsiteX37" fmla="*/ 849060 w 1117691"/>
                    <a:gd name="connsiteY37" fmla="*/ 106479 h 242561"/>
                    <a:gd name="connsiteX38" fmla="*/ 942641 w 1117691"/>
                    <a:gd name="connsiteY38" fmla="*/ 198431 h 242561"/>
                    <a:gd name="connsiteX39" fmla="*/ 928234 w 1117691"/>
                    <a:gd name="connsiteY39" fmla="*/ 213589 h 2425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117691" h="242561">
                      <a:moveTo>
                        <a:pt x="967195" y="154793"/>
                      </a:moveTo>
                      <a:cubicBezTo>
                        <a:pt x="921553" y="61630"/>
                        <a:pt x="795777" y="32859"/>
                        <a:pt x="716060" y="130657"/>
                      </a:cubicBezTo>
                      <a:cubicBezTo>
                        <a:pt x="690629" y="82969"/>
                        <a:pt x="653005" y="52402"/>
                        <a:pt x="597926" y="47516"/>
                      </a:cubicBezTo>
                      <a:cubicBezTo>
                        <a:pt x="543055" y="42630"/>
                        <a:pt x="500086" y="65472"/>
                        <a:pt x="466220" y="108149"/>
                      </a:cubicBezTo>
                      <a:cubicBezTo>
                        <a:pt x="419576" y="12732"/>
                        <a:pt x="291545" y="-11113"/>
                        <a:pt x="215503" y="84013"/>
                      </a:cubicBezTo>
                      <a:cubicBezTo>
                        <a:pt x="211118" y="76997"/>
                        <a:pt x="207026" y="69982"/>
                        <a:pt x="202474" y="63301"/>
                      </a:cubicBezTo>
                      <a:cubicBezTo>
                        <a:pt x="160089" y="872"/>
                        <a:pt x="77157" y="-18546"/>
                        <a:pt x="13267" y="19329"/>
                      </a:cubicBezTo>
                      <a:cubicBezTo>
                        <a:pt x="7505" y="22753"/>
                        <a:pt x="-6735" y="25092"/>
                        <a:pt x="3746" y="36116"/>
                      </a:cubicBezTo>
                      <a:cubicBezTo>
                        <a:pt x="10469" y="43173"/>
                        <a:pt x="12014" y="60420"/>
                        <a:pt x="31724" y="49771"/>
                      </a:cubicBezTo>
                      <a:cubicBezTo>
                        <a:pt x="100041" y="12815"/>
                        <a:pt x="178004" y="52485"/>
                        <a:pt x="191492" y="128945"/>
                      </a:cubicBezTo>
                      <a:cubicBezTo>
                        <a:pt x="193997" y="143017"/>
                        <a:pt x="188652" y="146066"/>
                        <a:pt x="176208" y="144646"/>
                      </a:cubicBezTo>
                      <a:cubicBezTo>
                        <a:pt x="153199" y="142015"/>
                        <a:pt x="130107" y="139886"/>
                        <a:pt x="107056" y="137547"/>
                      </a:cubicBezTo>
                      <a:cubicBezTo>
                        <a:pt x="126683" y="153749"/>
                        <a:pt x="141507" y="175339"/>
                        <a:pt x="170153" y="177802"/>
                      </a:cubicBezTo>
                      <a:cubicBezTo>
                        <a:pt x="276553" y="186864"/>
                        <a:pt x="382870" y="197220"/>
                        <a:pt x="489187" y="207033"/>
                      </a:cubicBezTo>
                      <a:cubicBezTo>
                        <a:pt x="608658" y="218099"/>
                        <a:pt x="728253" y="227870"/>
                        <a:pt x="847474" y="240857"/>
                      </a:cubicBezTo>
                      <a:cubicBezTo>
                        <a:pt x="889232" y="245409"/>
                        <a:pt x="926856" y="241985"/>
                        <a:pt x="961056" y="216470"/>
                      </a:cubicBezTo>
                      <a:cubicBezTo>
                        <a:pt x="964355" y="214007"/>
                        <a:pt x="968280" y="212378"/>
                        <a:pt x="971997" y="210457"/>
                      </a:cubicBezTo>
                      <a:cubicBezTo>
                        <a:pt x="978970" y="206824"/>
                        <a:pt x="983689" y="201688"/>
                        <a:pt x="986905" y="194130"/>
                      </a:cubicBezTo>
                      <a:cubicBezTo>
                        <a:pt x="1002564" y="157340"/>
                        <a:pt x="1031294" y="135209"/>
                        <a:pt x="1070004" y="129864"/>
                      </a:cubicBezTo>
                      <a:cubicBezTo>
                        <a:pt x="1093012" y="126690"/>
                        <a:pt x="1103076" y="111573"/>
                        <a:pt x="1117692" y="96373"/>
                      </a:cubicBezTo>
                      <a:cubicBezTo>
                        <a:pt x="1055221" y="86685"/>
                        <a:pt x="1006072" y="104809"/>
                        <a:pt x="967195" y="154793"/>
                      </a:cubicBezTo>
                      <a:close/>
                      <a:moveTo>
                        <a:pt x="430475" y="167739"/>
                      </a:moveTo>
                      <a:cubicBezTo>
                        <a:pt x="368714" y="161892"/>
                        <a:pt x="307288" y="155587"/>
                        <a:pt x="245778" y="150492"/>
                      </a:cubicBezTo>
                      <a:cubicBezTo>
                        <a:pt x="227780" y="148989"/>
                        <a:pt x="228072" y="142099"/>
                        <a:pt x="233709" y="128235"/>
                      </a:cubicBezTo>
                      <a:cubicBezTo>
                        <a:pt x="252083" y="83094"/>
                        <a:pt x="298143" y="53571"/>
                        <a:pt x="343576" y="58874"/>
                      </a:cubicBezTo>
                      <a:cubicBezTo>
                        <a:pt x="395774" y="64971"/>
                        <a:pt x="435152" y="102763"/>
                        <a:pt x="442000" y="153624"/>
                      </a:cubicBezTo>
                      <a:cubicBezTo>
                        <a:pt x="443253" y="162393"/>
                        <a:pt x="444380" y="171747"/>
                        <a:pt x="430475" y="167739"/>
                      </a:cubicBezTo>
                      <a:close/>
                      <a:moveTo>
                        <a:pt x="674469" y="190079"/>
                      </a:moveTo>
                      <a:cubicBezTo>
                        <a:pt x="614044" y="184692"/>
                        <a:pt x="552660" y="178930"/>
                        <a:pt x="491191" y="173919"/>
                      </a:cubicBezTo>
                      <a:cubicBezTo>
                        <a:pt x="477703" y="172833"/>
                        <a:pt x="479290" y="165943"/>
                        <a:pt x="481963" y="157090"/>
                      </a:cubicBezTo>
                      <a:cubicBezTo>
                        <a:pt x="495284" y="112826"/>
                        <a:pt x="539589" y="81424"/>
                        <a:pt x="587820" y="82134"/>
                      </a:cubicBezTo>
                      <a:cubicBezTo>
                        <a:pt x="633963" y="82802"/>
                        <a:pt x="677225" y="116417"/>
                        <a:pt x="688750" y="160598"/>
                      </a:cubicBezTo>
                      <a:cubicBezTo>
                        <a:pt x="689627" y="163938"/>
                        <a:pt x="689836" y="167488"/>
                        <a:pt x="690963" y="170703"/>
                      </a:cubicBezTo>
                      <a:cubicBezTo>
                        <a:pt x="696058" y="185569"/>
                        <a:pt x="693176" y="193837"/>
                        <a:pt x="674469" y="190079"/>
                      </a:cubicBezTo>
                      <a:close/>
                      <a:moveTo>
                        <a:pt x="928234" y="213589"/>
                      </a:moveTo>
                      <a:cubicBezTo>
                        <a:pt x="869605" y="208244"/>
                        <a:pt x="808931" y="202356"/>
                        <a:pt x="748214" y="197387"/>
                      </a:cubicBezTo>
                      <a:cubicBezTo>
                        <a:pt x="730759" y="195967"/>
                        <a:pt x="727794" y="190371"/>
                        <a:pt x="734601" y="174211"/>
                      </a:cubicBezTo>
                      <a:cubicBezTo>
                        <a:pt x="754352" y="127358"/>
                        <a:pt x="798073" y="100758"/>
                        <a:pt x="849060" y="106479"/>
                      </a:cubicBezTo>
                      <a:cubicBezTo>
                        <a:pt x="896748" y="111824"/>
                        <a:pt x="935333" y="149532"/>
                        <a:pt x="942641" y="198431"/>
                      </a:cubicBezTo>
                      <a:cubicBezTo>
                        <a:pt x="943977" y="207284"/>
                        <a:pt x="946190" y="218224"/>
                        <a:pt x="928234" y="213589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9" name="Freeform: Shape 148">
                  <a:extLst>
                    <a:ext uri="{FF2B5EF4-FFF2-40B4-BE49-F238E27FC236}">
                      <a16:creationId xmlns:a16="http://schemas.microsoft.com/office/drawing/2014/main" xmlns="" id="{7350F473-F578-4C39-8649-9B47347BF38E}"/>
                    </a:ext>
                  </a:extLst>
                </p:cNvPr>
                <p:cNvSpPr/>
                <p:nvPr/>
              </p:nvSpPr>
              <p:spPr>
                <a:xfrm>
                  <a:off x="4135414" y="4632455"/>
                  <a:ext cx="1434612" cy="164396"/>
                </a:xfrm>
                <a:custGeom>
                  <a:avLst/>
                  <a:gdLst>
                    <a:gd name="connsiteX0" fmla="*/ 1184480 w 1434612"/>
                    <a:gd name="connsiteY0" fmla="*/ 109600 h 164396"/>
                    <a:gd name="connsiteX1" fmla="*/ 937897 w 1434612"/>
                    <a:gd name="connsiteY1" fmla="*/ 87593 h 164396"/>
                    <a:gd name="connsiteX2" fmla="*/ 645881 w 1434612"/>
                    <a:gd name="connsiteY2" fmla="*/ 59657 h 164396"/>
                    <a:gd name="connsiteX3" fmla="*/ 351610 w 1434612"/>
                    <a:gd name="connsiteY3" fmla="*/ 33433 h 164396"/>
                    <a:gd name="connsiteX4" fmla="*/ 18170 w 1434612"/>
                    <a:gd name="connsiteY4" fmla="*/ 1655 h 164396"/>
                    <a:gd name="connsiteX5" fmla="*/ 88 w 1434612"/>
                    <a:gd name="connsiteY5" fmla="*/ 6582 h 164396"/>
                    <a:gd name="connsiteX6" fmla="*/ 15873 w 1434612"/>
                    <a:gd name="connsiteY6" fmla="*/ 34686 h 164396"/>
                    <a:gd name="connsiteX7" fmla="*/ 179440 w 1434612"/>
                    <a:gd name="connsiteY7" fmla="*/ 50596 h 164396"/>
                    <a:gd name="connsiteX8" fmla="*/ 473711 w 1434612"/>
                    <a:gd name="connsiteY8" fmla="*/ 76861 h 164396"/>
                    <a:gd name="connsiteX9" fmla="*/ 765686 w 1434612"/>
                    <a:gd name="connsiteY9" fmla="*/ 105007 h 164396"/>
                    <a:gd name="connsiteX10" fmla="*/ 1057869 w 1434612"/>
                    <a:gd name="connsiteY10" fmla="*/ 131147 h 164396"/>
                    <a:gd name="connsiteX11" fmla="*/ 1395443 w 1434612"/>
                    <a:gd name="connsiteY11" fmla="*/ 163343 h 164396"/>
                    <a:gd name="connsiteX12" fmla="*/ 1434613 w 1434612"/>
                    <a:gd name="connsiteY12" fmla="*/ 134780 h 164396"/>
                    <a:gd name="connsiteX13" fmla="*/ 1416448 w 1434612"/>
                    <a:gd name="connsiteY13" fmla="*/ 131022 h 164396"/>
                    <a:gd name="connsiteX14" fmla="*/ 1184480 w 1434612"/>
                    <a:gd name="connsiteY14" fmla="*/ 109600 h 1643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434612" h="164396">
                      <a:moveTo>
                        <a:pt x="1184480" y="109600"/>
                      </a:moveTo>
                      <a:cubicBezTo>
                        <a:pt x="1102300" y="102167"/>
                        <a:pt x="1020036" y="95235"/>
                        <a:pt x="937897" y="87593"/>
                      </a:cubicBezTo>
                      <a:cubicBezTo>
                        <a:pt x="840558" y="78532"/>
                        <a:pt x="743262" y="68677"/>
                        <a:pt x="645881" y="59657"/>
                      </a:cubicBezTo>
                      <a:cubicBezTo>
                        <a:pt x="547833" y="50596"/>
                        <a:pt x="449659" y="42536"/>
                        <a:pt x="351610" y="33433"/>
                      </a:cubicBezTo>
                      <a:cubicBezTo>
                        <a:pt x="240449" y="23118"/>
                        <a:pt x="129330" y="11969"/>
                        <a:pt x="18170" y="1655"/>
                      </a:cubicBezTo>
                      <a:cubicBezTo>
                        <a:pt x="11948" y="1070"/>
                        <a:pt x="-580" y="-3816"/>
                        <a:pt x="88" y="6582"/>
                      </a:cubicBezTo>
                      <a:cubicBezTo>
                        <a:pt x="715" y="16270"/>
                        <a:pt x="-4087" y="32932"/>
                        <a:pt x="15873" y="34686"/>
                      </a:cubicBezTo>
                      <a:cubicBezTo>
                        <a:pt x="70451" y="39529"/>
                        <a:pt x="124904" y="45626"/>
                        <a:pt x="179440" y="50596"/>
                      </a:cubicBezTo>
                      <a:cubicBezTo>
                        <a:pt x="277531" y="59573"/>
                        <a:pt x="375663" y="67758"/>
                        <a:pt x="473711" y="76861"/>
                      </a:cubicBezTo>
                      <a:cubicBezTo>
                        <a:pt x="571050" y="85881"/>
                        <a:pt x="668347" y="95945"/>
                        <a:pt x="765686" y="105007"/>
                      </a:cubicBezTo>
                      <a:cubicBezTo>
                        <a:pt x="863066" y="114068"/>
                        <a:pt x="960488" y="122086"/>
                        <a:pt x="1057869" y="131147"/>
                      </a:cubicBezTo>
                      <a:cubicBezTo>
                        <a:pt x="1170408" y="141587"/>
                        <a:pt x="1282904" y="152778"/>
                        <a:pt x="1395443" y="163343"/>
                      </a:cubicBezTo>
                      <a:cubicBezTo>
                        <a:pt x="1424883" y="166099"/>
                        <a:pt x="1424925" y="165556"/>
                        <a:pt x="1434613" y="134780"/>
                      </a:cubicBezTo>
                      <a:cubicBezTo>
                        <a:pt x="1428516" y="133486"/>
                        <a:pt x="1422544" y="131565"/>
                        <a:pt x="1416448" y="131022"/>
                      </a:cubicBezTo>
                      <a:cubicBezTo>
                        <a:pt x="1339195" y="123756"/>
                        <a:pt x="1261858" y="116574"/>
                        <a:pt x="1184480" y="109600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0" name="Freeform: Shape 149">
                  <a:extLst>
                    <a:ext uri="{FF2B5EF4-FFF2-40B4-BE49-F238E27FC236}">
                      <a16:creationId xmlns:a16="http://schemas.microsoft.com/office/drawing/2014/main" xmlns="" id="{DF5FB0CB-3705-4A46-ADFE-56E50EB2681C}"/>
                    </a:ext>
                  </a:extLst>
                </p:cNvPr>
                <p:cNvSpPr/>
                <p:nvPr/>
              </p:nvSpPr>
              <p:spPr>
                <a:xfrm>
                  <a:off x="4157885" y="4721176"/>
                  <a:ext cx="1373139" cy="157603"/>
                </a:xfrm>
                <a:custGeom>
                  <a:avLst/>
                  <a:gdLst>
                    <a:gd name="connsiteX0" fmla="*/ 42761 w 1373139"/>
                    <a:gd name="connsiteY0" fmla="*/ 37457 h 157603"/>
                    <a:gd name="connsiteX1" fmla="*/ 107027 w 1373139"/>
                    <a:gd name="connsiteY1" fmla="*/ 42927 h 157603"/>
                    <a:gd name="connsiteX2" fmla="*/ 316278 w 1373139"/>
                    <a:gd name="connsiteY2" fmla="*/ 62387 h 157603"/>
                    <a:gd name="connsiteX3" fmla="*/ 515214 w 1373139"/>
                    <a:gd name="connsiteY3" fmla="*/ 80677 h 157603"/>
                    <a:gd name="connsiteX4" fmla="*/ 718202 w 1373139"/>
                    <a:gd name="connsiteY4" fmla="*/ 99886 h 157603"/>
                    <a:gd name="connsiteX5" fmla="*/ 917138 w 1373139"/>
                    <a:gd name="connsiteY5" fmla="*/ 117967 h 157603"/>
                    <a:gd name="connsiteX6" fmla="*/ 1128436 w 1373139"/>
                    <a:gd name="connsiteY6" fmla="*/ 137552 h 157603"/>
                    <a:gd name="connsiteX7" fmla="*/ 1325243 w 1373139"/>
                    <a:gd name="connsiteY7" fmla="*/ 155926 h 157603"/>
                    <a:gd name="connsiteX8" fmla="*/ 1373139 w 1373139"/>
                    <a:gd name="connsiteY8" fmla="*/ 127196 h 157603"/>
                    <a:gd name="connsiteX9" fmla="*/ 0 w 1373139"/>
                    <a:gd name="connsiteY9" fmla="*/ 0 h 157603"/>
                    <a:gd name="connsiteX10" fmla="*/ 42761 w 1373139"/>
                    <a:gd name="connsiteY10" fmla="*/ 37457 h 1576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73139" h="157603">
                      <a:moveTo>
                        <a:pt x="42761" y="37457"/>
                      </a:moveTo>
                      <a:cubicBezTo>
                        <a:pt x="64224" y="38585"/>
                        <a:pt x="85605" y="40923"/>
                        <a:pt x="107027" y="42927"/>
                      </a:cubicBezTo>
                      <a:cubicBezTo>
                        <a:pt x="176763" y="49358"/>
                        <a:pt x="246499" y="55914"/>
                        <a:pt x="316278" y="62387"/>
                      </a:cubicBezTo>
                      <a:cubicBezTo>
                        <a:pt x="382590" y="68525"/>
                        <a:pt x="448902" y="74455"/>
                        <a:pt x="515214" y="80677"/>
                      </a:cubicBezTo>
                      <a:cubicBezTo>
                        <a:pt x="582863" y="86982"/>
                        <a:pt x="650511" y="93622"/>
                        <a:pt x="718202" y="99886"/>
                      </a:cubicBezTo>
                      <a:cubicBezTo>
                        <a:pt x="784514" y="106024"/>
                        <a:pt x="850826" y="111871"/>
                        <a:pt x="917138" y="117967"/>
                      </a:cubicBezTo>
                      <a:cubicBezTo>
                        <a:pt x="987585" y="124440"/>
                        <a:pt x="1058031" y="131038"/>
                        <a:pt x="1128436" y="137552"/>
                      </a:cubicBezTo>
                      <a:cubicBezTo>
                        <a:pt x="1194038" y="143607"/>
                        <a:pt x="1259724" y="148994"/>
                        <a:pt x="1325243" y="155926"/>
                      </a:cubicBezTo>
                      <a:cubicBezTo>
                        <a:pt x="1358065" y="159392"/>
                        <a:pt x="1357939" y="160602"/>
                        <a:pt x="1373139" y="127196"/>
                      </a:cubicBezTo>
                      <a:cubicBezTo>
                        <a:pt x="915217" y="84769"/>
                        <a:pt x="457964" y="42426"/>
                        <a:pt x="0" y="0"/>
                      </a:cubicBezTo>
                      <a:cubicBezTo>
                        <a:pt x="8895" y="35369"/>
                        <a:pt x="9813" y="35745"/>
                        <a:pt x="42761" y="37457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xmlns="" id="{FF7099D0-2042-4DE4-BB9C-244A4E187815}"/>
                    </a:ext>
                  </a:extLst>
                </p:cNvPr>
                <p:cNvSpPr/>
                <p:nvPr/>
              </p:nvSpPr>
              <p:spPr>
                <a:xfrm>
                  <a:off x="4195426" y="4810957"/>
                  <a:ext cx="1283317" cy="148832"/>
                </a:xfrm>
                <a:custGeom>
                  <a:avLst/>
                  <a:gdLst>
                    <a:gd name="connsiteX0" fmla="*/ 38418 w 1283317"/>
                    <a:gd name="connsiteY0" fmla="*/ 37374 h 148832"/>
                    <a:gd name="connsiteX1" fmla="*/ 218647 w 1283317"/>
                    <a:gd name="connsiteY1" fmla="*/ 53284 h 148832"/>
                    <a:gd name="connsiteX2" fmla="*/ 423680 w 1283317"/>
                    <a:gd name="connsiteY2" fmla="*/ 72659 h 148832"/>
                    <a:gd name="connsiteX3" fmla="*/ 624663 w 1283317"/>
                    <a:gd name="connsiteY3" fmla="*/ 90699 h 148832"/>
                    <a:gd name="connsiteX4" fmla="*/ 833830 w 1283317"/>
                    <a:gd name="connsiteY4" fmla="*/ 110284 h 148832"/>
                    <a:gd name="connsiteX5" fmla="*/ 1028550 w 1283317"/>
                    <a:gd name="connsiteY5" fmla="*/ 128240 h 148832"/>
                    <a:gd name="connsiteX6" fmla="*/ 1237675 w 1283317"/>
                    <a:gd name="connsiteY6" fmla="*/ 148409 h 148832"/>
                    <a:gd name="connsiteX7" fmla="*/ 1283317 w 1283317"/>
                    <a:gd name="connsiteY7" fmla="*/ 118844 h 148832"/>
                    <a:gd name="connsiteX8" fmla="*/ 0 w 1283317"/>
                    <a:gd name="connsiteY8" fmla="*/ 0 h 148832"/>
                    <a:gd name="connsiteX9" fmla="*/ 38418 w 1283317"/>
                    <a:gd name="connsiteY9" fmla="*/ 37374 h 1488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283317" h="148832">
                      <a:moveTo>
                        <a:pt x="38418" y="37374"/>
                      </a:moveTo>
                      <a:cubicBezTo>
                        <a:pt x="98591" y="40589"/>
                        <a:pt x="158598" y="47646"/>
                        <a:pt x="218647" y="53284"/>
                      </a:cubicBezTo>
                      <a:cubicBezTo>
                        <a:pt x="287005" y="59673"/>
                        <a:pt x="355322" y="66354"/>
                        <a:pt x="423680" y="72659"/>
                      </a:cubicBezTo>
                      <a:cubicBezTo>
                        <a:pt x="490660" y="78840"/>
                        <a:pt x="557683" y="84561"/>
                        <a:pt x="624663" y="90699"/>
                      </a:cubicBezTo>
                      <a:cubicBezTo>
                        <a:pt x="694399" y="97088"/>
                        <a:pt x="764094" y="103811"/>
                        <a:pt x="833830" y="110284"/>
                      </a:cubicBezTo>
                      <a:cubicBezTo>
                        <a:pt x="898723" y="116297"/>
                        <a:pt x="963657" y="122185"/>
                        <a:pt x="1028550" y="128240"/>
                      </a:cubicBezTo>
                      <a:cubicBezTo>
                        <a:pt x="1098286" y="134712"/>
                        <a:pt x="1168106" y="140266"/>
                        <a:pt x="1237675" y="148409"/>
                      </a:cubicBezTo>
                      <a:cubicBezTo>
                        <a:pt x="1262062" y="151290"/>
                        <a:pt x="1272502" y="139264"/>
                        <a:pt x="1283317" y="118844"/>
                      </a:cubicBezTo>
                      <a:cubicBezTo>
                        <a:pt x="855169" y="79174"/>
                        <a:pt x="428900" y="39712"/>
                        <a:pt x="0" y="0"/>
                      </a:cubicBezTo>
                      <a:cubicBezTo>
                        <a:pt x="7182" y="22800"/>
                        <a:pt x="13989" y="36079"/>
                        <a:pt x="38418" y="37374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2" name="Freeform: Shape 151">
                  <a:extLst>
                    <a:ext uri="{FF2B5EF4-FFF2-40B4-BE49-F238E27FC236}">
                      <a16:creationId xmlns:a16="http://schemas.microsoft.com/office/drawing/2014/main" xmlns="" id="{542BF8FF-1699-4518-8659-AC9E0E6231B8}"/>
                    </a:ext>
                  </a:extLst>
                </p:cNvPr>
                <p:cNvSpPr/>
                <p:nvPr/>
              </p:nvSpPr>
              <p:spPr>
                <a:xfrm>
                  <a:off x="4740831" y="3047693"/>
                  <a:ext cx="631970" cy="198787"/>
                </a:xfrm>
                <a:custGeom>
                  <a:avLst/>
                  <a:gdLst>
                    <a:gd name="connsiteX0" fmla="*/ 603408 w 631970"/>
                    <a:gd name="connsiteY0" fmla="*/ 163335 h 198787"/>
                    <a:gd name="connsiteX1" fmla="*/ 468821 w 631970"/>
                    <a:gd name="connsiteY1" fmla="*/ 151016 h 198787"/>
                    <a:gd name="connsiteX2" fmla="*/ 454999 w 631970"/>
                    <a:gd name="connsiteY2" fmla="*/ 130053 h 198787"/>
                    <a:gd name="connsiteX3" fmla="*/ 535801 w 631970"/>
                    <a:gd name="connsiteY3" fmla="*/ 60150 h 198787"/>
                    <a:gd name="connsiteX4" fmla="*/ 477715 w 631970"/>
                    <a:gd name="connsiteY4" fmla="*/ 46704 h 198787"/>
                    <a:gd name="connsiteX5" fmla="*/ 437544 w 631970"/>
                    <a:gd name="connsiteY5" fmla="*/ 84579 h 198787"/>
                    <a:gd name="connsiteX6" fmla="*/ 318574 w 631970"/>
                    <a:gd name="connsiteY6" fmla="*/ 644 h 198787"/>
                    <a:gd name="connsiteX7" fmla="*/ 187286 w 631970"/>
                    <a:gd name="connsiteY7" fmla="*/ 61695 h 198787"/>
                    <a:gd name="connsiteX8" fmla="*/ 155884 w 631970"/>
                    <a:gd name="connsiteY8" fmla="*/ 18433 h 198787"/>
                    <a:gd name="connsiteX9" fmla="*/ 127112 w 631970"/>
                    <a:gd name="connsiteY9" fmla="*/ 28873 h 198787"/>
                    <a:gd name="connsiteX10" fmla="*/ 130787 w 631970"/>
                    <a:gd name="connsiteY10" fmla="*/ 42737 h 198787"/>
                    <a:gd name="connsiteX11" fmla="*/ 162273 w 631970"/>
                    <a:gd name="connsiteY11" fmla="*/ 104539 h 198787"/>
                    <a:gd name="connsiteX12" fmla="*/ 146238 w 631970"/>
                    <a:gd name="connsiteY12" fmla="*/ 121159 h 198787"/>
                    <a:gd name="connsiteX13" fmla="*/ 53242 w 631970"/>
                    <a:gd name="connsiteY13" fmla="*/ 111638 h 198787"/>
                    <a:gd name="connsiteX14" fmla="*/ 0 w 631970"/>
                    <a:gd name="connsiteY14" fmla="*/ 140326 h 198787"/>
                    <a:gd name="connsiteX15" fmla="*/ 631971 w 631970"/>
                    <a:gd name="connsiteY15" fmla="*/ 198788 h 198787"/>
                    <a:gd name="connsiteX16" fmla="*/ 603408 w 631970"/>
                    <a:gd name="connsiteY16" fmla="*/ 163335 h 198787"/>
                    <a:gd name="connsiteX17" fmla="*/ 403594 w 631970"/>
                    <a:gd name="connsiteY17" fmla="*/ 144669 h 198787"/>
                    <a:gd name="connsiteX18" fmla="*/ 215181 w 631970"/>
                    <a:gd name="connsiteY18" fmla="*/ 126838 h 198787"/>
                    <a:gd name="connsiteX19" fmla="*/ 203572 w 631970"/>
                    <a:gd name="connsiteY19" fmla="*/ 109133 h 198787"/>
                    <a:gd name="connsiteX20" fmla="*/ 306423 w 631970"/>
                    <a:gd name="connsiteY20" fmla="*/ 35095 h 198787"/>
                    <a:gd name="connsiteX21" fmla="*/ 413658 w 631970"/>
                    <a:gd name="connsiteY21" fmla="*/ 132058 h 198787"/>
                    <a:gd name="connsiteX22" fmla="*/ 403594 w 631970"/>
                    <a:gd name="connsiteY22" fmla="*/ 144669 h 1987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631970" h="198787">
                      <a:moveTo>
                        <a:pt x="603408" y="163335"/>
                      </a:moveTo>
                      <a:cubicBezTo>
                        <a:pt x="558643" y="158282"/>
                        <a:pt x="513795" y="153647"/>
                        <a:pt x="468821" y="151016"/>
                      </a:cubicBezTo>
                      <a:cubicBezTo>
                        <a:pt x="451115" y="149972"/>
                        <a:pt x="449320" y="144544"/>
                        <a:pt x="454999" y="130053"/>
                      </a:cubicBezTo>
                      <a:cubicBezTo>
                        <a:pt x="469614" y="92638"/>
                        <a:pt x="497049" y="70005"/>
                        <a:pt x="535801" y="60150"/>
                      </a:cubicBezTo>
                      <a:cubicBezTo>
                        <a:pt x="511957" y="27620"/>
                        <a:pt x="508282" y="26910"/>
                        <a:pt x="477715" y="46704"/>
                      </a:cubicBezTo>
                      <a:cubicBezTo>
                        <a:pt x="462432" y="56601"/>
                        <a:pt x="450990" y="70631"/>
                        <a:pt x="437544" y="84579"/>
                      </a:cubicBezTo>
                      <a:cubicBezTo>
                        <a:pt x="411988" y="35721"/>
                        <a:pt x="373361" y="5488"/>
                        <a:pt x="318574" y="644"/>
                      </a:cubicBezTo>
                      <a:cubicBezTo>
                        <a:pt x="264330" y="-4200"/>
                        <a:pt x="221110" y="18475"/>
                        <a:pt x="187286" y="61695"/>
                      </a:cubicBezTo>
                      <a:cubicBezTo>
                        <a:pt x="177598" y="45075"/>
                        <a:pt x="169831" y="28998"/>
                        <a:pt x="155884" y="18433"/>
                      </a:cubicBezTo>
                      <a:cubicBezTo>
                        <a:pt x="142730" y="8453"/>
                        <a:pt x="135798" y="23611"/>
                        <a:pt x="127112" y="28873"/>
                      </a:cubicBezTo>
                      <a:cubicBezTo>
                        <a:pt x="117090" y="34928"/>
                        <a:pt x="127321" y="39229"/>
                        <a:pt x="130787" y="42737"/>
                      </a:cubicBezTo>
                      <a:cubicBezTo>
                        <a:pt x="147741" y="60150"/>
                        <a:pt x="157847" y="80361"/>
                        <a:pt x="162273" y="104539"/>
                      </a:cubicBezTo>
                      <a:cubicBezTo>
                        <a:pt x="165238" y="120616"/>
                        <a:pt x="159099" y="122453"/>
                        <a:pt x="146238" y="121159"/>
                      </a:cubicBezTo>
                      <a:cubicBezTo>
                        <a:pt x="115211" y="118069"/>
                        <a:pt x="83517" y="118194"/>
                        <a:pt x="53242" y="111638"/>
                      </a:cubicBezTo>
                      <a:cubicBezTo>
                        <a:pt x="25514" y="105667"/>
                        <a:pt x="15492" y="122829"/>
                        <a:pt x="0" y="140326"/>
                      </a:cubicBezTo>
                      <a:cubicBezTo>
                        <a:pt x="211422" y="159869"/>
                        <a:pt x="420047" y="179203"/>
                        <a:pt x="631971" y="198788"/>
                      </a:cubicBezTo>
                      <a:cubicBezTo>
                        <a:pt x="621949" y="184423"/>
                        <a:pt x="621990" y="165464"/>
                        <a:pt x="603408" y="163335"/>
                      </a:cubicBezTo>
                      <a:close/>
                      <a:moveTo>
                        <a:pt x="403594" y="144669"/>
                      </a:moveTo>
                      <a:cubicBezTo>
                        <a:pt x="340832" y="138238"/>
                        <a:pt x="278069" y="131849"/>
                        <a:pt x="215181" y="126838"/>
                      </a:cubicBezTo>
                      <a:cubicBezTo>
                        <a:pt x="200398" y="125669"/>
                        <a:pt x="200064" y="120198"/>
                        <a:pt x="203572" y="109133"/>
                      </a:cubicBezTo>
                      <a:cubicBezTo>
                        <a:pt x="217018" y="66623"/>
                        <a:pt x="260948" y="34844"/>
                        <a:pt x="306423" y="35095"/>
                      </a:cubicBezTo>
                      <a:cubicBezTo>
                        <a:pt x="360500" y="35387"/>
                        <a:pt x="409148" y="79317"/>
                        <a:pt x="413658" y="132058"/>
                      </a:cubicBezTo>
                      <a:cubicBezTo>
                        <a:pt x="414243" y="139199"/>
                        <a:pt x="415328" y="145880"/>
                        <a:pt x="403594" y="144669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3" name="Freeform: Shape 152">
                  <a:extLst>
                    <a:ext uri="{FF2B5EF4-FFF2-40B4-BE49-F238E27FC236}">
                      <a16:creationId xmlns:a16="http://schemas.microsoft.com/office/drawing/2014/main" xmlns="" id="{DDE09051-03B7-4B49-A36E-ECA4FCFCA36A}"/>
                    </a:ext>
                  </a:extLst>
                </p:cNvPr>
                <p:cNvSpPr/>
                <p:nvPr/>
              </p:nvSpPr>
              <p:spPr>
                <a:xfrm>
                  <a:off x="4419459" y="3601887"/>
                  <a:ext cx="1128115" cy="135384"/>
                </a:xfrm>
                <a:custGeom>
                  <a:avLst/>
                  <a:gdLst>
                    <a:gd name="connsiteX0" fmla="*/ 415955 w 1128115"/>
                    <a:gd name="connsiteY0" fmla="*/ 68649 h 135384"/>
                    <a:gd name="connsiteX1" fmla="*/ 753571 w 1128115"/>
                    <a:gd name="connsiteY1" fmla="*/ 100887 h 135384"/>
                    <a:gd name="connsiteX2" fmla="*/ 1109937 w 1128115"/>
                    <a:gd name="connsiteY2" fmla="*/ 133750 h 135384"/>
                    <a:gd name="connsiteX3" fmla="*/ 1127976 w 1128115"/>
                    <a:gd name="connsiteY3" fmla="*/ 128781 h 135384"/>
                    <a:gd name="connsiteX4" fmla="*/ 1112317 w 1128115"/>
                    <a:gd name="connsiteY4" fmla="*/ 100720 h 135384"/>
                    <a:gd name="connsiteX5" fmla="*/ 1056361 w 1128115"/>
                    <a:gd name="connsiteY5" fmla="*/ 95583 h 135384"/>
                    <a:gd name="connsiteX6" fmla="*/ 849239 w 1128115"/>
                    <a:gd name="connsiteY6" fmla="*/ 76082 h 135384"/>
                    <a:gd name="connsiteX7" fmla="*/ 648298 w 1128115"/>
                    <a:gd name="connsiteY7" fmla="*/ 57166 h 135384"/>
                    <a:gd name="connsiteX8" fmla="*/ 445227 w 1128115"/>
                    <a:gd name="connsiteY8" fmla="*/ 38541 h 135384"/>
                    <a:gd name="connsiteX9" fmla="*/ 244203 w 1128115"/>
                    <a:gd name="connsiteY9" fmla="*/ 20209 h 135384"/>
                    <a:gd name="connsiteX10" fmla="*/ 41257 w 1128115"/>
                    <a:gd name="connsiteY10" fmla="*/ 500 h 135384"/>
                    <a:gd name="connsiteX11" fmla="*/ 0 w 1128115"/>
                    <a:gd name="connsiteY11" fmla="*/ 30106 h 135384"/>
                    <a:gd name="connsiteX12" fmla="*/ 125776 w 1128115"/>
                    <a:gd name="connsiteY12" fmla="*/ 42592 h 135384"/>
                    <a:gd name="connsiteX13" fmla="*/ 415955 w 1128115"/>
                    <a:gd name="connsiteY13" fmla="*/ 68649 h 135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128115" h="135384">
                      <a:moveTo>
                        <a:pt x="415955" y="68649"/>
                      </a:moveTo>
                      <a:cubicBezTo>
                        <a:pt x="528535" y="79130"/>
                        <a:pt x="641032" y="90280"/>
                        <a:pt x="753571" y="100887"/>
                      </a:cubicBezTo>
                      <a:cubicBezTo>
                        <a:pt x="872332" y="112078"/>
                        <a:pt x="991134" y="123018"/>
                        <a:pt x="1109937" y="133750"/>
                      </a:cubicBezTo>
                      <a:cubicBezTo>
                        <a:pt x="1116242" y="134335"/>
                        <a:pt x="1128394" y="139179"/>
                        <a:pt x="1127976" y="128781"/>
                      </a:cubicBezTo>
                      <a:cubicBezTo>
                        <a:pt x="1127559" y="118926"/>
                        <a:pt x="1131901" y="102098"/>
                        <a:pt x="1112317" y="100720"/>
                      </a:cubicBezTo>
                      <a:cubicBezTo>
                        <a:pt x="1093651" y="99425"/>
                        <a:pt x="1075027" y="97337"/>
                        <a:pt x="1056361" y="95583"/>
                      </a:cubicBezTo>
                      <a:cubicBezTo>
                        <a:pt x="987334" y="89069"/>
                        <a:pt x="918266" y="82596"/>
                        <a:pt x="849239" y="76082"/>
                      </a:cubicBezTo>
                      <a:cubicBezTo>
                        <a:pt x="782259" y="69777"/>
                        <a:pt x="715279" y="63388"/>
                        <a:pt x="648298" y="57166"/>
                      </a:cubicBezTo>
                      <a:cubicBezTo>
                        <a:pt x="580608" y="50860"/>
                        <a:pt x="512918" y="44722"/>
                        <a:pt x="445227" y="38541"/>
                      </a:cubicBezTo>
                      <a:cubicBezTo>
                        <a:pt x="378205" y="32403"/>
                        <a:pt x="311225" y="26431"/>
                        <a:pt x="244203" y="20209"/>
                      </a:cubicBezTo>
                      <a:cubicBezTo>
                        <a:pt x="176512" y="13904"/>
                        <a:pt x="108739" y="8350"/>
                        <a:pt x="41257" y="500"/>
                      </a:cubicBezTo>
                      <a:cubicBezTo>
                        <a:pt x="17037" y="-2340"/>
                        <a:pt x="5512" y="6847"/>
                        <a:pt x="0" y="30106"/>
                      </a:cubicBezTo>
                      <a:cubicBezTo>
                        <a:pt x="42051" y="34324"/>
                        <a:pt x="83892" y="38792"/>
                        <a:pt x="125776" y="42592"/>
                      </a:cubicBezTo>
                      <a:cubicBezTo>
                        <a:pt x="222488" y="51445"/>
                        <a:pt x="319242" y="59671"/>
                        <a:pt x="415955" y="68649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4" name="Freeform: Shape 153">
                  <a:extLst>
                    <a:ext uri="{FF2B5EF4-FFF2-40B4-BE49-F238E27FC236}">
                      <a16:creationId xmlns:a16="http://schemas.microsoft.com/office/drawing/2014/main" xmlns="" id="{42989EAF-2DF5-4D0D-B279-E5B3EA518AC6}"/>
                    </a:ext>
                  </a:extLst>
                </p:cNvPr>
                <p:cNvSpPr/>
                <p:nvPr/>
              </p:nvSpPr>
              <p:spPr>
                <a:xfrm>
                  <a:off x="4621653" y="3296241"/>
                  <a:ext cx="823098" cy="105914"/>
                </a:xfrm>
                <a:custGeom>
                  <a:avLst/>
                  <a:gdLst>
                    <a:gd name="connsiteX0" fmla="*/ 793492 w 823098"/>
                    <a:gd name="connsiteY0" fmla="*/ 69251 h 105914"/>
                    <a:gd name="connsiteX1" fmla="*/ 478509 w 823098"/>
                    <a:gd name="connsiteY1" fmla="*/ 40104 h 105914"/>
                    <a:gd name="connsiteX2" fmla="*/ 49567 w 823098"/>
                    <a:gd name="connsiteY2" fmla="*/ 475 h 105914"/>
                    <a:gd name="connsiteX3" fmla="*/ 0 w 823098"/>
                    <a:gd name="connsiteY3" fmla="*/ 29706 h 105914"/>
                    <a:gd name="connsiteX4" fmla="*/ 823099 w 823098"/>
                    <a:gd name="connsiteY4" fmla="*/ 105915 h 105914"/>
                    <a:gd name="connsiteX5" fmla="*/ 793492 w 823098"/>
                    <a:gd name="connsiteY5" fmla="*/ 69251 h 1059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23098" h="105914">
                      <a:moveTo>
                        <a:pt x="793492" y="69251"/>
                      </a:moveTo>
                      <a:cubicBezTo>
                        <a:pt x="688511" y="59563"/>
                        <a:pt x="583531" y="49625"/>
                        <a:pt x="478509" y="40104"/>
                      </a:cubicBezTo>
                      <a:cubicBezTo>
                        <a:pt x="335486" y="27117"/>
                        <a:pt x="192339" y="15759"/>
                        <a:pt x="49567" y="475"/>
                      </a:cubicBezTo>
                      <a:cubicBezTo>
                        <a:pt x="21547" y="-2531"/>
                        <a:pt x="11609" y="8910"/>
                        <a:pt x="0" y="29706"/>
                      </a:cubicBezTo>
                      <a:cubicBezTo>
                        <a:pt x="275020" y="55179"/>
                        <a:pt x="548203" y="80442"/>
                        <a:pt x="823099" y="105915"/>
                      </a:cubicBezTo>
                      <a:cubicBezTo>
                        <a:pt x="811991" y="70880"/>
                        <a:pt x="811991" y="70963"/>
                        <a:pt x="793492" y="69251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5" name="Freeform: Shape 154">
                  <a:extLst>
                    <a:ext uri="{FF2B5EF4-FFF2-40B4-BE49-F238E27FC236}">
                      <a16:creationId xmlns:a16="http://schemas.microsoft.com/office/drawing/2014/main" xmlns="" id="{31CF67D6-C5EC-4091-A7E0-0363769FDC4F}"/>
                    </a:ext>
                  </a:extLst>
                </p:cNvPr>
                <p:cNvSpPr/>
                <p:nvPr/>
              </p:nvSpPr>
              <p:spPr>
                <a:xfrm>
                  <a:off x="4677150" y="3228652"/>
                  <a:ext cx="734570" cy="97043"/>
                </a:xfrm>
                <a:custGeom>
                  <a:avLst/>
                  <a:gdLst>
                    <a:gd name="connsiteX0" fmla="*/ 692270 w 734570"/>
                    <a:gd name="connsiteY0" fmla="*/ 60589 h 97043"/>
                    <a:gd name="connsiteX1" fmla="*/ 557683 w 734570"/>
                    <a:gd name="connsiteY1" fmla="*/ 47811 h 97043"/>
                    <a:gd name="connsiteX2" fmla="*/ 309179 w 734570"/>
                    <a:gd name="connsiteY2" fmla="*/ 23925 h 97043"/>
                    <a:gd name="connsiteX3" fmla="*/ 60633 w 734570"/>
                    <a:gd name="connsiteY3" fmla="*/ 916 h 97043"/>
                    <a:gd name="connsiteX4" fmla="*/ 0 w 734570"/>
                    <a:gd name="connsiteY4" fmla="*/ 29103 h 97043"/>
                    <a:gd name="connsiteX5" fmla="*/ 734571 w 734570"/>
                    <a:gd name="connsiteY5" fmla="*/ 97044 h 97043"/>
                    <a:gd name="connsiteX6" fmla="*/ 692270 w 734570"/>
                    <a:gd name="connsiteY6" fmla="*/ 60589 h 970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34570" h="97043">
                      <a:moveTo>
                        <a:pt x="692270" y="60589"/>
                      </a:moveTo>
                      <a:cubicBezTo>
                        <a:pt x="647421" y="55954"/>
                        <a:pt x="602531" y="52112"/>
                        <a:pt x="557683" y="47811"/>
                      </a:cubicBezTo>
                      <a:cubicBezTo>
                        <a:pt x="474834" y="39877"/>
                        <a:pt x="392069" y="31567"/>
                        <a:pt x="309179" y="23925"/>
                      </a:cubicBezTo>
                      <a:cubicBezTo>
                        <a:pt x="226330" y="16283"/>
                        <a:pt x="143189" y="10980"/>
                        <a:pt x="60633" y="916"/>
                      </a:cubicBezTo>
                      <a:cubicBezTo>
                        <a:pt x="33198" y="-2425"/>
                        <a:pt x="15200" y="2586"/>
                        <a:pt x="0" y="29103"/>
                      </a:cubicBezTo>
                      <a:cubicBezTo>
                        <a:pt x="245163" y="51778"/>
                        <a:pt x="488948" y="74327"/>
                        <a:pt x="734571" y="97044"/>
                      </a:cubicBezTo>
                      <a:cubicBezTo>
                        <a:pt x="721250" y="64055"/>
                        <a:pt x="721292" y="63595"/>
                        <a:pt x="692270" y="60589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6" name="Freeform: Shape 155">
                  <a:extLst>
                    <a:ext uri="{FF2B5EF4-FFF2-40B4-BE49-F238E27FC236}">
                      <a16:creationId xmlns:a16="http://schemas.microsoft.com/office/drawing/2014/main" xmlns="" id="{458217A5-3C0E-4852-AE0F-EC8F3F3189BC}"/>
                    </a:ext>
                  </a:extLst>
                </p:cNvPr>
                <p:cNvSpPr/>
                <p:nvPr/>
              </p:nvSpPr>
              <p:spPr>
                <a:xfrm>
                  <a:off x="4517591" y="5147445"/>
                  <a:ext cx="580190" cy="76262"/>
                </a:xfrm>
                <a:custGeom>
                  <a:avLst/>
                  <a:gdLst>
                    <a:gd name="connsiteX0" fmla="*/ 11358 w 580190"/>
                    <a:gd name="connsiteY0" fmla="*/ 7475 h 76262"/>
                    <a:gd name="connsiteX1" fmla="*/ 213719 w 580190"/>
                    <a:gd name="connsiteY1" fmla="*/ 53284 h 76262"/>
                    <a:gd name="connsiteX2" fmla="*/ 422887 w 580190"/>
                    <a:gd name="connsiteY2" fmla="*/ 73369 h 76262"/>
                    <a:gd name="connsiteX3" fmla="*/ 580190 w 580190"/>
                    <a:gd name="connsiteY3" fmla="*/ 53785 h 76262"/>
                    <a:gd name="connsiteX4" fmla="*/ 0 w 580190"/>
                    <a:gd name="connsiteY4" fmla="*/ 0 h 76262"/>
                    <a:gd name="connsiteX5" fmla="*/ 11358 w 580190"/>
                    <a:gd name="connsiteY5" fmla="*/ 7475 h 76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80190" h="76262">
                      <a:moveTo>
                        <a:pt x="11358" y="7475"/>
                      </a:moveTo>
                      <a:cubicBezTo>
                        <a:pt x="73286" y="47104"/>
                        <a:pt x="144317" y="46728"/>
                        <a:pt x="213719" y="53284"/>
                      </a:cubicBezTo>
                      <a:cubicBezTo>
                        <a:pt x="283456" y="59882"/>
                        <a:pt x="353401" y="64725"/>
                        <a:pt x="422887" y="73369"/>
                      </a:cubicBezTo>
                      <a:cubicBezTo>
                        <a:pt x="476212" y="80009"/>
                        <a:pt x="527115" y="75917"/>
                        <a:pt x="580190" y="53785"/>
                      </a:cubicBezTo>
                      <a:cubicBezTo>
                        <a:pt x="385638" y="35745"/>
                        <a:pt x="194719" y="18040"/>
                        <a:pt x="0" y="0"/>
                      </a:cubicBezTo>
                      <a:cubicBezTo>
                        <a:pt x="5888" y="3842"/>
                        <a:pt x="8602" y="5679"/>
                        <a:pt x="11358" y="7475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7" name="Freeform: Shape 156">
                  <a:extLst>
                    <a:ext uri="{FF2B5EF4-FFF2-40B4-BE49-F238E27FC236}">
                      <a16:creationId xmlns:a16="http://schemas.microsoft.com/office/drawing/2014/main" xmlns="" id="{4C137C02-45B8-43C9-A543-7F41923C89BF}"/>
                    </a:ext>
                  </a:extLst>
                </p:cNvPr>
                <p:cNvSpPr/>
                <p:nvPr/>
              </p:nvSpPr>
              <p:spPr>
                <a:xfrm>
                  <a:off x="4934803" y="3403489"/>
                  <a:ext cx="95029" cy="203500"/>
                </a:xfrm>
                <a:custGeom>
                  <a:avLst/>
                  <a:gdLst>
                    <a:gd name="connsiteX0" fmla="*/ 30604 w 95029"/>
                    <a:gd name="connsiteY0" fmla="*/ 587 h 203500"/>
                    <a:gd name="connsiteX1" fmla="*/ 13818 w 95029"/>
                    <a:gd name="connsiteY1" fmla="*/ 14034 h 203500"/>
                    <a:gd name="connsiteX2" fmla="*/ 371 w 95029"/>
                    <a:gd name="connsiteY2" fmla="*/ 169458 h 203500"/>
                    <a:gd name="connsiteX3" fmla="*/ 29143 w 95029"/>
                    <a:gd name="connsiteY3" fmla="*/ 199524 h 203500"/>
                    <a:gd name="connsiteX4" fmla="*/ 64303 w 95029"/>
                    <a:gd name="connsiteY4" fmla="*/ 203241 h 203500"/>
                    <a:gd name="connsiteX5" fmla="*/ 79044 w 95029"/>
                    <a:gd name="connsiteY5" fmla="*/ 191214 h 203500"/>
                    <a:gd name="connsiteX6" fmla="*/ 94912 w 95029"/>
                    <a:gd name="connsiteY6" fmla="*/ 17249 h 203500"/>
                    <a:gd name="connsiteX7" fmla="*/ 84306 w 95029"/>
                    <a:gd name="connsiteY7" fmla="*/ 6517 h 203500"/>
                    <a:gd name="connsiteX8" fmla="*/ 30604 w 95029"/>
                    <a:gd name="connsiteY8" fmla="*/ 587 h 2035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029" h="203500">
                      <a:moveTo>
                        <a:pt x="30604" y="587"/>
                      </a:moveTo>
                      <a:cubicBezTo>
                        <a:pt x="17910" y="-1793"/>
                        <a:pt x="14736" y="3135"/>
                        <a:pt x="13818" y="14034"/>
                      </a:cubicBezTo>
                      <a:cubicBezTo>
                        <a:pt x="9475" y="65856"/>
                        <a:pt x="4881" y="117636"/>
                        <a:pt x="371" y="169458"/>
                      </a:cubicBezTo>
                      <a:cubicBezTo>
                        <a:pt x="-840" y="198313"/>
                        <a:pt x="-840" y="198104"/>
                        <a:pt x="29143" y="199524"/>
                      </a:cubicBezTo>
                      <a:cubicBezTo>
                        <a:pt x="40877" y="200067"/>
                        <a:pt x="52611" y="201612"/>
                        <a:pt x="64303" y="203241"/>
                      </a:cubicBezTo>
                      <a:cubicBezTo>
                        <a:pt x="73866" y="204535"/>
                        <a:pt x="78167" y="201069"/>
                        <a:pt x="79044" y="191214"/>
                      </a:cubicBezTo>
                      <a:cubicBezTo>
                        <a:pt x="84055" y="133212"/>
                        <a:pt x="89150" y="75168"/>
                        <a:pt x="94912" y="17249"/>
                      </a:cubicBezTo>
                      <a:cubicBezTo>
                        <a:pt x="95873" y="7478"/>
                        <a:pt x="90820" y="7185"/>
                        <a:pt x="84306" y="6517"/>
                      </a:cubicBezTo>
                      <a:cubicBezTo>
                        <a:pt x="66350" y="4680"/>
                        <a:pt x="48226" y="3928"/>
                        <a:pt x="30604" y="587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8" name="Freeform: Shape 157">
                  <a:extLst>
                    <a:ext uri="{FF2B5EF4-FFF2-40B4-BE49-F238E27FC236}">
                      <a16:creationId xmlns:a16="http://schemas.microsoft.com/office/drawing/2014/main" xmlns="" id="{8E98288D-A88D-4CFA-83A3-059B11860EED}"/>
                    </a:ext>
                  </a:extLst>
                </p:cNvPr>
                <p:cNvSpPr/>
                <p:nvPr/>
              </p:nvSpPr>
              <p:spPr>
                <a:xfrm>
                  <a:off x="5316974" y="3439587"/>
                  <a:ext cx="95371" cy="201659"/>
                </a:xfrm>
                <a:custGeom>
                  <a:avLst/>
                  <a:gdLst>
                    <a:gd name="connsiteX0" fmla="*/ 35158 w 95371"/>
                    <a:gd name="connsiteY0" fmla="*/ 443 h 201659"/>
                    <a:gd name="connsiteX1" fmla="*/ 14153 w 95371"/>
                    <a:gd name="connsiteY1" fmla="*/ 19026 h 201659"/>
                    <a:gd name="connsiteX2" fmla="*/ 2795 w 95371"/>
                    <a:gd name="connsiteY2" fmla="*/ 143048 h 201659"/>
                    <a:gd name="connsiteX3" fmla="*/ 55118 w 95371"/>
                    <a:gd name="connsiteY3" fmla="*/ 200925 h 201659"/>
                    <a:gd name="connsiteX4" fmla="*/ 80340 w 95371"/>
                    <a:gd name="connsiteY4" fmla="*/ 187395 h 201659"/>
                    <a:gd name="connsiteX5" fmla="*/ 95248 w 95371"/>
                    <a:gd name="connsiteY5" fmla="*/ 15685 h 201659"/>
                    <a:gd name="connsiteX6" fmla="*/ 86854 w 95371"/>
                    <a:gd name="connsiteY6" fmla="*/ 4953 h 201659"/>
                    <a:gd name="connsiteX7" fmla="*/ 35158 w 95371"/>
                    <a:gd name="connsiteY7" fmla="*/ 443 h 201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5371" h="201659">
                      <a:moveTo>
                        <a:pt x="35158" y="443"/>
                      </a:moveTo>
                      <a:cubicBezTo>
                        <a:pt x="20041" y="-1603"/>
                        <a:pt x="15114" y="3241"/>
                        <a:pt x="14153" y="19026"/>
                      </a:cubicBezTo>
                      <a:cubicBezTo>
                        <a:pt x="11689" y="60450"/>
                        <a:pt x="7722" y="101833"/>
                        <a:pt x="2795" y="143048"/>
                      </a:cubicBezTo>
                      <a:cubicBezTo>
                        <a:pt x="-3761" y="197626"/>
                        <a:pt x="-3218" y="198921"/>
                        <a:pt x="55118" y="200925"/>
                      </a:cubicBezTo>
                      <a:cubicBezTo>
                        <a:pt x="63386" y="198837"/>
                        <a:pt x="78712" y="209360"/>
                        <a:pt x="80340" y="187395"/>
                      </a:cubicBezTo>
                      <a:cubicBezTo>
                        <a:pt x="84641" y="130103"/>
                        <a:pt x="89945" y="72894"/>
                        <a:pt x="95248" y="15685"/>
                      </a:cubicBezTo>
                      <a:cubicBezTo>
                        <a:pt x="95916" y="8461"/>
                        <a:pt x="93995" y="5496"/>
                        <a:pt x="86854" y="4953"/>
                      </a:cubicBezTo>
                      <a:cubicBezTo>
                        <a:pt x="69608" y="3700"/>
                        <a:pt x="52320" y="2740"/>
                        <a:pt x="35158" y="443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9" name="Freeform: Shape 158">
                  <a:extLst>
                    <a:ext uri="{FF2B5EF4-FFF2-40B4-BE49-F238E27FC236}">
                      <a16:creationId xmlns:a16="http://schemas.microsoft.com/office/drawing/2014/main" xmlns="" id="{B74E872B-E3DF-43D5-84F9-B431E381550D}"/>
                    </a:ext>
                  </a:extLst>
                </p:cNvPr>
                <p:cNvSpPr/>
                <p:nvPr/>
              </p:nvSpPr>
              <p:spPr>
                <a:xfrm>
                  <a:off x="5060466" y="3415329"/>
                  <a:ext cx="97429" cy="203618"/>
                </a:xfrm>
                <a:custGeom>
                  <a:avLst/>
                  <a:gdLst>
                    <a:gd name="connsiteX0" fmla="*/ 29716 w 97429"/>
                    <a:gd name="connsiteY0" fmla="*/ 189 h 203618"/>
                    <a:gd name="connsiteX1" fmla="*/ 16437 w 97429"/>
                    <a:gd name="connsiteY1" fmla="*/ 10670 h 203618"/>
                    <a:gd name="connsiteX2" fmla="*/ 193 w 97429"/>
                    <a:gd name="connsiteY2" fmla="*/ 182130 h 203618"/>
                    <a:gd name="connsiteX3" fmla="*/ 13221 w 97429"/>
                    <a:gd name="connsiteY3" fmla="*/ 197455 h 203618"/>
                    <a:gd name="connsiteX4" fmla="*/ 68885 w 97429"/>
                    <a:gd name="connsiteY4" fmla="*/ 203385 h 203618"/>
                    <a:gd name="connsiteX5" fmla="*/ 79617 w 97429"/>
                    <a:gd name="connsiteY5" fmla="*/ 193196 h 203618"/>
                    <a:gd name="connsiteX6" fmla="*/ 96446 w 97429"/>
                    <a:gd name="connsiteY6" fmla="*/ 22279 h 203618"/>
                    <a:gd name="connsiteX7" fmla="*/ 77195 w 97429"/>
                    <a:gd name="connsiteY7" fmla="*/ 4532 h 203618"/>
                    <a:gd name="connsiteX8" fmla="*/ 29716 w 97429"/>
                    <a:gd name="connsiteY8" fmla="*/ 189 h 2036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7429" h="203618">
                      <a:moveTo>
                        <a:pt x="29716" y="189"/>
                      </a:moveTo>
                      <a:cubicBezTo>
                        <a:pt x="21698" y="-604"/>
                        <a:pt x="17272" y="774"/>
                        <a:pt x="16437" y="10670"/>
                      </a:cubicBezTo>
                      <a:cubicBezTo>
                        <a:pt x="11551" y="67879"/>
                        <a:pt x="6080" y="125005"/>
                        <a:pt x="193" y="182130"/>
                      </a:cubicBezTo>
                      <a:cubicBezTo>
                        <a:pt x="-935" y="193238"/>
                        <a:pt x="2823" y="196704"/>
                        <a:pt x="13221" y="197455"/>
                      </a:cubicBezTo>
                      <a:cubicBezTo>
                        <a:pt x="31845" y="198792"/>
                        <a:pt x="50428" y="200754"/>
                        <a:pt x="68885" y="203385"/>
                      </a:cubicBezTo>
                      <a:cubicBezTo>
                        <a:pt x="77988" y="204680"/>
                        <a:pt x="78949" y="200504"/>
                        <a:pt x="79617" y="193196"/>
                      </a:cubicBezTo>
                      <a:cubicBezTo>
                        <a:pt x="84920" y="137407"/>
                        <a:pt x="90558" y="81660"/>
                        <a:pt x="96446" y="22279"/>
                      </a:cubicBezTo>
                      <a:cubicBezTo>
                        <a:pt x="100705" y="9084"/>
                        <a:pt x="90558" y="5576"/>
                        <a:pt x="77195" y="4532"/>
                      </a:cubicBezTo>
                      <a:cubicBezTo>
                        <a:pt x="61368" y="3279"/>
                        <a:pt x="45542" y="1776"/>
                        <a:pt x="29716" y="189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0" name="Freeform: Shape 159">
                  <a:extLst>
                    <a:ext uri="{FF2B5EF4-FFF2-40B4-BE49-F238E27FC236}">
                      <a16:creationId xmlns:a16="http://schemas.microsoft.com/office/drawing/2014/main" xmlns="" id="{6AFED70A-B4F8-4440-96EB-B57423E4B157}"/>
                    </a:ext>
                  </a:extLst>
                </p:cNvPr>
                <p:cNvSpPr/>
                <p:nvPr/>
              </p:nvSpPr>
              <p:spPr>
                <a:xfrm>
                  <a:off x="4805764" y="3391964"/>
                  <a:ext cx="96264" cy="202745"/>
                </a:xfrm>
                <a:custGeom>
                  <a:avLst/>
                  <a:gdLst>
                    <a:gd name="connsiteX0" fmla="*/ 10776 w 96264"/>
                    <a:gd name="connsiteY0" fmla="*/ 197937 h 202745"/>
                    <a:gd name="connsiteX1" fmla="*/ 66648 w 96264"/>
                    <a:gd name="connsiteY1" fmla="*/ 202489 h 202745"/>
                    <a:gd name="connsiteX2" fmla="*/ 79593 w 96264"/>
                    <a:gd name="connsiteY2" fmla="*/ 194096 h 202745"/>
                    <a:gd name="connsiteX3" fmla="*/ 96130 w 96264"/>
                    <a:gd name="connsiteY3" fmla="*/ 18376 h 202745"/>
                    <a:gd name="connsiteX4" fmla="*/ 84646 w 96264"/>
                    <a:gd name="connsiteY4" fmla="*/ 6016 h 202745"/>
                    <a:gd name="connsiteX5" fmla="*/ 28899 w 96264"/>
                    <a:gd name="connsiteY5" fmla="*/ 379 h 202745"/>
                    <a:gd name="connsiteX6" fmla="*/ 16455 w 96264"/>
                    <a:gd name="connsiteY6" fmla="*/ 10735 h 202745"/>
                    <a:gd name="connsiteX7" fmla="*/ 169 w 96264"/>
                    <a:gd name="connsiteY7" fmla="*/ 178353 h 202745"/>
                    <a:gd name="connsiteX8" fmla="*/ 10776 w 96264"/>
                    <a:gd name="connsiteY8" fmla="*/ 197937 h 2027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6264" h="202745">
                      <a:moveTo>
                        <a:pt x="10776" y="197937"/>
                      </a:moveTo>
                      <a:cubicBezTo>
                        <a:pt x="29442" y="198940"/>
                        <a:pt x="48024" y="201153"/>
                        <a:pt x="66648" y="202489"/>
                      </a:cubicBezTo>
                      <a:cubicBezTo>
                        <a:pt x="72620" y="202906"/>
                        <a:pt x="78717" y="203992"/>
                        <a:pt x="79593" y="194096"/>
                      </a:cubicBezTo>
                      <a:cubicBezTo>
                        <a:pt x="84730" y="135509"/>
                        <a:pt x="90451" y="76922"/>
                        <a:pt x="96130" y="18376"/>
                      </a:cubicBezTo>
                      <a:cubicBezTo>
                        <a:pt x="97007" y="9440"/>
                        <a:pt x="93666" y="6517"/>
                        <a:pt x="84646" y="6016"/>
                      </a:cubicBezTo>
                      <a:cubicBezTo>
                        <a:pt x="66022" y="4972"/>
                        <a:pt x="47314" y="3302"/>
                        <a:pt x="28899" y="379"/>
                      </a:cubicBezTo>
                      <a:cubicBezTo>
                        <a:pt x="19127" y="-1166"/>
                        <a:pt x="17248" y="1965"/>
                        <a:pt x="16455" y="10735"/>
                      </a:cubicBezTo>
                      <a:cubicBezTo>
                        <a:pt x="11319" y="66566"/>
                        <a:pt x="5681" y="122355"/>
                        <a:pt x="169" y="178353"/>
                      </a:cubicBezTo>
                      <a:cubicBezTo>
                        <a:pt x="1464" y="185869"/>
                        <a:pt x="-4717" y="197102"/>
                        <a:pt x="10776" y="197937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1" name="Freeform: Shape 160">
                  <a:extLst>
                    <a:ext uri="{FF2B5EF4-FFF2-40B4-BE49-F238E27FC236}">
                      <a16:creationId xmlns:a16="http://schemas.microsoft.com/office/drawing/2014/main" xmlns="" id="{DBB585BB-B48D-4714-8ADF-FB20FED4B495}"/>
                    </a:ext>
                  </a:extLst>
                </p:cNvPr>
                <p:cNvSpPr/>
                <p:nvPr/>
              </p:nvSpPr>
              <p:spPr>
                <a:xfrm>
                  <a:off x="5187992" y="3427414"/>
                  <a:ext cx="97247" cy="203061"/>
                </a:xfrm>
                <a:custGeom>
                  <a:avLst/>
                  <a:gdLst>
                    <a:gd name="connsiteX0" fmla="*/ 36610 w 97247"/>
                    <a:gd name="connsiteY0" fmla="*/ 423 h 203061"/>
                    <a:gd name="connsiteX1" fmla="*/ 16775 w 97247"/>
                    <a:gd name="connsiteY1" fmla="*/ 15372 h 203061"/>
                    <a:gd name="connsiteX2" fmla="*/ 1199 w 97247"/>
                    <a:gd name="connsiteY2" fmla="*/ 177979 h 203061"/>
                    <a:gd name="connsiteX3" fmla="*/ 21243 w 97247"/>
                    <a:gd name="connsiteY3" fmla="*/ 197856 h 203061"/>
                    <a:gd name="connsiteX4" fmla="*/ 68639 w 97247"/>
                    <a:gd name="connsiteY4" fmla="*/ 202742 h 203061"/>
                    <a:gd name="connsiteX5" fmla="*/ 80999 w 97247"/>
                    <a:gd name="connsiteY5" fmla="*/ 191593 h 203061"/>
                    <a:gd name="connsiteX6" fmla="*/ 97034 w 97247"/>
                    <a:gd name="connsiteY6" fmla="*/ 20133 h 203061"/>
                    <a:gd name="connsiteX7" fmla="*/ 84089 w 97247"/>
                    <a:gd name="connsiteY7" fmla="*/ 4724 h 203061"/>
                    <a:gd name="connsiteX8" fmla="*/ 36610 w 97247"/>
                    <a:gd name="connsiteY8" fmla="*/ 423 h 2030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7247" h="203061">
                      <a:moveTo>
                        <a:pt x="36610" y="423"/>
                      </a:moveTo>
                      <a:cubicBezTo>
                        <a:pt x="24960" y="-913"/>
                        <a:pt x="17986" y="131"/>
                        <a:pt x="16775" y="15372"/>
                      </a:cubicBezTo>
                      <a:cubicBezTo>
                        <a:pt x="12683" y="68447"/>
                        <a:pt x="6753" y="121397"/>
                        <a:pt x="1199" y="177979"/>
                      </a:cubicBezTo>
                      <a:cubicBezTo>
                        <a:pt x="-3060" y="191634"/>
                        <a:pt x="4122" y="197689"/>
                        <a:pt x="21243" y="197856"/>
                      </a:cubicBezTo>
                      <a:cubicBezTo>
                        <a:pt x="37069" y="198023"/>
                        <a:pt x="52979" y="200278"/>
                        <a:pt x="68639" y="202742"/>
                      </a:cubicBezTo>
                      <a:cubicBezTo>
                        <a:pt x="78619" y="204329"/>
                        <a:pt x="80248" y="199902"/>
                        <a:pt x="80999" y="191593"/>
                      </a:cubicBezTo>
                      <a:cubicBezTo>
                        <a:pt x="86052" y="134425"/>
                        <a:pt x="91230" y="77258"/>
                        <a:pt x="97034" y="20133"/>
                      </a:cubicBezTo>
                      <a:cubicBezTo>
                        <a:pt x="98162" y="9150"/>
                        <a:pt x="94947" y="5225"/>
                        <a:pt x="84089" y="4724"/>
                      </a:cubicBezTo>
                      <a:cubicBezTo>
                        <a:pt x="68263" y="4014"/>
                        <a:pt x="52395" y="2218"/>
                        <a:pt x="36610" y="423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2" name="Freeform: Shape 161">
                  <a:extLst>
                    <a:ext uri="{FF2B5EF4-FFF2-40B4-BE49-F238E27FC236}">
                      <a16:creationId xmlns:a16="http://schemas.microsoft.com/office/drawing/2014/main" xmlns="" id="{951625B4-F6F0-42C0-8B79-C3EE48AB40F3}"/>
                    </a:ext>
                  </a:extLst>
                </p:cNvPr>
                <p:cNvSpPr/>
                <p:nvPr/>
              </p:nvSpPr>
              <p:spPr>
                <a:xfrm>
                  <a:off x="4677262" y="3381000"/>
                  <a:ext cx="96434" cy="201471"/>
                </a:xfrm>
                <a:custGeom>
                  <a:avLst/>
                  <a:gdLst>
                    <a:gd name="connsiteX0" fmla="*/ 87079 w 96434"/>
                    <a:gd name="connsiteY0" fmla="*/ 5079 h 201471"/>
                    <a:gd name="connsiteX1" fmla="*/ 31165 w 96434"/>
                    <a:gd name="connsiteY1" fmla="*/ 235 h 201471"/>
                    <a:gd name="connsiteX2" fmla="*/ 15839 w 96434"/>
                    <a:gd name="connsiteY2" fmla="*/ 13347 h 201471"/>
                    <a:gd name="connsiteX3" fmla="*/ 263 w 96434"/>
                    <a:gd name="connsiteY3" fmla="*/ 183011 h 201471"/>
                    <a:gd name="connsiteX4" fmla="*/ 9951 w 96434"/>
                    <a:gd name="connsiteY4" fmla="*/ 196875 h 201471"/>
                    <a:gd name="connsiteX5" fmla="*/ 63778 w 96434"/>
                    <a:gd name="connsiteY5" fmla="*/ 201218 h 201471"/>
                    <a:gd name="connsiteX6" fmla="*/ 80398 w 96434"/>
                    <a:gd name="connsiteY6" fmla="*/ 187062 h 201471"/>
                    <a:gd name="connsiteX7" fmla="*/ 95681 w 96434"/>
                    <a:gd name="connsiteY7" fmla="*/ 26835 h 201471"/>
                    <a:gd name="connsiteX8" fmla="*/ 87079 w 96434"/>
                    <a:gd name="connsiteY8" fmla="*/ 5079 h 2014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6434" h="201471">
                      <a:moveTo>
                        <a:pt x="87079" y="5079"/>
                      </a:moveTo>
                      <a:cubicBezTo>
                        <a:pt x="68497" y="3158"/>
                        <a:pt x="49747" y="2365"/>
                        <a:pt x="31165" y="235"/>
                      </a:cubicBezTo>
                      <a:cubicBezTo>
                        <a:pt x="20474" y="-976"/>
                        <a:pt x="16758" y="2365"/>
                        <a:pt x="15839" y="13347"/>
                      </a:cubicBezTo>
                      <a:cubicBezTo>
                        <a:pt x="11162" y="69930"/>
                        <a:pt x="5734" y="126470"/>
                        <a:pt x="263" y="183011"/>
                      </a:cubicBezTo>
                      <a:cubicBezTo>
                        <a:pt x="-530" y="191070"/>
                        <a:pt x="-112" y="196332"/>
                        <a:pt x="9951" y="196875"/>
                      </a:cubicBezTo>
                      <a:cubicBezTo>
                        <a:pt x="27949" y="197794"/>
                        <a:pt x="45905" y="199088"/>
                        <a:pt x="63778" y="201218"/>
                      </a:cubicBezTo>
                      <a:cubicBezTo>
                        <a:pt x="75345" y="202596"/>
                        <a:pt x="79395" y="198420"/>
                        <a:pt x="80398" y="187062"/>
                      </a:cubicBezTo>
                      <a:cubicBezTo>
                        <a:pt x="85075" y="133945"/>
                        <a:pt x="90461" y="80870"/>
                        <a:pt x="95681" y="26835"/>
                      </a:cubicBezTo>
                      <a:cubicBezTo>
                        <a:pt x="91088" y="20738"/>
                        <a:pt x="104743" y="6916"/>
                        <a:pt x="87079" y="5079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3" name="Freeform: Shape 162">
                  <a:extLst>
                    <a:ext uri="{FF2B5EF4-FFF2-40B4-BE49-F238E27FC236}">
                      <a16:creationId xmlns:a16="http://schemas.microsoft.com/office/drawing/2014/main" xmlns="" id="{8DC394D1-4691-45AD-8A0E-787ACC531150}"/>
                    </a:ext>
                  </a:extLst>
                </p:cNvPr>
                <p:cNvSpPr/>
                <p:nvPr/>
              </p:nvSpPr>
              <p:spPr>
                <a:xfrm>
                  <a:off x="4550602" y="3371769"/>
                  <a:ext cx="96443" cy="199211"/>
                </a:xfrm>
                <a:custGeom>
                  <a:avLst/>
                  <a:gdLst>
                    <a:gd name="connsiteX0" fmla="*/ 26537 w 96443"/>
                    <a:gd name="connsiteY0" fmla="*/ 195040 h 199211"/>
                    <a:gd name="connsiteX1" fmla="*/ 56353 w 96443"/>
                    <a:gd name="connsiteY1" fmla="*/ 198589 h 199211"/>
                    <a:gd name="connsiteX2" fmla="*/ 80155 w 96443"/>
                    <a:gd name="connsiteY2" fmla="*/ 187481 h 199211"/>
                    <a:gd name="connsiteX3" fmla="*/ 92724 w 96443"/>
                    <a:gd name="connsiteY3" fmla="*/ 40784 h 199211"/>
                    <a:gd name="connsiteX4" fmla="*/ 94478 w 96443"/>
                    <a:gd name="connsiteY4" fmla="*/ 6543 h 199211"/>
                    <a:gd name="connsiteX5" fmla="*/ 59652 w 96443"/>
                    <a:gd name="connsiteY5" fmla="*/ 655 h 199211"/>
                    <a:gd name="connsiteX6" fmla="*/ 13676 w 96443"/>
                    <a:gd name="connsiteY6" fmla="*/ 33602 h 199211"/>
                    <a:gd name="connsiteX7" fmla="*/ 772 w 96443"/>
                    <a:gd name="connsiteY7" fmla="*/ 163637 h 199211"/>
                    <a:gd name="connsiteX8" fmla="*/ 26537 w 96443"/>
                    <a:gd name="connsiteY8" fmla="*/ 195040 h 1992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6443" h="199211">
                      <a:moveTo>
                        <a:pt x="26537" y="195040"/>
                      </a:moveTo>
                      <a:cubicBezTo>
                        <a:pt x="36434" y="193745"/>
                        <a:pt x="46999" y="197336"/>
                        <a:pt x="56353" y="198589"/>
                      </a:cubicBezTo>
                      <a:cubicBezTo>
                        <a:pt x="65247" y="195165"/>
                        <a:pt x="78735" y="207358"/>
                        <a:pt x="80155" y="187481"/>
                      </a:cubicBezTo>
                      <a:cubicBezTo>
                        <a:pt x="83663" y="138541"/>
                        <a:pt x="88465" y="89683"/>
                        <a:pt x="92724" y="40784"/>
                      </a:cubicBezTo>
                      <a:cubicBezTo>
                        <a:pt x="93726" y="29134"/>
                        <a:pt x="99364" y="14727"/>
                        <a:pt x="94478" y="6543"/>
                      </a:cubicBezTo>
                      <a:cubicBezTo>
                        <a:pt x="88131" y="-4148"/>
                        <a:pt x="71636" y="2826"/>
                        <a:pt x="59652" y="655"/>
                      </a:cubicBezTo>
                      <a:cubicBezTo>
                        <a:pt x="37227" y="-3354"/>
                        <a:pt x="16139" y="11470"/>
                        <a:pt x="13676" y="33602"/>
                      </a:cubicBezTo>
                      <a:cubicBezTo>
                        <a:pt x="8832" y="76864"/>
                        <a:pt x="5533" y="120334"/>
                        <a:pt x="772" y="163637"/>
                      </a:cubicBezTo>
                      <a:cubicBezTo>
                        <a:pt x="-1441" y="183681"/>
                        <a:pt x="-564" y="198631"/>
                        <a:pt x="26537" y="195040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4" name="Freeform: Shape 163">
                  <a:extLst>
                    <a:ext uri="{FF2B5EF4-FFF2-40B4-BE49-F238E27FC236}">
                      <a16:creationId xmlns:a16="http://schemas.microsoft.com/office/drawing/2014/main" xmlns="" id="{4AD5E074-C7A9-4D66-A68D-E708CB3BBFAC}"/>
                    </a:ext>
                  </a:extLst>
                </p:cNvPr>
                <p:cNvSpPr/>
                <p:nvPr/>
              </p:nvSpPr>
              <p:spPr>
                <a:xfrm>
                  <a:off x="5444497" y="3453226"/>
                  <a:ext cx="80379" cy="199768"/>
                </a:xfrm>
                <a:custGeom>
                  <a:avLst/>
                  <a:gdLst>
                    <a:gd name="connsiteX0" fmla="*/ 27272 w 80379"/>
                    <a:gd name="connsiteY0" fmla="*/ 196055 h 199768"/>
                    <a:gd name="connsiteX1" fmla="*/ 58173 w 80379"/>
                    <a:gd name="connsiteY1" fmla="*/ 199605 h 199768"/>
                    <a:gd name="connsiteX2" fmla="*/ 78217 w 80379"/>
                    <a:gd name="connsiteY2" fmla="*/ 174884 h 199768"/>
                    <a:gd name="connsiteX3" fmla="*/ 61347 w 80379"/>
                    <a:gd name="connsiteY3" fmla="*/ 117424 h 199768"/>
                    <a:gd name="connsiteX4" fmla="*/ 16749 w 80379"/>
                    <a:gd name="connsiteY4" fmla="*/ 0 h 199768"/>
                    <a:gd name="connsiteX5" fmla="*/ 1716 w 80379"/>
                    <a:gd name="connsiteY5" fmla="*/ 162022 h 199768"/>
                    <a:gd name="connsiteX6" fmla="*/ 27272 w 80379"/>
                    <a:gd name="connsiteY6" fmla="*/ 196055 h 1997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0379" h="199768">
                      <a:moveTo>
                        <a:pt x="27272" y="196055"/>
                      </a:moveTo>
                      <a:cubicBezTo>
                        <a:pt x="37586" y="196974"/>
                        <a:pt x="47817" y="199062"/>
                        <a:pt x="58173" y="199605"/>
                      </a:cubicBezTo>
                      <a:cubicBezTo>
                        <a:pt x="79762" y="200732"/>
                        <a:pt x="83562" y="196389"/>
                        <a:pt x="78217" y="174884"/>
                      </a:cubicBezTo>
                      <a:cubicBezTo>
                        <a:pt x="73415" y="155508"/>
                        <a:pt x="67652" y="136341"/>
                        <a:pt x="61347" y="117424"/>
                      </a:cubicBezTo>
                      <a:cubicBezTo>
                        <a:pt x="48193" y="77963"/>
                        <a:pt x="37085" y="37708"/>
                        <a:pt x="16749" y="0"/>
                      </a:cubicBezTo>
                      <a:cubicBezTo>
                        <a:pt x="11821" y="53994"/>
                        <a:pt x="7645" y="108112"/>
                        <a:pt x="1716" y="162022"/>
                      </a:cubicBezTo>
                      <a:cubicBezTo>
                        <a:pt x="-1708" y="193633"/>
                        <a:pt x="-2919" y="193383"/>
                        <a:pt x="27272" y="196055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5" name="Freeform: Shape 164">
                  <a:extLst>
                    <a:ext uri="{FF2B5EF4-FFF2-40B4-BE49-F238E27FC236}">
                      <a16:creationId xmlns:a16="http://schemas.microsoft.com/office/drawing/2014/main" xmlns="" id="{60945572-80A4-44B6-85FD-9D70F28F14B7}"/>
                    </a:ext>
                  </a:extLst>
                </p:cNvPr>
                <p:cNvSpPr/>
                <p:nvPr/>
              </p:nvSpPr>
              <p:spPr>
                <a:xfrm>
                  <a:off x="4823260" y="4099434"/>
                  <a:ext cx="77259" cy="75753"/>
                </a:xfrm>
                <a:custGeom>
                  <a:avLst/>
                  <a:gdLst>
                    <a:gd name="connsiteX0" fmla="*/ 3 w 77259"/>
                    <a:gd name="connsiteY0" fmla="*/ 38629 h 75753"/>
                    <a:gd name="connsiteX1" fmla="*/ 39172 w 77259"/>
                    <a:gd name="connsiteY1" fmla="*/ 75752 h 75753"/>
                    <a:gd name="connsiteX2" fmla="*/ 77256 w 77259"/>
                    <a:gd name="connsiteY2" fmla="*/ 37836 h 75753"/>
                    <a:gd name="connsiteX3" fmla="*/ 38337 w 77259"/>
                    <a:gd name="connsiteY3" fmla="*/ 3 h 75753"/>
                    <a:gd name="connsiteX4" fmla="*/ 3 w 77259"/>
                    <a:gd name="connsiteY4" fmla="*/ 38629 h 757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7259" h="75753">
                      <a:moveTo>
                        <a:pt x="3" y="38629"/>
                      </a:moveTo>
                      <a:cubicBezTo>
                        <a:pt x="253" y="59216"/>
                        <a:pt x="17875" y="75919"/>
                        <a:pt x="39172" y="75752"/>
                      </a:cubicBezTo>
                      <a:cubicBezTo>
                        <a:pt x="60761" y="75585"/>
                        <a:pt x="77548" y="58882"/>
                        <a:pt x="77256" y="37836"/>
                      </a:cubicBezTo>
                      <a:cubicBezTo>
                        <a:pt x="76963" y="17165"/>
                        <a:pt x="59049" y="-248"/>
                        <a:pt x="38337" y="3"/>
                      </a:cubicBezTo>
                      <a:cubicBezTo>
                        <a:pt x="17750" y="170"/>
                        <a:pt x="-248" y="18335"/>
                        <a:pt x="3" y="38629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6" name="Freeform: Shape 165">
                  <a:extLst>
                    <a:ext uri="{FF2B5EF4-FFF2-40B4-BE49-F238E27FC236}">
                      <a16:creationId xmlns:a16="http://schemas.microsoft.com/office/drawing/2014/main" xmlns="" id="{F141E402-74C8-4A26-9800-5B46A07DDCA9}"/>
                    </a:ext>
                  </a:extLst>
                </p:cNvPr>
                <p:cNvSpPr/>
                <p:nvPr/>
              </p:nvSpPr>
              <p:spPr>
                <a:xfrm>
                  <a:off x="5418110" y="4153972"/>
                  <a:ext cx="76083" cy="77380"/>
                </a:xfrm>
                <a:custGeom>
                  <a:avLst/>
                  <a:gdLst>
                    <a:gd name="connsiteX0" fmla="*/ 37708 w 76083"/>
                    <a:gd name="connsiteY0" fmla="*/ 1 h 77380"/>
                    <a:gd name="connsiteX1" fmla="*/ 0 w 76083"/>
                    <a:gd name="connsiteY1" fmla="*/ 38878 h 77380"/>
                    <a:gd name="connsiteX2" fmla="*/ 37791 w 76083"/>
                    <a:gd name="connsiteY2" fmla="*/ 77379 h 77380"/>
                    <a:gd name="connsiteX3" fmla="*/ 76084 w 76083"/>
                    <a:gd name="connsiteY3" fmla="*/ 38669 h 77380"/>
                    <a:gd name="connsiteX4" fmla="*/ 37708 w 76083"/>
                    <a:gd name="connsiteY4" fmla="*/ 1 h 773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6083" h="77380">
                      <a:moveTo>
                        <a:pt x="37708" y="1"/>
                      </a:moveTo>
                      <a:cubicBezTo>
                        <a:pt x="17497" y="-125"/>
                        <a:pt x="0" y="17915"/>
                        <a:pt x="0" y="38878"/>
                      </a:cubicBezTo>
                      <a:cubicBezTo>
                        <a:pt x="0" y="60216"/>
                        <a:pt x="16996" y="77546"/>
                        <a:pt x="37791" y="77379"/>
                      </a:cubicBezTo>
                      <a:cubicBezTo>
                        <a:pt x="58211" y="77212"/>
                        <a:pt x="76125" y="59130"/>
                        <a:pt x="76084" y="38669"/>
                      </a:cubicBezTo>
                      <a:cubicBezTo>
                        <a:pt x="76084" y="18249"/>
                        <a:pt x="58086" y="168"/>
                        <a:pt x="37708" y="1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7" name="Freeform: Shape 166">
                  <a:extLst>
                    <a:ext uri="{FF2B5EF4-FFF2-40B4-BE49-F238E27FC236}">
                      <a16:creationId xmlns:a16="http://schemas.microsoft.com/office/drawing/2014/main" xmlns="" id="{7E17FCD0-FEFC-45FC-A606-70F8B0A6AFD0}"/>
                    </a:ext>
                  </a:extLst>
                </p:cNvPr>
                <p:cNvSpPr/>
                <p:nvPr/>
              </p:nvSpPr>
              <p:spPr>
                <a:xfrm>
                  <a:off x="4529618" y="4072751"/>
                  <a:ext cx="76043" cy="76335"/>
                </a:xfrm>
                <a:custGeom>
                  <a:avLst/>
                  <a:gdLst>
                    <a:gd name="connsiteX0" fmla="*/ 0 w 76043"/>
                    <a:gd name="connsiteY0" fmla="*/ 37667 h 76335"/>
                    <a:gd name="connsiteX1" fmla="*/ 37499 w 76043"/>
                    <a:gd name="connsiteY1" fmla="*/ 76336 h 76335"/>
                    <a:gd name="connsiteX2" fmla="*/ 76042 w 76043"/>
                    <a:gd name="connsiteY2" fmla="*/ 37960 h 76335"/>
                    <a:gd name="connsiteX3" fmla="*/ 37750 w 76043"/>
                    <a:gd name="connsiteY3" fmla="*/ 1 h 76335"/>
                    <a:gd name="connsiteX4" fmla="*/ 0 w 76043"/>
                    <a:gd name="connsiteY4" fmla="*/ 37667 h 76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6043" h="76335">
                      <a:moveTo>
                        <a:pt x="0" y="37667"/>
                      </a:moveTo>
                      <a:cubicBezTo>
                        <a:pt x="-83" y="58922"/>
                        <a:pt x="16871" y="76419"/>
                        <a:pt x="37499" y="76336"/>
                      </a:cubicBezTo>
                      <a:cubicBezTo>
                        <a:pt x="58003" y="76252"/>
                        <a:pt x="75917" y="58421"/>
                        <a:pt x="76042" y="37960"/>
                      </a:cubicBezTo>
                      <a:cubicBezTo>
                        <a:pt x="76209" y="17122"/>
                        <a:pt x="59088" y="168"/>
                        <a:pt x="37750" y="1"/>
                      </a:cubicBezTo>
                      <a:cubicBezTo>
                        <a:pt x="15534" y="-166"/>
                        <a:pt x="126" y="15201"/>
                        <a:pt x="0" y="37667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8" name="Freeform: Shape 167">
                  <a:extLst>
                    <a:ext uri="{FF2B5EF4-FFF2-40B4-BE49-F238E27FC236}">
                      <a16:creationId xmlns:a16="http://schemas.microsoft.com/office/drawing/2014/main" xmlns="" id="{9893D8FF-2990-48FB-BA82-C1A281DB54CC}"/>
                    </a:ext>
                  </a:extLst>
                </p:cNvPr>
                <p:cNvSpPr/>
                <p:nvPr/>
              </p:nvSpPr>
              <p:spPr>
                <a:xfrm>
                  <a:off x="5118827" y="4127373"/>
                  <a:ext cx="75668" cy="76210"/>
                </a:xfrm>
                <a:custGeom>
                  <a:avLst/>
                  <a:gdLst>
                    <a:gd name="connsiteX0" fmla="*/ 1 w 75668"/>
                    <a:gd name="connsiteY0" fmla="*/ 37666 h 76210"/>
                    <a:gd name="connsiteX1" fmla="*/ 37917 w 75668"/>
                    <a:gd name="connsiteY1" fmla="*/ 76209 h 76210"/>
                    <a:gd name="connsiteX2" fmla="*/ 75667 w 75668"/>
                    <a:gd name="connsiteY2" fmla="*/ 37917 h 76210"/>
                    <a:gd name="connsiteX3" fmla="*/ 38251 w 75668"/>
                    <a:gd name="connsiteY3" fmla="*/ 0 h 76210"/>
                    <a:gd name="connsiteX4" fmla="*/ 1 w 75668"/>
                    <a:gd name="connsiteY4" fmla="*/ 37666 h 762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668" h="76210">
                      <a:moveTo>
                        <a:pt x="1" y="37666"/>
                      </a:moveTo>
                      <a:cubicBezTo>
                        <a:pt x="-125" y="58336"/>
                        <a:pt x="17289" y="76000"/>
                        <a:pt x="37917" y="76209"/>
                      </a:cubicBezTo>
                      <a:cubicBezTo>
                        <a:pt x="58462" y="76418"/>
                        <a:pt x="75500" y="59130"/>
                        <a:pt x="75667" y="37917"/>
                      </a:cubicBezTo>
                      <a:cubicBezTo>
                        <a:pt x="75834" y="15827"/>
                        <a:pt x="60258" y="42"/>
                        <a:pt x="38251" y="0"/>
                      </a:cubicBezTo>
                      <a:cubicBezTo>
                        <a:pt x="16662" y="-42"/>
                        <a:pt x="126" y="16286"/>
                        <a:pt x="1" y="37666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9" name="Freeform: Shape 168">
                  <a:extLst>
                    <a:ext uri="{FF2B5EF4-FFF2-40B4-BE49-F238E27FC236}">
                      <a16:creationId xmlns:a16="http://schemas.microsoft.com/office/drawing/2014/main" xmlns="" id="{C63E336A-05DE-43D7-93B3-B5BEBC3AF520}"/>
                    </a:ext>
                  </a:extLst>
                </p:cNvPr>
                <p:cNvSpPr/>
                <p:nvPr/>
              </p:nvSpPr>
              <p:spPr>
                <a:xfrm>
                  <a:off x="4230332" y="4045065"/>
                  <a:ext cx="75463" cy="75336"/>
                </a:xfrm>
                <a:custGeom>
                  <a:avLst/>
                  <a:gdLst>
                    <a:gd name="connsiteX0" fmla="*/ 37294 w 75463"/>
                    <a:gd name="connsiteY0" fmla="*/ 75334 h 75336"/>
                    <a:gd name="connsiteX1" fmla="*/ 75461 w 75463"/>
                    <a:gd name="connsiteY1" fmla="*/ 38253 h 75336"/>
                    <a:gd name="connsiteX2" fmla="*/ 38422 w 75463"/>
                    <a:gd name="connsiteY2" fmla="*/ 2 h 75336"/>
                    <a:gd name="connsiteX3" fmla="*/ 4 w 75463"/>
                    <a:gd name="connsiteY3" fmla="*/ 37083 h 75336"/>
                    <a:gd name="connsiteX4" fmla="*/ 37294 w 75463"/>
                    <a:gd name="connsiteY4" fmla="*/ 75334 h 75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463" h="75336">
                      <a:moveTo>
                        <a:pt x="37294" y="75334"/>
                      </a:moveTo>
                      <a:cubicBezTo>
                        <a:pt x="59343" y="75543"/>
                        <a:pt x="75211" y="60134"/>
                        <a:pt x="75461" y="38253"/>
                      </a:cubicBezTo>
                      <a:cubicBezTo>
                        <a:pt x="75670" y="16371"/>
                        <a:pt x="60052" y="211"/>
                        <a:pt x="38422" y="2"/>
                      </a:cubicBezTo>
                      <a:cubicBezTo>
                        <a:pt x="16791" y="-207"/>
                        <a:pt x="254" y="15745"/>
                        <a:pt x="4" y="37083"/>
                      </a:cubicBezTo>
                      <a:cubicBezTo>
                        <a:pt x="-288" y="58714"/>
                        <a:pt x="15747" y="75125"/>
                        <a:pt x="37294" y="75334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0" name="Freeform: Shape 169">
                  <a:extLst>
                    <a:ext uri="{FF2B5EF4-FFF2-40B4-BE49-F238E27FC236}">
                      <a16:creationId xmlns:a16="http://schemas.microsoft.com/office/drawing/2014/main" xmlns="" id="{F0EA60C7-9ACA-4DFA-A194-0CAEC43E9D9C}"/>
                    </a:ext>
                  </a:extLst>
                </p:cNvPr>
                <p:cNvSpPr/>
                <p:nvPr/>
              </p:nvSpPr>
              <p:spPr>
                <a:xfrm>
                  <a:off x="4461635" y="3487885"/>
                  <a:ext cx="44092" cy="71556"/>
                </a:xfrm>
                <a:custGeom>
                  <a:avLst/>
                  <a:gdLst>
                    <a:gd name="connsiteX0" fmla="*/ 40004 w 44092"/>
                    <a:gd name="connsiteY0" fmla="*/ 63264 h 71556"/>
                    <a:gd name="connsiteX1" fmla="*/ 42928 w 44092"/>
                    <a:gd name="connsiteY1" fmla="*/ 0 h 71556"/>
                    <a:gd name="connsiteX2" fmla="*/ 0 w 44092"/>
                    <a:gd name="connsiteY2" fmla="*/ 67774 h 71556"/>
                    <a:gd name="connsiteX3" fmla="*/ 29690 w 44092"/>
                    <a:gd name="connsiteY3" fmla="*/ 71114 h 71556"/>
                    <a:gd name="connsiteX4" fmla="*/ 40004 w 44092"/>
                    <a:gd name="connsiteY4" fmla="*/ 63264 h 715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4092" h="71556">
                      <a:moveTo>
                        <a:pt x="40004" y="63264"/>
                      </a:moveTo>
                      <a:cubicBezTo>
                        <a:pt x="41257" y="43638"/>
                        <a:pt x="46352" y="24178"/>
                        <a:pt x="42928" y="0"/>
                      </a:cubicBezTo>
                      <a:cubicBezTo>
                        <a:pt x="27936" y="23677"/>
                        <a:pt x="14908" y="44264"/>
                        <a:pt x="0" y="67774"/>
                      </a:cubicBezTo>
                      <a:cubicBezTo>
                        <a:pt x="12068" y="69068"/>
                        <a:pt x="21004" y="69402"/>
                        <a:pt x="29690" y="71114"/>
                      </a:cubicBezTo>
                      <a:cubicBezTo>
                        <a:pt x="36914" y="72534"/>
                        <a:pt x="39503" y="70697"/>
                        <a:pt x="40004" y="63264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1" name="Freeform: Shape 170">
                  <a:extLst>
                    <a:ext uri="{FF2B5EF4-FFF2-40B4-BE49-F238E27FC236}">
                      <a16:creationId xmlns:a16="http://schemas.microsoft.com/office/drawing/2014/main" xmlns="" id="{FF45E737-02F1-44AE-9CD8-BEB0D4B04E93}"/>
                    </a:ext>
                  </a:extLst>
                </p:cNvPr>
                <p:cNvSpPr/>
                <p:nvPr/>
              </p:nvSpPr>
              <p:spPr>
                <a:xfrm>
                  <a:off x="4359614" y="3778213"/>
                  <a:ext cx="35545" cy="35930"/>
                </a:xfrm>
                <a:custGeom>
                  <a:avLst/>
                  <a:gdLst>
                    <a:gd name="connsiteX0" fmla="*/ 16375 w 35545"/>
                    <a:gd name="connsiteY0" fmla="*/ 35930 h 35930"/>
                    <a:gd name="connsiteX1" fmla="*/ 35542 w 35545"/>
                    <a:gd name="connsiteY1" fmla="*/ 17890 h 35930"/>
                    <a:gd name="connsiteX2" fmla="*/ 19465 w 35545"/>
                    <a:gd name="connsiteY2" fmla="*/ 60 h 35930"/>
                    <a:gd name="connsiteX3" fmla="*/ 89 w 35545"/>
                    <a:gd name="connsiteY3" fmla="*/ 16471 h 35930"/>
                    <a:gd name="connsiteX4" fmla="*/ 16375 w 35545"/>
                    <a:gd name="connsiteY4" fmla="*/ 35930 h 359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5545" h="35930">
                      <a:moveTo>
                        <a:pt x="16375" y="35930"/>
                      </a:moveTo>
                      <a:cubicBezTo>
                        <a:pt x="28151" y="35053"/>
                        <a:pt x="35375" y="28748"/>
                        <a:pt x="35542" y="17890"/>
                      </a:cubicBezTo>
                      <a:cubicBezTo>
                        <a:pt x="35709" y="8370"/>
                        <a:pt x="30155" y="728"/>
                        <a:pt x="19465" y="60"/>
                      </a:cubicBezTo>
                      <a:cubicBezTo>
                        <a:pt x="8232" y="-650"/>
                        <a:pt x="1092" y="4987"/>
                        <a:pt x="89" y="16471"/>
                      </a:cubicBezTo>
                      <a:cubicBezTo>
                        <a:pt x="-913" y="28288"/>
                        <a:pt x="6645" y="33466"/>
                        <a:pt x="16375" y="35930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2" name="Freeform: Shape 171">
                  <a:extLst>
                    <a:ext uri="{FF2B5EF4-FFF2-40B4-BE49-F238E27FC236}">
                      <a16:creationId xmlns:a16="http://schemas.microsoft.com/office/drawing/2014/main" xmlns="" id="{A8F8F1BE-399E-4D97-BC30-31AEC9604057}"/>
                    </a:ext>
                  </a:extLst>
                </p:cNvPr>
                <p:cNvSpPr/>
                <p:nvPr/>
              </p:nvSpPr>
              <p:spPr>
                <a:xfrm>
                  <a:off x="4861260" y="3824290"/>
                  <a:ext cx="36875" cy="36076"/>
                </a:xfrm>
                <a:custGeom>
                  <a:avLst/>
                  <a:gdLst>
                    <a:gd name="connsiteX0" fmla="*/ 16957 w 36875"/>
                    <a:gd name="connsiteY0" fmla="*/ 36038 h 36076"/>
                    <a:gd name="connsiteX1" fmla="*/ 36875 w 36875"/>
                    <a:gd name="connsiteY1" fmla="*/ 17372 h 36076"/>
                    <a:gd name="connsiteX2" fmla="*/ 18460 w 36875"/>
                    <a:gd name="connsiteY2" fmla="*/ 0 h 36076"/>
                    <a:gd name="connsiteX3" fmla="*/ 3 w 36875"/>
                    <a:gd name="connsiteY3" fmla="*/ 18249 h 36076"/>
                    <a:gd name="connsiteX4" fmla="*/ 16957 w 36875"/>
                    <a:gd name="connsiteY4" fmla="*/ 36038 h 36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875" h="36076">
                      <a:moveTo>
                        <a:pt x="16957" y="36038"/>
                      </a:moveTo>
                      <a:cubicBezTo>
                        <a:pt x="27856" y="36664"/>
                        <a:pt x="34537" y="29774"/>
                        <a:pt x="36875" y="17372"/>
                      </a:cubicBezTo>
                      <a:cubicBezTo>
                        <a:pt x="34704" y="8394"/>
                        <a:pt x="30027" y="42"/>
                        <a:pt x="18460" y="0"/>
                      </a:cubicBezTo>
                      <a:cubicBezTo>
                        <a:pt x="7102" y="-42"/>
                        <a:pt x="212" y="7642"/>
                        <a:pt x="3" y="18249"/>
                      </a:cubicBezTo>
                      <a:cubicBezTo>
                        <a:pt x="-164" y="28187"/>
                        <a:pt x="7143" y="35453"/>
                        <a:pt x="16957" y="36038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3" name="Freeform: Shape 172">
                  <a:extLst>
                    <a:ext uri="{FF2B5EF4-FFF2-40B4-BE49-F238E27FC236}">
                      <a16:creationId xmlns:a16="http://schemas.microsoft.com/office/drawing/2014/main" xmlns="" id="{2AED011D-9698-4AD4-B16D-DED2B64C0309}"/>
                    </a:ext>
                  </a:extLst>
                </p:cNvPr>
                <p:cNvSpPr/>
                <p:nvPr/>
              </p:nvSpPr>
              <p:spPr>
                <a:xfrm>
                  <a:off x="4610283" y="3801625"/>
                  <a:ext cx="36717" cy="34986"/>
                </a:xfrm>
                <a:custGeom>
                  <a:avLst/>
                  <a:gdLst>
                    <a:gd name="connsiteX0" fmla="*/ 17676 w 36717"/>
                    <a:gd name="connsiteY0" fmla="*/ 34984 h 34986"/>
                    <a:gd name="connsiteX1" fmla="*/ 36717 w 36717"/>
                    <a:gd name="connsiteY1" fmla="*/ 17571 h 34986"/>
                    <a:gd name="connsiteX2" fmla="*/ 17509 w 36717"/>
                    <a:gd name="connsiteY2" fmla="*/ 32 h 34986"/>
                    <a:gd name="connsiteX3" fmla="*/ 54 w 36717"/>
                    <a:gd name="connsiteY3" fmla="*/ 18782 h 34986"/>
                    <a:gd name="connsiteX4" fmla="*/ 17676 w 36717"/>
                    <a:gd name="connsiteY4" fmla="*/ 34984 h 34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717" h="34986">
                      <a:moveTo>
                        <a:pt x="17676" y="34984"/>
                      </a:moveTo>
                      <a:cubicBezTo>
                        <a:pt x="29577" y="35151"/>
                        <a:pt x="34588" y="28010"/>
                        <a:pt x="36717" y="17571"/>
                      </a:cubicBezTo>
                      <a:cubicBezTo>
                        <a:pt x="34588" y="6881"/>
                        <a:pt x="28867" y="-552"/>
                        <a:pt x="17509" y="32"/>
                      </a:cubicBezTo>
                      <a:cubicBezTo>
                        <a:pt x="6526" y="617"/>
                        <a:pt x="-698" y="7549"/>
                        <a:pt x="54" y="18782"/>
                      </a:cubicBezTo>
                      <a:cubicBezTo>
                        <a:pt x="680" y="28511"/>
                        <a:pt x="6860" y="34817"/>
                        <a:pt x="17676" y="34984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4" name="Freeform: Shape 173">
                  <a:extLst>
                    <a:ext uri="{FF2B5EF4-FFF2-40B4-BE49-F238E27FC236}">
                      <a16:creationId xmlns:a16="http://schemas.microsoft.com/office/drawing/2014/main" xmlns="" id="{183BEDB3-CCFC-4627-A5BA-EA1F21E02AAB}"/>
                    </a:ext>
                  </a:extLst>
                </p:cNvPr>
                <p:cNvSpPr/>
                <p:nvPr/>
              </p:nvSpPr>
              <p:spPr>
                <a:xfrm>
                  <a:off x="5364278" y="3870267"/>
                  <a:ext cx="34438" cy="36538"/>
                </a:xfrm>
                <a:custGeom>
                  <a:avLst/>
                  <a:gdLst>
                    <a:gd name="connsiteX0" fmla="*/ 17293 w 34438"/>
                    <a:gd name="connsiteY0" fmla="*/ 36539 h 36538"/>
                    <a:gd name="connsiteX1" fmla="*/ 34414 w 34438"/>
                    <a:gd name="connsiteY1" fmla="*/ 19585 h 36538"/>
                    <a:gd name="connsiteX2" fmla="*/ 16959 w 34438"/>
                    <a:gd name="connsiteY2" fmla="*/ 0 h 36538"/>
                    <a:gd name="connsiteX3" fmla="*/ 5 w 34438"/>
                    <a:gd name="connsiteY3" fmla="*/ 17622 h 36538"/>
                    <a:gd name="connsiteX4" fmla="*/ 17293 w 34438"/>
                    <a:gd name="connsiteY4" fmla="*/ 36539 h 365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438" h="36538">
                      <a:moveTo>
                        <a:pt x="17293" y="36539"/>
                      </a:moveTo>
                      <a:cubicBezTo>
                        <a:pt x="27106" y="36580"/>
                        <a:pt x="33954" y="30734"/>
                        <a:pt x="34414" y="19585"/>
                      </a:cubicBezTo>
                      <a:cubicBezTo>
                        <a:pt x="34915" y="7391"/>
                        <a:pt x="27691" y="2380"/>
                        <a:pt x="16959" y="0"/>
                      </a:cubicBezTo>
                      <a:cubicBezTo>
                        <a:pt x="7688" y="2380"/>
                        <a:pt x="214" y="6264"/>
                        <a:pt x="5" y="17622"/>
                      </a:cubicBezTo>
                      <a:cubicBezTo>
                        <a:pt x="-204" y="29648"/>
                        <a:pt x="6185" y="36539"/>
                        <a:pt x="17293" y="36539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5" name="Freeform: Shape 174">
                  <a:extLst>
                    <a:ext uri="{FF2B5EF4-FFF2-40B4-BE49-F238E27FC236}">
                      <a16:creationId xmlns:a16="http://schemas.microsoft.com/office/drawing/2014/main" xmlns="" id="{E9AB97A4-9A04-4213-8810-60121A77100B}"/>
                    </a:ext>
                  </a:extLst>
                </p:cNvPr>
                <p:cNvSpPr/>
                <p:nvPr/>
              </p:nvSpPr>
              <p:spPr>
                <a:xfrm>
                  <a:off x="5113190" y="3848590"/>
                  <a:ext cx="34743" cy="34287"/>
                </a:xfrm>
                <a:custGeom>
                  <a:avLst/>
                  <a:gdLst>
                    <a:gd name="connsiteX0" fmla="*/ 19293 w 34743"/>
                    <a:gd name="connsiteY0" fmla="*/ 34288 h 34287"/>
                    <a:gd name="connsiteX1" fmla="*/ 34743 w 34743"/>
                    <a:gd name="connsiteY1" fmla="*/ 16833 h 34287"/>
                    <a:gd name="connsiteX2" fmla="*/ 17998 w 34743"/>
                    <a:gd name="connsiteY2" fmla="*/ 46 h 34287"/>
                    <a:gd name="connsiteX3" fmla="*/ 0 w 34743"/>
                    <a:gd name="connsiteY3" fmla="*/ 17459 h 34287"/>
                    <a:gd name="connsiteX4" fmla="*/ 19293 w 34743"/>
                    <a:gd name="connsiteY4" fmla="*/ 34288 h 34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743" h="34287">
                      <a:moveTo>
                        <a:pt x="19293" y="34288"/>
                      </a:moveTo>
                      <a:cubicBezTo>
                        <a:pt x="27811" y="33828"/>
                        <a:pt x="34827" y="28776"/>
                        <a:pt x="34743" y="16833"/>
                      </a:cubicBezTo>
                      <a:cubicBezTo>
                        <a:pt x="34660" y="6017"/>
                        <a:pt x="28396" y="630"/>
                        <a:pt x="17998" y="46"/>
                      </a:cubicBezTo>
                      <a:cubicBezTo>
                        <a:pt x="5972" y="-622"/>
                        <a:pt x="-42" y="6059"/>
                        <a:pt x="0" y="17459"/>
                      </a:cubicBezTo>
                      <a:cubicBezTo>
                        <a:pt x="42" y="27732"/>
                        <a:pt x="5554" y="34079"/>
                        <a:pt x="19293" y="34288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xmlns="" id="{4840360C-DBA8-465C-B238-8189B10B28C5}"/>
                </a:ext>
              </a:extLst>
            </p:cNvPr>
            <p:cNvGrpSpPr/>
            <p:nvPr/>
          </p:nvGrpSpPr>
          <p:grpSpPr>
            <a:xfrm>
              <a:off x="6457944" y="3406207"/>
              <a:ext cx="1437776" cy="1923907"/>
              <a:chOff x="6457944" y="3406207"/>
              <a:chExt cx="1437776" cy="1923907"/>
            </a:xfrm>
          </p:grpSpPr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xmlns="" id="{6CC5B1BA-A9CD-4770-923F-EE9B9C6027D3}"/>
                  </a:ext>
                </a:extLst>
              </p:cNvPr>
              <p:cNvSpPr/>
              <p:nvPr/>
            </p:nvSpPr>
            <p:spPr>
              <a:xfrm>
                <a:off x="6457944" y="3406207"/>
                <a:ext cx="1437776" cy="1923907"/>
              </a:xfrm>
              <a:custGeom>
                <a:avLst/>
                <a:gdLst>
                  <a:gd name="connsiteX0" fmla="*/ 578344 w 1437776"/>
                  <a:gd name="connsiteY0" fmla="*/ 40923 h 1923907"/>
                  <a:gd name="connsiteX1" fmla="*/ 781122 w 1437776"/>
                  <a:gd name="connsiteY1" fmla="*/ 164569 h 1923907"/>
                  <a:gd name="connsiteX2" fmla="*/ 1291785 w 1437776"/>
                  <a:gd name="connsiteY2" fmla="*/ 785599 h 1923907"/>
                  <a:gd name="connsiteX3" fmla="*/ 1421820 w 1437776"/>
                  <a:gd name="connsiteY3" fmla="*/ 1088431 h 1923907"/>
                  <a:gd name="connsiteX4" fmla="*/ 1286732 w 1437776"/>
                  <a:gd name="connsiteY4" fmla="*/ 1664320 h 1923907"/>
                  <a:gd name="connsiteX5" fmla="*/ 840043 w 1437776"/>
                  <a:gd name="connsiteY5" fmla="*/ 1918127 h 1923907"/>
                  <a:gd name="connsiteX6" fmla="*/ 276473 w 1437776"/>
                  <a:gd name="connsiteY6" fmla="*/ 1739694 h 1923907"/>
                  <a:gd name="connsiteX7" fmla="*/ 28177 w 1437776"/>
                  <a:gd name="connsiteY7" fmla="*/ 574427 h 1923907"/>
                  <a:gd name="connsiteX8" fmla="*/ 189740 w 1437776"/>
                  <a:gd name="connsiteY8" fmla="*/ 104395 h 1923907"/>
                  <a:gd name="connsiteX9" fmla="*/ 578344 w 1437776"/>
                  <a:gd name="connsiteY9" fmla="*/ 40923 h 19239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37776" h="1923907">
                    <a:moveTo>
                      <a:pt x="578344" y="40923"/>
                    </a:moveTo>
                    <a:cubicBezTo>
                      <a:pt x="652465" y="72826"/>
                      <a:pt x="722953" y="119220"/>
                      <a:pt x="781122" y="164569"/>
                    </a:cubicBezTo>
                    <a:cubicBezTo>
                      <a:pt x="993547" y="330225"/>
                      <a:pt x="1155653" y="555594"/>
                      <a:pt x="1291785" y="785599"/>
                    </a:cubicBezTo>
                    <a:cubicBezTo>
                      <a:pt x="1348117" y="880767"/>
                      <a:pt x="1399479" y="978857"/>
                      <a:pt x="1421820" y="1088431"/>
                    </a:cubicBezTo>
                    <a:cubicBezTo>
                      <a:pt x="1465040" y="1300688"/>
                      <a:pt x="1420609" y="1494113"/>
                      <a:pt x="1286732" y="1664320"/>
                    </a:cubicBezTo>
                    <a:cubicBezTo>
                      <a:pt x="1172982" y="1808929"/>
                      <a:pt x="1021859" y="1893782"/>
                      <a:pt x="840043" y="1918127"/>
                    </a:cubicBezTo>
                    <a:cubicBezTo>
                      <a:pt x="637390" y="1945228"/>
                      <a:pt x="428014" y="1875576"/>
                      <a:pt x="276473" y="1739694"/>
                    </a:cubicBezTo>
                    <a:cubicBezTo>
                      <a:pt x="-27862" y="1466845"/>
                      <a:pt x="-26902" y="948248"/>
                      <a:pt x="28177" y="574427"/>
                    </a:cubicBezTo>
                    <a:cubicBezTo>
                      <a:pt x="51729" y="414576"/>
                      <a:pt x="85470" y="233429"/>
                      <a:pt x="189740" y="104395"/>
                    </a:cubicBezTo>
                    <a:cubicBezTo>
                      <a:pt x="296099" y="-27352"/>
                      <a:pt x="443255" y="-17247"/>
                      <a:pt x="578344" y="4092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41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110" name="Graphic 2">
                <a:extLst>
                  <a:ext uri="{FF2B5EF4-FFF2-40B4-BE49-F238E27FC236}">
                    <a16:creationId xmlns:a16="http://schemas.microsoft.com/office/drawing/2014/main" xmlns="" id="{83696E22-0E53-4EC4-8FFA-47872A6A420C}"/>
                  </a:ext>
                </a:extLst>
              </p:cNvPr>
              <p:cNvGrpSpPr/>
              <p:nvPr/>
            </p:nvGrpSpPr>
            <p:grpSpPr>
              <a:xfrm>
                <a:off x="6583433" y="3519745"/>
                <a:ext cx="1203838" cy="1697392"/>
                <a:chOff x="6583433" y="3519745"/>
                <a:chExt cx="1203838" cy="1697392"/>
              </a:xfrm>
              <a:solidFill>
                <a:schemeClr val="bg1"/>
              </a:solidFill>
            </p:grpSpPr>
            <p:sp>
              <p:nvSpPr>
                <p:cNvPr id="111" name="Freeform: Shape 110">
                  <a:extLst>
                    <a:ext uri="{FF2B5EF4-FFF2-40B4-BE49-F238E27FC236}">
                      <a16:creationId xmlns:a16="http://schemas.microsoft.com/office/drawing/2014/main" xmlns="" id="{F22F0579-6765-444F-9F06-DCFA210589A0}"/>
                    </a:ext>
                  </a:extLst>
                </p:cNvPr>
                <p:cNvSpPr/>
                <p:nvPr/>
              </p:nvSpPr>
              <p:spPr>
                <a:xfrm>
                  <a:off x="6583433" y="3844592"/>
                  <a:ext cx="975276" cy="635793"/>
                </a:xfrm>
                <a:custGeom>
                  <a:avLst/>
                  <a:gdLst>
                    <a:gd name="connsiteX0" fmla="*/ 55022 w 975276"/>
                    <a:gd name="connsiteY0" fmla="*/ 629416 h 635793"/>
                    <a:gd name="connsiteX1" fmla="*/ 87385 w 975276"/>
                    <a:gd name="connsiteY1" fmla="*/ 618643 h 635793"/>
                    <a:gd name="connsiteX2" fmla="*/ 95444 w 975276"/>
                    <a:gd name="connsiteY2" fmla="*/ 580100 h 635793"/>
                    <a:gd name="connsiteX3" fmla="*/ 125176 w 975276"/>
                    <a:gd name="connsiteY3" fmla="*/ 424926 h 635793"/>
                    <a:gd name="connsiteX4" fmla="*/ 272750 w 975276"/>
                    <a:gd name="connsiteY4" fmla="*/ 551537 h 635793"/>
                    <a:gd name="connsiteX5" fmla="*/ 308245 w 975276"/>
                    <a:gd name="connsiteY5" fmla="*/ 537506 h 635793"/>
                    <a:gd name="connsiteX6" fmla="*/ 343489 w 975276"/>
                    <a:gd name="connsiteY6" fmla="*/ 351682 h 635793"/>
                    <a:gd name="connsiteX7" fmla="*/ 354805 w 975276"/>
                    <a:gd name="connsiteY7" fmla="*/ 357653 h 635793"/>
                    <a:gd name="connsiteX8" fmla="*/ 490311 w 975276"/>
                    <a:gd name="connsiteY8" fmla="*/ 474785 h 635793"/>
                    <a:gd name="connsiteX9" fmla="*/ 526140 w 975276"/>
                    <a:gd name="connsiteY9" fmla="*/ 463343 h 635793"/>
                    <a:gd name="connsiteX10" fmla="*/ 541799 w 975276"/>
                    <a:gd name="connsiteY10" fmla="*/ 384128 h 635793"/>
                    <a:gd name="connsiteX11" fmla="*/ 563555 w 975276"/>
                    <a:gd name="connsiteY11" fmla="*/ 272341 h 635793"/>
                    <a:gd name="connsiteX12" fmla="*/ 710628 w 975276"/>
                    <a:gd name="connsiteY12" fmla="*/ 399787 h 635793"/>
                    <a:gd name="connsiteX13" fmla="*/ 746039 w 975276"/>
                    <a:gd name="connsiteY13" fmla="*/ 387844 h 635793"/>
                    <a:gd name="connsiteX14" fmla="*/ 778611 w 975276"/>
                    <a:gd name="connsiteY14" fmla="*/ 214798 h 635793"/>
                    <a:gd name="connsiteX15" fmla="*/ 797318 w 975276"/>
                    <a:gd name="connsiteY15" fmla="*/ 208659 h 635793"/>
                    <a:gd name="connsiteX16" fmla="*/ 931112 w 975276"/>
                    <a:gd name="connsiteY16" fmla="*/ 324622 h 635793"/>
                    <a:gd name="connsiteX17" fmla="*/ 963725 w 975276"/>
                    <a:gd name="connsiteY17" fmla="*/ 314057 h 635793"/>
                    <a:gd name="connsiteX18" fmla="*/ 972411 w 975276"/>
                    <a:gd name="connsiteY18" fmla="*/ 271547 h 635793"/>
                    <a:gd name="connsiteX19" fmla="*/ 955582 w 975276"/>
                    <a:gd name="connsiteY19" fmla="*/ 223317 h 635793"/>
                    <a:gd name="connsiteX20" fmla="*/ 940507 w 975276"/>
                    <a:gd name="connsiteY20" fmla="*/ 298315 h 635793"/>
                    <a:gd name="connsiteX21" fmla="*/ 792474 w 975276"/>
                    <a:gd name="connsiteY21" fmla="*/ 170325 h 635793"/>
                    <a:gd name="connsiteX22" fmla="*/ 845674 w 975276"/>
                    <a:gd name="connsiteY22" fmla="*/ 177006 h 635793"/>
                    <a:gd name="connsiteX23" fmla="*/ 895701 w 975276"/>
                    <a:gd name="connsiteY23" fmla="*/ 221020 h 635793"/>
                    <a:gd name="connsiteX24" fmla="*/ 928272 w 975276"/>
                    <a:gd name="connsiteY24" fmla="*/ 210288 h 635793"/>
                    <a:gd name="connsiteX25" fmla="*/ 909773 w 975276"/>
                    <a:gd name="connsiteY25" fmla="*/ 162266 h 635793"/>
                    <a:gd name="connsiteX26" fmla="*/ 903009 w 975276"/>
                    <a:gd name="connsiteY26" fmla="*/ 192791 h 635793"/>
                    <a:gd name="connsiteX27" fmla="*/ 852063 w 975276"/>
                    <a:gd name="connsiteY27" fmla="*/ 148611 h 635793"/>
                    <a:gd name="connsiteX28" fmla="*/ 876659 w 975276"/>
                    <a:gd name="connsiteY28" fmla="*/ 139048 h 635793"/>
                    <a:gd name="connsiteX29" fmla="*/ 882088 w 975276"/>
                    <a:gd name="connsiteY29" fmla="*/ 123138 h 635793"/>
                    <a:gd name="connsiteX30" fmla="*/ 843795 w 975276"/>
                    <a:gd name="connsiteY30" fmla="*/ 75576 h 635793"/>
                    <a:gd name="connsiteX31" fmla="*/ 787380 w 975276"/>
                    <a:gd name="connsiteY31" fmla="*/ 131365 h 635793"/>
                    <a:gd name="connsiteX32" fmla="*/ 738648 w 975276"/>
                    <a:gd name="connsiteY32" fmla="*/ 83343 h 635793"/>
                    <a:gd name="connsiteX33" fmla="*/ 748879 w 975276"/>
                    <a:gd name="connsiteY33" fmla="*/ 50270 h 635793"/>
                    <a:gd name="connsiteX34" fmla="*/ 802121 w 975276"/>
                    <a:gd name="connsiteY34" fmla="*/ 28848 h 635793"/>
                    <a:gd name="connsiteX35" fmla="*/ 750591 w 975276"/>
                    <a:gd name="connsiteY35" fmla="*/ 5338 h 635793"/>
                    <a:gd name="connsiteX36" fmla="*/ 329124 w 975276"/>
                    <a:gd name="connsiteY36" fmla="*/ 152119 h 635793"/>
                    <a:gd name="connsiteX37" fmla="*/ 22785 w 975276"/>
                    <a:gd name="connsiteY37" fmla="*/ 258895 h 635793"/>
                    <a:gd name="connsiteX38" fmla="*/ 4954 w 975276"/>
                    <a:gd name="connsiteY38" fmla="*/ 275222 h 635793"/>
                    <a:gd name="connsiteX39" fmla="*/ 11051 w 975276"/>
                    <a:gd name="connsiteY39" fmla="*/ 350512 h 635793"/>
                    <a:gd name="connsiteX40" fmla="*/ 8796 w 975276"/>
                    <a:gd name="connsiteY40" fmla="*/ 390350 h 635793"/>
                    <a:gd name="connsiteX41" fmla="*/ 527 w 975276"/>
                    <a:gd name="connsiteY41" fmla="*/ 443091 h 635793"/>
                    <a:gd name="connsiteX42" fmla="*/ 41659 w 975276"/>
                    <a:gd name="connsiteY42" fmla="*/ 429895 h 635793"/>
                    <a:gd name="connsiteX43" fmla="*/ 28130 w 975276"/>
                    <a:gd name="connsiteY43" fmla="*/ 497627 h 635793"/>
                    <a:gd name="connsiteX44" fmla="*/ 1446 w 975276"/>
                    <a:gd name="connsiteY44" fmla="*/ 477291 h 635793"/>
                    <a:gd name="connsiteX45" fmla="*/ 1822 w 975276"/>
                    <a:gd name="connsiteY45" fmla="*/ 503599 h 635793"/>
                    <a:gd name="connsiteX46" fmla="*/ 31679 w 975276"/>
                    <a:gd name="connsiteY46" fmla="*/ 531368 h 635793"/>
                    <a:gd name="connsiteX47" fmla="*/ 54062 w 975276"/>
                    <a:gd name="connsiteY47" fmla="*/ 504893 h 635793"/>
                    <a:gd name="connsiteX48" fmla="*/ 65462 w 975276"/>
                    <a:gd name="connsiteY48" fmla="*/ 445930 h 635793"/>
                    <a:gd name="connsiteX49" fmla="*/ 101290 w 975276"/>
                    <a:gd name="connsiteY49" fmla="*/ 411313 h 635793"/>
                    <a:gd name="connsiteX50" fmla="*/ 64501 w 975276"/>
                    <a:gd name="connsiteY50" fmla="*/ 603067 h 635793"/>
                    <a:gd name="connsiteX51" fmla="*/ 5037 w 975276"/>
                    <a:gd name="connsiteY51" fmla="*/ 551996 h 635793"/>
                    <a:gd name="connsiteX52" fmla="*/ 23703 w 975276"/>
                    <a:gd name="connsiteY52" fmla="*/ 602065 h 635793"/>
                    <a:gd name="connsiteX53" fmla="*/ 55022 w 975276"/>
                    <a:gd name="connsiteY53" fmla="*/ 629416 h 635793"/>
                    <a:gd name="connsiteX54" fmla="*/ 502755 w 975276"/>
                    <a:gd name="connsiteY54" fmla="*/ 450858 h 635793"/>
                    <a:gd name="connsiteX55" fmla="*/ 354095 w 975276"/>
                    <a:gd name="connsiteY55" fmla="*/ 322743 h 635793"/>
                    <a:gd name="connsiteX56" fmla="*/ 406001 w 975276"/>
                    <a:gd name="connsiteY56" fmla="*/ 328380 h 635793"/>
                    <a:gd name="connsiteX57" fmla="*/ 456361 w 975276"/>
                    <a:gd name="connsiteY57" fmla="*/ 371809 h 635793"/>
                    <a:gd name="connsiteX58" fmla="*/ 490520 w 975276"/>
                    <a:gd name="connsiteY58" fmla="*/ 360702 h 635793"/>
                    <a:gd name="connsiteX59" fmla="*/ 503256 w 975276"/>
                    <a:gd name="connsiteY59" fmla="*/ 291550 h 635793"/>
                    <a:gd name="connsiteX60" fmla="*/ 539085 w 975276"/>
                    <a:gd name="connsiteY60" fmla="*/ 258644 h 635793"/>
                    <a:gd name="connsiteX61" fmla="*/ 502755 w 975276"/>
                    <a:gd name="connsiteY61" fmla="*/ 450858 h 635793"/>
                    <a:gd name="connsiteX62" fmla="*/ 413058 w 975276"/>
                    <a:gd name="connsiteY62" fmla="*/ 300319 h 635793"/>
                    <a:gd name="connsiteX63" fmla="*/ 479788 w 975276"/>
                    <a:gd name="connsiteY63" fmla="*/ 277185 h 635793"/>
                    <a:gd name="connsiteX64" fmla="*/ 466007 w 975276"/>
                    <a:gd name="connsiteY64" fmla="*/ 346128 h 635793"/>
                    <a:gd name="connsiteX65" fmla="*/ 413058 w 975276"/>
                    <a:gd name="connsiteY65" fmla="*/ 300319 h 635793"/>
                    <a:gd name="connsiteX66" fmla="*/ 651289 w 975276"/>
                    <a:gd name="connsiteY66" fmla="*/ 77329 h 635793"/>
                    <a:gd name="connsiteX67" fmla="*/ 704281 w 975276"/>
                    <a:gd name="connsiteY67" fmla="*/ 127565 h 635793"/>
                    <a:gd name="connsiteX68" fmla="*/ 653336 w 975276"/>
                    <a:gd name="connsiteY68" fmla="*/ 179679 h 635793"/>
                    <a:gd name="connsiteX69" fmla="*/ 600511 w 975276"/>
                    <a:gd name="connsiteY69" fmla="*/ 129694 h 635793"/>
                    <a:gd name="connsiteX70" fmla="*/ 651289 w 975276"/>
                    <a:gd name="connsiteY70" fmla="*/ 77329 h 635793"/>
                    <a:gd name="connsiteX71" fmla="*/ 686450 w 975276"/>
                    <a:gd name="connsiteY71" fmla="*/ 271130 h 635793"/>
                    <a:gd name="connsiteX72" fmla="*/ 631997 w 975276"/>
                    <a:gd name="connsiteY72" fmla="*/ 224068 h 635793"/>
                    <a:gd name="connsiteX73" fmla="*/ 696054 w 975276"/>
                    <a:gd name="connsiteY73" fmla="*/ 202020 h 635793"/>
                    <a:gd name="connsiteX74" fmla="*/ 686450 w 975276"/>
                    <a:gd name="connsiteY74" fmla="*/ 271130 h 635793"/>
                    <a:gd name="connsiteX75" fmla="*/ 624230 w 975276"/>
                    <a:gd name="connsiteY75" fmla="*/ 251086 h 635793"/>
                    <a:gd name="connsiteX76" fmla="*/ 677514 w 975276"/>
                    <a:gd name="connsiteY76" fmla="*/ 297438 h 635793"/>
                    <a:gd name="connsiteX77" fmla="*/ 708624 w 975276"/>
                    <a:gd name="connsiteY77" fmla="*/ 286330 h 635793"/>
                    <a:gd name="connsiteX78" fmla="*/ 720817 w 975276"/>
                    <a:gd name="connsiteY78" fmla="*/ 221312 h 635793"/>
                    <a:gd name="connsiteX79" fmla="*/ 758399 w 975276"/>
                    <a:gd name="connsiteY79" fmla="*/ 182602 h 635793"/>
                    <a:gd name="connsiteX80" fmla="*/ 721652 w 975276"/>
                    <a:gd name="connsiteY80" fmla="*/ 374524 h 635793"/>
                    <a:gd name="connsiteX81" fmla="*/ 573494 w 975276"/>
                    <a:gd name="connsiteY81" fmla="*/ 246659 h 635793"/>
                    <a:gd name="connsiteX82" fmla="*/ 624230 w 975276"/>
                    <a:gd name="connsiteY82" fmla="*/ 251086 h 635793"/>
                    <a:gd name="connsiteX83" fmla="*/ 515074 w 975276"/>
                    <a:gd name="connsiteY83" fmla="*/ 125435 h 635793"/>
                    <a:gd name="connsiteX84" fmla="*/ 566395 w 975276"/>
                    <a:gd name="connsiteY84" fmla="*/ 176798 h 635793"/>
                    <a:gd name="connsiteX85" fmla="*/ 513988 w 975276"/>
                    <a:gd name="connsiteY85" fmla="*/ 227492 h 635793"/>
                    <a:gd name="connsiteX86" fmla="*/ 462625 w 975276"/>
                    <a:gd name="connsiteY86" fmla="*/ 175837 h 635793"/>
                    <a:gd name="connsiteX87" fmla="*/ 515074 w 975276"/>
                    <a:gd name="connsiteY87" fmla="*/ 125435 h 635793"/>
                    <a:gd name="connsiteX88" fmla="*/ 376394 w 975276"/>
                    <a:gd name="connsiteY88" fmla="*/ 172664 h 635793"/>
                    <a:gd name="connsiteX89" fmla="*/ 428425 w 975276"/>
                    <a:gd name="connsiteY89" fmla="*/ 224193 h 635793"/>
                    <a:gd name="connsiteX90" fmla="*/ 376770 w 975276"/>
                    <a:gd name="connsiteY90" fmla="*/ 275640 h 635793"/>
                    <a:gd name="connsiteX91" fmla="*/ 324990 w 975276"/>
                    <a:gd name="connsiteY91" fmla="*/ 224527 h 635793"/>
                    <a:gd name="connsiteX92" fmla="*/ 376394 w 975276"/>
                    <a:gd name="connsiteY92" fmla="*/ 172664 h 635793"/>
                    <a:gd name="connsiteX93" fmla="*/ 239844 w 975276"/>
                    <a:gd name="connsiteY93" fmla="*/ 221270 h 635793"/>
                    <a:gd name="connsiteX94" fmla="*/ 290706 w 975276"/>
                    <a:gd name="connsiteY94" fmla="*/ 273134 h 635793"/>
                    <a:gd name="connsiteX95" fmla="*/ 237882 w 975276"/>
                    <a:gd name="connsiteY95" fmla="*/ 322868 h 635793"/>
                    <a:gd name="connsiteX96" fmla="*/ 187229 w 975276"/>
                    <a:gd name="connsiteY96" fmla="*/ 271213 h 635793"/>
                    <a:gd name="connsiteX97" fmla="*/ 239844 w 975276"/>
                    <a:gd name="connsiteY97" fmla="*/ 221270 h 635793"/>
                    <a:gd name="connsiteX98" fmla="*/ 258093 w 975276"/>
                    <a:gd name="connsiteY98" fmla="*/ 353978 h 635793"/>
                    <a:gd name="connsiteX99" fmla="*/ 248280 w 975276"/>
                    <a:gd name="connsiteY99" fmla="*/ 423631 h 635793"/>
                    <a:gd name="connsiteX100" fmla="*/ 194119 w 975276"/>
                    <a:gd name="connsiteY100" fmla="*/ 376820 h 635793"/>
                    <a:gd name="connsiteX101" fmla="*/ 258093 w 975276"/>
                    <a:gd name="connsiteY101" fmla="*/ 353978 h 635793"/>
                    <a:gd name="connsiteX102" fmla="*/ 183262 w 975276"/>
                    <a:gd name="connsiteY102" fmla="*/ 401291 h 635793"/>
                    <a:gd name="connsiteX103" fmla="*/ 237882 w 975276"/>
                    <a:gd name="connsiteY103" fmla="*/ 449146 h 635793"/>
                    <a:gd name="connsiteX104" fmla="*/ 270662 w 975276"/>
                    <a:gd name="connsiteY104" fmla="*/ 437203 h 635793"/>
                    <a:gd name="connsiteX105" fmla="*/ 282897 w 975276"/>
                    <a:gd name="connsiteY105" fmla="*/ 370139 h 635793"/>
                    <a:gd name="connsiteX106" fmla="*/ 320438 w 975276"/>
                    <a:gd name="connsiteY106" fmla="*/ 334060 h 635793"/>
                    <a:gd name="connsiteX107" fmla="*/ 283440 w 975276"/>
                    <a:gd name="connsiteY107" fmla="*/ 526941 h 635793"/>
                    <a:gd name="connsiteX108" fmla="*/ 135490 w 975276"/>
                    <a:gd name="connsiteY108" fmla="*/ 399077 h 635793"/>
                    <a:gd name="connsiteX109" fmla="*/ 183262 w 975276"/>
                    <a:gd name="connsiteY109" fmla="*/ 401291 h 635793"/>
                    <a:gd name="connsiteX110" fmla="*/ 100163 w 975276"/>
                    <a:gd name="connsiteY110" fmla="*/ 371559 h 635793"/>
                    <a:gd name="connsiteX111" fmla="*/ 49635 w 975276"/>
                    <a:gd name="connsiteY111" fmla="*/ 319361 h 635793"/>
                    <a:gd name="connsiteX112" fmla="*/ 101708 w 975276"/>
                    <a:gd name="connsiteY112" fmla="*/ 268583 h 635793"/>
                    <a:gd name="connsiteX113" fmla="*/ 152444 w 975276"/>
                    <a:gd name="connsiteY113" fmla="*/ 320989 h 635793"/>
                    <a:gd name="connsiteX114" fmla="*/ 100163 w 975276"/>
                    <a:gd name="connsiteY114" fmla="*/ 371559 h 6357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</a:cxnLst>
                  <a:rect l="l" t="t" r="r" b="b"/>
                  <a:pathLst>
                    <a:path w="975276" h="635793">
                      <a:moveTo>
                        <a:pt x="55022" y="629416"/>
                      </a:moveTo>
                      <a:cubicBezTo>
                        <a:pt x="68677" y="641109"/>
                        <a:pt x="83376" y="636265"/>
                        <a:pt x="87385" y="618643"/>
                      </a:cubicBezTo>
                      <a:cubicBezTo>
                        <a:pt x="90308" y="605865"/>
                        <a:pt x="92939" y="593003"/>
                        <a:pt x="95444" y="580100"/>
                      </a:cubicBezTo>
                      <a:cubicBezTo>
                        <a:pt x="105299" y="529071"/>
                        <a:pt x="114987" y="478001"/>
                        <a:pt x="125176" y="424926"/>
                      </a:cubicBezTo>
                      <a:cubicBezTo>
                        <a:pt x="175912" y="468480"/>
                        <a:pt x="224185" y="510196"/>
                        <a:pt x="272750" y="551537"/>
                      </a:cubicBezTo>
                      <a:cubicBezTo>
                        <a:pt x="289871" y="566111"/>
                        <a:pt x="304111" y="559847"/>
                        <a:pt x="308245" y="537506"/>
                      </a:cubicBezTo>
                      <a:cubicBezTo>
                        <a:pt x="319770" y="475370"/>
                        <a:pt x="331755" y="413317"/>
                        <a:pt x="343489" y="351682"/>
                      </a:cubicBezTo>
                      <a:cubicBezTo>
                        <a:pt x="350045" y="350512"/>
                        <a:pt x="351882" y="355148"/>
                        <a:pt x="354805" y="357653"/>
                      </a:cubicBezTo>
                      <a:cubicBezTo>
                        <a:pt x="399988" y="396655"/>
                        <a:pt x="445003" y="435908"/>
                        <a:pt x="490311" y="474785"/>
                      </a:cubicBezTo>
                      <a:cubicBezTo>
                        <a:pt x="508017" y="489985"/>
                        <a:pt x="521379" y="485684"/>
                        <a:pt x="526140" y="463343"/>
                      </a:cubicBezTo>
                      <a:cubicBezTo>
                        <a:pt x="531735" y="436994"/>
                        <a:pt x="536663" y="410519"/>
                        <a:pt x="541799" y="384128"/>
                      </a:cubicBezTo>
                      <a:cubicBezTo>
                        <a:pt x="548856" y="347882"/>
                        <a:pt x="555913" y="311635"/>
                        <a:pt x="563555" y="272341"/>
                      </a:cubicBezTo>
                      <a:cubicBezTo>
                        <a:pt x="614333" y="316354"/>
                        <a:pt x="662481" y="358113"/>
                        <a:pt x="710628" y="399787"/>
                      </a:cubicBezTo>
                      <a:cubicBezTo>
                        <a:pt x="727081" y="414027"/>
                        <a:pt x="741988" y="408891"/>
                        <a:pt x="746039" y="387844"/>
                      </a:cubicBezTo>
                      <a:cubicBezTo>
                        <a:pt x="757105" y="330218"/>
                        <a:pt x="769382" y="272758"/>
                        <a:pt x="778611" y="214798"/>
                      </a:cubicBezTo>
                      <a:cubicBezTo>
                        <a:pt x="781909" y="194002"/>
                        <a:pt x="787213" y="199890"/>
                        <a:pt x="797318" y="208659"/>
                      </a:cubicBezTo>
                      <a:cubicBezTo>
                        <a:pt x="841833" y="247411"/>
                        <a:pt x="886472" y="286038"/>
                        <a:pt x="931112" y="324622"/>
                      </a:cubicBezTo>
                      <a:cubicBezTo>
                        <a:pt x="944934" y="336565"/>
                        <a:pt x="959675" y="331888"/>
                        <a:pt x="963725" y="314057"/>
                      </a:cubicBezTo>
                      <a:cubicBezTo>
                        <a:pt x="966941" y="299943"/>
                        <a:pt x="967317" y="284827"/>
                        <a:pt x="972411" y="271547"/>
                      </a:cubicBezTo>
                      <a:cubicBezTo>
                        <a:pt x="980679" y="250084"/>
                        <a:pt x="969822" y="237598"/>
                        <a:pt x="955582" y="223317"/>
                      </a:cubicBezTo>
                      <a:cubicBezTo>
                        <a:pt x="950446" y="248789"/>
                        <a:pt x="945727" y="272257"/>
                        <a:pt x="940507" y="298315"/>
                      </a:cubicBezTo>
                      <a:cubicBezTo>
                        <a:pt x="889980" y="254635"/>
                        <a:pt x="840998" y="212292"/>
                        <a:pt x="792474" y="170325"/>
                      </a:cubicBezTo>
                      <a:cubicBezTo>
                        <a:pt x="813646" y="154081"/>
                        <a:pt x="829639" y="160721"/>
                        <a:pt x="845674" y="177006"/>
                      </a:cubicBezTo>
                      <a:cubicBezTo>
                        <a:pt x="861250" y="192791"/>
                        <a:pt x="878663" y="206739"/>
                        <a:pt x="895701" y="221020"/>
                      </a:cubicBezTo>
                      <a:cubicBezTo>
                        <a:pt x="908479" y="231752"/>
                        <a:pt x="923053" y="226365"/>
                        <a:pt x="928272" y="210288"/>
                      </a:cubicBezTo>
                      <a:cubicBezTo>
                        <a:pt x="934954" y="189618"/>
                        <a:pt x="926310" y="175545"/>
                        <a:pt x="909773" y="162266"/>
                      </a:cubicBezTo>
                      <a:cubicBezTo>
                        <a:pt x="909147" y="173290"/>
                        <a:pt x="907894" y="182185"/>
                        <a:pt x="903009" y="192791"/>
                      </a:cubicBezTo>
                      <a:cubicBezTo>
                        <a:pt x="885762" y="177842"/>
                        <a:pt x="869727" y="163894"/>
                        <a:pt x="852063" y="148611"/>
                      </a:cubicBezTo>
                      <a:cubicBezTo>
                        <a:pt x="861793" y="144727"/>
                        <a:pt x="868975" y="140468"/>
                        <a:pt x="876659" y="139048"/>
                      </a:cubicBezTo>
                      <a:cubicBezTo>
                        <a:pt x="889521" y="136710"/>
                        <a:pt x="889604" y="132158"/>
                        <a:pt x="882088" y="123138"/>
                      </a:cubicBezTo>
                      <a:cubicBezTo>
                        <a:pt x="869268" y="107855"/>
                        <a:pt x="856991" y="92070"/>
                        <a:pt x="843795" y="75576"/>
                      </a:cubicBezTo>
                      <a:cubicBezTo>
                        <a:pt x="836822" y="114536"/>
                        <a:pt x="817613" y="133035"/>
                        <a:pt x="787380" y="131365"/>
                      </a:cubicBezTo>
                      <a:cubicBezTo>
                        <a:pt x="761531" y="129945"/>
                        <a:pt x="740151" y="109316"/>
                        <a:pt x="738648" y="83343"/>
                      </a:cubicBezTo>
                      <a:cubicBezTo>
                        <a:pt x="737938" y="71358"/>
                        <a:pt x="741780" y="60083"/>
                        <a:pt x="748879" y="50270"/>
                      </a:cubicBezTo>
                      <a:cubicBezTo>
                        <a:pt x="761657" y="32606"/>
                        <a:pt x="780490" y="28180"/>
                        <a:pt x="802121" y="28848"/>
                      </a:cubicBezTo>
                      <a:cubicBezTo>
                        <a:pt x="777316" y="-3932"/>
                        <a:pt x="777316" y="-3974"/>
                        <a:pt x="750591" y="5338"/>
                      </a:cubicBezTo>
                      <a:cubicBezTo>
                        <a:pt x="610116" y="54279"/>
                        <a:pt x="469599" y="103178"/>
                        <a:pt x="329124" y="152119"/>
                      </a:cubicBezTo>
                      <a:cubicBezTo>
                        <a:pt x="227025" y="187697"/>
                        <a:pt x="124884" y="223275"/>
                        <a:pt x="22785" y="258895"/>
                      </a:cubicBezTo>
                      <a:cubicBezTo>
                        <a:pt x="14516" y="261776"/>
                        <a:pt x="4369" y="262736"/>
                        <a:pt x="4954" y="275222"/>
                      </a:cubicBezTo>
                      <a:cubicBezTo>
                        <a:pt x="6081" y="300319"/>
                        <a:pt x="-2563" y="325791"/>
                        <a:pt x="11051" y="350512"/>
                      </a:cubicBezTo>
                      <a:cubicBezTo>
                        <a:pt x="17857" y="362831"/>
                        <a:pt x="17147" y="378490"/>
                        <a:pt x="8796" y="390350"/>
                      </a:cubicBezTo>
                      <a:cubicBezTo>
                        <a:pt x="-2771" y="406761"/>
                        <a:pt x="319" y="424049"/>
                        <a:pt x="527" y="443091"/>
                      </a:cubicBezTo>
                      <a:cubicBezTo>
                        <a:pt x="14475" y="438623"/>
                        <a:pt x="27086" y="434572"/>
                        <a:pt x="41659" y="429895"/>
                      </a:cubicBezTo>
                      <a:cubicBezTo>
                        <a:pt x="36941" y="453405"/>
                        <a:pt x="32723" y="474618"/>
                        <a:pt x="28130" y="497627"/>
                      </a:cubicBezTo>
                      <a:cubicBezTo>
                        <a:pt x="18400" y="490194"/>
                        <a:pt x="10424" y="484139"/>
                        <a:pt x="1446" y="477291"/>
                      </a:cubicBezTo>
                      <a:cubicBezTo>
                        <a:pt x="1446" y="487480"/>
                        <a:pt x="-350" y="496124"/>
                        <a:pt x="1822" y="503599"/>
                      </a:cubicBezTo>
                      <a:cubicBezTo>
                        <a:pt x="6081" y="518214"/>
                        <a:pt x="17105" y="530032"/>
                        <a:pt x="31679" y="531368"/>
                      </a:cubicBezTo>
                      <a:cubicBezTo>
                        <a:pt x="47464" y="532871"/>
                        <a:pt x="51890" y="519007"/>
                        <a:pt x="54062" y="504893"/>
                      </a:cubicBezTo>
                      <a:cubicBezTo>
                        <a:pt x="57068" y="485141"/>
                        <a:pt x="61495" y="465557"/>
                        <a:pt x="65462" y="445930"/>
                      </a:cubicBezTo>
                      <a:cubicBezTo>
                        <a:pt x="71308" y="416866"/>
                        <a:pt x="71350" y="416866"/>
                        <a:pt x="101290" y="411313"/>
                      </a:cubicBezTo>
                      <a:cubicBezTo>
                        <a:pt x="89097" y="474994"/>
                        <a:pt x="76987" y="538049"/>
                        <a:pt x="64501" y="603067"/>
                      </a:cubicBezTo>
                      <a:cubicBezTo>
                        <a:pt x="43372" y="584902"/>
                        <a:pt x="24705" y="568867"/>
                        <a:pt x="5037" y="551996"/>
                      </a:cubicBezTo>
                      <a:cubicBezTo>
                        <a:pt x="2782" y="583273"/>
                        <a:pt x="2699" y="583357"/>
                        <a:pt x="23703" y="602065"/>
                      </a:cubicBezTo>
                      <a:cubicBezTo>
                        <a:pt x="33934" y="611335"/>
                        <a:pt x="44457" y="620397"/>
                        <a:pt x="55022" y="629416"/>
                      </a:cubicBezTo>
                      <a:close/>
                      <a:moveTo>
                        <a:pt x="502755" y="450858"/>
                      </a:moveTo>
                      <a:cubicBezTo>
                        <a:pt x="452269" y="407346"/>
                        <a:pt x="403662" y="365462"/>
                        <a:pt x="354095" y="322743"/>
                      </a:cubicBezTo>
                      <a:cubicBezTo>
                        <a:pt x="374640" y="308378"/>
                        <a:pt x="390008" y="311301"/>
                        <a:pt x="406001" y="328380"/>
                      </a:cubicBezTo>
                      <a:cubicBezTo>
                        <a:pt x="421076" y="344457"/>
                        <a:pt x="439366" y="357486"/>
                        <a:pt x="456361" y="371809"/>
                      </a:cubicBezTo>
                      <a:cubicBezTo>
                        <a:pt x="471520" y="384587"/>
                        <a:pt x="486469" y="379910"/>
                        <a:pt x="490520" y="360702"/>
                      </a:cubicBezTo>
                      <a:cubicBezTo>
                        <a:pt x="495364" y="337776"/>
                        <a:pt x="501252" y="314809"/>
                        <a:pt x="503256" y="291550"/>
                      </a:cubicBezTo>
                      <a:cubicBezTo>
                        <a:pt x="505093" y="270295"/>
                        <a:pt x="514823" y="260523"/>
                        <a:pt x="539085" y="258644"/>
                      </a:cubicBezTo>
                      <a:cubicBezTo>
                        <a:pt x="527058" y="322242"/>
                        <a:pt x="515199" y="384963"/>
                        <a:pt x="502755" y="450858"/>
                      </a:cubicBezTo>
                      <a:close/>
                      <a:moveTo>
                        <a:pt x="413058" y="300319"/>
                      </a:moveTo>
                      <a:cubicBezTo>
                        <a:pt x="436317" y="292260"/>
                        <a:pt x="456612" y="285202"/>
                        <a:pt x="479788" y="277185"/>
                      </a:cubicBezTo>
                      <a:cubicBezTo>
                        <a:pt x="474819" y="301989"/>
                        <a:pt x="470685" y="322701"/>
                        <a:pt x="466007" y="346128"/>
                      </a:cubicBezTo>
                      <a:cubicBezTo>
                        <a:pt x="448093" y="330635"/>
                        <a:pt x="431808" y="316521"/>
                        <a:pt x="413058" y="300319"/>
                      </a:cubicBezTo>
                      <a:close/>
                      <a:moveTo>
                        <a:pt x="651289" y="77329"/>
                      </a:moveTo>
                      <a:cubicBezTo>
                        <a:pt x="679184" y="76703"/>
                        <a:pt x="703654" y="99921"/>
                        <a:pt x="704281" y="127565"/>
                      </a:cubicBezTo>
                      <a:cubicBezTo>
                        <a:pt x="704907" y="154791"/>
                        <a:pt x="681021" y="179220"/>
                        <a:pt x="653336" y="179679"/>
                      </a:cubicBezTo>
                      <a:cubicBezTo>
                        <a:pt x="625357" y="180138"/>
                        <a:pt x="601346" y="157380"/>
                        <a:pt x="600511" y="129694"/>
                      </a:cubicBezTo>
                      <a:cubicBezTo>
                        <a:pt x="599634" y="102259"/>
                        <a:pt x="623228" y="77956"/>
                        <a:pt x="651289" y="77329"/>
                      </a:cubicBezTo>
                      <a:close/>
                      <a:moveTo>
                        <a:pt x="686450" y="271130"/>
                      </a:moveTo>
                      <a:cubicBezTo>
                        <a:pt x="666322" y="253717"/>
                        <a:pt x="649870" y="239519"/>
                        <a:pt x="631997" y="224068"/>
                      </a:cubicBezTo>
                      <a:cubicBezTo>
                        <a:pt x="654505" y="216343"/>
                        <a:pt x="674382" y="209494"/>
                        <a:pt x="696054" y="202020"/>
                      </a:cubicBezTo>
                      <a:cubicBezTo>
                        <a:pt x="697224" y="225154"/>
                        <a:pt x="687995" y="245323"/>
                        <a:pt x="686450" y="271130"/>
                      </a:cubicBezTo>
                      <a:close/>
                      <a:moveTo>
                        <a:pt x="624230" y="251086"/>
                      </a:moveTo>
                      <a:cubicBezTo>
                        <a:pt x="640724" y="267789"/>
                        <a:pt x="659391" y="282405"/>
                        <a:pt x="677514" y="297438"/>
                      </a:cubicBezTo>
                      <a:cubicBezTo>
                        <a:pt x="690584" y="308253"/>
                        <a:pt x="705408" y="302741"/>
                        <a:pt x="708624" y="286330"/>
                      </a:cubicBezTo>
                      <a:cubicBezTo>
                        <a:pt x="712883" y="264699"/>
                        <a:pt x="718312" y="243193"/>
                        <a:pt x="720817" y="221312"/>
                      </a:cubicBezTo>
                      <a:cubicBezTo>
                        <a:pt x="723448" y="198429"/>
                        <a:pt x="730922" y="182101"/>
                        <a:pt x="758399" y="182602"/>
                      </a:cubicBezTo>
                      <a:cubicBezTo>
                        <a:pt x="746457" y="244947"/>
                        <a:pt x="734347" y="308211"/>
                        <a:pt x="721652" y="374524"/>
                      </a:cubicBezTo>
                      <a:cubicBezTo>
                        <a:pt x="670749" y="330594"/>
                        <a:pt x="622309" y="288794"/>
                        <a:pt x="573494" y="246659"/>
                      </a:cubicBezTo>
                      <a:cubicBezTo>
                        <a:pt x="593329" y="231585"/>
                        <a:pt x="608445" y="235051"/>
                        <a:pt x="624230" y="251086"/>
                      </a:cubicBezTo>
                      <a:close/>
                      <a:moveTo>
                        <a:pt x="515074" y="125435"/>
                      </a:moveTo>
                      <a:cubicBezTo>
                        <a:pt x="542968" y="125602"/>
                        <a:pt x="566770" y="149404"/>
                        <a:pt x="566395" y="176798"/>
                      </a:cubicBezTo>
                      <a:cubicBezTo>
                        <a:pt x="566019" y="204316"/>
                        <a:pt x="541715" y="227826"/>
                        <a:pt x="513988" y="227492"/>
                      </a:cubicBezTo>
                      <a:cubicBezTo>
                        <a:pt x="485926" y="227158"/>
                        <a:pt x="462082" y="203231"/>
                        <a:pt x="462625" y="175837"/>
                      </a:cubicBezTo>
                      <a:cubicBezTo>
                        <a:pt x="463126" y="148068"/>
                        <a:pt x="486845" y="125268"/>
                        <a:pt x="515074" y="125435"/>
                      </a:cubicBezTo>
                      <a:close/>
                      <a:moveTo>
                        <a:pt x="376394" y="172664"/>
                      </a:moveTo>
                      <a:cubicBezTo>
                        <a:pt x="403537" y="172413"/>
                        <a:pt x="428592" y="197218"/>
                        <a:pt x="428425" y="224193"/>
                      </a:cubicBezTo>
                      <a:cubicBezTo>
                        <a:pt x="428258" y="252297"/>
                        <a:pt x="404915" y="275515"/>
                        <a:pt x="376770" y="275640"/>
                      </a:cubicBezTo>
                      <a:cubicBezTo>
                        <a:pt x="348959" y="275723"/>
                        <a:pt x="325115" y="252171"/>
                        <a:pt x="324990" y="224527"/>
                      </a:cubicBezTo>
                      <a:cubicBezTo>
                        <a:pt x="324864" y="197051"/>
                        <a:pt x="348792" y="172914"/>
                        <a:pt x="376394" y="172664"/>
                      </a:cubicBezTo>
                      <a:close/>
                      <a:moveTo>
                        <a:pt x="239844" y="221270"/>
                      </a:moveTo>
                      <a:cubicBezTo>
                        <a:pt x="267739" y="221604"/>
                        <a:pt x="291416" y="245741"/>
                        <a:pt x="290706" y="273134"/>
                      </a:cubicBezTo>
                      <a:cubicBezTo>
                        <a:pt x="289954" y="300862"/>
                        <a:pt x="266194" y="323244"/>
                        <a:pt x="237882" y="322868"/>
                      </a:cubicBezTo>
                      <a:cubicBezTo>
                        <a:pt x="209236" y="322493"/>
                        <a:pt x="186686" y="299484"/>
                        <a:pt x="187229" y="271213"/>
                      </a:cubicBezTo>
                      <a:cubicBezTo>
                        <a:pt x="187813" y="243361"/>
                        <a:pt x="211407" y="220936"/>
                        <a:pt x="239844" y="221270"/>
                      </a:cubicBezTo>
                      <a:close/>
                      <a:moveTo>
                        <a:pt x="258093" y="353978"/>
                      </a:moveTo>
                      <a:cubicBezTo>
                        <a:pt x="258886" y="377530"/>
                        <a:pt x="249867" y="397950"/>
                        <a:pt x="248280" y="423631"/>
                      </a:cubicBezTo>
                      <a:cubicBezTo>
                        <a:pt x="228653" y="406677"/>
                        <a:pt x="212535" y="392730"/>
                        <a:pt x="194119" y="376820"/>
                      </a:cubicBezTo>
                      <a:cubicBezTo>
                        <a:pt x="216209" y="368928"/>
                        <a:pt x="236378" y="361745"/>
                        <a:pt x="258093" y="353978"/>
                      </a:cubicBezTo>
                      <a:close/>
                      <a:moveTo>
                        <a:pt x="183262" y="401291"/>
                      </a:moveTo>
                      <a:cubicBezTo>
                        <a:pt x="199715" y="418871"/>
                        <a:pt x="219383" y="433486"/>
                        <a:pt x="237882" y="449146"/>
                      </a:cubicBezTo>
                      <a:cubicBezTo>
                        <a:pt x="251453" y="460629"/>
                        <a:pt x="267280" y="454783"/>
                        <a:pt x="270662" y="437203"/>
                      </a:cubicBezTo>
                      <a:cubicBezTo>
                        <a:pt x="274963" y="414862"/>
                        <a:pt x="280434" y="392688"/>
                        <a:pt x="282897" y="370139"/>
                      </a:cubicBezTo>
                      <a:cubicBezTo>
                        <a:pt x="285361" y="347589"/>
                        <a:pt x="296093" y="335772"/>
                        <a:pt x="320438" y="334060"/>
                      </a:cubicBezTo>
                      <a:cubicBezTo>
                        <a:pt x="308036" y="398743"/>
                        <a:pt x="296009" y="461506"/>
                        <a:pt x="283440" y="526941"/>
                      </a:cubicBezTo>
                      <a:cubicBezTo>
                        <a:pt x="233205" y="483513"/>
                        <a:pt x="184807" y="441713"/>
                        <a:pt x="135490" y="399077"/>
                      </a:cubicBezTo>
                      <a:cubicBezTo>
                        <a:pt x="153405" y="386926"/>
                        <a:pt x="167352" y="384253"/>
                        <a:pt x="183262" y="401291"/>
                      </a:cubicBezTo>
                      <a:close/>
                      <a:moveTo>
                        <a:pt x="100163" y="371559"/>
                      </a:moveTo>
                      <a:cubicBezTo>
                        <a:pt x="72435" y="371183"/>
                        <a:pt x="49218" y="347214"/>
                        <a:pt x="49635" y="319361"/>
                      </a:cubicBezTo>
                      <a:cubicBezTo>
                        <a:pt x="50053" y="291383"/>
                        <a:pt x="73897" y="268081"/>
                        <a:pt x="101708" y="268583"/>
                      </a:cubicBezTo>
                      <a:cubicBezTo>
                        <a:pt x="129477" y="269084"/>
                        <a:pt x="153112" y="293471"/>
                        <a:pt x="152444" y="320989"/>
                      </a:cubicBezTo>
                      <a:cubicBezTo>
                        <a:pt x="151734" y="349301"/>
                        <a:pt x="128350" y="371935"/>
                        <a:pt x="100163" y="371559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2" name="Freeform: Shape 111">
                  <a:extLst>
                    <a:ext uri="{FF2B5EF4-FFF2-40B4-BE49-F238E27FC236}">
                      <a16:creationId xmlns:a16="http://schemas.microsoft.com/office/drawing/2014/main" xmlns="" id="{324956E4-328F-450E-A28B-791F564F60B0}"/>
                    </a:ext>
                  </a:extLst>
                </p:cNvPr>
                <p:cNvSpPr/>
                <p:nvPr/>
              </p:nvSpPr>
              <p:spPr>
                <a:xfrm>
                  <a:off x="6603547" y="4221662"/>
                  <a:ext cx="1142381" cy="591008"/>
                </a:xfrm>
                <a:custGeom>
                  <a:avLst/>
                  <a:gdLst>
                    <a:gd name="connsiteX0" fmla="*/ 88568 w 1142381"/>
                    <a:gd name="connsiteY0" fmla="*/ 580567 h 591008"/>
                    <a:gd name="connsiteX1" fmla="*/ 153252 w 1142381"/>
                    <a:gd name="connsiteY1" fmla="*/ 498929 h 591008"/>
                    <a:gd name="connsiteX2" fmla="*/ 263619 w 1142381"/>
                    <a:gd name="connsiteY2" fmla="*/ 520101 h 591008"/>
                    <a:gd name="connsiteX3" fmla="*/ 338408 w 1142381"/>
                    <a:gd name="connsiteY3" fmla="*/ 435582 h 591008"/>
                    <a:gd name="connsiteX4" fmla="*/ 523690 w 1142381"/>
                    <a:gd name="connsiteY4" fmla="*/ 371733 h 591008"/>
                    <a:gd name="connsiteX5" fmla="*/ 632721 w 1142381"/>
                    <a:gd name="connsiteY5" fmla="*/ 391694 h 591008"/>
                    <a:gd name="connsiteX6" fmla="*/ 707260 w 1142381"/>
                    <a:gd name="connsiteY6" fmla="*/ 306966 h 591008"/>
                    <a:gd name="connsiteX7" fmla="*/ 818086 w 1142381"/>
                    <a:gd name="connsiteY7" fmla="*/ 327386 h 591008"/>
                    <a:gd name="connsiteX8" fmla="*/ 891038 w 1142381"/>
                    <a:gd name="connsiteY8" fmla="*/ 242491 h 591008"/>
                    <a:gd name="connsiteX9" fmla="*/ 1001238 w 1142381"/>
                    <a:gd name="connsiteY9" fmla="*/ 263830 h 591008"/>
                    <a:gd name="connsiteX10" fmla="*/ 1074858 w 1142381"/>
                    <a:gd name="connsiteY10" fmla="*/ 179227 h 591008"/>
                    <a:gd name="connsiteX11" fmla="*/ 1142382 w 1142381"/>
                    <a:gd name="connsiteY11" fmla="*/ 203573 h 591008"/>
                    <a:gd name="connsiteX12" fmla="*/ 1113359 w 1142381"/>
                    <a:gd name="connsiteY12" fmla="*/ 168245 h 591008"/>
                    <a:gd name="connsiteX13" fmla="*/ 1075526 w 1142381"/>
                    <a:gd name="connsiteY13" fmla="*/ 131498 h 591008"/>
                    <a:gd name="connsiteX14" fmla="*/ 1077907 w 1142381"/>
                    <a:gd name="connsiteY14" fmla="*/ 118511 h 591008"/>
                    <a:gd name="connsiteX15" fmla="*/ 1083127 w 1142381"/>
                    <a:gd name="connsiteY15" fmla="*/ 79843 h 591008"/>
                    <a:gd name="connsiteX16" fmla="*/ 951838 w 1142381"/>
                    <a:gd name="connsiteY16" fmla="*/ 69319 h 591008"/>
                    <a:gd name="connsiteX17" fmla="*/ 958353 w 1142381"/>
                    <a:gd name="connsiteY17" fmla="*/ 51071 h 591008"/>
                    <a:gd name="connsiteX18" fmla="*/ 1049344 w 1142381"/>
                    <a:gd name="connsiteY18" fmla="*/ 19251 h 591008"/>
                    <a:gd name="connsiteX19" fmla="*/ 1016564 w 1142381"/>
                    <a:gd name="connsiteY19" fmla="*/ 2757 h 591008"/>
                    <a:gd name="connsiteX20" fmla="*/ 17203 w 1142381"/>
                    <a:gd name="connsiteY20" fmla="*/ 350395 h 591008"/>
                    <a:gd name="connsiteX21" fmla="*/ 750 w 1142381"/>
                    <a:gd name="connsiteY21" fmla="*/ 377371 h 591008"/>
                    <a:gd name="connsiteX22" fmla="*/ 13779 w 1142381"/>
                    <a:gd name="connsiteY22" fmla="*/ 452452 h 591008"/>
                    <a:gd name="connsiteX23" fmla="*/ 26515 w 1142381"/>
                    <a:gd name="connsiteY23" fmla="*/ 428608 h 591008"/>
                    <a:gd name="connsiteX24" fmla="*/ 94999 w 1142381"/>
                    <a:gd name="connsiteY24" fmla="*/ 454039 h 591008"/>
                    <a:gd name="connsiteX25" fmla="*/ 125399 w 1142381"/>
                    <a:gd name="connsiteY25" fmla="*/ 488030 h 591008"/>
                    <a:gd name="connsiteX26" fmla="*/ 122852 w 1142381"/>
                    <a:gd name="connsiteY26" fmla="*/ 500140 h 591008"/>
                    <a:gd name="connsiteX27" fmla="*/ 38416 w 1142381"/>
                    <a:gd name="connsiteY27" fmla="*/ 563279 h 591008"/>
                    <a:gd name="connsiteX28" fmla="*/ 77210 w 1142381"/>
                    <a:gd name="connsiteY28" fmla="*/ 585411 h 591008"/>
                    <a:gd name="connsiteX29" fmla="*/ 88568 w 1142381"/>
                    <a:gd name="connsiteY29" fmla="*/ 580567 h 591008"/>
                    <a:gd name="connsiteX30" fmla="*/ 256353 w 1142381"/>
                    <a:gd name="connsiteY30" fmla="*/ 492164 h 591008"/>
                    <a:gd name="connsiteX31" fmla="*/ 155883 w 1142381"/>
                    <a:gd name="connsiteY31" fmla="*/ 456628 h 591008"/>
                    <a:gd name="connsiteX32" fmla="*/ 155298 w 1142381"/>
                    <a:gd name="connsiteY32" fmla="*/ 439465 h 591008"/>
                    <a:gd name="connsiteX33" fmla="*/ 209626 w 1142381"/>
                    <a:gd name="connsiteY33" fmla="*/ 363006 h 591008"/>
                    <a:gd name="connsiteX34" fmla="*/ 297068 w 1142381"/>
                    <a:gd name="connsiteY34" fmla="*/ 389898 h 591008"/>
                    <a:gd name="connsiteX35" fmla="*/ 309052 w 1142381"/>
                    <a:gd name="connsiteY35" fmla="*/ 399461 h 591008"/>
                    <a:gd name="connsiteX36" fmla="*/ 256353 w 1142381"/>
                    <a:gd name="connsiteY36" fmla="*/ 492164 h 591008"/>
                    <a:gd name="connsiteX37" fmla="*/ 579772 w 1142381"/>
                    <a:gd name="connsiteY37" fmla="*/ 367808 h 591008"/>
                    <a:gd name="connsiteX38" fmla="*/ 524149 w 1142381"/>
                    <a:gd name="connsiteY38" fmla="*/ 327929 h 591008"/>
                    <a:gd name="connsiteX39" fmla="*/ 527866 w 1142381"/>
                    <a:gd name="connsiteY39" fmla="*/ 308386 h 591008"/>
                    <a:gd name="connsiteX40" fmla="*/ 577851 w 1142381"/>
                    <a:gd name="connsiteY40" fmla="*/ 234223 h 591008"/>
                    <a:gd name="connsiteX41" fmla="*/ 660198 w 1142381"/>
                    <a:gd name="connsiteY41" fmla="*/ 261283 h 591008"/>
                    <a:gd name="connsiteX42" fmla="*/ 679449 w 1142381"/>
                    <a:gd name="connsiteY42" fmla="*/ 278153 h 591008"/>
                    <a:gd name="connsiteX43" fmla="*/ 579772 w 1142381"/>
                    <a:gd name="connsiteY43" fmla="*/ 367808 h 591008"/>
                    <a:gd name="connsiteX44" fmla="*/ 947621 w 1142381"/>
                    <a:gd name="connsiteY44" fmla="*/ 106944 h 591008"/>
                    <a:gd name="connsiteX45" fmla="*/ 1033016 w 1142381"/>
                    <a:gd name="connsiteY45" fmla="*/ 132709 h 591008"/>
                    <a:gd name="connsiteX46" fmla="*/ 1047298 w 1142381"/>
                    <a:gd name="connsiteY46" fmla="*/ 145278 h 591008"/>
                    <a:gd name="connsiteX47" fmla="*/ 995977 w 1142381"/>
                    <a:gd name="connsiteY47" fmla="*/ 235392 h 591008"/>
                    <a:gd name="connsiteX48" fmla="*/ 894379 w 1142381"/>
                    <a:gd name="connsiteY48" fmla="*/ 201902 h 591008"/>
                    <a:gd name="connsiteX49" fmla="*/ 893335 w 1142381"/>
                    <a:gd name="connsiteY49" fmla="*/ 182693 h 591008"/>
                    <a:gd name="connsiteX50" fmla="*/ 928036 w 1142381"/>
                    <a:gd name="connsiteY50" fmla="*/ 150540 h 591008"/>
                    <a:gd name="connsiteX51" fmla="*/ 947621 w 1142381"/>
                    <a:gd name="connsiteY51" fmla="*/ 106944 h 591008"/>
                    <a:gd name="connsiteX52" fmla="*/ 773739 w 1142381"/>
                    <a:gd name="connsiteY52" fmla="*/ 115170 h 591008"/>
                    <a:gd name="connsiteX53" fmla="*/ 916010 w 1142381"/>
                    <a:gd name="connsiteY53" fmla="*/ 65854 h 591008"/>
                    <a:gd name="connsiteX54" fmla="*/ 871871 w 1142381"/>
                    <a:gd name="connsiteY54" fmla="*/ 162357 h 591008"/>
                    <a:gd name="connsiteX55" fmla="*/ 767099 w 1142381"/>
                    <a:gd name="connsiteY55" fmla="*/ 133460 h 591008"/>
                    <a:gd name="connsiteX56" fmla="*/ 773739 w 1142381"/>
                    <a:gd name="connsiteY56" fmla="*/ 115170 h 591008"/>
                    <a:gd name="connsiteX57" fmla="*/ 851827 w 1142381"/>
                    <a:gd name="connsiteY57" fmla="*/ 197058 h 591008"/>
                    <a:gd name="connsiteX58" fmla="*/ 862809 w 1142381"/>
                    <a:gd name="connsiteY58" fmla="*/ 208249 h 591008"/>
                    <a:gd name="connsiteX59" fmla="*/ 806478 w 1142381"/>
                    <a:gd name="connsiteY59" fmla="*/ 301579 h 591008"/>
                    <a:gd name="connsiteX60" fmla="*/ 706717 w 1142381"/>
                    <a:gd name="connsiteY60" fmla="*/ 261074 h 591008"/>
                    <a:gd name="connsiteX61" fmla="*/ 710642 w 1142381"/>
                    <a:gd name="connsiteY61" fmla="*/ 245414 h 591008"/>
                    <a:gd name="connsiteX62" fmla="*/ 762214 w 1142381"/>
                    <a:gd name="connsiteY62" fmla="*/ 170583 h 591008"/>
                    <a:gd name="connsiteX63" fmla="*/ 851827 w 1142381"/>
                    <a:gd name="connsiteY63" fmla="*/ 197058 h 591008"/>
                    <a:gd name="connsiteX64" fmla="*/ 719328 w 1142381"/>
                    <a:gd name="connsiteY64" fmla="*/ 134170 h 591008"/>
                    <a:gd name="connsiteX65" fmla="*/ 735280 w 1142381"/>
                    <a:gd name="connsiteY65" fmla="*/ 144860 h 591008"/>
                    <a:gd name="connsiteX66" fmla="*/ 675607 w 1142381"/>
                    <a:gd name="connsiteY66" fmla="*/ 231718 h 591008"/>
                    <a:gd name="connsiteX67" fmla="*/ 576097 w 1142381"/>
                    <a:gd name="connsiteY67" fmla="*/ 183946 h 591008"/>
                    <a:gd name="connsiteX68" fmla="*/ 719328 w 1142381"/>
                    <a:gd name="connsiteY68" fmla="*/ 134170 h 591008"/>
                    <a:gd name="connsiteX69" fmla="*/ 403635 w 1142381"/>
                    <a:gd name="connsiteY69" fmla="*/ 243869 h 591008"/>
                    <a:gd name="connsiteX70" fmla="*/ 528409 w 1142381"/>
                    <a:gd name="connsiteY70" fmla="*/ 200608 h 591008"/>
                    <a:gd name="connsiteX71" fmla="*/ 550916 w 1142381"/>
                    <a:gd name="connsiteY71" fmla="*/ 215808 h 591008"/>
                    <a:gd name="connsiteX72" fmla="*/ 492371 w 1142381"/>
                    <a:gd name="connsiteY72" fmla="*/ 295065 h 591008"/>
                    <a:gd name="connsiteX73" fmla="*/ 397831 w 1142381"/>
                    <a:gd name="connsiteY73" fmla="*/ 260865 h 591008"/>
                    <a:gd name="connsiteX74" fmla="*/ 403635 w 1142381"/>
                    <a:gd name="connsiteY74" fmla="*/ 243869 h 591008"/>
                    <a:gd name="connsiteX75" fmla="*/ 483435 w 1142381"/>
                    <a:gd name="connsiteY75" fmla="*/ 324713 h 591008"/>
                    <a:gd name="connsiteX76" fmla="*/ 492705 w 1142381"/>
                    <a:gd name="connsiteY76" fmla="*/ 332564 h 591008"/>
                    <a:gd name="connsiteX77" fmla="*/ 441844 w 1142381"/>
                    <a:gd name="connsiteY77" fmla="*/ 427940 h 591008"/>
                    <a:gd name="connsiteX78" fmla="*/ 337615 w 1142381"/>
                    <a:gd name="connsiteY78" fmla="*/ 387977 h 591008"/>
                    <a:gd name="connsiteX79" fmla="*/ 342041 w 1142381"/>
                    <a:gd name="connsiteY79" fmla="*/ 373529 h 591008"/>
                    <a:gd name="connsiteX80" fmla="*/ 393696 w 1142381"/>
                    <a:gd name="connsiteY80" fmla="*/ 298949 h 591008"/>
                    <a:gd name="connsiteX81" fmla="*/ 483435 w 1142381"/>
                    <a:gd name="connsiteY81" fmla="*/ 324713 h 591008"/>
                    <a:gd name="connsiteX82" fmla="*/ 218353 w 1142381"/>
                    <a:gd name="connsiteY82" fmla="*/ 308052 h 591008"/>
                    <a:gd name="connsiteX83" fmla="*/ 352815 w 1142381"/>
                    <a:gd name="connsiteY83" fmla="*/ 261366 h 591008"/>
                    <a:gd name="connsiteX84" fmla="*/ 367430 w 1142381"/>
                    <a:gd name="connsiteY84" fmla="*/ 272474 h 591008"/>
                    <a:gd name="connsiteX85" fmla="*/ 282661 w 1142381"/>
                    <a:gd name="connsiteY85" fmla="*/ 362129 h 591008"/>
                    <a:gd name="connsiteX86" fmla="*/ 213091 w 1142381"/>
                    <a:gd name="connsiteY86" fmla="*/ 324212 h 591008"/>
                    <a:gd name="connsiteX87" fmla="*/ 218353 w 1142381"/>
                    <a:gd name="connsiteY87" fmla="*/ 308052 h 591008"/>
                    <a:gd name="connsiteX88" fmla="*/ 97713 w 1142381"/>
                    <a:gd name="connsiteY88" fmla="*/ 427564 h 591008"/>
                    <a:gd name="connsiteX89" fmla="*/ 30232 w 1142381"/>
                    <a:gd name="connsiteY89" fmla="*/ 390692 h 591008"/>
                    <a:gd name="connsiteX90" fmla="*/ 36955 w 1142381"/>
                    <a:gd name="connsiteY90" fmla="*/ 370982 h 591008"/>
                    <a:gd name="connsiteX91" fmla="*/ 163441 w 1142381"/>
                    <a:gd name="connsiteY91" fmla="*/ 327344 h 591008"/>
                    <a:gd name="connsiteX92" fmla="*/ 183193 w 1142381"/>
                    <a:gd name="connsiteY92" fmla="*/ 342920 h 591008"/>
                    <a:gd name="connsiteX93" fmla="*/ 97713 w 1142381"/>
                    <a:gd name="connsiteY93" fmla="*/ 427564 h 591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</a:cxnLst>
                  <a:rect l="l" t="t" r="r" b="b"/>
                  <a:pathLst>
                    <a:path w="1142381" h="591008">
                      <a:moveTo>
                        <a:pt x="88568" y="580567"/>
                      </a:moveTo>
                      <a:cubicBezTo>
                        <a:pt x="123436" y="564657"/>
                        <a:pt x="144023" y="536888"/>
                        <a:pt x="153252" y="498929"/>
                      </a:cubicBezTo>
                      <a:cubicBezTo>
                        <a:pt x="187703" y="525237"/>
                        <a:pt x="223907" y="533630"/>
                        <a:pt x="263619" y="520101"/>
                      </a:cubicBezTo>
                      <a:cubicBezTo>
                        <a:pt x="303999" y="506362"/>
                        <a:pt x="326591" y="475712"/>
                        <a:pt x="338408" y="435582"/>
                      </a:cubicBezTo>
                      <a:cubicBezTo>
                        <a:pt x="396452" y="481975"/>
                        <a:pt x="492330" y="470951"/>
                        <a:pt x="523690" y="371733"/>
                      </a:cubicBezTo>
                      <a:cubicBezTo>
                        <a:pt x="556679" y="396830"/>
                        <a:pt x="592675" y="405600"/>
                        <a:pt x="632721" y="391694"/>
                      </a:cubicBezTo>
                      <a:cubicBezTo>
                        <a:pt x="672976" y="377705"/>
                        <a:pt x="695526" y="347472"/>
                        <a:pt x="707260" y="306966"/>
                      </a:cubicBezTo>
                      <a:cubicBezTo>
                        <a:pt x="741794" y="333858"/>
                        <a:pt x="778875" y="340999"/>
                        <a:pt x="818086" y="327386"/>
                      </a:cubicBezTo>
                      <a:cubicBezTo>
                        <a:pt x="857256" y="313773"/>
                        <a:pt x="880682" y="284250"/>
                        <a:pt x="891038" y="242491"/>
                      </a:cubicBezTo>
                      <a:cubicBezTo>
                        <a:pt x="925155" y="268674"/>
                        <a:pt x="961610" y="277819"/>
                        <a:pt x="1001238" y="263830"/>
                      </a:cubicBezTo>
                      <a:cubicBezTo>
                        <a:pt x="1041118" y="249757"/>
                        <a:pt x="1065463" y="220693"/>
                        <a:pt x="1074858" y="179227"/>
                      </a:cubicBezTo>
                      <a:cubicBezTo>
                        <a:pt x="1110896" y="201192"/>
                        <a:pt x="1114905" y="202612"/>
                        <a:pt x="1142382" y="203573"/>
                      </a:cubicBezTo>
                      <a:cubicBezTo>
                        <a:pt x="1138039" y="187370"/>
                        <a:pt x="1132568" y="174216"/>
                        <a:pt x="1113359" y="168245"/>
                      </a:cubicBezTo>
                      <a:cubicBezTo>
                        <a:pt x="1096155" y="162900"/>
                        <a:pt x="1083502" y="148660"/>
                        <a:pt x="1075526" y="131498"/>
                      </a:cubicBezTo>
                      <a:cubicBezTo>
                        <a:pt x="1073063" y="126236"/>
                        <a:pt x="1069555" y="122060"/>
                        <a:pt x="1077907" y="118511"/>
                      </a:cubicBezTo>
                      <a:cubicBezTo>
                        <a:pt x="1101041" y="108739"/>
                        <a:pt x="1096865" y="94834"/>
                        <a:pt x="1083127" y="79843"/>
                      </a:cubicBezTo>
                      <a:cubicBezTo>
                        <a:pt x="1036733" y="118302"/>
                        <a:pt x="980526" y="113500"/>
                        <a:pt x="951838" y="69319"/>
                      </a:cubicBezTo>
                      <a:cubicBezTo>
                        <a:pt x="944990" y="58755"/>
                        <a:pt x="945867" y="55038"/>
                        <a:pt x="958353" y="51071"/>
                      </a:cubicBezTo>
                      <a:cubicBezTo>
                        <a:pt x="989087" y="41300"/>
                        <a:pt x="1019236" y="29900"/>
                        <a:pt x="1049344" y="19251"/>
                      </a:cubicBezTo>
                      <a:cubicBezTo>
                        <a:pt x="1043498" y="878"/>
                        <a:pt x="1034896" y="-3674"/>
                        <a:pt x="1016564" y="2757"/>
                      </a:cubicBezTo>
                      <a:cubicBezTo>
                        <a:pt x="683625" y="119221"/>
                        <a:pt x="350476" y="235017"/>
                        <a:pt x="17203" y="350395"/>
                      </a:cubicBezTo>
                      <a:cubicBezTo>
                        <a:pt x="2128" y="355615"/>
                        <a:pt x="-1880" y="363131"/>
                        <a:pt x="750" y="377371"/>
                      </a:cubicBezTo>
                      <a:cubicBezTo>
                        <a:pt x="5344" y="402217"/>
                        <a:pt x="9436" y="427189"/>
                        <a:pt x="13779" y="452452"/>
                      </a:cubicBezTo>
                      <a:cubicBezTo>
                        <a:pt x="23676" y="446940"/>
                        <a:pt x="18373" y="434580"/>
                        <a:pt x="26515" y="428608"/>
                      </a:cubicBezTo>
                      <a:cubicBezTo>
                        <a:pt x="47227" y="442848"/>
                        <a:pt x="68775" y="454164"/>
                        <a:pt x="94999" y="454039"/>
                      </a:cubicBezTo>
                      <a:cubicBezTo>
                        <a:pt x="126401" y="453830"/>
                        <a:pt x="127905" y="455960"/>
                        <a:pt x="125399" y="488030"/>
                      </a:cubicBezTo>
                      <a:cubicBezTo>
                        <a:pt x="125065" y="492123"/>
                        <a:pt x="123979" y="496173"/>
                        <a:pt x="122852" y="500140"/>
                      </a:cubicBezTo>
                      <a:cubicBezTo>
                        <a:pt x="110825" y="542483"/>
                        <a:pt x="79716" y="559896"/>
                        <a:pt x="38416" y="563279"/>
                      </a:cubicBezTo>
                      <a:cubicBezTo>
                        <a:pt x="47353" y="594974"/>
                        <a:pt x="47394" y="595015"/>
                        <a:pt x="77210" y="585411"/>
                      </a:cubicBezTo>
                      <a:cubicBezTo>
                        <a:pt x="81052" y="584075"/>
                        <a:pt x="84810" y="582279"/>
                        <a:pt x="88568" y="580567"/>
                      </a:cubicBezTo>
                      <a:close/>
                      <a:moveTo>
                        <a:pt x="256353" y="492164"/>
                      </a:moveTo>
                      <a:cubicBezTo>
                        <a:pt x="219606" y="506404"/>
                        <a:pt x="174757" y="490870"/>
                        <a:pt x="155883" y="456628"/>
                      </a:cubicBezTo>
                      <a:cubicBezTo>
                        <a:pt x="153294" y="451951"/>
                        <a:pt x="144733" y="445646"/>
                        <a:pt x="155298" y="439465"/>
                      </a:cubicBezTo>
                      <a:cubicBezTo>
                        <a:pt x="184403" y="422470"/>
                        <a:pt x="200898" y="396079"/>
                        <a:pt x="209626" y="363006"/>
                      </a:cubicBezTo>
                      <a:cubicBezTo>
                        <a:pt x="236226" y="383300"/>
                        <a:pt x="264621" y="394158"/>
                        <a:pt x="297068" y="389898"/>
                      </a:cubicBezTo>
                      <a:cubicBezTo>
                        <a:pt x="305795" y="388771"/>
                        <a:pt x="307674" y="392320"/>
                        <a:pt x="309052" y="399461"/>
                      </a:cubicBezTo>
                      <a:cubicBezTo>
                        <a:pt x="316527" y="438756"/>
                        <a:pt x="294771" y="477257"/>
                        <a:pt x="256353" y="492164"/>
                      </a:cubicBezTo>
                      <a:close/>
                      <a:moveTo>
                        <a:pt x="579772" y="367808"/>
                      </a:moveTo>
                      <a:cubicBezTo>
                        <a:pt x="555886" y="362296"/>
                        <a:pt x="536760" y="349727"/>
                        <a:pt x="524149" y="327929"/>
                      </a:cubicBezTo>
                      <a:cubicBezTo>
                        <a:pt x="519473" y="319828"/>
                        <a:pt x="517719" y="314650"/>
                        <a:pt x="527866" y="308386"/>
                      </a:cubicBezTo>
                      <a:cubicBezTo>
                        <a:pt x="554382" y="291975"/>
                        <a:pt x="570418" y="267505"/>
                        <a:pt x="577851" y="234223"/>
                      </a:cubicBezTo>
                      <a:cubicBezTo>
                        <a:pt x="603281" y="254392"/>
                        <a:pt x="629923" y="264999"/>
                        <a:pt x="660198" y="261283"/>
                      </a:cubicBezTo>
                      <a:cubicBezTo>
                        <a:pt x="674730" y="259487"/>
                        <a:pt x="678697" y="267129"/>
                        <a:pt x="679449" y="278153"/>
                      </a:cubicBezTo>
                      <a:cubicBezTo>
                        <a:pt x="683332" y="337450"/>
                        <a:pt x="629840" y="379375"/>
                        <a:pt x="579772" y="367808"/>
                      </a:cubicBezTo>
                      <a:close/>
                      <a:moveTo>
                        <a:pt x="947621" y="106944"/>
                      </a:moveTo>
                      <a:cubicBezTo>
                        <a:pt x="973469" y="126821"/>
                        <a:pt x="1001280" y="137052"/>
                        <a:pt x="1033016" y="132709"/>
                      </a:cubicBezTo>
                      <a:cubicBezTo>
                        <a:pt x="1043707" y="131247"/>
                        <a:pt x="1046045" y="136509"/>
                        <a:pt x="1047298" y="145278"/>
                      </a:cubicBezTo>
                      <a:cubicBezTo>
                        <a:pt x="1052685" y="182986"/>
                        <a:pt x="1030636" y="222072"/>
                        <a:pt x="995977" y="235392"/>
                      </a:cubicBezTo>
                      <a:cubicBezTo>
                        <a:pt x="958645" y="249757"/>
                        <a:pt x="914924" y="235685"/>
                        <a:pt x="894379" y="201902"/>
                      </a:cubicBezTo>
                      <a:cubicBezTo>
                        <a:pt x="891122" y="196557"/>
                        <a:pt x="882520" y="189458"/>
                        <a:pt x="893335" y="182693"/>
                      </a:cubicBezTo>
                      <a:cubicBezTo>
                        <a:pt x="906990" y="174175"/>
                        <a:pt x="918640" y="163860"/>
                        <a:pt x="928036" y="150540"/>
                      </a:cubicBezTo>
                      <a:cubicBezTo>
                        <a:pt x="937265" y="137469"/>
                        <a:pt x="941399" y="122227"/>
                        <a:pt x="947621" y="106944"/>
                      </a:cubicBezTo>
                      <a:close/>
                      <a:moveTo>
                        <a:pt x="773739" y="115170"/>
                      </a:moveTo>
                      <a:cubicBezTo>
                        <a:pt x="821343" y="99302"/>
                        <a:pt x="868614" y="82390"/>
                        <a:pt x="916010" y="65854"/>
                      </a:cubicBezTo>
                      <a:cubicBezTo>
                        <a:pt x="927284" y="105566"/>
                        <a:pt x="908911" y="145528"/>
                        <a:pt x="871871" y="162357"/>
                      </a:cubicBezTo>
                      <a:cubicBezTo>
                        <a:pt x="833955" y="179603"/>
                        <a:pt x="789816" y="167118"/>
                        <a:pt x="767099" y="133460"/>
                      </a:cubicBezTo>
                      <a:cubicBezTo>
                        <a:pt x="760167" y="123104"/>
                        <a:pt x="761838" y="119137"/>
                        <a:pt x="773739" y="115170"/>
                      </a:cubicBezTo>
                      <a:close/>
                      <a:moveTo>
                        <a:pt x="851827" y="197058"/>
                      </a:moveTo>
                      <a:cubicBezTo>
                        <a:pt x="862225" y="195263"/>
                        <a:pt x="861599" y="203573"/>
                        <a:pt x="862809" y="208249"/>
                      </a:cubicBezTo>
                      <a:cubicBezTo>
                        <a:pt x="871996" y="243702"/>
                        <a:pt x="844561" y="288676"/>
                        <a:pt x="806478" y="301579"/>
                      </a:cubicBezTo>
                      <a:cubicBezTo>
                        <a:pt x="770231" y="313856"/>
                        <a:pt x="720873" y="293645"/>
                        <a:pt x="706717" y="261074"/>
                      </a:cubicBezTo>
                      <a:cubicBezTo>
                        <a:pt x="703794" y="254309"/>
                        <a:pt x="703877" y="249381"/>
                        <a:pt x="710642" y="245414"/>
                      </a:cubicBezTo>
                      <a:cubicBezTo>
                        <a:pt x="738495" y="229087"/>
                        <a:pt x="753987" y="203823"/>
                        <a:pt x="762214" y="170583"/>
                      </a:cubicBezTo>
                      <a:cubicBezTo>
                        <a:pt x="790693" y="191087"/>
                        <a:pt x="819047" y="202696"/>
                        <a:pt x="851827" y="197058"/>
                      </a:cubicBezTo>
                      <a:close/>
                      <a:moveTo>
                        <a:pt x="719328" y="134170"/>
                      </a:moveTo>
                      <a:cubicBezTo>
                        <a:pt x="731981" y="129577"/>
                        <a:pt x="734653" y="132625"/>
                        <a:pt x="735280" y="144860"/>
                      </a:cubicBezTo>
                      <a:cubicBezTo>
                        <a:pt x="737368" y="184948"/>
                        <a:pt x="712646" y="221570"/>
                        <a:pt x="675607" y="231718"/>
                      </a:cubicBezTo>
                      <a:cubicBezTo>
                        <a:pt x="635644" y="242700"/>
                        <a:pt x="597686" y="225078"/>
                        <a:pt x="576097" y="183946"/>
                      </a:cubicBezTo>
                      <a:cubicBezTo>
                        <a:pt x="624536" y="167243"/>
                        <a:pt x="672141" y="151333"/>
                        <a:pt x="719328" y="134170"/>
                      </a:cubicBezTo>
                      <a:close/>
                      <a:moveTo>
                        <a:pt x="403635" y="243869"/>
                      </a:moveTo>
                      <a:cubicBezTo>
                        <a:pt x="445560" y="230507"/>
                        <a:pt x="486859" y="215181"/>
                        <a:pt x="528409" y="200608"/>
                      </a:cubicBezTo>
                      <a:cubicBezTo>
                        <a:pt x="550916" y="192715"/>
                        <a:pt x="550958" y="192715"/>
                        <a:pt x="550916" y="215808"/>
                      </a:cubicBezTo>
                      <a:cubicBezTo>
                        <a:pt x="550875" y="253014"/>
                        <a:pt x="527240" y="285001"/>
                        <a:pt x="492371" y="295065"/>
                      </a:cubicBezTo>
                      <a:cubicBezTo>
                        <a:pt x="456250" y="305505"/>
                        <a:pt x="417290" y="291307"/>
                        <a:pt x="397831" y="260865"/>
                      </a:cubicBezTo>
                      <a:cubicBezTo>
                        <a:pt x="392485" y="252430"/>
                        <a:pt x="390690" y="247962"/>
                        <a:pt x="403635" y="243869"/>
                      </a:cubicBezTo>
                      <a:close/>
                      <a:moveTo>
                        <a:pt x="483435" y="324713"/>
                      </a:moveTo>
                      <a:cubicBezTo>
                        <a:pt x="489866" y="323502"/>
                        <a:pt x="491077" y="327094"/>
                        <a:pt x="492705" y="332564"/>
                      </a:cubicBezTo>
                      <a:cubicBezTo>
                        <a:pt x="503395" y="368518"/>
                        <a:pt x="479426" y="413909"/>
                        <a:pt x="441844" y="427940"/>
                      </a:cubicBezTo>
                      <a:cubicBezTo>
                        <a:pt x="401839" y="442890"/>
                        <a:pt x="353233" y="423889"/>
                        <a:pt x="337615" y="387977"/>
                      </a:cubicBezTo>
                      <a:cubicBezTo>
                        <a:pt x="334358" y="380503"/>
                        <a:pt x="335318" y="377621"/>
                        <a:pt x="342041" y="373529"/>
                      </a:cubicBezTo>
                      <a:cubicBezTo>
                        <a:pt x="369435" y="356867"/>
                        <a:pt x="385595" y="331938"/>
                        <a:pt x="393696" y="298949"/>
                      </a:cubicBezTo>
                      <a:cubicBezTo>
                        <a:pt x="421257" y="318951"/>
                        <a:pt x="449819" y="331061"/>
                        <a:pt x="483435" y="324713"/>
                      </a:cubicBezTo>
                      <a:close/>
                      <a:moveTo>
                        <a:pt x="218353" y="308052"/>
                      </a:moveTo>
                      <a:cubicBezTo>
                        <a:pt x="263243" y="292685"/>
                        <a:pt x="308133" y="277318"/>
                        <a:pt x="352815" y="261366"/>
                      </a:cubicBezTo>
                      <a:cubicBezTo>
                        <a:pt x="364925" y="257023"/>
                        <a:pt x="366553" y="262702"/>
                        <a:pt x="367430" y="272474"/>
                      </a:cubicBezTo>
                      <a:cubicBezTo>
                        <a:pt x="371815" y="320788"/>
                        <a:pt x="332729" y="362296"/>
                        <a:pt x="282661" y="362129"/>
                      </a:cubicBezTo>
                      <a:cubicBezTo>
                        <a:pt x="252428" y="362421"/>
                        <a:pt x="230254" y="348307"/>
                        <a:pt x="213091" y="324212"/>
                      </a:cubicBezTo>
                      <a:cubicBezTo>
                        <a:pt x="206828" y="315443"/>
                        <a:pt x="208874" y="311267"/>
                        <a:pt x="218353" y="308052"/>
                      </a:cubicBezTo>
                      <a:close/>
                      <a:moveTo>
                        <a:pt x="97713" y="427564"/>
                      </a:moveTo>
                      <a:cubicBezTo>
                        <a:pt x="70779" y="424850"/>
                        <a:pt x="47311" y="414410"/>
                        <a:pt x="30232" y="390692"/>
                      </a:cubicBezTo>
                      <a:cubicBezTo>
                        <a:pt x="22047" y="379292"/>
                        <a:pt x="25263" y="374907"/>
                        <a:pt x="36955" y="370982"/>
                      </a:cubicBezTo>
                      <a:cubicBezTo>
                        <a:pt x="79256" y="356826"/>
                        <a:pt x="121808" y="343296"/>
                        <a:pt x="163441" y="327344"/>
                      </a:cubicBezTo>
                      <a:cubicBezTo>
                        <a:pt x="182650" y="319995"/>
                        <a:pt x="183026" y="329975"/>
                        <a:pt x="183193" y="342920"/>
                      </a:cubicBezTo>
                      <a:cubicBezTo>
                        <a:pt x="183902" y="387810"/>
                        <a:pt x="143648" y="428107"/>
                        <a:pt x="97713" y="427564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3" name="Freeform: Shape 112">
                  <a:extLst>
                    <a:ext uri="{FF2B5EF4-FFF2-40B4-BE49-F238E27FC236}">
                      <a16:creationId xmlns:a16="http://schemas.microsoft.com/office/drawing/2014/main" xmlns="" id="{3A1CC3F1-9B89-4ECC-8D8C-F424D0D63733}"/>
                    </a:ext>
                  </a:extLst>
                </p:cNvPr>
                <p:cNvSpPr/>
                <p:nvPr/>
              </p:nvSpPr>
              <p:spPr>
                <a:xfrm>
                  <a:off x="6930680" y="4871548"/>
                  <a:ext cx="805726" cy="345589"/>
                </a:xfrm>
                <a:custGeom>
                  <a:avLst/>
                  <a:gdLst>
                    <a:gd name="connsiteX0" fmla="*/ 59673 w 805726"/>
                    <a:gd name="connsiteY0" fmla="*/ 287590 h 345589"/>
                    <a:gd name="connsiteX1" fmla="*/ 85605 w 805726"/>
                    <a:gd name="connsiteY1" fmla="*/ 305170 h 345589"/>
                    <a:gd name="connsiteX2" fmla="*/ 107695 w 805726"/>
                    <a:gd name="connsiteY2" fmla="*/ 324922 h 345589"/>
                    <a:gd name="connsiteX3" fmla="*/ 124565 w 805726"/>
                    <a:gd name="connsiteY3" fmla="*/ 328137 h 345589"/>
                    <a:gd name="connsiteX4" fmla="*/ 253723 w 805726"/>
                    <a:gd name="connsiteY4" fmla="*/ 325339 h 345589"/>
                    <a:gd name="connsiteX5" fmla="*/ 296735 w 805726"/>
                    <a:gd name="connsiteY5" fmla="*/ 255811 h 345589"/>
                    <a:gd name="connsiteX6" fmla="*/ 407519 w 805726"/>
                    <a:gd name="connsiteY6" fmla="*/ 277401 h 345589"/>
                    <a:gd name="connsiteX7" fmla="*/ 481306 w 805726"/>
                    <a:gd name="connsiteY7" fmla="*/ 191378 h 345589"/>
                    <a:gd name="connsiteX8" fmla="*/ 591507 w 805726"/>
                    <a:gd name="connsiteY8" fmla="*/ 213051 h 345589"/>
                    <a:gd name="connsiteX9" fmla="*/ 665920 w 805726"/>
                    <a:gd name="connsiteY9" fmla="*/ 128323 h 345589"/>
                    <a:gd name="connsiteX10" fmla="*/ 732566 w 805726"/>
                    <a:gd name="connsiteY10" fmla="*/ 126528 h 345589"/>
                    <a:gd name="connsiteX11" fmla="*/ 672894 w 805726"/>
                    <a:gd name="connsiteY11" fmla="*/ 93330 h 345589"/>
                    <a:gd name="connsiteX12" fmla="*/ 679032 w 805726"/>
                    <a:gd name="connsiteY12" fmla="*/ 70906 h 345589"/>
                    <a:gd name="connsiteX13" fmla="*/ 776663 w 805726"/>
                    <a:gd name="connsiteY13" fmla="*/ 37290 h 345589"/>
                    <a:gd name="connsiteX14" fmla="*/ 805727 w 805726"/>
                    <a:gd name="connsiteY14" fmla="*/ 0 h 345589"/>
                    <a:gd name="connsiteX15" fmla="*/ 0 w 805726"/>
                    <a:gd name="connsiteY15" fmla="*/ 280198 h 345589"/>
                    <a:gd name="connsiteX16" fmla="*/ 59673 w 805726"/>
                    <a:gd name="connsiteY16" fmla="*/ 287590 h 345589"/>
                    <a:gd name="connsiteX17" fmla="*/ 489533 w 805726"/>
                    <a:gd name="connsiteY17" fmla="*/ 137134 h 345589"/>
                    <a:gd name="connsiteX18" fmla="*/ 625999 w 805726"/>
                    <a:gd name="connsiteY18" fmla="*/ 89864 h 345589"/>
                    <a:gd name="connsiteX19" fmla="*/ 638652 w 805726"/>
                    <a:gd name="connsiteY19" fmla="*/ 100471 h 345589"/>
                    <a:gd name="connsiteX20" fmla="*/ 547786 w 805726"/>
                    <a:gd name="connsiteY20" fmla="*/ 191504 h 345589"/>
                    <a:gd name="connsiteX21" fmla="*/ 484689 w 805726"/>
                    <a:gd name="connsiteY21" fmla="*/ 152000 h 345589"/>
                    <a:gd name="connsiteX22" fmla="*/ 489533 w 805726"/>
                    <a:gd name="connsiteY22" fmla="*/ 137134 h 345589"/>
                    <a:gd name="connsiteX23" fmla="*/ 306089 w 805726"/>
                    <a:gd name="connsiteY23" fmla="*/ 200941 h 345589"/>
                    <a:gd name="connsiteX24" fmla="*/ 440383 w 805726"/>
                    <a:gd name="connsiteY24" fmla="*/ 154297 h 345589"/>
                    <a:gd name="connsiteX25" fmla="*/ 454038 w 805726"/>
                    <a:gd name="connsiteY25" fmla="*/ 163985 h 345589"/>
                    <a:gd name="connsiteX26" fmla="*/ 371524 w 805726"/>
                    <a:gd name="connsiteY26" fmla="*/ 254851 h 345589"/>
                    <a:gd name="connsiteX27" fmla="*/ 301537 w 805726"/>
                    <a:gd name="connsiteY27" fmla="*/ 218104 h 345589"/>
                    <a:gd name="connsiteX28" fmla="*/ 306089 w 805726"/>
                    <a:gd name="connsiteY28" fmla="*/ 200941 h 345589"/>
                    <a:gd name="connsiteX29" fmla="*/ 120389 w 805726"/>
                    <a:gd name="connsiteY29" fmla="*/ 265792 h 345589"/>
                    <a:gd name="connsiteX30" fmla="*/ 257064 w 805726"/>
                    <a:gd name="connsiteY30" fmla="*/ 218647 h 345589"/>
                    <a:gd name="connsiteX31" fmla="*/ 269926 w 805726"/>
                    <a:gd name="connsiteY31" fmla="*/ 237354 h 345589"/>
                    <a:gd name="connsiteX32" fmla="*/ 209376 w 805726"/>
                    <a:gd name="connsiteY32" fmla="*/ 316612 h 345589"/>
                    <a:gd name="connsiteX33" fmla="*/ 115629 w 805726"/>
                    <a:gd name="connsiteY33" fmla="*/ 280198 h 345589"/>
                    <a:gd name="connsiteX34" fmla="*/ 120389 w 805726"/>
                    <a:gd name="connsiteY34" fmla="*/ 265792 h 3455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805726" h="345589">
                      <a:moveTo>
                        <a:pt x="59673" y="287590"/>
                      </a:moveTo>
                      <a:cubicBezTo>
                        <a:pt x="85897" y="277150"/>
                        <a:pt x="87859" y="278319"/>
                        <a:pt x="85605" y="305170"/>
                      </a:cubicBezTo>
                      <a:cubicBezTo>
                        <a:pt x="83976" y="324546"/>
                        <a:pt x="97506" y="328429"/>
                        <a:pt x="107695" y="324922"/>
                      </a:cubicBezTo>
                      <a:cubicBezTo>
                        <a:pt x="116506" y="321915"/>
                        <a:pt x="118928" y="325715"/>
                        <a:pt x="124565" y="328137"/>
                      </a:cubicBezTo>
                      <a:cubicBezTo>
                        <a:pt x="168787" y="347179"/>
                        <a:pt x="213802" y="356366"/>
                        <a:pt x="253723" y="325339"/>
                      </a:cubicBezTo>
                      <a:cubicBezTo>
                        <a:pt x="276148" y="307926"/>
                        <a:pt x="290262" y="285042"/>
                        <a:pt x="296735" y="255811"/>
                      </a:cubicBezTo>
                      <a:cubicBezTo>
                        <a:pt x="331352" y="281702"/>
                        <a:pt x="367849" y="291348"/>
                        <a:pt x="407519" y="277401"/>
                      </a:cubicBezTo>
                      <a:cubicBezTo>
                        <a:pt x="447524" y="263328"/>
                        <a:pt x="471535" y="233721"/>
                        <a:pt x="481306" y="191378"/>
                      </a:cubicBezTo>
                      <a:cubicBezTo>
                        <a:pt x="515715" y="217102"/>
                        <a:pt x="551126" y="227040"/>
                        <a:pt x="591507" y="213051"/>
                      </a:cubicBezTo>
                      <a:cubicBezTo>
                        <a:pt x="632388" y="198853"/>
                        <a:pt x="654938" y="168829"/>
                        <a:pt x="665920" y="128323"/>
                      </a:cubicBezTo>
                      <a:cubicBezTo>
                        <a:pt x="711019" y="157471"/>
                        <a:pt x="712815" y="157429"/>
                        <a:pt x="732566" y="126528"/>
                      </a:cubicBezTo>
                      <a:cubicBezTo>
                        <a:pt x="707344" y="124231"/>
                        <a:pt x="688219" y="112580"/>
                        <a:pt x="672894" y="93330"/>
                      </a:cubicBezTo>
                      <a:cubicBezTo>
                        <a:pt x="663582" y="81596"/>
                        <a:pt x="663206" y="75917"/>
                        <a:pt x="679032" y="70906"/>
                      </a:cubicBezTo>
                      <a:cubicBezTo>
                        <a:pt x="711854" y="60508"/>
                        <a:pt x="744133" y="48565"/>
                        <a:pt x="776663" y="37290"/>
                      </a:cubicBezTo>
                      <a:cubicBezTo>
                        <a:pt x="798795" y="29648"/>
                        <a:pt x="802846" y="24554"/>
                        <a:pt x="805727" y="0"/>
                      </a:cubicBezTo>
                      <a:cubicBezTo>
                        <a:pt x="537221" y="93372"/>
                        <a:pt x="268882" y="186701"/>
                        <a:pt x="0" y="280198"/>
                      </a:cubicBezTo>
                      <a:cubicBezTo>
                        <a:pt x="18749" y="299324"/>
                        <a:pt x="38209" y="296108"/>
                        <a:pt x="59673" y="287590"/>
                      </a:cubicBezTo>
                      <a:close/>
                      <a:moveTo>
                        <a:pt x="489533" y="137134"/>
                      </a:moveTo>
                      <a:cubicBezTo>
                        <a:pt x="535175" y="121851"/>
                        <a:pt x="580858" y="106609"/>
                        <a:pt x="625999" y="89864"/>
                      </a:cubicBezTo>
                      <a:cubicBezTo>
                        <a:pt x="640197" y="84602"/>
                        <a:pt x="637733" y="94248"/>
                        <a:pt x="638652" y="100471"/>
                      </a:cubicBezTo>
                      <a:cubicBezTo>
                        <a:pt x="645458" y="146530"/>
                        <a:pt x="604160" y="191671"/>
                        <a:pt x="547786" y="191504"/>
                      </a:cubicBezTo>
                      <a:cubicBezTo>
                        <a:pt x="525362" y="190502"/>
                        <a:pt x="501643" y="177473"/>
                        <a:pt x="484689" y="152000"/>
                      </a:cubicBezTo>
                      <a:cubicBezTo>
                        <a:pt x="479887" y="144734"/>
                        <a:pt x="479720" y="140433"/>
                        <a:pt x="489533" y="137134"/>
                      </a:cubicBezTo>
                      <a:close/>
                      <a:moveTo>
                        <a:pt x="306089" y="200941"/>
                      </a:moveTo>
                      <a:cubicBezTo>
                        <a:pt x="351021" y="185825"/>
                        <a:pt x="395702" y="169998"/>
                        <a:pt x="440383" y="154297"/>
                      </a:cubicBezTo>
                      <a:cubicBezTo>
                        <a:pt x="449988" y="150914"/>
                        <a:pt x="453245" y="153211"/>
                        <a:pt x="454038" y="163985"/>
                      </a:cubicBezTo>
                      <a:cubicBezTo>
                        <a:pt x="457964" y="214262"/>
                        <a:pt x="421676" y="254684"/>
                        <a:pt x="371524" y="254851"/>
                      </a:cubicBezTo>
                      <a:cubicBezTo>
                        <a:pt x="341583" y="255227"/>
                        <a:pt x="318699" y="242532"/>
                        <a:pt x="301537" y="218104"/>
                      </a:cubicBezTo>
                      <a:cubicBezTo>
                        <a:pt x="295607" y="209543"/>
                        <a:pt x="294104" y="204992"/>
                        <a:pt x="306089" y="200941"/>
                      </a:cubicBezTo>
                      <a:close/>
                      <a:moveTo>
                        <a:pt x="120389" y="265792"/>
                      </a:moveTo>
                      <a:cubicBezTo>
                        <a:pt x="166156" y="250717"/>
                        <a:pt x="211213" y="233429"/>
                        <a:pt x="257064" y="218647"/>
                      </a:cubicBezTo>
                      <a:cubicBezTo>
                        <a:pt x="280783" y="211005"/>
                        <a:pt x="263996" y="233053"/>
                        <a:pt x="269926" y="237354"/>
                      </a:cubicBezTo>
                      <a:cubicBezTo>
                        <a:pt x="269466" y="274895"/>
                        <a:pt x="244119" y="307425"/>
                        <a:pt x="209376" y="316612"/>
                      </a:cubicBezTo>
                      <a:cubicBezTo>
                        <a:pt x="173548" y="326133"/>
                        <a:pt x="133209" y="310390"/>
                        <a:pt x="115629" y="280198"/>
                      </a:cubicBezTo>
                      <a:cubicBezTo>
                        <a:pt x="111745" y="273475"/>
                        <a:pt x="109407" y="269425"/>
                        <a:pt x="120389" y="265792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4" name="Freeform: Shape 113">
                  <a:extLst>
                    <a:ext uri="{FF2B5EF4-FFF2-40B4-BE49-F238E27FC236}">
                      <a16:creationId xmlns:a16="http://schemas.microsoft.com/office/drawing/2014/main" xmlns="" id="{6580264E-C284-40E2-B91C-2F379FF05537}"/>
                    </a:ext>
                  </a:extLst>
                </p:cNvPr>
                <p:cNvSpPr/>
                <p:nvPr/>
              </p:nvSpPr>
              <p:spPr>
                <a:xfrm>
                  <a:off x="6666420" y="4476714"/>
                  <a:ext cx="1101931" cy="402398"/>
                </a:xfrm>
                <a:custGeom>
                  <a:avLst/>
                  <a:gdLst>
                    <a:gd name="connsiteX0" fmla="*/ 1087066 w 1101931"/>
                    <a:gd name="connsiteY0" fmla="*/ 28029 h 402398"/>
                    <a:gd name="connsiteX1" fmla="*/ 1101807 w 1101931"/>
                    <a:gd name="connsiteY1" fmla="*/ 15961 h 402398"/>
                    <a:gd name="connsiteX2" fmla="*/ 1081178 w 1101931"/>
                    <a:gd name="connsiteY2" fmla="*/ 2306 h 402398"/>
                    <a:gd name="connsiteX3" fmla="*/ 13418 w 1101931"/>
                    <a:gd name="connsiteY3" fmla="*/ 373955 h 402398"/>
                    <a:gd name="connsiteX4" fmla="*/ 6569 w 1101931"/>
                    <a:gd name="connsiteY4" fmla="*/ 399135 h 402398"/>
                    <a:gd name="connsiteX5" fmla="*/ 28994 w 1101931"/>
                    <a:gd name="connsiteY5" fmla="*/ 395962 h 402398"/>
                    <a:gd name="connsiteX6" fmla="*/ 811837 w 1101931"/>
                    <a:gd name="connsiteY6" fmla="*/ 123781 h 402398"/>
                    <a:gd name="connsiteX7" fmla="*/ 1087066 w 1101931"/>
                    <a:gd name="connsiteY7" fmla="*/ 28029 h 4023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01931" h="402398">
                      <a:moveTo>
                        <a:pt x="1087066" y="28029"/>
                      </a:moveTo>
                      <a:cubicBezTo>
                        <a:pt x="1093414" y="25816"/>
                        <a:pt x="1103143" y="26985"/>
                        <a:pt x="1101807" y="15961"/>
                      </a:cubicBezTo>
                      <a:cubicBezTo>
                        <a:pt x="1101306" y="1095"/>
                        <a:pt x="1097005" y="-3206"/>
                        <a:pt x="1081178" y="2306"/>
                      </a:cubicBezTo>
                      <a:cubicBezTo>
                        <a:pt x="725397" y="126537"/>
                        <a:pt x="369366" y="250183"/>
                        <a:pt x="13418" y="373955"/>
                      </a:cubicBezTo>
                      <a:cubicBezTo>
                        <a:pt x="-1532" y="379175"/>
                        <a:pt x="-4246" y="388696"/>
                        <a:pt x="6569" y="399135"/>
                      </a:cubicBezTo>
                      <a:cubicBezTo>
                        <a:pt x="14796" y="407069"/>
                        <a:pt x="22103" y="398342"/>
                        <a:pt x="28994" y="395962"/>
                      </a:cubicBezTo>
                      <a:cubicBezTo>
                        <a:pt x="290025" y="305471"/>
                        <a:pt x="550931" y="214605"/>
                        <a:pt x="811837" y="123781"/>
                      </a:cubicBezTo>
                      <a:cubicBezTo>
                        <a:pt x="903580" y="91836"/>
                        <a:pt x="995365" y="60016"/>
                        <a:pt x="1087066" y="28029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5" name="Freeform: Shape 114">
                  <a:extLst>
                    <a:ext uri="{FF2B5EF4-FFF2-40B4-BE49-F238E27FC236}">
                      <a16:creationId xmlns:a16="http://schemas.microsoft.com/office/drawing/2014/main" xmlns="" id="{C739E152-F2FD-4F32-9F24-2D17E01BD709}"/>
                    </a:ext>
                  </a:extLst>
                </p:cNvPr>
                <p:cNvSpPr/>
                <p:nvPr/>
              </p:nvSpPr>
              <p:spPr>
                <a:xfrm>
                  <a:off x="6816179" y="4734915"/>
                  <a:ext cx="963051" cy="352422"/>
                </a:xfrm>
                <a:custGeom>
                  <a:avLst/>
                  <a:gdLst>
                    <a:gd name="connsiteX0" fmla="*/ 0 w 963051"/>
                    <a:gd name="connsiteY0" fmla="*/ 334818 h 352422"/>
                    <a:gd name="connsiteX1" fmla="*/ 41132 w 963051"/>
                    <a:gd name="connsiteY1" fmla="*/ 348682 h 352422"/>
                    <a:gd name="connsiteX2" fmla="*/ 937015 w 963051"/>
                    <a:gd name="connsiteY2" fmla="*/ 36873 h 352422"/>
                    <a:gd name="connsiteX3" fmla="*/ 962947 w 963051"/>
                    <a:gd name="connsiteY3" fmla="*/ 0 h 352422"/>
                    <a:gd name="connsiteX4" fmla="*/ 0 w 963051"/>
                    <a:gd name="connsiteY4" fmla="*/ 334818 h 3524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63051" h="352422">
                      <a:moveTo>
                        <a:pt x="0" y="334818"/>
                      </a:moveTo>
                      <a:cubicBezTo>
                        <a:pt x="9479" y="355030"/>
                        <a:pt x="22967" y="355030"/>
                        <a:pt x="41132" y="348682"/>
                      </a:cubicBezTo>
                      <a:cubicBezTo>
                        <a:pt x="339579" y="244244"/>
                        <a:pt x="638151" y="140099"/>
                        <a:pt x="937015" y="36873"/>
                      </a:cubicBezTo>
                      <a:cubicBezTo>
                        <a:pt x="956099" y="30275"/>
                        <a:pt x="964075" y="21088"/>
                        <a:pt x="962947" y="0"/>
                      </a:cubicBezTo>
                      <a:cubicBezTo>
                        <a:pt x="641533" y="111745"/>
                        <a:pt x="320996" y="223198"/>
                        <a:pt x="0" y="334818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6" name="Freeform: Shape 115">
                  <a:extLst>
                    <a:ext uri="{FF2B5EF4-FFF2-40B4-BE49-F238E27FC236}">
                      <a16:creationId xmlns:a16="http://schemas.microsoft.com/office/drawing/2014/main" xmlns="" id="{3E59B408-6E09-4B33-AAFF-F850E7596431}"/>
                    </a:ext>
                  </a:extLst>
                </p:cNvPr>
                <p:cNvSpPr/>
                <p:nvPr/>
              </p:nvSpPr>
              <p:spPr>
                <a:xfrm>
                  <a:off x="6639750" y="3549646"/>
                  <a:ext cx="454329" cy="254016"/>
                </a:xfrm>
                <a:custGeom>
                  <a:avLst/>
                  <a:gdLst>
                    <a:gd name="connsiteX0" fmla="*/ 96211 w 454329"/>
                    <a:gd name="connsiteY0" fmla="*/ 163234 h 254016"/>
                    <a:gd name="connsiteX1" fmla="*/ 206912 w 454329"/>
                    <a:gd name="connsiteY1" fmla="*/ 184405 h 254016"/>
                    <a:gd name="connsiteX2" fmla="*/ 280700 w 454329"/>
                    <a:gd name="connsiteY2" fmla="*/ 98842 h 254016"/>
                    <a:gd name="connsiteX3" fmla="*/ 448819 w 454329"/>
                    <a:gd name="connsiteY3" fmla="*/ 74957 h 254016"/>
                    <a:gd name="connsiteX4" fmla="*/ 445520 w 454329"/>
                    <a:gd name="connsiteY4" fmla="*/ 50319 h 254016"/>
                    <a:gd name="connsiteX5" fmla="*/ 426019 w 454329"/>
                    <a:gd name="connsiteY5" fmla="*/ 58754 h 254016"/>
                    <a:gd name="connsiteX6" fmla="*/ 285042 w 454329"/>
                    <a:gd name="connsiteY6" fmla="*/ 61093 h 254016"/>
                    <a:gd name="connsiteX7" fmla="*/ 290889 w 454329"/>
                    <a:gd name="connsiteY7" fmla="*/ 43888 h 254016"/>
                    <a:gd name="connsiteX8" fmla="*/ 378414 w 454329"/>
                    <a:gd name="connsiteY8" fmla="*/ 13154 h 254016"/>
                    <a:gd name="connsiteX9" fmla="*/ 325089 w 454329"/>
                    <a:gd name="connsiteY9" fmla="*/ 3759 h 254016"/>
                    <a:gd name="connsiteX10" fmla="*/ 73704 w 454329"/>
                    <a:gd name="connsiteY10" fmla="*/ 91576 h 254016"/>
                    <a:gd name="connsiteX11" fmla="*/ 46018 w 454329"/>
                    <a:gd name="connsiteY11" fmla="*/ 128073 h 254016"/>
                    <a:gd name="connsiteX12" fmla="*/ 68651 w 454329"/>
                    <a:gd name="connsiteY12" fmla="*/ 133669 h 254016"/>
                    <a:gd name="connsiteX13" fmla="*/ 25347 w 454329"/>
                    <a:gd name="connsiteY13" fmla="*/ 216100 h 254016"/>
                    <a:gd name="connsiteX14" fmla="*/ 0 w 454329"/>
                    <a:gd name="connsiteY14" fmla="*/ 254016 h 254016"/>
                    <a:gd name="connsiteX15" fmla="*/ 96211 w 454329"/>
                    <a:gd name="connsiteY15" fmla="*/ 163234 h 254016"/>
                    <a:gd name="connsiteX16" fmla="*/ 105147 w 454329"/>
                    <a:gd name="connsiteY16" fmla="*/ 108029 h 254016"/>
                    <a:gd name="connsiteX17" fmla="*/ 239818 w 454329"/>
                    <a:gd name="connsiteY17" fmla="*/ 61510 h 254016"/>
                    <a:gd name="connsiteX18" fmla="*/ 253306 w 454329"/>
                    <a:gd name="connsiteY18" fmla="*/ 70823 h 254016"/>
                    <a:gd name="connsiteX19" fmla="*/ 174007 w 454329"/>
                    <a:gd name="connsiteY19" fmla="*/ 162106 h 254016"/>
                    <a:gd name="connsiteX20" fmla="*/ 100721 w 454329"/>
                    <a:gd name="connsiteY20" fmla="*/ 125192 h 254016"/>
                    <a:gd name="connsiteX21" fmla="*/ 105147 w 454329"/>
                    <a:gd name="connsiteY21" fmla="*/ 108029 h 2540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454329" h="254016">
                      <a:moveTo>
                        <a:pt x="96211" y="163234"/>
                      </a:moveTo>
                      <a:cubicBezTo>
                        <a:pt x="130871" y="188748"/>
                        <a:pt x="166825" y="198603"/>
                        <a:pt x="206912" y="184405"/>
                      </a:cubicBezTo>
                      <a:cubicBezTo>
                        <a:pt x="247418" y="170040"/>
                        <a:pt x="270385" y="140016"/>
                        <a:pt x="280700" y="98842"/>
                      </a:cubicBezTo>
                      <a:cubicBezTo>
                        <a:pt x="343755" y="148535"/>
                        <a:pt x="419003" y="123814"/>
                        <a:pt x="448819" y="74957"/>
                      </a:cubicBezTo>
                      <a:cubicBezTo>
                        <a:pt x="454623" y="65477"/>
                        <a:pt x="458799" y="58838"/>
                        <a:pt x="445520" y="50319"/>
                      </a:cubicBezTo>
                      <a:cubicBezTo>
                        <a:pt x="431781" y="41466"/>
                        <a:pt x="430779" y="51238"/>
                        <a:pt x="426019" y="58754"/>
                      </a:cubicBezTo>
                      <a:cubicBezTo>
                        <a:pt x="392862" y="111245"/>
                        <a:pt x="317155" y="112289"/>
                        <a:pt x="285042" y="61093"/>
                      </a:cubicBezTo>
                      <a:cubicBezTo>
                        <a:pt x="279113" y="51614"/>
                        <a:pt x="278779" y="47730"/>
                        <a:pt x="290889" y="43888"/>
                      </a:cubicBezTo>
                      <a:cubicBezTo>
                        <a:pt x="319827" y="34743"/>
                        <a:pt x="348223" y="23886"/>
                        <a:pt x="378414" y="13154"/>
                      </a:cubicBezTo>
                      <a:cubicBezTo>
                        <a:pt x="360834" y="-167"/>
                        <a:pt x="345216" y="-3507"/>
                        <a:pt x="325089" y="3759"/>
                      </a:cubicBezTo>
                      <a:cubicBezTo>
                        <a:pt x="241614" y="33950"/>
                        <a:pt x="157554" y="62429"/>
                        <a:pt x="73704" y="91576"/>
                      </a:cubicBezTo>
                      <a:cubicBezTo>
                        <a:pt x="55037" y="98049"/>
                        <a:pt x="49484" y="105357"/>
                        <a:pt x="46018" y="128073"/>
                      </a:cubicBezTo>
                      <a:cubicBezTo>
                        <a:pt x="67189" y="122185"/>
                        <a:pt x="67189" y="122185"/>
                        <a:pt x="68651" y="133669"/>
                      </a:cubicBezTo>
                      <a:cubicBezTo>
                        <a:pt x="72910" y="167869"/>
                        <a:pt x="56917" y="201568"/>
                        <a:pt x="25347" y="216100"/>
                      </a:cubicBezTo>
                      <a:cubicBezTo>
                        <a:pt x="8769" y="223742"/>
                        <a:pt x="626" y="233972"/>
                        <a:pt x="0" y="254016"/>
                      </a:cubicBezTo>
                      <a:cubicBezTo>
                        <a:pt x="51530" y="244621"/>
                        <a:pt x="82974" y="214555"/>
                        <a:pt x="96211" y="163234"/>
                      </a:cubicBezTo>
                      <a:close/>
                      <a:moveTo>
                        <a:pt x="105147" y="108029"/>
                      </a:moveTo>
                      <a:cubicBezTo>
                        <a:pt x="150163" y="92871"/>
                        <a:pt x="195095" y="77462"/>
                        <a:pt x="239818" y="61510"/>
                      </a:cubicBezTo>
                      <a:cubicBezTo>
                        <a:pt x="250383" y="57752"/>
                        <a:pt x="252179" y="61176"/>
                        <a:pt x="253306" y="70823"/>
                      </a:cubicBezTo>
                      <a:cubicBezTo>
                        <a:pt x="258902" y="119429"/>
                        <a:pt x="220943" y="161897"/>
                        <a:pt x="174007" y="162106"/>
                      </a:cubicBezTo>
                      <a:cubicBezTo>
                        <a:pt x="140726" y="162941"/>
                        <a:pt x="118260" y="149036"/>
                        <a:pt x="100721" y="125192"/>
                      </a:cubicBezTo>
                      <a:cubicBezTo>
                        <a:pt x="94583" y="116924"/>
                        <a:pt x="93539" y="111913"/>
                        <a:pt x="105147" y="108029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7" name="Freeform: Shape 116">
                  <a:extLst>
                    <a:ext uri="{FF2B5EF4-FFF2-40B4-BE49-F238E27FC236}">
                      <a16:creationId xmlns:a16="http://schemas.microsoft.com/office/drawing/2014/main" xmlns="" id="{4FE868FA-F9FE-46B0-955B-F974D1B3417A}"/>
                    </a:ext>
                  </a:extLst>
                </p:cNvPr>
                <p:cNvSpPr/>
                <p:nvPr/>
              </p:nvSpPr>
              <p:spPr>
                <a:xfrm>
                  <a:off x="6865704" y="4800267"/>
                  <a:ext cx="898054" cy="327247"/>
                </a:xfrm>
                <a:custGeom>
                  <a:avLst/>
                  <a:gdLst>
                    <a:gd name="connsiteX0" fmla="*/ 46811 w 898054"/>
                    <a:gd name="connsiteY0" fmla="*/ 324379 h 327247"/>
                    <a:gd name="connsiteX1" fmla="*/ 870286 w 898054"/>
                    <a:gd name="connsiteY1" fmla="*/ 37958 h 327247"/>
                    <a:gd name="connsiteX2" fmla="*/ 898055 w 898054"/>
                    <a:gd name="connsiteY2" fmla="*/ 0 h 327247"/>
                    <a:gd name="connsiteX3" fmla="*/ 0 w 898054"/>
                    <a:gd name="connsiteY3" fmla="*/ 312227 h 327247"/>
                    <a:gd name="connsiteX4" fmla="*/ 46811 w 898054"/>
                    <a:gd name="connsiteY4" fmla="*/ 324379 h 3272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8054" h="327247">
                      <a:moveTo>
                        <a:pt x="46811" y="324379"/>
                      </a:moveTo>
                      <a:cubicBezTo>
                        <a:pt x="321038" y="228126"/>
                        <a:pt x="595558" y="132708"/>
                        <a:pt x="870286" y="37958"/>
                      </a:cubicBezTo>
                      <a:cubicBezTo>
                        <a:pt x="889995" y="31152"/>
                        <a:pt x="897470" y="20336"/>
                        <a:pt x="898055" y="0"/>
                      </a:cubicBezTo>
                      <a:cubicBezTo>
                        <a:pt x="598355" y="104187"/>
                        <a:pt x="300159" y="207873"/>
                        <a:pt x="0" y="312227"/>
                      </a:cubicBezTo>
                      <a:cubicBezTo>
                        <a:pt x="15033" y="324963"/>
                        <a:pt x="26934" y="331352"/>
                        <a:pt x="46811" y="324379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8" name="Freeform: Shape 117">
                  <a:extLst>
                    <a:ext uri="{FF2B5EF4-FFF2-40B4-BE49-F238E27FC236}">
                      <a16:creationId xmlns:a16="http://schemas.microsoft.com/office/drawing/2014/main" xmlns="" id="{B5038059-FDA0-4299-8A9A-EAF22C44DC8D}"/>
                    </a:ext>
                  </a:extLst>
                </p:cNvPr>
                <p:cNvSpPr/>
                <p:nvPr/>
              </p:nvSpPr>
              <p:spPr>
                <a:xfrm>
                  <a:off x="6596061" y="3774776"/>
                  <a:ext cx="713408" cy="265196"/>
                </a:xfrm>
                <a:custGeom>
                  <a:avLst/>
                  <a:gdLst>
                    <a:gd name="connsiteX0" fmla="*/ 713409 w 713408"/>
                    <a:gd name="connsiteY0" fmla="*/ 17486 h 265196"/>
                    <a:gd name="connsiteX1" fmla="*/ 675743 w 713408"/>
                    <a:gd name="connsiteY1" fmla="*/ 2703 h 265196"/>
                    <a:gd name="connsiteX2" fmla="*/ 24230 w 713408"/>
                    <a:gd name="connsiteY2" fmla="*/ 228866 h 265196"/>
                    <a:gd name="connsiteX3" fmla="*/ 1012 w 713408"/>
                    <a:gd name="connsiteY3" fmla="*/ 265196 h 265196"/>
                    <a:gd name="connsiteX4" fmla="*/ 713409 w 713408"/>
                    <a:gd name="connsiteY4" fmla="*/ 17486 h 2651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13408" h="265196">
                      <a:moveTo>
                        <a:pt x="713409" y="17486"/>
                      </a:moveTo>
                      <a:cubicBezTo>
                        <a:pt x="703721" y="1576"/>
                        <a:pt x="694409" y="-3811"/>
                        <a:pt x="675743" y="2703"/>
                      </a:cubicBezTo>
                      <a:cubicBezTo>
                        <a:pt x="458850" y="78829"/>
                        <a:pt x="241623" y="154119"/>
                        <a:pt x="24230" y="228866"/>
                      </a:cubicBezTo>
                      <a:cubicBezTo>
                        <a:pt x="5146" y="235423"/>
                        <a:pt x="-3039" y="245152"/>
                        <a:pt x="1012" y="265196"/>
                      </a:cubicBezTo>
                      <a:cubicBezTo>
                        <a:pt x="238366" y="182682"/>
                        <a:pt x="475428" y="100251"/>
                        <a:pt x="713409" y="17486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9" name="Freeform: Shape 118">
                  <a:extLst>
                    <a:ext uri="{FF2B5EF4-FFF2-40B4-BE49-F238E27FC236}">
                      <a16:creationId xmlns:a16="http://schemas.microsoft.com/office/drawing/2014/main" xmlns="" id="{68E8FB65-2388-487A-ABAB-B0CA0D67C86C}"/>
                    </a:ext>
                  </a:extLst>
                </p:cNvPr>
                <p:cNvSpPr/>
                <p:nvPr/>
              </p:nvSpPr>
              <p:spPr>
                <a:xfrm>
                  <a:off x="6606024" y="3722232"/>
                  <a:ext cx="649870" cy="243870"/>
                </a:xfrm>
                <a:custGeom>
                  <a:avLst/>
                  <a:gdLst>
                    <a:gd name="connsiteX0" fmla="*/ 649870 w 649870"/>
                    <a:gd name="connsiteY0" fmla="*/ 18000 h 243870"/>
                    <a:gd name="connsiteX1" fmla="*/ 614543 w 649870"/>
                    <a:gd name="connsiteY1" fmla="*/ 1923 h 243870"/>
                    <a:gd name="connsiteX2" fmla="*/ 26961 w 649870"/>
                    <a:gd name="connsiteY2" fmla="*/ 206246 h 243870"/>
                    <a:gd name="connsiteX3" fmla="*/ 361 w 649870"/>
                    <a:gd name="connsiteY3" fmla="*/ 243870 h 243870"/>
                    <a:gd name="connsiteX4" fmla="*/ 649870 w 649870"/>
                    <a:gd name="connsiteY4" fmla="*/ 18000 h 2438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49870" h="243870">
                      <a:moveTo>
                        <a:pt x="649870" y="18000"/>
                      </a:moveTo>
                      <a:cubicBezTo>
                        <a:pt x="639264" y="5514"/>
                        <a:pt x="632207" y="-4300"/>
                        <a:pt x="614543" y="1923"/>
                      </a:cubicBezTo>
                      <a:cubicBezTo>
                        <a:pt x="418905" y="70657"/>
                        <a:pt x="223059" y="138806"/>
                        <a:pt x="26961" y="206246"/>
                      </a:cubicBezTo>
                      <a:cubicBezTo>
                        <a:pt x="8170" y="212719"/>
                        <a:pt x="-2102" y="221321"/>
                        <a:pt x="361" y="243870"/>
                      </a:cubicBezTo>
                      <a:cubicBezTo>
                        <a:pt x="217463" y="168413"/>
                        <a:pt x="433103" y="93415"/>
                        <a:pt x="649870" y="18000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0" name="Freeform: Shape 119">
                  <a:extLst>
                    <a:ext uri="{FF2B5EF4-FFF2-40B4-BE49-F238E27FC236}">
                      <a16:creationId xmlns:a16="http://schemas.microsoft.com/office/drawing/2014/main" xmlns="" id="{70634FBD-A9C2-41CC-9159-F2F1080DD541}"/>
                    </a:ext>
                  </a:extLst>
                </p:cNvPr>
                <p:cNvSpPr/>
                <p:nvPr/>
              </p:nvSpPr>
              <p:spPr>
                <a:xfrm>
                  <a:off x="6619253" y="3672046"/>
                  <a:ext cx="581102" cy="218765"/>
                </a:xfrm>
                <a:custGeom>
                  <a:avLst/>
                  <a:gdLst>
                    <a:gd name="connsiteX0" fmla="*/ 581102 w 581102"/>
                    <a:gd name="connsiteY0" fmla="*/ 16864 h 218765"/>
                    <a:gd name="connsiteX1" fmla="*/ 541140 w 581102"/>
                    <a:gd name="connsiteY1" fmla="*/ 2332 h 218765"/>
                    <a:gd name="connsiteX2" fmla="*/ 28139 w 581102"/>
                    <a:gd name="connsiteY2" fmla="*/ 181016 h 218765"/>
                    <a:gd name="connsiteX3" fmla="*/ 578 w 581102"/>
                    <a:gd name="connsiteY3" fmla="*/ 218765 h 218765"/>
                    <a:gd name="connsiteX4" fmla="*/ 581102 w 581102"/>
                    <a:gd name="connsiteY4" fmla="*/ 16864 h 2187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1102" h="218765">
                      <a:moveTo>
                        <a:pt x="581102" y="16864"/>
                      </a:moveTo>
                      <a:cubicBezTo>
                        <a:pt x="568993" y="4336"/>
                        <a:pt x="560140" y="-4391"/>
                        <a:pt x="541140" y="2332"/>
                      </a:cubicBezTo>
                      <a:cubicBezTo>
                        <a:pt x="370431" y="62673"/>
                        <a:pt x="199348" y="122011"/>
                        <a:pt x="28139" y="181016"/>
                      </a:cubicBezTo>
                      <a:cubicBezTo>
                        <a:pt x="9932" y="187280"/>
                        <a:pt x="-2930" y="194921"/>
                        <a:pt x="578" y="218765"/>
                      </a:cubicBezTo>
                      <a:cubicBezTo>
                        <a:pt x="194337" y="151367"/>
                        <a:pt x="387010" y="84387"/>
                        <a:pt x="581102" y="16864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1" name="Freeform: Shape 120">
                  <a:extLst>
                    <a:ext uri="{FF2B5EF4-FFF2-40B4-BE49-F238E27FC236}">
                      <a16:creationId xmlns:a16="http://schemas.microsoft.com/office/drawing/2014/main" xmlns="" id="{9505B0F3-1CE0-4FA0-8845-FD3E89B8FA46}"/>
                    </a:ext>
                  </a:extLst>
                </p:cNvPr>
                <p:cNvSpPr/>
                <p:nvPr/>
              </p:nvSpPr>
              <p:spPr>
                <a:xfrm>
                  <a:off x="6992668" y="4793749"/>
                  <a:ext cx="105046" cy="156891"/>
                </a:xfrm>
                <a:custGeom>
                  <a:avLst/>
                  <a:gdLst>
                    <a:gd name="connsiteX0" fmla="*/ 45958 w 105046"/>
                    <a:gd name="connsiteY0" fmla="*/ 155178 h 156891"/>
                    <a:gd name="connsiteX1" fmla="*/ 87800 w 105046"/>
                    <a:gd name="connsiteY1" fmla="*/ 145824 h 156891"/>
                    <a:gd name="connsiteX2" fmla="*/ 105046 w 105046"/>
                    <a:gd name="connsiteY2" fmla="*/ 136303 h 156891"/>
                    <a:gd name="connsiteX3" fmla="*/ 101538 w 105046"/>
                    <a:gd name="connsiteY3" fmla="*/ 125070 h 156891"/>
                    <a:gd name="connsiteX4" fmla="*/ 70679 w 105046"/>
                    <a:gd name="connsiteY4" fmla="*/ 37503 h 156891"/>
                    <a:gd name="connsiteX5" fmla="*/ 11465 w 105046"/>
                    <a:gd name="connsiteY5" fmla="*/ 9859 h 156891"/>
                    <a:gd name="connsiteX6" fmla="*/ 1986 w 105046"/>
                    <a:gd name="connsiteY6" fmla="*/ 28817 h 156891"/>
                    <a:gd name="connsiteX7" fmla="*/ 42576 w 105046"/>
                    <a:gd name="connsiteY7" fmla="*/ 145740 h 156891"/>
                    <a:gd name="connsiteX8" fmla="*/ 45958 w 105046"/>
                    <a:gd name="connsiteY8" fmla="*/ 155178 h 1568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5046" h="156891">
                      <a:moveTo>
                        <a:pt x="45958" y="155178"/>
                      </a:moveTo>
                      <a:cubicBezTo>
                        <a:pt x="61659" y="161358"/>
                        <a:pt x="73811" y="149081"/>
                        <a:pt x="87800" y="145824"/>
                      </a:cubicBezTo>
                      <a:cubicBezTo>
                        <a:pt x="93896" y="144404"/>
                        <a:pt x="103000" y="144696"/>
                        <a:pt x="105046" y="136303"/>
                      </a:cubicBezTo>
                      <a:cubicBezTo>
                        <a:pt x="103584" y="131668"/>
                        <a:pt x="102666" y="128327"/>
                        <a:pt x="101538" y="125070"/>
                      </a:cubicBezTo>
                      <a:cubicBezTo>
                        <a:pt x="91266" y="95881"/>
                        <a:pt x="80951" y="66692"/>
                        <a:pt x="70679" y="37503"/>
                      </a:cubicBezTo>
                      <a:cubicBezTo>
                        <a:pt x="55228" y="-6469"/>
                        <a:pt x="55395" y="-6093"/>
                        <a:pt x="11465" y="9859"/>
                      </a:cubicBezTo>
                      <a:cubicBezTo>
                        <a:pt x="650" y="13784"/>
                        <a:pt x="-2523" y="16749"/>
                        <a:pt x="1986" y="28817"/>
                      </a:cubicBezTo>
                      <a:cubicBezTo>
                        <a:pt x="16393" y="67443"/>
                        <a:pt x="29171" y="106696"/>
                        <a:pt x="42576" y="145740"/>
                      </a:cubicBezTo>
                      <a:cubicBezTo>
                        <a:pt x="43661" y="148998"/>
                        <a:pt x="43912" y="154343"/>
                        <a:pt x="45958" y="155178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2" name="Freeform: Shape 121">
                  <a:extLst>
                    <a:ext uri="{FF2B5EF4-FFF2-40B4-BE49-F238E27FC236}">
                      <a16:creationId xmlns:a16="http://schemas.microsoft.com/office/drawing/2014/main" xmlns="" id="{7E21D38A-CA08-49C4-913B-745AADC69777}"/>
                    </a:ext>
                  </a:extLst>
                </p:cNvPr>
                <p:cNvSpPr/>
                <p:nvPr/>
              </p:nvSpPr>
              <p:spPr>
                <a:xfrm>
                  <a:off x="7556704" y="4594299"/>
                  <a:ext cx="105582" cy="162081"/>
                </a:xfrm>
                <a:custGeom>
                  <a:avLst/>
                  <a:gdLst>
                    <a:gd name="connsiteX0" fmla="*/ 45450 w 105582"/>
                    <a:gd name="connsiteY0" fmla="*/ 157152 h 162081"/>
                    <a:gd name="connsiteX1" fmla="*/ 59105 w 105582"/>
                    <a:gd name="connsiteY1" fmla="*/ 159449 h 162081"/>
                    <a:gd name="connsiteX2" fmla="*/ 105582 w 105582"/>
                    <a:gd name="connsiteY2" fmla="*/ 140574 h 162081"/>
                    <a:gd name="connsiteX3" fmla="*/ 102033 w 105582"/>
                    <a:gd name="connsiteY3" fmla="*/ 128547 h 162081"/>
                    <a:gd name="connsiteX4" fmla="*/ 71257 w 105582"/>
                    <a:gd name="connsiteY4" fmla="*/ 41064 h 162081"/>
                    <a:gd name="connsiteX5" fmla="*/ 54011 w 105582"/>
                    <a:gd name="connsiteY5" fmla="*/ 976 h 162081"/>
                    <a:gd name="connsiteX6" fmla="*/ 12503 w 105582"/>
                    <a:gd name="connsiteY6" fmla="*/ 12918 h 162081"/>
                    <a:gd name="connsiteX7" fmla="*/ 2147 w 105582"/>
                    <a:gd name="connsiteY7" fmla="*/ 32545 h 162081"/>
                    <a:gd name="connsiteX8" fmla="*/ 43905 w 105582"/>
                    <a:gd name="connsiteY8" fmla="*/ 151097 h 162081"/>
                    <a:gd name="connsiteX9" fmla="*/ 45450 w 105582"/>
                    <a:gd name="connsiteY9" fmla="*/ 157152 h 1620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5582" h="162081">
                      <a:moveTo>
                        <a:pt x="45450" y="157152"/>
                      </a:moveTo>
                      <a:cubicBezTo>
                        <a:pt x="48624" y="165253"/>
                        <a:pt x="55180" y="161370"/>
                        <a:pt x="59105" y="159449"/>
                      </a:cubicBezTo>
                      <a:cubicBezTo>
                        <a:pt x="74389" y="152057"/>
                        <a:pt x="92762" y="151431"/>
                        <a:pt x="105582" y="140574"/>
                      </a:cubicBezTo>
                      <a:cubicBezTo>
                        <a:pt x="103954" y="135103"/>
                        <a:pt x="103119" y="131763"/>
                        <a:pt x="102033" y="128547"/>
                      </a:cubicBezTo>
                      <a:cubicBezTo>
                        <a:pt x="91802" y="99358"/>
                        <a:pt x="81697" y="70169"/>
                        <a:pt x="71257" y="41064"/>
                      </a:cubicBezTo>
                      <a:cubicBezTo>
                        <a:pt x="66162" y="26908"/>
                        <a:pt x="63949" y="5903"/>
                        <a:pt x="54011" y="976"/>
                      </a:cubicBezTo>
                      <a:cubicBezTo>
                        <a:pt x="44532" y="-3701"/>
                        <a:pt x="26993" y="9787"/>
                        <a:pt x="12503" y="12918"/>
                      </a:cubicBezTo>
                      <a:cubicBezTo>
                        <a:pt x="-525" y="15758"/>
                        <a:pt x="-2196" y="20727"/>
                        <a:pt x="2147" y="32545"/>
                      </a:cubicBezTo>
                      <a:cubicBezTo>
                        <a:pt x="16595" y="71881"/>
                        <a:pt x="30083" y="111552"/>
                        <a:pt x="43905" y="151097"/>
                      </a:cubicBezTo>
                      <a:cubicBezTo>
                        <a:pt x="44573" y="153101"/>
                        <a:pt x="44699" y="155273"/>
                        <a:pt x="45450" y="157152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3" name="Freeform: Shape 122">
                  <a:extLst>
                    <a:ext uri="{FF2B5EF4-FFF2-40B4-BE49-F238E27FC236}">
                      <a16:creationId xmlns:a16="http://schemas.microsoft.com/office/drawing/2014/main" xmlns="" id="{449A304E-8760-4433-859E-E7DCE81614FB}"/>
                    </a:ext>
                  </a:extLst>
                </p:cNvPr>
                <p:cNvSpPr/>
                <p:nvPr/>
              </p:nvSpPr>
              <p:spPr>
                <a:xfrm>
                  <a:off x="7368013" y="4661820"/>
                  <a:ext cx="105374" cy="159412"/>
                </a:xfrm>
                <a:custGeom>
                  <a:avLst/>
                  <a:gdLst>
                    <a:gd name="connsiteX0" fmla="*/ 53202 w 105374"/>
                    <a:gd name="connsiteY0" fmla="*/ 159409 h 159412"/>
                    <a:gd name="connsiteX1" fmla="*/ 95044 w 105374"/>
                    <a:gd name="connsiteY1" fmla="*/ 145504 h 159412"/>
                    <a:gd name="connsiteX2" fmla="*/ 103647 w 105374"/>
                    <a:gd name="connsiteY2" fmla="*/ 128133 h 159412"/>
                    <a:gd name="connsiteX3" fmla="*/ 72745 w 105374"/>
                    <a:gd name="connsiteY3" fmla="*/ 40440 h 159412"/>
                    <a:gd name="connsiteX4" fmla="*/ 7936 w 105374"/>
                    <a:gd name="connsiteY4" fmla="*/ 12504 h 159412"/>
                    <a:gd name="connsiteX5" fmla="*/ 1297 w 105374"/>
                    <a:gd name="connsiteY5" fmla="*/ 25574 h 159412"/>
                    <a:gd name="connsiteX6" fmla="*/ 44809 w 105374"/>
                    <a:gd name="connsiteY6" fmla="*/ 150390 h 159412"/>
                    <a:gd name="connsiteX7" fmla="*/ 53202 w 105374"/>
                    <a:gd name="connsiteY7" fmla="*/ 159409 h 15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5374" h="159412">
                      <a:moveTo>
                        <a:pt x="53202" y="159409"/>
                      </a:moveTo>
                      <a:cubicBezTo>
                        <a:pt x="67609" y="154607"/>
                        <a:pt x="81181" y="149680"/>
                        <a:pt x="95044" y="145504"/>
                      </a:cubicBezTo>
                      <a:cubicBezTo>
                        <a:pt x="104649" y="142623"/>
                        <a:pt x="107655" y="138698"/>
                        <a:pt x="103647" y="128133"/>
                      </a:cubicBezTo>
                      <a:cubicBezTo>
                        <a:pt x="92622" y="99194"/>
                        <a:pt x="83018" y="69671"/>
                        <a:pt x="72745" y="40440"/>
                      </a:cubicBezTo>
                      <a:cubicBezTo>
                        <a:pt x="55875" y="-7540"/>
                        <a:pt x="55958" y="-7206"/>
                        <a:pt x="7936" y="12504"/>
                      </a:cubicBezTo>
                      <a:cubicBezTo>
                        <a:pt x="211" y="15677"/>
                        <a:pt x="-1585" y="17557"/>
                        <a:pt x="1297" y="25574"/>
                      </a:cubicBezTo>
                      <a:cubicBezTo>
                        <a:pt x="16205" y="67040"/>
                        <a:pt x="30611" y="108673"/>
                        <a:pt x="44809" y="150390"/>
                      </a:cubicBezTo>
                      <a:cubicBezTo>
                        <a:pt x="46521" y="155484"/>
                        <a:pt x="47732" y="159535"/>
                        <a:pt x="53202" y="159409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4" name="Freeform: Shape 123">
                  <a:extLst>
                    <a:ext uri="{FF2B5EF4-FFF2-40B4-BE49-F238E27FC236}">
                      <a16:creationId xmlns:a16="http://schemas.microsoft.com/office/drawing/2014/main" xmlns="" id="{C4A06B7E-7397-47FB-9171-EE2EA12FB452}"/>
                    </a:ext>
                  </a:extLst>
                </p:cNvPr>
                <p:cNvSpPr/>
                <p:nvPr/>
              </p:nvSpPr>
              <p:spPr>
                <a:xfrm>
                  <a:off x="7085058" y="4757466"/>
                  <a:ext cx="106570" cy="162319"/>
                </a:xfrm>
                <a:custGeom>
                  <a:avLst/>
                  <a:gdLst>
                    <a:gd name="connsiteX0" fmla="*/ 50907 w 106570"/>
                    <a:gd name="connsiteY0" fmla="*/ 162313 h 162319"/>
                    <a:gd name="connsiteX1" fmla="*/ 105192 w 106570"/>
                    <a:gd name="connsiteY1" fmla="*/ 142979 h 162319"/>
                    <a:gd name="connsiteX2" fmla="*/ 106571 w 106570"/>
                    <a:gd name="connsiteY2" fmla="*/ 138051 h 162319"/>
                    <a:gd name="connsiteX3" fmla="*/ 102687 w 106570"/>
                    <a:gd name="connsiteY3" fmla="*/ 127570 h 162319"/>
                    <a:gd name="connsiteX4" fmla="*/ 63225 w 106570"/>
                    <a:gd name="connsiteY4" fmla="*/ 14614 h 162319"/>
                    <a:gd name="connsiteX5" fmla="*/ 50447 w 106570"/>
                    <a:gd name="connsiteY5" fmla="*/ 1000 h 162319"/>
                    <a:gd name="connsiteX6" fmla="*/ 129 w 106570"/>
                    <a:gd name="connsiteY6" fmla="*/ 21671 h 162319"/>
                    <a:gd name="connsiteX7" fmla="*/ 2718 w 106570"/>
                    <a:gd name="connsiteY7" fmla="*/ 29187 h 162319"/>
                    <a:gd name="connsiteX8" fmla="*/ 45102 w 106570"/>
                    <a:gd name="connsiteY8" fmla="*/ 152040 h 162319"/>
                    <a:gd name="connsiteX9" fmla="*/ 50907 w 106570"/>
                    <a:gd name="connsiteY9" fmla="*/ 162313 h 1623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6570" h="162319">
                      <a:moveTo>
                        <a:pt x="50907" y="162313"/>
                      </a:moveTo>
                      <a:cubicBezTo>
                        <a:pt x="69197" y="156383"/>
                        <a:pt x="87236" y="149785"/>
                        <a:pt x="105192" y="142979"/>
                      </a:cubicBezTo>
                      <a:cubicBezTo>
                        <a:pt x="106278" y="142561"/>
                        <a:pt x="106236" y="139304"/>
                        <a:pt x="106571" y="138051"/>
                      </a:cubicBezTo>
                      <a:cubicBezTo>
                        <a:pt x="105067" y="134042"/>
                        <a:pt x="103814" y="130869"/>
                        <a:pt x="102687" y="127570"/>
                      </a:cubicBezTo>
                      <a:cubicBezTo>
                        <a:pt x="89658" y="89862"/>
                        <a:pt x="76922" y="52071"/>
                        <a:pt x="63225" y="14614"/>
                      </a:cubicBezTo>
                      <a:cubicBezTo>
                        <a:pt x="61263" y="9268"/>
                        <a:pt x="63476" y="-3677"/>
                        <a:pt x="50447" y="1000"/>
                      </a:cubicBezTo>
                      <a:cubicBezTo>
                        <a:pt x="33368" y="7139"/>
                        <a:pt x="14744" y="9811"/>
                        <a:pt x="129" y="21671"/>
                      </a:cubicBezTo>
                      <a:cubicBezTo>
                        <a:pt x="-581" y="22255"/>
                        <a:pt x="1841" y="26598"/>
                        <a:pt x="2718" y="29187"/>
                      </a:cubicBezTo>
                      <a:cubicBezTo>
                        <a:pt x="16832" y="70152"/>
                        <a:pt x="30863" y="111117"/>
                        <a:pt x="45102" y="152040"/>
                      </a:cubicBezTo>
                      <a:cubicBezTo>
                        <a:pt x="46438" y="155840"/>
                        <a:pt x="50113" y="162563"/>
                        <a:pt x="50907" y="162313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5" name="Freeform: Shape 124">
                  <a:extLst>
                    <a:ext uri="{FF2B5EF4-FFF2-40B4-BE49-F238E27FC236}">
                      <a16:creationId xmlns:a16="http://schemas.microsoft.com/office/drawing/2014/main" xmlns="" id="{EC865294-4BAD-41D9-BE21-06F3CB30AB4C}"/>
                    </a:ext>
                  </a:extLst>
                </p:cNvPr>
                <p:cNvSpPr/>
                <p:nvPr/>
              </p:nvSpPr>
              <p:spPr>
                <a:xfrm>
                  <a:off x="7274495" y="4691944"/>
                  <a:ext cx="104514" cy="159341"/>
                </a:xfrm>
                <a:custGeom>
                  <a:avLst/>
                  <a:gdLst>
                    <a:gd name="connsiteX0" fmla="*/ 96025 w 104514"/>
                    <a:gd name="connsiteY0" fmla="*/ 147158 h 159341"/>
                    <a:gd name="connsiteX1" fmla="*/ 103041 w 104514"/>
                    <a:gd name="connsiteY1" fmla="*/ 132334 h 159341"/>
                    <a:gd name="connsiteX2" fmla="*/ 59654 w 104514"/>
                    <a:gd name="connsiteY2" fmla="*/ 7644 h 159341"/>
                    <a:gd name="connsiteX3" fmla="*/ 51177 w 104514"/>
                    <a:gd name="connsiteY3" fmla="*/ 44 h 159341"/>
                    <a:gd name="connsiteX4" fmla="*/ 10839 w 104514"/>
                    <a:gd name="connsiteY4" fmla="*/ 13615 h 159341"/>
                    <a:gd name="connsiteX5" fmla="*/ 1860 w 104514"/>
                    <a:gd name="connsiteY5" fmla="*/ 32490 h 159341"/>
                    <a:gd name="connsiteX6" fmla="*/ 33137 w 104514"/>
                    <a:gd name="connsiteY6" fmla="*/ 119848 h 159341"/>
                    <a:gd name="connsiteX7" fmla="*/ 96025 w 104514"/>
                    <a:gd name="connsiteY7" fmla="*/ 147158 h 1593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4514" h="159341">
                      <a:moveTo>
                        <a:pt x="96025" y="147158"/>
                      </a:moveTo>
                      <a:cubicBezTo>
                        <a:pt x="104711" y="143567"/>
                        <a:pt x="106089" y="140853"/>
                        <a:pt x="103041" y="132334"/>
                      </a:cubicBezTo>
                      <a:cubicBezTo>
                        <a:pt x="88175" y="90910"/>
                        <a:pt x="73894" y="49277"/>
                        <a:pt x="59654" y="7644"/>
                      </a:cubicBezTo>
                      <a:cubicBezTo>
                        <a:pt x="58192" y="3426"/>
                        <a:pt x="57566" y="-458"/>
                        <a:pt x="51177" y="44"/>
                      </a:cubicBezTo>
                      <a:cubicBezTo>
                        <a:pt x="38232" y="4470"/>
                        <a:pt x="24744" y="9857"/>
                        <a:pt x="10839" y="13615"/>
                      </a:cubicBezTo>
                      <a:cubicBezTo>
                        <a:pt x="-645" y="16705"/>
                        <a:pt x="-1814" y="22551"/>
                        <a:pt x="1860" y="32490"/>
                      </a:cubicBezTo>
                      <a:cubicBezTo>
                        <a:pt x="12551" y="61512"/>
                        <a:pt x="22865" y="90659"/>
                        <a:pt x="33137" y="119848"/>
                      </a:cubicBezTo>
                      <a:cubicBezTo>
                        <a:pt x="49590" y="166701"/>
                        <a:pt x="49381" y="166367"/>
                        <a:pt x="96025" y="147158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6" name="Freeform: Shape 125">
                  <a:extLst>
                    <a:ext uri="{FF2B5EF4-FFF2-40B4-BE49-F238E27FC236}">
                      <a16:creationId xmlns:a16="http://schemas.microsoft.com/office/drawing/2014/main" xmlns="" id="{0075C5CC-B389-49AC-84A5-8A4D15BA86B9}"/>
                    </a:ext>
                  </a:extLst>
                </p:cNvPr>
                <p:cNvSpPr/>
                <p:nvPr/>
              </p:nvSpPr>
              <p:spPr>
                <a:xfrm>
                  <a:off x="6804081" y="4858640"/>
                  <a:ext cx="104818" cy="158882"/>
                </a:xfrm>
                <a:custGeom>
                  <a:avLst/>
                  <a:gdLst>
                    <a:gd name="connsiteX0" fmla="*/ 71687 w 104818"/>
                    <a:gd name="connsiteY0" fmla="*/ 39550 h 158882"/>
                    <a:gd name="connsiteX1" fmla="*/ 10094 w 104818"/>
                    <a:gd name="connsiteY1" fmla="*/ 11029 h 158882"/>
                    <a:gd name="connsiteX2" fmla="*/ 1450 w 104818"/>
                    <a:gd name="connsiteY2" fmla="*/ 27064 h 158882"/>
                    <a:gd name="connsiteX3" fmla="*/ 44795 w 104818"/>
                    <a:gd name="connsiteY3" fmla="*/ 149458 h 158882"/>
                    <a:gd name="connsiteX4" fmla="*/ 52980 w 104818"/>
                    <a:gd name="connsiteY4" fmla="*/ 158436 h 158882"/>
                    <a:gd name="connsiteX5" fmla="*/ 101795 w 104818"/>
                    <a:gd name="connsiteY5" fmla="*/ 141649 h 158882"/>
                    <a:gd name="connsiteX6" fmla="*/ 104008 w 104818"/>
                    <a:gd name="connsiteY6" fmla="*/ 131502 h 158882"/>
                    <a:gd name="connsiteX7" fmla="*/ 100793 w 104818"/>
                    <a:gd name="connsiteY7" fmla="*/ 123276 h 158882"/>
                    <a:gd name="connsiteX8" fmla="*/ 71687 w 104818"/>
                    <a:gd name="connsiteY8" fmla="*/ 39550 h 1588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4818" h="158882">
                      <a:moveTo>
                        <a:pt x="71687" y="39550"/>
                      </a:moveTo>
                      <a:cubicBezTo>
                        <a:pt x="55694" y="-6969"/>
                        <a:pt x="55819" y="-6676"/>
                        <a:pt x="10094" y="11029"/>
                      </a:cubicBezTo>
                      <a:cubicBezTo>
                        <a:pt x="1241" y="14453"/>
                        <a:pt x="-2225" y="17042"/>
                        <a:pt x="1450" y="27064"/>
                      </a:cubicBezTo>
                      <a:cubicBezTo>
                        <a:pt x="16316" y="67695"/>
                        <a:pt x="30388" y="108618"/>
                        <a:pt x="44795" y="149458"/>
                      </a:cubicBezTo>
                      <a:cubicBezTo>
                        <a:pt x="46256" y="153634"/>
                        <a:pt x="45713" y="160733"/>
                        <a:pt x="52980" y="158436"/>
                      </a:cubicBezTo>
                      <a:cubicBezTo>
                        <a:pt x="69391" y="153300"/>
                        <a:pt x="85551" y="147328"/>
                        <a:pt x="101795" y="141649"/>
                      </a:cubicBezTo>
                      <a:cubicBezTo>
                        <a:pt x="104927" y="140563"/>
                        <a:pt x="105553" y="137974"/>
                        <a:pt x="104008" y="131502"/>
                      </a:cubicBezTo>
                      <a:cubicBezTo>
                        <a:pt x="103799" y="130959"/>
                        <a:pt x="102129" y="127159"/>
                        <a:pt x="100793" y="123276"/>
                      </a:cubicBezTo>
                      <a:cubicBezTo>
                        <a:pt x="91021" y="95423"/>
                        <a:pt x="81292" y="67486"/>
                        <a:pt x="71687" y="39550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7" name="Freeform: Shape 126">
                  <a:extLst>
                    <a:ext uri="{FF2B5EF4-FFF2-40B4-BE49-F238E27FC236}">
                      <a16:creationId xmlns:a16="http://schemas.microsoft.com/office/drawing/2014/main" xmlns="" id="{B1226F18-D7BB-40BD-9905-CA13A9FCB641}"/>
                    </a:ext>
                  </a:extLst>
                </p:cNvPr>
                <p:cNvSpPr/>
                <p:nvPr/>
              </p:nvSpPr>
              <p:spPr>
                <a:xfrm>
                  <a:off x="7180321" y="4725200"/>
                  <a:ext cx="104902" cy="158516"/>
                </a:xfrm>
                <a:custGeom>
                  <a:avLst/>
                  <a:gdLst>
                    <a:gd name="connsiteX0" fmla="*/ 96077 w 104902"/>
                    <a:gd name="connsiteY0" fmla="*/ 146599 h 158516"/>
                    <a:gd name="connsiteX1" fmla="*/ 103593 w 104902"/>
                    <a:gd name="connsiteY1" fmla="*/ 132359 h 158516"/>
                    <a:gd name="connsiteX2" fmla="*/ 60749 w 104902"/>
                    <a:gd name="connsiteY2" fmla="*/ 9632 h 158516"/>
                    <a:gd name="connsiteX3" fmla="*/ 47888 w 104902"/>
                    <a:gd name="connsiteY3" fmla="*/ 612 h 158516"/>
                    <a:gd name="connsiteX4" fmla="*/ 9011 w 104902"/>
                    <a:gd name="connsiteY4" fmla="*/ 13933 h 158516"/>
                    <a:gd name="connsiteX5" fmla="*/ 1870 w 104902"/>
                    <a:gd name="connsiteY5" fmla="*/ 30344 h 158516"/>
                    <a:gd name="connsiteX6" fmla="*/ 32395 w 104902"/>
                    <a:gd name="connsiteY6" fmla="*/ 118036 h 158516"/>
                    <a:gd name="connsiteX7" fmla="*/ 96077 w 104902"/>
                    <a:gd name="connsiteY7" fmla="*/ 146599 h 1585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4902" h="158516">
                      <a:moveTo>
                        <a:pt x="96077" y="146599"/>
                      </a:moveTo>
                      <a:cubicBezTo>
                        <a:pt x="104136" y="143384"/>
                        <a:pt x="106767" y="141212"/>
                        <a:pt x="103593" y="132359"/>
                      </a:cubicBezTo>
                      <a:cubicBezTo>
                        <a:pt x="88978" y="91561"/>
                        <a:pt x="75156" y="50513"/>
                        <a:pt x="60749" y="9632"/>
                      </a:cubicBezTo>
                      <a:cubicBezTo>
                        <a:pt x="59121" y="5038"/>
                        <a:pt x="58494" y="-2144"/>
                        <a:pt x="47888" y="612"/>
                      </a:cubicBezTo>
                      <a:cubicBezTo>
                        <a:pt x="36404" y="4579"/>
                        <a:pt x="22833" y="9673"/>
                        <a:pt x="9011" y="13933"/>
                      </a:cubicBezTo>
                      <a:cubicBezTo>
                        <a:pt x="-385" y="16856"/>
                        <a:pt x="-1805" y="20698"/>
                        <a:pt x="1870" y="30344"/>
                      </a:cubicBezTo>
                      <a:cubicBezTo>
                        <a:pt x="12894" y="59241"/>
                        <a:pt x="22290" y="88764"/>
                        <a:pt x="32395" y="118036"/>
                      </a:cubicBezTo>
                      <a:cubicBezTo>
                        <a:pt x="48890" y="165850"/>
                        <a:pt x="48765" y="165557"/>
                        <a:pt x="96077" y="146599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8" name="Freeform: Shape 127">
                  <a:extLst>
                    <a:ext uri="{FF2B5EF4-FFF2-40B4-BE49-F238E27FC236}">
                      <a16:creationId xmlns:a16="http://schemas.microsoft.com/office/drawing/2014/main" xmlns="" id="{5AEF609A-398E-488E-A4D1-AEFCC2E0382C}"/>
                    </a:ext>
                  </a:extLst>
                </p:cNvPr>
                <p:cNvSpPr/>
                <p:nvPr/>
              </p:nvSpPr>
              <p:spPr>
                <a:xfrm>
                  <a:off x="7462273" y="4629725"/>
                  <a:ext cx="106182" cy="158903"/>
                </a:xfrm>
                <a:custGeom>
                  <a:avLst/>
                  <a:gdLst>
                    <a:gd name="connsiteX0" fmla="*/ 44046 w 106182"/>
                    <a:gd name="connsiteY0" fmla="*/ 148785 h 158903"/>
                    <a:gd name="connsiteX1" fmla="*/ 58578 w 106182"/>
                    <a:gd name="connsiteY1" fmla="*/ 157262 h 158903"/>
                    <a:gd name="connsiteX2" fmla="*/ 106182 w 106182"/>
                    <a:gd name="connsiteY2" fmla="*/ 136801 h 158903"/>
                    <a:gd name="connsiteX3" fmla="*/ 101297 w 106182"/>
                    <a:gd name="connsiteY3" fmla="*/ 123897 h 158903"/>
                    <a:gd name="connsiteX4" fmla="*/ 72149 w 106182"/>
                    <a:gd name="connsiteY4" fmla="*/ 40255 h 158903"/>
                    <a:gd name="connsiteX5" fmla="*/ 8551 w 106182"/>
                    <a:gd name="connsiteY5" fmla="*/ 11400 h 158903"/>
                    <a:gd name="connsiteX6" fmla="*/ 1369 w 106182"/>
                    <a:gd name="connsiteY6" fmla="*/ 26183 h 158903"/>
                    <a:gd name="connsiteX7" fmla="*/ 24002 w 106182"/>
                    <a:gd name="connsiteY7" fmla="*/ 90324 h 158903"/>
                    <a:gd name="connsiteX8" fmla="*/ 44046 w 106182"/>
                    <a:gd name="connsiteY8" fmla="*/ 148785 h 1589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6182" h="158903">
                      <a:moveTo>
                        <a:pt x="44046" y="148785"/>
                      </a:moveTo>
                      <a:cubicBezTo>
                        <a:pt x="46509" y="156093"/>
                        <a:pt x="49892" y="161856"/>
                        <a:pt x="58578" y="157262"/>
                      </a:cubicBezTo>
                      <a:cubicBezTo>
                        <a:pt x="73903" y="149161"/>
                        <a:pt x="93697" y="149787"/>
                        <a:pt x="106182" y="136801"/>
                      </a:cubicBezTo>
                      <a:cubicBezTo>
                        <a:pt x="103718" y="130328"/>
                        <a:pt x="102424" y="127154"/>
                        <a:pt x="101297" y="123897"/>
                      </a:cubicBezTo>
                      <a:cubicBezTo>
                        <a:pt x="91567" y="96044"/>
                        <a:pt x="81670" y="68192"/>
                        <a:pt x="72149" y="40255"/>
                      </a:cubicBezTo>
                      <a:cubicBezTo>
                        <a:pt x="55905" y="-7224"/>
                        <a:pt x="56156" y="-6806"/>
                        <a:pt x="8551" y="11400"/>
                      </a:cubicBezTo>
                      <a:cubicBezTo>
                        <a:pt x="-719" y="14950"/>
                        <a:pt x="-1262" y="18750"/>
                        <a:pt x="1369" y="26183"/>
                      </a:cubicBezTo>
                      <a:cubicBezTo>
                        <a:pt x="8969" y="47563"/>
                        <a:pt x="16527" y="68943"/>
                        <a:pt x="24002" y="90324"/>
                      </a:cubicBezTo>
                      <a:cubicBezTo>
                        <a:pt x="30725" y="109783"/>
                        <a:pt x="37490" y="129284"/>
                        <a:pt x="44046" y="148785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9" name="Freeform: Shape 128">
                  <a:extLst>
                    <a:ext uri="{FF2B5EF4-FFF2-40B4-BE49-F238E27FC236}">
                      <a16:creationId xmlns:a16="http://schemas.microsoft.com/office/drawing/2014/main" xmlns="" id="{B9E49751-1560-4675-90B0-BAFB1061282D}"/>
                    </a:ext>
                  </a:extLst>
                </p:cNvPr>
                <p:cNvSpPr/>
                <p:nvPr/>
              </p:nvSpPr>
              <p:spPr>
                <a:xfrm>
                  <a:off x="7650379" y="4561332"/>
                  <a:ext cx="105352" cy="162561"/>
                </a:xfrm>
                <a:custGeom>
                  <a:avLst/>
                  <a:gdLst>
                    <a:gd name="connsiteX0" fmla="*/ 53289 w 105352"/>
                    <a:gd name="connsiteY0" fmla="*/ 162015 h 162561"/>
                    <a:gd name="connsiteX1" fmla="*/ 101687 w 105352"/>
                    <a:gd name="connsiteY1" fmla="*/ 144769 h 162561"/>
                    <a:gd name="connsiteX2" fmla="*/ 105070 w 105352"/>
                    <a:gd name="connsiteY2" fmla="*/ 138130 h 162561"/>
                    <a:gd name="connsiteX3" fmla="*/ 104193 w 105352"/>
                    <a:gd name="connsiteY3" fmla="*/ 134079 h 162561"/>
                    <a:gd name="connsiteX4" fmla="*/ 57465 w 105352"/>
                    <a:gd name="connsiteY4" fmla="*/ 6633 h 162561"/>
                    <a:gd name="connsiteX5" fmla="*/ 11573 w 105352"/>
                    <a:gd name="connsiteY5" fmla="*/ 13941 h 162561"/>
                    <a:gd name="connsiteX6" fmla="*/ 1133 w 105352"/>
                    <a:gd name="connsiteY6" fmla="*/ 29099 h 162561"/>
                    <a:gd name="connsiteX7" fmla="*/ 45689 w 105352"/>
                    <a:gd name="connsiteY7" fmla="*/ 155334 h 162561"/>
                    <a:gd name="connsiteX8" fmla="*/ 53289 w 105352"/>
                    <a:gd name="connsiteY8" fmla="*/ 162015 h 1625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5352" h="162561">
                      <a:moveTo>
                        <a:pt x="53289" y="162015"/>
                      </a:moveTo>
                      <a:cubicBezTo>
                        <a:pt x="69450" y="156336"/>
                        <a:pt x="85652" y="150741"/>
                        <a:pt x="101687" y="144769"/>
                      </a:cubicBezTo>
                      <a:cubicBezTo>
                        <a:pt x="104109" y="143851"/>
                        <a:pt x="106114" y="141429"/>
                        <a:pt x="105070" y="138130"/>
                      </a:cubicBezTo>
                      <a:cubicBezTo>
                        <a:pt x="104777" y="136752"/>
                        <a:pt x="104652" y="135374"/>
                        <a:pt x="104193" y="134079"/>
                      </a:cubicBezTo>
                      <a:cubicBezTo>
                        <a:pt x="89160" y="91319"/>
                        <a:pt x="77634" y="46804"/>
                        <a:pt x="57465" y="6633"/>
                      </a:cubicBezTo>
                      <a:cubicBezTo>
                        <a:pt x="48362" y="-11490"/>
                        <a:pt x="27817" y="13189"/>
                        <a:pt x="11573" y="13941"/>
                      </a:cubicBezTo>
                      <a:cubicBezTo>
                        <a:pt x="3346" y="14316"/>
                        <a:pt x="-2583" y="18701"/>
                        <a:pt x="1133" y="29099"/>
                      </a:cubicBezTo>
                      <a:cubicBezTo>
                        <a:pt x="16124" y="71150"/>
                        <a:pt x="30823" y="113242"/>
                        <a:pt x="45689" y="155334"/>
                      </a:cubicBezTo>
                      <a:cubicBezTo>
                        <a:pt x="46942" y="158842"/>
                        <a:pt x="46775" y="164312"/>
                        <a:pt x="53289" y="162015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0" name="Freeform: Shape 129">
                  <a:extLst>
                    <a:ext uri="{FF2B5EF4-FFF2-40B4-BE49-F238E27FC236}">
                      <a16:creationId xmlns:a16="http://schemas.microsoft.com/office/drawing/2014/main" xmlns="" id="{C752ED9B-9A81-4B37-9306-038EC7F4B2D0}"/>
                    </a:ext>
                  </a:extLst>
                </p:cNvPr>
                <p:cNvSpPr/>
                <p:nvPr/>
              </p:nvSpPr>
              <p:spPr>
                <a:xfrm>
                  <a:off x="6898009" y="4825329"/>
                  <a:ext cx="105739" cy="159248"/>
                </a:xfrm>
                <a:custGeom>
                  <a:avLst/>
                  <a:gdLst>
                    <a:gd name="connsiteX0" fmla="*/ 56390 w 105739"/>
                    <a:gd name="connsiteY0" fmla="*/ 158383 h 159248"/>
                    <a:gd name="connsiteX1" fmla="*/ 100988 w 105739"/>
                    <a:gd name="connsiteY1" fmla="*/ 142431 h 159248"/>
                    <a:gd name="connsiteX2" fmla="*/ 104997 w 105739"/>
                    <a:gd name="connsiteY2" fmla="*/ 135165 h 159248"/>
                    <a:gd name="connsiteX3" fmla="*/ 72300 w 105739"/>
                    <a:gd name="connsiteY3" fmla="*/ 39789 h 159248"/>
                    <a:gd name="connsiteX4" fmla="*/ 7950 w 105739"/>
                    <a:gd name="connsiteY4" fmla="*/ 12145 h 159248"/>
                    <a:gd name="connsiteX5" fmla="*/ 1603 w 105739"/>
                    <a:gd name="connsiteY5" fmla="*/ 26635 h 159248"/>
                    <a:gd name="connsiteX6" fmla="*/ 43988 w 105739"/>
                    <a:gd name="connsiteY6" fmla="*/ 149154 h 159248"/>
                    <a:gd name="connsiteX7" fmla="*/ 56390 w 105739"/>
                    <a:gd name="connsiteY7" fmla="*/ 158383 h 1592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5739" h="159248">
                      <a:moveTo>
                        <a:pt x="56390" y="158383"/>
                      </a:moveTo>
                      <a:cubicBezTo>
                        <a:pt x="71214" y="152954"/>
                        <a:pt x="86080" y="147609"/>
                        <a:pt x="100988" y="142431"/>
                      </a:cubicBezTo>
                      <a:cubicBezTo>
                        <a:pt x="104830" y="141094"/>
                        <a:pt x="106959" y="139299"/>
                        <a:pt x="104997" y="135165"/>
                      </a:cubicBezTo>
                      <a:cubicBezTo>
                        <a:pt x="94098" y="103387"/>
                        <a:pt x="83324" y="71567"/>
                        <a:pt x="72300" y="39789"/>
                      </a:cubicBezTo>
                      <a:cubicBezTo>
                        <a:pt x="55931" y="-7398"/>
                        <a:pt x="56014" y="-7022"/>
                        <a:pt x="7950" y="12145"/>
                      </a:cubicBezTo>
                      <a:cubicBezTo>
                        <a:pt x="-735" y="15611"/>
                        <a:pt x="-1362" y="18367"/>
                        <a:pt x="1603" y="26635"/>
                      </a:cubicBezTo>
                      <a:cubicBezTo>
                        <a:pt x="16177" y="67308"/>
                        <a:pt x="29915" y="108314"/>
                        <a:pt x="43988" y="149154"/>
                      </a:cubicBezTo>
                      <a:cubicBezTo>
                        <a:pt x="45950" y="155083"/>
                        <a:pt x="47496" y="161640"/>
                        <a:pt x="56390" y="158383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1" name="Freeform: Shape 130">
                  <a:extLst>
                    <a:ext uri="{FF2B5EF4-FFF2-40B4-BE49-F238E27FC236}">
                      <a16:creationId xmlns:a16="http://schemas.microsoft.com/office/drawing/2014/main" xmlns="" id="{28CE0558-6C3F-4C93-BDC3-36BC49C15DA5}"/>
                    </a:ext>
                  </a:extLst>
                </p:cNvPr>
                <p:cNvSpPr/>
                <p:nvPr/>
              </p:nvSpPr>
              <p:spPr>
                <a:xfrm>
                  <a:off x="6708981" y="4888018"/>
                  <a:ext cx="106870" cy="153261"/>
                </a:xfrm>
                <a:custGeom>
                  <a:avLst/>
                  <a:gdLst>
                    <a:gd name="connsiteX0" fmla="*/ 61013 w 106870"/>
                    <a:gd name="connsiteY0" fmla="*/ 7249 h 153261"/>
                    <a:gd name="connsiteX1" fmla="*/ 52870 w 106870"/>
                    <a:gd name="connsiteY1" fmla="*/ 67 h 153261"/>
                    <a:gd name="connsiteX2" fmla="*/ 3637 w 106870"/>
                    <a:gd name="connsiteY2" fmla="*/ 17062 h 153261"/>
                    <a:gd name="connsiteX3" fmla="*/ 672 w 106870"/>
                    <a:gd name="connsiteY3" fmla="*/ 25289 h 153261"/>
                    <a:gd name="connsiteX4" fmla="*/ 70785 w 106870"/>
                    <a:gd name="connsiteY4" fmla="*/ 149228 h 153261"/>
                    <a:gd name="connsiteX5" fmla="*/ 102771 w 106870"/>
                    <a:gd name="connsiteY5" fmla="*/ 145135 h 153261"/>
                    <a:gd name="connsiteX6" fmla="*/ 105569 w 106870"/>
                    <a:gd name="connsiteY6" fmla="*/ 135573 h 153261"/>
                    <a:gd name="connsiteX7" fmla="*/ 61013 w 106870"/>
                    <a:gd name="connsiteY7" fmla="*/ 7249 h 1532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6870" h="153261">
                      <a:moveTo>
                        <a:pt x="61013" y="7249"/>
                      </a:moveTo>
                      <a:cubicBezTo>
                        <a:pt x="59635" y="3324"/>
                        <a:pt x="57673" y="-559"/>
                        <a:pt x="52870" y="67"/>
                      </a:cubicBezTo>
                      <a:cubicBezTo>
                        <a:pt x="36084" y="5829"/>
                        <a:pt x="19840" y="11383"/>
                        <a:pt x="3637" y="17062"/>
                      </a:cubicBezTo>
                      <a:cubicBezTo>
                        <a:pt x="-580" y="18524"/>
                        <a:pt x="-455" y="21447"/>
                        <a:pt x="672" y="25289"/>
                      </a:cubicBezTo>
                      <a:cubicBezTo>
                        <a:pt x="14494" y="72017"/>
                        <a:pt x="33035" y="116030"/>
                        <a:pt x="70785" y="149228"/>
                      </a:cubicBezTo>
                      <a:cubicBezTo>
                        <a:pt x="82853" y="159834"/>
                        <a:pt x="92081" y="146305"/>
                        <a:pt x="102771" y="145135"/>
                      </a:cubicBezTo>
                      <a:cubicBezTo>
                        <a:pt x="108284" y="144551"/>
                        <a:pt x="107156" y="140083"/>
                        <a:pt x="105569" y="135573"/>
                      </a:cubicBezTo>
                      <a:cubicBezTo>
                        <a:pt x="90536" y="92854"/>
                        <a:pt x="75879" y="50010"/>
                        <a:pt x="61013" y="7249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2" name="Freeform: Shape 131">
                  <a:extLst>
                    <a:ext uri="{FF2B5EF4-FFF2-40B4-BE49-F238E27FC236}">
                      <a16:creationId xmlns:a16="http://schemas.microsoft.com/office/drawing/2014/main" xmlns="" id="{BB13F846-F9AD-49DA-82C9-39CD56BB4BF0}"/>
                    </a:ext>
                  </a:extLst>
                </p:cNvPr>
                <p:cNvSpPr/>
                <p:nvPr/>
              </p:nvSpPr>
              <p:spPr>
                <a:xfrm>
                  <a:off x="6724979" y="3519745"/>
                  <a:ext cx="214261" cy="83560"/>
                </a:xfrm>
                <a:custGeom>
                  <a:avLst/>
                  <a:gdLst>
                    <a:gd name="connsiteX0" fmla="*/ 146154 w 214261"/>
                    <a:gd name="connsiteY0" fmla="*/ 4512 h 83560"/>
                    <a:gd name="connsiteX1" fmla="*/ 58503 w 214261"/>
                    <a:gd name="connsiteY1" fmla="*/ 35413 h 83560"/>
                    <a:gd name="connsiteX2" fmla="*/ 0 w 214261"/>
                    <a:gd name="connsiteY2" fmla="*/ 83561 h 83560"/>
                    <a:gd name="connsiteX3" fmla="*/ 214262 w 214261"/>
                    <a:gd name="connsiteY3" fmla="*/ 9064 h 83560"/>
                    <a:gd name="connsiteX4" fmla="*/ 146154 w 214261"/>
                    <a:gd name="connsiteY4" fmla="*/ 4512 h 83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4261" h="83560">
                      <a:moveTo>
                        <a:pt x="146154" y="4512"/>
                      </a:moveTo>
                      <a:cubicBezTo>
                        <a:pt x="117424" y="16037"/>
                        <a:pt x="88361" y="27479"/>
                        <a:pt x="58503" y="35413"/>
                      </a:cubicBezTo>
                      <a:cubicBezTo>
                        <a:pt x="32112" y="42429"/>
                        <a:pt x="15200" y="58380"/>
                        <a:pt x="0" y="83561"/>
                      </a:cubicBezTo>
                      <a:cubicBezTo>
                        <a:pt x="72033" y="58506"/>
                        <a:pt x="141185" y="34453"/>
                        <a:pt x="214262" y="9064"/>
                      </a:cubicBezTo>
                      <a:cubicBezTo>
                        <a:pt x="189249" y="1714"/>
                        <a:pt x="168871" y="-4591"/>
                        <a:pt x="146154" y="4512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3" name="Freeform: Shape 132">
                  <a:extLst>
                    <a:ext uri="{FF2B5EF4-FFF2-40B4-BE49-F238E27FC236}">
                      <a16:creationId xmlns:a16="http://schemas.microsoft.com/office/drawing/2014/main" xmlns="" id="{DAE884F3-7ED0-4E9B-9A9C-6E75983F1A0B}"/>
                    </a:ext>
                  </a:extLst>
                </p:cNvPr>
                <p:cNvSpPr/>
                <p:nvPr/>
              </p:nvSpPr>
              <p:spPr>
                <a:xfrm>
                  <a:off x="7744963" y="4536144"/>
                  <a:ext cx="42308" cy="131915"/>
                </a:xfrm>
                <a:custGeom>
                  <a:avLst/>
                  <a:gdLst>
                    <a:gd name="connsiteX0" fmla="*/ 35499 w 42308"/>
                    <a:gd name="connsiteY0" fmla="*/ 10524 h 131915"/>
                    <a:gd name="connsiteX1" fmla="*/ 24934 w 42308"/>
                    <a:gd name="connsiteY1" fmla="*/ 1671 h 131915"/>
                    <a:gd name="connsiteX2" fmla="*/ 547 w 42308"/>
                    <a:gd name="connsiteY2" fmla="*/ 17915 h 131915"/>
                    <a:gd name="connsiteX3" fmla="*/ 39466 w 42308"/>
                    <a:gd name="connsiteY3" fmla="*/ 131915 h 131915"/>
                    <a:gd name="connsiteX4" fmla="*/ 35499 w 42308"/>
                    <a:gd name="connsiteY4" fmla="*/ 10524 h 1319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2308" h="131915">
                      <a:moveTo>
                        <a:pt x="35499" y="10524"/>
                      </a:moveTo>
                      <a:cubicBezTo>
                        <a:pt x="34288" y="3091"/>
                        <a:pt x="32869" y="-3089"/>
                        <a:pt x="24934" y="1671"/>
                      </a:cubicBezTo>
                      <a:cubicBezTo>
                        <a:pt x="16374" y="6808"/>
                        <a:pt x="-3545" y="3133"/>
                        <a:pt x="547" y="17915"/>
                      </a:cubicBezTo>
                      <a:cubicBezTo>
                        <a:pt x="11237" y="56542"/>
                        <a:pt x="26229" y="93999"/>
                        <a:pt x="39466" y="131915"/>
                      </a:cubicBezTo>
                      <a:cubicBezTo>
                        <a:pt x="44853" y="90199"/>
                        <a:pt x="42055" y="50278"/>
                        <a:pt x="35499" y="10524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4" name="Freeform: Shape 133">
                  <a:extLst>
                    <a:ext uri="{FF2B5EF4-FFF2-40B4-BE49-F238E27FC236}">
                      <a16:creationId xmlns:a16="http://schemas.microsoft.com/office/drawing/2014/main" xmlns="" id="{38CD7063-6A26-432B-90B3-7386BB36733F}"/>
                    </a:ext>
                  </a:extLst>
                </p:cNvPr>
                <p:cNvSpPr/>
                <p:nvPr/>
              </p:nvSpPr>
              <p:spPr>
                <a:xfrm>
                  <a:off x="7179475" y="4257901"/>
                  <a:ext cx="58465" cy="58480"/>
                </a:xfrm>
                <a:custGeom>
                  <a:avLst/>
                  <a:gdLst>
                    <a:gd name="connsiteX0" fmla="*/ 28480 w 58465"/>
                    <a:gd name="connsiteY0" fmla="*/ 9 h 58480"/>
                    <a:gd name="connsiteX1" fmla="*/ 1 w 58465"/>
                    <a:gd name="connsiteY1" fmla="*/ 29198 h 58480"/>
                    <a:gd name="connsiteX2" fmla="*/ 30109 w 58465"/>
                    <a:gd name="connsiteY2" fmla="*/ 58470 h 58480"/>
                    <a:gd name="connsiteX3" fmla="*/ 58421 w 58465"/>
                    <a:gd name="connsiteY3" fmla="*/ 27569 h 58480"/>
                    <a:gd name="connsiteX4" fmla="*/ 28480 w 58465"/>
                    <a:gd name="connsiteY4" fmla="*/ 9 h 584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465" h="58480">
                      <a:moveTo>
                        <a:pt x="28480" y="9"/>
                      </a:moveTo>
                      <a:cubicBezTo>
                        <a:pt x="12737" y="384"/>
                        <a:pt x="126" y="13288"/>
                        <a:pt x="1" y="29198"/>
                      </a:cubicBezTo>
                      <a:cubicBezTo>
                        <a:pt x="-124" y="46151"/>
                        <a:pt x="12946" y="58888"/>
                        <a:pt x="30109" y="58470"/>
                      </a:cubicBezTo>
                      <a:cubicBezTo>
                        <a:pt x="47230" y="58053"/>
                        <a:pt x="59298" y="44899"/>
                        <a:pt x="58421" y="27569"/>
                      </a:cubicBezTo>
                      <a:cubicBezTo>
                        <a:pt x="57586" y="11743"/>
                        <a:pt x="44432" y="-367"/>
                        <a:pt x="28480" y="9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5" name="Freeform: Shape 134">
                  <a:extLst>
                    <a:ext uri="{FF2B5EF4-FFF2-40B4-BE49-F238E27FC236}">
                      <a16:creationId xmlns:a16="http://schemas.microsoft.com/office/drawing/2014/main" xmlns="" id="{05154401-838B-4913-983B-5A6138DA52C1}"/>
                    </a:ext>
                  </a:extLst>
                </p:cNvPr>
                <p:cNvSpPr/>
                <p:nvPr/>
              </p:nvSpPr>
              <p:spPr>
                <a:xfrm>
                  <a:off x="7399973" y="4181929"/>
                  <a:ext cx="58786" cy="58970"/>
                </a:xfrm>
                <a:custGeom>
                  <a:avLst/>
                  <a:gdLst>
                    <a:gd name="connsiteX0" fmla="*/ 29 w 58786"/>
                    <a:gd name="connsiteY0" fmla="*/ 26748 h 58970"/>
                    <a:gd name="connsiteX1" fmla="*/ 27798 w 58786"/>
                    <a:gd name="connsiteY1" fmla="*/ 58943 h 58970"/>
                    <a:gd name="connsiteX2" fmla="*/ 58783 w 58786"/>
                    <a:gd name="connsiteY2" fmla="*/ 29170 h 58970"/>
                    <a:gd name="connsiteX3" fmla="*/ 30178 w 58786"/>
                    <a:gd name="connsiteY3" fmla="*/ 22 h 58970"/>
                    <a:gd name="connsiteX4" fmla="*/ 29 w 58786"/>
                    <a:gd name="connsiteY4" fmla="*/ 26748 h 589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6" h="58970">
                      <a:moveTo>
                        <a:pt x="29" y="26748"/>
                      </a:moveTo>
                      <a:cubicBezTo>
                        <a:pt x="-681" y="43660"/>
                        <a:pt x="11805" y="58150"/>
                        <a:pt x="27798" y="58943"/>
                      </a:cubicBezTo>
                      <a:cubicBezTo>
                        <a:pt x="43165" y="59695"/>
                        <a:pt x="58532" y="44913"/>
                        <a:pt x="58783" y="29170"/>
                      </a:cubicBezTo>
                      <a:cubicBezTo>
                        <a:pt x="59033" y="13594"/>
                        <a:pt x="46255" y="607"/>
                        <a:pt x="30178" y="22"/>
                      </a:cubicBezTo>
                      <a:cubicBezTo>
                        <a:pt x="13016" y="-562"/>
                        <a:pt x="697" y="10378"/>
                        <a:pt x="29" y="26748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6" name="Freeform: Shape 135">
                  <a:extLst>
                    <a:ext uri="{FF2B5EF4-FFF2-40B4-BE49-F238E27FC236}">
                      <a16:creationId xmlns:a16="http://schemas.microsoft.com/office/drawing/2014/main" xmlns="" id="{77F62F67-309B-4B23-AAF0-F55237FF0508}"/>
                    </a:ext>
                  </a:extLst>
                </p:cNvPr>
                <p:cNvSpPr/>
                <p:nvPr/>
              </p:nvSpPr>
              <p:spPr>
                <a:xfrm>
                  <a:off x="6958722" y="4333608"/>
                  <a:ext cx="58941" cy="59225"/>
                </a:xfrm>
                <a:custGeom>
                  <a:avLst/>
                  <a:gdLst>
                    <a:gd name="connsiteX0" fmla="*/ 20 w 58941"/>
                    <a:gd name="connsiteY0" fmla="*/ 29365 h 59225"/>
                    <a:gd name="connsiteX1" fmla="*/ 30169 w 58941"/>
                    <a:gd name="connsiteY1" fmla="*/ 59222 h 59225"/>
                    <a:gd name="connsiteX2" fmla="*/ 58941 w 58941"/>
                    <a:gd name="connsiteY2" fmla="*/ 30701 h 59225"/>
                    <a:gd name="connsiteX3" fmla="*/ 29543 w 58941"/>
                    <a:gd name="connsiteY3" fmla="*/ 9 h 59225"/>
                    <a:gd name="connsiteX4" fmla="*/ 20 w 58941"/>
                    <a:gd name="connsiteY4" fmla="*/ 29365 h 592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941" h="59225">
                      <a:moveTo>
                        <a:pt x="20" y="29365"/>
                      </a:moveTo>
                      <a:cubicBezTo>
                        <a:pt x="-606" y="45442"/>
                        <a:pt x="13550" y="59473"/>
                        <a:pt x="30169" y="59222"/>
                      </a:cubicBezTo>
                      <a:cubicBezTo>
                        <a:pt x="46748" y="58972"/>
                        <a:pt x="58899" y="46945"/>
                        <a:pt x="58941" y="30701"/>
                      </a:cubicBezTo>
                      <a:cubicBezTo>
                        <a:pt x="58983" y="13915"/>
                        <a:pt x="45286" y="-409"/>
                        <a:pt x="29543" y="9"/>
                      </a:cubicBezTo>
                      <a:cubicBezTo>
                        <a:pt x="14886" y="385"/>
                        <a:pt x="605" y="14624"/>
                        <a:pt x="20" y="29365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7" name="Freeform: Shape 136">
                  <a:extLst>
                    <a:ext uri="{FF2B5EF4-FFF2-40B4-BE49-F238E27FC236}">
                      <a16:creationId xmlns:a16="http://schemas.microsoft.com/office/drawing/2014/main" xmlns="" id="{AAD695AF-F6AB-45EF-9B75-F2E0C01450E4}"/>
                    </a:ext>
                  </a:extLst>
                </p:cNvPr>
                <p:cNvSpPr/>
                <p:nvPr/>
              </p:nvSpPr>
              <p:spPr>
                <a:xfrm>
                  <a:off x="6738758" y="4411199"/>
                  <a:ext cx="60056" cy="59185"/>
                </a:xfrm>
                <a:custGeom>
                  <a:avLst/>
                  <a:gdLst>
                    <a:gd name="connsiteX0" fmla="*/ 1 w 60056"/>
                    <a:gd name="connsiteY0" fmla="*/ 28652 h 59185"/>
                    <a:gd name="connsiteX1" fmla="*/ 30401 w 60056"/>
                    <a:gd name="connsiteY1" fmla="*/ 59177 h 59185"/>
                    <a:gd name="connsiteX2" fmla="*/ 60050 w 60056"/>
                    <a:gd name="connsiteY2" fmla="*/ 29821 h 59185"/>
                    <a:gd name="connsiteX3" fmla="*/ 29483 w 60056"/>
                    <a:gd name="connsiteY3" fmla="*/ 6 h 59185"/>
                    <a:gd name="connsiteX4" fmla="*/ 1 w 60056"/>
                    <a:gd name="connsiteY4" fmla="*/ 28652 h 591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056" h="59185">
                      <a:moveTo>
                        <a:pt x="1" y="28652"/>
                      </a:moveTo>
                      <a:cubicBezTo>
                        <a:pt x="-166" y="44395"/>
                        <a:pt x="14951" y="59595"/>
                        <a:pt x="30401" y="59177"/>
                      </a:cubicBezTo>
                      <a:cubicBezTo>
                        <a:pt x="45100" y="58801"/>
                        <a:pt x="59716" y="44353"/>
                        <a:pt x="60050" y="29821"/>
                      </a:cubicBezTo>
                      <a:cubicBezTo>
                        <a:pt x="60426" y="14245"/>
                        <a:pt x="45476" y="-329"/>
                        <a:pt x="29483" y="6"/>
                      </a:cubicBezTo>
                      <a:cubicBezTo>
                        <a:pt x="13865" y="381"/>
                        <a:pt x="168" y="13661"/>
                        <a:pt x="1" y="28652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8" name="Freeform: Shape 137">
                  <a:extLst>
                    <a:ext uri="{FF2B5EF4-FFF2-40B4-BE49-F238E27FC236}">
                      <a16:creationId xmlns:a16="http://schemas.microsoft.com/office/drawing/2014/main" xmlns="" id="{C309BFEC-BE3D-4F21-A68F-CB8FBDD55D37}"/>
                    </a:ext>
                  </a:extLst>
                </p:cNvPr>
                <p:cNvSpPr/>
                <p:nvPr/>
              </p:nvSpPr>
              <p:spPr>
                <a:xfrm>
                  <a:off x="6641052" y="4708634"/>
                  <a:ext cx="28137" cy="28650"/>
                </a:xfrm>
                <a:custGeom>
                  <a:avLst/>
                  <a:gdLst>
                    <a:gd name="connsiteX0" fmla="*/ 13147 w 28137"/>
                    <a:gd name="connsiteY0" fmla="*/ 28620 h 28650"/>
                    <a:gd name="connsiteX1" fmla="*/ 28138 w 28137"/>
                    <a:gd name="connsiteY1" fmla="*/ 14255 h 28650"/>
                    <a:gd name="connsiteX2" fmla="*/ 13189 w 28137"/>
                    <a:gd name="connsiteY2" fmla="*/ 15 h 28650"/>
                    <a:gd name="connsiteX3" fmla="*/ 35 w 28137"/>
                    <a:gd name="connsiteY3" fmla="*/ 13169 h 28650"/>
                    <a:gd name="connsiteX4" fmla="*/ 13147 w 28137"/>
                    <a:gd name="connsiteY4" fmla="*/ 28620 h 28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137" h="28650">
                      <a:moveTo>
                        <a:pt x="13147" y="28620"/>
                      </a:moveTo>
                      <a:cubicBezTo>
                        <a:pt x="22208" y="29162"/>
                        <a:pt x="26300" y="22398"/>
                        <a:pt x="28138" y="14255"/>
                      </a:cubicBezTo>
                      <a:cubicBezTo>
                        <a:pt x="26217" y="6279"/>
                        <a:pt x="22584" y="-361"/>
                        <a:pt x="13189" y="15"/>
                      </a:cubicBezTo>
                      <a:cubicBezTo>
                        <a:pt x="5338" y="349"/>
                        <a:pt x="452" y="4943"/>
                        <a:pt x="35" y="13169"/>
                      </a:cubicBezTo>
                      <a:cubicBezTo>
                        <a:pt x="-466" y="22439"/>
                        <a:pt x="4503" y="28119"/>
                        <a:pt x="13147" y="28620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9" name="Freeform: Shape 138">
                  <a:extLst>
                    <a:ext uri="{FF2B5EF4-FFF2-40B4-BE49-F238E27FC236}">
                      <a16:creationId xmlns:a16="http://schemas.microsoft.com/office/drawing/2014/main" xmlns="" id="{5812A612-7E8B-4BC4-996C-117D57854F18}"/>
                    </a:ext>
                  </a:extLst>
                </p:cNvPr>
                <p:cNvSpPr/>
                <p:nvPr/>
              </p:nvSpPr>
              <p:spPr>
                <a:xfrm>
                  <a:off x="7564762" y="4387359"/>
                  <a:ext cx="27842" cy="28897"/>
                </a:xfrm>
                <a:custGeom>
                  <a:avLst/>
                  <a:gdLst>
                    <a:gd name="connsiteX0" fmla="*/ 14592 w 27842"/>
                    <a:gd name="connsiteY0" fmla="*/ 28898 h 28897"/>
                    <a:gd name="connsiteX1" fmla="*/ 27829 w 27842"/>
                    <a:gd name="connsiteY1" fmla="*/ 13698 h 28897"/>
                    <a:gd name="connsiteX2" fmla="*/ 15093 w 27842"/>
                    <a:gd name="connsiteY2" fmla="*/ 43 h 28897"/>
                    <a:gd name="connsiteX3" fmla="*/ 18 w 27842"/>
                    <a:gd name="connsiteY3" fmla="*/ 13823 h 28897"/>
                    <a:gd name="connsiteX4" fmla="*/ 14592 w 27842"/>
                    <a:gd name="connsiteY4" fmla="*/ 28898 h 288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842" h="28897">
                      <a:moveTo>
                        <a:pt x="14592" y="28898"/>
                      </a:moveTo>
                      <a:cubicBezTo>
                        <a:pt x="22275" y="27019"/>
                        <a:pt x="28163" y="23093"/>
                        <a:pt x="27829" y="13698"/>
                      </a:cubicBezTo>
                      <a:cubicBezTo>
                        <a:pt x="27537" y="5555"/>
                        <a:pt x="22818" y="586"/>
                        <a:pt x="15093" y="43"/>
                      </a:cubicBezTo>
                      <a:cubicBezTo>
                        <a:pt x="5989" y="-584"/>
                        <a:pt x="436" y="5764"/>
                        <a:pt x="18" y="13823"/>
                      </a:cubicBezTo>
                      <a:cubicBezTo>
                        <a:pt x="-358" y="22091"/>
                        <a:pt x="5154" y="27770"/>
                        <a:pt x="14592" y="28898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xmlns="" id="{3A1477B7-B42D-4292-A03A-08E09237B4A3}"/>
                    </a:ext>
                  </a:extLst>
                </p:cNvPr>
                <p:cNvSpPr/>
                <p:nvPr/>
              </p:nvSpPr>
              <p:spPr>
                <a:xfrm>
                  <a:off x="7195703" y="4516393"/>
                  <a:ext cx="27912" cy="27840"/>
                </a:xfrm>
                <a:custGeom>
                  <a:avLst/>
                  <a:gdLst>
                    <a:gd name="connsiteX0" fmla="*/ 13505 w 27912"/>
                    <a:gd name="connsiteY0" fmla="*/ 0 h 27840"/>
                    <a:gd name="connsiteX1" fmla="*/ 101 w 27912"/>
                    <a:gd name="connsiteY1" fmla="*/ 12235 h 27840"/>
                    <a:gd name="connsiteX2" fmla="*/ 12671 w 27912"/>
                    <a:gd name="connsiteY2" fmla="*/ 27770 h 27840"/>
                    <a:gd name="connsiteX3" fmla="*/ 27912 w 27912"/>
                    <a:gd name="connsiteY3" fmla="*/ 13655 h 27840"/>
                    <a:gd name="connsiteX4" fmla="*/ 13505 w 27912"/>
                    <a:gd name="connsiteY4" fmla="*/ 0 h 278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912" h="27840">
                      <a:moveTo>
                        <a:pt x="13505" y="0"/>
                      </a:moveTo>
                      <a:cubicBezTo>
                        <a:pt x="5279" y="42"/>
                        <a:pt x="936" y="4093"/>
                        <a:pt x="101" y="12235"/>
                      </a:cubicBezTo>
                      <a:cubicBezTo>
                        <a:pt x="-818" y="21631"/>
                        <a:pt x="4611" y="27018"/>
                        <a:pt x="12671" y="27770"/>
                      </a:cubicBezTo>
                      <a:cubicBezTo>
                        <a:pt x="21147" y="28563"/>
                        <a:pt x="26284" y="22592"/>
                        <a:pt x="27912" y="13655"/>
                      </a:cubicBezTo>
                      <a:cubicBezTo>
                        <a:pt x="26200" y="6389"/>
                        <a:pt x="23110" y="-41"/>
                        <a:pt x="13505" y="0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xmlns="" id="{96A155A0-9FDD-4E77-88DE-B0A7079C2744}"/>
                    </a:ext>
                  </a:extLst>
                </p:cNvPr>
                <p:cNvSpPr/>
                <p:nvPr/>
              </p:nvSpPr>
              <p:spPr>
                <a:xfrm>
                  <a:off x="7010015" y="4580155"/>
                  <a:ext cx="27942" cy="28192"/>
                </a:xfrm>
                <a:custGeom>
                  <a:avLst/>
                  <a:gdLst>
                    <a:gd name="connsiteX0" fmla="*/ 14580 w 27942"/>
                    <a:gd name="connsiteY0" fmla="*/ 28190 h 28192"/>
                    <a:gd name="connsiteX1" fmla="*/ 27942 w 27942"/>
                    <a:gd name="connsiteY1" fmla="*/ 12573 h 28192"/>
                    <a:gd name="connsiteX2" fmla="*/ 12784 w 27942"/>
                    <a:gd name="connsiteY2" fmla="*/ 45 h 28192"/>
                    <a:gd name="connsiteX3" fmla="*/ 6 w 27942"/>
                    <a:gd name="connsiteY3" fmla="*/ 13992 h 28192"/>
                    <a:gd name="connsiteX4" fmla="*/ 14580 w 27942"/>
                    <a:gd name="connsiteY4" fmla="*/ 28190 h 28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942" h="28192">
                      <a:moveTo>
                        <a:pt x="14580" y="28190"/>
                      </a:moveTo>
                      <a:cubicBezTo>
                        <a:pt x="24059" y="28065"/>
                        <a:pt x="27817" y="22261"/>
                        <a:pt x="27942" y="12573"/>
                      </a:cubicBezTo>
                      <a:cubicBezTo>
                        <a:pt x="26689" y="4597"/>
                        <a:pt x="21428" y="-539"/>
                        <a:pt x="12784" y="45"/>
                      </a:cubicBezTo>
                      <a:cubicBezTo>
                        <a:pt x="4975" y="588"/>
                        <a:pt x="-203" y="6894"/>
                        <a:pt x="6" y="13992"/>
                      </a:cubicBezTo>
                      <a:cubicBezTo>
                        <a:pt x="257" y="21885"/>
                        <a:pt x="5226" y="28316"/>
                        <a:pt x="14580" y="28190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xmlns="" id="{C164C82E-F9BD-451E-8C53-D4ABD4BF144A}"/>
                    </a:ext>
                  </a:extLst>
                </p:cNvPr>
                <p:cNvSpPr/>
                <p:nvPr/>
              </p:nvSpPr>
              <p:spPr>
                <a:xfrm>
                  <a:off x="7379859" y="4451710"/>
                  <a:ext cx="28870" cy="27598"/>
                </a:xfrm>
                <a:custGeom>
                  <a:avLst/>
                  <a:gdLst>
                    <a:gd name="connsiteX0" fmla="*/ 13211 w 28870"/>
                    <a:gd name="connsiteY0" fmla="*/ 27561 h 27598"/>
                    <a:gd name="connsiteX1" fmla="*/ 28870 w 28870"/>
                    <a:gd name="connsiteY1" fmla="*/ 14908 h 27598"/>
                    <a:gd name="connsiteX2" fmla="*/ 14213 w 28870"/>
                    <a:gd name="connsiteY2" fmla="*/ 0 h 27598"/>
                    <a:gd name="connsiteX3" fmla="*/ 15 w 28870"/>
                    <a:gd name="connsiteY3" fmla="*/ 14574 h 27598"/>
                    <a:gd name="connsiteX4" fmla="*/ 13211 w 28870"/>
                    <a:gd name="connsiteY4" fmla="*/ 27561 h 27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870" h="27598">
                      <a:moveTo>
                        <a:pt x="13211" y="27561"/>
                      </a:moveTo>
                      <a:cubicBezTo>
                        <a:pt x="22523" y="28103"/>
                        <a:pt x="26949" y="22842"/>
                        <a:pt x="28870" y="14908"/>
                      </a:cubicBezTo>
                      <a:cubicBezTo>
                        <a:pt x="28202" y="5303"/>
                        <a:pt x="22064" y="0"/>
                        <a:pt x="14213" y="0"/>
                      </a:cubicBezTo>
                      <a:cubicBezTo>
                        <a:pt x="6279" y="0"/>
                        <a:pt x="-360" y="5262"/>
                        <a:pt x="15" y="14574"/>
                      </a:cubicBezTo>
                      <a:cubicBezTo>
                        <a:pt x="308" y="22466"/>
                        <a:pt x="4943" y="27101"/>
                        <a:pt x="13211" y="27561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xmlns="" id="{30CEBFBC-A2EE-48BA-B5BF-12C8DD298FD2}"/>
                    </a:ext>
                  </a:extLst>
                </p:cNvPr>
                <p:cNvSpPr/>
                <p:nvPr/>
              </p:nvSpPr>
              <p:spPr>
                <a:xfrm>
                  <a:off x="6825185" y="4645134"/>
                  <a:ext cx="28751" cy="27330"/>
                </a:xfrm>
                <a:custGeom>
                  <a:avLst/>
                  <a:gdLst>
                    <a:gd name="connsiteX0" fmla="*/ 15381 w 28751"/>
                    <a:gd name="connsiteY0" fmla="*/ 0 h 27330"/>
                    <a:gd name="connsiteX1" fmla="*/ 14 w 28751"/>
                    <a:gd name="connsiteY1" fmla="*/ 14281 h 27330"/>
                    <a:gd name="connsiteX2" fmla="*/ 13502 w 28751"/>
                    <a:gd name="connsiteY2" fmla="*/ 27310 h 27330"/>
                    <a:gd name="connsiteX3" fmla="*/ 28744 w 28751"/>
                    <a:gd name="connsiteY3" fmla="*/ 13947 h 27330"/>
                    <a:gd name="connsiteX4" fmla="*/ 15381 w 28751"/>
                    <a:gd name="connsiteY4" fmla="*/ 0 h 273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751" h="27330">
                      <a:moveTo>
                        <a:pt x="15381" y="0"/>
                      </a:moveTo>
                      <a:cubicBezTo>
                        <a:pt x="5234" y="501"/>
                        <a:pt x="-320" y="4969"/>
                        <a:pt x="14" y="14281"/>
                      </a:cubicBezTo>
                      <a:cubicBezTo>
                        <a:pt x="307" y="22508"/>
                        <a:pt x="5944" y="26976"/>
                        <a:pt x="13502" y="27310"/>
                      </a:cubicBezTo>
                      <a:cubicBezTo>
                        <a:pt x="22104" y="27686"/>
                        <a:pt x="28452" y="22883"/>
                        <a:pt x="28744" y="13947"/>
                      </a:cubicBezTo>
                      <a:cubicBezTo>
                        <a:pt x="28995" y="4886"/>
                        <a:pt x="23023" y="459"/>
                        <a:pt x="15381" y="0"/>
                      </a:cubicBezTo>
                      <a:close/>
                    </a:path>
                  </a:pathLst>
                </a:custGeom>
                <a:grpFill/>
                <a:ln w="41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xmlns="" id="{F32403FE-68A1-4658-819B-89B9A6E11169}"/>
              </a:ext>
            </a:extLst>
          </p:cNvPr>
          <p:cNvGrpSpPr/>
          <p:nvPr/>
        </p:nvGrpSpPr>
        <p:grpSpPr>
          <a:xfrm>
            <a:off x="9007629" y="4040308"/>
            <a:ext cx="2978140" cy="2452377"/>
            <a:chOff x="6255405" y="1765432"/>
            <a:chExt cx="5563427" cy="4581255"/>
          </a:xfrm>
        </p:grpSpPr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xmlns="" id="{2F95F0E3-A0EB-4841-B5EB-EB3DE9D5404B}"/>
                </a:ext>
              </a:extLst>
            </p:cNvPr>
            <p:cNvSpPr/>
            <p:nvPr/>
          </p:nvSpPr>
          <p:spPr>
            <a:xfrm>
              <a:off x="6255405" y="1765432"/>
              <a:ext cx="5563427" cy="4303288"/>
            </a:xfrm>
            <a:custGeom>
              <a:avLst/>
              <a:gdLst>
                <a:gd name="connsiteX0" fmla="*/ 944140 w 1178350"/>
                <a:gd name="connsiteY0" fmla="*/ 641170 h 913221"/>
                <a:gd name="connsiteX1" fmla="*/ 944140 w 1178350"/>
                <a:gd name="connsiteY1" fmla="*/ 856219 h 913221"/>
                <a:gd name="connsiteX2" fmla="*/ 889936 w 1178350"/>
                <a:gd name="connsiteY2" fmla="*/ 912780 h 913221"/>
                <a:gd name="connsiteX3" fmla="*/ 724967 w 1178350"/>
                <a:gd name="connsiteY3" fmla="*/ 913369 h 913221"/>
                <a:gd name="connsiteX4" fmla="*/ 696097 w 1178350"/>
                <a:gd name="connsiteY4" fmla="*/ 883910 h 913221"/>
                <a:gd name="connsiteX5" fmla="*/ 696687 w 1178350"/>
                <a:gd name="connsiteY5" fmla="*/ 736616 h 913221"/>
                <a:gd name="connsiteX6" fmla="*/ 661336 w 1178350"/>
                <a:gd name="connsiteY6" fmla="*/ 699498 h 913221"/>
                <a:gd name="connsiteX7" fmla="*/ 519934 w 1178350"/>
                <a:gd name="connsiteY7" fmla="*/ 699498 h 913221"/>
                <a:gd name="connsiteX8" fmla="*/ 484584 w 1178350"/>
                <a:gd name="connsiteY8" fmla="*/ 736616 h 913221"/>
                <a:gd name="connsiteX9" fmla="*/ 485173 w 1178350"/>
                <a:gd name="connsiteY9" fmla="*/ 883910 h 913221"/>
                <a:gd name="connsiteX10" fmla="*/ 455714 w 1178350"/>
                <a:gd name="connsiteY10" fmla="*/ 912780 h 913221"/>
                <a:gd name="connsiteX11" fmla="*/ 293691 w 1178350"/>
                <a:gd name="connsiteY11" fmla="*/ 912191 h 913221"/>
                <a:gd name="connsiteX12" fmla="*/ 237130 w 1178350"/>
                <a:gd name="connsiteY12" fmla="*/ 855040 h 913221"/>
                <a:gd name="connsiteX13" fmla="*/ 236541 w 1178350"/>
                <a:gd name="connsiteY13" fmla="*/ 421997 h 913221"/>
                <a:gd name="connsiteX14" fmla="*/ 230649 w 1178350"/>
                <a:gd name="connsiteY14" fmla="*/ 395484 h 913221"/>
                <a:gd name="connsiteX15" fmla="*/ 208260 w 1178350"/>
                <a:gd name="connsiteY15" fmla="*/ 407267 h 913221"/>
                <a:gd name="connsiteX16" fmla="*/ 110457 w 1178350"/>
                <a:gd name="connsiteY16" fmla="*/ 477968 h 913221"/>
                <a:gd name="connsiteX17" fmla="*/ 58021 w 1178350"/>
                <a:gd name="connsiteY17" fmla="*/ 493876 h 913221"/>
                <a:gd name="connsiteX18" fmla="*/ 2638 w 1178350"/>
                <a:gd name="connsiteY18" fmla="*/ 452634 h 913221"/>
                <a:gd name="connsiteX19" fmla="*/ 25616 w 1178350"/>
                <a:gd name="connsiteY19" fmla="*/ 390770 h 913221"/>
                <a:gd name="connsiteX20" fmla="*/ 211795 w 1178350"/>
                <a:gd name="connsiteY20" fmla="*/ 256439 h 913221"/>
                <a:gd name="connsiteX21" fmla="*/ 532307 w 1178350"/>
                <a:gd name="connsiteY21" fmla="*/ 26071 h 913221"/>
                <a:gd name="connsiteX22" fmla="*/ 648963 w 1178350"/>
                <a:gd name="connsiteY22" fmla="*/ 26071 h 913221"/>
                <a:gd name="connsiteX23" fmla="*/ 770923 w 1178350"/>
                <a:gd name="connsiteY23" fmla="*/ 113858 h 913221"/>
                <a:gd name="connsiteX24" fmla="*/ 798025 w 1178350"/>
                <a:gd name="connsiteY24" fmla="*/ 102075 h 913221"/>
                <a:gd name="connsiteX25" fmla="*/ 851051 w 1178350"/>
                <a:gd name="connsiteY25" fmla="*/ 50816 h 913221"/>
                <a:gd name="connsiteX26" fmla="*/ 904076 w 1178350"/>
                <a:gd name="connsiteY26" fmla="*/ 50816 h 913221"/>
                <a:gd name="connsiteX27" fmla="*/ 944140 w 1178350"/>
                <a:gd name="connsiteY27" fmla="*/ 90880 h 913221"/>
                <a:gd name="connsiteX28" fmla="*/ 943551 w 1178350"/>
                <a:gd name="connsiteY28" fmla="*/ 199878 h 913221"/>
                <a:gd name="connsiteX29" fmla="*/ 976545 w 1178350"/>
                <a:gd name="connsiteY29" fmla="*/ 262330 h 913221"/>
                <a:gd name="connsiteX30" fmla="*/ 1144460 w 1178350"/>
                <a:gd name="connsiteY30" fmla="*/ 381933 h 913221"/>
                <a:gd name="connsiteX31" fmla="*/ 1179810 w 1178350"/>
                <a:gd name="connsiteY31" fmla="*/ 429656 h 913221"/>
                <a:gd name="connsiteX32" fmla="*/ 1155065 w 1178350"/>
                <a:gd name="connsiteY32" fmla="*/ 482682 h 913221"/>
                <a:gd name="connsiteX33" fmla="*/ 1079651 w 1178350"/>
                <a:gd name="connsiteY33" fmla="*/ 482682 h 913221"/>
                <a:gd name="connsiteX34" fmla="*/ 978902 w 1178350"/>
                <a:gd name="connsiteY34" fmla="*/ 411392 h 913221"/>
                <a:gd name="connsiteX35" fmla="*/ 949443 w 1178350"/>
                <a:gd name="connsiteY35" fmla="*/ 395484 h 913221"/>
                <a:gd name="connsiteX36" fmla="*/ 944140 w 1178350"/>
                <a:gd name="connsiteY36" fmla="*/ 427888 h 913221"/>
                <a:gd name="connsiteX37" fmla="*/ 944140 w 1178350"/>
                <a:gd name="connsiteY37" fmla="*/ 641170 h 913221"/>
                <a:gd name="connsiteX0" fmla="*/ 944140 w 1180071"/>
                <a:gd name="connsiteY0" fmla="*/ 641170 h 913398"/>
                <a:gd name="connsiteX1" fmla="*/ 944140 w 1180071"/>
                <a:gd name="connsiteY1" fmla="*/ 856219 h 913398"/>
                <a:gd name="connsiteX2" fmla="*/ 889936 w 1180071"/>
                <a:gd name="connsiteY2" fmla="*/ 912780 h 913398"/>
                <a:gd name="connsiteX3" fmla="*/ 724967 w 1180071"/>
                <a:gd name="connsiteY3" fmla="*/ 913369 h 913398"/>
                <a:gd name="connsiteX4" fmla="*/ 696097 w 1180071"/>
                <a:gd name="connsiteY4" fmla="*/ 883910 h 913398"/>
                <a:gd name="connsiteX5" fmla="*/ 696687 w 1180071"/>
                <a:gd name="connsiteY5" fmla="*/ 736616 h 913398"/>
                <a:gd name="connsiteX6" fmla="*/ 661336 w 1180071"/>
                <a:gd name="connsiteY6" fmla="*/ 699498 h 913398"/>
                <a:gd name="connsiteX7" fmla="*/ 484584 w 1180071"/>
                <a:gd name="connsiteY7" fmla="*/ 736616 h 913398"/>
                <a:gd name="connsiteX8" fmla="*/ 485173 w 1180071"/>
                <a:gd name="connsiteY8" fmla="*/ 883910 h 913398"/>
                <a:gd name="connsiteX9" fmla="*/ 455714 w 1180071"/>
                <a:gd name="connsiteY9" fmla="*/ 912780 h 913398"/>
                <a:gd name="connsiteX10" fmla="*/ 293691 w 1180071"/>
                <a:gd name="connsiteY10" fmla="*/ 912191 h 913398"/>
                <a:gd name="connsiteX11" fmla="*/ 237130 w 1180071"/>
                <a:gd name="connsiteY11" fmla="*/ 855040 h 913398"/>
                <a:gd name="connsiteX12" fmla="*/ 236541 w 1180071"/>
                <a:gd name="connsiteY12" fmla="*/ 421997 h 913398"/>
                <a:gd name="connsiteX13" fmla="*/ 230649 w 1180071"/>
                <a:gd name="connsiteY13" fmla="*/ 395484 h 913398"/>
                <a:gd name="connsiteX14" fmla="*/ 208260 w 1180071"/>
                <a:gd name="connsiteY14" fmla="*/ 407267 h 913398"/>
                <a:gd name="connsiteX15" fmla="*/ 110457 w 1180071"/>
                <a:gd name="connsiteY15" fmla="*/ 477968 h 913398"/>
                <a:gd name="connsiteX16" fmla="*/ 58021 w 1180071"/>
                <a:gd name="connsiteY16" fmla="*/ 493876 h 913398"/>
                <a:gd name="connsiteX17" fmla="*/ 2638 w 1180071"/>
                <a:gd name="connsiteY17" fmla="*/ 452634 h 913398"/>
                <a:gd name="connsiteX18" fmla="*/ 25616 w 1180071"/>
                <a:gd name="connsiteY18" fmla="*/ 390770 h 913398"/>
                <a:gd name="connsiteX19" fmla="*/ 211795 w 1180071"/>
                <a:gd name="connsiteY19" fmla="*/ 256439 h 913398"/>
                <a:gd name="connsiteX20" fmla="*/ 532307 w 1180071"/>
                <a:gd name="connsiteY20" fmla="*/ 26071 h 913398"/>
                <a:gd name="connsiteX21" fmla="*/ 648963 w 1180071"/>
                <a:gd name="connsiteY21" fmla="*/ 26071 h 913398"/>
                <a:gd name="connsiteX22" fmla="*/ 770923 w 1180071"/>
                <a:gd name="connsiteY22" fmla="*/ 113858 h 913398"/>
                <a:gd name="connsiteX23" fmla="*/ 798025 w 1180071"/>
                <a:gd name="connsiteY23" fmla="*/ 102075 h 913398"/>
                <a:gd name="connsiteX24" fmla="*/ 851051 w 1180071"/>
                <a:gd name="connsiteY24" fmla="*/ 50816 h 913398"/>
                <a:gd name="connsiteX25" fmla="*/ 904076 w 1180071"/>
                <a:gd name="connsiteY25" fmla="*/ 50816 h 913398"/>
                <a:gd name="connsiteX26" fmla="*/ 944140 w 1180071"/>
                <a:gd name="connsiteY26" fmla="*/ 90880 h 913398"/>
                <a:gd name="connsiteX27" fmla="*/ 943551 w 1180071"/>
                <a:gd name="connsiteY27" fmla="*/ 199878 h 913398"/>
                <a:gd name="connsiteX28" fmla="*/ 976545 w 1180071"/>
                <a:gd name="connsiteY28" fmla="*/ 262330 h 913398"/>
                <a:gd name="connsiteX29" fmla="*/ 1144460 w 1180071"/>
                <a:gd name="connsiteY29" fmla="*/ 381933 h 913398"/>
                <a:gd name="connsiteX30" fmla="*/ 1179810 w 1180071"/>
                <a:gd name="connsiteY30" fmla="*/ 429656 h 913398"/>
                <a:gd name="connsiteX31" fmla="*/ 1155065 w 1180071"/>
                <a:gd name="connsiteY31" fmla="*/ 482682 h 913398"/>
                <a:gd name="connsiteX32" fmla="*/ 1079651 w 1180071"/>
                <a:gd name="connsiteY32" fmla="*/ 482682 h 913398"/>
                <a:gd name="connsiteX33" fmla="*/ 978902 w 1180071"/>
                <a:gd name="connsiteY33" fmla="*/ 411392 h 913398"/>
                <a:gd name="connsiteX34" fmla="*/ 949443 w 1180071"/>
                <a:gd name="connsiteY34" fmla="*/ 395484 h 913398"/>
                <a:gd name="connsiteX35" fmla="*/ 944140 w 1180071"/>
                <a:gd name="connsiteY35" fmla="*/ 427888 h 913398"/>
                <a:gd name="connsiteX36" fmla="*/ 944140 w 1180071"/>
                <a:gd name="connsiteY36" fmla="*/ 641170 h 913398"/>
                <a:gd name="connsiteX0" fmla="*/ 944140 w 1180071"/>
                <a:gd name="connsiteY0" fmla="*/ 641170 h 913398"/>
                <a:gd name="connsiteX1" fmla="*/ 944140 w 1180071"/>
                <a:gd name="connsiteY1" fmla="*/ 856219 h 913398"/>
                <a:gd name="connsiteX2" fmla="*/ 889936 w 1180071"/>
                <a:gd name="connsiteY2" fmla="*/ 912780 h 913398"/>
                <a:gd name="connsiteX3" fmla="*/ 724967 w 1180071"/>
                <a:gd name="connsiteY3" fmla="*/ 913369 h 913398"/>
                <a:gd name="connsiteX4" fmla="*/ 696097 w 1180071"/>
                <a:gd name="connsiteY4" fmla="*/ 883910 h 913398"/>
                <a:gd name="connsiteX5" fmla="*/ 696687 w 1180071"/>
                <a:gd name="connsiteY5" fmla="*/ 736616 h 913398"/>
                <a:gd name="connsiteX6" fmla="*/ 484584 w 1180071"/>
                <a:gd name="connsiteY6" fmla="*/ 736616 h 913398"/>
                <a:gd name="connsiteX7" fmla="*/ 485173 w 1180071"/>
                <a:gd name="connsiteY7" fmla="*/ 883910 h 913398"/>
                <a:gd name="connsiteX8" fmla="*/ 455714 w 1180071"/>
                <a:gd name="connsiteY8" fmla="*/ 912780 h 913398"/>
                <a:gd name="connsiteX9" fmla="*/ 293691 w 1180071"/>
                <a:gd name="connsiteY9" fmla="*/ 912191 h 913398"/>
                <a:gd name="connsiteX10" fmla="*/ 237130 w 1180071"/>
                <a:gd name="connsiteY10" fmla="*/ 855040 h 913398"/>
                <a:gd name="connsiteX11" fmla="*/ 236541 w 1180071"/>
                <a:gd name="connsiteY11" fmla="*/ 421997 h 913398"/>
                <a:gd name="connsiteX12" fmla="*/ 230649 w 1180071"/>
                <a:gd name="connsiteY12" fmla="*/ 395484 h 913398"/>
                <a:gd name="connsiteX13" fmla="*/ 208260 w 1180071"/>
                <a:gd name="connsiteY13" fmla="*/ 407267 h 913398"/>
                <a:gd name="connsiteX14" fmla="*/ 110457 w 1180071"/>
                <a:gd name="connsiteY14" fmla="*/ 477968 h 913398"/>
                <a:gd name="connsiteX15" fmla="*/ 58021 w 1180071"/>
                <a:gd name="connsiteY15" fmla="*/ 493876 h 913398"/>
                <a:gd name="connsiteX16" fmla="*/ 2638 w 1180071"/>
                <a:gd name="connsiteY16" fmla="*/ 452634 h 913398"/>
                <a:gd name="connsiteX17" fmla="*/ 25616 w 1180071"/>
                <a:gd name="connsiteY17" fmla="*/ 390770 h 913398"/>
                <a:gd name="connsiteX18" fmla="*/ 211795 w 1180071"/>
                <a:gd name="connsiteY18" fmla="*/ 256439 h 913398"/>
                <a:gd name="connsiteX19" fmla="*/ 532307 w 1180071"/>
                <a:gd name="connsiteY19" fmla="*/ 26071 h 913398"/>
                <a:gd name="connsiteX20" fmla="*/ 648963 w 1180071"/>
                <a:gd name="connsiteY20" fmla="*/ 26071 h 913398"/>
                <a:gd name="connsiteX21" fmla="*/ 770923 w 1180071"/>
                <a:gd name="connsiteY21" fmla="*/ 113858 h 913398"/>
                <a:gd name="connsiteX22" fmla="*/ 798025 w 1180071"/>
                <a:gd name="connsiteY22" fmla="*/ 102075 h 913398"/>
                <a:gd name="connsiteX23" fmla="*/ 851051 w 1180071"/>
                <a:gd name="connsiteY23" fmla="*/ 50816 h 913398"/>
                <a:gd name="connsiteX24" fmla="*/ 904076 w 1180071"/>
                <a:gd name="connsiteY24" fmla="*/ 50816 h 913398"/>
                <a:gd name="connsiteX25" fmla="*/ 944140 w 1180071"/>
                <a:gd name="connsiteY25" fmla="*/ 90880 h 913398"/>
                <a:gd name="connsiteX26" fmla="*/ 943551 w 1180071"/>
                <a:gd name="connsiteY26" fmla="*/ 199878 h 913398"/>
                <a:gd name="connsiteX27" fmla="*/ 976545 w 1180071"/>
                <a:gd name="connsiteY27" fmla="*/ 262330 h 913398"/>
                <a:gd name="connsiteX28" fmla="*/ 1144460 w 1180071"/>
                <a:gd name="connsiteY28" fmla="*/ 381933 h 913398"/>
                <a:gd name="connsiteX29" fmla="*/ 1179810 w 1180071"/>
                <a:gd name="connsiteY29" fmla="*/ 429656 h 913398"/>
                <a:gd name="connsiteX30" fmla="*/ 1155065 w 1180071"/>
                <a:gd name="connsiteY30" fmla="*/ 482682 h 913398"/>
                <a:gd name="connsiteX31" fmla="*/ 1079651 w 1180071"/>
                <a:gd name="connsiteY31" fmla="*/ 482682 h 913398"/>
                <a:gd name="connsiteX32" fmla="*/ 978902 w 1180071"/>
                <a:gd name="connsiteY32" fmla="*/ 411392 h 913398"/>
                <a:gd name="connsiteX33" fmla="*/ 949443 w 1180071"/>
                <a:gd name="connsiteY33" fmla="*/ 395484 h 913398"/>
                <a:gd name="connsiteX34" fmla="*/ 944140 w 1180071"/>
                <a:gd name="connsiteY34" fmla="*/ 427888 h 913398"/>
                <a:gd name="connsiteX35" fmla="*/ 944140 w 1180071"/>
                <a:gd name="connsiteY35" fmla="*/ 641170 h 913398"/>
                <a:gd name="connsiteX0" fmla="*/ 944140 w 1180071"/>
                <a:gd name="connsiteY0" fmla="*/ 641170 h 913398"/>
                <a:gd name="connsiteX1" fmla="*/ 944140 w 1180071"/>
                <a:gd name="connsiteY1" fmla="*/ 856219 h 913398"/>
                <a:gd name="connsiteX2" fmla="*/ 889936 w 1180071"/>
                <a:gd name="connsiteY2" fmla="*/ 912780 h 913398"/>
                <a:gd name="connsiteX3" fmla="*/ 724967 w 1180071"/>
                <a:gd name="connsiteY3" fmla="*/ 913369 h 913398"/>
                <a:gd name="connsiteX4" fmla="*/ 696097 w 1180071"/>
                <a:gd name="connsiteY4" fmla="*/ 883910 h 913398"/>
                <a:gd name="connsiteX5" fmla="*/ 484584 w 1180071"/>
                <a:gd name="connsiteY5" fmla="*/ 736616 h 913398"/>
                <a:gd name="connsiteX6" fmla="*/ 485173 w 1180071"/>
                <a:gd name="connsiteY6" fmla="*/ 883910 h 913398"/>
                <a:gd name="connsiteX7" fmla="*/ 455714 w 1180071"/>
                <a:gd name="connsiteY7" fmla="*/ 912780 h 913398"/>
                <a:gd name="connsiteX8" fmla="*/ 293691 w 1180071"/>
                <a:gd name="connsiteY8" fmla="*/ 912191 h 913398"/>
                <a:gd name="connsiteX9" fmla="*/ 237130 w 1180071"/>
                <a:gd name="connsiteY9" fmla="*/ 855040 h 913398"/>
                <a:gd name="connsiteX10" fmla="*/ 236541 w 1180071"/>
                <a:gd name="connsiteY10" fmla="*/ 421997 h 913398"/>
                <a:gd name="connsiteX11" fmla="*/ 230649 w 1180071"/>
                <a:gd name="connsiteY11" fmla="*/ 395484 h 913398"/>
                <a:gd name="connsiteX12" fmla="*/ 208260 w 1180071"/>
                <a:gd name="connsiteY12" fmla="*/ 407267 h 913398"/>
                <a:gd name="connsiteX13" fmla="*/ 110457 w 1180071"/>
                <a:gd name="connsiteY13" fmla="*/ 477968 h 913398"/>
                <a:gd name="connsiteX14" fmla="*/ 58021 w 1180071"/>
                <a:gd name="connsiteY14" fmla="*/ 493876 h 913398"/>
                <a:gd name="connsiteX15" fmla="*/ 2638 w 1180071"/>
                <a:gd name="connsiteY15" fmla="*/ 452634 h 913398"/>
                <a:gd name="connsiteX16" fmla="*/ 25616 w 1180071"/>
                <a:gd name="connsiteY16" fmla="*/ 390770 h 913398"/>
                <a:gd name="connsiteX17" fmla="*/ 211795 w 1180071"/>
                <a:gd name="connsiteY17" fmla="*/ 256439 h 913398"/>
                <a:gd name="connsiteX18" fmla="*/ 532307 w 1180071"/>
                <a:gd name="connsiteY18" fmla="*/ 26071 h 913398"/>
                <a:gd name="connsiteX19" fmla="*/ 648963 w 1180071"/>
                <a:gd name="connsiteY19" fmla="*/ 26071 h 913398"/>
                <a:gd name="connsiteX20" fmla="*/ 770923 w 1180071"/>
                <a:gd name="connsiteY20" fmla="*/ 113858 h 913398"/>
                <a:gd name="connsiteX21" fmla="*/ 798025 w 1180071"/>
                <a:gd name="connsiteY21" fmla="*/ 102075 h 913398"/>
                <a:gd name="connsiteX22" fmla="*/ 851051 w 1180071"/>
                <a:gd name="connsiteY22" fmla="*/ 50816 h 913398"/>
                <a:gd name="connsiteX23" fmla="*/ 904076 w 1180071"/>
                <a:gd name="connsiteY23" fmla="*/ 50816 h 913398"/>
                <a:gd name="connsiteX24" fmla="*/ 944140 w 1180071"/>
                <a:gd name="connsiteY24" fmla="*/ 90880 h 913398"/>
                <a:gd name="connsiteX25" fmla="*/ 943551 w 1180071"/>
                <a:gd name="connsiteY25" fmla="*/ 199878 h 913398"/>
                <a:gd name="connsiteX26" fmla="*/ 976545 w 1180071"/>
                <a:gd name="connsiteY26" fmla="*/ 262330 h 913398"/>
                <a:gd name="connsiteX27" fmla="*/ 1144460 w 1180071"/>
                <a:gd name="connsiteY27" fmla="*/ 381933 h 913398"/>
                <a:gd name="connsiteX28" fmla="*/ 1179810 w 1180071"/>
                <a:gd name="connsiteY28" fmla="*/ 429656 h 913398"/>
                <a:gd name="connsiteX29" fmla="*/ 1155065 w 1180071"/>
                <a:gd name="connsiteY29" fmla="*/ 482682 h 913398"/>
                <a:gd name="connsiteX30" fmla="*/ 1079651 w 1180071"/>
                <a:gd name="connsiteY30" fmla="*/ 482682 h 913398"/>
                <a:gd name="connsiteX31" fmla="*/ 978902 w 1180071"/>
                <a:gd name="connsiteY31" fmla="*/ 411392 h 913398"/>
                <a:gd name="connsiteX32" fmla="*/ 949443 w 1180071"/>
                <a:gd name="connsiteY32" fmla="*/ 395484 h 913398"/>
                <a:gd name="connsiteX33" fmla="*/ 944140 w 1180071"/>
                <a:gd name="connsiteY33" fmla="*/ 427888 h 913398"/>
                <a:gd name="connsiteX34" fmla="*/ 944140 w 1180071"/>
                <a:gd name="connsiteY34" fmla="*/ 641170 h 913398"/>
                <a:gd name="connsiteX0" fmla="*/ 944140 w 1180071"/>
                <a:gd name="connsiteY0" fmla="*/ 641170 h 926310"/>
                <a:gd name="connsiteX1" fmla="*/ 944140 w 1180071"/>
                <a:gd name="connsiteY1" fmla="*/ 856219 h 926310"/>
                <a:gd name="connsiteX2" fmla="*/ 889936 w 1180071"/>
                <a:gd name="connsiteY2" fmla="*/ 912780 h 926310"/>
                <a:gd name="connsiteX3" fmla="*/ 724967 w 1180071"/>
                <a:gd name="connsiteY3" fmla="*/ 913369 h 926310"/>
                <a:gd name="connsiteX4" fmla="*/ 484584 w 1180071"/>
                <a:gd name="connsiteY4" fmla="*/ 736616 h 926310"/>
                <a:gd name="connsiteX5" fmla="*/ 485173 w 1180071"/>
                <a:gd name="connsiteY5" fmla="*/ 883910 h 926310"/>
                <a:gd name="connsiteX6" fmla="*/ 455714 w 1180071"/>
                <a:gd name="connsiteY6" fmla="*/ 912780 h 926310"/>
                <a:gd name="connsiteX7" fmla="*/ 293691 w 1180071"/>
                <a:gd name="connsiteY7" fmla="*/ 912191 h 926310"/>
                <a:gd name="connsiteX8" fmla="*/ 237130 w 1180071"/>
                <a:gd name="connsiteY8" fmla="*/ 855040 h 926310"/>
                <a:gd name="connsiteX9" fmla="*/ 236541 w 1180071"/>
                <a:gd name="connsiteY9" fmla="*/ 421997 h 926310"/>
                <a:gd name="connsiteX10" fmla="*/ 230649 w 1180071"/>
                <a:gd name="connsiteY10" fmla="*/ 395484 h 926310"/>
                <a:gd name="connsiteX11" fmla="*/ 208260 w 1180071"/>
                <a:gd name="connsiteY11" fmla="*/ 407267 h 926310"/>
                <a:gd name="connsiteX12" fmla="*/ 110457 w 1180071"/>
                <a:gd name="connsiteY12" fmla="*/ 477968 h 926310"/>
                <a:gd name="connsiteX13" fmla="*/ 58021 w 1180071"/>
                <a:gd name="connsiteY13" fmla="*/ 493876 h 926310"/>
                <a:gd name="connsiteX14" fmla="*/ 2638 w 1180071"/>
                <a:gd name="connsiteY14" fmla="*/ 452634 h 926310"/>
                <a:gd name="connsiteX15" fmla="*/ 25616 w 1180071"/>
                <a:gd name="connsiteY15" fmla="*/ 390770 h 926310"/>
                <a:gd name="connsiteX16" fmla="*/ 211795 w 1180071"/>
                <a:gd name="connsiteY16" fmla="*/ 256439 h 926310"/>
                <a:gd name="connsiteX17" fmla="*/ 532307 w 1180071"/>
                <a:gd name="connsiteY17" fmla="*/ 26071 h 926310"/>
                <a:gd name="connsiteX18" fmla="*/ 648963 w 1180071"/>
                <a:gd name="connsiteY18" fmla="*/ 26071 h 926310"/>
                <a:gd name="connsiteX19" fmla="*/ 770923 w 1180071"/>
                <a:gd name="connsiteY19" fmla="*/ 113858 h 926310"/>
                <a:gd name="connsiteX20" fmla="*/ 798025 w 1180071"/>
                <a:gd name="connsiteY20" fmla="*/ 102075 h 926310"/>
                <a:gd name="connsiteX21" fmla="*/ 851051 w 1180071"/>
                <a:gd name="connsiteY21" fmla="*/ 50816 h 926310"/>
                <a:gd name="connsiteX22" fmla="*/ 904076 w 1180071"/>
                <a:gd name="connsiteY22" fmla="*/ 50816 h 926310"/>
                <a:gd name="connsiteX23" fmla="*/ 944140 w 1180071"/>
                <a:gd name="connsiteY23" fmla="*/ 90880 h 926310"/>
                <a:gd name="connsiteX24" fmla="*/ 943551 w 1180071"/>
                <a:gd name="connsiteY24" fmla="*/ 199878 h 926310"/>
                <a:gd name="connsiteX25" fmla="*/ 976545 w 1180071"/>
                <a:gd name="connsiteY25" fmla="*/ 262330 h 926310"/>
                <a:gd name="connsiteX26" fmla="*/ 1144460 w 1180071"/>
                <a:gd name="connsiteY26" fmla="*/ 381933 h 926310"/>
                <a:gd name="connsiteX27" fmla="*/ 1179810 w 1180071"/>
                <a:gd name="connsiteY27" fmla="*/ 429656 h 926310"/>
                <a:gd name="connsiteX28" fmla="*/ 1155065 w 1180071"/>
                <a:gd name="connsiteY28" fmla="*/ 482682 h 926310"/>
                <a:gd name="connsiteX29" fmla="*/ 1079651 w 1180071"/>
                <a:gd name="connsiteY29" fmla="*/ 482682 h 926310"/>
                <a:gd name="connsiteX30" fmla="*/ 978902 w 1180071"/>
                <a:gd name="connsiteY30" fmla="*/ 411392 h 926310"/>
                <a:gd name="connsiteX31" fmla="*/ 949443 w 1180071"/>
                <a:gd name="connsiteY31" fmla="*/ 395484 h 926310"/>
                <a:gd name="connsiteX32" fmla="*/ 944140 w 1180071"/>
                <a:gd name="connsiteY32" fmla="*/ 427888 h 926310"/>
                <a:gd name="connsiteX33" fmla="*/ 944140 w 1180071"/>
                <a:gd name="connsiteY33" fmla="*/ 641170 h 926310"/>
                <a:gd name="connsiteX0" fmla="*/ 944140 w 1180071"/>
                <a:gd name="connsiteY0" fmla="*/ 641170 h 915404"/>
                <a:gd name="connsiteX1" fmla="*/ 944140 w 1180071"/>
                <a:gd name="connsiteY1" fmla="*/ 856219 h 915404"/>
                <a:gd name="connsiteX2" fmla="*/ 889936 w 1180071"/>
                <a:gd name="connsiteY2" fmla="*/ 912780 h 915404"/>
                <a:gd name="connsiteX3" fmla="*/ 724967 w 1180071"/>
                <a:gd name="connsiteY3" fmla="*/ 913369 h 915404"/>
                <a:gd name="connsiteX4" fmla="*/ 485173 w 1180071"/>
                <a:gd name="connsiteY4" fmla="*/ 883910 h 915404"/>
                <a:gd name="connsiteX5" fmla="*/ 455714 w 1180071"/>
                <a:gd name="connsiteY5" fmla="*/ 912780 h 915404"/>
                <a:gd name="connsiteX6" fmla="*/ 293691 w 1180071"/>
                <a:gd name="connsiteY6" fmla="*/ 912191 h 915404"/>
                <a:gd name="connsiteX7" fmla="*/ 237130 w 1180071"/>
                <a:gd name="connsiteY7" fmla="*/ 855040 h 915404"/>
                <a:gd name="connsiteX8" fmla="*/ 236541 w 1180071"/>
                <a:gd name="connsiteY8" fmla="*/ 421997 h 915404"/>
                <a:gd name="connsiteX9" fmla="*/ 230649 w 1180071"/>
                <a:gd name="connsiteY9" fmla="*/ 395484 h 915404"/>
                <a:gd name="connsiteX10" fmla="*/ 208260 w 1180071"/>
                <a:gd name="connsiteY10" fmla="*/ 407267 h 915404"/>
                <a:gd name="connsiteX11" fmla="*/ 110457 w 1180071"/>
                <a:gd name="connsiteY11" fmla="*/ 477968 h 915404"/>
                <a:gd name="connsiteX12" fmla="*/ 58021 w 1180071"/>
                <a:gd name="connsiteY12" fmla="*/ 493876 h 915404"/>
                <a:gd name="connsiteX13" fmla="*/ 2638 w 1180071"/>
                <a:gd name="connsiteY13" fmla="*/ 452634 h 915404"/>
                <a:gd name="connsiteX14" fmla="*/ 25616 w 1180071"/>
                <a:gd name="connsiteY14" fmla="*/ 390770 h 915404"/>
                <a:gd name="connsiteX15" fmla="*/ 211795 w 1180071"/>
                <a:gd name="connsiteY15" fmla="*/ 256439 h 915404"/>
                <a:gd name="connsiteX16" fmla="*/ 532307 w 1180071"/>
                <a:gd name="connsiteY16" fmla="*/ 26071 h 915404"/>
                <a:gd name="connsiteX17" fmla="*/ 648963 w 1180071"/>
                <a:gd name="connsiteY17" fmla="*/ 26071 h 915404"/>
                <a:gd name="connsiteX18" fmla="*/ 770923 w 1180071"/>
                <a:gd name="connsiteY18" fmla="*/ 113858 h 915404"/>
                <a:gd name="connsiteX19" fmla="*/ 798025 w 1180071"/>
                <a:gd name="connsiteY19" fmla="*/ 102075 h 915404"/>
                <a:gd name="connsiteX20" fmla="*/ 851051 w 1180071"/>
                <a:gd name="connsiteY20" fmla="*/ 50816 h 915404"/>
                <a:gd name="connsiteX21" fmla="*/ 904076 w 1180071"/>
                <a:gd name="connsiteY21" fmla="*/ 50816 h 915404"/>
                <a:gd name="connsiteX22" fmla="*/ 944140 w 1180071"/>
                <a:gd name="connsiteY22" fmla="*/ 90880 h 915404"/>
                <a:gd name="connsiteX23" fmla="*/ 943551 w 1180071"/>
                <a:gd name="connsiteY23" fmla="*/ 199878 h 915404"/>
                <a:gd name="connsiteX24" fmla="*/ 976545 w 1180071"/>
                <a:gd name="connsiteY24" fmla="*/ 262330 h 915404"/>
                <a:gd name="connsiteX25" fmla="*/ 1144460 w 1180071"/>
                <a:gd name="connsiteY25" fmla="*/ 381933 h 915404"/>
                <a:gd name="connsiteX26" fmla="*/ 1179810 w 1180071"/>
                <a:gd name="connsiteY26" fmla="*/ 429656 h 915404"/>
                <a:gd name="connsiteX27" fmla="*/ 1155065 w 1180071"/>
                <a:gd name="connsiteY27" fmla="*/ 482682 h 915404"/>
                <a:gd name="connsiteX28" fmla="*/ 1079651 w 1180071"/>
                <a:gd name="connsiteY28" fmla="*/ 482682 h 915404"/>
                <a:gd name="connsiteX29" fmla="*/ 978902 w 1180071"/>
                <a:gd name="connsiteY29" fmla="*/ 411392 h 915404"/>
                <a:gd name="connsiteX30" fmla="*/ 949443 w 1180071"/>
                <a:gd name="connsiteY30" fmla="*/ 395484 h 915404"/>
                <a:gd name="connsiteX31" fmla="*/ 944140 w 1180071"/>
                <a:gd name="connsiteY31" fmla="*/ 427888 h 915404"/>
                <a:gd name="connsiteX32" fmla="*/ 944140 w 1180071"/>
                <a:gd name="connsiteY32" fmla="*/ 641170 h 915404"/>
                <a:gd name="connsiteX0" fmla="*/ 944140 w 1180071"/>
                <a:gd name="connsiteY0" fmla="*/ 641170 h 913369"/>
                <a:gd name="connsiteX1" fmla="*/ 944140 w 1180071"/>
                <a:gd name="connsiteY1" fmla="*/ 856219 h 913369"/>
                <a:gd name="connsiteX2" fmla="*/ 889936 w 1180071"/>
                <a:gd name="connsiteY2" fmla="*/ 912780 h 913369"/>
                <a:gd name="connsiteX3" fmla="*/ 724967 w 1180071"/>
                <a:gd name="connsiteY3" fmla="*/ 913369 h 913369"/>
                <a:gd name="connsiteX4" fmla="*/ 455714 w 1180071"/>
                <a:gd name="connsiteY4" fmla="*/ 912780 h 913369"/>
                <a:gd name="connsiteX5" fmla="*/ 293691 w 1180071"/>
                <a:gd name="connsiteY5" fmla="*/ 912191 h 913369"/>
                <a:gd name="connsiteX6" fmla="*/ 237130 w 1180071"/>
                <a:gd name="connsiteY6" fmla="*/ 855040 h 913369"/>
                <a:gd name="connsiteX7" fmla="*/ 236541 w 1180071"/>
                <a:gd name="connsiteY7" fmla="*/ 421997 h 913369"/>
                <a:gd name="connsiteX8" fmla="*/ 230649 w 1180071"/>
                <a:gd name="connsiteY8" fmla="*/ 395484 h 913369"/>
                <a:gd name="connsiteX9" fmla="*/ 208260 w 1180071"/>
                <a:gd name="connsiteY9" fmla="*/ 407267 h 913369"/>
                <a:gd name="connsiteX10" fmla="*/ 110457 w 1180071"/>
                <a:gd name="connsiteY10" fmla="*/ 477968 h 913369"/>
                <a:gd name="connsiteX11" fmla="*/ 58021 w 1180071"/>
                <a:gd name="connsiteY11" fmla="*/ 493876 h 913369"/>
                <a:gd name="connsiteX12" fmla="*/ 2638 w 1180071"/>
                <a:gd name="connsiteY12" fmla="*/ 452634 h 913369"/>
                <a:gd name="connsiteX13" fmla="*/ 25616 w 1180071"/>
                <a:gd name="connsiteY13" fmla="*/ 390770 h 913369"/>
                <a:gd name="connsiteX14" fmla="*/ 211795 w 1180071"/>
                <a:gd name="connsiteY14" fmla="*/ 256439 h 913369"/>
                <a:gd name="connsiteX15" fmla="*/ 532307 w 1180071"/>
                <a:gd name="connsiteY15" fmla="*/ 26071 h 913369"/>
                <a:gd name="connsiteX16" fmla="*/ 648963 w 1180071"/>
                <a:gd name="connsiteY16" fmla="*/ 26071 h 913369"/>
                <a:gd name="connsiteX17" fmla="*/ 770923 w 1180071"/>
                <a:gd name="connsiteY17" fmla="*/ 113858 h 913369"/>
                <a:gd name="connsiteX18" fmla="*/ 798025 w 1180071"/>
                <a:gd name="connsiteY18" fmla="*/ 102075 h 913369"/>
                <a:gd name="connsiteX19" fmla="*/ 851051 w 1180071"/>
                <a:gd name="connsiteY19" fmla="*/ 50816 h 913369"/>
                <a:gd name="connsiteX20" fmla="*/ 904076 w 1180071"/>
                <a:gd name="connsiteY20" fmla="*/ 50816 h 913369"/>
                <a:gd name="connsiteX21" fmla="*/ 944140 w 1180071"/>
                <a:gd name="connsiteY21" fmla="*/ 90880 h 913369"/>
                <a:gd name="connsiteX22" fmla="*/ 943551 w 1180071"/>
                <a:gd name="connsiteY22" fmla="*/ 199878 h 913369"/>
                <a:gd name="connsiteX23" fmla="*/ 976545 w 1180071"/>
                <a:gd name="connsiteY23" fmla="*/ 262330 h 913369"/>
                <a:gd name="connsiteX24" fmla="*/ 1144460 w 1180071"/>
                <a:gd name="connsiteY24" fmla="*/ 381933 h 913369"/>
                <a:gd name="connsiteX25" fmla="*/ 1179810 w 1180071"/>
                <a:gd name="connsiteY25" fmla="*/ 429656 h 913369"/>
                <a:gd name="connsiteX26" fmla="*/ 1155065 w 1180071"/>
                <a:gd name="connsiteY26" fmla="*/ 482682 h 913369"/>
                <a:gd name="connsiteX27" fmla="*/ 1079651 w 1180071"/>
                <a:gd name="connsiteY27" fmla="*/ 482682 h 913369"/>
                <a:gd name="connsiteX28" fmla="*/ 978902 w 1180071"/>
                <a:gd name="connsiteY28" fmla="*/ 411392 h 913369"/>
                <a:gd name="connsiteX29" fmla="*/ 949443 w 1180071"/>
                <a:gd name="connsiteY29" fmla="*/ 395484 h 913369"/>
                <a:gd name="connsiteX30" fmla="*/ 944140 w 1180071"/>
                <a:gd name="connsiteY30" fmla="*/ 427888 h 913369"/>
                <a:gd name="connsiteX31" fmla="*/ 944140 w 1180071"/>
                <a:gd name="connsiteY31" fmla="*/ 641170 h 913369"/>
                <a:gd name="connsiteX0" fmla="*/ 944140 w 1180071"/>
                <a:gd name="connsiteY0" fmla="*/ 641170 h 913369"/>
                <a:gd name="connsiteX1" fmla="*/ 944140 w 1180071"/>
                <a:gd name="connsiteY1" fmla="*/ 856219 h 913369"/>
                <a:gd name="connsiteX2" fmla="*/ 889936 w 1180071"/>
                <a:gd name="connsiteY2" fmla="*/ 912780 h 913369"/>
                <a:gd name="connsiteX3" fmla="*/ 724967 w 1180071"/>
                <a:gd name="connsiteY3" fmla="*/ 913369 h 913369"/>
                <a:gd name="connsiteX4" fmla="*/ 293691 w 1180071"/>
                <a:gd name="connsiteY4" fmla="*/ 912191 h 913369"/>
                <a:gd name="connsiteX5" fmla="*/ 237130 w 1180071"/>
                <a:gd name="connsiteY5" fmla="*/ 855040 h 913369"/>
                <a:gd name="connsiteX6" fmla="*/ 236541 w 1180071"/>
                <a:gd name="connsiteY6" fmla="*/ 421997 h 913369"/>
                <a:gd name="connsiteX7" fmla="*/ 230649 w 1180071"/>
                <a:gd name="connsiteY7" fmla="*/ 395484 h 913369"/>
                <a:gd name="connsiteX8" fmla="*/ 208260 w 1180071"/>
                <a:gd name="connsiteY8" fmla="*/ 407267 h 913369"/>
                <a:gd name="connsiteX9" fmla="*/ 110457 w 1180071"/>
                <a:gd name="connsiteY9" fmla="*/ 477968 h 913369"/>
                <a:gd name="connsiteX10" fmla="*/ 58021 w 1180071"/>
                <a:gd name="connsiteY10" fmla="*/ 493876 h 913369"/>
                <a:gd name="connsiteX11" fmla="*/ 2638 w 1180071"/>
                <a:gd name="connsiteY11" fmla="*/ 452634 h 913369"/>
                <a:gd name="connsiteX12" fmla="*/ 25616 w 1180071"/>
                <a:gd name="connsiteY12" fmla="*/ 390770 h 913369"/>
                <a:gd name="connsiteX13" fmla="*/ 211795 w 1180071"/>
                <a:gd name="connsiteY13" fmla="*/ 256439 h 913369"/>
                <a:gd name="connsiteX14" fmla="*/ 532307 w 1180071"/>
                <a:gd name="connsiteY14" fmla="*/ 26071 h 913369"/>
                <a:gd name="connsiteX15" fmla="*/ 648963 w 1180071"/>
                <a:gd name="connsiteY15" fmla="*/ 26071 h 913369"/>
                <a:gd name="connsiteX16" fmla="*/ 770923 w 1180071"/>
                <a:gd name="connsiteY16" fmla="*/ 113858 h 913369"/>
                <a:gd name="connsiteX17" fmla="*/ 798025 w 1180071"/>
                <a:gd name="connsiteY17" fmla="*/ 102075 h 913369"/>
                <a:gd name="connsiteX18" fmla="*/ 851051 w 1180071"/>
                <a:gd name="connsiteY18" fmla="*/ 50816 h 913369"/>
                <a:gd name="connsiteX19" fmla="*/ 904076 w 1180071"/>
                <a:gd name="connsiteY19" fmla="*/ 50816 h 913369"/>
                <a:gd name="connsiteX20" fmla="*/ 944140 w 1180071"/>
                <a:gd name="connsiteY20" fmla="*/ 90880 h 913369"/>
                <a:gd name="connsiteX21" fmla="*/ 943551 w 1180071"/>
                <a:gd name="connsiteY21" fmla="*/ 199878 h 913369"/>
                <a:gd name="connsiteX22" fmla="*/ 976545 w 1180071"/>
                <a:gd name="connsiteY22" fmla="*/ 262330 h 913369"/>
                <a:gd name="connsiteX23" fmla="*/ 1144460 w 1180071"/>
                <a:gd name="connsiteY23" fmla="*/ 381933 h 913369"/>
                <a:gd name="connsiteX24" fmla="*/ 1179810 w 1180071"/>
                <a:gd name="connsiteY24" fmla="*/ 429656 h 913369"/>
                <a:gd name="connsiteX25" fmla="*/ 1155065 w 1180071"/>
                <a:gd name="connsiteY25" fmla="*/ 482682 h 913369"/>
                <a:gd name="connsiteX26" fmla="*/ 1079651 w 1180071"/>
                <a:gd name="connsiteY26" fmla="*/ 482682 h 913369"/>
                <a:gd name="connsiteX27" fmla="*/ 978902 w 1180071"/>
                <a:gd name="connsiteY27" fmla="*/ 411392 h 913369"/>
                <a:gd name="connsiteX28" fmla="*/ 949443 w 1180071"/>
                <a:gd name="connsiteY28" fmla="*/ 395484 h 913369"/>
                <a:gd name="connsiteX29" fmla="*/ 944140 w 1180071"/>
                <a:gd name="connsiteY29" fmla="*/ 427888 h 913369"/>
                <a:gd name="connsiteX30" fmla="*/ 944140 w 1180071"/>
                <a:gd name="connsiteY30" fmla="*/ 641170 h 913369"/>
                <a:gd name="connsiteX0" fmla="*/ 944140 w 1180071"/>
                <a:gd name="connsiteY0" fmla="*/ 641170 h 912780"/>
                <a:gd name="connsiteX1" fmla="*/ 944140 w 1180071"/>
                <a:gd name="connsiteY1" fmla="*/ 856219 h 912780"/>
                <a:gd name="connsiteX2" fmla="*/ 889936 w 1180071"/>
                <a:gd name="connsiteY2" fmla="*/ 912780 h 912780"/>
                <a:gd name="connsiteX3" fmla="*/ 293691 w 1180071"/>
                <a:gd name="connsiteY3" fmla="*/ 912191 h 912780"/>
                <a:gd name="connsiteX4" fmla="*/ 237130 w 1180071"/>
                <a:gd name="connsiteY4" fmla="*/ 855040 h 912780"/>
                <a:gd name="connsiteX5" fmla="*/ 236541 w 1180071"/>
                <a:gd name="connsiteY5" fmla="*/ 421997 h 912780"/>
                <a:gd name="connsiteX6" fmla="*/ 230649 w 1180071"/>
                <a:gd name="connsiteY6" fmla="*/ 395484 h 912780"/>
                <a:gd name="connsiteX7" fmla="*/ 208260 w 1180071"/>
                <a:gd name="connsiteY7" fmla="*/ 407267 h 912780"/>
                <a:gd name="connsiteX8" fmla="*/ 110457 w 1180071"/>
                <a:gd name="connsiteY8" fmla="*/ 477968 h 912780"/>
                <a:gd name="connsiteX9" fmla="*/ 58021 w 1180071"/>
                <a:gd name="connsiteY9" fmla="*/ 493876 h 912780"/>
                <a:gd name="connsiteX10" fmla="*/ 2638 w 1180071"/>
                <a:gd name="connsiteY10" fmla="*/ 452634 h 912780"/>
                <a:gd name="connsiteX11" fmla="*/ 25616 w 1180071"/>
                <a:gd name="connsiteY11" fmla="*/ 390770 h 912780"/>
                <a:gd name="connsiteX12" fmla="*/ 211795 w 1180071"/>
                <a:gd name="connsiteY12" fmla="*/ 256439 h 912780"/>
                <a:gd name="connsiteX13" fmla="*/ 532307 w 1180071"/>
                <a:gd name="connsiteY13" fmla="*/ 26071 h 912780"/>
                <a:gd name="connsiteX14" fmla="*/ 648963 w 1180071"/>
                <a:gd name="connsiteY14" fmla="*/ 26071 h 912780"/>
                <a:gd name="connsiteX15" fmla="*/ 770923 w 1180071"/>
                <a:gd name="connsiteY15" fmla="*/ 113858 h 912780"/>
                <a:gd name="connsiteX16" fmla="*/ 798025 w 1180071"/>
                <a:gd name="connsiteY16" fmla="*/ 102075 h 912780"/>
                <a:gd name="connsiteX17" fmla="*/ 851051 w 1180071"/>
                <a:gd name="connsiteY17" fmla="*/ 50816 h 912780"/>
                <a:gd name="connsiteX18" fmla="*/ 904076 w 1180071"/>
                <a:gd name="connsiteY18" fmla="*/ 50816 h 912780"/>
                <a:gd name="connsiteX19" fmla="*/ 944140 w 1180071"/>
                <a:gd name="connsiteY19" fmla="*/ 90880 h 912780"/>
                <a:gd name="connsiteX20" fmla="*/ 943551 w 1180071"/>
                <a:gd name="connsiteY20" fmla="*/ 199878 h 912780"/>
                <a:gd name="connsiteX21" fmla="*/ 976545 w 1180071"/>
                <a:gd name="connsiteY21" fmla="*/ 262330 h 912780"/>
                <a:gd name="connsiteX22" fmla="*/ 1144460 w 1180071"/>
                <a:gd name="connsiteY22" fmla="*/ 381933 h 912780"/>
                <a:gd name="connsiteX23" fmla="*/ 1179810 w 1180071"/>
                <a:gd name="connsiteY23" fmla="*/ 429656 h 912780"/>
                <a:gd name="connsiteX24" fmla="*/ 1155065 w 1180071"/>
                <a:gd name="connsiteY24" fmla="*/ 482682 h 912780"/>
                <a:gd name="connsiteX25" fmla="*/ 1079651 w 1180071"/>
                <a:gd name="connsiteY25" fmla="*/ 482682 h 912780"/>
                <a:gd name="connsiteX26" fmla="*/ 978902 w 1180071"/>
                <a:gd name="connsiteY26" fmla="*/ 411392 h 912780"/>
                <a:gd name="connsiteX27" fmla="*/ 949443 w 1180071"/>
                <a:gd name="connsiteY27" fmla="*/ 395484 h 912780"/>
                <a:gd name="connsiteX28" fmla="*/ 944140 w 1180071"/>
                <a:gd name="connsiteY28" fmla="*/ 427888 h 912780"/>
                <a:gd name="connsiteX29" fmla="*/ 944140 w 1180071"/>
                <a:gd name="connsiteY29" fmla="*/ 641170 h 912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180071" h="912780">
                  <a:moveTo>
                    <a:pt x="944140" y="641170"/>
                  </a:moveTo>
                  <a:lnTo>
                    <a:pt x="944140" y="856219"/>
                  </a:lnTo>
                  <a:cubicBezTo>
                    <a:pt x="944140" y="896872"/>
                    <a:pt x="930000" y="912191"/>
                    <a:pt x="889936" y="912780"/>
                  </a:cubicBezTo>
                  <a:lnTo>
                    <a:pt x="293691" y="912191"/>
                  </a:lnTo>
                  <a:cubicBezTo>
                    <a:pt x="251270" y="911601"/>
                    <a:pt x="237130" y="897461"/>
                    <a:pt x="237130" y="855040"/>
                  </a:cubicBezTo>
                  <a:cubicBezTo>
                    <a:pt x="237130" y="710693"/>
                    <a:pt x="237130" y="566345"/>
                    <a:pt x="236541" y="421997"/>
                  </a:cubicBezTo>
                  <a:cubicBezTo>
                    <a:pt x="236541" y="413159"/>
                    <a:pt x="241843" y="400197"/>
                    <a:pt x="230649" y="395484"/>
                  </a:cubicBezTo>
                  <a:cubicBezTo>
                    <a:pt x="222401" y="391949"/>
                    <a:pt x="215330" y="401965"/>
                    <a:pt x="208260" y="407267"/>
                  </a:cubicBezTo>
                  <a:cubicBezTo>
                    <a:pt x="175267" y="430834"/>
                    <a:pt x="142862" y="453812"/>
                    <a:pt x="110457" y="477968"/>
                  </a:cubicBezTo>
                  <a:cubicBezTo>
                    <a:pt x="94549" y="489752"/>
                    <a:pt x="77463" y="496233"/>
                    <a:pt x="58021" y="493876"/>
                  </a:cubicBezTo>
                  <a:cubicBezTo>
                    <a:pt x="31508" y="490930"/>
                    <a:pt x="10297" y="479736"/>
                    <a:pt x="2638" y="452634"/>
                  </a:cubicBezTo>
                  <a:cubicBezTo>
                    <a:pt x="-5021" y="427299"/>
                    <a:pt x="4406" y="406089"/>
                    <a:pt x="25616" y="390770"/>
                  </a:cubicBezTo>
                  <a:lnTo>
                    <a:pt x="211795" y="256439"/>
                  </a:lnTo>
                  <a:lnTo>
                    <a:pt x="532307" y="26071"/>
                  </a:lnTo>
                  <a:cubicBezTo>
                    <a:pt x="581208" y="-8690"/>
                    <a:pt x="599473" y="-8690"/>
                    <a:pt x="648963" y="26071"/>
                  </a:cubicBezTo>
                  <a:lnTo>
                    <a:pt x="770923" y="113858"/>
                  </a:lnTo>
                  <a:cubicBezTo>
                    <a:pt x="788009" y="126231"/>
                    <a:pt x="796846" y="129766"/>
                    <a:pt x="798025" y="102075"/>
                  </a:cubicBezTo>
                  <a:cubicBezTo>
                    <a:pt x="799792" y="57886"/>
                    <a:pt x="808630" y="50816"/>
                    <a:pt x="851051" y="50816"/>
                  </a:cubicBezTo>
                  <a:lnTo>
                    <a:pt x="904076" y="50816"/>
                  </a:lnTo>
                  <a:cubicBezTo>
                    <a:pt x="930589" y="50816"/>
                    <a:pt x="944140" y="64367"/>
                    <a:pt x="944140" y="90880"/>
                  </a:cubicBezTo>
                  <a:cubicBezTo>
                    <a:pt x="944140" y="127409"/>
                    <a:pt x="946497" y="163938"/>
                    <a:pt x="943551" y="199878"/>
                  </a:cubicBezTo>
                  <a:cubicBezTo>
                    <a:pt x="941194" y="229336"/>
                    <a:pt x="952978" y="246422"/>
                    <a:pt x="976545" y="262330"/>
                  </a:cubicBezTo>
                  <a:cubicBezTo>
                    <a:pt x="1033106" y="301216"/>
                    <a:pt x="1088488" y="341869"/>
                    <a:pt x="1144460" y="381933"/>
                  </a:cubicBezTo>
                  <a:cubicBezTo>
                    <a:pt x="1161546" y="394306"/>
                    <a:pt x="1178043" y="406089"/>
                    <a:pt x="1179810" y="429656"/>
                  </a:cubicBezTo>
                  <a:cubicBezTo>
                    <a:pt x="1181578" y="452045"/>
                    <a:pt x="1174508" y="470898"/>
                    <a:pt x="1155065" y="482682"/>
                  </a:cubicBezTo>
                  <a:cubicBezTo>
                    <a:pt x="1130320" y="498000"/>
                    <a:pt x="1103807" y="498589"/>
                    <a:pt x="1079651" y="482682"/>
                  </a:cubicBezTo>
                  <a:cubicBezTo>
                    <a:pt x="1045479" y="460293"/>
                    <a:pt x="1012485" y="434959"/>
                    <a:pt x="978902" y="411392"/>
                  </a:cubicBezTo>
                  <a:cubicBezTo>
                    <a:pt x="969475" y="404911"/>
                    <a:pt x="960048" y="390770"/>
                    <a:pt x="949443" y="395484"/>
                  </a:cubicBezTo>
                  <a:cubicBezTo>
                    <a:pt x="937659" y="400786"/>
                    <a:pt x="944140" y="416694"/>
                    <a:pt x="944140" y="427888"/>
                  </a:cubicBezTo>
                  <a:cubicBezTo>
                    <a:pt x="943551" y="499768"/>
                    <a:pt x="944140" y="570469"/>
                    <a:pt x="944140" y="64117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58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xmlns="" id="{22453AFC-3C95-4741-9AA2-6B7F7DF9090B}"/>
                </a:ext>
              </a:extLst>
            </p:cNvPr>
            <p:cNvSpPr/>
            <p:nvPr/>
          </p:nvSpPr>
          <p:spPr>
            <a:xfrm>
              <a:off x="7279857" y="2989619"/>
              <a:ext cx="3070729" cy="3079101"/>
            </a:xfrm>
            <a:custGeom>
              <a:avLst/>
              <a:gdLst>
                <a:gd name="connsiteX0" fmla="*/ 22305 w 2608300"/>
                <a:gd name="connsiteY0" fmla="*/ 129064 h 2615413"/>
                <a:gd name="connsiteX1" fmla="*/ 84096 w 2608300"/>
                <a:gd name="connsiteY1" fmla="*/ 191897 h 2615413"/>
                <a:gd name="connsiteX2" fmla="*/ 221066 w 2608300"/>
                <a:gd name="connsiteY2" fmla="*/ 459386 h 2615413"/>
                <a:gd name="connsiteX3" fmla="*/ 468027 w 2608300"/>
                <a:gd name="connsiteY3" fmla="*/ 760787 h 2615413"/>
                <a:gd name="connsiteX4" fmla="*/ 540222 w 2608300"/>
                <a:gd name="connsiteY4" fmla="*/ 859197 h 2615413"/>
                <a:gd name="connsiteX5" fmla="*/ 589115 w 2608300"/>
                <a:gd name="connsiteY5" fmla="*/ 964195 h 2615413"/>
                <a:gd name="connsiteX6" fmla="*/ 566853 w 2608300"/>
                <a:gd name="connsiteY6" fmla="*/ 992213 h 2615413"/>
                <a:gd name="connsiteX7" fmla="*/ 475378 w 2608300"/>
                <a:gd name="connsiteY7" fmla="*/ 1159143 h 2615413"/>
                <a:gd name="connsiteX8" fmla="*/ 402490 w 2608300"/>
                <a:gd name="connsiteY8" fmla="*/ 1499867 h 2615413"/>
                <a:gd name="connsiteX9" fmla="*/ 410396 w 2608300"/>
                <a:gd name="connsiteY9" fmla="*/ 1681776 h 2615413"/>
                <a:gd name="connsiteX10" fmla="*/ 472188 w 2608300"/>
                <a:gd name="connsiteY10" fmla="*/ 1740517 h 2615413"/>
                <a:gd name="connsiteX11" fmla="*/ 658189 w 2608300"/>
                <a:gd name="connsiteY11" fmla="*/ 1776233 h 2615413"/>
                <a:gd name="connsiteX12" fmla="*/ 766793 w 2608300"/>
                <a:gd name="connsiteY12" fmla="*/ 1997464 h 2615413"/>
                <a:gd name="connsiteX13" fmla="*/ 799597 w 2608300"/>
                <a:gd name="connsiteY13" fmla="*/ 2069936 h 2615413"/>
                <a:gd name="connsiteX14" fmla="*/ 798071 w 2608300"/>
                <a:gd name="connsiteY14" fmla="*/ 2159955 h 2615413"/>
                <a:gd name="connsiteX15" fmla="*/ 745086 w 2608300"/>
                <a:gd name="connsiteY15" fmla="*/ 2235062 h 2615413"/>
                <a:gd name="connsiteX16" fmla="*/ 683641 w 2608300"/>
                <a:gd name="connsiteY16" fmla="*/ 2257879 h 2615413"/>
                <a:gd name="connsiteX17" fmla="*/ 585093 w 2608300"/>
                <a:gd name="connsiteY17" fmla="*/ 2354625 h 2615413"/>
                <a:gd name="connsiteX18" fmla="*/ 643209 w 2608300"/>
                <a:gd name="connsiteY18" fmla="*/ 2447764 h 2615413"/>
                <a:gd name="connsiteX19" fmla="*/ 750149 w 2608300"/>
                <a:gd name="connsiteY19" fmla="*/ 2449705 h 2615413"/>
                <a:gd name="connsiteX20" fmla="*/ 931156 w 2608300"/>
                <a:gd name="connsiteY20" fmla="*/ 2442146 h 2615413"/>
                <a:gd name="connsiteX21" fmla="*/ 978385 w 2608300"/>
                <a:gd name="connsiteY21" fmla="*/ 2393808 h 2615413"/>
                <a:gd name="connsiteX22" fmla="*/ 1031370 w 2608300"/>
                <a:gd name="connsiteY22" fmla="*/ 2278754 h 2615413"/>
                <a:gd name="connsiteX23" fmla="*/ 1132901 w 2608300"/>
                <a:gd name="connsiteY23" fmla="*/ 2244494 h 2615413"/>
                <a:gd name="connsiteX24" fmla="*/ 1112233 w 2608300"/>
                <a:gd name="connsiteY24" fmla="*/ 2309962 h 2615413"/>
                <a:gd name="connsiteX25" fmla="*/ 1025336 w 2608300"/>
                <a:gd name="connsiteY25" fmla="*/ 2437638 h 2615413"/>
                <a:gd name="connsiteX26" fmla="*/ 979148 w 2608300"/>
                <a:gd name="connsiteY26" fmla="*/ 2508446 h 2615413"/>
                <a:gd name="connsiteX27" fmla="*/ 1042813 w 2608300"/>
                <a:gd name="connsiteY27" fmla="*/ 2608035 h 2615413"/>
                <a:gd name="connsiteX28" fmla="*/ 1302187 w 2608300"/>
                <a:gd name="connsiteY28" fmla="*/ 2612751 h 2615413"/>
                <a:gd name="connsiteX29" fmla="*/ 1366893 w 2608300"/>
                <a:gd name="connsiteY29" fmla="*/ 2550196 h 2615413"/>
                <a:gd name="connsiteX30" fmla="*/ 1376047 w 2608300"/>
                <a:gd name="connsiteY30" fmla="*/ 2516977 h 2615413"/>
                <a:gd name="connsiteX31" fmla="*/ 1489644 w 2608300"/>
                <a:gd name="connsiteY31" fmla="*/ 2311696 h 2615413"/>
                <a:gd name="connsiteX32" fmla="*/ 1517454 w 2608300"/>
                <a:gd name="connsiteY32" fmla="*/ 2299490 h 2615413"/>
                <a:gd name="connsiteX33" fmla="*/ 1798050 w 2608300"/>
                <a:gd name="connsiteY33" fmla="*/ 2296300 h 2615413"/>
                <a:gd name="connsiteX34" fmla="*/ 1940638 w 2608300"/>
                <a:gd name="connsiteY34" fmla="*/ 2285550 h 2615413"/>
                <a:gd name="connsiteX35" fmla="*/ 1920734 w 2608300"/>
                <a:gd name="connsiteY35" fmla="*/ 2314401 h 2615413"/>
                <a:gd name="connsiteX36" fmla="*/ 1845557 w 2608300"/>
                <a:gd name="connsiteY36" fmla="*/ 2395334 h 2615413"/>
                <a:gd name="connsiteX37" fmla="*/ 1871286 w 2608300"/>
                <a:gd name="connsiteY37" fmla="*/ 2511428 h 2615413"/>
                <a:gd name="connsiteX38" fmla="*/ 1970320 w 2608300"/>
                <a:gd name="connsiteY38" fmla="*/ 2532164 h 2615413"/>
                <a:gd name="connsiteX39" fmla="*/ 2035649 w 2608300"/>
                <a:gd name="connsiteY39" fmla="*/ 2535077 h 2615413"/>
                <a:gd name="connsiteX40" fmla="*/ 2207572 w 2608300"/>
                <a:gd name="connsiteY40" fmla="*/ 2510388 h 2615413"/>
                <a:gd name="connsiteX41" fmla="*/ 2437333 w 2608300"/>
                <a:gd name="connsiteY41" fmla="*/ 2417804 h 2615413"/>
                <a:gd name="connsiteX42" fmla="*/ 2532414 w 2608300"/>
                <a:gd name="connsiteY42" fmla="*/ 2284579 h 2615413"/>
                <a:gd name="connsiteX43" fmla="*/ 2537407 w 2608300"/>
                <a:gd name="connsiteY43" fmla="*/ 2129163 h 2615413"/>
                <a:gd name="connsiteX44" fmla="*/ 2532275 w 2608300"/>
                <a:gd name="connsiteY44" fmla="*/ 2057453 h 2615413"/>
                <a:gd name="connsiteX45" fmla="*/ 2536575 w 2608300"/>
                <a:gd name="connsiteY45" fmla="*/ 2017645 h 2615413"/>
                <a:gd name="connsiteX46" fmla="*/ 2592681 w 2608300"/>
                <a:gd name="connsiteY46" fmla="*/ 1874157 h 2615413"/>
                <a:gd name="connsiteX47" fmla="*/ 2591086 w 2608300"/>
                <a:gd name="connsiteY47" fmla="*/ 1533641 h 2615413"/>
                <a:gd name="connsiteX48" fmla="*/ 2515562 w 2608300"/>
                <a:gd name="connsiteY48" fmla="*/ 1270244 h 2615413"/>
                <a:gd name="connsiteX49" fmla="*/ 2194395 w 2608300"/>
                <a:gd name="connsiteY49" fmla="*/ 974321 h 2615413"/>
                <a:gd name="connsiteX50" fmla="*/ 2035303 w 2608300"/>
                <a:gd name="connsiteY50" fmla="*/ 926884 h 2615413"/>
                <a:gd name="connsiteX51" fmla="*/ 1601717 w 2608300"/>
                <a:gd name="connsiteY51" fmla="*/ 923139 h 2615413"/>
                <a:gd name="connsiteX52" fmla="*/ 1295946 w 2608300"/>
                <a:gd name="connsiteY52" fmla="*/ 1032299 h 2615413"/>
                <a:gd name="connsiteX53" fmla="*/ 1245735 w 2608300"/>
                <a:gd name="connsiteY53" fmla="*/ 1034102 h 2615413"/>
                <a:gd name="connsiteX54" fmla="*/ 1226317 w 2608300"/>
                <a:gd name="connsiteY54" fmla="*/ 971547 h 2615413"/>
                <a:gd name="connsiteX55" fmla="*/ 1254612 w 2608300"/>
                <a:gd name="connsiteY55" fmla="*/ 861833 h 2615413"/>
                <a:gd name="connsiteX56" fmla="*/ 1303921 w 2608300"/>
                <a:gd name="connsiteY56" fmla="*/ 784991 h 2615413"/>
                <a:gd name="connsiteX57" fmla="*/ 1484790 w 2608300"/>
                <a:gd name="connsiteY57" fmla="*/ 484699 h 2615413"/>
                <a:gd name="connsiteX58" fmla="*/ 1498452 w 2608300"/>
                <a:gd name="connsiteY58" fmla="*/ 90505 h 2615413"/>
                <a:gd name="connsiteX59" fmla="*/ 1456564 w 2608300"/>
                <a:gd name="connsiteY59" fmla="*/ 9086 h 2615413"/>
                <a:gd name="connsiteX60" fmla="*/ 1342966 w 2608300"/>
                <a:gd name="connsiteY60" fmla="*/ 26840 h 2615413"/>
                <a:gd name="connsiteX61" fmla="*/ 1239701 w 2608300"/>
                <a:gd name="connsiteY61" fmla="*/ 102225 h 2615413"/>
                <a:gd name="connsiteX62" fmla="*/ 972213 w 2608300"/>
                <a:gd name="connsiteY62" fmla="*/ 482202 h 2615413"/>
                <a:gd name="connsiteX63" fmla="*/ 949465 w 2608300"/>
                <a:gd name="connsiteY63" fmla="*/ 691505 h 2615413"/>
                <a:gd name="connsiteX64" fmla="*/ 909657 w 2608300"/>
                <a:gd name="connsiteY64" fmla="*/ 814951 h 2615413"/>
                <a:gd name="connsiteX65" fmla="*/ 794742 w 2608300"/>
                <a:gd name="connsiteY65" fmla="*/ 808917 h 2615413"/>
                <a:gd name="connsiteX66" fmla="*/ 759719 w 2608300"/>
                <a:gd name="connsiteY66" fmla="*/ 733671 h 2615413"/>
                <a:gd name="connsiteX67" fmla="*/ 216489 w 2608300"/>
                <a:gd name="connsiteY67" fmla="*/ 172756 h 2615413"/>
                <a:gd name="connsiteX68" fmla="*/ 19946 w 2608300"/>
                <a:gd name="connsiteY68" fmla="*/ 73514 h 2615413"/>
                <a:gd name="connsiteX69" fmla="*/ 2817 w 2608300"/>
                <a:gd name="connsiteY69" fmla="*/ 70740 h 2615413"/>
                <a:gd name="connsiteX70" fmla="*/ 22305 w 2608300"/>
                <a:gd name="connsiteY70" fmla="*/ 129064 h 2615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2608300" h="2615413">
                  <a:moveTo>
                    <a:pt x="22305" y="129064"/>
                  </a:moveTo>
                  <a:cubicBezTo>
                    <a:pt x="44844" y="147928"/>
                    <a:pt x="70365" y="167069"/>
                    <a:pt x="84096" y="191897"/>
                  </a:cubicBezTo>
                  <a:cubicBezTo>
                    <a:pt x="132366" y="279626"/>
                    <a:pt x="178554" y="368743"/>
                    <a:pt x="221066" y="459386"/>
                  </a:cubicBezTo>
                  <a:cubicBezTo>
                    <a:pt x="278143" y="581167"/>
                    <a:pt x="357550" y="683044"/>
                    <a:pt x="468027" y="760787"/>
                  </a:cubicBezTo>
                  <a:cubicBezTo>
                    <a:pt x="502425" y="784991"/>
                    <a:pt x="526837" y="817170"/>
                    <a:pt x="540222" y="859197"/>
                  </a:cubicBezTo>
                  <a:cubicBezTo>
                    <a:pt x="551180" y="893526"/>
                    <a:pt x="570528" y="925081"/>
                    <a:pt x="589115" y="964195"/>
                  </a:cubicBezTo>
                  <a:cubicBezTo>
                    <a:pt x="585161" y="969258"/>
                    <a:pt x="577048" y="981741"/>
                    <a:pt x="566853" y="992213"/>
                  </a:cubicBezTo>
                  <a:cubicBezTo>
                    <a:pt x="520943" y="1039581"/>
                    <a:pt x="488208" y="1092704"/>
                    <a:pt x="475378" y="1159143"/>
                  </a:cubicBezTo>
                  <a:cubicBezTo>
                    <a:pt x="453393" y="1273157"/>
                    <a:pt x="428220" y="1386616"/>
                    <a:pt x="402490" y="1499867"/>
                  </a:cubicBezTo>
                  <a:cubicBezTo>
                    <a:pt x="388411" y="1561798"/>
                    <a:pt x="378703" y="1623937"/>
                    <a:pt x="410396" y="1681776"/>
                  </a:cubicBezTo>
                  <a:cubicBezTo>
                    <a:pt x="423642" y="1705979"/>
                    <a:pt x="447638" y="1733373"/>
                    <a:pt x="472188" y="1740517"/>
                  </a:cubicBezTo>
                  <a:cubicBezTo>
                    <a:pt x="533287" y="1758340"/>
                    <a:pt x="597576" y="1765344"/>
                    <a:pt x="658189" y="1776233"/>
                  </a:cubicBezTo>
                  <a:cubicBezTo>
                    <a:pt x="672128" y="1861396"/>
                    <a:pt x="701811" y="1937960"/>
                    <a:pt x="766793" y="1997464"/>
                  </a:cubicBezTo>
                  <a:cubicBezTo>
                    <a:pt x="788292" y="2017090"/>
                    <a:pt x="801747" y="2039144"/>
                    <a:pt x="799597" y="2069936"/>
                  </a:cubicBezTo>
                  <a:cubicBezTo>
                    <a:pt x="797517" y="2099827"/>
                    <a:pt x="798695" y="2129925"/>
                    <a:pt x="798071" y="2159955"/>
                  </a:cubicBezTo>
                  <a:cubicBezTo>
                    <a:pt x="796892" y="2213217"/>
                    <a:pt x="793980" y="2217170"/>
                    <a:pt x="745086" y="2235062"/>
                  </a:cubicBezTo>
                  <a:cubicBezTo>
                    <a:pt x="724559" y="2242622"/>
                    <a:pt x="703614" y="2249210"/>
                    <a:pt x="683641" y="2257879"/>
                  </a:cubicBezTo>
                  <a:cubicBezTo>
                    <a:pt x="638563" y="2277436"/>
                    <a:pt x="604580" y="2309893"/>
                    <a:pt x="585093" y="2354625"/>
                  </a:cubicBezTo>
                  <a:cubicBezTo>
                    <a:pt x="558739" y="2415168"/>
                    <a:pt x="577949" y="2445059"/>
                    <a:pt x="643209" y="2447764"/>
                  </a:cubicBezTo>
                  <a:cubicBezTo>
                    <a:pt x="678925" y="2449220"/>
                    <a:pt x="716305" y="2441730"/>
                    <a:pt x="750149" y="2449705"/>
                  </a:cubicBezTo>
                  <a:cubicBezTo>
                    <a:pt x="812357" y="2464477"/>
                    <a:pt x="871168" y="2454005"/>
                    <a:pt x="931156" y="2442146"/>
                  </a:cubicBezTo>
                  <a:cubicBezTo>
                    <a:pt x="959313" y="2436598"/>
                    <a:pt x="969162" y="2418220"/>
                    <a:pt x="978385" y="2393808"/>
                  </a:cubicBezTo>
                  <a:cubicBezTo>
                    <a:pt x="993365" y="2354347"/>
                    <a:pt x="1009663" y="2314747"/>
                    <a:pt x="1031370" y="2278754"/>
                  </a:cubicBezTo>
                  <a:cubicBezTo>
                    <a:pt x="1059319" y="2232427"/>
                    <a:pt x="1073189" y="2230069"/>
                    <a:pt x="1132901" y="2244494"/>
                  </a:cubicBezTo>
                  <a:cubicBezTo>
                    <a:pt x="1125896" y="2266409"/>
                    <a:pt x="1117712" y="2287839"/>
                    <a:pt x="1112233" y="2309962"/>
                  </a:cubicBezTo>
                  <a:cubicBezTo>
                    <a:pt x="1099057" y="2363502"/>
                    <a:pt x="1072495" y="2405390"/>
                    <a:pt x="1025336" y="2437638"/>
                  </a:cubicBezTo>
                  <a:cubicBezTo>
                    <a:pt x="1003699" y="2452410"/>
                    <a:pt x="989551" y="2482509"/>
                    <a:pt x="979148" y="2508446"/>
                  </a:cubicBezTo>
                  <a:cubicBezTo>
                    <a:pt x="955222" y="2568366"/>
                    <a:pt x="973669" y="2598950"/>
                    <a:pt x="1042813" y="2608035"/>
                  </a:cubicBezTo>
                  <a:cubicBezTo>
                    <a:pt x="1128045" y="2619201"/>
                    <a:pt x="1215706" y="2614970"/>
                    <a:pt x="1302187" y="2612751"/>
                  </a:cubicBezTo>
                  <a:cubicBezTo>
                    <a:pt x="1351288" y="2611502"/>
                    <a:pt x="1359957" y="2598395"/>
                    <a:pt x="1366893" y="2550196"/>
                  </a:cubicBezTo>
                  <a:cubicBezTo>
                    <a:pt x="1368487" y="2538891"/>
                    <a:pt x="1370706" y="2526894"/>
                    <a:pt x="1376047" y="2516977"/>
                  </a:cubicBezTo>
                  <a:cubicBezTo>
                    <a:pt x="1413149" y="2448110"/>
                    <a:pt x="1450738" y="2379522"/>
                    <a:pt x="1489644" y="2311696"/>
                  </a:cubicBezTo>
                  <a:cubicBezTo>
                    <a:pt x="1493805" y="2304483"/>
                    <a:pt x="1507884" y="2299698"/>
                    <a:pt x="1517454" y="2299490"/>
                  </a:cubicBezTo>
                  <a:cubicBezTo>
                    <a:pt x="1610940" y="2297895"/>
                    <a:pt x="1704495" y="2298450"/>
                    <a:pt x="1798050" y="2296300"/>
                  </a:cubicBezTo>
                  <a:cubicBezTo>
                    <a:pt x="1843476" y="2295260"/>
                    <a:pt x="1888832" y="2289642"/>
                    <a:pt x="1940638" y="2285550"/>
                  </a:cubicBezTo>
                  <a:cubicBezTo>
                    <a:pt x="1931830" y="2298450"/>
                    <a:pt x="1927252" y="2307257"/>
                    <a:pt x="1920734" y="2314401"/>
                  </a:cubicBezTo>
                  <a:cubicBezTo>
                    <a:pt x="1895905" y="2341586"/>
                    <a:pt x="1868859" y="2366900"/>
                    <a:pt x="1845557" y="2395334"/>
                  </a:cubicBezTo>
                  <a:cubicBezTo>
                    <a:pt x="1808592" y="2440482"/>
                    <a:pt x="1818995" y="2484936"/>
                    <a:pt x="1871286" y="2511428"/>
                  </a:cubicBezTo>
                  <a:cubicBezTo>
                    <a:pt x="1902147" y="2527032"/>
                    <a:pt x="1933079" y="2540070"/>
                    <a:pt x="1970320" y="2532164"/>
                  </a:cubicBezTo>
                  <a:cubicBezTo>
                    <a:pt x="1990987" y="2527795"/>
                    <a:pt x="2013872" y="2532719"/>
                    <a:pt x="2035649" y="2535077"/>
                  </a:cubicBezTo>
                  <a:cubicBezTo>
                    <a:pt x="2095153" y="2541527"/>
                    <a:pt x="2153963" y="2540417"/>
                    <a:pt x="2207572" y="2510388"/>
                  </a:cubicBezTo>
                  <a:cubicBezTo>
                    <a:pt x="2280321" y="2469679"/>
                    <a:pt x="2357301" y="2440967"/>
                    <a:pt x="2437333" y="2417804"/>
                  </a:cubicBezTo>
                  <a:cubicBezTo>
                    <a:pt x="2508904" y="2397137"/>
                    <a:pt x="2531305" y="2360519"/>
                    <a:pt x="2532414" y="2284579"/>
                  </a:cubicBezTo>
                  <a:cubicBezTo>
                    <a:pt x="2533177" y="2232774"/>
                    <a:pt x="2536783" y="2180968"/>
                    <a:pt x="2537407" y="2129163"/>
                  </a:cubicBezTo>
                  <a:cubicBezTo>
                    <a:pt x="2537685" y="2105306"/>
                    <a:pt x="2533039" y="2081379"/>
                    <a:pt x="2532275" y="2057453"/>
                  </a:cubicBezTo>
                  <a:cubicBezTo>
                    <a:pt x="2531860" y="2044207"/>
                    <a:pt x="2531998" y="2029782"/>
                    <a:pt x="2536575" y="2017645"/>
                  </a:cubicBezTo>
                  <a:cubicBezTo>
                    <a:pt x="2554676" y="1969515"/>
                    <a:pt x="2580752" y="1923605"/>
                    <a:pt x="2592681" y="1874157"/>
                  </a:cubicBezTo>
                  <a:cubicBezTo>
                    <a:pt x="2619866" y="1761322"/>
                    <a:pt x="2606412" y="1647100"/>
                    <a:pt x="2591086" y="1533641"/>
                  </a:cubicBezTo>
                  <a:cubicBezTo>
                    <a:pt x="2578741" y="1442236"/>
                    <a:pt x="2565079" y="1351871"/>
                    <a:pt x="2515562" y="1270244"/>
                  </a:cubicBezTo>
                  <a:cubicBezTo>
                    <a:pt x="2436709" y="1140279"/>
                    <a:pt x="2344749" y="1025641"/>
                    <a:pt x="2194395" y="974321"/>
                  </a:cubicBezTo>
                  <a:cubicBezTo>
                    <a:pt x="2142035" y="956428"/>
                    <a:pt x="2088634" y="941726"/>
                    <a:pt x="2035303" y="926884"/>
                  </a:cubicBezTo>
                  <a:cubicBezTo>
                    <a:pt x="1891190" y="886660"/>
                    <a:pt x="1745691" y="878408"/>
                    <a:pt x="1601717" y="923139"/>
                  </a:cubicBezTo>
                  <a:cubicBezTo>
                    <a:pt x="1498452" y="955249"/>
                    <a:pt x="1398170" y="996652"/>
                    <a:pt x="1295946" y="1032299"/>
                  </a:cubicBezTo>
                  <a:cubicBezTo>
                    <a:pt x="1280134" y="1037847"/>
                    <a:pt x="1251907" y="1042008"/>
                    <a:pt x="1245735" y="1034102"/>
                  </a:cubicBezTo>
                  <a:cubicBezTo>
                    <a:pt x="1232974" y="1017735"/>
                    <a:pt x="1224029" y="992005"/>
                    <a:pt x="1226317" y="971547"/>
                  </a:cubicBezTo>
                  <a:cubicBezTo>
                    <a:pt x="1230478" y="934305"/>
                    <a:pt x="1240533" y="896716"/>
                    <a:pt x="1254612" y="861833"/>
                  </a:cubicBezTo>
                  <a:cubicBezTo>
                    <a:pt x="1265847" y="833884"/>
                    <a:pt x="1281798" y="804340"/>
                    <a:pt x="1303921" y="784991"/>
                  </a:cubicBezTo>
                  <a:cubicBezTo>
                    <a:pt x="1396783" y="703711"/>
                    <a:pt x="1451432" y="600932"/>
                    <a:pt x="1484790" y="484699"/>
                  </a:cubicBezTo>
                  <a:cubicBezTo>
                    <a:pt x="1522171" y="354457"/>
                    <a:pt x="1511699" y="222481"/>
                    <a:pt x="1498452" y="90505"/>
                  </a:cubicBezTo>
                  <a:cubicBezTo>
                    <a:pt x="1495193" y="57910"/>
                    <a:pt x="1490685" y="23442"/>
                    <a:pt x="1456564" y="9086"/>
                  </a:cubicBezTo>
                  <a:cubicBezTo>
                    <a:pt x="1416756" y="-7628"/>
                    <a:pt x="1378058" y="-1039"/>
                    <a:pt x="1342966" y="26840"/>
                  </a:cubicBezTo>
                  <a:cubicBezTo>
                    <a:pt x="1309608" y="53332"/>
                    <a:pt x="1276666" y="81697"/>
                    <a:pt x="1239701" y="102225"/>
                  </a:cubicBezTo>
                  <a:cubicBezTo>
                    <a:pt x="1088654" y="186141"/>
                    <a:pt x="1005432" y="317700"/>
                    <a:pt x="972213" y="482202"/>
                  </a:cubicBezTo>
                  <a:cubicBezTo>
                    <a:pt x="958412" y="550722"/>
                    <a:pt x="960631" y="622292"/>
                    <a:pt x="949465" y="691505"/>
                  </a:cubicBezTo>
                  <a:cubicBezTo>
                    <a:pt x="942599" y="733879"/>
                    <a:pt x="929839" y="777362"/>
                    <a:pt x="909657" y="814951"/>
                  </a:cubicBezTo>
                  <a:cubicBezTo>
                    <a:pt x="881778" y="866757"/>
                    <a:pt x="820194" y="861347"/>
                    <a:pt x="794742" y="808917"/>
                  </a:cubicBezTo>
                  <a:cubicBezTo>
                    <a:pt x="782675" y="784020"/>
                    <a:pt x="771232" y="758846"/>
                    <a:pt x="759719" y="733671"/>
                  </a:cubicBezTo>
                  <a:cubicBezTo>
                    <a:pt x="644874" y="482688"/>
                    <a:pt x="457555" y="301542"/>
                    <a:pt x="216489" y="172756"/>
                  </a:cubicBezTo>
                  <a:cubicBezTo>
                    <a:pt x="151784" y="138149"/>
                    <a:pt x="85623" y="106248"/>
                    <a:pt x="19946" y="73514"/>
                  </a:cubicBezTo>
                  <a:cubicBezTo>
                    <a:pt x="15161" y="71156"/>
                    <a:pt x="8920" y="71641"/>
                    <a:pt x="2817" y="70740"/>
                  </a:cubicBezTo>
                  <a:cubicBezTo>
                    <a:pt x="-4673" y="95914"/>
                    <a:pt x="3094" y="112975"/>
                    <a:pt x="22305" y="129064"/>
                  </a:cubicBezTo>
                  <a:close/>
                </a:path>
              </a:pathLst>
            </a:custGeom>
            <a:solidFill>
              <a:schemeClr val="accent1"/>
            </a:solidFill>
            <a:ln w="69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xmlns="" id="{28525984-69AB-454C-B6BA-00EA0506C1A0}"/>
                </a:ext>
              </a:extLst>
            </p:cNvPr>
            <p:cNvSpPr/>
            <p:nvPr/>
          </p:nvSpPr>
          <p:spPr>
            <a:xfrm rot="19772092" flipH="1">
              <a:off x="7651775" y="4469933"/>
              <a:ext cx="785169" cy="596647"/>
            </a:xfrm>
            <a:custGeom>
              <a:avLst/>
              <a:gdLst>
                <a:gd name="connsiteX0" fmla="*/ 762128 w 807878"/>
                <a:gd name="connsiteY0" fmla="*/ 300535 h 613904"/>
                <a:gd name="connsiteX1" fmla="*/ 761401 w 807878"/>
                <a:gd name="connsiteY1" fmla="*/ 303085 h 613904"/>
                <a:gd name="connsiteX2" fmla="*/ 757735 w 807878"/>
                <a:gd name="connsiteY2" fmla="*/ 306179 h 613904"/>
                <a:gd name="connsiteX3" fmla="*/ 763387 w 807878"/>
                <a:gd name="connsiteY3" fmla="*/ 306179 h 613904"/>
                <a:gd name="connsiteX4" fmla="*/ 554888 w 807878"/>
                <a:gd name="connsiteY4" fmla="*/ 24151 h 613904"/>
                <a:gd name="connsiteX5" fmla="*/ 611707 w 807878"/>
                <a:gd name="connsiteY5" fmla="*/ 522 h 613904"/>
                <a:gd name="connsiteX6" fmla="*/ 742363 w 807878"/>
                <a:gd name="connsiteY6" fmla="*/ 134626 h 613904"/>
                <a:gd name="connsiteX7" fmla="*/ 806249 w 807878"/>
                <a:gd name="connsiteY7" fmla="*/ 319871 h 613904"/>
                <a:gd name="connsiteX8" fmla="*/ 797521 w 807878"/>
                <a:gd name="connsiteY8" fmla="*/ 529910 h 613904"/>
                <a:gd name="connsiteX9" fmla="*/ 794673 w 807878"/>
                <a:gd name="connsiteY9" fmla="*/ 571780 h 613904"/>
                <a:gd name="connsiteX10" fmla="*/ 749611 w 807878"/>
                <a:gd name="connsiteY10" fmla="*/ 613558 h 613904"/>
                <a:gd name="connsiteX11" fmla="*/ 445530 w 807878"/>
                <a:gd name="connsiteY11" fmla="*/ 555785 h 613904"/>
                <a:gd name="connsiteX12" fmla="*/ 398078 w 807878"/>
                <a:gd name="connsiteY12" fmla="*/ 540304 h 613904"/>
                <a:gd name="connsiteX13" fmla="*/ 373714 w 807878"/>
                <a:gd name="connsiteY13" fmla="*/ 537011 h 613904"/>
                <a:gd name="connsiteX14" fmla="*/ 181645 w 807878"/>
                <a:gd name="connsiteY14" fmla="*/ 558352 h 613904"/>
                <a:gd name="connsiteX15" fmla="*/ 89973 w 807878"/>
                <a:gd name="connsiteY15" fmla="*/ 553558 h 613904"/>
                <a:gd name="connsiteX16" fmla="*/ 148174 w 807878"/>
                <a:gd name="connsiteY16" fmla="*/ 540339 h 613904"/>
                <a:gd name="connsiteX17" fmla="*/ 217023 w 807878"/>
                <a:gd name="connsiteY17" fmla="*/ 522935 h 613904"/>
                <a:gd name="connsiteX18" fmla="*/ 358154 w 807878"/>
                <a:gd name="connsiteY18" fmla="*/ 487654 h 613904"/>
                <a:gd name="connsiteX19" fmla="*/ 393815 w 807878"/>
                <a:gd name="connsiteY19" fmla="*/ 455237 h 613904"/>
                <a:gd name="connsiteX20" fmla="*/ 433174 w 807878"/>
                <a:gd name="connsiteY20" fmla="*/ 434723 h 613904"/>
                <a:gd name="connsiteX21" fmla="*/ 442403 w 807878"/>
                <a:gd name="connsiteY21" fmla="*/ 415545 h 613904"/>
                <a:gd name="connsiteX22" fmla="*/ 363621 w 807878"/>
                <a:gd name="connsiteY22" fmla="*/ 220741 h 613904"/>
                <a:gd name="connsiteX23" fmla="*/ 32983 w 807878"/>
                <a:gd name="connsiteY23" fmla="*/ 366827 h 613904"/>
                <a:gd name="connsiteX24" fmla="*/ 200 w 807878"/>
                <a:gd name="connsiteY24" fmla="*/ 365692 h 613904"/>
                <a:gd name="connsiteX25" fmla="*/ 68087 w 807878"/>
                <a:gd name="connsiteY25" fmla="*/ 323722 h 613904"/>
                <a:gd name="connsiteX26" fmla="*/ 156235 w 807878"/>
                <a:gd name="connsiteY26" fmla="*/ 281651 h 613904"/>
                <a:gd name="connsiteX27" fmla="*/ 342470 w 807878"/>
                <a:gd name="connsiteY27" fmla="*/ 185830 h 613904"/>
                <a:gd name="connsiteX28" fmla="*/ 349988 w 807878"/>
                <a:gd name="connsiteY28" fmla="*/ 130962 h 613904"/>
                <a:gd name="connsiteX29" fmla="*/ 554888 w 807878"/>
                <a:gd name="connsiteY29" fmla="*/ 24151 h 613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807878" h="613904">
                  <a:moveTo>
                    <a:pt x="762128" y="300535"/>
                  </a:moveTo>
                  <a:lnTo>
                    <a:pt x="761401" y="303085"/>
                  </a:lnTo>
                  <a:lnTo>
                    <a:pt x="757735" y="306179"/>
                  </a:lnTo>
                  <a:lnTo>
                    <a:pt x="763387" y="306179"/>
                  </a:lnTo>
                  <a:close/>
                  <a:moveTo>
                    <a:pt x="554888" y="24151"/>
                  </a:moveTo>
                  <a:cubicBezTo>
                    <a:pt x="578389" y="13491"/>
                    <a:pt x="598530" y="5021"/>
                    <a:pt x="611707" y="522"/>
                  </a:cubicBezTo>
                  <a:cubicBezTo>
                    <a:pt x="648813" y="-8262"/>
                    <a:pt x="721588" y="96092"/>
                    <a:pt x="742363" y="134626"/>
                  </a:cubicBezTo>
                  <a:cubicBezTo>
                    <a:pt x="768325" y="182779"/>
                    <a:pt x="800060" y="252835"/>
                    <a:pt x="806249" y="319871"/>
                  </a:cubicBezTo>
                  <a:cubicBezTo>
                    <a:pt x="812335" y="389033"/>
                    <a:pt x="799559" y="460282"/>
                    <a:pt x="797521" y="529910"/>
                  </a:cubicBezTo>
                  <a:cubicBezTo>
                    <a:pt x="797298" y="543546"/>
                    <a:pt x="796832" y="557810"/>
                    <a:pt x="794673" y="571780"/>
                  </a:cubicBezTo>
                  <a:cubicBezTo>
                    <a:pt x="792089" y="603641"/>
                    <a:pt x="807801" y="616223"/>
                    <a:pt x="749611" y="613558"/>
                  </a:cubicBezTo>
                  <a:cubicBezTo>
                    <a:pt x="691421" y="610893"/>
                    <a:pt x="504120" y="567995"/>
                    <a:pt x="445530" y="555785"/>
                  </a:cubicBezTo>
                  <a:cubicBezTo>
                    <a:pt x="431904" y="550871"/>
                    <a:pt x="413072" y="538887"/>
                    <a:pt x="398078" y="540304"/>
                  </a:cubicBezTo>
                  <a:cubicBezTo>
                    <a:pt x="389913" y="537143"/>
                    <a:pt x="382082" y="535918"/>
                    <a:pt x="373714" y="537011"/>
                  </a:cubicBezTo>
                  <a:cubicBezTo>
                    <a:pt x="309384" y="544607"/>
                    <a:pt x="245743" y="546693"/>
                    <a:pt x="181645" y="558352"/>
                  </a:cubicBezTo>
                  <a:cubicBezTo>
                    <a:pt x="173035" y="560074"/>
                    <a:pt x="80886" y="574234"/>
                    <a:pt x="89973" y="553558"/>
                  </a:cubicBezTo>
                  <a:cubicBezTo>
                    <a:pt x="94300" y="543316"/>
                    <a:pt x="137821" y="542830"/>
                    <a:pt x="148174" y="540339"/>
                  </a:cubicBezTo>
                  <a:lnTo>
                    <a:pt x="217023" y="522935"/>
                  </a:lnTo>
                  <a:lnTo>
                    <a:pt x="358154" y="487654"/>
                  </a:lnTo>
                  <a:cubicBezTo>
                    <a:pt x="372621" y="483866"/>
                    <a:pt x="381658" y="464253"/>
                    <a:pt x="393815" y="455237"/>
                  </a:cubicBezTo>
                  <a:cubicBezTo>
                    <a:pt x="405537" y="446413"/>
                    <a:pt x="420540" y="440305"/>
                    <a:pt x="433174" y="434723"/>
                  </a:cubicBezTo>
                  <a:cubicBezTo>
                    <a:pt x="441887" y="430874"/>
                    <a:pt x="445766" y="425515"/>
                    <a:pt x="442403" y="415545"/>
                  </a:cubicBezTo>
                  <a:cubicBezTo>
                    <a:pt x="430811" y="379882"/>
                    <a:pt x="407335" y="251153"/>
                    <a:pt x="363621" y="220741"/>
                  </a:cubicBezTo>
                  <a:cubicBezTo>
                    <a:pt x="302879" y="235083"/>
                    <a:pt x="143196" y="318132"/>
                    <a:pt x="32983" y="366827"/>
                  </a:cubicBezTo>
                  <a:cubicBezTo>
                    <a:pt x="24706" y="370484"/>
                    <a:pt x="-2597" y="384110"/>
                    <a:pt x="200" y="365692"/>
                  </a:cubicBezTo>
                  <a:cubicBezTo>
                    <a:pt x="3047" y="346211"/>
                    <a:pt x="54339" y="330317"/>
                    <a:pt x="68087" y="323722"/>
                  </a:cubicBezTo>
                  <a:cubicBezTo>
                    <a:pt x="97517" y="310199"/>
                    <a:pt x="127382" y="296482"/>
                    <a:pt x="156235" y="281651"/>
                  </a:cubicBezTo>
                  <a:cubicBezTo>
                    <a:pt x="201965" y="258669"/>
                    <a:pt x="310178" y="210945"/>
                    <a:pt x="342470" y="185830"/>
                  </a:cubicBezTo>
                  <a:cubicBezTo>
                    <a:pt x="374762" y="160715"/>
                    <a:pt x="361239" y="165693"/>
                    <a:pt x="349988" y="130962"/>
                  </a:cubicBezTo>
                  <a:cubicBezTo>
                    <a:pt x="383643" y="107799"/>
                    <a:pt x="484385" y="56129"/>
                    <a:pt x="554888" y="24151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5" name="Group 214">
              <a:extLst>
                <a:ext uri="{FF2B5EF4-FFF2-40B4-BE49-F238E27FC236}">
                  <a16:creationId xmlns:a16="http://schemas.microsoft.com/office/drawing/2014/main" xmlns="" id="{8F5D06F3-7699-4A2C-AD22-B8C3B92A9D2A}"/>
                </a:ext>
              </a:extLst>
            </p:cNvPr>
            <p:cNvGrpSpPr/>
            <p:nvPr/>
          </p:nvGrpSpPr>
          <p:grpSpPr>
            <a:xfrm rot="20373783">
              <a:off x="8765067" y="5011126"/>
              <a:ext cx="979277" cy="1220340"/>
              <a:chOff x="9248721" y="5265152"/>
              <a:chExt cx="787890" cy="981840"/>
            </a:xfrm>
          </p:grpSpPr>
          <p:sp>
            <p:nvSpPr>
              <p:cNvPr id="222" name="Freeform: Shape 221">
                <a:extLst>
                  <a:ext uri="{FF2B5EF4-FFF2-40B4-BE49-F238E27FC236}">
                    <a16:creationId xmlns:a16="http://schemas.microsoft.com/office/drawing/2014/main" xmlns="" id="{99589DDA-99AC-44AC-84CC-EDE8D22DC7D1}"/>
                  </a:ext>
                </a:extLst>
              </p:cNvPr>
              <p:cNvSpPr/>
              <p:nvPr/>
            </p:nvSpPr>
            <p:spPr>
              <a:xfrm>
                <a:off x="9248721" y="5265152"/>
                <a:ext cx="787890" cy="981840"/>
              </a:xfrm>
              <a:custGeom>
                <a:avLst/>
                <a:gdLst>
                  <a:gd name="connsiteX0" fmla="*/ 1575122 w 1575780"/>
                  <a:gd name="connsiteY0" fmla="*/ 1199995 h 1963679"/>
                  <a:gd name="connsiteX1" fmla="*/ 1567892 w 1575780"/>
                  <a:gd name="connsiteY1" fmla="*/ 1058483 h 1963679"/>
                  <a:gd name="connsiteX2" fmla="*/ 1562066 w 1575780"/>
                  <a:gd name="connsiteY2" fmla="*/ 1037214 h 1963679"/>
                  <a:gd name="connsiteX3" fmla="*/ 1553923 w 1575780"/>
                  <a:gd name="connsiteY3" fmla="*/ 974951 h 1963679"/>
                  <a:gd name="connsiteX4" fmla="*/ 1553923 w 1575780"/>
                  <a:gd name="connsiteY4" fmla="*/ 974951 h 1963679"/>
                  <a:gd name="connsiteX5" fmla="*/ 1500927 w 1575780"/>
                  <a:gd name="connsiteY5" fmla="*/ 767737 h 1963679"/>
                  <a:gd name="connsiteX6" fmla="*/ 1445262 w 1575780"/>
                  <a:gd name="connsiteY6" fmla="*/ 623488 h 1963679"/>
                  <a:gd name="connsiteX7" fmla="*/ 1445262 w 1575780"/>
                  <a:gd name="connsiteY7" fmla="*/ 623488 h 1963679"/>
                  <a:gd name="connsiteX8" fmla="*/ 1423642 w 1575780"/>
                  <a:gd name="connsiteY8" fmla="*/ 572948 h 1963679"/>
                  <a:gd name="connsiteX9" fmla="*/ 1423642 w 1575780"/>
                  <a:gd name="connsiteY9" fmla="*/ 572948 h 1963679"/>
                  <a:gd name="connsiteX10" fmla="*/ 1376402 w 1575780"/>
                  <a:gd name="connsiteY10" fmla="*/ 478887 h 1963679"/>
                  <a:gd name="connsiteX11" fmla="*/ 1376402 w 1575780"/>
                  <a:gd name="connsiteY11" fmla="*/ 478887 h 1963679"/>
                  <a:gd name="connsiteX12" fmla="*/ 1335689 w 1575780"/>
                  <a:gd name="connsiteY12" fmla="*/ 407008 h 1963679"/>
                  <a:gd name="connsiteX13" fmla="*/ 1335689 w 1575780"/>
                  <a:gd name="connsiteY13" fmla="*/ 407008 h 1963679"/>
                  <a:gd name="connsiteX14" fmla="*/ 1275322 w 1575780"/>
                  <a:gd name="connsiteY14" fmla="*/ 315685 h 1963679"/>
                  <a:gd name="connsiteX15" fmla="*/ 1198950 w 1575780"/>
                  <a:gd name="connsiteY15" fmla="*/ 221765 h 1963679"/>
                  <a:gd name="connsiteX16" fmla="*/ 1198950 w 1575780"/>
                  <a:gd name="connsiteY16" fmla="*/ 221765 h 1963679"/>
                  <a:gd name="connsiteX17" fmla="*/ 1198950 w 1575780"/>
                  <a:gd name="connsiteY17" fmla="*/ 221765 h 1963679"/>
                  <a:gd name="connsiteX18" fmla="*/ 1175926 w 1575780"/>
                  <a:gd name="connsiteY18" fmla="*/ 194108 h 1963679"/>
                  <a:gd name="connsiteX19" fmla="*/ 959867 w 1575780"/>
                  <a:gd name="connsiteY19" fmla="*/ 37083 h 1963679"/>
                  <a:gd name="connsiteX20" fmla="*/ 652977 w 1575780"/>
                  <a:gd name="connsiteY20" fmla="*/ 24869 h 1963679"/>
                  <a:gd name="connsiteX21" fmla="*/ 373463 w 1575780"/>
                  <a:gd name="connsiteY21" fmla="*/ 229276 h 1963679"/>
                  <a:gd name="connsiteX22" fmla="*/ 373463 w 1575780"/>
                  <a:gd name="connsiteY22" fmla="*/ 229276 h 1963679"/>
                  <a:gd name="connsiteX23" fmla="*/ 297793 w 1575780"/>
                  <a:gd name="connsiteY23" fmla="*/ 326846 h 1963679"/>
                  <a:gd name="connsiteX24" fmla="*/ 297793 w 1575780"/>
                  <a:gd name="connsiteY24" fmla="*/ 326846 h 1963679"/>
                  <a:gd name="connsiteX25" fmla="*/ 297793 w 1575780"/>
                  <a:gd name="connsiteY25" fmla="*/ 326846 h 1963679"/>
                  <a:gd name="connsiteX26" fmla="*/ 242901 w 1575780"/>
                  <a:gd name="connsiteY26" fmla="*/ 410167 h 1963679"/>
                  <a:gd name="connsiteX27" fmla="*/ 199521 w 1575780"/>
                  <a:gd name="connsiteY27" fmla="*/ 482607 h 1963679"/>
                  <a:gd name="connsiteX28" fmla="*/ 152210 w 1575780"/>
                  <a:gd name="connsiteY28" fmla="*/ 576668 h 1963679"/>
                  <a:gd name="connsiteX29" fmla="*/ 127221 w 1575780"/>
                  <a:gd name="connsiteY29" fmla="*/ 631139 h 1963679"/>
                  <a:gd name="connsiteX30" fmla="*/ 127221 w 1575780"/>
                  <a:gd name="connsiteY30" fmla="*/ 631139 h 1963679"/>
                  <a:gd name="connsiteX31" fmla="*/ 127221 w 1575780"/>
                  <a:gd name="connsiteY31" fmla="*/ 631139 h 1963679"/>
                  <a:gd name="connsiteX32" fmla="*/ 54078 w 1575780"/>
                  <a:gd name="connsiteY32" fmla="*/ 837370 h 1963679"/>
                  <a:gd name="connsiteX33" fmla="*/ 21788 w 1575780"/>
                  <a:gd name="connsiteY33" fmla="*/ 974951 h 1963679"/>
                  <a:gd name="connsiteX34" fmla="*/ 21788 w 1575780"/>
                  <a:gd name="connsiteY34" fmla="*/ 974951 h 1963679"/>
                  <a:gd name="connsiteX35" fmla="*/ 14278 w 1575780"/>
                  <a:gd name="connsiteY35" fmla="*/ 1020087 h 1963679"/>
                  <a:gd name="connsiteX36" fmla="*/ 7820 w 1575780"/>
                  <a:gd name="connsiteY36" fmla="*/ 1058553 h 1963679"/>
                  <a:gd name="connsiteX37" fmla="*/ 7820 w 1575780"/>
                  <a:gd name="connsiteY37" fmla="*/ 1058553 h 1963679"/>
                  <a:gd name="connsiteX38" fmla="*/ 7820 w 1575780"/>
                  <a:gd name="connsiteY38" fmla="*/ 1058553 h 1963679"/>
                  <a:gd name="connsiteX39" fmla="*/ 2415 w 1575780"/>
                  <a:gd name="connsiteY39" fmla="*/ 1115691 h 1963679"/>
                  <a:gd name="connsiteX40" fmla="*/ 2274 w 1575780"/>
                  <a:gd name="connsiteY40" fmla="*/ 1236215 h 1963679"/>
                  <a:gd name="connsiteX41" fmla="*/ 18700 w 1575780"/>
                  <a:gd name="connsiteY41" fmla="*/ 1351474 h 1963679"/>
                  <a:gd name="connsiteX42" fmla="*/ 18700 w 1575780"/>
                  <a:gd name="connsiteY42" fmla="*/ 1351474 h 1963679"/>
                  <a:gd name="connsiteX43" fmla="*/ 18700 w 1575780"/>
                  <a:gd name="connsiteY43" fmla="*/ 1351474 h 1963679"/>
                  <a:gd name="connsiteX44" fmla="*/ 32879 w 1575780"/>
                  <a:gd name="connsiteY44" fmla="*/ 1402296 h 1963679"/>
                  <a:gd name="connsiteX45" fmla="*/ 32879 w 1575780"/>
                  <a:gd name="connsiteY45" fmla="*/ 1402296 h 1963679"/>
                  <a:gd name="connsiteX46" fmla="*/ 66151 w 1575780"/>
                  <a:gd name="connsiteY46" fmla="*/ 1493197 h 1963679"/>
                  <a:gd name="connsiteX47" fmla="*/ 66151 w 1575780"/>
                  <a:gd name="connsiteY47" fmla="*/ 1493197 h 1963679"/>
                  <a:gd name="connsiteX48" fmla="*/ 105039 w 1575780"/>
                  <a:gd name="connsiteY48" fmla="*/ 1565568 h 1963679"/>
                  <a:gd name="connsiteX49" fmla="*/ 105039 w 1575780"/>
                  <a:gd name="connsiteY49" fmla="*/ 1565568 h 1963679"/>
                  <a:gd name="connsiteX50" fmla="*/ 105039 w 1575780"/>
                  <a:gd name="connsiteY50" fmla="*/ 1565568 h 1963679"/>
                  <a:gd name="connsiteX51" fmla="*/ 109602 w 1575780"/>
                  <a:gd name="connsiteY51" fmla="*/ 1578764 h 1963679"/>
                  <a:gd name="connsiteX52" fmla="*/ 159370 w 1575780"/>
                  <a:gd name="connsiteY52" fmla="*/ 1652258 h 1963679"/>
                  <a:gd name="connsiteX53" fmla="*/ 159370 w 1575780"/>
                  <a:gd name="connsiteY53" fmla="*/ 1652258 h 1963679"/>
                  <a:gd name="connsiteX54" fmla="*/ 170250 w 1575780"/>
                  <a:gd name="connsiteY54" fmla="*/ 1666437 h 1963679"/>
                  <a:gd name="connsiteX55" fmla="*/ 249780 w 1575780"/>
                  <a:gd name="connsiteY55" fmla="*/ 1750319 h 1963679"/>
                  <a:gd name="connsiteX56" fmla="*/ 249780 w 1575780"/>
                  <a:gd name="connsiteY56" fmla="*/ 1750319 h 1963679"/>
                  <a:gd name="connsiteX57" fmla="*/ 249780 w 1575780"/>
                  <a:gd name="connsiteY57" fmla="*/ 1750319 h 1963679"/>
                  <a:gd name="connsiteX58" fmla="*/ 441130 w 1575780"/>
                  <a:gd name="connsiteY58" fmla="*/ 1883829 h 1963679"/>
                  <a:gd name="connsiteX59" fmla="*/ 720645 w 1575780"/>
                  <a:gd name="connsiteY59" fmla="*/ 1960833 h 1963679"/>
                  <a:gd name="connsiteX60" fmla="*/ 909327 w 1575780"/>
                  <a:gd name="connsiteY60" fmla="*/ 1955147 h 1963679"/>
                  <a:gd name="connsiteX61" fmla="*/ 1167152 w 1575780"/>
                  <a:gd name="connsiteY61" fmla="*/ 1866983 h 1963679"/>
                  <a:gd name="connsiteX62" fmla="*/ 1318702 w 1575780"/>
                  <a:gd name="connsiteY62" fmla="*/ 1757550 h 1963679"/>
                  <a:gd name="connsiteX63" fmla="*/ 1412130 w 1575780"/>
                  <a:gd name="connsiteY63" fmla="*/ 1655838 h 1963679"/>
                  <a:gd name="connsiteX64" fmla="*/ 1466812 w 1575780"/>
                  <a:gd name="connsiteY64" fmla="*/ 1572517 h 1963679"/>
                  <a:gd name="connsiteX65" fmla="*/ 1503103 w 1575780"/>
                  <a:gd name="connsiteY65" fmla="*/ 1507377 h 1963679"/>
                  <a:gd name="connsiteX66" fmla="*/ 1503103 w 1575780"/>
                  <a:gd name="connsiteY66" fmla="*/ 1507377 h 1963679"/>
                  <a:gd name="connsiteX67" fmla="*/ 1503103 w 1575780"/>
                  <a:gd name="connsiteY67" fmla="*/ 1507377 h 1963679"/>
                  <a:gd name="connsiteX68" fmla="*/ 1539463 w 1575780"/>
                  <a:gd name="connsiteY68" fmla="*/ 1409596 h 1963679"/>
                  <a:gd name="connsiteX69" fmla="*/ 1549922 w 1575780"/>
                  <a:gd name="connsiteY69" fmla="*/ 1369514 h 1963679"/>
                  <a:gd name="connsiteX70" fmla="*/ 1549922 w 1575780"/>
                  <a:gd name="connsiteY70" fmla="*/ 1369514 h 1963679"/>
                  <a:gd name="connsiteX71" fmla="*/ 1549922 w 1575780"/>
                  <a:gd name="connsiteY71" fmla="*/ 1369514 h 1963679"/>
                  <a:gd name="connsiteX72" fmla="*/ 1575122 w 1575780"/>
                  <a:gd name="connsiteY72" fmla="*/ 1199995 h 1963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1575780" h="1963679">
                    <a:moveTo>
                      <a:pt x="1575122" y="1199995"/>
                    </a:moveTo>
                    <a:cubicBezTo>
                      <a:pt x="1577509" y="1152684"/>
                      <a:pt x="1573016" y="1105513"/>
                      <a:pt x="1567892" y="1058483"/>
                    </a:cubicBezTo>
                    <a:cubicBezTo>
                      <a:pt x="1571472" y="1050060"/>
                      <a:pt x="1560381" y="1046269"/>
                      <a:pt x="1562066" y="1037214"/>
                    </a:cubicBezTo>
                    <a:cubicBezTo>
                      <a:pt x="1566137" y="1015945"/>
                      <a:pt x="1561504" y="995097"/>
                      <a:pt x="1553923" y="974951"/>
                    </a:cubicBezTo>
                    <a:cubicBezTo>
                      <a:pt x="1553923" y="974951"/>
                      <a:pt x="1553923" y="974951"/>
                      <a:pt x="1553923" y="974951"/>
                    </a:cubicBezTo>
                    <a:cubicBezTo>
                      <a:pt x="1542692" y="904266"/>
                      <a:pt x="1523389" y="835545"/>
                      <a:pt x="1500927" y="767737"/>
                    </a:cubicBezTo>
                    <a:cubicBezTo>
                      <a:pt x="1484712" y="718742"/>
                      <a:pt x="1468216" y="669886"/>
                      <a:pt x="1445262" y="623488"/>
                    </a:cubicBezTo>
                    <a:cubicBezTo>
                      <a:pt x="1445262" y="623488"/>
                      <a:pt x="1445262" y="623488"/>
                      <a:pt x="1445262" y="623488"/>
                    </a:cubicBezTo>
                    <a:cubicBezTo>
                      <a:pt x="1441331" y="605237"/>
                      <a:pt x="1434172" y="588391"/>
                      <a:pt x="1423642" y="572948"/>
                    </a:cubicBezTo>
                    <a:cubicBezTo>
                      <a:pt x="1423642" y="572948"/>
                      <a:pt x="1423642" y="572948"/>
                      <a:pt x="1423642" y="572948"/>
                    </a:cubicBezTo>
                    <a:cubicBezTo>
                      <a:pt x="1409744" y="540658"/>
                      <a:pt x="1394441" y="509071"/>
                      <a:pt x="1376402" y="478887"/>
                    </a:cubicBezTo>
                    <a:cubicBezTo>
                      <a:pt x="1376402" y="478887"/>
                      <a:pt x="1376402" y="478887"/>
                      <a:pt x="1376402" y="478887"/>
                    </a:cubicBezTo>
                    <a:cubicBezTo>
                      <a:pt x="1364960" y="453687"/>
                      <a:pt x="1350500" y="430242"/>
                      <a:pt x="1335689" y="407008"/>
                    </a:cubicBezTo>
                    <a:cubicBezTo>
                      <a:pt x="1335689" y="407008"/>
                      <a:pt x="1335689" y="407008"/>
                      <a:pt x="1335689" y="407008"/>
                    </a:cubicBezTo>
                    <a:cubicBezTo>
                      <a:pt x="1316877" y="375701"/>
                      <a:pt x="1297784" y="344535"/>
                      <a:pt x="1275322" y="315685"/>
                    </a:cubicBezTo>
                    <a:cubicBezTo>
                      <a:pt x="1251736" y="282834"/>
                      <a:pt x="1227659" y="250404"/>
                      <a:pt x="1198950" y="221765"/>
                    </a:cubicBezTo>
                    <a:lnTo>
                      <a:pt x="1198950" y="221765"/>
                    </a:lnTo>
                    <a:lnTo>
                      <a:pt x="1198950" y="221765"/>
                    </a:lnTo>
                    <a:cubicBezTo>
                      <a:pt x="1191299" y="212499"/>
                      <a:pt x="1184349" y="202532"/>
                      <a:pt x="1175926" y="194108"/>
                    </a:cubicBezTo>
                    <a:cubicBezTo>
                      <a:pt x="1112260" y="130372"/>
                      <a:pt x="1043258" y="73935"/>
                      <a:pt x="959867" y="37083"/>
                    </a:cubicBezTo>
                    <a:cubicBezTo>
                      <a:pt x="859068" y="-7420"/>
                      <a:pt x="756303" y="-12334"/>
                      <a:pt x="652977" y="24869"/>
                    </a:cubicBezTo>
                    <a:cubicBezTo>
                      <a:pt x="540175" y="65512"/>
                      <a:pt x="452151" y="141322"/>
                      <a:pt x="373463" y="229276"/>
                    </a:cubicBezTo>
                    <a:cubicBezTo>
                      <a:pt x="373463" y="229276"/>
                      <a:pt x="373463" y="229276"/>
                      <a:pt x="373463" y="229276"/>
                    </a:cubicBezTo>
                    <a:cubicBezTo>
                      <a:pt x="346578" y="260512"/>
                      <a:pt x="319624" y="291678"/>
                      <a:pt x="297793" y="326846"/>
                    </a:cubicBezTo>
                    <a:cubicBezTo>
                      <a:pt x="297793" y="326846"/>
                      <a:pt x="297793" y="326846"/>
                      <a:pt x="297793" y="326846"/>
                    </a:cubicBezTo>
                    <a:cubicBezTo>
                      <a:pt x="297793" y="326846"/>
                      <a:pt x="297793" y="326846"/>
                      <a:pt x="297793" y="326846"/>
                    </a:cubicBezTo>
                    <a:cubicBezTo>
                      <a:pt x="276594" y="352748"/>
                      <a:pt x="257923" y="380194"/>
                      <a:pt x="242901" y="410167"/>
                    </a:cubicBezTo>
                    <a:cubicBezTo>
                      <a:pt x="225212" y="432418"/>
                      <a:pt x="213349" y="458109"/>
                      <a:pt x="199521" y="482607"/>
                    </a:cubicBezTo>
                    <a:cubicBezTo>
                      <a:pt x="182744" y="513423"/>
                      <a:pt x="165547" y="544098"/>
                      <a:pt x="152210" y="576668"/>
                    </a:cubicBezTo>
                    <a:cubicBezTo>
                      <a:pt x="141119" y="593585"/>
                      <a:pt x="134380" y="612467"/>
                      <a:pt x="127221" y="631139"/>
                    </a:cubicBezTo>
                    <a:cubicBezTo>
                      <a:pt x="127221" y="631139"/>
                      <a:pt x="127221" y="631139"/>
                      <a:pt x="127221" y="631139"/>
                    </a:cubicBezTo>
                    <a:cubicBezTo>
                      <a:pt x="127221" y="631139"/>
                      <a:pt x="127221" y="631139"/>
                      <a:pt x="127221" y="631139"/>
                    </a:cubicBezTo>
                    <a:cubicBezTo>
                      <a:pt x="99283" y="698596"/>
                      <a:pt x="74013" y="767035"/>
                      <a:pt x="54078" y="837370"/>
                    </a:cubicBezTo>
                    <a:cubicBezTo>
                      <a:pt x="41232" y="882716"/>
                      <a:pt x="28387" y="928132"/>
                      <a:pt x="21788" y="974951"/>
                    </a:cubicBezTo>
                    <a:cubicBezTo>
                      <a:pt x="21788" y="974951"/>
                      <a:pt x="21788" y="974951"/>
                      <a:pt x="21788" y="974951"/>
                    </a:cubicBezTo>
                    <a:cubicBezTo>
                      <a:pt x="15822" y="989482"/>
                      <a:pt x="18279" y="1005556"/>
                      <a:pt x="14278" y="1020087"/>
                    </a:cubicBezTo>
                    <a:cubicBezTo>
                      <a:pt x="10768" y="1032862"/>
                      <a:pt x="6977" y="1045216"/>
                      <a:pt x="7820" y="1058553"/>
                    </a:cubicBezTo>
                    <a:cubicBezTo>
                      <a:pt x="7820" y="1058553"/>
                      <a:pt x="7820" y="1058553"/>
                      <a:pt x="7820" y="1058553"/>
                    </a:cubicBezTo>
                    <a:cubicBezTo>
                      <a:pt x="7820" y="1058553"/>
                      <a:pt x="7820" y="1058553"/>
                      <a:pt x="7820" y="1058553"/>
                    </a:cubicBezTo>
                    <a:cubicBezTo>
                      <a:pt x="5995" y="1077576"/>
                      <a:pt x="4029" y="1096669"/>
                      <a:pt x="2415" y="1115691"/>
                    </a:cubicBezTo>
                    <a:cubicBezTo>
                      <a:pt x="-1025" y="1155842"/>
                      <a:pt x="-533" y="1195994"/>
                      <a:pt x="2274" y="1236215"/>
                    </a:cubicBezTo>
                    <a:cubicBezTo>
                      <a:pt x="5012" y="1275033"/>
                      <a:pt x="12382" y="1313219"/>
                      <a:pt x="18700" y="1351474"/>
                    </a:cubicBezTo>
                    <a:cubicBezTo>
                      <a:pt x="18700" y="1351474"/>
                      <a:pt x="18700" y="1351474"/>
                      <a:pt x="18700" y="1351474"/>
                    </a:cubicBezTo>
                    <a:cubicBezTo>
                      <a:pt x="18700" y="1351474"/>
                      <a:pt x="18700" y="1351474"/>
                      <a:pt x="18700" y="1351474"/>
                    </a:cubicBezTo>
                    <a:cubicBezTo>
                      <a:pt x="24666" y="1368041"/>
                      <a:pt x="24947" y="1386291"/>
                      <a:pt x="32879" y="1402296"/>
                    </a:cubicBezTo>
                    <a:lnTo>
                      <a:pt x="32879" y="1402296"/>
                    </a:lnTo>
                    <a:cubicBezTo>
                      <a:pt x="41583" y="1433462"/>
                      <a:pt x="53306" y="1463575"/>
                      <a:pt x="66151" y="1493197"/>
                    </a:cubicBezTo>
                    <a:cubicBezTo>
                      <a:pt x="66151" y="1493197"/>
                      <a:pt x="66151" y="1493197"/>
                      <a:pt x="66151" y="1493197"/>
                    </a:cubicBezTo>
                    <a:cubicBezTo>
                      <a:pt x="77102" y="1518397"/>
                      <a:pt x="87280" y="1544018"/>
                      <a:pt x="105039" y="1565568"/>
                    </a:cubicBezTo>
                    <a:cubicBezTo>
                      <a:pt x="105039" y="1565568"/>
                      <a:pt x="105039" y="1565568"/>
                      <a:pt x="105039" y="1565568"/>
                    </a:cubicBezTo>
                    <a:cubicBezTo>
                      <a:pt x="105039" y="1565568"/>
                      <a:pt x="105039" y="1565568"/>
                      <a:pt x="105039" y="1565568"/>
                    </a:cubicBezTo>
                    <a:cubicBezTo>
                      <a:pt x="105179" y="1570481"/>
                      <a:pt x="107075" y="1574553"/>
                      <a:pt x="109602" y="1578764"/>
                    </a:cubicBezTo>
                    <a:cubicBezTo>
                      <a:pt x="124974" y="1604105"/>
                      <a:pt x="140979" y="1628953"/>
                      <a:pt x="159370" y="1652258"/>
                    </a:cubicBezTo>
                    <a:cubicBezTo>
                      <a:pt x="159370" y="1652258"/>
                      <a:pt x="159370" y="1652258"/>
                      <a:pt x="159370" y="1652258"/>
                    </a:cubicBezTo>
                    <a:cubicBezTo>
                      <a:pt x="163020" y="1656961"/>
                      <a:pt x="166389" y="1661945"/>
                      <a:pt x="170250" y="1666437"/>
                    </a:cubicBezTo>
                    <a:cubicBezTo>
                      <a:pt x="195590" y="1695568"/>
                      <a:pt x="218263" y="1727155"/>
                      <a:pt x="249780" y="1750319"/>
                    </a:cubicBezTo>
                    <a:lnTo>
                      <a:pt x="249780" y="1750319"/>
                    </a:lnTo>
                    <a:cubicBezTo>
                      <a:pt x="249780" y="1750319"/>
                      <a:pt x="249780" y="1750319"/>
                      <a:pt x="249780" y="1750319"/>
                    </a:cubicBezTo>
                    <a:cubicBezTo>
                      <a:pt x="304953" y="1807107"/>
                      <a:pt x="370655" y="1849153"/>
                      <a:pt x="441130" y="1883829"/>
                    </a:cubicBezTo>
                    <a:cubicBezTo>
                      <a:pt x="529295" y="1927210"/>
                      <a:pt x="622162" y="1952971"/>
                      <a:pt x="720645" y="1960833"/>
                    </a:cubicBezTo>
                    <a:cubicBezTo>
                      <a:pt x="784030" y="1965887"/>
                      <a:pt x="846854" y="1964342"/>
                      <a:pt x="909327" y="1955147"/>
                    </a:cubicBezTo>
                    <a:cubicBezTo>
                      <a:pt x="1000440" y="1941740"/>
                      <a:pt x="1086498" y="1911627"/>
                      <a:pt x="1167152" y="1866983"/>
                    </a:cubicBezTo>
                    <a:cubicBezTo>
                      <a:pt x="1221974" y="1836659"/>
                      <a:pt x="1273567" y="1801492"/>
                      <a:pt x="1318702" y="1757550"/>
                    </a:cubicBezTo>
                    <a:cubicBezTo>
                      <a:pt x="1352816" y="1726383"/>
                      <a:pt x="1385948" y="1694304"/>
                      <a:pt x="1412130" y="1655838"/>
                    </a:cubicBezTo>
                    <a:cubicBezTo>
                      <a:pt x="1432768" y="1629655"/>
                      <a:pt x="1454037" y="1603824"/>
                      <a:pt x="1466812" y="1572517"/>
                    </a:cubicBezTo>
                    <a:cubicBezTo>
                      <a:pt x="1483448" y="1553354"/>
                      <a:pt x="1491450" y="1529347"/>
                      <a:pt x="1503103" y="1507377"/>
                    </a:cubicBezTo>
                    <a:lnTo>
                      <a:pt x="1503103" y="1507377"/>
                    </a:lnTo>
                    <a:lnTo>
                      <a:pt x="1503103" y="1507377"/>
                    </a:lnTo>
                    <a:cubicBezTo>
                      <a:pt x="1516510" y="1475298"/>
                      <a:pt x="1531461" y="1443710"/>
                      <a:pt x="1539463" y="1409596"/>
                    </a:cubicBezTo>
                    <a:cubicBezTo>
                      <a:pt x="1541920" y="1395978"/>
                      <a:pt x="1551396" y="1384185"/>
                      <a:pt x="1549922" y="1369514"/>
                    </a:cubicBezTo>
                    <a:cubicBezTo>
                      <a:pt x="1549922" y="1369514"/>
                      <a:pt x="1549922" y="1369514"/>
                      <a:pt x="1549922" y="1369514"/>
                    </a:cubicBezTo>
                    <a:cubicBezTo>
                      <a:pt x="1549922" y="1369514"/>
                      <a:pt x="1549922" y="1369514"/>
                      <a:pt x="1549922" y="1369514"/>
                    </a:cubicBezTo>
                    <a:cubicBezTo>
                      <a:pt x="1567822" y="1314342"/>
                      <a:pt x="1572244" y="1257203"/>
                      <a:pt x="1575122" y="1199995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70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xmlns="" id="{EE372B66-E371-4420-902D-BAB4C0611FB6}"/>
                  </a:ext>
                </a:extLst>
              </p:cNvPr>
              <p:cNvSpPr/>
              <p:nvPr/>
            </p:nvSpPr>
            <p:spPr>
              <a:xfrm>
                <a:off x="9252467" y="5360994"/>
                <a:ext cx="780429" cy="804239"/>
              </a:xfrm>
              <a:custGeom>
                <a:avLst/>
                <a:gdLst>
                  <a:gd name="connsiteX0" fmla="*/ 81064 w 780429"/>
                  <a:gd name="connsiteY0" fmla="*/ 724553 h 804239"/>
                  <a:gd name="connsiteX1" fmla="*/ 87241 w 780429"/>
                  <a:gd name="connsiteY1" fmla="*/ 725865 h 804239"/>
                  <a:gd name="connsiteX2" fmla="*/ 174703 w 780429"/>
                  <a:gd name="connsiteY2" fmla="*/ 739974 h 804239"/>
                  <a:gd name="connsiteX3" fmla="*/ 316777 w 780429"/>
                  <a:gd name="connsiteY3" fmla="*/ 753065 h 804239"/>
                  <a:gd name="connsiteX4" fmla="*/ 463132 w 780429"/>
                  <a:gd name="connsiteY4" fmla="*/ 754048 h 804239"/>
                  <a:gd name="connsiteX5" fmla="*/ 640197 w 780429"/>
                  <a:gd name="connsiteY5" fmla="*/ 737412 h 804239"/>
                  <a:gd name="connsiteX6" fmla="*/ 691053 w 780429"/>
                  <a:gd name="connsiteY6" fmla="*/ 729094 h 804239"/>
                  <a:gd name="connsiteX7" fmla="*/ 702215 w 780429"/>
                  <a:gd name="connsiteY7" fmla="*/ 730217 h 804239"/>
                  <a:gd name="connsiteX8" fmla="*/ 655500 w 780429"/>
                  <a:gd name="connsiteY8" fmla="*/ 781073 h 804239"/>
                  <a:gd name="connsiteX9" fmla="*/ 552279 w 780429"/>
                  <a:gd name="connsiteY9" fmla="*/ 795533 h 804239"/>
                  <a:gd name="connsiteX10" fmla="*/ 434528 w 780429"/>
                  <a:gd name="connsiteY10" fmla="*/ 803289 h 804239"/>
                  <a:gd name="connsiteX11" fmla="*/ 323551 w 780429"/>
                  <a:gd name="connsiteY11" fmla="*/ 801991 h 804239"/>
                  <a:gd name="connsiteX12" fmla="*/ 127181 w 780429"/>
                  <a:gd name="connsiteY12" fmla="*/ 778791 h 804239"/>
                  <a:gd name="connsiteX13" fmla="*/ 121039 w 780429"/>
                  <a:gd name="connsiteY13" fmla="*/ 777458 h 804239"/>
                  <a:gd name="connsiteX14" fmla="*/ 81274 w 780429"/>
                  <a:gd name="connsiteY14" fmla="*/ 735517 h 804239"/>
                  <a:gd name="connsiteX15" fmla="*/ 75834 w 780429"/>
                  <a:gd name="connsiteY15" fmla="*/ 728427 h 804239"/>
                  <a:gd name="connsiteX16" fmla="*/ 81064 w 780429"/>
                  <a:gd name="connsiteY16" fmla="*/ 724553 h 804239"/>
                  <a:gd name="connsiteX17" fmla="*/ 29189 w 780429"/>
                  <a:gd name="connsiteY17" fmla="*/ 648931 h 804239"/>
                  <a:gd name="connsiteX18" fmla="*/ 67375 w 780429"/>
                  <a:gd name="connsiteY18" fmla="*/ 654617 h 804239"/>
                  <a:gd name="connsiteX19" fmla="*/ 157294 w 780429"/>
                  <a:gd name="connsiteY19" fmla="*/ 667041 h 804239"/>
                  <a:gd name="connsiteX20" fmla="*/ 241422 w 780429"/>
                  <a:gd name="connsiteY20" fmla="*/ 675535 h 804239"/>
                  <a:gd name="connsiteX21" fmla="*/ 269289 w 780429"/>
                  <a:gd name="connsiteY21" fmla="*/ 677290 h 804239"/>
                  <a:gd name="connsiteX22" fmla="*/ 324287 w 780429"/>
                  <a:gd name="connsiteY22" fmla="*/ 679571 h 804239"/>
                  <a:gd name="connsiteX23" fmla="*/ 436317 w 780429"/>
                  <a:gd name="connsiteY23" fmla="*/ 681010 h 804239"/>
                  <a:gd name="connsiteX24" fmla="*/ 553437 w 780429"/>
                  <a:gd name="connsiteY24" fmla="*/ 675465 h 804239"/>
                  <a:gd name="connsiteX25" fmla="*/ 673329 w 780429"/>
                  <a:gd name="connsiteY25" fmla="*/ 662970 h 804239"/>
                  <a:gd name="connsiteX26" fmla="*/ 739943 w 780429"/>
                  <a:gd name="connsiteY26" fmla="*/ 652757 h 804239"/>
                  <a:gd name="connsiteX27" fmla="*/ 747665 w 780429"/>
                  <a:gd name="connsiteY27" fmla="*/ 655986 h 804239"/>
                  <a:gd name="connsiteX28" fmla="*/ 729555 w 780429"/>
                  <a:gd name="connsiteY28" fmla="*/ 688556 h 804239"/>
                  <a:gd name="connsiteX29" fmla="*/ 665537 w 780429"/>
                  <a:gd name="connsiteY29" fmla="*/ 698033 h 804239"/>
                  <a:gd name="connsiteX30" fmla="*/ 601380 w 780429"/>
                  <a:gd name="connsiteY30" fmla="*/ 706491 h 804239"/>
                  <a:gd name="connsiteX31" fmla="*/ 495491 w 780429"/>
                  <a:gd name="connsiteY31" fmla="*/ 715230 h 804239"/>
                  <a:gd name="connsiteX32" fmla="*/ 402448 w 780429"/>
                  <a:gd name="connsiteY32" fmla="*/ 717757 h 804239"/>
                  <a:gd name="connsiteX33" fmla="*/ 303053 w 780429"/>
                  <a:gd name="connsiteY33" fmla="*/ 715301 h 804239"/>
                  <a:gd name="connsiteX34" fmla="*/ 186460 w 780429"/>
                  <a:gd name="connsiteY34" fmla="*/ 705228 h 804239"/>
                  <a:gd name="connsiteX35" fmla="*/ 55828 w 780429"/>
                  <a:gd name="connsiteY35" fmla="*/ 685328 h 804239"/>
                  <a:gd name="connsiteX36" fmla="*/ 48633 w 780429"/>
                  <a:gd name="connsiteY36" fmla="*/ 685117 h 804239"/>
                  <a:gd name="connsiteX37" fmla="*/ 29189 w 780429"/>
                  <a:gd name="connsiteY37" fmla="*/ 648931 h 804239"/>
                  <a:gd name="connsiteX38" fmla="*/ 5499 w 780429"/>
                  <a:gd name="connsiteY38" fmla="*/ 578000 h 804239"/>
                  <a:gd name="connsiteX39" fmla="*/ 38385 w 780429"/>
                  <a:gd name="connsiteY39" fmla="*/ 585090 h 804239"/>
                  <a:gd name="connsiteX40" fmla="*/ 110510 w 780429"/>
                  <a:gd name="connsiteY40" fmla="*/ 594005 h 804239"/>
                  <a:gd name="connsiteX41" fmla="*/ 152557 w 780429"/>
                  <a:gd name="connsiteY41" fmla="*/ 597935 h 804239"/>
                  <a:gd name="connsiteX42" fmla="*/ 250303 w 780429"/>
                  <a:gd name="connsiteY42" fmla="*/ 604850 h 804239"/>
                  <a:gd name="connsiteX43" fmla="*/ 339625 w 780429"/>
                  <a:gd name="connsiteY43" fmla="*/ 607482 h 804239"/>
                  <a:gd name="connsiteX44" fmla="*/ 427157 w 780429"/>
                  <a:gd name="connsiteY44" fmla="*/ 608500 h 804239"/>
                  <a:gd name="connsiteX45" fmla="*/ 502932 w 780429"/>
                  <a:gd name="connsiteY45" fmla="*/ 606745 h 804239"/>
                  <a:gd name="connsiteX46" fmla="*/ 573092 w 780429"/>
                  <a:gd name="connsiteY46" fmla="*/ 603305 h 804239"/>
                  <a:gd name="connsiteX47" fmla="*/ 684175 w 780429"/>
                  <a:gd name="connsiteY47" fmla="*/ 594145 h 804239"/>
                  <a:gd name="connsiteX48" fmla="*/ 764267 w 780429"/>
                  <a:gd name="connsiteY48" fmla="*/ 584072 h 804239"/>
                  <a:gd name="connsiteX49" fmla="*/ 771111 w 780429"/>
                  <a:gd name="connsiteY49" fmla="*/ 587020 h 804239"/>
                  <a:gd name="connsiteX50" fmla="*/ 765881 w 780429"/>
                  <a:gd name="connsiteY50" fmla="*/ 607131 h 804239"/>
                  <a:gd name="connsiteX51" fmla="*/ 745946 w 780429"/>
                  <a:gd name="connsiteY51" fmla="*/ 607517 h 804239"/>
                  <a:gd name="connsiteX52" fmla="*/ 647884 w 780429"/>
                  <a:gd name="connsiteY52" fmla="*/ 619310 h 804239"/>
                  <a:gd name="connsiteX53" fmla="*/ 568950 w 780429"/>
                  <a:gd name="connsiteY53" fmla="*/ 625487 h 804239"/>
                  <a:gd name="connsiteX54" fmla="*/ 316145 w 780429"/>
                  <a:gd name="connsiteY54" fmla="*/ 630120 h 804239"/>
                  <a:gd name="connsiteX55" fmla="*/ 204746 w 780429"/>
                  <a:gd name="connsiteY55" fmla="*/ 623802 h 804239"/>
                  <a:gd name="connsiteX56" fmla="*/ 134868 w 780429"/>
                  <a:gd name="connsiteY56" fmla="*/ 617730 h 804239"/>
                  <a:gd name="connsiteX57" fmla="*/ 53793 w 780429"/>
                  <a:gd name="connsiteY57" fmla="*/ 607728 h 804239"/>
                  <a:gd name="connsiteX58" fmla="*/ 15642 w 780429"/>
                  <a:gd name="connsiteY58" fmla="*/ 601972 h 804239"/>
                  <a:gd name="connsiteX59" fmla="*/ 12589 w 780429"/>
                  <a:gd name="connsiteY59" fmla="*/ 603411 h 804239"/>
                  <a:gd name="connsiteX60" fmla="*/ 5499 w 780429"/>
                  <a:gd name="connsiteY60" fmla="*/ 578000 h 804239"/>
                  <a:gd name="connsiteX61" fmla="*/ 7043 w 780429"/>
                  <a:gd name="connsiteY61" fmla="*/ 389738 h 804239"/>
                  <a:gd name="connsiteX62" fmla="*/ 16414 w 780429"/>
                  <a:gd name="connsiteY62" fmla="*/ 391563 h 804239"/>
                  <a:gd name="connsiteX63" fmla="*/ 318636 w 780429"/>
                  <a:gd name="connsiteY63" fmla="*/ 391037 h 804239"/>
                  <a:gd name="connsiteX64" fmla="*/ 462289 w 780429"/>
                  <a:gd name="connsiteY64" fmla="*/ 390195 h 804239"/>
                  <a:gd name="connsiteX65" fmla="*/ 760721 w 780429"/>
                  <a:gd name="connsiteY65" fmla="*/ 391599 h 804239"/>
                  <a:gd name="connsiteX66" fmla="*/ 773075 w 780429"/>
                  <a:gd name="connsiteY66" fmla="*/ 389809 h 804239"/>
                  <a:gd name="connsiteX67" fmla="*/ 777147 w 780429"/>
                  <a:gd name="connsiteY67" fmla="*/ 420940 h 804239"/>
                  <a:gd name="connsiteX68" fmla="*/ 780060 w 780429"/>
                  <a:gd name="connsiteY68" fmla="*/ 431609 h 804239"/>
                  <a:gd name="connsiteX69" fmla="*/ 669960 w 780429"/>
                  <a:gd name="connsiteY69" fmla="*/ 433575 h 804239"/>
                  <a:gd name="connsiteX70" fmla="*/ 482997 w 780429"/>
                  <a:gd name="connsiteY70" fmla="*/ 435470 h 804239"/>
                  <a:gd name="connsiteX71" fmla="*/ 352997 w 780429"/>
                  <a:gd name="connsiteY71" fmla="*/ 436523 h 804239"/>
                  <a:gd name="connsiteX72" fmla="*/ 141606 w 780429"/>
                  <a:gd name="connsiteY72" fmla="*/ 434593 h 804239"/>
                  <a:gd name="connsiteX73" fmla="*/ 39648 w 780429"/>
                  <a:gd name="connsiteY73" fmla="*/ 432943 h 804239"/>
                  <a:gd name="connsiteX74" fmla="*/ 59 w 780429"/>
                  <a:gd name="connsiteY74" fmla="*/ 431539 h 804239"/>
                  <a:gd name="connsiteX75" fmla="*/ 3288 w 780429"/>
                  <a:gd name="connsiteY75" fmla="*/ 412306 h 804239"/>
                  <a:gd name="connsiteX76" fmla="*/ 7043 w 780429"/>
                  <a:gd name="connsiteY76" fmla="*/ 389738 h 804239"/>
                  <a:gd name="connsiteX77" fmla="*/ 455621 w 780429"/>
                  <a:gd name="connsiteY77" fmla="*/ 172942 h 804239"/>
                  <a:gd name="connsiteX78" fmla="*/ 542978 w 780429"/>
                  <a:gd name="connsiteY78" fmla="*/ 176347 h 804239"/>
                  <a:gd name="connsiteX79" fmla="*/ 656798 w 780429"/>
                  <a:gd name="connsiteY79" fmla="*/ 185402 h 804239"/>
                  <a:gd name="connsiteX80" fmla="*/ 695967 w 780429"/>
                  <a:gd name="connsiteY80" fmla="*/ 190386 h 804239"/>
                  <a:gd name="connsiteX81" fmla="*/ 708040 w 780429"/>
                  <a:gd name="connsiteY81" fmla="*/ 188806 h 804239"/>
                  <a:gd name="connsiteX82" fmla="*/ 718850 w 780429"/>
                  <a:gd name="connsiteY82" fmla="*/ 214077 h 804239"/>
                  <a:gd name="connsiteX83" fmla="*/ 658237 w 780429"/>
                  <a:gd name="connsiteY83" fmla="*/ 207233 h 804239"/>
                  <a:gd name="connsiteX84" fmla="*/ 611663 w 780429"/>
                  <a:gd name="connsiteY84" fmla="*/ 203407 h 804239"/>
                  <a:gd name="connsiteX85" fmla="*/ 488401 w 780429"/>
                  <a:gd name="connsiteY85" fmla="*/ 197406 h 804239"/>
                  <a:gd name="connsiteX86" fmla="*/ 320321 w 780429"/>
                  <a:gd name="connsiteY86" fmla="*/ 196528 h 804239"/>
                  <a:gd name="connsiteX87" fmla="*/ 236614 w 780429"/>
                  <a:gd name="connsiteY87" fmla="*/ 200003 h 804239"/>
                  <a:gd name="connsiteX88" fmla="*/ 154206 w 780429"/>
                  <a:gd name="connsiteY88" fmla="*/ 206496 h 804239"/>
                  <a:gd name="connsiteX89" fmla="*/ 73728 w 780429"/>
                  <a:gd name="connsiteY89" fmla="*/ 214252 h 804239"/>
                  <a:gd name="connsiteX90" fmla="*/ 59899 w 780429"/>
                  <a:gd name="connsiteY90" fmla="*/ 217867 h 804239"/>
                  <a:gd name="connsiteX91" fmla="*/ 72289 w 780429"/>
                  <a:gd name="connsiteY91" fmla="*/ 190667 h 804239"/>
                  <a:gd name="connsiteX92" fmla="*/ 103981 w 780429"/>
                  <a:gd name="connsiteY92" fmla="*/ 189824 h 804239"/>
                  <a:gd name="connsiteX93" fmla="*/ 165577 w 780429"/>
                  <a:gd name="connsiteY93" fmla="*/ 183507 h 804239"/>
                  <a:gd name="connsiteX94" fmla="*/ 252478 w 780429"/>
                  <a:gd name="connsiteY94" fmla="*/ 176452 h 804239"/>
                  <a:gd name="connsiteX95" fmla="*/ 290278 w 780429"/>
                  <a:gd name="connsiteY95" fmla="*/ 174732 h 804239"/>
                  <a:gd name="connsiteX96" fmla="*/ 455621 w 780429"/>
                  <a:gd name="connsiteY96" fmla="*/ 172942 h 804239"/>
                  <a:gd name="connsiteX97" fmla="*/ 389497 w 780429"/>
                  <a:gd name="connsiteY97" fmla="*/ 87269 h 804239"/>
                  <a:gd name="connsiteX98" fmla="*/ 519989 w 780429"/>
                  <a:gd name="connsiteY98" fmla="*/ 90674 h 804239"/>
                  <a:gd name="connsiteX99" fmla="*/ 595343 w 780429"/>
                  <a:gd name="connsiteY99" fmla="*/ 96816 h 804239"/>
                  <a:gd name="connsiteX100" fmla="*/ 663958 w 780429"/>
                  <a:gd name="connsiteY100" fmla="*/ 105836 h 804239"/>
                  <a:gd name="connsiteX101" fmla="*/ 684315 w 780429"/>
                  <a:gd name="connsiteY101" fmla="*/ 141776 h 804239"/>
                  <a:gd name="connsiteX102" fmla="*/ 625316 w 780429"/>
                  <a:gd name="connsiteY102" fmla="*/ 135634 h 804239"/>
                  <a:gd name="connsiteX103" fmla="*/ 586042 w 780429"/>
                  <a:gd name="connsiteY103" fmla="*/ 131141 h 804239"/>
                  <a:gd name="connsiteX104" fmla="*/ 462009 w 780429"/>
                  <a:gd name="connsiteY104" fmla="*/ 123982 h 804239"/>
                  <a:gd name="connsiteX105" fmla="*/ 329131 w 780429"/>
                  <a:gd name="connsiteY105" fmla="*/ 124087 h 804239"/>
                  <a:gd name="connsiteX106" fmla="*/ 224927 w 780429"/>
                  <a:gd name="connsiteY106" fmla="*/ 130369 h 804239"/>
                  <a:gd name="connsiteX107" fmla="*/ 144413 w 780429"/>
                  <a:gd name="connsiteY107" fmla="*/ 138301 h 804239"/>
                  <a:gd name="connsiteX108" fmla="*/ 99910 w 780429"/>
                  <a:gd name="connsiteY108" fmla="*/ 144408 h 804239"/>
                  <a:gd name="connsiteX109" fmla="*/ 95874 w 780429"/>
                  <a:gd name="connsiteY109" fmla="*/ 143601 h 804239"/>
                  <a:gd name="connsiteX110" fmla="*/ 117635 w 780429"/>
                  <a:gd name="connsiteY110" fmla="*/ 107415 h 804239"/>
                  <a:gd name="connsiteX111" fmla="*/ 180037 w 780429"/>
                  <a:gd name="connsiteY111" fmla="*/ 99624 h 804239"/>
                  <a:gd name="connsiteX112" fmla="*/ 241703 w 780429"/>
                  <a:gd name="connsiteY112" fmla="*/ 93025 h 804239"/>
                  <a:gd name="connsiteX113" fmla="*/ 389497 w 780429"/>
                  <a:gd name="connsiteY113" fmla="*/ 87269 h 804239"/>
                  <a:gd name="connsiteX114" fmla="*/ 342011 w 780429"/>
                  <a:gd name="connsiteY114" fmla="*/ 1212 h 804239"/>
                  <a:gd name="connsiteX115" fmla="*/ 461166 w 780429"/>
                  <a:gd name="connsiteY115" fmla="*/ 2159 h 804239"/>
                  <a:gd name="connsiteX116" fmla="*/ 498965 w 780429"/>
                  <a:gd name="connsiteY116" fmla="*/ 3914 h 804239"/>
                  <a:gd name="connsiteX117" fmla="*/ 589271 w 780429"/>
                  <a:gd name="connsiteY117" fmla="*/ 13145 h 804239"/>
                  <a:gd name="connsiteX118" fmla="*/ 595588 w 780429"/>
                  <a:gd name="connsiteY118" fmla="*/ 13250 h 804239"/>
                  <a:gd name="connsiteX119" fmla="*/ 633844 w 780429"/>
                  <a:gd name="connsiteY119" fmla="*/ 60175 h 804239"/>
                  <a:gd name="connsiteX120" fmla="*/ 625526 w 780429"/>
                  <a:gd name="connsiteY120" fmla="*/ 61895 h 804239"/>
                  <a:gd name="connsiteX121" fmla="*/ 524621 w 780429"/>
                  <a:gd name="connsiteY121" fmla="*/ 51015 h 804239"/>
                  <a:gd name="connsiteX122" fmla="*/ 357067 w 780429"/>
                  <a:gd name="connsiteY122" fmla="*/ 46277 h 804239"/>
                  <a:gd name="connsiteX123" fmla="*/ 252021 w 780429"/>
                  <a:gd name="connsiteY123" fmla="*/ 52629 h 804239"/>
                  <a:gd name="connsiteX124" fmla="*/ 154802 w 780429"/>
                  <a:gd name="connsiteY124" fmla="*/ 64036 h 804239"/>
                  <a:gd name="connsiteX125" fmla="*/ 145080 w 780429"/>
                  <a:gd name="connsiteY125" fmla="*/ 65791 h 804239"/>
                  <a:gd name="connsiteX126" fmla="*/ 182915 w 780429"/>
                  <a:gd name="connsiteY126" fmla="*/ 17005 h 804239"/>
                  <a:gd name="connsiteX127" fmla="*/ 233525 w 780429"/>
                  <a:gd name="connsiteY127" fmla="*/ 9705 h 804239"/>
                  <a:gd name="connsiteX128" fmla="*/ 342011 w 780429"/>
                  <a:gd name="connsiteY128" fmla="*/ 1212 h 804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780429" h="804239">
                    <a:moveTo>
                      <a:pt x="81064" y="724553"/>
                    </a:moveTo>
                    <a:cubicBezTo>
                      <a:pt x="83117" y="724610"/>
                      <a:pt x="85328" y="725531"/>
                      <a:pt x="87241" y="725865"/>
                    </a:cubicBezTo>
                    <a:cubicBezTo>
                      <a:pt x="116301" y="731024"/>
                      <a:pt x="145397" y="736113"/>
                      <a:pt x="174703" y="739974"/>
                    </a:cubicBezTo>
                    <a:cubicBezTo>
                      <a:pt x="221873" y="746186"/>
                      <a:pt x="269185" y="750643"/>
                      <a:pt x="316777" y="753065"/>
                    </a:cubicBezTo>
                    <a:cubicBezTo>
                      <a:pt x="365597" y="755557"/>
                      <a:pt x="414417" y="755311"/>
                      <a:pt x="463132" y="754048"/>
                    </a:cubicBezTo>
                    <a:cubicBezTo>
                      <a:pt x="522411" y="752469"/>
                      <a:pt x="581515" y="746432"/>
                      <a:pt x="640197" y="737412"/>
                    </a:cubicBezTo>
                    <a:cubicBezTo>
                      <a:pt x="657185" y="734815"/>
                      <a:pt x="674137" y="732182"/>
                      <a:pt x="691053" y="729094"/>
                    </a:cubicBezTo>
                    <a:cubicBezTo>
                      <a:pt x="694844" y="728392"/>
                      <a:pt x="698775" y="727093"/>
                      <a:pt x="702215" y="730217"/>
                    </a:cubicBezTo>
                    <a:cubicBezTo>
                      <a:pt x="689088" y="749450"/>
                      <a:pt x="672557" y="765489"/>
                      <a:pt x="655500" y="781073"/>
                    </a:cubicBezTo>
                    <a:cubicBezTo>
                      <a:pt x="621280" y="787145"/>
                      <a:pt x="586885" y="791953"/>
                      <a:pt x="552279" y="795533"/>
                    </a:cubicBezTo>
                    <a:cubicBezTo>
                      <a:pt x="513111" y="799604"/>
                      <a:pt x="473801" y="801113"/>
                      <a:pt x="434528" y="803289"/>
                    </a:cubicBezTo>
                    <a:cubicBezTo>
                      <a:pt x="397395" y="805360"/>
                      <a:pt x="360437" y="803640"/>
                      <a:pt x="323551" y="801991"/>
                    </a:cubicBezTo>
                    <a:cubicBezTo>
                      <a:pt x="257637" y="799042"/>
                      <a:pt x="192146" y="790689"/>
                      <a:pt x="127181" y="778791"/>
                    </a:cubicBezTo>
                    <a:cubicBezTo>
                      <a:pt x="125111" y="778405"/>
                      <a:pt x="123075" y="777914"/>
                      <a:pt x="121039" y="777458"/>
                    </a:cubicBezTo>
                    <a:cubicBezTo>
                      <a:pt x="105281" y="765876"/>
                      <a:pt x="93909" y="750047"/>
                      <a:pt x="81274" y="735517"/>
                    </a:cubicBezTo>
                    <a:cubicBezTo>
                      <a:pt x="79309" y="733270"/>
                      <a:pt x="77624" y="730813"/>
                      <a:pt x="75834" y="728427"/>
                    </a:cubicBezTo>
                    <a:cubicBezTo>
                      <a:pt x="77115" y="725303"/>
                      <a:pt x="79010" y="724496"/>
                      <a:pt x="81064" y="724553"/>
                    </a:cubicBezTo>
                    <a:close/>
                    <a:moveTo>
                      <a:pt x="29189" y="648931"/>
                    </a:moveTo>
                    <a:cubicBezTo>
                      <a:pt x="42140" y="649247"/>
                      <a:pt x="54670" y="652652"/>
                      <a:pt x="67375" y="654617"/>
                    </a:cubicBezTo>
                    <a:cubicBezTo>
                      <a:pt x="97278" y="659215"/>
                      <a:pt x="127286" y="663216"/>
                      <a:pt x="157294" y="667041"/>
                    </a:cubicBezTo>
                    <a:cubicBezTo>
                      <a:pt x="185267" y="670586"/>
                      <a:pt x="213415" y="672341"/>
                      <a:pt x="241422" y="675535"/>
                    </a:cubicBezTo>
                    <a:cubicBezTo>
                      <a:pt x="250653" y="676588"/>
                      <a:pt x="259989" y="676447"/>
                      <a:pt x="269289" y="677290"/>
                    </a:cubicBezTo>
                    <a:cubicBezTo>
                      <a:pt x="287540" y="678904"/>
                      <a:pt x="305966" y="678623"/>
                      <a:pt x="324287" y="679571"/>
                    </a:cubicBezTo>
                    <a:cubicBezTo>
                      <a:pt x="361630" y="681537"/>
                      <a:pt x="399009" y="681993"/>
                      <a:pt x="436317" y="681010"/>
                    </a:cubicBezTo>
                    <a:cubicBezTo>
                      <a:pt x="475380" y="679992"/>
                      <a:pt x="514479" y="678448"/>
                      <a:pt x="553437" y="675465"/>
                    </a:cubicBezTo>
                    <a:cubicBezTo>
                      <a:pt x="593483" y="672411"/>
                      <a:pt x="633423" y="667708"/>
                      <a:pt x="673329" y="662970"/>
                    </a:cubicBezTo>
                    <a:cubicBezTo>
                      <a:pt x="695616" y="660338"/>
                      <a:pt x="717727" y="656126"/>
                      <a:pt x="739943" y="652757"/>
                    </a:cubicBezTo>
                    <a:cubicBezTo>
                      <a:pt x="742962" y="652300"/>
                      <a:pt x="746858" y="650721"/>
                      <a:pt x="747665" y="655986"/>
                    </a:cubicBezTo>
                    <a:cubicBezTo>
                      <a:pt x="741874" y="666971"/>
                      <a:pt x="737873" y="678974"/>
                      <a:pt x="729555" y="688556"/>
                    </a:cubicBezTo>
                    <a:cubicBezTo>
                      <a:pt x="708216" y="691715"/>
                      <a:pt x="686912" y="695014"/>
                      <a:pt x="665537" y="698033"/>
                    </a:cubicBezTo>
                    <a:cubicBezTo>
                      <a:pt x="644163" y="701051"/>
                      <a:pt x="622824" y="704350"/>
                      <a:pt x="601380" y="706491"/>
                    </a:cubicBezTo>
                    <a:cubicBezTo>
                      <a:pt x="566142" y="709966"/>
                      <a:pt x="530869" y="713616"/>
                      <a:pt x="495491" y="715230"/>
                    </a:cubicBezTo>
                    <a:cubicBezTo>
                      <a:pt x="464535" y="716669"/>
                      <a:pt x="433509" y="717757"/>
                      <a:pt x="402448" y="717757"/>
                    </a:cubicBezTo>
                    <a:cubicBezTo>
                      <a:pt x="369281" y="717757"/>
                      <a:pt x="336115" y="717091"/>
                      <a:pt x="303053" y="715301"/>
                    </a:cubicBezTo>
                    <a:cubicBezTo>
                      <a:pt x="264130" y="713195"/>
                      <a:pt x="225242" y="709896"/>
                      <a:pt x="186460" y="705228"/>
                    </a:cubicBezTo>
                    <a:cubicBezTo>
                      <a:pt x="142694" y="699998"/>
                      <a:pt x="99068" y="694032"/>
                      <a:pt x="55828" y="685328"/>
                    </a:cubicBezTo>
                    <a:cubicBezTo>
                      <a:pt x="53512" y="684871"/>
                      <a:pt x="51020" y="685152"/>
                      <a:pt x="48633" y="685117"/>
                    </a:cubicBezTo>
                    <a:cubicBezTo>
                      <a:pt x="39754" y="674342"/>
                      <a:pt x="34664" y="661531"/>
                      <a:pt x="29189" y="648931"/>
                    </a:cubicBezTo>
                    <a:close/>
                    <a:moveTo>
                      <a:pt x="5499" y="578000"/>
                    </a:moveTo>
                    <a:cubicBezTo>
                      <a:pt x="15397" y="585090"/>
                      <a:pt x="27330" y="583440"/>
                      <a:pt x="38385" y="585090"/>
                    </a:cubicBezTo>
                    <a:cubicBezTo>
                      <a:pt x="62322" y="588705"/>
                      <a:pt x="86433" y="591267"/>
                      <a:pt x="110510" y="594005"/>
                    </a:cubicBezTo>
                    <a:cubicBezTo>
                      <a:pt x="124479" y="595584"/>
                      <a:pt x="138518" y="596847"/>
                      <a:pt x="152557" y="597935"/>
                    </a:cubicBezTo>
                    <a:cubicBezTo>
                      <a:pt x="185127" y="600463"/>
                      <a:pt x="217662" y="603797"/>
                      <a:pt x="250303" y="604850"/>
                    </a:cubicBezTo>
                    <a:cubicBezTo>
                      <a:pt x="280065" y="605832"/>
                      <a:pt x="309863" y="606850"/>
                      <a:pt x="339625" y="607482"/>
                    </a:cubicBezTo>
                    <a:cubicBezTo>
                      <a:pt x="368826" y="608114"/>
                      <a:pt x="398027" y="609693"/>
                      <a:pt x="427157" y="608500"/>
                    </a:cubicBezTo>
                    <a:cubicBezTo>
                      <a:pt x="452427" y="607482"/>
                      <a:pt x="477733" y="608149"/>
                      <a:pt x="502932" y="606745"/>
                    </a:cubicBezTo>
                    <a:cubicBezTo>
                      <a:pt x="526307" y="605446"/>
                      <a:pt x="549752" y="604990"/>
                      <a:pt x="573092" y="603305"/>
                    </a:cubicBezTo>
                    <a:cubicBezTo>
                      <a:pt x="610155" y="600638"/>
                      <a:pt x="647182" y="597760"/>
                      <a:pt x="684175" y="594145"/>
                    </a:cubicBezTo>
                    <a:cubicBezTo>
                      <a:pt x="710954" y="591548"/>
                      <a:pt x="737628" y="587722"/>
                      <a:pt x="764267" y="584072"/>
                    </a:cubicBezTo>
                    <a:cubicBezTo>
                      <a:pt x="767811" y="583581"/>
                      <a:pt x="769110" y="585476"/>
                      <a:pt x="771111" y="587020"/>
                    </a:cubicBezTo>
                    <a:cubicBezTo>
                      <a:pt x="771883" y="594426"/>
                      <a:pt x="767145" y="600322"/>
                      <a:pt x="765881" y="607131"/>
                    </a:cubicBezTo>
                    <a:cubicBezTo>
                      <a:pt x="759213" y="602042"/>
                      <a:pt x="752229" y="606534"/>
                      <a:pt x="745946" y="607517"/>
                    </a:cubicBezTo>
                    <a:cubicBezTo>
                      <a:pt x="713375" y="612571"/>
                      <a:pt x="680630" y="615940"/>
                      <a:pt x="647884" y="619310"/>
                    </a:cubicBezTo>
                    <a:cubicBezTo>
                      <a:pt x="621666" y="622012"/>
                      <a:pt x="595238" y="623311"/>
                      <a:pt x="568950" y="625487"/>
                    </a:cubicBezTo>
                    <a:cubicBezTo>
                      <a:pt x="484752" y="632471"/>
                      <a:pt x="400413" y="631102"/>
                      <a:pt x="316145" y="630120"/>
                    </a:cubicBezTo>
                    <a:cubicBezTo>
                      <a:pt x="279047" y="629698"/>
                      <a:pt x="241844" y="627242"/>
                      <a:pt x="204746" y="623802"/>
                    </a:cubicBezTo>
                    <a:cubicBezTo>
                      <a:pt x="181477" y="621661"/>
                      <a:pt x="158137" y="620082"/>
                      <a:pt x="134868" y="617730"/>
                    </a:cubicBezTo>
                    <a:cubicBezTo>
                      <a:pt x="107773" y="615028"/>
                      <a:pt x="80783" y="611237"/>
                      <a:pt x="53793" y="607728"/>
                    </a:cubicBezTo>
                    <a:cubicBezTo>
                      <a:pt x="41053" y="606043"/>
                      <a:pt x="28383" y="603832"/>
                      <a:pt x="15642" y="601972"/>
                    </a:cubicBezTo>
                    <a:cubicBezTo>
                      <a:pt x="14730" y="601831"/>
                      <a:pt x="13607" y="602919"/>
                      <a:pt x="12589" y="603411"/>
                    </a:cubicBezTo>
                    <a:cubicBezTo>
                      <a:pt x="8623" y="595373"/>
                      <a:pt x="8483" y="586283"/>
                      <a:pt x="5499" y="578000"/>
                    </a:cubicBezTo>
                    <a:close/>
                    <a:moveTo>
                      <a:pt x="7043" y="389738"/>
                    </a:moveTo>
                    <a:cubicBezTo>
                      <a:pt x="9710" y="392687"/>
                      <a:pt x="13255" y="391563"/>
                      <a:pt x="16414" y="391563"/>
                    </a:cubicBezTo>
                    <a:cubicBezTo>
                      <a:pt x="117143" y="391599"/>
                      <a:pt x="217907" y="392722"/>
                      <a:pt x="318636" y="391037"/>
                    </a:cubicBezTo>
                    <a:cubicBezTo>
                      <a:pt x="366544" y="390230"/>
                      <a:pt x="414487" y="388896"/>
                      <a:pt x="462289" y="390195"/>
                    </a:cubicBezTo>
                    <a:cubicBezTo>
                      <a:pt x="561790" y="392862"/>
                      <a:pt x="661256" y="390511"/>
                      <a:pt x="760721" y="391599"/>
                    </a:cubicBezTo>
                    <a:cubicBezTo>
                      <a:pt x="764898" y="391634"/>
                      <a:pt x="769215" y="392195"/>
                      <a:pt x="773075" y="389809"/>
                    </a:cubicBezTo>
                    <a:cubicBezTo>
                      <a:pt x="776901" y="399881"/>
                      <a:pt x="779183" y="410270"/>
                      <a:pt x="777147" y="420940"/>
                    </a:cubicBezTo>
                    <a:cubicBezTo>
                      <a:pt x="776305" y="425502"/>
                      <a:pt x="781885" y="427398"/>
                      <a:pt x="780060" y="431609"/>
                    </a:cubicBezTo>
                    <a:cubicBezTo>
                      <a:pt x="743383" y="434312"/>
                      <a:pt x="706601" y="431820"/>
                      <a:pt x="669960" y="433575"/>
                    </a:cubicBezTo>
                    <a:cubicBezTo>
                      <a:pt x="607627" y="436593"/>
                      <a:pt x="545259" y="433083"/>
                      <a:pt x="482997" y="435470"/>
                    </a:cubicBezTo>
                    <a:cubicBezTo>
                      <a:pt x="439652" y="437120"/>
                      <a:pt x="396271" y="437751"/>
                      <a:pt x="352997" y="436523"/>
                    </a:cubicBezTo>
                    <a:cubicBezTo>
                      <a:pt x="282521" y="434522"/>
                      <a:pt x="212046" y="436769"/>
                      <a:pt x="141606" y="434593"/>
                    </a:cubicBezTo>
                    <a:cubicBezTo>
                      <a:pt x="107597" y="433540"/>
                      <a:pt x="73587" y="434698"/>
                      <a:pt x="39648" y="432943"/>
                    </a:cubicBezTo>
                    <a:cubicBezTo>
                      <a:pt x="26452" y="432276"/>
                      <a:pt x="13290" y="431364"/>
                      <a:pt x="59" y="431539"/>
                    </a:cubicBezTo>
                    <a:cubicBezTo>
                      <a:pt x="-363" y="424871"/>
                      <a:pt x="1533" y="418694"/>
                      <a:pt x="3288" y="412306"/>
                    </a:cubicBezTo>
                    <a:cubicBezTo>
                      <a:pt x="5288" y="405041"/>
                      <a:pt x="4060" y="397003"/>
                      <a:pt x="7043" y="389738"/>
                    </a:cubicBezTo>
                    <a:close/>
                    <a:moveTo>
                      <a:pt x="455621" y="172942"/>
                    </a:moveTo>
                    <a:cubicBezTo>
                      <a:pt x="484716" y="173609"/>
                      <a:pt x="513882" y="174452"/>
                      <a:pt x="542978" y="176347"/>
                    </a:cubicBezTo>
                    <a:cubicBezTo>
                      <a:pt x="580953" y="178839"/>
                      <a:pt x="618858" y="182103"/>
                      <a:pt x="656798" y="185402"/>
                    </a:cubicBezTo>
                    <a:cubicBezTo>
                      <a:pt x="669889" y="186525"/>
                      <a:pt x="682875" y="188947"/>
                      <a:pt x="695967" y="190386"/>
                    </a:cubicBezTo>
                    <a:cubicBezTo>
                      <a:pt x="699968" y="190807"/>
                      <a:pt x="704390" y="192176"/>
                      <a:pt x="708040" y="188806"/>
                    </a:cubicBezTo>
                    <a:cubicBezTo>
                      <a:pt x="713305" y="196528"/>
                      <a:pt x="716885" y="204952"/>
                      <a:pt x="718850" y="214077"/>
                    </a:cubicBezTo>
                    <a:cubicBezTo>
                      <a:pt x="698634" y="211760"/>
                      <a:pt x="678453" y="209304"/>
                      <a:pt x="658237" y="207233"/>
                    </a:cubicBezTo>
                    <a:cubicBezTo>
                      <a:pt x="642724" y="205654"/>
                      <a:pt x="627211" y="204215"/>
                      <a:pt x="611663" y="203407"/>
                    </a:cubicBezTo>
                    <a:cubicBezTo>
                      <a:pt x="570564" y="201302"/>
                      <a:pt x="529500" y="199055"/>
                      <a:pt x="488401" y="197406"/>
                    </a:cubicBezTo>
                    <a:cubicBezTo>
                      <a:pt x="432351" y="195195"/>
                      <a:pt x="376336" y="196142"/>
                      <a:pt x="320321" y="196528"/>
                    </a:cubicBezTo>
                    <a:cubicBezTo>
                      <a:pt x="292454" y="196704"/>
                      <a:pt x="264446" y="197932"/>
                      <a:pt x="236614" y="200003"/>
                    </a:cubicBezTo>
                    <a:cubicBezTo>
                      <a:pt x="209133" y="202039"/>
                      <a:pt x="181652" y="204004"/>
                      <a:pt x="154206" y="206496"/>
                    </a:cubicBezTo>
                    <a:cubicBezTo>
                      <a:pt x="127356" y="208953"/>
                      <a:pt x="100577" y="212076"/>
                      <a:pt x="73728" y="214252"/>
                    </a:cubicBezTo>
                    <a:cubicBezTo>
                      <a:pt x="68954" y="214638"/>
                      <a:pt x="64251" y="215726"/>
                      <a:pt x="59899" y="217867"/>
                    </a:cubicBezTo>
                    <a:cubicBezTo>
                      <a:pt x="63339" y="208567"/>
                      <a:pt x="66743" y="199125"/>
                      <a:pt x="72289" y="190667"/>
                    </a:cubicBezTo>
                    <a:cubicBezTo>
                      <a:pt x="82958" y="195686"/>
                      <a:pt x="93487" y="190491"/>
                      <a:pt x="103981" y="189824"/>
                    </a:cubicBezTo>
                    <a:cubicBezTo>
                      <a:pt x="124583" y="188526"/>
                      <a:pt x="145045" y="185367"/>
                      <a:pt x="165577" y="183507"/>
                    </a:cubicBezTo>
                    <a:cubicBezTo>
                      <a:pt x="194532" y="180874"/>
                      <a:pt x="223487" y="178663"/>
                      <a:pt x="252478" y="176452"/>
                    </a:cubicBezTo>
                    <a:cubicBezTo>
                      <a:pt x="265043" y="175505"/>
                      <a:pt x="277678" y="175399"/>
                      <a:pt x="290278" y="174732"/>
                    </a:cubicBezTo>
                    <a:cubicBezTo>
                      <a:pt x="345345" y="171854"/>
                      <a:pt x="400518" y="171643"/>
                      <a:pt x="455621" y="172942"/>
                    </a:cubicBezTo>
                    <a:close/>
                    <a:moveTo>
                      <a:pt x="389497" y="87269"/>
                    </a:moveTo>
                    <a:cubicBezTo>
                      <a:pt x="433018" y="87761"/>
                      <a:pt x="476503" y="87164"/>
                      <a:pt x="519989" y="90674"/>
                    </a:cubicBezTo>
                    <a:cubicBezTo>
                      <a:pt x="545119" y="92674"/>
                      <a:pt x="570283" y="94499"/>
                      <a:pt x="595343" y="96816"/>
                    </a:cubicBezTo>
                    <a:cubicBezTo>
                      <a:pt x="618297" y="98957"/>
                      <a:pt x="641109" y="102782"/>
                      <a:pt x="663958" y="105836"/>
                    </a:cubicBezTo>
                    <a:cubicBezTo>
                      <a:pt x="671363" y="117489"/>
                      <a:pt x="678593" y="129211"/>
                      <a:pt x="684315" y="141776"/>
                    </a:cubicBezTo>
                    <a:cubicBezTo>
                      <a:pt x="664660" y="139740"/>
                      <a:pt x="644971" y="137775"/>
                      <a:pt x="625316" y="135634"/>
                    </a:cubicBezTo>
                    <a:cubicBezTo>
                      <a:pt x="612225" y="134230"/>
                      <a:pt x="599169" y="132019"/>
                      <a:pt x="586042" y="131141"/>
                    </a:cubicBezTo>
                    <a:cubicBezTo>
                      <a:pt x="544697" y="128404"/>
                      <a:pt x="503388" y="125140"/>
                      <a:pt x="462009" y="123982"/>
                    </a:cubicBezTo>
                    <a:cubicBezTo>
                      <a:pt x="417751" y="122753"/>
                      <a:pt x="373388" y="122683"/>
                      <a:pt x="329131" y="124087"/>
                    </a:cubicBezTo>
                    <a:cubicBezTo>
                      <a:pt x="294384" y="125175"/>
                      <a:pt x="259637" y="127316"/>
                      <a:pt x="224927" y="130369"/>
                    </a:cubicBezTo>
                    <a:cubicBezTo>
                      <a:pt x="198042" y="132756"/>
                      <a:pt x="171228" y="135704"/>
                      <a:pt x="144413" y="138301"/>
                    </a:cubicBezTo>
                    <a:cubicBezTo>
                      <a:pt x="129533" y="139740"/>
                      <a:pt x="114757" y="142267"/>
                      <a:pt x="99910" y="144408"/>
                    </a:cubicBezTo>
                    <a:cubicBezTo>
                      <a:pt x="98331" y="144619"/>
                      <a:pt x="96997" y="144970"/>
                      <a:pt x="95874" y="143601"/>
                    </a:cubicBezTo>
                    <a:cubicBezTo>
                      <a:pt x="102823" y="131352"/>
                      <a:pt x="108790" y="118542"/>
                      <a:pt x="117635" y="107415"/>
                    </a:cubicBezTo>
                    <a:cubicBezTo>
                      <a:pt x="138447" y="104818"/>
                      <a:pt x="159225" y="102045"/>
                      <a:pt x="180037" y="99624"/>
                    </a:cubicBezTo>
                    <a:cubicBezTo>
                      <a:pt x="200569" y="97237"/>
                      <a:pt x="221101" y="94745"/>
                      <a:pt x="241703" y="93025"/>
                    </a:cubicBezTo>
                    <a:cubicBezTo>
                      <a:pt x="290875" y="88919"/>
                      <a:pt x="340115" y="86743"/>
                      <a:pt x="389497" y="87269"/>
                    </a:cubicBezTo>
                    <a:close/>
                    <a:moveTo>
                      <a:pt x="342011" y="1212"/>
                    </a:moveTo>
                    <a:cubicBezTo>
                      <a:pt x="381671" y="18"/>
                      <a:pt x="421471" y="-1140"/>
                      <a:pt x="461166" y="2159"/>
                    </a:cubicBezTo>
                    <a:cubicBezTo>
                      <a:pt x="473731" y="3212"/>
                      <a:pt x="486365" y="3037"/>
                      <a:pt x="498965" y="3914"/>
                    </a:cubicBezTo>
                    <a:cubicBezTo>
                      <a:pt x="529184" y="6020"/>
                      <a:pt x="559297" y="8933"/>
                      <a:pt x="589271" y="13145"/>
                    </a:cubicBezTo>
                    <a:cubicBezTo>
                      <a:pt x="591341" y="13425"/>
                      <a:pt x="593483" y="13215"/>
                      <a:pt x="595588" y="13250"/>
                    </a:cubicBezTo>
                    <a:cubicBezTo>
                      <a:pt x="610013" y="27534"/>
                      <a:pt x="622051" y="43750"/>
                      <a:pt x="633844" y="60175"/>
                    </a:cubicBezTo>
                    <a:cubicBezTo>
                      <a:pt x="631598" y="63229"/>
                      <a:pt x="628334" y="62316"/>
                      <a:pt x="625526" y="61895"/>
                    </a:cubicBezTo>
                    <a:cubicBezTo>
                      <a:pt x="592043" y="56946"/>
                      <a:pt x="558385" y="53788"/>
                      <a:pt x="524621" y="51015"/>
                    </a:cubicBezTo>
                    <a:cubicBezTo>
                      <a:pt x="468817" y="46417"/>
                      <a:pt x="412942" y="44522"/>
                      <a:pt x="357067" y="46277"/>
                    </a:cubicBezTo>
                    <a:cubicBezTo>
                      <a:pt x="322041" y="47365"/>
                      <a:pt x="286978" y="49155"/>
                      <a:pt x="252021" y="52629"/>
                    </a:cubicBezTo>
                    <a:cubicBezTo>
                      <a:pt x="219521" y="55858"/>
                      <a:pt x="187161" y="59719"/>
                      <a:pt x="154802" y="64036"/>
                    </a:cubicBezTo>
                    <a:cubicBezTo>
                      <a:pt x="151538" y="64457"/>
                      <a:pt x="148344" y="65194"/>
                      <a:pt x="145080" y="65791"/>
                    </a:cubicBezTo>
                    <a:cubicBezTo>
                      <a:pt x="155995" y="48207"/>
                      <a:pt x="169473" y="32624"/>
                      <a:pt x="182915" y="17005"/>
                    </a:cubicBezTo>
                    <a:cubicBezTo>
                      <a:pt x="199551" y="12899"/>
                      <a:pt x="216643" y="11951"/>
                      <a:pt x="233525" y="9705"/>
                    </a:cubicBezTo>
                    <a:cubicBezTo>
                      <a:pt x="269535" y="4897"/>
                      <a:pt x="305791" y="2300"/>
                      <a:pt x="342011" y="121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013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216" name="Group 215">
              <a:extLst>
                <a:ext uri="{FF2B5EF4-FFF2-40B4-BE49-F238E27FC236}">
                  <a16:creationId xmlns:a16="http://schemas.microsoft.com/office/drawing/2014/main" xmlns="" id="{D33CC9B1-4321-48A2-9783-900B18E08C45}"/>
                </a:ext>
              </a:extLst>
            </p:cNvPr>
            <p:cNvGrpSpPr/>
            <p:nvPr/>
          </p:nvGrpSpPr>
          <p:grpSpPr>
            <a:xfrm>
              <a:off x="9449530" y="5016369"/>
              <a:ext cx="979872" cy="1220339"/>
              <a:chOff x="10556549" y="5224439"/>
              <a:chExt cx="788369" cy="981840"/>
            </a:xfrm>
          </p:grpSpPr>
          <p:sp>
            <p:nvSpPr>
              <p:cNvPr id="220" name="Freeform: Shape 219">
                <a:extLst>
                  <a:ext uri="{FF2B5EF4-FFF2-40B4-BE49-F238E27FC236}">
                    <a16:creationId xmlns:a16="http://schemas.microsoft.com/office/drawing/2014/main" xmlns="" id="{245E54F4-0FB7-4FBB-8CE6-87949AF43A76}"/>
                  </a:ext>
                </a:extLst>
              </p:cNvPr>
              <p:cNvSpPr/>
              <p:nvPr/>
            </p:nvSpPr>
            <p:spPr>
              <a:xfrm>
                <a:off x="10556549" y="5224439"/>
                <a:ext cx="787890" cy="981840"/>
              </a:xfrm>
              <a:custGeom>
                <a:avLst/>
                <a:gdLst>
                  <a:gd name="connsiteX0" fmla="*/ 1575122 w 1575780"/>
                  <a:gd name="connsiteY0" fmla="*/ 1199995 h 1963679"/>
                  <a:gd name="connsiteX1" fmla="*/ 1567892 w 1575780"/>
                  <a:gd name="connsiteY1" fmla="*/ 1058483 h 1963679"/>
                  <a:gd name="connsiteX2" fmla="*/ 1562066 w 1575780"/>
                  <a:gd name="connsiteY2" fmla="*/ 1037214 h 1963679"/>
                  <a:gd name="connsiteX3" fmla="*/ 1553924 w 1575780"/>
                  <a:gd name="connsiteY3" fmla="*/ 974951 h 1963679"/>
                  <a:gd name="connsiteX4" fmla="*/ 1553924 w 1575780"/>
                  <a:gd name="connsiteY4" fmla="*/ 974951 h 1963679"/>
                  <a:gd name="connsiteX5" fmla="*/ 1500926 w 1575780"/>
                  <a:gd name="connsiteY5" fmla="*/ 767737 h 1963679"/>
                  <a:gd name="connsiteX6" fmla="*/ 1445262 w 1575780"/>
                  <a:gd name="connsiteY6" fmla="*/ 623488 h 1963679"/>
                  <a:gd name="connsiteX7" fmla="*/ 1445262 w 1575780"/>
                  <a:gd name="connsiteY7" fmla="*/ 623488 h 1963679"/>
                  <a:gd name="connsiteX8" fmla="*/ 1423642 w 1575780"/>
                  <a:gd name="connsiteY8" fmla="*/ 572948 h 1963679"/>
                  <a:gd name="connsiteX9" fmla="*/ 1423642 w 1575780"/>
                  <a:gd name="connsiteY9" fmla="*/ 572948 h 1963679"/>
                  <a:gd name="connsiteX10" fmla="*/ 1376401 w 1575780"/>
                  <a:gd name="connsiteY10" fmla="*/ 478887 h 1963679"/>
                  <a:gd name="connsiteX11" fmla="*/ 1376401 w 1575780"/>
                  <a:gd name="connsiteY11" fmla="*/ 478887 h 1963679"/>
                  <a:gd name="connsiteX12" fmla="*/ 1335689 w 1575780"/>
                  <a:gd name="connsiteY12" fmla="*/ 407008 h 1963679"/>
                  <a:gd name="connsiteX13" fmla="*/ 1335689 w 1575780"/>
                  <a:gd name="connsiteY13" fmla="*/ 407008 h 1963679"/>
                  <a:gd name="connsiteX14" fmla="*/ 1275322 w 1575780"/>
                  <a:gd name="connsiteY14" fmla="*/ 315685 h 1963679"/>
                  <a:gd name="connsiteX15" fmla="*/ 1198950 w 1575780"/>
                  <a:gd name="connsiteY15" fmla="*/ 221765 h 1963679"/>
                  <a:gd name="connsiteX16" fmla="*/ 1198950 w 1575780"/>
                  <a:gd name="connsiteY16" fmla="*/ 221765 h 1963679"/>
                  <a:gd name="connsiteX17" fmla="*/ 1198950 w 1575780"/>
                  <a:gd name="connsiteY17" fmla="*/ 221765 h 1963679"/>
                  <a:gd name="connsiteX18" fmla="*/ 1175926 w 1575780"/>
                  <a:gd name="connsiteY18" fmla="*/ 194108 h 1963679"/>
                  <a:gd name="connsiteX19" fmla="*/ 959867 w 1575780"/>
                  <a:gd name="connsiteY19" fmla="*/ 37083 h 1963679"/>
                  <a:gd name="connsiteX20" fmla="*/ 652977 w 1575780"/>
                  <a:gd name="connsiteY20" fmla="*/ 24869 h 1963679"/>
                  <a:gd name="connsiteX21" fmla="*/ 373463 w 1575780"/>
                  <a:gd name="connsiteY21" fmla="*/ 229276 h 1963679"/>
                  <a:gd name="connsiteX22" fmla="*/ 373463 w 1575780"/>
                  <a:gd name="connsiteY22" fmla="*/ 229276 h 1963679"/>
                  <a:gd name="connsiteX23" fmla="*/ 297793 w 1575780"/>
                  <a:gd name="connsiteY23" fmla="*/ 326846 h 1963679"/>
                  <a:gd name="connsiteX24" fmla="*/ 297793 w 1575780"/>
                  <a:gd name="connsiteY24" fmla="*/ 326846 h 1963679"/>
                  <a:gd name="connsiteX25" fmla="*/ 297793 w 1575780"/>
                  <a:gd name="connsiteY25" fmla="*/ 326846 h 1963679"/>
                  <a:gd name="connsiteX26" fmla="*/ 242901 w 1575780"/>
                  <a:gd name="connsiteY26" fmla="*/ 410167 h 1963679"/>
                  <a:gd name="connsiteX27" fmla="*/ 199521 w 1575780"/>
                  <a:gd name="connsiteY27" fmla="*/ 482607 h 1963679"/>
                  <a:gd name="connsiteX28" fmla="*/ 152210 w 1575780"/>
                  <a:gd name="connsiteY28" fmla="*/ 576668 h 1963679"/>
                  <a:gd name="connsiteX29" fmla="*/ 127221 w 1575780"/>
                  <a:gd name="connsiteY29" fmla="*/ 631139 h 1963679"/>
                  <a:gd name="connsiteX30" fmla="*/ 127221 w 1575780"/>
                  <a:gd name="connsiteY30" fmla="*/ 631139 h 1963679"/>
                  <a:gd name="connsiteX31" fmla="*/ 127221 w 1575780"/>
                  <a:gd name="connsiteY31" fmla="*/ 631139 h 1963679"/>
                  <a:gd name="connsiteX32" fmla="*/ 54078 w 1575780"/>
                  <a:gd name="connsiteY32" fmla="*/ 837370 h 1963679"/>
                  <a:gd name="connsiteX33" fmla="*/ 21789 w 1575780"/>
                  <a:gd name="connsiteY33" fmla="*/ 974951 h 1963679"/>
                  <a:gd name="connsiteX34" fmla="*/ 21789 w 1575780"/>
                  <a:gd name="connsiteY34" fmla="*/ 974951 h 1963679"/>
                  <a:gd name="connsiteX35" fmla="*/ 14278 w 1575780"/>
                  <a:gd name="connsiteY35" fmla="*/ 1020087 h 1963679"/>
                  <a:gd name="connsiteX36" fmla="*/ 7820 w 1575780"/>
                  <a:gd name="connsiteY36" fmla="*/ 1058553 h 1963679"/>
                  <a:gd name="connsiteX37" fmla="*/ 7820 w 1575780"/>
                  <a:gd name="connsiteY37" fmla="*/ 1058553 h 1963679"/>
                  <a:gd name="connsiteX38" fmla="*/ 7820 w 1575780"/>
                  <a:gd name="connsiteY38" fmla="*/ 1058553 h 1963679"/>
                  <a:gd name="connsiteX39" fmla="*/ 2415 w 1575780"/>
                  <a:gd name="connsiteY39" fmla="*/ 1115691 h 1963679"/>
                  <a:gd name="connsiteX40" fmla="*/ 2274 w 1575780"/>
                  <a:gd name="connsiteY40" fmla="*/ 1236215 h 1963679"/>
                  <a:gd name="connsiteX41" fmla="*/ 18700 w 1575780"/>
                  <a:gd name="connsiteY41" fmla="*/ 1351475 h 1963679"/>
                  <a:gd name="connsiteX42" fmla="*/ 18700 w 1575780"/>
                  <a:gd name="connsiteY42" fmla="*/ 1351475 h 1963679"/>
                  <a:gd name="connsiteX43" fmla="*/ 18700 w 1575780"/>
                  <a:gd name="connsiteY43" fmla="*/ 1351475 h 1963679"/>
                  <a:gd name="connsiteX44" fmla="*/ 32879 w 1575780"/>
                  <a:gd name="connsiteY44" fmla="*/ 1402295 h 1963679"/>
                  <a:gd name="connsiteX45" fmla="*/ 32879 w 1575780"/>
                  <a:gd name="connsiteY45" fmla="*/ 1402295 h 1963679"/>
                  <a:gd name="connsiteX46" fmla="*/ 66151 w 1575780"/>
                  <a:gd name="connsiteY46" fmla="*/ 1493197 h 1963679"/>
                  <a:gd name="connsiteX47" fmla="*/ 66151 w 1575780"/>
                  <a:gd name="connsiteY47" fmla="*/ 1493197 h 1963679"/>
                  <a:gd name="connsiteX48" fmla="*/ 105039 w 1575780"/>
                  <a:gd name="connsiteY48" fmla="*/ 1565568 h 1963679"/>
                  <a:gd name="connsiteX49" fmla="*/ 105039 w 1575780"/>
                  <a:gd name="connsiteY49" fmla="*/ 1565568 h 1963679"/>
                  <a:gd name="connsiteX50" fmla="*/ 105039 w 1575780"/>
                  <a:gd name="connsiteY50" fmla="*/ 1565568 h 1963679"/>
                  <a:gd name="connsiteX51" fmla="*/ 109602 w 1575780"/>
                  <a:gd name="connsiteY51" fmla="*/ 1578764 h 1963679"/>
                  <a:gd name="connsiteX52" fmla="*/ 159370 w 1575780"/>
                  <a:gd name="connsiteY52" fmla="*/ 1652258 h 1963679"/>
                  <a:gd name="connsiteX53" fmla="*/ 159370 w 1575780"/>
                  <a:gd name="connsiteY53" fmla="*/ 1652258 h 1963679"/>
                  <a:gd name="connsiteX54" fmla="*/ 170250 w 1575780"/>
                  <a:gd name="connsiteY54" fmla="*/ 1666437 h 1963679"/>
                  <a:gd name="connsiteX55" fmla="*/ 249780 w 1575780"/>
                  <a:gd name="connsiteY55" fmla="*/ 1750320 h 1963679"/>
                  <a:gd name="connsiteX56" fmla="*/ 249780 w 1575780"/>
                  <a:gd name="connsiteY56" fmla="*/ 1750320 h 1963679"/>
                  <a:gd name="connsiteX57" fmla="*/ 249780 w 1575780"/>
                  <a:gd name="connsiteY57" fmla="*/ 1750320 h 1963679"/>
                  <a:gd name="connsiteX58" fmla="*/ 441130 w 1575780"/>
                  <a:gd name="connsiteY58" fmla="*/ 1883830 h 1963679"/>
                  <a:gd name="connsiteX59" fmla="*/ 720645 w 1575780"/>
                  <a:gd name="connsiteY59" fmla="*/ 1960833 h 1963679"/>
                  <a:gd name="connsiteX60" fmla="*/ 909328 w 1575780"/>
                  <a:gd name="connsiteY60" fmla="*/ 1955147 h 1963679"/>
                  <a:gd name="connsiteX61" fmla="*/ 1167152 w 1575780"/>
                  <a:gd name="connsiteY61" fmla="*/ 1866983 h 1963679"/>
                  <a:gd name="connsiteX62" fmla="*/ 1318702 w 1575780"/>
                  <a:gd name="connsiteY62" fmla="*/ 1757549 h 1963679"/>
                  <a:gd name="connsiteX63" fmla="*/ 1412131 w 1575780"/>
                  <a:gd name="connsiteY63" fmla="*/ 1655838 h 1963679"/>
                  <a:gd name="connsiteX64" fmla="*/ 1466812 w 1575780"/>
                  <a:gd name="connsiteY64" fmla="*/ 1572517 h 1963679"/>
                  <a:gd name="connsiteX65" fmla="*/ 1503102 w 1575780"/>
                  <a:gd name="connsiteY65" fmla="*/ 1507377 h 1963679"/>
                  <a:gd name="connsiteX66" fmla="*/ 1503102 w 1575780"/>
                  <a:gd name="connsiteY66" fmla="*/ 1507377 h 1963679"/>
                  <a:gd name="connsiteX67" fmla="*/ 1503102 w 1575780"/>
                  <a:gd name="connsiteY67" fmla="*/ 1507377 h 1963679"/>
                  <a:gd name="connsiteX68" fmla="*/ 1539463 w 1575780"/>
                  <a:gd name="connsiteY68" fmla="*/ 1409596 h 1963679"/>
                  <a:gd name="connsiteX69" fmla="*/ 1549922 w 1575780"/>
                  <a:gd name="connsiteY69" fmla="*/ 1369515 h 1963679"/>
                  <a:gd name="connsiteX70" fmla="*/ 1549922 w 1575780"/>
                  <a:gd name="connsiteY70" fmla="*/ 1369515 h 1963679"/>
                  <a:gd name="connsiteX71" fmla="*/ 1549922 w 1575780"/>
                  <a:gd name="connsiteY71" fmla="*/ 1369515 h 1963679"/>
                  <a:gd name="connsiteX72" fmla="*/ 1575122 w 1575780"/>
                  <a:gd name="connsiteY72" fmla="*/ 1199995 h 1963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1575780" h="1963679">
                    <a:moveTo>
                      <a:pt x="1575122" y="1199995"/>
                    </a:moveTo>
                    <a:cubicBezTo>
                      <a:pt x="1577509" y="1152684"/>
                      <a:pt x="1573016" y="1105513"/>
                      <a:pt x="1567892" y="1058483"/>
                    </a:cubicBezTo>
                    <a:cubicBezTo>
                      <a:pt x="1571472" y="1050060"/>
                      <a:pt x="1560381" y="1046269"/>
                      <a:pt x="1562066" y="1037214"/>
                    </a:cubicBezTo>
                    <a:cubicBezTo>
                      <a:pt x="1566137" y="1015945"/>
                      <a:pt x="1561504" y="995097"/>
                      <a:pt x="1553924" y="974951"/>
                    </a:cubicBezTo>
                    <a:cubicBezTo>
                      <a:pt x="1553924" y="974951"/>
                      <a:pt x="1553924" y="974951"/>
                      <a:pt x="1553924" y="974951"/>
                    </a:cubicBezTo>
                    <a:cubicBezTo>
                      <a:pt x="1542692" y="904266"/>
                      <a:pt x="1523389" y="835545"/>
                      <a:pt x="1500926" y="767737"/>
                    </a:cubicBezTo>
                    <a:cubicBezTo>
                      <a:pt x="1484711" y="718741"/>
                      <a:pt x="1468216" y="669886"/>
                      <a:pt x="1445262" y="623488"/>
                    </a:cubicBezTo>
                    <a:cubicBezTo>
                      <a:pt x="1445262" y="623488"/>
                      <a:pt x="1445262" y="623488"/>
                      <a:pt x="1445262" y="623488"/>
                    </a:cubicBezTo>
                    <a:cubicBezTo>
                      <a:pt x="1441331" y="605237"/>
                      <a:pt x="1434171" y="588391"/>
                      <a:pt x="1423642" y="572948"/>
                    </a:cubicBezTo>
                    <a:cubicBezTo>
                      <a:pt x="1423642" y="572948"/>
                      <a:pt x="1423642" y="572948"/>
                      <a:pt x="1423642" y="572948"/>
                    </a:cubicBezTo>
                    <a:cubicBezTo>
                      <a:pt x="1409744" y="540658"/>
                      <a:pt x="1394441" y="509071"/>
                      <a:pt x="1376401" y="478887"/>
                    </a:cubicBezTo>
                    <a:cubicBezTo>
                      <a:pt x="1376401" y="478887"/>
                      <a:pt x="1376401" y="478887"/>
                      <a:pt x="1376401" y="478887"/>
                    </a:cubicBezTo>
                    <a:cubicBezTo>
                      <a:pt x="1364960" y="453687"/>
                      <a:pt x="1350500" y="430242"/>
                      <a:pt x="1335689" y="407008"/>
                    </a:cubicBezTo>
                    <a:cubicBezTo>
                      <a:pt x="1335689" y="407008"/>
                      <a:pt x="1335689" y="407008"/>
                      <a:pt x="1335689" y="407008"/>
                    </a:cubicBezTo>
                    <a:cubicBezTo>
                      <a:pt x="1316877" y="375701"/>
                      <a:pt x="1297784" y="344535"/>
                      <a:pt x="1275322" y="315685"/>
                    </a:cubicBezTo>
                    <a:cubicBezTo>
                      <a:pt x="1251736" y="282834"/>
                      <a:pt x="1227659" y="250404"/>
                      <a:pt x="1198950" y="221765"/>
                    </a:cubicBezTo>
                    <a:lnTo>
                      <a:pt x="1198950" y="221765"/>
                    </a:lnTo>
                    <a:lnTo>
                      <a:pt x="1198950" y="221765"/>
                    </a:lnTo>
                    <a:cubicBezTo>
                      <a:pt x="1191299" y="212499"/>
                      <a:pt x="1184349" y="202531"/>
                      <a:pt x="1175926" y="194108"/>
                    </a:cubicBezTo>
                    <a:cubicBezTo>
                      <a:pt x="1112260" y="130372"/>
                      <a:pt x="1043259" y="73935"/>
                      <a:pt x="959867" y="37083"/>
                    </a:cubicBezTo>
                    <a:cubicBezTo>
                      <a:pt x="859068" y="-7420"/>
                      <a:pt x="756303" y="-12334"/>
                      <a:pt x="652977" y="24869"/>
                    </a:cubicBezTo>
                    <a:cubicBezTo>
                      <a:pt x="540175" y="65512"/>
                      <a:pt x="452151" y="141322"/>
                      <a:pt x="373463" y="229276"/>
                    </a:cubicBezTo>
                    <a:cubicBezTo>
                      <a:pt x="373463" y="229276"/>
                      <a:pt x="373463" y="229276"/>
                      <a:pt x="373463" y="229276"/>
                    </a:cubicBezTo>
                    <a:cubicBezTo>
                      <a:pt x="346578" y="260512"/>
                      <a:pt x="319624" y="291678"/>
                      <a:pt x="297793" y="326846"/>
                    </a:cubicBezTo>
                    <a:cubicBezTo>
                      <a:pt x="297793" y="326846"/>
                      <a:pt x="297793" y="326846"/>
                      <a:pt x="297793" y="326846"/>
                    </a:cubicBezTo>
                    <a:cubicBezTo>
                      <a:pt x="297793" y="326846"/>
                      <a:pt x="297793" y="326846"/>
                      <a:pt x="297793" y="326846"/>
                    </a:cubicBezTo>
                    <a:cubicBezTo>
                      <a:pt x="276594" y="352748"/>
                      <a:pt x="257923" y="380194"/>
                      <a:pt x="242901" y="410167"/>
                    </a:cubicBezTo>
                    <a:cubicBezTo>
                      <a:pt x="225212" y="432418"/>
                      <a:pt x="213349" y="458110"/>
                      <a:pt x="199521" y="482607"/>
                    </a:cubicBezTo>
                    <a:cubicBezTo>
                      <a:pt x="182744" y="513423"/>
                      <a:pt x="165547" y="544098"/>
                      <a:pt x="152210" y="576668"/>
                    </a:cubicBezTo>
                    <a:cubicBezTo>
                      <a:pt x="141119" y="593585"/>
                      <a:pt x="134380" y="612467"/>
                      <a:pt x="127221" y="631139"/>
                    </a:cubicBezTo>
                    <a:cubicBezTo>
                      <a:pt x="127221" y="631139"/>
                      <a:pt x="127221" y="631139"/>
                      <a:pt x="127221" y="631139"/>
                    </a:cubicBezTo>
                    <a:cubicBezTo>
                      <a:pt x="127221" y="631139"/>
                      <a:pt x="127221" y="631139"/>
                      <a:pt x="127221" y="631139"/>
                    </a:cubicBezTo>
                    <a:cubicBezTo>
                      <a:pt x="99283" y="698596"/>
                      <a:pt x="74013" y="767035"/>
                      <a:pt x="54078" y="837370"/>
                    </a:cubicBezTo>
                    <a:cubicBezTo>
                      <a:pt x="41232" y="882716"/>
                      <a:pt x="28387" y="928132"/>
                      <a:pt x="21789" y="974951"/>
                    </a:cubicBezTo>
                    <a:cubicBezTo>
                      <a:pt x="21789" y="974951"/>
                      <a:pt x="21789" y="974951"/>
                      <a:pt x="21789" y="974951"/>
                    </a:cubicBezTo>
                    <a:cubicBezTo>
                      <a:pt x="15822" y="989482"/>
                      <a:pt x="18279" y="1005556"/>
                      <a:pt x="14278" y="1020087"/>
                    </a:cubicBezTo>
                    <a:cubicBezTo>
                      <a:pt x="10768" y="1032862"/>
                      <a:pt x="6977" y="1045216"/>
                      <a:pt x="7820" y="1058553"/>
                    </a:cubicBezTo>
                    <a:cubicBezTo>
                      <a:pt x="7820" y="1058553"/>
                      <a:pt x="7820" y="1058553"/>
                      <a:pt x="7820" y="1058553"/>
                    </a:cubicBezTo>
                    <a:cubicBezTo>
                      <a:pt x="7820" y="1058553"/>
                      <a:pt x="7820" y="1058553"/>
                      <a:pt x="7820" y="1058553"/>
                    </a:cubicBezTo>
                    <a:cubicBezTo>
                      <a:pt x="5995" y="1077576"/>
                      <a:pt x="4029" y="1096669"/>
                      <a:pt x="2415" y="1115691"/>
                    </a:cubicBezTo>
                    <a:cubicBezTo>
                      <a:pt x="-1025" y="1155843"/>
                      <a:pt x="-533" y="1195994"/>
                      <a:pt x="2274" y="1236215"/>
                    </a:cubicBezTo>
                    <a:cubicBezTo>
                      <a:pt x="5012" y="1275033"/>
                      <a:pt x="12382" y="1313219"/>
                      <a:pt x="18700" y="1351475"/>
                    </a:cubicBezTo>
                    <a:cubicBezTo>
                      <a:pt x="18700" y="1351475"/>
                      <a:pt x="18700" y="1351475"/>
                      <a:pt x="18700" y="1351475"/>
                    </a:cubicBezTo>
                    <a:cubicBezTo>
                      <a:pt x="18700" y="1351475"/>
                      <a:pt x="18700" y="1351475"/>
                      <a:pt x="18700" y="1351475"/>
                    </a:cubicBezTo>
                    <a:cubicBezTo>
                      <a:pt x="24667" y="1368040"/>
                      <a:pt x="24947" y="1386291"/>
                      <a:pt x="32879" y="1402295"/>
                    </a:cubicBezTo>
                    <a:lnTo>
                      <a:pt x="32879" y="1402295"/>
                    </a:lnTo>
                    <a:cubicBezTo>
                      <a:pt x="41583" y="1433462"/>
                      <a:pt x="53306" y="1463575"/>
                      <a:pt x="66151" y="1493197"/>
                    </a:cubicBezTo>
                    <a:cubicBezTo>
                      <a:pt x="66151" y="1493197"/>
                      <a:pt x="66151" y="1493197"/>
                      <a:pt x="66151" y="1493197"/>
                    </a:cubicBezTo>
                    <a:cubicBezTo>
                      <a:pt x="77102" y="1518397"/>
                      <a:pt x="87280" y="1544018"/>
                      <a:pt x="105039" y="1565568"/>
                    </a:cubicBezTo>
                    <a:cubicBezTo>
                      <a:pt x="105039" y="1565568"/>
                      <a:pt x="105039" y="1565568"/>
                      <a:pt x="105039" y="1565568"/>
                    </a:cubicBezTo>
                    <a:cubicBezTo>
                      <a:pt x="105039" y="1565568"/>
                      <a:pt x="105039" y="1565568"/>
                      <a:pt x="105039" y="1565568"/>
                    </a:cubicBezTo>
                    <a:cubicBezTo>
                      <a:pt x="105180" y="1570481"/>
                      <a:pt x="107075" y="1574553"/>
                      <a:pt x="109602" y="1578764"/>
                    </a:cubicBezTo>
                    <a:cubicBezTo>
                      <a:pt x="124974" y="1604104"/>
                      <a:pt x="140979" y="1628954"/>
                      <a:pt x="159370" y="1652258"/>
                    </a:cubicBezTo>
                    <a:cubicBezTo>
                      <a:pt x="159370" y="1652258"/>
                      <a:pt x="159370" y="1652258"/>
                      <a:pt x="159370" y="1652258"/>
                    </a:cubicBezTo>
                    <a:cubicBezTo>
                      <a:pt x="163020" y="1656961"/>
                      <a:pt x="166389" y="1661945"/>
                      <a:pt x="170250" y="1666437"/>
                    </a:cubicBezTo>
                    <a:cubicBezTo>
                      <a:pt x="195590" y="1695568"/>
                      <a:pt x="218263" y="1727156"/>
                      <a:pt x="249780" y="1750320"/>
                    </a:cubicBezTo>
                    <a:lnTo>
                      <a:pt x="249780" y="1750320"/>
                    </a:lnTo>
                    <a:cubicBezTo>
                      <a:pt x="249780" y="1750320"/>
                      <a:pt x="249780" y="1750320"/>
                      <a:pt x="249780" y="1750320"/>
                    </a:cubicBezTo>
                    <a:cubicBezTo>
                      <a:pt x="304953" y="1807107"/>
                      <a:pt x="370655" y="1849154"/>
                      <a:pt x="441130" y="1883830"/>
                    </a:cubicBezTo>
                    <a:cubicBezTo>
                      <a:pt x="529295" y="1927210"/>
                      <a:pt x="622162" y="1952971"/>
                      <a:pt x="720645" y="1960833"/>
                    </a:cubicBezTo>
                    <a:cubicBezTo>
                      <a:pt x="784030" y="1965887"/>
                      <a:pt x="846854" y="1964343"/>
                      <a:pt x="909328" y="1955147"/>
                    </a:cubicBezTo>
                    <a:cubicBezTo>
                      <a:pt x="1000440" y="1941740"/>
                      <a:pt x="1086498" y="1911626"/>
                      <a:pt x="1167152" y="1866983"/>
                    </a:cubicBezTo>
                    <a:cubicBezTo>
                      <a:pt x="1221974" y="1836659"/>
                      <a:pt x="1273567" y="1801491"/>
                      <a:pt x="1318702" y="1757549"/>
                    </a:cubicBezTo>
                    <a:cubicBezTo>
                      <a:pt x="1352816" y="1726383"/>
                      <a:pt x="1385948" y="1694305"/>
                      <a:pt x="1412131" y="1655838"/>
                    </a:cubicBezTo>
                    <a:cubicBezTo>
                      <a:pt x="1432768" y="1629655"/>
                      <a:pt x="1454037" y="1603824"/>
                      <a:pt x="1466812" y="1572517"/>
                    </a:cubicBezTo>
                    <a:cubicBezTo>
                      <a:pt x="1483448" y="1553354"/>
                      <a:pt x="1491450" y="1529348"/>
                      <a:pt x="1503102" y="1507377"/>
                    </a:cubicBezTo>
                    <a:lnTo>
                      <a:pt x="1503102" y="1507377"/>
                    </a:lnTo>
                    <a:lnTo>
                      <a:pt x="1503102" y="1507377"/>
                    </a:lnTo>
                    <a:cubicBezTo>
                      <a:pt x="1516510" y="1475298"/>
                      <a:pt x="1531461" y="1443710"/>
                      <a:pt x="1539463" y="1409596"/>
                    </a:cubicBezTo>
                    <a:cubicBezTo>
                      <a:pt x="1541920" y="1395978"/>
                      <a:pt x="1551396" y="1384185"/>
                      <a:pt x="1549922" y="1369515"/>
                    </a:cubicBezTo>
                    <a:cubicBezTo>
                      <a:pt x="1549922" y="1369515"/>
                      <a:pt x="1549922" y="1369515"/>
                      <a:pt x="1549922" y="1369515"/>
                    </a:cubicBezTo>
                    <a:cubicBezTo>
                      <a:pt x="1549922" y="1369515"/>
                      <a:pt x="1549922" y="1369515"/>
                      <a:pt x="1549922" y="1369515"/>
                    </a:cubicBezTo>
                    <a:cubicBezTo>
                      <a:pt x="1567822" y="1314342"/>
                      <a:pt x="1572244" y="1257133"/>
                      <a:pt x="1575122" y="1199995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70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xmlns="" id="{F2F88C01-D883-40C4-BB72-CD1186FEF269}"/>
                  </a:ext>
                </a:extLst>
              </p:cNvPr>
              <p:cNvSpPr/>
              <p:nvPr/>
            </p:nvSpPr>
            <p:spPr>
              <a:xfrm>
                <a:off x="10557589" y="5229784"/>
                <a:ext cx="787329" cy="962715"/>
              </a:xfrm>
              <a:custGeom>
                <a:avLst/>
                <a:gdLst>
                  <a:gd name="connsiteX0" fmla="*/ 782683 w 787329"/>
                  <a:gd name="connsiteY0" fmla="*/ 560182 h 962715"/>
                  <a:gd name="connsiteX1" fmla="*/ 786031 w 787329"/>
                  <a:gd name="connsiteY1" fmla="*/ 571313 h 962715"/>
                  <a:gd name="connsiteX2" fmla="*/ 787329 w 787329"/>
                  <a:gd name="connsiteY2" fmla="*/ 573629 h 962715"/>
                  <a:gd name="connsiteX3" fmla="*/ 787259 w 787329"/>
                  <a:gd name="connsiteY3" fmla="*/ 580543 h 962715"/>
                  <a:gd name="connsiteX4" fmla="*/ 712186 w 787329"/>
                  <a:gd name="connsiteY4" fmla="*/ 608481 h 962715"/>
                  <a:gd name="connsiteX5" fmla="*/ 583099 w 787329"/>
                  <a:gd name="connsiteY5" fmla="*/ 692117 h 962715"/>
                  <a:gd name="connsiteX6" fmla="*/ 491495 w 787329"/>
                  <a:gd name="connsiteY6" fmla="*/ 770735 h 962715"/>
                  <a:gd name="connsiteX7" fmla="*/ 368759 w 787329"/>
                  <a:gd name="connsiteY7" fmla="*/ 888065 h 962715"/>
                  <a:gd name="connsiteX8" fmla="*/ 298214 w 787329"/>
                  <a:gd name="connsiteY8" fmla="*/ 955382 h 962715"/>
                  <a:gd name="connsiteX9" fmla="*/ 291511 w 787329"/>
                  <a:gd name="connsiteY9" fmla="*/ 962682 h 962715"/>
                  <a:gd name="connsiteX10" fmla="*/ 275365 w 787329"/>
                  <a:gd name="connsiteY10" fmla="*/ 958997 h 962715"/>
                  <a:gd name="connsiteX11" fmla="*/ 277541 w 787329"/>
                  <a:gd name="connsiteY11" fmla="*/ 950749 h 962715"/>
                  <a:gd name="connsiteX12" fmla="*/ 360407 w 787329"/>
                  <a:gd name="connsiteY12" fmla="*/ 871534 h 962715"/>
                  <a:gd name="connsiteX13" fmla="*/ 457977 w 787329"/>
                  <a:gd name="connsiteY13" fmla="*/ 777614 h 962715"/>
                  <a:gd name="connsiteX14" fmla="*/ 648519 w 787329"/>
                  <a:gd name="connsiteY14" fmla="*/ 621221 h 962715"/>
                  <a:gd name="connsiteX15" fmla="*/ 770623 w 787329"/>
                  <a:gd name="connsiteY15" fmla="*/ 562082 h 962715"/>
                  <a:gd name="connsiteX16" fmla="*/ 782683 w 787329"/>
                  <a:gd name="connsiteY16" fmla="*/ 560182 h 962715"/>
                  <a:gd name="connsiteX17" fmla="*/ 774589 w 787329"/>
                  <a:gd name="connsiteY17" fmla="*/ 476024 h 962715"/>
                  <a:gd name="connsiteX18" fmla="*/ 781819 w 787329"/>
                  <a:gd name="connsiteY18" fmla="*/ 513578 h 962715"/>
                  <a:gd name="connsiteX19" fmla="*/ 718258 w 787329"/>
                  <a:gd name="connsiteY19" fmla="*/ 536076 h 962715"/>
                  <a:gd name="connsiteX20" fmla="*/ 577588 w 787329"/>
                  <a:gd name="connsiteY20" fmla="*/ 626837 h 962715"/>
                  <a:gd name="connsiteX21" fmla="*/ 451203 w 787329"/>
                  <a:gd name="connsiteY21" fmla="*/ 738517 h 962715"/>
                  <a:gd name="connsiteX22" fmla="*/ 346508 w 787329"/>
                  <a:gd name="connsiteY22" fmla="*/ 839632 h 962715"/>
                  <a:gd name="connsiteX23" fmla="*/ 249885 w 787329"/>
                  <a:gd name="connsiteY23" fmla="*/ 930709 h 962715"/>
                  <a:gd name="connsiteX24" fmla="*/ 233530 w 787329"/>
                  <a:gd name="connsiteY24" fmla="*/ 942958 h 962715"/>
                  <a:gd name="connsiteX25" fmla="*/ 208049 w 787329"/>
                  <a:gd name="connsiteY25" fmla="*/ 930394 h 962715"/>
                  <a:gd name="connsiteX26" fmla="*/ 211945 w 787329"/>
                  <a:gd name="connsiteY26" fmla="*/ 924673 h 962715"/>
                  <a:gd name="connsiteX27" fmla="*/ 267223 w 787329"/>
                  <a:gd name="connsiteY27" fmla="*/ 875572 h 962715"/>
                  <a:gd name="connsiteX28" fmla="*/ 379183 w 787329"/>
                  <a:gd name="connsiteY28" fmla="*/ 767788 h 962715"/>
                  <a:gd name="connsiteX29" fmla="*/ 461346 w 787329"/>
                  <a:gd name="connsiteY29" fmla="*/ 689065 h 962715"/>
                  <a:gd name="connsiteX30" fmla="*/ 648098 w 787329"/>
                  <a:gd name="connsiteY30" fmla="*/ 536392 h 962715"/>
                  <a:gd name="connsiteX31" fmla="*/ 774589 w 787329"/>
                  <a:gd name="connsiteY31" fmla="*/ 476024 h 962715"/>
                  <a:gd name="connsiteX32" fmla="*/ 729521 w 787329"/>
                  <a:gd name="connsiteY32" fmla="*/ 323588 h 962715"/>
                  <a:gd name="connsiteX33" fmla="*/ 753847 w 787329"/>
                  <a:gd name="connsiteY33" fmla="*/ 389965 h 962715"/>
                  <a:gd name="connsiteX34" fmla="*/ 760937 w 787329"/>
                  <a:gd name="connsiteY34" fmla="*/ 413831 h 962715"/>
                  <a:gd name="connsiteX35" fmla="*/ 748687 w 787329"/>
                  <a:gd name="connsiteY35" fmla="*/ 414042 h 962715"/>
                  <a:gd name="connsiteX36" fmla="*/ 644905 w 787329"/>
                  <a:gd name="connsiteY36" fmla="*/ 468267 h 962715"/>
                  <a:gd name="connsiteX37" fmla="*/ 494969 w 787329"/>
                  <a:gd name="connsiteY37" fmla="*/ 587914 h 962715"/>
                  <a:gd name="connsiteX38" fmla="*/ 390695 w 787329"/>
                  <a:gd name="connsiteY38" fmla="*/ 686642 h 962715"/>
                  <a:gd name="connsiteX39" fmla="*/ 296951 w 787329"/>
                  <a:gd name="connsiteY39" fmla="*/ 776877 h 962715"/>
                  <a:gd name="connsiteX40" fmla="*/ 163441 w 787329"/>
                  <a:gd name="connsiteY40" fmla="*/ 894067 h 962715"/>
                  <a:gd name="connsiteX41" fmla="*/ 163055 w 787329"/>
                  <a:gd name="connsiteY41" fmla="*/ 901578 h 962715"/>
                  <a:gd name="connsiteX42" fmla="*/ 96510 w 787329"/>
                  <a:gd name="connsiteY42" fmla="*/ 841456 h 962715"/>
                  <a:gd name="connsiteX43" fmla="*/ 107390 w 787329"/>
                  <a:gd name="connsiteY43" fmla="*/ 841631 h 962715"/>
                  <a:gd name="connsiteX44" fmla="*/ 150560 w 787329"/>
                  <a:gd name="connsiteY44" fmla="*/ 810570 h 962715"/>
                  <a:gd name="connsiteX45" fmla="*/ 294599 w 787329"/>
                  <a:gd name="connsiteY45" fmla="*/ 686186 h 962715"/>
                  <a:gd name="connsiteX46" fmla="*/ 390379 w 787329"/>
                  <a:gd name="connsiteY46" fmla="*/ 594091 h 962715"/>
                  <a:gd name="connsiteX47" fmla="*/ 469453 w 787329"/>
                  <a:gd name="connsiteY47" fmla="*/ 518526 h 962715"/>
                  <a:gd name="connsiteX48" fmla="*/ 562882 w 787329"/>
                  <a:gd name="connsiteY48" fmla="*/ 436223 h 962715"/>
                  <a:gd name="connsiteX49" fmla="*/ 726857 w 787329"/>
                  <a:gd name="connsiteY49" fmla="*/ 330265 h 962715"/>
                  <a:gd name="connsiteX50" fmla="*/ 724225 w 787329"/>
                  <a:gd name="connsiteY50" fmla="*/ 309136 h 962715"/>
                  <a:gd name="connsiteX51" fmla="*/ 729840 w 787329"/>
                  <a:gd name="connsiteY51" fmla="*/ 322789 h 962715"/>
                  <a:gd name="connsiteX52" fmla="*/ 729521 w 787329"/>
                  <a:gd name="connsiteY52" fmla="*/ 323588 h 962715"/>
                  <a:gd name="connsiteX53" fmla="*/ 651643 w 787329"/>
                  <a:gd name="connsiteY53" fmla="*/ 173661 h 962715"/>
                  <a:gd name="connsiteX54" fmla="*/ 660873 w 787329"/>
                  <a:gd name="connsiteY54" fmla="*/ 188050 h 962715"/>
                  <a:gd name="connsiteX55" fmla="*/ 615141 w 787329"/>
                  <a:gd name="connsiteY55" fmla="*/ 219849 h 962715"/>
                  <a:gd name="connsiteX56" fmla="*/ 526486 w 787329"/>
                  <a:gd name="connsiteY56" fmla="*/ 290605 h 962715"/>
                  <a:gd name="connsiteX57" fmla="*/ 389852 w 787329"/>
                  <a:gd name="connsiteY57" fmla="*/ 418043 h 962715"/>
                  <a:gd name="connsiteX58" fmla="*/ 305724 w 787329"/>
                  <a:gd name="connsiteY58" fmla="*/ 498662 h 962715"/>
                  <a:gd name="connsiteX59" fmla="*/ 183059 w 787329"/>
                  <a:gd name="connsiteY59" fmla="*/ 607604 h 962715"/>
                  <a:gd name="connsiteX60" fmla="*/ 61763 w 787329"/>
                  <a:gd name="connsiteY60" fmla="*/ 691732 h 962715"/>
                  <a:gd name="connsiteX61" fmla="*/ 20279 w 787329"/>
                  <a:gd name="connsiteY61" fmla="*/ 711071 h 962715"/>
                  <a:gd name="connsiteX62" fmla="*/ 14768 w 787329"/>
                  <a:gd name="connsiteY62" fmla="*/ 691311 h 962715"/>
                  <a:gd name="connsiteX63" fmla="*/ 116795 w 787329"/>
                  <a:gd name="connsiteY63" fmla="*/ 633751 h 962715"/>
                  <a:gd name="connsiteX64" fmla="*/ 216717 w 787329"/>
                  <a:gd name="connsiteY64" fmla="*/ 555414 h 962715"/>
                  <a:gd name="connsiteX65" fmla="*/ 337979 w 787329"/>
                  <a:gd name="connsiteY65" fmla="*/ 443243 h 962715"/>
                  <a:gd name="connsiteX66" fmla="*/ 428565 w 787329"/>
                  <a:gd name="connsiteY66" fmla="*/ 356237 h 962715"/>
                  <a:gd name="connsiteX67" fmla="*/ 538840 w 787329"/>
                  <a:gd name="connsiteY67" fmla="*/ 256244 h 962715"/>
                  <a:gd name="connsiteX68" fmla="*/ 640481 w 787329"/>
                  <a:gd name="connsiteY68" fmla="*/ 178679 h 962715"/>
                  <a:gd name="connsiteX69" fmla="*/ 651643 w 787329"/>
                  <a:gd name="connsiteY69" fmla="*/ 173661 h 962715"/>
                  <a:gd name="connsiteX70" fmla="*/ 574851 w 787329"/>
                  <a:gd name="connsiteY70" fmla="*/ 78793 h 962715"/>
                  <a:gd name="connsiteX71" fmla="*/ 601279 w 787329"/>
                  <a:gd name="connsiteY71" fmla="*/ 106449 h 962715"/>
                  <a:gd name="connsiteX72" fmla="*/ 591663 w 787329"/>
                  <a:gd name="connsiteY72" fmla="*/ 107222 h 962715"/>
                  <a:gd name="connsiteX73" fmla="*/ 485739 w 787329"/>
                  <a:gd name="connsiteY73" fmla="*/ 197000 h 962715"/>
                  <a:gd name="connsiteX74" fmla="*/ 394345 w 787329"/>
                  <a:gd name="connsiteY74" fmla="*/ 283094 h 962715"/>
                  <a:gd name="connsiteX75" fmla="*/ 250728 w 787329"/>
                  <a:gd name="connsiteY75" fmla="*/ 421202 h 962715"/>
                  <a:gd name="connsiteX76" fmla="*/ 169723 w 787329"/>
                  <a:gd name="connsiteY76" fmla="*/ 489220 h 962715"/>
                  <a:gd name="connsiteX77" fmla="*/ 449 w 787329"/>
                  <a:gd name="connsiteY77" fmla="*/ 590616 h 962715"/>
                  <a:gd name="connsiteX78" fmla="*/ 554 w 787329"/>
                  <a:gd name="connsiteY78" fmla="*/ 550360 h 962715"/>
                  <a:gd name="connsiteX79" fmla="*/ 9820 w 787329"/>
                  <a:gd name="connsiteY79" fmla="*/ 547166 h 962715"/>
                  <a:gd name="connsiteX80" fmla="*/ 99844 w 787329"/>
                  <a:gd name="connsiteY80" fmla="*/ 499539 h 962715"/>
                  <a:gd name="connsiteX81" fmla="*/ 235706 w 787329"/>
                  <a:gd name="connsiteY81" fmla="*/ 393931 h 962715"/>
                  <a:gd name="connsiteX82" fmla="*/ 353808 w 787329"/>
                  <a:gd name="connsiteY82" fmla="*/ 283480 h 962715"/>
                  <a:gd name="connsiteX83" fmla="*/ 427618 w 787329"/>
                  <a:gd name="connsiteY83" fmla="*/ 212934 h 962715"/>
                  <a:gd name="connsiteX84" fmla="*/ 572464 w 787329"/>
                  <a:gd name="connsiteY84" fmla="*/ 83882 h 962715"/>
                  <a:gd name="connsiteX85" fmla="*/ 574851 w 787329"/>
                  <a:gd name="connsiteY85" fmla="*/ 78793 h 962715"/>
                  <a:gd name="connsiteX86" fmla="*/ 438392 w 787329"/>
                  <a:gd name="connsiteY86" fmla="*/ 0 h 962715"/>
                  <a:gd name="connsiteX87" fmla="*/ 515114 w 787329"/>
                  <a:gd name="connsiteY87" fmla="*/ 32254 h 962715"/>
                  <a:gd name="connsiteX88" fmla="*/ 532383 w 787329"/>
                  <a:gd name="connsiteY88" fmla="*/ 44924 h 962715"/>
                  <a:gd name="connsiteX89" fmla="*/ 512026 w 787329"/>
                  <a:gd name="connsiteY89" fmla="*/ 64930 h 962715"/>
                  <a:gd name="connsiteX90" fmla="*/ 465206 w 787329"/>
                  <a:gd name="connsiteY90" fmla="*/ 107362 h 962715"/>
                  <a:gd name="connsiteX91" fmla="*/ 362090 w 787329"/>
                  <a:gd name="connsiteY91" fmla="*/ 206091 h 962715"/>
                  <a:gd name="connsiteX92" fmla="*/ 239250 w 787329"/>
                  <a:gd name="connsiteY92" fmla="*/ 320684 h 962715"/>
                  <a:gd name="connsiteX93" fmla="*/ 108723 w 787329"/>
                  <a:gd name="connsiteY93" fmla="*/ 423519 h 962715"/>
                  <a:gd name="connsiteX94" fmla="*/ 28386 w 787329"/>
                  <a:gd name="connsiteY94" fmla="*/ 468584 h 962715"/>
                  <a:gd name="connsiteX95" fmla="*/ 17400 w 787329"/>
                  <a:gd name="connsiteY95" fmla="*/ 472760 h 962715"/>
                  <a:gd name="connsiteX96" fmla="*/ 12627 w 787329"/>
                  <a:gd name="connsiteY96" fmla="*/ 468443 h 962715"/>
                  <a:gd name="connsiteX97" fmla="*/ 40810 w 787329"/>
                  <a:gd name="connsiteY97" fmla="*/ 367363 h 962715"/>
                  <a:gd name="connsiteX98" fmla="*/ 58254 w 787329"/>
                  <a:gd name="connsiteY98" fmla="*/ 322088 h 962715"/>
                  <a:gd name="connsiteX99" fmla="*/ 78189 w 787329"/>
                  <a:gd name="connsiteY99" fmla="*/ 308259 h 962715"/>
                  <a:gd name="connsiteX100" fmla="*/ 208505 w 787329"/>
                  <a:gd name="connsiteY100" fmla="*/ 212689 h 962715"/>
                  <a:gd name="connsiteX101" fmla="*/ 310146 w 787329"/>
                  <a:gd name="connsiteY101" fmla="*/ 120418 h 962715"/>
                  <a:gd name="connsiteX102" fmla="*/ 396942 w 787329"/>
                  <a:gd name="connsiteY102" fmla="*/ 37308 h 962715"/>
                  <a:gd name="connsiteX103" fmla="*/ 430881 w 787329"/>
                  <a:gd name="connsiteY103" fmla="*/ 4843 h 962715"/>
                  <a:gd name="connsiteX104" fmla="*/ 438392 w 787329"/>
                  <a:gd name="connsiteY104" fmla="*/ 0 h 962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</a:cxnLst>
                <a:rect l="l" t="t" r="r" b="b"/>
                <a:pathLst>
                  <a:path w="787329" h="962715">
                    <a:moveTo>
                      <a:pt x="782683" y="560182"/>
                    </a:moveTo>
                    <a:cubicBezTo>
                      <a:pt x="784601" y="561328"/>
                      <a:pt x="785066" y="564644"/>
                      <a:pt x="786031" y="571313"/>
                    </a:cubicBezTo>
                    <a:cubicBezTo>
                      <a:pt x="786136" y="572120"/>
                      <a:pt x="786873" y="572857"/>
                      <a:pt x="787329" y="573629"/>
                    </a:cubicBezTo>
                    <a:cubicBezTo>
                      <a:pt x="787294" y="575946"/>
                      <a:pt x="787259" y="578262"/>
                      <a:pt x="787259" y="580543"/>
                    </a:cubicBezTo>
                    <a:cubicBezTo>
                      <a:pt x="761603" y="588124"/>
                      <a:pt x="736297" y="596618"/>
                      <a:pt x="712186" y="608481"/>
                    </a:cubicBezTo>
                    <a:cubicBezTo>
                      <a:pt x="665857" y="631259"/>
                      <a:pt x="623460" y="660144"/>
                      <a:pt x="583099" y="692117"/>
                    </a:cubicBezTo>
                    <a:cubicBezTo>
                      <a:pt x="551546" y="717107"/>
                      <a:pt x="521187" y="743535"/>
                      <a:pt x="491495" y="770735"/>
                    </a:cubicBezTo>
                    <a:cubicBezTo>
                      <a:pt x="449764" y="808991"/>
                      <a:pt x="409086" y="848300"/>
                      <a:pt x="368759" y="888065"/>
                    </a:cubicBezTo>
                    <a:cubicBezTo>
                      <a:pt x="345631" y="910878"/>
                      <a:pt x="321729" y="932919"/>
                      <a:pt x="298214" y="955382"/>
                    </a:cubicBezTo>
                    <a:cubicBezTo>
                      <a:pt x="295827" y="957663"/>
                      <a:pt x="293757" y="960225"/>
                      <a:pt x="291511" y="962682"/>
                    </a:cubicBezTo>
                    <a:cubicBezTo>
                      <a:pt x="285789" y="963068"/>
                      <a:pt x="280806" y="960015"/>
                      <a:pt x="275365" y="958997"/>
                    </a:cubicBezTo>
                    <a:cubicBezTo>
                      <a:pt x="272242" y="955241"/>
                      <a:pt x="275015" y="952995"/>
                      <a:pt x="277541" y="950749"/>
                    </a:cubicBezTo>
                    <a:cubicBezTo>
                      <a:pt x="306041" y="925268"/>
                      <a:pt x="333136" y="898278"/>
                      <a:pt x="360407" y="871534"/>
                    </a:cubicBezTo>
                    <a:cubicBezTo>
                      <a:pt x="392661" y="839947"/>
                      <a:pt x="424985" y="808394"/>
                      <a:pt x="457977" y="777614"/>
                    </a:cubicBezTo>
                    <a:cubicBezTo>
                      <a:pt x="518133" y="721423"/>
                      <a:pt x="579273" y="666321"/>
                      <a:pt x="648519" y="621221"/>
                    </a:cubicBezTo>
                    <a:cubicBezTo>
                      <a:pt x="686705" y="596372"/>
                      <a:pt x="726716" y="575173"/>
                      <a:pt x="770623" y="562082"/>
                    </a:cubicBezTo>
                    <a:cubicBezTo>
                      <a:pt x="777397" y="560064"/>
                      <a:pt x="780766" y="559037"/>
                      <a:pt x="782683" y="560182"/>
                    </a:cubicBezTo>
                    <a:close/>
                    <a:moveTo>
                      <a:pt x="774589" y="476024"/>
                    </a:moveTo>
                    <a:cubicBezTo>
                      <a:pt x="779011" y="488168"/>
                      <a:pt x="780029" y="500943"/>
                      <a:pt x="781819" y="513578"/>
                    </a:cubicBezTo>
                    <a:cubicBezTo>
                      <a:pt x="759392" y="517544"/>
                      <a:pt x="738579" y="526459"/>
                      <a:pt x="718258" y="536076"/>
                    </a:cubicBezTo>
                    <a:cubicBezTo>
                      <a:pt x="667437" y="560117"/>
                      <a:pt x="621354" y="591670"/>
                      <a:pt x="577588" y="626837"/>
                    </a:cubicBezTo>
                    <a:cubicBezTo>
                      <a:pt x="533717" y="662110"/>
                      <a:pt x="491986" y="699734"/>
                      <a:pt x="451203" y="738517"/>
                    </a:cubicBezTo>
                    <a:cubicBezTo>
                      <a:pt x="416035" y="771965"/>
                      <a:pt x="381289" y="805798"/>
                      <a:pt x="346508" y="839632"/>
                    </a:cubicBezTo>
                    <a:cubicBezTo>
                      <a:pt x="314780" y="870518"/>
                      <a:pt x="282385" y="900666"/>
                      <a:pt x="249885" y="930709"/>
                    </a:cubicBezTo>
                    <a:cubicBezTo>
                      <a:pt x="244972" y="935237"/>
                      <a:pt x="240619" y="941098"/>
                      <a:pt x="233530" y="942958"/>
                    </a:cubicBezTo>
                    <a:cubicBezTo>
                      <a:pt x="224826" y="939203"/>
                      <a:pt x="216016" y="935658"/>
                      <a:pt x="208049" y="930394"/>
                    </a:cubicBezTo>
                    <a:cubicBezTo>
                      <a:pt x="208330" y="927797"/>
                      <a:pt x="210015" y="926322"/>
                      <a:pt x="211945" y="924673"/>
                    </a:cubicBezTo>
                    <a:cubicBezTo>
                      <a:pt x="230476" y="908423"/>
                      <a:pt x="249253" y="892454"/>
                      <a:pt x="267223" y="875572"/>
                    </a:cubicBezTo>
                    <a:cubicBezTo>
                      <a:pt x="304953" y="840088"/>
                      <a:pt x="342472" y="804359"/>
                      <a:pt x="379183" y="767788"/>
                    </a:cubicBezTo>
                    <a:cubicBezTo>
                      <a:pt x="406068" y="741044"/>
                      <a:pt x="433549" y="714861"/>
                      <a:pt x="461346" y="689065"/>
                    </a:cubicBezTo>
                    <a:cubicBezTo>
                      <a:pt x="520379" y="634278"/>
                      <a:pt x="580396" y="580579"/>
                      <a:pt x="648098" y="536392"/>
                    </a:cubicBezTo>
                    <a:cubicBezTo>
                      <a:pt x="687548" y="510630"/>
                      <a:pt x="729033" y="489045"/>
                      <a:pt x="774589" y="476024"/>
                    </a:cubicBezTo>
                    <a:close/>
                    <a:moveTo>
                      <a:pt x="729521" y="323588"/>
                    </a:moveTo>
                    <a:lnTo>
                      <a:pt x="753847" y="389965"/>
                    </a:lnTo>
                    <a:cubicBezTo>
                      <a:pt x="756339" y="397897"/>
                      <a:pt x="758690" y="405864"/>
                      <a:pt x="760937" y="413831"/>
                    </a:cubicBezTo>
                    <a:cubicBezTo>
                      <a:pt x="758936" y="410673"/>
                      <a:pt x="755812" y="411304"/>
                      <a:pt x="748687" y="414042"/>
                    </a:cubicBezTo>
                    <a:cubicBezTo>
                      <a:pt x="711975" y="428046"/>
                      <a:pt x="677685" y="446752"/>
                      <a:pt x="644905" y="468267"/>
                    </a:cubicBezTo>
                    <a:cubicBezTo>
                      <a:pt x="591241" y="503505"/>
                      <a:pt x="542315" y="544814"/>
                      <a:pt x="494969" y="587914"/>
                    </a:cubicBezTo>
                    <a:cubicBezTo>
                      <a:pt x="459591" y="620133"/>
                      <a:pt x="425091" y="653335"/>
                      <a:pt x="390695" y="686642"/>
                    </a:cubicBezTo>
                    <a:cubicBezTo>
                      <a:pt x="359529" y="716826"/>
                      <a:pt x="328363" y="746974"/>
                      <a:pt x="296951" y="776877"/>
                    </a:cubicBezTo>
                    <a:cubicBezTo>
                      <a:pt x="254027" y="817730"/>
                      <a:pt x="210190" y="857566"/>
                      <a:pt x="163441" y="894067"/>
                    </a:cubicBezTo>
                    <a:cubicBezTo>
                      <a:pt x="159826" y="896910"/>
                      <a:pt x="159545" y="898770"/>
                      <a:pt x="163055" y="901578"/>
                    </a:cubicBezTo>
                    <a:cubicBezTo>
                      <a:pt x="138381" y="883994"/>
                      <a:pt x="116165" y="863988"/>
                      <a:pt x="96510" y="841456"/>
                    </a:cubicBezTo>
                    <a:cubicBezTo>
                      <a:pt x="99669" y="844615"/>
                      <a:pt x="102336" y="845492"/>
                      <a:pt x="107390" y="841631"/>
                    </a:cubicBezTo>
                    <a:cubicBezTo>
                      <a:pt x="121464" y="830892"/>
                      <a:pt x="136381" y="821240"/>
                      <a:pt x="150560" y="810570"/>
                    </a:cubicBezTo>
                    <a:cubicBezTo>
                      <a:pt x="201346" y="772350"/>
                      <a:pt x="248201" y="729496"/>
                      <a:pt x="294599" y="686186"/>
                    </a:cubicBezTo>
                    <a:cubicBezTo>
                      <a:pt x="326959" y="655967"/>
                      <a:pt x="358687" y="625047"/>
                      <a:pt x="390379" y="594091"/>
                    </a:cubicBezTo>
                    <a:cubicBezTo>
                      <a:pt x="416457" y="568575"/>
                      <a:pt x="442815" y="543410"/>
                      <a:pt x="469453" y="518526"/>
                    </a:cubicBezTo>
                    <a:cubicBezTo>
                      <a:pt x="499813" y="490203"/>
                      <a:pt x="530698" y="462511"/>
                      <a:pt x="562882" y="436223"/>
                    </a:cubicBezTo>
                    <a:cubicBezTo>
                      <a:pt x="613598" y="394773"/>
                      <a:pt x="666630" y="356939"/>
                      <a:pt x="726857" y="330265"/>
                    </a:cubicBezTo>
                    <a:close/>
                    <a:moveTo>
                      <a:pt x="724225" y="309136"/>
                    </a:moveTo>
                    <a:cubicBezTo>
                      <a:pt x="726120" y="313664"/>
                      <a:pt x="728015" y="318226"/>
                      <a:pt x="729840" y="322789"/>
                    </a:cubicBezTo>
                    <a:lnTo>
                      <a:pt x="729521" y="323588"/>
                    </a:lnTo>
                    <a:close/>
                    <a:moveTo>
                      <a:pt x="651643" y="173661"/>
                    </a:moveTo>
                    <a:cubicBezTo>
                      <a:pt x="654731" y="178469"/>
                      <a:pt x="657785" y="183242"/>
                      <a:pt x="660873" y="188050"/>
                    </a:cubicBezTo>
                    <a:cubicBezTo>
                      <a:pt x="645641" y="198650"/>
                      <a:pt x="630339" y="209179"/>
                      <a:pt x="615141" y="219849"/>
                    </a:cubicBezTo>
                    <a:cubicBezTo>
                      <a:pt x="584151" y="241644"/>
                      <a:pt x="555090" y="265791"/>
                      <a:pt x="526486" y="290605"/>
                    </a:cubicBezTo>
                    <a:cubicBezTo>
                      <a:pt x="479421" y="331458"/>
                      <a:pt x="434250" y="374312"/>
                      <a:pt x="389852" y="418043"/>
                    </a:cubicBezTo>
                    <a:cubicBezTo>
                      <a:pt x="362195" y="445279"/>
                      <a:pt x="334153" y="472199"/>
                      <a:pt x="305724" y="498662"/>
                    </a:cubicBezTo>
                    <a:cubicBezTo>
                      <a:pt x="265678" y="535900"/>
                      <a:pt x="225703" y="573209"/>
                      <a:pt x="183059" y="607604"/>
                    </a:cubicBezTo>
                    <a:cubicBezTo>
                      <a:pt x="144628" y="638630"/>
                      <a:pt x="104968" y="667725"/>
                      <a:pt x="61763" y="691732"/>
                    </a:cubicBezTo>
                    <a:cubicBezTo>
                      <a:pt x="48461" y="699102"/>
                      <a:pt x="35440" y="707491"/>
                      <a:pt x="20279" y="711071"/>
                    </a:cubicBezTo>
                    <a:cubicBezTo>
                      <a:pt x="18453" y="704402"/>
                      <a:pt x="16628" y="697874"/>
                      <a:pt x="14768" y="691311"/>
                    </a:cubicBezTo>
                    <a:cubicBezTo>
                      <a:pt x="50673" y="675517"/>
                      <a:pt x="84681" y="656284"/>
                      <a:pt x="116795" y="633751"/>
                    </a:cubicBezTo>
                    <a:cubicBezTo>
                      <a:pt x="151507" y="609429"/>
                      <a:pt x="184709" y="583246"/>
                      <a:pt x="216717" y="555414"/>
                    </a:cubicBezTo>
                    <a:cubicBezTo>
                      <a:pt x="258307" y="519229"/>
                      <a:pt x="298669" y="481815"/>
                      <a:pt x="337979" y="443243"/>
                    </a:cubicBezTo>
                    <a:cubicBezTo>
                      <a:pt x="367846" y="413902"/>
                      <a:pt x="397995" y="384841"/>
                      <a:pt x="428565" y="356237"/>
                    </a:cubicBezTo>
                    <a:cubicBezTo>
                      <a:pt x="464785" y="322298"/>
                      <a:pt x="500900" y="288288"/>
                      <a:pt x="538840" y="256244"/>
                    </a:cubicBezTo>
                    <a:cubicBezTo>
                      <a:pt x="571481" y="228658"/>
                      <a:pt x="604823" y="202160"/>
                      <a:pt x="640481" y="178679"/>
                    </a:cubicBezTo>
                    <a:cubicBezTo>
                      <a:pt x="643886" y="176433"/>
                      <a:pt x="646799" y="172818"/>
                      <a:pt x="651643" y="173661"/>
                    </a:cubicBezTo>
                    <a:close/>
                    <a:moveTo>
                      <a:pt x="574851" y="78793"/>
                    </a:moveTo>
                    <a:cubicBezTo>
                      <a:pt x="584046" y="87637"/>
                      <a:pt x="592855" y="96903"/>
                      <a:pt x="601279" y="106449"/>
                    </a:cubicBezTo>
                    <a:cubicBezTo>
                      <a:pt x="598155" y="103817"/>
                      <a:pt x="595313" y="104379"/>
                      <a:pt x="591663" y="107222"/>
                    </a:cubicBezTo>
                    <a:cubicBezTo>
                      <a:pt x="555231" y="135826"/>
                      <a:pt x="519853" y="165694"/>
                      <a:pt x="485739" y="197000"/>
                    </a:cubicBezTo>
                    <a:cubicBezTo>
                      <a:pt x="454923" y="225324"/>
                      <a:pt x="424319" y="253893"/>
                      <a:pt x="394345" y="283094"/>
                    </a:cubicBezTo>
                    <a:cubicBezTo>
                      <a:pt x="346648" y="329528"/>
                      <a:pt x="300039" y="376488"/>
                      <a:pt x="250728" y="421202"/>
                    </a:cubicBezTo>
                    <a:cubicBezTo>
                      <a:pt x="224861" y="444647"/>
                      <a:pt x="197134" y="467706"/>
                      <a:pt x="169723" y="489220"/>
                    </a:cubicBezTo>
                    <a:cubicBezTo>
                      <a:pt x="114164" y="532811"/>
                      <a:pt x="60606" y="567241"/>
                      <a:pt x="449" y="590616"/>
                    </a:cubicBezTo>
                    <a:cubicBezTo>
                      <a:pt x="-43" y="580649"/>
                      <a:pt x="-288" y="563100"/>
                      <a:pt x="554" y="550360"/>
                    </a:cubicBezTo>
                    <a:cubicBezTo>
                      <a:pt x="4205" y="549131"/>
                      <a:pt x="7047" y="548254"/>
                      <a:pt x="9820" y="547166"/>
                    </a:cubicBezTo>
                    <a:cubicBezTo>
                      <a:pt x="41548" y="534566"/>
                      <a:pt x="71170" y="517930"/>
                      <a:pt x="99844" y="499539"/>
                    </a:cubicBezTo>
                    <a:cubicBezTo>
                      <a:pt x="148314" y="468443"/>
                      <a:pt x="192642" y="431907"/>
                      <a:pt x="235706" y="393931"/>
                    </a:cubicBezTo>
                    <a:cubicBezTo>
                      <a:pt x="276138" y="358273"/>
                      <a:pt x="315061" y="320964"/>
                      <a:pt x="353808" y="283480"/>
                    </a:cubicBezTo>
                    <a:cubicBezTo>
                      <a:pt x="378271" y="259824"/>
                      <a:pt x="403225" y="236660"/>
                      <a:pt x="427618" y="212934"/>
                    </a:cubicBezTo>
                    <a:cubicBezTo>
                      <a:pt x="474016" y="167799"/>
                      <a:pt x="521819" y="124244"/>
                      <a:pt x="572464" y="83882"/>
                    </a:cubicBezTo>
                    <a:cubicBezTo>
                      <a:pt x="574711" y="82057"/>
                      <a:pt x="575693" y="80548"/>
                      <a:pt x="574851" y="78793"/>
                    </a:cubicBezTo>
                    <a:close/>
                    <a:moveTo>
                      <a:pt x="438392" y="0"/>
                    </a:moveTo>
                    <a:cubicBezTo>
                      <a:pt x="466470" y="4808"/>
                      <a:pt x="491248" y="17548"/>
                      <a:pt x="515114" y="32254"/>
                    </a:cubicBezTo>
                    <a:cubicBezTo>
                      <a:pt x="521151" y="35974"/>
                      <a:pt x="527749" y="39168"/>
                      <a:pt x="532383" y="44924"/>
                    </a:cubicBezTo>
                    <a:cubicBezTo>
                      <a:pt x="528031" y="54050"/>
                      <a:pt x="519081" y="58612"/>
                      <a:pt x="512026" y="64930"/>
                    </a:cubicBezTo>
                    <a:cubicBezTo>
                      <a:pt x="496337" y="79004"/>
                      <a:pt x="480438" y="92867"/>
                      <a:pt x="465206" y="107362"/>
                    </a:cubicBezTo>
                    <a:cubicBezTo>
                      <a:pt x="430741" y="140178"/>
                      <a:pt x="396415" y="173134"/>
                      <a:pt x="362090" y="206091"/>
                    </a:cubicBezTo>
                    <a:cubicBezTo>
                      <a:pt x="321729" y="244873"/>
                      <a:pt x="281332" y="283656"/>
                      <a:pt x="239250" y="320684"/>
                    </a:cubicBezTo>
                    <a:cubicBezTo>
                      <a:pt x="197590" y="357360"/>
                      <a:pt x="154806" y="392528"/>
                      <a:pt x="108723" y="423519"/>
                    </a:cubicBezTo>
                    <a:cubicBezTo>
                      <a:pt x="83173" y="440716"/>
                      <a:pt x="56218" y="455492"/>
                      <a:pt x="28386" y="468584"/>
                    </a:cubicBezTo>
                    <a:cubicBezTo>
                      <a:pt x="24841" y="470268"/>
                      <a:pt x="21226" y="471812"/>
                      <a:pt x="17400" y="472760"/>
                    </a:cubicBezTo>
                    <a:cubicBezTo>
                      <a:pt x="14136" y="473567"/>
                      <a:pt x="10942" y="473497"/>
                      <a:pt x="12627" y="468443"/>
                    </a:cubicBezTo>
                    <a:cubicBezTo>
                      <a:pt x="19050" y="433907"/>
                      <a:pt x="29333" y="400460"/>
                      <a:pt x="40810" y="367363"/>
                    </a:cubicBezTo>
                    <a:cubicBezTo>
                      <a:pt x="46110" y="352096"/>
                      <a:pt x="52392" y="337144"/>
                      <a:pt x="58254" y="322088"/>
                    </a:cubicBezTo>
                    <a:cubicBezTo>
                      <a:pt x="63869" y="315981"/>
                      <a:pt x="71240" y="312401"/>
                      <a:pt x="78189" y="308259"/>
                    </a:cubicBezTo>
                    <a:cubicBezTo>
                      <a:pt x="124798" y="280743"/>
                      <a:pt x="167371" y="247646"/>
                      <a:pt x="208505" y="212689"/>
                    </a:cubicBezTo>
                    <a:cubicBezTo>
                      <a:pt x="243391" y="183032"/>
                      <a:pt x="276980" y="152006"/>
                      <a:pt x="310146" y="120418"/>
                    </a:cubicBezTo>
                    <a:cubicBezTo>
                      <a:pt x="339137" y="92797"/>
                      <a:pt x="368162" y="65175"/>
                      <a:pt x="396942" y="37308"/>
                    </a:cubicBezTo>
                    <a:cubicBezTo>
                      <a:pt x="408173" y="26428"/>
                      <a:pt x="419825" y="15934"/>
                      <a:pt x="430881" y="4843"/>
                    </a:cubicBezTo>
                    <a:cubicBezTo>
                      <a:pt x="433057" y="2667"/>
                      <a:pt x="435514" y="1018"/>
                      <a:pt x="4383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013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217" name="Group 216">
              <a:extLst>
                <a:ext uri="{FF2B5EF4-FFF2-40B4-BE49-F238E27FC236}">
                  <a16:creationId xmlns:a16="http://schemas.microsoft.com/office/drawing/2014/main" xmlns="" id="{B5C66E55-4DCE-4BB5-A91E-ED8F0DB22BE8}"/>
                </a:ext>
              </a:extLst>
            </p:cNvPr>
            <p:cNvGrpSpPr/>
            <p:nvPr/>
          </p:nvGrpSpPr>
          <p:grpSpPr>
            <a:xfrm rot="1805084">
              <a:off x="10201344" y="5123117"/>
              <a:ext cx="979277" cy="1223570"/>
              <a:chOff x="11502781" y="5224439"/>
              <a:chExt cx="787890" cy="984439"/>
            </a:xfrm>
          </p:grpSpPr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xmlns="" id="{F0352149-9617-4DC0-8C86-91DE4F3F36A9}"/>
                  </a:ext>
                </a:extLst>
              </p:cNvPr>
              <p:cNvSpPr/>
              <p:nvPr/>
            </p:nvSpPr>
            <p:spPr>
              <a:xfrm>
                <a:off x="11502781" y="5227038"/>
                <a:ext cx="787890" cy="981840"/>
              </a:xfrm>
              <a:custGeom>
                <a:avLst/>
                <a:gdLst>
                  <a:gd name="connsiteX0" fmla="*/ 1575122 w 1575780"/>
                  <a:gd name="connsiteY0" fmla="*/ 1199995 h 1963679"/>
                  <a:gd name="connsiteX1" fmla="*/ 1567892 w 1575780"/>
                  <a:gd name="connsiteY1" fmla="*/ 1058483 h 1963679"/>
                  <a:gd name="connsiteX2" fmla="*/ 1562066 w 1575780"/>
                  <a:gd name="connsiteY2" fmla="*/ 1037214 h 1963679"/>
                  <a:gd name="connsiteX3" fmla="*/ 1553923 w 1575780"/>
                  <a:gd name="connsiteY3" fmla="*/ 974951 h 1963679"/>
                  <a:gd name="connsiteX4" fmla="*/ 1553923 w 1575780"/>
                  <a:gd name="connsiteY4" fmla="*/ 974951 h 1963679"/>
                  <a:gd name="connsiteX5" fmla="*/ 1500927 w 1575780"/>
                  <a:gd name="connsiteY5" fmla="*/ 767737 h 1963679"/>
                  <a:gd name="connsiteX6" fmla="*/ 1445262 w 1575780"/>
                  <a:gd name="connsiteY6" fmla="*/ 623488 h 1963679"/>
                  <a:gd name="connsiteX7" fmla="*/ 1445262 w 1575780"/>
                  <a:gd name="connsiteY7" fmla="*/ 623488 h 1963679"/>
                  <a:gd name="connsiteX8" fmla="*/ 1423642 w 1575780"/>
                  <a:gd name="connsiteY8" fmla="*/ 572948 h 1963679"/>
                  <a:gd name="connsiteX9" fmla="*/ 1423642 w 1575780"/>
                  <a:gd name="connsiteY9" fmla="*/ 572948 h 1963679"/>
                  <a:gd name="connsiteX10" fmla="*/ 1376402 w 1575780"/>
                  <a:gd name="connsiteY10" fmla="*/ 478887 h 1963679"/>
                  <a:gd name="connsiteX11" fmla="*/ 1376402 w 1575780"/>
                  <a:gd name="connsiteY11" fmla="*/ 478887 h 1963679"/>
                  <a:gd name="connsiteX12" fmla="*/ 1335689 w 1575780"/>
                  <a:gd name="connsiteY12" fmla="*/ 407008 h 1963679"/>
                  <a:gd name="connsiteX13" fmla="*/ 1335689 w 1575780"/>
                  <a:gd name="connsiteY13" fmla="*/ 407008 h 1963679"/>
                  <a:gd name="connsiteX14" fmla="*/ 1275321 w 1575780"/>
                  <a:gd name="connsiteY14" fmla="*/ 315685 h 1963679"/>
                  <a:gd name="connsiteX15" fmla="*/ 1198950 w 1575780"/>
                  <a:gd name="connsiteY15" fmla="*/ 221765 h 1963679"/>
                  <a:gd name="connsiteX16" fmla="*/ 1198950 w 1575780"/>
                  <a:gd name="connsiteY16" fmla="*/ 221765 h 1963679"/>
                  <a:gd name="connsiteX17" fmla="*/ 1198950 w 1575780"/>
                  <a:gd name="connsiteY17" fmla="*/ 221765 h 1963679"/>
                  <a:gd name="connsiteX18" fmla="*/ 1175926 w 1575780"/>
                  <a:gd name="connsiteY18" fmla="*/ 194108 h 1963679"/>
                  <a:gd name="connsiteX19" fmla="*/ 959867 w 1575780"/>
                  <a:gd name="connsiteY19" fmla="*/ 37083 h 1963679"/>
                  <a:gd name="connsiteX20" fmla="*/ 652977 w 1575780"/>
                  <a:gd name="connsiteY20" fmla="*/ 24869 h 1963679"/>
                  <a:gd name="connsiteX21" fmla="*/ 373463 w 1575780"/>
                  <a:gd name="connsiteY21" fmla="*/ 229276 h 1963679"/>
                  <a:gd name="connsiteX22" fmla="*/ 373463 w 1575780"/>
                  <a:gd name="connsiteY22" fmla="*/ 229276 h 1963679"/>
                  <a:gd name="connsiteX23" fmla="*/ 297793 w 1575780"/>
                  <a:gd name="connsiteY23" fmla="*/ 326846 h 1963679"/>
                  <a:gd name="connsiteX24" fmla="*/ 297793 w 1575780"/>
                  <a:gd name="connsiteY24" fmla="*/ 326846 h 1963679"/>
                  <a:gd name="connsiteX25" fmla="*/ 297793 w 1575780"/>
                  <a:gd name="connsiteY25" fmla="*/ 326846 h 1963679"/>
                  <a:gd name="connsiteX26" fmla="*/ 242901 w 1575780"/>
                  <a:gd name="connsiteY26" fmla="*/ 410167 h 1963679"/>
                  <a:gd name="connsiteX27" fmla="*/ 199521 w 1575780"/>
                  <a:gd name="connsiteY27" fmla="*/ 482607 h 1963679"/>
                  <a:gd name="connsiteX28" fmla="*/ 152210 w 1575780"/>
                  <a:gd name="connsiteY28" fmla="*/ 576668 h 1963679"/>
                  <a:gd name="connsiteX29" fmla="*/ 127221 w 1575780"/>
                  <a:gd name="connsiteY29" fmla="*/ 631139 h 1963679"/>
                  <a:gd name="connsiteX30" fmla="*/ 127221 w 1575780"/>
                  <a:gd name="connsiteY30" fmla="*/ 631139 h 1963679"/>
                  <a:gd name="connsiteX31" fmla="*/ 127221 w 1575780"/>
                  <a:gd name="connsiteY31" fmla="*/ 631139 h 1963679"/>
                  <a:gd name="connsiteX32" fmla="*/ 54078 w 1575780"/>
                  <a:gd name="connsiteY32" fmla="*/ 837370 h 1963679"/>
                  <a:gd name="connsiteX33" fmla="*/ 21788 w 1575780"/>
                  <a:gd name="connsiteY33" fmla="*/ 974951 h 1963679"/>
                  <a:gd name="connsiteX34" fmla="*/ 21788 w 1575780"/>
                  <a:gd name="connsiteY34" fmla="*/ 974951 h 1963679"/>
                  <a:gd name="connsiteX35" fmla="*/ 14278 w 1575780"/>
                  <a:gd name="connsiteY35" fmla="*/ 1020086 h 1963679"/>
                  <a:gd name="connsiteX36" fmla="*/ 7820 w 1575780"/>
                  <a:gd name="connsiteY36" fmla="*/ 1058553 h 1963679"/>
                  <a:gd name="connsiteX37" fmla="*/ 7820 w 1575780"/>
                  <a:gd name="connsiteY37" fmla="*/ 1058553 h 1963679"/>
                  <a:gd name="connsiteX38" fmla="*/ 7820 w 1575780"/>
                  <a:gd name="connsiteY38" fmla="*/ 1058553 h 1963679"/>
                  <a:gd name="connsiteX39" fmla="*/ 2415 w 1575780"/>
                  <a:gd name="connsiteY39" fmla="*/ 1115691 h 1963679"/>
                  <a:gd name="connsiteX40" fmla="*/ 2274 w 1575780"/>
                  <a:gd name="connsiteY40" fmla="*/ 1236215 h 1963679"/>
                  <a:gd name="connsiteX41" fmla="*/ 18700 w 1575780"/>
                  <a:gd name="connsiteY41" fmla="*/ 1351475 h 1963679"/>
                  <a:gd name="connsiteX42" fmla="*/ 18700 w 1575780"/>
                  <a:gd name="connsiteY42" fmla="*/ 1351475 h 1963679"/>
                  <a:gd name="connsiteX43" fmla="*/ 18700 w 1575780"/>
                  <a:gd name="connsiteY43" fmla="*/ 1351475 h 1963679"/>
                  <a:gd name="connsiteX44" fmla="*/ 32879 w 1575780"/>
                  <a:gd name="connsiteY44" fmla="*/ 1402295 h 1963679"/>
                  <a:gd name="connsiteX45" fmla="*/ 32879 w 1575780"/>
                  <a:gd name="connsiteY45" fmla="*/ 1402295 h 1963679"/>
                  <a:gd name="connsiteX46" fmla="*/ 66151 w 1575780"/>
                  <a:gd name="connsiteY46" fmla="*/ 1493197 h 1963679"/>
                  <a:gd name="connsiteX47" fmla="*/ 66151 w 1575780"/>
                  <a:gd name="connsiteY47" fmla="*/ 1493197 h 1963679"/>
                  <a:gd name="connsiteX48" fmla="*/ 105039 w 1575780"/>
                  <a:gd name="connsiteY48" fmla="*/ 1565568 h 1963679"/>
                  <a:gd name="connsiteX49" fmla="*/ 105039 w 1575780"/>
                  <a:gd name="connsiteY49" fmla="*/ 1565568 h 1963679"/>
                  <a:gd name="connsiteX50" fmla="*/ 105039 w 1575780"/>
                  <a:gd name="connsiteY50" fmla="*/ 1565568 h 1963679"/>
                  <a:gd name="connsiteX51" fmla="*/ 109602 w 1575780"/>
                  <a:gd name="connsiteY51" fmla="*/ 1578765 h 1963679"/>
                  <a:gd name="connsiteX52" fmla="*/ 159370 w 1575780"/>
                  <a:gd name="connsiteY52" fmla="*/ 1652258 h 1963679"/>
                  <a:gd name="connsiteX53" fmla="*/ 159370 w 1575780"/>
                  <a:gd name="connsiteY53" fmla="*/ 1652258 h 1963679"/>
                  <a:gd name="connsiteX54" fmla="*/ 170250 w 1575780"/>
                  <a:gd name="connsiteY54" fmla="*/ 1666437 h 1963679"/>
                  <a:gd name="connsiteX55" fmla="*/ 249780 w 1575780"/>
                  <a:gd name="connsiteY55" fmla="*/ 1750320 h 1963679"/>
                  <a:gd name="connsiteX56" fmla="*/ 249780 w 1575780"/>
                  <a:gd name="connsiteY56" fmla="*/ 1750320 h 1963679"/>
                  <a:gd name="connsiteX57" fmla="*/ 249780 w 1575780"/>
                  <a:gd name="connsiteY57" fmla="*/ 1750320 h 1963679"/>
                  <a:gd name="connsiteX58" fmla="*/ 441130 w 1575780"/>
                  <a:gd name="connsiteY58" fmla="*/ 1883829 h 1963679"/>
                  <a:gd name="connsiteX59" fmla="*/ 720645 w 1575780"/>
                  <a:gd name="connsiteY59" fmla="*/ 1960833 h 1963679"/>
                  <a:gd name="connsiteX60" fmla="*/ 909327 w 1575780"/>
                  <a:gd name="connsiteY60" fmla="*/ 1955147 h 1963679"/>
                  <a:gd name="connsiteX61" fmla="*/ 1167152 w 1575780"/>
                  <a:gd name="connsiteY61" fmla="*/ 1866983 h 1963679"/>
                  <a:gd name="connsiteX62" fmla="*/ 1318702 w 1575780"/>
                  <a:gd name="connsiteY62" fmla="*/ 1757550 h 1963679"/>
                  <a:gd name="connsiteX63" fmla="*/ 1412130 w 1575780"/>
                  <a:gd name="connsiteY63" fmla="*/ 1655838 h 1963679"/>
                  <a:gd name="connsiteX64" fmla="*/ 1466812 w 1575780"/>
                  <a:gd name="connsiteY64" fmla="*/ 1572517 h 1963679"/>
                  <a:gd name="connsiteX65" fmla="*/ 1503103 w 1575780"/>
                  <a:gd name="connsiteY65" fmla="*/ 1507376 h 1963679"/>
                  <a:gd name="connsiteX66" fmla="*/ 1503103 w 1575780"/>
                  <a:gd name="connsiteY66" fmla="*/ 1507376 h 1963679"/>
                  <a:gd name="connsiteX67" fmla="*/ 1503103 w 1575780"/>
                  <a:gd name="connsiteY67" fmla="*/ 1507376 h 1963679"/>
                  <a:gd name="connsiteX68" fmla="*/ 1539463 w 1575780"/>
                  <a:gd name="connsiteY68" fmla="*/ 1409596 h 1963679"/>
                  <a:gd name="connsiteX69" fmla="*/ 1549922 w 1575780"/>
                  <a:gd name="connsiteY69" fmla="*/ 1369515 h 1963679"/>
                  <a:gd name="connsiteX70" fmla="*/ 1549922 w 1575780"/>
                  <a:gd name="connsiteY70" fmla="*/ 1369515 h 1963679"/>
                  <a:gd name="connsiteX71" fmla="*/ 1549922 w 1575780"/>
                  <a:gd name="connsiteY71" fmla="*/ 1369515 h 1963679"/>
                  <a:gd name="connsiteX72" fmla="*/ 1575122 w 1575780"/>
                  <a:gd name="connsiteY72" fmla="*/ 1199995 h 1963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1575780" h="1963679">
                    <a:moveTo>
                      <a:pt x="1575122" y="1199995"/>
                    </a:moveTo>
                    <a:cubicBezTo>
                      <a:pt x="1577509" y="1152684"/>
                      <a:pt x="1573016" y="1105513"/>
                      <a:pt x="1567892" y="1058483"/>
                    </a:cubicBezTo>
                    <a:cubicBezTo>
                      <a:pt x="1571472" y="1050060"/>
                      <a:pt x="1560381" y="1046269"/>
                      <a:pt x="1562066" y="1037214"/>
                    </a:cubicBezTo>
                    <a:cubicBezTo>
                      <a:pt x="1566137" y="1015945"/>
                      <a:pt x="1561504" y="995097"/>
                      <a:pt x="1553923" y="974951"/>
                    </a:cubicBezTo>
                    <a:cubicBezTo>
                      <a:pt x="1553923" y="974951"/>
                      <a:pt x="1553923" y="974951"/>
                      <a:pt x="1553923" y="974951"/>
                    </a:cubicBezTo>
                    <a:cubicBezTo>
                      <a:pt x="1542692" y="904266"/>
                      <a:pt x="1523389" y="835545"/>
                      <a:pt x="1500927" y="767737"/>
                    </a:cubicBezTo>
                    <a:cubicBezTo>
                      <a:pt x="1484712" y="718742"/>
                      <a:pt x="1468216" y="669886"/>
                      <a:pt x="1445262" y="623488"/>
                    </a:cubicBezTo>
                    <a:cubicBezTo>
                      <a:pt x="1445262" y="623488"/>
                      <a:pt x="1445262" y="623488"/>
                      <a:pt x="1445262" y="623488"/>
                    </a:cubicBezTo>
                    <a:cubicBezTo>
                      <a:pt x="1441331" y="605237"/>
                      <a:pt x="1434172" y="588390"/>
                      <a:pt x="1423642" y="572948"/>
                    </a:cubicBezTo>
                    <a:cubicBezTo>
                      <a:pt x="1423642" y="572948"/>
                      <a:pt x="1423642" y="572948"/>
                      <a:pt x="1423642" y="572948"/>
                    </a:cubicBezTo>
                    <a:cubicBezTo>
                      <a:pt x="1409744" y="540658"/>
                      <a:pt x="1394441" y="509071"/>
                      <a:pt x="1376402" y="478887"/>
                    </a:cubicBezTo>
                    <a:cubicBezTo>
                      <a:pt x="1376402" y="478887"/>
                      <a:pt x="1376402" y="478887"/>
                      <a:pt x="1376402" y="478887"/>
                    </a:cubicBezTo>
                    <a:cubicBezTo>
                      <a:pt x="1364960" y="453687"/>
                      <a:pt x="1350500" y="430243"/>
                      <a:pt x="1335689" y="407008"/>
                    </a:cubicBezTo>
                    <a:cubicBezTo>
                      <a:pt x="1335689" y="407008"/>
                      <a:pt x="1335689" y="407008"/>
                      <a:pt x="1335689" y="407008"/>
                    </a:cubicBezTo>
                    <a:cubicBezTo>
                      <a:pt x="1316877" y="375701"/>
                      <a:pt x="1297784" y="344535"/>
                      <a:pt x="1275321" y="315685"/>
                    </a:cubicBezTo>
                    <a:cubicBezTo>
                      <a:pt x="1251736" y="282834"/>
                      <a:pt x="1227659" y="250404"/>
                      <a:pt x="1198950" y="221765"/>
                    </a:cubicBezTo>
                    <a:lnTo>
                      <a:pt x="1198950" y="221765"/>
                    </a:lnTo>
                    <a:lnTo>
                      <a:pt x="1198950" y="221765"/>
                    </a:lnTo>
                    <a:cubicBezTo>
                      <a:pt x="1191299" y="212499"/>
                      <a:pt x="1184349" y="202532"/>
                      <a:pt x="1175926" y="194108"/>
                    </a:cubicBezTo>
                    <a:cubicBezTo>
                      <a:pt x="1112260" y="130372"/>
                      <a:pt x="1043258" y="73935"/>
                      <a:pt x="959867" y="37083"/>
                    </a:cubicBezTo>
                    <a:cubicBezTo>
                      <a:pt x="859068" y="-7420"/>
                      <a:pt x="756303" y="-12334"/>
                      <a:pt x="652977" y="24869"/>
                    </a:cubicBezTo>
                    <a:cubicBezTo>
                      <a:pt x="540175" y="65512"/>
                      <a:pt x="452151" y="141322"/>
                      <a:pt x="373463" y="229276"/>
                    </a:cubicBezTo>
                    <a:cubicBezTo>
                      <a:pt x="373463" y="229276"/>
                      <a:pt x="373463" y="229276"/>
                      <a:pt x="373463" y="229276"/>
                    </a:cubicBezTo>
                    <a:cubicBezTo>
                      <a:pt x="346578" y="260512"/>
                      <a:pt x="319624" y="291678"/>
                      <a:pt x="297793" y="326846"/>
                    </a:cubicBezTo>
                    <a:cubicBezTo>
                      <a:pt x="297793" y="326846"/>
                      <a:pt x="297793" y="326846"/>
                      <a:pt x="297793" y="326846"/>
                    </a:cubicBezTo>
                    <a:cubicBezTo>
                      <a:pt x="297793" y="326846"/>
                      <a:pt x="297793" y="326846"/>
                      <a:pt x="297793" y="326846"/>
                    </a:cubicBezTo>
                    <a:cubicBezTo>
                      <a:pt x="276594" y="352748"/>
                      <a:pt x="257923" y="380194"/>
                      <a:pt x="242901" y="410167"/>
                    </a:cubicBezTo>
                    <a:cubicBezTo>
                      <a:pt x="225212" y="432419"/>
                      <a:pt x="213349" y="458110"/>
                      <a:pt x="199521" y="482607"/>
                    </a:cubicBezTo>
                    <a:cubicBezTo>
                      <a:pt x="182744" y="513423"/>
                      <a:pt x="165547" y="544098"/>
                      <a:pt x="152210" y="576668"/>
                    </a:cubicBezTo>
                    <a:cubicBezTo>
                      <a:pt x="141119" y="593585"/>
                      <a:pt x="134380" y="612467"/>
                      <a:pt x="127221" y="631139"/>
                    </a:cubicBezTo>
                    <a:cubicBezTo>
                      <a:pt x="127221" y="631139"/>
                      <a:pt x="127221" y="631139"/>
                      <a:pt x="127221" y="631139"/>
                    </a:cubicBezTo>
                    <a:cubicBezTo>
                      <a:pt x="127221" y="631139"/>
                      <a:pt x="127221" y="631139"/>
                      <a:pt x="127221" y="631139"/>
                    </a:cubicBezTo>
                    <a:cubicBezTo>
                      <a:pt x="99283" y="698596"/>
                      <a:pt x="74013" y="767035"/>
                      <a:pt x="54078" y="837370"/>
                    </a:cubicBezTo>
                    <a:cubicBezTo>
                      <a:pt x="41232" y="882716"/>
                      <a:pt x="28387" y="928132"/>
                      <a:pt x="21788" y="974951"/>
                    </a:cubicBezTo>
                    <a:cubicBezTo>
                      <a:pt x="21788" y="974951"/>
                      <a:pt x="21788" y="974951"/>
                      <a:pt x="21788" y="974951"/>
                    </a:cubicBezTo>
                    <a:cubicBezTo>
                      <a:pt x="15822" y="989482"/>
                      <a:pt x="18279" y="1005556"/>
                      <a:pt x="14278" y="1020086"/>
                    </a:cubicBezTo>
                    <a:cubicBezTo>
                      <a:pt x="10768" y="1032862"/>
                      <a:pt x="6977" y="1045216"/>
                      <a:pt x="7820" y="1058553"/>
                    </a:cubicBezTo>
                    <a:cubicBezTo>
                      <a:pt x="7820" y="1058553"/>
                      <a:pt x="7820" y="1058553"/>
                      <a:pt x="7820" y="1058553"/>
                    </a:cubicBezTo>
                    <a:cubicBezTo>
                      <a:pt x="7820" y="1058553"/>
                      <a:pt x="7820" y="1058553"/>
                      <a:pt x="7820" y="1058553"/>
                    </a:cubicBezTo>
                    <a:cubicBezTo>
                      <a:pt x="5995" y="1077576"/>
                      <a:pt x="4029" y="1096668"/>
                      <a:pt x="2415" y="1115691"/>
                    </a:cubicBezTo>
                    <a:cubicBezTo>
                      <a:pt x="-1025" y="1155843"/>
                      <a:pt x="-533" y="1195994"/>
                      <a:pt x="2274" y="1236215"/>
                    </a:cubicBezTo>
                    <a:cubicBezTo>
                      <a:pt x="5012" y="1275033"/>
                      <a:pt x="12382" y="1313219"/>
                      <a:pt x="18700" y="1351475"/>
                    </a:cubicBezTo>
                    <a:cubicBezTo>
                      <a:pt x="18700" y="1351475"/>
                      <a:pt x="18700" y="1351475"/>
                      <a:pt x="18700" y="1351475"/>
                    </a:cubicBezTo>
                    <a:cubicBezTo>
                      <a:pt x="18700" y="1351475"/>
                      <a:pt x="18700" y="1351475"/>
                      <a:pt x="18700" y="1351475"/>
                    </a:cubicBezTo>
                    <a:cubicBezTo>
                      <a:pt x="24666" y="1368041"/>
                      <a:pt x="24947" y="1386291"/>
                      <a:pt x="32879" y="1402295"/>
                    </a:cubicBezTo>
                    <a:lnTo>
                      <a:pt x="32879" y="1402295"/>
                    </a:lnTo>
                    <a:cubicBezTo>
                      <a:pt x="41583" y="1433462"/>
                      <a:pt x="53306" y="1463575"/>
                      <a:pt x="66151" y="1493197"/>
                    </a:cubicBezTo>
                    <a:cubicBezTo>
                      <a:pt x="66151" y="1493197"/>
                      <a:pt x="66151" y="1493197"/>
                      <a:pt x="66151" y="1493197"/>
                    </a:cubicBezTo>
                    <a:cubicBezTo>
                      <a:pt x="77102" y="1518397"/>
                      <a:pt x="87280" y="1544018"/>
                      <a:pt x="105039" y="1565568"/>
                    </a:cubicBezTo>
                    <a:cubicBezTo>
                      <a:pt x="105039" y="1565568"/>
                      <a:pt x="105039" y="1565568"/>
                      <a:pt x="105039" y="1565568"/>
                    </a:cubicBezTo>
                    <a:cubicBezTo>
                      <a:pt x="105039" y="1565568"/>
                      <a:pt x="105039" y="1565568"/>
                      <a:pt x="105039" y="1565568"/>
                    </a:cubicBezTo>
                    <a:cubicBezTo>
                      <a:pt x="105179" y="1570481"/>
                      <a:pt x="107075" y="1574553"/>
                      <a:pt x="109602" y="1578765"/>
                    </a:cubicBezTo>
                    <a:cubicBezTo>
                      <a:pt x="124974" y="1604105"/>
                      <a:pt x="140979" y="1628953"/>
                      <a:pt x="159370" y="1652258"/>
                    </a:cubicBezTo>
                    <a:cubicBezTo>
                      <a:pt x="159370" y="1652258"/>
                      <a:pt x="159370" y="1652258"/>
                      <a:pt x="159370" y="1652258"/>
                    </a:cubicBezTo>
                    <a:cubicBezTo>
                      <a:pt x="163020" y="1656961"/>
                      <a:pt x="166389" y="1661945"/>
                      <a:pt x="170250" y="1666437"/>
                    </a:cubicBezTo>
                    <a:cubicBezTo>
                      <a:pt x="195590" y="1695568"/>
                      <a:pt x="218263" y="1727155"/>
                      <a:pt x="249780" y="1750320"/>
                    </a:cubicBezTo>
                    <a:lnTo>
                      <a:pt x="249780" y="1750320"/>
                    </a:lnTo>
                    <a:cubicBezTo>
                      <a:pt x="249780" y="1750320"/>
                      <a:pt x="249780" y="1750320"/>
                      <a:pt x="249780" y="1750320"/>
                    </a:cubicBezTo>
                    <a:cubicBezTo>
                      <a:pt x="304953" y="1807107"/>
                      <a:pt x="370655" y="1849153"/>
                      <a:pt x="441130" y="1883829"/>
                    </a:cubicBezTo>
                    <a:cubicBezTo>
                      <a:pt x="529295" y="1927210"/>
                      <a:pt x="622162" y="1952971"/>
                      <a:pt x="720645" y="1960833"/>
                    </a:cubicBezTo>
                    <a:cubicBezTo>
                      <a:pt x="784030" y="1965887"/>
                      <a:pt x="846854" y="1964343"/>
                      <a:pt x="909327" y="1955147"/>
                    </a:cubicBezTo>
                    <a:cubicBezTo>
                      <a:pt x="1000440" y="1941740"/>
                      <a:pt x="1086498" y="1911627"/>
                      <a:pt x="1167152" y="1866983"/>
                    </a:cubicBezTo>
                    <a:cubicBezTo>
                      <a:pt x="1221974" y="1836659"/>
                      <a:pt x="1273567" y="1801491"/>
                      <a:pt x="1318702" y="1757550"/>
                    </a:cubicBezTo>
                    <a:cubicBezTo>
                      <a:pt x="1352816" y="1726383"/>
                      <a:pt x="1385948" y="1694304"/>
                      <a:pt x="1412130" y="1655838"/>
                    </a:cubicBezTo>
                    <a:cubicBezTo>
                      <a:pt x="1432768" y="1629655"/>
                      <a:pt x="1454037" y="1603824"/>
                      <a:pt x="1466812" y="1572517"/>
                    </a:cubicBezTo>
                    <a:cubicBezTo>
                      <a:pt x="1483448" y="1553354"/>
                      <a:pt x="1491450" y="1529347"/>
                      <a:pt x="1503103" y="1507376"/>
                    </a:cubicBezTo>
                    <a:lnTo>
                      <a:pt x="1503103" y="1507376"/>
                    </a:lnTo>
                    <a:lnTo>
                      <a:pt x="1503103" y="1507376"/>
                    </a:lnTo>
                    <a:cubicBezTo>
                      <a:pt x="1516510" y="1475297"/>
                      <a:pt x="1531461" y="1443710"/>
                      <a:pt x="1539463" y="1409596"/>
                    </a:cubicBezTo>
                    <a:cubicBezTo>
                      <a:pt x="1541920" y="1395978"/>
                      <a:pt x="1551396" y="1384185"/>
                      <a:pt x="1549922" y="1369515"/>
                    </a:cubicBezTo>
                    <a:cubicBezTo>
                      <a:pt x="1549922" y="1369515"/>
                      <a:pt x="1549922" y="1369515"/>
                      <a:pt x="1549922" y="1369515"/>
                    </a:cubicBezTo>
                    <a:cubicBezTo>
                      <a:pt x="1549922" y="1369515"/>
                      <a:pt x="1549922" y="1369515"/>
                      <a:pt x="1549922" y="1369515"/>
                    </a:cubicBezTo>
                    <a:cubicBezTo>
                      <a:pt x="1567822" y="1314342"/>
                      <a:pt x="1572244" y="1257204"/>
                      <a:pt x="1575122" y="1199995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70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19" name="Freeform: Shape 218">
                <a:extLst>
                  <a:ext uri="{FF2B5EF4-FFF2-40B4-BE49-F238E27FC236}">
                    <a16:creationId xmlns:a16="http://schemas.microsoft.com/office/drawing/2014/main" xmlns="" id="{7DC1F72C-041B-47D3-AC43-CBF7544407EC}"/>
                  </a:ext>
                </a:extLst>
              </p:cNvPr>
              <p:cNvSpPr/>
              <p:nvPr/>
            </p:nvSpPr>
            <p:spPr>
              <a:xfrm>
                <a:off x="11515782" y="5224439"/>
                <a:ext cx="748727" cy="983447"/>
              </a:xfrm>
              <a:custGeom>
                <a:avLst/>
                <a:gdLst>
                  <a:gd name="connsiteX0" fmla="*/ 68650 w 748727"/>
                  <a:gd name="connsiteY0" fmla="*/ 277105 h 983447"/>
                  <a:gd name="connsiteX1" fmla="*/ 71388 w 748727"/>
                  <a:gd name="connsiteY1" fmla="*/ 284616 h 983447"/>
                  <a:gd name="connsiteX2" fmla="*/ 68264 w 748727"/>
                  <a:gd name="connsiteY2" fmla="*/ 402016 h 983447"/>
                  <a:gd name="connsiteX3" fmla="*/ 69037 w 748727"/>
                  <a:gd name="connsiteY3" fmla="*/ 452556 h 983447"/>
                  <a:gd name="connsiteX4" fmla="*/ 69598 w 748727"/>
                  <a:gd name="connsiteY4" fmla="*/ 468806 h 983447"/>
                  <a:gd name="connsiteX5" fmla="*/ 73599 w 748727"/>
                  <a:gd name="connsiteY5" fmla="*/ 613302 h 983447"/>
                  <a:gd name="connsiteX6" fmla="*/ 92762 w 748727"/>
                  <a:gd name="connsiteY6" fmla="*/ 837433 h 983447"/>
                  <a:gd name="connsiteX7" fmla="*/ 91815 w 748727"/>
                  <a:gd name="connsiteY7" fmla="*/ 854806 h 983447"/>
                  <a:gd name="connsiteX8" fmla="*/ 69774 w 748727"/>
                  <a:gd name="connsiteY8" fmla="*/ 832589 h 983447"/>
                  <a:gd name="connsiteX9" fmla="*/ 18040 w 748727"/>
                  <a:gd name="connsiteY9" fmla="*/ 745723 h 983447"/>
                  <a:gd name="connsiteX10" fmla="*/ 17163 w 748727"/>
                  <a:gd name="connsiteY10" fmla="*/ 714908 h 983447"/>
                  <a:gd name="connsiteX11" fmla="*/ 12530 w 748727"/>
                  <a:gd name="connsiteY11" fmla="*/ 664017 h 983447"/>
                  <a:gd name="connsiteX12" fmla="*/ 5300 w 748727"/>
                  <a:gd name="connsiteY12" fmla="*/ 551917 h 983447"/>
                  <a:gd name="connsiteX13" fmla="*/ 5230 w 748727"/>
                  <a:gd name="connsiteY13" fmla="*/ 543774 h 983447"/>
                  <a:gd name="connsiteX14" fmla="*/ 3370 w 748727"/>
                  <a:gd name="connsiteY14" fmla="*/ 477124 h 983447"/>
                  <a:gd name="connsiteX15" fmla="*/ 0 w 748727"/>
                  <a:gd name="connsiteY15" fmla="*/ 470982 h 983447"/>
                  <a:gd name="connsiteX16" fmla="*/ 17900 w 748727"/>
                  <a:gd name="connsiteY16" fmla="*/ 405982 h 983447"/>
                  <a:gd name="connsiteX17" fmla="*/ 44117 w 748727"/>
                  <a:gd name="connsiteY17" fmla="*/ 330593 h 983447"/>
                  <a:gd name="connsiteX18" fmla="*/ 68650 w 748727"/>
                  <a:gd name="connsiteY18" fmla="*/ 277105 h 983447"/>
                  <a:gd name="connsiteX19" fmla="*/ 680465 w 748727"/>
                  <a:gd name="connsiteY19" fmla="*/ 251764 h 983447"/>
                  <a:gd name="connsiteX20" fmla="*/ 689134 w 748727"/>
                  <a:gd name="connsiteY20" fmla="*/ 267101 h 983447"/>
                  <a:gd name="connsiteX21" fmla="*/ 730478 w 748727"/>
                  <a:gd name="connsiteY21" fmla="*/ 364672 h 983447"/>
                  <a:gd name="connsiteX22" fmla="*/ 743394 w 748727"/>
                  <a:gd name="connsiteY22" fmla="*/ 407105 h 983447"/>
                  <a:gd name="connsiteX23" fmla="*/ 747290 w 748727"/>
                  <a:gd name="connsiteY23" fmla="*/ 416756 h 983447"/>
                  <a:gd name="connsiteX24" fmla="*/ 748378 w 748727"/>
                  <a:gd name="connsiteY24" fmla="*/ 433638 h 983447"/>
                  <a:gd name="connsiteX25" fmla="*/ 747150 w 748727"/>
                  <a:gd name="connsiteY25" fmla="*/ 514853 h 983447"/>
                  <a:gd name="connsiteX26" fmla="*/ 746764 w 748727"/>
                  <a:gd name="connsiteY26" fmla="*/ 525663 h 983447"/>
                  <a:gd name="connsiteX27" fmla="*/ 741710 w 748727"/>
                  <a:gd name="connsiteY27" fmla="*/ 656365 h 983447"/>
                  <a:gd name="connsiteX28" fmla="*/ 735989 w 748727"/>
                  <a:gd name="connsiteY28" fmla="*/ 748215 h 983447"/>
                  <a:gd name="connsiteX29" fmla="*/ 734690 w 748727"/>
                  <a:gd name="connsiteY29" fmla="*/ 762183 h 983447"/>
                  <a:gd name="connsiteX30" fmla="*/ 685484 w 748727"/>
                  <a:gd name="connsiteY30" fmla="*/ 838801 h 983447"/>
                  <a:gd name="connsiteX31" fmla="*/ 664180 w 748727"/>
                  <a:gd name="connsiteY31" fmla="*/ 861824 h 983447"/>
                  <a:gd name="connsiteX32" fmla="*/ 671234 w 748727"/>
                  <a:gd name="connsiteY32" fmla="*/ 777661 h 983447"/>
                  <a:gd name="connsiteX33" fmla="*/ 672849 w 748727"/>
                  <a:gd name="connsiteY33" fmla="*/ 748917 h 983447"/>
                  <a:gd name="connsiteX34" fmla="*/ 676920 w 748727"/>
                  <a:gd name="connsiteY34" fmla="*/ 667947 h 983447"/>
                  <a:gd name="connsiteX35" fmla="*/ 680886 w 748727"/>
                  <a:gd name="connsiteY35" fmla="*/ 562550 h 983447"/>
                  <a:gd name="connsiteX36" fmla="*/ 682290 w 748727"/>
                  <a:gd name="connsiteY36" fmla="*/ 391767 h 983447"/>
                  <a:gd name="connsiteX37" fmla="*/ 682396 w 748727"/>
                  <a:gd name="connsiteY37" fmla="*/ 339297 h 983447"/>
                  <a:gd name="connsiteX38" fmla="*/ 680465 w 748727"/>
                  <a:gd name="connsiteY38" fmla="*/ 251764 h 983447"/>
                  <a:gd name="connsiteX39" fmla="*/ 186226 w 748727"/>
                  <a:gd name="connsiteY39" fmla="*/ 101408 h 983447"/>
                  <a:gd name="connsiteX40" fmla="*/ 183594 w 748727"/>
                  <a:gd name="connsiteY40" fmla="*/ 116956 h 983447"/>
                  <a:gd name="connsiteX41" fmla="*/ 180506 w 748727"/>
                  <a:gd name="connsiteY41" fmla="*/ 168373 h 983447"/>
                  <a:gd name="connsiteX42" fmla="*/ 177944 w 748727"/>
                  <a:gd name="connsiteY42" fmla="*/ 230706 h 983447"/>
                  <a:gd name="connsiteX43" fmla="*/ 175066 w 748727"/>
                  <a:gd name="connsiteY43" fmla="*/ 529209 h 983447"/>
                  <a:gd name="connsiteX44" fmla="*/ 179593 w 748727"/>
                  <a:gd name="connsiteY44" fmla="*/ 656577 h 983447"/>
                  <a:gd name="connsiteX45" fmla="*/ 183945 w 748727"/>
                  <a:gd name="connsiteY45" fmla="*/ 739617 h 983447"/>
                  <a:gd name="connsiteX46" fmla="*/ 191842 w 748727"/>
                  <a:gd name="connsiteY46" fmla="*/ 845084 h 983447"/>
                  <a:gd name="connsiteX47" fmla="*/ 200160 w 748727"/>
                  <a:gd name="connsiteY47" fmla="*/ 931494 h 983447"/>
                  <a:gd name="connsiteX48" fmla="*/ 199107 w 748727"/>
                  <a:gd name="connsiteY48" fmla="*/ 939425 h 983447"/>
                  <a:gd name="connsiteX49" fmla="*/ 133756 w 748727"/>
                  <a:gd name="connsiteY49" fmla="*/ 896221 h 983447"/>
                  <a:gd name="connsiteX50" fmla="*/ 123648 w 748727"/>
                  <a:gd name="connsiteY50" fmla="*/ 805530 h 983447"/>
                  <a:gd name="connsiteX51" fmla="*/ 115224 w 748727"/>
                  <a:gd name="connsiteY51" fmla="*/ 703818 h 983447"/>
                  <a:gd name="connsiteX52" fmla="*/ 111083 w 748727"/>
                  <a:gd name="connsiteY52" fmla="*/ 634430 h 983447"/>
                  <a:gd name="connsiteX53" fmla="*/ 106802 w 748727"/>
                  <a:gd name="connsiteY53" fmla="*/ 506255 h 983447"/>
                  <a:gd name="connsiteX54" fmla="*/ 105994 w 748727"/>
                  <a:gd name="connsiteY54" fmla="*/ 358952 h 983447"/>
                  <a:gd name="connsiteX55" fmla="*/ 109468 w 748727"/>
                  <a:gd name="connsiteY55" fmla="*/ 244324 h 983447"/>
                  <a:gd name="connsiteX56" fmla="*/ 112242 w 748727"/>
                  <a:gd name="connsiteY56" fmla="*/ 197574 h 983447"/>
                  <a:gd name="connsiteX57" fmla="*/ 157412 w 748727"/>
                  <a:gd name="connsiteY57" fmla="*/ 133978 h 983447"/>
                  <a:gd name="connsiteX58" fmla="*/ 186226 w 748727"/>
                  <a:gd name="connsiteY58" fmla="*/ 101408 h 983447"/>
                  <a:gd name="connsiteX59" fmla="*/ 566399 w 748727"/>
                  <a:gd name="connsiteY59" fmla="*/ 90668 h 983447"/>
                  <a:gd name="connsiteX60" fmla="*/ 593424 w 748727"/>
                  <a:gd name="connsiteY60" fmla="*/ 120395 h 983447"/>
                  <a:gd name="connsiteX61" fmla="*/ 625292 w 748727"/>
                  <a:gd name="connsiteY61" fmla="*/ 159458 h 983447"/>
                  <a:gd name="connsiteX62" fmla="*/ 631680 w 748727"/>
                  <a:gd name="connsiteY62" fmla="*/ 170128 h 983447"/>
                  <a:gd name="connsiteX63" fmla="*/ 634663 w 748727"/>
                  <a:gd name="connsiteY63" fmla="*/ 203225 h 983447"/>
                  <a:gd name="connsiteX64" fmla="*/ 637927 w 748727"/>
                  <a:gd name="connsiteY64" fmla="*/ 518679 h 983447"/>
                  <a:gd name="connsiteX65" fmla="*/ 633260 w 748727"/>
                  <a:gd name="connsiteY65" fmla="*/ 674897 h 983447"/>
                  <a:gd name="connsiteX66" fmla="*/ 629012 w 748727"/>
                  <a:gd name="connsiteY66" fmla="*/ 768747 h 983447"/>
                  <a:gd name="connsiteX67" fmla="*/ 622484 w 748727"/>
                  <a:gd name="connsiteY67" fmla="*/ 866072 h 983447"/>
                  <a:gd name="connsiteX68" fmla="*/ 620519 w 748727"/>
                  <a:gd name="connsiteY68" fmla="*/ 893096 h 983447"/>
                  <a:gd name="connsiteX69" fmla="*/ 617184 w 748727"/>
                  <a:gd name="connsiteY69" fmla="*/ 903310 h 983447"/>
                  <a:gd name="connsiteX70" fmla="*/ 595916 w 748727"/>
                  <a:gd name="connsiteY70" fmla="*/ 918682 h 983447"/>
                  <a:gd name="connsiteX71" fmla="*/ 557274 w 748727"/>
                  <a:gd name="connsiteY71" fmla="*/ 941250 h 983447"/>
                  <a:gd name="connsiteX72" fmla="*/ 555414 w 748727"/>
                  <a:gd name="connsiteY72" fmla="*/ 932721 h 983447"/>
                  <a:gd name="connsiteX73" fmla="*/ 561977 w 748727"/>
                  <a:gd name="connsiteY73" fmla="*/ 796474 h 983447"/>
                  <a:gd name="connsiteX74" fmla="*/ 567698 w 748727"/>
                  <a:gd name="connsiteY74" fmla="*/ 623093 h 983447"/>
                  <a:gd name="connsiteX75" fmla="*/ 568926 w 748727"/>
                  <a:gd name="connsiteY75" fmla="*/ 506500 h 983447"/>
                  <a:gd name="connsiteX76" fmla="*/ 570681 w 748727"/>
                  <a:gd name="connsiteY76" fmla="*/ 398962 h 983447"/>
                  <a:gd name="connsiteX77" fmla="*/ 568680 w 748727"/>
                  <a:gd name="connsiteY77" fmla="*/ 242568 h 983447"/>
                  <a:gd name="connsiteX78" fmla="*/ 565311 w 748727"/>
                  <a:gd name="connsiteY78" fmla="*/ 117903 h 983447"/>
                  <a:gd name="connsiteX79" fmla="*/ 563907 w 748727"/>
                  <a:gd name="connsiteY79" fmla="*/ 104426 h 983447"/>
                  <a:gd name="connsiteX80" fmla="*/ 566399 w 748727"/>
                  <a:gd name="connsiteY80" fmla="*/ 90668 h 983447"/>
                  <a:gd name="connsiteX81" fmla="*/ 294782 w 748727"/>
                  <a:gd name="connsiteY81" fmla="*/ 21702 h 983447"/>
                  <a:gd name="connsiteX82" fmla="*/ 297414 w 748727"/>
                  <a:gd name="connsiteY82" fmla="*/ 38092 h 983447"/>
                  <a:gd name="connsiteX83" fmla="*/ 294746 w 748727"/>
                  <a:gd name="connsiteY83" fmla="*/ 97652 h 983447"/>
                  <a:gd name="connsiteX84" fmla="*/ 291939 w 748727"/>
                  <a:gd name="connsiteY84" fmla="*/ 192555 h 983447"/>
                  <a:gd name="connsiteX85" fmla="*/ 290254 w 748727"/>
                  <a:gd name="connsiteY85" fmla="*/ 304656 h 983447"/>
                  <a:gd name="connsiteX86" fmla="*/ 289272 w 748727"/>
                  <a:gd name="connsiteY86" fmla="*/ 522645 h 983447"/>
                  <a:gd name="connsiteX87" fmla="*/ 290710 w 748727"/>
                  <a:gd name="connsiteY87" fmla="*/ 622076 h 983447"/>
                  <a:gd name="connsiteX88" fmla="*/ 294431 w 748727"/>
                  <a:gd name="connsiteY88" fmla="*/ 749479 h 983447"/>
                  <a:gd name="connsiteX89" fmla="*/ 299941 w 748727"/>
                  <a:gd name="connsiteY89" fmla="*/ 875864 h 983447"/>
                  <a:gd name="connsiteX90" fmla="*/ 305136 w 748727"/>
                  <a:gd name="connsiteY90" fmla="*/ 966064 h 983447"/>
                  <a:gd name="connsiteX91" fmla="*/ 304012 w 748727"/>
                  <a:gd name="connsiteY91" fmla="*/ 975821 h 983447"/>
                  <a:gd name="connsiteX92" fmla="*/ 245856 w 748727"/>
                  <a:gd name="connsiteY92" fmla="*/ 959431 h 983447"/>
                  <a:gd name="connsiteX93" fmla="*/ 241855 w 748727"/>
                  <a:gd name="connsiteY93" fmla="*/ 942058 h 983447"/>
                  <a:gd name="connsiteX94" fmla="*/ 233783 w 748727"/>
                  <a:gd name="connsiteY94" fmla="*/ 831186 h 983447"/>
                  <a:gd name="connsiteX95" fmla="*/ 227290 w 748727"/>
                  <a:gd name="connsiteY95" fmla="*/ 717541 h 983447"/>
                  <a:gd name="connsiteX96" fmla="*/ 224974 w 748727"/>
                  <a:gd name="connsiteY96" fmla="*/ 667878 h 983447"/>
                  <a:gd name="connsiteX97" fmla="*/ 221710 w 748727"/>
                  <a:gd name="connsiteY97" fmla="*/ 304376 h 983447"/>
                  <a:gd name="connsiteX98" fmla="*/ 226342 w 748727"/>
                  <a:gd name="connsiteY98" fmla="*/ 156265 h 983447"/>
                  <a:gd name="connsiteX99" fmla="*/ 230344 w 748727"/>
                  <a:gd name="connsiteY99" fmla="*/ 68697 h 983447"/>
                  <a:gd name="connsiteX100" fmla="*/ 231466 w 748727"/>
                  <a:gd name="connsiteY100" fmla="*/ 59747 h 983447"/>
                  <a:gd name="connsiteX101" fmla="*/ 285516 w 748727"/>
                  <a:gd name="connsiteY101" fmla="*/ 24685 h 983447"/>
                  <a:gd name="connsiteX102" fmla="*/ 294782 w 748727"/>
                  <a:gd name="connsiteY102" fmla="*/ 21702 h 983447"/>
                  <a:gd name="connsiteX103" fmla="*/ 455844 w 748727"/>
                  <a:gd name="connsiteY103" fmla="*/ 14788 h 983447"/>
                  <a:gd name="connsiteX104" fmla="*/ 517614 w 748727"/>
                  <a:gd name="connsiteY104" fmla="*/ 48902 h 983447"/>
                  <a:gd name="connsiteX105" fmla="*/ 520246 w 748727"/>
                  <a:gd name="connsiteY105" fmla="*/ 104812 h 983447"/>
                  <a:gd name="connsiteX106" fmla="*/ 522879 w 748727"/>
                  <a:gd name="connsiteY106" fmla="*/ 319116 h 983447"/>
                  <a:gd name="connsiteX107" fmla="*/ 523792 w 748727"/>
                  <a:gd name="connsiteY107" fmla="*/ 469192 h 983447"/>
                  <a:gd name="connsiteX108" fmla="*/ 522002 w 748727"/>
                  <a:gd name="connsiteY108" fmla="*/ 660894 h 983447"/>
                  <a:gd name="connsiteX109" fmla="*/ 518422 w 748727"/>
                  <a:gd name="connsiteY109" fmla="*/ 814514 h 983447"/>
                  <a:gd name="connsiteX110" fmla="*/ 514772 w 748727"/>
                  <a:gd name="connsiteY110" fmla="*/ 923807 h 983447"/>
                  <a:gd name="connsiteX111" fmla="*/ 512244 w 748727"/>
                  <a:gd name="connsiteY111" fmla="*/ 959817 h 983447"/>
                  <a:gd name="connsiteX112" fmla="*/ 462090 w 748727"/>
                  <a:gd name="connsiteY112" fmla="*/ 975260 h 983447"/>
                  <a:gd name="connsiteX113" fmla="*/ 454088 w 748727"/>
                  <a:gd name="connsiteY113" fmla="*/ 975786 h 983447"/>
                  <a:gd name="connsiteX114" fmla="*/ 451280 w 748727"/>
                  <a:gd name="connsiteY114" fmla="*/ 964660 h 983447"/>
                  <a:gd name="connsiteX115" fmla="*/ 451386 w 748727"/>
                  <a:gd name="connsiteY115" fmla="*/ 929388 h 983447"/>
                  <a:gd name="connsiteX116" fmla="*/ 453000 w 748727"/>
                  <a:gd name="connsiteY116" fmla="*/ 799212 h 983447"/>
                  <a:gd name="connsiteX117" fmla="*/ 454615 w 748727"/>
                  <a:gd name="connsiteY117" fmla="*/ 119939 h 983447"/>
                  <a:gd name="connsiteX118" fmla="*/ 453070 w 748727"/>
                  <a:gd name="connsiteY118" fmla="*/ 28651 h 983447"/>
                  <a:gd name="connsiteX119" fmla="*/ 455844 w 748727"/>
                  <a:gd name="connsiteY119" fmla="*/ 14788 h 983447"/>
                  <a:gd name="connsiteX120" fmla="*/ 383613 w 748727"/>
                  <a:gd name="connsiteY120" fmla="*/ 12 h 983447"/>
                  <a:gd name="connsiteX121" fmla="*/ 401618 w 748727"/>
                  <a:gd name="connsiteY121" fmla="*/ 3732 h 983447"/>
                  <a:gd name="connsiteX122" fmla="*/ 406356 w 748727"/>
                  <a:gd name="connsiteY122" fmla="*/ 14823 h 983447"/>
                  <a:gd name="connsiteX123" fmla="*/ 404636 w 748727"/>
                  <a:gd name="connsiteY123" fmla="*/ 43673 h 983447"/>
                  <a:gd name="connsiteX124" fmla="*/ 405198 w 748727"/>
                  <a:gd name="connsiteY124" fmla="*/ 800651 h 983447"/>
                  <a:gd name="connsiteX125" fmla="*/ 406496 w 748727"/>
                  <a:gd name="connsiteY125" fmla="*/ 966064 h 983447"/>
                  <a:gd name="connsiteX126" fmla="*/ 410778 w 748727"/>
                  <a:gd name="connsiteY126" fmla="*/ 981367 h 983447"/>
                  <a:gd name="connsiteX127" fmla="*/ 396950 w 748727"/>
                  <a:gd name="connsiteY127" fmla="*/ 983052 h 983447"/>
                  <a:gd name="connsiteX128" fmla="*/ 367328 w 748727"/>
                  <a:gd name="connsiteY128" fmla="*/ 983262 h 983447"/>
                  <a:gd name="connsiteX129" fmla="*/ 349323 w 748727"/>
                  <a:gd name="connsiteY129" fmla="*/ 979647 h 983447"/>
                  <a:gd name="connsiteX130" fmla="*/ 344830 w 748727"/>
                  <a:gd name="connsiteY130" fmla="*/ 951604 h 983447"/>
                  <a:gd name="connsiteX131" fmla="*/ 342304 w 748727"/>
                  <a:gd name="connsiteY131" fmla="*/ 864879 h 983447"/>
                  <a:gd name="connsiteX132" fmla="*/ 338478 w 748727"/>
                  <a:gd name="connsiteY132" fmla="*/ 705889 h 983447"/>
                  <a:gd name="connsiteX133" fmla="*/ 337180 w 748727"/>
                  <a:gd name="connsiteY133" fmla="*/ 620953 h 983447"/>
                  <a:gd name="connsiteX134" fmla="*/ 335810 w 748727"/>
                  <a:gd name="connsiteY134" fmla="*/ 290934 h 983447"/>
                  <a:gd name="connsiteX135" fmla="*/ 337670 w 748727"/>
                  <a:gd name="connsiteY135" fmla="*/ 159880 h 983447"/>
                  <a:gd name="connsiteX136" fmla="*/ 339285 w 748727"/>
                  <a:gd name="connsiteY136" fmla="*/ 75857 h 983447"/>
                  <a:gd name="connsiteX137" fmla="*/ 340830 w 748727"/>
                  <a:gd name="connsiteY137" fmla="*/ 11735 h 983447"/>
                  <a:gd name="connsiteX138" fmla="*/ 341952 w 748727"/>
                  <a:gd name="connsiteY138" fmla="*/ 5522 h 983447"/>
                  <a:gd name="connsiteX139" fmla="*/ 358062 w 748727"/>
                  <a:gd name="connsiteY139" fmla="*/ 3030 h 983447"/>
                  <a:gd name="connsiteX140" fmla="*/ 383613 w 748727"/>
                  <a:gd name="connsiteY140" fmla="*/ 12 h 983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</a:cxnLst>
                <a:rect l="l" t="t" r="r" b="b"/>
                <a:pathLst>
                  <a:path w="748727" h="983447">
                    <a:moveTo>
                      <a:pt x="68650" y="277105"/>
                    </a:moveTo>
                    <a:cubicBezTo>
                      <a:pt x="72827" y="278404"/>
                      <a:pt x="71564" y="282054"/>
                      <a:pt x="71388" y="284616"/>
                    </a:cubicBezTo>
                    <a:cubicBezTo>
                      <a:pt x="68405" y="323679"/>
                      <a:pt x="70932" y="362918"/>
                      <a:pt x="68264" y="402016"/>
                    </a:cubicBezTo>
                    <a:cubicBezTo>
                      <a:pt x="67106" y="418793"/>
                      <a:pt x="66790" y="435745"/>
                      <a:pt x="69037" y="452556"/>
                    </a:cubicBezTo>
                    <a:cubicBezTo>
                      <a:pt x="69774" y="457961"/>
                      <a:pt x="69738" y="463401"/>
                      <a:pt x="69598" y="468806"/>
                    </a:cubicBezTo>
                    <a:cubicBezTo>
                      <a:pt x="68580" y="517030"/>
                      <a:pt x="70967" y="565218"/>
                      <a:pt x="73599" y="613302"/>
                    </a:cubicBezTo>
                    <a:cubicBezTo>
                      <a:pt x="77706" y="688164"/>
                      <a:pt x="83567" y="762956"/>
                      <a:pt x="92762" y="837433"/>
                    </a:cubicBezTo>
                    <a:cubicBezTo>
                      <a:pt x="93464" y="843118"/>
                      <a:pt x="96413" y="849260"/>
                      <a:pt x="91815" y="854806"/>
                    </a:cubicBezTo>
                    <a:cubicBezTo>
                      <a:pt x="81707" y="850173"/>
                      <a:pt x="76126" y="840697"/>
                      <a:pt x="69774" y="832589"/>
                    </a:cubicBezTo>
                    <a:cubicBezTo>
                      <a:pt x="48891" y="805915"/>
                      <a:pt x="31482" y="776960"/>
                      <a:pt x="18040" y="745723"/>
                    </a:cubicBezTo>
                    <a:cubicBezTo>
                      <a:pt x="22638" y="735370"/>
                      <a:pt x="17408" y="725156"/>
                      <a:pt x="17163" y="714908"/>
                    </a:cubicBezTo>
                    <a:cubicBezTo>
                      <a:pt x="16742" y="697921"/>
                      <a:pt x="13758" y="681004"/>
                      <a:pt x="12530" y="664017"/>
                    </a:cubicBezTo>
                    <a:cubicBezTo>
                      <a:pt x="9898" y="626674"/>
                      <a:pt x="7687" y="589295"/>
                      <a:pt x="5300" y="551917"/>
                    </a:cubicBezTo>
                    <a:cubicBezTo>
                      <a:pt x="5124" y="549214"/>
                      <a:pt x="5089" y="546477"/>
                      <a:pt x="5230" y="543774"/>
                    </a:cubicBezTo>
                    <a:cubicBezTo>
                      <a:pt x="6423" y="521487"/>
                      <a:pt x="3054" y="499341"/>
                      <a:pt x="3370" y="477124"/>
                    </a:cubicBezTo>
                    <a:cubicBezTo>
                      <a:pt x="3405" y="474562"/>
                      <a:pt x="4107" y="471368"/>
                      <a:pt x="0" y="470982"/>
                    </a:cubicBezTo>
                    <a:cubicBezTo>
                      <a:pt x="6142" y="449363"/>
                      <a:pt x="11547" y="427567"/>
                      <a:pt x="17900" y="405982"/>
                    </a:cubicBezTo>
                    <a:cubicBezTo>
                      <a:pt x="25446" y="380361"/>
                      <a:pt x="33659" y="355056"/>
                      <a:pt x="44117" y="330593"/>
                    </a:cubicBezTo>
                    <a:cubicBezTo>
                      <a:pt x="51804" y="312589"/>
                      <a:pt x="57454" y="293531"/>
                      <a:pt x="68650" y="277105"/>
                    </a:cubicBezTo>
                    <a:close/>
                    <a:moveTo>
                      <a:pt x="680465" y="251764"/>
                    </a:moveTo>
                    <a:cubicBezTo>
                      <a:pt x="686010" y="255379"/>
                      <a:pt x="686432" y="261872"/>
                      <a:pt x="689134" y="267101"/>
                    </a:cubicBezTo>
                    <a:cubicBezTo>
                      <a:pt x="705384" y="298584"/>
                      <a:pt x="719248" y="331119"/>
                      <a:pt x="730478" y="364672"/>
                    </a:cubicBezTo>
                    <a:cubicBezTo>
                      <a:pt x="735182" y="378676"/>
                      <a:pt x="741640" y="392188"/>
                      <a:pt x="743394" y="407105"/>
                    </a:cubicBezTo>
                    <a:cubicBezTo>
                      <a:pt x="743816" y="410614"/>
                      <a:pt x="747922" y="412755"/>
                      <a:pt x="747290" y="416756"/>
                    </a:cubicBezTo>
                    <a:cubicBezTo>
                      <a:pt x="745254" y="422548"/>
                      <a:pt x="748448" y="427988"/>
                      <a:pt x="748378" y="433638"/>
                    </a:cubicBezTo>
                    <a:cubicBezTo>
                      <a:pt x="748062" y="460698"/>
                      <a:pt x="749992" y="487793"/>
                      <a:pt x="747150" y="514853"/>
                    </a:cubicBezTo>
                    <a:cubicBezTo>
                      <a:pt x="746764" y="518468"/>
                      <a:pt x="746728" y="522048"/>
                      <a:pt x="746764" y="525663"/>
                    </a:cubicBezTo>
                    <a:cubicBezTo>
                      <a:pt x="746940" y="569289"/>
                      <a:pt x="743956" y="612810"/>
                      <a:pt x="741710" y="656365"/>
                    </a:cubicBezTo>
                    <a:cubicBezTo>
                      <a:pt x="740130" y="687005"/>
                      <a:pt x="737568" y="717575"/>
                      <a:pt x="735989" y="748215"/>
                    </a:cubicBezTo>
                    <a:cubicBezTo>
                      <a:pt x="735744" y="752918"/>
                      <a:pt x="732234" y="757305"/>
                      <a:pt x="734690" y="762183"/>
                    </a:cubicBezTo>
                    <a:cubicBezTo>
                      <a:pt x="721880" y="790016"/>
                      <a:pt x="705314" y="815672"/>
                      <a:pt x="685484" y="838801"/>
                    </a:cubicBezTo>
                    <a:cubicBezTo>
                      <a:pt x="678780" y="846592"/>
                      <a:pt x="673270" y="856034"/>
                      <a:pt x="664180" y="861824"/>
                    </a:cubicBezTo>
                    <a:cubicBezTo>
                      <a:pt x="666532" y="833782"/>
                      <a:pt x="668918" y="805739"/>
                      <a:pt x="671234" y="777661"/>
                    </a:cubicBezTo>
                    <a:cubicBezTo>
                      <a:pt x="672006" y="768115"/>
                      <a:pt x="672077" y="758498"/>
                      <a:pt x="672849" y="748917"/>
                    </a:cubicBezTo>
                    <a:cubicBezTo>
                      <a:pt x="675025" y="721997"/>
                      <a:pt x="675446" y="694937"/>
                      <a:pt x="676920" y="667947"/>
                    </a:cubicBezTo>
                    <a:cubicBezTo>
                      <a:pt x="678850" y="632815"/>
                      <a:pt x="679307" y="597648"/>
                      <a:pt x="680886" y="562550"/>
                    </a:cubicBezTo>
                    <a:cubicBezTo>
                      <a:pt x="683448" y="505587"/>
                      <a:pt x="681342" y="448695"/>
                      <a:pt x="682290" y="391767"/>
                    </a:cubicBezTo>
                    <a:cubicBezTo>
                      <a:pt x="682571" y="374289"/>
                      <a:pt x="681834" y="356775"/>
                      <a:pt x="682396" y="339297"/>
                    </a:cubicBezTo>
                    <a:cubicBezTo>
                      <a:pt x="683308" y="310061"/>
                      <a:pt x="679623" y="280965"/>
                      <a:pt x="680465" y="251764"/>
                    </a:cubicBezTo>
                    <a:close/>
                    <a:moveTo>
                      <a:pt x="186226" y="101408"/>
                    </a:moveTo>
                    <a:cubicBezTo>
                      <a:pt x="188824" y="107129"/>
                      <a:pt x="184226" y="111691"/>
                      <a:pt x="183594" y="116956"/>
                    </a:cubicBezTo>
                    <a:cubicBezTo>
                      <a:pt x="181558" y="134048"/>
                      <a:pt x="181278" y="151281"/>
                      <a:pt x="180506" y="168373"/>
                    </a:cubicBezTo>
                    <a:cubicBezTo>
                      <a:pt x="179558" y="189116"/>
                      <a:pt x="179032" y="209963"/>
                      <a:pt x="177944" y="230706"/>
                    </a:cubicBezTo>
                    <a:cubicBezTo>
                      <a:pt x="172784" y="330172"/>
                      <a:pt x="174574" y="429708"/>
                      <a:pt x="175066" y="529209"/>
                    </a:cubicBezTo>
                    <a:cubicBezTo>
                      <a:pt x="175276" y="571641"/>
                      <a:pt x="177312" y="614109"/>
                      <a:pt x="179593" y="656577"/>
                    </a:cubicBezTo>
                    <a:cubicBezTo>
                      <a:pt x="181067" y="684233"/>
                      <a:pt x="182296" y="711960"/>
                      <a:pt x="183945" y="739617"/>
                    </a:cubicBezTo>
                    <a:cubicBezTo>
                      <a:pt x="186016" y="774819"/>
                      <a:pt x="188683" y="809987"/>
                      <a:pt x="191842" y="845084"/>
                    </a:cubicBezTo>
                    <a:cubicBezTo>
                      <a:pt x="194439" y="873899"/>
                      <a:pt x="196896" y="902749"/>
                      <a:pt x="200160" y="931494"/>
                    </a:cubicBezTo>
                    <a:cubicBezTo>
                      <a:pt x="200440" y="934231"/>
                      <a:pt x="200862" y="937004"/>
                      <a:pt x="199107" y="939425"/>
                    </a:cubicBezTo>
                    <a:cubicBezTo>
                      <a:pt x="175943" y="927141"/>
                      <a:pt x="153972" y="912997"/>
                      <a:pt x="133756" y="896221"/>
                    </a:cubicBezTo>
                    <a:cubicBezTo>
                      <a:pt x="129614" y="866072"/>
                      <a:pt x="126631" y="835818"/>
                      <a:pt x="123648" y="805530"/>
                    </a:cubicBezTo>
                    <a:cubicBezTo>
                      <a:pt x="120314" y="771661"/>
                      <a:pt x="117752" y="737722"/>
                      <a:pt x="115224" y="703818"/>
                    </a:cubicBezTo>
                    <a:cubicBezTo>
                      <a:pt x="113505" y="680724"/>
                      <a:pt x="112101" y="657559"/>
                      <a:pt x="111083" y="634430"/>
                    </a:cubicBezTo>
                    <a:cubicBezTo>
                      <a:pt x="109223" y="591717"/>
                      <a:pt x="108346" y="548969"/>
                      <a:pt x="106802" y="506255"/>
                    </a:cubicBezTo>
                    <a:cubicBezTo>
                      <a:pt x="105012" y="457119"/>
                      <a:pt x="105187" y="408018"/>
                      <a:pt x="105994" y="358952"/>
                    </a:cubicBezTo>
                    <a:cubicBezTo>
                      <a:pt x="106626" y="320766"/>
                      <a:pt x="107222" y="282475"/>
                      <a:pt x="109468" y="244324"/>
                    </a:cubicBezTo>
                    <a:cubicBezTo>
                      <a:pt x="110381" y="228740"/>
                      <a:pt x="110276" y="213087"/>
                      <a:pt x="112242" y="197574"/>
                    </a:cubicBezTo>
                    <a:cubicBezTo>
                      <a:pt x="125122" y="174831"/>
                      <a:pt x="140319" y="153527"/>
                      <a:pt x="157412" y="133978"/>
                    </a:cubicBezTo>
                    <a:cubicBezTo>
                      <a:pt x="166923" y="123098"/>
                      <a:pt x="174048" y="109936"/>
                      <a:pt x="186226" y="101408"/>
                    </a:cubicBezTo>
                    <a:close/>
                    <a:moveTo>
                      <a:pt x="566399" y="90668"/>
                    </a:moveTo>
                    <a:cubicBezTo>
                      <a:pt x="576332" y="99793"/>
                      <a:pt x="584088" y="111059"/>
                      <a:pt x="593424" y="120395"/>
                    </a:cubicBezTo>
                    <a:cubicBezTo>
                      <a:pt x="605532" y="132504"/>
                      <a:pt x="614658" y="146472"/>
                      <a:pt x="625292" y="159458"/>
                    </a:cubicBezTo>
                    <a:cubicBezTo>
                      <a:pt x="627924" y="162652"/>
                      <a:pt x="630838" y="165811"/>
                      <a:pt x="631680" y="170128"/>
                    </a:cubicBezTo>
                    <a:cubicBezTo>
                      <a:pt x="635154" y="180938"/>
                      <a:pt x="634172" y="192134"/>
                      <a:pt x="634663" y="203225"/>
                    </a:cubicBezTo>
                    <a:cubicBezTo>
                      <a:pt x="639226" y="308341"/>
                      <a:pt x="638840" y="413528"/>
                      <a:pt x="637927" y="518679"/>
                    </a:cubicBezTo>
                    <a:cubicBezTo>
                      <a:pt x="637471" y="570728"/>
                      <a:pt x="635962" y="622848"/>
                      <a:pt x="633260" y="674897"/>
                    </a:cubicBezTo>
                    <a:cubicBezTo>
                      <a:pt x="631645" y="706168"/>
                      <a:pt x="630732" y="737475"/>
                      <a:pt x="629012" y="768747"/>
                    </a:cubicBezTo>
                    <a:cubicBezTo>
                      <a:pt x="627222" y="801212"/>
                      <a:pt x="625503" y="833712"/>
                      <a:pt x="622484" y="866072"/>
                    </a:cubicBezTo>
                    <a:cubicBezTo>
                      <a:pt x="621642" y="875056"/>
                      <a:pt x="622309" y="884146"/>
                      <a:pt x="620519" y="893096"/>
                    </a:cubicBezTo>
                    <a:cubicBezTo>
                      <a:pt x="619817" y="896676"/>
                      <a:pt x="619220" y="900221"/>
                      <a:pt x="617184" y="903310"/>
                    </a:cubicBezTo>
                    <a:cubicBezTo>
                      <a:pt x="611183" y="909943"/>
                      <a:pt x="603356" y="914084"/>
                      <a:pt x="595916" y="918682"/>
                    </a:cubicBezTo>
                    <a:cubicBezTo>
                      <a:pt x="583246" y="926544"/>
                      <a:pt x="570926" y="935037"/>
                      <a:pt x="557274" y="941250"/>
                    </a:cubicBezTo>
                    <a:cubicBezTo>
                      <a:pt x="554922" y="938793"/>
                      <a:pt x="555273" y="935739"/>
                      <a:pt x="555414" y="932721"/>
                    </a:cubicBezTo>
                    <a:cubicBezTo>
                      <a:pt x="557660" y="887305"/>
                      <a:pt x="560292" y="841925"/>
                      <a:pt x="561977" y="796474"/>
                    </a:cubicBezTo>
                    <a:cubicBezTo>
                      <a:pt x="564118" y="738669"/>
                      <a:pt x="566048" y="680898"/>
                      <a:pt x="567698" y="623093"/>
                    </a:cubicBezTo>
                    <a:cubicBezTo>
                      <a:pt x="568820" y="584206"/>
                      <a:pt x="568364" y="545353"/>
                      <a:pt x="568926" y="506500"/>
                    </a:cubicBezTo>
                    <a:cubicBezTo>
                      <a:pt x="569418" y="470666"/>
                      <a:pt x="572400" y="434797"/>
                      <a:pt x="570681" y="398962"/>
                    </a:cubicBezTo>
                    <a:cubicBezTo>
                      <a:pt x="568154" y="346843"/>
                      <a:pt x="570224" y="294653"/>
                      <a:pt x="568680" y="242568"/>
                    </a:cubicBezTo>
                    <a:cubicBezTo>
                      <a:pt x="567452" y="201013"/>
                      <a:pt x="566540" y="159458"/>
                      <a:pt x="565311" y="117903"/>
                    </a:cubicBezTo>
                    <a:cubicBezTo>
                      <a:pt x="565170" y="113376"/>
                      <a:pt x="564188" y="108918"/>
                      <a:pt x="563907" y="104426"/>
                    </a:cubicBezTo>
                    <a:cubicBezTo>
                      <a:pt x="563626" y="99688"/>
                      <a:pt x="562714" y="94739"/>
                      <a:pt x="566399" y="90668"/>
                    </a:cubicBezTo>
                    <a:close/>
                    <a:moveTo>
                      <a:pt x="294782" y="21702"/>
                    </a:moveTo>
                    <a:cubicBezTo>
                      <a:pt x="299134" y="26581"/>
                      <a:pt x="298222" y="32652"/>
                      <a:pt x="297414" y="38092"/>
                    </a:cubicBezTo>
                    <a:cubicBezTo>
                      <a:pt x="294571" y="57887"/>
                      <a:pt x="295378" y="77858"/>
                      <a:pt x="294746" y="97652"/>
                    </a:cubicBezTo>
                    <a:cubicBezTo>
                      <a:pt x="293764" y="129275"/>
                      <a:pt x="292746" y="160933"/>
                      <a:pt x="291939" y="192555"/>
                    </a:cubicBezTo>
                    <a:cubicBezTo>
                      <a:pt x="290992" y="229934"/>
                      <a:pt x="291834" y="267347"/>
                      <a:pt x="290254" y="304656"/>
                    </a:cubicBezTo>
                    <a:cubicBezTo>
                      <a:pt x="287130" y="377308"/>
                      <a:pt x="288570" y="449994"/>
                      <a:pt x="289272" y="522645"/>
                    </a:cubicBezTo>
                    <a:cubicBezTo>
                      <a:pt x="289588" y="555777"/>
                      <a:pt x="289306" y="588980"/>
                      <a:pt x="290710" y="622076"/>
                    </a:cubicBezTo>
                    <a:cubicBezTo>
                      <a:pt x="292500" y="664544"/>
                      <a:pt x="292782" y="707012"/>
                      <a:pt x="294431" y="749479"/>
                    </a:cubicBezTo>
                    <a:cubicBezTo>
                      <a:pt x="296080" y="791631"/>
                      <a:pt x="297800" y="833748"/>
                      <a:pt x="299941" y="875864"/>
                    </a:cubicBezTo>
                    <a:cubicBezTo>
                      <a:pt x="301450" y="905943"/>
                      <a:pt x="303135" y="936021"/>
                      <a:pt x="305136" y="966064"/>
                    </a:cubicBezTo>
                    <a:cubicBezTo>
                      <a:pt x="305416" y="969399"/>
                      <a:pt x="306154" y="972803"/>
                      <a:pt x="304012" y="975821"/>
                    </a:cubicBezTo>
                    <a:cubicBezTo>
                      <a:pt x="284604" y="970416"/>
                      <a:pt x="264528" y="967433"/>
                      <a:pt x="245856" y="959431"/>
                    </a:cubicBezTo>
                    <a:cubicBezTo>
                      <a:pt x="241996" y="954237"/>
                      <a:pt x="242276" y="947919"/>
                      <a:pt x="241855" y="942058"/>
                    </a:cubicBezTo>
                    <a:cubicBezTo>
                      <a:pt x="239152" y="905100"/>
                      <a:pt x="236415" y="868143"/>
                      <a:pt x="233783" y="831186"/>
                    </a:cubicBezTo>
                    <a:cubicBezTo>
                      <a:pt x="231116" y="793316"/>
                      <a:pt x="229466" y="755411"/>
                      <a:pt x="227290" y="717541"/>
                    </a:cubicBezTo>
                    <a:cubicBezTo>
                      <a:pt x="226342" y="701010"/>
                      <a:pt x="225640" y="684444"/>
                      <a:pt x="224974" y="667878"/>
                    </a:cubicBezTo>
                    <a:cubicBezTo>
                      <a:pt x="220130" y="546757"/>
                      <a:pt x="220797" y="425566"/>
                      <a:pt x="221710" y="304376"/>
                    </a:cubicBezTo>
                    <a:cubicBezTo>
                      <a:pt x="222096" y="255028"/>
                      <a:pt x="223780" y="205612"/>
                      <a:pt x="226342" y="156265"/>
                    </a:cubicBezTo>
                    <a:cubicBezTo>
                      <a:pt x="227852" y="127099"/>
                      <a:pt x="229396" y="97898"/>
                      <a:pt x="230344" y="68697"/>
                    </a:cubicBezTo>
                    <a:cubicBezTo>
                      <a:pt x="230448" y="65644"/>
                      <a:pt x="230975" y="62731"/>
                      <a:pt x="231466" y="59747"/>
                    </a:cubicBezTo>
                    <a:cubicBezTo>
                      <a:pt x="248629" y="46761"/>
                      <a:pt x="265932" y="33986"/>
                      <a:pt x="285516" y="24685"/>
                    </a:cubicBezTo>
                    <a:cubicBezTo>
                      <a:pt x="288500" y="23281"/>
                      <a:pt x="291307" y="21526"/>
                      <a:pt x="294782" y="21702"/>
                    </a:cubicBezTo>
                    <a:close/>
                    <a:moveTo>
                      <a:pt x="455844" y="14788"/>
                    </a:moveTo>
                    <a:cubicBezTo>
                      <a:pt x="477990" y="23316"/>
                      <a:pt x="498452" y="34934"/>
                      <a:pt x="517614" y="48902"/>
                    </a:cubicBezTo>
                    <a:cubicBezTo>
                      <a:pt x="519474" y="67504"/>
                      <a:pt x="520001" y="86211"/>
                      <a:pt x="520246" y="104812"/>
                    </a:cubicBezTo>
                    <a:cubicBezTo>
                      <a:pt x="521300" y="176235"/>
                      <a:pt x="521756" y="247693"/>
                      <a:pt x="522879" y="319116"/>
                    </a:cubicBezTo>
                    <a:cubicBezTo>
                      <a:pt x="523686" y="369165"/>
                      <a:pt x="524598" y="419214"/>
                      <a:pt x="523792" y="469192"/>
                    </a:cubicBezTo>
                    <a:cubicBezTo>
                      <a:pt x="522738" y="533105"/>
                      <a:pt x="523335" y="597017"/>
                      <a:pt x="522002" y="660894"/>
                    </a:cubicBezTo>
                    <a:cubicBezTo>
                      <a:pt x="520948" y="712101"/>
                      <a:pt x="520001" y="763307"/>
                      <a:pt x="518422" y="814514"/>
                    </a:cubicBezTo>
                    <a:cubicBezTo>
                      <a:pt x="517298" y="850945"/>
                      <a:pt x="516140" y="887376"/>
                      <a:pt x="514772" y="923807"/>
                    </a:cubicBezTo>
                    <a:cubicBezTo>
                      <a:pt x="514316" y="935775"/>
                      <a:pt x="514070" y="947884"/>
                      <a:pt x="512244" y="959817"/>
                    </a:cubicBezTo>
                    <a:cubicBezTo>
                      <a:pt x="496591" y="968381"/>
                      <a:pt x="478270" y="968310"/>
                      <a:pt x="462090" y="975260"/>
                    </a:cubicBezTo>
                    <a:cubicBezTo>
                      <a:pt x="459774" y="976242"/>
                      <a:pt x="456791" y="975646"/>
                      <a:pt x="454088" y="975786"/>
                    </a:cubicBezTo>
                    <a:cubicBezTo>
                      <a:pt x="451140" y="972592"/>
                      <a:pt x="451316" y="968591"/>
                      <a:pt x="451280" y="964660"/>
                    </a:cubicBezTo>
                    <a:cubicBezTo>
                      <a:pt x="451176" y="952903"/>
                      <a:pt x="450508" y="941075"/>
                      <a:pt x="451386" y="929388"/>
                    </a:cubicBezTo>
                    <a:cubicBezTo>
                      <a:pt x="454720" y="886007"/>
                      <a:pt x="452264" y="842592"/>
                      <a:pt x="453000" y="799212"/>
                    </a:cubicBezTo>
                    <a:cubicBezTo>
                      <a:pt x="456896" y="572800"/>
                      <a:pt x="454054" y="346352"/>
                      <a:pt x="454615" y="119939"/>
                    </a:cubicBezTo>
                    <a:cubicBezTo>
                      <a:pt x="454685" y="89545"/>
                      <a:pt x="452544" y="59116"/>
                      <a:pt x="453070" y="28651"/>
                    </a:cubicBezTo>
                    <a:cubicBezTo>
                      <a:pt x="453141" y="23878"/>
                      <a:pt x="452298" y="18859"/>
                      <a:pt x="455844" y="14788"/>
                    </a:cubicBezTo>
                    <a:close/>
                    <a:moveTo>
                      <a:pt x="383613" y="12"/>
                    </a:moveTo>
                    <a:cubicBezTo>
                      <a:pt x="390106" y="-304"/>
                      <a:pt x="394984" y="5627"/>
                      <a:pt x="401618" y="3732"/>
                    </a:cubicBezTo>
                    <a:cubicBezTo>
                      <a:pt x="407550" y="5557"/>
                      <a:pt x="406286" y="10717"/>
                      <a:pt x="406356" y="14823"/>
                    </a:cubicBezTo>
                    <a:cubicBezTo>
                      <a:pt x="406462" y="24475"/>
                      <a:pt x="404636" y="33986"/>
                      <a:pt x="404636" y="43673"/>
                    </a:cubicBezTo>
                    <a:cubicBezTo>
                      <a:pt x="404742" y="295988"/>
                      <a:pt x="404145" y="548337"/>
                      <a:pt x="405198" y="800651"/>
                    </a:cubicBezTo>
                    <a:cubicBezTo>
                      <a:pt x="405444" y="855789"/>
                      <a:pt x="405935" y="910927"/>
                      <a:pt x="406496" y="966064"/>
                    </a:cubicBezTo>
                    <a:cubicBezTo>
                      <a:pt x="406496" y="971645"/>
                      <a:pt x="407725" y="976699"/>
                      <a:pt x="410778" y="981367"/>
                    </a:cubicBezTo>
                    <a:cubicBezTo>
                      <a:pt x="406532" y="984806"/>
                      <a:pt x="401548" y="982911"/>
                      <a:pt x="396950" y="983052"/>
                    </a:cubicBezTo>
                    <a:cubicBezTo>
                      <a:pt x="387088" y="983367"/>
                      <a:pt x="377190" y="982806"/>
                      <a:pt x="367328" y="983262"/>
                    </a:cubicBezTo>
                    <a:cubicBezTo>
                      <a:pt x="360905" y="983543"/>
                      <a:pt x="355008" y="982350"/>
                      <a:pt x="349323" y="979647"/>
                    </a:cubicBezTo>
                    <a:cubicBezTo>
                      <a:pt x="344164" y="970908"/>
                      <a:pt x="344760" y="960870"/>
                      <a:pt x="344830" y="951604"/>
                    </a:cubicBezTo>
                    <a:cubicBezTo>
                      <a:pt x="345041" y="922649"/>
                      <a:pt x="343111" y="893764"/>
                      <a:pt x="342304" y="864879"/>
                    </a:cubicBezTo>
                    <a:cubicBezTo>
                      <a:pt x="340830" y="811882"/>
                      <a:pt x="339882" y="758885"/>
                      <a:pt x="338478" y="705889"/>
                    </a:cubicBezTo>
                    <a:cubicBezTo>
                      <a:pt x="337706" y="677565"/>
                      <a:pt x="338022" y="649242"/>
                      <a:pt x="337180" y="620953"/>
                    </a:cubicBezTo>
                    <a:cubicBezTo>
                      <a:pt x="333880" y="510958"/>
                      <a:pt x="335214" y="400928"/>
                      <a:pt x="335810" y="290934"/>
                    </a:cubicBezTo>
                    <a:cubicBezTo>
                      <a:pt x="336056" y="247272"/>
                      <a:pt x="335881" y="203506"/>
                      <a:pt x="337670" y="159880"/>
                    </a:cubicBezTo>
                    <a:cubicBezTo>
                      <a:pt x="338794" y="131837"/>
                      <a:pt x="337741" y="103795"/>
                      <a:pt x="339285" y="75857"/>
                    </a:cubicBezTo>
                    <a:cubicBezTo>
                      <a:pt x="340478" y="54448"/>
                      <a:pt x="340760" y="33109"/>
                      <a:pt x="340830" y="11735"/>
                    </a:cubicBezTo>
                    <a:cubicBezTo>
                      <a:pt x="340830" y="9593"/>
                      <a:pt x="341321" y="7558"/>
                      <a:pt x="341952" y="5522"/>
                    </a:cubicBezTo>
                    <a:cubicBezTo>
                      <a:pt x="346972" y="2434"/>
                      <a:pt x="352657" y="2328"/>
                      <a:pt x="358062" y="3030"/>
                    </a:cubicBezTo>
                    <a:cubicBezTo>
                      <a:pt x="366906" y="4153"/>
                      <a:pt x="375014" y="433"/>
                      <a:pt x="383613" y="1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013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xmlns="" id="{41A65E44-7E1C-4A5B-858C-09DE12C5E8A2}"/>
              </a:ext>
            </a:extLst>
          </p:cNvPr>
          <p:cNvGrpSpPr/>
          <p:nvPr/>
        </p:nvGrpSpPr>
        <p:grpSpPr>
          <a:xfrm>
            <a:off x="4719368" y="5249386"/>
            <a:ext cx="1689586" cy="1573789"/>
            <a:chOff x="3107256" y="2568163"/>
            <a:chExt cx="2007066" cy="1869510"/>
          </a:xfrm>
        </p:grpSpPr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xmlns="" id="{09A8E529-CBC4-4895-B1DF-7173031CFD1B}"/>
                </a:ext>
              </a:extLst>
            </p:cNvPr>
            <p:cNvSpPr/>
            <p:nvPr/>
          </p:nvSpPr>
          <p:spPr>
            <a:xfrm>
              <a:off x="3107256" y="3444075"/>
              <a:ext cx="2007066" cy="993598"/>
            </a:xfrm>
            <a:custGeom>
              <a:avLst/>
              <a:gdLst>
                <a:gd name="connsiteX0" fmla="*/ 7340973 w 7360055"/>
                <a:gd name="connsiteY0" fmla="*/ 2990846 h 3643593"/>
                <a:gd name="connsiteX1" fmla="*/ 7331000 w 7360055"/>
                <a:gd name="connsiteY1" fmla="*/ 2967504 h 3643593"/>
                <a:gd name="connsiteX2" fmla="*/ 7241463 w 7360055"/>
                <a:gd name="connsiteY2" fmla="*/ 2840533 h 3643593"/>
                <a:gd name="connsiteX3" fmla="*/ 7088044 w 7360055"/>
                <a:gd name="connsiteY3" fmla="*/ 2775856 h 3643593"/>
                <a:gd name="connsiteX4" fmla="*/ 7091729 w 7360055"/>
                <a:gd name="connsiteY4" fmla="*/ 2333735 h 3643593"/>
                <a:gd name="connsiteX5" fmla="*/ 7179315 w 7360055"/>
                <a:gd name="connsiteY5" fmla="*/ 1793622 h 3643593"/>
                <a:gd name="connsiteX6" fmla="*/ 7154383 w 7360055"/>
                <a:gd name="connsiteY6" fmla="*/ 1649091 h 3643593"/>
                <a:gd name="connsiteX7" fmla="*/ 7061594 w 7360055"/>
                <a:gd name="connsiteY7" fmla="*/ 1553701 h 3643593"/>
                <a:gd name="connsiteX8" fmla="*/ 6892637 w 7360055"/>
                <a:gd name="connsiteY8" fmla="*/ 1524289 h 3643593"/>
                <a:gd name="connsiteX9" fmla="*/ 6751286 w 7360055"/>
                <a:gd name="connsiteY9" fmla="*/ 1510703 h 3643593"/>
                <a:gd name="connsiteX10" fmla="*/ 6812856 w 7360055"/>
                <a:gd name="connsiteY10" fmla="*/ 1348539 h 3643593"/>
                <a:gd name="connsiteX11" fmla="*/ 6862430 w 7360055"/>
                <a:gd name="connsiteY11" fmla="*/ 1036641 h 3643593"/>
                <a:gd name="connsiteX12" fmla="*/ 6853253 w 7360055"/>
                <a:gd name="connsiteY12" fmla="*/ 1007662 h 3643593"/>
                <a:gd name="connsiteX13" fmla="*/ 6846677 w 7360055"/>
                <a:gd name="connsiteY13" fmla="*/ 974854 h 3643593"/>
                <a:gd name="connsiteX14" fmla="*/ 6768052 w 7360055"/>
                <a:gd name="connsiteY14" fmla="*/ 878957 h 3643593"/>
                <a:gd name="connsiteX15" fmla="*/ 6589917 w 7360055"/>
                <a:gd name="connsiteY15" fmla="*/ 915451 h 3643593"/>
                <a:gd name="connsiteX16" fmla="*/ 6598806 w 7360055"/>
                <a:gd name="connsiteY16" fmla="*/ 1483820 h 3643593"/>
                <a:gd name="connsiteX17" fmla="*/ 6650331 w 7360055"/>
                <a:gd name="connsiteY17" fmla="*/ 1565336 h 3643593"/>
                <a:gd name="connsiteX18" fmla="*/ 6595915 w 7360055"/>
                <a:gd name="connsiteY18" fmla="*/ 1701556 h 3643593"/>
                <a:gd name="connsiteX19" fmla="*/ 6524373 w 7360055"/>
                <a:gd name="connsiteY19" fmla="*/ 1888652 h 3643593"/>
                <a:gd name="connsiteX20" fmla="*/ 5809594 w 7360055"/>
                <a:gd name="connsiteY20" fmla="*/ 2581389 h 3643593"/>
                <a:gd name="connsiteX21" fmla="*/ 5774762 w 7360055"/>
                <a:gd name="connsiteY21" fmla="*/ 2540848 h 3643593"/>
                <a:gd name="connsiteX22" fmla="*/ 5637819 w 7360055"/>
                <a:gd name="connsiteY22" fmla="*/ 2285823 h 3643593"/>
                <a:gd name="connsiteX23" fmla="*/ 5607612 w 7360055"/>
                <a:gd name="connsiteY23" fmla="*/ 1947042 h 3643593"/>
                <a:gd name="connsiteX24" fmla="*/ 5711674 w 7360055"/>
                <a:gd name="connsiteY24" fmla="*/ 1894794 h 3643593"/>
                <a:gd name="connsiteX25" fmla="*/ 6241164 w 7360055"/>
                <a:gd name="connsiteY25" fmla="*/ 1524433 h 3643593"/>
                <a:gd name="connsiteX26" fmla="*/ 6221219 w 7360055"/>
                <a:gd name="connsiteY26" fmla="*/ 1364437 h 3643593"/>
                <a:gd name="connsiteX27" fmla="*/ 5818916 w 7360055"/>
                <a:gd name="connsiteY27" fmla="*/ 1223737 h 3643593"/>
                <a:gd name="connsiteX28" fmla="*/ 5412133 w 7360055"/>
                <a:gd name="connsiteY28" fmla="*/ 1549799 h 3643593"/>
                <a:gd name="connsiteX29" fmla="*/ 5287909 w 7360055"/>
                <a:gd name="connsiteY29" fmla="*/ 1892699 h 3643593"/>
                <a:gd name="connsiteX30" fmla="*/ 5271649 w 7360055"/>
                <a:gd name="connsiteY30" fmla="*/ 2078927 h 3643593"/>
                <a:gd name="connsiteX31" fmla="*/ 5281044 w 7360055"/>
                <a:gd name="connsiteY31" fmla="*/ 2255905 h 3643593"/>
                <a:gd name="connsiteX32" fmla="*/ 5038665 w 7360055"/>
                <a:gd name="connsiteY32" fmla="*/ 2725270 h 3643593"/>
                <a:gd name="connsiteX33" fmla="*/ 4986056 w 7360055"/>
                <a:gd name="connsiteY33" fmla="*/ 2776868 h 3643593"/>
                <a:gd name="connsiteX34" fmla="*/ 4878380 w 7360055"/>
                <a:gd name="connsiteY34" fmla="*/ 2780987 h 3643593"/>
                <a:gd name="connsiteX35" fmla="*/ 4703497 w 7360055"/>
                <a:gd name="connsiteY35" fmla="*/ 2381720 h 3643593"/>
                <a:gd name="connsiteX36" fmla="*/ 4694248 w 7360055"/>
                <a:gd name="connsiteY36" fmla="*/ 1594386 h 3643593"/>
                <a:gd name="connsiteX37" fmla="*/ 4731175 w 7360055"/>
                <a:gd name="connsiteY37" fmla="*/ 1204875 h 3643593"/>
                <a:gd name="connsiteX38" fmla="*/ 4753577 w 7360055"/>
                <a:gd name="connsiteY38" fmla="*/ 1010553 h 3643593"/>
                <a:gd name="connsiteX39" fmla="*/ 4783857 w 7360055"/>
                <a:gd name="connsiteY39" fmla="*/ 835526 h 3643593"/>
                <a:gd name="connsiteX40" fmla="*/ 4790288 w 7360055"/>
                <a:gd name="connsiteY40" fmla="*/ 834297 h 3643593"/>
                <a:gd name="connsiteX41" fmla="*/ 4814136 w 7360055"/>
                <a:gd name="connsiteY41" fmla="*/ 839790 h 3643593"/>
                <a:gd name="connsiteX42" fmla="*/ 5115845 w 7360055"/>
                <a:gd name="connsiteY42" fmla="*/ 850268 h 3643593"/>
                <a:gd name="connsiteX43" fmla="*/ 5350780 w 7360055"/>
                <a:gd name="connsiteY43" fmla="*/ 661872 h 3643593"/>
                <a:gd name="connsiteX44" fmla="*/ 5380264 w 7360055"/>
                <a:gd name="connsiteY44" fmla="*/ 615839 h 3643593"/>
                <a:gd name="connsiteX45" fmla="*/ 5400354 w 7360055"/>
                <a:gd name="connsiteY45" fmla="*/ 591991 h 3643593"/>
                <a:gd name="connsiteX46" fmla="*/ 5306048 w 7360055"/>
                <a:gd name="connsiteY46" fmla="*/ 610347 h 3643593"/>
                <a:gd name="connsiteX47" fmla="*/ 5126757 w 7360055"/>
                <a:gd name="connsiteY47" fmla="*/ 783423 h 3643593"/>
                <a:gd name="connsiteX48" fmla="*/ 4833359 w 7360055"/>
                <a:gd name="connsiteY48" fmla="*/ 770704 h 3643593"/>
                <a:gd name="connsiteX49" fmla="*/ 4808427 w 7360055"/>
                <a:gd name="connsiteY49" fmla="*/ 764995 h 3643593"/>
                <a:gd name="connsiteX50" fmla="*/ 4794624 w 7360055"/>
                <a:gd name="connsiteY50" fmla="*/ 722792 h 3643593"/>
                <a:gd name="connsiteX51" fmla="*/ 4823603 w 7360055"/>
                <a:gd name="connsiteY51" fmla="*/ 521966 h 3643593"/>
                <a:gd name="connsiteX52" fmla="*/ 4789566 w 7360055"/>
                <a:gd name="connsiteY52" fmla="*/ 354960 h 3643593"/>
                <a:gd name="connsiteX53" fmla="*/ 4673796 w 7360055"/>
                <a:gd name="connsiteY53" fmla="*/ 270554 h 3643593"/>
                <a:gd name="connsiteX54" fmla="*/ 4649660 w 7360055"/>
                <a:gd name="connsiteY54" fmla="*/ 266146 h 3643593"/>
                <a:gd name="connsiteX55" fmla="*/ 4609697 w 7360055"/>
                <a:gd name="connsiteY55" fmla="*/ 260509 h 3643593"/>
                <a:gd name="connsiteX56" fmla="*/ 4597050 w 7360055"/>
                <a:gd name="connsiteY56" fmla="*/ 259642 h 3643593"/>
                <a:gd name="connsiteX57" fmla="*/ 4564242 w 7360055"/>
                <a:gd name="connsiteY57" fmla="*/ 265134 h 3643593"/>
                <a:gd name="connsiteX58" fmla="*/ 4488435 w 7360055"/>
                <a:gd name="connsiteY58" fmla="*/ 484532 h 3643593"/>
                <a:gd name="connsiteX59" fmla="*/ 4470875 w 7360055"/>
                <a:gd name="connsiteY59" fmla="*/ 601819 h 3643593"/>
                <a:gd name="connsiteX60" fmla="*/ 4438572 w 7360055"/>
                <a:gd name="connsiteY60" fmla="*/ 669387 h 3643593"/>
                <a:gd name="connsiteX61" fmla="*/ 4085410 w 7360055"/>
                <a:gd name="connsiteY61" fmla="*/ 676108 h 3643593"/>
                <a:gd name="connsiteX62" fmla="*/ 3906336 w 7360055"/>
                <a:gd name="connsiteY62" fmla="*/ 1018213 h 3643593"/>
                <a:gd name="connsiteX63" fmla="*/ 3947094 w 7360055"/>
                <a:gd name="connsiteY63" fmla="*/ 1018286 h 3643593"/>
                <a:gd name="connsiteX64" fmla="*/ 3970436 w 7360055"/>
                <a:gd name="connsiteY64" fmla="*/ 996967 h 3643593"/>
                <a:gd name="connsiteX65" fmla="*/ 3973471 w 7360055"/>
                <a:gd name="connsiteY65" fmla="*/ 948622 h 3643593"/>
                <a:gd name="connsiteX66" fmla="*/ 3983372 w 7360055"/>
                <a:gd name="connsiteY66" fmla="*/ 881848 h 3643593"/>
                <a:gd name="connsiteX67" fmla="*/ 4426287 w 7360055"/>
                <a:gd name="connsiteY67" fmla="*/ 740858 h 3643593"/>
                <a:gd name="connsiteX68" fmla="*/ 4442980 w 7360055"/>
                <a:gd name="connsiteY68" fmla="*/ 758491 h 3643593"/>
                <a:gd name="connsiteX69" fmla="*/ 4440162 w 7360055"/>
                <a:gd name="connsiteY69" fmla="*/ 818038 h 3643593"/>
                <a:gd name="connsiteX70" fmla="*/ 4369775 w 7360055"/>
                <a:gd name="connsiteY70" fmla="*/ 1367689 h 3643593"/>
                <a:gd name="connsiteX71" fmla="*/ 4335955 w 7360055"/>
                <a:gd name="connsiteY71" fmla="*/ 1941189 h 3643593"/>
                <a:gd name="connsiteX72" fmla="*/ 4278793 w 7360055"/>
                <a:gd name="connsiteY72" fmla="*/ 2039976 h 3643593"/>
                <a:gd name="connsiteX73" fmla="*/ 4036198 w 7360055"/>
                <a:gd name="connsiteY73" fmla="*/ 2312128 h 3643593"/>
                <a:gd name="connsiteX74" fmla="*/ 3819184 w 7360055"/>
                <a:gd name="connsiteY74" fmla="*/ 1986788 h 3643593"/>
                <a:gd name="connsiteX75" fmla="*/ 3668149 w 7360055"/>
                <a:gd name="connsiteY75" fmla="*/ 1732847 h 3643593"/>
                <a:gd name="connsiteX76" fmla="*/ 3563292 w 7360055"/>
                <a:gd name="connsiteY76" fmla="*/ 1242019 h 3643593"/>
                <a:gd name="connsiteX77" fmla="*/ 3716639 w 7360055"/>
                <a:gd name="connsiteY77" fmla="*/ 1166285 h 3643593"/>
                <a:gd name="connsiteX78" fmla="*/ 3880176 w 7360055"/>
                <a:gd name="connsiteY78" fmla="*/ 1289932 h 3643593"/>
                <a:gd name="connsiteX79" fmla="*/ 3895135 w 7360055"/>
                <a:gd name="connsiteY79" fmla="*/ 1475943 h 3643593"/>
                <a:gd name="connsiteX80" fmla="*/ 3929028 w 7360055"/>
                <a:gd name="connsiteY80" fmla="*/ 1516701 h 3643593"/>
                <a:gd name="connsiteX81" fmla="*/ 3949479 w 7360055"/>
                <a:gd name="connsiteY81" fmla="*/ 1500297 h 3643593"/>
                <a:gd name="connsiteX82" fmla="*/ 3890582 w 7360055"/>
                <a:gd name="connsiteY82" fmla="*/ 1175463 h 3643593"/>
                <a:gd name="connsiteX83" fmla="*/ 3635413 w 7360055"/>
                <a:gd name="connsiteY83" fmla="*/ 1056153 h 3643593"/>
                <a:gd name="connsiteX84" fmla="*/ 3317011 w 7360055"/>
                <a:gd name="connsiteY84" fmla="*/ 1190350 h 3643593"/>
                <a:gd name="connsiteX85" fmla="*/ 3230437 w 7360055"/>
                <a:gd name="connsiteY85" fmla="*/ 1477822 h 3643593"/>
                <a:gd name="connsiteX86" fmla="*/ 3306966 w 7360055"/>
                <a:gd name="connsiteY86" fmla="*/ 1724103 h 3643593"/>
                <a:gd name="connsiteX87" fmla="*/ 3422302 w 7360055"/>
                <a:gd name="connsiteY87" fmla="*/ 1985921 h 3643593"/>
                <a:gd name="connsiteX88" fmla="*/ 3394841 w 7360055"/>
                <a:gd name="connsiteY88" fmla="*/ 2131536 h 3643593"/>
                <a:gd name="connsiteX89" fmla="*/ 3322864 w 7360055"/>
                <a:gd name="connsiteY89" fmla="*/ 2314657 h 3643593"/>
                <a:gd name="connsiteX90" fmla="*/ 3230437 w 7360055"/>
                <a:gd name="connsiteY90" fmla="*/ 2521048 h 3643593"/>
                <a:gd name="connsiteX91" fmla="*/ 3134974 w 7360055"/>
                <a:gd name="connsiteY91" fmla="*/ 2687114 h 3643593"/>
                <a:gd name="connsiteX92" fmla="*/ 3027443 w 7360055"/>
                <a:gd name="connsiteY92" fmla="*/ 2422839 h 3643593"/>
                <a:gd name="connsiteX93" fmla="*/ 3026576 w 7360055"/>
                <a:gd name="connsiteY93" fmla="*/ 1928831 h 3643593"/>
                <a:gd name="connsiteX94" fmla="*/ 2869109 w 7360055"/>
                <a:gd name="connsiteY94" fmla="*/ 1393633 h 3643593"/>
                <a:gd name="connsiteX95" fmla="*/ 2732672 w 7360055"/>
                <a:gd name="connsiteY95" fmla="*/ 1602769 h 3643593"/>
                <a:gd name="connsiteX96" fmla="*/ 2507492 w 7360055"/>
                <a:gd name="connsiteY96" fmla="*/ 2333735 h 3643593"/>
                <a:gd name="connsiteX97" fmla="*/ 2425760 w 7360055"/>
                <a:gd name="connsiteY97" fmla="*/ 2441483 h 3643593"/>
                <a:gd name="connsiteX98" fmla="*/ 2297705 w 7360055"/>
                <a:gd name="connsiteY98" fmla="*/ 2465114 h 3643593"/>
                <a:gd name="connsiteX99" fmla="*/ 2179407 w 7360055"/>
                <a:gd name="connsiteY99" fmla="*/ 2106749 h 3643593"/>
                <a:gd name="connsiteX100" fmla="*/ 2238954 w 7360055"/>
                <a:gd name="connsiteY100" fmla="*/ 1637673 h 3643593"/>
                <a:gd name="connsiteX101" fmla="*/ 2308184 w 7360055"/>
                <a:gd name="connsiteY101" fmla="*/ 1441979 h 3643593"/>
                <a:gd name="connsiteX102" fmla="*/ 2534809 w 7360055"/>
                <a:gd name="connsiteY102" fmla="*/ 1282127 h 3643593"/>
                <a:gd name="connsiteX103" fmla="*/ 2636992 w 7360055"/>
                <a:gd name="connsiteY103" fmla="*/ 1358729 h 3643593"/>
                <a:gd name="connsiteX104" fmla="*/ 2674498 w 7360055"/>
                <a:gd name="connsiteY104" fmla="*/ 1455059 h 3643593"/>
                <a:gd name="connsiteX105" fmla="*/ 2721037 w 7360055"/>
                <a:gd name="connsiteY105" fmla="*/ 1453180 h 3643593"/>
                <a:gd name="connsiteX106" fmla="*/ 2730793 w 7360055"/>
                <a:gd name="connsiteY106" fmla="*/ 1439377 h 3643593"/>
                <a:gd name="connsiteX107" fmla="*/ 2716990 w 7360055"/>
                <a:gd name="connsiteY107" fmla="*/ 1412349 h 3643593"/>
                <a:gd name="connsiteX108" fmla="*/ 2701453 w 7360055"/>
                <a:gd name="connsiteY108" fmla="*/ 1355332 h 3643593"/>
                <a:gd name="connsiteX109" fmla="*/ 2560752 w 7360055"/>
                <a:gd name="connsiteY109" fmla="*/ 1195770 h 3643593"/>
                <a:gd name="connsiteX110" fmla="*/ 2057856 w 7360055"/>
                <a:gd name="connsiteY110" fmla="*/ 1357355 h 3643593"/>
                <a:gd name="connsiteX111" fmla="*/ 1850093 w 7360055"/>
                <a:gd name="connsiteY111" fmla="*/ 1972769 h 3643593"/>
                <a:gd name="connsiteX112" fmla="*/ 1867075 w 7360055"/>
                <a:gd name="connsiteY112" fmla="*/ 2298759 h 3643593"/>
                <a:gd name="connsiteX113" fmla="*/ 1775515 w 7360055"/>
                <a:gd name="connsiteY113" fmla="*/ 2624965 h 3643593"/>
                <a:gd name="connsiteX114" fmla="*/ 1582276 w 7360055"/>
                <a:gd name="connsiteY114" fmla="*/ 3016283 h 3643593"/>
                <a:gd name="connsiteX115" fmla="*/ 1364685 w 7360055"/>
                <a:gd name="connsiteY115" fmla="*/ 3267261 h 3643593"/>
                <a:gd name="connsiteX116" fmla="*/ 879205 w 7360055"/>
                <a:gd name="connsiteY116" fmla="*/ 3284967 h 3643593"/>
                <a:gd name="connsiteX117" fmla="*/ 535366 w 7360055"/>
                <a:gd name="connsiteY117" fmla="*/ 2363075 h 3643593"/>
                <a:gd name="connsiteX118" fmla="*/ 871184 w 7360055"/>
                <a:gd name="connsiteY118" fmla="*/ 1651549 h 3643593"/>
                <a:gd name="connsiteX119" fmla="*/ 962672 w 7360055"/>
                <a:gd name="connsiteY119" fmla="*/ 1572057 h 3643593"/>
                <a:gd name="connsiteX120" fmla="*/ 1122017 w 7360055"/>
                <a:gd name="connsiteY120" fmla="*/ 1464236 h 3643593"/>
                <a:gd name="connsiteX121" fmla="*/ 1142179 w 7360055"/>
                <a:gd name="connsiteY121" fmla="*/ 1451807 h 3643593"/>
                <a:gd name="connsiteX122" fmla="*/ 1138711 w 7360055"/>
                <a:gd name="connsiteY122" fmla="*/ 1423767 h 3643593"/>
                <a:gd name="connsiteX123" fmla="*/ 902402 w 7360055"/>
                <a:gd name="connsiteY123" fmla="*/ 1446820 h 3643593"/>
                <a:gd name="connsiteX124" fmla="*/ 609655 w 7360055"/>
                <a:gd name="connsiteY124" fmla="*/ 1202129 h 3643593"/>
                <a:gd name="connsiteX125" fmla="*/ 597080 w 7360055"/>
                <a:gd name="connsiteY125" fmla="*/ 773233 h 3643593"/>
                <a:gd name="connsiteX126" fmla="*/ 820309 w 7360055"/>
                <a:gd name="connsiteY126" fmla="*/ 416892 h 3643593"/>
                <a:gd name="connsiteX127" fmla="*/ 1196234 w 7360055"/>
                <a:gd name="connsiteY127" fmla="*/ 210646 h 3643593"/>
                <a:gd name="connsiteX128" fmla="*/ 1410718 w 7360055"/>
                <a:gd name="connsiteY128" fmla="*/ 362331 h 3643593"/>
                <a:gd name="connsiteX129" fmla="*/ 1299429 w 7360055"/>
                <a:gd name="connsiteY129" fmla="*/ 731753 h 3643593"/>
                <a:gd name="connsiteX130" fmla="*/ 1220804 w 7360055"/>
                <a:gd name="connsiteY130" fmla="*/ 750542 h 3643593"/>
                <a:gd name="connsiteX131" fmla="*/ 999961 w 7360055"/>
                <a:gd name="connsiteY131" fmla="*/ 670472 h 3643593"/>
                <a:gd name="connsiteX132" fmla="*/ 960721 w 7360055"/>
                <a:gd name="connsiteY132" fmla="*/ 733993 h 3643593"/>
                <a:gd name="connsiteX133" fmla="*/ 986447 w 7360055"/>
                <a:gd name="connsiteY133" fmla="*/ 752204 h 3643593"/>
                <a:gd name="connsiteX134" fmla="*/ 1261562 w 7360055"/>
                <a:gd name="connsiteY134" fmla="*/ 817676 h 3643593"/>
                <a:gd name="connsiteX135" fmla="*/ 1420546 w 7360055"/>
                <a:gd name="connsiteY135" fmla="*/ 718600 h 3643593"/>
                <a:gd name="connsiteX136" fmla="*/ 1500038 w 7360055"/>
                <a:gd name="connsiteY136" fmla="*/ 439439 h 3643593"/>
                <a:gd name="connsiteX137" fmla="*/ 1340765 w 7360055"/>
                <a:gd name="connsiteY137" fmla="*/ 130648 h 3643593"/>
                <a:gd name="connsiteX138" fmla="*/ 293999 w 7360055"/>
                <a:gd name="connsiteY138" fmla="*/ 459456 h 3643593"/>
                <a:gd name="connsiteX139" fmla="*/ 163198 w 7360055"/>
                <a:gd name="connsiteY139" fmla="*/ 942696 h 3643593"/>
                <a:gd name="connsiteX140" fmla="*/ 740527 w 7360055"/>
                <a:gd name="connsiteY140" fmla="*/ 1530070 h 3643593"/>
                <a:gd name="connsiteX141" fmla="*/ 735686 w 7360055"/>
                <a:gd name="connsiteY141" fmla="*/ 1539826 h 3643593"/>
                <a:gd name="connsiteX142" fmla="*/ 685750 w 7360055"/>
                <a:gd name="connsiteY142" fmla="*/ 1560494 h 3643593"/>
                <a:gd name="connsiteX143" fmla="*/ 165149 w 7360055"/>
                <a:gd name="connsiteY143" fmla="*/ 2040265 h 3643593"/>
                <a:gd name="connsiteX144" fmla="*/ 239 w 7360055"/>
                <a:gd name="connsiteY144" fmla="*/ 2703374 h 3643593"/>
                <a:gd name="connsiteX145" fmla="*/ 109866 w 7360055"/>
                <a:gd name="connsiteY145" fmla="*/ 3180326 h 3643593"/>
                <a:gd name="connsiteX146" fmla="*/ 346608 w 7360055"/>
                <a:gd name="connsiteY146" fmla="*/ 3474302 h 3643593"/>
                <a:gd name="connsiteX147" fmla="*/ 1023519 w 7360055"/>
                <a:gd name="connsiteY147" fmla="*/ 3630540 h 3643593"/>
                <a:gd name="connsiteX148" fmla="*/ 1515792 w 7360055"/>
                <a:gd name="connsiteY148" fmla="*/ 3284388 h 3643593"/>
                <a:gd name="connsiteX149" fmla="*/ 1738225 w 7360055"/>
                <a:gd name="connsiteY149" fmla="*/ 2917569 h 3643593"/>
                <a:gd name="connsiteX150" fmla="*/ 1910001 w 7360055"/>
                <a:gd name="connsiteY150" fmla="*/ 2474075 h 3643593"/>
                <a:gd name="connsiteX151" fmla="*/ 1921635 w 7360055"/>
                <a:gd name="connsiteY151" fmla="*/ 2437798 h 3643593"/>
                <a:gd name="connsiteX152" fmla="*/ 2038055 w 7360055"/>
                <a:gd name="connsiteY152" fmla="*/ 2582112 h 3643593"/>
                <a:gd name="connsiteX153" fmla="*/ 2340848 w 7360055"/>
                <a:gd name="connsiteY153" fmla="*/ 2626411 h 3643593"/>
                <a:gd name="connsiteX154" fmla="*/ 2500121 w 7360055"/>
                <a:gd name="connsiteY154" fmla="*/ 2473858 h 3643593"/>
                <a:gd name="connsiteX155" fmla="*/ 2613939 w 7360055"/>
                <a:gd name="connsiteY155" fmla="*/ 2277729 h 3643593"/>
                <a:gd name="connsiteX156" fmla="*/ 2658600 w 7360055"/>
                <a:gd name="connsiteY156" fmla="*/ 2173161 h 3643593"/>
                <a:gd name="connsiteX157" fmla="*/ 2689674 w 7360055"/>
                <a:gd name="connsiteY157" fmla="*/ 2084780 h 3643593"/>
                <a:gd name="connsiteX158" fmla="*/ 2694082 w 7360055"/>
                <a:gd name="connsiteY158" fmla="*/ 2112603 h 3643593"/>
                <a:gd name="connsiteX159" fmla="*/ 2789328 w 7360055"/>
                <a:gd name="connsiteY159" fmla="*/ 2657051 h 3643593"/>
                <a:gd name="connsiteX160" fmla="*/ 3086773 w 7360055"/>
                <a:gd name="connsiteY160" fmla="*/ 2876811 h 3643593"/>
                <a:gd name="connsiteX161" fmla="*/ 3305593 w 7360055"/>
                <a:gd name="connsiteY161" fmla="*/ 2525095 h 3643593"/>
                <a:gd name="connsiteX162" fmla="*/ 3473104 w 7360055"/>
                <a:gd name="connsiteY162" fmla="*/ 2104364 h 3643593"/>
                <a:gd name="connsiteX163" fmla="*/ 3506636 w 7360055"/>
                <a:gd name="connsiteY163" fmla="*/ 2160443 h 3643593"/>
                <a:gd name="connsiteX164" fmla="*/ 3548839 w 7360055"/>
                <a:gd name="connsiteY164" fmla="*/ 2250557 h 3643593"/>
                <a:gd name="connsiteX165" fmla="*/ 3648204 w 7360055"/>
                <a:gd name="connsiteY165" fmla="*/ 2434690 h 3643593"/>
                <a:gd name="connsiteX166" fmla="*/ 3620960 w 7360055"/>
                <a:gd name="connsiteY166" fmla="*/ 2496477 h 3643593"/>
                <a:gd name="connsiteX167" fmla="*/ 3468190 w 7360055"/>
                <a:gd name="connsiteY167" fmla="*/ 2801727 h 3643593"/>
                <a:gd name="connsiteX168" fmla="*/ 3623200 w 7360055"/>
                <a:gd name="connsiteY168" fmla="*/ 3070771 h 3643593"/>
                <a:gd name="connsiteX169" fmla="*/ 3721915 w 7360055"/>
                <a:gd name="connsiteY169" fmla="*/ 3220795 h 3643593"/>
                <a:gd name="connsiteX170" fmla="*/ 3851848 w 7360055"/>
                <a:gd name="connsiteY170" fmla="*/ 3382742 h 3643593"/>
                <a:gd name="connsiteX171" fmla="*/ 4126602 w 7360055"/>
                <a:gd name="connsiteY171" fmla="*/ 3524816 h 3643593"/>
                <a:gd name="connsiteX172" fmla="*/ 5094743 w 7360055"/>
                <a:gd name="connsiteY172" fmla="*/ 3491790 h 3643593"/>
                <a:gd name="connsiteX173" fmla="*/ 5699317 w 7360055"/>
                <a:gd name="connsiteY173" fmla="*/ 3206486 h 3643593"/>
                <a:gd name="connsiteX174" fmla="*/ 6208933 w 7360055"/>
                <a:gd name="connsiteY174" fmla="*/ 2965625 h 3643593"/>
                <a:gd name="connsiteX175" fmla="*/ 6762054 w 7360055"/>
                <a:gd name="connsiteY175" fmla="*/ 2860985 h 3643593"/>
                <a:gd name="connsiteX176" fmla="*/ 6776507 w 7360055"/>
                <a:gd name="connsiteY176" fmla="*/ 2872041 h 3643593"/>
                <a:gd name="connsiteX177" fmla="*/ 6953413 w 7360055"/>
                <a:gd name="connsiteY177" fmla="*/ 3194707 h 3643593"/>
                <a:gd name="connsiteX178" fmla="*/ 7280415 w 7360055"/>
                <a:gd name="connsiteY178" fmla="*/ 3217977 h 3643593"/>
                <a:gd name="connsiteX179" fmla="*/ 7340973 w 7360055"/>
                <a:gd name="connsiteY179" fmla="*/ 2990846 h 3643593"/>
                <a:gd name="connsiteX180" fmla="*/ 5650827 w 7360055"/>
                <a:gd name="connsiteY180" fmla="*/ 1770425 h 3643593"/>
                <a:gd name="connsiteX181" fmla="*/ 5784807 w 7360055"/>
                <a:gd name="connsiteY181" fmla="*/ 1509113 h 3643593"/>
                <a:gd name="connsiteX182" fmla="*/ 5852375 w 7360055"/>
                <a:gd name="connsiteY182" fmla="*/ 1420299 h 3643593"/>
                <a:gd name="connsiteX183" fmla="*/ 5898770 w 7360055"/>
                <a:gd name="connsiteY183" fmla="*/ 1375783 h 3643593"/>
                <a:gd name="connsiteX184" fmla="*/ 5956727 w 7360055"/>
                <a:gd name="connsiteY184" fmla="*/ 1344998 h 3643593"/>
                <a:gd name="connsiteX185" fmla="*/ 6013094 w 7360055"/>
                <a:gd name="connsiteY185" fmla="*/ 1325197 h 3643593"/>
                <a:gd name="connsiteX186" fmla="*/ 6138113 w 7360055"/>
                <a:gd name="connsiteY186" fmla="*/ 1371520 h 3643593"/>
                <a:gd name="connsiteX187" fmla="*/ 6172367 w 7360055"/>
                <a:gd name="connsiteY187" fmla="*/ 1419215 h 3643593"/>
                <a:gd name="connsiteX188" fmla="*/ 6185592 w 7360055"/>
                <a:gd name="connsiteY188" fmla="*/ 1455348 h 3643593"/>
                <a:gd name="connsiteX189" fmla="*/ 6175619 w 7360055"/>
                <a:gd name="connsiteY189" fmla="*/ 1503838 h 3643593"/>
                <a:gd name="connsiteX190" fmla="*/ 6126478 w 7360055"/>
                <a:gd name="connsiteY190" fmla="*/ 1607033 h 3643593"/>
                <a:gd name="connsiteX191" fmla="*/ 6077843 w 7360055"/>
                <a:gd name="connsiteY191" fmla="*/ 1667302 h 3643593"/>
                <a:gd name="connsiteX192" fmla="*/ 6048287 w 7360055"/>
                <a:gd name="connsiteY192" fmla="*/ 1684718 h 3643593"/>
                <a:gd name="connsiteX193" fmla="*/ 5904334 w 7360055"/>
                <a:gd name="connsiteY193" fmla="*/ 1770136 h 3643593"/>
                <a:gd name="connsiteX194" fmla="*/ 5792250 w 7360055"/>
                <a:gd name="connsiteY194" fmla="*/ 1811978 h 3643593"/>
                <a:gd name="connsiteX195" fmla="*/ 5651910 w 7360055"/>
                <a:gd name="connsiteY195" fmla="*/ 1836693 h 3643593"/>
                <a:gd name="connsiteX196" fmla="*/ 5634711 w 7360055"/>
                <a:gd name="connsiteY196" fmla="*/ 1841101 h 3643593"/>
                <a:gd name="connsiteX197" fmla="*/ 5650827 w 7360055"/>
                <a:gd name="connsiteY197" fmla="*/ 1770425 h 3643593"/>
                <a:gd name="connsiteX198" fmla="*/ 6648814 w 7360055"/>
                <a:gd name="connsiteY198" fmla="*/ 1439521 h 3643593"/>
                <a:gd name="connsiteX199" fmla="*/ 6581896 w 7360055"/>
                <a:gd name="connsiteY199" fmla="*/ 1303807 h 3643593"/>
                <a:gd name="connsiteX200" fmla="*/ 6570333 w 7360055"/>
                <a:gd name="connsiteY200" fmla="*/ 1233998 h 3643593"/>
                <a:gd name="connsiteX201" fmla="*/ 6571562 w 7360055"/>
                <a:gd name="connsiteY201" fmla="*/ 1098790 h 3643593"/>
                <a:gd name="connsiteX202" fmla="*/ 6625617 w 7360055"/>
                <a:gd name="connsiteY202" fmla="*/ 982659 h 3643593"/>
                <a:gd name="connsiteX203" fmla="*/ 6724042 w 7360055"/>
                <a:gd name="connsiteY203" fmla="*/ 948333 h 3643593"/>
                <a:gd name="connsiteX204" fmla="*/ 6780771 w 7360055"/>
                <a:gd name="connsiteY204" fmla="*/ 982225 h 3643593"/>
                <a:gd name="connsiteX205" fmla="*/ 6794139 w 7360055"/>
                <a:gd name="connsiteY205" fmla="*/ 1051600 h 3643593"/>
                <a:gd name="connsiteX206" fmla="*/ 6797609 w 7360055"/>
                <a:gd name="connsiteY206" fmla="*/ 1122420 h 3643593"/>
                <a:gd name="connsiteX207" fmla="*/ 6786624 w 7360055"/>
                <a:gd name="connsiteY207" fmla="*/ 1185508 h 3643593"/>
                <a:gd name="connsiteX208" fmla="*/ 6771593 w 7360055"/>
                <a:gd name="connsiteY208" fmla="*/ 1255967 h 3643593"/>
                <a:gd name="connsiteX209" fmla="*/ 6687476 w 7360055"/>
                <a:gd name="connsiteY209" fmla="*/ 1489529 h 3643593"/>
                <a:gd name="connsiteX210" fmla="*/ 6648814 w 7360055"/>
                <a:gd name="connsiteY210" fmla="*/ 1439521 h 3643593"/>
                <a:gd name="connsiteX211" fmla="*/ 3761227 w 7360055"/>
                <a:gd name="connsiteY211" fmla="*/ 2876305 h 3643593"/>
                <a:gd name="connsiteX212" fmla="*/ 3744967 w 7360055"/>
                <a:gd name="connsiteY212" fmla="*/ 2921182 h 3643593"/>
                <a:gd name="connsiteX213" fmla="*/ 3711580 w 7360055"/>
                <a:gd name="connsiteY213" fmla="*/ 2968588 h 3643593"/>
                <a:gd name="connsiteX214" fmla="*/ 3607012 w 7360055"/>
                <a:gd name="connsiteY214" fmla="*/ 2968949 h 3643593"/>
                <a:gd name="connsiteX215" fmla="*/ 3556716 w 7360055"/>
                <a:gd name="connsiteY215" fmla="*/ 2891119 h 3643593"/>
                <a:gd name="connsiteX216" fmla="*/ 3697922 w 7360055"/>
                <a:gd name="connsiteY216" fmla="*/ 2534272 h 3643593"/>
                <a:gd name="connsiteX217" fmla="*/ 3764696 w 7360055"/>
                <a:gd name="connsiteY217" fmla="*/ 2722524 h 3643593"/>
                <a:gd name="connsiteX218" fmla="*/ 3761227 w 7360055"/>
                <a:gd name="connsiteY218" fmla="*/ 2876305 h 3643593"/>
                <a:gd name="connsiteX219" fmla="*/ 6862142 w 7360055"/>
                <a:gd name="connsiteY219" fmla="*/ 1628785 h 3643593"/>
                <a:gd name="connsiteX220" fmla="*/ 6763065 w 7360055"/>
                <a:gd name="connsiteY220" fmla="*/ 2218038 h 3643593"/>
                <a:gd name="connsiteX221" fmla="*/ 6747023 w 7360055"/>
                <a:gd name="connsiteY221" fmla="*/ 2519602 h 3643593"/>
                <a:gd name="connsiteX222" fmla="*/ 6750058 w 7360055"/>
                <a:gd name="connsiteY222" fmla="*/ 2676419 h 3643593"/>
                <a:gd name="connsiteX223" fmla="*/ 6741386 w 7360055"/>
                <a:gd name="connsiteY223" fmla="*/ 2786190 h 3643593"/>
                <a:gd name="connsiteX224" fmla="*/ 6125105 w 7360055"/>
                <a:gd name="connsiteY224" fmla="*/ 2914678 h 3643593"/>
                <a:gd name="connsiteX225" fmla="*/ 5521255 w 7360055"/>
                <a:gd name="connsiteY225" fmla="*/ 3216459 h 3643593"/>
                <a:gd name="connsiteX226" fmla="*/ 4933158 w 7360055"/>
                <a:gd name="connsiteY226" fmla="*/ 3454863 h 3643593"/>
                <a:gd name="connsiteX227" fmla="*/ 4442547 w 7360055"/>
                <a:gd name="connsiteY227" fmla="*/ 3498728 h 3643593"/>
                <a:gd name="connsiteX228" fmla="*/ 4092998 w 7360055"/>
                <a:gd name="connsiteY228" fmla="*/ 3432244 h 3643593"/>
                <a:gd name="connsiteX229" fmla="*/ 3809284 w 7360055"/>
                <a:gd name="connsiteY229" fmla="*/ 3192900 h 3643593"/>
                <a:gd name="connsiteX230" fmla="*/ 3774958 w 7360055"/>
                <a:gd name="connsiteY230" fmla="*/ 3129162 h 3643593"/>
                <a:gd name="connsiteX231" fmla="*/ 3778643 w 7360055"/>
                <a:gd name="connsiteY231" fmla="*/ 3108494 h 3643593"/>
                <a:gd name="connsiteX232" fmla="*/ 3931557 w 7360055"/>
                <a:gd name="connsiteY232" fmla="*/ 3069615 h 3643593"/>
                <a:gd name="connsiteX233" fmla="*/ 4099502 w 7360055"/>
                <a:gd name="connsiteY233" fmla="*/ 2863586 h 3643593"/>
                <a:gd name="connsiteX234" fmla="*/ 4092059 w 7360055"/>
                <a:gd name="connsiteY234" fmla="*/ 2432017 h 3643593"/>
                <a:gd name="connsiteX235" fmla="*/ 4070885 w 7360055"/>
                <a:gd name="connsiteY235" fmla="*/ 2383382 h 3643593"/>
                <a:gd name="connsiteX236" fmla="*/ 4335016 w 7360055"/>
                <a:gd name="connsiteY236" fmla="*/ 2091935 h 3643593"/>
                <a:gd name="connsiteX237" fmla="*/ 4336389 w 7360055"/>
                <a:gd name="connsiteY237" fmla="*/ 2118962 h 3643593"/>
                <a:gd name="connsiteX238" fmla="*/ 4562869 w 7360055"/>
                <a:gd name="connsiteY238" fmla="*/ 2853686 h 3643593"/>
                <a:gd name="connsiteX239" fmla="*/ 4882355 w 7360055"/>
                <a:gd name="connsiteY239" fmla="*/ 2959555 h 3643593"/>
                <a:gd name="connsiteX240" fmla="*/ 5137814 w 7360055"/>
                <a:gd name="connsiteY240" fmla="*/ 2740446 h 3643593"/>
                <a:gd name="connsiteX241" fmla="*/ 5312335 w 7360055"/>
                <a:gd name="connsiteY241" fmla="*/ 2380852 h 3643593"/>
                <a:gd name="connsiteX242" fmla="*/ 5322813 w 7360055"/>
                <a:gd name="connsiteY242" fmla="*/ 2374638 h 3643593"/>
                <a:gd name="connsiteX243" fmla="*/ 5330329 w 7360055"/>
                <a:gd name="connsiteY243" fmla="*/ 2383887 h 3643593"/>
                <a:gd name="connsiteX244" fmla="*/ 5653212 w 7360055"/>
                <a:gd name="connsiteY244" fmla="*/ 2737338 h 3643593"/>
                <a:gd name="connsiteX245" fmla="*/ 5995750 w 7360055"/>
                <a:gd name="connsiteY245" fmla="*/ 2715948 h 3643593"/>
                <a:gd name="connsiteX246" fmla="*/ 6530949 w 7360055"/>
                <a:gd name="connsiteY246" fmla="*/ 2052550 h 3643593"/>
                <a:gd name="connsiteX247" fmla="*/ 6629735 w 7360055"/>
                <a:gd name="connsiteY247" fmla="*/ 1806197 h 3643593"/>
                <a:gd name="connsiteX248" fmla="*/ 6720718 w 7360055"/>
                <a:gd name="connsiteY248" fmla="*/ 1580511 h 3643593"/>
                <a:gd name="connsiteX249" fmla="*/ 6862142 w 7360055"/>
                <a:gd name="connsiteY249" fmla="*/ 1628785 h 3643593"/>
                <a:gd name="connsiteX250" fmla="*/ 7282077 w 7360055"/>
                <a:gd name="connsiteY250" fmla="*/ 3108711 h 3643593"/>
                <a:gd name="connsiteX251" fmla="*/ 7260397 w 7360055"/>
                <a:gd name="connsiteY251" fmla="*/ 3132125 h 3643593"/>
                <a:gd name="connsiteX252" fmla="*/ 7233514 w 7360055"/>
                <a:gd name="connsiteY252" fmla="*/ 3132053 h 3643593"/>
                <a:gd name="connsiteX253" fmla="*/ 7195864 w 7360055"/>
                <a:gd name="connsiteY253" fmla="*/ 3107410 h 3643593"/>
                <a:gd name="connsiteX254" fmla="*/ 7177580 w 7360055"/>
                <a:gd name="connsiteY254" fmla="*/ 3077926 h 3643593"/>
                <a:gd name="connsiteX255" fmla="*/ 7110012 w 7360055"/>
                <a:gd name="connsiteY255" fmla="*/ 2954352 h 3643593"/>
                <a:gd name="connsiteX256" fmla="*/ 7089995 w 7360055"/>
                <a:gd name="connsiteY256" fmla="*/ 2895600 h 3643593"/>
                <a:gd name="connsiteX257" fmla="*/ 7091151 w 7360055"/>
                <a:gd name="connsiteY257" fmla="*/ 2857805 h 3643593"/>
                <a:gd name="connsiteX258" fmla="*/ 7214436 w 7360055"/>
                <a:gd name="connsiteY258" fmla="*/ 2909692 h 3643593"/>
                <a:gd name="connsiteX259" fmla="*/ 7282077 w 7360055"/>
                <a:gd name="connsiteY259" fmla="*/ 3108711 h 3643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</a:cxnLst>
              <a:rect l="l" t="t" r="r" b="b"/>
              <a:pathLst>
                <a:path w="7360055" h="3643593">
                  <a:moveTo>
                    <a:pt x="7340973" y="2990846"/>
                  </a:moveTo>
                  <a:cubicBezTo>
                    <a:pt x="7337938" y="2982897"/>
                    <a:pt x="7334614" y="2975092"/>
                    <a:pt x="7331000" y="2967504"/>
                  </a:cubicBezTo>
                  <a:cubicBezTo>
                    <a:pt x="7309031" y="2920748"/>
                    <a:pt x="7278247" y="2876883"/>
                    <a:pt x="7241463" y="2840533"/>
                  </a:cubicBezTo>
                  <a:cubicBezTo>
                    <a:pt x="7193912" y="2793633"/>
                    <a:pt x="7153372" y="2785901"/>
                    <a:pt x="7088044" y="2775856"/>
                  </a:cubicBezTo>
                  <a:cubicBezTo>
                    <a:pt x="7026040" y="2766317"/>
                    <a:pt x="7085008" y="2391186"/>
                    <a:pt x="7091729" y="2333735"/>
                  </a:cubicBezTo>
                  <a:cubicBezTo>
                    <a:pt x="7112758" y="2152927"/>
                    <a:pt x="7148602" y="1973275"/>
                    <a:pt x="7179315" y="1793622"/>
                  </a:cubicBezTo>
                  <a:cubicBezTo>
                    <a:pt x="7188998" y="1736894"/>
                    <a:pt x="7177725" y="1699894"/>
                    <a:pt x="7154383" y="1649091"/>
                  </a:cubicBezTo>
                  <a:cubicBezTo>
                    <a:pt x="7136823" y="1610935"/>
                    <a:pt x="7099678" y="1571767"/>
                    <a:pt x="7061594" y="1553701"/>
                  </a:cubicBezTo>
                  <a:cubicBezTo>
                    <a:pt x="7008985" y="1528697"/>
                    <a:pt x="6950161" y="1523639"/>
                    <a:pt x="6892637" y="1524289"/>
                  </a:cubicBezTo>
                  <a:cubicBezTo>
                    <a:pt x="6884327" y="1524361"/>
                    <a:pt x="6746661" y="1534912"/>
                    <a:pt x="6751286" y="1510703"/>
                  </a:cubicBezTo>
                  <a:cubicBezTo>
                    <a:pt x="6761403" y="1457371"/>
                    <a:pt x="6795802" y="1401654"/>
                    <a:pt x="6812856" y="1348539"/>
                  </a:cubicBezTo>
                  <a:cubicBezTo>
                    <a:pt x="6841112" y="1260448"/>
                    <a:pt x="6886929" y="1129719"/>
                    <a:pt x="6862430" y="1036641"/>
                  </a:cubicBezTo>
                  <a:cubicBezTo>
                    <a:pt x="6859829" y="1026813"/>
                    <a:pt x="6855855" y="1017491"/>
                    <a:pt x="6853253" y="1007662"/>
                  </a:cubicBezTo>
                  <a:cubicBezTo>
                    <a:pt x="6850362" y="996895"/>
                    <a:pt x="6849134" y="985694"/>
                    <a:pt x="6846677" y="974854"/>
                  </a:cubicBezTo>
                  <a:cubicBezTo>
                    <a:pt x="6837065" y="933084"/>
                    <a:pt x="6807075" y="896590"/>
                    <a:pt x="6768052" y="878957"/>
                  </a:cubicBezTo>
                  <a:cubicBezTo>
                    <a:pt x="6709589" y="852581"/>
                    <a:pt x="6635517" y="873032"/>
                    <a:pt x="6589917" y="915451"/>
                  </a:cubicBezTo>
                  <a:cubicBezTo>
                    <a:pt x="6438521" y="1056225"/>
                    <a:pt x="6480363" y="1336398"/>
                    <a:pt x="6598806" y="1483820"/>
                  </a:cubicBezTo>
                  <a:cubicBezTo>
                    <a:pt x="6619618" y="1509691"/>
                    <a:pt x="6652355" y="1532238"/>
                    <a:pt x="6650331" y="1565336"/>
                  </a:cubicBezTo>
                  <a:cubicBezTo>
                    <a:pt x="6647513" y="1612019"/>
                    <a:pt x="6612103" y="1658125"/>
                    <a:pt x="6595915" y="1701556"/>
                  </a:cubicBezTo>
                  <a:cubicBezTo>
                    <a:pt x="6572646" y="1764210"/>
                    <a:pt x="6550171" y="1826937"/>
                    <a:pt x="6524373" y="1888652"/>
                  </a:cubicBezTo>
                  <a:cubicBezTo>
                    <a:pt x="6446976" y="2073940"/>
                    <a:pt x="6123226" y="2842196"/>
                    <a:pt x="5809594" y="2581389"/>
                  </a:cubicBezTo>
                  <a:cubicBezTo>
                    <a:pt x="5795864" y="2569971"/>
                    <a:pt x="5785096" y="2555446"/>
                    <a:pt x="5774762" y="2540848"/>
                  </a:cubicBezTo>
                  <a:cubicBezTo>
                    <a:pt x="5719190" y="2462223"/>
                    <a:pt x="5669977" y="2376878"/>
                    <a:pt x="5637819" y="2285823"/>
                  </a:cubicBezTo>
                  <a:cubicBezTo>
                    <a:pt x="5604504" y="2191444"/>
                    <a:pt x="5565409" y="2043806"/>
                    <a:pt x="5607612" y="1947042"/>
                  </a:cubicBezTo>
                  <a:cubicBezTo>
                    <a:pt x="5625317" y="1906501"/>
                    <a:pt x="5672723" y="1902816"/>
                    <a:pt x="5711674" y="1894794"/>
                  </a:cubicBezTo>
                  <a:cubicBezTo>
                    <a:pt x="5908525" y="1854253"/>
                    <a:pt x="6192746" y="1745710"/>
                    <a:pt x="6241164" y="1524433"/>
                  </a:cubicBezTo>
                  <a:cubicBezTo>
                    <a:pt x="6252871" y="1470812"/>
                    <a:pt x="6247523" y="1412639"/>
                    <a:pt x="6221219" y="1364437"/>
                  </a:cubicBezTo>
                  <a:cubicBezTo>
                    <a:pt x="6146713" y="1227783"/>
                    <a:pt x="5958099" y="1202635"/>
                    <a:pt x="5818916" y="1223737"/>
                  </a:cubicBezTo>
                  <a:cubicBezTo>
                    <a:pt x="5639047" y="1251053"/>
                    <a:pt x="5499286" y="1398763"/>
                    <a:pt x="5412133" y="1549799"/>
                  </a:cubicBezTo>
                  <a:cubicBezTo>
                    <a:pt x="5351069" y="1655668"/>
                    <a:pt x="5309155" y="1772376"/>
                    <a:pt x="5287909" y="1892699"/>
                  </a:cubicBezTo>
                  <a:cubicBezTo>
                    <a:pt x="5277069" y="1954124"/>
                    <a:pt x="5271577" y="2016562"/>
                    <a:pt x="5271649" y="2078927"/>
                  </a:cubicBezTo>
                  <a:cubicBezTo>
                    <a:pt x="5271721" y="2128284"/>
                    <a:pt x="5298171" y="2210234"/>
                    <a:pt x="5281044" y="2255905"/>
                  </a:cubicBezTo>
                  <a:cubicBezTo>
                    <a:pt x="5218389" y="2422766"/>
                    <a:pt x="5150460" y="2584352"/>
                    <a:pt x="5038665" y="2725270"/>
                  </a:cubicBezTo>
                  <a:cubicBezTo>
                    <a:pt x="5023345" y="2744637"/>
                    <a:pt x="5007013" y="2763860"/>
                    <a:pt x="4986056" y="2776868"/>
                  </a:cubicBezTo>
                  <a:cubicBezTo>
                    <a:pt x="4961486" y="2792188"/>
                    <a:pt x="4903745" y="2801004"/>
                    <a:pt x="4878380" y="2780987"/>
                  </a:cubicBezTo>
                  <a:cubicBezTo>
                    <a:pt x="4752638" y="2681260"/>
                    <a:pt x="4722287" y="2536223"/>
                    <a:pt x="4703497" y="2381720"/>
                  </a:cubicBezTo>
                  <a:cubicBezTo>
                    <a:pt x="4671773" y="2120552"/>
                    <a:pt x="4675386" y="1856421"/>
                    <a:pt x="4694248" y="1594386"/>
                  </a:cubicBezTo>
                  <a:cubicBezTo>
                    <a:pt x="4703570" y="1464308"/>
                    <a:pt x="4716722" y="1334447"/>
                    <a:pt x="4731175" y="1204875"/>
                  </a:cubicBezTo>
                  <a:cubicBezTo>
                    <a:pt x="4738402" y="1140342"/>
                    <a:pt x="4743099" y="1074653"/>
                    <a:pt x="4753577" y="1010553"/>
                  </a:cubicBezTo>
                  <a:cubicBezTo>
                    <a:pt x="4756829" y="990680"/>
                    <a:pt x="4774968" y="837261"/>
                    <a:pt x="4783857" y="835526"/>
                  </a:cubicBezTo>
                  <a:cubicBezTo>
                    <a:pt x="4787759" y="834803"/>
                    <a:pt x="4789132" y="834081"/>
                    <a:pt x="4790288" y="834297"/>
                  </a:cubicBezTo>
                  <a:cubicBezTo>
                    <a:pt x="4798237" y="836032"/>
                    <a:pt x="4806259" y="837694"/>
                    <a:pt x="4814136" y="839790"/>
                  </a:cubicBezTo>
                  <a:cubicBezTo>
                    <a:pt x="4913862" y="865950"/>
                    <a:pt x="5015106" y="880692"/>
                    <a:pt x="5115845" y="850268"/>
                  </a:cubicBezTo>
                  <a:cubicBezTo>
                    <a:pt x="5217016" y="819628"/>
                    <a:pt x="5286680" y="741219"/>
                    <a:pt x="5350780" y="661872"/>
                  </a:cubicBezTo>
                  <a:cubicBezTo>
                    <a:pt x="5362198" y="647780"/>
                    <a:pt x="5370003" y="630870"/>
                    <a:pt x="5380264" y="615839"/>
                  </a:cubicBezTo>
                  <a:cubicBezTo>
                    <a:pt x="5386118" y="607312"/>
                    <a:pt x="5393561" y="599940"/>
                    <a:pt x="5400354" y="591991"/>
                  </a:cubicBezTo>
                  <a:cubicBezTo>
                    <a:pt x="5366317" y="591341"/>
                    <a:pt x="5333075" y="574647"/>
                    <a:pt x="5306048" y="610347"/>
                  </a:cubicBezTo>
                  <a:cubicBezTo>
                    <a:pt x="5257702" y="674157"/>
                    <a:pt x="5201768" y="750036"/>
                    <a:pt x="5126757" y="783423"/>
                  </a:cubicBezTo>
                  <a:cubicBezTo>
                    <a:pt x="5036642" y="823530"/>
                    <a:pt x="4923113" y="801923"/>
                    <a:pt x="4833359" y="770704"/>
                  </a:cubicBezTo>
                  <a:cubicBezTo>
                    <a:pt x="4825337" y="767958"/>
                    <a:pt x="4816593" y="767524"/>
                    <a:pt x="4808427" y="764995"/>
                  </a:cubicBezTo>
                  <a:cubicBezTo>
                    <a:pt x="4784363" y="757551"/>
                    <a:pt x="4792456" y="738257"/>
                    <a:pt x="4794624" y="722792"/>
                  </a:cubicBezTo>
                  <a:cubicBezTo>
                    <a:pt x="4803874" y="655801"/>
                    <a:pt x="4815509" y="589100"/>
                    <a:pt x="4823603" y="521966"/>
                  </a:cubicBezTo>
                  <a:cubicBezTo>
                    <a:pt x="4830685" y="463069"/>
                    <a:pt x="4826927" y="405401"/>
                    <a:pt x="4789566" y="354960"/>
                  </a:cubicBezTo>
                  <a:cubicBezTo>
                    <a:pt x="4759720" y="314708"/>
                    <a:pt x="4720697" y="287175"/>
                    <a:pt x="4673796" y="270554"/>
                  </a:cubicBezTo>
                  <a:cubicBezTo>
                    <a:pt x="4666209" y="267880"/>
                    <a:pt x="4657754" y="267374"/>
                    <a:pt x="4649660" y="266146"/>
                  </a:cubicBezTo>
                  <a:cubicBezTo>
                    <a:pt x="4636363" y="264122"/>
                    <a:pt x="4623066" y="262243"/>
                    <a:pt x="4609697" y="260509"/>
                  </a:cubicBezTo>
                  <a:cubicBezTo>
                    <a:pt x="4605433" y="259931"/>
                    <a:pt x="4599218" y="261882"/>
                    <a:pt x="4597050" y="259642"/>
                  </a:cubicBezTo>
                  <a:cubicBezTo>
                    <a:pt x="4583103" y="245333"/>
                    <a:pt x="4569517" y="256679"/>
                    <a:pt x="4564242" y="265134"/>
                  </a:cubicBezTo>
                  <a:cubicBezTo>
                    <a:pt x="4523051" y="331474"/>
                    <a:pt x="4502527" y="408437"/>
                    <a:pt x="4488435" y="484532"/>
                  </a:cubicBezTo>
                  <a:cubicBezTo>
                    <a:pt x="4481209" y="523411"/>
                    <a:pt x="4475933" y="562651"/>
                    <a:pt x="4470875" y="601819"/>
                  </a:cubicBezTo>
                  <a:cubicBezTo>
                    <a:pt x="4467189" y="630292"/>
                    <a:pt x="4475500" y="675458"/>
                    <a:pt x="4438572" y="669387"/>
                  </a:cubicBezTo>
                  <a:cubicBezTo>
                    <a:pt x="4320201" y="649948"/>
                    <a:pt x="4200240" y="626606"/>
                    <a:pt x="4085410" y="676108"/>
                  </a:cubicBezTo>
                  <a:cubicBezTo>
                    <a:pt x="3934954" y="740930"/>
                    <a:pt x="3912334" y="871225"/>
                    <a:pt x="3906336" y="1018213"/>
                  </a:cubicBezTo>
                  <a:cubicBezTo>
                    <a:pt x="3922596" y="1018213"/>
                    <a:pt x="3934809" y="1017852"/>
                    <a:pt x="3947094" y="1018286"/>
                  </a:cubicBezTo>
                  <a:cubicBezTo>
                    <a:pt x="3962125" y="1018792"/>
                    <a:pt x="3969569" y="1012793"/>
                    <a:pt x="3970436" y="996967"/>
                  </a:cubicBezTo>
                  <a:cubicBezTo>
                    <a:pt x="3971303" y="980924"/>
                    <a:pt x="3968701" y="965170"/>
                    <a:pt x="3973471" y="948622"/>
                  </a:cubicBezTo>
                  <a:cubicBezTo>
                    <a:pt x="3979614" y="927159"/>
                    <a:pt x="3977952" y="903600"/>
                    <a:pt x="3983372" y="881848"/>
                  </a:cubicBezTo>
                  <a:cubicBezTo>
                    <a:pt x="4034246" y="676108"/>
                    <a:pt x="4269760" y="693380"/>
                    <a:pt x="4426287" y="740858"/>
                  </a:cubicBezTo>
                  <a:cubicBezTo>
                    <a:pt x="4434742" y="743387"/>
                    <a:pt x="4445871" y="741798"/>
                    <a:pt x="4442980" y="758491"/>
                  </a:cubicBezTo>
                  <a:cubicBezTo>
                    <a:pt x="4439584" y="777930"/>
                    <a:pt x="4441174" y="798165"/>
                    <a:pt x="4440162" y="818038"/>
                  </a:cubicBezTo>
                  <a:cubicBezTo>
                    <a:pt x="4430912" y="1001086"/>
                    <a:pt x="4387986" y="1184785"/>
                    <a:pt x="4369775" y="1367689"/>
                  </a:cubicBezTo>
                  <a:cubicBezTo>
                    <a:pt x="4350842" y="1558326"/>
                    <a:pt x="4339568" y="1749685"/>
                    <a:pt x="4335955" y="1941189"/>
                  </a:cubicBezTo>
                  <a:cubicBezTo>
                    <a:pt x="4335016" y="1991124"/>
                    <a:pt x="4300328" y="2000302"/>
                    <a:pt x="4278793" y="2039976"/>
                  </a:cubicBezTo>
                  <a:cubicBezTo>
                    <a:pt x="4220258" y="2147724"/>
                    <a:pt x="4136502" y="2241669"/>
                    <a:pt x="4036198" y="2312128"/>
                  </a:cubicBezTo>
                  <a:cubicBezTo>
                    <a:pt x="3950490" y="2215220"/>
                    <a:pt x="3886319" y="2096921"/>
                    <a:pt x="3819184" y="1986788"/>
                  </a:cubicBezTo>
                  <a:cubicBezTo>
                    <a:pt x="3767948" y="1902816"/>
                    <a:pt x="3715989" y="1818843"/>
                    <a:pt x="3668149" y="1732847"/>
                  </a:cubicBezTo>
                  <a:cubicBezTo>
                    <a:pt x="3594800" y="1598433"/>
                    <a:pt x="3486257" y="1395945"/>
                    <a:pt x="3563292" y="1242019"/>
                  </a:cubicBezTo>
                  <a:cubicBezTo>
                    <a:pt x="3592776" y="1183123"/>
                    <a:pt x="3651311" y="1156530"/>
                    <a:pt x="3716639" y="1166285"/>
                  </a:cubicBezTo>
                  <a:cubicBezTo>
                    <a:pt x="3785942" y="1176619"/>
                    <a:pt x="3853149" y="1224531"/>
                    <a:pt x="3880176" y="1289932"/>
                  </a:cubicBezTo>
                  <a:cubicBezTo>
                    <a:pt x="3905180" y="1350418"/>
                    <a:pt x="3907059" y="1412711"/>
                    <a:pt x="3895135" y="1475943"/>
                  </a:cubicBezTo>
                  <a:cubicBezTo>
                    <a:pt x="3887547" y="1516340"/>
                    <a:pt x="3887186" y="1515761"/>
                    <a:pt x="3929028" y="1516701"/>
                  </a:cubicBezTo>
                  <a:cubicBezTo>
                    <a:pt x="3941891" y="1516990"/>
                    <a:pt x="3947889" y="1512943"/>
                    <a:pt x="3949479" y="1500297"/>
                  </a:cubicBezTo>
                  <a:cubicBezTo>
                    <a:pt x="3963643" y="1388141"/>
                    <a:pt x="3973254" y="1263916"/>
                    <a:pt x="3890582" y="1175463"/>
                  </a:cubicBezTo>
                  <a:cubicBezTo>
                    <a:pt x="3825688" y="1106016"/>
                    <a:pt x="3729647" y="1062873"/>
                    <a:pt x="3635413" y="1056153"/>
                  </a:cubicBezTo>
                  <a:cubicBezTo>
                    <a:pt x="3514874" y="1047553"/>
                    <a:pt x="3393974" y="1096838"/>
                    <a:pt x="3317011" y="1190350"/>
                  </a:cubicBezTo>
                  <a:cubicBezTo>
                    <a:pt x="3247853" y="1274395"/>
                    <a:pt x="3216562" y="1368774"/>
                    <a:pt x="3230437" y="1477822"/>
                  </a:cubicBezTo>
                  <a:cubicBezTo>
                    <a:pt x="3241276" y="1563385"/>
                    <a:pt x="3274302" y="1644322"/>
                    <a:pt x="3306966" y="1724103"/>
                  </a:cubicBezTo>
                  <a:cubicBezTo>
                    <a:pt x="3343026" y="1812122"/>
                    <a:pt x="3374245" y="1904044"/>
                    <a:pt x="3422302" y="1985921"/>
                  </a:cubicBezTo>
                  <a:cubicBezTo>
                    <a:pt x="3449473" y="2032243"/>
                    <a:pt x="3411462" y="2086298"/>
                    <a:pt x="3394841" y="2131536"/>
                  </a:cubicBezTo>
                  <a:cubicBezTo>
                    <a:pt x="3372149" y="2193107"/>
                    <a:pt x="3348157" y="2254099"/>
                    <a:pt x="3322864" y="2314657"/>
                  </a:cubicBezTo>
                  <a:cubicBezTo>
                    <a:pt x="3293741" y="2384177"/>
                    <a:pt x="3262956" y="2452973"/>
                    <a:pt x="3230437" y="2521048"/>
                  </a:cubicBezTo>
                  <a:cubicBezTo>
                    <a:pt x="3204060" y="2576186"/>
                    <a:pt x="3181441" y="2646139"/>
                    <a:pt x="3134974" y="2687114"/>
                  </a:cubicBezTo>
                  <a:cubicBezTo>
                    <a:pt x="3053386" y="2759668"/>
                    <a:pt x="3028527" y="2462079"/>
                    <a:pt x="3027443" y="2422839"/>
                  </a:cubicBezTo>
                  <a:cubicBezTo>
                    <a:pt x="3022746" y="2258218"/>
                    <a:pt x="3022456" y="2093452"/>
                    <a:pt x="3026576" y="1928831"/>
                  </a:cubicBezTo>
                  <a:cubicBezTo>
                    <a:pt x="3030767" y="1760958"/>
                    <a:pt x="3113655" y="1435330"/>
                    <a:pt x="2869109" y="1393633"/>
                  </a:cubicBezTo>
                  <a:cubicBezTo>
                    <a:pt x="2765842" y="1376000"/>
                    <a:pt x="2750088" y="1534840"/>
                    <a:pt x="2732672" y="1602769"/>
                  </a:cubicBezTo>
                  <a:cubicBezTo>
                    <a:pt x="2670017" y="1847243"/>
                    <a:pt x="2625791" y="2108339"/>
                    <a:pt x="2507492" y="2333735"/>
                  </a:cubicBezTo>
                  <a:cubicBezTo>
                    <a:pt x="2486391" y="2373987"/>
                    <a:pt x="2461820" y="2413878"/>
                    <a:pt x="2425760" y="2441483"/>
                  </a:cubicBezTo>
                  <a:cubicBezTo>
                    <a:pt x="2389699" y="2469161"/>
                    <a:pt x="2339692" y="2482530"/>
                    <a:pt x="2297705" y="2465114"/>
                  </a:cubicBezTo>
                  <a:cubicBezTo>
                    <a:pt x="2174854" y="2414167"/>
                    <a:pt x="2180780" y="2214714"/>
                    <a:pt x="2179407" y="2106749"/>
                  </a:cubicBezTo>
                  <a:cubicBezTo>
                    <a:pt x="2177383" y="1948632"/>
                    <a:pt x="2201086" y="1790949"/>
                    <a:pt x="2238954" y="1637673"/>
                  </a:cubicBezTo>
                  <a:cubicBezTo>
                    <a:pt x="2255647" y="1570322"/>
                    <a:pt x="2275231" y="1503043"/>
                    <a:pt x="2308184" y="1441979"/>
                  </a:cubicBezTo>
                  <a:cubicBezTo>
                    <a:pt x="2351760" y="1361330"/>
                    <a:pt x="2432987" y="1267963"/>
                    <a:pt x="2534809" y="1282127"/>
                  </a:cubicBezTo>
                  <a:cubicBezTo>
                    <a:pt x="2584961" y="1289064"/>
                    <a:pt x="2615457" y="1311322"/>
                    <a:pt x="2636992" y="1358729"/>
                  </a:cubicBezTo>
                  <a:cubicBezTo>
                    <a:pt x="2647977" y="1382937"/>
                    <a:pt x="2654697" y="1437715"/>
                    <a:pt x="2674498" y="1455059"/>
                  </a:cubicBezTo>
                  <a:cubicBezTo>
                    <a:pt x="2699285" y="1476738"/>
                    <a:pt x="2698346" y="1443713"/>
                    <a:pt x="2721037" y="1453180"/>
                  </a:cubicBezTo>
                  <a:cubicBezTo>
                    <a:pt x="2722338" y="1453758"/>
                    <a:pt x="2731804" y="1442918"/>
                    <a:pt x="2730793" y="1439377"/>
                  </a:cubicBezTo>
                  <a:cubicBezTo>
                    <a:pt x="2728047" y="1429838"/>
                    <a:pt x="2720025" y="1421889"/>
                    <a:pt x="2716990" y="1412349"/>
                  </a:cubicBezTo>
                  <a:cubicBezTo>
                    <a:pt x="2710920" y="1393633"/>
                    <a:pt x="2709041" y="1373254"/>
                    <a:pt x="2701453" y="1355332"/>
                  </a:cubicBezTo>
                  <a:cubicBezTo>
                    <a:pt x="2672474" y="1286680"/>
                    <a:pt x="2626008" y="1231541"/>
                    <a:pt x="2560752" y="1195770"/>
                  </a:cubicBezTo>
                  <a:cubicBezTo>
                    <a:pt x="2388326" y="1101246"/>
                    <a:pt x="2167338" y="1217522"/>
                    <a:pt x="2057856" y="1357355"/>
                  </a:cubicBezTo>
                  <a:cubicBezTo>
                    <a:pt x="1921925" y="1531010"/>
                    <a:pt x="1862522" y="1755611"/>
                    <a:pt x="1850093" y="1972769"/>
                  </a:cubicBezTo>
                  <a:cubicBezTo>
                    <a:pt x="1843805" y="2082323"/>
                    <a:pt x="1851682" y="2190288"/>
                    <a:pt x="1867075" y="2298759"/>
                  </a:cubicBezTo>
                  <a:cubicBezTo>
                    <a:pt x="1882829" y="2409831"/>
                    <a:pt x="1815405" y="2524299"/>
                    <a:pt x="1775515" y="2624965"/>
                  </a:cubicBezTo>
                  <a:cubicBezTo>
                    <a:pt x="1722544" y="2758512"/>
                    <a:pt x="1662058" y="2896250"/>
                    <a:pt x="1582276" y="3016283"/>
                  </a:cubicBezTo>
                  <a:cubicBezTo>
                    <a:pt x="1520778" y="3108855"/>
                    <a:pt x="1455089" y="3199043"/>
                    <a:pt x="1364685" y="3267261"/>
                  </a:cubicBezTo>
                  <a:cubicBezTo>
                    <a:pt x="1218781" y="3377322"/>
                    <a:pt x="1031902" y="3389029"/>
                    <a:pt x="879205" y="3284967"/>
                  </a:cubicBezTo>
                  <a:cubicBezTo>
                    <a:pt x="593684" y="3090355"/>
                    <a:pt x="503785" y="2688126"/>
                    <a:pt x="535366" y="2363075"/>
                  </a:cubicBezTo>
                  <a:cubicBezTo>
                    <a:pt x="561309" y="2096054"/>
                    <a:pt x="678740" y="1837560"/>
                    <a:pt x="871184" y="1651549"/>
                  </a:cubicBezTo>
                  <a:cubicBezTo>
                    <a:pt x="900234" y="1623510"/>
                    <a:pt x="930152" y="1595759"/>
                    <a:pt x="962672" y="1572057"/>
                  </a:cubicBezTo>
                  <a:cubicBezTo>
                    <a:pt x="1014486" y="1534334"/>
                    <a:pt x="1068758" y="1499935"/>
                    <a:pt x="1122017" y="1464236"/>
                  </a:cubicBezTo>
                  <a:cubicBezTo>
                    <a:pt x="1128088" y="1460189"/>
                    <a:pt x="1134375" y="1456576"/>
                    <a:pt x="1142179" y="1451807"/>
                  </a:cubicBezTo>
                  <a:cubicBezTo>
                    <a:pt x="1141168" y="1443785"/>
                    <a:pt x="1139939" y="1433451"/>
                    <a:pt x="1138711" y="1423767"/>
                  </a:cubicBezTo>
                  <a:cubicBezTo>
                    <a:pt x="1060302" y="1435691"/>
                    <a:pt x="982400" y="1457515"/>
                    <a:pt x="902402" y="1446820"/>
                  </a:cubicBezTo>
                  <a:cubicBezTo>
                    <a:pt x="770373" y="1429187"/>
                    <a:pt x="660240" y="1325414"/>
                    <a:pt x="609655" y="1202129"/>
                  </a:cubicBezTo>
                  <a:cubicBezTo>
                    <a:pt x="559213" y="1079133"/>
                    <a:pt x="546639" y="898614"/>
                    <a:pt x="597080" y="773233"/>
                  </a:cubicBezTo>
                  <a:cubicBezTo>
                    <a:pt x="649401" y="643227"/>
                    <a:pt x="723256" y="518714"/>
                    <a:pt x="820309" y="416892"/>
                  </a:cubicBezTo>
                  <a:cubicBezTo>
                    <a:pt x="923937" y="308132"/>
                    <a:pt x="1048451" y="233554"/>
                    <a:pt x="1196234" y="210646"/>
                  </a:cubicBezTo>
                  <a:cubicBezTo>
                    <a:pt x="1300947" y="194458"/>
                    <a:pt x="1381595" y="265134"/>
                    <a:pt x="1410718" y="362331"/>
                  </a:cubicBezTo>
                  <a:cubicBezTo>
                    <a:pt x="1447718" y="485978"/>
                    <a:pt x="1426617" y="665485"/>
                    <a:pt x="1299429" y="731753"/>
                  </a:cubicBezTo>
                  <a:cubicBezTo>
                    <a:pt x="1275365" y="744327"/>
                    <a:pt x="1247904" y="749096"/>
                    <a:pt x="1220804" y="750542"/>
                  </a:cubicBezTo>
                  <a:cubicBezTo>
                    <a:pt x="1137265" y="754950"/>
                    <a:pt x="1071142" y="707688"/>
                    <a:pt x="999961" y="670472"/>
                  </a:cubicBezTo>
                  <a:cubicBezTo>
                    <a:pt x="987892" y="690055"/>
                    <a:pt x="974595" y="711518"/>
                    <a:pt x="960721" y="733993"/>
                  </a:cubicBezTo>
                  <a:cubicBezTo>
                    <a:pt x="969826" y="740497"/>
                    <a:pt x="977558" y="747506"/>
                    <a:pt x="986447" y="752204"/>
                  </a:cubicBezTo>
                  <a:cubicBezTo>
                    <a:pt x="1068541" y="795780"/>
                    <a:pt x="1166316" y="838489"/>
                    <a:pt x="1261562" y="817676"/>
                  </a:cubicBezTo>
                  <a:cubicBezTo>
                    <a:pt x="1329130" y="802934"/>
                    <a:pt x="1375742" y="768247"/>
                    <a:pt x="1420546" y="718600"/>
                  </a:cubicBezTo>
                  <a:cubicBezTo>
                    <a:pt x="1485007" y="647058"/>
                    <a:pt x="1507265" y="533022"/>
                    <a:pt x="1500038" y="439439"/>
                  </a:cubicBezTo>
                  <a:cubicBezTo>
                    <a:pt x="1490499" y="316298"/>
                    <a:pt x="1427122" y="214765"/>
                    <a:pt x="1340765" y="130648"/>
                  </a:cubicBezTo>
                  <a:cubicBezTo>
                    <a:pt x="1010511" y="-191295"/>
                    <a:pt x="481383" y="144812"/>
                    <a:pt x="293999" y="459456"/>
                  </a:cubicBezTo>
                  <a:cubicBezTo>
                    <a:pt x="207786" y="604276"/>
                    <a:pt x="156405" y="773305"/>
                    <a:pt x="163198" y="942696"/>
                  </a:cubicBezTo>
                  <a:cubicBezTo>
                    <a:pt x="175844" y="1257123"/>
                    <a:pt x="428413" y="1511859"/>
                    <a:pt x="740527" y="1530070"/>
                  </a:cubicBezTo>
                  <a:cubicBezTo>
                    <a:pt x="738432" y="1534551"/>
                    <a:pt x="737781" y="1538959"/>
                    <a:pt x="735686" y="1539826"/>
                  </a:cubicBezTo>
                  <a:cubicBezTo>
                    <a:pt x="719137" y="1546980"/>
                    <a:pt x="701576" y="1552039"/>
                    <a:pt x="685750" y="1560494"/>
                  </a:cubicBezTo>
                  <a:cubicBezTo>
                    <a:pt x="473145" y="1674673"/>
                    <a:pt x="284965" y="1827876"/>
                    <a:pt x="165149" y="2040265"/>
                  </a:cubicBezTo>
                  <a:cubicBezTo>
                    <a:pt x="52415" y="2240946"/>
                    <a:pt x="-4169" y="2473497"/>
                    <a:pt x="239" y="2703374"/>
                  </a:cubicBezTo>
                  <a:cubicBezTo>
                    <a:pt x="3419" y="2867561"/>
                    <a:pt x="38323" y="3032037"/>
                    <a:pt x="109866" y="3180326"/>
                  </a:cubicBezTo>
                  <a:cubicBezTo>
                    <a:pt x="165366" y="3295300"/>
                    <a:pt x="244424" y="3397050"/>
                    <a:pt x="346608" y="3474302"/>
                  </a:cubicBezTo>
                  <a:cubicBezTo>
                    <a:pt x="534354" y="3616160"/>
                    <a:pt x="792848" y="3671226"/>
                    <a:pt x="1023519" y="3630540"/>
                  </a:cubicBezTo>
                  <a:cubicBezTo>
                    <a:pt x="1228248" y="3594480"/>
                    <a:pt x="1392507" y="3443156"/>
                    <a:pt x="1515792" y="3284388"/>
                  </a:cubicBezTo>
                  <a:cubicBezTo>
                    <a:pt x="1603595" y="3171293"/>
                    <a:pt x="1676800" y="3046780"/>
                    <a:pt x="1738225" y="2917569"/>
                  </a:cubicBezTo>
                  <a:cubicBezTo>
                    <a:pt x="1806661" y="2773688"/>
                    <a:pt x="1844528" y="2618100"/>
                    <a:pt x="1910001" y="2474075"/>
                  </a:cubicBezTo>
                  <a:cubicBezTo>
                    <a:pt x="1914553" y="2464102"/>
                    <a:pt x="1916866" y="2453046"/>
                    <a:pt x="1921635" y="2437798"/>
                  </a:cubicBezTo>
                  <a:cubicBezTo>
                    <a:pt x="1947290" y="2500379"/>
                    <a:pt x="1991805" y="2542655"/>
                    <a:pt x="2038055" y="2582112"/>
                  </a:cubicBezTo>
                  <a:cubicBezTo>
                    <a:pt x="2117692" y="2650042"/>
                    <a:pt x="2245891" y="2671577"/>
                    <a:pt x="2340848" y="2626411"/>
                  </a:cubicBezTo>
                  <a:cubicBezTo>
                    <a:pt x="2407983" y="2594469"/>
                    <a:pt x="2457629" y="2534923"/>
                    <a:pt x="2500121" y="2473858"/>
                  </a:cubicBezTo>
                  <a:cubicBezTo>
                    <a:pt x="2543336" y="2411710"/>
                    <a:pt x="2581420" y="2346093"/>
                    <a:pt x="2613939" y="2277729"/>
                  </a:cubicBezTo>
                  <a:cubicBezTo>
                    <a:pt x="2630199" y="2243620"/>
                    <a:pt x="2645808" y="2208788"/>
                    <a:pt x="2658600" y="2173161"/>
                  </a:cubicBezTo>
                  <a:cubicBezTo>
                    <a:pt x="2665392" y="2154228"/>
                    <a:pt x="2694515" y="2101980"/>
                    <a:pt x="2689674" y="2084780"/>
                  </a:cubicBezTo>
                  <a:cubicBezTo>
                    <a:pt x="2692347" y="2094319"/>
                    <a:pt x="2692853" y="2103570"/>
                    <a:pt x="2694082" y="2112603"/>
                  </a:cubicBezTo>
                  <a:cubicBezTo>
                    <a:pt x="2718724" y="2296085"/>
                    <a:pt x="2736574" y="2478122"/>
                    <a:pt x="2789328" y="2657051"/>
                  </a:cubicBezTo>
                  <a:cubicBezTo>
                    <a:pt x="2827051" y="2784961"/>
                    <a:pt x="2926343" y="2991352"/>
                    <a:pt x="3086773" y="2876811"/>
                  </a:cubicBezTo>
                  <a:cubicBezTo>
                    <a:pt x="3197050" y="2798041"/>
                    <a:pt x="3250021" y="2644405"/>
                    <a:pt x="3305593" y="2525095"/>
                  </a:cubicBezTo>
                  <a:cubicBezTo>
                    <a:pt x="3369331" y="2388151"/>
                    <a:pt x="3425265" y="2247595"/>
                    <a:pt x="3473104" y="2104364"/>
                  </a:cubicBezTo>
                  <a:cubicBezTo>
                    <a:pt x="3474911" y="2098872"/>
                    <a:pt x="3504179" y="2154444"/>
                    <a:pt x="3506636" y="2160443"/>
                  </a:cubicBezTo>
                  <a:cubicBezTo>
                    <a:pt x="3519138" y="2191155"/>
                    <a:pt x="3533591" y="2221073"/>
                    <a:pt x="3548839" y="2250557"/>
                  </a:cubicBezTo>
                  <a:cubicBezTo>
                    <a:pt x="3580780" y="2312561"/>
                    <a:pt x="3616768" y="2372397"/>
                    <a:pt x="3648204" y="2434690"/>
                  </a:cubicBezTo>
                  <a:cubicBezTo>
                    <a:pt x="3663885" y="2465837"/>
                    <a:pt x="3642784" y="2477760"/>
                    <a:pt x="3620960" y="2496477"/>
                  </a:cubicBezTo>
                  <a:cubicBezTo>
                    <a:pt x="3529544" y="2574741"/>
                    <a:pt x="3462626" y="2676924"/>
                    <a:pt x="3468190" y="2801727"/>
                  </a:cubicBezTo>
                  <a:cubicBezTo>
                    <a:pt x="3472960" y="2909186"/>
                    <a:pt x="3532651" y="3012742"/>
                    <a:pt x="3623200" y="3070771"/>
                  </a:cubicBezTo>
                  <a:cubicBezTo>
                    <a:pt x="3690262" y="3113769"/>
                    <a:pt x="3688384" y="3153805"/>
                    <a:pt x="3721915" y="3220795"/>
                  </a:cubicBezTo>
                  <a:cubicBezTo>
                    <a:pt x="3753133" y="3283160"/>
                    <a:pt x="3798588" y="3338010"/>
                    <a:pt x="3851848" y="3382742"/>
                  </a:cubicBezTo>
                  <a:cubicBezTo>
                    <a:pt x="3931340" y="3449515"/>
                    <a:pt x="4027381" y="3494392"/>
                    <a:pt x="4126602" y="3524816"/>
                  </a:cubicBezTo>
                  <a:cubicBezTo>
                    <a:pt x="4430695" y="3617966"/>
                    <a:pt x="4795781" y="3595347"/>
                    <a:pt x="5094743" y="3491790"/>
                  </a:cubicBezTo>
                  <a:cubicBezTo>
                    <a:pt x="5305831" y="3418658"/>
                    <a:pt x="5502899" y="3311560"/>
                    <a:pt x="5699317" y="3206486"/>
                  </a:cubicBezTo>
                  <a:cubicBezTo>
                    <a:pt x="5864949" y="3117889"/>
                    <a:pt x="6032316" y="3030592"/>
                    <a:pt x="6208933" y="2965625"/>
                  </a:cubicBezTo>
                  <a:cubicBezTo>
                    <a:pt x="6389381" y="2899285"/>
                    <a:pt x="6570622" y="2869801"/>
                    <a:pt x="6762054" y="2860985"/>
                  </a:cubicBezTo>
                  <a:cubicBezTo>
                    <a:pt x="6766823" y="2860768"/>
                    <a:pt x="6774989" y="2867199"/>
                    <a:pt x="6776507" y="2872041"/>
                  </a:cubicBezTo>
                  <a:cubicBezTo>
                    <a:pt x="6813290" y="2991424"/>
                    <a:pt x="6852385" y="3112758"/>
                    <a:pt x="6953413" y="3194707"/>
                  </a:cubicBezTo>
                  <a:cubicBezTo>
                    <a:pt x="7054585" y="3276800"/>
                    <a:pt x="7169270" y="3272681"/>
                    <a:pt x="7280415" y="3217977"/>
                  </a:cubicBezTo>
                  <a:cubicBezTo>
                    <a:pt x="7372192" y="3172955"/>
                    <a:pt x="7372914" y="3074457"/>
                    <a:pt x="7340973" y="2990846"/>
                  </a:cubicBezTo>
                  <a:close/>
                  <a:moveTo>
                    <a:pt x="5650827" y="1770425"/>
                  </a:moveTo>
                  <a:cubicBezTo>
                    <a:pt x="5679444" y="1675179"/>
                    <a:pt x="5728223" y="1590051"/>
                    <a:pt x="5784807" y="1509113"/>
                  </a:cubicBezTo>
                  <a:cubicBezTo>
                    <a:pt x="5806125" y="1478617"/>
                    <a:pt x="5828672" y="1448916"/>
                    <a:pt x="5852375" y="1420299"/>
                  </a:cubicBezTo>
                  <a:cubicBezTo>
                    <a:pt x="5865961" y="1403822"/>
                    <a:pt x="5881498" y="1388213"/>
                    <a:pt x="5898770" y="1375783"/>
                  </a:cubicBezTo>
                  <a:cubicBezTo>
                    <a:pt x="5916403" y="1363137"/>
                    <a:pt x="5936781" y="1353959"/>
                    <a:pt x="5956727" y="1344998"/>
                  </a:cubicBezTo>
                  <a:cubicBezTo>
                    <a:pt x="5975082" y="1336688"/>
                    <a:pt x="5995895" y="1322235"/>
                    <a:pt x="6013094" y="1325197"/>
                  </a:cubicBezTo>
                  <a:cubicBezTo>
                    <a:pt x="6056887" y="1332713"/>
                    <a:pt x="6102414" y="1340084"/>
                    <a:pt x="6138113" y="1371520"/>
                  </a:cubicBezTo>
                  <a:cubicBezTo>
                    <a:pt x="6153216" y="1384889"/>
                    <a:pt x="6166297" y="1399197"/>
                    <a:pt x="6172367" y="1419215"/>
                  </a:cubicBezTo>
                  <a:cubicBezTo>
                    <a:pt x="6176053" y="1431572"/>
                    <a:pt x="6185519" y="1443279"/>
                    <a:pt x="6185592" y="1455348"/>
                  </a:cubicBezTo>
                  <a:cubicBezTo>
                    <a:pt x="6185736" y="1471463"/>
                    <a:pt x="6179232" y="1487650"/>
                    <a:pt x="6175619" y="1503838"/>
                  </a:cubicBezTo>
                  <a:cubicBezTo>
                    <a:pt x="6167164" y="1541994"/>
                    <a:pt x="6150904" y="1576392"/>
                    <a:pt x="6126478" y="1607033"/>
                  </a:cubicBezTo>
                  <a:cubicBezTo>
                    <a:pt x="6110363" y="1627267"/>
                    <a:pt x="6095260" y="1648369"/>
                    <a:pt x="6077843" y="1667302"/>
                  </a:cubicBezTo>
                  <a:cubicBezTo>
                    <a:pt x="6070473" y="1675324"/>
                    <a:pt x="6057031" y="1677564"/>
                    <a:pt x="6048287" y="1684718"/>
                  </a:cubicBezTo>
                  <a:cubicBezTo>
                    <a:pt x="6004638" y="1720707"/>
                    <a:pt x="5955570" y="1747517"/>
                    <a:pt x="5904334" y="1770136"/>
                  </a:cubicBezTo>
                  <a:cubicBezTo>
                    <a:pt x="5867912" y="1786251"/>
                    <a:pt x="5829900" y="1798826"/>
                    <a:pt x="5792250" y="1811978"/>
                  </a:cubicBezTo>
                  <a:cubicBezTo>
                    <a:pt x="5746867" y="1827804"/>
                    <a:pt x="5699534" y="1833224"/>
                    <a:pt x="5651910" y="1836693"/>
                  </a:cubicBezTo>
                  <a:cubicBezTo>
                    <a:pt x="5648081" y="1836982"/>
                    <a:pt x="5644395" y="1838572"/>
                    <a:pt x="5634711" y="1841101"/>
                  </a:cubicBezTo>
                  <a:cubicBezTo>
                    <a:pt x="5640637" y="1814941"/>
                    <a:pt x="5644250" y="1792249"/>
                    <a:pt x="5650827" y="1770425"/>
                  </a:cubicBezTo>
                  <a:close/>
                  <a:moveTo>
                    <a:pt x="6648814" y="1439521"/>
                  </a:moveTo>
                  <a:cubicBezTo>
                    <a:pt x="6616005" y="1399486"/>
                    <a:pt x="6602636" y="1349695"/>
                    <a:pt x="6581896" y="1303807"/>
                  </a:cubicBezTo>
                  <a:cubicBezTo>
                    <a:pt x="6572501" y="1282994"/>
                    <a:pt x="6571273" y="1257484"/>
                    <a:pt x="6570333" y="1233998"/>
                  </a:cubicBezTo>
                  <a:cubicBezTo>
                    <a:pt x="6568527" y="1188832"/>
                    <a:pt x="6562529" y="1142077"/>
                    <a:pt x="6571562" y="1098790"/>
                  </a:cubicBezTo>
                  <a:cubicBezTo>
                    <a:pt x="6580089" y="1057742"/>
                    <a:pt x="6599528" y="1015250"/>
                    <a:pt x="6625617" y="982659"/>
                  </a:cubicBezTo>
                  <a:cubicBezTo>
                    <a:pt x="6646935" y="956065"/>
                    <a:pt x="6685813" y="947104"/>
                    <a:pt x="6724042" y="948333"/>
                  </a:cubicBezTo>
                  <a:cubicBezTo>
                    <a:pt x="6750708" y="949200"/>
                    <a:pt x="6770148" y="965170"/>
                    <a:pt x="6780771" y="982225"/>
                  </a:cubicBezTo>
                  <a:cubicBezTo>
                    <a:pt x="6792405" y="1000942"/>
                    <a:pt x="6791538" y="1027969"/>
                    <a:pt x="6794139" y="1051600"/>
                  </a:cubicBezTo>
                  <a:cubicBezTo>
                    <a:pt x="6796741" y="1075086"/>
                    <a:pt x="6798982" y="1098934"/>
                    <a:pt x="6797609" y="1122420"/>
                  </a:cubicBezTo>
                  <a:cubicBezTo>
                    <a:pt x="6796380" y="1143594"/>
                    <a:pt x="6787491" y="1164334"/>
                    <a:pt x="6786624" y="1185508"/>
                  </a:cubicBezTo>
                  <a:cubicBezTo>
                    <a:pt x="6785612" y="1210223"/>
                    <a:pt x="6777157" y="1232553"/>
                    <a:pt x="6771593" y="1255967"/>
                  </a:cubicBezTo>
                  <a:cubicBezTo>
                    <a:pt x="6752876" y="1334303"/>
                    <a:pt x="6723825" y="1408808"/>
                    <a:pt x="6687476" y="1489529"/>
                  </a:cubicBezTo>
                  <a:cubicBezTo>
                    <a:pt x="6672228" y="1469801"/>
                    <a:pt x="6660954" y="1454336"/>
                    <a:pt x="6648814" y="1439521"/>
                  </a:cubicBezTo>
                  <a:close/>
                  <a:moveTo>
                    <a:pt x="3761227" y="2876305"/>
                  </a:moveTo>
                  <a:cubicBezTo>
                    <a:pt x="3757252" y="2891409"/>
                    <a:pt x="3751905" y="2906440"/>
                    <a:pt x="3744967" y="2921182"/>
                  </a:cubicBezTo>
                  <a:cubicBezTo>
                    <a:pt x="3736729" y="2938815"/>
                    <a:pt x="3726467" y="2956014"/>
                    <a:pt x="3711580" y="2968588"/>
                  </a:cubicBezTo>
                  <a:cubicBezTo>
                    <a:pt x="3684553" y="2991424"/>
                    <a:pt x="3634690" y="2991930"/>
                    <a:pt x="3607012" y="2968949"/>
                  </a:cubicBezTo>
                  <a:cubicBezTo>
                    <a:pt x="3582225" y="2948354"/>
                    <a:pt x="3566255" y="2922699"/>
                    <a:pt x="3556716" y="2891119"/>
                  </a:cubicBezTo>
                  <a:cubicBezTo>
                    <a:pt x="3514946" y="2752514"/>
                    <a:pt x="3567700" y="2605092"/>
                    <a:pt x="3697922" y="2534272"/>
                  </a:cubicBezTo>
                  <a:cubicBezTo>
                    <a:pt x="3709846" y="2527768"/>
                    <a:pt x="3762094" y="2705758"/>
                    <a:pt x="3764696" y="2722524"/>
                  </a:cubicBezTo>
                  <a:cubicBezTo>
                    <a:pt x="3772862" y="2774772"/>
                    <a:pt x="3774379" y="2826370"/>
                    <a:pt x="3761227" y="2876305"/>
                  </a:cubicBezTo>
                  <a:close/>
                  <a:moveTo>
                    <a:pt x="6862142" y="1628785"/>
                  </a:moveTo>
                  <a:cubicBezTo>
                    <a:pt x="6818059" y="1823107"/>
                    <a:pt x="6782432" y="2019669"/>
                    <a:pt x="6763065" y="2218038"/>
                  </a:cubicBezTo>
                  <a:cubicBezTo>
                    <a:pt x="6753310" y="2318271"/>
                    <a:pt x="6747673" y="2418864"/>
                    <a:pt x="6747023" y="2519602"/>
                  </a:cubicBezTo>
                  <a:cubicBezTo>
                    <a:pt x="6746661" y="2571850"/>
                    <a:pt x="6747673" y="2624170"/>
                    <a:pt x="6750058" y="2676419"/>
                  </a:cubicBezTo>
                  <a:cubicBezTo>
                    <a:pt x="6751069" y="2698460"/>
                    <a:pt x="6772243" y="2784889"/>
                    <a:pt x="6741386" y="2786190"/>
                  </a:cubicBezTo>
                  <a:cubicBezTo>
                    <a:pt x="6532972" y="2795079"/>
                    <a:pt x="6321451" y="2837932"/>
                    <a:pt x="6125105" y="2914678"/>
                  </a:cubicBezTo>
                  <a:cubicBezTo>
                    <a:pt x="5914596" y="2996916"/>
                    <a:pt x="5723815" y="3117600"/>
                    <a:pt x="5521255" y="3216459"/>
                  </a:cubicBezTo>
                  <a:cubicBezTo>
                    <a:pt x="5336760" y="3306502"/>
                    <a:pt x="5135212" y="3415406"/>
                    <a:pt x="4933158" y="3454863"/>
                  </a:cubicBezTo>
                  <a:cubicBezTo>
                    <a:pt x="4768753" y="3486949"/>
                    <a:pt x="4610709" y="3507761"/>
                    <a:pt x="4442547" y="3498728"/>
                  </a:cubicBezTo>
                  <a:cubicBezTo>
                    <a:pt x="4323597" y="3492369"/>
                    <a:pt x="4203709" y="3476254"/>
                    <a:pt x="4092998" y="3432244"/>
                  </a:cubicBezTo>
                  <a:cubicBezTo>
                    <a:pt x="3970436" y="3383537"/>
                    <a:pt x="3878442" y="3303972"/>
                    <a:pt x="3809284" y="3192900"/>
                  </a:cubicBezTo>
                  <a:cubicBezTo>
                    <a:pt x="3796421" y="3172305"/>
                    <a:pt x="3798733" y="3143832"/>
                    <a:pt x="3774958" y="3129162"/>
                  </a:cubicBezTo>
                  <a:cubicBezTo>
                    <a:pt x="3773006" y="3127934"/>
                    <a:pt x="3776981" y="3117021"/>
                    <a:pt x="3778643" y="3108494"/>
                  </a:cubicBezTo>
                  <a:cubicBezTo>
                    <a:pt x="3778788" y="3119117"/>
                    <a:pt x="3920573" y="3075469"/>
                    <a:pt x="3931557" y="3069615"/>
                  </a:cubicBezTo>
                  <a:cubicBezTo>
                    <a:pt x="4012856" y="3026328"/>
                    <a:pt x="4069945" y="2949799"/>
                    <a:pt x="4099502" y="2863586"/>
                  </a:cubicBezTo>
                  <a:cubicBezTo>
                    <a:pt x="4146691" y="2725631"/>
                    <a:pt x="4130938" y="2569682"/>
                    <a:pt x="4092059" y="2432017"/>
                  </a:cubicBezTo>
                  <a:cubicBezTo>
                    <a:pt x="4087434" y="2415540"/>
                    <a:pt x="4078400" y="2400292"/>
                    <a:pt x="4070885" y="2383382"/>
                  </a:cubicBezTo>
                  <a:cubicBezTo>
                    <a:pt x="4181740" y="2308081"/>
                    <a:pt x="4262100" y="2205030"/>
                    <a:pt x="4335016" y="2091935"/>
                  </a:cubicBezTo>
                  <a:cubicBezTo>
                    <a:pt x="4335521" y="2100968"/>
                    <a:pt x="4336100" y="2109929"/>
                    <a:pt x="4336389" y="2118962"/>
                  </a:cubicBezTo>
                  <a:cubicBezTo>
                    <a:pt x="4344410" y="2362497"/>
                    <a:pt x="4379531" y="2671721"/>
                    <a:pt x="4562869" y="2853686"/>
                  </a:cubicBezTo>
                  <a:cubicBezTo>
                    <a:pt x="4642867" y="2933106"/>
                    <a:pt x="4769115" y="2987377"/>
                    <a:pt x="4882355" y="2959555"/>
                  </a:cubicBezTo>
                  <a:cubicBezTo>
                    <a:pt x="4995306" y="2931805"/>
                    <a:pt x="5076822" y="2833452"/>
                    <a:pt x="5137814" y="2740446"/>
                  </a:cubicBezTo>
                  <a:cubicBezTo>
                    <a:pt x="5211596" y="2627928"/>
                    <a:pt x="5257124" y="2502620"/>
                    <a:pt x="5312335" y="2380852"/>
                  </a:cubicBezTo>
                  <a:cubicBezTo>
                    <a:pt x="5313780" y="2377673"/>
                    <a:pt x="5319489" y="2374276"/>
                    <a:pt x="5322813" y="2374638"/>
                  </a:cubicBezTo>
                  <a:cubicBezTo>
                    <a:pt x="5325632" y="2374999"/>
                    <a:pt x="5328594" y="2380202"/>
                    <a:pt x="5330329" y="2383887"/>
                  </a:cubicBezTo>
                  <a:cubicBezTo>
                    <a:pt x="5400210" y="2533333"/>
                    <a:pt x="5488157" y="2679381"/>
                    <a:pt x="5653212" y="2737338"/>
                  </a:cubicBezTo>
                  <a:cubicBezTo>
                    <a:pt x="5763778" y="2776145"/>
                    <a:pt x="5888580" y="2763282"/>
                    <a:pt x="5995750" y="2715948"/>
                  </a:cubicBezTo>
                  <a:cubicBezTo>
                    <a:pt x="6259519" y="2599383"/>
                    <a:pt x="6418070" y="2302516"/>
                    <a:pt x="6530949" y="2052550"/>
                  </a:cubicBezTo>
                  <a:cubicBezTo>
                    <a:pt x="6567371" y="1971901"/>
                    <a:pt x="6600034" y="1889519"/>
                    <a:pt x="6629735" y="1806197"/>
                  </a:cubicBezTo>
                  <a:cubicBezTo>
                    <a:pt x="6637179" y="1785240"/>
                    <a:pt x="6695859" y="1577549"/>
                    <a:pt x="6720718" y="1580511"/>
                  </a:cubicBezTo>
                  <a:cubicBezTo>
                    <a:pt x="6751358" y="1584197"/>
                    <a:pt x="6873415" y="1579211"/>
                    <a:pt x="6862142" y="1628785"/>
                  </a:cubicBezTo>
                  <a:close/>
                  <a:moveTo>
                    <a:pt x="7282077" y="3108711"/>
                  </a:moveTo>
                  <a:cubicBezTo>
                    <a:pt x="7281282" y="3117383"/>
                    <a:pt x="7269502" y="3127283"/>
                    <a:pt x="7260397" y="3132125"/>
                  </a:cubicBezTo>
                  <a:cubicBezTo>
                    <a:pt x="7253243" y="3135955"/>
                    <a:pt x="7241174" y="3135521"/>
                    <a:pt x="7233514" y="3132053"/>
                  </a:cubicBezTo>
                  <a:cubicBezTo>
                    <a:pt x="7219928" y="3125982"/>
                    <a:pt x="7206704" y="3117600"/>
                    <a:pt x="7195864" y="3107410"/>
                  </a:cubicBezTo>
                  <a:cubicBezTo>
                    <a:pt x="7187698" y="3099750"/>
                    <a:pt x="7183217" y="3088115"/>
                    <a:pt x="7177580" y="3077926"/>
                  </a:cubicBezTo>
                  <a:cubicBezTo>
                    <a:pt x="7154817" y="3036879"/>
                    <a:pt x="7131258" y="2996194"/>
                    <a:pt x="7110012" y="2954352"/>
                  </a:cubicBezTo>
                  <a:cubicBezTo>
                    <a:pt x="7100690" y="2936069"/>
                    <a:pt x="7094403" y="2915690"/>
                    <a:pt x="7089995" y="2895600"/>
                  </a:cubicBezTo>
                  <a:cubicBezTo>
                    <a:pt x="7087248" y="2883026"/>
                    <a:pt x="7090573" y="2869078"/>
                    <a:pt x="7091151" y="2857805"/>
                  </a:cubicBezTo>
                  <a:cubicBezTo>
                    <a:pt x="7146940" y="2852240"/>
                    <a:pt x="7184518" y="2874209"/>
                    <a:pt x="7214436" y="2909692"/>
                  </a:cubicBezTo>
                  <a:cubicBezTo>
                    <a:pt x="7262709" y="2967070"/>
                    <a:pt x="7289014" y="3032832"/>
                    <a:pt x="7282077" y="3108711"/>
                  </a:cubicBezTo>
                  <a:close/>
                </a:path>
              </a:pathLst>
            </a:custGeom>
            <a:solidFill>
              <a:schemeClr val="accent2"/>
            </a:solidFill>
            <a:ln w="72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xmlns="" id="{3ED5DD98-3A33-470A-BFB7-0226EDFB0EE6}"/>
                </a:ext>
              </a:extLst>
            </p:cNvPr>
            <p:cNvSpPr/>
            <p:nvPr/>
          </p:nvSpPr>
          <p:spPr>
            <a:xfrm>
              <a:off x="3283565" y="2568163"/>
              <a:ext cx="1557801" cy="1005394"/>
            </a:xfrm>
            <a:custGeom>
              <a:avLst/>
              <a:gdLst>
                <a:gd name="connsiteX0" fmla="*/ 588037 w 1557801"/>
                <a:gd name="connsiteY0" fmla="*/ 577195 h 1005394"/>
                <a:gd name="connsiteX1" fmla="*/ 538199 w 1557801"/>
                <a:gd name="connsiteY1" fmla="*/ 716048 h 1005394"/>
                <a:gd name="connsiteX2" fmla="*/ 507398 w 1557801"/>
                <a:gd name="connsiteY2" fmla="*/ 856536 h 1005394"/>
                <a:gd name="connsiteX3" fmla="*/ 510374 w 1557801"/>
                <a:gd name="connsiteY3" fmla="*/ 916780 h 1005394"/>
                <a:gd name="connsiteX4" fmla="*/ 521902 w 1557801"/>
                <a:gd name="connsiteY4" fmla="*/ 959070 h 1005394"/>
                <a:gd name="connsiteX5" fmla="*/ 543047 w 1557801"/>
                <a:gd name="connsiteY5" fmla="*/ 960272 h 1005394"/>
                <a:gd name="connsiteX6" fmla="*/ 552467 w 1557801"/>
                <a:gd name="connsiteY6" fmla="*/ 938733 h 1005394"/>
                <a:gd name="connsiteX7" fmla="*/ 579169 w 1557801"/>
                <a:gd name="connsiteY7" fmla="*/ 747736 h 1005394"/>
                <a:gd name="connsiteX8" fmla="*/ 585653 w 1557801"/>
                <a:gd name="connsiteY8" fmla="*/ 658111 h 1005394"/>
                <a:gd name="connsiteX9" fmla="*/ 587781 w 1557801"/>
                <a:gd name="connsiteY9" fmla="*/ 612017 h 1005394"/>
                <a:gd name="connsiteX10" fmla="*/ 588510 w 1557801"/>
                <a:gd name="connsiteY10" fmla="*/ 590281 h 1005394"/>
                <a:gd name="connsiteX11" fmla="*/ 588491 w 1557801"/>
                <a:gd name="connsiteY11" fmla="*/ 589236 h 1005394"/>
                <a:gd name="connsiteX12" fmla="*/ 588037 w 1557801"/>
                <a:gd name="connsiteY12" fmla="*/ 577195 h 1005394"/>
                <a:gd name="connsiteX13" fmla="*/ 898969 w 1557801"/>
                <a:gd name="connsiteY13" fmla="*/ 576230 h 1005394"/>
                <a:gd name="connsiteX14" fmla="*/ 866886 w 1557801"/>
                <a:gd name="connsiteY14" fmla="*/ 657697 h 1005394"/>
                <a:gd name="connsiteX15" fmla="*/ 837701 w 1557801"/>
                <a:gd name="connsiteY15" fmla="*/ 755481 h 1005394"/>
                <a:gd name="connsiteX16" fmla="*/ 819650 w 1557801"/>
                <a:gd name="connsiteY16" fmla="*/ 891043 h 1005394"/>
                <a:gd name="connsiteX17" fmla="*/ 824616 w 1557801"/>
                <a:gd name="connsiteY17" fmla="*/ 932880 h 1005394"/>
                <a:gd name="connsiteX18" fmla="*/ 834705 w 1557801"/>
                <a:gd name="connsiteY18" fmla="*/ 961534 h 1005394"/>
                <a:gd name="connsiteX19" fmla="*/ 839494 w 1557801"/>
                <a:gd name="connsiteY19" fmla="*/ 966480 h 1005394"/>
                <a:gd name="connsiteX20" fmla="*/ 850293 w 1557801"/>
                <a:gd name="connsiteY20" fmla="*/ 964234 h 1005394"/>
                <a:gd name="connsiteX21" fmla="*/ 876503 w 1557801"/>
                <a:gd name="connsiteY21" fmla="*/ 883515 h 1005394"/>
                <a:gd name="connsiteX22" fmla="*/ 886455 w 1557801"/>
                <a:gd name="connsiteY22" fmla="*/ 792747 h 1005394"/>
                <a:gd name="connsiteX23" fmla="*/ 898712 w 1557801"/>
                <a:gd name="connsiteY23" fmla="*/ 622836 h 1005394"/>
                <a:gd name="connsiteX24" fmla="*/ 900683 w 1557801"/>
                <a:gd name="connsiteY24" fmla="*/ 594597 h 1005394"/>
                <a:gd name="connsiteX25" fmla="*/ 898969 w 1557801"/>
                <a:gd name="connsiteY25" fmla="*/ 576230 h 1005394"/>
                <a:gd name="connsiteX26" fmla="*/ 1391871 w 1557801"/>
                <a:gd name="connsiteY26" fmla="*/ 573629 h 1005394"/>
                <a:gd name="connsiteX27" fmla="*/ 1380303 w 1557801"/>
                <a:gd name="connsiteY27" fmla="*/ 580191 h 1005394"/>
                <a:gd name="connsiteX28" fmla="*/ 1319035 w 1557801"/>
                <a:gd name="connsiteY28" fmla="*/ 642484 h 1005394"/>
                <a:gd name="connsiteX29" fmla="*/ 1274242 w 1557801"/>
                <a:gd name="connsiteY29" fmla="*/ 722039 h 1005394"/>
                <a:gd name="connsiteX30" fmla="*/ 1246909 w 1557801"/>
                <a:gd name="connsiteY30" fmla="*/ 900010 h 1005394"/>
                <a:gd name="connsiteX31" fmla="*/ 1282676 w 1557801"/>
                <a:gd name="connsiteY31" fmla="*/ 953710 h 1005394"/>
                <a:gd name="connsiteX32" fmla="*/ 1337500 w 1557801"/>
                <a:gd name="connsiteY32" fmla="*/ 831490 h 1005394"/>
                <a:gd name="connsiteX33" fmla="*/ 1389250 w 1557801"/>
                <a:gd name="connsiteY33" fmla="*/ 589000 h 1005394"/>
                <a:gd name="connsiteX34" fmla="*/ 1391871 w 1557801"/>
                <a:gd name="connsiteY34" fmla="*/ 573629 h 1005394"/>
                <a:gd name="connsiteX35" fmla="*/ 1072505 w 1557801"/>
                <a:gd name="connsiteY35" fmla="*/ 507316 h 1005394"/>
                <a:gd name="connsiteX36" fmla="*/ 1025229 w 1557801"/>
                <a:gd name="connsiteY36" fmla="*/ 533230 h 1005394"/>
                <a:gd name="connsiteX37" fmla="*/ 1010587 w 1557801"/>
                <a:gd name="connsiteY37" fmla="*/ 550513 h 1005394"/>
                <a:gd name="connsiteX38" fmla="*/ 1002980 w 1557801"/>
                <a:gd name="connsiteY38" fmla="*/ 575639 h 1005394"/>
                <a:gd name="connsiteX39" fmla="*/ 1010587 w 1557801"/>
                <a:gd name="connsiteY39" fmla="*/ 583068 h 1005394"/>
                <a:gd name="connsiteX40" fmla="*/ 1019238 w 1557801"/>
                <a:gd name="connsiteY40" fmla="*/ 581472 h 1005394"/>
                <a:gd name="connsiteX41" fmla="*/ 1045960 w 1557801"/>
                <a:gd name="connsiteY41" fmla="*/ 557725 h 1005394"/>
                <a:gd name="connsiteX42" fmla="*/ 1058454 w 1557801"/>
                <a:gd name="connsiteY42" fmla="*/ 538492 h 1005394"/>
                <a:gd name="connsiteX43" fmla="*/ 1074692 w 1557801"/>
                <a:gd name="connsiteY43" fmla="*/ 509208 h 1005394"/>
                <a:gd name="connsiteX44" fmla="*/ 1072505 w 1557801"/>
                <a:gd name="connsiteY44" fmla="*/ 507316 h 1005394"/>
                <a:gd name="connsiteX45" fmla="*/ 762973 w 1557801"/>
                <a:gd name="connsiteY45" fmla="*/ 507316 h 1005394"/>
                <a:gd name="connsiteX46" fmla="*/ 754854 w 1557801"/>
                <a:gd name="connsiteY46" fmla="*/ 509720 h 1005394"/>
                <a:gd name="connsiteX47" fmla="*/ 706848 w 1557801"/>
                <a:gd name="connsiteY47" fmla="*/ 538649 h 1005394"/>
                <a:gd name="connsiteX48" fmla="*/ 691537 w 1557801"/>
                <a:gd name="connsiteY48" fmla="*/ 574496 h 1005394"/>
                <a:gd name="connsiteX49" fmla="*/ 692916 w 1557801"/>
                <a:gd name="connsiteY49" fmla="*/ 580349 h 1005394"/>
                <a:gd name="connsiteX50" fmla="*/ 705174 w 1557801"/>
                <a:gd name="connsiteY50" fmla="*/ 581965 h 1005394"/>
                <a:gd name="connsiteX51" fmla="*/ 729925 w 1557801"/>
                <a:gd name="connsiteY51" fmla="*/ 562081 h 1005394"/>
                <a:gd name="connsiteX52" fmla="*/ 752962 w 1557801"/>
                <a:gd name="connsiteY52" fmla="*/ 528441 h 1005394"/>
                <a:gd name="connsiteX53" fmla="*/ 762973 w 1557801"/>
                <a:gd name="connsiteY53" fmla="*/ 507316 h 1005394"/>
                <a:gd name="connsiteX54" fmla="*/ 1089117 w 1557801"/>
                <a:gd name="connsiteY54" fmla="*/ 277734 h 1005394"/>
                <a:gd name="connsiteX55" fmla="*/ 1162682 w 1557801"/>
                <a:gd name="connsiteY55" fmla="*/ 343495 h 1005394"/>
                <a:gd name="connsiteX56" fmla="*/ 1069509 w 1557801"/>
                <a:gd name="connsiteY56" fmla="*/ 598104 h 1005394"/>
                <a:gd name="connsiteX57" fmla="*/ 1054375 w 1557801"/>
                <a:gd name="connsiteY57" fmla="*/ 604351 h 1005394"/>
                <a:gd name="connsiteX58" fmla="*/ 995649 w 1557801"/>
                <a:gd name="connsiteY58" fmla="*/ 596271 h 1005394"/>
                <a:gd name="connsiteX59" fmla="*/ 988239 w 1557801"/>
                <a:gd name="connsiteY59" fmla="*/ 566140 h 1005394"/>
                <a:gd name="connsiteX60" fmla="*/ 1019534 w 1557801"/>
                <a:gd name="connsiteY60" fmla="*/ 519672 h 1005394"/>
                <a:gd name="connsiteX61" fmla="*/ 1078023 w 1557801"/>
                <a:gd name="connsiteY61" fmla="*/ 491590 h 1005394"/>
                <a:gd name="connsiteX62" fmla="*/ 1087620 w 1557801"/>
                <a:gd name="connsiteY62" fmla="*/ 423582 h 1005394"/>
                <a:gd name="connsiteX63" fmla="*/ 1085373 w 1557801"/>
                <a:gd name="connsiteY63" fmla="*/ 352796 h 1005394"/>
                <a:gd name="connsiteX64" fmla="*/ 1066021 w 1557801"/>
                <a:gd name="connsiteY64" fmla="*/ 321049 h 1005394"/>
                <a:gd name="connsiteX65" fmla="*/ 1033722 w 1557801"/>
                <a:gd name="connsiteY65" fmla="*/ 330607 h 1005394"/>
                <a:gd name="connsiteX66" fmla="*/ 974445 w 1557801"/>
                <a:gd name="connsiteY66" fmla="*/ 422597 h 1005394"/>
                <a:gd name="connsiteX67" fmla="*/ 970839 w 1557801"/>
                <a:gd name="connsiteY67" fmla="*/ 464178 h 1005394"/>
                <a:gd name="connsiteX68" fmla="*/ 971272 w 1557801"/>
                <a:gd name="connsiteY68" fmla="*/ 517465 h 1005394"/>
                <a:gd name="connsiteX69" fmla="*/ 971390 w 1557801"/>
                <a:gd name="connsiteY69" fmla="*/ 621732 h 1005394"/>
                <a:gd name="connsiteX70" fmla="*/ 958581 w 1557801"/>
                <a:gd name="connsiteY70" fmla="*/ 832022 h 1005394"/>
                <a:gd name="connsiteX71" fmla="*/ 938441 w 1557801"/>
                <a:gd name="connsiteY71" fmla="*/ 925904 h 1005394"/>
                <a:gd name="connsiteX72" fmla="*/ 918064 w 1557801"/>
                <a:gd name="connsiteY72" fmla="*/ 969613 h 1005394"/>
                <a:gd name="connsiteX73" fmla="*/ 904309 w 1557801"/>
                <a:gd name="connsiteY73" fmla="*/ 988965 h 1005394"/>
                <a:gd name="connsiteX74" fmla="*/ 890061 w 1557801"/>
                <a:gd name="connsiteY74" fmla="*/ 997025 h 1005394"/>
                <a:gd name="connsiteX75" fmla="*/ 814664 w 1557801"/>
                <a:gd name="connsiteY75" fmla="*/ 958321 h 1005394"/>
                <a:gd name="connsiteX76" fmla="*/ 829306 w 1557801"/>
                <a:gd name="connsiteY76" fmla="*/ 724700 h 1005394"/>
                <a:gd name="connsiteX77" fmla="*/ 839277 w 1557801"/>
                <a:gd name="connsiteY77" fmla="*/ 692046 h 1005394"/>
                <a:gd name="connsiteX78" fmla="*/ 889982 w 1557801"/>
                <a:gd name="connsiteY78" fmla="*/ 558395 h 1005394"/>
                <a:gd name="connsiteX79" fmla="*/ 901373 w 1557801"/>
                <a:gd name="connsiteY79" fmla="*/ 398023 h 1005394"/>
                <a:gd name="connsiteX80" fmla="*/ 898693 w 1557801"/>
                <a:gd name="connsiteY80" fmla="*/ 301185 h 1005394"/>
                <a:gd name="connsiteX81" fmla="*/ 916783 w 1557801"/>
                <a:gd name="connsiteY81" fmla="*/ 285025 h 1005394"/>
                <a:gd name="connsiteX82" fmla="*/ 921139 w 1557801"/>
                <a:gd name="connsiteY82" fmla="*/ 283488 h 1005394"/>
                <a:gd name="connsiteX83" fmla="*/ 940057 w 1557801"/>
                <a:gd name="connsiteY83" fmla="*/ 279389 h 1005394"/>
                <a:gd name="connsiteX84" fmla="*/ 956394 w 1557801"/>
                <a:gd name="connsiteY84" fmla="*/ 294662 h 1005394"/>
                <a:gd name="connsiteX85" fmla="*/ 965321 w 1557801"/>
                <a:gd name="connsiteY85" fmla="*/ 350550 h 1005394"/>
                <a:gd name="connsiteX86" fmla="*/ 969814 w 1557801"/>
                <a:gd name="connsiteY86" fmla="*/ 396387 h 1005394"/>
                <a:gd name="connsiteX87" fmla="*/ 989836 w 1557801"/>
                <a:gd name="connsiteY87" fmla="*/ 363872 h 1005394"/>
                <a:gd name="connsiteX88" fmla="*/ 1029347 w 1557801"/>
                <a:gd name="connsiteY88" fmla="*/ 308082 h 1005394"/>
                <a:gd name="connsiteX89" fmla="*/ 1089117 w 1557801"/>
                <a:gd name="connsiteY89" fmla="*/ 277734 h 1005394"/>
                <a:gd name="connsiteX90" fmla="*/ 1280388 w 1557801"/>
                <a:gd name="connsiteY90" fmla="*/ 266410 h 1005394"/>
                <a:gd name="connsiteX91" fmla="*/ 1295565 w 1557801"/>
                <a:gd name="connsiteY91" fmla="*/ 268945 h 1005394"/>
                <a:gd name="connsiteX92" fmla="*/ 1304748 w 1557801"/>
                <a:gd name="connsiteY92" fmla="*/ 273339 h 1005394"/>
                <a:gd name="connsiteX93" fmla="*/ 1315074 w 1557801"/>
                <a:gd name="connsiteY93" fmla="*/ 296573 h 1005394"/>
                <a:gd name="connsiteX94" fmla="*/ 1280193 w 1557801"/>
                <a:gd name="connsiteY94" fmla="*/ 412606 h 1005394"/>
                <a:gd name="connsiteX95" fmla="*/ 1273257 w 1557801"/>
                <a:gd name="connsiteY95" fmla="*/ 490289 h 1005394"/>
                <a:gd name="connsiteX96" fmla="*/ 1295683 w 1557801"/>
                <a:gd name="connsiteY96" fmla="*/ 545212 h 1005394"/>
                <a:gd name="connsiteX97" fmla="*/ 1344082 w 1557801"/>
                <a:gd name="connsiteY97" fmla="*/ 520874 h 1005394"/>
                <a:gd name="connsiteX98" fmla="*/ 1363966 w 1557801"/>
                <a:gd name="connsiteY98" fmla="*/ 478051 h 1005394"/>
                <a:gd name="connsiteX99" fmla="*/ 1392639 w 1557801"/>
                <a:gd name="connsiteY99" fmla="*/ 384327 h 1005394"/>
                <a:gd name="connsiteX100" fmla="*/ 1409370 w 1557801"/>
                <a:gd name="connsiteY100" fmla="*/ 343830 h 1005394"/>
                <a:gd name="connsiteX101" fmla="*/ 1453296 w 1557801"/>
                <a:gd name="connsiteY101" fmla="*/ 347692 h 1005394"/>
                <a:gd name="connsiteX102" fmla="*/ 1469042 w 1557801"/>
                <a:gd name="connsiteY102" fmla="*/ 405689 h 1005394"/>
                <a:gd name="connsiteX103" fmla="*/ 1463386 w 1557801"/>
                <a:gd name="connsiteY103" fmla="*/ 526018 h 1005394"/>
                <a:gd name="connsiteX104" fmla="*/ 1510288 w 1557801"/>
                <a:gd name="connsiteY104" fmla="*/ 485718 h 1005394"/>
                <a:gd name="connsiteX105" fmla="*/ 1543139 w 1557801"/>
                <a:gd name="connsiteY105" fmla="*/ 433475 h 1005394"/>
                <a:gd name="connsiteX106" fmla="*/ 1547514 w 1557801"/>
                <a:gd name="connsiteY106" fmla="*/ 429770 h 1005394"/>
                <a:gd name="connsiteX107" fmla="*/ 1557801 w 1557801"/>
                <a:gd name="connsiteY107" fmla="*/ 427465 h 1005394"/>
                <a:gd name="connsiteX108" fmla="*/ 1556933 w 1557801"/>
                <a:gd name="connsiteY108" fmla="*/ 432017 h 1005394"/>
                <a:gd name="connsiteX109" fmla="*/ 1465278 w 1557801"/>
                <a:gd name="connsiteY109" fmla="*/ 543399 h 1005394"/>
                <a:gd name="connsiteX110" fmla="*/ 1462637 w 1557801"/>
                <a:gd name="connsiteY110" fmla="*/ 548207 h 1005394"/>
                <a:gd name="connsiteX111" fmla="*/ 1428663 w 1557801"/>
                <a:gd name="connsiteY111" fmla="*/ 786204 h 1005394"/>
                <a:gd name="connsiteX112" fmla="*/ 1377465 w 1557801"/>
                <a:gd name="connsiteY112" fmla="*/ 930516 h 1005394"/>
                <a:gd name="connsiteX113" fmla="*/ 1305477 w 1557801"/>
                <a:gd name="connsiteY113" fmla="*/ 990089 h 1005394"/>
                <a:gd name="connsiteX114" fmla="*/ 1256841 w 1557801"/>
                <a:gd name="connsiteY114" fmla="*/ 965515 h 1005394"/>
                <a:gd name="connsiteX115" fmla="*/ 1236228 w 1557801"/>
                <a:gd name="connsiteY115" fmla="*/ 795821 h 1005394"/>
                <a:gd name="connsiteX116" fmla="*/ 1289515 w 1557801"/>
                <a:gd name="connsiteY116" fmla="*/ 661008 h 1005394"/>
                <a:gd name="connsiteX117" fmla="*/ 1334170 w 1557801"/>
                <a:gd name="connsiteY117" fmla="*/ 602913 h 1005394"/>
                <a:gd name="connsiteX118" fmla="*/ 1384362 w 1557801"/>
                <a:gd name="connsiteY118" fmla="*/ 560366 h 1005394"/>
                <a:gd name="connsiteX119" fmla="*/ 1399832 w 1557801"/>
                <a:gd name="connsiteY119" fmla="*/ 500399 h 1005394"/>
                <a:gd name="connsiteX120" fmla="*/ 1401133 w 1557801"/>
                <a:gd name="connsiteY120" fmla="*/ 419168 h 1005394"/>
                <a:gd name="connsiteX121" fmla="*/ 1397783 w 1557801"/>
                <a:gd name="connsiteY121" fmla="*/ 432076 h 1005394"/>
                <a:gd name="connsiteX122" fmla="*/ 1352044 w 1557801"/>
                <a:gd name="connsiteY122" fmla="*/ 532895 h 1005394"/>
                <a:gd name="connsiteX123" fmla="*/ 1250318 w 1557801"/>
                <a:gd name="connsiteY123" fmla="*/ 571303 h 1005394"/>
                <a:gd name="connsiteX124" fmla="*/ 1208639 w 1557801"/>
                <a:gd name="connsiteY124" fmla="*/ 500911 h 1005394"/>
                <a:gd name="connsiteX125" fmla="*/ 1208264 w 1557801"/>
                <a:gd name="connsiteY125" fmla="*/ 498113 h 1005394"/>
                <a:gd name="connsiteX126" fmla="*/ 1218275 w 1557801"/>
                <a:gd name="connsiteY126" fmla="*/ 377075 h 1005394"/>
                <a:gd name="connsiteX127" fmla="*/ 1266143 w 1557801"/>
                <a:gd name="connsiteY127" fmla="*/ 271960 h 1005394"/>
                <a:gd name="connsiteX128" fmla="*/ 1280388 w 1557801"/>
                <a:gd name="connsiteY128" fmla="*/ 266410 h 1005394"/>
                <a:gd name="connsiteX129" fmla="*/ 191974 w 1557801"/>
                <a:gd name="connsiteY129" fmla="*/ 18394 h 1005394"/>
                <a:gd name="connsiteX130" fmla="*/ 172859 w 1557801"/>
                <a:gd name="connsiteY130" fmla="*/ 24879 h 1005394"/>
                <a:gd name="connsiteX131" fmla="*/ 120479 w 1557801"/>
                <a:gd name="connsiteY131" fmla="*/ 89654 h 1005394"/>
                <a:gd name="connsiteX132" fmla="*/ 95904 w 1557801"/>
                <a:gd name="connsiteY132" fmla="*/ 159435 h 1005394"/>
                <a:gd name="connsiteX133" fmla="*/ 69438 w 1557801"/>
                <a:gd name="connsiteY133" fmla="*/ 306683 h 1005394"/>
                <a:gd name="connsiteX134" fmla="*/ 66837 w 1557801"/>
                <a:gd name="connsiteY134" fmla="*/ 327040 h 1005394"/>
                <a:gd name="connsiteX135" fmla="*/ 167656 w 1557801"/>
                <a:gd name="connsiteY135" fmla="*/ 196129 h 1005394"/>
                <a:gd name="connsiteX136" fmla="*/ 205513 w 1557801"/>
                <a:gd name="connsiteY136" fmla="*/ 119805 h 1005394"/>
                <a:gd name="connsiteX137" fmla="*/ 191974 w 1557801"/>
                <a:gd name="connsiteY137" fmla="*/ 18394 h 1005394"/>
                <a:gd name="connsiteX138" fmla="*/ 188821 w 1557801"/>
                <a:gd name="connsiteY138" fmla="*/ 1309 h 1005394"/>
                <a:gd name="connsiteX139" fmla="*/ 210617 w 1557801"/>
                <a:gd name="connsiteY139" fmla="*/ 10079 h 1005394"/>
                <a:gd name="connsiteX140" fmla="*/ 211917 w 1557801"/>
                <a:gd name="connsiteY140" fmla="*/ 141640 h 1005394"/>
                <a:gd name="connsiteX141" fmla="*/ 135652 w 1557801"/>
                <a:gd name="connsiteY141" fmla="*/ 270305 h 1005394"/>
                <a:gd name="connsiteX142" fmla="*/ 88514 w 1557801"/>
                <a:gd name="connsiteY142" fmla="*/ 330489 h 1005394"/>
                <a:gd name="connsiteX143" fmla="*/ 66226 w 1557801"/>
                <a:gd name="connsiteY143" fmla="*/ 358157 h 1005394"/>
                <a:gd name="connsiteX144" fmla="*/ 59940 w 1557801"/>
                <a:gd name="connsiteY144" fmla="*/ 447881 h 1005394"/>
                <a:gd name="connsiteX145" fmla="*/ 60176 w 1557801"/>
                <a:gd name="connsiteY145" fmla="*/ 450206 h 1005394"/>
                <a:gd name="connsiteX146" fmla="*/ 62226 w 1557801"/>
                <a:gd name="connsiteY146" fmla="*/ 449359 h 1005394"/>
                <a:gd name="connsiteX147" fmla="*/ 139101 w 1557801"/>
                <a:gd name="connsiteY147" fmla="*/ 327276 h 1005394"/>
                <a:gd name="connsiteX148" fmla="*/ 190595 w 1557801"/>
                <a:gd name="connsiteY148" fmla="*/ 323532 h 1005394"/>
                <a:gd name="connsiteX149" fmla="*/ 214105 w 1557801"/>
                <a:gd name="connsiteY149" fmla="*/ 355398 h 1005394"/>
                <a:gd name="connsiteX150" fmla="*/ 211365 w 1557801"/>
                <a:gd name="connsiteY150" fmla="*/ 477224 h 1005394"/>
                <a:gd name="connsiteX151" fmla="*/ 203975 w 1557801"/>
                <a:gd name="connsiteY151" fmla="*/ 609987 h 1005394"/>
                <a:gd name="connsiteX152" fmla="*/ 213454 w 1557801"/>
                <a:gd name="connsiteY152" fmla="*/ 630896 h 1005394"/>
                <a:gd name="connsiteX153" fmla="*/ 222441 w 1557801"/>
                <a:gd name="connsiteY153" fmla="*/ 623565 h 1005394"/>
                <a:gd name="connsiteX154" fmla="*/ 280043 w 1557801"/>
                <a:gd name="connsiteY154" fmla="*/ 493206 h 1005394"/>
                <a:gd name="connsiteX155" fmla="*/ 286822 w 1557801"/>
                <a:gd name="connsiteY155" fmla="*/ 428548 h 1005394"/>
                <a:gd name="connsiteX156" fmla="*/ 299769 w 1557801"/>
                <a:gd name="connsiteY156" fmla="*/ 362354 h 1005394"/>
                <a:gd name="connsiteX157" fmla="*/ 337271 w 1557801"/>
                <a:gd name="connsiteY157" fmla="*/ 292258 h 1005394"/>
                <a:gd name="connsiteX158" fmla="*/ 404234 w 1557801"/>
                <a:gd name="connsiteY158" fmla="*/ 265536 h 1005394"/>
                <a:gd name="connsiteX159" fmla="*/ 451569 w 1557801"/>
                <a:gd name="connsiteY159" fmla="*/ 290070 h 1005394"/>
                <a:gd name="connsiteX160" fmla="*/ 465029 w 1557801"/>
                <a:gd name="connsiteY160" fmla="*/ 321207 h 1005394"/>
                <a:gd name="connsiteX161" fmla="*/ 461836 w 1557801"/>
                <a:gd name="connsiteY161" fmla="*/ 322744 h 1005394"/>
                <a:gd name="connsiteX162" fmla="*/ 454643 w 1557801"/>
                <a:gd name="connsiteY162" fmla="*/ 325365 h 1005394"/>
                <a:gd name="connsiteX163" fmla="*/ 445362 w 1557801"/>
                <a:gd name="connsiteY163" fmla="*/ 301599 h 1005394"/>
                <a:gd name="connsiteX164" fmla="*/ 420433 w 1557801"/>
                <a:gd name="connsiteY164" fmla="*/ 287824 h 1005394"/>
                <a:gd name="connsiteX165" fmla="*/ 377866 w 1557801"/>
                <a:gd name="connsiteY165" fmla="*/ 324793 h 1005394"/>
                <a:gd name="connsiteX166" fmla="*/ 353962 w 1557801"/>
                <a:gd name="connsiteY166" fmla="*/ 474169 h 1005394"/>
                <a:gd name="connsiteX167" fmla="*/ 361470 w 1557801"/>
                <a:gd name="connsiteY167" fmla="*/ 509306 h 1005394"/>
                <a:gd name="connsiteX168" fmla="*/ 381158 w 1557801"/>
                <a:gd name="connsiteY168" fmla="*/ 528914 h 1005394"/>
                <a:gd name="connsiteX169" fmla="*/ 383818 w 1557801"/>
                <a:gd name="connsiteY169" fmla="*/ 528855 h 1005394"/>
                <a:gd name="connsiteX170" fmla="*/ 438110 w 1557801"/>
                <a:gd name="connsiteY170" fmla="*/ 453142 h 1005394"/>
                <a:gd name="connsiteX171" fmla="*/ 465364 w 1557801"/>
                <a:gd name="connsiteY171" fmla="*/ 351397 h 1005394"/>
                <a:gd name="connsiteX172" fmla="*/ 475414 w 1557801"/>
                <a:gd name="connsiteY172" fmla="*/ 319867 h 1005394"/>
                <a:gd name="connsiteX173" fmla="*/ 497426 w 1557801"/>
                <a:gd name="connsiteY173" fmla="*/ 310959 h 1005394"/>
                <a:gd name="connsiteX174" fmla="*/ 525016 w 1557801"/>
                <a:gd name="connsiteY174" fmla="*/ 343574 h 1005394"/>
                <a:gd name="connsiteX175" fmla="*/ 525922 w 1557801"/>
                <a:gd name="connsiteY175" fmla="*/ 380563 h 1005394"/>
                <a:gd name="connsiteX176" fmla="*/ 524464 w 1557801"/>
                <a:gd name="connsiteY176" fmla="*/ 499965 h 1005394"/>
                <a:gd name="connsiteX177" fmla="*/ 528326 w 1557801"/>
                <a:gd name="connsiteY177" fmla="*/ 557725 h 1005394"/>
                <a:gd name="connsiteX178" fmla="*/ 555955 w 1557801"/>
                <a:gd name="connsiteY178" fmla="*/ 558257 h 1005394"/>
                <a:gd name="connsiteX179" fmla="*/ 579583 w 1557801"/>
                <a:gd name="connsiteY179" fmla="*/ 507355 h 1005394"/>
                <a:gd name="connsiteX180" fmla="*/ 593811 w 1557801"/>
                <a:gd name="connsiteY180" fmla="*/ 462207 h 1005394"/>
                <a:gd name="connsiteX181" fmla="*/ 586402 w 1557801"/>
                <a:gd name="connsiteY181" fmla="*/ 361369 h 1005394"/>
                <a:gd name="connsiteX182" fmla="*/ 596846 w 1557801"/>
                <a:gd name="connsiteY182" fmla="*/ 288691 h 1005394"/>
                <a:gd name="connsiteX183" fmla="*/ 622642 w 1557801"/>
                <a:gd name="connsiteY183" fmla="*/ 279823 h 1005394"/>
                <a:gd name="connsiteX184" fmla="*/ 657838 w 1557801"/>
                <a:gd name="connsiteY184" fmla="*/ 397589 h 1005394"/>
                <a:gd name="connsiteX185" fmla="*/ 666470 w 1557801"/>
                <a:gd name="connsiteY185" fmla="*/ 385017 h 1005394"/>
                <a:gd name="connsiteX186" fmla="*/ 774186 w 1557801"/>
                <a:gd name="connsiteY186" fmla="*/ 277537 h 1005394"/>
                <a:gd name="connsiteX187" fmla="*/ 843790 w 1557801"/>
                <a:gd name="connsiteY187" fmla="*/ 322291 h 1005394"/>
                <a:gd name="connsiteX188" fmla="*/ 856855 w 1557801"/>
                <a:gd name="connsiteY188" fmla="*/ 411798 h 1005394"/>
                <a:gd name="connsiteX189" fmla="*/ 822191 w 1557801"/>
                <a:gd name="connsiteY189" fmla="*/ 528264 h 1005394"/>
                <a:gd name="connsiteX190" fmla="*/ 789715 w 1557801"/>
                <a:gd name="connsiteY190" fmla="*/ 574318 h 1005394"/>
                <a:gd name="connsiteX191" fmla="*/ 695202 w 1557801"/>
                <a:gd name="connsiteY191" fmla="*/ 603583 h 1005394"/>
                <a:gd name="connsiteX192" fmla="*/ 677229 w 1557801"/>
                <a:gd name="connsiteY192" fmla="*/ 565056 h 1005394"/>
                <a:gd name="connsiteX193" fmla="*/ 711519 w 1557801"/>
                <a:gd name="connsiteY193" fmla="*/ 516992 h 1005394"/>
                <a:gd name="connsiteX194" fmla="*/ 762914 w 1557801"/>
                <a:gd name="connsiteY194" fmla="*/ 490880 h 1005394"/>
                <a:gd name="connsiteX195" fmla="*/ 768530 w 1557801"/>
                <a:gd name="connsiteY195" fmla="*/ 481835 h 1005394"/>
                <a:gd name="connsiteX196" fmla="*/ 777063 w 1557801"/>
                <a:gd name="connsiteY196" fmla="*/ 395185 h 1005394"/>
                <a:gd name="connsiteX197" fmla="*/ 764431 w 1557801"/>
                <a:gd name="connsiteY197" fmla="*/ 329227 h 1005394"/>
                <a:gd name="connsiteX198" fmla="*/ 737591 w 1557801"/>
                <a:gd name="connsiteY198" fmla="*/ 320340 h 1005394"/>
                <a:gd name="connsiteX199" fmla="*/ 729866 w 1557801"/>
                <a:gd name="connsiteY199" fmla="*/ 325227 h 1005394"/>
                <a:gd name="connsiteX200" fmla="*/ 707854 w 1557801"/>
                <a:gd name="connsiteY200" fmla="*/ 346451 h 1005394"/>
                <a:gd name="connsiteX201" fmla="*/ 696049 w 1557801"/>
                <a:gd name="connsiteY201" fmla="*/ 365822 h 1005394"/>
                <a:gd name="connsiteX202" fmla="*/ 661622 w 1557801"/>
                <a:gd name="connsiteY202" fmla="*/ 425474 h 1005394"/>
                <a:gd name="connsiteX203" fmla="*/ 658686 w 1557801"/>
                <a:gd name="connsiteY203" fmla="*/ 445457 h 1005394"/>
                <a:gd name="connsiteX204" fmla="*/ 659769 w 1557801"/>
                <a:gd name="connsiteY204" fmla="*/ 554710 h 1005394"/>
                <a:gd name="connsiteX205" fmla="*/ 658469 w 1557801"/>
                <a:gd name="connsiteY205" fmla="*/ 670329 h 1005394"/>
                <a:gd name="connsiteX206" fmla="*/ 648891 w 1557801"/>
                <a:gd name="connsiteY206" fmla="*/ 807979 h 1005394"/>
                <a:gd name="connsiteX207" fmla="*/ 621736 w 1557801"/>
                <a:gd name="connsiteY207" fmla="*/ 941157 h 1005394"/>
                <a:gd name="connsiteX208" fmla="*/ 559305 w 1557801"/>
                <a:gd name="connsiteY208" fmla="*/ 1003843 h 1005394"/>
                <a:gd name="connsiteX209" fmla="*/ 494313 w 1557801"/>
                <a:gd name="connsiteY209" fmla="*/ 919263 h 1005394"/>
                <a:gd name="connsiteX210" fmla="*/ 500008 w 1557801"/>
                <a:gd name="connsiteY210" fmla="*/ 799230 h 1005394"/>
                <a:gd name="connsiteX211" fmla="*/ 576194 w 1557801"/>
                <a:gd name="connsiteY211" fmla="*/ 560524 h 1005394"/>
                <a:gd name="connsiteX212" fmla="*/ 588313 w 1557801"/>
                <a:gd name="connsiteY212" fmla="*/ 527259 h 1005394"/>
                <a:gd name="connsiteX213" fmla="*/ 587998 w 1557801"/>
                <a:gd name="connsiteY213" fmla="*/ 521643 h 1005394"/>
                <a:gd name="connsiteX214" fmla="*/ 566281 w 1557801"/>
                <a:gd name="connsiteY214" fmla="*/ 570200 h 1005394"/>
                <a:gd name="connsiteX215" fmla="*/ 563503 w 1557801"/>
                <a:gd name="connsiteY215" fmla="*/ 574358 h 1005394"/>
                <a:gd name="connsiteX216" fmla="*/ 561158 w 1557801"/>
                <a:gd name="connsiteY216" fmla="*/ 576506 h 1005394"/>
                <a:gd name="connsiteX217" fmla="*/ 560586 w 1557801"/>
                <a:gd name="connsiteY217" fmla="*/ 578969 h 1005394"/>
                <a:gd name="connsiteX218" fmla="*/ 556172 w 1557801"/>
                <a:gd name="connsiteY218" fmla="*/ 588034 h 1005394"/>
                <a:gd name="connsiteX219" fmla="*/ 540761 w 1557801"/>
                <a:gd name="connsiteY219" fmla="*/ 606854 h 1005394"/>
                <a:gd name="connsiteX220" fmla="*/ 503319 w 1557801"/>
                <a:gd name="connsiteY220" fmla="*/ 611524 h 1005394"/>
                <a:gd name="connsiteX221" fmla="*/ 469404 w 1557801"/>
                <a:gd name="connsiteY221" fmla="*/ 536403 h 1005394"/>
                <a:gd name="connsiteX222" fmla="*/ 456732 w 1557801"/>
                <a:gd name="connsiteY222" fmla="*/ 453418 h 1005394"/>
                <a:gd name="connsiteX223" fmla="*/ 454624 w 1557801"/>
                <a:gd name="connsiteY223" fmla="*/ 449753 h 1005394"/>
                <a:gd name="connsiteX224" fmla="*/ 451766 w 1557801"/>
                <a:gd name="connsiteY224" fmla="*/ 461794 h 1005394"/>
                <a:gd name="connsiteX225" fmla="*/ 403643 w 1557801"/>
                <a:gd name="connsiteY225" fmla="*/ 544739 h 1005394"/>
                <a:gd name="connsiteX226" fmla="*/ 340660 w 1557801"/>
                <a:gd name="connsiteY226" fmla="*/ 559302 h 1005394"/>
                <a:gd name="connsiteX227" fmla="*/ 298055 w 1557801"/>
                <a:gd name="connsiteY227" fmla="*/ 515770 h 1005394"/>
                <a:gd name="connsiteX228" fmla="*/ 296754 w 1557801"/>
                <a:gd name="connsiteY228" fmla="*/ 510311 h 1005394"/>
                <a:gd name="connsiteX229" fmla="*/ 292714 w 1557801"/>
                <a:gd name="connsiteY229" fmla="*/ 504695 h 1005394"/>
                <a:gd name="connsiteX230" fmla="*/ 285383 w 1557801"/>
                <a:gd name="connsiteY230" fmla="*/ 525761 h 1005394"/>
                <a:gd name="connsiteX231" fmla="*/ 234994 w 1557801"/>
                <a:gd name="connsiteY231" fmla="*/ 635685 h 1005394"/>
                <a:gd name="connsiteX232" fmla="*/ 174337 w 1557801"/>
                <a:gd name="connsiteY232" fmla="*/ 666309 h 1005394"/>
                <a:gd name="connsiteX233" fmla="*/ 142057 w 1557801"/>
                <a:gd name="connsiteY233" fmla="*/ 577668 h 1005394"/>
                <a:gd name="connsiteX234" fmla="*/ 156719 w 1557801"/>
                <a:gd name="connsiteY234" fmla="*/ 383322 h 1005394"/>
                <a:gd name="connsiteX235" fmla="*/ 155379 w 1557801"/>
                <a:gd name="connsiteY235" fmla="*/ 359004 h 1005394"/>
                <a:gd name="connsiteX236" fmla="*/ 136185 w 1557801"/>
                <a:gd name="connsiteY236" fmla="*/ 349978 h 1005394"/>
                <a:gd name="connsiteX237" fmla="*/ 113581 w 1557801"/>
                <a:gd name="connsiteY237" fmla="*/ 371124 h 1005394"/>
                <a:gd name="connsiteX238" fmla="*/ 68394 w 1557801"/>
                <a:gd name="connsiteY238" fmla="*/ 476337 h 1005394"/>
                <a:gd name="connsiteX239" fmla="*/ 61457 w 1557801"/>
                <a:gd name="connsiteY239" fmla="*/ 537644 h 1005394"/>
                <a:gd name="connsiteX240" fmla="*/ 42145 w 1557801"/>
                <a:gd name="connsiteY240" fmla="*/ 581216 h 1005394"/>
                <a:gd name="connsiteX241" fmla="*/ 16467 w 1557801"/>
                <a:gd name="connsiteY241" fmla="*/ 570653 h 1005394"/>
                <a:gd name="connsiteX242" fmla="*/ 5136 w 1557801"/>
                <a:gd name="connsiteY242" fmla="*/ 526431 h 1005394"/>
                <a:gd name="connsiteX243" fmla="*/ 14556 w 1557801"/>
                <a:gd name="connsiteY243" fmla="*/ 259821 h 1005394"/>
                <a:gd name="connsiteX244" fmla="*/ 50027 w 1557801"/>
                <a:gd name="connsiteY244" fmla="*/ 120909 h 1005394"/>
                <a:gd name="connsiteX245" fmla="*/ 121306 w 1557801"/>
                <a:gd name="connsiteY245" fmla="*/ 15400 h 1005394"/>
                <a:gd name="connsiteX246" fmla="*/ 188821 w 1557801"/>
                <a:gd name="connsiteY246" fmla="*/ 1309 h 1005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</a:cxnLst>
              <a:rect l="l" t="t" r="r" b="b"/>
              <a:pathLst>
                <a:path w="1557801" h="1005394">
                  <a:moveTo>
                    <a:pt x="588037" y="577195"/>
                  </a:moveTo>
                  <a:cubicBezTo>
                    <a:pt x="562990" y="618540"/>
                    <a:pt x="552703" y="670368"/>
                    <a:pt x="538199" y="716048"/>
                  </a:cubicBezTo>
                  <a:cubicBezTo>
                    <a:pt x="523676" y="761827"/>
                    <a:pt x="511103" y="808492"/>
                    <a:pt x="507398" y="856536"/>
                  </a:cubicBezTo>
                  <a:cubicBezTo>
                    <a:pt x="505802" y="876992"/>
                    <a:pt x="507733" y="896383"/>
                    <a:pt x="510374" y="916780"/>
                  </a:cubicBezTo>
                  <a:cubicBezTo>
                    <a:pt x="512265" y="931363"/>
                    <a:pt x="514650" y="946280"/>
                    <a:pt x="521902" y="959070"/>
                  </a:cubicBezTo>
                  <a:cubicBezTo>
                    <a:pt x="527183" y="968371"/>
                    <a:pt x="537372" y="971032"/>
                    <a:pt x="543047" y="960272"/>
                  </a:cubicBezTo>
                  <a:cubicBezTo>
                    <a:pt x="546634" y="953493"/>
                    <a:pt x="550398" y="946123"/>
                    <a:pt x="552467" y="938733"/>
                  </a:cubicBezTo>
                  <a:cubicBezTo>
                    <a:pt x="569513" y="877780"/>
                    <a:pt x="573513" y="810857"/>
                    <a:pt x="579169" y="747736"/>
                  </a:cubicBezTo>
                  <a:cubicBezTo>
                    <a:pt x="581850" y="717901"/>
                    <a:pt x="584017" y="688025"/>
                    <a:pt x="585653" y="658111"/>
                  </a:cubicBezTo>
                  <a:cubicBezTo>
                    <a:pt x="586500" y="642759"/>
                    <a:pt x="587210" y="627388"/>
                    <a:pt x="587781" y="612017"/>
                  </a:cubicBezTo>
                  <a:cubicBezTo>
                    <a:pt x="588057" y="604785"/>
                    <a:pt x="588353" y="597533"/>
                    <a:pt x="588510" y="590281"/>
                  </a:cubicBezTo>
                  <a:cubicBezTo>
                    <a:pt x="588510" y="590044"/>
                    <a:pt x="588510" y="589670"/>
                    <a:pt x="588491" y="589236"/>
                  </a:cubicBezTo>
                  <a:cubicBezTo>
                    <a:pt x="588353" y="585886"/>
                    <a:pt x="587702" y="577767"/>
                    <a:pt x="588037" y="577195"/>
                  </a:cubicBezTo>
                  <a:close/>
                  <a:moveTo>
                    <a:pt x="898969" y="576230"/>
                  </a:moveTo>
                  <a:cubicBezTo>
                    <a:pt x="886908" y="602854"/>
                    <a:pt x="876345" y="630068"/>
                    <a:pt x="866886" y="657697"/>
                  </a:cubicBezTo>
                  <a:cubicBezTo>
                    <a:pt x="855870" y="689898"/>
                    <a:pt x="846332" y="722611"/>
                    <a:pt x="837701" y="755481"/>
                  </a:cubicBezTo>
                  <a:cubicBezTo>
                    <a:pt x="826370" y="798521"/>
                    <a:pt x="815294" y="846467"/>
                    <a:pt x="819650" y="891043"/>
                  </a:cubicBezTo>
                  <a:cubicBezTo>
                    <a:pt x="821009" y="905035"/>
                    <a:pt x="821088" y="919125"/>
                    <a:pt x="824616" y="932880"/>
                  </a:cubicBezTo>
                  <a:cubicBezTo>
                    <a:pt x="827178" y="942891"/>
                    <a:pt x="829010" y="952666"/>
                    <a:pt x="834705" y="961534"/>
                  </a:cubicBezTo>
                  <a:cubicBezTo>
                    <a:pt x="835967" y="963485"/>
                    <a:pt x="837425" y="965436"/>
                    <a:pt x="839494" y="966480"/>
                  </a:cubicBezTo>
                  <a:cubicBezTo>
                    <a:pt x="842982" y="968234"/>
                    <a:pt x="847396" y="966854"/>
                    <a:pt x="850293" y="964234"/>
                  </a:cubicBezTo>
                  <a:cubicBezTo>
                    <a:pt x="868758" y="947443"/>
                    <a:pt x="872798" y="906592"/>
                    <a:pt x="876503" y="883515"/>
                  </a:cubicBezTo>
                  <a:cubicBezTo>
                    <a:pt x="881351" y="853443"/>
                    <a:pt x="883282" y="823016"/>
                    <a:pt x="886455" y="792747"/>
                  </a:cubicBezTo>
                  <a:cubicBezTo>
                    <a:pt x="892367" y="736267"/>
                    <a:pt x="896426" y="679591"/>
                    <a:pt x="898712" y="622836"/>
                  </a:cubicBezTo>
                  <a:cubicBezTo>
                    <a:pt x="899087" y="613416"/>
                    <a:pt x="900604" y="604036"/>
                    <a:pt x="900683" y="594597"/>
                  </a:cubicBezTo>
                  <a:cubicBezTo>
                    <a:pt x="900703" y="591167"/>
                    <a:pt x="897628" y="579186"/>
                    <a:pt x="898969" y="576230"/>
                  </a:cubicBezTo>
                  <a:close/>
                  <a:moveTo>
                    <a:pt x="1391871" y="573629"/>
                  </a:moveTo>
                  <a:cubicBezTo>
                    <a:pt x="1386254" y="573274"/>
                    <a:pt x="1383791" y="577393"/>
                    <a:pt x="1380303" y="580191"/>
                  </a:cubicBezTo>
                  <a:cubicBezTo>
                    <a:pt x="1356635" y="599287"/>
                    <a:pt x="1337086" y="617535"/>
                    <a:pt x="1319035" y="642484"/>
                  </a:cubicBezTo>
                  <a:cubicBezTo>
                    <a:pt x="1301142" y="667176"/>
                    <a:pt x="1286066" y="693918"/>
                    <a:pt x="1274242" y="722039"/>
                  </a:cubicBezTo>
                  <a:cubicBezTo>
                    <a:pt x="1250732" y="777947"/>
                    <a:pt x="1240209" y="839570"/>
                    <a:pt x="1246909" y="900010"/>
                  </a:cubicBezTo>
                  <a:cubicBezTo>
                    <a:pt x="1248190" y="911676"/>
                    <a:pt x="1261709" y="969180"/>
                    <a:pt x="1282676" y="953710"/>
                  </a:cubicBezTo>
                  <a:cubicBezTo>
                    <a:pt x="1316395" y="928821"/>
                    <a:pt x="1327213" y="869701"/>
                    <a:pt x="1337500" y="831490"/>
                  </a:cubicBezTo>
                  <a:cubicBezTo>
                    <a:pt x="1359039" y="751481"/>
                    <a:pt x="1374371" y="670428"/>
                    <a:pt x="1389250" y="589000"/>
                  </a:cubicBezTo>
                  <a:cubicBezTo>
                    <a:pt x="1390196" y="583916"/>
                    <a:pt x="1391004" y="578812"/>
                    <a:pt x="1391871" y="573629"/>
                  </a:cubicBezTo>
                  <a:close/>
                  <a:moveTo>
                    <a:pt x="1072505" y="507316"/>
                  </a:moveTo>
                  <a:cubicBezTo>
                    <a:pt x="1055695" y="513937"/>
                    <a:pt x="1038156" y="519041"/>
                    <a:pt x="1025229" y="533230"/>
                  </a:cubicBezTo>
                  <a:cubicBezTo>
                    <a:pt x="1020125" y="538807"/>
                    <a:pt x="1014351" y="543655"/>
                    <a:pt x="1010587" y="550513"/>
                  </a:cubicBezTo>
                  <a:cubicBezTo>
                    <a:pt x="1006232" y="558435"/>
                    <a:pt x="1002093" y="566120"/>
                    <a:pt x="1002980" y="575639"/>
                  </a:cubicBezTo>
                  <a:cubicBezTo>
                    <a:pt x="1003433" y="580605"/>
                    <a:pt x="1006192" y="582891"/>
                    <a:pt x="1010587" y="583068"/>
                  </a:cubicBezTo>
                  <a:cubicBezTo>
                    <a:pt x="1013444" y="583186"/>
                    <a:pt x="1016538" y="582516"/>
                    <a:pt x="1019238" y="581472"/>
                  </a:cubicBezTo>
                  <a:cubicBezTo>
                    <a:pt x="1031062" y="576939"/>
                    <a:pt x="1037486" y="566042"/>
                    <a:pt x="1045960" y="557725"/>
                  </a:cubicBezTo>
                  <a:cubicBezTo>
                    <a:pt x="1051281" y="552503"/>
                    <a:pt x="1054611" y="545133"/>
                    <a:pt x="1058454" y="538492"/>
                  </a:cubicBezTo>
                  <a:cubicBezTo>
                    <a:pt x="1064031" y="528835"/>
                    <a:pt x="1069273" y="518963"/>
                    <a:pt x="1074692" y="509208"/>
                  </a:cubicBezTo>
                  <a:cubicBezTo>
                    <a:pt x="1073963" y="508577"/>
                    <a:pt x="1073234" y="507946"/>
                    <a:pt x="1072505" y="507316"/>
                  </a:cubicBezTo>
                  <a:close/>
                  <a:moveTo>
                    <a:pt x="762973" y="507316"/>
                  </a:moveTo>
                  <a:cubicBezTo>
                    <a:pt x="759781" y="508242"/>
                    <a:pt x="757278" y="508853"/>
                    <a:pt x="754854" y="509720"/>
                  </a:cubicBezTo>
                  <a:cubicBezTo>
                    <a:pt x="737216" y="516026"/>
                    <a:pt x="719756" y="524697"/>
                    <a:pt x="706848" y="538649"/>
                  </a:cubicBezTo>
                  <a:cubicBezTo>
                    <a:pt x="697803" y="548424"/>
                    <a:pt x="691458" y="561194"/>
                    <a:pt x="691537" y="574496"/>
                  </a:cubicBezTo>
                  <a:cubicBezTo>
                    <a:pt x="691556" y="576525"/>
                    <a:pt x="691753" y="578673"/>
                    <a:pt x="692916" y="580349"/>
                  </a:cubicBezTo>
                  <a:cubicBezTo>
                    <a:pt x="695458" y="583994"/>
                    <a:pt x="701015" y="583561"/>
                    <a:pt x="705174" y="581965"/>
                  </a:cubicBezTo>
                  <a:cubicBezTo>
                    <a:pt x="715185" y="578141"/>
                    <a:pt x="723067" y="570278"/>
                    <a:pt x="729925" y="562081"/>
                  </a:cubicBezTo>
                  <a:cubicBezTo>
                    <a:pt x="738990" y="551242"/>
                    <a:pt x="746518" y="540245"/>
                    <a:pt x="752962" y="528441"/>
                  </a:cubicBezTo>
                  <a:cubicBezTo>
                    <a:pt x="756627" y="521721"/>
                    <a:pt x="759938" y="514706"/>
                    <a:pt x="762973" y="507316"/>
                  </a:cubicBezTo>
                  <a:close/>
                  <a:moveTo>
                    <a:pt x="1089117" y="277734"/>
                  </a:moveTo>
                  <a:cubicBezTo>
                    <a:pt x="1128728" y="275133"/>
                    <a:pt x="1153361" y="309028"/>
                    <a:pt x="1162682" y="343495"/>
                  </a:cubicBezTo>
                  <a:cubicBezTo>
                    <a:pt x="1185049" y="426184"/>
                    <a:pt x="1150346" y="556484"/>
                    <a:pt x="1069509" y="598104"/>
                  </a:cubicBezTo>
                  <a:cubicBezTo>
                    <a:pt x="1064662" y="600607"/>
                    <a:pt x="1059617" y="602775"/>
                    <a:pt x="1054375" y="604351"/>
                  </a:cubicBezTo>
                  <a:cubicBezTo>
                    <a:pt x="1038472" y="609100"/>
                    <a:pt x="1007414" y="611189"/>
                    <a:pt x="995649" y="596271"/>
                  </a:cubicBezTo>
                  <a:cubicBezTo>
                    <a:pt x="989008" y="587857"/>
                    <a:pt x="985658" y="577511"/>
                    <a:pt x="988239" y="566140"/>
                  </a:cubicBezTo>
                  <a:cubicBezTo>
                    <a:pt x="992555" y="547143"/>
                    <a:pt x="1004340" y="531634"/>
                    <a:pt x="1019534" y="519672"/>
                  </a:cubicBezTo>
                  <a:cubicBezTo>
                    <a:pt x="1035870" y="506804"/>
                    <a:pt x="1057350" y="494526"/>
                    <a:pt x="1078023" y="491590"/>
                  </a:cubicBezTo>
                  <a:cubicBezTo>
                    <a:pt x="1081590" y="491078"/>
                    <a:pt x="1087029" y="429829"/>
                    <a:pt x="1087620" y="423582"/>
                  </a:cubicBezTo>
                  <a:cubicBezTo>
                    <a:pt x="1089847" y="400033"/>
                    <a:pt x="1090142" y="376070"/>
                    <a:pt x="1085373" y="352796"/>
                  </a:cubicBezTo>
                  <a:cubicBezTo>
                    <a:pt x="1082792" y="340184"/>
                    <a:pt x="1080171" y="325168"/>
                    <a:pt x="1066021" y="321049"/>
                  </a:cubicBezTo>
                  <a:cubicBezTo>
                    <a:pt x="1054867" y="317797"/>
                    <a:pt x="1041999" y="323236"/>
                    <a:pt x="1033722" y="330607"/>
                  </a:cubicBezTo>
                  <a:cubicBezTo>
                    <a:pt x="1005936" y="355398"/>
                    <a:pt x="996162" y="393471"/>
                    <a:pt x="974445" y="422597"/>
                  </a:cubicBezTo>
                  <a:cubicBezTo>
                    <a:pt x="966759" y="432923"/>
                    <a:pt x="970760" y="452216"/>
                    <a:pt x="970839" y="464178"/>
                  </a:cubicBezTo>
                  <a:cubicBezTo>
                    <a:pt x="970957" y="481934"/>
                    <a:pt x="971134" y="499709"/>
                    <a:pt x="971272" y="517465"/>
                  </a:cubicBezTo>
                  <a:cubicBezTo>
                    <a:pt x="971548" y="552208"/>
                    <a:pt x="971745" y="586970"/>
                    <a:pt x="971390" y="621732"/>
                  </a:cubicBezTo>
                  <a:cubicBezTo>
                    <a:pt x="970681" y="691967"/>
                    <a:pt x="967705" y="762319"/>
                    <a:pt x="958581" y="832022"/>
                  </a:cubicBezTo>
                  <a:cubicBezTo>
                    <a:pt x="954423" y="863750"/>
                    <a:pt x="949043" y="895615"/>
                    <a:pt x="938441" y="925904"/>
                  </a:cubicBezTo>
                  <a:cubicBezTo>
                    <a:pt x="933120" y="941098"/>
                    <a:pt x="926499" y="955878"/>
                    <a:pt x="918064" y="969613"/>
                  </a:cubicBezTo>
                  <a:cubicBezTo>
                    <a:pt x="914261" y="975801"/>
                    <a:pt x="909925" y="984236"/>
                    <a:pt x="904309" y="988965"/>
                  </a:cubicBezTo>
                  <a:cubicBezTo>
                    <a:pt x="900151" y="992473"/>
                    <a:pt x="894318" y="993478"/>
                    <a:pt x="890061" y="997025"/>
                  </a:cubicBezTo>
                  <a:cubicBezTo>
                    <a:pt x="860580" y="1021560"/>
                    <a:pt x="822231" y="987132"/>
                    <a:pt x="814664" y="958321"/>
                  </a:cubicBezTo>
                  <a:cubicBezTo>
                    <a:pt x="794405" y="881091"/>
                    <a:pt x="807707" y="800550"/>
                    <a:pt x="829306" y="724700"/>
                  </a:cubicBezTo>
                  <a:cubicBezTo>
                    <a:pt x="832439" y="713743"/>
                    <a:pt x="835770" y="702865"/>
                    <a:pt x="839277" y="692046"/>
                  </a:cubicBezTo>
                  <a:cubicBezTo>
                    <a:pt x="853998" y="646720"/>
                    <a:pt x="871833" y="602420"/>
                    <a:pt x="889982" y="558395"/>
                  </a:cubicBezTo>
                  <a:cubicBezTo>
                    <a:pt x="911049" y="507434"/>
                    <a:pt x="903718" y="451724"/>
                    <a:pt x="901373" y="398023"/>
                  </a:cubicBezTo>
                  <a:cubicBezTo>
                    <a:pt x="899993" y="366749"/>
                    <a:pt x="893766" y="332085"/>
                    <a:pt x="898693" y="301185"/>
                  </a:cubicBezTo>
                  <a:cubicBezTo>
                    <a:pt x="899836" y="294011"/>
                    <a:pt x="909571" y="285636"/>
                    <a:pt x="916783" y="285025"/>
                  </a:cubicBezTo>
                  <a:cubicBezTo>
                    <a:pt x="918261" y="284907"/>
                    <a:pt x="919641" y="283843"/>
                    <a:pt x="921139" y="283488"/>
                  </a:cubicBezTo>
                  <a:cubicBezTo>
                    <a:pt x="927425" y="282010"/>
                    <a:pt x="933672" y="280039"/>
                    <a:pt x="940057" y="279389"/>
                  </a:cubicBezTo>
                  <a:cubicBezTo>
                    <a:pt x="946856" y="278699"/>
                    <a:pt x="953714" y="285459"/>
                    <a:pt x="956394" y="294662"/>
                  </a:cubicBezTo>
                  <a:cubicBezTo>
                    <a:pt x="961675" y="312693"/>
                    <a:pt x="963291" y="331907"/>
                    <a:pt x="965321" y="350550"/>
                  </a:cubicBezTo>
                  <a:cubicBezTo>
                    <a:pt x="966897" y="365054"/>
                    <a:pt x="965636" y="382652"/>
                    <a:pt x="969814" y="396387"/>
                  </a:cubicBezTo>
                  <a:cubicBezTo>
                    <a:pt x="978051" y="387776"/>
                    <a:pt x="983687" y="374237"/>
                    <a:pt x="989836" y="363872"/>
                  </a:cubicBezTo>
                  <a:cubicBezTo>
                    <a:pt x="1001482" y="344224"/>
                    <a:pt x="1013306" y="324360"/>
                    <a:pt x="1029347" y="308082"/>
                  </a:cubicBezTo>
                  <a:cubicBezTo>
                    <a:pt x="1045389" y="291804"/>
                    <a:pt x="1066317" y="279231"/>
                    <a:pt x="1089117" y="277734"/>
                  </a:cubicBezTo>
                  <a:close/>
                  <a:moveTo>
                    <a:pt x="1280388" y="266410"/>
                  </a:moveTo>
                  <a:cubicBezTo>
                    <a:pt x="1285972" y="265861"/>
                    <a:pt x="1291712" y="266659"/>
                    <a:pt x="1295565" y="268945"/>
                  </a:cubicBezTo>
                  <a:cubicBezTo>
                    <a:pt x="1298481" y="270659"/>
                    <a:pt x="1301871" y="271566"/>
                    <a:pt x="1304748" y="273339"/>
                  </a:cubicBezTo>
                  <a:cubicBezTo>
                    <a:pt x="1313439" y="278680"/>
                    <a:pt x="1317636" y="286523"/>
                    <a:pt x="1315074" y="296573"/>
                  </a:cubicBezTo>
                  <a:cubicBezTo>
                    <a:pt x="1305063" y="335730"/>
                    <a:pt x="1288510" y="372799"/>
                    <a:pt x="1280193" y="412606"/>
                  </a:cubicBezTo>
                  <a:cubicBezTo>
                    <a:pt x="1274853" y="438087"/>
                    <a:pt x="1271976" y="464237"/>
                    <a:pt x="1273257" y="490289"/>
                  </a:cubicBezTo>
                  <a:cubicBezTo>
                    <a:pt x="1274065" y="506606"/>
                    <a:pt x="1274341" y="540600"/>
                    <a:pt x="1295683" y="545212"/>
                  </a:cubicBezTo>
                  <a:cubicBezTo>
                    <a:pt x="1314837" y="549350"/>
                    <a:pt x="1333421" y="535575"/>
                    <a:pt x="1344082" y="520874"/>
                  </a:cubicBezTo>
                  <a:cubicBezTo>
                    <a:pt x="1353364" y="508084"/>
                    <a:pt x="1358843" y="492989"/>
                    <a:pt x="1363966" y="478051"/>
                  </a:cubicBezTo>
                  <a:cubicBezTo>
                    <a:pt x="1374549" y="447152"/>
                    <a:pt x="1384126" y="415877"/>
                    <a:pt x="1392639" y="384327"/>
                  </a:cubicBezTo>
                  <a:cubicBezTo>
                    <a:pt x="1396265" y="370867"/>
                    <a:pt x="1398827" y="353959"/>
                    <a:pt x="1409370" y="343830"/>
                  </a:cubicBezTo>
                  <a:cubicBezTo>
                    <a:pt x="1422002" y="331690"/>
                    <a:pt x="1441354" y="336834"/>
                    <a:pt x="1453296" y="347692"/>
                  </a:cubicBezTo>
                  <a:cubicBezTo>
                    <a:pt x="1467781" y="360876"/>
                    <a:pt x="1468825" y="387578"/>
                    <a:pt x="1469042" y="405689"/>
                  </a:cubicBezTo>
                  <a:cubicBezTo>
                    <a:pt x="1469515" y="444629"/>
                    <a:pt x="1471308" y="487767"/>
                    <a:pt x="1463386" y="526018"/>
                  </a:cubicBezTo>
                  <a:cubicBezTo>
                    <a:pt x="1482896" y="524283"/>
                    <a:pt x="1499508" y="500005"/>
                    <a:pt x="1510288" y="485718"/>
                  </a:cubicBezTo>
                  <a:cubicBezTo>
                    <a:pt x="1522703" y="469282"/>
                    <a:pt x="1532694" y="451172"/>
                    <a:pt x="1543139" y="433475"/>
                  </a:cubicBezTo>
                  <a:cubicBezTo>
                    <a:pt x="1544065" y="431899"/>
                    <a:pt x="1545799" y="430381"/>
                    <a:pt x="1547514" y="429770"/>
                  </a:cubicBezTo>
                  <a:cubicBezTo>
                    <a:pt x="1550588" y="428686"/>
                    <a:pt x="1553938" y="428292"/>
                    <a:pt x="1557801" y="427465"/>
                  </a:cubicBezTo>
                  <a:cubicBezTo>
                    <a:pt x="1557465" y="429278"/>
                    <a:pt x="1557387" y="430716"/>
                    <a:pt x="1556933" y="432017"/>
                  </a:cubicBezTo>
                  <a:cubicBezTo>
                    <a:pt x="1540518" y="480278"/>
                    <a:pt x="1508455" y="517287"/>
                    <a:pt x="1465278" y="543399"/>
                  </a:cubicBezTo>
                  <a:cubicBezTo>
                    <a:pt x="1463898" y="544226"/>
                    <a:pt x="1462755" y="546512"/>
                    <a:pt x="1462637" y="548207"/>
                  </a:cubicBezTo>
                  <a:cubicBezTo>
                    <a:pt x="1456646" y="628650"/>
                    <a:pt x="1447226" y="707515"/>
                    <a:pt x="1428663" y="786204"/>
                  </a:cubicBezTo>
                  <a:cubicBezTo>
                    <a:pt x="1416898" y="836042"/>
                    <a:pt x="1402177" y="885663"/>
                    <a:pt x="1377465" y="930516"/>
                  </a:cubicBezTo>
                  <a:cubicBezTo>
                    <a:pt x="1363099" y="956588"/>
                    <a:pt x="1339037" y="990818"/>
                    <a:pt x="1305477" y="990089"/>
                  </a:cubicBezTo>
                  <a:cubicBezTo>
                    <a:pt x="1285337" y="989655"/>
                    <a:pt x="1269138" y="981339"/>
                    <a:pt x="1256841" y="965515"/>
                  </a:cubicBezTo>
                  <a:cubicBezTo>
                    <a:pt x="1221172" y="919638"/>
                    <a:pt x="1225192" y="849344"/>
                    <a:pt x="1236228" y="795821"/>
                  </a:cubicBezTo>
                  <a:cubicBezTo>
                    <a:pt x="1246042" y="748289"/>
                    <a:pt x="1263876" y="702254"/>
                    <a:pt x="1289515" y="661008"/>
                  </a:cubicBezTo>
                  <a:cubicBezTo>
                    <a:pt x="1302422" y="640237"/>
                    <a:pt x="1317340" y="620668"/>
                    <a:pt x="1334170" y="602913"/>
                  </a:cubicBezTo>
                  <a:cubicBezTo>
                    <a:pt x="1347669" y="588665"/>
                    <a:pt x="1365740" y="567717"/>
                    <a:pt x="1384362" y="560366"/>
                  </a:cubicBezTo>
                  <a:cubicBezTo>
                    <a:pt x="1403517" y="552799"/>
                    <a:pt x="1398177" y="516992"/>
                    <a:pt x="1399832" y="500399"/>
                  </a:cubicBezTo>
                  <a:cubicBezTo>
                    <a:pt x="1402512" y="473499"/>
                    <a:pt x="1405232" y="446068"/>
                    <a:pt x="1401133" y="419168"/>
                  </a:cubicBezTo>
                  <a:cubicBezTo>
                    <a:pt x="1400029" y="423484"/>
                    <a:pt x="1399143" y="427859"/>
                    <a:pt x="1397783" y="432076"/>
                  </a:cubicBezTo>
                  <a:cubicBezTo>
                    <a:pt x="1386412" y="467095"/>
                    <a:pt x="1374726" y="503178"/>
                    <a:pt x="1352044" y="532895"/>
                  </a:cubicBezTo>
                  <a:cubicBezTo>
                    <a:pt x="1329263" y="562770"/>
                    <a:pt x="1288293" y="590458"/>
                    <a:pt x="1250318" y="571303"/>
                  </a:cubicBezTo>
                  <a:cubicBezTo>
                    <a:pt x="1223556" y="557804"/>
                    <a:pt x="1212797" y="528954"/>
                    <a:pt x="1208639" y="500911"/>
                  </a:cubicBezTo>
                  <a:cubicBezTo>
                    <a:pt x="1208501" y="500005"/>
                    <a:pt x="1208363" y="499098"/>
                    <a:pt x="1208264" y="498113"/>
                  </a:cubicBezTo>
                  <a:cubicBezTo>
                    <a:pt x="1202865" y="457596"/>
                    <a:pt x="1207555" y="416370"/>
                    <a:pt x="1218275" y="377075"/>
                  </a:cubicBezTo>
                  <a:cubicBezTo>
                    <a:pt x="1227656" y="342766"/>
                    <a:pt x="1239952" y="297145"/>
                    <a:pt x="1266143" y="271960"/>
                  </a:cubicBezTo>
                  <a:cubicBezTo>
                    <a:pt x="1269374" y="268856"/>
                    <a:pt x="1274804" y="266959"/>
                    <a:pt x="1280388" y="266410"/>
                  </a:cubicBezTo>
                  <a:close/>
                  <a:moveTo>
                    <a:pt x="191974" y="18394"/>
                  </a:moveTo>
                  <a:cubicBezTo>
                    <a:pt x="186720" y="18740"/>
                    <a:pt x="180406" y="20767"/>
                    <a:pt x="172859" y="24879"/>
                  </a:cubicBezTo>
                  <a:cubicBezTo>
                    <a:pt x="146373" y="39304"/>
                    <a:pt x="132914" y="63306"/>
                    <a:pt x="120479" y="89654"/>
                  </a:cubicBezTo>
                  <a:cubicBezTo>
                    <a:pt x="109936" y="112001"/>
                    <a:pt x="102112" y="135551"/>
                    <a:pt x="95904" y="159435"/>
                  </a:cubicBezTo>
                  <a:cubicBezTo>
                    <a:pt x="83312" y="207854"/>
                    <a:pt x="75882" y="257298"/>
                    <a:pt x="69438" y="306683"/>
                  </a:cubicBezTo>
                  <a:cubicBezTo>
                    <a:pt x="68414" y="314565"/>
                    <a:pt x="67428" y="322448"/>
                    <a:pt x="66837" y="327040"/>
                  </a:cubicBezTo>
                  <a:cubicBezTo>
                    <a:pt x="108221" y="292691"/>
                    <a:pt x="139574" y="241868"/>
                    <a:pt x="167656" y="196129"/>
                  </a:cubicBezTo>
                  <a:cubicBezTo>
                    <a:pt x="182554" y="171870"/>
                    <a:pt x="196467" y="146784"/>
                    <a:pt x="205513" y="119805"/>
                  </a:cubicBezTo>
                  <a:cubicBezTo>
                    <a:pt x="213531" y="95906"/>
                    <a:pt x="228746" y="15971"/>
                    <a:pt x="191974" y="18394"/>
                  </a:cubicBezTo>
                  <a:close/>
                  <a:moveTo>
                    <a:pt x="188821" y="1309"/>
                  </a:moveTo>
                  <a:cubicBezTo>
                    <a:pt x="197216" y="2827"/>
                    <a:pt x="204271" y="5408"/>
                    <a:pt x="210617" y="10079"/>
                  </a:cubicBezTo>
                  <a:cubicBezTo>
                    <a:pt x="248926" y="38279"/>
                    <a:pt x="226638" y="106957"/>
                    <a:pt x="211917" y="141640"/>
                  </a:cubicBezTo>
                  <a:cubicBezTo>
                    <a:pt x="192348" y="187714"/>
                    <a:pt x="165331" y="230162"/>
                    <a:pt x="135652" y="270305"/>
                  </a:cubicBezTo>
                  <a:cubicBezTo>
                    <a:pt x="120498" y="290799"/>
                    <a:pt x="104615" y="310743"/>
                    <a:pt x="88514" y="330489"/>
                  </a:cubicBezTo>
                  <a:cubicBezTo>
                    <a:pt x="81755" y="338785"/>
                    <a:pt x="70463" y="348362"/>
                    <a:pt x="66226" y="358157"/>
                  </a:cubicBezTo>
                  <a:cubicBezTo>
                    <a:pt x="54934" y="384288"/>
                    <a:pt x="63447" y="419957"/>
                    <a:pt x="59940" y="447881"/>
                  </a:cubicBezTo>
                  <a:cubicBezTo>
                    <a:pt x="59861" y="448570"/>
                    <a:pt x="60078" y="449280"/>
                    <a:pt x="60176" y="450206"/>
                  </a:cubicBezTo>
                  <a:cubicBezTo>
                    <a:pt x="61024" y="449871"/>
                    <a:pt x="62049" y="449792"/>
                    <a:pt x="62226" y="449359"/>
                  </a:cubicBezTo>
                  <a:cubicBezTo>
                    <a:pt x="79686" y="405157"/>
                    <a:pt x="96377" y="353841"/>
                    <a:pt x="139101" y="327276"/>
                  </a:cubicBezTo>
                  <a:cubicBezTo>
                    <a:pt x="154650" y="317600"/>
                    <a:pt x="174278" y="313088"/>
                    <a:pt x="190595" y="323532"/>
                  </a:cubicBezTo>
                  <a:cubicBezTo>
                    <a:pt x="202399" y="331099"/>
                    <a:pt x="209473" y="342391"/>
                    <a:pt x="214105" y="355398"/>
                  </a:cubicBezTo>
                  <a:cubicBezTo>
                    <a:pt x="227564" y="393234"/>
                    <a:pt x="215366" y="438599"/>
                    <a:pt x="211365" y="477224"/>
                  </a:cubicBezTo>
                  <a:cubicBezTo>
                    <a:pt x="206793" y="521327"/>
                    <a:pt x="203956" y="565647"/>
                    <a:pt x="203975" y="609987"/>
                  </a:cubicBezTo>
                  <a:cubicBezTo>
                    <a:pt x="203975" y="615367"/>
                    <a:pt x="204468" y="632374"/>
                    <a:pt x="213454" y="630896"/>
                  </a:cubicBezTo>
                  <a:cubicBezTo>
                    <a:pt x="217376" y="630246"/>
                    <a:pt x="220154" y="626817"/>
                    <a:pt x="222441" y="623565"/>
                  </a:cubicBezTo>
                  <a:cubicBezTo>
                    <a:pt x="250227" y="584113"/>
                    <a:pt x="262110" y="537309"/>
                    <a:pt x="280043" y="493206"/>
                  </a:cubicBezTo>
                  <a:cubicBezTo>
                    <a:pt x="288753" y="471765"/>
                    <a:pt x="285147" y="451014"/>
                    <a:pt x="286822" y="428548"/>
                  </a:cubicBezTo>
                  <a:cubicBezTo>
                    <a:pt x="288497" y="406083"/>
                    <a:pt x="293148" y="383874"/>
                    <a:pt x="299769" y="362354"/>
                  </a:cubicBezTo>
                  <a:cubicBezTo>
                    <a:pt x="307632" y="336775"/>
                    <a:pt x="318668" y="311491"/>
                    <a:pt x="337271" y="292258"/>
                  </a:cubicBezTo>
                  <a:cubicBezTo>
                    <a:pt x="354987" y="273931"/>
                    <a:pt x="378911" y="265752"/>
                    <a:pt x="404234" y="265536"/>
                  </a:cubicBezTo>
                  <a:cubicBezTo>
                    <a:pt x="424532" y="265358"/>
                    <a:pt x="439982" y="273773"/>
                    <a:pt x="451569" y="290070"/>
                  </a:cubicBezTo>
                  <a:cubicBezTo>
                    <a:pt x="453382" y="292632"/>
                    <a:pt x="468182" y="319670"/>
                    <a:pt x="465029" y="321207"/>
                  </a:cubicBezTo>
                  <a:cubicBezTo>
                    <a:pt x="463787" y="321818"/>
                    <a:pt x="462841" y="322350"/>
                    <a:pt x="461836" y="322744"/>
                  </a:cubicBezTo>
                  <a:cubicBezTo>
                    <a:pt x="459767" y="323552"/>
                    <a:pt x="457658" y="324281"/>
                    <a:pt x="454643" y="325365"/>
                  </a:cubicBezTo>
                  <a:cubicBezTo>
                    <a:pt x="451490" y="317325"/>
                    <a:pt x="448357" y="309481"/>
                    <a:pt x="445362" y="301599"/>
                  </a:cubicBezTo>
                  <a:cubicBezTo>
                    <a:pt x="442070" y="292987"/>
                    <a:pt x="430779" y="286228"/>
                    <a:pt x="420433" y="287824"/>
                  </a:cubicBezTo>
                  <a:cubicBezTo>
                    <a:pt x="397474" y="291351"/>
                    <a:pt x="386813" y="303944"/>
                    <a:pt x="377866" y="324793"/>
                  </a:cubicBezTo>
                  <a:cubicBezTo>
                    <a:pt x="357332" y="372700"/>
                    <a:pt x="352110" y="422577"/>
                    <a:pt x="353962" y="474169"/>
                  </a:cubicBezTo>
                  <a:cubicBezTo>
                    <a:pt x="354416" y="486250"/>
                    <a:pt x="356603" y="498073"/>
                    <a:pt x="361470" y="509306"/>
                  </a:cubicBezTo>
                  <a:cubicBezTo>
                    <a:pt x="365294" y="518115"/>
                    <a:pt x="372309" y="525308"/>
                    <a:pt x="381158" y="528914"/>
                  </a:cubicBezTo>
                  <a:cubicBezTo>
                    <a:pt x="381926" y="529210"/>
                    <a:pt x="382931" y="528895"/>
                    <a:pt x="383818" y="528855"/>
                  </a:cubicBezTo>
                  <a:cubicBezTo>
                    <a:pt x="417556" y="527496"/>
                    <a:pt x="430345" y="479037"/>
                    <a:pt x="438110" y="453142"/>
                  </a:cubicBezTo>
                  <a:cubicBezTo>
                    <a:pt x="448199" y="419483"/>
                    <a:pt x="455727" y="385096"/>
                    <a:pt x="465364" y="351397"/>
                  </a:cubicBezTo>
                  <a:cubicBezTo>
                    <a:pt x="468399" y="340795"/>
                    <a:pt x="471433" y="330153"/>
                    <a:pt x="475414" y="319867"/>
                  </a:cubicBezTo>
                  <a:cubicBezTo>
                    <a:pt x="479710" y="308752"/>
                    <a:pt x="485011" y="306900"/>
                    <a:pt x="497426" y="310959"/>
                  </a:cubicBezTo>
                  <a:cubicBezTo>
                    <a:pt x="511891" y="315709"/>
                    <a:pt x="521784" y="329129"/>
                    <a:pt x="525016" y="343574"/>
                  </a:cubicBezTo>
                  <a:cubicBezTo>
                    <a:pt x="527715" y="355654"/>
                    <a:pt x="526730" y="368207"/>
                    <a:pt x="525922" y="380563"/>
                  </a:cubicBezTo>
                  <a:cubicBezTo>
                    <a:pt x="523340" y="420291"/>
                    <a:pt x="522848" y="460178"/>
                    <a:pt x="524464" y="499965"/>
                  </a:cubicBezTo>
                  <a:cubicBezTo>
                    <a:pt x="525193" y="517839"/>
                    <a:pt x="523282" y="540521"/>
                    <a:pt x="528326" y="557725"/>
                  </a:cubicBezTo>
                  <a:cubicBezTo>
                    <a:pt x="534219" y="577865"/>
                    <a:pt x="547402" y="574299"/>
                    <a:pt x="555955" y="558257"/>
                  </a:cubicBezTo>
                  <a:cubicBezTo>
                    <a:pt x="564784" y="541743"/>
                    <a:pt x="572371" y="524618"/>
                    <a:pt x="579583" y="507355"/>
                  </a:cubicBezTo>
                  <a:cubicBezTo>
                    <a:pt x="585022" y="494329"/>
                    <a:pt x="595506" y="476869"/>
                    <a:pt x="593811" y="462207"/>
                  </a:cubicBezTo>
                  <a:cubicBezTo>
                    <a:pt x="589988" y="428805"/>
                    <a:pt x="587446" y="395008"/>
                    <a:pt x="586402" y="361369"/>
                  </a:cubicBezTo>
                  <a:cubicBezTo>
                    <a:pt x="585929" y="346372"/>
                    <a:pt x="577021" y="294701"/>
                    <a:pt x="596846" y="288691"/>
                  </a:cubicBezTo>
                  <a:cubicBezTo>
                    <a:pt x="605537" y="286070"/>
                    <a:pt x="613952" y="282503"/>
                    <a:pt x="622642" y="279823"/>
                  </a:cubicBezTo>
                  <a:cubicBezTo>
                    <a:pt x="657168" y="269142"/>
                    <a:pt x="653877" y="378395"/>
                    <a:pt x="657838" y="397589"/>
                  </a:cubicBezTo>
                  <a:cubicBezTo>
                    <a:pt x="660735" y="393412"/>
                    <a:pt x="663809" y="389332"/>
                    <a:pt x="666470" y="385017"/>
                  </a:cubicBezTo>
                  <a:cubicBezTo>
                    <a:pt x="691024" y="345229"/>
                    <a:pt x="718850" y="278463"/>
                    <a:pt x="774186" y="277537"/>
                  </a:cubicBezTo>
                  <a:cubicBezTo>
                    <a:pt x="805716" y="277005"/>
                    <a:pt x="830941" y="293519"/>
                    <a:pt x="843790" y="322291"/>
                  </a:cubicBezTo>
                  <a:cubicBezTo>
                    <a:pt x="856264" y="350235"/>
                    <a:pt x="858215" y="381706"/>
                    <a:pt x="856855" y="411798"/>
                  </a:cubicBezTo>
                  <a:cubicBezTo>
                    <a:pt x="855062" y="451329"/>
                    <a:pt x="840361" y="493245"/>
                    <a:pt x="822191" y="528264"/>
                  </a:cubicBezTo>
                  <a:cubicBezTo>
                    <a:pt x="813540" y="544975"/>
                    <a:pt x="802800" y="560760"/>
                    <a:pt x="789715" y="574318"/>
                  </a:cubicBezTo>
                  <a:cubicBezTo>
                    <a:pt x="765180" y="599720"/>
                    <a:pt x="731107" y="616333"/>
                    <a:pt x="695202" y="603583"/>
                  </a:cubicBezTo>
                  <a:cubicBezTo>
                    <a:pt x="676717" y="597020"/>
                    <a:pt x="674372" y="581176"/>
                    <a:pt x="677229" y="565056"/>
                  </a:cubicBezTo>
                  <a:cubicBezTo>
                    <a:pt x="680737" y="545231"/>
                    <a:pt x="695734" y="528461"/>
                    <a:pt x="711519" y="516992"/>
                  </a:cubicBezTo>
                  <a:cubicBezTo>
                    <a:pt x="727540" y="505365"/>
                    <a:pt x="745612" y="499749"/>
                    <a:pt x="762914" y="490880"/>
                  </a:cubicBezTo>
                  <a:cubicBezTo>
                    <a:pt x="765673" y="489481"/>
                    <a:pt x="767998" y="485146"/>
                    <a:pt x="768530" y="481835"/>
                  </a:cubicBezTo>
                  <a:cubicBezTo>
                    <a:pt x="773122" y="453359"/>
                    <a:pt x="777043" y="424056"/>
                    <a:pt x="777063" y="395185"/>
                  </a:cubicBezTo>
                  <a:cubicBezTo>
                    <a:pt x="777083" y="374730"/>
                    <a:pt x="777162" y="346392"/>
                    <a:pt x="764431" y="329227"/>
                  </a:cubicBezTo>
                  <a:cubicBezTo>
                    <a:pt x="757711" y="320182"/>
                    <a:pt x="747956" y="316891"/>
                    <a:pt x="737591" y="320340"/>
                  </a:cubicBezTo>
                  <a:cubicBezTo>
                    <a:pt x="734418" y="321404"/>
                    <a:pt x="732093" y="323177"/>
                    <a:pt x="729866" y="325227"/>
                  </a:cubicBezTo>
                  <a:cubicBezTo>
                    <a:pt x="722377" y="332144"/>
                    <a:pt x="714475" y="338746"/>
                    <a:pt x="707854" y="346451"/>
                  </a:cubicBezTo>
                  <a:cubicBezTo>
                    <a:pt x="702986" y="352126"/>
                    <a:pt x="699872" y="359280"/>
                    <a:pt x="696049" y="365822"/>
                  </a:cubicBezTo>
                  <a:cubicBezTo>
                    <a:pt x="684462" y="385647"/>
                    <a:pt x="672401" y="405216"/>
                    <a:pt x="661622" y="425474"/>
                  </a:cubicBezTo>
                  <a:cubicBezTo>
                    <a:pt x="658626" y="431091"/>
                    <a:pt x="659119" y="438717"/>
                    <a:pt x="658686" y="445457"/>
                  </a:cubicBezTo>
                  <a:cubicBezTo>
                    <a:pt x="656321" y="481461"/>
                    <a:pt x="659553" y="518549"/>
                    <a:pt x="659769" y="554710"/>
                  </a:cubicBezTo>
                  <a:cubicBezTo>
                    <a:pt x="660006" y="593256"/>
                    <a:pt x="659730" y="631802"/>
                    <a:pt x="658469" y="670329"/>
                  </a:cubicBezTo>
                  <a:cubicBezTo>
                    <a:pt x="656951" y="716304"/>
                    <a:pt x="654015" y="762260"/>
                    <a:pt x="648891" y="807979"/>
                  </a:cubicBezTo>
                  <a:cubicBezTo>
                    <a:pt x="643866" y="852773"/>
                    <a:pt x="638585" y="898984"/>
                    <a:pt x="621736" y="941157"/>
                  </a:cubicBezTo>
                  <a:cubicBezTo>
                    <a:pt x="611114" y="967741"/>
                    <a:pt x="591131" y="1001341"/>
                    <a:pt x="559305" y="1003843"/>
                  </a:cubicBezTo>
                  <a:cubicBezTo>
                    <a:pt x="514098" y="1007391"/>
                    <a:pt x="499594" y="954616"/>
                    <a:pt x="494313" y="919263"/>
                  </a:cubicBezTo>
                  <a:cubicBezTo>
                    <a:pt x="488361" y="879436"/>
                    <a:pt x="492775" y="838584"/>
                    <a:pt x="500008" y="799230"/>
                  </a:cubicBezTo>
                  <a:cubicBezTo>
                    <a:pt x="515241" y="716442"/>
                    <a:pt x="546220" y="638759"/>
                    <a:pt x="576194" y="560524"/>
                  </a:cubicBezTo>
                  <a:cubicBezTo>
                    <a:pt x="580411" y="549508"/>
                    <a:pt x="584352" y="538373"/>
                    <a:pt x="588313" y="527259"/>
                  </a:cubicBezTo>
                  <a:cubicBezTo>
                    <a:pt x="588905" y="525623"/>
                    <a:pt x="588924" y="523771"/>
                    <a:pt x="587998" y="521643"/>
                  </a:cubicBezTo>
                  <a:cubicBezTo>
                    <a:pt x="581318" y="538196"/>
                    <a:pt x="574105" y="554139"/>
                    <a:pt x="566281" y="570200"/>
                  </a:cubicBezTo>
                  <a:cubicBezTo>
                    <a:pt x="565532" y="571697"/>
                    <a:pt x="564764" y="573254"/>
                    <a:pt x="563503" y="574358"/>
                  </a:cubicBezTo>
                  <a:cubicBezTo>
                    <a:pt x="562695" y="575047"/>
                    <a:pt x="561670" y="575579"/>
                    <a:pt x="561158" y="576506"/>
                  </a:cubicBezTo>
                  <a:cubicBezTo>
                    <a:pt x="560744" y="577235"/>
                    <a:pt x="560704" y="578122"/>
                    <a:pt x="560586" y="578969"/>
                  </a:cubicBezTo>
                  <a:cubicBezTo>
                    <a:pt x="560094" y="582319"/>
                    <a:pt x="558103" y="585255"/>
                    <a:pt x="556172" y="588034"/>
                  </a:cubicBezTo>
                  <a:cubicBezTo>
                    <a:pt x="551521" y="594715"/>
                    <a:pt x="546831" y="601454"/>
                    <a:pt x="540761" y="606854"/>
                  </a:cubicBezTo>
                  <a:cubicBezTo>
                    <a:pt x="530553" y="615958"/>
                    <a:pt x="515083" y="620668"/>
                    <a:pt x="503319" y="611524"/>
                  </a:cubicBezTo>
                  <a:cubicBezTo>
                    <a:pt x="480991" y="594182"/>
                    <a:pt x="475197" y="562534"/>
                    <a:pt x="469404" y="536403"/>
                  </a:cubicBezTo>
                  <a:cubicBezTo>
                    <a:pt x="463373" y="509168"/>
                    <a:pt x="459806" y="480535"/>
                    <a:pt x="456732" y="453418"/>
                  </a:cubicBezTo>
                  <a:cubicBezTo>
                    <a:pt x="456575" y="452039"/>
                    <a:pt x="455254" y="450797"/>
                    <a:pt x="454624" y="449753"/>
                  </a:cubicBezTo>
                  <a:cubicBezTo>
                    <a:pt x="453638" y="454049"/>
                    <a:pt x="453303" y="458187"/>
                    <a:pt x="451766" y="461794"/>
                  </a:cubicBezTo>
                  <a:cubicBezTo>
                    <a:pt x="439075" y="491550"/>
                    <a:pt x="426286" y="521012"/>
                    <a:pt x="403643" y="544739"/>
                  </a:cubicBezTo>
                  <a:cubicBezTo>
                    <a:pt x="385789" y="563460"/>
                    <a:pt x="364939" y="568919"/>
                    <a:pt x="340660" y="559302"/>
                  </a:cubicBezTo>
                  <a:cubicBezTo>
                    <a:pt x="320205" y="551202"/>
                    <a:pt x="306962" y="535457"/>
                    <a:pt x="298055" y="515770"/>
                  </a:cubicBezTo>
                  <a:cubicBezTo>
                    <a:pt x="297306" y="514095"/>
                    <a:pt x="297523" y="511966"/>
                    <a:pt x="296754" y="510311"/>
                  </a:cubicBezTo>
                  <a:cubicBezTo>
                    <a:pt x="295966" y="508577"/>
                    <a:pt x="294527" y="507138"/>
                    <a:pt x="292714" y="504695"/>
                  </a:cubicBezTo>
                  <a:cubicBezTo>
                    <a:pt x="290172" y="512006"/>
                    <a:pt x="287886" y="518923"/>
                    <a:pt x="285383" y="525761"/>
                  </a:cubicBezTo>
                  <a:cubicBezTo>
                    <a:pt x="271589" y="563598"/>
                    <a:pt x="257045" y="601730"/>
                    <a:pt x="234994" y="635685"/>
                  </a:cubicBezTo>
                  <a:cubicBezTo>
                    <a:pt x="222125" y="655490"/>
                    <a:pt x="199975" y="676655"/>
                    <a:pt x="174337" y="666309"/>
                  </a:cubicBezTo>
                  <a:cubicBezTo>
                    <a:pt x="144402" y="654209"/>
                    <a:pt x="142688" y="604371"/>
                    <a:pt x="142057" y="577668"/>
                  </a:cubicBezTo>
                  <a:cubicBezTo>
                    <a:pt x="140540" y="513011"/>
                    <a:pt x="148639" y="447290"/>
                    <a:pt x="156719" y="383322"/>
                  </a:cubicBezTo>
                  <a:cubicBezTo>
                    <a:pt x="157783" y="374986"/>
                    <a:pt x="156305" y="366985"/>
                    <a:pt x="155379" y="359004"/>
                  </a:cubicBezTo>
                  <a:cubicBezTo>
                    <a:pt x="154492" y="351318"/>
                    <a:pt x="143003" y="344756"/>
                    <a:pt x="136185" y="349978"/>
                  </a:cubicBezTo>
                  <a:cubicBezTo>
                    <a:pt x="128026" y="356245"/>
                    <a:pt x="120656" y="363635"/>
                    <a:pt x="113581" y="371124"/>
                  </a:cubicBezTo>
                  <a:cubicBezTo>
                    <a:pt x="89421" y="396683"/>
                    <a:pt x="76355" y="442816"/>
                    <a:pt x="68394" y="476337"/>
                  </a:cubicBezTo>
                  <a:cubicBezTo>
                    <a:pt x="63625" y="496457"/>
                    <a:pt x="63329" y="517149"/>
                    <a:pt x="61457" y="537644"/>
                  </a:cubicBezTo>
                  <a:cubicBezTo>
                    <a:pt x="60038" y="553074"/>
                    <a:pt x="59289" y="574574"/>
                    <a:pt x="42145" y="581216"/>
                  </a:cubicBezTo>
                  <a:cubicBezTo>
                    <a:pt x="30006" y="585925"/>
                    <a:pt x="21926" y="580191"/>
                    <a:pt x="16467" y="570653"/>
                  </a:cubicBezTo>
                  <a:cubicBezTo>
                    <a:pt x="8880" y="557371"/>
                    <a:pt x="6397" y="536679"/>
                    <a:pt x="5136" y="526431"/>
                  </a:cubicBezTo>
                  <a:cubicBezTo>
                    <a:pt x="-5368" y="439407"/>
                    <a:pt x="1470" y="346470"/>
                    <a:pt x="14556" y="259821"/>
                  </a:cubicBezTo>
                  <a:cubicBezTo>
                    <a:pt x="21709" y="212505"/>
                    <a:pt x="32843" y="165623"/>
                    <a:pt x="50027" y="120909"/>
                  </a:cubicBezTo>
                  <a:cubicBezTo>
                    <a:pt x="64768" y="82560"/>
                    <a:pt x="83627" y="36821"/>
                    <a:pt x="121306" y="15400"/>
                  </a:cubicBezTo>
                  <a:cubicBezTo>
                    <a:pt x="141742" y="3773"/>
                    <a:pt x="165153" y="-3007"/>
                    <a:pt x="188821" y="1309"/>
                  </a:cubicBezTo>
                  <a:close/>
                </a:path>
              </a:pathLst>
            </a:custGeom>
            <a:solidFill>
              <a:schemeClr val="accent3"/>
            </a:solidFill>
            <a:ln w="722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xmlns="" id="{4EBE420F-4A97-4090-9B0E-70E60E38E5C1}"/>
                </a:ext>
              </a:extLst>
            </p:cNvPr>
            <p:cNvSpPr/>
            <p:nvPr/>
          </p:nvSpPr>
          <p:spPr>
            <a:xfrm>
              <a:off x="4784022" y="3126511"/>
              <a:ext cx="316514" cy="463086"/>
            </a:xfrm>
            <a:custGeom>
              <a:avLst/>
              <a:gdLst>
                <a:gd name="connsiteX0" fmla="*/ 202 w 1160680"/>
                <a:gd name="connsiteY0" fmla="*/ 1143853 h 1698170"/>
                <a:gd name="connsiteX1" fmla="*/ 133315 w 1160680"/>
                <a:gd name="connsiteY1" fmla="*/ 1507277 h 1698170"/>
                <a:gd name="connsiteX2" fmla="*/ 509674 w 1160680"/>
                <a:gd name="connsiteY2" fmla="*/ 1697046 h 1698170"/>
                <a:gd name="connsiteX3" fmla="*/ 740996 w 1160680"/>
                <a:gd name="connsiteY3" fmla="*/ 1653686 h 1698170"/>
                <a:gd name="connsiteX4" fmla="*/ 1054340 w 1160680"/>
                <a:gd name="connsiteY4" fmla="*/ 1354579 h 1698170"/>
                <a:gd name="connsiteX5" fmla="*/ 1159558 w 1160680"/>
                <a:gd name="connsiteY5" fmla="*/ 853851 h 1698170"/>
                <a:gd name="connsiteX6" fmla="*/ 1141853 w 1160680"/>
                <a:gd name="connsiteY6" fmla="*/ 501990 h 1698170"/>
                <a:gd name="connsiteX7" fmla="*/ 1077898 w 1160680"/>
                <a:gd name="connsiteY7" fmla="*/ 185612 h 1698170"/>
                <a:gd name="connsiteX8" fmla="*/ 1007150 w 1160680"/>
                <a:gd name="connsiteY8" fmla="*/ 65507 h 1698170"/>
                <a:gd name="connsiteX9" fmla="*/ 778791 w 1160680"/>
                <a:gd name="connsiteY9" fmla="*/ 16727 h 1698170"/>
                <a:gd name="connsiteX10" fmla="*/ 465158 w 1160680"/>
                <a:gd name="connsiteY10" fmla="*/ 259829 h 1698170"/>
                <a:gd name="connsiteX11" fmla="*/ 194596 w 1160680"/>
                <a:gd name="connsiteY11" fmla="*/ 598176 h 1698170"/>
                <a:gd name="connsiteX12" fmla="*/ 41177 w 1160680"/>
                <a:gd name="connsiteY12" fmla="*/ 890635 h 1698170"/>
                <a:gd name="connsiteX13" fmla="*/ 202 w 1160680"/>
                <a:gd name="connsiteY13" fmla="*/ 1143853 h 1698170"/>
                <a:gd name="connsiteX14" fmla="*/ 258985 w 1160680"/>
                <a:gd name="connsiteY14" fmla="*/ 548963 h 1698170"/>
                <a:gd name="connsiteX15" fmla="*/ 335297 w 1160680"/>
                <a:gd name="connsiteY15" fmla="*/ 436590 h 1698170"/>
                <a:gd name="connsiteX16" fmla="*/ 380319 w 1160680"/>
                <a:gd name="connsiteY16" fmla="*/ 380657 h 1698170"/>
                <a:gd name="connsiteX17" fmla="*/ 423389 w 1160680"/>
                <a:gd name="connsiteY17" fmla="*/ 394459 h 1698170"/>
                <a:gd name="connsiteX18" fmla="*/ 598777 w 1160680"/>
                <a:gd name="connsiteY18" fmla="*/ 345536 h 1698170"/>
                <a:gd name="connsiteX19" fmla="*/ 624287 w 1160680"/>
                <a:gd name="connsiteY19" fmla="*/ 355508 h 1698170"/>
                <a:gd name="connsiteX20" fmla="*/ 739406 w 1160680"/>
                <a:gd name="connsiteY20" fmla="*/ 505242 h 1698170"/>
                <a:gd name="connsiteX21" fmla="*/ 768674 w 1160680"/>
                <a:gd name="connsiteY21" fmla="*/ 515070 h 1698170"/>
                <a:gd name="connsiteX22" fmla="*/ 961117 w 1160680"/>
                <a:gd name="connsiteY22" fmla="*/ 466797 h 1698170"/>
                <a:gd name="connsiteX23" fmla="*/ 986843 w 1160680"/>
                <a:gd name="connsiteY23" fmla="*/ 476192 h 1698170"/>
                <a:gd name="connsiteX24" fmla="*/ 1096976 w 1160680"/>
                <a:gd name="connsiteY24" fmla="*/ 619278 h 1698170"/>
                <a:gd name="connsiteX25" fmla="*/ 1134844 w 1160680"/>
                <a:gd name="connsiteY25" fmla="*/ 634381 h 1698170"/>
                <a:gd name="connsiteX26" fmla="*/ 1134844 w 1160680"/>
                <a:gd name="connsiteY26" fmla="*/ 823717 h 1698170"/>
                <a:gd name="connsiteX27" fmla="*/ 1098494 w 1160680"/>
                <a:gd name="connsiteY27" fmla="*/ 867654 h 1698170"/>
                <a:gd name="connsiteX28" fmla="*/ 1032009 w 1160680"/>
                <a:gd name="connsiteY28" fmla="*/ 880879 h 1698170"/>
                <a:gd name="connsiteX29" fmla="*/ 990095 w 1160680"/>
                <a:gd name="connsiteY29" fmla="*/ 829787 h 1698170"/>
                <a:gd name="connsiteX30" fmla="*/ 907135 w 1160680"/>
                <a:gd name="connsiteY30" fmla="*/ 717486 h 1698170"/>
                <a:gd name="connsiteX31" fmla="*/ 879746 w 1160680"/>
                <a:gd name="connsiteY31" fmla="*/ 707730 h 1698170"/>
                <a:gd name="connsiteX32" fmla="*/ 686147 w 1160680"/>
                <a:gd name="connsiteY32" fmla="*/ 761062 h 1698170"/>
                <a:gd name="connsiteX33" fmla="*/ 654350 w 1160680"/>
                <a:gd name="connsiteY33" fmla="*/ 748488 h 1698170"/>
                <a:gd name="connsiteX34" fmla="*/ 540315 w 1160680"/>
                <a:gd name="connsiteY34" fmla="*/ 593262 h 1698170"/>
                <a:gd name="connsiteX35" fmla="*/ 522610 w 1160680"/>
                <a:gd name="connsiteY35" fmla="*/ 586830 h 1698170"/>
                <a:gd name="connsiteX36" fmla="*/ 385377 w 1160680"/>
                <a:gd name="connsiteY36" fmla="*/ 626576 h 1698170"/>
                <a:gd name="connsiteX37" fmla="*/ 339561 w 1160680"/>
                <a:gd name="connsiteY37" fmla="*/ 640451 h 1698170"/>
                <a:gd name="connsiteX38" fmla="*/ 299526 w 1160680"/>
                <a:gd name="connsiteY38" fmla="*/ 626865 h 1698170"/>
                <a:gd name="connsiteX39" fmla="*/ 259925 w 1160680"/>
                <a:gd name="connsiteY39" fmla="*/ 576063 h 1698170"/>
                <a:gd name="connsiteX40" fmla="*/ 258985 w 1160680"/>
                <a:gd name="connsiteY40" fmla="*/ 548963 h 1698170"/>
                <a:gd name="connsiteX41" fmla="*/ 102386 w 1160680"/>
                <a:gd name="connsiteY41" fmla="*/ 806373 h 1698170"/>
                <a:gd name="connsiteX42" fmla="*/ 215265 w 1160680"/>
                <a:gd name="connsiteY42" fmla="*/ 948519 h 1698170"/>
                <a:gd name="connsiteX43" fmla="*/ 413417 w 1160680"/>
                <a:gd name="connsiteY43" fmla="*/ 889478 h 1698170"/>
                <a:gd name="connsiteX44" fmla="*/ 445069 w 1160680"/>
                <a:gd name="connsiteY44" fmla="*/ 900102 h 1698170"/>
                <a:gd name="connsiteX45" fmla="*/ 556863 w 1160680"/>
                <a:gd name="connsiteY45" fmla="*/ 1052220 h 1698170"/>
                <a:gd name="connsiteX46" fmla="*/ 585625 w 1160680"/>
                <a:gd name="connsiteY46" fmla="*/ 1061904 h 1698170"/>
                <a:gd name="connsiteX47" fmla="*/ 776551 w 1160680"/>
                <a:gd name="connsiteY47" fmla="*/ 1010595 h 1698170"/>
                <a:gd name="connsiteX48" fmla="*/ 794762 w 1160680"/>
                <a:gd name="connsiteY48" fmla="*/ 1004019 h 1698170"/>
                <a:gd name="connsiteX49" fmla="*/ 840506 w 1160680"/>
                <a:gd name="connsiteY49" fmla="*/ 1065590 h 1698170"/>
                <a:gd name="connsiteX50" fmla="*/ 926791 w 1160680"/>
                <a:gd name="connsiteY50" fmla="*/ 1180131 h 1698170"/>
                <a:gd name="connsiteX51" fmla="*/ 947965 w 1160680"/>
                <a:gd name="connsiteY51" fmla="*/ 1183238 h 1698170"/>
                <a:gd name="connsiteX52" fmla="*/ 1076308 w 1160680"/>
                <a:gd name="connsiteY52" fmla="*/ 1148839 h 1698170"/>
                <a:gd name="connsiteX53" fmla="*/ 1095603 w 1160680"/>
                <a:gd name="connsiteY53" fmla="*/ 1145515 h 1698170"/>
                <a:gd name="connsiteX54" fmla="*/ 1078332 w 1160680"/>
                <a:gd name="connsiteY54" fmla="*/ 1234546 h 1698170"/>
                <a:gd name="connsiteX55" fmla="*/ 1016328 w 1160680"/>
                <a:gd name="connsiteY55" fmla="*/ 1372068 h 1698170"/>
                <a:gd name="connsiteX56" fmla="*/ 968343 w 1160680"/>
                <a:gd name="connsiteY56" fmla="*/ 1397361 h 1698170"/>
                <a:gd name="connsiteX57" fmla="*/ 887117 w 1160680"/>
                <a:gd name="connsiteY57" fmla="*/ 1416945 h 1698170"/>
                <a:gd name="connsiteX58" fmla="*/ 822801 w 1160680"/>
                <a:gd name="connsiteY58" fmla="*/ 1391363 h 1698170"/>
                <a:gd name="connsiteX59" fmla="*/ 753426 w 1160680"/>
                <a:gd name="connsiteY59" fmla="*/ 1298863 h 1698170"/>
                <a:gd name="connsiteX60" fmla="*/ 726760 w 1160680"/>
                <a:gd name="connsiteY60" fmla="*/ 1262874 h 1698170"/>
                <a:gd name="connsiteX61" fmla="*/ 692795 w 1160680"/>
                <a:gd name="connsiteY61" fmla="*/ 1251890 h 1698170"/>
                <a:gd name="connsiteX62" fmla="*/ 504399 w 1160680"/>
                <a:gd name="connsiteY62" fmla="*/ 1300958 h 1698170"/>
                <a:gd name="connsiteX63" fmla="*/ 479106 w 1160680"/>
                <a:gd name="connsiteY63" fmla="*/ 1292142 h 1698170"/>
                <a:gd name="connsiteX64" fmla="*/ 367962 w 1160680"/>
                <a:gd name="connsiteY64" fmla="*/ 1144503 h 1698170"/>
                <a:gd name="connsiteX65" fmla="*/ 330600 w 1160680"/>
                <a:gd name="connsiteY65" fmla="*/ 1131279 h 1698170"/>
                <a:gd name="connsiteX66" fmla="*/ 157886 w 1160680"/>
                <a:gd name="connsiteY66" fmla="*/ 1181359 h 1698170"/>
                <a:gd name="connsiteX67" fmla="*/ 123560 w 1160680"/>
                <a:gd name="connsiteY67" fmla="*/ 1171964 h 1698170"/>
                <a:gd name="connsiteX68" fmla="*/ 29108 w 1160680"/>
                <a:gd name="connsiteY68" fmla="*/ 1053015 h 1698170"/>
                <a:gd name="connsiteX69" fmla="*/ 22098 w 1160680"/>
                <a:gd name="connsiteY69" fmla="*/ 1027289 h 1698170"/>
                <a:gd name="connsiteX70" fmla="*/ 97905 w 1160680"/>
                <a:gd name="connsiteY70" fmla="*/ 811937 h 1698170"/>
                <a:gd name="connsiteX71" fmla="*/ 102386 w 1160680"/>
                <a:gd name="connsiteY71" fmla="*/ 806373 h 1698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1160680" h="1698170">
                  <a:moveTo>
                    <a:pt x="202" y="1143853"/>
                  </a:moveTo>
                  <a:cubicBezTo>
                    <a:pt x="3454" y="1274581"/>
                    <a:pt x="45585" y="1402275"/>
                    <a:pt x="133315" y="1507277"/>
                  </a:cubicBezTo>
                  <a:cubicBezTo>
                    <a:pt x="231235" y="1624491"/>
                    <a:pt x="358133" y="1685917"/>
                    <a:pt x="509674" y="1697046"/>
                  </a:cubicBezTo>
                  <a:cubicBezTo>
                    <a:pt x="590395" y="1702972"/>
                    <a:pt x="667213" y="1685050"/>
                    <a:pt x="740996" y="1653686"/>
                  </a:cubicBezTo>
                  <a:cubicBezTo>
                    <a:pt x="878517" y="1595224"/>
                    <a:pt x="995082" y="1492028"/>
                    <a:pt x="1054340" y="1354579"/>
                  </a:cubicBezTo>
                  <a:cubicBezTo>
                    <a:pt x="1122341" y="1196824"/>
                    <a:pt x="1153560" y="1024976"/>
                    <a:pt x="1159558" y="853851"/>
                  </a:cubicBezTo>
                  <a:cubicBezTo>
                    <a:pt x="1163677" y="736348"/>
                    <a:pt x="1156162" y="618627"/>
                    <a:pt x="1141853" y="501990"/>
                  </a:cubicBezTo>
                  <a:cubicBezTo>
                    <a:pt x="1128918" y="396338"/>
                    <a:pt x="1118800" y="284471"/>
                    <a:pt x="1077898" y="185612"/>
                  </a:cubicBezTo>
                  <a:cubicBezTo>
                    <a:pt x="1059832" y="141891"/>
                    <a:pt x="1039525" y="99833"/>
                    <a:pt x="1007150" y="65507"/>
                  </a:cubicBezTo>
                  <a:cubicBezTo>
                    <a:pt x="937703" y="-7987"/>
                    <a:pt x="863486" y="-12323"/>
                    <a:pt x="778791" y="16727"/>
                  </a:cubicBezTo>
                  <a:cubicBezTo>
                    <a:pt x="651676" y="60303"/>
                    <a:pt x="555490" y="164800"/>
                    <a:pt x="465158" y="259829"/>
                  </a:cubicBezTo>
                  <a:cubicBezTo>
                    <a:pt x="365577" y="364614"/>
                    <a:pt x="274884" y="477998"/>
                    <a:pt x="194596" y="598176"/>
                  </a:cubicBezTo>
                  <a:cubicBezTo>
                    <a:pt x="133315" y="689953"/>
                    <a:pt x="77671" y="786500"/>
                    <a:pt x="41177" y="890635"/>
                  </a:cubicBezTo>
                  <a:cubicBezTo>
                    <a:pt x="12343" y="972728"/>
                    <a:pt x="-1894" y="1058941"/>
                    <a:pt x="202" y="1143853"/>
                  </a:cubicBezTo>
                  <a:close/>
                  <a:moveTo>
                    <a:pt x="258985" y="548963"/>
                  </a:moveTo>
                  <a:cubicBezTo>
                    <a:pt x="284206" y="511385"/>
                    <a:pt x="309210" y="473590"/>
                    <a:pt x="335297" y="436590"/>
                  </a:cubicBezTo>
                  <a:cubicBezTo>
                    <a:pt x="348233" y="418235"/>
                    <a:pt x="363409" y="401541"/>
                    <a:pt x="380319" y="380657"/>
                  </a:cubicBezTo>
                  <a:cubicBezTo>
                    <a:pt x="391231" y="403926"/>
                    <a:pt x="406407" y="399373"/>
                    <a:pt x="423389" y="394459"/>
                  </a:cubicBezTo>
                  <a:cubicBezTo>
                    <a:pt x="481708" y="377621"/>
                    <a:pt x="540387" y="362084"/>
                    <a:pt x="598777" y="345536"/>
                  </a:cubicBezTo>
                  <a:cubicBezTo>
                    <a:pt x="610701" y="342139"/>
                    <a:pt x="617133" y="346114"/>
                    <a:pt x="624287" y="355508"/>
                  </a:cubicBezTo>
                  <a:cubicBezTo>
                    <a:pt x="662299" y="405661"/>
                    <a:pt x="701395" y="455090"/>
                    <a:pt x="739406" y="505242"/>
                  </a:cubicBezTo>
                  <a:cubicBezTo>
                    <a:pt x="747645" y="516082"/>
                    <a:pt x="754871" y="518684"/>
                    <a:pt x="768674" y="515070"/>
                  </a:cubicBezTo>
                  <a:cubicBezTo>
                    <a:pt x="832629" y="498160"/>
                    <a:pt x="897090" y="483274"/>
                    <a:pt x="961117" y="466797"/>
                  </a:cubicBezTo>
                  <a:cubicBezTo>
                    <a:pt x="973186" y="463690"/>
                    <a:pt x="979617" y="466580"/>
                    <a:pt x="986843" y="476192"/>
                  </a:cubicBezTo>
                  <a:cubicBezTo>
                    <a:pt x="1023121" y="524176"/>
                    <a:pt x="1060193" y="571582"/>
                    <a:pt x="1096976" y="619278"/>
                  </a:cubicBezTo>
                  <a:cubicBezTo>
                    <a:pt x="1106082" y="631057"/>
                    <a:pt x="1113019" y="646738"/>
                    <a:pt x="1134844" y="634381"/>
                  </a:cubicBezTo>
                  <a:cubicBezTo>
                    <a:pt x="1134844" y="700143"/>
                    <a:pt x="1134844" y="761930"/>
                    <a:pt x="1134844" y="823717"/>
                  </a:cubicBezTo>
                  <a:cubicBezTo>
                    <a:pt x="1134844" y="847058"/>
                    <a:pt x="1123137" y="861512"/>
                    <a:pt x="1098494" y="867654"/>
                  </a:cubicBezTo>
                  <a:cubicBezTo>
                    <a:pt x="1076164" y="873291"/>
                    <a:pt x="1050654" y="887094"/>
                    <a:pt x="1032009" y="880879"/>
                  </a:cubicBezTo>
                  <a:cubicBezTo>
                    <a:pt x="1014304" y="874953"/>
                    <a:pt x="1003537" y="847853"/>
                    <a:pt x="990095" y="829787"/>
                  </a:cubicBezTo>
                  <a:cubicBezTo>
                    <a:pt x="962273" y="792498"/>
                    <a:pt x="934162" y="755353"/>
                    <a:pt x="907135" y="717486"/>
                  </a:cubicBezTo>
                  <a:cubicBezTo>
                    <a:pt x="899475" y="706791"/>
                    <a:pt x="892248" y="704262"/>
                    <a:pt x="879746" y="707730"/>
                  </a:cubicBezTo>
                  <a:cubicBezTo>
                    <a:pt x="815285" y="725725"/>
                    <a:pt x="750391" y="742346"/>
                    <a:pt x="686147" y="761062"/>
                  </a:cubicBezTo>
                  <a:cubicBezTo>
                    <a:pt x="670104" y="765760"/>
                    <a:pt x="662082" y="758967"/>
                    <a:pt x="654350" y="748488"/>
                  </a:cubicBezTo>
                  <a:cubicBezTo>
                    <a:pt x="616338" y="696746"/>
                    <a:pt x="578760" y="644715"/>
                    <a:pt x="540315" y="593262"/>
                  </a:cubicBezTo>
                  <a:cubicBezTo>
                    <a:pt x="537063" y="588926"/>
                    <a:pt x="527741" y="585457"/>
                    <a:pt x="522610" y="586830"/>
                  </a:cubicBezTo>
                  <a:cubicBezTo>
                    <a:pt x="476721" y="599404"/>
                    <a:pt x="431122" y="613207"/>
                    <a:pt x="385377" y="626576"/>
                  </a:cubicBezTo>
                  <a:cubicBezTo>
                    <a:pt x="370057" y="631057"/>
                    <a:pt x="353942" y="633803"/>
                    <a:pt x="339561" y="640451"/>
                  </a:cubicBezTo>
                  <a:cubicBezTo>
                    <a:pt x="320555" y="649196"/>
                    <a:pt x="310005" y="642764"/>
                    <a:pt x="299526" y="626865"/>
                  </a:cubicBezTo>
                  <a:cubicBezTo>
                    <a:pt x="287747" y="609016"/>
                    <a:pt x="274378" y="591961"/>
                    <a:pt x="259925" y="576063"/>
                  </a:cubicBezTo>
                  <a:cubicBezTo>
                    <a:pt x="250964" y="566162"/>
                    <a:pt x="252915" y="557996"/>
                    <a:pt x="258985" y="548963"/>
                  </a:cubicBezTo>
                  <a:close/>
                  <a:moveTo>
                    <a:pt x="102386" y="806373"/>
                  </a:moveTo>
                  <a:cubicBezTo>
                    <a:pt x="140181" y="853924"/>
                    <a:pt x="177397" y="900896"/>
                    <a:pt x="215265" y="948519"/>
                  </a:cubicBezTo>
                  <a:cubicBezTo>
                    <a:pt x="281748" y="928863"/>
                    <a:pt x="347872" y="910002"/>
                    <a:pt x="413417" y="889478"/>
                  </a:cubicBezTo>
                  <a:cubicBezTo>
                    <a:pt x="428448" y="884781"/>
                    <a:pt x="436325" y="887961"/>
                    <a:pt x="445069" y="900102"/>
                  </a:cubicBezTo>
                  <a:cubicBezTo>
                    <a:pt x="481924" y="951121"/>
                    <a:pt x="520081" y="1001201"/>
                    <a:pt x="556863" y="1052220"/>
                  </a:cubicBezTo>
                  <a:cubicBezTo>
                    <a:pt x="565029" y="1063566"/>
                    <a:pt x="571967" y="1065806"/>
                    <a:pt x="585625" y="1061904"/>
                  </a:cubicBezTo>
                  <a:cubicBezTo>
                    <a:pt x="649002" y="1043982"/>
                    <a:pt x="712885" y="1027650"/>
                    <a:pt x="776551" y="1010595"/>
                  </a:cubicBezTo>
                  <a:cubicBezTo>
                    <a:pt x="781754" y="1009222"/>
                    <a:pt x="786668" y="1006982"/>
                    <a:pt x="794762" y="1004019"/>
                  </a:cubicBezTo>
                  <a:cubicBezTo>
                    <a:pt x="809287" y="1023531"/>
                    <a:pt x="824824" y="1044633"/>
                    <a:pt x="840506" y="1065590"/>
                  </a:cubicBezTo>
                  <a:cubicBezTo>
                    <a:pt x="869051" y="1103890"/>
                    <a:pt x="897307" y="1142552"/>
                    <a:pt x="926791" y="1180131"/>
                  </a:cubicBezTo>
                  <a:cubicBezTo>
                    <a:pt x="930043" y="1184249"/>
                    <a:pt x="941389" y="1184900"/>
                    <a:pt x="947965" y="1183238"/>
                  </a:cubicBezTo>
                  <a:cubicBezTo>
                    <a:pt x="990890" y="1172326"/>
                    <a:pt x="1033527" y="1160330"/>
                    <a:pt x="1076308" y="1148839"/>
                  </a:cubicBezTo>
                  <a:cubicBezTo>
                    <a:pt x="1080789" y="1147611"/>
                    <a:pt x="1085558" y="1147250"/>
                    <a:pt x="1095603" y="1145515"/>
                  </a:cubicBezTo>
                  <a:cubicBezTo>
                    <a:pt x="1089822" y="1176951"/>
                    <a:pt x="1088376" y="1207375"/>
                    <a:pt x="1078332" y="1234546"/>
                  </a:cubicBezTo>
                  <a:cubicBezTo>
                    <a:pt x="1060916" y="1281664"/>
                    <a:pt x="1040537" y="1328130"/>
                    <a:pt x="1016328" y="1372068"/>
                  </a:cubicBezTo>
                  <a:cubicBezTo>
                    <a:pt x="1008957" y="1385437"/>
                    <a:pt x="985687" y="1391868"/>
                    <a:pt x="968343" y="1397361"/>
                  </a:cubicBezTo>
                  <a:cubicBezTo>
                    <a:pt x="941822" y="1405743"/>
                    <a:pt x="914217" y="1410513"/>
                    <a:pt x="887117" y="1416945"/>
                  </a:cubicBezTo>
                  <a:cubicBezTo>
                    <a:pt x="851273" y="1425544"/>
                    <a:pt x="843685" y="1421425"/>
                    <a:pt x="822801" y="1391363"/>
                  </a:cubicBezTo>
                  <a:cubicBezTo>
                    <a:pt x="800832" y="1359710"/>
                    <a:pt x="776696" y="1329648"/>
                    <a:pt x="753426" y="1298863"/>
                  </a:cubicBezTo>
                  <a:cubicBezTo>
                    <a:pt x="744393" y="1286939"/>
                    <a:pt x="732903" y="1276171"/>
                    <a:pt x="726760" y="1262874"/>
                  </a:cubicBezTo>
                  <a:cubicBezTo>
                    <a:pt x="718450" y="1245025"/>
                    <a:pt x="706381" y="1248349"/>
                    <a:pt x="692795" y="1251890"/>
                  </a:cubicBezTo>
                  <a:cubicBezTo>
                    <a:pt x="629996" y="1268150"/>
                    <a:pt x="567053" y="1283976"/>
                    <a:pt x="504399" y="1300958"/>
                  </a:cubicBezTo>
                  <a:cubicBezTo>
                    <a:pt x="492547" y="1304138"/>
                    <a:pt x="486622" y="1302331"/>
                    <a:pt x="479106" y="1292142"/>
                  </a:cubicBezTo>
                  <a:cubicBezTo>
                    <a:pt x="442467" y="1242568"/>
                    <a:pt x="403516" y="1194800"/>
                    <a:pt x="367962" y="1144503"/>
                  </a:cubicBezTo>
                  <a:cubicBezTo>
                    <a:pt x="356688" y="1128605"/>
                    <a:pt x="345487" y="1127160"/>
                    <a:pt x="330600" y="1131279"/>
                  </a:cubicBezTo>
                  <a:cubicBezTo>
                    <a:pt x="272860" y="1147539"/>
                    <a:pt x="215120" y="1163654"/>
                    <a:pt x="157886" y="1181359"/>
                  </a:cubicBezTo>
                  <a:cubicBezTo>
                    <a:pt x="142782" y="1186056"/>
                    <a:pt x="133676" y="1185117"/>
                    <a:pt x="123560" y="1171964"/>
                  </a:cubicBezTo>
                  <a:cubicBezTo>
                    <a:pt x="92702" y="1131857"/>
                    <a:pt x="60110" y="1093050"/>
                    <a:pt x="29108" y="1053015"/>
                  </a:cubicBezTo>
                  <a:cubicBezTo>
                    <a:pt x="23977" y="1046439"/>
                    <a:pt x="20653" y="1035310"/>
                    <a:pt x="22098" y="1027289"/>
                  </a:cubicBezTo>
                  <a:cubicBezTo>
                    <a:pt x="35540" y="951482"/>
                    <a:pt x="59532" y="879144"/>
                    <a:pt x="97905" y="811937"/>
                  </a:cubicBezTo>
                  <a:cubicBezTo>
                    <a:pt x="98773" y="810420"/>
                    <a:pt x="100145" y="809119"/>
                    <a:pt x="102386" y="806373"/>
                  </a:cubicBezTo>
                  <a:close/>
                </a:path>
              </a:pathLst>
            </a:custGeom>
            <a:solidFill>
              <a:schemeClr val="accent4"/>
            </a:solidFill>
            <a:ln w="72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xmlns="" id="{321CDDA2-096F-4644-834D-5EA32E3A8A96}"/>
                </a:ext>
              </a:extLst>
            </p:cNvPr>
            <p:cNvSpPr/>
            <p:nvPr/>
          </p:nvSpPr>
          <p:spPr>
            <a:xfrm>
              <a:off x="3540224" y="3267502"/>
              <a:ext cx="174484" cy="258570"/>
            </a:xfrm>
            <a:custGeom>
              <a:avLst/>
              <a:gdLst>
                <a:gd name="connsiteX0" fmla="*/ 241556 w 639844"/>
                <a:gd name="connsiteY0" fmla="*/ 17414 h 948194"/>
                <a:gd name="connsiteX1" fmla="*/ 73683 w 639844"/>
                <a:gd name="connsiteY1" fmla="*/ 63447 h 948194"/>
                <a:gd name="connsiteX2" fmla="*/ 23314 w 639844"/>
                <a:gd name="connsiteY2" fmla="*/ 207689 h 948194"/>
                <a:gd name="connsiteX3" fmla="*/ 7705 w 639844"/>
                <a:gd name="connsiteY3" fmla="*/ 598646 h 948194"/>
                <a:gd name="connsiteX4" fmla="*/ 85751 w 639844"/>
                <a:gd name="connsiteY4" fmla="*/ 813419 h 948194"/>
                <a:gd name="connsiteX5" fmla="*/ 338030 w 639844"/>
                <a:gd name="connsiteY5" fmla="*/ 948194 h 948194"/>
                <a:gd name="connsiteX6" fmla="*/ 380306 w 639844"/>
                <a:gd name="connsiteY6" fmla="*/ 945593 h 948194"/>
                <a:gd name="connsiteX7" fmla="*/ 635837 w 639844"/>
                <a:gd name="connsiteY7" fmla="*/ 677921 h 948194"/>
                <a:gd name="connsiteX8" fmla="*/ 591321 w 639844"/>
                <a:gd name="connsiteY8" fmla="*/ 439951 h 948194"/>
                <a:gd name="connsiteX9" fmla="*/ 364480 w 639844"/>
                <a:gd name="connsiteY9" fmla="*/ 115334 h 948194"/>
                <a:gd name="connsiteX10" fmla="*/ 241556 w 639844"/>
                <a:gd name="connsiteY10" fmla="*/ 17414 h 948194"/>
                <a:gd name="connsiteX11" fmla="*/ 614807 w 639844"/>
                <a:gd name="connsiteY11" fmla="*/ 581158 h 948194"/>
                <a:gd name="connsiteX12" fmla="*/ 606931 w 639844"/>
                <a:gd name="connsiteY12" fmla="*/ 690640 h 948194"/>
                <a:gd name="connsiteX13" fmla="*/ 561114 w 639844"/>
                <a:gd name="connsiteY13" fmla="*/ 732409 h 948194"/>
                <a:gd name="connsiteX14" fmla="*/ 387749 w 639844"/>
                <a:gd name="connsiteY14" fmla="*/ 859308 h 948194"/>
                <a:gd name="connsiteX15" fmla="*/ 325023 w 639844"/>
                <a:gd name="connsiteY15" fmla="*/ 905413 h 948194"/>
                <a:gd name="connsiteX16" fmla="*/ 297128 w 639844"/>
                <a:gd name="connsiteY16" fmla="*/ 913218 h 948194"/>
                <a:gd name="connsiteX17" fmla="*/ 204990 w 639844"/>
                <a:gd name="connsiteY17" fmla="*/ 885757 h 948194"/>
                <a:gd name="connsiteX18" fmla="*/ 614807 w 639844"/>
                <a:gd name="connsiteY18" fmla="*/ 581158 h 948194"/>
                <a:gd name="connsiteX19" fmla="*/ 508577 w 639844"/>
                <a:gd name="connsiteY19" fmla="*/ 329023 h 948194"/>
                <a:gd name="connsiteX20" fmla="*/ 545505 w 639844"/>
                <a:gd name="connsiteY20" fmla="*/ 391172 h 948194"/>
                <a:gd name="connsiteX21" fmla="*/ 538929 w 639844"/>
                <a:gd name="connsiteY21" fmla="*/ 412490 h 948194"/>
                <a:gd name="connsiteX22" fmla="*/ 332899 w 639844"/>
                <a:gd name="connsiteY22" fmla="*/ 565042 h 948194"/>
                <a:gd name="connsiteX23" fmla="*/ 86474 w 639844"/>
                <a:gd name="connsiteY23" fmla="*/ 747947 h 948194"/>
                <a:gd name="connsiteX24" fmla="*/ 73539 w 639844"/>
                <a:gd name="connsiteY24" fmla="*/ 755534 h 948194"/>
                <a:gd name="connsiteX25" fmla="*/ 47451 w 639844"/>
                <a:gd name="connsiteY25" fmla="*/ 688183 h 948194"/>
                <a:gd name="connsiteX26" fmla="*/ 55183 w 639844"/>
                <a:gd name="connsiteY26" fmla="*/ 662529 h 948194"/>
                <a:gd name="connsiteX27" fmla="*/ 175577 w 639844"/>
                <a:gd name="connsiteY27" fmla="*/ 574003 h 948194"/>
                <a:gd name="connsiteX28" fmla="*/ 490366 w 639844"/>
                <a:gd name="connsiteY28" fmla="*/ 341380 h 948194"/>
                <a:gd name="connsiteX29" fmla="*/ 508577 w 639844"/>
                <a:gd name="connsiteY29" fmla="*/ 329023 h 948194"/>
                <a:gd name="connsiteX30" fmla="*/ 23242 w 639844"/>
                <a:gd name="connsiteY30" fmla="*/ 465388 h 948194"/>
                <a:gd name="connsiteX31" fmla="*/ 23892 w 639844"/>
                <a:gd name="connsiteY31" fmla="*/ 368336 h 948194"/>
                <a:gd name="connsiteX32" fmla="*/ 37044 w 639844"/>
                <a:gd name="connsiteY32" fmla="*/ 347451 h 948194"/>
                <a:gd name="connsiteX33" fmla="*/ 340632 w 639844"/>
                <a:gd name="connsiteY33" fmla="*/ 120826 h 948194"/>
                <a:gd name="connsiteX34" fmla="*/ 404081 w 639844"/>
                <a:gd name="connsiteY34" fmla="*/ 180084 h 948194"/>
                <a:gd name="connsiteX35" fmla="*/ 23242 w 639844"/>
                <a:gd name="connsiteY35" fmla="*/ 465388 h 94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39844" h="948194">
                  <a:moveTo>
                    <a:pt x="241556" y="17414"/>
                  </a:moveTo>
                  <a:cubicBezTo>
                    <a:pt x="175433" y="-16768"/>
                    <a:pt x="112562" y="-219"/>
                    <a:pt x="73683" y="63447"/>
                  </a:cubicBezTo>
                  <a:cubicBezTo>
                    <a:pt x="46583" y="107818"/>
                    <a:pt x="32492" y="157103"/>
                    <a:pt x="23314" y="207689"/>
                  </a:cubicBezTo>
                  <a:cubicBezTo>
                    <a:pt x="-100" y="337189"/>
                    <a:pt x="-6965" y="467701"/>
                    <a:pt x="7705" y="598646"/>
                  </a:cubicBezTo>
                  <a:cubicBezTo>
                    <a:pt x="16376" y="676115"/>
                    <a:pt x="35527" y="750982"/>
                    <a:pt x="85751" y="813419"/>
                  </a:cubicBezTo>
                  <a:cubicBezTo>
                    <a:pt x="151296" y="894862"/>
                    <a:pt x="233318" y="946460"/>
                    <a:pt x="338030" y="948194"/>
                  </a:cubicBezTo>
                  <a:cubicBezTo>
                    <a:pt x="354362" y="947255"/>
                    <a:pt x="367515" y="947544"/>
                    <a:pt x="380306" y="945593"/>
                  </a:cubicBezTo>
                  <a:cubicBezTo>
                    <a:pt x="529968" y="921962"/>
                    <a:pt x="614374" y="810239"/>
                    <a:pt x="635837" y="677921"/>
                  </a:cubicBezTo>
                  <a:cubicBezTo>
                    <a:pt x="649495" y="593515"/>
                    <a:pt x="626659" y="515251"/>
                    <a:pt x="591321" y="439951"/>
                  </a:cubicBezTo>
                  <a:cubicBezTo>
                    <a:pt x="534376" y="318834"/>
                    <a:pt x="454233" y="213543"/>
                    <a:pt x="364480" y="115334"/>
                  </a:cubicBezTo>
                  <a:cubicBezTo>
                    <a:pt x="328781" y="76383"/>
                    <a:pt x="289107" y="41984"/>
                    <a:pt x="241556" y="17414"/>
                  </a:cubicBezTo>
                  <a:close/>
                  <a:moveTo>
                    <a:pt x="614807" y="581158"/>
                  </a:moveTo>
                  <a:cubicBezTo>
                    <a:pt x="621962" y="620759"/>
                    <a:pt x="619433" y="657542"/>
                    <a:pt x="606931" y="690640"/>
                  </a:cubicBezTo>
                  <a:cubicBezTo>
                    <a:pt x="600354" y="707911"/>
                    <a:pt x="577880" y="719907"/>
                    <a:pt x="561114" y="732409"/>
                  </a:cubicBezTo>
                  <a:cubicBezTo>
                    <a:pt x="503663" y="775191"/>
                    <a:pt x="445561" y="817032"/>
                    <a:pt x="387749" y="859308"/>
                  </a:cubicBezTo>
                  <a:cubicBezTo>
                    <a:pt x="366792" y="874628"/>
                    <a:pt x="346630" y="891032"/>
                    <a:pt x="325023" y="905413"/>
                  </a:cubicBezTo>
                  <a:cubicBezTo>
                    <a:pt x="317218" y="910616"/>
                    <a:pt x="305439" y="915241"/>
                    <a:pt x="297128" y="913218"/>
                  </a:cubicBezTo>
                  <a:cubicBezTo>
                    <a:pt x="267860" y="906208"/>
                    <a:pt x="239316" y="896235"/>
                    <a:pt x="204990" y="885757"/>
                  </a:cubicBezTo>
                  <a:cubicBezTo>
                    <a:pt x="344751" y="781911"/>
                    <a:pt x="478370" y="682546"/>
                    <a:pt x="614807" y="581158"/>
                  </a:cubicBezTo>
                  <a:close/>
                  <a:moveTo>
                    <a:pt x="508577" y="329023"/>
                  </a:moveTo>
                  <a:cubicBezTo>
                    <a:pt x="521296" y="350558"/>
                    <a:pt x="532931" y="371154"/>
                    <a:pt x="545505" y="391172"/>
                  </a:cubicBezTo>
                  <a:cubicBezTo>
                    <a:pt x="552225" y="401867"/>
                    <a:pt x="547167" y="406419"/>
                    <a:pt x="538929" y="412490"/>
                  </a:cubicBezTo>
                  <a:cubicBezTo>
                    <a:pt x="470060" y="463076"/>
                    <a:pt x="401480" y="514095"/>
                    <a:pt x="332899" y="565042"/>
                  </a:cubicBezTo>
                  <a:cubicBezTo>
                    <a:pt x="250734" y="626035"/>
                    <a:pt x="168640" y="687027"/>
                    <a:pt x="86474" y="747947"/>
                  </a:cubicBezTo>
                  <a:cubicBezTo>
                    <a:pt x="83294" y="750331"/>
                    <a:pt x="79537" y="752066"/>
                    <a:pt x="73539" y="755534"/>
                  </a:cubicBezTo>
                  <a:cubicBezTo>
                    <a:pt x="64216" y="731325"/>
                    <a:pt x="56267" y="709574"/>
                    <a:pt x="47451" y="688183"/>
                  </a:cubicBezTo>
                  <a:cubicBezTo>
                    <a:pt x="42753" y="676909"/>
                    <a:pt x="44705" y="669972"/>
                    <a:pt x="55183" y="662529"/>
                  </a:cubicBezTo>
                  <a:cubicBezTo>
                    <a:pt x="95724" y="633622"/>
                    <a:pt x="135470" y="603560"/>
                    <a:pt x="175577" y="574003"/>
                  </a:cubicBezTo>
                  <a:cubicBezTo>
                    <a:pt x="280507" y="496462"/>
                    <a:pt x="385437" y="418921"/>
                    <a:pt x="490366" y="341380"/>
                  </a:cubicBezTo>
                  <a:cubicBezTo>
                    <a:pt x="495714" y="337406"/>
                    <a:pt x="501423" y="333865"/>
                    <a:pt x="508577" y="329023"/>
                  </a:cubicBezTo>
                  <a:close/>
                  <a:moveTo>
                    <a:pt x="23242" y="465388"/>
                  </a:moveTo>
                  <a:cubicBezTo>
                    <a:pt x="23242" y="429617"/>
                    <a:pt x="22375" y="398904"/>
                    <a:pt x="23892" y="368336"/>
                  </a:cubicBezTo>
                  <a:cubicBezTo>
                    <a:pt x="24253" y="361109"/>
                    <a:pt x="30757" y="352148"/>
                    <a:pt x="37044" y="347451"/>
                  </a:cubicBezTo>
                  <a:cubicBezTo>
                    <a:pt x="137493" y="271933"/>
                    <a:pt x="238376" y="196994"/>
                    <a:pt x="340632" y="120826"/>
                  </a:cubicBezTo>
                  <a:cubicBezTo>
                    <a:pt x="360794" y="139687"/>
                    <a:pt x="380956" y="158476"/>
                    <a:pt x="404081" y="180084"/>
                  </a:cubicBezTo>
                  <a:cubicBezTo>
                    <a:pt x="275449" y="276342"/>
                    <a:pt x="151224" y="369492"/>
                    <a:pt x="23242" y="465388"/>
                  </a:cubicBezTo>
                  <a:close/>
                </a:path>
              </a:pathLst>
            </a:custGeom>
            <a:solidFill>
              <a:schemeClr val="accent1"/>
            </a:solidFill>
            <a:ln w="72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29" name="Graphic 152">
            <a:extLst>
              <a:ext uri="{FF2B5EF4-FFF2-40B4-BE49-F238E27FC236}">
                <a16:creationId xmlns:a16="http://schemas.microsoft.com/office/drawing/2014/main" xmlns="" id="{96437946-8605-4313-BB69-98DABC851AD5}"/>
              </a:ext>
            </a:extLst>
          </p:cNvPr>
          <p:cNvGrpSpPr/>
          <p:nvPr/>
        </p:nvGrpSpPr>
        <p:grpSpPr>
          <a:xfrm>
            <a:off x="4219390" y="1250995"/>
            <a:ext cx="2005293" cy="2544775"/>
            <a:chOff x="8482689" y="158659"/>
            <a:chExt cx="2005293" cy="2544775"/>
          </a:xfrm>
          <a:solidFill>
            <a:schemeClr val="accent1"/>
          </a:solidFill>
        </p:grpSpPr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xmlns="" id="{854AE17D-CC74-48DD-B91D-1406973C88B0}"/>
                </a:ext>
              </a:extLst>
            </p:cNvPr>
            <p:cNvSpPr/>
            <p:nvPr/>
          </p:nvSpPr>
          <p:spPr>
            <a:xfrm>
              <a:off x="8768898" y="848135"/>
              <a:ext cx="1070911" cy="1855508"/>
            </a:xfrm>
            <a:custGeom>
              <a:avLst/>
              <a:gdLst>
                <a:gd name="connsiteX0" fmla="*/ 487039 w 1070911"/>
                <a:gd name="connsiteY0" fmla="*/ 1855509 h 1855508"/>
                <a:gd name="connsiteX1" fmla="*/ 454539 w 1070911"/>
                <a:gd name="connsiteY1" fmla="*/ 1835666 h 1855508"/>
                <a:gd name="connsiteX2" fmla="*/ 447697 w 1070911"/>
                <a:gd name="connsiteY2" fmla="*/ 1782534 h 1855508"/>
                <a:gd name="connsiteX3" fmla="*/ 498434 w 1070911"/>
                <a:gd name="connsiteY3" fmla="*/ 1742191 h 1855508"/>
                <a:gd name="connsiteX4" fmla="*/ 487460 w 1070911"/>
                <a:gd name="connsiteY4" fmla="*/ 1736507 h 1855508"/>
                <a:gd name="connsiteX5" fmla="*/ 428354 w 1070911"/>
                <a:gd name="connsiteY5" fmla="*/ 1795508 h 1855508"/>
                <a:gd name="connsiteX6" fmla="*/ 427933 w 1070911"/>
                <a:gd name="connsiteY6" fmla="*/ 1797455 h 1855508"/>
                <a:gd name="connsiteX7" fmla="*/ 397775 w 1070911"/>
                <a:gd name="connsiteY7" fmla="*/ 1818535 h 1855508"/>
                <a:gd name="connsiteX8" fmla="*/ 363827 w 1070911"/>
                <a:gd name="connsiteY8" fmla="*/ 1768586 h 1855508"/>
                <a:gd name="connsiteX9" fmla="*/ 385669 w 1070911"/>
                <a:gd name="connsiteY9" fmla="*/ 1730691 h 1855508"/>
                <a:gd name="connsiteX10" fmla="*/ 413380 w 1070911"/>
                <a:gd name="connsiteY10" fmla="*/ 1706691 h 1855508"/>
                <a:gd name="connsiteX11" fmla="*/ 415565 w 1070911"/>
                <a:gd name="connsiteY11" fmla="*/ 1702559 h 1855508"/>
                <a:gd name="connsiteX12" fmla="*/ 413959 w 1070911"/>
                <a:gd name="connsiteY12" fmla="*/ 1699822 h 1855508"/>
                <a:gd name="connsiteX13" fmla="*/ 389775 w 1070911"/>
                <a:gd name="connsiteY13" fmla="*/ 1711059 h 1855508"/>
                <a:gd name="connsiteX14" fmla="*/ 374722 w 1070911"/>
                <a:gd name="connsiteY14" fmla="*/ 1722375 h 1855508"/>
                <a:gd name="connsiteX15" fmla="*/ 366616 w 1070911"/>
                <a:gd name="connsiteY15" fmla="*/ 1724296 h 1855508"/>
                <a:gd name="connsiteX16" fmla="*/ 365511 w 1070911"/>
                <a:gd name="connsiteY16" fmla="*/ 1716217 h 1855508"/>
                <a:gd name="connsiteX17" fmla="*/ 376880 w 1070911"/>
                <a:gd name="connsiteY17" fmla="*/ 1693322 h 1855508"/>
                <a:gd name="connsiteX18" fmla="*/ 412696 w 1070911"/>
                <a:gd name="connsiteY18" fmla="*/ 1656453 h 1855508"/>
                <a:gd name="connsiteX19" fmla="*/ 658831 w 1070911"/>
                <a:gd name="connsiteY19" fmla="*/ 1575584 h 1855508"/>
                <a:gd name="connsiteX20" fmla="*/ 731438 w 1070911"/>
                <a:gd name="connsiteY20" fmla="*/ 1589794 h 1855508"/>
                <a:gd name="connsiteX21" fmla="*/ 744833 w 1070911"/>
                <a:gd name="connsiteY21" fmla="*/ 1587478 h 1855508"/>
                <a:gd name="connsiteX22" fmla="*/ 737201 w 1070911"/>
                <a:gd name="connsiteY22" fmla="*/ 1576215 h 1855508"/>
                <a:gd name="connsiteX23" fmla="*/ 666937 w 1070911"/>
                <a:gd name="connsiteY23" fmla="*/ 1561110 h 1855508"/>
                <a:gd name="connsiteX24" fmla="*/ 639594 w 1070911"/>
                <a:gd name="connsiteY24" fmla="*/ 1553452 h 1855508"/>
                <a:gd name="connsiteX25" fmla="*/ 502618 w 1070911"/>
                <a:gd name="connsiteY25" fmla="*/ 1429423 h 1855508"/>
                <a:gd name="connsiteX26" fmla="*/ 471328 w 1070911"/>
                <a:gd name="connsiteY26" fmla="*/ 1338133 h 1855508"/>
                <a:gd name="connsiteX27" fmla="*/ 455249 w 1070911"/>
                <a:gd name="connsiteY27" fmla="*/ 1251342 h 1855508"/>
                <a:gd name="connsiteX28" fmla="*/ 407196 w 1070911"/>
                <a:gd name="connsiteY28" fmla="*/ 1177472 h 1855508"/>
                <a:gd name="connsiteX29" fmla="*/ 288457 w 1070911"/>
                <a:gd name="connsiteY29" fmla="*/ 1135393 h 1855508"/>
                <a:gd name="connsiteX30" fmla="*/ 119113 w 1070911"/>
                <a:gd name="connsiteY30" fmla="*/ 1141288 h 1855508"/>
                <a:gd name="connsiteX31" fmla="*/ 7058 w 1070911"/>
                <a:gd name="connsiteY31" fmla="*/ 1124998 h 1855508"/>
                <a:gd name="connsiteX32" fmla="*/ 2558 w 1070911"/>
                <a:gd name="connsiteY32" fmla="*/ 1111761 h 1855508"/>
                <a:gd name="connsiteX33" fmla="*/ 38112 w 1070911"/>
                <a:gd name="connsiteY33" fmla="*/ 1001338 h 1855508"/>
                <a:gd name="connsiteX34" fmla="*/ 42269 w 1070911"/>
                <a:gd name="connsiteY34" fmla="*/ 975943 h 1855508"/>
                <a:gd name="connsiteX35" fmla="*/ 50270 w 1070911"/>
                <a:gd name="connsiteY35" fmla="*/ 970917 h 1855508"/>
                <a:gd name="connsiteX36" fmla="*/ 67138 w 1070911"/>
                <a:gd name="connsiteY36" fmla="*/ 976390 h 1855508"/>
                <a:gd name="connsiteX37" fmla="*/ 186798 w 1070911"/>
                <a:gd name="connsiteY37" fmla="*/ 1011444 h 1855508"/>
                <a:gd name="connsiteX38" fmla="*/ 309537 w 1070911"/>
                <a:gd name="connsiteY38" fmla="*/ 1012259 h 1855508"/>
                <a:gd name="connsiteX39" fmla="*/ 362853 w 1070911"/>
                <a:gd name="connsiteY39" fmla="*/ 1007022 h 1855508"/>
                <a:gd name="connsiteX40" fmla="*/ 405933 w 1070911"/>
                <a:gd name="connsiteY40" fmla="*/ 996496 h 1855508"/>
                <a:gd name="connsiteX41" fmla="*/ 582567 w 1070911"/>
                <a:gd name="connsiteY41" fmla="*/ 887731 h 1855508"/>
                <a:gd name="connsiteX42" fmla="*/ 688148 w 1070911"/>
                <a:gd name="connsiteY42" fmla="*/ 760624 h 1855508"/>
                <a:gd name="connsiteX43" fmla="*/ 752254 w 1070911"/>
                <a:gd name="connsiteY43" fmla="*/ 658122 h 1855508"/>
                <a:gd name="connsiteX44" fmla="*/ 768596 w 1070911"/>
                <a:gd name="connsiteY44" fmla="*/ 617095 h 1855508"/>
                <a:gd name="connsiteX45" fmla="*/ 780281 w 1070911"/>
                <a:gd name="connsiteY45" fmla="*/ 588832 h 1855508"/>
                <a:gd name="connsiteX46" fmla="*/ 797175 w 1070911"/>
                <a:gd name="connsiteY46" fmla="*/ 506489 h 1855508"/>
                <a:gd name="connsiteX47" fmla="*/ 802597 w 1070911"/>
                <a:gd name="connsiteY47" fmla="*/ 483383 h 1855508"/>
                <a:gd name="connsiteX48" fmla="*/ 815097 w 1070911"/>
                <a:gd name="connsiteY48" fmla="*/ 479804 h 1855508"/>
                <a:gd name="connsiteX49" fmla="*/ 854571 w 1070911"/>
                <a:gd name="connsiteY49" fmla="*/ 516094 h 1855508"/>
                <a:gd name="connsiteX50" fmla="*/ 903835 w 1070911"/>
                <a:gd name="connsiteY50" fmla="*/ 566542 h 1855508"/>
                <a:gd name="connsiteX51" fmla="*/ 914125 w 1070911"/>
                <a:gd name="connsiteY51" fmla="*/ 575358 h 1855508"/>
                <a:gd name="connsiteX52" fmla="*/ 916440 w 1070911"/>
                <a:gd name="connsiteY52" fmla="*/ 573779 h 1855508"/>
                <a:gd name="connsiteX53" fmla="*/ 910493 w 1070911"/>
                <a:gd name="connsiteY53" fmla="*/ 561147 h 1855508"/>
                <a:gd name="connsiteX54" fmla="*/ 852729 w 1070911"/>
                <a:gd name="connsiteY54" fmla="*/ 499752 h 1855508"/>
                <a:gd name="connsiteX55" fmla="*/ 699516 w 1070911"/>
                <a:gd name="connsiteY55" fmla="*/ 364250 h 1855508"/>
                <a:gd name="connsiteX56" fmla="*/ 531593 w 1070911"/>
                <a:gd name="connsiteY56" fmla="*/ 149167 h 1855508"/>
                <a:gd name="connsiteX57" fmla="*/ 524487 w 1070911"/>
                <a:gd name="connsiteY57" fmla="*/ 94061 h 1855508"/>
                <a:gd name="connsiteX58" fmla="*/ 540856 w 1070911"/>
                <a:gd name="connsiteY58" fmla="*/ 84061 h 1855508"/>
                <a:gd name="connsiteX59" fmla="*/ 591436 w 1070911"/>
                <a:gd name="connsiteY59" fmla="*/ 118193 h 1855508"/>
                <a:gd name="connsiteX60" fmla="*/ 597778 w 1070911"/>
                <a:gd name="connsiteY60" fmla="*/ 124246 h 1855508"/>
                <a:gd name="connsiteX61" fmla="*/ 603962 w 1070911"/>
                <a:gd name="connsiteY61" fmla="*/ 123693 h 1855508"/>
                <a:gd name="connsiteX62" fmla="*/ 605041 w 1070911"/>
                <a:gd name="connsiteY62" fmla="*/ 117746 h 1855508"/>
                <a:gd name="connsiteX63" fmla="*/ 597988 w 1070911"/>
                <a:gd name="connsiteY63" fmla="*/ 107140 h 1855508"/>
                <a:gd name="connsiteX64" fmla="*/ 545224 w 1070911"/>
                <a:gd name="connsiteY64" fmla="*/ 72719 h 1855508"/>
                <a:gd name="connsiteX65" fmla="*/ 531672 w 1070911"/>
                <a:gd name="connsiteY65" fmla="*/ 66719 h 1855508"/>
                <a:gd name="connsiteX66" fmla="*/ 525829 w 1070911"/>
                <a:gd name="connsiteY66" fmla="*/ 41797 h 1855508"/>
                <a:gd name="connsiteX67" fmla="*/ 580383 w 1070911"/>
                <a:gd name="connsiteY67" fmla="*/ 21297 h 1855508"/>
                <a:gd name="connsiteX68" fmla="*/ 654489 w 1070911"/>
                <a:gd name="connsiteY68" fmla="*/ 67903 h 1855508"/>
                <a:gd name="connsiteX69" fmla="*/ 666147 w 1070911"/>
                <a:gd name="connsiteY69" fmla="*/ 71877 h 1855508"/>
                <a:gd name="connsiteX70" fmla="*/ 663147 w 1070911"/>
                <a:gd name="connsiteY70" fmla="*/ 60008 h 1855508"/>
                <a:gd name="connsiteX71" fmla="*/ 610910 w 1070911"/>
                <a:gd name="connsiteY71" fmla="*/ 21323 h 1855508"/>
                <a:gd name="connsiteX72" fmla="*/ 592067 w 1070911"/>
                <a:gd name="connsiteY72" fmla="*/ 12507 h 1855508"/>
                <a:gd name="connsiteX73" fmla="*/ 583488 w 1070911"/>
                <a:gd name="connsiteY73" fmla="*/ 4034 h 1855508"/>
                <a:gd name="connsiteX74" fmla="*/ 594673 w 1070911"/>
                <a:gd name="connsiteY74" fmla="*/ 60 h 1855508"/>
                <a:gd name="connsiteX75" fmla="*/ 635147 w 1070911"/>
                <a:gd name="connsiteY75" fmla="*/ 8507 h 1855508"/>
                <a:gd name="connsiteX76" fmla="*/ 742359 w 1070911"/>
                <a:gd name="connsiteY76" fmla="*/ 76982 h 1855508"/>
                <a:gd name="connsiteX77" fmla="*/ 858834 w 1070911"/>
                <a:gd name="connsiteY77" fmla="*/ 201879 h 1855508"/>
                <a:gd name="connsiteX78" fmla="*/ 948309 w 1070911"/>
                <a:gd name="connsiteY78" fmla="*/ 394013 h 1855508"/>
                <a:gd name="connsiteX79" fmla="*/ 952046 w 1070911"/>
                <a:gd name="connsiteY79" fmla="*/ 407329 h 1855508"/>
                <a:gd name="connsiteX80" fmla="*/ 959783 w 1070911"/>
                <a:gd name="connsiteY80" fmla="*/ 412961 h 1855508"/>
                <a:gd name="connsiteX81" fmla="*/ 963362 w 1070911"/>
                <a:gd name="connsiteY81" fmla="*/ 404776 h 1855508"/>
                <a:gd name="connsiteX82" fmla="*/ 958809 w 1070911"/>
                <a:gd name="connsiteY82" fmla="*/ 375408 h 1855508"/>
                <a:gd name="connsiteX83" fmla="*/ 898203 w 1070911"/>
                <a:gd name="connsiteY83" fmla="*/ 233721 h 1855508"/>
                <a:gd name="connsiteX84" fmla="*/ 851255 w 1070911"/>
                <a:gd name="connsiteY84" fmla="*/ 174826 h 1855508"/>
                <a:gd name="connsiteX85" fmla="*/ 845781 w 1070911"/>
                <a:gd name="connsiteY85" fmla="*/ 127535 h 1855508"/>
                <a:gd name="connsiteX86" fmla="*/ 861913 w 1070911"/>
                <a:gd name="connsiteY86" fmla="*/ 134746 h 1855508"/>
                <a:gd name="connsiteX87" fmla="*/ 1002784 w 1070911"/>
                <a:gd name="connsiteY87" fmla="*/ 174720 h 1855508"/>
                <a:gd name="connsiteX88" fmla="*/ 1047021 w 1070911"/>
                <a:gd name="connsiteY88" fmla="*/ 180142 h 1855508"/>
                <a:gd name="connsiteX89" fmla="*/ 1061179 w 1070911"/>
                <a:gd name="connsiteY89" fmla="*/ 195326 h 1855508"/>
                <a:gd name="connsiteX90" fmla="*/ 1070337 w 1070911"/>
                <a:gd name="connsiteY90" fmla="*/ 338854 h 1855508"/>
                <a:gd name="connsiteX91" fmla="*/ 1068364 w 1070911"/>
                <a:gd name="connsiteY91" fmla="*/ 504620 h 1855508"/>
                <a:gd name="connsiteX92" fmla="*/ 1057048 w 1070911"/>
                <a:gd name="connsiteY92" fmla="*/ 596174 h 1855508"/>
                <a:gd name="connsiteX93" fmla="*/ 1027021 w 1070911"/>
                <a:gd name="connsiteY93" fmla="*/ 736466 h 1855508"/>
                <a:gd name="connsiteX94" fmla="*/ 993257 w 1070911"/>
                <a:gd name="connsiteY94" fmla="*/ 809204 h 1855508"/>
                <a:gd name="connsiteX95" fmla="*/ 945336 w 1070911"/>
                <a:gd name="connsiteY95" fmla="*/ 899442 h 1855508"/>
                <a:gd name="connsiteX96" fmla="*/ 863624 w 1070911"/>
                <a:gd name="connsiteY96" fmla="*/ 1034286 h 1855508"/>
                <a:gd name="connsiteX97" fmla="*/ 796412 w 1070911"/>
                <a:gd name="connsiteY97" fmla="*/ 1161156 h 1855508"/>
                <a:gd name="connsiteX98" fmla="*/ 827018 w 1070911"/>
                <a:gd name="connsiteY98" fmla="*/ 1413686 h 1855508"/>
                <a:gd name="connsiteX99" fmla="*/ 832729 w 1070911"/>
                <a:gd name="connsiteY99" fmla="*/ 1421792 h 1855508"/>
                <a:gd name="connsiteX100" fmla="*/ 847334 w 1070911"/>
                <a:gd name="connsiteY100" fmla="*/ 1510398 h 1855508"/>
                <a:gd name="connsiteX101" fmla="*/ 838781 w 1070911"/>
                <a:gd name="connsiteY101" fmla="*/ 1584847 h 1855508"/>
                <a:gd name="connsiteX102" fmla="*/ 851466 w 1070911"/>
                <a:gd name="connsiteY102" fmla="*/ 1622689 h 1855508"/>
                <a:gd name="connsiteX103" fmla="*/ 873913 w 1070911"/>
                <a:gd name="connsiteY103" fmla="*/ 1685743 h 1855508"/>
                <a:gd name="connsiteX104" fmla="*/ 867387 w 1070911"/>
                <a:gd name="connsiteY104" fmla="*/ 1713744 h 1855508"/>
                <a:gd name="connsiteX105" fmla="*/ 796386 w 1070911"/>
                <a:gd name="connsiteY105" fmla="*/ 1767481 h 1855508"/>
                <a:gd name="connsiteX106" fmla="*/ 678753 w 1070911"/>
                <a:gd name="connsiteY106" fmla="*/ 1778271 h 1855508"/>
                <a:gd name="connsiteX107" fmla="*/ 609620 w 1070911"/>
                <a:gd name="connsiteY107" fmla="*/ 1797324 h 1855508"/>
                <a:gd name="connsiteX108" fmla="*/ 596146 w 1070911"/>
                <a:gd name="connsiteY108" fmla="*/ 1807482 h 1855508"/>
                <a:gd name="connsiteX109" fmla="*/ 512829 w 1070911"/>
                <a:gd name="connsiteY109" fmla="*/ 1855403 h 1855508"/>
                <a:gd name="connsiteX110" fmla="*/ 487039 w 1070911"/>
                <a:gd name="connsiteY110" fmla="*/ 1855509 h 1855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</a:cxnLst>
              <a:rect l="l" t="t" r="r" b="b"/>
              <a:pathLst>
                <a:path w="1070911" h="1855508">
                  <a:moveTo>
                    <a:pt x="487039" y="1855509"/>
                  </a:moveTo>
                  <a:cubicBezTo>
                    <a:pt x="476118" y="1849009"/>
                    <a:pt x="463934" y="1843930"/>
                    <a:pt x="454539" y="1835666"/>
                  </a:cubicBezTo>
                  <a:cubicBezTo>
                    <a:pt x="438039" y="1821140"/>
                    <a:pt x="436460" y="1801455"/>
                    <a:pt x="447697" y="1782534"/>
                  </a:cubicBezTo>
                  <a:cubicBezTo>
                    <a:pt x="457512" y="1766007"/>
                    <a:pt x="467565" y="1757849"/>
                    <a:pt x="498434" y="1742191"/>
                  </a:cubicBezTo>
                  <a:cubicBezTo>
                    <a:pt x="493724" y="1739639"/>
                    <a:pt x="489829" y="1735718"/>
                    <a:pt x="487460" y="1736507"/>
                  </a:cubicBezTo>
                  <a:cubicBezTo>
                    <a:pt x="459039" y="1745744"/>
                    <a:pt x="433407" y="1769034"/>
                    <a:pt x="428354" y="1795508"/>
                  </a:cubicBezTo>
                  <a:cubicBezTo>
                    <a:pt x="428223" y="1796166"/>
                    <a:pt x="428038" y="1796797"/>
                    <a:pt x="427933" y="1797455"/>
                  </a:cubicBezTo>
                  <a:cubicBezTo>
                    <a:pt x="424696" y="1817482"/>
                    <a:pt x="417775" y="1822324"/>
                    <a:pt x="397775" y="1818535"/>
                  </a:cubicBezTo>
                  <a:cubicBezTo>
                    <a:pt x="371985" y="1813640"/>
                    <a:pt x="358853" y="1794271"/>
                    <a:pt x="363827" y="1768586"/>
                  </a:cubicBezTo>
                  <a:cubicBezTo>
                    <a:pt x="366774" y="1753428"/>
                    <a:pt x="373774" y="1740691"/>
                    <a:pt x="385669" y="1730691"/>
                  </a:cubicBezTo>
                  <a:cubicBezTo>
                    <a:pt x="395012" y="1722823"/>
                    <a:pt x="404222" y="1714770"/>
                    <a:pt x="413380" y="1706691"/>
                  </a:cubicBezTo>
                  <a:cubicBezTo>
                    <a:pt x="414459" y="1705717"/>
                    <a:pt x="414854" y="1703954"/>
                    <a:pt x="415565" y="1702559"/>
                  </a:cubicBezTo>
                  <a:cubicBezTo>
                    <a:pt x="415038" y="1701638"/>
                    <a:pt x="414486" y="1700717"/>
                    <a:pt x="413959" y="1699822"/>
                  </a:cubicBezTo>
                  <a:cubicBezTo>
                    <a:pt x="405854" y="1703507"/>
                    <a:pt x="397512" y="1706717"/>
                    <a:pt x="389775" y="1711059"/>
                  </a:cubicBezTo>
                  <a:cubicBezTo>
                    <a:pt x="384354" y="1714086"/>
                    <a:pt x="379959" y="1718928"/>
                    <a:pt x="374722" y="1722375"/>
                  </a:cubicBezTo>
                  <a:cubicBezTo>
                    <a:pt x="372538" y="1723823"/>
                    <a:pt x="369353" y="1723717"/>
                    <a:pt x="366616" y="1724296"/>
                  </a:cubicBezTo>
                  <a:cubicBezTo>
                    <a:pt x="366169" y="1721586"/>
                    <a:pt x="364616" y="1718401"/>
                    <a:pt x="365511" y="1716217"/>
                  </a:cubicBezTo>
                  <a:cubicBezTo>
                    <a:pt x="368774" y="1708322"/>
                    <a:pt x="371538" y="1699664"/>
                    <a:pt x="376880" y="1693322"/>
                  </a:cubicBezTo>
                  <a:cubicBezTo>
                    <a:pt x="387933" y="1680243"/>
                    <a:pt x="399249" y="1666848"/>
                    <a:pt x="412696" y="1656453"/>
                  </a:cubicBezTo>
                  <a:cubicBezTo>
                    <a:pt x="485039" y="1600452"/>
                    <a:pt x="566409" y="1570689"/>
                    <a:pt x="658831" y="1575584"/>
                  </a:cubicBezTo>
                  <a:cubicBezTo>
                    <a:pt x="683621" y="1576899"/>
                    <a:pt x="708279" y="1579189"/>
                    <a:pt x="731438" y="1589794"/>
                  </a:cubicBezTo>
                  <a:cubicBezTo>
                    <a:pt x="735017" y="1591426"/>
                    <a:pt x="743359" y="1590084"/>
                    <a:pt x="744833" y="1587478"/>
                  </a:cubicBezTo>
                  <a:cubicBezTo>
                    <a:pt x="748333" y="1581373"/>
                    <a:pt x="741885" y="1578847"/>
                    <a:pt x="737201" y="1576215"/>
                  </a:cubicBezTo>
                  <a:cubicBezTo>
                    <a:pt x="715306" y="1563847"/>
                    <a:pt x="690648" y="1564794"/>
                    <a:pt x="666937" y="1561110"/>
                  </a:cubicBezTo>
                  <a:cubicBezTo>
                    <a:pt x="657621" y="1559662"/>
                    <a:pt x="647779" y="1557794"/>
                    <a:pt x="639594" y="1553452"/>
                  </a:cubicBezTo>
                  <a:cubicBezTo>
                    <a:pt x="583567" y="1523714"/>
                    <a:pt x="538251" y="1481714"/>
                    <a:pt x="502618" y="1429423"/>
                  </a:cubicBezTo>
                  <a:cubicBezTo>
                    <a:pt x="483960" y="1402028"/>
                    <a:pt x="477276" y="1370107"/>
                    <a:pt x="471328" y="1338133"/>
                  </a:cubicBezTo>
                  <a:cubicBezTo>
                    <a:pt x="465934" y="1309211"/>
                    <a:pt x="460960" y="1280184"/>
                    <a:pt x="455249" y="1251342"/>
                  </a:cubicBezTo>
                  <a:cubicBezTo>
                    <a:pt x="449118" y="1220420"/>
                    <a:pt x="432591" y="1196288"/>
                    <a:pt x="407196" y="1177472"/>
                  </a:cubicBezTo>
                  <a:cubicBezTo>
                    <a:pt x="371774" y="1151261"/>
                    <a:pt x="332142" y="1139814"/>
                    <a:pt x="288457" y="1135393"/>
                  </a:cubicBezTo>
                  <a:cubicBezTo>
                    <a:pt x="231457" y="1129630"/>
                    <a:pt x="175456" y="1137709"/>
                    <a:pt x="119113" y="1141288"/>
                  </a:cubicBezTo>
                  <a:cubicBezTo>
                    <a:pt x="80349" y="1143761"/>
                    <a:pt x="43401" y="1137498"/>
                    <a:pt x="7058" y="1124998"/>
                  </a:cubicBezTo>
                  <a:cubicBezTo>
                    <a:pt x="-757" y="1122314"/>
                    <a:pt x="-1810" y="1118287"/>
                    <a:pt x="2558" y="1111761"/>
                  </a:cubicBezTo>
                  <a:cubicBezTo>
                    <a:pt x="24796" y="1078313"/>
                    <a:pt x="32664" y="1040207"/>
                    <a:pt x="38112" y="1001338"/>
                  </a:cubicBezTo>
                  <a:cubicBezTo>
                    <a:pt x="39296" y="992838"/>
                    <a:pt x="40138" y="984206"/>
                    <a:pt x="42269" y="975943"/>
                  </a:cubicBezTo>
                  <a:cubicBezTo>
                    <a:pt x="42875" y="973601"/>
                    <a:pt x="47770" y="970548"/>
                    <a:pt x="50270" y="970917"/>
                  </a:cubicBezTo>
                  <a:cubicBezTo>
                    <a:pt x="56033" y="971732"/>
                    <a:pt x="61612" y="974232"/>
                    <a:pt x="67138" y="976390"/>
                  </a:cubicBezTo>
                  <a:cubicBezTo>
                    <a:pt x="106007" y="991522"/>
                    <a:pt x="145455" y="1004759"/>
                    <a:pt x="186798" y="1011444"/>
                  </a:cubicBezTo>
                  <a:cubicBezTo>
                    <a:pt x="227641" y="1018049"/>
                    <a:pt x="268589" y="1016417"/>
                    <a:pt x="309537" y="1012259"/>
                  </a:cubicBezTo>
                  <a:cubicBezTo>
                    <a:pt x="327300" y="1010444"/>
                    <a:pt x="345248" y="1009733"/>
                    <a:pt x="362853" y="1007022"/>
                  </a:cubicBezTo>
                  <a:cubicBezTo>
                    <a:pt x="377432" y="1004785"/>
                    <a:pt x="392669" y="1002470"/>
                    <a:pt x="405933" y="996496"/>
                  </a:cubicBezTo>
                  <a:cubicBezTo>
                    <a:pt x="469434" y="967916"/>
                    <a:pt x="530750" y="935679"/>
                    <a:pt x="582567" y="887731"/>
                  </a:cubicBezTo>
                  <a:cubicBezTo>
                    <a:pt x="623410" y="849941"/>
                    <a:pt x="658673" y="807756"/>
                    <a:pt x="688148" y="760624"/>
                  </a:cubicBezTo>
                  <a:cubicBezTo>
                    <a:pt x="709516" y="726466"/>
                    <a:pt x="731727" y="692781"/>
                    <a:pt x="752254" y="658122"/>
                  </a:cubicBezTo>
                  <a:cubicBezTo>
                    <a:pt x="759675" y="645596"/>
                    <a:pt x="763149" y="630806"/>
                    <a:pt x="768596" y="617095"/>
                  </a:cubicBezTo>
                  <a:cubicBezTo>
                    <a:pt x="772359" y="607622"/>
                    <a:pt x="776517" y="598306"/>
                    <a:pt x="780281" y="588832"/>
                  </a:cubicBezTo>
                  <a:cubicBezTo>
                    <a:pt x="790781" y="562384"/>
                    <a:pt x="793360" y="534331"/>
                    <a:pt x="797175" y="506489"/>
                  </a:cubicBezTo>
                  <a:cubicBezTo>
                    <a:pt x="798254" y="498673"/>
                    <a:pt x="800281" y="490936"/>
                    <a:pt x="802597" y="483383"/>
                  </a:cubicBezTo>
                  <a:cubicBezTo>
                    <a:pt x="805202" y="474909"/>
                    <a:pt x="808439" y="473935"/>
                    <a:pt x="815097" y="479804"/>
                  </a:cubicBezTo>
                  <a:cubicBezTo>
                    <a:pt x="828492" y="491646"/>
                    <a:pt x="841834" y="503541"/>
                    <a:pt x="854571" y="516094"/>
                  </a:cubicBezTo>
                  <a:cubicBezTo>
                    <a:pt x="871308" y="532594"/>
                    <a:pt x="887387" y="549779"/>
                    <a:pt x="903835" y="566542"/>
                  </a:cubicBezTo>
                  <a:cubicBezTo>
                    <a:pt x="906993" y="569753"/>
                    <a:pt x="910677" y="572437"/>
                    <a:pt x="914125" y="575358"/>
                  </a:cubicBezTo>
                  <a:cubicBezTo>
                    <a:pt x="914888" y="574832"/>
                    <a:pt x="915677" y="574305"/>
                    <a:pt x="916440" y="573779"/>
                  </a:cubicBezTo>
                  <a:cubicBezTo>
                    <a:pt x="914519" y="569516"/>
                    <a:pt x="913493" y="564437"/>
                    <a:pt x="910493" y="561147"/>
                  </a:cubicBezTo>
                  <a:cubicBezTo>
                    <a:pt x="891572" y="540384"/>
                    <a:pt x="873466" y="518620"/>
                    <a:pt x="852729" y="499752"/>
                  </a:cubicBezTo>
                  <a:cubicBezTo>
                    <a:pt x="802307" y="453882"/>
                    <a:pt x="750070" y="410013"/>
                    <a:pt x="699516" y="364250"/>
                  </a:cubicBezTo>
                  <a:cubicBezTo>
                    <a:pt x="631173" y="302354"/>
                    <a:pt x="569225" y="235221"/>
                    <a:pt x="531593" y="149167"/>
                  </a:cubicBezTo>
                  <a:cubicBezTo>
                    <a:pt x="523803" y="131351"/>
                    <a:pt x="520592" y="113298"/>
                    <a:pt x="524487" y="94061"/>
                  </a:cubicBezTo>
                  <a:cubicBezTo>
                    <a:pt x="526592" y="83719"/>
                    <a:pt x="531382" y="79772"/>
                    <a:pt x="540856" y="84061"/>
                  </a:cubicBezTo>
                  <a:cubicBezTo>
                    <a:pt x="559540" y="92535"/>
                    <a:pt x="577830" y="101982"/>
                    <a:pt x="591436" y="118193"/>
                  </a:cubicBezTo>
                  <a:cubicBezTo>
                    <a:pt x="593304" y="120430"/>
                    <a:pt x="595278" y="122904"/>
                    <a:pt x="597778" y="124246"/>
                  </a:cubicBezTo>
                  <a:cubicBezTo>
                    <a:pt x="599383" y="125114"/>
                    <a:pt x="602646" y="124825"/>
                    <a:pt x="603962" y="123693"/>
                  </a:cubicBezTo>
                  <a:cubicBezTo>
                    <a:pt x="605199" y="122641"/>
                    <a:pt x="605804" y="119298"/>
                    <a:pt x="605041" y="117746"/>
                  </a:cubicBezTo>
                  <a:cubicBezTo>
                    <a:pt x="603225" y="113956"/>
                    <a:pt x="600936" y="110140"/>
                    <a:pt x="597988" y="107140"/>
                  </a:cubicBezTo>
                  <a:cubicBezTo>
                    <a:pt x="582935" y="91851"/>
                    <a:pt x="565383" y="80272"/>
                    <a:pt x="545224" y="72719"/>
                  </a:cubicBezTo>
                  <a:cubicBezTo>
                    <a:pt x="540593" y="70982"/>
                    <a:pt x="535829" y="69324"/>
                    <a:pt x="531672" y="66719"/>
                  </a:cubicBezTo>
                  <a:cubicBezTo>
                    <a:pt x="522277" y="60798"/>
                    <a:pt x="520277" y="51324"/>
                    <a:pt x="525829" y="41797"/>
                  </a:cubicBezTo>
                  <a:cubicBezTo>
                    <a:pt x="538751" y="19586"/>
                    <a:pt x="556540" y="11876"/>
                    <a:pt x="580383" y="21297"/>
                  </a:cubicBezTo>
                  <a:cubicBezTo>
                    <a:pt x="607778" y="32113"/>
                    <a:pt x="634015" y="45508"/>
                    <a:pt x="654489" y="67903"/>
                  </a:cubicBezTo>
                  <a:cubicBezTo>
                    <a:pt x="656910" y="70561"/>
                    <a:pt x="662200" y="70614"/>
                    <a:pt x="666147" y="71877"/>
                  </a:cubicBezTo>
                  <a:cubicBezTo>
                    <a:pt x="665226" y="67850"/>
                    <a:pt x="665516" y="62798"/>
                    <a:pt x="663147" y="60008"/>
                  </a:cubicBezTo>
                  <a:cubicBezTo>
                    <a:pt x="648805" y="43113"/>
                    <a:pt x="630962" y="30666"/>
                    <a:pt x="610910" y="21323"/>
                  </a:cubicBezTo>
                  <a:cubicBezTo>
                    <a:pt x="604620" y="18402"/>
                    <a:pt x="598041" y="15981"/>
                    <a:pt x="592067" y="12507"/>
                  </a:cubicBezTo>
                  <a:cubicBezTo>
                    <a:pt x="588699" y="10560"/>
                    <a:pt x="586304" y="6902"/>
                    <a:pt x="583488" y="4034"/>
                  </a:cubicBezTo>
                  <a:cubicBezTo>
                    <a:pt x="587225" y="2613"/>
                    <a:pt x="591225" y="-466"/>
                    <a:pt x="594673" y="60"/>
                  </a:cubicBezTo>
                  <a:cubicBezTo>
                    <a:pt x="608304" y="2139"/>
                    <a:pt x="622541" y="3428"/>
                    <a:pt x="635147" y="8507"/>
                  </a:cubicBezTo>
                  <a:cubicBezTo>
                    <a:pt x="675042" y="24560"/>
                    <a:pt x="712148" y="46166"/>
                    <a:pt x="742359" y="76982"/>
                  </a:cubicBezTo>
                  <a:cubicBezTo>
                    <a:pt x="782202" y="117614"/>
                    <a:pt x="821886" y="158641"/>
                    <a:pt x="858834" y="201879"/>
                  </a:cubicBezTo>
                  <a:cubicBezTo>
                    <a:pt x="906151" y="257248"/>
                    <a:pt x="934388" y="322538"/>
                    <a:pt x="948309" y="394013"/>
                  </a:cubicBezTo>
                  <a:cubicBezTo>
                    <a:pt x="949204" y="398540"/>
                    <a:pt x="949941" y="403329"/>
                    <a:pt x="952046" y="407329"/>
                  </a:cubicBezTo>
                  <a:cubicBezTo>
                    <a:pt x="953388" y="409855"/>
                    <a:pt x="957125" y="411119"/>
                    <a:pt x="959783" y="412961"/>
                  </a:cubicBezTo>
                  <a:cubicBezTo>
                    <a:pt x="961046" y="410224"/>
                    <a:pt x="963625" y="407355"/>
                    <a:pt x="963362" y="404776"/>
                  </a:cubicBezTo>
                  <a:cubicBezTo>
                    <a:pt x="962388" y="394934"/>
                    <a:pt x="961415" y="384908"/>
                    <a:pt x="958809" y="375408"/>
                  </a:cubicBezTo>
                  <a:cubicBezTo>
                    <a:pt x="945178" y="325407"/>
                    <a:pt x="926756" y="277169"/>
                    <a:pt x="898203" y="233721"/>
                  </a:cubicBezTo>
                  <a:cubicBezTo>
                    <a:pt x="884466" y="212826"/>
                    <a:pt x="867808" y="193694"/>
                    <a:pt x="851255" y="174826"/>
                  </a:cubicBezTo>
                  <a:cubicBezTo>
                    <a:pt x="838492" y="160247"/>
                    <a:pt x="838360" y="145457"/>
                    <a:pt x="845781" y="127535"/>
                  </a:cubicBezTo>
                  <a:cubicBezTo>
                    <a:pt x="851413" y="130009"/>
                    <a:pt x="856966" y="131878"/>
                    <a:pt x="861913" y="134746"/>
                  </a:cubicBezTo>
                  <a:cubicBezTo>
                    <a:pt x="905519" y="159931"/>
                    <a:pt x="952862" y="171641"/>
                    <a:pt x="1002784" y="174720"/>
                  </a:cubicBezTo>
                  <a:cubicBezTo>
                    <a:pt x="1017573" y="175615"/>
                    <a:pt x="1032258" y="178431"/>
                    <a:pt x="1047021" y="180142"/>
                  </a:cubicBezTo>
                  <a:cubicBezTo>
                    <a:pt x="1056258" y="181194"/>
                    <a:pt x="1060574" y="185589"/>
                    <a:pt x="1061179" y="195326"/>
                  </a:cubicBezTo>
                  <a:cubicBezTo>
                    <a:pt x="1064101" y="243195"/>
                    <a:pt x="1069232" y="290985"/>
                    <a:pt x="1070337" y="338854"/>
                  </a:cubicBezTo>
                  <a:cubicBezTo>
                    <a:pt x="1071601" y="394066"/>
                    <a:pt x="1070706" y="449409"/>
                    <a:pt x="1068364" y="504620"/>
                  </a:cubicBezTo>
                  <a:cubicBezTo>
                    <a:pt x="1067074" y="535252"/>
                    <a:pt x="1060627" y="565621"/>
                    <a:pt x="1057048" y="596174"/>
                  </a:cubicBezTo>
                  <a:cubicBezTo>
                    <a:pt x="1051469" y="643912"/>
                    <a:pt x="1043863" y="691333"/>
                    <a:pt x="1027021" y="736466"/>
                  </a:cubicBezTo>
                  <a:cubicBezTo>
                    <a:pt x="1017705" y="761440"/>
                    <a:pt x="1005363" y="785387"/>
                    <a:pt x="993257" y="809204"/>
                  </a:cubicBezTo>
                  <a:cubicBezTo>
                    <a:pt x="977836" y="839573"/>
                    <a:pt x="960783" y="869099"/>
                    <a:pt x="945336" y="899442"/>
                  </a:cubicBezTo>
                  <a:cubicBezTo>
                    <a:pt x="921414" y="946416"/>
                    <a:pt x="893124" y="990680"/>
                    <a:pt x="863624" y="1034286"/>
                  </a:cubicBezTo>
                  <a:cubicBezTo>
                    <a:pt x="836676" y="1074102"/>
                    <a:pt x="814228" y="1116366"/>
                    <a:pt x="796412" y="1161156"/>
                  </a:cubicBezTo>
                  <a:cubicBezTo>
                    <a:pt x="760622" y="1251026"/>
                    <a:pt x="773728" y="1334738"/>
                    <a:pt x="827018" y="1413686"/>
                  </a:cubicBezTo>
                  <a:cubicBezTo>
                    <a:pt x="828860" y="1416423"/>
                    <a:pt x="830834" y="1419081"/>
                    <a:pt x="832729" y="1421792"/>
                  </a:cubicBezTo>
                  <a:cubicBezTo>
                    <a:pt x="851729" y="1449003"/>
                    <a:pt x="857203" y="1478372"/>
                    <a:pt x="847334" y="1510398"/>
                  </a:cubicBezTo>
                  <a:cubicBezTo>
                    <a:pt x="839860" y="1534662"/>
                    <a:pt x="835939" y="1559689"/>
                    <a:pt x="838781" y="1584847"/>
                  </a:cubicBezTo>
                  <a:cubicBezTo>
                    <a:pt x="840229" y="1597847"/>
                    <a:pt x="844518" y="1611716"/>
                    <a:pt x="851466" y="1622689"/>
                  </a:cubicBezTo>
                  <a:cubicBezTo>
                    <a:pt x="863887" y="1642295"/>
                    <a:pt x="869940" y="1663769"/>
                    <a:pt x="873913" y="1685743"/>
                  </a:cubicBezTo>
                  <a:cubicBezTo>
                    <a:pt x="875492" y="1694506"/>
                    <a:pt x="872203" y="1705849"/>
                    <a:pt x="867387" y="1713744"/>
                  </a:cubicBezTo>
                  <a:cubicBezTo>
                    <a:pt x="850966" y="1740665"/>
                    <a:pt x="827334" y="1758797"/>
                    <a:pt x="796386" y="1767481"/>
                  </a:cubicBezTo>
                  <a:cubicBezTo>
                    <a:pt x="757754" y="1778323"/>
                    <a:pt x="718938" y="1783955"/>
                    <a:pt x="678753" y="1778271"/>
                  </a:cubicBezTo>
                  <a:cubicBezTo>
                    <a:pt x="653252" y="1774665"/>
                    <a:pt x="630383" y="1782771"/>
                    <a:pt x="609620" y="1797324"/>
                  </a:cubicBezTo>
                  <a:cubicBezTo>
                    <a:pt x="605015" y="1800561"/>
                    <a:pt x="600488" y="1803929"/>
                    <a:pt x="596146" y="1807482"/>
                  </a:cubicBezTo>
                  <a:cubicBezTo>
                    <a:pt x="570988" y="1828008"/>
                    <a:pt x="545619" y="1848140"/>
                    <a:pt x="512829" y="1855403"/>
                  </a:cubicBezTo>
                  <a:cubicBezTo>
                    <a:pt x="504250" y="1855509"/>
                    <a:pt x="495645" y="1855509"/>
                    <a:pt x="487039" y="1855509"/>
                  </a:cubicBezTo>
                  <a:close/>
                </a:path>
              </a:pathLst>
            </a:custGeom>
            <a:grpFill/>
            <a:ln w="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xmlns="" id="{6632366E-4203-4352-871F-95DC0FC0B4E5}"/>
                </a:ext>
              </a:extLst>
            </p:cNvPr>
            <p:cNvSpPr/>
            <p:nvPr/>
          </p:nvSpPr>
          <p:spPr>
            <a:xfrm>
              <a:off x="10020921" y="383215"/>
              <a:ext cx="466797" cy="1135390"/>
            </a:xfrm>
            <a:custGeom>
              <a:avLst/>
              <a:gdLst>
                <a:gd name="connsiteX0" fmla="*/ 466798 w 466797"/>
                <a:gd name="connsiteY0" fmla="*/ 955251 h 1135390"/>
                <a:gd name="connsiteX1" fmla="*/ 463061 w 466797"/>
                <a:gd name="connsiteY1" fmla="*/ 1028463 h 1135390"/>
                <a:gd name="connsiteX2" fmla="*/ 414270 w 466797"/>
                <a:gd name="connsiteY2" fmla="*/ 1129201 h 1135390"/>
                <a:gd name="connsiteX3" fmla="*/ 390349 w 466797"/>
                <a:gd name="connsiteY3" fmla="*/ 1135359 h 1135390"/>
                <a:gd name="connsiteX4" fmla="*/ 278005 w 466797"/>
                <a:gd name="connsiteY4" fmla="*/ 1056937 h 1135390"/>
                <a:gd name="connsiteX5" fmla="*/ 264716 w 466797"/>
                <a:gd name="connsiteY5" fmla="*/ 1029226 h 1135390"/>
                <a:gd name="connsiteX6" fmla="*/ 270531 w 466797"/>
                <a:gd name="connsiteY6" fmla="*/ 1013173 h 1135390"/>
                <a:gd name="connsiteX7" fmla="*/ 332769 w 466797"/>
                <a:gd name="connsiteY7" fmla="*/ 913066 h 1135390"/>
                <a:gd name="connsiteX8" fmla="*/ 336875 w 466797"/>
                <a:gd name="connsiteY8" fmla="*/ 779301 h 1135390"/>
                <a:gd name="connsiteX9" fmla="*/ 316085 w 466797"/>
                <a:gd name="connsiteY9" fmla="*/ 603114 h 1135390"/>
                <a:gd name="connsiteX10" fmla="*/ 212504 w 466797"/>
                <a:gd name="connsiteY10" fmla="*/ 322900 h 1135390"/>
                <a:gd name="connsiteX11" fmla="*/ 143661 w 466797"/>
                <a:gd name="connsiteY11" fmla="*/ 205687 h 1135390"/>
                <a:gd name="connsiteX12" fmla="*/ 118634 w 466797"/>
                <a:gd name="connsiteY12" fmla="*/ 175055 h 1135390"/>
                <a:gd name="connsiteX13" fmla="*/ 98424 w 466797"/>
                <a:gd name="connsiteY13" fmla="*/ 147213 h 1135390"/>
                <a:gd name="connsiteX14" fmla="*/ 39002 w 466797"/>
                <a:gd name="connsiteY14" fmla="*/ 55001 h 1135390"/>
                <a:gd name="connsiteX15" fmla="*/ 3738 w 466797"/>
                <a:gd name="connsiteY15" fmla="*/ 14579 h 1135390"/>
                <a:gd name="connsiteX16" fmla="*/ 3185 w 466797"/>
                <a:gd name="connsiteY16" fmla="*/ 0 h 1135390"/>
                <a:gd name="connsiteX17" fmla="*/ 152767 w 466797"/>
                <a:gd name="connsiteY17" fmla="*/ 74422 h 1135390"/>
                <a:gd name="connsiteX18" fmla="*/ 289874 w 466797"/>
                <a:gd name="connsiteY18" fmla="*/ 234767 h 1135390"/>
                <a:gd name="connsiteX19" fmla="*/ 352664 w 466797"/>
                <a:gd name="connsiteY19" fmla="*/ 364321 h 1135390"/>
                <a:gd name="connsiteX20" fmla="*/ 405639 w 466797"/>
                <a:gd name="connsiteY20" fmla="*/ 543008 h 1135390"/>
                <a:gd name="connsiteX21" fmla="*/ 447297 w 466797"/>
                <a:gd name="connsiteY21" fmla="*/ 710405 h 1135390"/>
                <a:gd name="connsiteX22" fmla="*/ 456692 w 466797"/>
                <a:gd name="connsiteY22" fmla="*/ 786143 h 1135390"/>
                <a:gd name="connsiteX23" fmla="*/ 466771 w 466797"/>
                <a:gd name="connsiteY23" fmla="*/ 871724 h 1135390"/>
                <a:gd name="connsiteX24" fmla="*/ 466798 w 466797"/>
                <a:gd name="connsiteY24" fmla="*/ 955251 h 1135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66797" h="1135390">
                  <a:moveTo>
                    <a:pt x="466798" y="955251"/>
                  </a:moveTo>
                  <a:cubicBezTo>
                    <a:pt x="465482" y="979646"/>
                    <a:pt x="463350" y="1004041"/>
                    <a:pt x="463061" y="1028463"/>
                  </a:cubicBezTo>
                  <a:cubicBezTo>
                    <a:pt x="462561" y="1069937"/>
                    <a:pt x="445666" y="1103306"/>
                    <a:pt x="414270" y="1129201"/>
                  </a:cubicBezTo>
                  <a:cubicBezTo>
                    <a:pt x="408454" y="1133991"/>
                    <a:pt x="398349" y="1135649"/>
                    <a:pt x="390349" y="1135359"/>
                  </a:cubicBezTo>
                  <a:cubicBezTo>
                    <a:pt x="336243" y="1133491"/>
                    <a:pt x="301006" y="1103780"/>
                    <a:pt x="278005" y="1056937"/>
                  </a:cubicBezTo>
                  <a:cubicBezTo>
                    <a:pt x="273479" y="1047753"/>
                    <a:pt x="269137" y="1038463"/>
                    <a:pt x="264716" y="1029226"/>
                  </a:cubicBezTo>
                  <a:cubicBezTo>
                    <a:pt x="261216" y="1021884"/>
                    <a:pt x="263716" y="1017331"/>
                    <a:pt x="270531" y="1013173"/>
                  </a:cubicBezTo>
                  <a:cubicBezTo>
                    <a:pt x="308006" y="990331"/>
                    <a:pt x="327874" y="954462"/>
                    <a:pt x="332769" y="913066"/>
                  </a:cubicBezTo>
                  <a:cubicBezTo>
                    <a:pt x="338006" y="868908"/>
                    <a:pt x="338611" y="823802"/>
                    <a:pt x="336875" y="779301"/>
                  </a:cubicBezTo>
                  <a:cubicBezTo>
                    <a:pt x="334559" y="720195"/>
                    <a:pt x="329664" y="661142"/>
                    <a:pt x="316085" y="603114"/>
                  </a:cubicBezTo>
                  <a:cubicBezTo>
                    <a:pt x="293242" y="505323"/>
                    <a:pt x="257926" y="412111"/>
                    <a:pt x="212504" y="322900"/>
                  </a:cubicBezTo>
                  <a:cubicBezTo>
                    <a:pt x="191978" y="282583"/>
                    <a:pt x="167319" y="244346"/>
                    <a:pt x="143661" y="205687"/>
                  </a:cubicBezTo>
                  <a:cubicBezTo>
                    <a:pt x="136845" y="194556"/>
                    <a:pt x="126819" y="185398"/>
                    <a:pt x="118634" y="175055"/>
                  </a:cubicBezTo>
                  <a:cubicBezTo>
                    <a:pt x="111503" y="166029"/>
                    <a:pt x="102450" y="157555"/>
                    <a:pt x="98424" y="147213"/>
                  </a:cubicBezTo>
                  <a:cubicBezTo>
                    <a:pt x="84844" y="112265"/>
                    <a:pt x="61871" y="83712"/>
                    <a:pt x="39002" y="55001"/>
                  </a:cubicBezTo>
                  <a:cubicBezTo>
                    <a:pt x="27870" y="41027"/>
                    <a:pt x="15633" y="27948"/>
                    <a:pt x="3738" y="14579"/>
                  </a:cubicBezTo>
                  <a:cubicBezTo>
                    <a:pt x="-288" y="10053"/>
                    <a:pt x="-1894" y="5737"/>
                    <a:pt x="3185" y="0"/>
                  </a:cubicBezTo>
                  <a:cubicBezTo>
                    <a:pt x="57133" y="16237"/>
                    <a:pt x="109371" y="33843"/>
                    <a:pt x="152767" y="74422"/>
                  </a:cubicBezTo>
                  <a:cubicBezTo>
                    <a:pt x="204688" y="123002"/>
                    <a:pt x="249584" y="176687"/>
                    <a:pt x="289874" y="234767"/>
                  </a:cubicBezTo>
                  <a:cubicBezTo>
                    <a:pt x="317585" y="274688"/>
                    <a:pt x="339717" y="316926"/>
                    <a:pt x="352664" y="364321"/>
                  </a:cubicBezTo>
                  <a:cubicBezTo>
                    <a:pt x="369033" y="424243"/>
                    <a:pt x="389059" y="483139"/>
                    <a:pt x="405639" y="543008"/>
                  </a:cubicBezTo>
                  <a:cubicBezTo>
                    <a:pt x="420955" y="598404"/>
                    <a:pt x="434718" y="654299"/>
                    <a:pt x="447297" y="710405"/>
                  </a:cubicBezTo>
                  <a:cubicBezTo>
                    <a:pt x="452824" y="735116"/>
                    <a:pt x="453718" y="760854"/>
                    <a:pt x="456692" y="786143"/>
                  </a:cubicBezTo>
                  <a:cubicBezTo>
                    <a:pt x="460061" y="814670"/>
                    <a:pt x="463403" y="843197"/>
                    <a:pt x="466771" y="871724"/>
                  </a:cubicBezTo>
                  <a:cubicBezTo>
                    <a:pt x="466798" y="899592"/>
                    <a:pt x="466798" y="927409"/>
                    <a:pt x="466798" y="955251"/>
                  </a:cubicBezTo>
                  <a:close/>
                </a:path>
              </a:pathLst>
            </a:custGeom>
            <a:grpFill/>
            <a:ln w="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xmlns="" id="{5CA8F8B7-A960-4C33-B60F-DF3BD614344E}"/>
                </a:ext>
              </a:extLst>
            </p:cNvPr>
            <p:cNvSpPr/>
            <p:nvPr/>
          </p:nvSpPr>
          <p:spPr>
            <a:xfrm>
              <a:off x="8508182" y="158633"/>
              <a:ext cx="1102555" cy="1693028"/>
            </a:xfrm>
            <a:custGeom>
              <a:avLst/>
              <a:gdLst>
                <a:gd name="connsiteX0" fmla="*/ 131351 w 1102555"/>
                <a:gd name="connsiteY0" fmla="*/ 1315229 h 1693028"/>
                <a:gd name="connsiteX1" fmla="*/ 81718 w 1102555"/>
                <a:gd name="connsiteY1" fmla="*/ 1285282 h 1693028"/>
                <a:gd name="connsiteX2" fmla="*/ 29954 w 1102555"/>
                <a:gd name="connsiteY2" fmla="*/ 1314650 h 1693028"/>
                <a:gd name="connsiteX3" fmla="*/ 23059 w 1102555"/>
                <a:gd name="connsiteY3" fmla="*/ 1300676 h 1693028"/>
                <a:gd name="connsiteX4" fmla="*/ 2664 w 1102555"/>
                <a:gd name="connsiteY4" fmla="*/ 1174543 h 1693028"/>
                <a:gd name="connsiteX5" fmla="*/ 44981 w 1102555"/>
                <a:gd name="connsiteY5" fmla="*/ 843828 h 1693028"/>
                <a:gd name="connsiteX6" fmla="*/ 131640 w 1102555"/>
                <a:gd name="connsiteY6" fmla="*/ 616140 h 1693028"/>
                <a:gd name="connsiteX7" fmla="*/ 329643 w 1102555"/>
                <a:gd name="connsiteY7" fmla="*/ 263003 h 1693028"/>
                <a:gd name="connsiteX8" fmla="*/ 506751 w 1102555"/>
                <a:gd name="connsiteY8" fmla="*/ 79027 h 1693028"/>
                <a:gd name="connsiteX9" fmla="*/ 596226 w 1102555"/>
                <a:gd name="connsiteY9" fmla="*/ 33026 h 1693028"/>
                <a:gd name="connsiteX10" fmla="*/ 705622 w 1102555"/>
                <a:gd name="connsiteY10" fmla="*/ 5315 h 1693028"/>
                <a:gd name="connsiteX11" fmla="*/ 828124 w 1102555"/>
                <a:gd name="connsiteY11" fmla="*/ 5920 h 1693028"/>
                <a:gd name="connsiteX12" fmla="*/ 878730 w 1102555"/>
                <a:gd name="connsiteY12" fmla="*/ 25157 h 1693028"/>
                <a:gd name="connsiteX13" fmla="*/ 1023969 w 1102555"/>
                <a:gd name="connsiteY13" fmla="*/ 178475 h 1693028"/>
                <a:gd name="connsiteX14" fmla="*/ 1066759 w 1102555"/>
                <a:gd name="connsiteY14" fmla="*/ 285845 h 1693028"/>
                <a:gd name="connsiteX15" fmla="*/ 1083075 w 1102555"/>
                <a:gd name="connsiteY15" fmla="*/ 413795 h 1693028"/>
                <a:gd name="connsiteX16" fmla="*/ 1102076 w 1102555"/>
                <a:gd name="connsiteY16" fmla="*/ 660219 h 1693028"/>
                <a:gd name="connsiteX17" fmla="*/ 1098102 w 1102555"/>
                <a:gd name="connsiteY17" fmla="*/ 751379 h 1693028"/>
                <a:gd name="connsiteX18" fmla="*/ 1090918 w 1102555"/>
                <a:gd name="connsiteY18" fmla="*/ 814406 h 1693028"/>
                <a:gd name="connsiteX19" fmla="*/ 1085312 w 1102555"/>
                <a:gd name="connsiteY19" fmla="*/ 827564 h 1693028"/>
                <a:gd name="connsiteX20" fmla="*/ 1072259 w 1102555"/>
                <a:gd name="connsiteY20" fmla="*/ 819880 h 1693028"/>
                <a:gd name="connsiteX21" fmla="*/ 1015153 w 1102555"/>
                <a:gd name="connsiteY21" fmla="*/ 761800 h 1693028"/>
                <a:gd name="connsiteX22" fmla="*/ 899915 w 1102555"/>
                <a:gd name="connsiteY22" fmla="*/ 686088 h 1693028"/>
                <a:gd name="connsiteX23" fmla="*/ 868388 w 1102555"/>
                <a:gd name="connsiteY23" fmla="*/ 677641 h 1693028"/>
                <a:gd name="connsiteX24" fmla="*/ 824545 w 1102555"/>
                <a:gd name="connsiteY24" fmla="*/ 684878 h 1693028"/>
                <a:gd name="connsiteX25" fmla="*/ 779018 w 1102555"/>
                <a:gd name="connsiteY25" fmla="*/ 717720 h 1693028"/>
                <a:gd name="connsiteX26" fmla="*/ 770860 w 1102555"/>
                <a:gd name="connsiteY26" fmla="*/ 748037 h 1693028"/>
                <a:gd name="connsiteX27" fmla="*/ 768965 w 1102555"/>
                <a:gd name="connsiteY27" fmla="*/ 778484 h 1693028"/>
                <a:gd name="connsiteX28" fmla="*/ 780044 w 1102555"/>
                <a:gd name="connsiteY28" fmla="*/ 847012 h 1693028"/>
                <a:gd name="connsiteX29" fmla="*/ 898809 w 1102555"/>
                <a:gd name="connsiteY29" fmla="*/ 1011067 h 1693028"/>
                <a:gd name="connsiteX30" fmla="*/ 1043943 w 1102555"/>
                <a:gd name="connsiteY30" fmla="*/ 1140569 h 1693028"/>
                <a:gd name="connsiteX31" fmla="*/ 1054891 w 1102555"/>
                <a:gd name="connsiteY31" fmla="*/ 1172701 h 1693028"/>
                <a:gd name="connsiteX32" fmla="*/ 997521 w 1102555"/>
                <a:gd name="connsiteY32" fmla="*/ 1350309 h 1693028"/>
                <a:gd name="connsiteX33" fmla="*/ 839124 w 1102555"/>
                <a:gd name="connsiteY33" fmla="*/ 1563917 h 1693028"/>
                <a:gd name="connsiteX34" fmla="*/ 708175 w 1102555"/>
                <a:gd name="connsiteY34" fmla="*/ 1648787 h 1693028"/>
                <a:gd name="connsiteX35" fmla="*/ 553594 w 1102555"/>
                <a:gd name="connsiteY35" fmla="*/ 1690498 h 1693028"/>
                <a:gd name="connsiteX36" fmla="*/ 443829 w 1102555"/>
                <a:gd name="connsiteY36" fmla="*/ 1687735 h 1693028"/>
                <a:gd name="connsiteX37" fmla="*/ 324906 w 1102555"/>
                <a:gd name="connsiteY37" fmla="*/ 1650761 h 1693028"/>
                <a:gd name="connsiteX38" fmla="*/ 304511 w 1102555"/>
                <a:gd name="connsiteY38" fmla="*/ 1619392 h 1693028"/>
                <a:gd name="connsiteX39" fmla="*/ 266195 w 1102555"/>
                <a:gd name="connsiteY39" fmla="*/ 1405652 h 1693028"/>
                <a:gd name="connsiteX40" fmla="*/ 232299 w 1102555"/>
                <a:gd name="connsiteY40" fmla="*/ 1348940 h 1693028"/>
                <a:gd name="connsiteX41" fmla="*/ 206352 w 1102555"/>
                <a:gd name="connsiteY41" fmla="*/ 1318914 h 1693028"/>
                <a:gd name="connsiteX42" fmla="*/ 141219 w 1102555"/>
                <a:gd name="connsiteY42" fmla="*/ 1309387 h 1693028"/>
                <a:gd name="connsiteX43" fmla="*/ 131351 w 1102555"/>
                <a:gd name="connsiteY43" fmla="*/ 1315229 h 169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102555" h="1693028">
                  <a:moveTo>
                    <a:pt x="131351" y="1315229"/>
                  </a:moveTo>
                  <a:cubicBezTo>
                    <a:pt x="117482" y="1300440"/>
                    <a:pt x="103771" y="1285650"/>
                    <a:pt x="81718" y="1285282"/>
                  </a:cubicBezTo>
                  <a:cubicBezTo>
                    <a:pt x="59692" y="1284913"/>
                    <a:pt x="45744" y="1299808"/>
                    <a:pt x="29954" y="1314650"/>
                  </a:cubicBezTo>
                  <a:cubicBezTo>
                    <a:pt x="27191" y="1309150"/>
                    <a:pt x="24296" y="1305124"/>
                    <a:pt x="23059" y="1300676"/>
                  </a:cubicBezTo>
                  <a:cubicBezTo>
                    <a:pt x="11612" y="1259386"/>
                    <a:pt x="6717" y="1217096"/>
                    <a:pt x="2664" y="1174543"/>
                  </a:cubicBezTo>
                  <a:cubicBezTo>
                    <a:pt x="-8152" y="1061015"/>
                    <a:pt x="15559" y="952355"/>
                    <a:pt x="44981" y="843828"/>
                  </a:cubicBezTo>
                  <a:cubicBezTo>
                    <a:pt x="66402" y="764853"/>
                    <a:pt x="99587" y="690825"/>
                    <a:pt x="131640" y="616140"/>
                  </a:cubicBezTo>
                  <a:cubicBezTo>
                    <a:pt x="185141" y="491427"/>
                    <a:pt x="248589" y="372294"/>
                    <a:pt x="329643" y="263003"/>
                  </a:cubicBezTo>
                  <a:cubicBezTo>
                    <a:pt x="380802" y="194028"/>
                    <a:pt x="438671" y="131501"/>
                    <a:pt x="506751" y="79027"/>
                  </a:cubicBezTo>
                  <a:cubicBezTo>
                    <a:pt x="533541" y="58368"/>
                    <a:pt x="563410" y="42236"/>
                    <a:pt x="596226" y="33026"/>
                  </a:cubicBezTo>
                  <a:cubicBezTo>
                    <a:pt x="632463" y="22841"/>
                    <a:pt x="668622" y="11368"/>
                    <a:pt x="705622" y="5315"/>
                  </a:cubicBezTo>
                  <a:cubicBezTo>
                    <a:pt x="746044" y="-1264"/>
                    <a:pt x="787571" y="-2475"/>
                    <a:pt x="828124" y="5920"/>
                  </a:cubicBezTo>
                  <a:cubicBezTo>
                    <a:pt x="845598" y="9552"/>
                    <a:pt x="862914" y="16657"/>
                    <a:pt x="878730" y="25157"/>
                  </a:cubicBezTo>
                  <a:cubicBezTo>
                    <a:pt x="943915" y="60105"/>
                    <a:pt x="989916" y="113948"/>
                    <a:pt x="1023969" y="178475"/>
                  </a:cubicBezTo>
                  <a:cubicBezTo>
                    <a:pt x="1041996" y="212660"/>
                    <a:pt x="1060417" y="247240"/>
                    <a:pt x="1066759" y="285845"/>
                  </a:cubicBezTo>
                  <a:cubicBezTo>
                    <a:pt x="1073733" y="328241"/>
                    <a:pt x="1079233" y="370978"/>
                    <a:pt x="1083075" y="413795"/>
                  </a:cubicBezTo>
                  <a:cubicBezTo>
                    <a:pt x="1090444" y="495849"/>
                    <a:pt x="1097181" y="577981"/>
                    <a:pt x="1102076" y="660219"/>
                  </a:cubicBezTo>
                  <a:cubicBezTo>
                    <a:pt x="1103865" y="690430"/>
                    <a:pt x="1100233" y="721036"/>
                    <a:pt x="1098102" y="751379"/>
                  </a:cubicBezTo>
                  <a:cubicBezTo>
                    <a:pt x="1096628" y="772458"/>
                    <a:pt x="1093760" y="793458"/>
                    <a:pt x="1090918" y="814406"/>
                  </a:cubicBezTo>
                  <a:cubicBezTo>
                    <a:pt x="1090312" y="818959"/>
                    <a:pt x="1087233" y="823169"/>
                    <a:pt x="1085312" y="827564"/>
                  </a:cubicBezTo>
                  <a:cubicBezTo>
                    <a:pt x="1080917" y="825038"/>
                    <a:pt x="1075733" y="823327"/>
                    <a:pt x="1072259" y="819880"/>
                  </a:cubicBezTo>
                  <a:cubicBezTo>
                    <a:pt x="1052996" y="800748"/>
                    <a:pt x="1034048" y="781300"/>
                    <a:pt x="1015153" y="761800"/>
                  </a:cubicBezTo>
                  <a:cubicBezTo>
                    <a:pt x="982363" y="727957"/>
                    <a:pt x="943521" y="703299"/>
                    <a:pt x="899915" y="686088"/>
                  </a:cubicBezTo>
                  <a:cubicBezTo>
                    <a:pt x="889862" y="682115"/>
                    <a:pt x="879072" y="679457"/>
                    <a:pt x="868388" y="677641"/>
                  </a:cubicBezTo>
                  <a:cubicBezTo>
                    <a:pt x="853177" y="675062"/>
                    <a:pt x="838335" y="675904"/>
                    <a:pt x="824545" y="684878"/>
                  </a:cubicBezTo>
                  <a:cubicBezTo>
                    <a:pt x="808834" y="695115"/>
                    <a:pt x="790939" y="702115"/>
                    <a:pt x="779018" y="717720"/>
                  </a:cubicBezTo>
                  <a:cubicBezTo>
                    <a:pt x="772044" y="726852"/>
                    <a:pt x="768965" y="736010"/>
                    <a:pt x="770860" y="748037"/>
                  </a:cubicBezTo>
                  <a:cubicBezTo>
                    <a:pt x="772386" y="757853"/>
                    <a:pt x="770281" y="768379"/>
                    <a:pt x="768965" y="778484"/>
                  </a:cubicBezTo>
                  <a:cubicBezTo>
                    <a:pt x="765834" y="802485"/>
                    <a:pt x="769650" y="825196"/>
                    <a:pt x="780044" y="847012"/>
                  </a:cubicBezTo>
                  <a:cubicBezTo>
                    <a:pt x="809597" y="908986"/>
                    <a:pt x="849730" y="963724"/>
                    <a:pt x="898809" y="1011067"/>
                  </a:cubicBezTo>
                  <a:cubicBezTo>
                    <a:pt x="945442" y="1056068"/>
                    <a:pt x="995048" y="1097989"/>
                    <a:pt x="1043943" y="1140569"/>
                  </a:cubicBezTo>
                  <a:cubicBezTo>
                    <a:pt x="1054654" y="1149885"/>
                    <a:pt x="1057364" y="1159095"/>
                    <a:pt x="1054891" y="1172701"/>
                  </a:cubicBezTo>
                  <a:cubicBezTo>
                    <a:pt x="1043733" y="1234544"/>
                    <a:pt x="1028022" y="1295071"/>
                    <a:pt x="997521" y="1350309"/>
                  </a:cubicBezTo>
                  <a:cubicBezTo>
                    <a:pt x="954389" y="1428494"/>
                    <a:pt x="904757" y="1502443"/>
                    <a:pt x="839124" y="1563917"/>
                  </a:cubicBezTo>
                  <a:cubicBezTo>
                    <a:pt x="800729" y="1599865"/>
                    <a:pt x="756991" y="1628971"/>
                    <a:pt x="708175" y="1648787"/>
                  </a:cubicBezTo>
                  <a:cubicBezTo>
                    <a:pt x="658516" y="1668945"/>
                    <a:pt x="607121" y="1683708"/>
                    <a:pt x="553594" y="1690498"/>
                  </a:cubicBezTo>
                  <a:cubicBezTo>
                    <a:pt x="516725" y="1695182"/>
                    <a:pt x="480250" y="1692840"/>
                    <a:pt x="443829" y="1687735"/>
                  </a:cubicBezTo>
                  <a:cubicBezTo>
                    <a:pt x="402223" y="1681919"/>
                    <a:pt x="363354" y="1666945"/>
                    <a:pt x="324906" y="1650761"/>
                  </a:cubicBezTo>
                  <a:cubicBezTo>
                    <a:pt x="310616" y="1644734"/>
                    <a:pt x="304695" y="1635234"/>
                    <a:pt x="304511" y="1619392"/>
                  </a:cubicBezTo>
                  <a:cubicBezTo>
                    <a:pt x="303643" y="1546075"/>
                    <a:pt x="291485" y="1474416"/>
                    <a:pt x="266195" y="1405652"/>
                  </a:cubicBezTo>
                  <a:cubicBezTo>
                    <a:pt x="258721" y="1385309"/>
                    <a:pt x="244642" y="1367204"/>
                    <a:pt x="232299" y="1348940"/>
                  </a:cubicBezTo>
                  <a:cubicBezTo>
                    <a:pt x="224957" y="1338045"/>
                    <a:pt x="215299" y="1328651"/>
                    <a:pt x="206352" y="1318914"/>
                  </a:cubicBezTo>
                  <a:cubicBezTo>
                    <a:pt x="187509" y="1298334"/>
                    <a:pt x="164956" y="1295124"/>
                    <a:pt x="141219" y="1309387"/>
                  </a:cubicBezTo>
                  <a:cubicBezTo>
                    <a:pt x="138088" y="1311229"/>
                    <a:pt x="134982" y="1313071"/>
                    <a:pt x="131351" y="1315229"/>
                  </a:cubicBezTo>
                  <a:close/>
                </a:path>
              </a:pathLst>
            </a:custGeom>
            <a:grpFill/>
            <a:ln w="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xmlns="" id="{F66640BA-1E0F-45FF-9F06-49627364860E}"/>
                </a:ext>
              </a:extLst>
            </p:cNvPr>
            <p:cNvSpPr/>
            <p:nvPr/>
          </p:nvSpPr>
          <p:spPr>
            <a:xfrm>
              <a:off x="9562091" y="310776"/>
              <a:ext cx="592668" cy="704341"/>
            </a:xfrm>
            <a:custGeom>
              <a:avLst/>
              <a:gdLst>
                <a:gd name="connsiteX0" fmla="*/ 200853 w 592668"/>
                <a:gd name="connsiteY0" fmla="*/ 69 h 704341"/>
                <a:gd name="connsiteX1" fmla="*/ 348145 w 592668"/>
                <a:gd name="connsiteY1" fmla="*/ 24543 h 704341"/>
                <a:gd name="connsiteX2" fmla="*/ 436778 w 592668"/>
                <a:gd name="connsiteY2" fmla="*/ 81701 h 704341"/>
                <a:gd name="connsiteX3" fmla="*/ 506200 w 592668"/>
                <a:gd name="connsiteY3" fmla="*/ 160439 h 704341"/>
                <a:gd name="connsiteX4" fmla="*/ 587464 w 592668"/>
                <a:gd name="connsiteY4" fmla="*/ 366127 h 704341"/>
                <a:gd name="connsiteX5" fmla="*/ 562858 w 592668"/>
                <a:gd name="connsiteY5" fmla="*/ 547129 h 704341"/>
                <a:gd name="connsiteX6" fmla="*/ 548911 w 592668"/>
                <a:gd name="connsiteY6" fmla="*/ 579946 h 704341"/>
                <a:gd name="connsiteX7" fmla="*/ 526647 w 592668"/>
                <a:gd name="connsiteY7" fmla="*/ 611025 h 704341"/>
                <a:gd name="connsiteX8" fmla="*/ 518279 w 592668"/>
                <a:gd name="connsiteY8" fmla="*/ 619499 h 704341"/>
                <a:gd name="connsiteX9" fmla="*/ 360540 w 592668"/>
                <a:gd name="connsiteY9" fmla="*/ 695579 h 704341"/>
                <a:gd name="connsiteX10" fmla="*/ 304855 w 592668"/>
                <a:gd name="connsiteY10" fmla="*/ 703737 h 704341"/>
                <a:gd name="connsiteX11" fmla="*/ 118694 w 592668"/>
                <a:gd name="connsiteY11" fmla="*/ 681605 h 704341"/>
                <a:gd name="connsiteX12" fmla="*/ 58009 w 592668"/>
                <a:gd name="connsiteY12" fmla="*/ 654815 h 704341"/>
                <a:gd name="connsiteX13" fmla="*/ 53377 w 592668"/>
                <a:gd name="connsiteY13" fmla="*/ 646368 h 704341"/>
                <a:gd name="connsiteX14" fmla="*/ 55246 w 592668"/>
                <a:gd name="connsiteY14" fmla="*/ 620683 h 704341"/>
                <a:gd name="connsiteX15" fmla="*/ 56772 w 592668"/>
                <a:gd name="connsiteY15" fmla="*/ 468891 h 704341"/>
                <a:gd name="connsiteX16" fmla="*/ 43272 w 592668"/>
                <a:gd name="connsiteY16" fmla="*/ 282915 h 704341"/>
                <a:gd name="connsiteX17" fmla="*/ 21429 w 592668"/>
                <a:gd name="connsiteY17" fmla="*/ 119781 h 704341"/>
                <a:gd name="connsiteX18" fmla="*/ 2034 w 592668"/>
                <a:gd name="connsiteY18" fmla="*/ 59596 h 704341"/>
                <a:gd name="connsiteX19" fmla="*/ 11429 w 592668"/>
                <a:gd name="connsiteY19" fmla="*/ 39701 h 704341"/>
                <a:gd name="connsiteX20" fmla="*/ 56325 w 592668"/>
                <a:gd name="connsiteY20" fmla="*/ 27385 h 704341"/>
                <a:gd name="connsiteX21" fmla="*/ 148457 w 592668"/>
                <a:gd name="connsiteY21" fmla="*/ 3990 h 704341"/>
                <a:gd name="connsiteX22" fmla="*/ 200853 w 592668"/>
                <a:gd name="connsiteY22" fmla="*/ 69 h 704341"/>
                <a:gd name="connsiteX23" fmla="*/ 115457 w 592668"/>
                <a:gd name="connsiteY23" fmla="*/ 444786 h 704341"/>
                <a:gd name="connsiteX24" fmla="*/ 97009 w 592668"/>
                <a:gd name="connsiteY24" fmla="*/ 489208 h 704341"/>
                <a:gd name="connsiteX25" fmla="*/ 111799 w 592668"/>
                <a:gd name="connsiteY25" fmla="*/ 531866 h 704341"/>
                <a:gd name="connsiteX26" fmla="*/ 153168 w 592668"/>
                <a:gd name="connsiteY26" fmla="*/ 553287 h 704341"/>
                <a:gd name="connsiteX27" fmla="*/ 176695 w 592668"/>
                <a:gd name="connsiteY27" fmla="*/ 546603 h 704341"/>
                <a:gd name="connsiteX28" fmla="*/ 197563 w 592668"/>
                <a:gd name="connsiteY28" fmla="*/ 510550 h 704341"/>
                <a:gd name="connsiteX29" fmla="*/ 226143 w 592668"/>
                <a:gd name="connsiteY29" fmla="*/ 504392 h 704341"/>
                <a:gd name="connsiteX30" fmla="*/ 272354 w 592668"/>
                <a:gd name="connsiteY30" fmla="*/ 521129 h 704341"/>
                <a:gd name="connsiteX31" fmla="*/ 348750 w 592668"/>
                <a:gd name="connsiteY31" fmla="*/ 492602 h 704341"/>
                <a:gd name="connsiteX32" fmla="*/ 357855 w 592668"/>
                <a:gd name="connsiteY32" fmla="*/ 483602 h 704341"/>
                <a:gd name="connsiteX33" fmla="*/ 360119 w 592668"/>
                <a:gd name="connsiteY33" fmla="*/ 472339 h 704341"/>
                <a:gd name="connsiteX34" fmla="*/ 349513 w 592668"/>
                <a:gd name="connsiteY34" fmla="*/ 474707 h 704341"/>
                <a:gd name="connsiteX35" fmla="*/ 276512 w 592668"/>
                <a:gd name="connsiteY35" fmla="*/ 506024 h 704341"/>
                <a:gd name="connsiteX36" fmla="*/ 241669 w 592668"/>
                <a:gd name="connsiteY36" fmla="*/ 498366 h 704341"/>
                <a:gd name="connsiteX37" fmla="*/ 207222 w 592668"/>
                <a:gd name="connsiteY37" fmla="*/ 455681 h 704341"/>
                <a:gd name="connsiteX38" fmla="*/ 223459 w 592668"/>
                <a:gd name="connsiteY38" fmla="*/ 423391 h 704341"/>
                <a:gd name="connsiteX39" fmla="*/ 268012 w 592668"/>
                <a:gd name="connsiteY39" fmla="*/ 384206 h 704341"/>
                <a:gd name="connsiteX40" fmla="*/ 248748 w 592668"/>
                <a:gd name="connsiteY40" fmla="*/ 331521 h 704341"/>
                <a:gd name="connsiteX41" fmla="*/ 181247 w 592668"/>
                <a:gd name="connsiteY41" fmla="*/ 338311 h 704341"/>
                <a:gd name="connsiteX42" fmla="*/ 177221 w 592668"/>
                <a:gd name="connsiteY42" fmla="*/ 403101 h 704341"/>
                <a:gd name="connsiteX43" fmla="*/ 169537 w 592668"/>
                <a:gd name="connsiteY43" fmla="*/ 425628 h 704341"/>
                <a:gd name="connsiteX44" fmla="*/ 114615 w 592668"/>
                <a:gd name="connsiteY44" fmla="*/ 426022 h 704341"/>
                <a:gd name="connsiteX45" fmla="*/ 77956 w 592668"/>
                <a:gd name="connsiteY45" fmla="*/ 391996 h 704341"/>
                <a:gd name="connsiteX46" fmla="*/ 73562 w 592668"/>
                <a:gd name="connsiteY46" fmla="*/ 366679 h 704341"/>
                <a:gd name="connsiteX47" fmla="*/ 81614 w 592668"/>
                <a:gd name="connsiteY47" fmla="*/ 312389 h 704341"/>
                <a:gd name="connsiteX48" fmla="*/ 81562 w 592668"/>
                <a:gd name="connsiteY48" fmla="*/ 299810 h 704341"/>
                <a:gd name="connsiteX49" fmla="*/ 71641 w 592668"/>
                <a:gd name="connsiteY49" fmla="*/ 307810 h 704341"/>
                <a:gd name="connsiteX50" fmla="*/ 62193 w 592668"/>
                <a:gd name="connsiteY50" fmla="*/ 333810 h 704341"/>
                <a:gd name="connsiteX51" fmla="*/ 111010 w 592668"/>
                <a:gd name="connsiteY51" fmla="*/ 442128 h 704341"/>
                <a:gd name="connsiteX52" fmla="*/ 115457 w 592668"/>
                <a:gd name="connsiteY52" fmla="*/ 444786 h 704341"/>
                <a:gd name="connsiteX53" fmla="*/ 476304 w 592668"/>
                <a:gd name="connsiteY53" fmla="*/ 312547 h 704341"/>
                <a:gd name="connsiteX54" fmla="*/ 390409 w 592668"/>
                <a:gd name="connsiteY54" fmla="*/ 240967 h 704341"/>
                <a:gd name="connsiteX55" fmla="*/ 341566 w 592668"/>
                <a:gd name="connsiteY55" fmla="*/ 273415 h 704341"/>
                <a:gd name="connsiteX56" fmla="*/ 341908 w 592668"/>
                <a:gd name="connsiteY56" fmla="*/ 287731 h 704341"/>
                <a:gd name="connsiteX57" fmla="*/ 355013 w 592668"/>
                <a:gd name="connsiteY57" fmla="*/ 284283 h 704341"/>
                <a:gd name="connsiteX58" fmla="*/ 361013 w 592668"/>
                <a:gd name="connsiteY58" fmla="*/ 277810 h 704341"/>
                <a:gd name="connsiteX59" fmla="*/ 420041 w 592668"/>
                <a:gd name="connsiteY59" fmla="*/ 261941 h 704341"/>
                <a:gd name="connsiteX60" fmla="*/ 459383 w 592668"/>
                <a:gd name="connsiteY60" fmla="*/ 312389 h 704341"/>
                <a:gd name="connsiteX61" fmla="*/ 461094 w 592668"/>
                <a:gd name="connsiteY61" fmla="*/ 330100 h 704341"/>
                <a:gd name="connsiteX62" fmla="*/ 467489 w 592668"/>
                <a:gd name="connsiteY62" fmla="*/ 335942 h 704341"/>
                <a:gd name="connsiteX63" fmla="*/ 474015 w 592668"/>
                <a:gd name="connsiteY63" fmla="*/ 330231 h 704341"/>
                <a:gd name="connsiteX64" fmla="*/ 476304 w 592668"/>
                <a:gd name="connsiteY64" fmla="*/ 312547 h 704341"/>
                <a:gd name="connsiteX65" fmla="*/ 122352 w 592668"/>
                <a:gd name="connsiteY65" fmla="*/ 190650 h 704341"/>
                <a:gd name="connsiteX66" fmla="*/ 140089 w 592668"/>
                <a:gd name="connsiteY66" fmla="*/ 180861 h 704341"/>
                <a:gd name="connsiteX67" fmla="*/ 167326 w 592668"/>
                <a:gd name="connsiteY67" fmla="*/ 166861 h 704341"/>
                <a:gd name="connsiteX68" fmla="*/ 220722 w 592668"/>
                <a:gd name="connsiteY68" fmla="*/ 181861 h 704341"/>
                <a:gd name="connsiteX69" fmla="*/ 231906 w 592668"/>
                <a:gd name="connsiteY69" fmla="*/ 219230 h 704341"/>
                <a:gd name="connsiteX70" fmla="*/ 232090 w 592668"/>
                <a:gd name="connsiteY70" fmla="*/ 234493 h 704341"/>
                <a:gd name="connsiteX71" fmla="*/ 248143 w 592668"/>
                <a:gd name="connsiteY71" fmla="*/ 223072 h 704341"/>
                <a:gd name="connsiteX72" fmla="*/ 173563 w 592668"/>
                <a:gd name="connsiteY72" fmla="*/ 147676 h 704341"/>
                <a:gd name="connsiteX73" fmla="*/ 123983 w 592668"/>
                <a:gd name="connsiteY73" fmla="*/ 180282 h 704341"/>
                <a:gd name="connsiteX74" fmla="*/ 122352 w 592668"/>
                <a:gd name="connsiteY74" fmla="*/ 190650 h 70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592668" h="704341">
                  <a:moveTo>
                    <a:pt x="200853" y="69"/>
                  </a:moveTo>
                  <a:cubicBezTo>
                    <a:pt x="251538" y="-984"/>
                    <a:pt x="300302" y="10200"/>
                    <a:pt x="348145" y="24543"/>
                  </a:cubicBezTo>
                  <a:cubicBezTo>
                    <a:pt x="382619" y="34885"/>
                    <a:pt x="409882" y="58675"/>
                    <a:pt x="436778" y="81701"/>
                  </a:cubicBezTo>
                  <a:cubicBezTo>
                    <a:pt x="463541" y="104623"/>
                    <a:pt x="484857" y="132413"/>
                    <a:pt x="506200" y="160439"/>
                  </a:cubicBezTo>
                  <a:cubicBezTo>
                    <a:pt x="552806" y="221572"/>
                    <a:pt x="571359" y="293310"/>
                    <a:pt x="587464" y="366127"/>
                  </a:cubicBezTo>
                  <a:cubicBezTo>
                    <a:pt x="601438" y="429312"/>
                    <a:pt x="585253" y="488734"/>
                    <a:pt x="562858" y="547129"/>
                  </a:cubicBezTo>
                  <a:cubicBezTo>
                    <a:pt x="558595" y="558235"/>
                    <a:pt x="554753" y="569682"/>
                    <a:pt x="548911" y="579946"/>
                  </a:cubicBezTo>
                  <a:cubicBezTo>
                    <a:pt x="542621" y="590946"/>
                    <a:pt x="534332" y="600841"/>
                    <a:pt x="526647" y="611025"/>
                  </a:cubicBezTo>
                  <a:cubicBezTo>
                    <a:pt x="524279" y="614157"/>
                    <a:pt x="520805" y="616446"/>
                    <a:pt x="518279" y="619499"/>
                  </a:cubicBezTo>
                  <a:cubicBezTo>
                    <a:pt x="477278" y="668895"/>
                    <a:pt x="421172" y="686895"/>
                    <a:pt x="360540" y="695579"/>
                  </a:cubicBezTo>
                  <a:cubicBezTo>
                    <a:pt x="341960" y="698237"/>
                    <a:pt x="323486" y="702974"/>
                    <a:pt x="304855" y="703737"/>
                  </a:cubicBezTo>
                  <a:cubicBezTo>
                    <a:pt x="241722" y="706263"/>
                    <a:pt x="179142" y="701237"/>
                    <a:pt x="118694" y="681605"/>
                  </a:cubicBezTo>
                  <a:cubicBezTo>
                    <a:pt x="97746" y="674816"/>
                    <a:pt x="78035" y="664210"/>
                    <a:pt x="58009" y="654815"/>
                  </a:cubicBezTo>
                  <a:cubicBezTo>
                    <a:pt x="55588" y="653684"/>
                    <a:pt x="53377" y="649263"/>
                    <a:pt x="53377" y="646368"/>
                  </a:cubicBezTo>
                  <a:cubicBezTo>
                    <a:pt x="53403" y="637815"/>
                    <a:pt x="55088" y="629262"/>
                    <a:pt x="55246" y="620683"/>
                  </a:cubicBezTo>
                  <a:cubicBezTo>
                    <a:pt x="56061" y="570077"/>
                    <a:pt x="58693" y="519392"/>
                    <a:pt x="56772" y="468891"/>
                  </a:cubicBezTo>
                  <a:cubicBezTo>
                    <a:pt x="54403" y="406812"/>
                    <a:pt x="49430" y="344758"/>
                    <a:pt x="43272" y="282915"/>
                  </a:cubicBezTo>
                  <a:cubicBezTo>
                    <a:pt x="37824" y="228335"/>
                    <a:pt x="30219" y="173913"/>
                    <a:pt x="21429" y="119781"/>
                  </a:cubicBezTo>
                  <a:cubicBezTo>
                    <a:pt x="18087" y="99202"/>
                    <a:pt x="9061" y="79491"/>
                    <a:pt x="2034" y="59596"/>
                  </a:cubicBezTo>
                  <a:cubicBezTo>
                    <a:pt x="-1966" y="48254"/>
                    <a:pt x="-676" y="43543"/>
                    <a:pt x="11429" y="39701"/>
                  </a:cubicBezTo>
                  <a:cubicBezTo>
                    <a:pt x="26219" y="35017"/>
                    <a:pt x="41324" y="31306"/>
                    <a:pt x="56325" y="27385"/>
                  </a:cubicBezTo>
                  <a:cubicBezTo>
                    <a:pt x="86983" y="19385"/>
                    <a:pt x="117457" y="10437"/>
                    <a:pt x="148457" y="3990"/>
                  </a:cubicBezTo>
                  <a:cubicBezTo>
                    <a:pt x="165484" y="463"/>
                    <a:pt x="183379" y="1253"/>
                    <a:pt x="200853" y="69"/>
                  </a:cubicBezTo>
                  <a:close/>
                  <a:moveTo>
                    <a:pt x="115457" y="444786"/>
                  </a:moveTo>
                  <a:cubicBezTo>
                    <a:pt x="109141" y="459970"/>
                    <a:pt x="102878" y="474497"/>
                    <a:pt x="97009" y="489208"/>
                  </a:cubicBezTo>
                  <a:cubicBezTo>
                    <a:pt x="88483" y="510629"/>
                    <a:pt x="91694" y="520419"/>
                    <a:pt x="111799" y="531866"/>
                  </a:cubicBezTo>
                  <a:cubicBezTo>
                    <a:pt x="125273" y="539550"/>
                    <a:pt x="139352" y="546208"/>
                    <a:pt x="153168" y="553287"/>
                  </a:cubicBezTo>
                  <a:cubicBezTo>
                    <a:pt x="165984" y="559840"/>
                    <a:pt x="169274" y="558998"/>
                    <a:pt x="176695" y="546603"/>
                  </a:cubicBezTo>
                  <a:cubicBezTo>
                    <a:pt x="183826" y="534682"/>
                    <a:pt x="190484" y="522498"/>
                    <a:pt x="197563" y="510550"/>
                  </a:cubicBezTo>
                  <a:cubicBezTo>
                    <a:pt x="208301" y="492497"/>
                    <a:pt x="209774" y="491997"/>
                    <a:pt x="226143" y="504392"/>
                  </a:cubicBezTo>
                  <a:cubicBezTo>
                    <a:pt x="239933" y="514840"/>
                    <a:pt x="254222" y="523708"/>
                    <a:pt x="272354" y="521129"/>
                  </a:cubicBezTo>
                  <a:cubicBezTo>
                    <a:pt x="299828" y="517208"/>
                    <a:pt x="325513" y="508024"/>
                    <a:pt x="348750" y="492602"/>
                  </a:cubicBezTo>
                  <a:cubicBezTo>
                    <a:pt x="352276" y="490260"/>
                    <a:pt x="355776" y="487181"/>
                    <a:pt x="357855" y="483602"/>
                  </a:cubicBezTo>
                  <a:cubicBezTo>
                    <a:pt x="359671" y="480471"/>
                    <a:pt x="359461" y="476155"/>
                    <a:pt x="360119" y="472339"/>
                  </a:cubicBezTo>
                  <a:cubicBezTo>
                    <a:pt x="356540" y="473076"/>
                    <a:pt x="351960" y="472628"/>
                    <a:pt x="349513" y="474707"/>
                  </a:cubicBezTo>
                  <a:cubicBezTo>
                    <a:pt x="328355" y="492734"/>
                    <a:pt x="303039" y="500813"/>
                    <a:pt x="276512" y="506024"/>
                  </a:cubicBezTo>
                  <a:cubicBezTo>
                    <a:pt x="263907" y="508497"/>
                    <a:pt x="252196" y="505866"/>
                    <a:pt x="241669" y="498366"/>
                  </a:cubicBezTo>
                  <a:cubicBezTo>
                    <a:pt x="226222" y="487339"/>
                    <a:pt x="214932" y="473102"/>
                    <a:pt x="207222" y="455681"/>
                  </a:cubicBezTo>
                  <a:cubicBezTo>
                    <a:pt x="197037" y="432654"/>
                    <a:pt x="199248" y="428865"/>
                    <a:pt x="223459" y="423391"/>
                  </a:cubicBezTo>
                  <a:cubicBezTo>
                    <a:pt x="244933" y="418522"/>
                    <a:pt x="262196" y="406706"/>
                    <a:pt x="268012" y="384206"/>
                  </a:cubicBezTo>
                  <a:cubicBezTo>
                    <a:pt x="273512" y="362916"/>
                    <a:pt x="265696" y="344969"/>
                    <a:pt x="248748" y="331521"/>
                  </a:cubicBezTo>
                  <a:cubicBezTo>
                    <a:pt x="228722" y="315626"/>
                    <a:pt x="201721" y="318652"/>
                    <a:pt x="181247" y="338311"/>
                  </a:cubicBezTo>
                  <a:cubicBezTo>
                    <a:pt x="162852" y="355969"/>
                    <a:pt x="161326" y="380338"/>
                    <a:pt x="177221" y="403101"/>
                  </a:cubicBezTo>
                  <a:cubicBezTo>
                    <a:pt x="186274" y="416075"/>
                    <a:pt x="184537" y="421154"/>
                    <a:pt x="169537" y="425628"/>
                  </a:cubicBezTo>
                  <a:cubicBezTo>
                    <a:pt x="151273" y="431075"/>
                    <a:pt x="133115" y="429654"/>
                    <a:pt x="114615" y="426022"/>
                  </a:cubicBezTo>
                  <a:cubicBezTo>
                    <a:pt x="94957" y="422154"/>
                    <a:pt x="84509" y="408891"/>
                    <a:pt x="77956" y="391996"/>
                  </a:cubicBezTo>
                  <a:cubicBezTo>
                    <a:pt x="74904" y="384153"/>
                    <a:pt x="74377" y="375206"/>
                    <a:pt x="73562" y="366679"/>
                  </a:cubicBezTo>
                  <a:cubicBezTo>
                    <a:pt x="71798" y="347995"/>
                    <a:pt x="73325" y="329758"/>
                    <a:pt x="81614" y="312389"/>
                  </a:cubicBezTo>
                  <a:cubicBezTo>
                    <a:pt x="83246" y="308968"/>
                    <a:pt x="81667" y="304047"/>
                    <a:pt x="81562" y="299810"/>
                  </a:cubicBezTo>
                  <a:cubicBezTo>
                    <a:pt x="78167" y="302442"/>
                    <a:pt x="73325" y="304363"/>
                    <a:pt x="71641" y="307810"/>
                  </a:cubicBezTo>
                  <a:cubicBezTo>
                    <a:pt x="67640" y="316073"/>
                    <a:pt x="64167" y="324863"/>
                    <a:pt x="62193" y="333810"/>
                  </a:cubicBezTo>
                  <a:cubicBezTo>
                    <a:pt x="53561" y="372916"/>
                    <a:pt x="59561" y="423364"/>
                    <a:pt x="111010" y="442128"/>
                  </a:cubicBezTo>
                  <a:cubicBezTo>
                    <a:pt x="112325" y="442575"/>
                    <a:pt x="113352" y="443470"/>
                    <a:pt x="115457" y="444786"/>
                  </a:cubicBezTo>
                  <a:close/>
                  <a:moveTo>
                    <a:pt x="476304" y="312547"/>
                  </a:moveTo>
                  <a:cubicBezTo>
                    <a:pt x="476620" y="267388"/>
                    <a:pt x="434856" y="232283"/>
                    <a:pt x="390409" y="240967"/>
                  </a:cubicBezTo>
                  <a:cubicBezTo>
                    <a:pt x="369908" y="244967"/>
                    <a:pt x="352539" y="255046"/>
                    <a:pt x="341566" y="273415"/>
                  </a:cubicBezTo>
                  <a:cubicBezTo>
                    <a:pt x="339487" y="276889"/>
                    <a:pt x="341671" y="282889"/>
                    <a:pt x="341908" y="287731"/>
                  </a:cubicBezTo>
                  <a:cubicBezTo>
                    <a:pt x="346303" y="286652"/>
                    <a:pt x="350961" y="286126"/>
                    <a:pt x="355013" y="284283"/>
                  </a:cubicBezTo>
                  <a:cubicBezTo>
                    <a:pt x="357487" y="283178"/>
                    <a:pt x="359040" y="280020"/>
                    <a:pt x="361013" y="277810"/>
                  </a:cubicBezTo>
                  <a:cubicBezTo>
                    <a:pt x="377356" y="259415"/>
                    <a:pt x="397514" y="253994"/>
                    <a:pt x="420041" y="261941"/>
                  </a:cubicBezTo>
                  <a:cubicBezTo>
                    <a:pt x="444462" y="270573"/>
                    <a:pt x="457988" y="287941"/>
                    <a:pt x="459383" y="312389"/>
                  </a:cubicBezTo>
                  <a:cubicBezTo>
                    <a:pt x="459725" y="318310"/>
                    <a:pt x="459752" y="324389"/>
                    <a:pt x="461094" y="330100"/>
                  </a:cubicBezTo>
                  <a:cubicBezTo>
                    <a:pt x="461673" y="332574"/>
                    <a:pt x="465252" y="335916"/>
                    <a:pt x="467489" y="335942"/>
                  </a:cubicBezTo>
                  <a:cubicBezTo>
                    <a:pt x="469725" y="335968"/>
                    <a:pt x="473357" y="332705"/>
                    <a:pt x="474015" y="330231"/>
                  </a:cubicBezTo>
                  <a:cubicBezTo>
                    <a:pt x="475541" y="324521"/>
                    <a:pt x="475620" y="318442"/>
                    <a:pt x="476304" y="312547"/>
                  </a:cubicBezTo>
                  <a:close/>
                  <a:moveTo>
                    <a:pt x="122352" y="190650"/>
                  </a:moveTo>
                  <a:cubicBezTo>
                    <a:pt x="130352" y="186229"/>
                    <a:pt x="135194" y="183466"/>
                    <a:pt x="140089" y="180861"/>
                  </a:cubicBezTo>
                  <a:cubicBezTo>
                    <a:pt x="149115" y="176071"/>
                    <a:pt x="157800" y="170282"/>
                    <a:pt x="167326" y="166861"/>
                  </a:cubicBezTo>
                  <a:cubicBezTo>
                    <a:pt x="189774" y="158755"/>
                    <a:pt x="211485" y="164255"/>
                    <a:pt x="220722" y="181861"/>
                  </a:cubicBezTo>
                  <a:cubicBezTo>
                    <a:pt x="226669" y="193177"/>
                    <a:pt x="228827" y="206572"/>
                    <a:pt x="231906" y="219230"/>
                  </a:cubicBezTo>
                  <a:cubicBezTo>
                    <a:pt x="233090" y="224098"/>
                    <a:pt x="232090" y="229493"/>
                    <a:pt x="232090" y="234493"/>
                  </a:cubicBezTo>
                  <a:cubicBezTo>
                    <a:pt x="243617" y="237046"/>
                    <a:pt x="246591" y="230941"/>
                    <a:pt x="248143" y="223072"/>
                  </a:cubicBezTo>
                  <a:cubicBezTo>
                    <a:pt x="257249" y="176940"/>
                    <a:pt x="220248" y="140123"/>
                    <a:pt x="173563" y="147676"/>
                  </a:cubicBezTo>
                  <a:cubicBezTo>
                    <a:pt x="151615" y="151229"/>
                    <a:pt x="139221" y="167519"/>
                    <a:pt x="123983" y="180282"/>
                  </a:cubicBezTo>
                  <a:cubicBezTo>
                    <a:pt x="122536" y="181492"/>
                    <a:pt x="123141" y="185177"/>
                    <a:pt x="122352" y="190650"/>
                  </a:cubicBezTo>
                  <a:close/>
                </a:path>
              </a:pathLst>
            </a:custGeom>
            <a:grpFill/>
            <a:ln w="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xmlns="" id="{23B42AAF-00B4-4F93-9AA8-1B51972958C4}"/>
                </a:ext>
              </a:extLst>
            </p:cNvPr>
            <p:cNvSpPr/>
            <p:nvPr/>
          </p:nvSpPr>
          <p:spPr>
            <a:xfrm>
              <a:off x="8482680" y="1456314"/>
              <a:ext cx="316569" cy="522277"/>
            </a:xfrm>
            <a:custGeom>
              <a:avLst/>
              <a:gdLst>
                <a:gd name="connsiteX0" fmla="*/ 272 w 316569"/>
                <a:gd name="connsiteY0" fmla="*/ 151288 h 522277"/>
                <a:gd name="connsiteX1" fmla="*/ 15430 w 316569"/>
                <a:gd name="connsiteY1" fmla="*/ 58549 h 522277"/>
                <a:gd name="connsiteX2" fmla="*/ 48483 w 316569"/>
                <a:gd name="connsiteY2" fmla="*/ 44075 h 522277"/>
                <a:gd name="connsiteX3" fmla="*/ 69483 w 316569"/>
                <a:gd name="connsiteY3" fmla="*/ 63997 h 522277"/>
                <a:gd name="connsiteX4" fmla="*/ 83431 w 316569"/>
                <a:gd name="connsiteY4" fmla="*/ 93497 h 522277"/>
                <a:gd name="connsiteX5" fmla="*/ 91747 w 316569"/>
                <a:gd name="connsiteY5" fmla="*/ 100260 h 522277"/>
                <a:gd name="connsiteX6" fmla="*/ 95484 w 316569"/>
                <a:gd name="connsiteY6" fmla="*/ 89497 h 522277"/>
                <a:gd name="connsiteX7" fmla="*/ 79562 w 316569"/>
                <a:gd name="connsiteY7" fmla="*/ 53312 h 522277"/>
                <a:gd name="connsiteX8" fmla="*/ 78378 w 316569"/>
                <a:gd name="connsiteY8" fmla="*/ 14575 h 522277"/>
                <a:gd name="connsiteX9" fmla="*/ 118326 w 316569"/>
                <a:gd name="connsiteY9" fmla="*/ 1864 h 522277"/>
                <a:gd name="connsiteX10" fmla="*/ 145090 w 316569"/>
                <a:gd name="connsiteY10" fmla="*/ 38891 h 522277"/>
                <a:gd name="connsiteX11" fmla="*/ 144695 w 316569"/>
                <a:gd name="connsiteY11" fmla="*/ 66681 h 522277"/>
                <a:gd name="connsiteX12" fmla="*/ 150037 w 316569"/>
                <a:gd name="connsiteY12" fmla="*/ 97629 h 522277"/>
                <a:gd name="connsiteX13" fmla="*/ 159774 w 316569"/>
                <a:gd name="connsiteY13" fmla="*/ 104866 h 522277"/>
                <a:gd name="connsiteX14" fmla="*/ 161116 w 316569"/>
                <a:gd name="connsiteY14" fmla="*/ 94260 h 522277"/>
                <a:gd name="connsiteX15" fmla="*/ 164748 w 316569"/>
                <a:gd name="connsiteY15" fmla="*/ 36128 h 522277"/>
                <a:gd name="connsiteX16" fmla="*/ 210485 w 316569"/>
                <a:gd name="connsiteY16" fmla="*/ 21022 h 522277"/>
                <a:gd name="connsiteX17" fmla="*/ 252618 w 316569"/>
                <a:gd name="connsiteY17" fmla="*/ 63970 h 522277"/>
                <a:gd name="connsiteX18" fmla="*/ 299381 w 316569"/>
                <a:gd name="connsiteY18" fmla="*/ 177630 h 522277"/>
                <a:gd name="connsiteX19" fmla="*/ 316540 w 316569"/>
                <a:gd name="connsiteY19" fmla="*/ 311237 h 522277"/>
                <a:gd name="connsiteX20" fmla="*/ 299460 w 316569"/>
                <a:gd name="connsiteY20" fmla="*/ 449476 h 522277"/>
                <a:gd name="connsiteX21" fmla="*/ 271776 w 316569"/>
                <a:gd name="connsiteY21" fmla="*/ 502872 h 522277"/>
                <a:gd name="connsiteX22" fmla="*/ 211301 w 316569"/>
                <a:gd name="connsiteY22" fmla="*/ 520872 h 522277"/>
                <a:gd name="connsiteX23" fmla="*/ 149669 w 316569"/>
                <a:gd name="connsiteY23" fmla="*/ 488898 h 522277"/>
                <a:gd name="connsiteX24" fmla="*/ 65931 w 316569"/>
                <a:gd name="connsiteY24" fmla="*/ 382475 h 522277"/>
                <a:gd name="connsiteX25" fmla="*/ 272 w 316569"/>
                <a:gd name="connsiteY25" fmla="*/ 151288 h 522277"/>
                <a:gd name="connsiteX26" fmla="*/ 232670 w 316569"/>
                <a:gd name="connsiteY26" fmla="*/ 412686 h 522277"/>
                <a:gd name="connsiteX27" fmla="*/ 201196 w 316569"/>
                <a:gd name="connsiteY27" fmla="*/ 351317 h 522277"/>
                <a:gd name="connsiteX28" fmla="*/ 170906 w 316569"/>
                <a:gd name="connsiteY28" fmla="*/ 354790 h 522277"/>
                <a:gd name="connsiteX29" fmla="*/ 159406 w 316569"/>
                <a:gd name="connsiteY29" fmla="*/ 377080 h 522277"/>
                <a:gd name="connsiteX30" fmla="*/ 180353 w 316569"/>
                <a:gd name="connsiteY30" fmla="*/ 436186 h 522277"/>
                <a:gd name="connsiteX31" fmla="*/ 186722 w 316569"/>
                <a:gd name="connsiteY31" fmla="*/ 440871 h 522277"/>
                <a:gd name="connsiteX32" fmla="*/ 219696 w 316569"/>
                <a:gd name="connsiteY32" fmla="*/ 442608 h 522277"/>
                <a:gd name="connsiteX33" fmla="*/ 232670 w 316569"/>
                <a:gd name="connsiteY33" fmla="*/ 412686 h 522277"/>
                <a:gd name="connsiteX34" fmla="*/ 220485 w 316569"/>
                <a:gd name="connsiteY34" fmla="*/ 159393 h 522277"/>
                <a:gd name="connsiteX35" fmla="*/ 193064 w 316569"/>
                <a:gd name="connsiteY35" fmla="*/ 185762 h 522277"/>
                <a:gd name="connsiteX36" fmla="*/ 227828 w 316569"/>
                <a:gd name="connsiteY36" fmla="*/ 225999 h 522277"/>
                <a:gd name="connsiteX37" fmla="*/ 254618 w 316569"/>
                <a:gd name="connsiteY37" fmla="*/ 199315 h 522277"/>
                <a:gd name="connsiteX38" fmla="*/ 220485 w 316569"/>
                <a:gd name="connsiteY38" fmla="*/ 159393 h 522277"/>
                <a:gd name="connsiteX39" fmla="*/ 165616 w 316569"/>
                <a:gd name="connsiteY39" fmla="*/ 173340 h 522277"/>
                <a:gd name="connsiteX40" fmla="*/ 129274 w 316569"/>
                <a:gd name="connsiteY40" fmla="*/ 134998 h 522277"/>
                <a:gd name="connsiteX41" fmla="*/ 105984 w 316569"/>
                <a:gd name="connsiteY41" fmla="*/ 168867 h 522277"/>
                <a:gd name="connsiteX42" fmla="*/ 135511 w 316569"/>
                <a:gd name="connsiteY42" fmla="*/ 205788 h 522277"/>
                <a:gd name="connsiteX43" fmla="*/ 165616 w 316569"/>
                <a:gd name="connsiteY43" fmla="*/ 173340 h 522277"/>
                <a:gd name="connsiteX44" fmla="*/ 61404 w 316569"/>
                <a:gd name="connsiteY44" fmla="*/ 184077 h 522277"/>
                <a:gd name="connsiteX45" fmla="*/ 36430 w 316569"/>
                <a:gd name="connsiteY45" fmla="*/ 207446 h 522277"/>
                <a:gd name="connsiteX46" fmla="*/ 68167 w 316569"/>
                <a:gd name="connsiteY46" fmla="*/ 240341 h 522277"/>
                <a:gd name="connsiteX47" fmla="*/ 92063 w 316569"/>
                <a:gd name="connsiteY47" fmla="*/ 216920 h 522277"/>
                <a:gd name="connsiteX48" fmla="*/ 61404 w 316569"/>
                <a:gd name="connsiteY48" fmla="*/ 184077 h 522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316569" h="522277">
                  <a:moveTo>
                    <a:pt x="272" y="151288"/>
                  </a:moveTo>
                  <a:cubicBezTo>
                    <a:pt x="-1649" y="119155"/>
                    <a:pt x="6956" y="88813"/>
                    <a:pt x="15430" y="58549"/>
                  </a:cubicBezTo>
                  <a:cubicBezTo>
                    <a:pt x="19693" y="43365"/>
                    <a:pt x="34798" y="36444"/>
                    <a:pt x="48483" y="44075"/>
                  </a:cubicBezTo>
                  <a:cubicBezTo>
                    <a:pt x="56694" y="48654"/>
                    <a:pt x="64167" y="56128"/>
                    <a:pt x="69483" y="63997"/>
                  </a:cubicBezTo>
                  <a:cubicBezTo>
                    <a:pt x="75510" y="72892"/>
                    <a:pt x="78431" y="83839"/>
                    <a:pt x="83431" y="93497"/>
                  </a:cubicBezTo>
                  <a:cubicBezTo>
                    <a:pt x="84931" y="96418"/>
                    <a:pt x="88905" y="98050"/>
                    <a:pt x="91747" y="100260"/>
                  </a:cubicBezTo>
                  <a:cubicBezTo>
                    <a:pt x="93115" y="96629"/>
                    <a:pt x="96510" y="92234"/>
                    <a:pt x="95484" y="89497"/>
                  </a:cubicBezTo>
                  <a:cubicBezTo>
                    <a:pt x="90905" y="77155"/>
                    <a:pt x="85615" y="65023"/>
                    <a:pt x="79562" y="53312"/>
                  </a:cubicBezTo>
                  <a:cubicBezTo>
                    <a:pt x="72852" y="40365"/>
                    <a:pt x="65431" y="28338"/>
                    <a:pt x="78378" y="14575"/>
                  </a:cubicBezTo>
                  <a:cubicBezTo>
                    <a:pt x="90378" y="1812"/>
                    <a:pt x="103615" y="-3004"/>
                    <a:pt x="118326" y="1864"/>
                  </a:cubicBezTo>
                  <a:cubicBezTo>
                    <a:pt x="133721" y="6970"/>
                    <a:pt x="144669" y="21786"/>
                    <a:pt x="145090" y="38891"/>
                  </a:cubicBezTo>
                  <a:cubicBezTo>
                    <a:pt x="145326" y="48154"/>
                    <a:pt x="143958" y="57497"/>
                    <a:pt x="144695" y="66681"/>
                  </a:cubicBezTo>
                  <a:cubicBezTo>
                    <a:pt x="145537" y="77102"/>
                    <a:pt x="147274" y="87576"/>
                    <a:pt x="150037" y="97629"/>
                  </a:cubicBezTo>
                  <a:cubicBezTo>
                    <a:pt x="150879" y="100708"/>
                    <a:pt x="156406" y="102497"/>
                    <a:pt x="159774" y="104866"/>
                  </a:cubicBezTo>
                  <a:cubicBezTo>
                    <a:pt x="160300" y="101313"/>
                    <a:pt x="162169" y="97260"/>
                    <a:pt x="161116" y="94260"/>
                  </a:cubicBezTo>
                  <a:cubicBezTo>
                    <a:pt x="154169" y="74260"/>
                    <a:pt x="157406" y="55102"/>
                    <a:pt x="164748" y="36128"/>
                  </a:cubicBezTo>
                  <a:cubicBezTo>
                    <a:pt x="172564" y="15943"/>
                    <a:pt x="193538" y="7759"/>
                    <a:pt x="210485" y="21022"/>
                  </a:cubicBezTo>
                  <a:cubicBezTo>
                    <a:pt x="226170" y="33286"/>
                    <a:pt x="240380" y="48207"/>
                    <a:pt x="252618" y="63970"/>
                  </a:cubicBezTo>
                  <a:cubicBezTo>
                    <a:pt x="278486" y="97339"/>
                    <a:pt x="290960" y="136735"/>
                    <a:pt x="299381" y="177630"/>
                  </a:cubicBezTo>
                  <a:cubicBezTo>
                    <a:pt x="308434" y="221736"/>
                    <a:pt x="317145" y="265868"/>
                    <a:pt x="316540" y="311237"/>
                  </a:cubicBezTo>
                  <a:cubicBezTo>
                    <a:pt x="315908" y="357948"/>
                    <a:pt x="312408" y="404265"/>
                    <a:pt x="299460" y="449476"/>
                  </a:cubicBezTo>
                  <a:cubicBezTo>
                    <a:pt x="293802" y="469213"/>
                    <a:pt x="284250" y="486819"/>
                    <a:pt x="271776" y="502872"/>
                  </a:cubicBezTo>
                  <a:cubicBezTo>
                    <a:pt x="256039" y="523135"/>
                    <a:pt x="234065" y="524109"/>
                    <a:pt x="211301" y="520872"/>
                  </a:cubicBezTo>
                  <a:cubicBezTo>
                    <a:pt x="187143" y="517424"/>
                    <a:pt x="167616" y="504661"/>
                    <a:pt x="149669" y="488898"/>
                  </a:cubicBezTo>
                  <a:cubicBezTo>
                    <a:pt x="115168" y="458608"/>
                    <a:pt x="88852" y="421923"/>
                    <a:pt x="65931" y="382475"/>
                  </a:cubicBezTo>
                  <a:cubicBezTo>
                    <a:pt x="24430" y="310921"/>
                    <a:pt x="3272" y="233657"/>
                    <a:pt x="272" y="151288"/>
                  </a:cubicBezTo>
                  <a:close/>
                  <a:moveTo>
                    <a:pt x="232670" y="412686"/>
                  </a:moveTo>
                  <a:cubicBezTo>
                    <a:pt x="232801" y="384949"/>
                    <a:pt x="221959" y="364159"/>
                    <a:pt x="201196" y="351317"/>
                  </a:cubicBezTo>
                  <a:cubicBezTo>
                    <a:pt x="190011" y="344396"/>
                    <a:pt x="179327" y="344843"/>
                    <a:pt x="170906" y="354790"/>
                  </a:cubicBezTo>
                  <a:cubicBezTo>
                    <a:pt x="165590" y="361054"/>
                    <a:pt x="160748" y="369159"/>
                    <a:pt x="159406" y="377080"/>
                  </a:cubicBezTo>
                  <a:cubicBezTo>
                    <a:pt x="155537" y="400160"/>
                    <a:pt x="163932" y="419844"/>
                    <a:pt x="180353" y="436186"/>
                  </a:cubicBezTo>
                  <a:cubicBezTo>
                    <a:pt x="182195" y="438029"/>
                    <a:pt x="184432" y="439581"/>
                    <a:pt x="186722" y="440871"/>
                  </a:cubicBezTo>
                  <a:cubicBezTo>
                    <a:pt x="197380" y="446950"/>
                    <a:pt x="208512" y="448924"/>
                    <a:pt x="219696" y="442608"/>
                  </a:cubicBezTo>
                  <a:cubicBezTo>
                    <a:pt x="231854" y="435739"/>
                    <a:pt x="233117" y="423923"/>
                    <a:pt x="232670" y="412686"/>
                  </a:cubicBezTo>
                  <a:close/>
                  <a:moveTo>
                    <a:pt x="220485" y="159393"/>
                  </a:moveTo>
                  <a:cubicBezTo>
                    <a:pt x="202590" y="159261"/>
                    <a:pt x="193169" y="168314"/>
                    <a:pt x="193064" y="185762"/>
                  </a:cubicBezTo>
                  <a:cubicBezTo>
                    <a:pt x="192932" y="206473"/>
                    <a:pt x="209880" y="226078"/>
                    <a:pt x="227828" y="225999"/>
                  </a:cubicBezTo>
                  <a:cubicBezTo>
                    <a:pt x="241986" y="225947"/>
                    <a:pt x="254249" y="213709"/>
                    <a:pt x="254618" y="199315"/>
                  </a:cubicBezTo>
                  <a:cubicBezTo>
                    <a:pt x="255170" y="177788"/>
                    <a:pt x="239538" y="159524"/>
                    <a:pt x="220485" y="159393"/>
                  </a:cubicBezTo>
                  <a:close/>
                  <a:moveTo>
                    <a:pt x="165616" y="173340"/>
                  </a:moveTo>
                  <a:cubicBezTo>
                    <a:pt x="165511" y="152209"/>
                    <a:pt x="149116" y="134892"/>
                    <a:pt x="129274" y="134998"/>
                  </a:cubicBezTo>
                  <a:cubicBezTo>
                    <a:pt x="118063" y="135050"/>
                    <a:pt x="106010" y="152603"/>
                    <a:pt x="105984" y="168867"/>
                  </a:cubicBezTo>
                  <a:cubicBezTo>
                    <a:pt x="105957" y="184393"/>
                    <a:pt x="123537" y="206367"/>
                    <a:pt x="135511" y="205788"/>
                  </a:cubicBezTo>
                  <a:cubicBezTo>
                    <a:pt x="148879" y="205183"/>
                    <a:pt x="165669" y="187077"/>
                    <a:pt x="165616" y="173340"/>
                  </a:cubicBezTo>
                  <a:close/>
                  <a:moveTo>
                    <a:pt x="61404" y="184077"/>
                  </a:moveTo>
                  <a:cubicBezTo>
                    <a:pt x="48720" y="183709"/>
                    <a:pt x="37167" y="194525"/>
                    <a:pt x="36430" y="207446"/>
                  </a:cubicBezTo>
                  <a:cubicBezTo>
                    <a:pt x="35641" y="221631"/>
                    <a:pt x="53351" y="239973"/>
                    <a:pt x="68167" y="240341"/>
                  </a:cubicBezTo>
                  <a:cubicBezTo>
                    <a:pt x="79668" y="240631"/>
                    <a:pt x="91615" y="228920"/>
                    <a:pt x="92063" y="216920"/>
                  </a:cubicBezTo>
                  <a:cubicBezTo>
                    <a:pt x="92615" y="203341"/>
                    <a:pt x="75010" y="184472"/>
                    <a:pt x="61404" y="184077"/>
                  </a:cubicBezTo>
                  <a:close/>
                </a:path>
              </a:pathLst>
            </a:custGeom>
            <a:grpFill/>
            <a:ln w="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xmlns="" id="{52EE1EB8-E26A-4763-9BFD-80DB0727CB6A}"/>
                </a:ext>
              </a:extLst>
            </p:cNvPr>
            <p:cNvSpPr/>
            <p:nvPr/>
          </p:nvSpPr>
          <p:spPr>
            <a:xfrm>
              <a:off x="9927433" y="925854"/>
              <a:ext cx="231875" cy="885283"/>
            </a:xfrm>
            <a:custGeom>
              <a:avLst/>
              <a:gdLst>
                <a:gd name="connsiteX0" fmla="*/ 179832 w 231875"/>
                <a:gd name="connsiteY0" fmla="*/ 0 h 885283"/>
                <a:gd name="connsiteX1" fmla="*/ 192437 w 231875"/>
                <a:gd name="connsiteY1" fmla="*/ 32501 h 885283"/>
                <a:gd name="connsiteX2" fmla="*/ 209411 w 231875"/>
                <a:gd name="connsiteY2" fmla="*/ 146344 h 885283"/>
                <a:gd name="connsiteX3" fmla="*/ 226727 w 231875"/>
                <a:gd name="connsiteY3" fmla="*/ 280057 h 885283"/>
                <a:gd name="connsiteX4" fmla="*/ 228780 w 231875"/>
                <a:gd name="connsiteY4" fmla="*/ 372374 h 885283"/>
                <a:gd name="connsiteX5" fmla="*/ 231833 w 231875"/>
                <a:gd name="connsiteY5" fmla="*/ 424848 h 885283"/>
                <a:gd name="connsiteX6" fmla="*/ 230543 w 231875"/>
                <a:gd name="connsiteY6" fmla="*/ 470454 h 885283"/>
                <a:gd name="connsiteX7" fmla="*/ 216332 w 231875"/>
                <a:gd name="connsiteY7" fmla="*/ 685405 h 885283"/>
                <a:gd name="connsiteX8" fmla="*/ 169332 w 231875"/>
                <a:gd name="connsiteY8" fmla="*/ 841302 h 885283"/>
                <a:gd name="connsiteX9" fmla="*/ 128752 w 231875"/>
                <a:gd name="connsiteY9" fmla="*/ 880855 h 885283"/>
                <a:gd name="connsiteX10" fmla="*/ 98173 w 231875"/>
                <a:gd name="connsiteY10" fmla="*/ 884645 h 885283"/>
                <a:gd name="connsiteX11" fmla="*/ 49909 w 231875"/>
                <a:gd name="connsiteY11" fmla="*/ 860750 h 885283"/>
                <a:gd name="connsiteX12" fmla="*/ 1724 w 231875"/>
                <a:gd name="connsiteY12" fmla="*/ 789985 h 885283"/>
                <a:gd name="connsiteX13" fmla="*/ 6224 w 231875"/>
                <a:gd name="connsiteY13" fmla="*/ 769854 h 885283"/>
                <a:gd name="connsiteX14" fmla="*/ 99331 w 231875"/>
                <a:gd name="connsiteY14" fmla="*/ 613009 h 885283"/>
                <a:gd name="connsiteX15" fmla="*/ 125278 w 231875"/>
                <a:gd name="connsiteY15" fmla="*/ 497955 h 885283"/>
                <a:gd name="connsiteX16" fmla="*/ 149489 w 231875"/>
                <a:gd name="connsiteY16" fmla="*/ 256635 h 885283"/>
                <a:gd name="connsiteX17" fmla="*/ 147068 w 231875"/>
                <a:gd name="connsiteY17" fmla="*/ 130502 h 885283"/>
                <a:gd name="connsiteX18" fmla="*/ 139963 w 231875"/>
                <a:gd name="connsiteY18" fmla="*/ 64396 h 885283"/>
                <a:gd name="connsiteX19" fmla="*/ 153937 w 231875"/>
                <a:gd name="connsiteY19" fmla="*/ 25342 h 885283"/>
                <a:gd name="connsiteX20" fmla="*/ 179832 w 231875"/>
                <a:gd name="connsiteY20" fmla="*/ 0 h 885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31875" h="885283">
                  <a:moveTo>
                    <a:pt x="179832" y="0"/>
                  </a:moveTo>
                  <a:cubicBezTo>
                    <a:pt x="190385" y="9948"/>
                    <a:pt x="190727" y="21579"/>
                    <a:pt x="192437" y="32501"/>
                  </a:cubicBezTo>
                  <a:cubicBezTo>
                    <a:pt x="198306" y="70422"/>
                    <a:pt x="204095" y="108344"/>
                    <a:pt x="209411" y="146344"/>
                  </a:cubicBezTo>
                  <a:cubicBezTo>
                    <a:pt x="215622" y="190871"/>
                    <a:pt x="222569" y="235319"/>
                    <a:pt x="226727" y="280057"/>
                  </a:cubicBezTo>
                  <a:cubicBezTo>
                    <a:pt x="229569" y="310636"/>
                    <a:pt x="227885" y="341610"/>
                    <a:pt x="228780" y="372374"/>
                  </a:cubicBezTo>
                  <a:cubicBezTo>
                    <a:pt x="229280" y="389874"/>
                    <a:pt x="231464" y="407348"/>
                    <a:pt x="231833" y="424848"/>
                  </a:cubicBezTo>
                  <a:cubicBezTo>
                    <a:pt x="232148" y="440033"/>
                    <a:pt x="230596" y="455244"/>
                    <a:pt x="230543" y="470454"/>
                  </a:cubicBezTo>
                  <a:cubicBezTo>
                    <a:pt x="230254" y="542403"/>
                    <a:pt x="224543" y="613983"/>
                    <a:pt x="216332" y="685405"/>
                  </a:cubicBezTo>
                  <a:cubicBezTo>
                    <a:pt x="210043" y="740143"/>
                    <a:pt x="194253" y="792143"/>
                    <a:pt x="169332" y="841302"/>
                  </a:cubicBezTo>
                  <a:cubicBezTo>
                    <a:pt x="160358" y="859013"/>
                    <a:pt x="146226" y="872460"/>
                    <a:pt x="128752" y="880855"/>
                  </a:cubicBezTo>
                  <a:cubicBezTo>
                    <a:pt x="119884" y="885119"/>
                    <a:pt x="108068" y="886119"/>
                    <a:pt x="98173" y="884645"/>
                  </a:cubicBezTo>
                  <a:cubicBezTo>
                    <a:pt x="79988" y="881908"/>
                    <a:pt x="63488" y="873408"/>
                    <a:pt x="49909" y="860750"/>
                  </a:cubicBezTo>
                  <a:cubicBezTo>
                    <a:pt x="28566" y="840855"/>
                    <a:pt x="12461" y="817302"/>
                    <a:pt x="1724" y="789985"/>
                  </a:cubicBezTo>
                  <a:cubicBezTo>
                    <a:pt x="-1618" y="781512"/>
                    <a:pt x="-92" y="775775"/>
                    <a:pt x="6224" y="769854"/>
                  </a:cubicBezTo>
                  <a:cubicBezTo>
                    <a:pt x="52356" y="726564"/>
                    <a:pt x="82146" y="673115"/>
                    <a:pt x="99331" y="613009"/>
                  </a:cubicBezTo>
                  <a:cubicBezTo>
                    <a:pt x="110120" y="575272"/>
                    <a:pt x="116515" y="536298"/>
                    <a:pt x="125278" y="497955"/>
                  </a:cubicBezTo>
                  <a:cubicBezTo>
                    <a:pt x="143410" y="418506"/>
                    <a:pt x="152384" y="338242"/>
                    <a:pt x="149489" y="256635"/>
                  </a:cubicBezTo>
                  <a:cubicBezTo>
                    <a:pt x="147989" y="214608"/>
                    <a:pt x="148700" y="172529"/>
                    <a:pt x="147068" y="130502"/>
                  </a:cubicBezTo>
                  <a:cubicBezTo>
                    <a:pt x="146226" y="108396"/>
                    <a:pt x="142989" y="86343"/>
                    <a:pt x="139963" y="64396"/>
                  </a:cubicBezTo>
                  <a:cubicBezTo>
                    <a:pt x="137779" y="48580"/>
                    <a:pt x="141726" y="35922"/>
                    <a:pt x="153937" y="25342"/>
                  </a:cubicBezTo>
                  <a:cubicBezTo>
                    <a:pt x="162805" y="17632"/>
                    <a:pt x="170832" y="8869"/>
                    <a:pt x="179832" y="0"/>
                  </a:cubicBezTo>
                  <a:close/>
                </a:path>
              </a:pathLst>
            </a:custGeom>
            <a:grpFill/>
            <a:ln w="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xmlns="" id="{3F0D7A87-18A1-41EA-97B7-256BB82EBF9C}"/>
                </a:ext>
              </a:extLst>
            </p:cNvPr>
            <p:cNvSpPr/>
            <p:nvPr/>
          </p:nvSpPr>
          <p:spPr>
            <a:xfrm>
              <a:off x="10145818" y="591902"/>
              <a:ext cx="199096" cy="795853"/>
            </a:xfrm>
            <a:custGeom>
              <a:avLst/>
              <a:gdLst>
                <a:gd name="connsiteX0" fmla="*/ 130449 w 199096"/>
                <a:gd name="connsiteY0" fmla="*/ 795854 h 795853"/>
                <a:gd name="connsiteX1" fmla="*/ 117449 w 199096"/>
                <a:gd name="connsiteY1" fmla="*/ 747880 h 795853"/>
                <a:gd name="connsiteX2" fmla="*/ 83528 w 199096"/>
                <a:gd name="connsiteY2" fmla="*/ 546587 h 795853"/>
                <a:gd name="connsiteX3" fmla="*/ 55317 w 199096"/>
                <a:gd name="connsiteY3" fmla="*/ 350242 h 795853"/>
                <a:gd name="connsiteX4" fmla="*/ 50553 w 199096"/>
                <a:gd name="connsiteY4" fmla="*/ 299873 h 795853"/>
                <a:gd name="connsiteX5" fmla="*/ 37185 w 199096"/>
                <a:gd name="connsiteY5" fmla="*/ 190713 h 795853"/>
                <a:gd name="connsiteX6" fmla="*/ 1921 w 199096"/>
                <a:gd name="connsiteY6" fmla="*/ 15342 h 795853"/>
                <a:gd name="connsiteX7" fmla="*/ 0 w 199096"/>
                <a:gd name="connsiteY7" fmla="*/ 1789 h 795853"/>
                <a:gd name="connsiteX8" fmla="*/ 2289 w 199096"/>
                <a:gd name="connsiteY8" fmla="*/ 0 h 795853"/>
                <a:gd name="connsiteX9" fmla="*/ 12395 w 199096"/>
                <a:gd name="connsiteY9" fmla="*/ 10053 h 795853"/>
                <a:gd name="connsiteX10" fmla="*/ 112581 w 199096"/>
                <a:gd name="connsiteY10" fmla="*/ 195635 h 795853"/>
                <a:gd name="connsiteX11" fmla="*/ 183319 w 199096"/>
                <a:gd name="connsiteY11" fmla="*/ 424322 h 795853"/>
                <a:gd name="connsiteX12" fmla="*/ 198003 w 199096"/>
                <a:gd name="connsiteY12" fmla="*/ 650668 h 795853"/>
                <a:gd name="connsiteX13" fmla="*/ 194898 w 199096"/>
                <a:gd name="connsiteY13" fmla="*/ 702168 h 795853"/>
                <a:gd name="connsiteX14" fmla="*/ 152766 w 199096"/>
                <a:gd name="connsiteY14" fmla="*/ 782222 h 795853"/>
                <a:gd name="connsiteX15" fmla="*/ 130449 w 199096"/>
                <a:gd name="connsiteY15" fmla="*/ 795854 h 795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99096" h="795853">
                  <a:moveTo>
                    <a:pt x="130449" y="795854"/>
                  </a:moveTo>
                  <a:cubicBezTo>
                    <a:pt x="125660" y="778196"/>
                    <a:pt x="121370" y="763090"/>
                    <a:pt x="117449" y="747880"/>
                  </a:cubicBezTo>
                  <a:cubicBezTo>
                    <a:pt x="100370" y="681747"/>
                    <a:pt x="91659" y="614299"/>
                    <a:pt x="83528" y="546587"/>
                  </a:cubicBezTo>
                  <a:cubicBezTo>
                    <a:pt x="75633" y="480955"/>
                    <a:pt x="64580" y="415717"/>
                    <a:pt x="55317" y="350242"/>
                  </a:cubicBezTo>
                  <a:cubicBezTo>
                    <a:pt x="52948" y="333558"/>
                    <a:pt x="52474" y="316636"/>
                    <a:pt x="50553" y="299873"/>
                  </a:cubicBezTo>
                  <a:cubicBezTo>
                    <a:pt x="46369" y="263451"/>
                    <a:pt x="42606" y="226951"/>
                    <a:pt x="37185" y="190713"/>
                  </a:cubicBezTo>
                  <a:cubicBezTo>
                    <a:pt x="28343" y="131712"/>
                    <a:pt x="15105" y="73527"/>
                    <a:pt x="1921" y="15342"/>
                  </a:cubicBezTo>
                  <a:cubicBezTo>
                    <a:pt x="921" y="10895"/>
                    <a:pt x="605" y="6316"/>
                    <a:pt x="0" y="1789"/>
                  </a:cubicBezTo>
                  <a:cubicBezTo>
                    <a:pt x="763" y="1184"/>
                    <a:pt x="1526" y="605"/>
                    <a:pt x="2289" y="0"/>
                  </a:cubicBezTo>
                  <a:cubicBezTo>
                    <a:pt x="5711" y="3316"/>
                    <a:pt x="9869" y="6158"/>
                    <a:pt x="12395" y="10053"/>
                  </a:cubicBezTo>
                  <a:cubicBezTo>
                    <a:pt x="51080" y="69054"/>
                    <a:pt x="85264" y="130318"/>
                    <a:pt x="112581" y="195635"/>
                  </a:cubicBezTo>
                  <a:cubicBezTo>
                    <a:pt x="143555" y="269715"/>
                    <a:pt x="169371" y="345163"/>
                    <a:pt x="183319" y="424322"/>
                  </a:cubicBezTo>
                  <a:cubicBezTo>
                    <a:pt x="196503" y="499192"/>
                    <a:pt x="201529" y="574693"/>
                    <a:pt x="198003" y="650668"/>
                  </a:cubicBezTo>
                  <a:cubicBezTo>
                    <a:pt x="197213" y="667852"/>
                    <a:pt x="196766" y="685089"/>
                    <a:pt x="194898" y="702168"/>
                  </a:cubicBezTo>
                  <a:cubicBezTo>
                    <a:pt x="191371" y="734195"/>
                    <a:pt x="174924" y="759985"/>
                    <a:pt x="152766" y="782222"/>
                  </a:cubicBezTo>
                  <a:cubicBezTo>
                    <a:pt x="147476" y="787564"/>
                    <a:pt x="139686" y="790354"/>
                    <a:pt x="130449" y="795854"/>
                  </a:cubicBezTo>
                  <a:close/>
                </a:path>
              </a:pathLst>
            </a:custGeom>
            <a:grpFill/>
            <a:ln w="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xmlns="" id="{DB46777D-0A82-4292-8CC3-A7D350CD2192}"/>
                </a:ext>
              </a:extLst>
            </p:cNvPr>
            <p:cNvSpPr/>
            <p:nvPr/>
          </p:nvSpPr>
          <p:spPr>
            <a:xfrm>
              <a:off x="9902195" y="979066"/>
              <a:ext cx="161396" cy="701797"/>
            </a:xfrm>
            <a:custGeom>
              <a:avLst/>
              <a:gdLst>
                <a:gd name="connsiteX0" fmla="*/ 148306 w 161396"/>
                <a:gd name="connsiteY0" fmla="*/ 0 h 701797"/>
                <a:gd name="connsiteX1" fmla="*/ 153806 w 161396"/>
                <a:gd name="connsiteY1" fmla="*/ 23395 h 701797"/>
                <a:gd name="connsiteX2" fmla="*/ 160912 w 161396"/>
                <a:gd name="connsiteY2" fmla="*/ 108344 h 701797"/>
                <a:gd name="connsiteX3" fmla="*/ 160464 w 161396"/>
                <a:gd name="connsiteY3" fmla="*/ 279188 h 701797"/>
                <a:gd name="connsiteX4" fmla="*/ 137516 w 161396"/>
                <a:gd name="connsiteY4" fmla="*/ 441059 h 701797"/>
                <a:gd name="connsiteX5" fmla="*/ 119832 w 161396"/>
                <a:gd name="connsiteY5" fmla="*/ 528429 h 701797"/>
                <a:gd name="connsiteX6" fmla="*/ 61621 w 161396"/>
                <a:gd name="connsiteY6" fmla="*/ 658010 h 701797"/>
                <a:gd name="connsiteX7" fmla="*/ 30383 w 161396"/>
                <a:gd name="connsiteY7" fmla="*/ 695300 h 701797"/>
                <a:gd name="connsiteX8" fmla="*/ 11725 w 161396"/>
                <a:gd name="connsiteY8" fmla="*/ 691037 h 701797"/>
                <a:gd name="connsiteX9" fmla="*/ 225 w 161396"/>
                <a:gd name="connsiteY9" fmla="*/ 599825 h 701797"/>
                <a:gd name="connsiteX10" fmla="*/ 35462 w 161396"/>
                <a:gd name="connsiteY10" fmla="*/ 354742 h 701797"/>
                <a:gd name="connsiteX11" fmla="*/ 134095 w 161396"/>
                <a:gd name="connsiteY11" fmla="*/ 21132 h 701797"/>
                <a:gd name="connsiteX12" fmla="*/ 138148 w 161396"/>
                <a:gd name="connsiteY12" fmla="*/ 11053 h 701797"/>
                <a:gd name="connsiteX13" fmla="*/ 145227 w 161396"/>
                <a:gd name="connsiteY13" fmla="*/ 342 h 701797"/>
                <a:gd name="connsiteX14" fmla="*/ 148306 w 161396"/>
                <a:gd name="connsiteY14" fmla="*/ 0 h 701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1396" h="701797">
                  <a:moveTo>
                    <a:pt x="148306" y="0"/>
                  </a:moveTo>
                  <a:cubicBezTo>
                    <a:pt x="150201" y="7790"/>
                    <a:pt x="153017" y="15500"/>
                    <a:pt x="153806" y="23395"/>
                  </a:cubicBezTo>
                  <a:cubicBezTo>
                    <a:pt x="156648" y="51685"/>
                    <a:pt x="160438" y="80001"/>
                    <a:pt x="160912" y="108344"/>
                  </a:cubicBezTo>
                  <a:cubicBezTo>
                    <a:pt x="161833" y="165266"/>
                    <a:pt x="161306" y="222240"/>
                    <a:pt x="160464" y="279188"/>
                  </a:cubicBezTo>
                  <a:cubicBezTo>
                    <a:pt x="159648" y="334031"/>
                    <a:pt x="149069" y="387637"/>
                    <a:pt x="137516" y="441059"/>
                  </a:cubicBezTo>
                  <a:cubicBezTo>
                    <a:pt x="131253" y="470112"/>
                    <a:pt x="127806" y="499876"/>
                    <a:pt x="119832" y="528429"/>
                  </a:cubicBezTo>
                  <a:cubicBezTo>
                    <a:pt x="107016" y="574351"/>
                    <a:pt x="90963" y="619351"/>
                    <a:pt x="61621" y="658010"/>
                  </a:cubicBezTo>
                  <a:cubicBezTo>
                    <a:pt x="51831" y="670905"/>
                    <a:pt x="41120" y="683168"/>
                    <a:pt x="30383" y="695300"/>
                  </a:cubicBezTo>
                  <a:cubicBezTo>
                    <a:pt x="21620" y="705195"/>
                    <a:pt x="15541" y="703800"/>
                    <a:pt x="11725" y="691037"/>
                  </a:cubicBezTo>
                  <a:cubicBezTo>
                    <a:pt x="2857" y="661299"/>
                    <a:pt x="-1012" y="630773"/>
                    <a:pt x="225" y="599825"/>
                  </a:cubicBezTo>
                  <a:cubicBezTo>
                    <a:pt x="3514" y="516929"/>
                    <a:pt x="13172" y="434664"/>
                    <a:pt x="35462" y="354742"/>
                  </a:cubicBezTo>
                  <a:cubicBezTo>
                    <a:pt x="66621" y="243056"/>
                    <a:pt x="93068" y="129923"/>
                    <a:pt x="134095" y="21132"/>
                  </a:cubicBezTo>
                  <a:cubicBezTo>
                    <a:pt x="135385" y="17737"/>
                    <a:pt x="136411" y="14211"/>
                    <a:pt x="138148" y="11053"/>
                  </a:cubicBezTo>
                  <a:cubicBezTo>
                    <a:pt x="140201" y="7316"/>
                    <a:pt x="142832" y="3895"/>
                    <a:pt x="145227" y="342"/>
                  </a:cubicBezTo>
                  <a:cubicBezTo>
                    <a:pt x="146227" y="210"/>
                    <a:pt x="147280" y="105"/>
                    <a:pt x="148306" y="0"/>
                  </a:cubicBezTo>
                  <a:close/>
                </a:path>
              </a:pathLst>
            </a:custGeom>
            <a:grpFill/>
            <a:ln w="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xmlns="" id="{EDE2BA70-243F-4011-9071-576D0E6C454C}"/>
                </a:ext>
              </a:extLst>
            </p:cNvPr>
            <p:cNvSpPr/>
            <p:nvPr/>
          </p:nvSpPr>
          <p:spPr>
            <a:xfrm>
              <a:off x="9948737" y="235122"/>
              <a:ext cx="207795" cy="125386"/>
            </a:xfrm>
            <a:custGeom>
              <a:avLst/>
              <a:gdLst>
                <a:gd name="connsiteX0" fmla="*/ 0 w 207795"/>
                <a:gd name="connsiteY0" fmla="*/ 101250 h 125386"/>
                <a:gd name="connsiteX1" fmla="*/ 12868 w 207795"/>
                <a:gd name="connsiteY1" fmla="*/ 87328 h 125386"/>
                <a:gd name="connsiteX2" fmla="*/ 148897 w 207795"/>
                <a:gd name="connsiteY2" fmla="*/ 6564 h 125386"/>
                <a:gd name="connsiteX3" fmla="*/ 188608 w 207795"/>
                <a:gd name="connsiteY3" fmla="*/ 774 h 125386"/>
                <a:gd name="connsiteX4" fmla="*/ 206003 w 207795"/>
                <a:gd name="connsiteY4" fmla="*/ 28880 h 125386"/>
                <a:gd name="connsiteX5" fmla="*/ 178239 w 207795"/>
                <a:gd name="connsiteY5" fmla="*/ 66091 h 125386"/>
                <a:gd name="connsiteX6" fmla="*/ 120160 w 207795"/>
                <a:gd name="connsiteY6" fmla="*/ 102302 h 125386"/>
                <a:gd name="connsiteX7" fmla="*/ 92633 w 207795"/>
                <a:gd name="connsiteY7" fmla="*/ 113118 h 125386"/>
                <a:gd name="connsiteX8" fmla="*/ 70659 w 207795"/>
                <a:gd name="connsiteY8" fmla="*/ 119171 h 125386"/>
                <a:gd name="connsiteX9" fmla="*/ 0 w 207795"/>
                <a:gd name="connsiteY9" fmla="*/ 101250 h 1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7795" h="125386">
                  <a:moveTo>
                    <a:pt x="0" y="101250"/>
                  </a:moveTo>
                  <a:cubicBezTo>
                    <a:pt x="4500" y="96302"/>
                    <a:pt x="8079" y="91039"/>
                    <a:pt x="12868" y="87328"/>
                  </a:cubicBezTo>
                  <a:cubicBezTo>
                    <a:pt x="54843" y="54749"/>
                    <a:pt x="99501" y="26670"/>
                    <a:pt x="148897" y="6564"/>
                  </a:cubicBezTo>
                  <a:cubicBezTo>
                    <a:pt x="161713" y="1353"/>
                    <a:pt x="174818" y="-1462"/>
                    <a:pt x="188608" y="774"/>
                  </a:cubicBezTo>
                  <a:cubicBezTo>
                    <a:pt x="205898" y="3564"/>
                    <a:pt x="210924" y="12038"/>
                    <a:pt x="206003" y="28880"/>
                  </a:cubicBezTo>
                  <a:cubicBezTo>
                    <a:pt x="201345" y="44775"/>
                    <a:pt x="192608" y="57328"/>
                    <a:pt x="178239" y="66091"/>
                  </a:cubicBezTo>
                  <a:cubicBezTo>
                    <a:pt x="158765" y="77986"/>
                    <a:pt x="139870" y="90828"/>
                    <a:pt x="120160" y="102302"/>
                  </a:cubicBezTo>
                  <a:cubicBezTo>
                    <a:pt x="111738" y="107197"/>
                    <a:pt x="101975" y="109934"/>
                    <a:pt x="92633" y="113118"/>
                  </a:cubicBezTo>
                  <a:cubicBezTo>
                    <a:pt x="85449" y="115566"/>
                    <a:pt x="78001" y="117224"/>
                    <a:pt x="70659" y="119171"/>
                  </a:cubicBezTo>
                  <a:cubicBezTo>
                    <a:pt x="32316" y="129355"/>
                    <a:pt x="32316" y="129355"/>
                    <a:pt x="0" y="101250"/>
                  </a:cubicBezTo>
                  <a:close/>
                </a:path>
              </a:pathLst>
            </a:custGeom>
            <a:grpFill/>
            <a:ln w="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xmlns="" id="{6E340ADB-7A3A-4480-A35D-1F98C0BDD5EC}"/>
                </a:ext>
              </a:extLst>
            </p:cNvPr>
            <p:cNvSpPr/>
            <p:nvPr/>
          </p:nvSpPr>
          <p:spPr>
            <a:xfrm>
              <a:off x="9924106" y="163861"/>
              <a:ext cx="120894" cy="161694"/>
            </a:xfrm>
            <a:custGeom>
              <a:avLst/>
              <a:gdLst>
                <a:gd name="connsiteX0" fmla="*/ 120895 w 120894"/>
                <a:gd name="connsiteY0" fmla="*/ 29377 h 161694"/>
                <a:gd name="connsiteX1" fmla="*/ 105263 w 120894"/>
                <a:gd name="connsiteY1" fmla="*/ 69351 h 161694"/>
                <a:gd name="connsiteX2" fmla="*/ 60499 w 120894"/>
                <a:gd name="connsiteY2" fmla="*/ 122010 h 161694"/>
                <a:gd name="connsiteX3" fmla="*/ 13946 w 120894"/>
                <a:gd name="connsiteY3" fmla="*/ 159037 h 161694"/>
                <a:gd name="connsiteX4" fmla="*/ 1498 w 120894"/>
                <a:gd name="connsiteY4" fmla="*/ 161694 h 161694"/>
                <a:gd name="connsiteX5" fmla="*/ 341 w 120894"/>
                <a:gd name="connsiteY5" fmla="*/ 149247 h 161694"/>
                <a:gd name="connsiteX6" fmla="*/ 19525 w 120894"/>
                <a:gd name="connsiteY6" fmla="*/ 89904 h 161694"/>
                <a:gd name="connsiteX7" fmla="*/ 55815 w 120894"/>
                <a:gd name="connsiteY7" fmla="*/ 20824 h 161694"/>
                <a:gd name="connsiteX8" fmla="*/ 87842 w 120894"/>
                <a:gd name="connsiteY8" fmla="*/ 771 h 161694"/>
                <a:gd name="connsiteX9" fmla="*/ 118342 w 120894"/>
                <a:gd name="connsiteY9" fmla="*/ 28429 h 161694"/>
                <a:gd name="connsiteX10" fmla="*/ 120895 w 120894"/>
                <a:gd name="connsiteY10" fmla="*/ 29377 h 161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0894" h="161694">
                  <a:moveTo>
                    <a:pt x="120895" y="29377"/>
                  </a:moveTo>
                  <a:cubicBezTo>
                    <a:pt x="115869" y="42824"/>
                    <a:pt x="113184" y="57877"/>
                    <a:pt x="105263" y="69351"/>
                  </a:cubicBezTo>
                  <a:cubicBezTo>
                    <a:pt x="92237" y="88246"/>
                    <a:pt x="76868" y="105852"/>
                    <a:pt x="60499" y="122010"/>
                  </a:cubicBezTo>
                  <a:cubicBezTo>
                    <a:pt x="46473" y="135878"/>
                    <a:pt x="29841" y="147194"/>
                    <a:pt x="13946" y="159037"/>
                  </a:cubicBezTo>
                  <a:cubicBezTo>
                    <a:pt x="10841" y="161326"/>
                    <a:pt x="5709" y="160879"/>
                    <a:pt x="1498" y="161694"/>
                  </a:cubicBezTo>
                  <a:cubicBezTo>
                    <a:pt x="1051" y="157537"/>
                    <a:pt x="-738" y="152957"/>
                    <a:pt x="341" y="149247"/>
                  </a:cubicBezTo>
                  <a:cubicBezTo>
                    <a:pt x="6209" y="129299"/>
                    <a:pt x="11183" y="108825"/>
                    <a:pt x="19525" y="89904"/>
                  </a:cubicBezTo>
                  <a:cubicBezTo>
                    <a:pt x="29973" y="66140"/>
                    <a:pt x="42710" y="43298"/>
                    <a:pt x="55815" y="20824"/>
                  </a:cubicBezTo>
                  <a:cubicBezTo>
                    <a:pt x="62552" y="9297"/>
                    <a:pt x="74868" y="3613"/>
                    <a:pt x="87842" y="771"/>
                  </a:cubicBezTo>
                  <a:cubicBezTo>
                    <a:pt x="105947" y="-3203"/>
                    <a:pt x="118632" y="8508"/>
                    <a:pt x="118342" y="28429"/>
                  </a:cubicBezTo>
                  <a:cubicBezTo>
                    <a:pt x="119185" y="28745"/>
                    <a:pt x="120027" y="29061"/>
                    <a:pt x="120895" y="29377"/>
                  </a:cubicBezTo>
                  <a:close/>
                </a:path>
              </a:pathLst>
            </a:custGeom>
            <a:grpFill/>
            <a:ln w="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xmlns="" id="{2BCAC273-823A-401E-B0AD-95E27DE7E34B}"/>
                </a:ext>
              </a:extLst>
            </p:cNvPr>
            <p:cNvSpPr/>
            <p:nvPr/>
          </p:nvSpPr>
          <p:spPr>
            <a:xfrm>
              <a:off x="9667539" y="752036"/>
              <a:ext cx="59705" cy="82067"/>
            </a:xfrm>
            <a:custGeom>
              <a:avLst/>
              <a:gdLst>
                <a:gd name="connsiteX0" fmla="*/ 47431 w 59705"/>
                <a:gd name="connsiteY0" fmla="*/ 0 h 82067"/>
                <a:gd name="connsiteX1" fmla="*/ 59220 w 59705"/>
                <a:gd name="connsiteY1" fmla="*/ 6658 h 82067"/>
                <a:gd name="connsiteX2" fmla="*/ 56431 w 59705"/>
                <a:gd name="connsiteY2" fmla="*/ 19000 h 82067"/>
                <a:gd name="connsiteX3" fmla="*/ 28746 w 59705"/>
                <a:gd name="connsiteY3" fmla="*/ 71422 h 82067"/>
                <a:gd name="connsiteX4" fmla="*/ 19062 w 59705"/>
                <a:gd name="connsiteY4" fmla="*/ 82028 h 82067"/>
                <a:gd name="connsiteX5" fmla="*/ 4535 w 59705"/>
                <a:gd name="connsiteY5" fmla="*/ 71396 h 82067"/>
                <a:gd name="connsiteX6" fmla="*/ 3220 w 59705"/>
                <a:gd name="connsiteY6" fmla="*/ 47211 h 82067"/>
                <a:gd name="connsiteX7" fmla="*/ 20325 w 59705"/>
                <a:gd name="connsiteY7" fmla="*/ 15974 h 82067"/>
                <a:gd name="connsiteX8" fmla="*/ 47431 w 59705"/>
                <a:gd name="connsiteY8" fmla="*/ 0 h 82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05" h="82067">
                  <a:moveTo>
                    <a:pt x="47431" y="0"/>
                  </a:moveTo>
                  <a:cubicBezTo>
                    <a:pt x="51536" y="2132"/>
                    <a:pt x="57378" y="3316"/>
                    <a:pt x="59220" y="6658"/>
                  </a:cubicBezTo>
                  <a:cubicBezTo>
                    <a:pt x="60747" y="9474"/>
                    <a:pt x="58352" y="15211"/>
                    <a:pt x="56431" y="19000"/>
                  </a:cubicBezTo>
                  <a:cubicBezTo>
                    <a:pt x="47483" y="36632"/>
                    <a:pt x="38325" y="54132"/>
                    <a:pt x="28746" y="71422"/>
                  </a:cubicBezTo>
                  <a:cubicBezTo>
                    <a:pt x="26378" y="75712"/>
                    <a:pt x="21115" y="82659"/>
                    <a:pt x="19062" y="82028"/>
                  </a:cubicBezTo>
                  <a:cubicBezTo>
                    <a:pt x="13562" y="80370"/>
                    <a:pt x="7878" y="76185"/>
                    <a:pt x="4535" y="71396"/>
                  </a:cubicBezTo>
                  <a:cubicBezTo>
                    <a:pt x="-491" y="64212"/>
                    <a:pt x="-1912" y="55843"/>
                    <a:pt x="3220" y="47211"/>
                  </a:cubicBezTo>
                  <a:cubicBezTo>
                    <a:pt x="9272" y="37027"/>
                    <a:pt x="14299" y="26185"/>
                    <a:pt x="20325" y="15974"/>
                  </a:cubicBezTo>
                  <a:cubicBezTo>
                    <a:pt x="26141" y="6184"/>
                    <a:pt x="35220" y="1395"/>
                    <a:pt x="47431" y="0"/>
                  </a:cubicBezTo>
                  <a:close/>
                </a:path>
              </a:pathLst>
            </a:custGeom>
            <a:grpFill/>
            <a:ln w="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xmlns="" id="{581E3013-C32C-49A3-81DE-42A7256421CC}"/>
                </a:ext>
              </a:extLst>
            </p:cNvPr>
            <p:cNvSpPr/>
            <p:nvPr/>
          </p:nvSpPr>
          <p:spPr>
            <a:xfrm>
              <a:off x="9703968" y="762507"/>
              <a:ext cx="57554" cy="87586"/>
            </a:xfrm>
            <a:custGeom>
              <a:avLst/>
              <a:gdLst>
                <a:gd name="connsiteX0" fmla="*/ 57555 w 57554"/>
                <a:gd name="connsiteY0" fmla="*/ 27477 h 87586"/>
                <a:gd name="connsiteX1" fmla="*/ 52371 w 57554"/>
                <a:gd name="connsiteY1" fmla="*/ 40319 h 87586"/>
                <a:gd name="connsiteX2" fmla="*/ 28633 w 57554"/>
                <a:gd name="connsiteY2" fmla="*/ 79267 h 87586"/>
                <a:gd name="connsiteX3" fmla="*/ 1238 w 57554"/>
                <a:gd name="connsiteY3" fmla="*/ 81162 h 87586"/>
                <a:gd name="connsiteX4" fmla="*/ 449 w 57554"/>
                <a:gd name="connsiteY4" fmla="*/ 74162 h 87586"/>
                <a:gd name="connsiteX5" fmla="*/ 17449 w 57554"/>
                <a:gd name="connsiteY5" fmla="*/ 37424 h 87586"/>
                <a:gd name="connsiteX6" fmla="*/ 34949 w 57554"/>
                <a:gd name="connsiteY6" fmla="*/ 6319 h 87586"/>
                <a:gd name="connsiteX7" fmla="*/ 43818 w 57554"/>
                <a:gd name="connsiteY7" fmla="*/ 3 h 87586"/>
                <a:gd name="connsiteX8" fmla="*/ 50423 w 57554"/>
                <a:gd name="connsiteY8" fmla="*/ 7555 h 87586"/>
                <a:gd name="connsiteX9" fmla="*/ 57555 w 57554"/>
                <a:gd name="connsiteY9" fmla="*/ 27477 h 8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7554" h="87586">
                  <a:moveTo>
                    <a:pt x="57555" y="27477"/>
                  </a:moveTo>
                  <a:cubicBezTo>
                    <a:pt x="55792" y="31924"/>
                    <a:pt x="54660" y="36451"/>
                    <a:pt x="52371" y="40319"/>
                  </a:cubicBezTo>
                  <a:cubicBezTo>
                    <a:pt x="44686" y="53425"/>
                    <a:pt x="36712" y="66398"/>
                    <a:pt x="28633" y="79267"/>
                  </a:cubicBezTo>
                  <a:cubicBezTo>
                    <a:pt x="22186" y="89504"/>
                    <a:pt x="8844" y="90478"/>
                    <a:pt x="1238" y="81162"/>
                  </a:cubicBezTo>
                  <a:cubicBezTo>
                    <a:pt x="-51" y="79609"/>
                    <a:pt x="-367" y="76083"/>
                    <a:pt x="449" y="74162"/>
                  </a:cubicBezTo>
                  <a:cubicBezTo>
                    <a:pt x="5844" y="61793"/>
                    <a:pt x="11370" y="49451"/>
                    <a:pt x="17449" y="37424"/>
                  </a:cubicBezTo>
                  <a:cubicBezTo>
                    <a:pt x="22818" y="26819"/>
                    <a:pt x="28686" y="16424"/>
                    <a:pt x="34949" y="6319"/>
                  </a:cubicBezTo>
                  <a:cubicBezTo>
                    <a:pt x="36791" y="3345"/>
                    <a:pt x="40686" y="213"/>
                    <a:pt x="43818" y="3"/>
                  </a:cubicBezTo>
                  <a:cubicBezTo>
                    <a:pt x="45897" y="-129"/>
                    <a:pt x="49055" y="4477"/>
                    <a:pt x="50423" y="7555"/>
                  </a:cubicBezTo>
                  <a:cubicBezTo>
                    <a:pt x="53239" y="13871"/>
                    <a:pt x="55134" y="20529"/>
                    <a:pt x="57555" y="27477"/>
                  </a:cubicBezTo>
                  <a:close/>
                </a:path>
              </a:pathLst>
            </a:custGeom>
            <a:grpFill/>
            <a:ln w="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42" name="Freeform: Shape 241">
            <a:extLst>
              <a:ext uri="{FF2B5EF4-FFF2-40B4-BE49-F238E27FC236}">
                <a16:creationId xmlns:a16="http://schemas.microsoft.com/office/drawing/2014/main" xmlns="" id="{4AB2D758-0C77-4CD2-9C62-6CEB36EDE61F}"/>
              </a:ext>
            </a:extLst>
          </p:cNvPr>
          <p:cNvSpPr/>
          <p:nvPr/>
        </p:nvSpPr>
        <p:spPr>
          <a:xfrm>
            <a:off x="7028026" y="3592748"/>
            <a:ext cx="799651" cy="1059400"/>
          </a:xfrm>
          <a:custGeom>
            <a:avLst/>
            <a:gdLst>
              <a:gd name="connsiteX0" fmla="*/ 1118324 w 2164081"/>
              <a:gd name="connsiteY0" fmla="*/ 681 h 2867036"/>
              <a:gd name="connsiteX1" fmla="*/ 1475110 w 2164081"/>
              <a:gd name="connsiteY1" fmla="*/ 179705 h 2867036"/>
              <a:gd name="connsiteX2" fmla="*/ 1706242 w 2164081"/>
              <a:gd name="connsiteY2" fmla="*/ 468548 h 2867036"/>
              <a:gd name="connsiteX3" fmla="*/ 2123742 w 2164081"/>
              <a:gd name="connsiteY3" fmla="*/ 1649223 h 2867036"/>
              <a:gd name="connsiteX4" fmla="*/ 2153140 w 2164081"/>
              <a:gd name="connsiteY4" fmla="*/ 2161723 h 2867036"/>
              <a:gd name="connsiteX5" fmla="*/ 1751109 w 2164081"/>
              <a:gd name="connsiteY5" fmla="*/ 2862480 h 2867036"/>
              <a:gd name="connsiteX6" fmla="*/ 1744531 w 2164081"/>
              <a:gd name="connsiteY6" fmla="*/ 2867036 h 2867036"/>
              <a:gd name="connsiteX7" fmla="*/ 1753240 w 2164081"/>
              <a:gd name="connsiteY7" fmla="*/ 2845374 h 2867036"/>
              <a:gd name="connsiteX8" fmla="*/ 1748895 w 2164081"/>
              <a:gd name="connsiteY8" fmla="*/ 2710773 h 2867036"/>
              <a:gd name="connsiteX9" fmla="*/ 1602500 w 2164081"/>
              <a:gd name="connsiteY9" fmla="*/ 2468496 h 2867036"/>
              <a:gd name="connsiteX10" fmla="*/ 1422414 w 2164081"/>
              <a:gd name="connsiteY10" fmla="*/ 2326067 h 2867036"/>
              <a:gd name="connsiteX11" fmla="*/ 1414401 w 2164081"/>
              <a:gd name="connsiteY11" fmla="*/ 2299550 h 2867036"/>
              <a:gd name="connsiteX12" fmla="*/ 1460300 w 2164081"/>
              <a:gd name="connsiteY12" fmla="*/ 2209622 h 2867036"/>
              <a:gd name="connsiteX13" fmla="*/ 1705667 w 2164081"/>
              <a:gd name="connsiteY13" fmla="*/ 1683215 h 2867036"/>
              <a:gd name="connsiteX14" fmla="*/ 1762669 w 2164081"/>
              <a:gd name="connsiteY14" fmla="*/ 1277983 h 2867036"/>
              <a:gd name="connsiteX15" fmla="*/ 1519668 w 2164081"/>
              <a:gd name="connsiteY15" fmla="*/ 959856 h 2867036"/>
              <a:gd name="connsiteX16" fmla="*/ 1358430 w 2164081"/>
              <a:gd name="connsiteY16" fmla="*/ 1005222 h 2867036"/>
              <a:gd name="connsiteX17" fmla="*/ 1267127 w 2164081"/>
              <a:gd name="connsiteY17" fmla="*/ 1190649 h 2867036"/>
              <a:gd name="connsiteX18" fmla="*/ 1149499 w 2164081"/>
              <a:gd name="connsiteY18" fmla="*/ 1799507 h 2867036"/>
              <a:gd name="connsiteX19" fmla="*/ 1137405 w 2164081"/>
              <a:gd name="connsiteY19" fmla="*/ 2128774 h 2867036"/>
              <a:gd name="connsiteX20" fmla="*/ 1137825 w 2164081"/>
              <a:gd name="connsiteY20" fmla="*/ 2216490 h 2867036"/>
              <a:gd name="connsiteX21" fmla="*/ 1120388 w 2164081"/>
              <a:gd name="connsiteY21" fmla="*/ 2233620 h 2867036"/>
              <a:gd name="connsiteX22" fmla="*/ 1074679 w 2164081"/>
              <a:gd name="connsiteY22" fmla="*/ 2233506 h 2867036"/>
              <a:gd name="connsiteX23" fmla="*/ 1053199 w 2164081"/>
              <a:gd name="connsiteY23" fmla="*/ 2212598 h 2867036"/>
              <a:gd name="connsiteX24" fmla="*/ 1042783 w 2164081"/>
              <a:gd name="connsiteY24" fmla="*/ 1854639 h 2867036"/>
              <a:gd name="connsiteX25" fmla="*/ 1008407 w 2164081"/>
              <a:gd name="connsiteY25" fmla="*/ 1527624 h 2867036"/>
              <a:gd name="connsiteX26" fmla="*/ 897608 w 2164081"/>
              <a:gd name="connsiteY26" fmla="*/ 1081720 h 2867036"/>
              <a:gd name="connsiteX27" fmla="*/ 808786 w 2164081"/>
              <a:gd name="connsiteY27" fmla="*/ 912088 h 2867036"/>
              <a:gd name="connsiteX28" fmla="*/ 653996 w 2164081"/>
              <a:gd name="connsiteY28" fmla="*/ 872446 h 2867036"/>
              <a:gd name="connsiteX29" fmla="*/ 564564 w 2164081"/>
              <a:gd name="connsiteY29" fmla="*/ 929486 h 2867036"/>
              <a:gd name="connsiteX30" fmla="*/ 423471 w 2164081"/>
              <a:gd name="connsiteY30" fmla="*/ 1153678 h 2867036"/>
              <a:gd name="connsiteX31" fmla="*/ 416641 w 2164081"/>
              <a:gd name="connsiteY31" fmla="*/ 1360280 h 2867036"/>
              <a:gd name="connsiteX32" fmla="*/ 471239 w 2164081"/>
              <a:gd name="connsiteY32" fmla="*/ 1618009 h 2867036"/>
              <a:gd name="connsiteX33" fmla="*/ 644573 w 2164081"/>
              <a:gd name="connsiteY33" fmla="*/ 2020112 h 2867036"/>
              <a:gd name="connsiteX34" fmla="*/ 777424 w 2164081"/>
              <a:gd name="connsiteY34" fmla="*/ 2294477 h 2867036"/>
              <a:gd name="connsiteX35" fmla="*/ 772807 w 2164081"/>
              <a:gd name="connsiteY35" fmla="*/ 2317330 h 2867036"/>
              <a:gd name="connsiteX36" fmla="*/ 651592 w 2164081"/>
              <a:gd name="connsiteY36" fmla="*/ 2399361 h 2867036"/>
              <a:gd name="connsiteX37" fmla="*/ 449110 w 2164081"/>
              <a:gd name="connsiteY37" fmla="*/ 2657891 h 2867036"/>
              <a:gd name="connsiteX38" fmla="*/ 423318 w 2164081"/>
              <a:gd name="connsiteY38" fmla="*/ 2830423 h 2867036"/>
              <a:gd name="connsiteX39" fmla="*/ 433645 w 2164081"/>
              <a:gd name="connsiteY39" fmla="*/ 2865124 h 2867036"/>
              <a:gd name="connsiteX40" fmla="*/ 344937 w 2164081"/>
              <a:gd name="connsiteY40" fmla="*/ 2788676 h 2867036"/>
              <a:gd name="connsiteX41" fmla="*/ 130115 w 2164081"/>
              <a:gd name="connsiteY41" fmla="*/ 2506313 h 2867036"/>
              <a:gd name="connsiteX42" fmla="*/ 386010 w 2164081"/>
              <a:gd name="connsiteY42" fmla="*/ 668361 h 2867036"/>
              <a:gd name="connsiteX43" fmla="*/ 872370 w 2164081"/>
              <a:gd name="connsiteY43" fmla="*/ 66081 h 2867036"/>
              <a:gd name="connsiteX44" fmla="*/ 1118324 w 2164081"/>
              <a:gd name="connsiteY44" fmla="*/ 681 h 2867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2164081" h="2867036">
                <a:moveTo>
                  <a:pt x="1118324" y="681"/>
                </a:moveTo>
                <a:cubicBezTo>
                  <a:pt x="1249660" y="8431"/>
                  <a:pt x="1370818" y="81573"/>
                  <a:pt x="1475110" y="179705"/>
                </a:cubicBezTo>
                <a:cubicBezTo>
                  <a:pt x="1566644" y="265811"/>
                  <a:pt x="1645191" y="371209"/>
                  <a:pt x="1706242" y="468548"/>
                </a:cubicBezTo>
                <a:cubicBezTo>
                  <a:pt x="1929190" y="823995"/>
                  <a:pt x="2046739" y="1240117"/>
                  <a:pt x="2123742" y="1649223"/>
                </a:cubicBezTo>
                <a:cubicBezTo>
                  <a:pt x="2155603" y="1818470"/>
                  <a:pt x="2178696" y="1989387"/>
                  <a:pt x="2153140" y="2161723"/>
                </a:cubicBezTo>
                <a:cubicBezTo>
                  <a:pt x="2109805" y="2453776"/>
                  <a:pt x="1975832" y="2688984"/>
                  <a:pt x="1751109" y="2862480"/>
                </a:cubicBezTo>
                <a:lnTo>
                  <a:pt x="1744531" y="2867036"/>
                </a:lnTo>
                <a:lnTo>
                  <a:pt x="1753240" y="2845374"/>
                </a:lnTo>
                <a:cubicBezTo>
                  <a:pt x="1763756" y="2803362"/>
                  <a:pt x="1762555" y="2758484"/>
                  <a:pt x="1748895" y="2710773"/>
                </a:cubicBezTo>
                <a:cubicBezTo>
                  <a:pt x="1722034" y="2616914"/>
                  <a:pt x="1668010" y="2539003"/>
                  <a:pt x="1602500" y="2468496"/>
                </a:cubicBezTo>
                <a:cubicBezTo>
                  <a:pt x="1549846" y="2411837"/>
                  <a:pt x="1489487" y="2364526"/>
                  <a:pt x="1422414" y="2326067"/>
                </a:cubicBezTo>
                <a:cubicBezTo>
                  <a:pt x="1409860" y="2318856"/>
                  <a:pt x="1406999" y="2312943"/>
                  <a:pt x="1414401" y="2299550"/>
                </a:cubicBezTo>
                <a:cubicBezTo>
                  <a:pt x="1430692" y="2270134"/>
                  <a:pt x="1445382" y="2239801"/>
                  <a:pt x="1460300" y="2209622"/>
                </a:cubicBezTo>
                <a:cubicBezTo>
                  <a:pt x="1546031" y="2035985"/>
                  <a:pt x="1637601" y="1865093"/>
                  <a:pt x="1705667" y="1683215"/>
                </a:cubicBezTo>
                <a:cubicBezTo>
                  <a:pt x="1754656" y="1552347"/>
                  <a:pt x="1777091" y="1417549"/>
                  <a:pt x="1762669" y="1277983"/>
                </a:cubicBezTo>
                <a:cubicBezTo>
                  <a:pt x="1746645" y="1122772"/>
                  <a:pt x="1654961" y="1023115"/>
                  <a:pt x="1519668" y="959856"/>
                </a:cubicBezTo>
                <a:cubicBezTo>
                  <a:pt x="1456714" y="930440"/>
                  <a:pt x="1401008" y="949822"/>
                  <a:pt x="1358430" y="1005222"/>
                </a:cubicBezTo>
                <a:cubicBezTo>
                  <a:pt x="1315544" y="1060964"/>
                  <a:pt x="1289447" y="1124986"/>
                  <a:pt x="1267127" y="1190649"/>
                </a:cubicBezTo>
                <a:cubicBezTo>
                  <a:pt x="1199977" y="1388132"/>
                  <a:pt x="1164380" y="1591950"/>
                  <a:pt x="1149499" y="1799507"/>
                </a:cubicBezTo>
                <a:cubicBezTo>
                  <a:pt x="1141640" y="1909047"/>
                  <a:pt x="1136222" y="2018815"/>
                  <a:pt x="1137405" y="2128774"/>
                </a:cubicBezTo>
                <a:cubicBezTo>
                  <a:pt x="1137709" y="2158000"/>
                  <a:pt x="1136909" y="2187303"/>
                  <a:pt x="1137825" y="2216490"/>
                </a:cubicBezTo>
                <a:cubicBezTo>
                  <a:pt x="1138243" y="2230035"/>
                  <a:pt x="1133666" y="2234536"/>
                  <a:pt x="1120388" y="2233620"/>
                </a:cubicBezTo>
                <a:cubicBezTo>
                  <a:pt x="1105203" y="2232591"/>
                  <a:pt x="1089788" y="2232056"/>
                  <a:pt x="1074679" y="2233506"/>
                </a:cubicBezTo>
                <a:cubicBezTo>
                  <a:pt x="1057930" y="2235108"/>
                  <a:pt x="1052931" y="2229729"/>
                  <a:pt x="1053199" y="2212598"/>
                </a:cubicBezTo>
                <a:cubicBezTo>
                  <a:pt x="1054954" y="2093138"/>
                  <a:pt x="1050490" y="1973869"/>
                  <a:pt x="1042783" y="1854639"/>
                </a:cubicBezTo>
                <a:cubicBezTo>
                  <a:pt x="1035724" y="1745138"/>
                  <a:pt x="1025042" y="1636132"/>
                  <a:pt x="1008407" y="1527624"/>
                </a:cubicBezTo>
                <a:cubicBezTo>
                  <a:pt x="985056" y="1375542"/>
                  <a:pt x="949116" y="1226666"/>
                  <a:pt x="897608" y="1081720"/>
                </a:cubicBezTo>
                <a:cubicBezTo>
                  <a:pt x="876090" y="1021169"/>
                  <a:pt x="849953" y="962680"/>
                  <a:pt x="808786" y="912088"/>
                </a:cubicBezTo>
                <a:cubicBezTo>
                  <a:pt x="767618" y="861495"/>
                  <a:pt x="714508" y="847799"/>
                  <a:pt x="653996" y="872446"/>
                </a:cubicBezTo>
                <a:cubicBezTo>
                  <a:pt x="620573" y="886067"/>
                  <a:pt x="591957" y="906594"/>
                  <a:pt x="564564" y="929486"/>
                </a:cubicBezTo>
                <a:cubicBezTo>
                  <a:pt x="493369" y="989043"/>
                  <a:pt x="441747" y="1060430"/>
                  <a:pt x="423471" y="1153678"/>
                </a:cubicBezTo>
                <a:cubicBezTo>
                  <a:pt x="410003" y="1222355"/>
                  <a:pt x="410995" y="1291070"/>
                  <a:pt x="416641" y="1360280"/>
                </a:cubicBezTo>
                <a:cubicBezTo>
                  <a:pt x="423814" y="1448607"/>
                  <a:pt x="442013" y="1534415"/>
                  <a:pt x="471239" y="1618009"/>
                </a:cubicBezTo>
                <a:cubicBezTo>
                  <a:pt x="519542" y="1756164"/>
                  <a:pt x="581771" y="1888253"/>
                  <a:pt x="644573" y="2020112"/>
                </a:cubicBezTo>
                <a:cubicBezTo>
                  <a:pt x="688257" y="2111871"/>
                  <a:pt x="733051" y="2203098"/>
                  <a:pt x="777424" y="2294477"/>
                </a:cubicBezTo>
                <a:cubicBezTo>
                  <a:pt x="781811" y="2303481"/>
                  <a:pt x="785855" y="2310348"/>
                  <a:pt x="772807" y="2317330"/>
                </a:cubicBezTo>
                <a:cubicBezTo>
                  <a:pt x="729655" y="2340490"/>
                  <a:pt x="689555" y="2368189"/>
                  <a:pt x="651592" y="2399361"/>
                </a:cubicBezTo>
                <a:cubicBezTo>
                  <a:pt x="564868" y="2470594"/>
                  <a:pt x="494971" y="2554838"/>
                  <a:pt x="449110" y="2657891"/>
                </a:cubicBezTo>
                <a:cubicBezTo>
                  <a:pt x="424654" y="2712871"/>
                  <a:pt x="412559" y="2770292"/>
                  <a:pt x="423318" y="2830423"/>
                </a:cubicBezTo>
                <a:lnTo>
                  <a:pt x="433645" y="2865124"/>
                </a:lnTo>
                <a:lnTo>
                  <a:pt x="344937" y="2788676"/>
                </a:lnTo>
                <a:cubicBezTo>
                  <a:pt x="259235" y="2706648"/>
                  <a:pt x="186254" y="2611137"/>
                  <a:pt x="130115" y="2506313"/>
                </a:cubicBezTo>
                <a:cubicBezTo>
                  <a:pt x="-170419" y="1945081"/>
                  <a:pt x="106689" y="1186332"/>
                  <a:pt x="386010" y="668361"/>
                </a:cubicBezTo>
                <a:cubicBezTo>
                  <a:pt x="505439" y="446875"/>
                  <a:pt x="651176" y="199624"/>
                  <a:pt x="872370" y="66081"/>
                </a:cubicBezTo>
                <a:cubicBezTo>
                  <a:pt x="957056" y="14922"/>
                  <a:pt x="1039522" y="-3970"/>
                  <a:pt x="1118324" y="681"/>
                </a:cubicBezTo>
                <a:close/>
              </a:path>
            </a:pathLst>
          </a:custGeom>
          <a:solidFill>
            <a:schemeClr val="accent1"/>
          </a:solidFill>
          <a:ln w="416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7154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685CE6DC-AD26-48F1-8965-5D880A2F22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Fully Editable Shapes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8ED067EE-9B3D-43C0-A86C-383D8A1D033D}"/>
              </a:ext>
            </a:extLst>
          </p:cNvPr>
          <p:cNvGrpSpPr/>
          <p:nvPr/>
        </p:nvGrpSpPr>
        <p:grpSpPr>
          <a:xfrm>
            <a:off x="459872" y="2328988"/>
            <a:ext cx="3990207" cy="3991017"/>
            <a:chOff x="7468735" y="2127978"/>
            <a:chExt cx="3725456" cy="3726212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xmlns="" id="{CE17E2EB-7AD7-4478-9DEC-9BDE53EAAF99}"/>
                </a:ext>
              </a:extLst>
            </p:cNvPr>
            <p:cNvSpPr/>
            <p:nvPr/>
          </p:nvSpPr>
          <p:spPr>
            <a:xfrm>
              <a:off x="7468735" y="2127978"/>
              <a:ext cx="3725456" cy="3725456"/>
            </a:xfrm>
            <a:custGeom>
              <a:avLst/>
              <a:gdLst>
                <a:gd name="connsiteX0" fmla="*/ 3725457 w 3725456"/>
                <a:gd name="connsiteY0" fmla="*/ 1862728 h 3725456"/>
                <a:gd name="connsiteX1" fmla="*/ 1862729 w 3725456"/>
                <a:gd name="connsiteY1" fmla="*/ 3725457 h 3725456"/>
                <a:gd name="connsiteX2" fmla="*/ 0 w 3725456"/>
                <a:gd name="connsiteY2" fmla="*/ 1862728 h 3725456"/>
                <a:gd name="connsiteX3" fmla="*/ 1862729 w 3725456"/>
                <a:gd name="connsiteY3" fmla="*/ 0 h 3725456"/>
                <a:gd name="connsiteX4" fmla="*/ 3725457 w 3725456"/>
                <a:gd name="connsiteY4" fmla="*/ 1862728 h 3725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25456" h="3725456">
                  <a:moveTo>
                    <a:pt x="3725457" y="1862728"/>
                  </a:moveTo>
                  <a:cubicBezTo>
                    <a:pt x="3725457" y="2891485"/>
                    <a:pt x="2891485" y="3725457"/>
                    <a:pt x="1862729" y="3725457"/>
                  </a:cubicBezTo>
                  <a:cubicBezTo>
                    <a:pt x="833972" y="3725457"/>
                    <a:pt x="0" y="2891485"/>
                    <a:pt x="0" y="1862728"/>
                  </a:cubicBezTo>
                  <a:cubicBezTo>
                    <a:pt x="0" y="833972"/>
                    <a:pt x="833972" y="0"/>
                    <a:pt x="1862729" y="0"/>
                  </a:cubicBezTo>
                  <a:cubicBezTo>
                    <a:pt x="2891485" y="0"/>
                    <a:pt x="3725457" y="833972"/>
                    <a:pt x="3725457" y="1862728"/>
                  </a:cubicBezTo>
                  <a:close/>
                </a:path>
              </a:pathLst>
            </a:custGeom>
            <a:solidFill>
              <a:schemeClr val="accent1"/>
            </a:solidFill>
            <a:ln w="29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xmlns="" id="{E27079D7-24B7-424E-9570-C8CB7A146B63}"/>
                </a:ext>
              </a:extLst>
            </p:cNvPr>
            <p:cNvSpPr/>
            <p:nvPr/>
          </p:nvSpPr>
          <p:spPr>
            <a:xfrm>
              <a:off x="7931873" y="4859068"/>
              <a:ext cx="2808745" cy="995122"/>
            </a:xfrm>
            <a:custGeom>
              <a:avLst/>
              <a:gdLst>
                <a:gd name="connsiteX0" fmla="*/ 1399096 w 2808745"/>
                <a:gd name="connsiteY0" fmla="*/ 0 h 995122"/>
                <a:gd name="connsiteX1" fmla="*/ 0 w 2808745"/>
                <a:gd name="connsiteY1" fmla="*/ 353095 h 995122"/>
                <a:gd name="connsiteX2" fmla="*/ 1407004 w 2808745"/>
                <a:gd name="connsiteY2" fmla="*/ 995122 h 995122"/>
                <a:gd name="connsiteX3" fmla="*/ 2808746 w 2808745"/>
                <a:gd name="connsiteY3" fmla="*/ 359114 h 995122"/>
                <a:gd name="connsiteX4" fmla="*/ 1399096 w 2808745"/>
                <a:gd name="connsiteY4" fmla="*/ 0 h 995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08745" h="995122">
                  <a:moveTo>
                    <a:pt x="1399096" y="0"/>
                  </a:moveTo>
                  <a:cubicBezTo>
                    <a:pt x="877491" y="0"/>
                    <a:pt x="394554" y="130801"/>
                    <a:pt x="0" y="353095"/>
                  </a:cubicBezTo>
                  <a:cubicBezTo>
                    <a:pt x="341524" y="746400"/>
                    <a:pt x="845220" y="995122"/>
                    <a:pt x="1407004" y="995122"/>
                  </a:cubicBezTo>
                  <a:cubicBezTo>
                    <a:pt x="1965910" y="995122"/>
                    <a:pt x="2467309" y="748929"/>
                    <a:pt x="2808746" y="359114"/>
                  </a:cubicBezTo>
                  <a:cubicBezTo>
                    <a:pt x="2412273" y="133156"/>
                    <a:pt x="1925382" y="0"/>
                    <a:pt x="1399096" y="0"/>
                  </a:cubicBezTo>
                  <a:close/>
                </a:path>
              </a:pathLst>
            </a:custGeom>
            <a:solidFill>
              <a:schemeClr val="accent2"/>
            </a:solidFill>
            <a:ln w="29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xmlns="" id="{42AC5B5A-F58E-42CE-A61E-0327CFE56AA9}"/>
                </a:ext>
              </a:extLst>
            </p:cNvPr>
            <p:cNvSpPr/>
            <p:nvPr/>
          </p:nvSpPr>
          <p:spPr>
            <a:xfrm>
              <a:off x="8264339" y="2321818"/>
              <a:ext cx="2132324" cy="3052937"/>
            </a:xfrm>
            <a:custGeom>
              <a:avLst/>
              <a:gdLst>
                <a:gd name="connsiteX0" fmla="*/ 2114578 w 2132324"/>
                <a:gd name="connsiteY0" fmla="*/ 2884240 h 3052937"/>
                <a:gd name="connsiteX1" fmla="*/ 2066781 w 2132324"/>
                <a:gd name="connsiteY1" fmla="*/ 2857551 h 3052937"/>
                <a:gd name="connsiteX2" fmla="*/ 1828874 w 2132324"/>
                <a:gd name="connsiteY2" fmla="*/ 2819291 h 3052937"/>
                <a:gd name="connsiteX3" fmla="*/ 1781543 w 2132324"/>
                <a:gd name="connsiteY3" fmla="*/ 2810510 h 3052937"/>
                <a:gd name="connsiteX4" fmla="*/ 1827944 w 2132324"/>
                <a:gd name="connsiteY4" fmla="*/ 2760882 h 3052937"/>
                <a:gd name="connsiteX5" fmla="*/ 1868472 w 2132324"/>
                <a:gd name="connsiteY5" fmla="*/ 2650985 h 3052937"/>
                <a:gd name="connsiteX6" fmla="*/ 1872164 w 2132324"/>
                <a:gd name="connsiteY6" fmla="*/ 2632552 h 3052937"/>
                <a:gd name="connsiteX7" fmla="*/ 1881381 w 2132324"/>
                <a:gd name="connsiteY7" fmla="*/ 2514980 h 3052937"/>
                <a:gd name="connsiteX8" fmla="*/ 1791311 w 2132324"/>
                <a:gd name="connsiteY8" fmla="*/ 2406856 h 3052937"/>
                <a:gd name="connsiteX9" fmla="*/ 1616552 w 2132324"/>
                <a:gd name="connsiteY9" fmla="*/ 2402641 h 3052937"/>
                <a:gd name="connsiteX10" fmla="*/ 1593642 w 2132324"/>
                <a:gd name="connsiteY10" fmla="*/ 2386418 h 3052937"/>
                <a:gd name="connsiteX11" fmla="*/ 1534652 w 2132324"/>
                <a:gd name="connsiteY11" fmla="*/ 2149586 h 3052937"/>
                <a:gd name="connsiteX12" fmla="*/ 1538693 w 2132324"/>
                <a:gd name="connsiteY12" fmla="*/ 2128014 h 3052937"/>
                <a:gd name="connsiteX13" fmla="*/ 1603120 w 2132324"/>
                <a:gd name="connsiteY13" fmla="*/ 1990323 h 3052937"/>
                <a:gd name="connsiteX14" fmla="*/ 1602655 w 2132324"/>
                <a:gd name="connsiteY14" fmla="*/ 1956656 h 3052937"/>
                <a:gd name="connsiteX15" fmla="*/ 1353612 w 2132324"/>
                <a:gd name="connsiteY15" fmla="*/ 1806986 h 3052937"/>
                <a:gd name="connsiteX16" fmla="*/ 1338320 w 2132324"/>
                <a:gd name="connsiteY16" fmla="*/ 1804166 h 3052937"/>
                <a:gd name="connsiteX17" fmla="*/ 1272847 w 2132324"/>
                <a:gd name="connsiteY17" fmla="*/ 1739885 h 3052937"/>
                <a:gd name="connsiteX18" fmla="*/ 1277179 w 2132324"/>
                <a:gd name="connsiteY18" fmla="*/ 1737646 h 3052937"/>
                <a:gd name="connsiteX19" fmla="*/ 1286918 w 2132324"/>
                <a:gd name="connsiteY19" fmla="*/ 1734913 h 3052937"/>
                <a:gd name="connsiteX20" fmla="*/ 1527355 w 2132324"/>
                <a:gd name="connsiteY20" fmla="*/ 1601932 h 3052937"/>
                <a:gd name="connsiteX21" fmla="*/ 1574308 w 2132324"/>
                <a:gd name="connsiteY21" fmla="*/ 1409903 h 3052937"/>
                <a:gd name="connsiteX22" fmla="*/ 1462754 w 2132324"/>
                <a:gd name="connsiteY22" fmla="*/ 1225287 h 3052937"/>
                <a:gd name="connsiteX23" fmla="*/ 1325528 w 2132324"/>
                <a:gd name="connsiteY23" fmla="*/ 1116756 h 3052937"/>
                <a:gd name="connsiteX24" fmla="*/ 1319422 w 2132324"/>
                <a:gd name="connsiteY24" fmla="*/ 1096550 h 3052937"/>
                <a:gd name="connsiteX25" fmla="*/ 1354397 w 2132324"/>
                <a:gd name="connsiteY25" fmla="*/ 1028024 h 3052937"/>
                <a:gd name="connsiteX26" fmla="*/ 1541368 w 2132324"/>
                <a:gd name="connsiteY26" fmla="*/ 626900 h 3052937"/>
                <a:gd name="connsiteX27" fmla="*/ 1584804 w 2132324"/>
                <a:gd name="connsiteY27" fmla="*/ 318112 h 3052937"/>
                <a:gd name="connsiteX28" fmla="*/ 1399636 w 2132324"/>
                <a:gd name="connsiteY28" fmla="*/ 75698 h 3052937"/>
                <a:gd name="connsiteX29" fmla="*/ 1276772 w 2132324"/>
                <a:gd name="connsiteY29" fmla="*/ 110267 h 3052937"/>
                <a:gd name="connsiteX30" fmla="*/ 1207199 w 2132324"/>
                <a:gd name="connsiteY30" fmla="*/ 251563 h 3052937"/>
                <a:gd name="connsiteX31" fmla="*/ 1117566 w 2132324"/>
                <a:gd name="connsiteY31" fmla="*/ 715515 h 3052937"/>
                <a:gd name="connsiteX32" fmla="*/ 1108350 w 2132324"/>
                <a:gd name="connsiteY32" fmla="*/ 966418 h 3052937"/>
                <a:gd name="connsiteX33" fmla="*/ 1108670 w 2132324"/>
                <a:gd name="connsiteY33" fmla="*/ 1033258 h 3052937"/>
                <a:gd name="connsiteX34" fmla="*/ 1095383 w 2132324"/>
                <a:gd name="connsiteY34" fmla="*/ 1046311 h 3052937"/>
                <a:gd name="connsiteX35" fmla="*/ 1060553 w 2132324"/>
                <a:gd name="connsiteY35" fmla="*/ 1046224 h 3052937"/>
                <a:gd name="connsiteX36" fmla="*/ 1044185 w 2132324"/>
                <a:gd name="connsiteY36" fmla="*/ 1030292 h 3052937"/>
                <a:gd name="connsiteX37" fmla="*/ 1036248 w 2132324"/>
                <a:gd name="connsiteY37" fmla="*/ 757526 h 3052937"/>
                <a:gd name="connsiteX38" fmla="*/ 1010053 w 2132324"/>
                <a:gd name="connsiteY38" fmla="*/ 508339 h 3052937"/>
                <a:gd name="connsiteX39" fmla="*/ 925624 w 2132324"/>
                <a:gd name="connsiteY39" fmla="*/ 168559 h 3052937"/>
                <a:gd name="connsiteX40" fmla="*/ 857941 w 2132324"/>
                <a:gd name="connsiteY40" fmla="*/ 39299 h 3052937"/>
                <a:gd name="connsiteX41" fmla="*/ 739991 w 2132324"/>
                <a:gd name="connsiteY41" fmla="*/ 9091 h 3052937"/>
                <a:gd name="connsiteX42" fmla="*/ 671843 w 2132324"/>
                <a:gd name="connsiteY42" fmla="*/ 52556 h 3052937"/>
                <a:gd name="connsiteX43" fmla="*/ 564330 w 2132324"/>
                <a:gd name="connsiteY43" fmla="*/ 223391 h 3052937"/>
                <a:gd name="connsiteX44" fmla="*/ 559125 w 2132324"/>
                <a:gd name="connsiteY44" fmla="*/ 380823 h 3052937"/>
                <a:gd name="connsiteX45" fmla="*/ 600729 w 2132324"/>
                <a:gd name="connsiteY45" fmla="*/ 577213 h 3052937"/>
                <a:gd name="connsiteX46" fmla="*/ 732810 w 2132324"/>
                <a:gd name="connsiteY46" fmla="*/ 883617 h 3052937"/>
                <a:gd name="connsiteX47" fmla="*/ 834043 w 2132324"/>
                <a:gd name="connsiteY47" fmla="*/ 1092684 h 3052937"/>
                <a:gd name="connsiteX48" fmla="*/ 830525 w 2132324"/>
                <a:gd name="connsiteY48" fmla="*/ 1110098 h 3052937"/>
                <a:gd name="connsiteX49" fmla="*/ 738159 w 2132324"/>
                <a:gd name="connsiteY49" fmla="*/ 1172606 h 3052937"/>
                <a:gd name="connsiteX50" fmla="*/ 583867 w 2132324"/>
                <a:gd name="connsiteY50" fmla="*/ 1369607 h 3052937"/>
                <a:gd name="connsiteX51" fmla="*/ 564213 w 2132324"/>
                <a:gd name="connsiteY51" fmla="*/ 1501077 h 3052937"/>
                <a:gd name="connsiteX52" fmla="*/ 650736 w 2132324"/>
                <a:gd name="connsiteY52" fmla="*/ 1634727 h 3052937"/>
                <a:gd name="connsiteX53" fmla="*/ 846835 w 2132324"/>
                <a:gd name="connsiteY53" fmla="*/ 1732064 h 3052937"/>
                <a:gd name="connsiteX54" fmla="*/ 860907 w 2132324"/>
                <a:gd name="connsiteY54" fmla="*/ 1737966 h 3052937"/>
                <a:gd name="connsiteX55" fmla="*/ 802411 w 2132324"/>
                <a:gd name="connsiteY55" fmla="*/ 1795270 h 3052937"/>
                <a:gd name="connsiteX56" fmla="*/ 786101 w 2132324"/>
                <a:gd name="connsiteY56" fmla="*/ 1797741 h 3052937"/>
                <a:gd name="connsiteX57" fmla="*/ 668528 w 2132324"/>
                <a:gd name="connsiteY57" fmla="*/ 1788118 h 3052937"/>
                <a:gd name="connsiteX58" fmla="*/ 530197 w 2132324"/>
                <a:gd name="connsiteY58" fmla="*/ 1965523 h 3052937"/>
                <a:gd name="connsiteX59" fmla="*/ 583169 w 2132324"/>
                <a:gd name="connsiteY59" fmla="*/ 2098243 h 3052937"/>
                <a:gd name="connsiteX60" fmla="*/ 594101 w 2132324"/>
                <a:gd name="connsiteY60" fmla="*/ 2160896 h 3052937"/>
                <a:gd name="connsiteX61" fmla="*/ 537262 w 2132324"/>
                <a:gd name="connsiteY61" fmla="*/ 2394122 h 3052937"/>
                <a:gd name="connsiteX62" fmla="*/ 523772 w 2132324"/>
                <a:gd name="connsiteY62" fmla="*/ 2404007 h 3052937"/>
                <a:gd name="connsiteX63" fmla="*/ 379598 w 2132324"/>
                <a:gd name="connsiteY63" fmla="*/ 2397553 h 3052937"/>
                <a:gd name="connsiteX64" fmla="*/ 248448 w 2132324"/>
                <a:gd name="connsiteY64" fmla="*/ 2541873 h 3052937"/>
                <a:gd name="connsiteX65" fmla="*/ 263740 w 2132324"/>
                <a:gd name="connsiteY65" fmla="*/ 2650665 h 3052937"/>
                <a:gd name="connsiteX66" fmla="*/ 324882 w 2132324"/>
                <a:gd name="connsiteY66" fmla="*/ 2805423 h 3052937"/>
                <a:gd name="connsiteX67" fmla="*/ 316363 w 2132324"/>
                <a:gd name="connsiteY67" fmla="*/ 2818796 h 3052937"/>
                <a:gd name="connsiteX68" fmla="*/ 142039 w 2132324"/>
                <a:gd name="connsiteY68" fmla="*/ 2836909 h 3052937"/>
                <a:gd name="connsiteX69" fmla="*/ 25426 w 2132324"/>
                <a:gd name="connsiteY69" fmla="*/ 2878106 h 3052937"/>
                <a:gd name="connsiteX70" fmla="*/ 9291 w 2132324"/>
                <a:gd name="connsiteY70" fmla="*/ 2949684 h 3052937"/>
                <a:gd name="connsiteX71" fmla="*/ 106628 w 2132324"/>
                <a:gd name="connsiteY71" fmla="*/ 3019548 h 3052937"/>
                <a:gd name="connsiteX72" fmla="*/ 260978 w 2132324"/>
                <a:gd name="connsiteY72" fmla="*/ 3044492 h 3052937"/>
                <a:gd name="connsiteX73" fmla="*/ 318718 w 2132324"/>
                <a:gd name="connsiteY73" fmla="*/ 3049290 h 3052937"/>
                <a:gd name="connsiteX74" fmla="*/ 318718 w 2132324"/>
                <a:gd name="connsiteY74" fmla="*/ 3049290 h 3052937"/>
                <a:gd name="connsiteX75" fmla="*/ 318863 w 2132324"/>
                <a:gd name="connsiteY75" fmla="*/ 3049290 h 3052937"/>
                <a:gd name="connsiteX76" fmla="*/ 442047 w 2132324"/>
                <a:gd name="connsiteY76" fmla="*/ 3052895 h 3052937"/>
                <a:gd name="connsiteX77" fmla="*/ 443355 w 2132324"/>
                <a:gd name="connsiteY77" fmla="*/ 3048883 h 3052937"/>
                <a:gd name="connsiteX78" fmla="*/ 1798202 w 2132324"/>
                <a:gd name="connsiteY78" fmla="*/ 3044434 h 3052937"/>
                <a:gd name="connsiteX79" fmla="*/ 1796632 w 2132324"/>
                <a:gd name="connsiteY79" fmla="*/ 3049668 h 3052937"/>
                <a:gd name="connsiteX80" fmla="*/ 2013432 w 2132324"/>
                <a:gd name="connsiteY80" fmla="*/ 3022717 h 3052937"/>
                <a:gd name="connsiteX81" fmla="*/ 2126440 w 2132324"/>
                <a:gd name="connsiteY81" fmla="*/ 2943056 h 3052937"/>
                <a:gd name="connsiteX82" fmla="*/ 2114578 w 2132324"/>
                <a:gd name="connsiteY82" fmla="*/ 2884240 h 3052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2132324" h="3052937">
                  <a:moveTo>
                    <a:pt x="2114578" y="2884240"/>
                  </a:moveTo>
                  <a:cubicBezTo>
                    <a:pt x="2100681" y="2871797"/>
                    <a:pt x="2084196" y="2863656"/>
                    <a:pt x="2066781" y="2857551"/>
                  </a:cubicBezTo>
                  <a:cubicBezTo>
                    <a:pt x="1989795" y="2830484"/>
                    <a:pt x="1909582" y="2823244"/>
                    <a:pt x="1828874" y="2819291"/>
                  </a:cubicBezTo>
                  <a:cubicBezTo>
                    <a:pt x="1818379" y="2836909"/>
                    <a:pt x="1794510" y="2830716"/>
                    <a:pt x="1781543" y="2810510"/>
                  </a:cubicBezTo>
                  <a:cubicBezTo>
                    <a:pt x="1805994" y="2785478"/>
                    <a:pt x="1827246" y="2762394"/>
                    <a:pt x="1827944" y="2760882"/>
                  </a:cubicBezTo>
                  <a:cubicBezTo>
                    <a:pt x="1843760" y="2725093"/>
                    <a:pt x="1855796" y="2687908"/>
                    <a:pt x="1868472" y="2650985"/>
                  </a:cubicBezTo>
                  <a:cubicBezTo>
                    <a:pt x="1869693" y="2644851"/>
                    <a:pt x="1870827" y="2638687"/>
                    <a:pt x="1872164" y="2632552"/>
                  </a:cubicBezTo>
                  <a:cubicBezTo>
                    <a:pt x="1880654" y="2593798"/>
                    <a:pt x="1887312" y="2555101"/>
                    <a:pt x="1881381" y="2514980"/>
                  </a:cubicBezTo>
                  <a:cubicBezTo>
                    <a:pt x="1873240" y="2460148"/>
                    <a:pt x="1843382" y="2423980"/>
                    <a:pt x="1791311" y="2406856"/>
                  </a:cubicBezTo>
                  <a:cubicBezTo>
                    <a:pt x="1733688" y="2387900"/>
                    <a:pt x="1674989" y="2393366"/>
                    <a:pt x="1616552" y="2402641"/>
                  </a:cubicBezTo>
                  <a:cubicBezTo>
                    <a:pt x="1596142" y="2405868"/>
                    <a:pt x="1596258" y="2406624"/>
                    <a:pt x="1593642" y="2386418"/>
                  </a:cubicBezTo>
                  <a:cubicBezTo>
                    <a:pt x="1583146" y="2305187"/>
                    <a:pt x="1562446" y="2226485"/>
                    <a:pt x="1534652" y="2149586"/>
                  </a:cubicBezTo>
                  <a:cubicBezTo>
                    <a:pt x="1531454" y="2140748"/>
                    <a:pt x="1532065" y="2135311"/>
                    <a:pt x="1538693" y="2128014"/>
                  </a:cubicBezTo>
                  <a:cubicBezTo>
                    <a:pt x="1574192" y="2088852"/>
                    <a:pt x="1599369" y="2044515"/>
                    <a:pt x="1603120" y="1990323"/>
                  </a:cubicBezTo>
                  <a:cubicBezTo>
                    <a:pt x="1602655" y="1978897"/>
                    <a:pt x="1602655" y="1969913"/>
                    <a:pt x="1602655" y="1956656"/>
                  </a:cubicBezTo>
                  <a:cubicBezTo>
                    <a:pt x="1587536" y="1841234"/>
                    <a:pt x="1470516" y="1762795"/>
                    <a:pt x="1353612" y="1806986"/>
                  </a:cubicBezTo>
                  <a:cubicBezTo>
                    <a:pt x="1347652" y="1809254"/>
                    <a:pt x="1343233" y="1809457"/>
                    <a:pt x="1338320" y="1804166"/>
                  </a:cubicBezTo>
                  <a:cubicBezTo>
                    <a:pt x="1317678" y="1781867"/>
                    <a:pt x="1296134" y="1760440"/>
                    <a:pt x="1272847" y="1739885"/>
                  </a:cubicBezTo>
                  <a:cubicBezTo>
                    <a:pt x="1274824" y="1738838"/>
                    <a:pt x="1275958" y="1738024"/>
                    <a:pt x="1277179" y="1737646"/>
                  </a:cubicBezTo>
                  <a:cubicBezTo>
                    <a:pt x="1280406" y="1736629"/>
                    <a:pt x="1283691" y="1735815"/>
                    <a:pt x="1286918" y="1734913"/>
                  </a:cubicBezTo>
                  <a:cubicBezTo>
                    <a:pt x="1377598" y="1709620"/>
                    <a:pt x="1462143" y="1673104"/>
                    <a:pt x="1527355" y="1601932"/>
                  </a:cubicBezTo>
                  <a:cubicBezTo>
                    <a:pt x="1577971" y="1546693"/>
                    <a:pt x="1595125" y="1482615"/>
                    <a:pt x="1574308" y="1409903"/>
                  </a:cubicBezTo>
                  <a:cubicBezTo>
                    <a:pt x="1553840" y="1338382"/>
                    <a:pt x="1512673" y="1279014"/>
                    <a:pt x="1462754" y="1225287"/>
                  </a:cubicBezTo>
                  <a:cubicBezTo>
                    <a:pt x="1422632" y="1182113"/>
                    <a:pt x="1376638" y="1146062"/>
                    <a:pt x="1325528" y="1116756"/>
                  </a:cubicBezTo>
                  <a:cubicBezTo>
                    <a:pt x="1315962" y="1111261"/>
                    <a:pt x="1313782" y="1106755"/>
                    <a:pt x="1319422" y="1096550"/>
                  </a:cubicBezTo>
                  <a:cubicBezTo>
                    <a:pt x="1331836" y="1074135"/>
                    <a:pt x="1343030" y="1051021"/>
                    <a:pt x="1354397" y="1028024"/>
                  </a:cubicBezTo>
                  <a:cubicBezTo>
                    <a:pt x="1419725" y="895712"/>
                    <a:pt x="1489501" y="765492"/>
                    <a:pt x="1541368" y="626900"/>
                  </a:cubicBezTo>
                  <a:cubicBezTo>
                    <a:pt x="1578698" y="527178"/>
                    <a:pt x="1595793" y="424462"/>
                    <a:pt x="1584804" y="318112"/>
                  </a:cubicBezTo>
                  <a:cubicBezTo>
                    <a:pt x="1572593" y="199841"/>
                    <a:pt x="1502730" y="123902"/>
                    <a:pt x="1399636" y="75698"/>
                  </a:cubicBezTo>
                  <a:cubicBezTo>
                    <a:pt x="1351665" y="53283"/>
                    <a:pt x="1309217" y="68052"/>
                    <a:pt x="1276772" y="110267"/>
                  </a:cubicBezTo>
                  <a:cubicBezTo>
                    <a:pt x="1244093" y="152743"/>
                    <a:pt x="1224207" y="201528"/>
                    <a:pt x="1207199" y="251563"/>
                  </a:cubicBezTo>
                  <a:cubicBezTo>
                    <a:pt x="1156030" y="402046"/>
                    <a:pt x="1128905" y="557356"/>
                    <a:pt x="1117566" y="715515"/>
                  </a:cubicBezTo>
                  <a:cubicBezTo>
                    <a:pt x="1111577" y="798985"/>
                    <a:pt x="1107449" y="882629"/>
                    <a:pt x="1108350" y="966418"/>
                  </a:cubicBezTo>
                  <a:cubicBezTo>
                    <a:pt x="1108582" y="988688"/>
                    <a:pt x="1107972" y="1011017"/>
                    <a:pt x="1108670" y="1033258"/>
                  </a:cubicBezTo>
                  <a:cubicBezTo>
                    <a:pt x="1108989" y="1043579"/>
                    <a:pt x="1105501" y="1047009"/>
                    <a:pt x="1095383" y="1046311"/>
                  </a:cubicBezTo>
                  <a:cubicBezTo>
                    <a:pt x="1083812" y="1045527"/>
                    <a:pt x="1072066" y="1045119"/>
                    <a:pt x="1060553" y="1046224"/>
                  </a:cubicBezTo>
                  <a:cubicBezTo>
                    <a:pt x="1047790" y="1047445"/>
                    <a:pt x="1043981" y="1043346"/>
                    <a:pt x="1044185" y="1030292"/>
                  </a:cubicBezTo>
                  <a:cubicBezTo>
                    <a:pt x="1045522" y="939263"/>
                    <a:pt x="1042121" y="848380"/>
                    <a:pt x="1036248" y="757526"/>
                  </a:cubicBezTo>
                  <a:cubicBezTo>
                    <a:pt x="1030869" y="674086"/>
                    <a:pt x="1022729" y="591023"/>
                    <a:pt x="1010053" y="508339"/>
                  </a:cubicBezTo>
                  <a:cubicBezTo>
                    <a:pt x="992260" y="392452"/>
                    <a:pt x="964873" y="279008"/>
                    <a:pt x="925624" y="168559"/>
                  </a:cubicBezTo>
                  <a:cubicBezTo>
                    <a:pt x="909227" y="122419"/>
                    <a:pt x="889311" y="77850"/>
                    <a:pt x="857941" y="39299"/>
                  </a:cubicBezTo>
                  <a:cubicBezTo>
                    <a:pt x="826571" y="747"/>
                    <a:pt x="786101" y="-9690"/>
                    <a:pt x="739991" y="9091"/>
                  </a:cubicBezTo>
                  <a:cubicBezTo>
                    <a:pt x="714522" y="19471"/>
                    <a:pt x="692717" y="35112"/>
                    <a:pt x="671843" y="52556"/>
                  </a:cubicBezTo>
                  <a:cubicBezTo>
                    <a:pt x="617592" y="97939"/>
                    <a:pt x="578256" y="152336"/>
                    <a:pt x="564330" y="223391"/>
                  </a:cubicBezTo>
                  <a:cubicBezTo>
                    <a:pt x="554067" y="275723"/>
                    <a:pt x="554823" y="328084"/>
                    <a:pt x="559125" y="380823"/>
                  </a:cubicBezTo>
                  <a:cubicBezTo>
                    <a:pt x="564591" y="448128"/>
                    <a:pt x="578459" y="513514"/>
                    <a:pt x="600729" y="577213"/>
                  </a:cubicBezTo>
                  <a:cubicBezTo>
                    <a:pt x="637536" y="682488"/>
                    <a:pt x="684955" y="783140"/>
                    <a:pt x="732810" y="883617"/>
                  </a:cubicBezTo>
                  <a:cubicBezTo>
                    <a:pt x="766098" y="953538"/>
                    <a:pt x="800231" y="1023053"/>
                    <a:pt x="834043" y="1092684"/>
                  </a:cubicBezTo>
                  <a:cubicBezTo>
                    <a:pt x="837386" y="1099545"/>
                    <a:pt x="840468" y="1104778"/>
                    <a:pt x="830525" y="1110098"/>
                  </a:cubicBezTo>
                  <a:cubicBezTo>
                    <a:pt x="797643" y="1127746"/>
                    <a:pt x="767087" y="1148853"/>
                    <a:pt x="738159" y="1172606"/>
                  </a:cubicBezTo>
                  <a:cubicBezTo>
                    <a:pt x="672075" y="1226886"/>
                    <a:pt x="618813" y="1291080"/>
                    <a:pt x="583867" y="1369607"/>
                  </a:cubicBezTo>
                  <a:cubicBezTo>
                    <a:pt x="565231" y="1411502"/>
                    <a:pt x="556015" y="1455257"/>
                    <a:pt x="564213" y="1501077"/>
                  </a:cubicBezTo>
                  <a:cubicBezTo>
                    <a:pt x="574302" y="1557537"/>
                    <a:pt x="608405" y="1599345"/>
                    <a:pt x="650736" y="1634727"/>
                  </a:cubicBezTo>
                  <a:cubicBezTo>
                    <a:pt x="708155" y="1682727"/>
                    <a:pt x="775576" y="1711509"/>
                    <a:pt x="846835" y="1732064"/>
                  </a:cubicBezTo>
                  <a:cubicBezTo>
                    <a:pt x="851661" y="1733460"/>
                    <a:pt x="857011" y="1733721"/>
                    <a:pt x="860907" y="1737966"/>
                  </a:cubicBezTo>
                  <a:cubicBezTo>
                    <a:pt x="841427" y="1757823"/>
                    <a:pt x="819303" y="1773901"/>
                    <a:pt x="802411" y="1795270"/>
                  </a:cubicBezTo>
                  <a:cubicBezTo>
                    <a:pt x="797440" y="1801520"/>
                    <a:pt x="792730" y="1800590"/>
                    <a:pt x="786101" y="1797741"/>
                  </a:cubicBezTo>
                  <a:cubicBezTo>
                    <a:pt x="748073" y="1781402"/>
                    <a:pt x="708766" y="1778058"/>
                    <a:pt x="668528" y="1788118"/>
                  </a:cubicBezTo>
                  <a:cubicBezTo>
                    <a:pt x="587152" y="1808498"/>
                    <a:pt x="530837" y="1881501"/>
                    <a:pt x="530197" y="1965523"/>
                  </a:cubicBezTo>
                  <a:cubicBezTo>
                    <a:pt x="529790" y="2017303"/>
                    <a:pt x="548485" y="2062395"/>
                    <a:pt x="583169" y="2098243"/>
                  </a:cubicBezTo>
                  <a:cubicBezTo>
                    <a:pt x="603782" y="2119554"/>
                    <a:pt x="603549" y="2135806"/>
                    <a:pt x="594101" y="2160896"/>
                  </a:cubicBezTo>
                  <a:cubicBezTo>
                    <a:pt x="565754" y="2236167"/>
                    <a:pt x="547671" y="2314316"/>
                    <a:pt x="537262" y="2394122"/>
                  </a:cubicBezTo>
                  <a:cubicBezTo>
                    <a:pt x="536041" y="2403542"/>
                    <a:pt x="533425" y="2405722"/>
                    <a:pt x="523772" y="2404007"/>
                  </a:cubicBezTo>
                  <a:cubicBezTo>
                    <a:pt x="476063" y="2395576"/>
                    <a:pt x="428208" y="2392029"/>
                    <a:pt x="379598" y="2397553"/>
                  </a:cubicBezTo>
                  <a:cubicBezTo>
                    <a:pt x="298425" y="2406740"/>
                    <a:pt x="249262" y="2460467"/>
                    <a:pt x="248448" y="2541873"/>
                  </a:cubicBezTo>
                  <a:cubicBezTo>
                    <a:pt x="248070" y="2579058"/>
                    <a:pt x="256588" y="2614702"/>
                    <a:pt x="263740" y="2650665"/>
                  </a:cubicBezTo>
                  <a:cubicBezTo>
                    <a:pt x="280806" y="2703550"/>
                    <a:pt x="300024" y="2755649"/>
                    <a:pt x="324882" y="2805423"/>
                  </a:cubicBezTo>
                  <a:cubicBezTo>
                    <a:pt x="330813" y="2817284"/>
                    <a:pt x="327556" y="2818564"/>
                    <a:pt x="316363" y="2818796"/>
                  </a:cubicBezTo>
                  <a:cubicBezTo>
                    <a:pt x="257780" y="2819901"/>
                    <a:pt x="199605" y="2825948"/>
                    <a:pt x="142039" y="2836909"/>
                  </a:cubicBezTo>
                  <a:cubicBezTo>
                    <a:pt x="101162" y="2844701"/>
                    <a:pt x="60430" y="2853801"/>
                    <a:pt x="25426" y="2878106"/>
                  </a:cubicBezTo>
                  <a:cubicBezTo>
                    <a:pt x="-2223" y="2897294"/>
                    <a:pt x="-6874" y="2920262"/>
                    <a:pt x="9291" y="2949684"/>
                  </a:cubicBezTo>
                  <a:cubicBezTo>
                    <a:pt x="30630" y="2988526"/>
                    <a:pt x="65664" y="3008441"/>
                    <a:pt x="106628" y="3019548"/>
                  </a:cubicBezTo>
                  <a:cubicBezTo>
                    <a:pt x="157157" y="3033241"/>
                    <a:pt x="209053" y="3039230"/>
                    <a:pt x="260978" y="3044492"/>
                  </a:cubicBezTo>
                  <a:cubicBezTo>
                    <a:pt x="280196" y="3046441"/>
                    <a:pt x="299442" y="3048011"/>
                    <a:pt x="318718" y="3049290"/>
                  </a:cubicBezTo>
                  <a:lnTo>
                    <a:pt x="318718" y="3049290"/>
                  </a:lnTo>
                  <a:lnTo>
                    <a:pt x="318863" y="3049290"/>
                  </a:lnTo>
                  <a:cubicBezTo>
                    <a:pt x="359857" y="3051994"/>
                    <a:pt x="400908" y="3053185"/>
                    <a:pt x="442047" y="3052895"/>
                  </a:cubicBezTo>
                  <a:cubicBezTo>
                    <a:pt x="442745" y="3051528"/>
                    <a:pt x="443123" y="3050191"/>
                    <a:pt x="443355" y="3048883"/>
                  </a:cubicBezTo>
                  <a:lnTo>
                    <a:pt x="1798202" y="3044434"/>
                  </a:lnTo>
                  <a:cubicBezTo>
                    <a:pt x="1797678" y="3046179"/>
                    <a:pt x="1797155" y="3047923"/>
                    <a:pt x="1796632" y="3049668"/>
                  </a:cubicBezTo>
                  <a:cubicBezTo>
                    <a:pt x="1869635" y="3046615"/>
                    <a:pt x="1942086" y="3038707"/>
                    <a:pt x="2013432" y="3022717"/>
                  </a:cubicBezTo>
                  <a:cubicBezTo>
                    <a:pt x="2061868" y="3011872"/>
                    <a:pt x="2103559" y="2990533"/>
                    <a:pt x="2126440" y="2943056"/>
                  </a:cubicBezTo>
                  <a:cubicBezTo>
                    <a:pt x="2137197" y="2920640"/>
                    <a:pt x="2133185" y="2900899"/>
                    <a:pt x="2114578" y="2884240"/>
                  </a:cubicBezTo>
                  <a:close/>
                </a:path>
              </a:pathLst>
            </a:custGeom>
            <a:solidFill>
              <a:schemeClr val="bg1"/>
            </a:solidFill>
            <a:ln w="29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xmlns="" id="{E4B6A012-C225-4540-8F14-F01AAEB7BB0C}"/>
                </a:ext>
              </a:extLst>
            </p:cNvPr>
            <p:cNvSpPr/>
            <p:nvPr/>
          </p:nvSpPr>
          <p:spPr>
            <a:xfrm>
              <a:off x="8930379" y="4114151"/>
              <a:ext cx="800598" cy="914501"/>
            </a:xfrm>
            <a:custGeom>
              <a:avLst/>
              <a:gdLst>
                <a:gd name="connsiteX0" fmla="*/ 258450 w 800598"/>
                <a:gd name="connsiteY0" fmla="*/ 910519 h 914501"/>
                <a:gd name="connsiteX1" fmla="*/ 51535 w 800598"/>
                <a:gd name="connsiteY1" fmla="*/ 812426 h 914501"/>
                <a:gd name="connsiteX2" fmla="*/ 540 w 800598"/>
                <a:gd name="connsiteY2" fmla="*/ 640399 h 914501"/>
                <a:gd name="connsiteX3" fmla="*/ 32434 w 800598"/>
                <a:gd name="connsiteY3" fmla="*/ 419529 h 914501"/>
                <a:gd name="connsiteX4" fmla="*/ 67525 w 800598"/>
                <a:gd name="connsiteY4" fmla="*/ 398218 h 914501"/>
                <a:gd name="connsiteX5" fmla="*/ 192395 w 800598"/>
                <a:gd name="connsiteY5" fmla="*/ 343735 h 914501"/>
                <a:gd name="connsiteX6" fmla="*/ 233301 w 800598"/>
                <a:gd name="connsiteY6" fmla="*/ 215986 h 914501"/>
                <a:gd name="connsiteX7" fmla="*/ 215683 w 800598"/>
                <a:gd name="connsiteY7" fmla="*/ 100943 h 914501"/>
                <a:gd name="connsiteX8" fmla="*/ 218416 w 800598"/>
                <a:gd name="connsiteY8" fmla="*/ 86755 h 914501"/>
                <a:gd name="connsiteX9" fmla="*/ 363056 w 800598"/>
                <a:gd name="connsiteY9" fmla="*/ 3577 h 914501"/>
                <a:gd name="connsiteX10" fmla="*/ 510690 w 800598"/>
                <a:gd name="connsiteY10" fmla="*/ 31109 h 914501"/>
                <a:gd name="connsiteX11" fmla="*/ 584565 w 800598"/>
                <a:gd name="connsiteY11" fmla="*/ 89081 h 914501"/>
                <a:gd name="connsiteX12" fmla="*/ 587560 w 800598"/>
                <a:gd name="connsiteY12" fmla="*/ 109025 h 914501"/>
                <a:gd name="connsiteX13" fmla="*/ 575291 w 800598"/>
                <a:gd name="connsiteY13" fmla="*/ 274453 h 914501"/>
                <a:gd name="connsiteX14" fmla="*/ 582327 w 800598"/>
                <a:gd name="connsiteY14" fmla="*/ 300648 h 914501"/>
                <a:gd name="connsiteX15" fmla="*/ 627419 w 800598"/>
                <a:gd name="connsiteY15" fmla="*/ 376995 h 914501"/>
                <a:gd name="connsiteX16" fmla="*/ 747754 w 800598"/>
                <a:gd name="connsiteY16" fmla="*/ 411795 h 914501"/>
                <a:gd name="connsiteX17" fmla="*/ 770111 w 800598"/>
                <a:gd name="connsiteY17" fmla="*/ 424704 h 914501"/>
                <a:gd name="connsiteX18" fmla="*/ 799301 w 800598"/>
                <a:gd name="connsiteY18" fmla="*/ 659209 h 914501"/>
                <a:gd name="connsiteX19" fmla="*/ 644776 w 800598"/>
                <a:gd name="connsiteY19" fmla="*/ 881504 h 914501"/>
                <a:gd name="connsiteX20" fmla="*/ 511678 w 800598"/>
                <a:gd name="connsiteY20" fmla="*/ 913863 h 914501"/>
                <a:gd name="connsiteX21" fmla="*/ 258450 w 800598"/>
                <a:gd name="connsiteY21" fmla="*/ 910519 h 91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00598" h="914501">
                  <a:moveTo>
                    <a:pt x="258450" y="910519"/>
                  </a:moveTo>
                  <a:cubicBezTo>
                    <a:pt x="234813" y="907060"/>
                    <a:pt x="131981" y="901506"/>
                    <a:pt x="51535" y="812426"/>
                  </a:cubicBezTo>
                  <a:cubicBezTo>
                    <a:pt x="15338" y="756140"/>
                    <a:pt x="6965" y="691452"/>
                    <a:pt x="540" y="640399"/>
                  </a:cubicBezTo>
                  <a:cubicBezTo>
                    <a:pt x="-2978" y="564721"/>
                    <a:pt x="11036" y="491572"/>
                    <a:pt x="32434" y="419529"/>
                  </a:cubicBezTo>
                  <a:cubicBezTo>
                    <a:pt x="40167" y="393421"/>
                    <a:pt x="40312" y="394700"/>
                    <a:pt x="67525" y="398218"/>
                  </a:cubicBezTo>
                  <a:cubicBezTo>
                    <a:pt x="119595" y="404963"/>
                    <a:pt x="161519" y="385658"/>
                    <a:pt x="192395" y="343735"/>
                  </a:cubicBezTo>
                  <a:cubicBezTo>
                    <a:pt x="220218" y="305968"/>
                    <a:pt x="231557" y="262446"/>
                    <a:pt x="233301" y="215986"/>
                  </a:cubicBezTo>
                  <a:cubicBezTo>
                    <a:pt x="234784" y="176476"/>
                    <a:pt x="231818" y="137721"/>
                    <a:pt x="215683" y="100943"/>
                  </a:cubicBezTo>
                  <a:cubicBezTo>
                    <a:pt x="213241" y="95419"/>
                    <a:pt x="213880" y="91233"/>
                    <a:pt x="218416" y="86755"/>
                  </a:cubicBezTo>
                  <a:cubicBezTo>
                    <a:pt x="259409" y="46372"/>
                    <a:pt x="305229" y="14217"/>
                    <a:pt x="363056" y="3577"/>
                  </a:cubicBezTo>
                  <a:cubicBezTo>
                    <a:pt x="415562" y="-6076"/>
                    <a:pt x="464870" y="4042"/>
                    <a:pt x="510690" y="31109"/>
                  </a:cubicBezTo>
                  <a:cubicBezTo>
                    <a:pt x="537844" y="47128"/>
                    <a:pt x="562179" y="66782"/>
                    <a:pt x="584565" y="89081"/>
                  </a:cubicBezTo>
                  <a:cubicBezTo>
                    <a:pt x="591339" y="95826"/>
                    <a:pt x="591310" y="100769"/>
                    <a:pt x="587560" y="109025"/>
                  </a:cubicBezTo>
                  <a:cubicBezTo>
                    <a:pt x="563138" y="162550"/>
                    <a:pt x="561161" y="217963"/>
                    <a:pt x="575291" y="274453"/>
                  </a:cubicBezTo>
                  <a:cubicBezTo>
                    <a:pt x="579652" y="293060"/>
                    <a:pt x="579652" y="293060"/>
                    <a:pt x="582327" y="300648"/>
                  </a:cubicBezTo>
                  <a:cubicBezTo>
                    <a:pt x="591252" y="329721"/>
                    <a:pt x="605702" y="355219"/>
                    <a:pt x="627419" y="376995"/>
                  </a:cubicBezTo>
                  <a:cubicBezTo>
                    <a:pt x="661377" y="411039"/>
                    <a:pt x="701411" y="422640"/>
                    <a:pt x="747754" y="411795"/>
                  </a:cubicBezTo>
                  <a:cubicBezTo>
                    <a:pt x="760575" y="408801"/>
                    <a:pt x="766390" y="411301"/>
                    <a:pt x="770111" y="424704"/>
                  </a:cubicBezTo>
                  <a:cubicBezTo>
                    <a:pt x="791480" y="501487"/>
                    <a:pt x="804970" y="579374"/>
                    <a:pt x="799301" y="659209"/>
                  </a:cubicBezTo>
                  <a:cubicBezTo>
                    <a:pt x="792033" y="761693"/>
                    <a:pt x="744876" y="839755"/>
                    <a:pt x="644776" y="881504"/>
                  </a:cubicBezTo>
                  <a:cubicBezTo>
                    <a:pt x="602097" y="899297"/>
                    <a:pt x="557178" y="907699"/>
                    <a:pt x="511678" y="913863"/>
                  </a:cubicBezTo>
                  <a:cubicBezTo>
                    <a:pt x="503654" y="915694"/>
                    <a:pt x="267230" y="913281"/>
                    <a:pt x="258450" y="910519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29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xmlns="" id="{0E6880F3-7B6E-4393-8518-7611953F4F50}"/>
                </a:ext>
              </a:extLst>
            </p:cNvPr>
            <p:cNvSpPr/>
            <p:nvPr/>
          </p:nvSpPr>
          <p:spPr>
            <a:xfrm>
              <a:off x="9957122" y="4125481"/>
              <a:ext cx="559692" cy="513608"/>
            </a:xfrm>
            <a:custGeom>
              <a:avLst/>
              <a:gdLst>
                <a:gd name="connsiteX0" fmla="*/ 103675 w 559692"/>
                <a:gd name="connsiteY0" fmla="*/ 169274 h 513608"/>
                <a:gd name="connsiteX1" fmla="*/ 83323 w 559692"/>
                <a:gd name="connsiteY1" fmla="*/ 80425 h 513608"/>
                <a:gd name="connsiteX2" fmla="*/ 153390 w 559692"/>
                <a:gd name="connsiteY2" fmla="*/ 28791 h 513608"/>
                <a:gd name="connsiteX3" fmla="*/ 247849 w 559692"/>
                <a:gd name="connsiteY3" fmla="*/ 86821 h 513608"/>
                <a:gd name="connsiteX4" fmla="*/ 256397 w 559692"/>
                <a:gd name="connsiteY4" fmla="*/ 96910 h 513608"/>
                <a:gd name="connsiteX5" fmla="*/ 286750 w 559692"/>
                <a:gd name="connsiteY5" fmla="*/ 48241 h 513608"/>
                <a:gd name="connsiteX6" fmla="*/ 334343 w 559692"/>
                <a:gd name="connsiteY6" fmla="*/ 8672 h 513608"/>
                <a:gd name="connsiteX7" fmla="*/ 426302 w 559692"/>
                <a:gd name="connsiteY7" fmla="*/ 53794 h 513608"/>
                <a:gd name="connsiteX8" fmla="*/ 413974 w 559692"/>
                <a:gd name="connsiteY8" fmla="*/ 155900 h 513608"/>
                <a:gd name="connsiteX9" fmla="*/ 408363 w 559692"/>
                <a:gd name="connsiteY9" fmla="*/ 169041 h 513608"/>
                <a:gd name="connsiteX10" fmla="*/ 467876 w 559692"/>
                <a:gd name="connsiteY10" fmla="*/ 172501 h 513608"/>
                <a:gd name="connsiteX11" fmla="*/ 531402 w 559692"/>
                <a:gd name="connsiteY11" fmla="*/ 198899 h 513608"/>
                <a:gd name="connsiteX12" fmla="*/ 536780 w 559692"/>
                <a:gd name="connsiteY12" fmla="*/ 295684 h 513608"/>
                <a:gd name="connsiteX13" fmla="*/ 460841 w 559692"/>
                <a:gd name="connsiteY13" fmla="*/ 332433 h 513608"/>
                <a:gd name="connsiteX14" fmla="*/ 443862 w 559692"/>
                <a:gd name="connsiteY14" fmla="*/ 336009 h 513608"/>
                <a:gd name="connsiteX15" fmla="*/ 468487 w 559692"/>
                <a:gd name="connsiteY15" fmla="*/ 398807 h 513608"/>
                <a:gd name="connsiteX16" fmla="*/ 469068 w 559692"/>
                <a:gd name="connsiteY16" fmla="*/ 437824 h 513608"/>
                <a:gd name="connsiteX17" fmla="*/ 394524 w 559692"/>
                <a:gd name="connsiteY17" fmla="*/ 485213 h 513608"/>
                <a:gd name="connsiteX18" fmla="*/ 303816 w 559692"/>
                <a:gd name="connsiteY18" fmla="*/ 426282 h 513608"/>
                <a:gd name="connsiteX19" fmla="*/ 289628 w 559692"/>
                <a:gd name="connsiteY19" fmla="*/ 427852 h 513608"/>
                <a:gd name="connsiteX20" fmla="*/ 225521 w 559692"/>
                <a:gd name="connsiteY20" fmla="*/ 501000 h 513608"/>
                <a:gd name="connsiteX21" fmla="*/ 124230 w 559692"/>
                <a:gd name="connsiteY21" fmla="*/ 448087 h 513608"/>
                <a:gd name="connsiteX22" fmla="*/ 143069 w 559692"/>
                <a:gd name="connsiteY22" fmla="*/ 347522 h 513608"/>
                <a:gd name="connsiteX23" fmla="*/ 66432 w 559692"/>
                <a:gd name="connsiteY23" fmla="*/ 338160 h 513608"/>
                <a:gd name="connsiteX24" fmla="*/ 20380 w 559692"/>
                <a:gd name="connsiteY24" fmla="*/ 311616 h 513608"/>
                <a:gd name="connsiteX25" fmla="*/ 17356 w 559692"/>
                <a:gd name="connsiteY25" fmla="*/ 226751 h 513608"/>
                <a:gd name="connsiteX26" fmla="*/ 96813 w 559692"/>
                <a:gd name="connsiteY26" fmla="*/ 185584 h 513608"/>
                <a:gd name="connsiteX27" fmla="*/ 103675 w 559692"/>
                <a:gd name="connsiteY27" fmla="*/ 169274 h 513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59692" h="513608">
                  <a:moveTo>
                    <a:pt x="103675" y="169274"/>
                  </a:moveTo>
                  <a:cubicBezTo>
                    <a:pt x="89283" y="141421"/>
                    <a:pt x="79399" y="112609"/>
                    <a:pt x="83323" y="80425"/>
                  </a:cubicBezTo>
                  <a:cubicBezTo>
                    <a:pt x="87714" y="44374"/>
                    <a:pt x="117659" y="22191"/>
                    <a:pt x="153390" y="28791"/>
                  </a:cubicBezTo>
                  <a:cubicBezTo>
                    <a:pt x="192378" y="35972"/>
                    <a:pt x="222061" y="58242"/>
                    <a:pt x="247849" y="86821"/>
                  </a:cubicBezTo>
                  <a:cubicBezTo>
                    <a:pt x="250437" y="89671"/>
                    <a:pt x="252850" y="92694"/>
                    <a:pt x="256397" y="96910"/>
                  </a:cubicBezTo>
                  <a:cubicBezTo>
                    <a:pt x="265933" y="79698"/>
                    <a:pt x="274597" y="62865"/>
                    <a:pt x="286750" y="48241"/>
                  </a:cubicBezTo>
                  <a:cubicBezTo>
                    <a:pt x="300181" y="32047"/>
                    <a:pt x="315358" y="18092"/>
                    <a:pt x="334343" y="8672"/>
                  </a:cubicBezTo>
                  <a:cubicBezTo>
                    <a:pt x="377487" y="-12697"/>
                    <a:pt x="416475" y="6579"/>
                    <a:pt x="426302" y="53794"/>
                  </a:cubicBezTo>
                  <a:cubicBezTo>
                    <a:pt x="433686" y="89293"/>
                    <a:pt x="426447" y="122872"/>
                    <a:pt x="413974" y="155900"/>
                  </a:cubicBezTo>
                  <a:cubicBezTo>
                    <a:pt x="412463" y="159883"/>
                    <a:pt x="410631" y="163720"/>
                    <a:pt x="408363" y="169041"/>
                  </a:cubicBezTo>
                  <a:cubicBezTo>
                    <a:pt x="428918" y="171018"/>
                    <a:pt x="448572" y="168459"/>
                    <a:pt x="467876" y="172501"/>
                  </a:cubicBezTo>
                  <a:cubicBezTo>
                    <a:pt x="490844" y="177327"/>
                    <a:pt x="512591" y="184595"/>
                    <a:pt x="531402" y="198899"/>
                  </a:cubicBezTo>
                  <a:cubicBezTo>
                    <a:pt x="567017" y="226025"/>
                    <a:pt x="569226" y="264866"/>
                    <a:pt x="536780" y="295684"/>
                  </a:cubicBezTo>
                  <a:cubicBezTo>
                    <a:pt x="515469" y="315948"/>
                    <a:pt x="489071" y="326211"/>
                    <a:pt x="460841" y="332433"/>
                  </a:cubicBezTo>
                  <a:cubicBezTo>
                    <a:pt x="455666" y="333567"/>
                    <a:pt x="450490" y="334614"/>
                    <a:pt x="443862" y="336009"/>
                  </a:cubicBezTo>
                  <a:cubicBezTo>
                    <a:pt x="454735" y="356331"/>
                    <a:pt x="464591" y="376421"/>
                    <a:pt x="468487" y="398807"/>
                  </a:cubicBezTo>
                  <a:cubicBezTo>
                    <a:pt x="470755" y="411832"/>
                    <a:pt x="471307" y="425002"/>
                    <a:pt x="469068" y="437824"/>
                  </a:cubicBezTo>
                  <a:cubicBezTo>
                    <a:pt x="462701" y="474340"/>
                    <a:pt x="431535" y="493703"/>
                    <a:pt x="394524" y="485213"/>
                  </a:cubicBezTo>
                  <a:cubicBezTo>
                    <a:pt x="357078" y="476608"/>
                    <a:pt x="328266" y="454657"/>
                    <a:pt x="303816" y="426282"/>
                  </a:cubicBezTo>
                  <a:cubicBezTo>
                    <a:pt x="297332" y="418752"/>
                    <a:pt x="294570" y="417676"/>
                    <a:pt x="289628" y="427852"/>
                  </a:cubicBezTo>
                  <a:cubicBezTo>
                    <a:pt x="275033" y="457972"/>
                    <a:pt x="254623" y="483585"/>
                    <a:pt x="225521" y="501000"/>
                  </a:cubicBezTo>
                  <a:cubicBezTo>
                    <a:pt x="175806" y="530684"/>
                    <a:pt x="128910" y="505914"/>
                    <a:pt x="124230" y="448087"/>
                  </a:cubicBezTo>
                  <a:cubicBezTo>
                    <a:pt x="121439" y="413635"/>
                    <a:pt x="127835" y="380927"/>
                    <a:pt x="143069" y="347522"/>
                  </a:cubicBezTo>
                  <a:cubicBezTo>
                    <a:pt x="115886" y="348249"/>
                    <a:pt x="90621" y="346708"/>
                    <a:pt x="66432" y="338160"/>
                  </a:cubicBezTo>
                  <a:cubicBezTo>
                    <a:pt x="49453" y="332171"/>
                    <a:pt x="33492" y="324438"/>
                    <a:pt x="20380" y="311616"/>
                  </a:cubicBezTo>
                  <a:cubicBezTo>
                    <a:pt x="-6252" y="285567"/>
                    <a:pt x="-6281" y="255563"/>
                    <a:pt x="17356" y="226751"/>
                  </a:cubicBezTo>
                  <a:cubicBezTo>
                    <a:pt x="36632" y="203260"/>
                    <a:pt x="68525" y="191544"/>
                    <a:pt x="96813" y="185584"/>
                  </a:cubicBezTo>
                  <a:cubicBezTo>
                    <a:pt x="104314" y="183287"/>
                    <a:pt x="115188" y="184217"/>
                    <a:pt x="103675" y="169274"/>
                  </a:cubicBezTo>
                  <a:close/>
                </a:path>
              </a:pathLst>
            </a:custGeom>
            <a:solidFill>
              <a:schemeClr val="accent3"/>
            </a:solidFill>
            <a:ln w="29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9CFBFB28-F8B9-4DF2-AD21-9E3A1DD64FFA}"/>
                </a:ext>
              </a:extLst>
            </p:cNvPr>
            <p:cNvSpPr/>
            <p:nvPr/>
          </p:nvSpPr>
          <p:spPr>
            <a:xfrm>
              <a:off x="8934249" y="2657963"/>
              <a:ext cx="810382" cy="1275962"/>
            </a:xfrm>
            <a:custGeom>
              <a:avLst/>
              <a:gdLst>
                <a:gd name="connsiteX0" fmla="*/ 609565 w 810382"/>
                <a:gd name="connsiteY0" fmla="*/ 1081868 h 1275962"/>
                <a:gd name="connsiteX1" fmla="*/ 706612 w 810382"/>
                <a:gd name="connsiteY1" fmla="*/ 1178915 h 1275962"/>
                <a:gd name="connsiteX2" fmla="*/ 609565 w 810382"/>
                <a:gd name="connsiteY2" fmla="*/ 1275962 h 1275962"/>
                <a:gd name="connsiteX3" fmla="*/ 512518 w 810382"/>
                <a:gd name="connsiteY3" fmla="*/ 1178915 h 1275962"/>
                <a:gd name="connsiteX4" fmla="*/ 609565 w 810382"/>
                <a:gd name="connsiteY4" fmla="*/ 1081868 h 1275962"/>
                <a:gd name="connsiteX5" fmla="*/ 194252 w 810382"/>
                <a:gd name="connsiteY5" fmla="*/ 1081752 h 1275962"/>
                <a:gd name="connsiteX6" fmla="*/ 291299 w 810382"/>
                <a:gd name="connsiteY6" fmla="*/ 1178799 h 1275962"/>
                <a:gd name="connsiteX7" fmla="*/ 194252 w 810382"/>
                <a:gd name="connsiteY7" fmla="*/ 1275846 h 1275962"/>
                <a:gd name="connsiteX8" fmla="*/ 97205 w 810382"/>
                <a:gd name="connsiteY8" fmla="*/ 1178799 h 1275962"/>
                <a:gd name="connsiteX9" fmla="*/ 194252 w 810382"/>
                <a:gd name="connsiteY9" fmla="*/ 1081752 h 1275962"/>
                <a:gd name="connsiteX10" fmla="*/ 659498 w 810382"/>
                <a:gd name="connsiteY10" fmla="*/ 43729 h 1275962"/>
                <a:gd name="connsiteX11" fmla="*/ 710740 w 810382"/>
                <a:gd name="connsiteY11" fmla="*/ 45724 h 1275962"/>
                <a:gd name="connsiteX12" fmla="*/ 810374 w 810382"/>
                <a:gd name="connsiteY12" fmla="*/ 174344 h 1275962"/>
                <a:gd name="connsiteX13" fmla="*/ 770078 w 810382"/>
                <a:gd name="connsiteY13" fmla="*/ 353843 h 1275962"/>
                <a:gd name="connsiteX14" fmla="*/ 623840 w 810382"/>
                <a:gd name="connsiteY14" fmla="*/ 620678 h 1275962"/>
                <a:gd name="connsiteX15" fmla="*/ 538597 w 810382"/>
                <a:gd name="connsiteY15" fmla="*/ 725866 h 1275962"/>
                <a:gd name="connsiteX16" fmla="*/ 528770 w 810382"/>
                <a:gd name="connsiteY16" fmla="*/ 656671 h 1275962"/>
                <a:gd name="connsiteX17" fmla="*/ 523042 w 810382"/>
                <a:gd name="connsiteY17" fmla="*/ 432050 h 1275962"/>
                <a:gd name="connsiteX18" fmla="*/ 577991 w 810382"/>
                <a:gd name="connsiteY18" fmla="*/ 136084 h 1275962"/>
                <a:gd name="connsiteX19" fmla="*/ 615932 w 810382"/>
                <a:gd name="connsiteY19" fmla="*/ 71367 h 1275962"/>
                <a:gd name="connsiteX20" fmla="*/ 659498 w 810382"/>
                <a:gd name="connsiteY20" fmla="*/ 43729 h 1275962"/>
                <a:gd name="connsiteX21" fmla="*/ 118661 w 810382"/>
                <a:gd name="connsiteY21" fmla="*/ 660 h 1275962"/>
                <a:gd name="connsiteX22" fmla="*/ 219982 w 810382"/>
                <a:gd name="connsiteY22" fmla="*/ 69854 h 1275962"/>
                <a:gd name="connsiteX23" fmla="*/ 269872 w 810382"/>
                <a:gd name="connsiteY23" fmla="*/ 223914 h 1275962"/>
                <a:gd name="connsiteX24" fmla="*/ 288159 w 810382"/>
                <a:gd name="connsiteY24" fmla="*/ 357070 h 1275962"/>
                <a:gd name="connsiteX25" fmla="*/ 291677 w 810382"/>
                <a:gd name="connsiteY25" fmla="*/ 456937 h 1275962"/>
                <a:gd name="connsiteX26" fmla="*/ 288333 w 810382"/>
                <a:gd name="connsiteY26" fmla="*/ 564043 h 1275962"/>
                <a:gd name="connsiteX27" fmla="*/ 281995 w 810382"/>
                <a:gd name="connsiteY27" fmla="*/ 644809 h 1275962"/>
                <a:gd name="connsiteX28" fmla="*/ 270628 w 810382"/>
                <a:gd name="connsiteY28" fmla="*/ 725691 h 1275962"/>
                <a:gd name="connsiteX29" fmla="*/ 203614 w 810382"/>
                <a:gd name="connsiteY29" fmla="*/ 634749 h 1275962"/>
                <a:gd name="connsiteX30" fmla="*/ 72609 w 810382"/>
                <a:gd name="connsiteY30" fmla="*/ 395592 h 1275962"/>
                <a:gd name="connsiteX31" fmla="*/ 10654 w 810382"/>
                <a:gd name="connsiteY31" fmla="*/ 228769 h 1275962"/>
                <a:gd name="connsiteX32" fmla="*/ 5595 w 810382"/>
                <a:gd name="connsiteY32" fmla="*/ 91049 h 1275962"/>
                <a:gd name="connsiteX33" fmla="*/ 118661 w 810382"/>
                <a:gd name="connsiteY33" fmla="*/ 660 h 1275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10382" h="1275962">
                  <a:moveTo>
                    <a:pt x="609565" y="1081868"/>
                  </a:moveTo>
                  <a:cubicBezTo>
                    <a:pt x="663162" y="1081868"/>
                    <a:pt x="706612" y="1125317"/>
                    <a:pt x="706612" y="1178915"/>
                  </a:cubicBezTo>
                  <a:cubicBezTo>
                    <a:pt x="706612" y="1232512"/>
                    <a:pt x="663162" y="1275962"/>
                    <a:pt x="609565" y="1275962"/>
                  </a:cubicBezTo>
                  <a:cubicBezTo>
                    <a:pt x="555967" y="1275962"/>
                    <a:pt x="512518" y="1232512"/>
                    <a:pt x="512518" y="1178915"/>
                  </a:cubicBezTo>
                  <a:cubicBezTo>
                    <a:pt x="512518" y="1125317"/>
                    <a:pt x="555967" y="1081868"/>
                    <a:pt x="609565" y="1081868"/>
                  </a:cubicBezTo>
                  <a:close/>
                  <a:moveTo>
                    <a:pt x="194252" y="1081752"/>
                  </a:moveTo>
                  <a:cubicBezTo>
                    <a:pt x="247849" y="1081752"/>
                    <a:pt x="291299" y="1125201"/>
                    <a:pt x="291299" y="1178799"/>
                  </a:cubicBezTo>
                  <a:cubicBezTo>
                    <a:pt x="291299" y="1232396"/>
                    <a:pt x="247849" y="1275846"/>
                    <a:pt x="194252" y="1275846"/>
                  </a:cubicBezTo>
                  <a:cubicBezTo>
                    <a:pt x="140654" y="1275846"/>
                    <a:pt x="97205" y="1232396"/>
                    <a:pt x="97205" y="1178799"/>
                  </a:cubicBezTo>
                  <a:cubicBezTo>
                    <a:pt x="97205" y="1125201"/>
                    <a:pt x="140654" y="1081752"/>
                    <a:pt x="194252" y="1081752"/>
                  </a:cubicBezTo>
                  <a:close/>
                  <a:moveTo>
                    <a:pt x="659498" y="43729"/>
                  </a:moveTo>
                  <a:cubicBezTo>
                    <a:pt x="675372" y="39851"/>
                    <a:pt x="692526" y="40912"/>
                    <a:pt x="710740" y="45724"/>
                  </a:cubicBezTo>
                  <a:cubicBezTo>
                    <a:pt x="779207" y="63779"/>
                    <a:pt x="809909" y="103958"/>
                    <a:pt x="810374" y="174344"/>
                  </a:cubicBezTo>
                  <a:cubicBezTo>
                    <a:pt x="810781" y="237375"/>
                    <a:pt x="795866" y="296976"/>
                    <a:pt x="770078" y="353843"/>
                  </a:cubicBezTo>
                  <a:cubicBezTo>
                    <a:pt x="728096" y="446471"/>
                    <a:pt x="681056" y="536424"/>
                    <a:pt x="623840" y="620678"/>
                  </a:cubicBezTo>
                  <a:cubicBezTo>
                    <a:pt x="598662" y="657747"/>
                    <a:pt x="570315" y="692344"/>
                    <a:pt x="538597" y="725866"/>
                  </a:cubicBezTo>
                  <a:cubicBezTo>
                    <a:pt x="531386" y="702549"/>
                    <a:pt x="531212" y="679377"/>
                    <a:pt x="528770" y="656671"/>
                  </a:cubicBezTo>
                  <a:cubicBezTo>
                    <a:pt x="520775" y="581982"/>
                    <a:pt x="521065" y="506943"/>
                    <a:pt x="523042" y="432050"/>
                  </a:cubicBezTo>
                  <a:cubicBezTo>
                    <a:pt x="525717" y="330672"/>
                    <a:pt x="540370" y="231096"/>
                    <a:pt x="577991" y="136084"/>
                  </a:cubicBezTo>
                  <a:cubicBezTo>
                    <a:pt x="587265" y="112680"/>
                    <a:pt x="599040" y="90642"/>
                    <a:pt x="615932" y="71367"/>
                  </a:cubicBezTo>
                  <a:cubicBezTo>
                    <a:pt x="629030" y="56423"/>
                    <a:pt x="643624" y="47607"/>
                    <a:pt x="659498" y="43729"/>
                  </a:cubicBezTo>
                  <a:close/>
                  <a:moveTo>
                    <a:pt x="118661" y="660"/>
                  </a:moveTo>
                  <a:cubicBezTo>
                    <a:pt x="172185" y="-5242"/>
                    <a:pt x="198933" y="29239"/>
                    <a:pt x="219982" y="69854"/>
                  </a:cubicBezTo>
                  <a:cubicBezTo>
                    <a:pt x="245072" y="118262"/>
                    <a:pt x="258533" y="170855"/>
                    <a:pt x="269872" y="223914"/>
                  </a:cubicBezTo>
                  <a:cubicBezTo>
                    <a:pt x="279263" y="267844"/>
                    <a:pt x="284031" y="312326"/>
                    <a:pt x="288159" y="357070"/>
                  </a:cubicBezTo>
                  <a:cubicBezTo>
                    <a:pt x="291241" y="390388"/>
                    <a:pt x="291590" y="423880"/>
                    <a:pt x="291677" y="456937"/>
                  </a:cubicBezTo>
                  <a:cubicBezTo>
                    <a:pt x="291764" y="492406"/>
                    <a:pt x="291851" y="528341"/>
                    <a:pt x="288333" y="564043"/>
                  </a:cubicBezTo>
                  <a:cubicBezTo>
                    <a:pt x="285688" y="590878"/>
                    <a:pt x="283972" y="617887"/>
                    <a:pt x="281995" y="644809"/>
                  </a:cubicBezTo>
                  <a:cubicBezTo>
                    <a:pt x="280048" y="671847"/>
                    <a:pt x="274785" y="698245"/>
                    <a:pt x="270628" y="725691"/>
                  </a:cubicBezTo>
                  <a:cubicBezTo>
                    <a:pt x="245188" y="697228"/>
                    <a:pt x="223878" y="666323"/>
                    <a:pt x="203614" y="634749"/>
                  </a:cubicBezTo>
                  <a:cubicBezTo>
                    <a:pt x="154422" y="558083"/>
                    <a:pt x="112236" y="477492"/>
                    <a:pt x="72609" y="395592"/>
                  </a:cubicBezTo>
                  <a:cubicBezTo>
                    <a:pt x="46705" y="342068"/>
                    <a:pt x="22225" y="287701"/>
                    <a:pt x="10654" y="228769"/>
                  </a:cubicBezTo>
                  <a:cubicBezTo>
                    <a:pt x="1699" y="183182"/>
                    <a:pt x="-5395" y="137450"/>
                    <a:pt x="5595" y="91049"/>
                  </a:cubicBezTo>
                  <a:cubicBezTo>
                    <a:pt x="18911" y="34763"/>
                    <a:pt x="66068" y="6475"/>
                    <a:pt x="118661" y="660"/>
                  </a:cubicBezTo>
                  <a:close/>
                </a:path>
              </a:pathLst>
            </a:custGeom>
            <a:solidFill>
              <a:schemeClr val="accent5"/>
            </a:solidFill>
            <a:ln w="2907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xmlns="" id="{CFED7000-7C02-4E2A-97B8-DCCD16C8471F}"/>
                </a:ext>
              </a:extLst>
            </p:cNvPr>
            <p:cNvSpPr/>
            <p:nvPr/>
          </p:nvSpPr>
          <p:spPr>
            <a:xfrm>
              <a:off x="9147283" y="3611006"/>
              <a:ext cx="378013" cy="328366"/>
            </a:xfrm>
            <a:custGeom>
              <a:avLst/>
              <a:gdLst>
                <a:gd name="connsiteX0" fmla="*/ 155485 w 378013"/>
                <a:gd name="connsiteY0" fmla="*/ 152665 h 328366"/>
                <a:gd name="connsiteX1" fmla="*/ 222179 w 378013"/>
                <a:gd name="connsiteY1" fmla="*/ 152665 h 328366"/>
                <a:gd name="connsiteX2" fmla="*/ 240640 w 378013"/>
                <a:gd name="connsiteY2" fmla="*/ 185925 h 328366"/>
                <a:gd name="connsiteX3" fmla="*/ 206479 w 378013"/>
                <a:gd name="connsiteY3" fmla="*/ 244740 h 328366"/>
                <a:gd name="connsiteX4" fmla="*/ 203107 w 378013"/>
                <a:gd name="connsiteY4" fmla="*/ 272215 h 328366"/>
                <a:gd name="connsiteX5" fmla="*/ 261050 w 378013"/>
                <a:gd name="connsiteY5" fmla="*/ 308440 h 328366"/>
                <a:gd name="connsiteX6" fmla="*/ 306840 w 378013"/>
                <a:gd name="connsiteY6" fmla="*/ 257068 h 328366"/>
                <a:gd name="connsiteX7" fmla="*/ 324052 w 378013"/>
                <a:gd name="connsiteY7" fmla="*/ 248346 h 328366"/>
                <a:gd name="connsiteX8" fmla="*/ 330361 w 378013"/>
                <a:gd name="connsiteY8" fmla="*/ 265644 h 328366"/>
                <a:gd name="connsiteX9" fmla="*/ 321987 w 378013"/>
                <a:gd name="connsiteY9" fmla="*/ 291374 h 328366"/>
                <a:gd name="connsiteX10" fmla="*/ 193396 w 378013"/>
                <a:gd name="connsiteY10" fmla="*/ 300125 h 328366"/>
                <a:gd name="connsiteX11" fmla="*/ 183976 w 378013"/>
                <a:gd name="connsiteY11" fmla="*/ 299660 h 328366"/>
                <a:gd name="connsiteX12" fmla="*/ 54513 w 378013"/>
                <a:gd name="connsiteY12" fmla="*/ 288234 h 328366"/>
                <a:gd name="connsiteX13" fmla="*/ 47681 w 378013"/>
                <a:gd name="connsiteY13" fmla="*/ 265034 h 328366"/>
                <a:gd name="connsiteX14" fmla="*/ 55472 w 378013"/>
                <a:gd name="connsiteY14" fmla="*/ 246078 h 328366"/>
                <a:gd name="connsiteX15" fmla="*/ 71056 w 378013"/>
                <a:gd name="connsiteY15" fmla="*/ 257213 h 328366"/>
                <a:gd name="connsiteX16" fmla="*/ 123591 w 378013"/>
                <a:gd name="connsiteY16" fmla="*/ 309312 h 328366"/>
                <a:gd name="connsiteX17" fmla="*/ 176999 w 378013"/>
                <a:gd name="connsiteY17" fmla="*/ 260847 h 328366"/>
                <a:gd name="connsiteX18" fmla="*/ 174208 w 378013"/>
                <a:gd name="connsiteY18" fmla="*/ 248869 h 328366"/>
                <a:gd name="connsiteX19" fmla="*/ 136965 w 378013"/>
                <a:gd name="connsiteY19" fmla="*/ 185140 h 328366"/>
                <a:gd name="connsiteX20" fmla="*/ 155485 w 378013"/>
                <a:gd name="connsiteY20" fmla="*/ 152665 h 328366"/>
                <a:gd name="connsiteX21" fmla="*/ 50937 w 378013"/>
                <a:gd name="connsiteY21" fmla="*/ 1658 h 328366"/>
                <a:gd name="connsiteX22" fmla="*/ 101205 w 378013"/>
                <a:gd name="connsiteY22" fmla="*/ 52740 h 328366"/>
                <a:gd name="connsiteX23" fmla="*/ 50675 w 378013"/>
                <a:gd name="connsiteY23" fmla="*/ 103095 h 328366"/>
                <a:gd name="connsiteX24" fmla="*/ 0 w 378013"/>
                <a:gd name="connsiteY24" fmla="*/ 52449 h 328366"/>
                <a:gd name="connsiteX25" fmla="*/ 50937 w 378013"/>
                <a:gd name="connsiteY25" fmla="*/ 1658 h 328366"/>
                <a:gd name="connsiteX26" fmla="*/ 327803 w 378013"/>
                <a:gd name="connsiteY26" fmla="*/ 1 h 328366"/>
                <a:gd name="connsiteX27" fmla="*/ 378012 w 378013"/>
                <a:gd name="connsiteY27" fmla="*/ 50822 h 328366"/>
                <a:gd name="connsiteX28" fmla="*/ 327076 w 378013"/>
                <a:gd name="connsiteY28" fmla="*/ 100857 h 328366"/>
                <a:gd name="connsiteX29" fmla="*/ 277070 w 378013"/>
                <a:gd name="connsiteY29" fmla="*/ 50066 h 328366"/>
                <a:gd name="connsiteX30" fmla="*/ 327803 w 378013"/>
                <a:gd name="connsiteY30" fmla="*/ 1 h 328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78013" h="328366">
                  <a:moveTo>
                    <a:pt x="155485" y="152665"/>
                  </a:moveTo>
                  <a:cubicBezTo>
                    <a:pt x="177696" y="152287"/>
                    <a:pt x="199938" y="152345"/>
                    <a:pt x="222179" y="152665"/>
                  </a:cubicBezTo>
                  <a:cubicBezTo>
                    <a:pt x="243286" y="152956"/>
                    <a:pt x="251165" y="167231"/>
                    <a:pt x="240640" y="185925"/>
                  </a:cubicBezTo>
                  <a:cubicBezTo>
                    <a:pt x="229534" y="205695"/>
                    <a:pt x="218719" y="225697"/>
                    <a:pt x="206479" y="244740"/>
                  </a:cubicBezTo>
                  <a:cubicBezTo>
                    <a:pt x="200519" y="254015"/>
                    <a:pt x="200257" y="262853"/>
                    <a:pt x="203107" y="272215"/>
                  </a:cubicBezTo>
                  <a:cubicBezTo>
                    <a:pt x="210317" y="295648"/>
                    <a:pt x="237093" y="312132"/>
                    <a:pt x="261050" y="308440"/>
                  </a:cubicBezTo>
                  <a:cubicBezTo>
                    <a:pt x="287826" y="304312"/>
                    <a:pt x="306346" y="283524"/>
                    <a:pt x="306840" y="257068"/>
                  </a:cubicBezTo>
                  <a:cubicBezTo>
                    <a:pt x="310707" y="250468"/>
                    <a:pt x="315359" y="244915"/>
                    <a:pt x="324052" y="248346"/>
                  </a:cubicBezTo>
                  <a:cubicBezTo>
                    <a:pt x="332280" y="251602"/>
                    <a:pt x="330681" y="258986"/>
                    <a:pt x="330361" y="265644"/>
                  </a:cubicBezTo>
                  <a:cubicBezTo>
                    <a:pt x="329925" y="275006"/>
                    <a:pt x="325651" y="283088"/>
                    <a:pt x="321987" y="291374"/>
                  </a:cubicBezTo>
                  <a:cubicBezTo>
                    <a:pt x="286809" y="337106"/>
                    <a:pt x="232703" y="340915"/>
                    <a:pt x="193396" y="300125"/>
                  </a:cubicBezTo>
                  <a:cubicBezTo>
                    <a:pt x="189558" y="296142"/>
                    <a:pt x="188512" y="295357"/>
                    <a:pt x="183976" y="299660"/>
                  </a:cubicBezTo>
                  <a:cubicBezTo>
                    <a:pt x="141471" y="340043"/>
                    <a:pt x="91756" y="335478"/>
                    <a:pt x="54513" y="288234"/>
                  </a:cubicBezTo>
                  <a:cubicBezTo>
                    <a:pt x="52623" y="280413"/>
                    <a:pt x="48437" y="273319"/>
                    <a:pt x="47681" y="265034"/>
                  </a:cubicBezTo>
                  <a:cubicBezTo>
                    <a:pt x="46954" y="257068"/>
                    <a:pt x="45878" y="248869"/>
                    <a:pt x="55472" y="246078"/>
                  </a:cubicBezTo>
                  <a:cubicBezTo>
                    <a:pt x="64310" y="243519"/>
                    <a:pt x="68177" y="250206"/>
                    <a:pt x="71056" y="257213"/>
                  </a:cubicBezTo>
                  <a:cubicBezTo>
                    <a:pt x="72044" y="287100"/>
                    <a:pt x="94285" y="309167"/>
                    <a:pt x="123591" y="309312"/>
                  </a:cubicBezTo>
                  <a:cubicBezTo>
                    <a:pt x="151880" y="309458"/>
                    <a:pt x="175284" y="288118"/>
                    <a:pt x="176999" y="260847"/>
                  </a:cubicBezTo>
                  <a:cubicBezTo>
                    <a:pt x="177261" y="256457"/>
                    <a:pt x="176766" y="252997"/>
                    <a:pt x="174208" y="248869"/>
                  </a:cubicBezTo>
                  <a:cubicBezTo>
                    <a:pt x="161328" y="227907"/>
                    <a:pt x="149030" y="206567"/>
                    <a:pt x="136965" y="185140"/>
                  </a:cubicBezTo>
                  <a:cubicBezTo>
                    <a:pt x="126993" y="167464"/>
                    <a:pt x="135249" y="153014"/>
                    <a:pt x="155485" y="152665"/>
                  </a:cubicBezTo>
                  <a:close/>
                  <a:moveTo>
                    <a:pt x="50937" y="1658"/>
                  </a:moveTo>
                  <a:cubicBezTo>
                    <a:pt x="78818" y="1716"/>
                    <a:pt x="101263" y="24510"/>
                    <a:pt x="101205" y="52740"/>
                  </a:cubicBezTo>
                  <a:cubicBezTo>
                    <a:pt x="101176" y="81232"/>
                    <a:pt x="79254" y="103095"/>
                    <a:pt x="50675" y="103095"/>
                  </a:cubicBezTo>
                  <a:cubicBezTo>
                    <a:pt x="22561" y="103095"/>
                    <a:pt x="-87" y="80447"/>
                    <a:pt x="0" y="52449"/>
                  </a:cubicBezTo>
                  <a:cubicBezTo>
                    <a:pt x="117" y="24655"/>
                    <a:pt x="23230" y="1571"/>
                    <a:pt x="50937" y="1658"/>
                  </a:cubicBezTo>
                  <a:close/>
                  <a:moveTo>
                    <a:pt x="327803" y="1"/>
                  </a:moveTo>
                  <a:cubicBezTo>
                    <a:pt x="356149" y="205"/>
                    <a:pt x="378216" y="22504"/>
                    <a:pt x="378012" y="50822"/>
                  </a:cubicBezTo>
                  <a:cubicBezTo>
                    <a:pt x="377809" y="79110"/>
                    <a:pt x="355539" y="101002"/>
                    <a:pt x="327076" y="100857"/>
                  </a:cubicBezTo>
                  <a:cubicBezTo>
                    <a:pt x="298526" y="100682"/>
                    <a:pt x="276924" y="78761"/>
                    <a:pt x="277070" y="50066"/>
                  </a:cubicBezTo>
                  <a:cubicBezTo>
                    <a:pt x="277215" y="21516"/>
                    <a:pt x="299224" y="-202"/>
                    <a:pt x="327803" y="1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2907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xmlns="" id="{0A746746-058F-4A9C-94B1-1315C304D319}"/>
                </a:ext>
              </a:extLst>
            </p:cNvPr>
            <p:cNvSpPr/>
            <p:nvPr/>
          </p:nvSpPr>
          <p:spPr>
            <a:xfrm>
              <a:off x="9370299" y="4277901"/>
              <a:ext cx="695806" cy="236191"/>
            </a:xfrm>
            <a:custGeom>
              <a:avLst/>
              <a:gdLst>
                <a:gd name="connsiteX0" fmla="*/ 135342 w 695806"/>
                <a:gd name="connsiteY0" fmla="*/ 110732 h 236191"/>
                <a:gd name="connsiteX1" fmla="*/ 142377 w 695806"/>
                <a:gd name="connsiteY1" fmla="*/ 136898 h 236191"/>
                <a:gd name="connsiteX2" fmla="*/ 133684 w 695806"/>
                <a:gd name="connsiteY2" fmla="*/ 148556 h 236191"/>
                <a:gd name="connsiteX3" fmla="*/ 32422 w 695806"/>
                <a:gd name="connsiteY3" fmla="*/ 227926 h 236191"/>
                <a:gd name="connsiteX4" fmla="*/ 4831 w 695806"/>
                <a:gd name="connsiteY4" fmla="*/ 230775 h 236191"/>
                <a:gd name="connsiteX5" fmla="*/ 9570 w 695806"/>
                <a:gd name="connsiteY5" fmla="*/ 203417 h 236191"/>
                <a:gd name="connsiteX6" fmla="*/ 124846 w 695806"/>
                <a:gd name="connsiteY6" fmla="*/ 113988 h 236191"/>
                <a:gd name="connsiteX7" fmla="*/ 135342 w 695806"/>
                <a:gd name="connsiteY7" fmla="*/ 110732 h 236191"/>
                <a:gd name="connsiteX8" fmla="*/ 496723 w 695806"/>
                <a:gd name="connsiteY8" fmla="*/ 631 h 236191"/>
                <a:gd name="connsiteX9" fmla="*/ 690497 w 695806"/>
                <a:gd name="connsiteY9" fmla="*/ 16854 h 236191"/>
                <a:gd name="connsiteX10" fmla="*/ 683694 w 695806"/>
                <a:gd name="connsiteY10" fmla="*/ 33222 h 236191"/>
                <a:gd name="connsiteX11" fmla="*/ 645579 w 695806"/>
                <a:gd name="connsiteY11" fmla="*/ 45666 h 236191"/>
                <a:gd name="connsiteX12" fmla="*/ 569203 w 695806"/>
                <a:gd name="connsiteY12" fmla="*/ 35199 h 236191"/>
                <a:gd name="connsiteX13" fmla="*/ 497188 w 695806"/>
                <a:gd name="connsiteY13" fmla="*/ 34269 h 236191"/>
                <a:gd name="connsiteX14" fmla="*/ 496723 w 695806"/>
                <a:gd name="connsiteY14" fmla="*/ 631 h 236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95806" h="236191">
                  <a:moveTo>
                    <a:pt x="135342" y="110732"/>
                  </a:moveTo>
                  <a:cubicBezTo>
                    <a:pt x="135952" y="119890"/>
                    <a:pt x="139441" y="128321"/>
                    <a:pt x="142377" y="136898"/>
                  </a:cubicBezTo>
                  <a:cubicBezTo>
                    <a:pt x="143802" y="143991"/>
                    <a:pt x="137929" y="145823"/>
                    <a:pt x="133684" y="148556"/>
                  </a:cubicBezTo>
                  <a:cubicBezTo>
                    <a:pt x="97488" y="171902"/>
                    <a:pt x="63967" y="198649"/>
                    <a:pt x="32422" y="227926"/>
                  </a:cubicBezTo>
                  <a:cubicBezTo>
                    <a:pt x="21781" y="237811"/>
                    <a:pt x="11809" y="238916"/>
                    <a:pt x="4831" y="230775"/>
                  </a:cubicBezTo>
                  <a:cubicBezTo>
                    <a:pt x="-4443" y="219960"/>
                    <a:pt x="1023" y="211587"/>
                    <a:pt x="9570" y="203417"/>
                  </a:cubicBezTo>
                  <a:cubicBezTo>
                    <a:pt x="44924" y="169634"/>
                    <a:pt x="83533" y="140037"/>
                    <a:pt x="124846" y="113988"/>
                  </a:cubicBezTo>
                  <a:cubicBezTo>
                    <a:pt x="128015" y="111982"/>
                    <a:pt x="130951" y="108958"/>
                    <a:pt x="135342" y="110732"/>
                  </a:cubicBezTo>
                  <a:close/>
                  <a:moveTo>
                    <a:pt x="496723" y="631"/>
                  </a:moveTo>
                  <a:cubicBezTo>
                    <a:pt x="561993" y="-2189"/>
                    <a:pt x="626477" y="4643"/>
                    <a:pt x="690497" y="16854"/>
                  </a:cubicBezTo>
                  <a:cubicBezTo>
                    <a:pt x="699103" y="26855"/>
                    <a:pt x="697533" y="31362"/>
                    <a:pt x="683694" y="33222"/>
                  </a:cubicBezTo>
                  <a:cubicBezTo>
                    <a:pt x="670494" y="34996"/>
                    <a:pt x="657731" y="39851"/>
                    <a:pt x="645579" y="45666"/>
                  </a:cubicBezTo>
                  <a:cubicBezTo>
                    <a:pt x="620953" y="36275"/>
                    <a:pt x="594817" y="36944"/>
                    <a:pt x="569203" y="35199"/>
                  </a:cubicBezTo>
                  <a:cubicBezTo>
                    <a:pt x="545276" y="33571"/>
                    <a:pt x="521203" y="34472"/>
                    <a:pt x="497188" y="34269"/>
                  </a:cubicBezTo>
                  <a:cubicBezTo>
                    <a:pt x="497043" y="23046"/>
                    <a:pt x="496869" y="11824"/>
                    <a:pt x="496723" y="63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907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xmlns="" id="{B5F5DBEA-1382-4AF5-A454-AB31EC912D25}"/>
                </a:ext>
              </a:extLst>
            </p:cNvPr>
            <p:cNvSpPr/>
            <p:nvPr/>
          </p:nvSpPr>
          <p:spPr>
            <a:xfrm>
              <a:off x="10023298" y="4187736"/>
              <a:ext cx="420319" cy="389901"/>
            </a:xfrm>
            <a:custGeom>
              <a:avLst/>
              <a:gdLst>
                <a:gd name="connsiteX0" fmla="*/ 310992 w 420319"/>
                <a:gd name="connsiteY0" fmla="*/ 125683 h 389901"/>
                <a:gd name="connsiteX1" fmla="*/ 390420 w 420319"/>
                <a:gd name="connsiteY1" fmla="*/ 142808 h 389901"/>
                <a:gd name="connsiteX2" fmla="*/ 394898 w 420319"/>
                <a:gd name="connsiteY2" fmla="*/ 228894 h 389901"/>
                <a:gd name="connsiteX3" fmla="*/ 347305 w 420319"/>
                <a:gd name="connsiteY3" fmla="*/ 249274 h 389901"/>
                <a:gd name="connsiteX4" fmla="*/ 341635 w 420319"/>
                <a:gd name="connsiteY4" fmla="*/ 263258 h 389901"/>
                <a:gd name="connsiteX5" fmla="*/ 357219 w 420319"/>
                <a:gd name="connsiteY5" fmla="*/ 315532 h 389901"/>
                <a:gd name="connsiteX6" fmla="*/ 284622 w 420319"/>
                <a:gd name="connsiteY6" fmla="*/ 363445 h 389901"/>
                <a:gd name="connsiteX7" fmla="*/ 233919 w 420319"/>
                <a:gd name="connsiteY7" fmla="*/ 325621 h 389901"/>
                <a:gd name="connsiteX8" fmla="*/ 218015 w 420319"/>
                <a:gd name="connsiteY8" fmla="*/ 327772 h 389901"/>
                <a:gd name="connsiteX9" fmla="*/ 168969 w 420319"/>
                <a:gd name="connsiteY9" fmla="*/ 381645 h 389901"/>
                <a:gd name="connsiteX10" fmla="*/ 98379 w 420319"/>
                <a:gd name="connsiteY10" fmla="*/ 355392 h 389901"/>
                <a:gd name="connsiteX11" fmla="*/ 102623 w 420319"/>
                <a:gd name="connsiteY11" fmla="*/ 280382 h 389901"/>
                <a:gd name="connsiteX12" fmla="*/ 93087 w 420319"/>
                <a:gd name="connsiteY12" fmla="*/ 263869 h 389901"/>
                <a:gd name="connsiteX13" fmla="*/ 17031 w 420319"/>
                <a:gd name="connsiteY13" fmla="*/ 236714 h 389901"/>
                <a:gd name="connsiteX14" fmla="*/ 23079 w 420319"/>
                <a:gd name="connsiteY14" fmla="*/ 162955 h 389901"/>
                <a:gd name="connsiteX15" fmla="*/ 74393 w 420319"/>
                <a:gd name="connsiteY15" fmla="*/ 140191 h 389901"/>
                <a:gd name="connsiteX16" fmla="*/ 79714 w 420319"/>
                <a:gd name="connsiteY16" fmla="*/ 128155 h 389901"/>
                <a:gd name="connsiteX17" fmla="*/ 63665 w 420319"/>
                <a:gd name="connsiteY17" fmla="*/ 61606 h 389901"/>
                <a:gd name="connsiteX18" fmla="*/ 114776 w 420319"/>
                <a:gd name="connsiteY18" fmla="*/ 21281 h 389901"/>
                <a:gd name="connsiteX19" fmla="*/ 186791 w 420319"/>
                <a:gd name="connsiteY19" fmla="*/ 64019 h 389901"/>
                <a:gd name="connsiteX20" fmla="*/ 201880 w 420319"/>
                <a:gd name="connsiteY20" fmla="*/ 61402 h 389901"/>
                <a:gd name="connsiteX21" fmla="*/ 252584 w 420319"/>
                <a:gd name="connsiteY21" fmla="*/ 7326 h 389901"/>
                <a:gd name="connsiteX22" fmla="*/ 325412 w 420319"/>
                <a:gd name="connsiteY22" fmla="*/ 50558 h 389901"/>
                <a:gd name="connsiteX23" fmla="*/ 310992 w 420319"/>
                <a:gd name="connsiteY23" fmla="*/ 125683 h 389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20319" h="389901">
                  <a:moveTo>
                    <a:pt x="310992" y="125683"/>
                  </a:moveTo>
                  <a:cubicBezTo>
                    <a:pt x="339716" y="126090"/>
                    <a:pt x="366028" y="129376"/>
                    <a:pt x="390420" y="142808"/>
                  </a:cubicBezTo>
                  <a:cubicBezTo>
                    <a:pt x="428390" y="163711"/>
                    <a:pt x="430541" y="203774"/>
                    <a:pt x="394898" y="228894"/>
                  </a:cubicBezTo>
                  <a:cubicBezTo>
                    <a:pt x="380361" y="239127"/>
                    <a:pt x="364312" y="245872"/>
                    <a:pt x="347305" y="249274"/>
                  </a:cubicBezTo>
                  <a:cubicBezTo>
                    <a:pt x="335530" y="251629"/>
                    <a:pt x="336984" y="255001"/>
                    <a:pt x="341635" y="263258"/>
                  </a:cubicBezTo>
                  <a:cubicBezTo>
                    <a:pt x="350735" y="279365"/>
                    <a:pt x="356870" y="296780"/>
                    <a:pt x="357219" y="315532"/>
                  </a:cubicBezTo>
                  <a:cubicBezTo>
                    <a:pt x="358091" y="360712"/>
                    <a:pt x="326343" y="381383"/>
                    <a:pt x="284622" y="363445"/>
                  </a:cubicBezTo>
                  <a:cubicBezTo>
                    <a:pt x="264591" y="354839"/>
                    <a:pt x="247961" y="341931"/>
                    <a:pt x="233919" y="325621"/>
                  </a:cubicBezTo>
                  <a:cubicBezTo>
                    <a:pt x="226795" y="317335"/>
                    <a:pt x="223103" y="317480"/>
                    <a:pt x="218015" y="327772"/>
                  </a:cubicBezTo>
                  <a:cubicBezTo>
                    <a:pt x="206909" y="350246"/>
                    <a:pt x="191035" y="368678"/>
                    <a:pt x="168969" y="381645"/>
                  </a:cubicBezTo>
                  <a:cubicBezTo>
                    <a:pt x="139256" y="399118"/>
                    <a:pt x="109601" y="388157"/>
                    <a:pt x="98379" y="355392"/>
                  </a:cubicBezTo>
                  <a:cubicBezTo>
                    <a:pt x="89569" y="329662"/>
                    <a:pt x="94221" y="304804"/>
                    <a:pt x="102623" y="280382"/>
                  </a:cubicBezTo>
                  <a:cubicBezTo>
                    <a:pt x="106286" y="269713"/>
                    <a:pt x="108235" y="264886"/>
                    <a:pt x="93087" y="263869"/>
                  </a:cubicBezTo>
                  <a:cubicBezTo>
                    <a:pt x="65613" y="262037"/>
                    <a:pt x="38255" y="257269"/>
                    <a:pt x="17031" y="236714"/>
                  </a:cubicBezTo>
                  <a:cubicBezTo>
                    <a:pt x="-7710" y="212700"/>
                    <a:pt x="-5326" y="183278"/>
                    <a:pt x="23079" y="162955"/>
                  </a:cubicBezTo>
                  <a:cubicBezTo>
                    <a:pt x="38604" y="151820"/>
                    <a:pt x="55786" y="143796"/>
                    <a:pt x="74393" y="140191"/>
                  </a:cubicBezTo>
                  <a:cubicBezTo>
                    <a:pt x="84394" y="138272"/>
                    <a:pt x="83784" y="135248"/>
                    <a:pt x="79714" y="128155"/>
                  </a:cubicBezTo>
                  <a:cubicBezTo>
                    <a:pt x="67823" y="107600"/>
                    <a:pt x="62095" y="85708"/>
                    <a:pt x="63665" y="61606"/>
                  </a:cubicBezTo>
                  <a:cubicBezTo>
                    <a:pt x="65351" y="35498"/>
                    <a:pt x="88784" y="16687"/>
                    <a:pt x="114776" y="21281"/>
                  </a:cubicBezTo>
                  <a:cubicBezTo>
                    <a:pt x="144285" y="26485"/>
                    <a:pt x="167602" y="42185"/>
                    <a:pt x="186791" y="64019"/>
                  </a:cubicBezTo>
                  <a:cubicBezTo>
                    <a:pt x="195193" y="73584"/>
                    <a:pt x="197344" y="70240"/>
                    <a:pt x="201880" y="61402"/>
                  </a:cubicBezTo>
                  <a:cubicBezTo>
                    <a:pt x="213596" y="38696"/>
                    <a:pt x="229470" y="19275"/>
                    <a:pt x="252584" y="7326"/>
                  </a:cubicBezTo>
                  <a:cubicBezTo>
                    <a:pt x="289768" y="-11921"/>
                    <a:pt x="322912" y="8227"/>
                    <a:pt x="325412" y="50558"/>
                  </a:cubicBezTo>
                  <a:cubicBezTo>
                    <a:pt x="327011" y="76637"/>
                    <a:pt x="322331" y="101378"/>
                    <a:pt x="310992" y="125683"/>
                  </a:cubicBezTo>
                  <a:close/>
                </a:path>
              </a:pathLst>
            </a:custGeom>
            <a:solidFill>
              <a:schemeClr val="accent4"/>
            </a:solidFill>
            <a:ln w="29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xmlns="" id="{27965C7E-2E7A-4F09-8A88-EC2B26921253}"/>
                </a:ext>
              </a:extLst>
            </p:cNvPr>
            <p:cNvSpPr/>
            <p:nvPr/>
          </p:nvSpPr>
          <p:spPr>
            <a:xfrm>
              <a:off x="10165605" y="4321037"/>
              <a:ext cx="132785" cy="126440"/>
            </a:xfrm>
            <a:custGeom>
              <a:avLst/>
              <a:gdLst>
                <a:gd name="connsiteX0" fmla="*/ 69195 w 132785"/>
                <a:gd name="connsiteY0" fmla="*/ 126440 h 126440"/>
                <a:gd name="connsiteX1" fmla="*/ 1 w 132785"/>
                <a:gd name="connsiteY1" fmla="*/ 59484 h 126440"/>
                <a:gd name="connsiteX2" fmla="*/ 63177 w 132785"/>
                <a:gd name="connsiteY2" fmla="*/ 0 h 126440"/>
                <a:gd name="connsiteX3" fmla="*/ 132779 w 132785"/>
                <a:gd name="connsiteY3" fmla="*/ 66840 h 126440"/>
                <a:gd name="connsiteX4" fmla="*/ 69195 w 132785"/>
                <a:gd name="connsiteY4" fmla="*/ 126440 h 126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785" h="126440">
                  <a:moveTo>
                    <a:pt x="69195" y="126440"/>
                  </a:moveTo>
                  <a:cubicBezTo>
                    <a:pt x="30731" y="126295"/>
                    <a:pt x="-174" y="96407"/>
                    <a:pt x="1" y="59484"/>
                  </a:cubicBezTo>
                  <a:cubicBezTo>
                    <a:pt x="175" y="25439"/>
                    <a:pt x="27242" y="-58"/>
                    <a:pt x="63177" y="0"/>
                  </a:cubicBezTo>
                  <a:cubicBezTo>
                    <a:pt x="101379" y="58"/>
                    <a:pt x="133331" y="30731"/>
                    <a:pt x="132779" y="66840"/>
                  </a:cubicBezTo>
                  <a:cubicBezTo>
                    <a:pt x="132284" y="100797"/>
                    <a:pt x="104781" y="126556"/>
                    <a:pt x="69195" y="12644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29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xmlns="" id="{5675A321-2F28-4E9B-A11F-EF4D2C2726E9}"/>
                </a:ext>
              </a:extLst>
            </p:cNvPr>
            <p:cNvGrpSpPr/>
            <p:nvPr/>
          </p:nvGrpSpPr>
          <p:grpSpPr>
            <a:xfrm>
              <a:off x="8651338" y="4755976"/>
              <a:ext cx="640439" cy="793807"/>
              <a:chOff x="8651338" y="4755976"/>
              <a:chExt cx="640439" cy="793807"/>
            </a:xfrm>
          </p:grpSpPr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xmlns="" id="{F37E1277-9C15-410A-82DC-C886C1A4DC67}"/>
                  </a:ext>
                </a:extLst>
              </p:cNvPr>
              <p:cNvSpPr/>
              <p:nvPr/>
            </p:nvSpPr>
            <p:spPr>
              <a:xfrm>
                <a:off x="8651338" y="4755976"/>
                <a:ext cx="635781" cy="793807"/>
              </a:xfrm>
              <a:custGeom>
                <a:avLst/>
                <a:gdLst>
                  <a:gd name="connsiteX0" fmla="*/ 634567 w 635781"/>
                  <a:gd name="connsiteY0" fmla="*/ 467439 h 793807"/>
                  <a:gd name="connsiteX1" fmla="*/ 456958 w 635781"/>
                  <a:gd name="connsiteY1" fmla="*/ 121524 h 793807"/>
                  <a:gd name="connsiteX2" fmla="*/ 171545 w 635781"/>
                  <a:gd name="connsiteY2" fmla="*/ 7615 h 793807"/>
                  <a:gd name="connsiteX3" fmla="*/ 86389 w 635781"/>
                  <a:gd name="connsiteY3" fmla="*/ 68523 h 793807"/>
                  <a:gd name="connsiteX4" fmla="*/ 81650 w 635781"/>
                  <a:gd name="connsiteY4" fmla="*/ 76809 h 793807"/>
                  <a:gd name="connsiteX5" fmla="*/ 62113 w 635781"/>
                  <a:gd name="connsiteY5" fmla="*/ 620888 h 793807"/>
                  <a:gd name="connsiteX6" fmla="*/ 192070 w 635781"/>
                  <a:gd name="connsiteY6" fmla="*/ 761196 h 793807"/>
                  <a:gd name="connsiteX7" fmla="*/ 463179 w 635781"/>
                  <a:gd name="connsiteY7" fmla="*/ 761341 h 793807"/>
                  <a:gd name="connsiteX8" fmla="*/ 629624 w 635781"/>
                  <a:gd name="connsiteY8" fmla="*/ 556519 h 793807"/>
                  <a:gd name="connsiteX9" fmla="*/ 634567 w 635781"/>
                  <a:gd name="connsiteY9" fmla="*/ 467439 h 793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35781" h="793807">
                    <a:moveTo>
                      <a:pt x="634567" y="467439"/>
                    </a:moveTo>
                    <a:cubicBezTo>
                      <a:pt x="623141" y="331695"/>
                      <a:pt x="552115" y="215489"/>
                      <a:pt x="456958" y="121524"/>
                    </a:cubicBezTo>
                    <a:cubicBezTo>
                      <a:pt x="385728" y="51196"/>
                      <a:pt x="276965" y="-24540"/>
                      <a:pt x="171545" y="7615"/>
                    </a:cubicBezTo>
                    <a:cubicBezTo>
                      <a:pt x="136162" y="18401"/>
                      <a:pt x="110316" y="42009"/>
                      <a:pt x="86389" y="68523"/>
                    </a:cubicBezTo>
                    <a:cubicBezTo>
                      <a:pt x="84819" y="71285"/>
                      <a:pt x="83452" y="74193"/>
                      <a:pt x="81650" y="76809"/>
                    </a:cubicBezTo>
                    <a:cubicBezTo>
                      <a:pt x="-25718" y="232206"/>
                      <a:pt x="-21880" y="456216"/>
                      <a:pt x="62113" y="620888"/>
                    </a:cubicBezTo>
                    <a:cubicBezTo>
                      <a:pt x="91360" y="678220"/>
                      <a:pt x="133778" y="731454"/>
                      <a:pt x="192070" y="761196"/>
                    </a:cubicBezTo>
                    <a:cubicBezTo>
                      <a:pt x="282401" y="807248"/>
                      <a:pt x="373284" y="801986"/>
                      <a:pt x="463179" y="761341"/>
                    </a:cubicBezTo>
                    <a:cubicBezTo>
                      <a:pt x="552231" y="721074"/>
                      <a:pt x="609389" y="653537"/>
                      <a:pt x="629624" y="556519"/>
                    </a:cubicBezTo>
                    <a:cubicBezTo>
                      <a:pt x="635904" y="526399"/>
                      <a:pt x="637038" y="496716"/>
                      <a:pt x="634567" y="467439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29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xmlns="" id="{3EFBFAC3-9921-4328-B4A6-35ACC6FA314F}"/>
                  </a:ext>
                </a:extLst>
              </p:cNvPr>
              <p:cNvSpPr/>
              <p:nvPr/>
            </p:nvSpPr>
            <p:spPr>
              <a:xfrm>
                <a:off x="8658850" y="4763242"/>
                <a:ext cx="580479" cy="770240"/>
              </a:xfrm>
              <a:custGeom>
                <a:avLst/>
                <a:gdLst>
                  <a:gd name="connsiteX0" fmla="*/ 175993 w 580479"/>
                  <a:gd name="connsiteY0" fmla="*/ 719391 h 770240"/>
                  <a:gd name="connsiteX1" fmla="*/ 203921 w 580479"/>
                  <a:gd name="connsiteY1" fmla="*/ 723956 h 770240"/>
                  <a:gd name="connsiteX2" fmla="*/ 234913 w 580479"/>
                  <a:gd name="connsiteY2" fmla="*/ 770240 h 770240"/>
                  <a:gd name="connsiteX3" fmla="*/ 150397 w 580479"/>
                  <a:gd name="connsiteY3" fmla="*/ 731922 h 770240"/>
                  <a:gd name="connsiteX4" fmla="*/ 175993 w 580479"/>
                  <a:gd name="connsiteY4" fmla="*/ 719391 h 770240"/>
                  <a:gd name="connsiteX5" fmla="*/ 407027 w 580479"/>
                  <a:gd name="connsiteY5" fmla="*/ 665518 h 770240"/>
                  <a:gd name="connsiteX6" fmla="*/ 456771 w 580479"/>
                  <a:gd name="connsiteY6" fmla="*/ 717908 h 770240"/>
                  <a:gd name="connsiteX7" fmla="*/ 408248 w 580479"/>
                  <a:gd name="connsiteY7" fmla="*/ 766025 h 770240"/>
                  <a:gd name="connsiteX8" fmla="*/ 357660 w 580479"/>
                  <a:gd name="connsiteY8" fmla="*/ 714129 h 770240"/>
                  <a:gd name="connsiteX9" fmla="*/ 407027 w 580479"/>
                  <a:gd name="connsiteY9" fmla="*/ 665518 h 770240"/>
                  <a:gd name="connsiteX10" fmla="*/ 127109 w 580479"/>
                  <a:gd name="connsiteY10" fmla="*/ 539078 h 770240"/>
                  <a:gd name="connsiteX11" fmla="*/ 176853 w 580479"/>
                  <a:gd name="connsiteY11" fmla="*/ 591468 h 770240"/>
                  <a:gd name="connsiteX12" fmla="*/ 128330 w 580479"/>
                  <a:gd name="connsiteY12" fmla="*/ 639585 h 770240"/>
                  <a:gd name="connsiteX13" fmla="*/ 77742 w 580479"/>
                  <a:gd name="connsiteY13" fmla="*/ 587689 h 770240"/>
                  <a:gd name="connsiteX14" fmla="*/ 127109 w 580479"/>
                  <a:gd name="connsiteY14" fmla="*/ 539078 h 770240"/>
                  <a:gd name="connsiteX15" fmla="*/ 420692 w 580479"/>
                  <a:gd name="connsiteY15" fmla="*/ 439850 h 770240"/>
                  <a:gd name="connsiteX16" fmla="*/ 470436 w 580479"/>
                  <a:gd name="connsiteY16" fmla="*/ 492212 h 770240"/>
                  <a:gd name="connsiteX17" fmla="*/ 421913 w 580479"/>
                  <a:gd name="connsiteY17" fmla="*/ 540357 h 770240"/>
                  <a:gd name="connsiteX18" fmla="*/ 371325 w 580479"/>
                  <a:gd name="connsiteY18" fmla="*/ 488461 h 770240"/>
                  <a:gd name="connsiteX19" fmla="*/ 420692 w 580479"/>
                  <a:gd name="connsiteY19" fmla="*/ 439850 h 770240"/>
                  <a:gd name="connsiteX20" fmla="*/ 236076 w 580479"/>
                  <a:gd name="connsiteY20" fmla="*/ 363446 h 770240"/>
                  <a:gd name="connsiteX21" fmla="*/ 286867 w 580479"/>
                  <a:gd name="connsiteY21" fmla="*/ 413626 h 770240"/>
                  <a:gd name="connsiteX22" fmla="*/ 236687 w 580479"/>
                  <a:gd name="connsiteY22" fmla="*/ 464941 h 770240"/>
                  <a:gd name="connsiteX23" fmla="*/ 185489 w 580479"/>
                  <a:gd name="connsiteY23" fmla="*/ 412725 h 770240"/>
                  <a:gd name="connsiteX24" fmla="*/ 236076 w 580479"/>
                  <a:gd name="connsiteY24" fmla="*/ 363446 h 770240"/>
                  <a:gd name="connsiteX25" fmla="*/ 529688 w 580479"/>
                  <a:gd name="connsiteY25" fmla="*/ 264190 h 770240"/>
                  <a:gd name="connsiteX26" fmla="*/ 580479 w 580479"/>
                  <a:gd name="connsiteY26" fmla="*/ 314371 h 770240"/>
                  <a:gd name="connsiteX27" fmla="*/ 530299 w 580479"/>
                  <a:gd name="connsiteY27" fmla="*/ 365685 h 770240"/>
                  <a:gd name="connsiteX28" fmla="*/ 479101 w 580479"/>
                  <a:gd name="connsiteY28" fmla="*/ 313469 h 770240"/>
                  <a:gd name="connsiteX29" fmla="*/ 529688 w 580479"/>
                  <a:gd name="connsiteY29" fmla="*/ 264190 h 770240"/>
                  <a:gd name="connsiteX30" fmla="*/ 25962 w 580479"/>
                  <a:gd name="connsiteY30" fmla="*/ 173655 h 770240"/>
                  <a:gd name="connsiteX31" fmla="*/ 64804 w 580479"/>
                  <a:gd name="connsiteY31" fmla="*/ 242791 h 770240"/>
                  <a:gd name="connsiteX32" fmla="*/ 15700 w 580479"/>
                  <a:gd name="connsiteY32" fmla="*/ 272243 h 770240"/>
                  <a:gd name="connsiteX33" fmla="*/ 0 w 580479"/>
                  <a:gd name="connsiteY33" fmla="*/ 259712 h 770240"/>
                  <a:gd name="connsiteX34" fmla="*/ 25962 w 580479"/>
                  <a:gd name="connsiteY34" fmla="*/ 173655 h 770240"/>
                  <a:gd name="connsiteX35" fmla="*/ 307073 w 580479"/>
                  <a:gd name="connsiteY35" fmla="*/ 86987 h 770240"/>
                  <a:gd name="connsiteX36" fmla="*/ 354114 w 580479"/>
                  <a:gd name="connsiteY36" fmla="*/ 137226 h 770240"/>
                  <a:gd name="connsiteX37" fmla="*/ 306637 w 580479"/>
                  <a:gd name="connsiteY37" fmla="*/ 186186 h 770240"/>
                  <a:gd name="connsiteX38" fmla="*/ 257794 w 580479"/>
                  <a:gd name="connsiteY38" fmla="*/ 134697 h 770240"/>
                  <a:gd name="connsiteX39" fmla="*/ 307073 w 580479"/>
                  <a:gd name="connsiteY39" fmla="*/ 86987 h 770240"/>
                  <a:gd name="connsiteX40" fmla="*/ 165835 w 580479"/>
                  <a:gd name="connsiteY40" fmla="*/ 0 h 770240"/>
                  <a:gd name="connsiteX41" fmla="*/ 176243 w 580479"/>
                  <a:gd name="connsiteY41" fmla="*/ 49541 h 770240"/>
                  <a:gd name="connsiteX42" fmla="*/ 137634 w 580479"/>
                  <a:gd name="connsiteY42" fmla="*/ 96669 h 770240"/>
                  <a:gd name="connsiteX43" fmla="*/ 82191 w 580479"/>
                  <a:gd name="connsiteY43" fmla="*/ 72567 h 770240"/>
                  <a:gd name="connsiteX44" fmla="*/ 81726 w 580479"/>
                  <a:gd name="connsiteY44" fmla="*/ 58089 h 770240"/>
                  <a:gd name="connsiteX45" fmla="*/ 165835 w 580479"/>
                  <a:gd name="connsiteY45" fmla="*/ 0 h 770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580479" h="770240">
                    <a:moveTo>
                      <a:pt x="175993" y="719391"/>
                    </a:moveTo>
                    <a:cubicBezTo>
                      <a:pt x="184973" y="718229"/>
                      <a:pt x="194342" y="719915"/>
                      <a:pt x="203921" y="723956"/>
                    </a:cubicBezTo>
                    <a:cubicBezTo>
                      <a:pt x="224069" y="732474"/>
                      <a:pt x="234215" y="748348"/>
                      <a:pt x="234913" y="770240"/>
                    </a:cubicBezTo>
                    <a:cubicBezTo>
                      <a:pt x="202933" y="765821"/>
                      <a:pt x="175749" y="750907"/>
                      <a:pt x="150397" y="731922"/>
                    </a:cubicBezTo>
                    <a:cubicBezTo>
                      <a:pt x="158422" y="724567"/>
                      <a:pt x="167013" y="720554"/>
                      <a:pt x="175993" y="719391"/>
                    </a:cubicBezTo>
                    <a:close/>
                    <a:moveTo>
                      <a:pt x="407027" y="665518"/>
                    </a:moveTo>
                    <a:cubicBezTo>
                      <a:pt x="435432" y="665460"/>
                      <a:pt x="457033" y="688195"/>
                      <a:pt x="456771" y="717908"/>
                    </a:cubicBezTo>
                    <a:cubicBezTo>
                      <a:pt x="456539" y="746110"/>
                      <a:pt x="436391" y="766112"/>
                      <a:pt x="408248" y="766025"/>
                    </a:cubicBezTo>
                    <a:cubicBezTo>
                      <a:pt x="379262" y="765938"/>
                      <a:pt x="357224" y="743347"/>
                      <a:pt x="357660" y="714129"/>
                    </a:cubicBezTo>
                    <a:cubicBezTo>
                      <a:pt x="358067" y="687469"/>
                      <a:pt x="380221" y="665635"/>
                      <a:pt x="407027" y="665518"/>
                    </a:cubicBezTo>
                    <a:close/>
                    <a:moveTo>
                      <a:pt x="127109" y="539078"/>
                    </a:moveTo>
                    <a:cubicBezTo>
                      <a:pt x="155484" y="538991"/>
                      <a:pt x="177086" y="561726"/>
                      <a:pt x="176853" y="591468"/>
                    </a:cubicBezTo>
                    <a:cubicBezTo>
                      <a:pt x="176621" y="619670"/>
                      <a:pt x="156473" y="639672"/>
                      <a:pt x="128330" y="639585"/>
                    </a:cubicBezTo>
                    <a:cubicBezTo>
                      <a:pt x="99344" y="639498"/>
                      <a:pt x="77306" y="616908"/>
                      <a:pt x="77742" y="587689"/>
                    </a:cubicBezTo>
                    <a:cubicBezTo>
                      <a:pt x="78149" y="561029"/>
                      <a:pt x="100303" y="539195"/>
                      <a:pt x="127109" y="539078"/>
                    </a:cubicBezTo>
                    <a:close/>
                    <a:moveTo>
                      <a:pt x="420692" y="439850"/>
                    </a:moveTo>
                    <a:cubicBezTo>
                      <a:pt x="449097" y="439734"/>
                      <a:pt x="470698" y="462470"/>
                      <a:pt x="470436" y="492212"/>
                    </a:cubicBezTo>
                    <a:cubicBezTo>
                      <a:pt x="470204" y="520413"/>
                      <a:pt x="450056" y="540415"/>
                      <a:pt x="421913" y="540357"/>
                    </a:cubicBezTo>
                    <a:cubicBezTo>
                      <a:pt x="392927" y="540270"/>
                      <a:pt x="370889" y="517680"/>
                      <a:pt x="371325" y="488461"/>
                    </a:cubicBezTo>
                    <a:cubicBezTo>
                      <a:pt x="371732" y="461801"/>
                      <a:pt x="393886" y="439967"/>
                      <a:pt x="420692" y="439850"/>
                    </a:cubicBezTo>
                    <a:close/>
                    <a:moveTo>
                      <a:pt x="236076" y="363446"/>
                    </a:moveTo>
                    <a:cubicBezTo>
                      <a:pt x="264394" y="363417"/>
                      <a:pt x="286722" y="385483"/>
                      <a:pt x="286867" y="413626"/>
                    </a:cubicBezTo>
                    <a:cubicBezTo>
                      <a:pt x="287013" y="441275"/>
                      <a:pt x="264219" y="464592"/>
                      <a:pt x="236687" y="464941"/>
                    </a:cubicBezTo>
                    <a:cubicBezTo>
                      <a:pt x="209532" y="465290"/>
                      <a:pt x="185256" y="440519"/>
                      <a:pt x="185489" y="412725"/>
                    </a:cubicBezTo>
                    <a:cubicBezTo>
                      <a:pt x="185750" y="386210"/>
                      <a:pt x="209067" y="363475"/>
                      <a:pt x="236076" y="363446"/>
                    </a:cubicBezTo>
                    <a:close/>
                    <a:moveTo>
                      <a:pt x="529688" y="264190"/>
                    </a:moveTo>
                    <a:cubicBezTo>
                      <a:pt x="558006" y="264161"/>
                      <a:pt x="580334" y="286228"/>
                      <a:pt x="580479" y="314371"/>
                    </a:cubicBezTo>
                    <a:cubicBezTo>
                      <a:pt x="580625" y="342020"/>
                      <a:pt x="557831" y="365336"/>
                      <a:pt x="530299" y="365685"/>
                    </a:cubicBezTo>
                    <a:cubicBezTo>
                      <a:pt x="503144" y="366034"/>
                      <a:pt x="478868" y="341263"/>
                      <a:pt x="479101" y="313469"/>
                    </a:cubicBezTo>
                    <a:cubicBezTo>
                      <a:pt x="479362" y="286954"/>
                      <a:pt x="502650" y="264219"/>
                      <a:pt x="529688" y="264190"/>
                    </a:cubicBezTo>
                    <a:close/>
                    <a:moveTo>
                      <a:pt x="25962" y="173655"/>
                    </a:moveTo>
                    <a:cubicBezTo>
                      <a:pt x="60909" y="173829"/>
                      <a:pt x="76870" y="219736"/>
                      <a:pt x="64804" y="242791"/>
                    </a:cubicBezTo>
                    <a:cubicBezTo>
                      <a:pt x="55268" y="261020"/>
                      <a:pt x="36458" y="272737"/>
                      <a:pt x="15700" y="272243"/>
                    </a:cubicBezTo>
                    <a:cubicBezTo>
                      <a:pt x="6338" y="272010"/>
                      <a:pt x="1599" y="268434"/>
                      <a:pt x="0" y="259712"/>
                    </a:cubicBezTo>
                    <a:cubicBezTo>
                      <a:pt x="5291" y="230028"/>
                      <a:pt x="13112" y="201071"/>
                      <a:pt x="25962" y="173655"/>
                    </a:cubicBezTo>
                    <a:close/>
                    <a:moveTo>
                      <a:pt x="307073" y="86987"/>
                    </a:moveTo>
                    <a:cubicBezTo>
                      <a:pt x="336292" y="87133"/>
                      <a:pt x="354259" y="106321"/>
                      <a:pt x="354114" y="137226"/>
                    </a:cubicBezTo>
                    <a:cubicBezTo>
                      <a:pt x="353997" y="165921"/>
                      <a:pt x="334227" y="186302"/>
                      <a:pt x="306637" y="186186"/>
                    </a:cubicBezTo>
                    <a:cubicBezTo>
                      <a:pt x="278174" y="186098"/>
                      <a:pt x="257474" y="164264"/>
                      <a:pt x="257794" y="134697"/>
                    </a:cubicBezTo>
                    <a:cubicBezTo>
                      <a:pt x="258084" y="107484"/>
                      <a:pt x="279395" y="86871"/>
                      <a:pt x="307073" y="86987"/>
                    </a:cubicBezTo>
                    <a:close/>
                    <a:moveTo>
                      <a:pt x="165835" y="0"/>
                    </a:moveTo>
                    <a:cubicBezTo>
                      <a:pt x="173016" y="13374"/>
                      <a:pt x="178511" y="21689"/>
                      <a:pt x="176243" y="49541"/>
                    </a:cubicBezTo>
                    <a:cubicBezTo>
                      <a:pt x="174266" y="73643"/>
                      <a:pt x="160747" y="90156"/>
                      <a:pt x="137634" y="96669"/>
                    </a:cubicBezTo>
                    <a:cubicBezTo>
                      <a:pt x="119347" y="101844"/>
                      <a:pt x="95507" y="89778"/>
                      <a:pt x="82191" y="72567"/>
                    </a:cubicBezTo>
                    <a:cubicBezTo>
                      <a:pt x="76144" y="64746"/>
                      <a:pt x="76580" y="65473"/>
                      <a:pt x="81726" y="58089"/>
                    </a:cubicBezTo>
                    <a:cubicBezTo>
                      <a:pt x="97513" y="37621"/>
                      <a:pt x="131587" y="9827"/>
                      <a:pt x="16583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907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xmlns="" id="{78468D3B-C981-4A58-966B-86F5D895EA66}"/>
                  </a:ext>
                </a:extLst>
              </p:cNvPr>
              <p:cNvSpPr/>
              <p:nvPr/>
            </p:nvSpPr>
            <p:spPr>
              <a:xfrm>
                <a:off x="8679173" y="4867120"/>
                <a:ext cx="612604" cy="582108"/>
              </a:xfrm>
              <a:custGeom>
                <a:avLst/>
                <a:gdLst>
                  <a:gd name="connsiteX0" fmla="*/ 509829 w 612604"/>
                  <a:gd name="connsiteY0" fmla="*/ 479712 h 582108"/>
                  <a:gd name="connsiteX1" fmla="*/ 561929 w 612604"/>
                  <a:gd name="connsiteY1" fmla="*/ 530764 h 582108"/>
                  <a:gd name="connsiteX2" fmla="*/ 507096 w 612604"/>
                  <a:gd name="connsiteY2" fmla="*/ 582108 h 582108"/>
                  <a:gd name="connsiteX3" fmla="*/ 457032 w 612604"/>
                  <a:gd name="connsiteY3" fmla="*/ 530910 h 582108"/>
                  <a:gd name="connsiteX4" fmla="*/ 509829 w 612604"/>
                  <a:gd name="connsiteY4" fmla="*/ 479712 h 582108"/>
                  <a:gd name="connsiteX5" fmla="*/ 272533 w 612604"/>
                  <a:gd name="connsiteY5" fmla="*/ 442061 h 582108"/>
                  <a:gd name="connsiteX6" fmla="*/ 324633 w 612604"/>
                  <a:gd name="connsiteY6" fmla="*/ 493114 h 582108"/>
                  <a:gd name="connsiteX7" fmla="*/ 269800 w 612604"/>
                  <a:gd name="connsiteY7" fmla="*/ 544457 h 582108"/>
                  <a:gd name="connsiteX8" fmla="*/ 219736 w 612604"/>
                  <a:gd name="connsiteY8" fmla="*/ 493259 h 582108"/>
                  <a:gd name="connsiteX9" fmla="*/ 272533 w 612604"/>
                  <a:gd name="connsiteY9" fmla="*/ 442061 h 582108"/>
                  <a:gd name="connsiteX10" fmla="*/ 560504 w 612604"/>
                  <a:gd name="connsiteY10" fmla="*/ 330478 h 582108"/>
                  <a:gd name="connsiteX11" fmla="*/ 612604 w 612604"/>
                  <a:gd name="connsiteY11" fmla="*/ 381531 h 582108"/>
                  <a:gd name="connsiteX12" fmla="*/ 557771 w 612604"/>
                  <a:gd name="connsiteY12" fmla="*/ 432874 h 582108"/>
                  <a:gd name="connsiteX13" fmla="*/ 507707 w 612604"/>
                  <a:gd name="connsiteY13" fmla="*/ 381676 h 582108"/>
                  <a:gd name="connsiteX14" fmla="*/ 560504 w 612604"/>
                  <a:gd name="connsiteY14" fmla="*/ 330478 h 582108"/>
                  <a:gd name="connsiteX15" fmla="*/ 52884 w 612604"/>
                  <a:gd name="connsiteY15" fmla="*/ 250439 h 582108"/>
                  <a:gd name="connsiteX16" fmla="*/ 104780 w 612604"/>
                  <a:gd name="connsiteY16" fmla="*/ 302480 h 582108"/>
                  <a:gd name="connsiteX17" fmla="*/ 52594 w 612604"/>
                  <a:gd name="connsiteY17" fmla="*/ 355074 h 582108"/>
                  <a:gd name="connsiteX18" fmla="*/ 0 w 612604"/>
                  <a:gd name="connsiteY18" fmla="*/ 302131 h 582108"/>
                  <a:gd name="connsiteX19" fmla="*/ 52884 w 612604"/>
                  <a:gd name="connsiteY19" fmla="*/ 250439 h 582108"/>
                  <a:gd name="connsiteX20" fmla="*/ 342251 w 612604"/>
                  <a:gd name="connsiteY20" fmla="*/ 163161 h 582108"/>
                  <a:gd name="connsiteX21" fmla="*/ 391966 w 612604"/>
                  <a:gd name="connsiteY21" fmla="*/ 216743 h 582108"/>
                  <a:gd name="connsiteX22" fmla="*/ 340913 w 612604"/>
                  <a:gd name="connsiteY22" fmla="*/ 268232 h 582108"/>
                  <a:gd name="connsiteX23" fmla="*/ 287476 w 612604"/>
                  <a:gd name="connsiteY23" fmla="*/ 214447 h 582108"/>
                  <a:gd name="connsiteX24" fmla="*/ 342251 w 612604"/>
                  <a:gd name="connsiteY24" fmla="*/ 163161 h 582108"/>
                  <a:gd name="connsiteX25" fmla="*/ 161880 w 612604"/>
                  <a:gd name="connsiteY25" fmla="*/ 73586 h 582108"/>
                  <a:gd name="connsiteX26" fmla="*/ 213427 w 612604"/>
                  <a:gd name="connsiteY26" fmla="*/ 127313 h 582108"/>
                  <a:gd name="connsiteX27" fmla="*/ 160513 w 612604"/>
                  <a:gd name="connsiteY27" fmla="*/ 178599 h 582108"/>
                  <a:gd name="connsiteX28" fmla="*/ 107861 w 612604"/>
                  <a:gd name="connsiteY28" fmla="*/ 126616 h 582108"/>
                  <a:gd name="connsiteX29" fmla="*/ 161880 w 612604"/>
                  <a:gd name="connsiteY29" fmla="*/ 73586 h 582108"/>
                  <a:gd name="connsiteX30" fmla="*/ 420109 w 612604"/>
                  <a:gd name="connsiteY30" fmla="*/ 176 h 582108"/>
                  <a:gd name="connsiteX31" fmla="*/ 480262 w 612604"/>
                  <a:gd name="connsiteY31" fmla="*/ 66143 h 582108"/>
                  <a:gd name="connsiteX32" fmla="*/ 484623 w 612604"/>
                  <a:gd name="connsiteY32" fmla="*/ 76697 h 582108"/>
                  <a:gd name="connsiteX33" fmla="*/ 412376 w 612604"/>
                  <a:gd name="connsiteY33" fmla="*/ 77511 h 582108"/>
                  <a:gd name="connsiteX34" fmla="*/ 409904 w 612604"/>
                  <a:gd name="connsiteY34" fmla="*/ 4217 h 582108"/>
                  <a:gd name="connsiteX35" fmla="*/ 420109 w 612604"/>
                  <a:gd name="connsiteY35" fmla="*/ 176 h 582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612604" h="582108">
                    <a:moveTo>
                      <a:pt x="509829" y="479712"/>
                    </a:moveTo>
                    <a:cubicBezTo>
                      <a:pt x="538496" y="479915"/>
                      <a:pt x="561754" y="502738"/>
                      <a:pt x="561929" y="530764"/>
                    </a:cubicBezTo>
                    <a:cubicBezTo>
                      <a:pt x="562074" y="559780"/>
                      <a:pt x="538118" y="582224"/>
                      <a:pt x="507096" y="582108"/>
                    </a:cubicBezTo>
                    <a:cubicBezTo>
                      <a:pt x="479796" y="582021"/>
                      <a:pt x="457061" y="558762"/>
                      <a:pt x="457032" y="530910"/>
                    </a:cubicBezTo>
                    <a:cubicBezTo>
                      <a:pt x="457003" y="501313"/>
                      <a:pt x="479506" y="479479"/>
                      <a:pt x="509829" y="479712"/>
                    </a:cubicBezTo>
                    <a:close/>
                    <a:moveTo>
                      <a:pt x="272533" y="442061"/>
                    </a:moveTo>
                    <a:cubicBezTo>
                      <a:pt x="301199" y="442265"/>
                      <a:pt x="324458" y="465087"/>
                      <a:pt x="324633" y="493114"/>
                    </a:cubicBezTo>
                    <a:cubicBezTo>
                      <a:pt x="324807" y="522129"/>
                      <a:pt x="300851" y="544544"/>
                      <a:pt x="269800" y="544457"/>
                    </a:cubicBezTo>
                    <a:cubicBezTo>
                      <a:pt x="242500" y="544370"/>
                      <a:pt x="219765" y="521111"/>
                      <a:pt x="219736" y="493259"/>
                    </a:cubicBezTo>
                    <a:cubicBezTo>
                      <a:pt x="219707" y="463662"/>
                      <a:pt x="242210" y="441828"/>
                      <a:pt x="272533" y="442061"/>
                    </a:cubicBezTo>
                    <a:close/>
                    <a:moveTo>
                      <a:pt x="560504" y="330478"/>
                    </a:moveTo>
                    <a:cubicBezTo>
                      <a:pt x="589171" y="330682"/>
                      <a:pt x="612429" y="353504"/>
                      <a:pt x="612604" y="381531"/>
                    </a:cubicBezTo>
                    <a:cubicBezTo>
                      <a:pt x="612749" y="410546"/>
                      <a:pt x="588793" y="432961"/>
                      <a:pt x="557771" y="432874"/>
                    </a:cubicBezTo>
                    <a:cubicBezTo>
                      <a:pt x="530471" y="432787"/>
                      <a:pt x="507736" y="409558"/>
                      <a:pt x="507707" y="381676"/>
                    </a:cubicBezTo>
                    <a:cubicBezTo>
                      <a:pt x="507678" y="352079"/>
                      <a:pt x="530181" y="330245"/>
                      <a:pt x="560504" y="330478"/>
                    </a:cubicBezTo>
                    <a:close/>
                    <a:moveTo>
                      <a:pt x="52884" y="250439"/>
                    </a:moveTo>
                    <a:cubicBezTo>
                      <a:pt x="83004" y="250468"/>
                      <a:pt x="104838" y="272389"/>
                      <a:pt x="104780" y="302480"/>
                    </a:cubicBezTo>
                    <a:cubicBezTo>
                      <a:pt x="104693" y="331582"/>
                      <a:pt x="81202" y="355277"/>
                      <a:pt x="52594" y="355074"/>
                    </a:cubicBezTo>
                    <a:cubicBezTo>
                      <a:pt x="24393" y="354899"/>
                      <a:pt x="-29" y="330332"/>
                      <a:pt x="0" y="302131"/>
                    </a:cubicBezTo>
                    <a:cubicBezTo>
                      <a:pt x="0" y="273029"/>
                      <a:pt x="23142" y="250410"/>
                      <a:pt x="52884" y="250439"/>
                    </a:cubicBezTo>
                    <a:close/>
                    <a:moveTo>
                      <a:pt x="342251" y="163161"/>
                    </a:moveTo>
                    <a:cubicBezTo>
                      <a:pt x="372778" y="163597"/>
                      <a:pt x="392344" y="184705"/>
                      <a:pt x="391966" y="216743"/>
                    </a:cubicBezTo>
                    <a:cubicBezTo>
                      <a:pt x="391617" y="246573"/>
                      <a:pt x="369928" y="268465"/>
                      <a:pt x="340913" y="268232"/>
                    </a:cubicBezTo>
                    <a:cubicBezTo>
                      <a:pt x="311811" y="268000"/>
                      <a:pt x="287098" y="243142"/>
                      <a:pt x="287476" y="214447"/>
                    </a:cubicBezTo>
                    <a:cubicBezTo>
                      <a:pt x="287854" y="184734"/>
                      <a:pt x="311375" y="162725"/>
                      <a:pt x="342251" y="163161"/>
                    </a:cubicBezTo>
                    <a:close/>
                    <a:moveTo>
                      <a:pt x="161880" y="73586"/>
                    </a:moveTo>
                    <a:cubicBezTo>
                      <a:pt x="190459" y="74225"/>
                      <a:pt x="213863" y="98618"/>
                      <a:pt x="213427" y="127313"/>
                    </a:cubicBezTo>
                    <a:cubicBezTo>
                      <a:pt x="212961" y="156968"/>
                      <a:pt x="190517" y="178715"/>
                      <a:pt x="160513" y="178599"/>
                    </a:cubicBezTo>
                    <a:cubicBezTo>
                      <a:pt x="130858" y="178482"/>
                      <a:pt x="107978" y="155893"/>
                      <a:pt x="107861" y="126616"/>
                    </a:cubicBezTo>
                    <a:cubicBezTo>
                      <a:pt x="107745" y="98124"/>
                      <a:pt x="133388" y="72946"/>
                      <a:pt x="161880" y="73586"/>
                    </a:cubicBezTo>
                    <a:close/>
                    <a:moveTo>
                      <a:pt x="420109" y="176"/>
                    </a:moveTo>
                    <a:cubicBezTo>
                      <a:pt x="443484" y="19131"/>
                      <a:pt x="461422" y="43059"/>
                      <a:pt x="480262" y="66143"/>
                    </a:cubicBezTo>
                    <a:cubicBezTo>
                      <a:pt x="482559" y="68963"/>
                      <a:pt x="483198" y="73150"/>
                      <a:pt x="484623" y="76697"/>
                    </a:cubicBezTo>
                    <a:cubicBezTo>
                      <a:pt x="466481" y="96321"/>
                      <a:pt x="432465" y="96699"/>
                      <a:pt x="412376" y="77511"/>
                    </a:cubicBezTo>
                    <a:cubicBezTo>
                      <a:pt x="393013" y="58991"/>
                      <a:pt x="391821" y="22213"/>
                      <a:pt x="409904" y="4217"/>
                    </a:cubicBezTo>
                    <a:cubicBezTo>
                      <a:pt x="412841" y="1309"/>
                      <a:pt x="415864" y="-609"/>
                      <a:pt x="420109" y="176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2907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xmlns="" id="{BC5BE700-C836-47B7-9844-3941168353DB}"/>
                </a:ext>
              </a:extLst>
            </p:cNvPr>
            <p:cNvGrpSpPr/>
            <p:nvPr/>
          </p:nvGrpSpPr>
          <p:grpSpPr>
            <a:xfrm>
              <a:off x="9538981" y="4900168"/>
              <a:ext cx="567610" cy="663788"/>
              <a:chOff x="9538981" y="4900168"/>
              <a:chExt cx="567610" cy="663788"/>
            </a:xfrm>
          </p:grpSpPr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xmlns="" id="{EFD52618-63B6-4280-AAEB-0EA2FFBE4D3F}"/>
                  </a:ext>
                </a:extLst>
              </p:cNvPr>
              <p:cNvSpPr/>
              <p:nvPr/>
            </p:nvSpPr>
            <p:spPr>
              <a:xfrm>
                <a:off x="9538981" y="4900168"/>
                <a:ext cx="567610" cy="663788"/>
              </a:xfrm>
              <a:custGeom>
                <a:avLst/>
                <a:gdLst>
                  <a:gd name="connsiteX0" fmla="*/ 450760 w 567610"/>
                  <a:gd name="connsiteY0" fmla="*/ 579529 h 663788"/>
                  <a:gd name="connsiteX1" fmla="*/ 567199 w 567610"/>
                  <a:gd name="connsiteY1" fmla="*/ 265973 h 663788"/>
                  <a:gd name="connsiteX2" fmla="*/ 473786 w 567610"/>
                  <a:gd name="connsiteY2" fmla="*/ 18704 h 663788"/>
                  <a:gd name="connsiteX3" fmla="*/ 385694 w 567610"/>
                  <a:gd name="connsiteY3" fmla="*/ 10 h 663788"/>
                  <a:gd name="connsiteX4" fmla="*/ 377699 w 567610"/>
                  <a:gd name="connsiteY4" fmla="*/ 1813 h 663788"/>
                  <a:gd name="connsiteX5" fmla="*/ 21056 w 567610"/>
                  <a:gd name="connsiteY5" fmla="*/ 305251 h 663788"/>
                  <a:gd name="connsiteX6" fmla="*/ 7450 w 567610"/>
                  <a:gd name="connsiteY6" fmla="*/ 469196 h 663788"/>
                  <a:gd name="connsiteX7" fmla="*/ 164736 w 567610"/>
                  <a:gd name="connsiteY7" fmla="*/ 641368 h 663788"/>
                  <a:gd name="connsiteX8" fmla="*/ 391363 w 567610"/>
                  <a:gd name="connsiteY8" fmla="*/ 628111 h 663788"/>
                  <a:gd name="connsiteX9" fmla="*/ 450760 w 567610"/>
                  <a:gd name="connsiteY9" fmla="*/ 579529 h 663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67610" h="663788">
                    <a:moveTo>
                      <a:pt x="450760" y="579529"/>
                    </a:moveTo>
                    <a:cubicBezTo>
                      <a:pt x="530275" y="493472"/>
                      <a:pt x="562809" y="380929"/>
                      <a:pt x="567199" y="265973"/>
                    </a:cubicBezTo>
                    <a:cubicBezTo>
                      <a:pt x="570484" y="179916"/>
                      <a:pt x="555424" y="66937"/>
                      <a:pt x="473786" y="18704"/>
                    </a:cubicBezTo>
                    <a:cubicBezTo>
                      <a:pt x="446399" y="2511"/>
                      <a:pt x="416424" y="-193"/>
                      <a:pt x="385694" y="10"/>
                    </a:cubicBezTo>
                    <a:cubicBezTo>
                      <a:pt x="383019" y="621"/>
                      <a:pt x="380373" y="1435"/>
                      <a:pt x="377699" y="1813"/>
                    </a:cubicBezTo>
                    <a:cubicBezTo>
                      <a:pt x="216749" y="23879"/>
                      <a:pt x="76790" y="156337"/>
                      <a:pt x="21056" y="305251"/>
                    </a:cubicBezTo>
                    <a:cubicBezTo>
                      <a:pt x="1635" y="357089"/>
                      <a:pt x="-7523" y="414945"/>
                      <a:pt x="7450" y="469196"/>
                    </a:cubicBezTo>
                    <a:cubicBezTo>
                      <a:pt x="30650" y="553247"/>
                      <a:pt x="86762" y="607904"/>
                      <a:pt x="164736" y="641368"/>
                    </a:cubicBezTo>
                    <a:cubicBezTo>
                      <a:pt x="241984" y="674512"/>
                      <a:pt x="318040" y="671575"/>
                      <a:pt x="391363" y="628111"/>
                    </a:cubicBezTo>
                    <a:cubicBezTo>
                      <a:pt x="414069" y="614621"/>
                      <a:pt x="433578" y="598107"/>
                      <a:pt x="450760" y="579529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29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xmlns="" id="{DA250579-2332-484A-AE6E-A05887D98A2E}"/>
                  </a:ext>
                </a:extLst>
              </p:cNvPr>
              <p:cNvSpPr/>
              <p:nvPr/>
            </p:nvSpPr>
            <p:spPr>
              <a:xfrm>
                <a:off x="9613646" y="5018942"/>
                <a:ext cx="490736" cy="537225"/>
              </a:xfrm>
              <a:custGeom>
                <a:avLst/>
                <a:gdLst>
                  <a:gd name="connsiteX0" fmla="*/ 169702 w 490736"/>
                  <a:gd name="connsiteY0" fmla="*/ 447264 h 537225"/>
                  <a:gd name="connsiteX1" fmla="*/ 202352 w 490736"/>
                  <a:gd name="connsiteY1" fmla="*/ 490467 h 537225"/>
                  <a:gd name="connsiteX2" fmla="*/ 167580 w 490736"/>
                  <a:gd name="connsiteY2" fmla="*/ 534775 h 537225"/>
                  <a:gd name="connsiteX3" fmla="*/ 162492 w 490736"/>
                  <a:gd name="connsiteY3" fmla="*/ 537217 h 537225"/>
                  <a:gd name="connsiteX4" fmla="*/ 128389 w 490736"/>
                  <a:gd name="connsiteY4" fmla="*/ 530821 h 537225"/>
                  <a:gd name="connsiteX5" fmla="*/ 122487 w 490736"/>
                  <a:gd name="connsiteY5" fmla="*/ 521285 h 537225"/>
                  <a:gd name="connsiteX6" fmla="*/ 118795 w 490736"/>
                  <a:gd name="connsiteY6" fmla="*/ 465144 h 537225"/>
                  <a:gd name="connsiteX7" fmla="*/ 169702 w 490736"/>
                  <a:gd name="connsiteY7" fmla="*/ 447264 h 537225"/>
                  <a:gd name="connsiteX8" fmla="*/ 324606 w 490736"/>
                  <a:gd name="connsiteY8" fmla="*/ 400951 h 537225"/>
                  <a:gd name="connsiteX9" fmla="*/ 368972 w 490736"/>
                  <a:gd name="connsiteY9" fmla="*/ 446450 h 537225"/>
                  <a:gd name="connsiteX10" fmla="*/ 323268 w 490736"/>
                  <a:gd name="connsiteY10" fmla="*/ 491223 h 537225"/>
                  <a:gd name="connsiteX11" fmla="*/ 278990 w 490736"/>
                  <a:gd name="connsiteY11" fmla="*/ 445142 h 537225"/>
                  <a:gd name="connsiteX12" fmla="*/ 324606 w 490736"/>
                  <a:gd name="connsiteY12" fmla="*/ 400951 h 537225"/>
                  <a:gd name="connsiteX13" fmla="*/ 87076 w 490736"/>
                  <a:gd name="connsiteY13" fmla="*/ 301840 h 537225"/>
                  <a:gd name="connsiteX14" fmla="*/ 131268 w 490736"/>
                  <a:gd name="connsiteY14" fmla="*/ 347223 h 537225"/>
                  <a:gd name="connsiteX15" fmla="*/ 86204 w 490736"/>
                  <a:gd name="connsiteY15" fmla="*/ 392374 h 537225"/>
                  <a:gd name="connsiteX16" fmla="*/ 40879 w 490736"/>
                  <a:gd name="connsiteY16" fmla="*/ 345595 h 537225"/>
                  <a:gd name="connsiteX17" fmla="*/ 87076 w 490736"/>
                  <a:gd name="connsiteY17" fmla="*/ 301840 h 537225"/>
                  <a:gd name="connsiteX18" fmla="*/ 281519 w 490736"/>
                  <a:gd name="connsiteY18" fmla="*/ 155281 h 537225"/>
                  <a:gd name="connsiteX19" fmla="*/ 327862 w 490736"/>
                  <a:gd name="connsiteY19" fmla="*/ 199705 h 537225"/>
                  <a:gd name="connsiteX20" fmla="*/ 282798 w 490736"/>
                  <a:gd name="connsiteY20" fmla="*/ 246833 h 537225"/>
                  <a:gd name="connsiteX21" fmla="*/ 236310 w 490736"/>
                  <a:gd name="connsiteY21" fmla="*/ 200984 h 537225"/>
                  <a:gd name="connsiteX22" fmla="*/ 281519 w 490736"/>
                  <a:gd name="connsiteY22" fmla="*/ 155281 h 537225"/>
                  <a:gd name="connsiteX23" fmla="*/ 449981 w 490736"/>
                  <a:gd name="connsiteY23" fmla="*/ 89408 h 537225"/>
                  <a:gd name="connsiteX24" fmla="*/ 484713 w 490736"/>
                  <a:gd name="connsiteY24" fmla="*/ 95215 h 537225"/>
                  <a:gd name="connsiteX25" fmla="*/ 489975 w 490736"/>
                  <a:gd name="connsiteY25" fmla="*/ 112107 h 537225"/>
                  <a:gd name="connsiteX26" fmla="*/ 487388 w 490736"/>
                  <a:gd name="connsiteY26" fmla="*/ 166358 h 537225"/>
                  <a:gd name="connsiteX27" fmla="*/ 430636 w 490736"/>
                  <a:gd name="connsiteY27" fmla="*/ 168713 h 537225"/>
                  <a:gd name="connsiteX28" fmla="*/ 422728 w 490736"/>
                  <a:gd name="connsiteY28" fmla="*/ 107542 h 537225"/>
                  <a:gd name="connsiteX29" fmla="*/ 449981 w 490736"/>
                  <a:gd name="connsiteY29" fmla="*/ 89408 h 537225"/>
                  <a:gd name="connsiteX30" fmla="*/ 51007 w 490736"/>
                  <a:gd name="connsiteY30" fmla="*/ 57242 h 537225"/>
                  <a:gd name="connsiteX31" fmla="*/ 75330 w 490736"/>
                  <a:gd name="connsiteY31" fmla="*/ 69108 h 537225"/>
                  <a:gd name="connsiteX32" fmla="*/ 85390 w 490736"/>
                  <a:gd name="connsiteY32" fmla="*/ 122050 h 537225"/>
                  <a:gd name="connsiteX33" fmla="*/ 40442 w 490736"/>
                  <a:gd name="connsiteY33" fmla="*/ 147635 h 537225"/>
                  <a:gd name="connsiteX34" fmla="*/ 466 w 490736"/>
                  <a:gd name="connsiteY34" fmla="*/ 112776 h 537225"/>
                  <a:gd name="connsiteX35" fmla="*/ 2909 w 490736"/>
                  <a:gd name="connsiteY35" fmla="*/ 94343 h 537225"/>
                  <a:gd name="connsiteX36" fmla="*/ 25092 w 490736"/>
                  <a:gd name="connsiteY36" fmla="*/ 62624 h 537225"/>
                  <a:gd name="connsiteX37" fmla="*/ 51007 w 490736"/>
                  <a:gd name="connsiteY37" fmla="*/ 57242 h 537225"/>
                  <a:gd name="connsiteX38" fmla="*/ 211540 w 490736"/>
                  <a:gd name="connsiteY38" fmla="*/ 0 h 537225"/>
                  <a:gd name="connsiteX39" fmla="*/ 257737 w 490736"/>
                  <a:gd name="connsiteY39" fmla="*/ 45704 h 537225"/>
                  <a:gd name="connsiteX40" fmla="*/ 211598 w 490736"/>
                  <a:gd name="connsiteY40" fmla="*/ 90186 h 537225"/>
                  <a:gd name="connsiteX41" fmla="*/ 166272 w 490736"/>
                  <a:gd name="connsiteY41" fmla="*/ 44919 h 537225"/>
                  <a:gd name="connsiteX42" fmla="*/ 211540 w 490736"/>
                  <a:gd name="connsiteY42" fmla="*/ 0 h 537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490736" h="537225">
                    <a:moveTo>
                      <a:pt x="169702" y="447264"/>
                    </a:moveTo>
                    <a:cubicBezTo>
                      <a:pt x="188862" y="453224"/>
                      <a:pt x="202148" y="470784"/>
                      <a:pt x="202352" y="490467"/>
                    </a:cubicBezTo>
                    <a:cubicBezTo>
                      <a:pt x="202584" y="511109"/>
                      <a:pt x="189007" y="528320"/>
                      <a:pt x="167580" y="534775"/>
                    </a:cubicBezTo>
                    <a:cubicBezTo>
                      <a:pt x="165806" y="535298"/>
                      <a:pt x="164207" y="536403"/>
                      <a:pt x="162492" y="537217"/>
                    </a:cubicBezTo>
                    <a:cubicBezTo>
                      <a:pt x="150688" y="537449"/>
                      <a:pt x="139786" y="532769"/>
                      <a:pt x="128389" y="530821"/>
                    </a:cubicBezTo>
                    <a:cubicBezTo>
                      <a:pt x="128418" y="526402"/>
                      <a:pt x="124900" y="524221"/>
                      <a:pt x="122487" y="521285"/>
                    </a:cubicBezTo>
                    <a:cubicBezTo>
                      <a:pt x="107951" y="503637"/>
                      <a:pt x="106613" y="482850"/>
                      <a:pt x="118795" y="465144"/>
                    </a:cubicBezTo>
                    <a:cubicBezTo>
                      <a:pt x="130221" y="448543"/>
                      <a:pt x="150688" y="441333"/>
                      <a:pt x="169702" y="447264"/>
                    </a:cubicBezTo>
                    <a:close/>
                    <a:moveTo>
                      <a:pt x="324606" y="400951"/>
                    </a:moveTo>
                    <a:cubicBezTo>
                      <a:pt x="350016" y="401154"/>
                      <a:pt x="369146" y="420808"/>
                      <a:pt x="368972" y="446450"/>
                    </a:cubicBezTo>
                    <a:cubicBezTo>
                      <a:pt x="368826" y="471134"/>
                      <a:pt x="347922" y="491572"/>
                      <a:pt x="323268" y="491223"/>
                    </a:cubicBezTo>
                    <a:cubicBezTo>
                      <a:pt x="298614" y="490845"/>
                      <a:pt x="278728" y="470203"/>
                      <a:pt x="278990" y="445142"/>
                    </a:cubicBezTo>
                    <a:cubicBezTo>
                      <a:pt x="279251" y="419732"/>
                      <a:pt x="298876" y="400747"/>
                      <a:pt x="324606" y="400951"/>
                    </a:cubicBezTo>
                    <a:close/>
                    <a:moveTo>
                      <a:pt x="87076" y="301840"/>
                    </a:moveTo>
                    <a:cubicBezTo>
                      <a:pt x="112748" y="302102"/>
                      <a:pt x="131413" y="321261"/>
                      <a:pt x="131268" y="347223"/>
                    </a:cubicBezTo>
                    <a:cubicBezTo>
                      <a:pt x="131122" y="372430"/>
                      <a:pt x="111265" y="392345"/>
                      <a:pt x="86204" y="392374"/>
                    </a:cubicBezTo>
                    <a:cubicBezTo>
                      <a:pt x="61230" y="392403"/>
                      <a:pt x="40443" y="370947"/>
                      <a:pt x="40879" y="345595"/>
                    </a:cubicBezTo>
                    <a:cubicBezTo>
                      <a:pt x="41315" y="320621"/>
                      <a:pt x="61405" y="301578"/>
                      <a:pt x="87076" y="301840"/>
                    </a:cubicBezTo>
                    <a:close/>
                    <a:moveTo>
                      <a:pt x="281519" y="155281"/>
                    </a:moveTo>
                    <a:cubicBezTo>
                      <a:pt x="305563" y="154874"/>
                      <a:pt x="327048" y="175458"/>
                      <a:pt x="327862" y="199705"/>
                    </a:cubicBezTo>
                    <a:cubicBezTo>
                      <a:pt x="328676" y="224417"/>
                      <a:pt x="307714" y="246338"/>
                      <a:pt x="282798" y="246833"/>
                    </a:cubicBezTo>
                    <a:cubicBezTo>
                      <a:pt x="258289" y="247298"/>
                      <a:pt x="236339" y="225638"/>
                      <a:pt x="236310" y="200984"/>
                    </a:cubicBezTo>
                    <a:cubicBezTo>
                      <a:pt x="236281" y="177086"/>
                      <a:pt x="257446" y="155688"/>
                      <a:pt x="281519" y="155281"/>
                    </a:cubicBezTo>
                    <a:close/>
                    <a:moveTo>
                      <a:pt x="449981" y="89408"/>
                    </a:moveTo>
                    <a:cubicBezTo>
                      <a:pt x="460284" y="87358"/>
                      <a:pt x="471834" y="89299"/>
                      <a:pt x="484713" y="95215"/>
                    </a:cubicBezTo>
                    <a:cubicBezTo>
                      <a:pt x="488725" y="100129"/>
                      <a:pt x="488754" y="106292"/>
                      <a:pt x="489975" y="112107"/>
                    </a:cubicBezTo>
                    <a:cubicBezTo>
                      <a:pt x="488085" y="130132"/>
                      <a:pt x="494278" y="148565"/>
                      <a:pt x="487388" y="166358"/>
                    </a:cubicBezTo>
                    <a:cubicBezTo>
                      <a:pt x="472124" y="182610"/>
                      <a:pt x="447993" y="183598"/>
                      <a:pt x="430636" y="168713"/>
                    </a:cubicBezTo>
                    <a:cubicBezTo>
                      <a:pt x="412262" y="152955"/>
                      <a:pt x="408715" y="125393"/>
                      <a:pt x="422728" y="107542"/>
                    </a:cubicBezTo>
                    <a:cubicBezTo>
                      <a:pt x="430622" y="97498"/>
                      <a:pt x="439678" y="91458"/>
                      <a:pt x="449981" y="89408"/>
                    </a:cubicBezTo>
                    <a:close/>
                    <a:moveTo>
                      <a:pt x="51007" y="57242"/>
                    </a:moveTo>
                    <a:cubicBezTo>
                      <a:pt x="59616" y="58350"/>
                      <a:pt x="67960" y="62333"/>
                      <a:pt x="75330" y="69108"/>
                    </a:cubicBezTo>
                    <a:cubicBezTo>
                      <a:pt x="90187" y="82772"/>
                      <a:pt x="94199" y="103792"/>
                      <a:pt x="85390" y="122050"/>
                    </a:cubicBezTo>
                    <a:cubicBezTo>
                      <a:pt x="77395" y="138651"/>
                      <a:pt x="57741" y="149815"/>
                      <a:pt x="40442" y="147635"/>
                    </a:cubicBezTo>
                    <a:cubicBezTo>
                      <a:pt x="21341" y="145221"/>
                      <a:pt x="3636" y="129784"/>
                      <a:pt x="466" y="112776"/>
                    </a:cubicBezTo>
                    <a:cubicBezTo>
                      <a:pt x="-725" y="106379"/>
                      <a:pt x="466" y="100303"/>
                      <a:pt x="2909" y="94343"/>
                    </a:cubicBezTo>
                    <a:cubicBezTo>
                      <a:pt x="10264" y="83731"/>
                      <a:pt x="17678" y="73178"/>
                      <a:pt x="25092" y="62624"/>
                    </a:cubicBezTo>
                    <a:cubicBezTo>
                      <a:pt x="33523" y="57899"/>
                      <a:pt x="42398" y="56133"/>
                      <a:pt x="51007" y="57242"/>
                    </a:cubicBezTo>
                    <a:close/>
                    <a:moveTo>
                      <a:pt x="211540" y="0"/>
                    </a:moveTo>
                    <a:cubicBezTo>
                      <a:pt x="236892" y="-116"/>
                      <a:pt x="258202" y="20962"/>
                      <a:pt x="257737" y="45704"/>
                    </a:cubicBezTo>
                    <a:cubicBezTo>
                      <a:pt x="257301" y="70125"/>
                      <a:pt x="236281" y="90418"/>
                      <a:pt x="211598" y="90186"/>
                    </a:cubicBezTo>
                    <a:cubicBezTo>
                      <a:pt x="186973" y="89954"/>
                      <a:pt x="166476" y="69486"/>
                      <a:pt x="166272" y="44919"/>
                    </a:cubicBezTo>
                    <a:cubicBezTo>
                      <a:pt x="166069" y="20555"/>
                      <a:pt x="186711" y="88"/>
                      <a:pt x="21154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2907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xmlns="" id="{4B9D8616-081A-471C-98EE-D83EB61DC47F}"/>
                  </a:ext>
                </a:extLst>
              </p:cNvPr>
              <p:cNvSpPr/>
              <p:nvPr/>
            </p:nvSpPr>
            <p:spPr>
              <a:xfrm>
                <a:off x="9555240" y="4900994"/>
                <a:ext cx="488173" cy="513346"/>
              </a:xfrm>
              <a:custGeom>
                <a:avLst/>
                <a:gdLst>
                  <a:gd name="connsiteX0" fmla="*/ 278407 w 488173"/>
                  <a:gd name="connsiteY0" fmla="*/ 427056 h 513346"/>
                  <a:gd name="connsiteX1" fmla="*/ 322511 w 488173"/>
                  <a:gd name="connsiteY1" fmla="*/ 469823 h 513346"/>
                  <a:gd name="connsiteX2" fmla="*/ 279511 w 488173"/>
                  <a:gd name="connsiteY2" fmla="*/ 513346 h 513346"/>
                  <a:gd name="connsiteX3" fmla="*/ 236134 w 488173"/>
                  <a:gd name="connsiteY3" fmla="*/ 470201 h 513346"/>
                  <a:gd name="connsiteX4" fmla="*/ 278407 w 488173"/>
                  <a:gd name="connsiteY4" fmla="*/ 427056 h 513346"/>
                  <a:gd name="connsiteX5" fmla="*/ 444619 w 488173"/>
                  <a:gd name="connsiteY5" fmla="*/ 370421 h 513346"/>
                  <a:gd name="connsiteX6" fmla="*/ 488171 w 488173"/>
                  <a:gd name="connsiteY6" fmla="*/ 413304 h 513346"/>
                  <a:gd name="connsiteX7" fmla="*/ 445520 w 488173"/>
                  <a:gd name="connsiteY7" fmla="*/ 455635 h 513346"/>
                  <a:gd name="connsiteX8" fmla="*/ 401882 w 488173"/>
                  <a:gd name="connsiteY8" fmla="*/ 412752 h 513346"/>
                  <a:gd name="connsiteX9" fmla="*/ 444619 w 488173"/>
                  <a:gd name="connsiteY9" fmla="*/ 370421 h 513346"/>
                  <a:gd name="connsiteX10" fmla="*/ 42186 w 488173"/>
                  <a:gd name="connsiteY10" fmla="*/ 327712 h 513346"/>
                  <a:gd name="connsiteX11" fmla="*/ 85331 w 488173"/>
                  <a:gd name="connsiteY11" fmla="*/ 370275 h 513346"/>
                  <a:gd name="connsiteX12" fmla="*/ 42186 w 488173"/>
                  <a:gd name="connsiteY12" fmla="*/ 413130 h 513346"/>
                  <a:gd name="connsiteX13" fmla="*/ 1 w 488173"/>
                  <a:gd name="connsiteY13" fmla="*/ 369520 h 513346"/>
                  <a:gd name="connsiteX14" fmla="*/ 42186 w 488173"/>
                  <a:gd name="connsiteY14" fmla="*/ 327712 h 513346"/>
                  <a:gd name="connsiteX15" fmla="*/ 207148 w 488173"/>
                  <a:gd name="connsiteY15" fmla="*/ 271397 h 513346"/>
                  <a:gd name="connsiteX16" fmla="*/ 250293 w 488173"/>
                  <a:gd name="connsiteY16" fmla="*/ 313960 h 513346"/>
                  <a:gd name="connsiteX17" fmla="*/ 207148 w 488173"/>
                  <a:gd name="connsiteY17" fmla="*/ 356815 h 513346"/>
                  <a:gd name="connsiteX18" fmla="*/ 164963 w 488173"/>
                  <a:gd name="connsiteY18" fmla="*/ 313205 h 513346"/>
                  <a:gd name="connsiteX19" fmla="*/ 207148 w 488173"/>
                  <a:gd name="connsiteY19" fmla="*/ 271397 h 513346"/>
                  <a:gd name="connsiteX20" fmla="*/ 404265 w 488173"/>
                  <a:gd name="connsiteY20" fmla="*/ 123675 h 513346"/>
                  <a:gd name="connsiteX21" fmla="*/ 446421 w 488173"/>
                  <a:gd name="connsiteY21" fmla="*/ 166297 h 513346"/>
                  <a:gd name="connsiteX22" fmla="*/ 403073 w 488173"/>
                  <a:gd name="connsiteY22" fmla="*/ 209326 h 513346"/>
                  <a:gd name="connsiteX23" fmla="*/ 360626 w 488173"/>
                  <a:gd name="connsiteY23" fmla="*/ 165832 h 513346"/>
                  <a:gd name="connsiteX24" fmla="*/ 404265 w 488173"/>
                  <a:gd name="connsiteY24" fmla="*/ 123675 h 513346"/>
                  <a:gd name="connsiteX25" fmla="*/ 207177 w 488173"/>
                  <a:gd name="connsiteY25" fmla="*/ 64308 h 513346"/>
                  <a:gd name="connsiteX26" fmla="*/ 208340 w 488173"/>
                  <a:gd name="connsiteY26" fmla="*/ 76490 h 513346"/>
                  <a:gd name="connsiteX27" fmla="*/ 151560 w 488173"/>
                  <a:gd name="connsiteY27" fmla="*/ 107482 h 513346"/>
                  <a:gd name="connsiteX28" fmla="*/ 165573 w 488173"/>
                  <a:gd name="connsiteY28" fmla="*/ 92654 h 513346"/>
                  <a:gd name="connsiteX29" fmla="*/ 195635 w 488173"/>
                  <a:gd name="connsiteY29" fmla="*/ 68000 h 513346"/>
                  <a:gd name="connsiteX30" fmla="*/ 207177 w 488173"/>
                  <a:gd name="connsiteY30" fmla="*/ 64308 h 513346"/>
                  <a:gd name="connsiteX31" fmla="*/ 370889 w 488173"/>
                  <a:gd name="connsiteY31" fmla="*/ 56 h 513346"/>
                  <a:gd name="connsiteX32" fmla="*/ 345013 w 488173"/>
                  <a:gd name="connsiteY32" fmla="*/ 53580 h 513346"/>
                  <a:gd name="connsiteX33" fmla="*/ 293379 w 488173"/>
                  <a:gd name="connsiteY33" fmla="*/ 29420 h 513346"/>
                  <a:gd name="connsiteX34" fmla="*/ 298147 w 488173"/>
                  <a:gd name="connsiteY34" fmla="*/ 11278 h 513346"/>
                  <a:gd name="connsiteX35" fmla="*/ 370889 w 488173"/>
                  <a:gd name="connsiteY35" fmla="*/ 56 h 513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488173" h="513346">
                    <a:moveTo>
                      <a:pt x="278407" y="427056"/>
                    </a:moveTo>
                    <a:cubicBezTo>
                      <a:pt x="301549" y="426388"/>
                      <a:pt x="322220" y="446448"/>
                      <a:pt x="322511" y="469823"/>
                    </a:cubicBezTo>
                    <a:cubicBezTo>
                      <a:pt x="322802" y="493518"/>
                      <a:pt x="303323" y="513259"/>
                      <a:pt x="279511" y="513346"/>
                    </a:cubicBezTo>
                    <a:cubicBezTo>
                      <a:pt x="255700" y="513433"/>
                      <a:pt x="236076" y="493925"/>
                      <a:pt x="236134" y="470201"/>
                    </a:cubicBezTo>
                    <a:cubicBezTo>
                      <a:pt x="236192" y="447408"/>
                      <a:pt x="255497" y="427725"/>
                      <a:pt x="278407" y="427056"/>
                    </a:cubicBezTo>
                    <a:close/>
                    <a:moveTo>
                      <a:pt x="444619" y="370421"/>
                    </a:moveTo>
                    <a:cubicBezTo>
                      <a:pt x="468808" y="370247"/>
                      <a:pt x="488404" y="389523"/>
                      <a:pt x="488171" y="413304"/>
                    </a:cubicBezTo>
                    <a:cubicBezTo>
                      <a:pt x="487997" y="436592"/>
                      <a:pt x="468983" y="455461"/>
                      <a:pt x="445520" y="455635"/>
                    </a:cubicBezTo>
                    <a:cubicBezTo>
                      <a:pt x="421332" y="455810"/>
                      <a:pt x="401678" y="436505"/>
                      <a:pt x="401882" y="412752"/>
                    </a:cubicBezTo>
                    <a:cubicBezTo>
                      <a:pt x="402085" y="389464"/>
                      <a:pt x="421157" y="370596"/>
                      <a:pt x="444619" y="370421"/>
                    </a:cubicBezTo>
                    <a:close/>
                    <a:moveTo>
                      <a:pt x="42186" y="327712"/>
                    </a:moveTo>
                    <a:cubicBezTo>
                      <a:pt x="67422" y="327741"/>
                      <a:pt x="85447" y="345534"/>
                      <a:pt x="85331" y="370275"/>
                    </a:cubicBezTo>
                    <a:cubicBezTo>
                      <a:pt x="85244" y="394813"/>
                      <a:pt x="66753" y="413159"/>
                      <a:pt x="42186" y="413130"/>
                    </a:cubicBezTo>
                    <a:cubicBezTo>
                      <a:pt x="17736" y="413100"/>
                      <a:pt x="-203" y="394552"/>
                      <a:pt x="1" y="369520"/>
                    </a:cubicBezTo>
                    <a:cubicBezTo>
                      <a:pt x="204" y="345011"/>
                      <a:pt x="17677" y="327683"/>
                      <a:pt x="42186" y="327712"/>
                    </a:cubicBezTo>
                    <a:close/>
                    <a:moveTo>
                      <a:pt x="207148" y="271397"/>
                    </a:moveTo>
                    <a:cubicBezTo>
                      <a:pt x="232384" y="271426"/>
                      <a:pt x="250409" y="289219"/>
                      <a:pt x="250293" y="313960"/>
                    </a:cubicBezTo>
                    <a:cubicBezTo>
                      <a:pt x="250177" y="338498"/>
                      <a:pt x="231715" y="356844"/>
                      <a:pt x="207148" y="356815"/>
                    </a:cubicBezTo>
                    <a:cubicBezTo>
                      <a:pt x="182698" y="356785"/>
                      <a:pt x="164759" y="338237"/>
                      <a:pt x="164963" y="313205"/>
                    </a:cubicBezTo>
                    <a:cubicBezTo>
                      <a:pt x="165166" y="288696"/>
                      <a:pt x="182639" y="271368"/>
                      <a:pt x="207148" y="271397"/>
                    </a:cubicBezTo>
                    <a:close/>
                    <a:moveTo>
                      <a:pt x="404265" y="123675"/>
                    </a:moveTo>
                    <a:cubicBezTo>
                      <a:pt x="427552" y="123937"/>
                      <a:pt x="446392" y="142980"/>
                      <a:pt x="446421" y="166297"/>
                    </a:cubicBezTo>
                    <a:cubicBezTo>
                      <a:pt x="446421" y="190341"/>
                      <a:pt x="427233" y="209413"/>
                      <a:pt x="403073" y="209326"/>
                    </a:cubicBezTo>
                    <a:cubicBezTo>
                      <a:pt x="378884" y="209238"/>
                      <a:pt x="360422" y="190311"/>
                      <a:pt x="360626" y="165832"/>
                    </a:cubicBezTo>
                    <a:cubicBezTo>
                      <a:pt x="360829" y="141497"/>
                      <a:pt x="379581" y="123385"/>
                      <a:pt x="404265" y="123675"/>
                    </a:cubicBezTo>
                    <a:close/>
                    <a:moveTo>
                      <a:pt x="207177" y="64308"/>
                    </a:moveTo>
                    <a:cubicBezTo>
                      <a:pt x="210928" y="67099"/>
                      <a:pt x="209183" y="72274"/>
                      <a:pt x="208340" y="76490"/>
                    </a:cubicBezTo>
                    <a:cubicBezTo>
                      <a:pt x="202816" y="104080"/>
                      <a:pt x="174790" y="119751"/>
                      <a:pt x="151560" y="107482"/>
                    </a:cubicBezTo>
                    <a:cubicBezTo>
                      <a:pt x="156299" y="102481"/>
                      <a:pt x="160922" y="97597"/>
                      <a:pt x="165573" y="92654"/>
                    </a:cubicBezTo>
                    <a:cubicBezTo>
                      <a:pt x="175633" y="84427"/>
                      <a:pt x="185634" y="76199"/>
                      <a:pt x="195635" y="68000"/>
                    </a:cubicBezTo>
                    <a:cubicBezTo>
                      <a:pt x="199473" y="66517"/>
                      <a:pt x="202904" y="61139"/>
                      <a:pt x="207177" y="64308"/>
                    </a:cubicBezTo>
                    <a:close/>
                    <a:moveTo>
                      <a:pt x="370889" y="56"/>
                    </a:moveTo>
                    <a:cubicBezTo>
                      <a:pt x="382867" y="18459"/>
                      <a:pt x="369173" y="46835"/>
                      <a:pt x="345013" y="53580"/>
                    </a:cubicBezTo>
                    <a:cubicBezTo>
                      <a:pt x="324342" y="59365"/>
                      <a:pt x="302392" y="48928"/>
                      <a:pt x="293379" y="29420"/>
                    </a:cubicBezTo>
                    <a:cubicBezTo>
                      <a:pt x="289803" y="21715"/>
                      <a:pt x="289774" y="15581"/>
                      <a:pt x="298147" y="11278"/>
                    </a:cubicBezTo>
                    <a:cubicBezTo>
                      <a:pt x="321842" y="3806"/>
                      <a:pt x="345973" y="-555"/>
                      <a:pt x="370889" y="56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907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xmlns="" id="{5B1A1DFB-0B4C-4A03-AFA6-C36D361F815B}"/>
                </a:ext>
              </a:extLst>
            </p:cNvPr>
            <p:cNvGrpSpPr/>
            <p:nvPr/>
          </p:nvGrpSpPr>
          <p:grpSpPr>
            <a:xfrm>
              <a:off x="9069995" y="4943181"/>
              <a:ext cx="554439" cy="728686"/>
              <a:chOff x="9043464" y="4956456"/>
              <a:chExt cx="554439" cy="728686"/>
            </a:xfrm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xmlns="" id="{B71F5D4E-D3CB-44F2-BE30-6BDE6B8A13DF}"/>
                  </a:ext>
                </a:extLst>
              </p:cNvPr>
              <p:cNvSpPr/>
              <p:nvPr/>
            </p:nvSpPr>
            <p:spPr>
              <a:xfrm>
                <a:off x="9043464" y="4956456"/>
                <a:ext cx="552338" cy="728686"/>
              </a:xfrm>
              <a:custGeom>
                <a:avLst/>
                <a:gdLst>
                  <a:gd name="connsiteX0" fmla="*/ 547479 w 552338"/>
                  <a:gd name="connsiteY0" fmla="*/ 501290 h 728686"/>
                  <a:gd name="connsiteX1" fmla="*/ 465318 w 552338"/>
                  <a:gd name="connsiteY1" fmla="*/ 160609 h 728686"/>
                  <a:gd name="connsiteX2" fmla="*/ 239505 w 552338"/>
                  <a:gd name="connsiteY2" fmla="*/ 269 h 728686"/>
                  <a:gd name="connsiteX3" fmla="*/ 151994 w 552338"/>
                  <a:gd name="connsiteY3" fmla="*/ 35535 h 728686"/>
                  <a:gd name="connsiteX4" fmla="*/ 146093 w 552338"/>
                  <a:gd name="connsiteY4" fmla="*/ 41786 h 728686"/>
                  <a:gd name="connsiteX5" fmla="*/ 13518 w 552338"/>
                  <a:gd name="connsiteY5" fmla="*/ 514199 h 728686"/>
                  <a:gd name="connsiteX6" fmla="*/ 97569 w 552338"/>
                  <a:gd name="connsiteY6" fmla="*/ 664682 h 728686"/>
                  <a:gd name="connsiteX7" fmla="*/ 335011 w 552338"/>
                  <a:gd name="connsiteY7" fmla="*/ 722364 h 728686"/>
                  <a:gd name="connsiteX8" fmla="*/ 524249 w 552338"/>
                  <a:gd name="connsiteY8" fmla="*/ 578276 h 728686"/>
                  <a:gd name="connsiteX9" fmla="*/ 547479 w 552338"/>
                  <a:gd name="connsiteY9" fmla="*/ 501290 h 728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52338" h="728686">
                    <a:moveTo>
                      <a:pt x="547479" y="501290"/>
                    </a:moveTo>
                    <a:cubicBezTo>
                      <a:pt x="566289" y="379967"/>
                      <a:pt x="528727" y="263121"/>
                      <a:pt x="465318" y="160609"/>
                    </a:cubicBezTo>
                    <a:cubicBezTo>
                      <a:pt x="417841" y="83884"/>
                      <a:pt x="338645" y="-5545"/>
                      <a:pt x="239505" y="269"/>
                    </a:cubicBezTo>
                    <a:cubicBezTo>
                      <a:pt x="206216" y="2217"/>
                      <a:pt x="178596" y="17394"/>
                      <a:pt x="151994" y="35535"/>
                    </a:cubicBezTo>
                    <a:cubicBezTo>
                      <a:pt x="150017" y="37629"/>
                      <a:pt x="148215" y="39867"/>
                      <a:pt x="146093" y="41786"/>
                    </a:cubicBezTo>
                    <a:cubicBezTo>
                      <a:pt x="19071" y="155114"/>
                      <a:pt x="-25120" y="352115"/>
                      <a:pt x="13518" y="514199"/>
                    </a:cubicBezTo>
                    <a:cubicBezTo>
                      <a:pt x="26979" y="570630"/>
                      <a:pt x="52825" y="626277"/>
                      <a:pt x="97569" y="664682"/>
                    </a:cubicBezTo>
                    <a:cubicBezTo>
                      <a:pt x="166909" y="724195"/>
                      <a:pt x="247646" y="738878"/>
                      <a:pt x="335011" y="722364"/>
                    </a:cubicBezTo>
                    <a:cubicBezTo>
                      <a:pt x="421562" y="705995"/>
                      <a:pt x="485960" y="658955"/>
                      <a:pt x="524249" y="578276"/>
                    </a:cubicBezTo>
                    <a:cubicBezTo>
                      <a:pt x="536111" y="553244"/>
                      <a:pt x="543438" y="527485"/>
                      <a:pt x="547479" y="50129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29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xmlns="" id="{09C170BF-FFBE-420D-AC4B-394D498D4906}"/>
                  </a:ext>
                </a:extLst>
              </p:cNvPr>
              <p:cNvSpPr/>
              <p:nvPr/>
            </p:nvSpPr>
            <p:spPr>
              <a:xfrm>
                <a:off x="9043702" y="5232535"/>
                <a:ext cx="549363" cy="221191"/>
              </a:xfrm>
              <a:custGeom>
                <a:avLst/>
                <a:gdLst>
                  <a:gd name="connsiteX0" fmla="*/ 2988 w 549363"/>
                  <a:gd name="connsiteY0" fmla="*/ 179042 h 221191"/>
                  <a:gd name="connsiteX1" fmla="*/ 4936 w 549363"/>
                  <a:gd name="connsiteY1" fmla="*/ 48619 h 221191"/>
                  <a:gd name="connsiteX2" fmla="*/ 36626 w 549363"/>
                  <a:gd name="connsiteY2" fmla="*/ 63621 h 221191"/>
                  <a:gd name="connsiteX3" fmla="*/ 103204 w 549363"/>
                  <a:gd name="connsiteY3" fmla="*/ 101823 h 221191"/>
                  <a:gd name="connsiteX4" fmla="*/ 130184 w 549363"/>
                  <a:gd name="connsiteY4" fmla="*/ 97026 h 221191"/>
                  <a:gd name="connsiteX5" fmla="*/ 188796 w 549363"/>
                  <a:gd name="connsiteY5" fmla="*/ 32658 h 221191"/>
                  <a:gd name="connsiteX6" fmla="*/ 214322 w 549363"/>
                  <a:gd name="connsiteY6" fmla="*/ 31611 h 221191"/>
                  <a:gd name="connsiteX7" fmla="*/ 265695 w 549363"/>
                  <a:gd name="connsiteY7" fmla="*/ 82867 h 221191"/>
                  <a:gd name="connsiteX8" fmla="*/ 285639 w 549363"/>
                  <a:gd name="connsiteY8" fmla="*/ 81443 h 221191"/>
                  <a:gd name="connsiteX9" fmla="*/ 329976 w 549363"/>
                  <a:gd name="connsiteY9" fmla="*/ 18674 h 221191"/>
                  <a:gd name="connsiteX10" fmla="*/ 348205 w 549363"/>
                  <a:gd name="connsiteY10" fmla="*/ 16348 h 221191"/>
                  <a:gd name="connsiteX11" fmla="*/ 420307 w 549363"/>
                  <a:gd name="connsiteY11" fmla="*/ 74785 h 221191"/>
                  <a:gd name="connsiteX12" fmla="*/ 439844 w 549363"/>
                  <a:gd name="connsiteY12" fmla="*/ 73913 h 221191"/>
                  <a:gd name="connsiteX13" fmla="*/ 512905 w 549363"/>
                  <a:gd name="connsiteY13" fmla="*/ 7567 h 221191"/>
                  <a:gd name="connsiteX14" fmla="*/ 523459 w 549363"/>
                  <a:gd name="connsiteY14" fmla="*/ 5154 h 221191"/>
                  <a:gd name="connsiteX15" fmla="*/ 549363 w 549363"/>
                  <a:gd name="connsiteY15" fmla="*/ 116796 h 221191"/>
                  <a:gd name="connsiteX16" fmla="*/ 513254 w 549363"/>
                  <a:gd name="connsiteY16" fmla="*/ 150725 h 221191"/>
                  <a:gd name="connsiteX17" fmla="*/ 472959 w 549363"/>
                  <a:gd name="connsiteY17" fmla="*/ 186194 h 221191"/>
                  <a:gd name="connsiteX18" fmla="*/ 442403 w 549363"/>
                  <a:gd name="connsiteY18" fmla="*/ 190497 h 221191"/>
                  <a:gd name="connsiteX19" fmla="*/ 373673 w 549363"/>
                  <a:gd name="connsiteY19" fmla="*/ 155929 h 221191"/>
                  <a:gd name="connsiteX20" fmla="*/ 344251 w 549363"/>
                  <a:gd name="connsiteY20" fmla="*/ 160493 h 221191"/>
                  <a:gd name="connsiteX21" fmla="*/ 305322 w 549363"/>
                  <a:gd name="connsiteY21" fmla="*/ 199597 h 221191"/>
                  <a:gd name="connsiteX22" fmla="*/ 268660 w 549363"/>
                  <a:gd name="connsiteY22" fmla="*/ 201603 h 221191"/>
                  <a:gd name="connsiteX23" fmla="*/ 218189 w 549363"/>
                  <a:gd name="connsiteY23" fmla="*/ 162441 h 221191"/>
                  <a:gd name="connsiteX24" fmla="*/ 190918 w 549363"/>
                  <a:gd name="connsiteY24" fmla="*/ 162906 h 221191"/>
                  <a:gd name="connsiteX25" fmla="*/ 126666 w 549363"/>
                  <a:gd name="connsiteY25" fmla="*/ 212738 h 221191"/>
                  <a:gd name="connsiteX26" fmla="*/ 91371 w 549363"/>
                  <a:gd name="connsiteY26" fmla="*/ 218349 h 221191"/>
                  <a:gd name="connsiteX27" fmla="*/ 14065 w 549363"/>
                  <a:gd name="connsiteY27" fmla="*/ 185002 h 221191"/>
                  <a:gd name="connsiteX28" fmla="*/ 2988 w 549363"/>
                  <a:gd name="connsiteY28" fmla="*/ 179042 h 221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49363" h="221191">
                    <a:moveTo>
                      <a:pt x="2988" y="179042"/>
                    </a:moveTo>
                    <a:cubicBezTo>
                      <a:pt x="-2041" y="150172"/>
                      <a:pt x="-268" y="61499"/>
                      <a:pt x="4936" y="48619"/>
                    </a:cubicBezTo>
                    <a:cubicBezTo>
                      <a:pt x="15606" y="49404"/>
                      <a:pt x="27904" y="58824"/>
                      <a:pt x="36626" y="63621"/>
                    </a:cubicBezTo>
                    <a:cubicBezTo>
                      <a:pt x="59042" y="75977"/>
                      <a:pt x="81573" y="88217"/>
                      <a:pt x="103204" y="101823"/>
                    </a:cubicBezTo>
                    <a:cubicBezTo>
                      <a:pt x="114862" y="109179"/>
                      <a:pt x="121840" y="106620"/>
                      <a:pt x="130184" y="97026"/>
                    </a:cubicBezTo>
                    <a:cubicBezTo>
                      <a:pt x="149227" y="75134"/>
                      <a:pt x="169142" y="53998"/>
                      <a:pt x="188796" y="32658"/>
                    </a:cubicBezTo>
                    <a:cubicBezTo>
                      <a:pt x="201443" y="18935"/>
                      <a:pt x="201559" y="18993"/>
                      <a:pt x="214322" y="31611"/>
                    </a:cubicBezTo>
                    <a:cubicBezTo>
                      <a:pt x="231534" y="48619"/>
                      <a:pt x="249123" y="65249"/>
                      <a:pt x="265695" y="82867"/>
                    </a:cubicBezTo>
                    <a:cubicBezTo>
                      <a:pt x="273981" y="91648"/>
                      <a:pt x="278981" y="91182"/>
                      <a:pt x="285639" y="81443"/>
                    </a:cubicBezTo>
                    <a:cubicBezTo>
                      <a:pt x="300089" y="60307"/>
                      <a:pt x="315614" y="39868"/>
                      <a:pt x="329976" y="18674"/>
                    </a:cubicBezTo>
                    <a:cubicBezTo>
                      <a:pt x="335878" y="9981"/>
                      <a:pt x="340413" y="9864"/>
                      <a:pt x="348205" y="16348"/>
                    </a:cubicBezTo>
                    <a:cubicBezTo>
                      <a:pt x="371987" y="36118"/>
                      <a:pt x="396612" y="54899"/>
                      <a:pt x="420307" y="74785"/>
                    </a:cubicBezTo>
                    <a:cubicBezTo>
                      <a:pt x="428040" y="81269"/>
                      <a:pt x="432925" y="80658"/>
                      <a:pt x="439844" y="73913"/>
                    </a:cubicBezTo>
                    <a:cubicBezTo>
                      <a:pt x="463742" y="50596"/>
                      <a:pt x="488862" y="30710"/>
                      <a:pt x="512905" y="7567"/>
                    </a:cubicBezTo>
                    <a:cubicBezTo>
                      <a:pt x="519999" y="677"/>
                      <a:pt x="520406" y="-4149"/>
                      <a:pt x="523459" y="5154"/>
                    </a:cubicBezTo>
                    <a:cubicBezTo>
                      <a:pt x="532181" y="28035"/>
                      <a:pt x="549363" y="88944"/>
                      <a:pt x="549363" y="116796"/>
                    </a:cubicBezTo>
                    <a:cubicBezTo>
                      <a:pt x="538345" y="128018"/>
                      <a:pt x="525669" y="138892"/>
                      <a:pt x="513254" y="150725"/>
                    </a:cubicBezTo>
                    <a:cubicBezTo>
                      <a:pt x="500317" y="163023"/>
                      <a:pt x="486332" y="174303"/>
                      <a:pt x="472959" y="186194"/>
                    </a:cubicBezTo>
                    <a:cubicBezTo>
                      <a:pt x="463335" y="194742"/>
                      <a:pt x="453741" y="196166"/>
                      <a:pt x="442403" y="190497"/>
                    </a:cubicBezTo>
                    <a:cubicBezTo>
                      <a:pt x="419464" y="179042"/>
                      <a:pt x="396321" y="167907"/>
                      <a:pt x="373673" y="155929"/>
                    </a:cubicBezTo>
                    <a:cubicBezTo>
                      <a:pt x="362102" y="149823"/>
                      <a:pt x="353380" y="150492"/>
                      <a:pt x="344251" y="160493"/>
                    </a:cubicBezTo>
                    <a:cubicBezTo>
                      <a:pt x="331866" y="174070"/>
                      <a:pt x="318608" y="186863"/>
                      <a:pt x="305322" y="199597"/>
                    </a:cubicBezTo>
                    <a:cubicBezTo>
                      <a:pt x="291308" y="213000"/>
                      <a:pt x="284331" y="213436"/>
                      <a:pt x="268660" y="201603"/>
                    </a:cubicBezTo>
                    <a:cubicBezTo>
                      <a:pt x="251652" y="188782"/>
                      <a:pt x="234906" y="175641"/>
                      <a:pt x="218189" y="162441"/>
                    </a:cubicBezTo>
                    <a:cubicBezTo>
                      <a:pt x="208537" y="154824"/>
                      <a:pt x="200338" y="155493"/>
                      <a:pt x="190918" y="162906"/>
                    </a:cubicBezTo>
                    <a:cubicBezTo>
                      <a:pt x="169607" y="179653"/>
                      <a:pt x="147948" y="195934"/>
                      <a:pt x="126666" y="212738"/>
                    </a:cubicBezTo>
                    <a:cubicBezTo>
                      <a:pt x="115793" y="221315"/>
                      <a:pt x="104222" y="223699"/>
                      <a:pt x="91371" y="218349"/>
                    </a:cubicBezTo>
                    <a:cubicBezTo>
                      <a:pt x="65467" y="207563"/>
                      <a:pt x="39911" y="195963"/>
                      <a:pt x="14065" y="185002"/>
                    </a:cubicBezTo>
                    <a:cubicBezTo>
                      <a:pt x="9849" y="183112"/>
                      <a:pt x="5169" y="182967"/>
                      <a:pt x="2988" y="17904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29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xmlns="" id="{75279A41-8670-4CD6-9F4C-585DE6D21E80}"/>
                  </a:ext>
                </a:extLst>
              </p:cNvPr>
              <p:cNvSpPr/>
              <p:nvPr/>
            </p:nvSpPr>
            <p:spPr>
              <a:xfrm>
                <a:off x="9045730" y="5345843"/>
                <a:ext cx="552173" cy="190672"/>
              </a:xfrm>
              <a:custGeom>
                <a:avLst/>
                <a:gdLst>
                  <a:gd name="connsiteX0" fmla="*/ 0 w 552173"/>
                  <a:gd name="connsiteY0" fmla="*/ 63380 h 190672"/>
                  <a:gd name="connsiteX1" fmla="*/ 89168 w 552173"/>
                  <a:gd name="connsiteY1" fmla="*/ 100041 h 190672"/>
                  <a:gd name="connsiteX2" fmla="*/ 121120 w 552173"/>
                  <a:gd name="connsiteY2" fmla="*/ 96000 h 190672"/>
                  <a:gd name="connsiteX3" fmla="*/ 190779 w 552173"/>
                  <a:gd name="connsiteY3" fmla="*/ 41371 h 190672"/>
                  <a:gd name="connsiteX4" fmla="*/ 215317 w 552173"/>
                  <a:gd name="connsiteY4" fmla="*/ 41778 h 190672"/>
                  <a:gd name="connsiteX5" fmla="*/ 274772 w 552173"/>
                  <a:gd name="connsiteY5" fmla="*/ 88267 h 190672"/>
                  <a:gd name="connsiteX6" fmla="*/ 295763 w 552173"/>
                  <a:gd name="connsiteY6" fmla="*/ 86551 h 190672"/>
                  <a:gd name="connsiteX7" fmla="*/ 343618 w 552173"/>
                  <a:gd name="connsiteY7" fmla="*/ 37882 h 190672"/>
                  <a:gd name="connsiteX8" fmla="*/ 366702 w 552173"/>
                  <a:gd name="connsiteY8" fmla="*/ 34103 h 190672"/>
                  <a:gd name="connsiteX9" fmla="*/ 438804 w 552173"/>
                  <a:gd name="connsiteY9" fmla="*/ 71520 h 190672"/>
                  <a:gd name="connsiteX10" fmla="*/ 469360 w 552173"/>
                  <a:gd name="connsiteY10" fmla="*/ 67857 h 190672"/>
                  <a:gd name="connsiteX11" fmla="*/ 546840 w 552173"/>
                  <a:gd name="connsiteY11" fmla="*/ 0 h 190672"/>
                  <a:gd name="connsiteX12" fmla="*/ 544602 w 552173"/>
                  <a:gd name="connsiteY12" fmla="*/ 109955 h 190672"/>
                  <a:gd name="connsiteX13" fmla="*/ 478256 w 552173"/>
                  <a:gd name="connsiteY13" fmla="*/ 156792 h 190672"/>
                  <a:gd name="connsiteX14" fmla="*/ 449503 w 552173"/>
                  <a:gd name="connsiteY14" fmla="*/ 158478 h 190672"/>
                  <a:gd name="connsiteX15" fmla="*/ 373243 w 552173"/>
                  <a:gd name="connsiteY15" fmla="*/ 113648 h 190672"/>
                  <a:gd name="connsiteX16" fmla="*/ 350188 w 552173"/>
                  <a:gd name="connsiteY16" fmla="*/ 115363 h 190672"/>
                  <a:gd name="connsiteX17" fmla="*/ 291257 w 552173"/>
                  <a:gd name="connsiteY17" fmla="*/ 167026 h 190672"/>
                  <a:gd name="connsiteX18" fmla="*/ 262968 w 552173"/>
                  <a:gd name="connsiteY18" fmla="*/ 167811 h 190672"/>
                  <a:gd name="connsiteX19" fmla="*/ 221103 w 552173"/>
                  <a:gd name="connsiteY19" fmla="*/ 131906 h 190672"/>
                  <a:gd name="connsiteX20" fmla="*/ 203659 w 552173"/>
                  <a:gd name="connsiteY20" fmla="*/ 131964 h 190672"/>
                  <a:gd name="connsiteX21" fmla="*/ 150803 w 552173"/>
                  <a:gd name="connsiteY21" fmla="*/ 179557 h 190672"/>
                  <a:gd name="connsiteX22" fmla="*/ 111118 w 552173"/>
                  <a:gd name="connsiteY22" fmla="*/ 187116 h 190672"/>
                  <a:gd name="connsiteX23" fmla="*/ 36545 w 552173"/>
                  <a:gd name="connsiteY23" fmla="*/ 159060 h 190672"/>
                  <a:gd name="connsiteX24" fmla="*/ 18403 w 552173"/>
                  <a:gd name="connsiteY24" fmla="*/ 150978 h 190672"/>
                  <a:gd name="connsiteX25" fmla="*/ 0 w 552173"/>
                  <a:gd name="connsiteY25" fmla="*/ 63380 h 190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552173" h="190672">
                    <a:moveTo>
                      <a:pt x="0" y="63380"/>
                    </a:moveTo>
                    <a:cubicBezTo>
                      <a:pt x="28870" y="75707"/>
                      <a:pt x="60531" y="87191"/>
                      <a:pt x="89168" y="100041"/>
                    </a:cubicBezTo>
                    <a:cubicBezTo>
                      <a:pt x="101175" y="105420"/>
                      <a:pt x="110740" y="104518"/>
                      <a:pt x="121120" y="96000"/>
                    </a:cubicBezTo>
                    <a:cubicBezTo>
                      <a:pt x="143942" y="77306"/>
                      <a:pt x="167637" y="59658"/>
                      <a:pt x="190779" y="41371"/>
                    </a:cubicBezTo>
                    <a:cubicBezTo>
                      <a:pt x="199327" y="34626"/>
                      <a:pt x="206624" y="34684"/>
                      <a:pt x="215317" y="41778"/>
                    </a:cubicBezTo>
                    <a:cubicBezTo>
                      <a:pt x="234796" y="57652"/>
                      <a:pt x="255206" y="72421"/>
                      <a:pt x="274772" y="88267"/>
                    </a:cubicBezTo>
                    <a:cubicBezTo>
                      <a:pt x="283029" y="94953"/>
                      <a:pt x="288815" y="93819"/>
                      <a:pt x="295763" y="86551"/>
                    </a:cubicBezTo>
                    <a:cubicBezTo>
                      <a:pt x="311463" y="70096"/>
                      <a:pt x="328005" y="54425"/>
                      <a:pt x="343618" y="37882"/>
                    </a:cubicBezTo>
                    <a:cubicBezTo>
                      <a:pt x="350828" y="30236"/>
                      <a:pt x="357602" y="29306"/>
                      <a:pt x="366702" y="34103"/>
                    </a:cubicBezTo>
                    <a:cubicBezTo>
                      <a:pt x="390629" y="46779"/>
                      <a:pt x="415167" y="58321"/>
                      <a:pt x="438804" y="71520"/>
                    </a:cubicBezTo>
                    <a:cubicBezTo>
                      <a:pt x="450782" y="78207"/>
                      <a:pt x="458923" y="77626"/>
                      <a:pt x="469360" y="67857"/>
                    </a:cubicBezTo>
                    <a:cubicBezTo>
                      <a:pt x="494421" y="44424"/>
                      <a:pt x="520936" y="22532"/>
                      <a:pt x="546840" y="0"/>
                    </a:cubicBezTo>
                    <a:cubicBezTo>
                      <a:pt x="552219" y="36777"/>
                      <a:pt x="556376" y="73526"/>
                      <a:pt x="544602" y="109955"/>
                    </a:cubicBezTo>
                    <a:cubicBezTo>
                      <a:pt x="522448" y="125509"/>
                      <a:pt x="499974" y="140656"/>
                      <a:pt x="478256" y="156792"/>
                    </a:cubicBezTo>
                    <a:cubicBezTo>
                      <a:pt x="468430" y="164090"/>
                      <a:pt x="460347" y="165224"/>
                      <a:pt x="449503" y="158478"/>
                    </a:cubicBezTo>
                    <a:cubicBezTo>
                      <a:pt x="424471" y="142924"/>
                      <a:pt x="398479" y="128911"/>
                      <a:pt x="373243" y="113648"/>
                    </a:cubicBezTo>
                    <a:cubicBezTo>
                      <a:pt x="364551" y="108385"/>
                      <a:pt x="358184" y="108007"/>
                      <a:pt x="350188" y="115363"/>
                    </a:cubicBezTo>
                    <a:cubicBezTo>
                      <a:pt x="330942" y="133039"/>
                      <a:pt x="310445" y="149321"/>
                      <a:pt x="291257" y="167026"/>
                    </a:cubicBezTo>
                    <a:cubicBezTo>
                      <a:pt x="281314" y="176213"/>
                      <a:pt x="273551" y="178016"/>
                      <a:pt x="262968" y="167811"/>
                    </a:cubicBezTo>
                    <a:cubicBezTo>
                      <a:pt x="249740" y="155106"/>
                      <a:pt x="234825" y="144145"/>
                      <a:pt x="221103" y="131906"/>
                    </a:cubicBezTo>
                    <a:cubicBezTo>
                      <a:pt x="214707" y="126207"/>
                      <a:pt x="209880" y="126236"/>
                      <a:pt x="203659" y="131964"/>
                    </a:cubicBezTo>
                    <a:cubicBezTo>
                      <a:pt x="186215" y="148012"/>
                      <a:pt x="168073" y="163305"/>
                      <a:pt x="150803" y="179557"/>
                    </a:cubicBezTo>
                    <a:cubicBezTo>
                      <a:pt x="138854" y="190779"/>
                      <a:pt x="126178" y="193890"/>
                      <a:pt x="111118" y="187116"/>
                    </a:cubicBezTo>
                    <a:cubicBezTo>
                      <a:pt x="86871" y="176155"/>
                      <a:pt x="61694" y="167578"/>
                      <a:pt x="36545" y="159060"/>
                    </a:cubicBezTo>
                    <a:cubicBezTo>
                      <a:pt x="30033" y="156850"/>
                      <a:pt x="25556" y="155368"/>
                      <a:pt x="18403" y="150978"/>
                    </a:cubicBezTo>
                    <a:cubicBezTo>
                      <a:pt x="8257" y="123067"/>
                      <a:pt x="1832" y="92889"/>
                      <a:pt x="0" y="6338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9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xmlns="" id="{4F340C0A-AA25-48FE-B617-0CF9F88BF32D}"/>
                  </a:ext>
                </a:extLst>
              </p:cNvPr>
              <p:cNvSpPr/>
              <p:nvPr/>
            </p:nvSpPr>
            <p:spPr>
              <a:xfrm>
                <a:off x="9048405" y="5133084"/>
                <a:ext cx="518173" cy="209532"/>
              </a:xfrm>
              <a:custGeom>
                <a:avLst/>
                <a:gdLst>
                  <a:gd name="connsiteX0" fmla="*/ 494218 w 518173"/>
                  <a:gd name="connsiteY0" fmla="*/ 44976 h 209532"/>
                  <a:gd name="connsiteX1" fmla="*/ 470029 w 518173"/>
                  <a:gd name="connsiteY1" fmla="*/ 0 h 209532"/>
                  <a:gd name="connsiteX2" fmla="*/ 453457 w 518173"/>
                  <a:gd name="connsiteY2" fmla="*/ 13664 h 209532"/>
                  <a:gd name="connsiteX3" fmla="*/ 425372 w 518173"/>
                  <a:gd name="connsiteY3" fmla="*/ 40935 h 209532"/>
                  <a:gd name="connsiteX4" fmla="*/ 392955 w 518173"/>
                  <a:gd name="connsiteY4" fmla="*/ 44133 h 209532"/>
                  <a:gd name="connsiteX5" fmla="*/ 350421 w 518173"/>
                  <a:gd name="connsiteY5" fmla="*/ 13868 h 209532"/>
                  <a:gd name="connsiteX6" fmla="*/ 315039 w 518173"/>
                  <a:gd name="connsiteY6" fmla="*/ 18461 h 209532"/>
                  <a:gd name="connsiteX7" fmla="*/ 284715 w 518173"/>
                  <a:gd name="connsiteY7" fmla="*/ 55501 h 209532"/>
                  <a:gd name="connsiteX8" fmla="*/ 256456 w 518173"/>
                  <a:gd name="connsiteY8" fmla="*/ 58525 h 209532"/>
                  <a:gd name="connsiteX9" fmla="*/ 218951 w 518173"/>
                  <a:gd name="connsiteY9" fmla="*/ 31196 h 209532"/>
                  <a:gd name="connsiteX10" fmla="*/ 179179 w 518173"/>
                  <a:gd name="connsiteY10" fmla="*/ 34656 h 209532"/>
                  <a:gd name="connsiteX11" fmla="*/ 125364 w 518173"/>
                  <a:gd name="connsiteY11" fmla="*/ 91494 h 209532"/>
                  <a:gd name="connsiteX12" fmla="*/ 98471 w 518173"/>
                  <a:gd name="connsiteY12" fmla="*/ 96088 h 209532"/>
                  <a:gd name="connsiteX13" fmla="*/ 43436 w 518173"/>
                  <a:gd name="connsiteY13" fmla="*/ 70038 h 209532"/>
                  <a:gd name="connsiteX14" fmla="*/ 20584 w 518173"/>
                  <a:gd name="connsiteY14" fmla="*/ 56373 h 209532"/>
                  <a:gd name="connsiteX15" fmla="*/ 0 w 518173"/>
                  <a:gd name="connsiteY15" fmla="*/ 150367 h 209532"/>
                  <a:gd name="connsiteX16" fmla="*/ 92976 w 518173"/>
                  <a:gd name="connsiteY16" fmla="*/ 203106 h 209532"/>
                  <a:gd name="connsiteX17" fmla="*/ 132894 w 518173"/>
                  <a:gd name="connsiteY17" fmla="*/ 195402 h 209532"/>
                  <a:gd name="connsiteX18" fmla="*/ 184819 w 518173"/>
                  <a:gd name="connsiteY18" fmla="*/ 138796 h 209532"/>
                  <a:gd name="connsiteX19" fmla="*/ 211509 w 518173"/>
                  <a:gd name="connsiteY19" fmla="*/ 139174 h 209532"/>
                  <a:gd name="connsiteX20" fmla="*/ 252560 w 518173"/>
                  <a:gd name="connsiteY20" fmla="*/ 180167 h 209532"/>
                  <a:gd name="connsiteX21" fmla="*/ 289629 w 518173"/>
                  <a:gd name="connsiteY21" fmla="*/ 176533 h 209532"/>
                  <a:gd name="connsiteX22" fmla="*/ 324923 w 518173"/>
                  <a:gd name="connsiteY22" fmla="*/ 126876 h 209532"/>
                  <a:gd name="connsiteX23" fmla="*/ 345944 w 518173"/>
                  <a:gd name="connsiteY23" fmla="*/ 124056 h 209532"/>
                  <a:gd name="connsiteX24" fmla="*/ 408160 w 518173"/>
                  <a:gd name="connsiteY24" fmla="*/ 173946 h 209532"/>
                  <a:gd name="connsiteX25" fmla="*/ 440810 w 518173"/>
                  <a:gd name="connsiteY25" fmla="*/ 173684 h 209532"/>
                  <a:gd name="connsiteX26" fmla="*/ 507388 w 518173"/>
                  <a:gd name="connsiteY26" fmla="*/ 111235 h 209532"/>
                  <a:gd name="connsiteX27" fmla="*/ 518174 w 518173"/>
                  <a:gd name="connsiteY27" fmla="*/ 102861 h 209532"/>
                  <a:gd name="connsiteX28" fmla="*/ 494218 w 518173"/>
                  <a:gd name="connsiteY28" fmla="*/ 44976 h 209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18173" h="209532">
                    <a:moveTo>
                      <a:pt x="494218" y="44976"/>
                    </a:moveTo>
                    <a:cubicBezTo>
                      <a:pt x="487734" y="31108"/>
                      <a:pt x="479681" y="12182"/>
                      <a:pt x="470029" y="0"/>
                    </a:cubicBezTo>
                    <a:cubicBezTo>
                      <a:pt x="464243" y="3925"/>
                      <a:pt x="458893" y="9187"/>
                      <a:pt x="453457" y="13664"/>
                    </a:cubicBezTo>
                    <a:cubicBezTo>
                      <a:pt x="443368" y="21979"/>
                      <a:pt x="434675" y="31777"/>
                      <a:pt x="425372" y="40935"/>
                    </a:cubicBezTo>
                    <a:cubicBezTo>
                      <a:pt x="410050" y="56053"/>
                      <a:pt x="410050" y="56112"/>
                      <a:pt x="392955" y="44133"/>
                    </a:cubicBezTo>
                    <a:cubicBezTo>
                      <a:pt x="378680" y="34161"/>
                      <a:pt x="364754" y="23724"/>
                      <a:pt x="350421" y="13868"/>
                    </a:cubicBezTo>
                    <a:cubicBezTo>
                      <a:pt x="333442" y="2180"/>
                      <a:pt x="328093" y="2791"/>
                      <a:pt x="315039" y="18461"/>
                    </a:cubicBezTo>
                    <a:cubicBezTo>
                      <a:pt x="304834" y="30730"/>
                      <a:pt x="294920" y="43232"/>
                      <a:pt x="284715" y="55501"/>
                    </a:cubicBezTo>
                    <a:cubicBezTo>
                      <a:pt x="273115" y="69369"/>
                      <a:pt x="271312" y="69660"/>
                      <a:pt x="256456" y="58525"/>
                    </a:cubicBezTo>
                    <a:cubicBezTo>
                      <a:pt x="244070" y="49250"/>
                      <a:pt x="231540" y="40179"/>
                      <a:pt x="218951" y="31196"/>
                    </a:cubicBezTo>
                    <a:cubicBezTo>
                      <a:pt x="200809" y="18258"/>
                      <a:pt x="194791" y="18345"/>
                      <a:pt x="179179" y="34656"/>
                    </a:cubicBezTo>
                    <a:cubicBezTo>
                      <a:pt x="161124" y="53495"/>
                      <a:pt x="143913" y="73120"/>
                      <a:pt x="125364" y="91494"/>
                    </a:cubicBezTo>
                    <a:cubicBezTo>
                      <a:pt x="116904" y="99867"/>
                      <a:pt x="109112" y="102106"/>
                      <a:pt x="98471" y="96088"/>
                    </a:cubicBezTo>
                    <a:cubicBezTo>
                      <a:pt x="80795" y="86086"/>
                      <a:pt x="61548" y="79254"/>
                      <a:pt x="43436" y="70038"/>
                    </a:cubicBezTo>
                    <a:cubicBezTo>
                      <a:pt x="37069" y="66810"/>
                      <a:pt x="29975" y="62769"/>
                      <a:pt x="20584" y="56373"/>
                    </a:cubicBezTo>
                    <a:cubicBezTo>
                      <a:pt x="15816" y="68962"/>
                      <a:pt x="3111" y="122399"/>
                      <a:pt x="0" y="150367"/>
                    </a:cubicBezTo>
                    <a:cubicBezTo>
                      <a:pt x="15351" y="160514"/>
                      <a:pt x="65444" y="187988"/>
                      <a:pt x="92976" y="203106"/>
                    </a:cubicBezTo>
                    <a:cubicBezTo>
                      <a:pt x="111816" y="213457"/>
                      <a:pt x="118474" y="211596"/>
                      <a:pt x="132894" y="195402"/>
                    </a:cubicBezTo>
                    <a:cubicBezTo>
                      <a:pt x="149902" y="176272"/>
                      <a:pt x="166532" y="156793"/>
                      <a:pt x="184819" y="138796"/>
                    </a:cubicBezTo>
                    <a:cubicBezTo>
                      <a:pt x="197466" y="126353"/>
                      <a:pt x="198542" y="126382"/>
                      <a:pt x="211509" y="139174"/>
                    </a:cubicBezTo>
                    <a:cubicBezTo>
                      <a:pt x="225260" y="152751"/>
                      <a:pt x="238808" y="166561"/>
                      <a:pt x="252560" y="180167"/>
                    </a:cubicBezTo>
                    <a:cubicBezTo>
                      <a:pt x="269830" y="197262"/>
                      <a:pt x="275208" y="196739"/>
                      <a:pt x="289629" y="176533"/>
                    </a:cubicBezTo>
                    <a:cubicBezTo>
                      <a:pt x="301432" y="160020"/>
                      <a:pt x="313498" y="143651"/>
                      <a:pt x="324923" y="126876"/>
                    </a:cubicBezTo>
                    <a:cubicBezTo>
                      <a:pt x="331262" y="117572"/>
                      <a:pt x="337134" y="116759"/>
                      <a:pt x="345944" y="124056"/>
                    </a:cubicBezTo>
                    <a:cubicBezTo>
                      <a:pt x="366411" y="141006"/>
                      <a:pt x="387257" y="157548"/>
                      <a:pt x="408160" y="173946"/>
                    </a:cubicBezTo>
                    <a:cubicBezTo>
                      <a:pt x="423017" y="185575"/>
                      <a:pt x="426070" y="185168"/>
                      <a:pt x="440810" y="173684"/>
                    </a:cubicBezTo>
                    <a:cubicBezTo>
                      <a:pt x="464912" y="154903"/>
                      <a:pt x="483693" y="130423"/>
                      <a:pt x="507388" y="111235"/>
                    </a:cubicBezTo>
                    <a:cubicBezTo>
                      <a:pt x="509975" y="109141"/>
                      <a:pt x="515296" y="105943"/>
                      <a:pt x="518174" y="102861"/>
                    </a:cubicBezTo>
                    <a:cubicBezTo>
                      <a:pt x="510382" y="78440"/>
                      <a:pt x="500701" y="58873"/>
                      <a:pt x="494218" y="44976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29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27" name="Graphic 14">
            <a:extLst>
              <a:ext uri="{FF2B5EF4-FFF2-40B4-BE49-F238E27FC236}">
                <a16:creationId xmlns:a16="http://schemas.microsoft.com/office/drawing/2014/main" xmlns="" id="{25EC5130-1415-48F9-8932-678151F9BAB2}"/>
              </a:ext>
            </a:extLst>
          </p:cNvPr>
          <p:cNvGrpSpPr/>
          <p:nvPr/>
        </p:nvGrpSpPr>
        <p:grpSpPr>
          <a:xfrm>
            <a:off x="7841241" y="2676666"/>
            <a:ext cx="4033264" cy="3172231"/>
            <a:chOff x="2444748" y="555045"/>
            <a:chExt cx="7282048" cy="5727454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xmlns="" id="{7F067454-5DBC-4D9B-BD9D-2BDD7C395D2E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xmlns="" id="{A6CC3C55-A068-43AF-96B1-A93B4EB676A6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xmlns="" id="{74E21541-2032-49D5-A5C7-5183FCD9BEC3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xmlns="" id="{F738E7B0-AD02-47A2-B5FF-31611CCE220C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xmlns="" id="{E99B0690-9F86-4735-A132-603115141075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xmlns="" id="{3E7CBA17-0DF7-497D-BA06-FBDE46B9B088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xmlns="" id="{267FC2CE-F97A-48CD-8648-64BA0A6AAFFB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xmlns="" id="{D8C613A1-B151-40D5-A152-5475F43BBF77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36" name="Group 14">
            <a:extLst>
              <a:ext uri="{FF2B5EF4-FFF2-40B4-BE49-F238E27FC236}">
                <a16:creationId xmlns:a16="http://schemas.microsoft.com/office/drawing/2014/main" xmlns="" id="{356F9961-7D21-4AEC-8C0B-53731D99198A}"/>
              </a:ext>
            </a:extLst>
          </p:cNvPr>
          <p:cNvGrpSpPr/>
          <p:nvPr/>
        </p:nvGrpSpPr>
        <p:grpSpPr>
          <a:xfrm>
            <a:off x="4770995" y="1792513"/>
            <a:ext cx="2565502" cy="4510019"/>
            <a:chOff x="445712" y="1449040"/>
            <a:chExt cx="2113018" cy="3924176"/>
          </a:xfrm>
        </p:grpSpPr>
        <p:sp>
          <p:nvSpPr>
            <p:cNvPr id="37" name="Rounded Rectangle 15">
              <a:extLst>
                <a:ext uri="{FF2B5EF4-FFF2-40B4-BE49-F238E27FC236}">
                  <a16:creationId xmlns:a16="http://schemas.microsoft.com/office/drawing/2014/main" xmlns="" id="{6EFFEEE0-A81F-4A72-86D9-925AD78BB8CC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38" name="Rectangle 16">
              <a:extLst>
                <a:ext uri="{FF2B5EF4-FFF2-40B4-BE49-F238E27FC236}">
                  <a16:creationId xmlns:a16="http://schemas.microsoft.com/office/drawing/2014/main" xmlns="" id="{C16F6B3B-C67E-4618-AF0B-DFB7769CB3CA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39" name="Group 17">
              <a:extLst>
                <a:ext uri="{FF2B5EF4-FFF2-40B4-BE49-F238E27FC236}">
                  <a16:creationId xmlns:a16="http://schemas.microsoft.com/office/drawing/2014/main" xmlns="" id="{89D0447F-EDB8-4319-BC33-DD53BC14683F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40" name="Oval 18">
                <a:extLst>
                  <a:ext uri="{FF2B5EF4-FFF2-40B4-BE49-F238E27FC236}">
                    <a16:creationId xmlns:a16="http://schemas.microsoft.com/office/drawing/2014/main" xmlns="" id="{B8503C6E-597F-4992-92AA-83B5F6B94CC3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41" name="Rounded Rectangle 19">
                <a:extLst>
                  <a:ext uri="{FF2B5EF4-FFF2-40B4-BE49-F238E27FC236}">
                    <a16:creationId xmlns:a16="http://schemas.microsoft.com/office/drawing/2014/main" xmlns="" id="{5EBE8900-77F0-4225-BD00-863EF71F9EA3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xmlns="" id="{01418F95-F8B2-4EFA-932A-87D1994FD649}"/>
              </a:ext>
            </a:extLst>
          </p:cNvPr>
          <p:cNvGrpSpPr/>
          <p:nvPr/>
        </p:nvGrpSpPr>
        <p:grpSpPr>
          <a:xfrm>
            <a:off x="4876800" y="2155198"/>
            <a:ext cx="2333897" cy="3721665"/>
            <a:chOff x="4954823" y="2155199"/>
            <a:chExt cx="3697660" cy="2085240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xmlns="" id="{CF6690A9-6E01-496A-8BC9-6565ECF00489}"/>
                </a:ext>
              </a:extLst>
            </p:cNvPr>
            <p:cNvSpPr/>
            <p:nvPr/>
          </p:nvSpPr>
          <p:spPr>
            <a:xfrm>
              <a:off x="4954823" y="2155199"/>
              <a:ext cx="3697660" cy="2084609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xmlns="" id="{C680F680-70C5-4C3E-96FF-B408EBC75C59}"/>
                </a:ext>
              </a:extLst>
            </p:cNvPr>
            <p:cNvSpPr/>
            <p:nvPr/>
          </p:nvSpPr>
          <p:spPr>
            <a:xfrm>
              <a:off x="6564837" y="2171013"/>
              <a:ext cx="2087646" cy="2069426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6412193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A</a:t>
            </a:r>
          </a:p>
        </p:txBody>
      </p:sp>
      <p:sp>
        <p:nvSpPr>
          <p:cNvPr id="54" name="Diamond 5">
            <a:extLst>
              <a:ext uri="{FF2B5EF4-FFF2-40B4-BE49-F238E27FC236}">
                <a16:creationId xmlns:a16="http://schemas.microsoft.com/office/drawing/2014/main" xmlns="" id="{AEDEE15B-09BE-4416-8D55-46095E20C00D}"/>
              </a:ext>
            </a:extLst>
          </p:cNvPr>
          <p:cNvSpPr/>
          <p:nvPr/>
        </p:nvSpPr>
        <p:spPr>
          <a:xfrm>
            <a:off x="6112070" y="1492152"/>
            <a:ext cx="523149" cy="524695"/>
          </a:xfrm>
          <a:custGeom>
            <a:avLst/>
            <a:gdLst/>
            <a:ahLst/>
            <a:cxnLst/>
            <a:rect l="l" t="t" r="r" b="b"/>
            <a:pathLst>
              <a:path w="3240001" h="3249575">
                <a:moveTo>
                  <a:pt x="1275349" y="2002569"/>
                </a:moveTo>
                <a:lnTo>
                  <a:pt x="1625117" y="2233002"/>
                </a:lnTo>
                <a:lnTo>
                  <a:pt x="1968772" y="2006596"/>
                </a:lnTo>
                <a:lnTo>
                  <a:pt x="3240001" y="3249575"/>
                </a:lnTo>
                <a:lnTo>
                  <a:pt x="0" y="3249575"/>
                </a:lnTo>
                <a:close/>
                <a:moveTo>
                  <a:pt x="1067116" y="1473605"/>
                </a:moveTo>
                <a:lnTo>
                  <a:pt x="1067116" y="1581605"/>
                </a:lnTo>
                <a:lnTo>
                  <a:pt x="2183116" y="1581605"/>
                </a:lnTo>
                <a:lnTo>
                  <a:pt x="2183116" y="1473605"/>
                </a:lnTo>
                <a:close/>
                <a:moveTo>
                  <a:pt x="1067116" y="1267205"/>
                </a:moveTo>
                <a:lnTo>
                  <a:pt x="1067116" y="1375205"/>
                </a:lnTo>
                <a:lnTo>
                  <a:pt x="2183116" y="1375205"/>
                </a:lnTo>
                <a:lnTo>
                  <a:pt x="2183116" y="1267205"/>
                </a:lnTo>
                <a:close/>
                <a:moveTo>
                  <a:pt x="3240001" y="1172196"/>
                </a:moveTo>
                <a:lnTo>
                  <a:pt x="3240001" y="3142550"/>
                </a:lnTo>
                <a:lnTo>
                  <a:pt x="2026252" y="1968728"/>
                </a:lnTo>
                <a:lnTo>
                  <a:pt x="3049854" y="1294362"/>
                </a:lnTo>
                <a:close/>
                <a:moveTo>
                  <a:pt x="0" y="1172196"/>
                </a:moveTo>
                <a:lnTo>
                  <a:pt x="602850" y="1559516"/>
                </a:lnTo>
                <a:lnTo>
                  <a:pt x="1217896" y="1964719"/>
                </a:lnTo>
                <a:lnTo>
                  <a:pt x="0" y="3142550"/>
                </a:lnTo>
                <a:close/>
                <a:moveTo>
                  <a:pt x="1067116" y="1060805"/>
                </a:moveTo>
                <a:lnTo>
                  <a:pt x="1067116" y="1168805"/>
                </a:lnTo>
                <a:lnTo>
                  <a:pt x="2183116" y="1168805"/>
                </a:lnTo>
                <a:lnTo>
                  <a:pt x="2183116" y="1060805"/>
                </a:lnTo>
                <a:close/>
                <a:moveTo>
                  <a:pt x="869032" y="816137"/>
                </a:moveTo>
                <a:lnTo>
                  <a:pt x="2381200" y="816137"/>
                </a:lnTo>
                <a:lnTo>
                  <a:pt x="2381200" y="1623491"/>
                </a:lnTo>
                <a:lnTo>
                  <a:pt x="1668045" y="2093329"/>
                </a:lnTo>
                <a:lnTo>
                  <a:pt x="1625116" y="2121611"/>
                </a:lnTo>
                <a:lnTo>
                  <a:pt x="869032" y="1623491"/>
                </a:lnTo>
                <a:close/>
                <a:moveTo>
                  <a:pt x="1625116" y="0"/>
                </a:moveTo>
                <a:lnTo>
                  <a:pt x="3235286" y="1060806"/>
                </a:lnTo>
                <a:lnTo>
                  <a:pt x="2489212" y="1552331"/>
                </a:lnTo>
                <a:lnTo>
                  <a:pt x="2489212" y="708008"/>
                </a:lnTo>
                <a:lnTo>
                  <a:pt x="761020" y="708008"/>
                </a:lnTo>
                <a:lnTo>
                  <a:pt x="761020" y="1552331"/>
                </a:lnTo>
                <a:lnTo>
                  <a:pt x="14946" y="1060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5" name="Isosceles Triangle 51">
            <a:extLst>
              <a:ext uri="{FF2B5EF4-FFF2-40B4-BE49-F238E27FC236}">
                <a16:creationId xmlns:a16="http://schemas.microsoft.com/office/drawing/2014/main" xmlns="" id="{2296D13E-298C-4F01-A77D-43547A7AEFA9}"/>
              </a:ext>
            </a:extLst>
          </p:cNvPr>
          <p:cNvSpPr/>
          <p:nvPr/>
        </p:nvSpPr>
        <p:spPr>
          <a:xfrm>
            <a:off x="5273316" y="1562686"/>
            <a:ext cx="523147" cy="383626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Isosceles Triangle 57">
            <a:extLst>
              <a:ext uri="{FF2B5EF4-FFF2-40B4-BE49-F238E27FC236}">
                <a16:creationId xmlns:a16="http://schemas.microsoft.com/office/drawing/2014/main" xmlns="" id="{4E76B488-B2CD-463B-861A-27D4912FE160}"/>
              </a:ext>
            </a:extLst>
          </p:cNvPr>
          <p:cNvSpPr/>
          <p:nvPr/>
        </p:nvSpPr>
        <p:spPr>
          <a:xfrm>
            <a:off x="6114156" y="4520206"/>
            <a:ext cx="313133" cy="707899"/>
          </a:xfrm>
          <a:custGeom>
            <a:avLst/>
            <a:gdLst>
              <a:gd name="connsiteX0" fmla="*/ 1148449 w 1346449"/>
              <a:gd name="connsiteY0" fmla="*/ 2457725 h 3249725"/>
              <a:gd name="connsiteX1" fmla="*/ 198001 w 1346449"/>
              <a:gd name="connsiteY1" fmla="*/ 2457725 h 3249725"/>
              <a:gd name="connsiteX2" fmla="*/ 1 w 1346449"/>
              <a:gd name="connsiteY2" fmla="*/ 3249725 h 3249725"/>
              <a:gd name="connsiteX3" fmla="*/ 1346449 w 1346449"/>
              <a:gd name="connsiteY3" fmla="*/ 3249725 h 3249725"/>
              <a:gd name="connsiteX4" fmla="*/ 1148449 w 1346449"/>
              <a:gd name="connsiteY4" fmla="*/ 2457725 h 3249725"/>
              <a:gd name="connsiteX5" fmla="*/ 755186 w 1346449"/>
              <a:gd name="connsiteY5" fmla="*/ 82950 h 3249725"/>
              <a:gd name="connsiteX6" fmla="*/ 734449 w 1346449"/>
              <a:gd name="connsiteY6" fmla="*/ 1314594 h 3249725"/>
              <a:gd name="connsiteX7" fmla="*/ 853246 w 1346449"/>
              <a:gd name="connsiteY7" fmla="*/ 1483214 h 3249725"/>
              <a:gd name="connsiteX8" fmla="*/ 673226 w 1346449"/>
              <a:gd name="connsiteY8" fmla="*/ 1663234 h 3249725"/>
              <a:gd name="connsiteX9" fmla="*/ 493206 w 1346449"/>
              <a:gd name="connsiteY9" fmla="*/ 1483214 h 3249725"/>
              <a:gd name="connsiteX10" fmla="*/ 612000 w 1346449"/>
              <a:gd name="connsiteY10" fmla="*/ 1314595 h 3249725"/>
              <a:gd name="connsiteX11" fmla="*/ 612000 w 1346449"/>
              <a:gd name="connsiteY11" fmla="*/ 0 h 3249725"/>
              <a:gd name="connsiteX12" fmla="*/ 2939 w 1346449"/>
              <a:gd name="connsiteY12" fmla="*/ 1574694 h 3249725"/>
              <a:gd name="connsiteX13" fmla="*/ 0 w 1346449"/>
              <a:gd name="connsiteY13" fmla="*/ 1574694 h 3249725"/>
              <a:gd name="connsiteX14" fmla="*/ 2009 w 1346449"/>
              <a:gd name="connsiteY14" fmla="*/ 1577097 h 3249725"/>
              <a:gd name="connsiteX15" fmla="*/ 0 w 1346449"/>
              <a:gd name="connsiteY15" fmla="*/ 1582292 h 3249725"/>
              <a:gd name="connsiteX16" fmla="*/ 6353 w 1346449"/>
              <a:gd name="connsiteY16" fmla="*/ 1582292 h 3249725"/>
              <a:gd name="connsiteX17" fmla="*/ 273414 w 1346449"/>
              <a:gd name="connsiteY17" fmla="*/ 2376121 h 3249725"/>
              <a:gd name="connsiteX18" fmla="*/ 1091887 w 1346449"/>
              <a:gd name="connsiteY18" fmla="*/ 2366694 h 3249725"/>
              <a:gd name="connsiteX19" fmla="*/ 1340768 w 1346449"/>
              <a:gd name="connsiteY19" fmla="*/ 1582292 h 3249725"/>
              <a:gd name="connsiteX20" fmla="*/ 1346449 w 1346449"/>
              <a:gd name="connsiteY20" fmla="*/ 1582292 h 3249725"/>
              <a:gd name="connsiteX21" fmla="*/ 1344512 w 1346449"/>
              <a:gd name="connsiteY21" fmla="*/ 1577284 h 3249725"/>
              <a:gd name="connsiteX22" fmla="*/ 1346448 w 1346449"/>
              <a:gd name="connsiteY22" fmla="*/ 1574694 h 3249725"/>
              <a:gd name="connsiteX23" fmla="*/ 1343510 w 1346449"/>
              <a:gd name="connsiteY23" fmla="*/ 1574694 h 3249725"/>
              <a:gd name="connsiteX24" fmla="*/ 755186 w 1346449"/>
              <a:gd name="connsiteY24" fmla="*/ 82950 h 3249725"/>
              <a:gd name="connsiteX0" fmla="*/ 1148449 w 1346449"/>
              <a:gd name="connsiteY0" fmla="*/ 2374775 h 3166775"/>
              <a:gd name="connsiteX1" fmla="*/ 198001 w 1346449"/>
              <a:gd name="connsiteY1" fmla="*/ 2374775 h 3166775"/>
              <a:gd name="connsiteX2" fmla="*/ 1 w 1346449"/>
              <a:gd name="connsiteY2" fmla="*/ 3166775 h 3166775"/>
              <a:gd name="connsiteX3" fmla="*/ 1346449 w 1346449"/>
              <a:gd name="connsiteY3" fmla="*/ 3166775 h 3166775"/>
              <a:gd name="connsiteX4" fmla="*/ 1148449 w 1346449"/>
              <a:gd name="connsiteY4" fmla="*/ 2374775 h 3166775"/>
              <a:gd name="connsiteX5" fmla="*/ 755186 w 1346449"/>
              <a:gd name="connsiteY5" fmla="*/ 0 h 3166775"/>
              <a:gd name="connsiteX6" fmla="*/ 734449 w 1346449"/>
              <a:gd name="connsiteY6" fmla="*/ 1231644 h 3166775"/>
              <a:gd name="connsiteX7" fmla="*/ 853246 w 1346449"/>
              <a:gd name="connsiteY7" fmla="*/ 1400264 h 3166775"/>
              <a:gd name="connsiteX8" fmla="*/ 673226 w 1346449"/>
              <a:gd name="connsiteY8" fmla="*/ 1580284 h 3166775"/>
              <a:gd name="connsiteX9" fmla="*/ 493206 w 1346449"/>
              <a:gd name="connsiteY9" fmla="*/ 1400264 h 3166775"/>
              <a:gd name="connsiteX10" fmla="*/ 612000 w 1346449"/>
              <a:gd name="connsiteY10" fmla="*/ 1231645 h 3166775"/>
              <a:gd name="connsiteX11" fmla="*/ 591263 w 1346449"/>
              <a:gd name="connsiteY11" fmla="*/ 10368 h 3166775"/>
              <a:gd name="connsiteX12" fmla="*/ 2939 w 1346449"/>
              <a:gd name="connsiteY12" fmla="*/ 1491744 h 3166775"/>
              <a:gd name="connsiteX13" fmla="*/ 0 w 1346449"/>
              <a:gd name="connsiteY13" fmla="*/ 1491744 h 3166775"/>
              <a:gd name="connsiteX14" fmla="*/ 2009 w 1346449"/>
              <a:gd name="connsiteY14" fmla="*/ 1494147 h 3166775"/>
              <a:gd name="connsiteX15" fmla="*/ 0 w 1346449"/>
              <a:gd name="connsiteY15" fmla="*/ 1499342 h 3166775"/>
              <a:gd name="connsiteX16" fmla="*/ 6353 w 1346449"/>
              <a:gd name="connsiteY16" fmla="*/ 1499342 h 3166775"/>
              <a:gd name="connsiteX17" fmla="*/ 273414 w 1346449"/>
              <a:gd name="connsiteY17" fmla="*/ 2293171 h 3166775"/>
              <a:gd name="connsiteX18" fmla="*/ 1091887 w 1346449"/>
              <a:gd name="connsiteY18" fmla="*/ 2283744 h 3166775"/>
              <a:gd name="connsiteX19" fmla="*/ 1340768 w 1346449"/>
              <a:gd name="connsiteY19" fmla="*/ 1499342 h 3166775"/>
              <a:gd name="connsiteX20" fmla="*/ 1346449 w 1346449"/>
              <a:gd name="connsiteY20" fmla="*/ 1499342 h 3166775"/>
              <a:gd name="connsiteX21" fmla="*/ 1344512 w 1346449"/>
              <a:gd name="connsiteY21" fmla="*/ 1494334 h 3166775"/>
              <a:gd name="connsiteX22" fmla="*/ 1346448 w 1346449"/>
              <a:gd name="connsiteY22" fmla="*/ 1491744 h 3166775"/>
              <a:gd name="connsiteX23" fmla="*/ 1343510 w 1346449"/>
              <a:gd name="connsiteY23" fmla="*/ 1491744 h 3166775"/>
              <a:gd name="connsiteX24" fmla="*/ 755186 w 1346449"/>
              <a:gd name="connsiteY24" fmla="*/ 0 h 316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346449" h="3166775">
                <a:moveTo>
                  <a:pt x="1148449" y="2374775"/>
                </a:moveTo>
                <a:lnTo>
                  <a:pt x="198001" y="2374775"/>
                </a:lnTo>
                <a:lnTo>
                  <a:pt x="1" y="3166775"/>
                </a:lnTo>
                <a:lnTo>
                  <a:pt x="1346449" y="3166775"/>
                </a:lnTo>
                <a:lnTo>
                  <a:pt x="1148449" y="2374775"/>
                </a:lnTo>
                <a:close/>
                <a:moveTo>
                  <a:pt x="755186" y="0"/>
                </a:moveTo>
                <a:cubicBezTo>
                  <a:pt x="755186" y="438198"/>
                  <a:pt x="734449" y="793446"/>
                  <a:pt x="734449" y="1231644"/>
                </a:cubicBezTo>
                <a:cubicBezTo>
                  <a:pt x="803843" y="1256124"/>
                  <a:pt x="853246" y="1322425"/>
                  <a:pt x="853246" y="1400264"/>
                </a:cubicBezTo>
                <a:cubicBezTo>
                  <a:pt x="853246" y="1499686"/>
                  <a:pt x="772648" y="1580284"/>
                  <a:pt x="673226" y="1580284"/>
                </a:cubicBezTo>
                <a:cubicBezTo>
                  <a:pt x="573804" y="1580284"/>
                  <a:pt x="493206" y="1499686"/>
                  <a:pt x="493206" y="1400264"/>
                </a:cubicBezTo>
                <a:cubicBezTo>
                  <a:pt x="493206" y="1322426"/>
                  <a:pt x="542608" y="1256126"/>
                  <a:pt x="612000" y="1231645"/>
                </a:cubicBezTo>
                <a:lnTo>
                  <a:pt x="591263" y="10368"/>
                </a:lnTo>
                <a:lnTo>
                  <a:pt x="2939" y="1491744"/>
                </a:lnTo>
                <a:lnTo>
                  <a:pt x="0" y="1491744"/>
                </a:lnTo>
                <a:lnTo>
                  <a:pt x="2009" y="1494147"/>
                </a:lnTo>
                <a:lnTo>
                  <a:pt x="0" y="1499342"/>
                </a:lnTo>
                <a:lnTo>
                  <a:pt x="6353" y="1499342"/>
                </a:lnTo>
                <a:cubicBezTo>
                  <a:pt x="274151" y="1797289"/>
                  <a:pt x="320153" y="2031319"/>
                  <a:pt x="273414" y="2293171"/>
                </a:cubicBezTo>
                <a:lnTo>
                  <a:pt x="1091887" y="2283744"/>
                </a:lnTo>
                <a:cubicBezTo>
                  <a:pt x="1035756" y="1984266"/>
                  <a:pt x="1081794" y="1833397"/>
                  <a:pt x="1340768" y="1499342"/>
                </a:cubicBezTo>
                <a:lnTo>
                  <a:pt x="1346449" y="1499342"/>
                </a:lnTo>
                <a:lnTo>
                  <a:pt x="1344512" y="1494334"/>
                </a:lnTo>
                <a:cubicBezTo>
                  <a:pt x="1345124" y="1493447"/>
                  <a:pt x="1345785" y="1492596"/>
                  <a:pt x="1346448" y="1491744"/>
                </a:cubicBezTo>
                <a:lnTo>
                  <a:pt x="1343510" y="1491744"/>
                </a:lnTo>
                <a:cubicBezTo>
                  <a:pt x="1140490" y="966846"/>
                  <a:pt x="958206" y="524898"/>
                  <a:pt x="7551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57" name="Rectangle 7">
            <a:extLst>
              <a:ext uri="{FF2B5EF4-FFF2-40B4-BE49-F238E27FC236}">
                <a16:creationId xmlns:a16="http://schemas.microsoft.com/office/drawing/2014/main" xmlns="" id="{84693C49-05C6-4CD0-A900-4B843CF3016D}"/>
              </a:ext>
            </a:extLst>
          </p:cNvPr>
          <p:cNvSpPr/>
          <p:nvPr/>
        </p:nvSpPr>
        <p:spPr>
          <a:xfrm rot="18900000">
            <a:off x="9585735" y="3654558"/>
            <a:ext cx="225664" cy="502732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8" name="Parallelogram 15">
            <a:extLst>
              <a:ext uri="{FF2B5EF4-FFF2-40B4-BE49-F238E27FC236}">
                <a16:creationId xmlns:a16="http://schemas.microsoft.com/office/drawing/2014/main" xmlns="" id="{7A9FBE9D-EE5A-4F1B-8EDD-3D011F43183E}"/>
              </a:ext>
            </a:extLst>
          </p:cNvPr>
          <p:cNvSpPr/>
          <p:nvPr/>
        </p:nvSpPr>
        <p:spPr>
          <a:xfrm flipH="1">
            <a:off x="5267026" y="4641909"/>
            <a:ext cx="464493" cy="464493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9" name="Freeform 19">
            <a:extLst>
              <a:ext uri="{FF2B5EF4-FFF2-40B4-BE49-F238E27FC236}">
                <a16:creationId xmlns:a16="http://schemas.microsoft.com/office/drawing/2014/main" xmlns="" id="{DD59881D-26FD-493B-8AE1-06C59DF34840}"/>
              </a:ext>
            </a:extLst>
          </p:cNvPr>
          <p:cNvSpPr/>
          <p:nvPr/>
        </p:nvSpPr>
        <p:spPr>
          <a:xfrm>
            <a:off x="7745410" y="3642506"/>
            <a:ext cx="460778" cy="453389"/>
          </a:xfrm>
          <a:custGeom>
            <a:avLst/>
            <a:gdLst/>
            <a:ahLst/>
            <a:cxnLst/>
            <a:rect l="l" t="t" r="r" b="b"/>
            <a:pathLst>
              <a:path w="3214097" h="3162551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0" name="Rectangle 30">
            <a:extLst>
              <a:ext uri="{FF2B5EF4-FFF2-40B4-BE49-F238E27FC236}">
                <a16:creationId xmlns:a16="http://schemas.microsoft.com/office/drawing/2014/main" xmlns="" id="{3BFEE74E-183A-4C32-9BDF-AC2573B061E0}"/>
              </a:ext>
            </a:extLst>
          </p:cNvPr>
          <p:cNvSpPr/>
          <p:nvPr/>
        </p:nvSpPr>
        <p:spPr>
          <a:xfrm>
            <a:off x="11063701" y="3600566"/>
            <a:ext cx="464493" cy="463135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1" name="Rectangle 7">
            <a:extLst>
              <a:ext uri="{FF2B5EF4-FFF2-40B4-BE49-F238E27FC236}">
                <a16:creationId xmlns:a16="http://schemas.microsoft.com/office/drawing/2014/main" xmlns="" id="{A2454068-D6A0-42C7-BCE1-D03833DCF2E4}"/>
              </a:ext>
            </a:extLst>
          </p:cNvPr>
          <p:cNvSpPr/>
          <p:nvPr/>
        </p:nvSpPr>
        <p:spPr>
          <a:xfrm>
            <a:off x="6950824" y="1518716"/>
            <a:ext cx="471567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2" name="Rectangle 15">
            <a:extLst>
              <a:ext uri="{FF2B5EF4-FFF2-40B4-BE49-F238E27FC236}">
                <a16:creationId xmlns:a16="http://schemas.microsoft.com/office/drawing/2014/main" xmlns="" id="{ECBB7944-2021-44C3-960E-8480CFC6DEF9}"/>
              </a:ext>
            </a:extLst>
          </p:cNvPr>
          <p:cNvSpPr/>
          <p:nvPr/>
        </p:nvSpPr>
        <p:spPr>
          <a:xfrm rot="5400000">
            <a:off x="7737684" y="1518715"/>
            <a:ext cx="472195" cy="471568"/>
          </a:xfrm>
          <a:custGeom>
            <a:avLst/>
            <a:gdLst/>
            <a:ahLst/>
            <a:cxnLst/>
            <a:rect l="l" t="t" r="r" b="b"/>
            <a:pathLst>
              <a:path w="3244313" h="3240000">
                <a:moveTo>
                  <a:pt x="2055482" y="677891"/>
                </a:moveTo>
                <a:lnTo>
                  <a:pt x="2055482" y="209891"/>
                </a:lnTo>
                <a:lnTo>
                  <a:pt x="2919482" y="209891"/>
                </a:lnTo>
                <a:lnTo>
                  <a:pt x="2919482" y="677891"/>
                </a:lnTo>
                <a:close/>
                <a:moveTo>
                  <a:pt x="1695482" y="1397971"/>
                </a:moveTo>
                <a:lnTo>
                  <a:pt x="1695482" y="929971"/>
                </a:lnTo>
                <a:lnTo>
                  <a:pt x="2919482" y="929971"/>
                </a:lnTo>
                <a:lnTo>
                  <a:pt x="2919482" y="1397971"/>
                </a:lnTo>
                <a:close/>
                <a:moveTo>
                  <a:pt x="1335482" y="2118051"/>
                </a:moveTo>
                <a:lnTo>
                  <a:pt x="1335482" y="1650051"/>
                </a:lnTo>
                <a:lnTo>
                  <a:pt x="2919482" y="1650051"/>
                </a:lnTo>
                <a:lnTo>
                  <a:pt x="2919482" y="2118051"/>
                </a:lnTo>
                <a:close/>
                <a:moveTo>
                  <a:pt x="975482" y="2838131"/>
                </a:moveTo>
                <a:lnTo>
                  <a:pt x="975482" y="2370131"/>
                </a:lnTo>
                <a:lnTo>
                  <a:pt x="2919482" y="2370131"/>
                </a:lnTo>
                <a:lnTo>
                  <a:pt x="2919482" y="2838131"/>
                </a:lnTo>
                <a:close/>
                <a:moveTo>
                  <a:pt x="10788" y="2651034"/>
                </a:moveTo>
                <a:lnTo>
                  <a:pt x="1168116" y="646484"/>
                </a:lnTo>
                <a:lnTo>
                  <a:pt x="1038664" y="571745"/>
                </a:lnTo>
                <a:lnTo>
                  <a:pt x="1533856" y="311959"/>
                </a:lnTo>
                <a:lnTo>
                  <a:pt x="1556471" y="870701"/>
                </a:lnTo>
                <a:lnTo>
                  <a:pt x="1427019" y="795962"/>
                </a:lnTo>
                <a:lnTo>
                  <a:pt x="269691" y="2800512"/>
                </a:lnTo>
                <a:close/>
                <a:moveTo>
                  <a:pt x="0" y="3240000"/>
                </a:moveTo>
                <a:lnTo>
                  <a:pt x="0" y="3060000"/>
                </a:lnTo>
                <a:lnTo>
                  <a:pt x="3064313" y="3060000"/>
                </a:lnTo>
                <a:lnTo>
                  <a:pt x="3064313" y="0"/>
                </a:lnTo>
                <a:lnTo>
                  <a:pt x="3244313" y="0"/>
                </a:lnTo>
                <a:lnTo>
                  <a:pt x="3244313" y="3240000"/>
                </a:lnTo>
                <a:lnTo>
                  <a:pt x="3240000" y="3240000"/>
                </a:lnTo>
                <a:lnTo>
                  <a:pt x="3064313" y="324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3" name="Pie 24">
            <a:extLst>
              <a:ext uri="{FF2B5EF4-FFF2-40B4-BE49-F238E27FC236}">
                <a16:creationId xmlns:a16="http://schemas.microsoft.com/office/drawing/2014/main" xmlns="" id="{DB38F196-AF37-4B00-AA3E-183F9372FBAD}"/>
              </a:ext>
            </a:extLst>
          </p:cNvPr>
          <p:cNvSpPr/>
          <p:nvPr/>
        </p:nvSpPr>
        <p:spPr>
          <a:xfrm>
            <a:off x="6809927" y="4618984"/>
            <a:ext cx="513183" cy="510342"/>
          </a:xfrm>
          <a:custGeom>
            <a:avLst/>
            <a:gdLst/>
            <a:ahLst/>
            <a:cxnLst/>
            <a:rect l="l" t="t" r="r" b="b"/>
            <a:pathLst>
              <a:path w="3228711" h="3210836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4" name="Parallelogram 30">
            <a:extLst>
              <a:ext uri="{FF2B5EF4-FFF2-40B4-BE49-F238E27FC236}">
                <a16:creationId xmlns:a16="http://schemas.microsoft.com/office/drawing/2014/main" xmlns="" id="{07A9DF64-EAEC-4F98-A0C9-E2239CA0F425}"/>
              </a:ext>
            </a:extLst>
          </p:cNvPr>
          <p:cNvSpPr/>
          <p:nvPr/>
        </p:nvSpPr>
        <p:spPr>
          <a:xfrm flipH="1">
            <a:off x="11038458" y="2527766"/>
            <a:ext cx="514976" cy="516250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5" name="Block Arc 14">
            <a:extLst>
              <a:ext uri="{FF2B5EF4-FFF2-40B4-BE49-F238E27FC236}">
                <a16:creationId xmlns:a16="http://schemas.microsoft.com/office/drawing/2014/main" xmlns="" id="{F84CC100-88A8-4E3E-8091-D49E44C308ED}"/>
              </a:ext>
            </a:extLst>
          </p:cNvPr>
          <p:cNvSpPr/>
          <p:nvPr/>
        </p:nvSpPr>
        <p:spPr>
          <a:xfrm rot="16200000">
            <a:off x="8525358" y="1470612"/>
            <a:ext cx="567400" cy="567774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6" name="Block Arc 41">
            <a:extLst>
              <a:ext uri="{FF2B5EF4-FFF2-40B4-BE49-F238E27FC236}">
                <a16:creationId xmlns:a16="http://schemas.microsoft.com/office/drawing/2014/main" xmlns="" id="{39949893-05ED-44C7-999C-84CE9B52D118}"/>
              </a:ext>
            </a:extLst>
          </p:cNvPr>
          <p:cNvSpPr/>
          <p:nvPr/>
        </p:nvSpPr>
        <p:spPr>
          <a:xfrm>
            <a:off x="9408551" y="1424302"/>
            <a:ext cx="473301" cy="660394"/>
          </a:xfrm>
          <a:custGeom>
            <a:avLst/>
            <a:gdLst/>
            <a:ahLst/>
            <a:cxnLst/>
            <a:rect l="l" t="t" r="r" b="b"/>
            <a:pathLst>
              <a:path w="2512265" h="3505352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7" name="Right Triangle 17">
            <a:extLst>
              <a:ext uri="{FF2B5EF4-FFF2-40B4-BE49-F238E27FC236}">
                <a16:creationId xmlns:a16="http://schemas.microsoft.com/office/drawing/2014/main" xmlns="" id="{6ADCC979-BA1C-4251-B6F5-CE5AA2B72FD0}"/>
              </a:ext>
            </a:extLst>
          </p:cNvPr>
          <p:cNvSpPr/>
          <p:nvPr/>
        </p:nvSpPr>
        <p:spPr>
          <a:xfrm>
            <a:off x="7705746" y="4600959"/>
            <a:ext cx="385790" cy="546392"/>
          </a:xfrm>
          <a:custGeom>
            <a:avLst/>
            <a:gdLst/>
            <a:ahLst/>
            <a:cxnLst/>
            <a:rect l="l" t="t" r="r" b="b"/>
            <a:pathLst>
              <a:path w="2387678" h="3240000">
                <a:moveTo>
                  <a:pt x="1645041" y="17032"/>
                </a:moveTo>
                <a:lnTo>
                  <a:pt x="2376264" y="17032"/>
                </a:lnTo>
                <a:lnTo>
                  <a:pt x="2376264" y="17033"/>
                </a:lnTo>
                <a:lnTo>
                  <a:pt x="1645042" y="17033"/>
                </a:lnTo>
                <a:close/>
                <a:moveTo>
                  <a:pt x="0" y="17032"/>
                </a:moveTo>
                <a:lnTo>
                  <a:pt x="1379678" y="17032"/>
                </a:lnTo>
                <a:lnTo>
                  <a:pt x="1379678" y="996125"/>
                </a:lnTo>
                <a:lnTo>
                  <a:pt x="2376264" y="996125"/>
                </a:lnTo>
                <a:lnTo>
                  <a:pt x="2376264" y="3240000"/>
                </a:lnTo>
                <a:lnTo>
                  <a:pt x="0" y="3240000"/>
                </a:lnTo>
                <a:close/>
                <a:moveTo>
                  <a:pt x="1498869" y="0"/>
                </a:moveTo>
                <a:lnTo>
                  <a:pt x="2387678" y="888809"/>
                </a:lnTo>
                <a:lnTo>
                  <a:pt x="1498869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8" name="Oval 27">
            <a:extLst>
              <a:ext uri="{FF2B5EF4-FFF2-40B4-BE49-F238E27FC236}">
                <a16:creationId xmlns:a16="http://schemas.microsoft.com/office/drawing/2014/main" xmlns="" id="{7DB6E0EE-B33A-443E-887E-C319F0DAF534}"/>
              </a:ext>
            </a:extLst>
          </p:cNvPr>
          <p:cNvSpPr/>
          <p:nvPr/>
        </p:nvSpPr>
        <p:spPr>
          <a:xfrm>
            <a:off x="4418496" y="5469184"/>
            <a:ext cx="409732" cy="779216"/>
          </a:xfrm>
          <a:custGeom>
            <a:avLst/>
            <a:gdLst/>
            <a:ahLst/>
            <a:cxnLst/>
            <a:rect l="l" t="t" r="r" b="b"/>
            <a:pathLst>
              <a:path w="1703664" h="3240001">
                <a:moveTo>
                  <a:pt x="952533" y="2024463"/>
                </a:moveTo>
                <a:lnTo>
                  <a:pt x="856710" y="2024464"/>
                </a:lnTo>
                <a:lnTo>
                  <a:pt x="649879" y="2143878"/>
                </a:lnTo>
                <a:lnTo>
                  <a:pt x="728753" y="2280491"/>
                </a:lnTo>
                <a:lnTo>
                  <a:pt x="800462" y="2239090"/>
                </a:lnTo>
                <a:lnTo>
                  <a:pt x="800462" y="2476837"/>
                </a:lnTo>
                <a:lnTo>
                  <a:pt x="649878" y="2476837"/>
                </a:lnTo>
                <a:lnTo>
                  <a:pt x="649878" y="2634602"/>
                </a:lnTo>
                <a:lnTo>
                  <a:pt x="1067658" y="2634602"/>
                </a:lnTo>
                <a:lnTo>
                  <a:pt x="1067657" y="2476837"/>
                </a:lnTo>
                <a:lnTo>
                  <a:pt x="952532" y="2476837"/>
                </a:lnTo>
                <a:lnTo>
                  <a:pt x="952532" y="2151292"/>
                </a:lnTo>
                <a:lnTo>
                  <a:pt x="952534" y="2151291"/>
                </a:lnTo>
                <a:close/>
                <a:moveTo>
                  <a:pt x="851832" y="1776101"/>
                </a:moveTo>
                <a:cubicBezTo>
                  <a:pt x="1189868" y="1776101"/>
                  <a:pt x="1463900" y="2050133"/>
                  <a:pt x="1463900" y="2388169"/>
                </a:cubicBezTo>
                <a:cubicBezTo>
                  <a:pt x="1463900" y="2726205"/>
                  <a:pt x="1189868" y="3000237"/>
                  <a:pt x="851832" y="3000237"/>
                </a:cubicBezTo>
                <a:cubicBezTo>
                  <a:pt x="513796" y="3000237"/>
                  <a:pt x="239764" y="2726205"/>
                  <a:pt x="239764" y="2388169"/>
                </a:cubicBezTo>
                <a:cubicBezTo>
                  <a:pt x="239764" y="2050133"/>
                  <a:pt x="513796" y="1776101"/>
                  <a:pt x="851832" y="1776101"/>
                </a:cubicBezTo>
                <a:close/>
                <a:moveTo>
                  <a:pt x="851832" y="1689019"/>
                </a:moveTo>
                <a:cubicBezTo>
                  <a:pt x="465702" y="1689019"/>
                  <a:pt x="152682" y="2002039"/>
                  <a:pt x="152682" y="2388169"/>
                </a:cubicBezTo>
                <a:cubicBezTo>
                  <a:pt x="152682" y="2774299"/>
                  <a:pt x="465702" y="3087319"/>
                  <a:pt x="851832" y="3087319"/>
                </a:cubicBezTo>
                <a:cubicBezTo>
                  <a:pt x="1237962" y="3087319"/>
                  <a:pt x="1550982" y="2774299"/>
                  <a:pt x="1550982" y="2388169"/>
                </a:cubicBezTo>
                <a:cubicBezTo>
                  <a:pt x="1550982" y="2002039"/>
                  <a:pt x="1237962" y="1689019"/>
                  <a:pt x="851832" y="1689019"/>
                </a:cubicBezTo>
                <a:close/>
                <a:moveTo>
                  <a:pt x="851832" y="1536337"/>
                </a:moveTo>
                <a:cubicBezTo>
                  <a:pt x="1322286" y="1536337"/>
                  <a:pt x="1703664" y="1917715"/>
                  <a:pt x="1703664" y="2388169"/>
                </a:cubicBezTo>
                <a:cubicBezTo>
                  <a:pt x="1703664" y="2858623"/>
                  <a:pt x="1322286" y="3240001"/>
                  <a:pt x="851832" y="3240001"/>
                </a:cubicBezTo>
                <a:cubicBezTo>
                  <a:pt x="381378" y="3240001"/>
                  <a:pt x="0" y="2858623"/>
                  <a:pt x="0" y="2388169"/>
                </a:cubicBezTo>
                <a:cubicBezTo>
                  <a:pt x="0" y="1917715"/>
                  <a:pt x="381378" y="1536337"/>
                  <a:pt x="851832" y="1536337"/>
                </a:cubicBezTo>
                <a:close/>
                <a:moveTo>
                  <a:pt x="1173126" y="1"/>
                </a:moveTo>
                <a:lnTo>
                  <a:pt x="1383673" y="1"/>
                </a:lnTo>
                <a:lnTo>
                  <a:pt x="1383673" y="954514"/>
                </a:lnTo>
                <a:lnTo>
                  <a:pt x="1173126" y="1187717"/>
                </a:lnTo>
                <a:close/>
                <a:moveTo>
                  <a:pt x="619488" y="0"/>
                </a:moveTo>
                <a:lnTo>
                  <a:pt x="1099698" y="0"/>
                </a:lnTo>
                <a:lnTo>
                  <a:pt x="1099698" y="1265464"/>
                </a:lnTo>
                <a:lnTo>
                  <a:pt x="859593" y="1532640"/>
                </a:lnTo>
                <a:lnTo>
                  <a:pt x="619488" y="1265464"/>
                </a:lnTo>
                <a:close/>
                <a:moveTo>
                  <a:pt x="335512" y="0"/>
                </a:moveTo>
                <a:lnTo>
                  <a:pt x="546059" y="0"/>
                </a:lnTo>
                <a:lnTo>
                  <a:pt x="546059" y="1166181"/>
                </a:lnTo>
                <a:lnTo>
                  <a:pt x="335512" y="92745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9" name="Parallelogram 15">
            <a:extLst>
              <a:ext uri="{FF2B5EF4-FFF2-40B4-BE49-F238E27FC236}">
                <a16:creationId xmlns:a16="http://schemas.microsoft.com/office/drawing/2014/main" xmlns="" id="{24ABDD0B-564D-4579-ACF2-A3B23447A0E6}"/>
              </a:ext>
            </a:extLst>
          </p:cNvPr>
          <p:cNvSpPr/>
          <p:nvPr/>
        </p:nvSpPr>
        <p:spPr>
          <a:xfrm rot="16200000">
            <a:off x="8536863" y="3545131"/>
            <a:ext cx="598764" cy="648141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0" name="Round Same Side Corner Rectangle 21">
            <a:extLst>
              <a:ext uri="{FF2B5EF4-FFF2-40B4-BE49-F238E27FC236}">
                <a16:creationId xmlns:a16="http://schemas.microsoft.com/office/drawing/2014/main" xmlns="" id="{A705FB8C-4E2D-4F93-8F3B-7B97C7830918}"/>
              </a:ext>
            </a:extLst>
          </p:cNvPr>
          <p:cNvSpPr/>
          <p:nvPr/>
        </p:nvSpPr>
        <p:spPr>
          <a:xfrm rot="10800000">
            <a:off x="9311063" y="2543932"/>
            <a:ext cx="386665" cy="436639"/>
          </a:xfrm>
          <a:custGeom>
            <a:avLst/>
            <a:gdLst/>
            <a:ahLst/>
            <a:cxnLst/>
            <a:rect l="l" t="t" r="r" b="b"/>
            <a:pathLst>
              <a:path w="2880320" h="3252576">
                <a:moveTo>
                  <a:pt x="612726" y="2220771"/>
                </a:moveTo>
                <a:cubicBezTo>
                  <a:pt x="662432" y="2220771"/>
                  <a:pt x="702726" y="2180477"/>
                  <a:pt x="702726" y="2130771"/>
                </a:cubicBezTo>
                <a:lnTo>
                  <a:pt x="702726" y="438771"/>
                </a:lnTo>
                <a:cubicBezTo>
                  <a:pt x="702726" y="389065"/>
                  <a:pt x="662432" y="348771"/>
                  <a:pt x="612726" y="348771"/>
                </a:cubicBezTo>
                <a:cubicBezTo>
                  <a:pt x="563020" y="348771"/>
                  <a:pt x="522726" y="389065"/>
                  <a:pt x="522726" y="438771"/>
                </a:cubicBezTo>
                <a:lnTo>
                  <a:pt x="522726" y="2130771"/>
                </a:lnTo>
                <a:cubicBezTo>
                  <a:pt x="522726" y="2180477"/>
                  <a:pt x="563020" y="2220771"/>
                  <a:pt x="612726" y="2220771"/>
                </a:cubicBezTo>
                <a:close/>
                <a:moveTo>
                  <a:pt x="1188790" y="2220771"/>
                </a:moveTo>
                <a:cubicBezTo>
                  <a:pt x="1238496" y="2220771"/>
                  <a:pt x="1278790" y="2180477"/>
                  <a:pt x="1278790" y="2130771"/>
                </a:cubicBezTo>
                <a:lnTo>
                  <a:pt x="1278790" y="438771"/>
                </a:lnTo>
                <a:cubicBezTo>
                  <a:pt x="1278790" y="389065"/>
                  <a:pt x="1238496" y="348771"/>
                  <a:pt x="1188790" y="348771"/>
                </a:cubicBezTo>
                <a:cubicBezTo>
                  <a:pt x="1139084" y="348771"/>
                  <a:pt x="1098790" y="389065"/>
                  <a:pt x="1098790" y="438771"/>
                </a:cubicBezTo>
                <a:lnTo>
                  <a:pt x="1098790" y="2130771"/>
                </a:lnTo>
                <a:cubicBezTo>
                  <a:pt x="1098790" y="2180477"/>
                  <a:pt x="1139084" y="2220771"/>
                  <a:pt x="1188790" y="2220771"/>
                </a:cubicBezTo>
                <a:close/>
                <a:moveTo>
                  <a:pt x="1764854" y="2220771"/>
                </a:moveTo>
                <a:cubicBezTo>
                  <a:pt x="1814560" y="2220771"/>
                  <a:pt x="1854854" y="2180477"/>
                  <a:pt x="1854854" y="2130771"/>
                </a:cubicBezTo>
                <a:lnTo>
                  <a:pt x="1854854" y="438771"/>
                </a:lnTo>
                <a:cubicBezTo>
                  <a:pt x="1854854" y="389065"/>
                  <a:pt x="1814560" y="348771"/>
                  <a:pt x="1764854" y="348771"/>
                </a:cubicBezTo>
                <a:cubicBezTo>
                  <a:pt x="1715148" y="348771"/>
                  <a:pt x="1674854" y="389065"/>
                  <a:pt x="1674854" y="438771"/>
                </a:cubicBezTo>
                <a:lnTo>
                  <a:pt x="1674854" y="2130771"/>
                </a:lnTo>
                <a:cubicBezTo>
                  <a:pt x="1674854" y="2180477"/>
                  <a:pt x="1715148" y="2220771"/>
                  <a:pt x="1764854" y="2220771"/>
                </a:cubicBezTo>
                <a:close/>
                <a:moveTo>
                  <a:pt x="2340918" y="2220771"/>
                </a:moveTo>
                <a:cubicBezTo>
                  <a:pt x="2390624" y="2220771"/>
                  <a:pt x="2430918" y="2180477"/>
                  <a:pt x="2430918" y="2130771"/>
                </a:cubicBezTo>
                <a:lnTo>
                  <a:pt x="2430918" y="438771"/>
                </a:lnTo>
                <a:cubicBezTo>
                  <a:pt x="2430918" y="389065"/>
                  <a:pt x="2390624" y="348771"/>
                  <a:pt x="2340918" y="348771"/>
                </a:cubicBezTo>
                <a:cubicBezTo>
                  <a:pt x="2291212" y="348771"/>
                  <a:pt x="2250918" y="389065"/>
                  <a:pt x="2250918" y="438771"/>
                </a:cubicBezTo>
                <a:lnTo>
                  <a:pt x="2250918" y="2130771"/>
                </a:lnTo>
                <a:cubicBezTo>
                  <a:pt x="2250918" y="2180477"/>
                  <a:pt x="2291212" y="2220771"/>
                  <a:pt x="2340918" y="2220771"/>
                </a:cubicBezTo>
                <a:close/>
                <a:moveTo>
                  <a:pt x="2784182" y="2519920"/>
                </a:moveTo>
                <a:lnTo>
                  <a:pt x="96136" y="2519920"/>
                </a:lnTo>
                <a:lnTo>
                  <a:pt x="96136" y="419995"/>
                </a:lnTo>
                <a:cubicBezTo>
                  <a:pt x="96136" y="188038"/>
                  <a:pt x="284174" y="0"/>
                  <a:pt x="516131" y="0"/>
                </a:cubicBezTo>
                <a:lnTo>
                  <a:pt x="2364187" y="0"/>
                </a:lnTo>
                <a:cubicBezTo>
                  <a:pt x="2596144" y="0"/>
                  <a:pt x="2784182" y="188038"/>
                  <a:pt x="2784182" y="419995"/>
                </a:cubicBezTo>
                <a:close/>
                <a:moveTo>
                  <a:pt x="1687966" y="3252576"/>
                </a:moveTo>
                <a:lnTo>
                  <a:pt x="1192350" y="3252576"/>
                </a:lnTo>
                <a:cubicBezTo>
                  <a:pt x="1129224" y="3252576"/>
                  <a:pt x="1078050" y="3201402"/>
                  <a:pt x="1078050" y="3138276"/>
                </a:cubicBezTo>
                <a:lnTo>
                  <a:pt x="1078050" y="3023976"/>
                </a:lnTo>
                <a:lnTo>
                  <a:pt x="60008" y="3023976"/>
                </a:lnTo>
                <a:cubicBezTo>
                  <a:pt x="26866" y="3023976"/>
                  <a:pt x="0" y="2997110"/>
                  <a:pt x="0" y="2963968"/>
                </a:cubicBezTo>
                <a:lnTo>
                  <a:pt x="0" y="2723944"/>
                </a:lnTo>
                <a:cubicBezTo>
                  <a:pt x="0" y="2690802"/>
                  <a:pt x="26866" y="2663936"/>
                  <a:pt x="60008" y="2663936"/>
                </a:cubicBezTo>
                <a:lnTo>
                  <a:pt x="2820312" y="2663936"/>
                </a:lnTo>
                <a:cubicBezTo>
                  <a:pt x="2853454" y="2663936"/>
                  <a:pt x="2880320" y="2690802"/>
                  <a:pt x="2880320" y="2723944"/>
                </a:cubicBezTo>
                <a:lnTo>
                  <a:pt x="2880320" y="2963968"/>
                </a:lnTo>
                <a:cubicBezTo>
                  <a:pt x="2880320" y="2997110"/>
                  <a:pt x="2853454" y="3023976"/>
                  <a:pt x="2820312" y="3023976"/>
                </a:cubicBezTo>
                <a:lnTo>
                  <a:pt x="1802266" y="3023976"/>
                </a:lnTo>
                <a:lnTo>
                  <a:pt x="1802266" y="3138276"/>
                </a:lnTo>
                <a:cubicBezTo>
                  <a:pt x="1802266" y="3201402"/>
                  <a:pt x="1751092" y="3252576"/>
                  <a:pt x="1687966" y="325257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1" name="Oval 26">
            <a:extLst>
              <a:ext uri="{FF2B5EF4-FFF2-40B4-BE49-F238E27FC236}">
                <a16:creationId xmlns:a16="http://schemas.microsoft.com/office/drawing/2014/main" xmlns="" id="{A8611118-4553-45C9-837B-A5EA5C617D63}"/>
              </a:ext>
            </a:extLst>
          </p:cNvPr>
          <p:cNvSpPr/>
          <p:nvPr/>
        </p:nvSpPr>
        <p:spPr>
          <a:xfrm>
            <a:off x="6966942" y="3587275"/>
            <a:ext cx="472482" cy="563852"/>
          </a:xfrm>
          <a:custGeom>
            <a:avLst/>
            <a:gdLst/>
            <a:ahLst/>
            <a:cxnLst/>
            <a:rect l="l" t="t" r="r" b="b"/>
            <a:pathLst>
              <a:path w="2543357" h="3035197">
                <a:moveTo>
                  <a:pt x="1932497" y="885460"/>
                </a:moveTo>
                <a:lnTo>
                  <a:pt x="1858608" y="981586"/>
                </a:lnTo>
                <a:cubicBezTo>
                  <a:pt x="2087948" y="1157874"/>
                  <a:pt x="2221364" y="1431493"/>
                  <a:pt x="2219022" y="1720748"/>
                </a:cubicBezTo>
                <a:lnTo>
                  <a:pt x="2340261" y="1721729"/>
                </a:lnTo>
                <a:cubicBezTo>
                  <a:pt x="2342911" y="1394473"/>
                  <a:pt x="2191967" y="1084907"/>
                  <a:pt x="1932497" y="885460"/>
                </a:cubicBezTo>
                <a:close/>
                <a:moveTo>
                  <a:pt x="1028922" y="281987"/>
                </a:moveTo>
                <a:cubicBezTo>
                  <a:pt x="1157068" y="321344"/>
                  <a:pt x="1128134" y="299573"/>
                  <a:pt x="1193247" y="332230"/>
                </a:cubicBezTo>
                <a:cubicBezTo>
                  <a:pt x="1269854" y="451410"/>
                  <a:pt x="1301375" y="602654"/>
                  <a:pt x="1295736" y="739575"/>
                </a:cubicBezTo>
                <a:cubicBezTo>
                  <a:pt x="1418781" y="730097"/>
                  <a:pt x="1391656" y="622269"/>
                  <a:pt x="1842154" y="674175"/>
                </a:cubicBezTo>
                <a:cubicBezTo>
                  <a:pt x="2251963" y="725703"/>
                  <a:pt x="2543357" y="1202505"/>
                  <a:pt x="2543357" y="1911138"/>
                </a:cubicBezTo>
                <a:cubicBezTo>
                  <a:pt x="2543357" y="2619771"/>
                  <a:pt x="2228290" y="3174439"/>
                  <a:pt x="1189012" y="3004227"/>
                </a:cubicBezTo>
                <a:cubicBezTo>
                  <a:pt x="266689" y="3142266"/>
                  <a:pt x="99973" y="2479414"/>
                  <a:pt x="24671" y="2089269"/>
                </a:cubicBezTo>
                <a:cubicBezTo>
                  <a:pt x="-50631" y="1699124"/>
                  <a:pt x="9514" y="922425"/>
                  <a:pt x="737199" y="663358"/>
                </a:cubicBezTo>
                <a:cubicBezTo>
                  <a:pt x="1021153" y="585721"/>
                  <a:pt x="1093645" y="690425"/>
                  <a:pt x="1216376" y="728497"/>
                </a:cubicBezTo>
                <a:cubicBezTo>
                  <a:pt x="1183268" y="569368"/>
                  <a:pt x="1135766" y="458984"/>
                  <a:pt x="1028922" y="281987"/>
                </a:cubicBezTo>
                <a:close/>
                <a:moveTo>
                  <a:pt x="1919942" y="47"/>
                </a:moveTo>
                <a:cubicBezTo>
                  <a:pt x="2086542" y="1491"/>
                  <a:pt x="2263938" y="35583"/>
                  <a:pt x="2350876" y="60453"/>
                </a:cubicBezTo>
                <a:cubicBezTo>
                  <a:pt x="2672784" y="174000"/>
                  <a:pt x="2321773" y="213881"/>
                  <a:pt x="2220060" y="345654"/>
                </a:cubicBezTo>
                <a:cubicBezTo>
                  <a:pt x="2118347" y="477427"/>
                  <a:pt x="2005019" y="609932"/>
                  <a:pt x="1770740" y="609932"/>
                </a:cubicBezTo>
                <a:lnTo>
                  <a:pt x="1326444" y="614956"/>
                </a:lnTo>
                <a:lnTo>
                  <a:pt x="1346541" y="320533"/>
                </a:lnTo>
                <a:cubicBezTo>
                  <a:pt x="1401807" y="115484"/>
                  <a:pt x="1563158" y="44336"/>
                  <a:pt x="1760692" y="11037"/>
                </a:cubicBezTo>
                <a:cubicBezTo>
                  <a:pt x="1810076" y="2712"/>
                  <a:pt x="1864409" y="-434"/>
                  <a:pt x="1919942" y="4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2" name="Freeform 32">
            <a:extLst>
              <a:ext uri="{FF2B5EF4-FFF2-40B4-BE49-F238E27FC236}">
                <a16:creationId xmlns:a16="http://schemas.microsoft.com/office/drawing/2014/main" xmlns="" id="{9C5A04AA-A50B-457A-A783-D941E78BCCDF}"/>
              </a:ext>
            </a:extLst>
          </p:cNvPr>
          <p:cNvSpPr/>
          <p:nvPr/>
        </p:nvSpPr>
        <p:spPr>
          <a:xfrm>
            <a:off x="4360223" y="1480860"/>
            <a:ext cx="597487" cy="547278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3" name="Rounded Rectangle 10">
            <a:extLst>
              <a:ext uri="{FF2B5EF4-FFF2-40B4-BE49-F238E27FC236}">
                <a16:creationId xmlns:a16="http://schemas.microsoft.com/office/drawing/2014/main" xmlns="" id="{B55467B8-5BFB-46FE-82D2-AA896BC192F1}"/>
              </a:ext>
            </a:extLst>
          </p:cNvPr>
          <p:cNvSpPr/>
          <p:nvPr/>
        </p:nvSpPr>
        <p:spPr>
          <a:xfrm>
            <a:off x="8534202" y="2515987"/>
            <a:ext cx="372169" cy="492524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4" name="Rounded Rectangle 32">
            <a:extLst>
              <a:ext uri="{FF2B5EF4-FFF2-40B4-BE49-F238E27FC236}">
                <a16:creationId xmlns:a16="http://schemas.microsoft.com/office/drawing/2014/main" xmlns="" id="{A7C45BCB-0B8E-4E0E-842A-DD554B68B1C0}"/>
              </a:ext>
            </a:extLst>
          </p:cNvPr>
          <p:cNvSpPr/>
          <p:nvPr/>
        </p:nvSpPr>
        <p:spPr>
          <a:xfrm>
            <a:off x="10179594" y="3623455"/>
            <a:ext cx="491492" cy="4914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5" name="Trapezoid 13">
            <a:extLst>
              <a:ext uri="{FF2B5EF4-FFF2-40B4-BE49-F238E27FC236}">
                <a16:creationId xmlns:a16="http://schemas.microsoft.com/office/drawing/2014/main" xmlns="" id="{EAB635DE-58EF-4585-A0F5-0790A1957A5B}"/>
              </a:ext>
            </a:extLst>
          </p:cNvPr>
          <p:cNvSpPr/>
          <p:nvPr/>
        </p:nvSpPr>
        <p:spPr>
          <a:xfrm>
            <a:off x="5324216" y="2538243"/>
            <a:ext cx="529844" cy="448015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6" name="Rounded Rectangle 7">
            <a:extLst>
              <a:ext uri="{FF2B5EF4-FFF2-40B4-BE49-F238E27FC236}">
                <a16:creationId xmlns:a16="http://schemas.microsoft.com/office/drawing/2014/main" xmlns="" id="{890A206E-8EB0-46CB-87E5-BB62DA827BE4}"/>
              </a:ext>
            </a:extLst>
          </p:cNvPr>
          <p:cNvSpPr/>
          <p:nvPr/>
        </p:nvSpPr>
        <p:spPr>
          <a:xfrm>
            <a:off x="7858216" y="2527504"/>
            <a:ext cx="271294" cy="469495"/>
          </a:xfrm>
          <a:custGeom>
            <a:avLst/>
            <a:gdLst/>
            <a:ahLst/>
            <a:cxnLst/>
            <a:rect l="l" t="t" r="r" b="b"/>
            <a:pathLst>
              <a:path w="1872208" h="324000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7" name="Rectangle 18">
            <a:extLst>
              <a:ext uri="{FF2B5EF4-FFF2-40B4-BE49-F238E27FC236}">
                <a16:creationId xmlns:a16="http://schemas.microsoft.com/office/drawing/2014/main" xmlns="" id="{D8BFBE69-EC90-491A-A905-789398F4B3A8}"/>
              </a:ext>
            </a:extLst>
          </p:cNvPr>
          <p:cNvSpPr/>
          <p:nvPr/>
        </p:nvSpPr>
        <p:spPr>
          <a:xfrm>
            <a:off x="6258752" y="2567175"/>
            <a:ext cx="491054" cy="390153"/>
          </a:xfrm>
          <a:custGeom>
            <a:avLst/>
            <a:gdLst/>
            <a:ahLst/>
            <a:cxnLst/>
            <a:rect l="l" t="t" r="r" b="b"/>
            <a:pathLst>
              <a:path w="3240000" h="2574247">
                <a:moveTo>
                  <a:pt x="2393400" y="1814089"/>
                </a:moveTo>
                <a:cubicBezTo>
                  <a:pt x="2363577" y="1814089"/>
                  <a:pt x="2339400" y="1838266"/>
                  <a:pt x="2339400" y="1868089"/>
                </a:cubicBezTo>
                <a:cubicBezTo>
                  <a:pt x="2339400" y="1897912"/>
                  <a:pt x="2363577" y="1922089"/>
                  <a:pt x="2393400" y="1922089"/>
                </a:cubicBezTo>
                <a:lnTo>
                  <a:pt x="2573400" y="1922089"/>
                </a:lnTo>
                <a:cubicBezTo>
                  <a:pt x="2603223" y="1922089"/>
                  <a:pt x="2627400" y="1897912"/>
                  <a:pt x="2627400" y="1868089"/>
                </a:cubicBezTo>
                <a:cubicBezTo>
                  <a:pt x="2627400" y="1838266"/>
                  <a:pt x="2603223" y="1814089"/>
                  <a:pt x="2573400" y="1814089"/>
                </a:cubicBezTo>
                <a:close/>
                <a:moveTo>
                  <a:pt x="173344" y="1814089"/>
                </a:moveTo>
                <a:cubicBezTo>
                  <a:pt x="143521" y="1814089"/>
                  <a:pt x="119344" y="1838266"/>
                  <a:pt x="119344" y="1868089"/>
                </a:cubicBezTo>
                <a:cubicBezTo>
                  <a:pt x="119344" y="1897912"/>
                  <a:pt x="143521" y="1922089"/>
                  <a:pt x="173344" y="1922089"/>
                </a:cubicBezTo>
                <a:lnTo>
                  <a:pt x="353344" y="1922089"/>
                </a:lnTo>
                <a:cubicBezTo>
                  <a:pt x="383167" y="1922089"/>
                  <a:pt x="407344" y="1897912"/>
                  <a:pt x="407344" y="1868089"/>
                </a:cubicBezTo>
                <a:cubicBezTo>
                  <a:pt x="407344" y="1838266"/>
                  <a:pt x="383167" y="1814089"/>
                  <a:pt x="353344" y="1814089"/>
                </a:cubicBezTo>
                <a:close/>
                <a:moveTo>
                  <a:pt x="2933496" y="1796081"/>
                </a:moveTo>
                <a:cubicBezTo>
                  <a:pt x="2893727" y="1796081"/>
                  <a:pt x="2861488" y="1828320"/>
                  <a:pt x="2861488" y="1868089"/>
                </a:cubicBezTo>
                <a:cubicBezTo>
                  <a:pt x="2861488" y="1907858"/>
                  <a:pt x="2893727" y="1940097"/>
                  <a:pt x="2933496" y="1940097"/>
                </a:cubicBezTo>
                <a:cubicBezTo>
                  <a:pt x="2973265" y="1940097"/>
                  <a:pt x="3005504" y="1907858"/>
                  <a:pt x="3005504" y="1868089"/>
                </a:cubicBezTo>
                <a:cubicBezTo>
                  <a:pt x="3005504" y="1828320"/>
                  <a:pt x="2973265" y="1796081"/>
                  <a:pt x="2933496" y="1796081"/>
                </a:cubicBezTo>
                <a:close/>
                <a:moveTo>
                  <a:pt x="119344" y="122856"/>
                </a:moveTo>
                <a:lnTo>
                  <a:pt x="119344" y="1728192"/>
                </a:lnTo>
                <a:lnTo>
                  <a:pt x="3120656" y="1728192"/>
                </a:lnTo>
                <a:lnTo>
                  <a:pt x="3120656" y="122856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2016224"/>
                </a:lnTo>
                <a:lnTo>
                  <a:pt x="1812079" y="2016224"/>
                </a:lnTo>
                <a:lnTo>
                  <a:pt x="1857107" y="2320159"/>
                </a:lnTo>
                <a:lnTo>
                  <a:pt x="2357140" y="2320159"/>
                </a:lnTo>
                <a:cubicBezTo>
                  <a:pt x="2427304" y="2320159"/>
                  <a:pt x="2484184" y="2377039"/>
                  <a:pt x="2484184" y="2447203"/>
                </a:cubicBezTo>
                <a:lnTo>
                  <a:pt x="2484184" y="2574247"/>
                </a:lnTo>
                <a:lnTo>
                  <a:pt x="755992" y="2574247"/>
                </a:lnTo>
                <a:lnTo>
                  <a:pt x="755992" y="2447203"/>
                </a:lnTo>
                <a:cubicBezTo>
                  <a:pt x="755992" y="2377039"/>
                  <a:pt x="812872" y="2320159"/>
                  <a:pt x="883036" y="2320159"/>
                </a:cubicBezTo>
                <a:lnTo>
                  <a:pt x="1382894" y="2320159"/>
                </a:lnTo>
                <a:lnTo>
                  <a:pt x="1427922" y="2016224"/>
                </a:lnTo>
                <a:lnTo>
                  <a:pt x="0" y="201622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8" name="Rounded Rectangle 25">
            <a:extLst>
              <a:ext uri="{FF2B5EF4-FFF2-40B4-BE49-F238E27FC236}">
                <a16:creationId xmlns:a16="http://schemas.microsoft.com/office/drawing/2014/main" xmlns="" id="{4572E89B-D1A8-4A73-807F-C57BE0137D47}"/>
              </a:ext>
            </a:extLst>
          </p:cNvPr>
          <p:cNvSpPr/>
          <p:nvPr/>
        </p:nvSpPr>
        <p:spPr>
          <a:xfrm>
            <a:off x="7154498" y="2552022"/>
            <a:ext cx="299026" cy="420457"/>
          </a:xfrm>
          <a:custGeom>
            <a:avLst/>
            <a:gdLst/>
            <a:ahLst/>
            <a:cxnLst/>
            <a:rect l="l" t="t" r="r" b="b"/>
            <a:pathLst>
              <a:path w="2304256" h="3240000">
                <a:moveTo>
                  <a:pt x="954128" y="3024336"/>
                </a:moveTo>
                <a:cubicBezTo>
                  <a:pt x="924305" y="3024336"/>
                  <a:pt x="900128" y="3048513"/>
                  <a:pt x="900128" y="3078336"/>
                </a:cubicBezTo>
                <a:cubicBezTo>
                  <a:pt x="900128" y="3108159"/>
                  <a:pt x="924305" y="3132336"/>
                  <a:pt x="954128" y="3132336"/>
                </a:cubicBezTo>
                <a:lnTo>
                  <a:pt x="1350128" y="3132336"/>
                </a:lnTo>
                <a:cubicBezTo>
                  <a:pt x="1379951" y="3132336"/>
                  <a:pt x="1404128" y="3108159"/>
                  <a:pt x="1404128" y="3078336"/>
                </a:cubicBezTo>
                <a:cubicBezTo>
                  <a:pt x="1404128" y="3048513"/>
                  <a:pt x="1379951" y="3024336"/>
                  <a:pt x="1350128" y="3024336"/>
                </a:cubicBezTo>
                <a:close/>
                <a:moveTo>
                  <a:pt x="131531" y="224650"/>
                </a:moveTo>
                <a:lnTo>
                  <a:pt x="131531" y="2888946"/>
                </a:lnTo>
                <a:lnTo>
                  <a:pt x="2172725" y="2888946"/>
                </a:lnTo>
                <a:lnTo>
                  <a:pt x="2172725" y="224650"/>
                </a:lnTo>
                <a:close/>
                <a:moveTo>
                  <a:pt x="936128" y="73520"/>
                </a:moveTo>
                <a:cubicBezTo>
                  <a:pt x="916246" y="73520"/>
                  <a:pt x="900128" y="89638"/>
                  <a:pt x="900128" y="109520"/>
                </a:cubicBezTo>
                <a:cubicBezTo>
                  <a:pt x="900128" y="129402"/>
                  <a:pt x="916246" y="145520"/>
                  <a:pt x="936128" y="145520"/>
                </a:cubicBezTo>
                <a:lnTo>
                  <a:pt x="1368128" y="145520"/>
                </a:lnTo>
                <a:cubicBezTo>
                  <a:pt x="1388010" y="145520"/>
                  <a:pt x="1404128" y="129402"/>
                  <a:pt x="1404128" y="109520"/>
                </a:cubicBezTo>
                <a:cubicBezTo>
                  <a:pt x="1404128" y="89638"/>
                  <a:pt x="1388010" y="73520"/>
                  <a:pt x="1368128" y="73520"/>
                </a:cubicBezTo>
                <a:close/>
                <a:moveTo>
                  <a:pt x="155330" y="0"/>
                </a:moveTo>
                <a:lnTo>
                  <a:pt x="2148926" y="0"/>
                </a:lnTo>
                <a:cubicBezTo>
                  <a:pt x="2234712" y="0"/>
                  <a:pt x="2304256" y="69544"/>
                  <a:pt x="2304256" y="155330"/>
                </a:cubicBezTo>
                <a:lnTo>
                  <a:pt x="2304256" y="3084670"/>
                </a:lnTo>
                <a:cubicBezTo>
                  <a:pt x="2304256" y="3170456"/>
                  <a:pt x="2234712" y="3240000"/>
                  <a:pt x="2148926" y="3240000"/>
                </a:cubicBezTo>
                <a:lnTo>
                  <a:pt x="155330" y="3240000"/>
                </a:lnTo>
                <a:cubicBezTo>
                  <a:pt x="69544" y="3240000"/>
                  <a:pt x="0" y="3170456"/>
                  <a:pt x="0" y="3084670"/>
                </a:cubicBezTo>
                <a:lnTo>
                  <a:pt x="0" y="155330"/>
                </a:lnTo>
                <a:cubicBezTo>
                  <a:pt x="0" y="69544"/>
                  <a:pt x="69544" y="0"/>
                  <a:pt x="15533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9" name="Chord 14">
            <a:extLst>
              <a:ext uri="{FF2B5EF4-FFF2-40B4-BE49-F238E27FC236}">
                <a16:creationId xmlns:a16="http://schemas.microsoft.com/office/drawing/2014/main" xmlns="" id="{55CB0732-5078-415F-A13A-7992B69C1679}"/>
              </a:ext>
            </a:extLst>
          </p:cNvPr>
          <p:cNvSpPr/>
          <p:nvPr/>
        </p:nvSpPr>
        <p:spPr>
          <a:xfrm>
            <a:off x="5919945" y="5535338"/>
            <a:ext cx="512639" cy="646909"/>
          </a:xfrm>
          <a:custGeom>
            <a:avLst/>
            <a:gdLst/>
            <a:ahLst/>
            <a:cxnLst/>
            <a:rect l="l" t="t" r="r" b="b"/>
            <a:pathLst>
              <a:path w="2120980" h="2676504">
                <a:moveTo>
                  <a:pt x="824057" y="2198115"/>
                </a:moveTo>
                <a:lnTo>
                  <a:pt x="824057" y="2229022"/>
                </a:lnTo>
                <a:lnTo>
                  <a:pt x="751177" y="2229022"/>
                </a:lnTo>
                <a:lnTo>
                  <a:pt x="751177" y="2510330"/>
                </a:lnTo>
                <a:lnTo>
                  <a:pt x="824057" y="2510330"/>
                </a:lnTo>
                <a:lnTo>
                  <a:pt x="824057" y="2541237"/>
                </a:lnTo>
                <a:lnTo>
                  <a:pt x="1298129" y="2541237"/>
                </a:lnTo>
                <a:lnTo>
                  <a:pt x="1298129" y="2510330"/>
                </a:lnTo>
                <a:lnTo>
                  <a:pt x="1371008" y="2510330"/>
                </a:lnTo>
                <a:lnTo>
                  <a:pt x="1371008" y="2229022"/>
                </a:lnTo>
                <a:lnTo>
                  <a:pt x="1298129" y="2229022"/>
                </a:lnTo>
                <a:lnTo>
                  <a:pt x="1298129" y="2198115"/>
                </a:lnTo>
                <a:close/>
                <a:moveTo>
                  <a:pt x="1933495" y="134375"/>
                </a:moveTo>
                <a:cubicBezTo>
                  <a:pt x="1872496" y="128267"/>
                  <a:pt x="1778964" y="206162"/>
                  <a:pt x="1655092" y="316398"/>
                </a:cubicBezTo>
                <a:lnTo>
                  <a:pt x="1655092" y="762581"/>
                </a:lnTo>
                <a:lnTo>
                  <a:pt x="1651862" y="762581"/>
                </a:lnTo>
                <a:cubicBezTo>
                  <a:pt x="1647824" y="843406"/>
                  <a:pt x="1633793" y="920606"/>
                  <a:pt x="1611266" y="992211"/>
                </a:cubicBezTo>
                <a:cubicBezTo>
                  <a:pt x="1739269" y="1047184"/>
                  <a:pt x="1828260" y="986425"/>
                  <a:pt x="1895778" y="900656"/>
                </a:cubicBezTo>
                <a:cubicBezTo>
                  <a:pt x="1964561" y="813279"/>
                  <a:pt x="2016746" y="624382"/>
                  <a:pt x="2016490" y="465292"/>
                </a:cubicBezTo>
                <a:cubicBezTo>
                  <a:pt x="2023696" y="232949"/>
                  <a:pt x="1995287" y="140561"/>
                  <a:pt x="1933495" y="134375"/>
                </a:cubicBezTo>
                <a:close/>
                <a:moveTo>
                  <a:pt x="187485" y="134375"/>
                </a:moveTo>
                <a:cubicBezTo>
                  <a:pt x="125693" y="140561"/>
                  <a:pt x="97284" y="232949"/>
                  <a:pt x="104490" y="465292"/>
                </a:cubicBezTo>
                <a:cubicBezTo>
                  <a:pt x="104234" y="624382"/>
                  <a:pt x="156419" y="813279"/>
                  <a:pt x="225202" y="900656"/>
                </a:cubicBezTo>
                <a:cubicBezTo>
                  <a:pt x="292944" y="986710"/>
                  <a:pt x="382303" y="1047587"/>
                  <a:pt x="511026" y="991745"/>
                </a:cubicBezTo>
                <a:cubicBezTo>
                  <a:pt x="488627" y="920189"/>
                  <a:pt x="474740" y="843131"/>
                  <a:pt x="470841" y="762581"/>
                </a:cubicBezTo>
                <a:lnTo>
                  <a:pt x="467092" y="762581"/>
                </a:lnTo>
                <a:lnTo>
                  <a:pt x="467092" y="317447"/>
                </a:lnTo>
                <a:cubicBezTo>
                  <a:pt x="342616" y="206663"/>
                  <a:pt x="248680" y="128248"/>
                  <a:pt x="187485" y="134375"/>
                </a:cubicBezTo>
                <a:close/>
                <a:moveTo>
                  <a:pt x="171293" y="338"/>
                </a:moveTo>
                <a:cubicBezTo>
                  <a:pt x="267101" y="7324"/>
                  <a:pt x="383647" y="121035"/>
                  <a:pt x="467092" y="183917"/>
                </a:cubicBezTo>
                <a:lnTo>
                  <a:pt x="467092" y="127304"/>
                </a:lnTo>
                <a:cubicBezTo>
                  <a:pt x="446033" y="120339"/>
                  <a:pt x="431092" y="100383"/>
                  <a:pt x="431092" y="76938"/>
                </a:cubicBezTo>
                <a:cubicBezTo>
                  <a:pt x="431092" y="47115"/>
                  <a:pt x="455269" y="22938"/>
                  <a:pt x="485092" y="22938"/>
                </a:cubicBezTo>
                <a:lnTo>
                  <a:pt x="1637092" y="22938"/>
                </a:lnTo>
                <a:cubicBezTo>
                  <a:pt x="1666915" y="22938"/>
                  <a:pt x="1691092" y="47115"/>
                  <a:pt x="1691092" y="76938"/>
                </a:cubicBezTo>
                <a:cubicBezTo>
                  <a:pt x="1691092" y="100383"/>
                  <a:pt x="1676151" y="120339"/>
                  <a:pt x="1655092" y="127304"/>
                </a:cubicBezTo>
                <a:lnTo>
                  <a:pt x="1655092" y="182958"/>
                </a:lnTo>
                <a:cubicBezTo>
                  <a:pt x="1738474" y="119924"/>
                  <a:pt x="1854348" y="7289"/>
                  <a:pt x="1949687" y="338"/>
                </a:cubicBezTo>
                <a:cubicBezTo>
                  <a:pt x="2046947" y="-6754"/>
                  <a:pt x="2122836" y="96139"/>
                  <a:pt x="2120946" y="473736"/>
                </a:cubicBezTo>
                <a:cubicBezTo>
                  <a:pt x="2117166" y="673942"/>
                  <a:pt x="2058714" y="872497"/>
                  <a:pt x="1966316" y="974360"/>
                </a:cubicBezTo>
                <a:cubicBezTo>
                  <a:pt x="1875288" y="1074712"/>
                  <a:pt x="1740706" y="1159472"/>
                  <a:pt x="1574365" y="1087619"/>
                </a:cubicBezTo>
                <a:cubicBezTo>
                  <a:pt x="1498402" y="1256706"/>
                  <a:pt x="1371540" y="1383225"/>
                  <a:pt x="1220432" y="1434843"/>
                </a:cubicBezTo>
                <a:lnTo>
                  <a:pt x="1220432" y="1524098"/>
                </a:lnTo>
                <a:cubicBezTo>
                  <a:pt x="1242816" y="1529237"/>
                  <a:pt x="1259092" y="1549488"/>
                  <a:pt x="1259092" y="1573540"/>
                </a:cubicBezTo>
                <a:lnTo>
                  <a:pt x="1259092" y="1782216"/>
                </a:lnTo>
                <a:cubicBezTo>
                  <a:pt x="1259092" y="1806269"/>
                  <a:pt x="1242816" y="1826519"/>
                  <a:pt x="1220432" y="1831659"/>
                </a:cubicBezTo>
                <a:lnTo>
                  <a:pt x="1220432" y="1899972"/>
                </a:lnTo>
                <a:cubicBezTo>
                  <a:pt x="1220432" y="1908643"/>
                  <a:pt x="1218317" y="1916820"/>
                  <a:pt x="1214011" y="1923722"/>
                </a:cubicBezTo>
                <a:cubicBezTo>
                  <a:pt x="1480406" y="1939701"/>
                  <a:pt x="1673079" y="1996147"/>
                  <a:pt x="1682229" y="2062848"/>
                </a:cubicBezTo>
                <a:lnTo>
                  <a:pt x="1925188" y="2062848"/>
                </a:lnTo>
                <a:lnTo>
                  <a:pt x="1925188" y="2676504"/>
                </a:lnTo>
                <a:lnTo>
                  <a:pt x="196996" y="2676504"/>
                </a:lnTo>
                <a:lnTo>
                  <a:pt x="196996" y="2062848"/>
                </a:lnTo>
                <a:lnTo>
                  <a:pt x="427501" y="2062848"/>
                </a:lnTo>
                <a:cubicBezTo>
                  <a:pt x="436455" y="1995236"/>
                  <a:pt x="634470" y="1937990"/>
                  <a:pt x="907722" y="1923052"/>
                </a:cubicBezTo>
                <a:cubicBezTo>
                  <a:pt x="903729" y="1916275"/>
                  <a:pt x="901752" y="1908354"/>
                  <a:pt x="901752" y="1899972"/>
                </a:cubicBezTo>
                <a:lnTo>
                  <a:pt x="901752" y="1831659"/>
                </a:lnTo>
                <a:cubicBezTo>
                  <a:pt x="879369" y="1826519"/>
                  <a:pt x="863092" y="1806269"/>
                  <a:pt x="863092" y="1782216"/>
                </a:cubicBezTo>
                <a:lnTo>
                  <a:pt x="863092" y="1573540"/>
                </a:lnTo>
                <a:cubicBezTo>
                  <a:pt x="863092" y="1549488"/>
                  <a:pt x="879369" y="1529237"/>
                  <a:pt x="901752" y="1524098"/>
                </a:cubicBezTo>
                <a:lnTo>
                  <a:pt x="901752" y="1435225"/>
                </a:lnTo>
                <a:cubicBezTo>
                  <a:pt x="750211" y="1383280"/>
                  <a:pt x="623484" y="1256276"/>
                  <a:pt x="547795" y="1087211"/>
                </a:cubicBezTo>
                <a:cubicBezTo>
                  <a:pt x="380891" y="1159861"/>
                  <a:pt x="245901" y="1074942"/>
                  <a:pt x="154664" y="974360"/>
                </a:cubicBezTo>
                <a:cubicBezTo>
                  <a:pt x="62266" y="872497"/>
                  <a:pt x="3814" y="673942"/>
                  <a:pt x="34" y="473736"/>
                </a:cubicBezTo>
                <a:cubicBezTo>
                  <a:pt x="-1856" y="96139"/>
                  <a:pt x="74033" y="-6754"/>
                  <a:pt x="171293" y="3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0" name="Rounded Rectangle 6">
            <a:extLst>
              <a:ext uri="{FF2B5EF4-FFF2-40B4-BE49-F238E27FC236}">
                <a16:creationId xmlns:a16="http://schemas.microsoft.com/office/drawing/2014/main" xmlns="" id="{11DB8BB9-D675-470D-AC1D-C9EF80405172}"/>
              </a:ext>
            </a:extLst>
          </p:cNvPr>
          <p:cNvSpPr/>
          <p:nvPr/>
        </p:nvSpPr>
        <p:spPr>
          <a:xfrm>
            <a:off x="4411373" y="2471636"/>
            <a:ext cx="508153" cy="516633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1" name="Oval 66">
            <a:extLst>
              <a:ext uri="{FF2B5EF4-FFF2-40B4-BE49-F238E27FC236}">
                <a16:creationId xmlns:a16="http://schemas.microsoft.com/office/drawing/2014/main" xmlns="" id="{64136ECC-E882-4D1E-8298-06A6A02A6E1A}"/>
              </a:ext>
            </a:extLst>
          </p:cNvPr>
          <p:cNvSpPr/>
          <p:nvPr/>
        </p:nvSpPr>
        <p:spPr>
          <a:xfrm rot="20700000">
            <a:off x="6137536" y="3634206"/>
            <a:ext cx="548680" cy="469988"/>
          </a:xfrm>
          <a:custGeom>
            <a:avLst/>
            <a:gdLst/>
            <a:ahLst/>
            <a:cxnLst/>
            <a:rect l="l" t="t" r="r" b="b"/>
            <a:pathLst>
              <a:path w="2901316" h="2485205">
                <a:moveTo>
                  <a:pt x="2901316" y="8833"/>
                </a:moveTo>
                <a:lnTo>
                  <a:pt x="2885407" y="69738"/>
                </a:lnTo>
                <a:lnTo>
                  <a:pt x="2890344" y="71061"/>
                </a:lnTo>
                <a:lnTo>
                  <a:pt x="2331295" y="2157461"/>
                </a:lnTo>
                <a:lnTo>
                  <a:pt x="2322295" y="2155049"/>
                </a:lnTo>
                <a:cubicBezTo>
                  <a:pt x="2311779" y="2339141"/>
                  <a:pt x="2127696" y="2485205"/>
                  <a:pt x="1902404" y="2485205"/>
                </a:cubicBezTo>
                <a:cubicBezTo>
                  <a:pt x="1669201" y="2485205"/>
                  <a:pt x="1480151" y="2328701"/>
                  <a:pt x="1480150" y="2135644"/>
                </a:cubicBezTo>
                <a:cubicBezTo>
                  <a:pt x="1480150" y="1942587"/>
                  <a:pt x="1669200" y="1786083"/>
                  <a:pt x="1902404" y="1786083"/>
                </a:cubicBezTo>
                <a:cubicBezTo>
                  <a:pt x="2026046" y="1786083"/>
                  <a:pt x="2137276" y="1830075"/>
                  <a:pt x="2213623" y="1901150"/>
                </a:cubicBezTo>
                <a:lnTo>
                  <a:pt x="2586815" y="508378"/>
                </a:lnTo>
                <a:lnTo>
                  <a:pt x="1283297" y="508378"/>
                </a:lnTo>
                <a:lnTo>
                  <a:pt x="847984" y="2132988"/>
                </a:lnTo>
                <a:lnTo>
                  <a:pt x="841776" y="2131324"/>
                </a:lnTo>
                <a:cubicBezTo>
                  <a:pt x="829584" y="2314002"/>
                  <a:pt x="646295" y="2458448"/>
                  <a:pt x="422254" y="2458448"/>
                </a:cubicBezTo>
                <a:cubicBezTo>
                  <a:pt x="189051" y="2458448"/>
                  <a:pt x="1" y="2301944"/>
                  <a:pt x="0" y="2108887"/>
                </a:cubicBezTo>
                <a:cubicBezTo>
                  <a:pt x="0" y="1915830"/>
                  <a:pt x="189051" y="1759326"/>
                  <a:pt x="422255" y="1759326"/>
                </a:cubicBezTo>
                <a:cubicBezTo>
                  <a:pt x="544771" y="1759326"/>
                  <a:pt x="655100" y="1802522"/>
                  <a:pt x="731465" y="1872378"/>
                </a:cubicBezTo>
                <a:lnTo>
                  <a:pt x="1233167" y="0"/>
                </a:lnTo>
                <a:lnTo>
                  <a:pt x="1266129" y="88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2" name="Isosceles Triangle 13">
            <a:extLst>
              <a:ext uri="{FF2B5EF4-FFF2-40B4-BE49-F238E27FC236}">
                <a16:creationId xmlns:a16="http://schemas.microsoft.com/office/drawing/2014/main" xmlns="" id="{A54A6140-C0D9-4440-A5D4-E05BC900724C}"/>
              </a:ext>
            </a:extLst>
          </p:cNvPr>
          <p:cNvSpPr/>
          <p:nvPr/>
        </p:nvSpPr>
        <p:spPr>
          <a:xfrm rot="10800000">
            <a:off x="5188220" y="5485943"/>
            <a:ext cx="376548" cy="745701"/>
          </a:xfrm>
          <a:custGeom>
            <a:avLst/>
            <a:gdLst/>
            <a:ahLst/>
            <a:cxnLst/>
            <a:rect l="l" t="t" r="r" b="b"/>
            <a:pathLst>
              <a:path w="1613569" h="3195455">
                <a:moveTo>
                  <a:pt x="1348422" y="2012960"/>
                </a:moveTo>
                <a:lnTo>
                  <a:pt x="264249" y="2012960"/>
                </a:lnTo>
                <a:cubicBezTo>
                  <a:pt x="99656" y="1932015"/>
                  <a:pt x="172" y="1814225"/>
                  <a:pt x="0" y="1686651"/>
                </a:cubicBezTo>
                <a:lnTo>
                  <a:pt x="716785" y="1678553"/>
                </a:lnTo>
                <a:lnTo>
                  <a:pt x="716785" y="360000"/>
                </a:lnTo>
                <a:lnTo>
                  <a:pt x="716785" y="355479"/>
                </a:lnTo>
                <a:lnTo>
                  <a:pt x="717916" y="355479"/>
                </a:lnTo>
                <a:lnTo>
                  <a:pt x="806785" y="0"/>
                </a:lnTo>
                <a:lnTo>
                  <a:pt x="895655" y="355479"/>
                </a:lnTo>
                <a:lnTo>
                  <a:pt x="896785" y="355479"/>
                </a:lnTo>
                <a:lnTo>
                  <a:pt x="896785" y="360000"/>
                </a:lnTo>
                <a:lnTo>
                  <a:pt x="896785" y="1676520"/>
                </a:lnTo>
                <a:lnTo>
                  <a:pt x="1612906" y="1668429"/>
                </a:lnTo>
                <a:cubicBezTo>
                  <a:pt x="1622778" y="1802631"/>
                  <a:pt x="1521918" y="1928220"/>
                  <a:pt x="1348422" y="2012960"/>
                </a:cubicBezTo>
                <a:close/>
                <a:moveTo>
                  <a:pt x="1175921" y="2908428"/>
                </a:moveTo>
                <a:lnTo>
                  <a:pt x="437641" y="2908428"/>
                </a:lnTo>
                <a:lnTo>
                  <a:pt x="250570" y="2083962"/>
                </a:lnTo>
                <a:lnTo>
                  <a:pt x="1362992" y="2083962"/>
                </a:lnTo>
                <a:close/>
                <a:moveTo>
                  <a:pt x="1155969" y="3195455"/>
                </a:moveTo>
                <a:lnTo>
                  <a:pt x="457593" y="3195455"/>
                </a:lnTo>
                <a:cubicBezTo>
                  <a:pt x="397940" y="3195455"/>
                  <a:pt x="349581" y="3147096"/>
                  <a:pt x="349581" y="3087443"/>
                </a:cubicBezTo>
                <a:cubicBezTo>
                  <a:pt x="349581" y="3027790"/>
                  <a:pt x="397940" y="2979431"/>
                  <a:pt x="457593" y="2979431"/>
                </a:cubicBezTo>
                <a:lnTo>
                  <a:pt x="1155969" y="2979431"/>
                </a:lnTo>
                <a:cubicBezTo>
                  <a:pt x="1215622" y="2979431"/>
                  <a:pt x="1263981" y="3027790"/>
                  <a:pt x="1263981" y="3087443"/>
                </a:cubicBezTo>
                <a:cubicBezTo>
                  <a:pt x="1263981" y="3147096"/>
                  <a:pt x="1215622" y="3195455"/>
                  <a:pt x="1155969" y="319545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3" name="Smiley Face 14">
            <a:extLst>
              <a:ext uri="{FF2B5EF4-FFF2-40B4-BE49-F238E27FC236}">
                <a16:creationId xmlns:a16="http://schemas.microsoft.com/office/drawing/2014/main" xmlns="" id="{BD37565A-D14C-4133-B9E1-D7F8BF1C6551}"/>
              </a:ext>
            </a:extLst>
          </p:cNvPr>
          <p:cNvSpPr/>
          <p:nvPr/>
        </p:nvSpPr>
        <p:spPr>
          <a:xfrm>
            <a:off x="7617042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4" name="Smiley Face 12">
            <a:extLst>
              <a:ext uri="{FF2B5EF4-FFF2-40B4-BE49-F238E27FC236}">
                <a16:creationId xmlns:a16="http://schemas.microsoft.com/office/drawing/2014/main" xmlns="" id="{7F01996A-EF70-44A8-AD2D-1E270513DCED}"/>
              </a:ext>
            </a:extLst>
          </p:cNvPr>
          <p:cNvSpPr/>
          <p:nvPr/>
        </p:nvSpPr>
        <p:spPr>
          <a:xfrm>
            <a:off x="10160622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613470" y="2077417"/>
                </a:moveTo>
                <a:cubicBezTo>
                  <a:pt x="1358886" y="2080042"/>
                  <a:pt x="1130625" y="2234862"/>
                  <a:pt x="1034031" y="2470424"/>
                </a:cubicBezTo>
                <a:lnTo>
                  <a:pt x="1213303" y="2543936"/>
                </a:lnTo>
                <a:cubicBezTo>
                  <a:pt x="1280345" y="2380442"/>
                  <a:pt x="1438772" y="2272988"/>
                  <a:pt x="1615468" y="2271166"/>
                </a:cubicBezTo>
                <a:cubicBezTo>
                  <a:pt x="1792164" y="2269344"/>
                  <a:pt x="1952774" y="2373507"/>
                  <a:pt x="2023173" y="2535584"/>
                </a:cubicBezTo>
                <a:lnTo>
                  <a:pt x="2200891" y="2458391"/>
                </a:lnTo>
                <a:cubicBezTo>
                  <a:pt x="2099460" y="2224871"/>
                  <a:pt x="1868054" y="2074792"/>
                  <a:pt x="1613470" y="2077417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9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8" y="276671"/>
                </a:lnTo>
                <a:lnTo>
                  <a:pt x="2650471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30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30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1" y="2870071"/>
                </a:lnTo>
                <a:lnTo>
                  <a:pt x="2525758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9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3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4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3" y="2802158"/>
                  <a:pt x="474487" y="2765513"/>
                </a:cubicBezTo>
                <a:cubicBezTo>
                  <a:pt x="437842" y="2728868"/>
                  <a:pt x="402944" y="2690475"/>
                  <a:pt x="369930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5" y="2438097"/>
                  <a:pt x="195526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5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5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6" y="847812"/>
                </a:cubicBezTo>
                <a:cubicBezTo>
                  <a:pt x="220465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30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3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4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5" name="Smiley Face 15">
            <a:extLst>
              <a:ext uri="{FF2B5EF4-FFF2-40B4-BE49-F238E27FC236}">
                <a16:creationId xmlns:a16="http://schemas.microsoft.com/office/drawing/2014/main" xmlns="" id="{7DB0A6EE-0534-4660-BA3C-A3E8C9FF112F}"/>
              </a:ext>
            </a:extLst>
          </p:cNvPr>
          <p:cNvSpPr/>
          <p:nvPr/>
        </p:nvSpPr>
        <p:spPr>
          <a:xfrm>
            <a:off x="8468995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98433" y="2114441"/>
                </a:moveTo>
                <a:lnTo>
                  <a:pt x="1355104" y="2367205"/>
                </a:lnTo>
                <a:lnTo>
                  <a:pt x="1411009" y="2575845"/>
                </a:lnTo>
                <a:lnTo>
                  <a:pt x="2354338" y="2323081"/>
                </a:ln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6" name="Oval 37">
            <a:extLst>
              <a:ext uri="{FF2B5EF4-FFF2-40B4-BE49-F238E27FC236}">
                <a16:creationId xmlns:a16="http://schemas.microsoft.com/office/drawing/2014/main" xmlns="" id="{1430B71C-D580-4CA6-A442-26AED5FAE293}"/>
              </a:ext>
            </a:extLst>
          </p:cNvPr>
          <p:cNvSpPr/>
          <p:nvPr/>
        </p:nvSpPr>
        <p:spPr>
          <a:xfrm>
            <a:off x="11012576" y="5575424"/>
            <a:ext cx="566738" cy="566738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49999" y="2117384"/>
                </a:moveTo>
                <a:lnTo>
                  <a:pt x="990192" y="2131776"/>
                </a:lnTo>
                <a:cubicBezTo>
                  <a:pt x="998682" y="2476365"/>
                  <a:pt x="1282526" y="2750154"/>
                  <a:pt x="1627197" y="2746216"/>
                </a:cubicBezTo>
                <a:cubicBezTo>
                  <a:pt x="1971867" y="2742279"/>
                  <a:pt x="2249383" y="2462077"/>
                  <a:pt x="2249999" y="2117384"/>
                </a:cubicBezTo>
                <a:close/>
                <a:moveTo>
                  <a:pt x="2505352" y="784338"/>
                </a:moveTo>
                <a:lnTo>
                  <a:pt x="1869332" y="1428843"/>
                </a:lnTo>
                <a:lnTo>
                  <a:pt x="2505352" y="1522122"/>
                </a:lnTo>
                <a:lnTo>
                  <a:pt x="2505352" y="1378597"/>
                </a:lnTo>
                <a:lnTo>
                  <a:pt x="2187887" y="1332038"/>
                </a:lnTo>
                <a:lnTo>
                  <a:pt x="2505352" y="1010338"/>
                </a:lnTo>
                <a:close/>
                <a:moveTo>
                  <a:pt x="734649" y="784338"/>
                </a:moveTo>
                <a:lnTo>
                  <a:pt x="734649" y="1010338"/>
                </a:lnTo>
                <a:lnTo>
                  <a:pt x="1052115" y="1332038"/>
                </a:lnTo>
                <a:lnTo>
                  <a:pt x="734649" y="1378597"/>
                </a:lnTo>
                <a:lnTo>
                  <a:pt x="734649" y="1522122"/>
                </a:lnTo>
                <a:lnTo>
                  <a:pt x="1370670" y="1428843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Smiley Face 14">
            <a:extLst>
              <a:ext uri="{FF2B5EF4-FFF2-40B4-BE49-F238E27FC236}">
                <a16:creationId xmlns:a16="http://schemas.microsoft.com/office/drawing/2014/main" xmlns="" id="{77504E11-68B3-460A-979B-D56E2900C922}"/>
              </a:ext>
            </a:extLst>
          </p:cNvPr>
          <p:cNvSpPr/>
          <p:nvPr/>
        </p:nvSpPr>
        <p:spPr>
          <a:xfrm>
            <a:off x="9314808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937973" y="986566"/>
                </a:moveTo>
                <a:cubicBezTo>
                  <a:pt x="850807" y="983371"/>
                  <a:pt x="762813" y="1002775"/>
                  <a:pt x="683096" y="1045110"/>
                </a:cubicBezTo>
                <a:cubicBezTo>
                  <a:pt x="523662" y="1129780"/>
                  <a:pt x="421680" y="1293248"/>
                  <a:pt x="415731" y="1473672"/>
                </a:cubicBezTo>
                <a:lnTo>
                  <a:pt x="615852" y="1480270"/>
                </a:lnTo>
                <a:cubicBezTo>
                  <a:pt x="619438" y="1371518"/>
                  <a:pt x="680908" y="1272986"/>
                  <a:pt x="777009" y="1221950"/>
                </a:cubicBezTo>
                <a:cubicBezTo>
                  <a:pt x="873110" y="1170914"/>
                  <a:pt x="989166" y="1175167"/>
                  <a:pt x="1081273" y="1233100"/>
                </a:cubicBezTo>
                <a:cubicBezTo>
                  <a:pt x="1173381" y="1291033"/>
                  <a:pt x="1227475" y="1393800"/>
                  <a:pt x="1223091" y="1502523"/>
                </a:cubicBezTo>
                <a:lnTo>
                  <a:pt x="1423160" y="1510590"/>
                </a:lnTo>
                <a:cubicBezTo>
                  <a:pt x="1430433" y="1330214"/>
                  <a:pt x="1340689" y="1159721"/>
                  <a:pt x="1187880" y="1063608"/>
                </a:cubicBezTo>
                <a:cubicBezTo>
                  <a:pt x="1111476" y="1015552"/>
                  <a:pt x="1025138" y="989760"/>
                  <a:pt x="937973" y="986566"/>
                </a:cubicBezTo>
                <a:close/>
                <a:moveTo>
                  <a:pt x="2306124" y="986566"/>
                </a:moveTo>
                <a:cubicBezTo>
                  <a:pt x="2218958" y="983371"/>
                  <a:pt x="2130964" y="1002775"/>
                  <a:pt x="2051247" y="1045110"/>
                </a:cubicBezTo>
                <a:cubicBezTo>
                  <a:pt x="1891813" y="1129780"/>
                  <a:pt x="1789831" y="1293248"/>
                  <a:pt x="1783882" y="1473672"/>
                </a:cubicBezTo>
                <a:lnTo>
                  <a:pt x="1984003" y="1480270"/>
                </a:lnTo>
                <a:cubicBezTo>
                  <a:pt x="1987589" y="1371518"/>
                  <a:pt x="2049059" y="1272986"/>
                  <a:pt x="2145160" y="1221950"/>
                </a:cubicBezTo>
                <a:cubicBezTo>
                  <a:pt x="2241261" y="1170914"/>
                  <a:pt x="2357317" y="1175167"/>
                  <a:pt x="2449424" y="1233100"/>
                </a:cubicBezTo>
                <a:cubicBezTo>
                  <a:pt x="2541532" y="1291033"/>
                  <a:pt x="2595626" y="1393800"/>
                  <a:pt x="2591242" y="1502523"/>
                </a:cubicBezTo>
                <a:lnTo>
                  <a:pt x="2791311" y="1510590"/>
                </a:lnTo>
                <a:cubicBezTo>
                  <a:pt x="2798584" y="1330214"/>
                  <a:pt x="2708840" y="1159721"/>
                  <a:pt x="2556031" y="1063608"/>
                </a:cubicBezTo>
                <a:cubicBezTo>
                  <a:pt x="2479627" y="1015552"/>
                  <a:pt x="2393289" y="989760"/>
                  <a:pt x="2306124" y="98656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8" name="Rectangle 16">
            <a:extLst>
              <a:ext uri="{FF2B5EF4-FFF2-40B4-BE49-F238E27FC236}">
                <a16:creationId xmlns:a16="http://schemas.microsoft.com/office/drawing/2014/main" xmlns="" id="{EE8124F3-717D-48CF-A47F-1E6B4110895D}"/>
              </a:ext>
            </a:extLst>
          </p:cNvPr>
          <p:cNvSpPr/>
          <p:nvPr/>
        </p:nvSpPr>
        <p:spPr>
          <a:xfrm rot="2700000">
            <a:off x="5325698" y="3520150"/>
            <a:ext cx="389390" cy="698103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9" name="Rectangle 9">
            <a:extLst>
              <a:ext uri="{FF2B5EF4-FFF2-40B4-BE49-F238E27FC236}">
                <a16:creationId xmlns:a16="http://schemas.microsoft.com/office/drawing/2014/main" xmlns="" id="{444E6227-4972-4DE6-BEB0-C3FC42991182}"/>
              </a:ext>
            </a:extLst>
          </p:cNvPr>
          <p:cNvSpPr/>
          <p:nvPr/>
        </p:nvSpPr>
        <p:spPr>
          <a:xfrm>
            <a:off x="4401174" y="3545247"/>
            <a:ext cx="527335" cy="493633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0" name="Round Same Side Corner Rectangle 6">
            <a:extLst>
              <a:ext uri="{FF2B5EF4-FFF2-40B4-BE49-F238E27FC236}">
                <a16:creationId xmlns:a16="http://schemas.microsoft.com/office/drawing/2014/main" xmlns="" id="{11207448-F26A-4EF1-8764-2D6798600849}"/>
              </a:ext>
            </a:extLst>
          </p:cNvPr>
          <p:cNvSpPr/>
          <p:nvPr/>
        </p:nvSpPr>
        <p:spPr>
          <a:xfrm rot="2700000">
            <a:off x="6979028" y="5476482"/>
            <a:ext cx="190721" cy="764622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1" name="Frame 17">
            <a:extLst>
              <a:ext uri="{FF2B5EF4-FFF2-40B4-BE49-F238E27FC236}">
                <a16:creationId xmlns:a16="http://schemas.microsoft.com/office/drawing/2014/main" xmlns="" id="{1278BF84-DDF3-43F8-88E4-A0F28E4079EF}"/>
              </a:ext>
            </a:extLst>
          </p:cNvPr>
          <p:cNvSpPr/>
          <p:nvPr/>
        </p:nvSpPr>
        <p:spPr>
          <a:xfrm>
            <a:off x="4376235" y="4613417"/>
            <a:ext cx="508153" cy="508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2" name="Rounded Rectangle 5">
            <a:extLst>
              <a:ext uri="{FF2B5EF4-FFF2-40B4-BE49-F238E27FC236}">
                <a16:creationId xmlns:a16="http://schemas.microsoft.com/office/drawing/2014/main" xmlns="" id="{B5A177C8-7AB0-4E40-873A-70F231B3FA06}"/>
              </a:ext>
            </a:extLst>
          </p:cNvPr>
          <p:cNvSpPr/>
          <p:nvPr/>
        </p:nvSpPr>
        <p:spPr>
          <a:xfrm flipH="1">
            <a:off x="10102420" y="2554106"/>
            <a:ext cx="504633" cy="416291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3" name="Teardrop 1">
            <a:extLst>
              <a:ext uri="{FF2B5EF4-FFF2-40B4-BE49-F238E27FC236}">
                <a16:creationId xmlns:a16="http://schemas.microsoft.com/office/drawing/2014/main" xmlns="" id="{45BBC696-75E7-44AB-A411-9B80C52FFE5A}"/>
              </a:ext>
            </a:extLst>
          </p:cNvPr>
          <p:cNvSpPr/>
          <p:nvPr/>
        </p:nvSpPr>
        <p:spPr>
          <a:xfrm rot="18805991">
            <a:off x="10126692" y="1539348"/>
            <a:ext cx="551843" cy="546086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4" name="Rectangle 130">
            <a:extLst>
              <a:ext uri="{FF2B5EF4-FFF2-40B4-BE49-F238E27FC236}">
                <a16:creationId xmlns:a16="http://schemas.microsoft.com/office/drawing/2014/main" xmlns="" id="{F7759672-254A-46D2-98DF-B919494C603A}"/>
              </a:ext>
            </a:extLst>
          </p:cNvPr>
          <p:cNvSpPr/>
          <p:nvPr/>
        </p:nvSpPr>
        <p:spPr>
          <a:xfrm>
            <a:off x="10932820" y="1539414"/>
            <a:ext cx="544577" cy="547049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5" name="Right Triangle 17">
            <a:extLst>
              <a:ext uri="{FF2B5EF4-FFF2-40B4-BE49-F238E27FC236}">
                <a16:creationId xmlns:a16="http://schemas.microsoft.com/office/drawing/2014/main" xmlns="" id="{5B989D8F-E127-48E7-B329-C52CA522C191}"/>
              </a:ext>
            </a:extLst>
          </p:cNvPr>
          <p:cNvSpPr>
            <a:spLocks noChangeAspect="1"/>
          </p:cNvSpPr>
          <p:nvPr/>
        </p:nvSpPr>
        <p:spPr>
          <a:xfrm>
            <a:off x="9363473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1999321" y="2603448"/>
                </a:moveTo>
                <a:lnTo>
                  <a:pt x="1999321" y="2772810"/>
                </a:lnTo>
                <a:lnTo>
                  <a:pt x="2528507" y="2772810"/>
                </a:lnTo>
                <a:lnTo>
                  <a:pt x="2528507" y="2603448"/>
                </a:lnTo>
                <a:close/>
                <a:moveTo>
                  <a:pt x="2263914" y="2230929"/>
                </a:moveTo>
                <a:cubicBezTo>
                  <a:pt x="2516419" y="2230929"/>
                  <a:pt x="2721114" y="2435624"/>
                  <a:pt x="2721114" y="2688129"/>
                </a:cubicBezTo>
                <a:cubicBezTo>
                  <a:pt x="2721114" y="2940634"/>
                  <a:pt x="2516419" y="3145329"/>
                  <a:pt x="2263914" y="3145329"/>
                </a:cubicBezTo>
                <a:cubicBezTo>
                  <a:pt x="2011409" y="3145329"/>
                  <a:pt x="1806714" y="2940634"/>
                  <a:pt x="1806714" y="2688129"/>
                </a:cubicBezTo>
                <a:cubicBezTo>
                  <a:pt x="1806714" y="2435624"/>
                  <a:pt x="2011409" y="2230929"/>
                  <a:pt x="2263914" y="2230929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6" name="Right Triangle 17">
            <a:extLst>
              <a:ext uri="{FF2B5EF4-FFF2-40B4-BE49-F238E27FC236}">
                <a16:creationId xmlns:a16="http://schemas.microsoft.com/office/drawing/2014/main" xmlns="" id="{D61B263F-9E2B-4D6D-AE92-C6B011C62C98}"/>
              </a:ext>
            </a:extLst>
          </p:cNvPr>
          <p:cNvSpPr>
            <a:spLocks noChangeAspect="1"/>
          </p:cNvSpPr>
          <p:nvPr/>
        </p:nvSpPr>
        <p:spPr>
          <a:xfrm>
            <a:off x="8488431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79233" y="2431577"/>
                </a:moveTo>
                <a:lnTo>
                  <a:pt x="2179233" y="2611489"/>
                </a:lnTo>
                <a:lnTo>
                  <a:pt x="1999321" y="2611489"/>
                </a:lnTo>
                <a:lnTo>
                  <a:pt x="1999321" y="2780851"/>
                </a:lnTo>
                <a:lnTo>
                  <a:pt x="2179233" y="2780851"/>
                </a:lnTo>
                <a:lnTo>
                  <a:pt x="2179233" y="2960763"/>
                </a:lnTo>
                <a:lnTo>
                  <a:pt x="2348595" y="2960763"/>
                </a:lnTo>
                <a:lnTo>
                  <a:pt x="2348595" y="2780851"/>
                </a:lnTo>
                <a:lnTo>
                  <a:pt x="2528507" y="2780851"/>
                </a:lnTo>
                <a:lnTo>
                  <a:pt x="2528507" y="2611489"/>
                </a:lnTo>
                <a:lnTo>
                  <a:pt x="2348595" y="2611489"/>
                </a:lnTo>
                <a:lnTo>
                  <a:pt x="2348595" y="24315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7" name="Right Triangle 17">
            <a:extLst>
              <a:ext uri="{FF2B5EF4-FFF2-40B4-BE49-F238E27FC236}">
                <a16:creationId xmlns:a16="http://schemas.microsoft.com/office/drawing/2014/main" xmlns="" id="{5E5AE7B0-988E-44BF-89EA-013033086F96}"/>
              </a:ext>
            </a:extLst>
          </p:cNvPr>
          <p:cNvSpPr>
            <a:spLocks noChangeAspect="1"/>
          </p:cNvSpPr>
          <p:nvPr/>
        </p:nvSpPr>
        <p:spPr>
          <a:xfrm>
            <a:off x="10238515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36698" y="2449196"/>
                </a:moveTo>
                <a:lnTo>
                  <a:pt x="2016940" y="2568954"/>
                </a:lnTo>
                <a:lnTo>
                  <a:pt x="2144156" y="2696170"/>
                </a:lnTo>
                <a:lnTo>
                  <a:pt x="2016940" y="2823386"/>
                </a:lnTo>
                <a:lnTo>
                  <a:pt x="2136698" y="2943144"/>
                </a:lnTo>
                <a:lnTo>
                  <a:pt x="2263914" y="2815928"/>
                </a:lnTo>
                <a:lnTo>
                  <a:pt x="2391130" y="2943144"/>
                </a:lnTo>
                <a:lnTo>
                  <a:pt x="2510888" y="2823386"/>
                </a:lnTo>
                <a:lnTo>
                  <a:pt x="2383672" y="2696170"/>
                </a:lnTo>
                <a:lnTo>
                  <a:pt x="2510888" y="2568954"/>
                </a:lnTo>
                <a:lnTo>
                  <a:pt x="2391130" y="2449196"/>
                </a:lnTo>
                <a:lnTo>
                  <a:pt x="2263914" y="2576412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8" name="Oval 44">
            <a:extLst>
              <a:ext uri="{FF2B5EF4-FFF2-40B4-BE49-F238E27FC236}">
                <a16:creationId xmlns:a16="http://schemas.microsoft.com/office/drawing/2014/main" xmlns="" id="{94195A6D-E3B2-4E10-BD54-AC5E4FED7A15}"/>
              </a:ext>
            </a:extLst>
          </p:cNvPr>
          <p:cNvSpPr>
            <a:spLocks noChangeAspect="1"/>
          </p:cNvSpPr>
          <p:nvPr/>
        </p:nvSpPr>
        <p:spPr>
          <a:xfrm>
            <a:off x="11113556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519839" y="2469622"/>
                </a:moveTo>
                <a:lnTo>
                  <a:pt x="2201779" y="2787682"/>
                </a:lnTo>
                <a:lnTo>
                  <a:pt x="2003023" y="2588926"/>
                </a:lnTo>
                <a:lnTo>
                  <a:pt x="1901669" y="2690281"/>
                </a:lnTo>
                <a:lnTo>
                  <a:pt x="2203868" y="2992480"/>
                </a:lnTo>
                <a:lnTo>
                  <a:pt x="2305222" y="2891125"/>
                </a:lnTo>
                <a:lnTo>
                  <a:pt x="2303133" y="2889037"/>
                </a:lnTo>
                <a:lnTo>
                  <a:pt x="2621194" y="25709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3137583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B</a:t>
            </a:r>
          </a:p>
        </p:txBody>
      </p:sp>
      <p:sp>
        <p:nvSpPr>
          <p:cNvPr id="54" name="Freeform 47">
            <a:extLst>
              <a:ext uri="{FF2B5EF4-FFF2-40B4-BE49-F238E27FC236}">
                <a16:creationId xmlns:a16="http://schemas.microsoft.com/office/drawing/2014/main" xmlns="" id="{C23D3A46-4648-419A-831A-39A9EF5FA6C6}"/>
              </a:ext>
            </a:extLst>
          </p:cNvPr>
          <p:cNvSpPr>
            <a:spLocks noChangeAspect="1"/>
          </p:cNvSpPr>
          <p:nvPr/>
        </p:nvSpPr>
        <p:spPr>
          <a:xfrm>
            <a:off x="4430860" y="1410562"/>
            <a:ext cx="530134" cy="529812"/>
          </a:xfrm>
          <a:custGeom>
            <a:avLst/>
            <a:gdLst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5619 w 1901727"/>
              <a:gd name="connsiteY10" fmla="*/ 633909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71474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858302 w 2014192"/>
              <a:gd name="connsiteY0" fmla="*/ 0 h 1958316"/>
              <a:gd name="connsiteX1" fmla="*/ 858302 w 2014192"/>
              <a:gd name="connsiteY1" fmla="*/ 0 h 1958316"/>
              <a:gd name="connsiteX2" fmla="*/ 1093914 w 2014192"/>
              <a:gd name="connsiteY2" fmla="*/ 5610 h 1958316"/>
              <a:gd name="connsiteX3" fmla="*/ 1088304 w 2014192"/>
              <a:gd name="connsiteY3" fmla="*/ 493664 h 1958316"/>
              <a:gd name="connsiteX4" fmla="*/ 1222940 w 2014192"/>
              <a:gd name="connsiteY4" fmla="*/ 572201 h 1958316"/>
              <a:gd name="connsiteX5" fmla="*/ 1419283 w 2014192"/>
              <a:gd name="connsiteY5" fmla="*/ 375858 h 1958316"/>
              <a:gd name="connsiteX6" fmla="*/ 1969045 w 2014192"/>
              <a:gd name="connsiteY6" fmla="*/ 1924167 h 1958316"/>
              <a:gd name="connsiteX7" fmla="*/ 1121962 w 2014192"/>
              <a:gd name="connsiteY7" fmla="*/ 1486600 h 1958316"/>
              <a:gd name="connsiteX8" fmla="*/ 1105134 w 2014192"/>
              <a:gd name="connsiteY8" fmla="*/ 1144403 h 1958316"/>
              <a:gd name="connsiteX9" fmla="*/ 1155622 w 2014192"/>
              <a:gd name="connsiteY9" fmla="*/ 757325 h 1958316"/>
              <a:gd name="connsiteX10" fmla="*/ 987327 w 2014192"/>
              <a:gd name="connsiteY10" fmla="*/ 611470 h 1958316"/>
              <a:gd name="connsiteX11" fmla="*/ 796594 w 2014192"/>
              <a:gd name="connsiteY11" fmla="*/ 751715 h 1958316"/>
              <a:gd name="connsiteX12" fmla="*/ 807813 w 2014192"/>
              <a:gd name="connsiteY12" fmla="*/ 1161232 h 1958316"/>
              <a:gd name="connsiteX13" fmla="*/ 852692 w 2014192"/>
              <a:gd name="connsiteY13" fmla="*/ 1509040 h 1958316"/>
              <a:gd name="connsiteX14" fmla="*/ 0 w 2014192"/>
              <a:gd name="connsiteY14" fmla="*/ 1952216 h 1958316"/>
              <a:gd name="connsiteX15" fmla="*/ 488054 w 2014192"/>
              <a:gd name="connsiteY15" fmla="*/ 375858 h 1958316"/>
              <a:gd name="connsiteX16" fmla="*/ 718056 w 2014192"/>
              <a:gd name="connsiteY16" fmla="*/ 611470 h 1958316"/>
              <a:gd name="connsiteX17" fmla="*/ 880741 w 2014192"/>
              <a:gd name="connsiteY17" fmla="*/ 499274 h 1958316"/>
              <a:gd name="connsiteX18" fmla="*/ 858302 w 2014192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7994 w 2103393"/>
              <a:gd name="connsiteY8" fmla="*/ 1194891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2384 w 2103393"/>
              <a:gd name="connsiteY8" fmla="*/ 117806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3064"/>
              <a:gd name="connsiteX1" fmla="*/ 947503 w 2103393"/>
              <a:gd name="connsiteY1" fmla="*/ 0 h 1963064"/>
              <a:gd name="connsiteX2" fmla="*/ 1183115 w 2103393"/>
              <a:gd name="connsiteY2" fmla="*/ 5610 h 1963064"/>
              <a:gd name="connsiteX3" fmla="*/ 1177505 w 2103393"/>
              <a:gd name="connsiteY3" fmla="*/ 493664 h 1963064"/>
              <a:gd name="connsiteX4" fmla="*/ 1312141 w 2103393"/>
              <a:gd name="connsiteY4" fmla="*/ 572201 h 1963064"/>
              <a:gd name="connsiteX5" fmla="*/ 1508484 w 2103393"/>
              <a:gd name="connsiteY5" fmla="*/ 375858 h 1963064"/>
              <a:gd name="connsiteX6" fmla="*/ 2058246 w 2103393"/>
              <a:gd name="connsiteY6" fmla="*/ 1924167 h 1963064"/>
              <a:gd name="connsiteX7" fmla="*/ 1244822 w 2103393"/>
              <a:gd name="connsiteY7" fmla="*/ 1514649 h 1963064"/>
              <a:gd name="connsiteX8" fmla="*/ 1205554 w 2103393"/>
              <a:gd name="connsiteY8" fmla="*/ 1200502 h 1963064"/>
              <a:gd name="connsiteX9" fmla="*/ 1244823 w 2103393"/>
              <a:gd name="connsiteY9" fmla="*/ 757325 h 1963064"/>
              <a:gd name="connsiteX10" fmla="*/ 1076528 w 2103393"/>
              <a:gd name="connsiteY10" fmla="*/ 611470 h 1963064"/>
              <a:gd name="connsiteX11" fmla="*/ 885795 w 2103393"/>
              <a:gd name="connsiteY11" fmla="*/ 751715 h 1963064"/>
              <a:gd name="connsiteX12" fmla="*/ 919453 w 2103393"/>
              <a:gd name="connsiteY12" fmla="*/ 1189281 h 1963064"/>
              <a:gd name="connsiteX13" fmla="*/ 891405 w 2103393"/>
              <a:gd name="connsiteY13" fmla="*/ 1509040 h 1963064"/>
              <a:gd name="connsiteX14" fmla="*/ 89201 w 2103393"/>
              <a:gd name="connsiteY14" fmla="*/ 1952216 h 1963064"/>
              <a:gd name="connsiteX15" fmla="*/ 577255 w 2103393"/>
              <a:gd name="connsiteY15" fmla="*/ 375858 h 1963064"/>
              <a:gd name="connsiteX16" fmla="*/ 807257 w 2103393"/>
              <a:gd name="connsiteY16" fmla="*/ 611470 h 1963064"/>
              <a:gd name="connsiteX17" fmla="*/ 969942 w 2103393"/>
              <a:gd name="connsiteY17" fmla="*/ 499274 h 1963064"/>
              <a:gd name="connsiteX18" fmla="*/ 947503 w 2103393"/>
              <a:gd name="connsiteY18" fmla="*/ 0 h 1963064"/>
              <a:gd name="connsiteX0" fmla="*/ 947503 w 2103393"/>
              <a:gd name="connsiteY0" fmla="*/ 0 h 1964995"/>
              <a:gd name="connsiteX1" fmla="*/ 947503 w 2103393"/>
              <a:gd name="connsiteY1" fmla="*/ 0 h 1964995"/>
              <a:gd name="connsiteX2" fmla="*/ 1183115 w 2103393"/>
              <a:gd name="connsiteY2" fmla="*/ 5610 h 1964995"/>
              <a:gd name="connsiteX3" fmla="*/ 1177505 w 2103393"/>
              <a:gd name="connsiteY3" fmla="*/ 493664 h 1964995"/>
              <a:gd name="connsiteX4" fmla="*/ 1312141 w 2103393"/>
              <a:gd name="connsiteY4" fmla="*/ 572201 h 1964995"/>
              <a:gd name="connsiteX5" fmla="*/ 1508484 w 2103393"/>
              <a:gd name="connsiteY5" fmla="*/ 375858 h 1964995"/>
              <a:gd name="connsiteX6" fmla="*/ 2058246 w 2103393"/>
              <a:gd name="connsiteY6" fmla="*/ 1924167 h 1964995"/>
              <a:gd name="connsiteX7" fmla="*/ 1244822 w 2103393"/>
              <a:gd name="connsiteY7" fmla="*/ 1514649 h 1964995"/>
              <a:gd name="connsiteX8" fmla="*/ 1205554 w 2103393"/>
              <a:gd name="connsiteY8" fmla="*/ 1200502 h 1964995"/>
              <a:gd name="connsiteX9" fmla="*/ 1244823 w 2103393"/>
              <a:gd name="connsiteY9" fmla="*/ 757325 h 1964995"/>
              <a:gd name="connsiteX10" fmla="*/ 1076528 w 2103393"/>
              <a:gd name="connsiteY10" fmla="*/ 611470 h 1964995"/>
              <a:gd name="connsiteX11" fmla="*/ 885795 w 2103393"/>
              <a:gd name="connsiteY11" fmla="*/ 751715 h 1964995"/>
              <a:gd name="connsiteX12" fmla="*/ 919453 w 2103393"/>
              <a:gd name="connsiteY12" fmla="*/ 1189281 h 1964995"/>
              <a:gd name="connsiteX13" fmla="*/ 891405 w 2103393"/>
              <a:gd name="connsiteY13" fmla="*/ 1509040 h 1964995"/>
              <a:gd name="connsiteX14" fmla="*/ 89201 w 2103393"/>
              <a:gd name="connsiteY14" fmla="*/ 1952216 h 1964995"/>
              <a:gd name="connsiteX15" fmla="*/ 577255 w 2103393"/>
              <a:gd name="connsiteY15" fmla="*/ 375858 h 1964995"/>
              <a:gd name="connsiteX16" fmla="*/ 807257 w 2103393"/>
              <a:gd name="connsiteY16" fmla="*/ 611470 h 1964995"/>
              <a:gd name="connsiteX17" fmla="*/ 969942 w 2103393"/>
              <a:gd name="connsiteY17" fmla="*/ 499274 h 1964995"/>
              <a:gd name="connsiteX18" fmla="*/ 947503 w 2103393"/>
              <a:gd name="connsiteY18" fmla="*/ 0 h 1964995"/>
              <a:gd name="connsiteX0" fmla="*/ 947503 w 2103393"/>
              <a:gd name="connsiteY0" fmla="*/ 13781 h 1978776"/>
              <a:gd name="connsiteX1" fmla="*/ 947503 w 2103393"/>
              <a:gd name="connsiteY1" fmla="*/ 13781 h 1978776"/>
              <a:gd name="connsiteX2" fmla="*/ 1183115 w 2103393"/>
              <a:gd name="connsiteY2" fmla="*/ 19391 h 1978776"/>
              <a:gd name="connsiteX3" fmla="*/ 1177505 w 2103393"/>
              <a:gd name="connsiteY3" fmla="*/ 507445 h 1978776"/>
              <a:gd name="connsiteX4" fmla="*/ 1312141 w 2103393"/>
              <a:gd name="connsiteY4" fmla="*/ 585982 h 1978776"/>
              <a:gd name="connsiteX5" fmla="*/ 1508484 w 2103393"/>
              <a:gd name="connsiteY5" fmla="*/ 389639 h 1978776"/>
              <a:gd name="connsiteX6" fmla="*/ 2058246 w 2103393"/>
              <a:gd name="connsiteY6" fmla="*/ 1937948 h 1978776"/>
              <a:gd name="connsiteX7" fmla="*/ 1244822 w 2103393"/>
              <a:gd name="connsiteY7" fmla="*/ 1528430 h 1978776"/>
              <a:gd name="connsiteX8" fmla="*/ 1205554 w 2103393"/>
              <a:gd name="connsiteY8" fmla="*/ 1214283 h 1978776"/>
              <a:gd name="connsiteX9" fmla="*/ 1244823 w 2103393"/>
              <a:gd name="connsiteY9" fmla="*/ 771106 h 1978776"/>
              <a:gd name="connsiteX10" fmla="*/ 1076528 w 2103393"/>
              <a:gd name="connsiteY10" fmla="*/ 625251 h 1978776"/>
              <a:gd name="connsiteX11" fmla="*/ 885795 w 2103393"/>
              <a:gd name="connsiteY11" fmla="*/ 765496 h 1978776"/>
              <a:gd name="connsiteX12" fmla="*/ 919453 w 2103393"/>
              <a:gd name="connsiteY12" fmla="*/ 1203062 h 1978776"/>
              <a:gd name="connsiteX13" fmla="*/ 891405 w 2103393"/>
              <a:gd name="connsiteY13" fmla="*/ 1522821 h 1978776"/>
              <a:gd name="connsiteX14" fmla="*/ 89201 w 2103393"/>
              <a:gd name="connsiteY14" fmla="*/ 1965997 h 1978776"/>
              <a:gd name="connsiteX15" fmla="*/ 577255 w 2103393"/>
              <a:gd name="connsiteY15" fmla="*/ 389639 h 1978776"/>
              <a:gd name="connsiteX16" fmla="*/ 807257 w 2103393"/>
              <a:gd name="connsiteY16" fmla="*/ 625251 h 1978776"/>
              <a:gd name="connsiteX17" fmla="*/ 969942 w 2103393"/>
              <a:gd name="connsiteY17" fmla="*/ 513055 h 1978776"/>
              <a:gd name="connsiteX18" fmla="*/ 947503 w 2103393"/>
              <a:gd name="connsiteY18" fmla="*/ 13781 h 1978776"/>
              <a:gd name="connsiteX0" fmla="*/ 964333 w 2103393"/>
              <a:gd name="connsiteY0" fmla="*/ 55026 h 1980752"/>
              <a:gd name="connsiteX1" fmla="*/ 947503 w 2103393"/>
              <a:gd name="connsiteY1" fmla="*/ 15757 h 1980752"/>
              <a:gd name="connsiteX2" fmla="*/ 1183115 w 2103393"/>
              <a:gd name="connsiteY2" fmla="*/ 21367 h 1980752"/>
              <a:gd name="connsiteX3" fmla="*/ 1177505 w 2103393"/>
              <a:gd name="connsiteY3" fmla="*/ 509421 h 1980752"/>
              <a:gd name="connsiteX4" fmla="*/ 1312141 w 2103393"/>
              <a:gd name="connsiteY4" fmla="*/ 587958 h 1980752"/>
              <a:gd name="connsiteX5" fmla="*/ 1508484 w 2103393"/>
              <a:gd name="connsiteY5" fmla="*/ 391615 h 1980752"/>
              <a:gd name="connsiteX6" fmla="*/ 2058246 w 2103393"/>
              <a:gd name="connsiteY6" fmla="*/ 1939924 h 1980752"/>
              <a:gd name="connsiteX7" fmla="*/ 1244822 w 2103393"/>
              <a:gd name="connsiteY7" fmla="*/ 1530406 h 1980752"/>
              <a:gd name="connsiteX8" fmla="*/ 1205554 w 2103393"/>
              <a:gd name="connsiteY8" fmla="*/ 1216259 h 1980752"/>
              <a:gd name="connsiteX9" fmla="*/ 1244823 w 2103393"/>
              <a:gd name="connsiteY9" fmla="*/ 773082 h 1980752"/>
              <a:gd name="connsiteX10" fmla="*/ 1076528 w 2103393"/>
              <a:gd name="connsiteY10" fmla="*/ 627227 h 1980752"/>
              <a:gd name="connsiteX11" fmla="*/ 885795 w 2103393"/>
              <a:gd name="connsiteY11" fmla="*/ 767472 h 1980752"/>
              <a:gd name="connsiteX12" fmla="*/ 919453 w 2103393"/>
              <a:gd name="connsiteY12" fmla="*/ 1205038 h 1980752"/>
              <a:gd name="connsiteX13" fmla="*/ 891405 w 2103393"/>
              <a:gd name="connsiteY13" fmla="*/ 1524797 h 1980752"/>
              <a:gd name="connsiteX14" fmla="*/ 89201 w 2103393"/>
              <a:gd name="connsiteY14" fmla="*/ 1967973 h 1980752"/>
              <a:gd name="connsiteX15" fmla="*/ 577255 w 2103393"/>
              <a:gd name="connsiteY15" fmla="*/ 391615 h 1980752"/>
              <a:gd name="connsiteX16" fmla="*/ 807257 w 2103393"/>
              <a:gd name="connsiteY16" fmla="*/ 627227 h 1980752"/>
              <a:gd name="connsiteX17" fmla="*/ 969942 w 2103393"/>
              <a:gd name="connsiteY17" fmla="*/ 515031 h 1980752"/>
              <a:gd name="connsiteX18" fmla="*/ 964333 w 2103393"/>
              <a:gd name="connsiteY18" fmla="*/ 55026 h 1980752"/>
              <a:gd name="connsiteX0" fmla="*/ 913845 w 2103393"/>
              <a:gd name="connsiteY0" fmla="*/ 72662 h 1981559"/>
              <a:gd name="connsiteX1" fmla="*/ 947503 w 2103393"/>
              <a:gd name="connsiteY1" fmla="*/ 16564 h 1981559"/>
              <a:gd name="connsiteX2" fmla="*/ 1183115 w 2103393"/>
              <a:gd name="connsiteY2" fmla="*/ 22174 h 1981559"/>
              <a:gd name="connsiteX3" fmla="*/ 1177505 w 2103393"/>
              <a:gd name="connsiteY3" fmla="*/ 510228 h 1981559"/>
              <a:gd name="connsiteX4" fmla="*/ 1312141 w 2103393"/>
              <a:gd name="connsiteY4" fmla="*/ 588765 h 1981559"/>
              <a:gd name="connsiteX5" fmla="*/ 1508484 w 2103393"/>
              <a:gd name="connsiteY5" fmla="*/ 392422 h 1981559"/>
              <a:gd name="connsiteX6" fmla="*/ 2058246 w 2103393"/>
              <a:gd name="connsiteY6" fmla="*/ 1940731 h 1981559"/>
              <a:gd name="connsiteX7" fmla="*/ 1244822 w 2103393"/>
              <a:gd name="connsiteY7" fmla="*/ 1531213 h 1981559"/>
              <a:gd name="connsiteX8" fmla="*/ 1205554 w 2103393"/>
              <a:gd name="connsiteY8" fmla="*/ 1217066 h 1981559"/>
              <a:gd name="connsiteX9" fmla="*/ 1244823 w 2103393"/>
              <a:gd name="connsiteY9" fmla="*/ 773889 h 1981559"/>
              <a:gd name="connsiteX10" fmla="*/ 1076528 w 2103393"/>
              <a:gd name="connsiteY10" fmla="*/ 628034 h 1981559"/>
              <a:gd name="connsiteX11" fmla="*/ 885795 w 2103393"/>
              <a:gd name="connsiteY11" fmla="*/ 768279 h 1981559"/>
              <a:gd name="connsiteX12" fmla="*/ 919453 w 2103393"/>
              <a:gd name="connsiteY12" fmla="*/ 1205845 h 1981559"/>
              <a:gd name="connsiteX13" fmla="*/ 891405 w 2103393"/>
              <a:gd name="connsiteY13" fmla="*/ 1525604 h 1981559"/>
              <a:gd name="connsiteX14" fmla="*/ 89201 w 2103393"/>
              <a:gd name="connsiteY14" fmla="*/ 1968780 h 1981559"/>
              <a:gd name="connsiteX15" fmla="*/ 577255 w 2103393"/>
              <a:gd name="connsiteY15" fmla="*/ 392422 h 1981559"/>
              <a:gd name="connsiteX16" fmla="*/ 807257 w 2103393"/>
              <a:gd name="connsiteY16" fmla="*/ 628034 h 1981559"/>
              <a:gd name="connsiteX17" fmla="*/ 969942 w 2103393"/>
              <a:gd name="connsiteY17" fmla="*/ 515838 h 1981559"/>
              <a:gd name="connsiteX18" fmla="*/ 913845 w 2103393"/>
              <a:gd name="connsiteY18" fmla="*/ 72662 h 1981559"/>
              <a:gd name="connsiteX0" fmla="*/ 913845 w 2103393"/>
              <a:gd name="connsiteY0" fmla="*/ 103017 h 2011914"/>
              <a:gd name="connsiteX1" fmla="*/ 1003601 w 2103393"/>
              <a:gd name="connsiteY1" fmla="*/ 2040 h 2011914"/>
              <a:gd name="connsiteX2" fmla="*/ 1183115 w 2103393"/>
              <a:gd name="connsiteY2" fmla="*/ 52529 h 2011914"/>
              <a:gd name="connsiteX3" fmla="*/ 1177505 w 2103393"/>
              <a:gd name="connsiteY3" fmla="*/ 540583 h 2011914"/>
              <a:gd name="connsiteX4" fmla="*/ 1312141 w 2103393"/>
              <a:gd name="connsiteY4" fmla="*/ 619120 h 2011914"/>
              <a:gd name="connsiteX5" fmla="*/ 1508484 w 2103393"/>
              <a:gd name="connsiteY5" fmla="*/ 422777 h 2011914"/>
              <a:gd name="connsiteX6" fmla="*/ 2058246 w 2103393"/>
              <a:gd name="connsiteY6" fmla="*/ 1971086 h 2011914"/>
              <a:gd name="connsiteX7" fmla="*/ 1244822 w 2103393"/>
              <a:gd name="connsiteY7" fmla="*/ 1561568 h 2011914"/>
              <a:gd name="connsiteX8" fmla="*/ 1205554 w 2103393"/>
              <a:gd name="connsiteY8" fmla="*/ 1247421 h 2011914"/>
              <a:gd name="connsiteX9" fmla="*/ 1244823 w 2103393"/>
              <a:gd name="connsiteY9" fmla="*/ 804244 h 2011914"/>
              <a:gd name="connsiteX10" fmla="*/ 1076528 w 2103393"/>
              <a:gd name="connsiteY10" fmla="*/ 658389 h 2011914"/>
              <a:gd name="connsiteX11" fmla="*/ 885795 w 2103393"/>
              <a:gd name="connsiteY11" fmla="*/ 798634 h 2011914"/>
              <a:gd name="connsiteX12" fmla="*/ 919453 w 2103393"/>
              <a:gd name="connsiteY12" fmla="*/ 1236200 h 2011914"/>
              <a:gd name="connsiteX13" fmla="*/ 891405 w 2103393"/>
              <a:gd name="connsiteY13" fmla="*/ 1555959 h 2011914"/>
              <a:gd name="connsiteX14" fmla="*/ 89201 w 2103393"/>
              <a:gd name="connsiteY14" fmla="*/ 1999135 h 2011914"/>
              <a:gd name="connsiteX15" fmla="*/ 577255 w 2103393"/>
              <a:gd name="connsiteY15" fmla="*/ 422777 h 2011914"/>
              <a:gd name="connsiteX16" fmla="*/ 807257 w 2103393"/>
              <a:gd name="connsiteY16" fmla="*/ 658389 h 2011914"/>
              <a:gd name="connsiteX17" fmla="*/ 969942 w 2103393"/>
              <a:gd name="connsiteY17" fmla="*/ 546193 h 2011914"/>
              <a:gd name="connsiteX18" fmla="*/ 913845 w 2103393"/>
              <a:gd name="connsiteY18" fmla="*/ 103017 h 2011914"/>
              <a:gd name="connsiteX0" fmla="*/ 930675 w 2103393"/>
              <a:gd name="connsiteY0" fmla="*/ 67702 h 2010258"/>
              <a:gd name="connsiteX1" fmla="*/ 1003601 w 2103393"/>
              <a:gd name="connsiteY1" fmla="*/ 384 h 2010258"/>
              <a:gd name="connsiteX2" fmla="*/ 1183115 w 2103393"/>
              <a:gd name="connsiteY2" fmla="*/ 50873 h 2010258"/>
              <a:gd name="connsiteX3" fmla="*/ 1177505 w 2103393"/>
              <a:gd name="connsiteY3" fmla="*/ 538927 h 2010258"/>
              <a:gd name="connsiteX4" fmla="*/ 1312141 w 2103393"/>
              <a:gd name="connsiteY4" fmla="*/ 617464 h 2010258"/>
              <a:gd name="connsiteX5" fmla="*/ 1508484 w 2103393"/>
              <a:gd name="connsiteY5" fmla="*/ 421121 h 2010258"/>
              <a:gd name="connsiteX6" fmla="*/ 2058246 w 2103393"/>
              <a:gd name="connsiteY6" fmla="*/ 1969430 h 2010258"/>
              <a:gd name="connsiteX7" fmla="*/ 1244822 w 2103393"/>
              <a:gd name="connsiteY7" fmla="*/ 1559912 h 2010258"/>
              <a:gd name="connsiteX8" fmla="*/ 1205554 w 2103393"/>
              <a:gd name="connsiteY8" fmla="*/ 1245765 h 2010258"/>
              <a:gd name="connsiteX9" fmla="*/ 1244823 w 2103393"/>
              <a:gd name="connsiteY9" fmla="*/ 802588 h 2010258"/>
              <a:gd name="connsiteX10" fmla="*/ 1076528 w 2103393"/>
              <a:gd name="connsiteY10" fmla="*/ 656733 h 2010258"/>
              <a:gd name="connsiteX11" fmla="*/ 885795 w 2103393"/>
              <a:gd name="connsiteY11" fmla="*/ 796978 h 2010258"/>
              <a:gd name="connsiteX12" fmla="*/ 919453 w 2103393"/>
              <a:gd name="connsiteY12" fmla="*/ 1234544 h 2010258"/>
              <a:gd name="connsiteX13" fmla="*/ 891405 w 2103393"/>
              <a:gd name="connsiteY13" fmla="*/ 1554303 h 2010258"/>
              <a:gd name="connsiteX14" fmla="*/ 89201 w 2103393"/>
              <a:gd name="connsiteY14" fmla="*/ 1997479 h 2010258"/>
              <a:gd name="connsiteX15" fmla="*/ 577255 w 2103393"/>
              <a:gd name="connsiteY15" fmla="*/ 421121 h 2010258"/>
              <a:gd name="connsiteX16" fmla="*/ 807257 w 2103393"/>
              <a:gd name="connsiteY16" fmla="*/ 656733 h 2010258"/>
              <a:gd name="connsiteX17" fmla="*/ 969942 w 2103393"/>
              <a:gd name="connsiteY17" fmla="*/ 544537 h 2010258"/>
              <a:gd name="connsiteX18" fmla="*/ 930675 w 2103393"/>
              <a:gd name="connsiteY18" fmla="*/ 67702 h 2010258"/>
              <a:gd name="connsiteX0" fmla="*/ 930675 w 2103393"/>
              <a:gd name="connsiteY0" fmla="*/ 69239 h 2011795"/>
              <a:gd name="connsiteX1" fmla="*/ 1183115 w 2103393"/>
              <a:gd name="connsiteY1" fmla="*/ 52410 h 2011795"/>
              <a:gd name="connsiteX2" fmla="*/ 1177505 w 2103393"/>
              <a:gd name="connsiteY2" fmla="*/ 540464 h 2011795"/>
              <a:gd name="connsiteX3" fmla="*/ 1312141 w 2103393"/>
              <a:gd name="connsiteY3" fmla="*/ 619001 h 2011795"/>
              <a:gd name="connsiteX4" fmla="*/ 1508484 w 2103393"/>
              <a:gd name="connsiteY4" fmla="*/ 422658 h 2011795"/>
              <a:gd name="connsiteX5" fmla="*/ 2058246 w 2103393"/>
              <a:gd name="connsiteY5" fmla="*/ 1970967 h 2011795"/>
              <a:gd name="connsiteX6" fmla="*/ 1244822 w 2103393"/>
              <a:gd name="connsiteY6" fmla="*/ 1561449 h 2011795"/>
              <a:gd name="connsiteX7" fmla="*/ 1205554 w 2103393"/>
              <a:gd name="connsiteY7" fmla="*/ 1247302 h 2011795"/>
              <a:gd name="connsiteX8" fmla="*/ 1244823 w 2103393"/>
              <a:gd name="connsiteY8" fmla="*/ 804125 h 2011795"/>
              <a:gd name="connsiteX9" fmla="*/ 1076528 w 2103393"/>
              <a:gd name="connsiteY9" fmla="*/ 658270 h 2011795"/>
              <a:gd name="connsiteX10" fmla="*/ 885795 w 2103393"/>
              <a:gd name="connsiteY10" fmla="*/ 798515 h 2011795"/>
              <a:gd name="connsiteX11" fmla="*/ 919453 w 2103393"/>
              <a:gd name="connsiteY11" fmla="*/ 1236081 h 2011795"/>
              <a:gd name="connsiteX12" fmla="*/ 891405 w 2103393"/>
              <a:gd name="connsiteY12" fmla="*/ 1555840 h 2011795"/>
              <a:gd name="connsiteX13" fmla="*/ 89201 w 2103393"/>
              <a:gd name="connsiteY13" fmla="*/ 1999016 h 2011795"/>
              <a:gd name="connsiteX14" fmla="*/ 577255 w 2103393"/>
              <a:gd name="connsiteY14" fmla="*/ 422658 h 2011795"/>
              <a:gd name="connsiteX15" fmla="*/ 807257 w 2103393"/>
              <a:gd name="connsiteY15" fmla="*/ 658270 h 2011795"/>
              <a:gd name="connsiteX16" fmla="*/ 969942 w 2103393"/>
              <a:gd name="connsiteY16" fmla="*/ 546074 h 2011795"/>
              <a:gd name="connsiteX17" fmla="*/ 930675 w 2103393"/>
              <a:gd name="connsiteY17" fmla="*/ 69239 h 2011795"/>
              <a:gd name="connsiteX0" fmla="*/ 930675 w 2103393"/>
              <a:gd name="connsiteY0" fmla="*/ 63795 h 2006351"/>
              <a:gd name="connsiteX1" fmla="*/ 1183115 w 2103393"/>
              <a:gd name="connsiteY1" fmla="*/ 46966 h 2006351"/>
              <a:gd name="connsiteX2" fmla="*/ 1177505 w 2103393"/>
              <a:gd name="connsiteY2" fmla="*/ 535020 h 2006351"/>
              <a:gd name="connsiteX3" fmla="*/ 1312141 w 2103393"/>
              <a:gd name="connsiteY3" fmla="*/ 613557 h 2006351"/>
              <a:gd name="connsiteX4" fmla="*/ 1508484 w 2103393"/>
              <a:gd name="connsiteY4" fmla="*/ 417214 h 2006351"/>
              <a:gd name="connsiteX5" fmla="*/ 2058246 w 2103393"/>
              <a:gd name="connsiteY5" fmla="*/ 1965523 h 2006351"/>
              <a:gd name="connsiteX6" fmla="*/ 1244822 w 2103393"/>
              <a:gd name="connsiteY6" fmla="*/ 1556005 h 2006351"/>
              <a:gd name="connsiteX7" fmla="*/ 1205554 w 2103393"/>
              <a:gd name="connsiteY7" fmla="*/ 1241858 h 2006351"/>
              <a:gd name="connsiteX8" fmla="*/ 1244823 w 2103393"/>
              <a:gd name="connsiteY8" fmla="*/ 798681 h 2006351"/>
              <a:gd name="connsiteX9" fmla="*/ 1076528 w 2103393"/>
              <a:gd name="connsiteY9" fmla="*/ 652826 h 2006351"/>
              <a:gd name="connsiteX10" fmla="*/ 885795 w 2103393"/>
              <a:gd name="connsiteY10" fmla="*/ 793071 h 2006351"/>
              <a:gd name="connsiteX11" fmla="*/ 919453 w 2103393"/>
              <a:gd name="connsiteY11" fmla="*/ 1230637 h 2006351"/>
              <a:gd name="connsiteX12" fmla="*/ 891405 w 2103393"/>
              <a:gd name="connsiteY12" fmla="*/ 1550396 h 2006351"/>
              <a:gd name="connsiteX13" fmla="*/ 89201 w 2103393"/>
              <a:gd name="connsiteY13" fmla="*/ 1993572 h 2006351"/>
              <a:gd name="connsiteX14" fmla="*/ 577255 w 2103393"/>
              <a:gd name="connsiteY14" fmla="*/ 417214 h 2006351"/>
              <a:gd name="connsiteX15" fmla="*/ 807257 w 2103393"/>
              <a:gd name="connsiteY15" fmla="*/ 652826 h 2006351"/>
              <a:gd name="connsiteX16" fmla="*/ 969942 w 2103393"/>
              <a:gd name="connsiteY16" fmla="*/ 540630 h 2006351"/>
              <a:gd name="connsiteX17" fmla="*/ 930675 w 2103393"/>
              <a:gd name="connsiteY17" fmla="*/ 63795 h 2006351"/>
              <a:gd name="connsiteX0" fmla="*/ 930675 w 2103393"/>
              <a:gd name="connsiteY0" fmla="*/ 51191 h 2016186"/>
              <a:gd name="connsiteX1" fmla="*/ 1183115 w 2103393"/>
              <a:gd name="connsiteY1" fmla="*/ 56801 h 2016186"/>
              <a:gd name="connsiteX2" fmla="*/ 1177505 w 2103393"/>
              <a:gd name="connsiteY2" fmla="*/ 544855 h 2016186"/>
              <a:gd name="connsiteX3" fmla="*/ 1312141 w 2103393"/>
              <a:gd name="connsiteY3" fmla="*/ 623392 h 2016186"/>
              <a:gd name="connsiteX4" fmla="*/ 1508484 w 2103393"/>
              <a:gd name="connsiteY4" fmla="*/ 427049 h 2016186"/>
              <a:gd name="connsiteX5" fmla="*/ 2058246 w 2103393"/>
              <a:gd name="connsiteY5" fmla="*/ 1975358 h 2016186"/>
              <a:gd name="connsiteX6" fmla="*/ 1244822 w 2103393"/>
              <a:gd name="connsiteY6" fmla="*/ 1565840 h 2016186"/>
              <a:gd name="connsiteX7" fmla="*/ 1205554 w 2103393"/>
              <a:gd name="connsiteY7" fmla="*/ 1251693 h 2016186"/>
              <a:gd name="connsiteX8" fmla="*/ 1244823 w 2103393"/>
              <a:gd name="connsiteY8" fmla="*/ 808516 h 2016186"/>
              <a:gd name="connsiteX9" fmla="*/ 1076528 w 2103393"/>
              <a:gd name="connsiteY9" fmla="*/ 662661 h 2016186"/>
              <a:gd name="connsiteX10" fmla="*/ 885795 w 2103393"/>
              <a:gd name="connsiteY10" fmla="*/ 802906 h 2016186"/>
              <a:gd name="connsiteX11" fmla="*/ 919453 w 2103393"/>
              <a:gd name="connsiteY11" fmla="*/ 1240472 h 2016186"/>
              <a:gd name="connsiteX12" fmla="*/ 891405 w 2103393"/>
              <a:gd name="connsiteY12" fmla="*/ 1560231 h 2016186"/>
              <a:gd name="connsiteX13" fmla="*/ 89201 w 2103393"/>
              <a:gd name="connsiteY13" fmla="*/ 2003407 h 2016186"/>
              <a:gd name="connsiteX14" fmla="*/ 577255 w 2103393"/>
              <a:gd name="connsiteY14" fmla="*/ 427049 h 2016186"/>
              <a:gd name="connsiteX15" fmla="*/ 807257 w 2103393"/>
              <a:gd name="connsiteY15" fmla="*/ 662661 h 2016186"/>
              <a:gd name="connsiteX16" fmla="*/ 969942 w 2103393"/>
              <a:gd name="connsiteY16" fmla="*/ 550465 h 2016186"/>
              <a:gd name="connsiteX17" fmla="*/ 930675 w 2103393"/>
              <a:gd name="connsiteY17" fmla="*/ 51191 h 2016186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24191 h 2051098"/>
              <a:gd name="connsiteX1" fmla="*/ 1183115 w 2103393"/>
              <a:gd name="connsiteY1" fmla="*/ 91713 h 2051098"/>
              <a:gd name="connsiteX2" fmla="*/ 1177505 w 2103393"/>
              <a:gd name="connsiteY2" fmla="*/ 579767 h 2051098"/>
              <a:gd name="connsiteX3" fmla="*/ 1312141 w 2103393"/>
              <a:gd name="connsiteY3" fmla="*/ 658304 h 2051098"/>
              <a:gd name="connsiteX4" fmla="*/ 1508484 w 2103393"/>
              <a:gd name="connsiteY4" fmla="*/ 461961 h 2051098"/>
              <a:gd name="connsiteX5" fmla="*/ 2058246 w 2103393"/>
              <a:gd name="connsiteY5" fmla="*/ 2010270 h 2051098"/>
              <a:gd name="connsiteX6" fmla="*/ 1244822 w 2103393"/>
              <a:gd name="connsiteY6" fmla="*/ 1600752 h 2051098"/>
              <a:gd name="connsiteX7" fmla="*/ 1205554 w 2103393"/>
              <a:gd name="connsiteY7" fmla="*/ 1286605 h 2051098"/>
              <a:gd name="connsiteX8" fmla="*/ 1244823 w 2103393"/>
              <a:gd name="connsiteY8" fmla="*/ 843428 h 2051098"/>
              <a:gd name="connsiteX9" fmla="*/ 1076528 w 2103393"/>
              <a:gd name="connsiteY9" fmla="*/ 697573 h 2051098"/>
              <a:gd name="connsiteX10" fmla="*/ 885795 w 2103393"/>
              <a:gd name="connsiteY10" fmla="*/ 837818 h 2051098"/>
              <a:gd name="connsiteX11" fmla="*/ 919453 w 2103393"/>
              <a:gd name="connsiteY11" fmla="*/ 1275384 h 2051098"/>
              <a:gd name="connsiteX12" fmla="*/ 891405 w 2103393"/>
              <a:gd name="connsiteY12" fmla="*/ 1595143 h 2051098"/>
              <a:gd name="connsiteX13" fmla="*/ 89201 w 2103393"/>
              <a:gd name="connsiteY13" fmla="*/ 2038319 h 2051098"/>
              <a:gd name="connsiteX14" fmla="*/ 577255 w 2103393"/>
              <a:gd name="connsiteY14" fmla="*/ 461961 h 2051098"/>
              <a:gd name="connsiteX15" fmla="*/ 807257 w 2103393"/>
              <a:gd name="connsiteY15" fmla="*/ 697573 h 2051098"/>
              <a:gd name="connsiteX16" fmla="*/ 969942 w 2103393"/>
              <a:gd name="connsiteY16" fmla="*/ 585377 h 2051098"/>
              <a:gd name="connsiteX17" fmla="*/ 930675 w 2103393"/>
              <a:gd name="connsiteY17" fmla="*/ 24191 h 2051098"/>
              <a:gd name="connsiteX0" fmla="*/ 930675 w 2103393"/>
              <a:gd name="connsiteY0" fmla="*/ 51153 h 2078060"/>
              <a:gd name="connsiteX1" fmla="*/ 1190398 w 2103393"/>
              <a:gd name="connsiteY1" fmla="*/ 49480 h 2078060"/>
              <a:gd name="connsiteX2" fmla="*/ 1177505 w 2103393"/>
              <a:gd name="connsiteY2" fmla="*/ 606729 h 2078060"/>
              <a:gd name="connsiteX3" fmla="*/ 1312141 w 2103393"/>
              <a:gd name="connsiteY3" fmla="*/ 685266 h 2078060"/>
              <a:gd name="connsiteX4" fmla="*/ 1508484 w 2103393"/>
              <a:gd name="connsiteY4" fmla="*/ 488923 h 2078060"/>
              <a:gd name="connsiteX5" fmla="*/ 2058246 w 2103393"/>
              <a:gd name="connsiteY5" fmla="*/ 2037232 h 2078060"/>
              <a:gd name="connsiteX6" fmla="*/ 1244822 w 2103393"/>
              <a:gd name="connsiteY6" fmla="*/ 1627714 h 2078060"/>
              <a:gd name="connsiteX7" fmla="*/ 1205554 w 2103393"/>
              <a:gd name="connsiteY7" fmla="*/ 1313567 h 2078060"/>
              <a:gd name="connsiteX8" fmla="*/ 1244823 w 2103393"/>
              <a:gd name="connsiteY8" fmla="*/ 870390 h 2078060"/>
              <a:gd name="connsiteX9" fmla="*/ 1076528 w 2103393"/>
              <a:gd name="connsiteY9" fmla="*/ 724535 h 2078060"/>
              <a:gd name="connsiteX10" fmla="*/ 885795 w 2103393"/>
              <a:gd name="connsiteY10" fmla="*/ 864780 h 2078060"/>
              <a:gd name="connsiteX11" fmla="*/ 919453 w 2103393"/>
              <a:gd name="connsiteY11" fmla="*/ 1302346 h 2078060"/>
              <a:gd name="connsiteX12" fmla="*/ 891405 w 2103393"/>
              <a:gd name="connsiteY12" fmla="*/ 1622105 h 2078060"/>
              <a:gd name="connsiteX13" fmla="*/ 89201 w 2103393"/>
              <a:gd name="connsiteY13" fmla="*/ 2065281 h 2078060"/>
              <a:gd name="connsiteX14" fmla="*/ 577255 w 2103393"/>
              <a:gd name="connsiteY14" fmla="*/ 488923 h 2078060"/>
              <a:gd name="connsiteX15" fmla="*/ 807257 w 2103393"/>
              <a:gd name="connsiteY15" fmla="*/ 724535 h 2078060"/>
              <a:gd name="connsiteX16" fmla="*/ 969942 w 2103393"/>
              <a:gd name="connsiteY16" fmla="*/ 612339 h 2078060"/>
              <a:gd name="connsiteX17" fmla="*/ 930675 w 2103393"/>
              <a:gd name="connsiteY17" fmla="*/ 51153 h 2078060"/>
              <a:gd name="connsiteX0" fmla="*/ 930675 w 2103393"/>
              <a:gd name="connsiteY0" fmla="*/ 57180 h 2084087"/>
              <a:gd name="connsiteX1" fmla="*/ 1190398 w 2103393"/>
              <a:gd name="connsiteY1" fmla="*/ 55507 h 2084087"/>
              <a:gd name="connsiteX2" fmla="*/ 1177505 w 2103393"/>
              <a:gd name="connsiteY2" fmla="*/ 612756 h 2084087"/>
              <a:gd name="connsiteX3" fmla="*/ 1312141 w 2103393"/>
              <a:gd name="connsiteY3" fmla="*/ 691293 h 2084087"/>
              <a:gd name="connsiteX4" fmla="*/ 1508484 w 2103393"/>
              <a:gd name="connsiteY4" fmla="*/ 494950 h 2084087"/>
              <a:gd name="connsiteX5" fmla="*/ 2058246 w 2103393"/>
              <a:gd name="connsiteY5" fmla="*/ 2043259 h 2084087"/>
              <a:gd name="connsiteX6" fmla="*/ 1244822 w 2103393"/>
              <a:gd name="connsiteY6" fmla="*/ 1633741 h 2084087"/>
              <a:gd name="connsiteX7" fmla="*/ 1205554 w 2103393"/>
              <a:gd name="connsiteY7" fmla="*/ 1319594 h 2084087"/>
              <a:gd name="connsiteX8" fmla="*/ 1244823 w 2103393"/>
              <a:gd name="connsiteY8" fmla="*/ 876417 h 2084087"/>
              <a:gd name="connsiteX9" fmla="*/ 1076528 w 2103393"/>
              <a:gd name="connsiteY9" fmla="*/ 730562 h 2084087"/>
              <a:gd name="connsiteX10" fmla="*/ 885795 w 2103393"/>
              <a:gd name="connsiteY10" fmla="*/ 870807 h 2084087"/>
              <a:gd name="connsiteX11" fmla="*/ 919453 w 2103393"/>
              <a:gd name="connsiteY11" fmla="*/ 1308373 h 2084087"/>
              <a:gd name="connsiteX12" fmla="*/ 891405 w 2103393"/>
              <a:gd name="connsiteY12" fmla="*/ 1628132 h 2084087"/>
              <a:gd name="connsiteX13" fmla="*/ 89201 w 2103393"/>
              <a:gd name="connsiteY13" fmla="*/ 2071308 h 2084087"/>
              <a:gd name="connsiteX14" fmla="*/ 577255 w 2103393"/>
              <a:gd name="connsiteY14" fmla="*/ 494950 h 2084087"/>
              <a:gd name="connsiteX15" fmla="*/ 807257 w 2103393"/>
              <a:gd name="connsiteY15" fmla="*/ 730562 h 2084087"/>
              <a:gd name="connsiteX16" fmla="*/ 969942 w 2103393"/>
              <a:gd name="connsiteY16" fmla="*/ 618366 h 2084087"/>
              <a:gd name="connsiteX17" fmla="*/ 930675 w 2103393"/>
              <a:gd name="connsiteY17" fmla="*/ 57180 h 2084087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73853 h 2100760"/>
              <a:gd name="connsiteX1" fmla="*/ 1190398 w 2103393"/>
              <a:gd name="connsiteY1" fmla="*/ 72180 h 2100760"/>
              <a:gd name="connsiteX2" fmla="*/ 1177505 w 2103393"/>
              <a:gd name="connsiteY2" fmla="*/ 629429 h 2100760"/>
              <a:gd name="connsiteX3" fmla="*/ 1312141 w 2103393"/>
              <a:gd name="connsiteY3" fmla="*/ 707966 h 2100760"/>
              <a:gd name="connsiteX4" fmla="*/ 1508484 w 2103393"/>
              <a:gd name="connsiteY4" fmla="*/ 511623 h 2100760"/>
              <a:gd name="connsiteX5" fmla="*/ 2058246 w 2103393"/>
              <a:gd name="connsiteY5" fmla="*/ 2059932 h 2100760"/>
              <a:gd name="connsiteX6" fmla="*/ 1244822 w 2103393"/>
              <a:gd name="connsiteY6" fmla="*/ 1650414 h 2100760"/>
              <a:gd name="connsiteX7" fmla="*/ 1205554 w 2103393"/>
              <a:gd name="connsiteY7" fmla="*/ 1336267 h 2100760"/>
              <a:gd name="connsiteX8" fmla="*/ 1244823 w 2103393"/>
              <a:gd name="connsiteY8" fmla="*/ 893090 h 2100760"/>
              <a:gd name="connsiteX9" fmla="*/ 1076528 w 2103393"/>
              <a:gd name="connsiteY9" fmla="*/ 747235 h 2100760"/>
              <a:gd name="connsiteX10" fmla="*/ 885795 w 2103393"/>
              <a:gd name="connsiteY10" fmla="*/ 887480 h 2100760"/>
              <a:gd name="connsiteX11" fmla="*/ 919453 w 2103393"/>
              <a:gd name="connsiteY11" fmla="*/ 1325046 h 2100760"/>
              <a:gd name="connsiteX12" fmla="*/ 891405 w 2103393"/>
              <a:gd name="connsiteY12" fmla="*/ 1644805 h 2100760"/>
              <a:gd name="connsiteX13" fmla="*/ 89201 w 2103393"/>
              <a:gd name="connsiteY13" fmla="*/ 2087981 h 2100760"/>
              <a:gd name="connsiteX14" fmla="*/ 577255 w 2103393"/>
              <a:gd name="connsiteY14" fmla="*/ 511623 h 2100760"/>
              <a:gd name="connsiteX15" fmla="*/ 807257 w 2103393"/>
              <a:gd name="connsiteY15" fmla="*/ 747235 h 2100760"/>
              <a:gd name="connsiteX16" fmla="*/ 969942 w 2103393"/>
              <a:gd name="connsiteY16" fmla="*/ 635039 h 2100760"/>
              <a:gd name="connsiteX17" fmla="*/ 930675 w 2103393"/>
              <a:gd name="connsiteY17" fmla="*/ 73853 h 2100760"/>
              <a:gd name="connsiteX0" fmla="*/ 930675 w 2103393"/>
              <a:gd name="connsiteY0" fmla="*/ 77953 h 2104860"/>
              <a:gd name="connsiteX1" fmla="*/ 1190398 w 2103393"/>
              <a:gd name="connsiteY1" fmla="*/ 76280 h 2104860"/>
              <a:gd name="connsiteX2" fmla="*/ 1177505 w 2103393"/>
              <a:gd name="connsiteY2" fmla="*/ 633529 h 2104860"/>
              <a:gd name="connsiteX3" fmla="*/ 1312141 w 2103393"/>
              <a:gd name="connsiteY3" fmla="*/ 712066 h 2104860"/>
              <a:gd name="connsiteX4" fmla="*/ 1508484 w 2103393"/>
              <a:gd name="connsiteY4" fmla="*/ 515723 h 2104860"/>
              <a:gd name="connsiteX5" fmla="*/ 2058246 w 2103393"/>
              <a:gd name="connsiteY5" fmla="*/ 2064032 h 2104860"/>
              <a:gd name="connsiteX6" fmla="*/ 1244822 w 2103393"/>
              <a:gd name="connsiteY6" fmla="*/ 1654514 h 2104860"/>
              <a:gd name="connsiteX7" fmla="*/ 1205554 w 2103393"/>
              <a:gd name="connsiteY7" fmla="*/ 1340367 h 2104860"/>
              <a:gd name="connsiteX8" fmla="*/ 1244823 w 2103393"/>
              <a:gd name="connsiteY8" fmla="*/ 897190 h 2104860"/>
              <a:gd name="connsiteX9" fmla="*/ 1076528 w 2103393"/>
              <a:gd name="connsiteY9" fmla="*/ 751335 h 2104860"/>
              <a:gd name="connsiteX10" fmla="*/ 885795 w 2103393"/>
              <a:gd name="connsiteY10" fmla="*/ 891580 h 2104860"/>
              <a:gd name="connsiteX11" fmla="*/ 919453 w 2103393"/>
              <a:gd name="connsiteY11" fmla="*/ 1329146 h 2104860"/>
              <a:gd name="connsiteX12" fmla="*/ 891405 w 2103393"/>
              <a:gd name="connsiteY12" fmla="*/ 1648905 h 2104860"/>
              <a:gd name="connsiteX13" fmla="*/ 89201 w 2103393"/>
              <a:gd name="connsiteY13" fmla="*/ 2092081 h 2104860"/>
              <a:gd name="connsiteX14" fmla="*/ 577255 w 2103393"/>
              <a:gd name="connsiteY14" fmla="*/ 515723 h 2104860"/>
              <a:gd name="connsiteX15" fmla="*/ 807257 w 2103393"/>
              <a:gd name="connsiteY15" fmla="*/ 751335 h 2104860"/>
              <a:gd name="connsiteX16" fmla="*/ 969942 w 2103393"/>
              <a:gd name="connsiteY16" fmla="*/ 639139 h 2104860"/>
              <a:gd name="connsiteX17" fmla="*/ 930675 w 2103393"/>
              <a:gd name="connsiteY17" fmla="*/ 77953 h 2104860"/>
              <a:gd name="connsiteX0" fmla="*/ 930675 w 2103393"/>
              <a:gd name="connsiteY0" fmla="*/ 71187 h 2098094"/>
              <a:gd name="connsiteX1" fmla="*/ 1190398 w 2103393"/>
              <a:gd name="connsiteY1" fmla="*/ 69514 h 2098094"/>
              <a:gd name="connsiteX2" fmla="*/ 1177505 w 2103393"/>
              <a:gd name="connsiteY2" fmla="*/ 626763 h 2098094"/>
              <a:gd name="connsiteX3" fmla="*/ 1312141 w 2103393"/>
              <a:gd name="connsiteY3" fmla="*/ 705300 h 2098094"/>
              <a:gd name="connsiteX4" fmla="*/ 1508484 w 2103393"/>
              <a:gd name="connsiteY4" fmla="*/ 508957 h 2098094"/>
              <a:gd name="connsiteX5" fmla="*/ 2058246 w 2103393"/>
              <a:gd name="connsiteY5" fmla="*/ 2057266 h 2098094"/>
              <a:gd name="connsiteX6" fmla="*/ 1244822 w 2103393"/>
              <a:gd name="connsiteY6" fmla="*/ 1647748 h 2098094"/>
              <a:gd name="connsiteX7" fmla="*/ 1205554 w 2103393"/>
              <a:gd name="connsiteY7" fmla="*/ 1333601 h 2098094"/>
              <a:gd name="connsiteX8" fmla="*/ 1244823 w 2103393"/>
              <a:gd name="connsiteY8" fmla="*/ 890424 h 2098094"/>
              <a:gd name="connsiteX9" fmla="*/ 1076528 w 2103393"/>
              <a:gd name="connsiteY9" fmla="*/ 744569 h 2098094"/>
              <a:gd name="connsiteX10" fmla="*/ 885795 w 2103393"/>
              <a:gd name="connsiteY10" fmla="*/ 884814 h 2098094"/>
              <a:gd name="connsiteX11" fmla="*/ 919453 w 2103393"/>
              <a:gd name="connsiteY11" fmla="*/ 1322380 h 2098094"/>
              <a:gd name="connsiteX12" fmla="*/ 891405 w 2103393"/>
              <a:gd name="connsiteY12" fmla="*/ 1642139 h 2098094"/>
              <a:gd name="connsiteX13" fmla="*/ 89201 w 2103393"/>
              <a:gd name="connsiteY13" fmla="*/ 2085315 h 2098094"/>
              <a:gd name="connsiteX14" fmla="*/ 577255 w 2103393"/>
              <a:gd name="connsiteY14" fmla="*/ 508957 h 2098094"/>
              <a:gd name="connsiteX15" fmla="*/ 807257 w 2103393"/>
              <a:gd name="connsiteY15" fmla="*/ 744569 h 2098094"/>
              <a:gd name="connsiteX16" fmla="*/ 969942 w 2103393"/>
              <a:gd name="connsiteY16" fmla="*/ 632373 h 2098094"/>
              <a:gd name="connsiteX17" fmla="*/ 930675 w 2103393"/>
              <a:gd name="connsiteY17" fmla="*/ 71187 h 2098094"/>
              <a:gd name="connsiteX0" fmla="*/ 930675 w 2103393"/>
              <a:gd name="connsiteY0" fmla="*/ 75207 h 2102114"/>
              <a:gd name="connsiteX1" fmla="*/ 1190398 w 2103393"/>
              <a:gd name="connsiteY1" fmla="*/ 73534 h 2102114"/>
              <a:gd name="connsiteX2" fmla="*/ 1177505 w 2103393"/>
              <a:gd name="connsiteY2" fmla="*/ 630783 h 2102114"/>
              <a:gd name="connsiteX3" fmla="*/ 1312141 w 2103393"/>
              <a:gd name="connsiteY3" fmla="*/ 709320 h 2102114"/>
              <a:gd name="connsiteX4" fmla="*/ 1508484 w 2103393"/>
              <a:gd name="connsiteY4" fmla="*/ 512977 h 2102114"/>
              <a:gd name="connsiteX5" fmla="*/ 2058246 w 2103393"/>
              <a:gd name="connsiteY5" fmla="*/ 2061286 h 2102114"/>
              <a:gd name="connsiteX6" fmla="*/ 1244822 w 2103393"/>
              <a:gd name="connsiteY6" fmla="*/ 1651768 h 2102114"/>
              <a:gd name="connsiteX7" fmla="*/ 1205554 w 2103393"/>
              <a:gd name="connsiteY7" fmla="*/ 1337621 h 2102114"/>
              <a:gd name="connsiteX8" fmla="*/ 1244823 w 2103393"/>
              <a:gd name="connsiteY8" fmla="*/ 894444 h 2102114"/>
              <a:gd name="connsiteX9" fmla="*/ 1076528 w 2103393"/>
              <a:gd name="connsiteY9" fmla="*/ 748589 h 2102114"/>
              <a:gd name="connsiteX10" fmla="*/ 885795 w 2103393"/>
              <a:gd name="connsiteY10" fmla="*/ 888834 h 2102114"/>
              <a:gd name="connsiteX11" fmla="*/ 919453 w 2103393"/>
              <a:gd name="connsiteY11" fmla="*/ 1326400 h 2102114"/>
              <a:gd name="connsiteX12" fmla="*/ 891405 w 2103393"/>
              <a:gd name="connsiteY12" fmla="*/ 1646159 h 2102114"/>
              <a:gd name="connsiteX13" fmla="*/ 89201 w 2103393"/>
              <a:gd name="connsiteY13" fmla="*/ 2089335 h 2102114"/>
              <a:gd name="connsiteX14" fmla="*/ 577255 w 2103393"/>
              <a:gd name="connsiteY14" fmla="*/ 512977 h 2102114"/>
              <a:gd name="connsiteX15" fmla="*/ 807257 w 2103393"/>
              <a:gd name="connsiteY15" fmla="*/ 748589 h 2102114"/>
              <a:gd name="connsiteX16" fmla="*/ 969942 w 2103393"/>
              <a:gd name="connsiteY16" fmla="*/ 636393 h 2102114"/>
              <a:gd name="connsiteX17" fmla="*/ 930675 w 2103393"/>
              <a:gd name="connsiteY17" fmla="*/ 75207 h 210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103393" h="2102114">
                <a:moveTo>
                  <a:pt x="930675" y="75207"/>
                </a:moveTo>
                <a:cubicBezTo>
                  <a:pt x="914336" y="-26367"/>
                  <a:pt x="1202803" y="-23213"/>
                  <a:pt x="1190398" y="73534"/>
                </a:cubicBezTo>
                <a:lnTo>
                  <a:pt x="1177505" y="630783"/>
                </a:lnTo>
                <a:lnTo>
                  <a:pt x="1312141" y="709320"/>
                </a:lnTo>
                <a:cubicBezTo>
                  <a:pt x="1349539" y="621433"/>
                  <a:pt x="1403768" y="466228"/>
                  <a:pt x="1508484" y="512977"/>
                </a:cubicBezTo>
                <a:cubicBezTo>
                  <a:pt x="1961009" y="692492"/>
                  <a:pt x="2211581" y="1696648"/>
                  <a:pt x="2058246" y="2061286"/>
                </a:cubicBezTo>
                <a:cubicBezTo>
                  <a:pt x="1912391" y="2233320"/>
                  <a:pt x="1542142" y="1816322"/>
                  <a:pt x="1244822" y="1651768"/>
                </a:cubicBezTo>
                <a:cubicBezTo>
                  <a:pt x="1113927" y="1590061"/>
                  <a:pt x="1184984" y="1466646"/>
                  <a:pt x="1205554" y="1337621"/>
                </a:cubicBezTo>
                <a:cubicBezTo>
                  <a:pt x="1233603" y="1238514"/>
                  <a:pt x="1127017" y="1161846"/>
                  <a:pt x="1244823" y="894444"/>
                </a:cubicBezTo>
                <a:cubicBezTo>
                  <a:pt x="1188725" y="845826"/>
                  <a:pt x="1155065" y="802817"/>
                  <a:pt x="1076528" y="748589"/>
                </a:cubicBezTo>
                <a:cubicBezTo>
                  <a:pt x="973682" y="789728"/>
                  <a:pt x="949373" y="842086"/>
                  <a:pt x="885795" y="888834"/>
                </a:cubicBezTo>
                <a:cubicBezTo>
                  <a:pt x="951243" y="1053389"/>
                  <a:pt x="898883" y="1240382"/>
                  <a:pt x="919453" y="1326400"/>
                </a:cubicBezTo>
                <a:cubicBezTo>
                  <a:pt x="930673" y="1432986"/>
                  <a:pt x="1003602" y="1595671"/>
                  <a:pt x="891405" y="1646159"/>
                </a:cubicBezTo>
                <a:cubicBezTo>
                  <a:pt x="685711" y="1737785"/>
                  <a:pt x="311722" y="2121123"/>
                  <a:pt x="89201" y="2089335"/>
                </a:cubicBezTo>
                <a:cubicBezTo>
                  <a:pt x="-118362" y="2035107"/>
                  <a:pt x="33103" y="774768"/>
                  <a:pt x="577255" y="512977"/>
                </a:cubicBezTo>
                <a:cubicBezTo>
                  <a:pt x="704411" y="464359"/>
                  <a:pt x="736199" y="673791"/>
                  <a:pt x="807257" y="748589"/>
                </a:cubicBezTo>
                <a:lnTo>
                  <a:pt x="969942" y="636393"/>
                </a:lnTo>
                <a:cubicBezTo>
                  <a:pt x="968072" y="483058"/>
                  <a:pt x="947112" y="235825"/>
                  <a:pt x="930675" y="7520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5" name="Freeform 48">
            <a:extLst>
              <a:ext uri="{FF2B5EF4-FFF2-40B4-BE49-F238E27FC236}">
                <a16:creationId xmlns:a16="http://schemas.microsoft.com/office/drawing/2014/main" xmlns="" id="{67772B45-BD3F-44C4-8C3C-0A45A7F5D7AA}"/>
              </a:ext>
            </a:extLst>
          </p:cNvPr>
          <p:cNvSpPr>
            <a:spLocks noChangeAspect="1"/>
          </p:cNvSpPr>
          <p:nvPr/>
        </p:nvSpPr>
        <p:spPr>
          <a:xfrm>
            <a:off x="5278002" y="1454850"/>
            <a:ext cx="529812" cy="441236"/>
          </a:xfrm>
          <a:custGeom>
            <a:avLst/>
            <a:gdLst/>
            <a:ahLst/>
            <a:cxnLst/>
            <a:rect l="l" t="t" r="r" b="b"/>
            <a:pathLst>
              <a:path w="3240001" h="2698329">
                <a:moveTo>
                  <a:pt x="2548075" y="5025"/>
                </a:moveTo>
                <a:cubicBezTo>
                  <a:pt x="2888705" y="21427"/>
                  <a:pt x="3205543" y="144443"/>
                  <a:pt x="3236875" y="324866"/>
                </a:cubicBezTo>
                <a:cubicBezTo>
                  <a:pt x="3272384" y="584869"/>
                  <a:pt x="3000845" y="793843"/>
                  <a:pt x="2654112" y="922630"/>
                </a:cubicBezTo>
                <a:cubicBezTo>
                  <a:pt x="2512076" y="1002818"/>
                  <a:pt x="2288579" y="1396468"/>
                  <a:pt x="2077615" y="1155904"/>
                </a:cubicBezTo>
                <a:cubicBezTo>
                  <a:pt x="1902159" y="985808"/>
                  <a:pt x="1914692" y="662627"/>
                  <a:pt x="1946024" y="426923"/>
                </a:cubicBezTo>
                <a:cubicBezTo>
                  <a:pt x="1958557" y="234957"/>
                  <a:pt x="1977355" y="79442"/>
                  <a:pt x="2209208" y="25983"/>
                </a:cubicBezTo>
                <a:cubicBezTo>
                  <a:pt x="2318345" y="5936"/>
                  <a:pt x="2434532" y="-443"/>
                  <a:pt x="2548075" y="5025"/>
                </a:cubicBezTo>
                <a:close/>
                <a:moveTo>
                  <a:pt x="1184195" y="86"/>
                </a:moveTo>
                <a:cubicBezTo>
                  <a:pt x="1412849" y="2955"/>
                  <a:pt x="1621488" y="77771"/>
                  <a:pt x="1732975" y="244677"/>
                </a:cubicBezTo>
                <a:cubicBezTo>
                  <a:pt x="1866656" y="436642"/>
                  <a:pt x="1793548" y="672347"/>
                  <a:pt x="1801904" y="871602"/>
                </a:cubicBezTo>
                <a:cubicBezTo>
                  <a:pt x="1820702" y="1041698"/>
                  <a:pt x="1996160" y="1255532"/>
                  <a:pt x="1889631" y="1396469"/>
                </a:cubicBezTo>
                <a:cubicBezTo>
                  <a:pt x="1714174" y="1644320"/>
                  <a:pt x="1482324" y="1717219"/>
                  <a:pt x="1300601" y="1906754"/>
                </a:cubicBezTo>
                <a:cubicBezTo>
                  <a:pt x="1068750" y="2152178"/>
                  <a:pt x="736639" y="2754803"/>
                  <a:pt x="442124" y="2694054"/>
                </a:cubicBezTo>
                <a:cubicBezTo>
                  <a:pt x="189385" y="2609005"/>
                  <a:pt x="149697" y="2276103"/>
                  <a:pt x="78680" y="2016101"/>
                </a:cubicBezTo>
                <a:cubicBezTo>
                  <a:pt x="-50823" y="1442635"/>
                  <a:pt x="-61268" y="759824"/>
                  <a:pt x="366928" y="302996"/>
                </a:cubicBezTo>
                <a:cubicBezTo>
                  <a:pt x="563141" y="111638"/>
                  <a:pt x="890211" y="-3604"/>
                  <a:pt x="1184195" y="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Freeform 49">
            <a:extLst>
              <a:ext uri="{FF2B5EF4-FFF2-40B4-BE49-F238E27FC236}">
                <a16:creationId xmlns:a16="http://schemas.microsoft.com/office/drawing/2014/main" xmlns="" id="{7993CC28-260D-4BB5-BA6E-195B880D9905}"/>
              </a:ext>
            </a:extLst>
          </p:cNvPr>
          <p:cNvSpPr>
            <a:spLocks noChangeAspect="1"/>
          </p:cNvSpPr>
          <p:nvPr/>
        </p:nvSpPr>
        <p:spPr>
          <a:xfrm>
            <a:off x="6995432" y="1440016"/>
            <a:ext cx="470907" cy="470907"/>
          </a:xfrm>
          <a:custGeom>
            <a:avLst/>
            <a:gdLst>
              <a:gd name="connsiteX0" fmla="*/ 1054645 w 3259303"/>
              <a:gd name="connsiteY0" fmla="*/ 0 h 3248084"/>
              <a:gd name="connsiteX1" fmla="*/ 1469772 w 3259303"/>
              <a:gd name="connsiteY1" fmla="*/ 28049 h 3248084"/>
              <a:gd name="connsiteX2" fmla="*/ 1682945 w 3259303"/>
              <a:gd name="connsiteY2" fmla="*/ 740496 h 3248084"/>
              <a:gd name="connsiteX3" fmla="*/ 2417830 w 3259303"/>
              <a:gd name="connsiteY3" fmla="*/ 566592 h 3248084"/>
              <a:gd name="connsiteX4" fmla="*/ 3259303 w 3259303"/>
              <a:gd name="connsiteY4" fmla="*/ 1834410 h 3248084"/>
              <a:gd name="connsiteX5" fmla="*/ 2311244 w 3259303"/>
              <a:gd name="connsiteY5" fmla="*/ 3113448 h 3248084"/>
              <a:gd name="connsiteX6" fmla="*/ 622689 w 3259303"/>
              <a:gd name="connsiteY6" fmla="*/ 2670273 h 3248084"/>
              <a:gd name="connsiteX7" fmla="*/ 398297 w 3259303"/>
              <a:gd name="connsiteY7" fmla="*/ 3248084 h 3248084"/>
              <a:gd name="connsiteX8" fmla="*/ 0 w 3259303"/>
              <a:gd name="connsiteY8" fmla="*/ 3242474 h 3248084"/>
              <a:gd name="connsiteX9" fmla="*/ 218783 w 3259303"/>
              <a:gd name="connsiteY9" fmla="*/ 2333684 h 3248084"/>
              <a:gd name="connsiteX10" fmla="*/ 1593187 w 3259303"/>
              <a:gd name="connsiteY10" fmla="*/ 1997095 h 3248084"/>
              <a:gd name="connsiteX11" fmla="*/ 1250989 w 3259303"/>
              <a:gd name="connsiteY11" fmla="*/ 964889 h 3248084"/>
              <a:gd name="connsiteX12" fmla="*/ 1054645 w 3259303"/>
              <a:gd name="connsiteY12" fmla="*/ 0 h 3248084"/>
              <a:gd name="connsiteX0" fmla="*/ 1054645 w 3259303"/>
              <a:gd name="connsiteY0" fmla="*/ 0 h 3225645"/>
              <a:gd name="connsiteX1" fmla="*/ 1469772 w 3259303"/>
              <a:gd name="connsiteY1" fmla="*/ 5610 h 3225645"/>
              <a:gd name="connsiteX2" fmla="*/ 1682945 w 3259303"/>
              <a:gd name="connsiteY2" fmla="*/ 718057 h 3225645"/>
              <a:gd name="connsiteX3" fmla="*/ 2417830 w 3259303"/>
              <a:gd name="connsiteY3" fmla="*/ 544153 h 3225645"/>
              <a:gd name="connsiteX4" fmla="*/ 3259303 w 3259303"/>
              <a:gd name="connsiteY4" fmla="*/ 1811971 h 3225645"/>
              <a:gd name="connsiteX5" fmla="*/ 2311244 w 3259303"/>
              <a:gd name="connsiteY5" fmla="*/ 3091009 h 3225645"/>
              <a:gd name="connsiteX6" fmla="*/ 622689 w 3259303"/>
              <a:gd name="connsiteY6" fmla="*/ 2647834 h 3225645"/>
              <a:gd name="connsiteX7" fmla="*/ 398297 w 3259303"/>
              <a:gd name="connsiteY7" fmla="*/ 3225645 h 3225645"/>
              <a:gd name="connsiteX8" fmla="*/ 0 w 3259303"/>
              <a:gd name="connsiteY8" fmla="*/ 3220035 h 3225645"/>
              <a:gd name="connsiteX9" fmla="*/ 218783 w 3259303"/>
              <a:gd name="connsiteY9" fmla="*/ 2311245 h 3225645"/>
              <a:gd name="connsiteX10" fmla="*/ 1593187 w 3259303"/>
              <a:gd name="connsiteY10" fmla="*/ 1974656 h 3225645"/>
              <a:gd name="connsiteX11" fmla="*/ 1250989 w 3259303"/>
              <a:gd name="connsiteY11" fmla="*/ 942450 h 3225645"/>
              <a:gd name="connsiteX12" fmla="*/ 1054645 w 3259303"/>
              <a:gd name="connsiteY12" fmla="*/ 0 h 3225645"/>
              <a:gd name="connsiteX0" fmla="*/ 1054645 w 3259303"/>
              <a:gd name="connsiteY0" fmla="*/ 0 h 3242475"/>
              <a:gd name="connsiteX1" fmla="*/ 1469772 w 3259303"/>
              <a:gd name="connsiteY1" fmla="*/ 22440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54645 w 3259303"/>
              <a:gd name="connsiteY0" fmla="*/ 0 h 3242475"/>
              <a:gd name="connsiteX1" fmla="*/ 1464162 w 3259303"/>
              <a:gd name="connsiteY1" fmla="*/ 1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65864 w 3259303"/>
              <a:gd name="connsiteY0" fmla="*/ 5609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5609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04156 w 3197595"/>
              <a:gd name="connsiteY0" fmla="*/ 16828 h 3242474"/>
              <a:gd name="connsiteX1" fmla="*/ 1402454 w 3197595"/>
              <a:gd name="connsiteY1" fmla="*/ 0 h 3242474"/>
              <a:gd name="connsiteX2" fmla="*/ 1621237 w 3197595"/>
              <a:gd name="connsiteY2" fmla="*/ 734886 h 3242474"/>
              <a:gd name="connsiteX3" fmla="*/ 2356122 w 3197595"/>
              <a:gd name="connsiteY3" fmla="*/ 560982 h 3242474"/>
              <a:gd name="connsiteX4" fmla="*/ 3197595 w 3197595"/>
              <a:gd name="connsiteY4" fmla="*/ 1828800 h 3242474"/>
              <a:gd name="connsiteX5" fmla="*/ 2249536 w 3197595"/>
              <a:gd name="connsiteY5" fmla="*/ 3107838 h 3242474"/>
              <a:gd name="connsiteX6" fmla="*/ 560981 w 3197595"/>
              <a:gd name="connsiteY6" fmla="*/ 2664663 h 3242474"/>
              <a:gd name="connsiteX7" fmla="*/ 336589 w 3197595"/>
              <a:gd name="connsiteY7" fmla="*/ 3242474 h 3242474"/>
              <a:gd name="connsiteX8" fmla="*/ 0 w 3197595"/>
              <a:gd name="connsiteY8" fmla="*/ 3236864 h 3242474"/>
              <a:gd name="connsiteX9" fmla="*/ 387077 w 3197595"/>
              <a:gd name="connsiteY9" fmla="*/ 2232708 h 3242474"/>
              <a:gd name="connsiteX10" fmla="*/ 1514650 w 3197595"/>
              <a:gd name="connsiteY10" fmla="*/ 1991485 h 3242474"/>
              <a:gd name="connsiteX11" fmla="*/ 1189281 w 3197595"/>
              <a:gd name="connsiteY11" fmla="*/ 959279 h 3242474"/>
              <a:gd name="connsiteX12" fmla="*/ 1004156 w 3197595"/>
              <a:gd name="connsiteY12" fmla="*/ 16828 h 3242474"/>
              <a:gd name="connsiteX0" fmla="*/ 1011476 w 3204915"/>
              <a:gd name="connsiteY0" fmla="*/ 16828 h 3242474"/>
              <a:gd name="connsiteX1" fmla="*/ 1409774 w 3204915"/>
              <a:gd name="connsiteY1" fmla="*/ 0 h 3242474"/>
              <a:gd name="connsiteX2" fmla="*/ 1628557 w 3204915"/>
              <a:gd name="connsiteY2" fmla="*/ 734886 h 3242474"/>
              <a:gd name="connsiteX3" fmla="*/ 2363442 w 3204915"/>
              <a:gd name="connsiteY3" fmla="*/ 560982 h 3242474"/>
              <a:gd name="connsiteX4" fmla="*/ 3204915 w 3204915"/>
              <a:gd name="connsiteY4" fmla="*/ 1828800 h 3242474"/>
              <a:gd name="connsiteX5" fmla="*/ 2256856 w 3204915"/>
              <a:gd name="connsiteY5" fmla="*/ 3107838 h 3242474"/>
              <a:gd name="connsiteX6" fmla="*/ 568301 w 3204915"/>
              <a:gd name="connsiteY6" fmla="*/ 2664663 h 3242474"/>
              <a:gd name="connsiteX7" fmla="*/ 343909 w 3204915"/>
              <a:gd name="connsiteY7" fmla="*/ 3242474 h 3242474"/>
              <a:gd name="connsiteX8" fmla="*/ 7320 w 3204915"/>
              <a:gd name="connsiteY8" fmla="*/ 3236864 h 3242474"/>
              <a:gd name="connsiteX9" fmla="*/ 394397 w 3204915"/>
              <a:gd name="connsiteY9" fmla="*/ 2232708 h 3242474"/>
              <a:gd name="connsiteX10" fmla="*/ 1521970 w 3204915"/>
              <a:gd name="connsiteY10" fmla="*/ 1991485 h 3242474"/>
              <a:gd name="connsiteX11" fmla="*/ 1196601 w 3204915"/>
              <a:gd name="connsiteY11" fmla="*/ 959279 h 3242474"/>
              <a:gd name="connsiteX12" fmla="*/ 1011476 w 3204915"/>
              <a:gd name="connsiteY12" fmla="*/ 16828 h 3242474"/>
              <a:gd name="connsiteX0" fmla="*/ 1007292 w 3200731"/>
              <a:gd name="connsiteY0" fmla="*/ 16828 h 3242474"/>
              <a:gd name="connsiteX1" fmla="*/ 1405590 w 3200731"/>
              <a:gd name="connsiteY1" fmla="*/ 0 h 3242474"/>
              <a:gd name="connsiteX2" fmla="*/ 1624373 w 3200731"/>
              <a:gd name="connsiteY2" fmla="*/ 734886 h 3242474"/>
              <a:gd name="connsiteX3" fmla="*/ 2359258 w 3200731"/>
              <a:gd name="connsiteY3" fmla="*/ 560982 h 3242474"/>
              <a:gd name="connsiteX4" fmla="*/ 3200731 w 3200731"/>
              <a:gd name="connsiteY4" fmla="*/ 1828800 h 3242474"/>
              <a:gd name="connsiteX5" fmla="*/ 2252672 w 3200731"/>
              <a:gd name="connsiteY5" fmla="*/ 3107838 h 3242474"/>
              <a:gd name="connsiteX6" fmla="*/ 564117 w 3200731"/>
              <a:gd name="connsiteY6" fmla="*/ 2664663 h 3242474"/>
              <a:gd name="connsiteX7" fmla="*/ 339725 w 3200731"/>
              <a:gd name="connsiteY7" fmla="*/ 3242474 h 3242474"/>
              <a:gd name="connsiteX8" fmla="*/ 3136 w 3200731"/>
              <a:gd name="connsiteY8" fmla="*/ 3236864 h 3242474"/>
              <a:gd name="connsiteX9" fmla="*/ 390213 w 3200731"/>
              <a:gd name="connsiteY9" fmla="*/ 2232708 h 3242474"/>
              <a:gd name="connsiteX10" fmla="*/ 1517786 w 3200731"/>
              <a:gd name="connsiteY10" fmla="*/ 1991485 h 3242474"/>
              <a:gd name="connsiteX11" fmla="*/ 1192417 w 3200731"/>
              <a:gd name="connsiteY11" fmla="*/ 959279 h 3242474"/>
              <a:gd name="connsiteX12" fmla="*/ 1007292 w 3200731"/>
              <a:gd name="connsiteY12" fmla="*/ 16828 h 3242474"/>
              <a:gd name="connsiteX0" fmla="*/ 1051443 w 3244882"/>
              <a:gd name="connsiteY0" fmla="*/ 16828 h 3242474"/>
              <a:gd name="connsiteX1" fmla="*/ 1449741 w 3244882"/>
              <a:gd name="connsiteY1" fmla="*/ 0 h 3242474"/>
              <a:gd name="connsiteX2" fmla="*/ 1668524 w 3244882"/>
              <a:gd name="connsiteY2" fmla="*/ 734886 h 3242474"/>
              <a:gd name="connsiteX3" fmla="*/ 2403409 w 3244882"/>
              <a:gd name="connsiteY3" fmla="*/ 560982 h 3242474"/>
              <a:gd name="connsiteX4" fmla="*/ 3244882 w 3244882"/>
              <a:gd name="connsiteY4" fmla="*/ 1828800 h 3242474"/>
              <a:gd name="connsiteX5" fmla="*/ 2296823 w 3244882"/>
              <a:gd name="connsiteY5" fmla="*/ 3107838 h 3242474"/>
              <a:gd name="connsiteX6" fmla="*/ 608268 w 3244882"/>
              <a:gd name="connsiteY6" fmla="*/ 2664663 h 3242474"/>
              <a:gd name="connsiteX7" fmla="*/ 383876 w 3244882"/>
              <a:gd name="connsiteY7" fmla="*/ 3242474 h 3242474"/>
              <a:gd name="connsiteX8" fmla="*/ 2408 w 3244882"/>
              <a:gd name="connsiteY8" fmla="*/ 3236864 h 3242474"/>
              <a:gd name="connsiteX9" fmla="*/ 434364 w 3244882"/>
              <a:gd name="connsiteY9" fmla="*/ 2232708 h 3242474"/>
              <a:gd name="connsiteX10" fmla="*/ 1561937 w 3244882"/>
              <a:gd name="connsiteY10" fmla="*/ 1991485 h 3242474"/>
              <a:gd name="connsiteX11" fmla="*/ 1236568 w 3244882"/>
              <a:gd name="connsiteY11" fmla="*/ 959279 h 3242474"/>
              <a:gd name="connsiteX12" fmla="*/ 1051443 w 3244882"/>
              <a:gd name="connsiteY12" fmla="*/ 16828 h 3242474"/>
              <a:gd name="connsiteX0" fmla="*/ 1049313 w 3242752"/>
              <a:gd name="connsiteY0" fmla="*/ 16828 h 3242474"/>
              <a:gd name="connsiteX1" fmla="*/ 1447611 w 3242752"/>
              <a:gd name="connsiteY1" fmla="*/ 0 h 3242474"/>
              <a:gd name="connsiteX2" fmla="*/ 1666394 w 3242752"/>
              <a:gd name="connsiteY2" fmla="*/ 734886 h 3242474"/>
              <a:gd name="connsiteX3" fmla="*/ 2401279 w 3242752"/>
              <a:gd name="connsiteY3" fmla="*/ 560982 h 3242474"/>
              <a:gd name="connsiteX4" fmla="*/ 3242752 w 3242752"/>
              <a:gd name="connsiteY4" fmla="*/ 1828800 h 3242474"/>
              <a:gd name="connsiteX5" fmla="*/ 2294693 w 3242752"/>
              <a:gd name="connsiteY5" fmla="*/ 3107838 h 3242474"/>
              <a:gd name="connsiteX6" fmla="*/ 606138 w 3242752"/>
              <a:gd name="connsiteY6" fmla="*/ 2664663 h 3242474"/>
              <a:gd name="connsiteX7" fmla="*/ 381746 w 3242752"/>
              <a:gd name="connsiteY7" fmla="*/ 3242474 h 3242474"/>
              <a:gd name="connsiteX8" fmla="*/ 278 w 3242752"/>
              <a:gd name="connsiteY8" fmla="*/ 3236864 h 3242474"/>
              <a:gd name="connsiteX9" fmla="*/ 432234 w 3242752"/>
              <a:gd name="connsiteY9" fmla="*/ 2232708 h 3242474"/>
              <a:gd name="connsiteX10" fmla="*/ 1559807 w 3242752"/>
              <a:gd name="connsiteY10" fmla="*/ 1991485 h 3242474"/>
              <a:gd name="connsiteX11" fmla="*/ 1234438 w 3242752"/>
              <a:gd name="connsiteY11" fmla="*/ 959279 h 3242474"/>
              <a:gd name="connsiteX12" fmla="*/ 1049313 w 3242752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34409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516103 w 3203206"/>
              <a:gd name="connsiteY9" fmla="*/ 224953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03570" h="3242474">
                <a:moveTo>
                  <a:pt x="1049035" y="16828"/>
                </a:moveTo>
                <a:lnTo>
                  <a:pt x="1447333" y="0"/>
                </a:lnTo>
                <a:cubicBezTo>
                  <a:pt x="1441724" y="284231"/>
                  <a:pt x="1413674" y="613340"/>
                  <a:pt x="1666116" y="734886"/>
                </a:cubicBezTo>
                <a:cubicBezTo>
                  <a:pt x="1888639" y="783504"/>
                  <a:pt x="1937256" y="473095"/>
                  <a:pt x="2401001" y="560982"/>
                </a:cubicBezTo>
                <a:cubicBezTo>
                  <a:pt x="2875965" y="635779"/>
                  <a:pt x="3216295" y="1035945"/>
                  <a:pt x="3203206" y="1834409"/>
                </a:cubicBezTo>
                <a:cubicBezTo>
                  <a:pt x="3175156" y="2587994"/>
                  <a:pt x="2844177" y="2814257"/>
                  <a:pt x="2300025" y="3046130"/>
                </a:cubicBezTo>
                <a:cubicBezTo>
                  <a:pt x="1406194" y="3347190"/>
                  <a:pt x="820903" y="2705801"/>
                  <a:pt x="605860" y="2664663"/>
                </a:cubicBezTo>
                <a:cubicBezTo>
                  <a:pt x="379598" y="2621655"/>
                  <a:pt x="355288" y="2954503"/>
                  <a:pt x="381468" y="3242474"/>
                </a:cubicBezTo>
                <a:lnTo>
                  <a:pt x="0" y="3236864"/>
                </a:lnTo>
                <a:cubicBezTo>
                  <a:pt x="9350" y="2823607"/>
                  <a:pt x="-31788" y="2191567"/>
                  <a:pt x="516103" y="2249538"/>
                </a:cubicBezTo>
                <a:cubicBezTo>
                  <a:pt x="918138" y="2305637"/>
                  <a:pt x="1303347" y="2423441"/>
                  <a:pt x="1559529" y="1991485"/>
                </a:cubicBezTo>
                <a:cubicBezTo>
                  <a:pt x="1720344" y="1686686"/>
                  <a:pt x="1701645" y="1337006"/>
                  <a:pt x="1234160" y="959279"/>
                </a:cubicBezTo>
                <a:cubicBezTo>
                  <a:pt x="1155622" y="891961"/>
                  <a:pt x="981717" y="516102"/>
                  <a:pt x="1049035" y="168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7" name="Freeform 50">
            <a:extLst>
              <a:ext uri="{FF2B5EF4-FFF2-40B4-BE49-F238E27FC236}">
                <a16:creationId xmlns:a16="http://schemas.microsoft.com/office/drawing/2014/main" xmlns="" id="{605A5CD8-DE95-4E92-98B2-C8DFAA6AF85E}"/>
              </a:ext>
            </a:extLst>
          </p:cNvPr>
          <p:cNvSpPr>
            <a:spLocks noChangeAspect="1"/>
          </p:cNvSpPr>
          <p:nvPr/>
        </p:nvSpPr>
        <p:spPr>
          <a:xfrm>
            <a:off x="6115987" y="1451770"/>
            <a:ext cx="529812" cy="447396"/>
          </a:xfrm>
          <a:custGeom>
            <a:avLst/>
            <a:gdLst/>
            <a:ahLst/>
            <a:cxnLst/>
            <a:rect l="l" t="t" r="r" b="b"/>
            <a:pathLst>
              <a:path w="3213653" h="2719059">
                <a:moveTo>
                  <a:pt x="1378151" y="1333546"/>
                </a:moveTo>
                <a:cubicBezTo>
                  <a:pt x="1319627" y="1375402"/>
                  <a:pt x="1250513" y="1400241"/>
                  <a:pt x="1177640" y="1404742"/>
                </a:cubicBezTo>
                <a:cubicBezTo>
                  <a:pt x="1183273" y="1421668"/>
                  <a:pt x="1185388" y="1439329"/>
                  <a:pt x="1185029" y="1457608"/>
                </a:cubicBezTo>
                <a:lnTo>
                  <a:pt x="1182201" y="1517198"/>
                </a:lnTo>
                <a:cubicBezTo>
                  <a:pt x="1256472" y="1514781"/>
                  <a:pt x="1326341" y="1484168"/>
                  <a:pt x="1378151" y="1432005"/>
                </a:cubicBezTo>
                <a:close/>
                <a:moveTo>
                  <a:pt x="1765736" y="0"/>
                </a:moveTo>
                <a:cubicBezTo>
                  <a:pt x="1820598" y="0"/>
                  <a:pt x="1865072" y="44474"/>
                  <a:pt x="1865072" y="99336"/>
                </a:cubicBezTo>
                <a:lnTo>
                  <a:pt x="1865072" y="1145199"/>
                </a:lnTo>
                <a:cubicBezTo>
                  <a:pt x="1927584" y="1198906"/>
                  <a:pt x="2002197" y="1234373"/>
                  <a:pt x="2081262" y="1252128"/>
                </a:cubicBezTo>
                <a:cubicBezTo>
                  <a:pt x="2096727" y="1219747"/>
                  <a:pt x="2112543" y="1186289"/>
                  <a:pt x="2123992" y="1149920"/>
                </a:cubicBezTo>
                <a:cubicBezTo>
                  <a:pt x="1899600" y="1041464"/>
                  <a:pt x="1832282" y="585198"/>
                  <a:pt x="1933258" y="437473"/>
                </a:cubicBezTo>
                <a:cubicBezTo>
                  <a:pt x="2028156" y="327848"/>
                  <a:pt x="2131647" y="265468"/>
                  <a:pt x="2345195" y="261608"/>
                </a:cubicBezTo>
                <a:cubicBezTo>
                  <a:pt x="2375702" y="261056"/>
                  <a:pt x="2408455" y="261699"/>
                  <a:pt x="2443750" y="263569"/>
                </a:cubicBezTo>
                <a:cubicBezTo>
                  <a:pt x="2954244" y="291618"/>
                  <a:pt x="3189856" y="886259"/>
                  <a:pt x="3206686" y="1323824"/>
                </a:cubicBezTo>
                <a:cubicBezTo>
                  <a:pt x="3247823" y="2015701"/>
                  <a:pt x="3103839" y="2270013"/>
                  <a:pt x="2853267" y="2462617"/>
                </a:cubicBezTo>
                <a:cubicBezTo>
                  <a:pt x="2511068" y="2735627"/>
                  <a:pt x="2157650" y="2470097"/>
                  <a:pt x="2084722" y="2170906"/>
                </a:cubicBezTo>
                <a:cubicBezTo>
                  <a:pt x="2058544" y="2038140"/>
                  <a:pt x="2127730" y="1922204"/>
                  <a:pt x="2202528" y="1800658"/>
                </a:cubicBezTo>
                <a:lnTo>
                  <a:pt x="2143866" y="1730900"/>
                </a:lnTo>
                <a:cubicBezTo>
                  <a:pt x="2096151" y="1741682"/>
                  <a:pt x="2046910" y="1746675"/>
                  <a:pt x="1997032" y="1746402"/>
                </a:cubicBezTo>
                <a:lnTo>
                  <a:pt x="1887189" y="1736891"/>
                </a:lnTo>
                <a:lnTo>
                  <a:pt x="1887189" y="2619722"/>
                </a:lnTo>
                <a:cubicBezTo>
                  <a:pt x="1887189" y="2674584"/>
                  <a:pt x="1842715" y="2719058"/>
                  <a:pt x="1787853" y="2719058"/>
                </a:cubicBezTo>
                <a:cubicBezTo>
                  <a:pt x="1732991" y="2719058"/>
                  <a:pt x="1688517" y="2674584"/>
                  <a:pt x="1688517" y="2619722"/>
                </a:cubicBezTo>
                <a:lnTo>
                  <a:pt x="1688517" y="1730093"/>
                </a:lnTo>
                <a:cubicBezTo>
                  <a:pt x="1688517" y="1710960"/>
                  <a:pt x="1693926" y="1693091"/>
                  <a:pt x="1704798" y="1678857"/>
                </a:cubicBezTo>
                <a:cubicBezTo>
                  <a:pt x="1659024" y="1659660"/>
                  <a:pt x="1616387" y="1633873"/>
                  <a:pt x="1576823" y="1603655"/>
                </a:cubicBezTo>
                <a:lnTo>
                  <a:pt x="1576823" y="2619723"/>
                </a:lnTo>
                <a:cubicBezTo>
                  <a:pt x="1576823" y="2674585"/>
                  <a:pt x="1532349" y="2719059"/>
                  <a:pt x="1477487" y="2719059"/>
                </a:cubicBezTo>
                <a:cubicBezTo>
                  <a:pt x="1422625" y="2719059"/>
                  <a:pt x="1378151" y="2674585"/>
                  <a:pt x="1378151" y="2619723"/>
                </a:cubicBezTo>
                <a:lnTo>
                  <a:pt x="1378151" y="1615564"/>
                </a:lnTo>
                <a:cubicBezTo>
                  <a:pt x="1313743" y="1650180"/>
                  <a:pt x="1240907" y="1668612"/>
                  <a:pt x="1165758" y="1668570"/>
                </a:cubicBezTo>
                <a:lnTo>
                  <a:pt x="1143358" y="1665899"/>
                </a:lnTo>
                <a:cubicBezTo>
                  <a:pt x="1108602" y="1733381"/>
                  <a:pt x="1056017" y="1769960"/>
                  <a:pt x="1011125" y="1833465"/>
                </a:cubicBezTo>
                <a:cubicBezTo>
                  <a:pt x="1085923" y="1955011"/>
                  <a:pt x="1155109" y="2070947"/>
                  <a:pt x="1128931" y="2203713"/>
                </a:cubicBezTo>
                <a:cubicBezTo>
                  <a:pt x="1056003" y="2502904"/>
                  <a:pt x="702585" y="2768434"/>
                  <a:pt x="360386" y="2495424"/>
                </a:cubicBezTo>
                <a:cubicBezTo>
                  <a:pt x="109814" y="2302820"/>
                  <a:pt x="-34170" y="2048508"/>
                  <a:pt x="6967" y="1356631"/>
                </a:cubicBezTo>
                <a:cubicBezTo>
                  <a:pt x="23797" y="919066"/>
                  <a:pt x="259409" y="324425"/>
                  <a:pt x="769903" y="296376"/>
                </a:cubicBezTo>
                <a:cubicBezTo>
                  <a:pt x="805198" y="294506"/>
                  <a:pt x="837951" y="293863"/>
                  <a:pt x="868458" y="294415"/>
                </a:cubicBezTo>
                <a:cubicBezTo>
                  <a:pt x="1082006" y="298276"/>
                  <a:pt x="1185497" y="360655"/>
                  <a:pt x="1280395" y="470280"/>
                </a:cubicBezTo>
                <a:cubicBezTo>
                  <a:pt x="1381371" y="618005"/>
                  <a:pt x="1314053" y="1074271"/>
                  <a:pt x="1089661" y="1182727"/>
                </a:cubicBezTo>
                <a:cubicBezTo>
                  <a:pt x="1098183" y="1209798"/>
                  <a:pt x="1109125" y="1235256"/>
                  <a:pt x="1120578" y="1259840"/>
                </a:cubicBezTo>
                <a:cubicBezTo>
                  <a:pt x="1123656" y="1260899"/>
                  <a:pt x="1126770" y="1260948"/>
                  <a:pt x="1129891" y="1260950"/>
                </a:cubicBezTo>
                <a:cubicBezTo>
                  <a:pt x="1227949" y="1261006"/>
                  <a:pt x="1320161" y="1214330"/>
                  <a:pt x="1378151" y="1135267"/>
                </a:cubicBezTo>
                <a:lnTo>
                  <a:pt x="1378151" y="118395"/>
                </a:lnTo>
                <a:cubicBezTo>
                  <a:pt x="1378151" y="63533"/>
                  <a:pt x="1422625" y="19059"/>
                  <a:pt x="1477487" y="19059"/>
                </a:cubicBezTo>
                <a:cubicBezTo>
                  <a:pt x="1532349" y="19059"/>
                  <a:pt x="1576823" y="63533"/>
                  <a:pt x="1576823" y="118395"/>
                </a:cubicBezTo>
                <a:lnTo>
                  <a:pt x="1576823" y="1413063"/>
                </a:lnTo>
                <a:cubicBezTo>
                  <a:pt x="1680597" y="1536757"/>
                  <a:pt x="1834575" y="1607590"/>
                  <a:pt x="1997786" y="1608484"/>
                </a:cubicBezTo>
                <a:lnTo>
                  <a:pt x="2057480" y="1605248"/>
                </a:lnTo>
                <a:cubicBezTo>
                  <a:pt x="2038910" y="1561698"/>
                  <a:pt x="2027992" y="1505121"/>
                  <a:pt x="2028624" y="1424801"/>
                </a:cubicBezTo>
                <a:lnTo>
                  <a:pt x="2034537" y="1382501"/>
                </a:lnTo>
                <a:cubicBezTo>
                  <a:pt x="1972012" y="1367348"/>
                  <a:pt x="1912047" y="1342676"/>
                  <a:pt x="1856155" y="1310037"/>
                </a:cubicBezTo>
                <a:cubicBezTo>
                  <a:pt x="1840993" y="1344880"/>
                  <a:pt x="1806188" y="1369059"/>
                  <a:pt x="1765736" y="1369059"/>
                </a:cubicBezTo>
                <a:cubicBezTo>
                  <a:pt x="1710874" y="1369059"/>
                  <a:pt x="1666400" y="1324585"/>
                  <a:pt x="1666400" y="1269723"/>
                </a:cubicBezTo>
                <a:lnTo>
                  <a:pt x="1666400" y="99336"/>
                </a:lnTo>
                <a:cubicBezTo>
                  <a:pt x="1666400" y="44474"/>
                  <a:pt x="1710874" y="0"/>
                  <a:pt x="176573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8" name="Teardrop 9">
            <a:extLst>
              <a:ext uri="{FF2B5EF4-FFF2-40B4-BE49-F238E27FC236}">
                <a16:creationId xmlns:a16="http://schemas.microsoft.com/office/drawing/2014/main" xmlns="" id="{4408BA9B-C6A7-4C33-9FEA-0E214549F256}"/>
              </a:ext>
            </a:extLst>
          </p:cNvPr>
          <p:cNvSpPr>
            <a:spLocks noChangeAspect="1"/>
          </p:cNvSpPr>
          <p:nvPr/>
        </p:nvSpPr>
        <p:spPr>
          <a:xfrm rot="18900000">
            <a:off x="7840756" y="2475143"/>
            <a:ext cx="512877" cy="437727"/>
          </a:xfrm>
          <a:custGeom>
            <a:avLst/>
            <a:gdLst/>
            <a:ahLst/>
            <a:cxnLst/>
            <a:rect l="l" t="t" r="r" b="b"/>
            <a:pathLst>
              <a:path w="3552042" h="3031575">
                <a:moveTo>
                  <a:pt x="1499560" y="1284945"/>
                </a:moveTo>
                <a:lnTo>
                  <a:pt x="1272419" y="1057805"/>
                </a:lnTo>
                <a:lnTo>
                  <a:pt x="1054631" y="1275593"/>
                </a:lnTo>
                <a:lnTo>
                  <a:pt x="836843" y="1057805"/>
                </a:lnTo>
                <a:lnTo>
                  <a:pt x="609703" y="1284945"/>
                </a:lnTo>
                <a:lnTo>
                  <a:pt x="827491" y="1502733"/>
                </a:lnTo>
                <a:lnTo>
                  <a:pt x="609703" y="1720522"/>
                </a:lnTo>
                <a:lnTo>
                  <a:pt x="836843" y="1947662"/>
                </a:lnTo>
                <a:lnTo>
                  <a:pt x="1054631" y="1729874"/>
                </a:lnTo>
                <a:lnTo>
                  <a:pt x="1272419" y="1947662"/>
                </a:lnTo>
                <a:lnTo>
                  <a:pt x="1499560" y="1720522"/>
                </a:lnTo>
                <a:lnTo>
                  <a:pt x="1281771" y="1502733"/>
                </a:lnTo>
                <a:close/>
                <a:moveTo>
                  <a:pt x="3552042" y="1021270"/>
                </a:moveTo>
                <a:cubicBezTo>
                  <a:pt x="3346428" y="1488389"/>
                  <a:pt x="3240687" y="1885112"/>
                  <a:pt x="3146822" y="2229032"/>
                </a:cubicBezTo>
                <a:cubicBezTo>
                  <a:pt x="3047091" y="2666397"/>
                  <a:pt x="2787512" y="3031575"/>
                  <a:pt x="2344279" y="3031575"/>
                </a:cubicBezTo>
                <a:cubicBezTo>
                  <a:pt x="1991740" y="3031575"/>
                  <a:pt x="1692293" y="2804263"/>
                  <a:pt x="1587926" y="2487045"/>
                </a:cubicBezTo>
                <a:cubicBezTo>
                  <a:pt x="1859795" y="2308350"/>
                  <a:pt x="2033031" y="1980125"/>
                  <a:pt x="2117061" y="1611614"/>
                </a:cubicBezTo>
                <a:cubicBezTo>
                  <a:pt x="2127904" y="1571883"/>
                  <a:pt x="2138872" y="1531598"/>
                  <a:pt x="2150086" y="1490753"/>
                </a:cubicBezTo>
                <a:cubicBezTo>
                  <a:pt x="2212338" y="1465032"/>
                  <a:pt x="2277652" y="1444164"/>
                  <a:pt x="2344279" y="1426490"/>
                </a:cubicBezTo>
                <a:cubicBezTo>
                  <a:pt x="2764465" y="1315024"/>
                  <a:pt x="3073190" y="1226884"/>
                  <a:pt x="3552042" y="1021270"/>
                </a:cubicBezTo>
                <a:close/>
                <a:moveTo>
                  <a:pt x="2557365" y="0"/>
                </a:moveTo>
                <a:cubicBezTo>
                  <a:pt x="2295797" y="594236"/>
                  <a:pt x="2161281" y="1098917"/>
                  <a:pt x="2041873" y="1536428"/>
                </a:cubicBezTo>
                <a:cubicBezTo>
                  <a:pt x="1915003" y="2092812"/>
                  <a:pt x="1584785" y="2557364"/>
                  <a:pt x="1020937" y="2557364"/>
                </a:cubicBezTo>
                <a:cubicBezTo>
                  <a:pt x="457089" y="2557364"/>
                  <a:pt x="0" y="2100276"/>
                  <a:pt x="0" y="1536428"/>
                </a:cubicBezTo>
                <a:cubicBezTo>
                  <a:pt x="0" y="972580"/>
                  <a:pt x="475939" y="660066"/>
                  <a:pt x="1020937" y="515492"/>
                </a:cubicBezTo>
                <a:cubicBezTo>
                  <a:pt x="1555467" y="373694"/>
                  <a:pt x="1948204" y="261568"/>
                  <a:pt x="255736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9" name="Freeform 97">
            <a:extLst>
              <a:ext uri="{FF2B5EF4-FFF2-40B4-BE49-F238E27FC236}">
                <a16:creationId xmlns:a16="http://schemas.microsoft.com/office/drawing/2014/main" xmlns="" id="{EC2CC9E2-613C-4C7C-AA96-FC8E238EAB9F}"/>
              </a:ext>
            </a:extLst>
          </p:cNvPr>
          <p:cNvSpPr>
            <a:spLocks noChangeAspect="1"/>
          </p:cNvSpPr>
          <p:nvPr/>
        </p:nvSpPr>
        <p:spPr>
          <a:xfrm>
            <a:off x="8560808" y="1444151"/>
            <a:ext cx="619107" cy="462636"/>
          </a:xfrm>
          <a:custGeom>
            <a:avLst/>
            <a:gdLst/>
            <a:ahLst/>
            <a:cxnLst/>
            <a:rect l="l" t="t" r="r" b="b"/>
            <a:pathLst>
              <a:path w="3246245" h="2425805">
                <a:moveTo>
                  <a:pt x="2545666" y="706851"/>
                </a:moveTo>
                <a:cubicBezTo>
                  <a:pt x="2704742" y="706851"/>
                  <a:pt x="2833698" y="835807"/>
                  <a:pt x="2833698" y="994883"/>
                </a:cubicBezTo>
                <a:cubicBezTo>
                  <a:pt x="2833698" y="1153959"/>
                  <a:pt x="2704742" y="1282915"/>
                  <a:pt x="2545666" y="1282915"/>
                </a:cubicBezTo>
                <a:cubicBezTo>
                  <a:pt x="2386590" y="1282915"/>
                  <a:pt x="2257634" y="1153959"/>
                  <a:pt x="2257634" y="994883"/>
                </a:cubicBezTo>
                <a:cubicBezTo>
                  <a:pt x="2257634" y="835807"/>
                  <a:pt x="2386590" y="706851"/>
                  <a:pt x="2545666" y="706851"/>
                </a:cubicBezTo>
                <a:close/>
                <a:moveTo>
                  <a:pt x="700580" y="706851"/>
                </a:moveTo>
                <a:cubicBezTo>
                  <a:pt x="859656" y="706851"/>
                  <a:pt x="988612" y="835807"/>
                  <a:pt x="988612" y="994883"/>
                </a:cubicBezTo>
                <a:cubicBezTo>
                  <a:pt x="988612" y="1153959"/>
                  <a:pt x="859656" y="1282915"/>
                  <a:pt x="700580" y="1282915"/>
                </a:cubicBezTo>
                <a:cubicBezTo>
                  <a:pt x="541504" y="1282915"/>
                  <a:pt x="412548" y="1153959"/>
                  <a:pt x="412548" y="994883"/>
                </a:cubicBezTo>
                <a:cubicBezTo>
                  <a:pt x="412548" y="835807"/>
                  <a:pt x="541504" y="706851"/>
                  <a:pt x="700580" y="706851"/>
                </a:cubicBezTo>
                <a:close/>
                <a:moveTo>
                  <a:pt x="1619971" y="0"/>
                </a:moveTo>
                <a:cubicBezTo>
                  <a:pt x="1621025" y="5"/>
                  <a:pt x="1622076" y="12"/>
                  <a:pt x="1623123" y="141"/>
                </a:cubicBezTo>
                <a:cubicBezTo>
                  <a:pt x="1624170" y="12"/>
                  <a:pt x="1625221" y="5"/>
                  <a:pt x="1626275" y="0"/>
                </a:cubicBezTo>
                <a:lnTo>
                  <a:pt x="1626274" y="282"/>
                </a:lnTo>
                <a:cubicBezTo>
                  <a:pt x="1966825" y="4283"/>
                  <a:pt x="1974816" y="220494"/>
                  <a:pt x="2177568" y="171426"/>
                </a:cubicBezTo>
                <a:cubicBezTo>
                  <a:pt x="2600959" y="50212"/>
                  <a:pt x="2963165" y="85364"/>
                  <a:pt x="3172404" y="310875"/>
                </a:cubicBezTo>
                <a:cubicBezTo>
                  <a:pt x="3300075" y="473051"/>
                  <a:pt x="3301971" y="794993"/>
                  <a:pt x="2851767" y="1164523"/>
                </a:cubicBezTo>
                <a:cubicBezTo>
                  <a:pt x="2918303" y="1029844"/>
                  <a:pt x="2927052" y="857771"/>
                  <a:pt x="2799829" y="746887"/>
                </a:cubicBezTo>
                <a:cubicBezTo>
                  <a:pt x="3115459" y="786295"/>
                  <a:pt x="3165949" y="533368"/>
                  <a:pt x="3049873" y="419809"/>
                </a:cubicBezTo>
                <a:cubicBezTo>
                  <a:pt x="2811516" y="207658"/>
                  <a:pt x="2338612" y="298041"/>
                  <a:pt x="2253222" y="493802"/>
                </a:cubicBezTo>
                <a:cubicBezTo>
                  <a:pt x="2139861" y="783555"/>
                  <a:pt x="2165869" y="1185485"/>
                  <a:pt x="2076302" y="1369861"/>
                </a:cubicBezTo>
                <a:cubicBezTo>
                  <a:pt x="1906668" y="1634081"/>
                  <a:pt x="1716639" y="1881305"/>
                  <a:pt x="1713569" y="2080938"/>
                </a:cubicBezTo>
                <a:cubicBezTo>
                  <a:pt x="1706472" y="2158984"/>
                  <a:pt x="1709123" y="2405980"/>
                  <a:pt x="1625847" y="2423204"/>
                </a:cubicBezTo>
                <a:cubicBezTo>
                  <a:pt x="1625847" y="2424071"/>
                  <a:pt x="1625843" y="2424938"/>
                  <a:pt x="1625839" y="2425805"/>
                </a:cubicBezTo>
                <a:lnTo>
                  <a:pt x="1623123" y="2424507"/>
                </a:lnTo>
                <a:lnTo>
                  <a:pt x="1620407" y="2425805"/>
                </a:lnTo>
                <a:cubicBezTo>
                  <a:pt x="1620403" y="2424938"/>
                  <a:pt x="1620399" y="2424071"/>
                  <a:pt x="1620399" y="2423204"/>
                </a:cubicBezTo>
                <a:cubicBezTo>
                  <a:pt x="1537123" y="2405980"/>
                  <a:pt x="1539774" y="2158984"/>
                  <a:pt x="1532677" y="2080938"/>
                </a:cubicBezTo>
                <a:cubicBezTo>
                  <a:pt x="1529607" y="1881305"/>
                  <a:pt x="1339578" y="1634081"/>
                  <a:pt x="1169944" y="1369861"/>
                </a:cubicBezTo>
                <a:cubicBezTo>
                  <a:pt x="1080377" y="1185485"/>
                  <a:pt x="1106385" y="783555"/>
                  <a:pt x="993024" y="493802"/>
                </a:cubicBezTo>
                <a:cubicBezTo>
                  <a:pt x="907634" y="298041"/>
                  <a:pt x="434730" y="207658"/>
                  <a:pt x="196373" y="419809"/>
                </a:cubicBezTo>
                <a:cubicBezTo>
                  <a:pt x="80297" y="533368"/>
                  <a:pt x="130787" y="786295"/>
                  <a:pt x="446417" y="746887"/>
                </a:cubicBezTo>
                <a:cubicBezTo>
                  <a:pt x="319194" y="857771"/>
                  <a:pt x="327943" y="1029844"/>
                  <a:pt x="394479" y="1164523"/>
                </a:cubicBezTo>
                <a:cubicBezTo>
                  <a:pt x="-55725" y="794993"/>
                  <a:pt x="-53829" y="473051"/>
                  <a:pt x="73842" y="310875"/>
                </a:cubicBezTo>
                <a:cubicBezTo>
                  <a:pt x="283081" y="85364"/>
                  <a:pt x="645287" y="50212"/>
                  <a:pt x="1068678" y="171426"/>
                </a:cubicBezTo>
                <a:cubicBezTo>
                  <a:pt x="1271430" y="220494"/>
                  <a:pt x="1279421" y="4283"/>
                  <a:pt x="1619972" y="2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0" name="Donut 22">
            <a:extLst>
              <a:ext uri="{FF2B5EF4-FFF2-40B4-BE49-F238E27FC236}">
                <a16:creationId xmlns:a16="http://schemas.microsoft.com/office/drawing/2014/main" xmlns="" id="{CE7A0D83-9523-4EB8-8677-1D7D4415C973}"/>
              </a:ext>
            </a:extLst>
          </p:cNvPr>
          <p:cNvSpPr>
            <a:spLocks noChangeAspect="1"/>
          </p:cNvSpPr>
          <p:nvPr/>
        </p:nvSpPr>
        <p:spPr>
          <a:xfrm>
            <a:off x="10277429" y="1539784"/>
            <a:ext cx="529812" cy="271370"/>
          </a:xfrm>
          <a:custGeom>
            <a:avLst/>
            <a:gdLst/>
            <a:ahLst/>
            <a:cxnLst/>
            <a:rect l="l" t="t" r="r" b="b"/>
            <a:pathLst>
              <a:path w="3372524" h="1727404">
                <a:moveTo>
                  <a:pt x="1758003" y="666958"/>
                </a:moveTo>
                <a:cubicBezTo>
                  <a:pt x="1703684" y="666958"/>
                  <a:pt x="1659649" y="710993"/>
                  <a:pt x="1659649" y="765312"/>
                </a:cubicBezTo>
                <a:cubicBezTo>
                  <a:pt x="1659649" y="819631"/>
                  <a:pt x="1703684" y="863666"/>
                  <a:pt x="1758003" y="863666"/>
                </a:cubicBezTo>
                <a:cubicBezTo>
                  <a:pt x="1812322" y="863666"/>
                  <a:pt x="1856357" y="819631"/>
                  <a:pt x="1856357" y="765312"/>
                </a:cubicBezTo>
                <a:cubicBezTo>
                  <a:pt x="1856357" y="710993"/>
                  <a:pt x="1812322" y="666958"/>
                  <a:pt x="1758003" y="666958"/>
                </a:cubicBezTo>
                <a:close/>
                <a:moveTo>
                  <a:pt x="1686261" y="586208"/>
                </a:moveTo>
                <a:cubicBezTo>
                  <a:pt x="1849880" y="586208"/>
                  <a:pt x="1982519" y="718847"/>
                  <a:pt x="1982519" y="882466"/>
                </a:cubicBezTo>
                <a:cubicBezTo>
                  <a:pt x="1982519" y="1046085"/>
                  <a:pt x="1849880" y="1178724"/>
                  <a:pt x="1686261" y="1178724"/>
                </a:cubicBezTo>
                <a:cubicBezTo>
                  <a:pt x="1522642" y="1178724"/>
                  <a:pt x="1390003" y="1046085"/>
                  <a:pt x="1390003" y="882466"/>
                </a:cubicBezTo>
                <a:cubicBezTo>
                  <a:pt x="1390003" y="718847"/>
                  <a:pt x="1522642" y="586208"/>
                  <a:pt x="1686261" y="586208"/>
                </a:cubicBezTo>
                <a:close/>
                <a:moveTo>
                  <a:pt x="1686262" y="448985"/>
                </a:moveTo>
                <a:cubicBezTo>
                  <a:pt x="1446857" y="448985"/>
                  <a:pt x="1252780" y="643062"/>
                  <a:pt x="1252780" y="882467"/>
                </a:cubicBezTo>
                <a:cubicBezTo>
                  <a:pt x="1252780" y="1121872"/>
                  <a:pt x="1446857" y="1315949"/>
                  <a:pt x="1686262" y="1315949"/>
                </a:cubicBezTo>
                <a:cubicBezTo>
                  <a:pt x="1925667" y="1315949"/>
                  <a:pt x="2119744" y="1121872"/>
                  <a:pt x="2119744" y="882467"/>
                </a:cubicBezTo>
                <a:cubicBezTo>
                  <a:pt x="2119744" y="643062"/>
                  <a:pt x="1925667" y="448985"/>
                  <a:pt x="1686262" y="448985"/>
                </a:cubicBezTo>
                <a:close/>
                <a:moveTo>
                  <a:pt x="1893261" y="271274"/>
                </a:moveTo>
                <a:cubicBezTo>
                  <a:pt x="2150128" y="355123"/>
                  <a:pt x="2334334" y="597283"/>
                  <a:pt x="2334334" y="882467"/>
                </a:cubicBezTo>
                <a:cubicBezTo>
                  <a:pt x="2334334" y="1103921"/>
                  <a:pt x="2223259" y="1299432"/>
                  <a:pt x="2053457" y="1415856"/>
                </a:cubicBezTo>
                <a:cubicBezTo>
                  <a:pt x="2494577" y="1286853"/>
                  <a:pt x="2931337" y="1005905"/>
                  <a:pt x="2940842" y="882353"/>
                </a:cubicBezTo>
                <a:lnTo>
                  <a:pt x="2946401" y="882364"/>
                </a:lnTo>
                <a:lnTo>
                  <a:pt x="2943679" y="877137"/>
                </a:lnTo>
                <a:lnTo>
                  <a:pt x="2946401" y="872130"/>
                </a:lnTo>
                <a:lnTo>
                  <a:pt x="2941077" y="872141"/>
                </a:lnTo>
                <a:cubicBezTo>
                  <a:pt x="2875996" y="732702"/>
                  <a:pt x="2369865" y="377972"/>
                  <a:pt x="1893261" y="271274"/>
                </a:cubicBezTo>
                <a:close/>
                <a:moveTo>
                  <a:pt x="1525754" y="256843"/>
                </a:moveTo>
                <a:cubicBezTo>
                  <a:pt x="984953" y="339274"/>
                  <a:pt x="426123" y="752145"/>
                  <a:pt x="426123" y="877021"/>
                </a:cubicBezTo>
                <a:lnTo>
                  <a:pt x="426123" y="877247"/>
                </a:lnTo>
                <a:cubicBezTo>
                  <a:pt x="439083" y="984175"/>
                  <a:pt x="877625" y="1311577"/>
                  <a:pt x="1355183" y="1436828"/>
                </a:cubicBezTo>
                <a:cubicBezTo>
                  <a:pt x="1164798" y="1325758"/>
                  <a:pt x="1038190" y="1118898"/>
                  <a:pt x="1038190" y="882467"/>
                </a:cubicBezTo>
                <a:cubicBezTo>
                  <a:pt x="1038190" y="580157"/>
                  <a:pt x="1245184" y="326193"/>
                  <a:pt x="1525754" y="256843"/>
                </a:cubicBezTo>
                <a:close/>
                <a:moveTo>
                  <a:pt x="1682713" y="0"/>
                </a:moveTo>
                <a:cubicBezTo>
                  <a:pt x="2385858" y="36225"/>
                  <a:pt x="3265322" y="653066"/>
                  <a:pt x="3365400" y="875412"/>
                </a:cubicBezTo>
                <a:lnTo>
                  <a:pt x="3372524" y="875397"/>
                </a:lnTo>
                <a:lnTo>
                  <a:pt x="3368881" y="882344"/>
                </a:lnTo>
                <a:lnTo>
                  <a:pt x="3372524" y="889597"/>
                </a:lnTo>
                <a:lnTo>
                  <a:pt x="3365086" y="889581"/>
                </a:lnTo>
                <a:cubicBezTo>
                  <a:pt x="3348713" y="1110249"/>
                  <a:pt x="2385134" y="1692746"/>
                  <a:pt x="1682713" y="1727404"/>
                </a:cubicBezTo>
                <a:cubicBezTo>
                  <a:pt x="901706" y="1708470"/>
                  <a:pt x="21301" y="1064732"/>
                  <a:pt x="0" y="882497"/>
                </a:cubicBezTo>
                <a:lnTo>
                  <a:pt x="0" y="882184"/>
                </a:lnTo>
                <a:cubicBezTo>
                  <a:pt x="0" y="691908"/>
                  <a:pt x="901706" y="19770"/>
                  <a:pt x="16827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1" name="Freeform 99">
            <a:extLst>
              <a:ext uri="{FF2B5EF4-FFF2-40B4-BE49-F238E27FC236}">
                <a16:creationId xmlns:a16="http://schemas.microsoft.com/office/drawing/2014/main" xmlns="" id="{6EFBEDF3-F563-421B-9E3D-7024636F370F}"/>
              </a:ext>
            </a:extLst>
          </p:cNvPr>
          <p:cNvSpPr>
            <a:spLocks noChangeAspect="1"/>
          </p:cNvSpPr>
          <p:nvPr/>
        </p:nvSpPr>
        <p:spPr>
          <a:xfrm>
            <a:off x="7902810" y="1432248"/>
            <a:ext cx="388767" cy="486441"/>
          </a:xfrm>
          <a:custGeom>
            <a:avLst/>
            <a:gdLst/>
            <a:ahLst/>
            <a:cxnLst/>
            <a:rect l="l" t="t" r="r" b="b"/>
            <a:pathLst>
              <a:path w="2427821" h="3249943">
                <a:moveTo>
                  <a:pt x="1783445" y="477276"/>
                </a:moveTo>
                <a:cubicBezTo>
                  <a:pt x="1867295" y="479049"/>
                  <a:pt x="1940306" y="495815"/>
                  <a:pt x="1995323" y="528655"/>
                </a:cubicBezTo>
                <a:cubicBezTo>
                  <a:pt x="2375187" y="892595"/>
                  <a:pt x="1478983" y="963108"/>
                  <a:pt x="1620010" y="1047270"/>
                </a:cubicBezTo>
                <a:cubicBezTo>
                  <a:pt x="1920260" y="1267909"/>
                  <a:pt x="2179568" y="1563610"/>
                  <a:pt x="2275102" y="1879783"/>
                </a:cubicBezTo>
                <a:cubicBezTo>
                  <a:pt x="2386559" y="2264195"/>
                  <a:pt x="2620845" y="2969329"/>
                  <a:pt x="2118153" y="3196792"/>
                </a:cubicBezTo>
                <a:cubicBezTo>
                  <a:pt x="862559" y="3474297"/>
                  <a:pt x="146052" y="2612212"/>
                  <a:pt x="9574" y="1838839"/>
                </a:cubicBezTo>
                <a:cubicBezTo>
                  <a:pt x="-38192" y="1613652"/>
                  <a:pt x="98284" y="1313401"/>
                  <a:pt x="296177" y="1170100"/>
                </a:cubicBezTo>
                <a:cubicBezTo>
                  <a:pt x="391711" y="1081390"/>
                  <a:pt x="330296" y="876673"/>
                  <a:pt x="323472" y="671956"/>
                </a:cubicBezTo>
                <a:cubicBezTo>
                  <a:pt x="296177" y="474063"/>
                  <a:pt x="760199" y="351234"/>
                  <a:pt x="664666" y="1211043"/>
                </a:cubicBezTo>
                <a:cubicBezTo>
                  <a:pt x="853176" y="743465"/>
                  <a:pt x="1420091" y="469595"/>
                  <a:pt x="1783445" y="477276"/>
                </a:cubicBezTo>
                <a:close/>
                <a:moveTo>
                  <a:pt x="1024970" y="33"/>
                </a:moveTo>
                <a:cubicBezTo>
                  <a:pt x="1115949" y="3590"/>
                  <a:pt x="1140206" y="286408"/>
                  <a:pt x="1176458" y="269348"/>
                </a:cubicBezTo>
                <a:cubicBezTo>
                  <a:pt x="1251521" y="278446"/>
                  <a:pt x="1265168" y="21414"/>
                  <a:pt x="1401646" y="44160"/>
                </a:cubicBezTo>
                <a:cubicBezTo>
                  <a:pt x="1469884" y="71456"/>
                  <a:pt x="1374351" y="221581"/>
                  <a:pt x="1360703" y="310292"/>
                </a:cubicBezTo>
                <a:lnTo>
                  <a:pt x="1517652" y="453593"/>
                </a:lnTo>
                <a:cubicBezTo>
                  <a:pt x="974016" y="540030"/>
                  <a:pt x="901229" y="790238"/>
                  <a:pt x="753379" y="951737"/>
                </a:cubicBezTo>
                <a:lnTo>
                  <a:pt x="705610" y="644662"/>
                </a:lnTo>
                <a:lnTo>
                  <a:pt x="787497" y="521832"/>
                </a:lnTo>
                <a:cubicBezTo>
                  <a:pt x="712435" y="433122"/>
                  <a:pt x="446303" y="364883"/>
                  <a:pt x="562310" y="255701"/>
                </a:cubicBezTo>
                <a:cubicBezTo>
                  <a:pt x="739730" y="98751"/>
                  <a:pt x="862560" y="337587"/>
                  <a:pt x="1012685" y="378530"/>
                </a:cubicBezTo>
                <a:cubicBezTo>
                  <a:pt x="1010410" y="253426"/>
                  <a:pt x="796596" y="101025"/>
                  <a:pt x="1005861" y="3217"/>
                </a:cubicBezTo>
                <a:cubicBezTo>
                  <a:pt x="1012543" y="800"/>
                  <a:pt x="1018905" y="-204"/>
                  <a:pt x="1024970" y="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2" name="Oval 10">
            <a:extLst>
              <a:ext uri="{FF2B5EF4-FFF2-40B4-BE49-F238E27FC236}">
                <a16:creationId xmlns:a16="http://schemas.microsoft.com/office/drawing/2014/main" xmlns="" id="{8624E4A5-1602-4F93-B497-F8D7323B39B1}"/>
              </a:ext>
            </a:extLst>
          </p:cNvPr>
          <p:cNvSpPr/>
          <p:nvPr/>
        </p:nvSpPr>
        <p:spPr>
          <a:xfrm>
            <a:off x="9460302" y="1433265"/>
            <a:ext cx="486653" cy="484407"/>
          </a:xfrm>
          <a:custGeom>
            <a:avLst/>
            <a:gdLst/>
            <a:ahLst/>
            <a:cxnLst/>
            <a:rect l="l" t="t" r="r" b="b"/>
            <a:pathLst>
              <a:path w="3229769" h="3214867">
                <a:moveTo>
                  <a:pt x="388922" y="0"/>
                </a:moveTo>
                <a:cubicBezTo>
                  <a:pt x="481031" y="0"/>
                  <a:pt x="564991" y="34887"/>
                  <a:pt x="627459" y="93109"/>
                </a:cubicBezTo>
                <a:cubicBezTo>
                  <a:pt x="689927" y="34887"/>
                  <a:pt x="773888" y="0"/>
                  <a:pt x="865996" y="0"/>
                </a:cubicBezTo>
                <a:cubicBezTo>
                  <a:pt x="958105" y="0"/>
                  <a:pt x="1042065" y="34887"/>
                  <a:pt x="1104533" y="93109"/>
                </a:cubicBezTo>
                <a:cubicBezTo>
                  <a:pt x="1167001" y="34887"/>
                  <a:pt x="1250962" y="0"/>
                  <a:pt x="1343070" y="0"/>
                </a:cubicBezTo>
                <a:cubicBezTo>
                  <a:pt x="1435179" y="0"/>
                  <a:pt x="1519139" y="34887"/>
                  <a:pt x="1581607" y="93109"/>
                </a:cubicBezTo>
                <a:cubicBezTo>
                  <a:pt x="1644075" y="34887"/>
                  <a:pt x="1728036" y="0"/>
                  <a:pt x="1820144" y="0"/>
                </a:cubicBezTo>
                <a:cubicBezTo>
                  <a:pt x="1912253" y="0"/>
                  <a:pt x="1996213" y="34887"/>
                  <a:pt x="2058681" y="93109"/>
                </a:cubicBezTo>
                <a:cubicBezTo>
                  <a:pt x="2121149" y="34887"/>
                  <a:pt x="2205110" y="0"/>
                  <a:pt x="2297218" y="0"/>
                </a:cubicBezTo>
                <a:cubicBezTo>
                  <a:pt x="2389326" y="0"/>
                  <a:pt x="2473286" y="34887"/>
                  <a:pt x="2535755" y="93108"/>
                </a:cubicBezTo>
                <a:cubicBezTo>
                  <a:pt x="2598223" y="34887"/>
                  <a:pt x="2682183" y="0"/>
                  <a:pt x="2774291" y="0"/>
                </a:cubicBezTo>
                <a:cubicBezTo>
                  <a:pt x="2971429" y="0"/>
                  <a:pt x="3131241" y="159812"/>
                  <a:pt x="3131241" y="356950"/>
                </a:cubicBezTo>
                <a:cubicBezTo>
                  <a:pt x="3131241" y="414550"/>
                  <a:pt x="3117598" y="468963"/>
                  <a:pt x="3092026" y="516460"/>
                </a:cubicBezTo>
                <a:cubicBezTo>
                  <a:pt x="3176259" y="580602"/>
                  <a:pt x="3229769" y="682177"/>
                  <a:pt x="3229769" y="796250"/>
                </a:cubicBezTo>
                <a:cubicBezTo>
                  <a:pt x="3229769" y="902465"/>
                  <a:pt x="3183377" y="997845"/>
                  <a:pt x="3108820" y="1062184"/>
                </a:cubicBezTo>
                <a:cubicBezTo>
                  <a:pt x="3183377" y="1126523"/>
                  <a:pt x="3229769" y="1221903"/>
                  <a:pt x="3229769" y="1328118"/>
                </a:cubicBezTo>
                <a:cubicBezTo>
                  <a:pt x="3229769" y="1434333"/>
                  <a:pt x="3183377" y="1529713"/>
                  <a:pt x="3108820" y="1594052"/>
                </a:cubicBezTo>
                <a:cubicBezTo>
                  <a:pt x="3183377" y="1658391"/>
                  <a:pt x="3229769" y="1753771"/>
                  <a:pt x="3229769" y="1859986"/>
                </a:cubicBezTo>
                <a:cubicBezTo>
                  <a:pt x="3229769" y="2057124"/>
                  <a:pt x="3069957" y="2216936"/>
                  <a:pt x="2872819" y="2216936"/>
                </a:cubicBezTo>
                <a:lnTo>
                  <a:pt x="2849067" y="2214542"/>
                </a:lnTo>
                <a:cubicBezTo>
                  <a:pt x="2790894" y="2329236"/>
                  <a:pt x="2671548" y="2406987"/>
                  <a:pt x="2534043" y="2406987"/>
                </a:cubicBezTo>
                <a:cubicBezTo>
                  <a:pt x="2483158" y="2406987"/>
                  <a:pt x="2434760" y="2396340"/>
                  <a:pt x="2391120" y="2376775"/>
                </a:cubicBezTo>
                <a:cubicBezTo>
                  <a:pt x="2326908" y="2456876"/>
                  <a:pt x="2228003" y="2507238"/>
                  <a:pt x="2117336" y="2507238"/>
                </a:cubicBezTo>
                <a:lnTo>
                  <a:pt x="2081608" y="2503636"/>
                </a:lnTo>
                <a:cubicBezTo>
                  <a:pt x="2058765" y="2546355"/>
                  <a:pt x="2027330" y="2583686"/>
                  <a:pt x="1987704" y="2611019"/>
                </a:cubicBezTo>
                <a:cubicBezTo>
                  <a:pt x="2049806" y="2674751"/>
                  <a:pt x="2087711" y="2761907"/>
                  <a:pt x="2087711" y="2857917"/>
                </a:cubicBezTo>
                <a:cubicBezTo>
                  <a:pt x="2087711" y="3055055"/>
                  <a:pt x="1927899" y="3214867"/>
                  <a:pt x="1730761" y="3214867"/>
                </a:cubicBezTo>
                <a:cubicBezTo>
                  <a:pt x="1533623" y="3214867"/>
                  <a:pt x="1373811" y="3055055"/>
                  <a:pt x="1373811" y="2857917"/>
                </a:cubicBezTo>
                <a:cubicBezTo>
                  <a:pt x="1373811" y="2743560"/>
                  <a:pt x="1427588" y="2641764"/>
                  <a:pt x="1512161" y="2577627"/>
                </a:cubicBezTo>
                <a:cubicBezTo>
                  <a:pt x="1450743" y="2514125"/>
                  <a:pt x="1413385" y="2427536"/>
                  <a:pt x="1413385" y="2332221"/>
                </a:cubicBezTo>
                <a:cubicBezTo>
                  <a:pt x="1413385" y="2135083"/>
                  <a:pt x="1573197" y="1975271"/>
                  <a:pt x="1770335" y="1975271"/>
                </a:cubicBezTo>
                <a:lnTo>
                  <a:pt x="1806063" y="1978873"/>
                </a:lnTo>
                <a:cubicBezTo>
                  <a:pt x="1865384" y="1867935"/>
                  <a:pt x="1982649" y="1793338"/>
                  <a:pt x="2117336" y="1793338"/>
                </a:cubicBezTo>
                <a:cubicBezTo>
                  <a:pt x="2168221" y="1793338"/>
                  <a:pt x="2216619" y="1803986"/>
                  <a:pt x="2260259" y="1823550"/>
                </a:cubicBezTo>
                <a:cubicBezTo>
                  <a:pt x="2324471" y="1743450"/>
                  <a:pt x="2423376" y="1693087"/>
                  <a:pt x="2534043" y="1693087"/>
                </a:cubicBezTo>
                <a:lnTo>
                  <a:pt x="2557875" y="1695490"/>
                </a:lnTo>
                <a:cubicBezTo>
                  <a:pt x="2576891" y="1656391"/>
                  <a:pt x="2604151" y="1622242"/>
                  <a:pt x="2636819" y="1594052"/>
                </a:cubicBezTo>
                <a:cubicBezTo>
                  <a:pt x="2562261" y="1529713"/>
                  <a:pt x="2515869" y="1434333"/>
                  <a:pt x="2515869" y="1328118"/>
                </a:cubicBezTo>
                <a:cubicBezTo>
                  <a:pt x="2515869" y="1221903"/>
                  <a:pt x="2562261" y="1126523"/>
                  <a:pt x="2636819" y="1062184"/>
                </a:cubicBezTo>
                <a:cubicBezTo>
                  <a:pt x="2562261" y="997845"/>
                  <a:pt x="2515869" y="902465"/>
                  <a:pt x="2515869" y="796250"/>
                </a:cubicBezTo>
                <a:cubicBezTo>
                  <a:pt x="2515869" y="738650"/>
                  <a:pt x="2529512" y="684237"/>
                  <a:pt x="2555084" y="636740"/>
                </a:cubicBezTo>
                <a:lnTo>
                  <a:pt x="2537209" y="619592"/>
                </a:lnTo>
                <a:cubicBezTo>
                  <a:pt x="2474524" y="678496"/>
                  <a:pt x="2390006" y="713900"/>
                  <a:pt x="2297218" y="713900"/>
                </a:cubicBezTo>
                <a:cubicBezTo>
                  <a:pt x="2205110" y="713900"/>
                  <a:pt x="2121149" y="679013"/>
                  <a:pt x="2058681" y="620791"/>
                </a:cubicBezTo>
                <a:cubicBezTo>
                  <a:pt x="1996213" y="679013"/>
                  <a:pt x="1912253" y="713900"/>
                  <a:pt x="1820144" y="713900"/>
                </a:cubicBezTo>
                <a:cubicBezTo>
                  <a:pt x="1728036" y="713900"/>
                  <a:pt x="1644075" y="679013"/>
                  <a:pt x="1581607" y="620791"/>
                </a:cubicBezTo>
                <a:cubicBezTo>
                  <a:pt x="1519139" y="679013"/>
                  <a:pt x="1435179" y="713900"/>
                  <a:pt x="1343070" y="713900"/>
                </a:cubicBezTo>
                <a:cubicBezTo>
                  <a:pt x="1250962" y="713900"/>
                  <a:pt x="1167001" y="679013"/>
                  <a:pt x="1104533" y="620791"/>
                </a:cubicBezTo>
                <a:cubicBezTo>
                  <a:pt x="1042065" y="679013"/>
                  <a:pt x="958105" y="713900"/>
                  <a:pt x="865996" y="713900"/>
                </a:cubicBezTo>
                <a:cubicBezTo>
                  <a:pt x="773370" y="713900"/>
                  <a:pt x="688985" y="678620"/>
                  <a:pt x="626352" y="619878"/>
                </a:cubicBezTo>
                <a:cubicBezTo>
                  <a:pt x="623659" y="623930"/>
                  <a:pt x="620064" y="626957"/>
                  <a:pt x="616405" y="629911"/>
                </a:cubicBezTo>
                <a:cubicBezTo>
                  <a:pt x="686492" y="694366"/>
                  <a:pt x="729886" y="786957"/>
                  <a:pt x="729886" y="889683"/>
                </a:cubicBezTo>
                <a:cubicBezTo>
                  <a:pt x="729886" y="993972"/>
                  <a:pt x="685162" y="1087815"/>
                  <a:pt x="613058" y="1152216"/>
                </a:cubicBezTo>
                <a:cubicBezTo>
                  <a:pt x="675622" y="1216104"/>
                  <a:pt x="713900" y="1303645"/>
                  <a:pt x="713900" y="1400126"/>
                </a:cubicBezTo>
                <a:cubicBezTo>
                  <a:pt x="713900" y="1487795"/>
                  <a:pt x="682295" y="1568081"/>
                  <a:pt x="628622" y="1629172"/>
                </a:cubicBezTo>
                <a:cubicBezTo>
                  <a:pt x="691419" y="1693140"/>
                  <a:pt x="729886" y="1780874"/>
                  <a:pt x="729886" y="1877593"/>
                </a:cubicBezTo>
                <a:cubicBezTo>
                  <a:pt x="729886" y="2034043"/>
                  <a:pt x="629234" y="2166985"/>
                  <a:pt x="488639" y="2213706"/>
                </a:cubicBezTo>
                <a:lnTo>
                  <a:pt x="488639" y="2375547"/>
                </a:lnTo>
                <a:cubicBezTo>
                  <a:pt x="488639" y="2448277"/>
                  <a:pt x="429679" y="2507237"/>
                  <a:pt x="356949" y="2507237"/>
                </a:cubicBezTo>
                <a:cubicBezTo>
                  <a:pt x="284219" y="2507237"/>
                  <a:pt x="225259" y="2448277"/>
                  <a:pt x="225259" y="2375547"/>
                </a:cubicBezTo>
                <a:lnTo>
                  <a:pt x="225259" y="2201750"/>
                </a:lnTo>
                <a:cubicBezTo>
                  <a:pt x="101654" y="2146256"/>
                  <a:pt x="15986" y="2021929"/>
                  <a:pt x="15986" y="1877593"/>
                </a:cubicBezTo>
                <a:cubicBezTo>
                  <a:pt x="15986" y="1789924"/>
                  <a:pt x="47591" y="1709638"/>
                  <a:pt x="101264" y="1648547"/>
                </a:cubicBezTo>
                <a:cubicBezTo>
                  <a:pt x="38467" y="1584579"/>
                  <a:pt x="0" y="1496845"/>
                  <a:pt x="0" y="1400126"/>
                </a:cubicBezTo>
                <a:cubicBezTo>
                  <a:pt x="0" y="1295837"/>
                  <a:pt x="44724" y="1201994"/>
                  <a:pt x="116828" y="1137593"/>
                </a:cubicBezTo>
                <a:cubicBezTo>
                  <a:pt x="54264" y="1073704"/>
                  <a:pt x="15986" y="986164"/>
                  <a:pt x="15986" y="889683"/>
                </a:cubicBezTo>
                <a:cubicBezTo>
                  <a:pt x="15986" y="779482"/>
                  <a:pt x="65925" y="680945"/>
                  <a:pt x="145453" y="616722"/>
                </a:cubicBezTo>
                <a:cubicBezTo>
                  <a:pt x="75366" y="552267"/>
                  <a:pt x="31972" y="459676"/>
                  <a:pt x="31972" y="356950"/>
                </a:cubicBezTo>
                <a:cubicBezTo>
                  <a:pt x="31972" y="159812"/>
                  <a:pt x="191784" y="0"/>
                  <a:pt x="38892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3" name="Freeform 101">
            <a:extLst>
              <a:ext uri="{FF2B5EF4-FFF2-40B4-BE49-F238E27FC236}">
                <a16:creationId xmlns:a16="http://schemas.microsoft.com/office/drawing/2014/main" xmlns="" id="{398DE87D-E996-4168-8931-FBF1633FDCD5}"/>
              </a:ext>
            </a:extLst>
          </p:cNvPr>
          <p:cNvSpPr/>
          <p:nvPr/>
        </p:nvSpPr>
        <p:spPr>
          <a:xfrm>
            <a:off x="11180535" y="1485955"/>
            <a:ext cx="284691" cy="379029"/>
          </a:xfrm>
          <a:custGeom>
            <a:avLst/>
            <a:gdLst>
              <a:gd name="connsiteX0" fmla="*/ 143301 w 1910686"/>
              <a:gd name="connsiteY0" fmla="*/ 0 h 3268639"/>
              <a:gd name="connsiteX1" fmla="*/ 0 w 1910686"/>
              <a:gd name="connsiteY1" fmla="*/ 1705970 h 3268639"/>
              <a:gd name="connsiteX2" fmla="*/ 436728 w 1910686"/>
              <a:gd name="connsiteY2" fmla="*/ 3268639 h 3268639"/>
              <a:gd name="connsiteX3" fmla="*/ 928047 w 1910686"/>
              <a:gd name="connsiteY3" fmla="*/ 1944806 h 3268639"/>
              <a:gd name="connsiteX4" fmla="*/ 1364776 w 1910686"/>
              <a:gd name="connsiteY4" fmla="*/ 3268639 h 3268639"/>
              <a:gd name="connsiteX5" fmla="*/ 1910686 w 1910686"/>
              <a:gd name="connsiteY5" fmla="*/ 1726442 h 3268639"/>
              <a:gd name="connsiteX6" fmla="*/ 1603612 w 1910686"/>
              <a:gd name="connsiteY6" fmla="*/ 6824 h 3268639"/>
              <a:gd name="connsiteX7" fmla="*/ 1521725 w 1910686"/>
              <a:gd name="connsiteY7" fmla="*/ 20472 h 3268639"/>
              <a:gd name="connsiteX8" fmla="*/ 907576 w 1910686"/>
              <a:gd name="connsiteY8" fmla="*/ 163773 h 3268639"/>
              <a:gd name="connsiteX9" fmla="*/ 143301 w 1910686"/>
              <a:gd name="connsiteY9" fmla="*/ 0 h 3268639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326627 w 2094012"/>
              <a:gd name="connsiteY0" fmla="*/ 27296 h 3261815"/>
              <a:gd name="connsiteX1" fmla="*/ 183326 w 2094012"/>
              <a:gd name="connsiteY1" fmla="*/ 1699146 h 3261815"/>
              <a:gd name="connsiteX2" fmla="*/ 620054 w 2094012"/>
              <a:gd name="connsiteY2" fmla="*/ 3261815 h 3261815"/>
              <a:gd name="connsiteX3" fmla="*/ 1111373 w 2094012"/>
              <a:gd name="connsiteY3" fmla="*/ 1937982 h 3261815"/>
              <a:gd name="connsiteX4" fmla="*/ 1548102 w 2094012"/>
              <a:gd name="connsiteY4" fmla="*/ 3261815 h 3261815"/>
              <a:gd name="connsiteX5" fmla="*/ 2094012 w 2094012"/>
              <a:gd name="connsiteY5" fmla="*/ 1719618 h 3261815"/>
              <a:gd name="connsiteX6" fmla="*/ 1786938 w 2094012"/>
              <a:gd name="connsiteY6" fmla="*/ 0 h 3261815"/>
              <a:gd name="connsiteX7" fmla="*/ 1705051 w 2094012"/>
              <a:gd name="connsiteY7" fmla="*/ 13648 h 3261815"/>
              <a:gd name="connsiteX8" fmla="*/ 1090902 w 2094012"/>
              <a:gd name="connsiteY8" fmla="*/ 156949 h 3261815"/>
              <a:gd name="connsiteX9" fmla="*/ 326627 w 2094012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377501 w 2144886"/>
              <a:gd name="connsiteY0" fmla="*/ 27296 h 3261815"/>
              <a:gd name="connsiteX1" fmla="*/ 295615 w 2144886"/>
              <a:gd name="connsiteY1" fmla="*/ 1774209 h 3261815"/>
              <a:gd name="connsiteX2" fmla="*/ 670928 w 2144886"/>
              <a:gd name="connsiteY2" fmla="*/ 3261815 h 3261815"/>
              <a:gd name="connsiteX3" fmla="*/ 1162247 w 2144886"/>
              <a:gd name="connsiteY3" fmla="*/ 1937982 h 3261815"/>
              <a:gd name="connsiteX4" fmla="*/ 1598976 w 2144886"/>
              <a:gd name="connsiteY4" fmla="*/ 3261815 h 3261815"/>
              <a:gd name="connsiteX5" fmla="*/ 2144886 w 2144886"/>
              <a:gd name="connsiteY5" fmla="*/ 1719618 h 3261815"/>
              <a:gd name="connsiteX6" fmla="*/ 1837812 w 2144886"/>
              <a:gd name="connsiteY6" fmla="*/ 0 h 3261815"/>
              <a:gd name="connsiteX7" fmla="*/ 1755925 w 2144886"/>
              <a:gd name="connsiteY7" fmla="*/ 13648 h 3261815"/>
              <a:gd name="connsiteX8" fmla="*/ 1141776 w 2144886"/>
              <a:gd name="connsiteY8" fmla="*/ 156949 h 3261815"/>
              <a:gd name="connsiteX9" fmla="*/ 377501 w 2144886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80396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205171"/>
              <a:gd name="connsiteY0" fmla="*/ 27296 h 3261815"/>
              <a:gd name="connsiteX1" fmla="*/ 322444 w 2205171"/>
              <a:gd name="connsiteY1" fmla="*/ 1801504 h 3261815"/>
              <a:gd name="connsiteX2" fmla="*/ 704581 w 2205171"/>
              <a:gd name="connsiteY2" fmla="*/ 3261815 h 3261815"/>
              <a:gd name="connsiteX3" fmla="*/ 1216372 w 2205171"/>
              <a:gd name="connsiteY3" fmla="*/ 1951629 h 3261815"/>
              <a:gd name="connsiteX4" fmla="*/ 1707692 w 2205171"/>
              <a:gd name="connsiteY4" fmla="*/ 3254991 h 3261815"/>
              <a:gd name="connsiteX5" fmla="*/ 2144420 w 2205171"/>
              <a:gd name="connsiteY5" fmla="*/ 1753737 h 3261815"/>
              <a:gd name="connsiteX6" fmla="*/ 1871465 w 2205171"/>
              <a:gd name="connsiteY6" fmla="*/ 0 h 3261815"/>
              <a:gd name="connsiteX7" fmla="*/ 1789578 w 2205171"/>
              <a:gd name="connsiteY7" fmla="*/ 13648 h 3261815"/>
              <a:gd name="connsiteX8" fmla="*/ 1175429 w 2205171"/>
              <a:gd name="connsiteY8" fmla="*/ 156949 h 3261815"/>
              <a:gd name="connsiteX9" fmla="*/ 411154 w 2205171"/>
              <a:gd name="connsiteY9" fmla="*/ 27296 h 3261815"/>
              <a:gd name="connsiteX0" fmla="*/ 411154 w 2145061"/>
              <a:gd name="connsiteY0" fmla="*/ 23869 h 3258388"/>
              <a:gd name="connsiteX1" fmla="*/ 322444 w 2145061"/>
              <a:gd name="connsiteY1" fmla="*/ 1798077 h 3258388"/>
              <a:gd name="connsiteX2" fmla="*/ 704581 w 2145061"/>
              <a:gd name="connsiteY2" fmla="*/ 3258388 h 3258388"/>
              <a:gd name="connsiteX3" fmla="*/ 1216372 w 2145061"/>
              <a:gd name="connsiteY3" fmla="*/ 1948202 h 3258388"/>
              <a:gd name="connsiteX4" fmla="*/ 1707692 w 2145061"/>
              <a:gd name="connsiteY4" fmla="*/ 3251564 h 3258388"/>
              <a:gd name="connsiteX5" fmla="*/ 2144420 w 2145061"/>
              <a:gd name="connsiteY5" fmla="*/ 1750310 h 3258388"/>
              <a:gd name="connsiteX6" fmla="*/ 1789578 w 2145061"/>
              <a:gd name="connsiteY6" fmla="*/ 10221 h 3258388"/>
              <a:gd name="connsiteX7" fmla="*/ 1175429 w 2145061"/>
              <a:gd name="connsiteY7" fmla="*/ 153522 h 3258388"/>
              <a:gd name="connsiteX8" fmla="*/ 411154 w 2145061"/>
              <a:gd name="connsiteY8" fmla="*/ 23869 h 3258388"/>
              <a:gd name="connsiteX0" fmla="*/ 411154 w 2146076"/>
              <a:gd name="connsiteY0" fmla="*/ 23869 h 3258388"/>
              <a:gd name="connsiteX1" fmla="*/ 322444 w 2146076"/>
              <a:gd name="connsiteY1" fmla="*/ 1798077 h 3258388"/>
              <a:gd name="connsiteX2" fmla="*/ 704581 w 2146076"/>
              <a:gd name="connsiteY2" fmla="*/ 3258388 h 3258388"/>
              <a:gd name="connsiteX3" fmla="*/ 1216372 w 2146076"/>
              <a:gd name="connsiteY3" fmla="*/ 1948202 h 3258388"/>
              <a:gd name="connsiteX4" fmla="*/ 1707692 w 2146076"/>
              <a:gd name="connsiteY4" fmla="*/ 3251564 h 3258388"/>
              <a:gd name="connsiteX5" fmla="*/ 2144420 w 2146076"/>
              <a:gd name="connsiteY5" fmla="*/ 1750310 h 3258388"/>
              <a:gd name="connsiteX6" fmla="*/ 1926056 w 2146076"/>
              <a:gd name="connsiteY6" fmla="*/ 17045 h 3258388"/>
              <a:gd name="connsiteX7" fmla="*/ 1175429 w 2146076"/>
              <a:gd name="connsiteY7" fmla="*/ 153522 h 3258388"/>
              <a:gd name="connsiteX8" fmla="*/ 411154 w 2146076"/>
              <a:gd name="connsiteY8" fmla="*/ 23869 h 3258388"/>
              <a:gd name="connsiteX0" fmla="*/ 411154 w 2374416"/>
              <a:gd name="connsiteY0" fmla="*/ 23869 h 3258388"/>
              <a:gd name="connsiteX1" fmla="*/ 322444 w 2374416"/>
              <a:gd name="connsiteY1" fmla="*/ 1798077 h 3258388"/>
              <a:gd name="connsiteX2" fmla="*/ 704581 w 2374416"/>
              <a:gd name="connsiteY2" fmla="*/ 3258388 h 3258388"/>
              <a:gd name="connsiteX3" fmla="*/ 1216372 w 2374416"/>
              <a:gd name="connsiteY3" fmla="*/ 1948202 h 3258388"/>
              <a:gd name="connsiteX4" fmla="*/ 1707692 w 2374416"/>
              <a:gd name="connsiteY4" fmla="*/ 3251564 h 3258388"/>
              <a:gd name="connsiteX5" fmla="*/ 2144420 w 2374416"/>
              <a:gd name="connsiteY5" fmla="*/ 1750310 h 3258388"/>
              <a:gd name="connsiteX6" fmla="*/ 1926056 w 2374416"/>
              <a:gd name="connsiteY6" fmla="*/ 17045 h 3258388"/>
              <a:gd name="connsiteX7" fmla="*/ 1175429 w 2374416"/>
              <a:gd name="connsiteY7" fmla="*/ 153522 h 3258388"/>
              <a:gd name="connsiteX8" fmla="*/ 411154 w 2374416"/>
              <a:gd name="connsiteY8" fmla="*/ 23869 h 3258388"/>
              <a:gd name="connsiteX0" fmla="*/ 411154 w 2441693"/>
              <a:gd name="connsiteY0" fmla="*/ 23869 h 3258388"/>
              <a:gd name="connsiteX1" fmla="*/ 322444 w 2441693"/>
              <a:gd name="connsiteY1" fmla="*/ 1798077 h 3258388"/>
              <a:gd name="connsiteX2" fmla="*/ 704581 w 2441693"/>
              <a:gd name="connsiteY2" fmla="*/ 3258388 h 3258388"/>
              <a:gd name="connsiteX3" fmla="*/ 1216372 w 2441693"/>
              <a:gd name="connsiteY3" fmla="*/ 1948202 h 3258388"/>
              <a:gd name="connsiteX4" fmla="*/ 1707692 w 2441693"/>
              <a:gd name="connsiteY4" fmla="*/ 3251564 h 3258388"/>
              <a:gd name="connsiteX5" fmla="*/ 2144420 w 2441693"/>
              <a:gd name="connsiteY5" fmla="*/ 1750310 h 3258388"/>
              <a:gd name="connsiteX6" fmla="*/ 1926056 w 2441693"/>
              <a:gd name="connsiteY6" fmla="*/ 17045 h 3258388"/>
              <a:gd name="connsiteX7" fmla="*/ 1175429 w 2441693"/>
              <a:gd name="connsiteY7" fmla="*/ 153522 h 3258388"/>
              <a:gd name="connsiteX8" fmla="*/ 411154 w 2441693"/>
              <a:gd name="connsiteY8" fmla="*/ 23869 h 3258388"/>
              <a:gd name="connsiteX0" fmla="*/ 411154 w 2377348"/>
              <a:gd name="connsiteY0" fmla="*/ 23869 h 3258388"/>
              <a:gd name="connsiteX1" fmla="*/ 322444 w 2377348"/>
              <a:gd name="connsiteY1" fmla="*/ 1798077 h 3258388"/>
              <a:gd name="connsiteX2" fmla="*/ 704581 w 2377348"/>
              <a:gd name="connsiteY2" fmla="*/ 3258388 h 3258388"/>
              <a:gd name="connsiteX3" fmla="*/ 1216372 w 2377348"/>
              <a:gd name="connsiteY3" fmla="*/ 1948202 h 3258388"/>
              <a:gd name="connsiteX4" fmla="*/ 1707692 w 2377348"/>
              <a:gd name="connsiteY4" fmla="*/ 3251564 h 3258388"/>
              <a:gd name="connsiteX5" fmla="*/ 2144420 w 2377348"/>
              <a:gd name="connsiteY5" fmla="*/ 1750310 h 3258388"/>
              <a:gd name="connsiteX6" fmla="*/ 1926056 w 2377348"/>
              <a:gd name="connsiteY6" fmla="*/ 17045 h 3258388"/>
              <a:gd name="connsiteX7" fmla="*/ 1175429 w 2377348"/>
              <a:gd name="connsiteY7" fmla="*/ 153522 h 3258388"/>
              <a:gd name="connsiteX8" fmla="*/ 411154 w 2377348"/>
              <a:gd name="connsiteY8" fmla="*/ 23869 h 3258388"/>
              <a:gd name="connsiteX0" fmla="*/ 411154 w 2424220"/>
              <a:gd name="connsiteY0" fmla="*/ 23869 h 3258388"/>
              <a:gd name="connsiteX1" fmla="*/ 322444 w 2424220"/>
              <a:gd name="connsiteY1" fmla="*/ 1798077 h 3258388"/>
              <a:gd name="connsiteX2" fmla="*/ 704581 w 2424220"/>
              <a:gd name="connsiteY2" fmla="*/ 3258388 h 3258388"/>
              <a:gd name="connsiteX3" fmla="*/ 1216372 w 2424220"/>
              <a:gd name="connsiteY3" fmla="*/ 1948202 h 3258388"/>
              <a:gd name="connsiteX4" fmla="*/ 1707692 w 2424220"/>
              <a:gd name="connsiteY4" fmla="*/ 3251564 h 3258388"/>
              <a:gd name="connsiteX5" fmla="*/ 2144420 w 2424220"/>
              <a:gd name="connsiteY5" fmla="*/ 1750310 h 3258388"/>
              <a:gd name="connsiteX6" fmla="*/ 1926056 w 2424220"/>
              <a:gd name="connsiteY6" fmla="*/ 17045 h 3258388"/>
              <a:gd name="connsiteX7" fmla="*/ 1175429 w 2424220"/>
              <a:gd name="connsiteY7" fmla="*/ 153522 h 3258388"/>
              <a:gd name="connsiteX8" fmla="*/ 411154 w 2424220"/>
              <a:gd name="connsiteY8" fmla="*/ 23869 h 3258388"/>
              <a:gd name="connsiteX0" fmla="*/ 411154 w 2449010"/>
              <a:gd name="connsiteY0" fmla="*/ 23869 h 3258388"/>
              <a:gd name="connsiteX1" fmla="*/ 322444 w 2449010"/>
              <a:gd name="connsiteY1" fmla="*/ 1798077 h 3258388"/>
              <a:gd name="connsiteX2" fmla="*/ 704581 w 2449010"/>
              <a:gd name="connsiteY2" fmla="*/ 3258388 h 3258388"/>
              <a:gd name="connsiteX3" fmla="*/ 1216372 w 2449010"/>
              <a:gd name="connsiteY3" fmla="*/ 1948202 h 3258388"/>
              <a:gd name="connsiteX4" fmla="*/ 1707692 w 2449010"/>
              <a:gd name="connsiteY4" fmla="*/ 3251564 h 3258388"/>
              <a:gd name="connsiteX5" fmla="*/ 2144420 w 2449010"/>
              <a:gd name="connsiteY5" fmla="*/ 1750310 h 3258388"/>
              <a:gd name="connsiteX6" fmla="*/ 1926056 w 2449010"/>
              <a:gd name="connsiteY6" fmla="*/ 17045 h 3258388"/>
              <a:gd name="connsiteX7" fmla="*/ 1175429 w 2449010"/>
              <a:gd name="connsiteY7" fmla="*/ 153522 h 3258388"/>
              <a:gd name="connsiteX8" fmla="*/ 411154 w 2449010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3593" h="3258388">
                <a:moveTo>
                  <a:pt x="411154" y="23869"/>
                </a:moveTo>
                <a:cubicBezTo>
                  <a:pt x="-257586" y="355964"/>
                  <a:pt x="22194" y="1036078"/>
                  <a:pt x="322444" y="1798077"/>
                </a:cubicBezTo>
                <a:cubicBezTo>
                  <a:pt x="338366" y="2660163"/>
                  <a:pt x="545357" y="3249289"/>
                  <a:pt x="704581" y="3258388"/>
                </a:cubicBezTo>
                <a:cubicBezTo>
                  <a:pt x="1018479" y="3247015"/>
                  <a:pt x="779644" y="1925457"/>
                  <a:pt x="1216372" y="1948202"/>
                </a:cubicBezTo>
                <a:cubicBezTo>
                  <a:pt x="1580313" y="1945929"/>
                  <a:pt x="1473406" y="3281133"/>
                  <a:pt x="1707692" y="3251564"/>
                </a:cubicBezTo>
                <a:cubicBezTo>
                  <a:pt x="2048886" y="3121910"/>
                  <a:pt x="2001118" y="2180214"/>
                  <a:pt x="2144420" y="1750310"/>
                </a:cubicBezTo>
                <a:cubicBezTo>
                  <a:pt x="2451495" y="1080432"/>
                  <a:pt x="2681232" y="64812"/>
                  <a:pt x="1926056" y="17045"/>
                </a:cubicBezTo>
                <a:lnTo>
                  <a:pt x="1175429" y="153522"/>
                </a:lnTo>
                <a:cubicBezTo>
                  <a:pt x="920671" y="110304"/>
                  <a:pt x="679560" y="-62566"/>
                  <a:pt x="411154" y="238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64" name="Group 102">
            <a:extLst>
              <a:ext uri="{FF2B5EF4-FFF2-40B4-BE49-F238E27FC236}">
                <a16:creationId xmlns:a16="http://schemas.microsoft.com/office/drawing/2014/main" xmlns="" id="{3B22177F-3D45-4A9B-976C-0E5FC31B92C4}"/>
              </a:ext>
            </a:extLst>
          </p:cNvPr>
          <p:cNvGrpSpPr>
            <a:grpSpLocks noChangeAspect="1"/>
          </p:cNvGrpSpPr>
          <p:nvPr/>
        </p:nvGrpSpPr>
        <p:grpSpPr>
          <a:xfrm>
            <a:off x="8707494" y="2429101"/>
            <a:ext cx="325734" cy="529812"/>
            <a:chOff x="2071598" y="2060848"/>
            <a:chExt cx="1917605" cy="3137144"/>
          </a:xfrm>
          <a:solidFill>
            <a:schemeClr val="accent4"/>
          </a:solidFill>
        </p:grpSpPr>
        <p:sp>
          <p:nvSpPr>
            <p:cNvPr id="65" name="Freeform 103">
              <a:extLst>
                <a:ext uri="{FF2B5EF4-FFF2-40B4-BE49-F238E27FC236}">
                  <a16:creationId xmlns:a16="http://schemas.microsoft.com/office/drawing/2014/main" xmlns="" id="{45551A25-8F0E-4347-975E-A924A7130E47}"/>
                </a:ext>
              </a:extLst>
            </p:cNvPr>
            <p:cNvSpPr/>
            <p:nvPr/>
          </p:nvSpPr>
          <p:spPr>
            <a:xfrm>
              <a:off x="2483768" y="206084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6" name="Freeform 104">
              <a:extLst>
                <a:ext uri="{FF2B5EF4-FFF2-40B4-BE49-F238E27FC236}">
                  <a16:creationId xmlns:a16="http://schemas.microsoft.com/office/drawing/2014/main" xmlns="" id="{1D56ED84-718A-4F64-9201-3371A122B353}"/>
                </a:ext>
              </a:extLst>
            </p:cNvPr>
            <p:cNvSpPr/>
            <p:nvPr/>
          </p:nvSpPr>
          <p:spPr>
            <a:xfrm rot="21253755">
              <a:off x="2170737" y="2710023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7" name="Freeform 105">
              <a:extLst>
                <a:ext uri="{FF2B5EF4-FFF2-40B4-BE49-F238E27FC236}">
                  <a16:creationId xmlns:a16="http://schemas.microsoft.com/office/drawing/2014/main" xmlns="" id="{C13BBB19-70FE-4952-97D0-FDEBC2A1BBF6}"/>
                </a:ext>
              </a:extLst>
            </p:cNvPr>
            <p:cNvSpPr/>
            <p:nvPr/>
          </p:nvSpPr>
          <p:spPr>
            <a:xfrm rot="20634645">
              <a:off x="2071598" y="3466865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8" name="Freeform 106">
              <a:extLst>
                <a:ext uri="{FF2B5EF4-FFF2-40B4-BE49-F238E27FC236}">
                  <a16:creationId xmlns:a16="http://schemas.microsoft.com/office/drawing/2014/main" xmlns="" id="{7ABD01DA-F7D7-478D-A532-2A1B78A013CF}"/>
                </a:ext>
              </a:extLst>
            </p:cNvPr>
            <p:cNvSpPr/>
            <p:nvPr/>
          </p:nvSpPr>
          <p:spPr>
            <a:xfrm rot="19632933">
              <a:off x="2257651" y="418223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69" name="Freeform 107">
            <a:extLst>
              <a:ext uri="{FF2B5EF4-FFF2-40B4-BE49-F238E27FC236}">
                <a16:creationId xmlns:a16="http://schemas.microsoft.com/office/drawing/2014/main" xmlns="" id="{5F7DADB8-BA7C-4AE5-BF1E-BC82543D1EA9}"/>
              </a:ext>
            </a:extLst>
          </p:cNvPr>
          <p:cNvSpPr>
            <a:spLocks noChangeAspect="1"/>
          </p:cNvSpPr>
          <p:nvPr/>
        </p:nvSpPr>
        <p:spPr>
          <a:xfrm>
            <a:off x="9618682" y="2429101"/>
            <a:ext cx="169894" cy="529812"/>
          </a:xfrm>
          <a:custGeom>
            <a:avLst/>
            <a:gdLst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25685 w 779830"/>
              <a:gd name="connsiteY0" fmla="*/ 1331843 h 2449001"/>
              <a:gd name="connsiteX1" fmla="*/ 537004 w 779830"/>
              <a:gd name="connsiteY1" fmla="*/ 1379551 h 2449001"/>
              <a:gd name="connsiteX2" fmla="*/ 758434 w 779830"/>
              <a:gd name="connsiteY2" fmla="*/ 1406369 h 2449001"/>
              <a:gd name="connsiteX3" fmla="*/ 620492 w 779830"/>
              <a:gd name="connsiteY3" fmla="*/ 1741335 h 2449001"/>
              <a:gd name="connsiteX4" fmla="*/ 604589 w 779830"/>
              <a:gd name="connsiteY4" fmla="*/ 2441050 h 2449001"/>
              <a:gd name="connsiteX5" fmla="*/ 314367 w 779830"/>
              <a:gd name="connsiteY5" fmla="*/ 2445025 h 2449001"/>
              <a:gd name="connsiteX6" fmla="*/ 207024 w 779830"/>
              <a:gd name="connsiteY6" fmla="*/ 1673750 h 2449001"/>
              <a:gd name="connsiteX7" fmla="*/ 203049 w 779830"/>
              <a:gd name="connsiteY7" fmla="*/ 2441050 h 2449001"/>
              <a:gd name="connsiteX8" fmla="*/ 131487 w 779830"/>
              <a:gd name="connsiteY8" fmla="*/ 2449001 h 2449001"/>
              <a:gd name="connsiteX9" fmla="*/ 290 w 779830"/>
              <a:gd name="connsiteY9" fmla="*/ 1701579 h 2449001"/>
              <a:gd name="connsiteX10" fmla="*/ 95803 w 779830"/>
              <a:gd name="connsiteY10" fmla="*/ 1597201 h 2449001"/>
              <a:gd name="connsiteX11" fmla="*/ 84332 w 779830"/>
              <a:gd name="connsiteY11" fmla="*/ 1389262 h 2449001"/>
              <a:gd name="connsiteX12" fmla="*/ 334245 w 779830"/>
              <a:gd name="connsiteY12" fmla="*/ 1375575 h 2449001"/>
              <a:gd name="connsiteX13" fmla="*/ 425685 w 779830"/>
              <a:gd name="connsiteY13" fmla="*/ 1331843 h 2449001"/>
              <a:gd name="connsiteX14" fmla="*/ 238828 w 779830"/>
              <a:gd name="connsiteY14" fmla="*/ 0 h 2449001"/>
              <a:gd name="connsiteX15" fmla="*/ 552904 w 779830"/>
              <a:gd name="connsiteY15" fmla="*/ 0 h 2449001"/>
              <a:gd name="connsiteX16" fmla="*/ 684102 w 779830"/>
              <a:gd name="connsiteY16" fmla="*/ 962108 h 2449001"/>
              <a:gd name="connsiteX17" fmla="*/ 719882 w 779830"/>
              <a:gd name="connsiteY17" fmla="*/ 1307990 h 2449001"/>
              <a:gd name="connsiteX18" fmla="*/ 409781 w 779830"/>
              <a:gd name="connsiteY18" fmla="*/ 1268233 h 2449001"/>
              <a:gd name="connsiteX19" fmla="*/ 99681 w 779830"/>
              <a:gd name="connsiteY19" fmla="*/ 1288111 h 2449001"/>
              <a:gd name="connsiteX20" fmla="*/ 119559 w 779830"/>
              <a:gd name="connsiteY20" fmla="*/ 1017766 h 2449001"/>
              <a:gd name="connsiteX21" fmla="*/ 238828 w 779830"/>
              <a:gd name="connsiteY21" fmla="*/ 0 h 2449001"/>
              <a:gd name="connsiteX0" fmla="*/ 425766 w 779911"/>
              <a:gd name="connsiteY0" fmla="*/ 1331843 h 2449001"/>
              <a:gd name="connsiteX1" fmla="*/ 537085 w 779911"/>
              <a:gd name="connsiteY1" fmla="*/ 1379551 h 2449001"/>
              <a:gd name="connsiteX2" fmla="*/ 758515 w 779911"/>
              <a:gd name="connsiteY2" fmla="*/ 1406369 h 2449001"/>
              <a:gd name="connsiteX3" fmla="*/ 620573 w 779911"/>
              <a:gd name="connsiteY3" fmla="*/ 1741335 h 2449001"/>
              <a:gd name="connsiteX4" fmla="*/ 604670 w 779911"/>
              <a:gd name="connsiteY4" fmla="*/ 2441050 h 2449001"/>
              <a:gd name="connsiteX5" fmla="*/ 314448 w 779911"/>
              <a:gd name="connsiteY5" fmla="*/ 2445025 h 2449001"/>
              <a:gd name="connsiteX6" fmla="*/ 207105 w 779911"/>
              <a:gd name="connsiteY6" fmla="*/ 1673750 h 2449001"/>
              <a:gd name="connsiteX7" fmla="*/ 203130 w 779911"/>
              <a:gd name="connsiteY7" fmla="*/ 2441050 h 2449001"/>
              <a:gd name="connsiteX8" fmla="*/ 131568 w 779911"/>
              <a:gd name="connsiteY8" fmla="*/ 2449001 h 2449001"/>
              <a:gd name="connsiteX9" fmla="*/ 371 w 779911"/>
              <a:gd name="connsiteY9" fmla="*/ 1701579 h 2449001"/>
              <a:gd name="connsiteX10" fmla="*/ 95884 w 779911"/>
              <a:gd name="connsiteY10" fmla="*/ 1597201 h 2449001"/>
              <a:gd name="connsiteX11" fmla="*/ 84413 w 779911"/>
              <a:gd name="connsiteY11" fmla="*/ 1389262 h 2449001"/>
              <a:gd name="connsiteX12" fmla="*/ 334326 w 779911"/>
              <a:gd name="connsiteY12" fmla="*/ 1375575 h 2449001"/>
              <a:gd name="connsiteX13" fmla="*/ 425766 w 779911"/>
              <a:gd name="connsiteY13" fmla="*/ 1331843 h 2449001"/>
              <a:gd name="connsiteX14" fmla="*/ 238909 w 779911"/>
              <a:gd name="connsiteY14" fmla="*/ 0 h 2449001"/>
              <a:gd name="connsiteX15" fmla="*/ 552985 w 779911"/>
              <a:gd name="connsiteY15" fmla="*/ 0 h 2449001"/>
              <a:gd name="connsiteX16" fmla="*/ 684183 w 779911"/>
              <a:gd name="connsiteY16" fmla="*/ 962108 h 2449001"/>
              <a:gd name="connsiteX17" fmla="*/ 719963 w 779911"/>
              <a:gd name="connsiteY17" fmla="*/ 1307990 h 2449001"/>
              <a:gd name="connsiteX18" fmla="*/ 409862 w 779911"/>
              <a:gd name="connsiteY18" fmla="*/ 1268233 h 2449001"/>
              <a:gd name="connsiteX19" fmla="*/ 99762 w 779911"/>
              <a:gd name="connsiteY19" fmla="*/ 1288111 h 2449001"/>
              <a:gd name="connsiteX20" fmla="*/ 119640 w 779911"/>
              <a:gd name="connsiteY20" fmla="*/ 1017766 h 2449001"/>
              <a:gd name="connsiteX21" fmla="*/ 238909 w 779911"/>
              <a:gd name="connsiteY21" fmla="*/ 0 h 2449001"/>
              <a:gd name="connsiteX0" fmla="*/ 425696 w 779841"/>
              <a:gd name="connsiteY0" fmla="*/ 1331843 h 2449001"/>
              <a:gd name="connsiteX1" fmla="*/ 537015 w 779841"/>
              <a:gd name="connsiteY1" fmla="*/ 1379551 h 2449001"/>
              <a:gd name="connsiteX2" fmla="*/ 758445 w 779841"/>
              <a:gd name="connsiteY2" fmla="*/ 1406369 h 2449001"/>
              <a:gd name="connsiteX3" fmla="*/ 620503 w 779841"/>
              <a:gd name="connsiteY3" fmla="*/ 1741335 h 2449001"/>
              <a:gd name="connsiteX4" fmla="*/ 604600 w 779841"/>
              <a:gd name="connsiteY4" fmla="*/ 2441050 h 2449001"/>
              <a:gd name="connsiteX5" fmla="*/ 314378 w 779841"/>
              <a:gd name="connsiteY5" fmla="*/ 2445025 h 2449001"/>
              <a:gd name="connsiteX6" fmla="*/ 207035 w 779841"/>
              <a:gd name="connsiteY6" fmla="*/ 1673750 h 2449001"/>
              <a:gd name="connsiteX7" fmla="*/ 203060 w 779841"/>
              <a:gd name="connsiteY7" fmla="*/ 2441050 h 2449001"/>
              <a:gd name="connsiteX8" fmla="*/ 131498 w 779841"/>
              <a:gd name="connsiteY8" fmla="*/ 2449001 h 2449001"/>
              <a:gd name="connsiteX9" fmla="*/ 301 w 779841"/>
              <a:gd name="connsiteY9" fmla="*/ 1701579 h 2449001"/>
              <a:gd name="connsiteX10" fmla="*/ 95814 w 779841"/>
              <a:gd name="connsiteY10" fmla="*/ 1597201 h 2449001"/>
              <a:gd name="connsiteX11" fmla="*/ 84343 w 779841"/>
              <a:gd name="connsiteY11" fmla="*/ 1389262 h 2449001"/>
              <a:gd name="connsiteX12" fmla="*/ 334256 w 779841"/>
              <a:gd name="connsiteY12" fmla="*/ 1375575 h 2449001"/>
              <a:gd name="connsiteX13" fmla="*/ 425696 w 779841"/>
              <a:gd name="connsiteY13" fmla="*/ 1331843 h 2449001"/>
              <a:gd name="connsiteX14" fmla="*/ 238839 w 779841"/>
              <a:gd name="connsiteY14" fmla="*/ 0 h 2449001"/>
              <a:gd name="connsiteX15" fmla="*/ 552915 w 779841"/>
              <a:gd name="connsiteY15" fmla="*/ 0 h 2449001"/>
              <a:gd name="connsiteX16" fmla="*/ 684113 w 779841"/>
              <a:gd name="connsiteY16" fmla="*/ 962108 h 2449001"/>
              <a:gd name="connsiteX17" fmla="*/ 719893 w 779841"/>
              <a:gd name="connsiteY17" fmla="*/ 1307990 h 2449001"/>
              <a:gd name="connsiteX18" fmla="*/ 409792 w 779841"/>
              <a:gd name="connsiteY18" fmla="*/ 1268233 h 2449001"/>
              <a:gd name="connsiteX19" fmla="*/ 99692 w 779841"/>
              <a:gd name="connsiteY19" fmla="*/ 1288111 h 2449001"/>
              <a:gd name="connsiteX20" fmla="*/ 119570 w 779841"/>
              <a:gd name="connsiteY20" fmla="*/ 1017766 h 2449001"/>
              <a:gd name="connsiteX21" fmla="*/ 238839 w 779841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19570 w 794874"/>
              <a:gd name="connsiteY20" fmla="*/ 1017766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1314"/>
              <a:gd name="connsiteY0" fmla="*/ 1331843 h 2449001"/>
              <a:gd name="connsiteX1" fmla="*/ 537015 w 791314"/>
              <a:gd name="connsiteY1" fmla="*/ 1379551 h 2449001"/>
              <a:gd name="connsiteX2" fmla="*/ 758445 w 791314"/>
              <a:gd name="connsiteY2" fmla="*/ 1406369 h 2449001"/>
              <a:gd name="connsiteX3" fmla="*/ 620503 w 791314"/>
              <a:gd name="connsiteY3" fmla="*/ 1741335 h 2449001"/>
              <a:gd name="connsiteX4" fmla="*/ 604600 w 791314"/>
              <a:gd name="connsiteY4" fmla="*/ 2441050 h 2449001"/>
              <a:gd name="connsiteX5" fmla="*/ 314378 w 791314"/>
              <a:gd name="connsiteY5" fmla="*/ 2445025 h 2449001"/>
              <a:gd name="connsiteX6" fmla="*/ 207035 w 791314"/>
              <a:gd name="connsiteY6" fmla="*/ 1673750 h 2449001"/>
              <a:gd name="connsiteX7" fmla="*/ 203060 w 791314"/>
              <a:gd name="connsiteY7" fmla="*/ 2441050 h 2449001"/>
              <a:gd name="connsiteX8" fmla="*/ 131498 w 791314"/>
              <a:gd name="connsiteY8" fmla="*/ 2449001 h 2449001"/>
              <a:gd name="connsiteX9" fmla="*/ 301 w 791314"/>
              <a:gd name="connsiteY9" fmla="*/ 1701579 h 2449001"/>
              <a:gd name="connsiteX10" fmla="*/ 95814 w 791314"/>
              <a:gd name="connsiteY10" fmla="*/ 1597201 h 2449001"/>
              <a:gd name="connsiteX11" fmla="*/ 84343 w 791314"/>
              <a:gd name="connsiteY11" fmla="*/ 1389262 h 2449001"/>
              <a:gd name="connsiteX12" fmla="*/ 334256 w 791314"/>
              <a:gd name="connsiteY12" fmla="*/ 1375575 h 2449001"/>
              <a:gd name="connsiteX13" fmla="*/ 425696 w 791314"/>
              <a:gd name="connsiteY13" fmla="*/ 1331843 h 2449001"/>
              <a:gd name="connsiteX14" fmla="*/ 218310 w 791314"/>
              <a:gd name="connsiteY14" fmla="*/ 0 h 2449001"/>
              <a:gd name="connsiteX15" fmla="*/ 570023 w 791314"/>
              <a:gd name="connsiteY15" fmla="*/ 3422 h 2449001"/>
              <a:gd name="connsiteX16" fmla="*/ 677271 w 791314"/>
              <a:gd name="connsiteY16" fmla="*/ 938156 h 2449001"/>
              <a:gd name="connsiteX17" fmla="*/ 719893 w 791314"/>
              <a:gd name="connsiteY17" fmla="*/ 1307990 h 2449001"/>
              <a:gd name="connsiteX18" fmla="*/ 409792 w 791314"/>
              <a:gd name="connsiteY18" fmla="*/ 1268233 h 2449001"/>
              <a:gd name="connsiteX19" fmla="*/ 99692 w 791314"/>
              <a:gd name="connsiteY19" fmla="*/ 1288111 h 2449001"/>
              <a:gd name="connsiteX20" fmla="*/ 133257 w 791314"/>
              <a:gd name="connsiteY20" fmla="*/ 945913 h 2449001"/>
              <a:gd name="connsiteX21" fmla="*/ 218310 w 791314"/>
              <a:gd name="connsiteY21" fmla="*/ 0 h 2449001"/>
              <a:gd name="connsiteX0" fmla="*/ 425696 w 791740"/>
              <a:gd name="connsiteY0" fmla="*/ 1331843 h 2449001"/>
              <a:gd name="connsiteX1" fmla="*/ 537015 w 791740"/>
              <a:gd name="connsiteY1" fmla="*/ 1379551 h 2449001"/>
              <a:gd name="connsiteX2" fmla="*/ 775553 w 791740"/>
              <a:gd name="connsiteY2" fmla="*/ 1406369 h 2449001"/>
              <a:gd name="connsiteX3" fmla="*/ 620503 w 791740"/>
              <a:gd name="connsiteY3" fmla="*/ 1741335 h 2449001"/>
              <a:gd name="connsiteX4" fmla="*/ 604600 w 791740"/>
              <a:gd name="connsiteY4" fmla="*/ 2441050 h 2449001"/>
              <a:gd name="connsiteX5" fmla="*/ 314378 w 791740"/>
              <a:gd name="connsiteY5" fmla="*/ 2445025 h 2449001"/>
              <a:gd name="connsiteX6" fmla="*/ 207035 w 791740"/>
              <a:gd name="connsiteY6" fmla="*/ 1673750 h 2449001"/>
              <a:gd name="connsiteX7" fmla="*/ 203060 w 791740"/>
              <a:gd name="connsiteY7" fmla="*/ 2441050 h 2449001"/>
              <a:gd name="connsiteX8" fmla="*/ 131498 w 791740"/>
              <a:gd name="connsiteY8" fmla="*/ 2449001 h 2449001"/>
              <a:gd name="connsiteX9" fmla="*/ 301 w 791740"/>
              <a:gd name="connsiteY9" fmla="*/ 1701579 h 2449001"/>
              <a:gd name="connsiteX10" fmla="*/ 95814 w 791740"/>
              <a:gd name="connsiteY10" fmla="*/ 1597201 h 2449001"/>
              <a:gd name="connsiteX11" fmla="*/ 84343 w 791740"/>
              <a:gd name="connsiteY11" fmla="*/ 1389262 h 2449001"/>
              <a:gd name="connsiteX12" fmla="*/ 334256 w 791740"/>
              <a:gd name="connsiteY12" fmla="*/ 1375575 h 2449001"/>
              <a:gd name="connsiteX13" fmla="*/ 425696 w 791740"/>
              <a:gd name="connsiteY13" fmla="*/ 1331843 h 2449001"/>
              <a:gd name="connsiteX14" fmla="*/ 218310 w 791740"/>
              <a:gd name="connsiteY14" fmla="*/ 0 h 2449001"/>
              <a:gd name="connsiteX15" fmla="*/ 570023 w 791740"/>
              <a:gd name="connsiteY15" fmla="*/ 3422 h 2449001"/>
              <a:gd name="connsiteX16" fmla="*/ 677271 w 791740"/>
              <a:gd name="connsiteY16" fmla="*/ 938156 h 2449001"/>
              <a:gd name="connsiteX17" fmla="*/ 719893 w 791740"/>
              <a:gd name="connsiteY17" fmla="*/ 1307990 h 2449001"/>
              <a:gd name="connsiteX18" fmla="*/ 409792 w 791740"/>
              <a:gd name="connsiteY18" fmla="*/ 1268233 h 2449001"/>
              <a:gd name="connsiteX19" fmla="*/ 99692 w 791740"/>
              <a:gd name="connsiteY19" fmla="*/ 1288111 h 2449001"/>
              <a:gd name="connsiteX20" fmla="*/ 133257 w 791740"/>
              <a:gd name="connsiteY20" fmla="*/ 945913 h 2449001"/>
              <a:gd name="connsiteX21" fmla="*/ 218310 w 791740"/>
              <a:gd name="connsiteY21" fmla="*/ 0 h 2449001"/>
              <a:gd name="connsiteX0" fmla="*/ 425696 w 798638"/>
              <a:gd name="connsiteY0" fmla="*/ 1331843 h 2449001"/>
              <a:gd name="connsiteX1" fmla="*/ 537015 w 798638"/>
              <a:gd name="connsiteY1" fmla="*/ 1379551 h 2449001"/>
              <a:gd name="connsiteX2" fmla="*/ 775553 w 798638"/>
              <a:gd name="connsiteY2" fmla="*/ 1406369 h 2449001"/>
              <a:gd name="connsiteX3" fmla="*/ 620503 w 798638"/>
              <a:gd name="connsiteY3" fmla="*/ 1741335 h 2449001"/>
              <a:gd name="connsiteX4" fmla="*/ 604600 w 798638"/>
              <a:gd name="connsiteY4" fmla="*/ 2441050 h 2449001"/>
              <a:gd name="connsiteX5" fmla="*/ 314378 w 798638"/>
              <a:gd name="connsiteY5" fmla="*/ 2445025 h 2449001"/>
              <a:gd name="connsiteX6" fmla="*/ 207035 w 798638"/>
              <a:gd name="connsiteY6" fmla="*/ 1673750 h 2449001"/>
              <a:gd name="connsiteX7" fmla="*/ 203060 w 798638"/>
              <a:gd name="connsiteY7" fmla="*/ 2441050 h 2449001"/>
              <a:gd name="connsiteX8" fmla="*/ 131498 w 798638"/>
              <a:gd name="connsiteY8" fmla="*/ 2449001 h 2449001"/>
              <a:gd name="connsiteX9" fmla="*/ 301 w 798638"/>
              <a:gd name="connsiteY9" fmla="*/ 1701579 h 2449001"/>
              <a:gd name="connsiteX10" fmla="*/ 95814 w 798638"/>
              <a:gd name="connsiteY10" fmla="*/ 1597201 h 2449001"/>
              <a:gd name="connsiteX11" fmla="*/ 84343 w 798638"/>
              <a:gd name="connsiteY11" fmla="*/ 1389262 h 2449001"/>
              <a:gd name="connsiteX12" fmla="*/ 334256 w 798638"/>
              <a:gd name="connsiteY12" fmla="*/ 1375575 h 2449001"/>
              <a:gd name="connsiteX13" fmla="*/ 425696 w 798638"/>
              <a:gd name="connsiteY13" fmla="*/ 1331843 h 2449001"/>
              <a:gd name="connsiteX14" fmla="*/ 218310 w 798638"/>
              <a:gd name="connsiteY14" fmla="*/ 0 h 2449001"/>
              <a:gd name="connsiteX15" fmla="*/ 570023 w 798638"/>
              <a:gd name="connsiteY15" fmla="*/ 3422 h 2449001"/>
              <a:gd name="connsiteX16" fmla="*/ 677271 w 798638"/>
              <a:gd name="connsiteY16" fmla="*/ 938156 h 2449001"/>
              <a:gd name="connsiteX17" fmla="*/ 719893 w 798638"/>
              <a:gd name="connsiteY17" fmla="*/ 1307990 h 2449001"/>
              <a:gd name="connsiteX18" fmla="*/ 409792 w 798638"/>
              <a:gd name="connsiteY18" fmla="*/ 1268233 h 2449001"/>
              <a:gd name="connsiteX19" fmla="*/ 99692 w 798638"/>
              <a:gd name="connsiteY19" fmla="*/ 1288111 h 2449001"/>
              <a:gd name="connsiteX20" fmla="*/ 133257 w 798638"/>
              <a:gd name="connsiteY20" fmla="*/ 945913 h 2449001"/>
              <a:gd name="connsiteX21" fmla="*/ 218310 w 798638"/>
              <a:gd name="connsiteY21" fmla="*/ 0 h 2449001"/>
              <a:gd name="connsiteX0" fmla="*/ 425696 w 798137"/>
              <a:gd name="connsiteY0" fmla="*/ 1331843 h 2449001"/>
              <a:gd name="connsiteX1" fmla="*/ 537015 w 798137"/>
              <a:gd name="connsiteY1" fmla="*/ 1379551 h 2449001"/>
              <a:gd name="connsiteX2" fmla="*/ 775553 w 798137"/>
              <a:gd name="connsiteY2" fmla="*/ 1406369 h 2449001"/>
              <a:gd name="connsiteX3" fmla="*/ 613659 w 798137"/>
              <a:gd name="connsiteY3" fmla="*/ 1785816 h 2449001"/>
              <a:gd name="connsiteX4" fmla="*/ 604600 w 798137"/>
              <a:gd name="connsiteY4" fmla="*/ 2441050 h 2449001"/>
              <a:gd name="connsiteX5" fmla="*/ 314378 w 798137"/>
              <a:gd name="connsiteY5" fmla="*/ 2445025 h 2449001"/>
              <a:gd name="connsiteX6" fmla="*/ 207035 w 798137"/>
              <a:gd name="connsiteY6" fmla="*/ 1673750 h 2449001"/>
              <a:gd name="connsiteX7" fmla="*/ 203060 w 798137"/>
              <a:gd name="connsiteY7" fmla="*/ 2441050 h 2449001"/>
              <a:gd name="connsiteX8" fmla="*/ 131498 w 798137"/>
              <a:gd name="connsiteY8" fmla="*/ 2449001 h 2449001"/>
              <a:gd name="connsiteX9" fmla="*/ 301 w 798137"/>
              <a:gd name="connsiteY9" fmla="*/ 1701579 h 2449001"/>
              <a:gd name="connsiteX10" fmla="*/ 95814 w 798137"/>
              <a:gd name="connsiteY10" fmla="*/ 1597201 h 2449001"/>
              <a:gd name="connsiteX11" fmla="*/ 84343 w 798137"/>
              <a:gd name="connsiteY11" fmla="*/ 1389262 h 2449001"/>
              <a:gd name="connsiteX12" fmla="*/ 334256 w 798137"/>
              <a:gd name="connsiteY12" fmla="*/ 1375575 h 2449001"/>
              <a:gd name="connsiteX13" fmla="*/ 425696 w 798137"/>
              <a:gd name="connsiteY13" fmla="*/ 1331843 h 2449001"/>
              <a:gd name="connsiteX14" fmla="*/ 218310 w 798137"/>
              <a:gd name="connsiteY14" fmla="*/ 0 h 2449001"/>
              <a:gd name="connsiteX15" fmla="*/ 570023 w 798137"/>
              <a:gd name="connsiteY15" fmla="*/ 3422 h 2449001"/>
              <a:gd name="connsiteX16" fmla="*/ 677271 w 798137"/>
              <a:gd name="connsiteY16" fmla="*/ 938156 h 2449001"/>
              <a:gd name="connsiteX17" fmla="*/ 719893 w 798137"/>
              <a:gd name="connsiteY17" fmla="*/ 1307990 h 2449001"/>
              <a:gd name="connsiteX18" fmla="*/ 409792 w 798137"/>
              <a:gd name="connsiteY18" fmla="*/ 1268233 h 2449001"/>
              <a:gd name="connsiteX19" fmla="*/ 99692 w 798137"/>
              <a:gd name="connsiteY19" fmla="*/ 1288111 h 2449001"/>
              <a:gd name="connsiteX20" fmla="*/ 133257 w 798137"/>
              <a:gd name="connsiteY20" fmla="*/ 945913 h 2449001"/>
              <a:gd name="connsiteX21" fmla="*/ 218310 w 798137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07035 w 797686"/>
              <a:gd name="connsiteY6" fmla="*/ 1673750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24143 w 797686"/>
              <a:gd name="connsiteY6" fmla="*/ 1721654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05179 w 777169"/>
              <a:gd name="connsiteY0" fmla="*/ 1331843 h 2449001"/>
              <a:gd name="connsiteX1" fmla="*/ 516498 w 777169"/>
              <a:gd name="connsiteY1" fmla="*/ 1379551 h 2449001"/>
              <a:gd name="connsiteX2" fmla="*/ 755036 w 777169"/>
              <a:gd name="connsiteY2" fmla="*/ 1406369 h 2449001"/>
              <a:gd name="connsiteX3" fmla="*/ 593142 w 777169"/>
              <a:gd name="connsiteY3" fmla="*/ 1785816 h 2449001"/>
              <a:gd name="connsiteX4" fmla="*/ 584083 w 777169"/>
              <a:gd name="connsiteY4" fmla="*/ 2441050 h 2449001"/>
              <a:gd name="connsiteX5" fmla="*/ 293861 w 777169"/>
              <a:gd name="connsiteY5" fmla="*/ 2445025 h 2449001"/>
              <a:gd name="connsiteX6" fmla="*/ 203626 w 777169"/>
              <a:gd name="connsiteY6" fmla="*/ 1721654 h 2449001"/>
              <a:gd name="connsiteX7" fmla="*/ 182543 w 777169"/>
              <a:gd name="connsiteY7" fmla="*/ 2441050 h 2449001"/>
              <a:gd name="connsiteX8" fmla="*/ 110981 w 777169"/>
              <a:gd name="connsiteY8" fmla="*/ 2449001 h 2449001"/>
              <a:gd name="connsiteX9" fmla="*/ 313 w 777169"/>
              <a:gd name="connsiteY9" fmla="*/ 1749481 h 2449001"/>
              <a:gd name="connsiteX10" fmla="*/ 92405 w 777169"/>
              <a:gd name="connsiteY10" fmla="*/ 1641682 h 2449001"/>
              <a:gd name="connsiteX11" fmla="*/ 63826 w 777169"/>
              <a:gd name="connsiteY11" fmla="*/ 1389262 h 2449001"/>
              <a:gd name="connsiteX12" fmla="*/ 313739 w 777169"/>
              <a:gd name="connsiteY12" fmla="*/ 1375575 h 2449001"/>
              <a:gd name="connsiteX13" fmla="*/ 405179 w 777169"/>
              <a:gd name="connsiteY13" fmla="*/ 1331843 h 2449001"/>
              <a:gd name="connsiteX14" fmla="*/ 197793 w 777169"/>
              <a:gd name="connsiteY14" fmla="*/ 0 h 2449001"/>
              <a:gd name="connsiteX15" fmla="*/ 549506 w 777169"/>
              <a:gd name="connsiteY15" fmla="*/ 3422 h 2449001"/>
              <a:gd name="connsiteX16" fmla="*/ 656754 w 777169"/>
              <a:gd name="connsiteY16" fmla="*/ 938156 h 2449001"/>
              <a:gd name="connsiteX17" fmla="*/ 699376 w 777169"/>
              <a:gd name="connsiteY17" fmla="*/ 1307990 h 2449001"/>
              <a:gd name="connsiteX18" fmla="*/ 389275 w 777169"/>
              <a:gd name="connsiteY18" fmla="*/ 1268233 h 2449001"/>
              <a:gd name="connsiteX19" fmla="*/ 79175 w 777169"/>
              <a:gd name="connsiteY19" fmla="*/ 1288111 h 2449001"/>
              <a:gd name="connsiteX20" fmla="*/ 112740 w 777169"/>
              <a:gd name="connsiteY20" fmla="*/ 945913 h 2449001"/>
              <a:gd name="connsiteX21" fmla="*/ 197793 w 777169"/>
              <a:gd name="connsiteY21" fmla="*/ 0 h 2449001"/>
              <a:gd name="connsiteX0" fmla="*/ 413332 w 785322"/>
              <a:gd name="connsiteY0" fmla="*/ 1331843 h 2449001"/>
              <a:gd name="connsiteX1" fmla="*/ 524651 w 785322"/>
              <a:gd name="connsiteY1" fmla="*/ 1379551 h 2449001"/>
              <a:gd name="connsiteX2" fmla="*/ 763189 w 785322"/>
              <a:gd name="connsiteY2" fmla="*/ 1406369 h 2449001"/>
              <a:gd name="connsiteX3" fmla="*/ 601295 w 785322"/>
              <a:gd name="connsiteY3" fmla="*/ 1785816 h 2449001"/>
              <a:gd name="connsiteX4" fmla="*/ 592236 w 785322"/>
              <a:gd name="connsiteY4" fmla="*/ 2441050 h 2449001"/>
              <a:gd name="connsiteX5" fmla="*/ 302014 w 785322"/>
              <a:gd name="connsiteY5" fmla="*/ 2445025 h 2449001"/>
              <a:gd name="connsiteX6" fmla="*/ 211779 w 785322"/>
              <a:gd name="connsiteY6" fmla="*/ 1721654 h 2449001"/>
              <a:gd name="connsiteX7" fmla="*/ 190696 w 785322"/>
              <a:gd name="connsiteY7" fmla="*/ 2441050 h 2449001"/>
              <a:gd name="connsiteX8" fmla="*/ 119134 w 785322"/>
              <a:gd name="connsiteY8" fmla="*/ 2449001 h 2449001"/>
              <a:gd name="connsiteX9" fmla="*/ 8466 w 785322"/>
              <a:gd name="connsiteY9" fmla="*/ 1749481 h 2449001"/>
              <a:gd name="connsiteX10" fmla="*/ 100558 w 785322"/>
              <a:gd name="connsiteY10" fmla="*/ 1641682 h 2449001"/>
              <a:gd name="connsiteX11" fmla="*/ 71979 w 785322"/>
              <a:gd name="connsiteY11" fmla="*/ 1389262 h 2449001"/>
              <a:gd name="connsiteX12" fmla="*/ 321892 w 785322"/>
              <a:gd name="connsiteY12" fmla="*/ 1375575 h 2449001"/>
              <a:gd name="connsiteX13" fmla="*/ 413332 w 785322"/>
              <a:gd name="connsiteY13" fmla="*/ 1331843 h 2449001"/>
              <a:gd name="connsiteX14" fmla="*/ 205946 w 785322"/>
              <a:gd name="connsiteY14" fmla="*/ 0 h 2449001"/>
              <a:gd name="connsiteX15" fmla="*/ 557659 w 785322"/>
              <a:gd name="connsiteY15" fmla="*/ 3422 h 2449001"/>
              <a:gd name="connsiteX16" fmla="*/ 664907 w 785322"/>
              <a:gd name="connsiteY16" fmla="*/ 938156 h 2449001"/>
              <a:gd name="connsiteX17" fmla="*/ 707529 w 785322"/>
              <a:gd name="connsiteY17" fmla="*/ 1307990 h 2449001"/>
              <a:gd name="connsiteX18" fmla="*/ 397428 w 785322"/>
              <a:gd name="connsiteY18" fmla="*/ 1268233 h 2449001"/>
              <a:gd name="connsiteX19" fmla="*/ 87328 w 785322"/>
              <a:gd name="connsiteY19" fmla="*/ 1288111 h 2449001"/>
              <a:gd name="connsiteX20" fmla="*/ 120893 w 785322"/>
              <a:gd name="connsiteY20" fmla="*/ 945913 h 2449001"/>
              <a:gd name="connsiteX21" fmla="*/ 205946 w 785322"/>
              <a:gd name="connsiteY21" fmla="*/ 0 h 244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85322" h="2449001">
                <a:moveTo>
                  <a:pt x="413332" y="1331843"/>
                </a:moveTo>
                <a:cubicBezTo>
                  <a:pt x="470316" y="1339795"/>
                  <a:pt x="487545" y="1363648"/>
                  <a:pt x="524651" y="1379551"/>
                </a:cubicBezTo>
                <a:cubicBezTo>
                  <a:pt x="598461" y="1388490"/>
                  <a:pt x="730438" y="1342684"/>
                  <a:pt x="763189" y="1406369"/>
                </a:cubicBezTo>
                <a:cubicBezTo>
                  <a:pt x="860365" y="1644887"/>
                  <a:pt x="606378" y="1660931"/>
                  <a:pt x="601295" y="1785816"/>
                </a:cubicBezTo>
                <a:cubicBezTo>
                  <a:pt x="592018" y="1995200"/>
                  <a:pt x="585610" y="2024932"/>
                  <a:pt x="592236" y="2441050"/>
                </a:cubicBezTo>
                <a:lnTo>
                  <a:pt x="302014" y="2445025"/>
                </a:lnTo>
                <a:cubicBezTo>
                  <a:pt x="266233" y="2198535"/>
                  <a:pt x="340856" y="1660357"/>
                  <a:pt x="211779" y="1721654"/>
                </a:cubicBezTo>
                <a:cubicBezTo>
                  <a:pt x="170697" y="1762736"/>
                  <a:pt x="192021" y="2185283"/>
                  <a:pt x="190696" y="2441050"/>
                </a:cubicBezTo>
                <a:cubicBezTo>
                  <a:pt x="146301" y="2445688"/>
                  <a:pt x="179432" y="2445688"/>
                  <a:pt x="119134" y="2449001"/>
                </a:cubicBezTo>
                <a:cubicBezTo>
                  <a:pt x="103231" y="1623390"/>
                  <a:pt x="60150" y="1875377"/>
                  <a:pt x="8466" y="1749481"/>
                </a:cubicBezTo>
                <a:cubicBezTo>
                  <a:pt x="-31697" y="1604092"/>
                  <a:pt x="83130" y="1642413"/>
                  <a:pt x="100558" y="1641682"/>
                </a:cubicBezTo>
                <a:cubicBezTo>
                  <a:pt x="5622" y="1561516"/>
                  <a:pt x="-3874" y="1450657"/>
                  <a:pt x="71979" y="1389262"/>
                </a:cubicBezTo>
                <a:cubicBezTo>
                  <a:pt x="119567" y="1358010"/>
                  <a:pt x="239728" y="1375575"/>
                  <a:pt x="321892" y="1375575"/>
                </a:cubicBezTo>
                <a:cubicBezTo>
                  <a:pt x="347071" y="1360998"/>
                  <a:pt x="364299" y="1334493"/>
                  <a:pt x="413332" y="1331843"/>
                </a:cubicBezTo>
                <a:close/>
                <a:moveTo>
                  <a:pt x="205946" y="0"/>
                </a:moveTo>
                <a:lnTo>
                  <a:pt x="557659" y="3422"/>
                </a:lnTo>
                <a:cubicBezTo>
                  <a:pt x="580863" y="327547"/>
                  <a:pt x="489978" y="820211"/>
                  <a:pt x="664907" y="938156"/>
                </a:cubicBezTo>
                <a:cubicBezTo>
                  <a:pt x="834535" y="1061401"/>
                  <a:pt x="785141" y="1256861"/>
                  <a:pt x="707529" y="1307990"/>
                </a:cubicBezTo>
                <a:cubicBezTo>
                  <a:pt x="596211" y="1362324"/>
                  <a:pt x="496819" y="1313291"/>
                  <a:pt x="397428" y="1268233"/>
                </a:cubicBezTo>
                <a:cubicBezTo>
                  <a:pt x="324542" y="1317265"/>
                  <a:pt x="192020" y="1358347"/>
                  <a:pt x="87328" y="1288111"/>
                </a:cubicBezTo>
                <a:cubicBezTo>
                  <a:pt x="-33267" y="1184744"/>
                  <a:pt x="58608" y="985670"/>
                  <a:pt x="120893" y="945913"/>
                </a:cubicBezTo>
                <a:cubicBezTo>
                  <a:pt x="259584" y="846619"/>
                  <a:pt x="211126" y="365206"/>
                  <a:pt x="20594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0" name="Freeform 108">
            <a:extLst>
              <a:ext uri="{FF2B5EF4-FFF2-40B4-BE49-F238E27FC236}">
                <a16:creationId xmlns:a16="http://schemas.microsoft.com/office/drawing/2014/main" xmlns="" id="{6A02011B-41CE-4E20-9214-001F7D847E12}"/>
              </a:ext>
            </a:extLst>
          </p:cNvPr>
          <p:cNvSpPr/>
          <p:nvPr/>
        </p:nvSpPr>
        <p:spPr>
          <a:xfrm>
            <a:off x="6129967" y="2416730"/>
            <a:ext cx="501857" cy="554554"/>
          </a:xfrm>
          <a:custGeom>
            <a:avLst/>
            <a:gdLst/>
            <a:ahLst/>
            <a:cxnLst/>
            <a:rect l="l" t="t" r="r" b="b"/>
            <a:pathLst>
              <a:path w="341005" h="376812">
                <a:moveTo>
                  <a:pt x="179590" y="105941"/>
                </a:moveTo>
                <a:cubicBezTo>
                  <a:pt x="189466" y="103284"/>
                  <a:pt x="200229" y="106383"/>
                  <a:pt x="207502" y="113978"/>
                </a:cubicBezTo>
                <a:lnTo>
                  <a:pt x="205155" y="116193"/>
                </a:lnTo>
                <a:cubicBezTo>
                  <a:pt x="198727" y="109493"/>
                  <a:pt x="189244" y="106732"/>
                  <a:pt x="180543" y="109027"/>
                </a:cubicBezTo>
                <a:cubicBezTo>
                  <a:pt x="171284" y="111470"/>
                  <a:pt x="164597" y="119184"/>
                  <a:pt x="163491" y="128699"/>
                </a:cubicBezTo>
                <a:lnTo>
                  <a:pt x="160301" y="128192"/>
                </a:lnTo>
                <a:cubicBezTo>
                  <a:pt x="160626" y="125509"/>
                  <a:pt x="161343" y="122953"/>
                  <a:pt x="162397" y="120583"/>
                </a:cubicBezTo>
                <a:cubicBezTo>
                  <a:pt x="163188" y="118806"/>
                  <a:pt x="164168" y="117134"/>
                  <a:pt x="165317" y="115593"/>
                </a:cubicBezTo>
                <a:close/>
                <a:moveTo>
                  <a:pt x="184774" y="76800"/>
                </a:moveTo>
                <a:cubicBezTo>
                  <a:pt x="189722" y="75892"/>
                  <a:pt x="194950" y="76276"/>
                  <a:pt x="199898" y="78055"/>
                </a:cubicBezTo>
                <a:lnTo>
                  <a:pt x="198784" y="81085"/>
                </a:lnTo>
                <a:cubicBezTo>
                  <a:pt x="190044" y="77951"/>
                  <a:pt x="180324" y="79705"/>
                  <a:pt x="173557" y="85636"/>
                </a:cubicBezTo>
                <a:cubicBezTo>
                  <a:pt x="166357" y="91948"/>
                  <a:pt x="163808" y="101834"/>
                  <a:pt x="167057" y="110845"/>
                </a:cubicBezTo>
                <a:lnTo>
                  <a:pt x="163976" y="111813"/>
                </a:lnTo>
                <a:cubicBezTo>
                  <a:pt x="161264" y="104174"/>
                  <a:pt x="162206" y="95982"/>
                  <a:pt x="166259" y="89343"/>
                </a:cubicBezTo>
                <a:lnTo>
                  <a:pt x="171329" y="83298"/>
                </a:lnTo>
                <a:cubicBezTo>
                  <a:pt x="175158" y="79908"/>
                  <a:pt x="179826" y="77708"/>
                  <a:pt x="184774" y="76800"/>
                </a:cubicBezTo>
                <a:close/>
                <a:moveTo>
                  <a:pt x="179076" y="24908"/>
                </a:moveTo>
                <a:cubicBezTo>
                  <a:pt x="173882" y="25821"/>
                  <a:pt x="169065" y="28595"/>
                  <a:pt x="165693" y="33023"/>
                </a:cubicBezTo>
                <a:lnTo>
                  <a:pt x="165081" y="32645"/>
                </a:lnTo>
                <a:lnTo>
                  <a:pt x="164343" y="33841"/>
                </a:lnTo>
                <a:lnTo>
                  <a:pt x="159156" y="28989"/>
                </a:lnTo>
                <a:cubicBezTo>
                  <a:pt x="147650" y="21890"/>
                  <a:pt x="132568" y="25462"/>
                  <a:pt x="125468" y="36968"/>
                </a:cubicBezTo>
                <a:cubicBezTo>
                  <a:pt x="125028" y="37682"/>
                  <a:pt x="124628" y="38410"/>
                  <a:pt x="124607" y="39302"/>
                </a:cubicBezTo>
                <a:cubicBezTo>
                  <a:pt x="121192" y="53871"/>
                  <a:pt x="126621" y="67918"/>
                  <a:pt x="137512" y="72288"/>
                </a:cubicBezTo>
                <a:lnTo>
                  <a:pt x="136408" y="75373"/>
                </a:lnTo>
                <a:cubicBezTo>
                  <a:pt x="125065" y="70889"/>
                  <a:pt x="118824" y="57470"/>
                  <a:pt x="120792" y="42874"/>
                </a:cubicBezTo>
                <a:cubicBezTo>
                  <a:pt x="110219" y="38045"/>
                  <a:pt x="97555" y="41998"/>
                  <a:pt x="91229" y="52250"/>
                </a:cubicBezTo>
                <a:cubicBezTo>
                  <a:pt x="86215" y="60377"/>
                  <a:pt x="87164" y="68019"/>
                  <a:pt x="90995" y="75559"/>
                </a:cubicBezTo>
                <a:cubicBezTo>
                  <a:pt x="88405" y="77546"/>
                  <a:pt x="86197" y="80074"/>
                  <a:pt x="84391" y="83001"/>
                </a:cubicBezTo>
                <a:cubicBezTo>
                  <a:pt x="75261" y="97799"/>
                  <a:pt x="79855" y="117197"/>
                  <a:pt x="94653" y="126328"/>
                </a:cubicBezTo>
                <a:cubicBezTo>
                  <a:pt x="99603" y="129383"/>
                  <a:pt x="105068" y="130901"/>
                  <a:pt x="110449" y="130283"/>
                </a:cubicBezTo>
                <a:cubicBezTo>
                  <a:pt x="111461" y="121556"/>
                  <a:pt x="114239" y="112980"/>
                  <a:pt x="118788" y="105103"/>
                </a:cubicBezTo>
                <a:lnTo>
                  <a:pt x="122060" y="106993"/>
                </a:lnTo>
                <a:cubicBezTo>
                  <a:pt x="117549" y="114804"/>
                  <a:pt x="114885" y="123345"/>
                  <a:pt x="114602" y="132066"/>
                </a:cubicBezTo>
                <a:cubicBezTo>
                  <a:pt x="118189" y="142541"/>
                  <a:pt x="127538" y="149533"/>
                  <a:pt x="138054" y="150704"/>
                </a:cubicBezTo>
                <a:lnTo>
                  <a:pt x="138622" y="157584"/>
                </a:lnTo>
                <a:cubicBezTo>
                  <a:pt x="141809" y="168599"/>
                  <a:pt x="152592" y="175355"/>
                  <a:pt x="163536" y="173320"/>
                </a:cubicBezTo>
                <a:lnTo>
                  <a:pt x="163736" y="174011"/>
                </a:lnTo>
                <a:lnTo>
                  <a:pt x="165086" y="173621"/>
                </a:lnTo>
                <a:lnTo>
                  <a:pt x="165671" y="180699"/>
                </a:lnTo>
                <a:cubicBezTo>
                  <a:pt x="169429" y="193686"/>
                  <a:pt x="183003" y="201168"/>
                  <a:pt x="195990" y="197411"/>
                </a:cubicBezTo>
                <a:cubicBezTo>
                  <a:pt x="196796" y="197178"/>
                  <a:pt x="197581" y="196907"/>
                  <a:pt x="198196" y="196260"/>
                </a:cubicBezTo>
                <a:cubicBezTo>
                  <a:pt x="209934" y="188156"/>
                  <a:pt x="215400" y="175007"/>
                  <a:pt x="211155" y="164763"/>
                </a:cubicBezTo>
                <a:cubicBezTo>
                  <a:pt x="205121" y="170199"/>
                  <a:pt x="196738" y="172687"/>
                  <a:pt x="188343" y="171472"/>
                </a:cubicBezTo>
                <a:lnTo>
                  <a:pt x="188829" y="168281"/>
                </a:lnTo>
                <a:cubicBezTo>
                  <a:pt x="198020" y="169602"/>
                  <a:pt x="207192" y="165939"/>
                  <a:pt x="212635" y="158774"/>
                </a:cubicBezTo>
                <a:cubicBezTo>
                  <a:pt x="218427" y="151149"/>
                  <a:pt x="218946" y="140953"/>
                  <a:pt x="213960" y="132774"/>
                </a:cubicBezTo>
                <a:lnTo>
                  <a:pt x="216785" y="131210"/>
                </a:lnTo>
                <a:cubicBezTo>
                  <a:pt x="222366" y="140465"/>
                  <a:pt x="221779" y="151983"/>
                  <a:pt x="215286" y="160619"/>
                </a:cubicBezTo>
                <a:lnTo>
                  <a:pt x="213805" y="162105"/>
                </a:lnTo>
                <a:cubicBezTo>
                  <a:pt x="218946" y="172938"/>
                  <a:pt x="214526" y="186813"/>
                  <a:pt x="203421" y="196175"/>
                </a:cubicBezTo>
                <a:cubicBezTo>
                  <a:pt x="208012" y="206854"/>
                  <a:pt x="220050" y="212429"/>
                  <a:pt x="231622" y="209082"/>
                </a:cubicBezTo>
                <a:cubicBezTo>
                  <a:pt x="239377" y="206838"/>
                  <a:pt x="243741" y="201989"/>
                  <a:pt x="246092" y="195539"/>
                </a:cubicBezTo>
                <a:cubicBezTo>
                  <a:pt x="255042" y="199507"/>
                  <a:pt x="265290" y="198199"/>
                  <a:pt x="272958" y="192601"/>
                </a:cubicBezTo>
                <a:lnTo>
                  <a:pt x="276795" y="193971"/>
                </a:lnTo>
                <a:cubicBezTo>
                  <a:pt x="289009" y="194016"/>
                  <a:pt x="298363" y="193248"/>
                  <a:pt x="304258" y="183694"/>
                </a:cubicBezTo>
                <a:cubicBezTo>
                  <a:pt x="309343" y="175453"/>
                  <a:pt x="308953" y="165378"/>
                  <a:pt x="303795" y="157923"/>
                </a:cubicBezTo>
                <a:cubicBezTo>
                  <a:pt x="298315" y="164420"/>
                  <a:pt x="291041" y="168177"/>
                  <a:pt x="283702" y="168174"/>
                </a:cubicBezTo>
                <a:lnTo>
                  <a:pt x="283555" y="164527"/>
                </a:lnTo>
                <a:cubicBezTo>
                  <a:pt x="293404" y="164978"/>
                  <a:pt x="303289" y="157339"/>
                  <a:pt x="308110" y="145450"/>
                </a:cubicBezTo>
                <a:cubicBezTo>
                  <a:pt x="311022" y="136198"/>
                  <a:pt x="308752" y="126109"/>
                  <a:pt x="302169" y="119023"/>
                </a:cubicBezTo>
                <a:cubicBezTo>
                  <a:pt x="296249" y="127191"/>
                  <a:pt x="286098" y="131525"/>
                  <a:pt x="275782" y="130309"/>
                </a:cubicBezTo>
                <a:lnTo>
                  <a:pt x="276183" y="127106"/>
                </a:lnTo>
                <a:cubicBezTo>
                  <a:pt x="285405" y="128184"/>
                  <a:pt x="294478" y="124281"/>
                  <a:pt x="299730" y="116974"/>
                </a:cubicBezTo>
                <a:lnTo>
                  <a:pt x="300207" y="116045"/>
                </a:lnTo>
                <a:cubicBezTo>
                  <a:pt x="300079" y="107222"/>
                  <a:pt x="295342" y="98867"/>
                  <a:pt x="287259" y="93880"/>
                </a:cubicBezTo>
                <a:cubicBezTo>
                  <a:pt x="284295" y="92051"/>
                  <a:pt x="281129" y="90828"/>
                  <a:pt x="277855" y="90561"/>
                </a:cubicBezTo>
                <a:cubicBezTo>
                  <a:pt x="271916" y="104194"/>
                  <a:pt x="259881" y="112708"/>
                  <a:pt x="248172" y="111695"/>
                </a:cubicBezTo>
                <a:cubicBezTo>
                  <a:pt x="248002" y="114741"/>
                  <a:pt x="246936" y="117719"/>
                  <a:pt x="245089" y="120348"/>
                </a:cubicBezTo>
                <a:cubicBezTo>
                  <a:pt x="241307" y="125729"/>
                  <a:pt x="234825" y="128827"/>
                  <a:pt x="228007" y="128511"/>
                </a:cubicBezTo>
                <a:lnTo>
                  <a:pt x="228158" y="125380"/>
                </a:lnTo>
                <a:cubicBezTo>
                  <a:pt x="233848" y="125642"/>
                  <a:pt x="239262" y="123097"/>
                  <a:pt x="242439" y="118667"/>
                </a:cubicBezTo>
                <a:cubicBezTo>
                  <a:pt x="244071" y="116391"/>
                  <a:pt x="244987" y="113796"/>
                  <a:pt x="245116" y="111152"/>
                </a:cubicBezTo>
                <a:lnTo>
                  <a:pt x="243716" y="110904"/>
                </a:lnTo>
                <a:lnTo>
                  <a:pt x="244539" y="108155"/>
                </a:lnTo>
                <a:cubicBezTo>
                  <a:pt x="244792" y="106166"/>
                  <a:pt x="244131" y="104285"/>
                  <a:pt x="243078" y="102544"/>
                </a:cubicBezTo>
                <a:cubicBezTo>
                  <a:pt x="240257" y="97875"/>
                  <a:pt x="235048" y="94922"/>
                  <a:pt x="229344" y="94755"/>
                </a:cubicBezTo>
                <a:lnTo>
                  <a:pt x="229436" y="91621"/>
                </a:lnTo>
                <a:cubicBezTo>
                  <a:pt x="236268" y="91821"/>
                  <a:pt x="242499" y="95409"/>
                  <a:pt x="245850" y="101072"/>
                </a:cubicBezTo>
                <a:cubicBezTo>
                  <a:pt x="247129" y="103235"/>
                  <a:pt x="247915" y="105575"/>
                  <a:pt x="248037" y="107973"/>
                </a:cubicBezTo>
                <a:cubicBezTo>
                  <a:pt x="258268" y="109553"/>
                  <a:pt x="268981" y="102051"/>
                  <a:pt x="274232" y="89778"/>
                </a:cubicBezTo>
                <a:cubicBezTo>
                  <a:pt x="278708" y="77339"/>
                  <a:pt x="274020" y="63056"/>
                  <a:pt x="262316" y="55834"/>
                </a:cubicBezTo>
                <a:cubicBezTo>
                  <a:pt x="257734" y="53007"/>
                  <a:pt x="252666" y="51626"/>
                  <a:pt x="247691" y="52231"/>
                </a:cubicBezTo>
                <a:cubicBezTo>
                  <a:pt x="248705" y="60913"/>
                  <a:pt x="245967" y="69020"/>
                  <a:pt x="239739" y="74185"/>
                </a:cubicBezTo>
                <a:lnTo>
                  <a:pt x="237649" y="71664"/>
                </a:lnTo>
                <a:cubicBezTo>
                  <a:pt x="244579" y="65918"/>
                  <a:pt x="246481" y="55888"/>
                  <a:pt x="243151" y="45920"/>
                </a:cubicBezTo>
                <a:cubicBezTo>
                  <a:pt x="241194" y="40124"/>
                  <a:pt x="237183" y="35004"/>
                  <a:pt x="231542" y="31523"/>
                </a:cubicBezTo>
                <a:cubicBezTo>
                  <a:pt x="221392" y="25261"/>
                  <a:pt x="208864" y="26095"/>
                  <a:pt x="199763" y="32668"/>
                </a:cubicBezTo>
                <a:lnTo>
                  <a:pt x="194721" y="27952"/>
                </a:lnTo>
                <a:cubicBezTo>
                  <a:pt x="189842" y="24941"/>
                  <a:pt x="184271" y="23995"/>
                  <a:pt x="179076" y="24908"/>
                </a:cubicBezTo>
                <a:close/>
                <a:moveTo>
                  <a:pt x="190632" y="62"/>
                </a:moveTo>
                <a:cubicBezTo>
                  <a:pt x="300121" y="2329"/>
                  <a:pt x="391248" y="125645"/>
                  <a:pt x="309641" y="225160"/>
                </a:cubicBezTo>
                <a:cubicBezTo>
                  <a:pt x="282892" y="251229"/>
                  <a:pt x="279266" y="288859"/>
                  <a:pt x="302841" y="374772"/>
                </a:cubicBezTo>
                <a:lnTo>
                  <a:pt x="121266" y="376812"/>
                </a:lnTo>
                <a:lnTo>
                  <a:pt x="109025" y="322355"/>
                </a:lnTo>
                <a:cubicBezTo>
                  <a:pt x="76580" y="333165"/>
                  <a:pt x="40716" y="329924"/>
                  <a:pt x="28778" y="318327"/>
                </a:cubicBezTo>
                <a:cubicBezTo>
                  <a:pt x="22923" y="311868"/>
                  <a:pt x="25422" y="291738"/>
                  <a:pt x="32859" y="276164"/>
                </a:cubicBezTo>
                <a:cubicBezTo>
                  <a:pt x="35235" y="270344"/>
                  <a:pt x="23179" y="268321"/>
                  <a:pt x="20618" y="259843"/>
                </a:cubicBezTo>
                <a:cubicBezTo>
                  <a:pt x="19440" y="251965"/>
                  <a:pt x="27377" y="251682"/>
                  <a:pt x="30757" y="247602"/>
                </a:cubicBezTo>
                <a:lnTo>
                  <a:pt x="18516" y="238938"/>
                </a:lnTo>
                <a:cubicBezTo>
                  <a:pt x="12669" y="232923"/>
                  <a:pt x="25811" y="221592"/>
                  <a:pt x="29458" y="212919"/>
                </a:cubicBezTo>
                <a:cubicBezTo>
                  <a:pt x="16679" y="208924"/>
                  <a:pt x="7006" y="203466"/>
                  <a:pt x="307" y="196983"/>
                </a:cubicBezTo>
                <a:cubicBezTo>
                  <a:pt x="-2572" y="186228"/>
                  <a:pt x="15339" y="171234"/>
                  <a:pt x="31089" y="151672"/>
                </a:cubicBezTo>
                <a:cubicBezTo>
                  <a:pt x="47602" y="132201"/>
                  <a:pt x="33821" y="117353"/>
                  <a:pt x="46470" y="75544"/>
                </a:cubicBezTo>
                <a:cubicBezTo>
                  <a:pt x="66559" y="23813"/>
                  <a:pt x="114124" y="-1423"/>
                  <a:pt x="190632" y="6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1" name="Oval 8">
            <a:extLst>
              <a:ext uri="{FF2B5EF4-FFF2-40B4-BE49-F238E27FC236}">
                <a16:creationId xmlns:a16="http://schemas.microsoft.com/office/drawing/2014/main" xmlns="" id="{E3D5639C-49CF-43D9-965F-7653D69F451F}"/>
              </a:ext>
            </a:extLst>
          </p:cNvPr>
          <p:cNvSpPr/>
          <p:nvPr/>
        </p:nvSpPr>
        <p:spPr>
          <a:xfrm>
            <a:off x="6967308" y="2429072"/>
            <a:ext cx="527152" cy="529870"/>
          </a:xfrm>
          <a:custGeom>
            <a:avLst/>
            <a:gdLst/>
            <a:ahLst/>
            <a:cxnLst/>
            <a:rect l="l" t="t" r="r" b="b"/>
            <a:pathLst>
              <a:path w="3068057" h="3083879">
                <a:moveTo>
                  <a:pt x="1943022" y="0"/>
                </a:moveTo>
                <a:cubicBezTo>
                  <a:pt x="2091435" y="0"/>
                  <a:pt x="2214809" y="107202"/>
                  <a:pt x="2232575" y="249298"/>
                </a:cubicBezTo>
                <a:cubicBezTo>
                  <a:pt x="2066806" y="323095"/>
                  <a:pt x="1966497" y="475331"/>
                  <a:pt x="1992863" y="623272"/>
                </a:cubicBezTo>
                <a:lnTo>
                  <a:pt x="2032344" y="614884"/>
                </a:lnTo>
                <a:cubicBezTo>
                  <a:pt x="2007703" y="472429"/>
                  <a:pt x="2119863" y="324636"/>
                  <a:pt x="2294697" y="266187"/>
                </a:cubicBezTo>
                <a:cubicBezTo>
                  <a:pt x="2304190" y="260641"/>
                  <a:pt x="2314409" y="260119"/>
                  <a:pt x="2324748" y="260119"/>
                </a:cubicBezTo>
                <a:cubicBezTo>
                  <a:pt x="2491310" y="260119"/>
                  <a:pt x="2626336" y="395145"/>
                  <a:pt x="2626336" y="561708"/>
                </a:cubicBezTo>
                <a:lnTo>
                  <a:pt x="2609021" y="647481"/>
                </a:lnTo>
                <a:lnTo>
                  <a:pt x="2626336" y="647481"/>
                </a:lnTo>
                <a:lnTo>
                  <a:pt x="2626336" y="656343"/>
                </a:lnTo>
                <a:cubicBezTo>
                  <a:pt x="2762823" y="669742"/>
                  <a:pt x="2867295" y="786613"/>
                  <a:pt x="2867295" y="927882"/>
                </a:cubicBezTo>
                <a:lnTo>
                  <a:pt x="2850464" y="1011252"/>
                </a:lnTo>
                <a:cubicBezTo>
                  <a:pt x="2978255" y="1064152"/>
                  <a:pt x="3068057" y="1190111"/>
                  <a:pt x="3068057" y="1337042"/>
                </a:cubicBezTo>
                <a:cubicBezTo>
                  <a:pt x="3068057" y="1418703"/>
                  <a:pt x="3040320" y="1493884"/>
                  <a:pt x="2992210" y="1551889"/>
                </a:cubicBezTo>
                <a:cubicBezTo>
                  <a:pt x="2909241" y="1651289"/>
                  <a:pt x="2791782" y="1696238"/>
                  <a:pt x="2686704" y="1660749"/>
                </a:cubicBezTo>
                <a:lnTo>
                  <a:pt x="2673794" y="1698968"/>
                </a:lnTo>
                <a:cubicBezTo>
                  <a:pt x="2768232" y="1730865"/>
                  <a:pt x="2870956" y="1707121"/>
                  <a:pt x="2955415" y="1640323"/>
                </a:cubicBezTo>
                <a:cubicBezTo>
                  <a:pt x="2993943" y="1688574"/>
                  <a:pt x="3012247" y="1750635"/>
                  <a:pt x="3012247" y="1816968"/>
                </a:cubicBezTo>
                <a:cubicBezTo>
                  <a:pt x="3012247" y="1986406"/>
                  <a:pt x="2892829" y="2127952"/>
                  <a:pt x="2733451" y="2161496"/>
                </a:cubicBezTo>
                <a:cubicBezTo>
                  <a:pt x="2570803" y="2185843"/>
                  <a:pt x="2422847" y="2122052"/>
                  <a:pt x="2373218" y="2004561"/>
                </a:cubicBezTo>
                <a:cubicBezTo>
                  <a:pt x="2397575" y="1987765"/>
                  <a:pt x="2417022" y="1964396"/>
                  <a:pt x="2431421" y="1936987"/>
                </a:cubicBezTo>
                <a:cubicBezTo>
                  <a:pt x="2469123" y="1865220"/>
                  <a:pt x="2466430" y="1776674"/>
                  <a:pt x="2424327" y="1703750"/>
                </a:cubicBezTo>
                <a:lnTo>
                  <a:pt x="2390880" y="1723060"/>
                </a:lnTo>
                <a:cubicBezTo>
                  <a:pt x="2426033" y="1783948"/>
                  <a:pt x="2428758" y="1857660"/>
                  <a:pt x="2398065" y="1917447"/>
                </a:cubicBezTo>
                <a:cubicBezTo>
                  <a:pt x="2386618" y="1939743"/>
                  <a:pt x="2371177" y="1958844"/>
                  <a:pt x="2348681" y="1969064"/>
                </a:cubicBezTo>
                <a:lnTo>
                  <a:pt x="2314536" y="1978212"/>
                </a:lnTo>
                <a:lnTo>
                  <a:pt x="2320989" y="1994504"/>
                </a:lnTo>
                <a:cubicBezTo>
                  <a:pt x="2292439" y="2010252"/>
                  <a:pt x="2259301" y="2017439"/>
                  <a:pt x="2224883" y="2015050"/>
                </a:cubicBezTo>
                <a:cubicBezTo>
                  <a:pt x="2157880" y="2010397"/>
                  <a:pt x="2096183" y="1970105"/>
                  <a:pt x="2062112" y="1908746"/>
                </a:cubicBezTo>
                <a:lnTo>
                  <a:pt x="2028307" y="1927422"/>
                </a:lnTo>
                <a:cubicBezTo>
                  <a:pt x="2069101" y="2000945"/>
                  <a:pt x="2143517" y="2048870"/>
                  <a:pt x="2224395" y="2053708"/>
                </a:cubicBezTo>
                <a:cubicBezTo>
                  <a:pt x="2263912" y="2056070"/>
                  <a:pt x="2302036" y="2047984"/>
                  <a:pt x="2335071" y="2030056"/>
                </a:cubicBezTo>
                <a:cubicBezTo>
                  <a:pt x="2400196" y="2159379"/>
                  <a:pt x="2567325" y="2230480"/>
                  <a:pt x="2748680" y="2204554"/>
                </a:cubicBezTo>
                <a:cubicBezTo>
                  <a:pt x="2767068" y="2240602"/>
                  <a:pt x="2774723" y="2281713"/>
                  <a:pt x="2774723" y="2324613"/>
                </a:cubicBezTo>
                <a:cubicBezTo>
                  <a:pt x="2774723" y="2444667"/>
                  <a:pt x="2714770" y="2550720"/>
                  <a:pt x="2619461" y="2609132"/>
                </a:cubicBezTo>
                <a:cubicBezTo>
                  <a:pt x="2594093" y="2739763"/>
                  <a:pt x="2496512" y="2844553"/>
                  <a:pt x="2368919" y="2876858"/>
                </a:cubicBezTo>
                <a:cubicBezTo>
                  <a:pt x="2184369" y="2908073"/>
                  <a:pt x="2016372" y="2826285"/>
                  <a:pt x="1978290" y="2684161"/>
                </a:cubicBezTo>
                <a:lnTo>
                  <a:pt x="1939323" y="2694602"/>
                </a:lnTo>
                <a:cubicBezTo>
                  <a:pt x="1970494" y="2810931"/>
                  <a:pt x="2075973" y="2892306"/>
                  <a:pt x="2210223" y="2912307"/>
                </a:cubicBezTo>
                <a:cubicBezTo>
                  <a:pt x="2165434" y="3014618"/>
                  <a:pt x="2062317" y="3083879"/>
                  <a:pt x="1943022" y="3083879"/>
                </a:cubicBezTo>
                <a:cubicBezTo>
                  <a:pt x="1804718" y="3083879"/>
                  <a:pt x="1736151" y="2990782"/>
                  <a:pt x="1657612" y="2862428"/>
                </a:cubicBezTo>
                <a:cubicBezTo>
                  <a:pt x="1632100" y="2775963"/>
                  <a:pt x="1598588" y="2449530"/>
                  <a:pt x="1653064" y="2147091"/>
                </a:cubicBezTo>
                <a:cubicBezTo>
                  <a:pt x="1775302" y="2294672"/>
                  <a:pt x="1947360" y="2360889"/>
                  <a:pt x="2101389" y="2319520"/>
                </a:cubicBezTo>
                <a:lnTo>
                  <a:pt x="2085913" y="2268654"/>
                </a:lnTo>
                <a:cubicBezTo>
                  <a:pt x="1935632" y="2308197"/>
                  <a:pt x="1765039" y="2228547"/>
                  <a:pt x="1652548" y="2065927"/>
                </a:cubicBezTo>
                <a:cubicBezTo>
                  <a:pt x="1594744" y="1988631"/>
                  <a:pt x="1552933" y="1543383"/>
                  <a:pt x="1647107" y="1210118"/>
                </a:cubicBezTo>
                <a:cubicBezTo>
                  <a:pt x="1757451" y="1073526"/>
                  <a:pt x="1924310" y="1023711"/>
                  <a:pt x="2044795" y="1095494"/>
                </a:cubicBezTo>
                <a:lnTo>
                  <a:pt x="2046624" y="1092427"/>
                </a:lnTo>
                <a:cubicBezTo>
                  <a:pt x="2044963" y="1115904"/>
                  <a:pt x="2049817" y="1139574"/>
                  <a:pt x="2059741" y="1162003"/>
                </a:cubicBezTo>
                <a:cubicBezTo>
                  <a:pt x="2085174" y="1219476"/>
                  <a:pt x="2140055" y="1259997"/>
                  <a:pt x="2204060" y="1268556"/>
                </a:cubicBezTo>
                <a:lnTo>
                  <a:pt x="2208020" y="1238949"/>
                </a:lnTo>
                <a:cubicBezTo>
                  <a:pt x="2154665" y="1231814"/>
                  <a:pt x="2108853" y="1198319"/>
                  <a:pt x="2087448" y="1150798"/>
                </a:cubicBezTo>
                <a:cubicBezTo>
                  <a:pt x="2064784" y="1100476"/>
                  <a:pt x="2073123" y="1042569"/>
                  <a:pt x="2109077" y="1000639"/>
                </a:cubicBezTo>
                <a:cubicBezTo>
                  <a:pt x="2142987" y="961090"/>
                  <a:pt x="2196315" y="941798"/>
                  <a:pt x="2249471" y="949847"/>
                </a:cubicBezTo>
                <a:lnTo>
                  <a:pt x="2253988" y="920317"/>
                </a:lnTo>
                <a:cubicBezTo>
                  <a:pt x="2190211" y="910645"/>
                  <a:pt x="2126205" y="934132"/>
                  <a:pt x="2085632" y="982099"/>
                </a:cubicBezTo>
                <a:lnTo>
                  <a:pt x="2052614" y="1055246"/>
                </a:lnTo>
                <a:cubicBezTo>
                  <a:pt x="1928226" y="988072"/>
                  <a:pt x="1765306" y="1028878"/>
                  <a:pt x="1646726" y="1149851"/>
                </a:cubicBezTo>
                <a:cubicBezTo>
                  <a:pt x="1576863" y="1018908"/>
                  <a:pt x="1584053" y="461235"/>
                  <a:pt x="1633436" y="269593"/>
                </a:cubicBezTo>
                <a:cubicBezTo>
                  <a:pt x="1697428" y="119029"/>
                  <a:pt x="1776459" y="0"/>
                  <a:pt x="1943022" y="0"/>
                </a:cubicBezTo>
                <a:close/>
                <a:moveTo>
                  <a:pt x="1125035" y="0"/>
                </a:moveTo>
                <a:cubicBezTo>
                  <a:pt x="1263339" y="0"/>
                  <a:pt x="1331906" y="93097"/>
                  <a:pt x="1410445" y="221451"/>
                </a:cubicBezTo>
                <a:cubicBezTo>
                  <a:pt x="1435957" y="307916"/>
                  <a:pt x="1469469" y="634350"/>
                  <a:pt x="1414993" y="936788"/>
                </a:cubicBezTo>
                <a:cubicBezTo>
                  <a:pt x="1292755" y="789207"/>
                  <a:pt x="1120697" y="722990"/>
                  <a:pt x="966668" y="764359"/>
                </a:cubicBezTo>
                <a:lnTo>
                  <a:pt x="982144" y="815225"/>
                </a:lnTo>
                <a:cubicBezTo>
                  <a:pt x="1132425" y="775682"/>
                  <a:pt x="1303018" y="855332"/>
                  <a:pt x="1415509" y="1017952"/>
                </a:cubicBezTo>
                <a:cubicBezTo>
                  <a:pt x="1473313" y="1095249"/>
                  <a:pt x="1515123" y="1540497"/>
                  <a:pt x="1420950" y="1873762"/>
                </a:cubicBezTo>
                <a:cubicBezTo>
                  <a:pt x="1310606" y="2010353"/>
                  <a:pt x="1143747" y="2060168"/>
                  <a:pt x="1023262" y="1988385"/>
                </a:cubicBezTo>
                <a:lnTo>
                  <a:pt x="1021433" y="1991453"/>
                </a:lnTo>
                <a:cubicBezTo>
                  <a:pt x="1023094" y="1967976"/>
                  <a:pt x="1018240" y="1944306"/>
                  <a:pt x="1008316" y="1921877"/>
                </a:cubicBezTo>
                <a:cubicBezTo>
                  <a:pt x="982883" y="1864403"/>
                  <a:pt x="928002" y="1823883"/>
                  <a:pt x="863997" y="1815323"/>
                </a:cubicBezTo>
                <a:lnTo>
                  <a:pt x="860037" y="1844930"/>
                </a:lnTo>
                <a:cubicBezTo>
                  <a:pt x="913392" y="1852066"/>
                  <a:pt x="959204" y="1885560"/>
                  <a:pt x="980609" y="1933082"/>
                </a:cubicBezTo>
                <a:cubicBezTo>
                  <a:pt x="1003273" y="1983404"/>
                  <a:pt x="994934" y="2041310"/>
                  <a:pt x="958980" y="2083241"/>
                </a:cubicBezTo>
                <a:cubicBezTo>
                  <a:pt x="925070" y="2122789"/>
                  <a:pt x="871742" y="2142082"/>
                  <a:pt x="818586" y="2134033"/>
                </a:cubicBezTo>
                <a:lnTo>
                  <a:pt x="814069" y="2163562"/>
                </a:lnTo>
                <a:cubicBezTo>
                  <a:pt x="877846" y="2173235"/>
                  <a:pt x="941852" y="2149747"/>
                  <a:pt x="982425" y="2101780"/>
                </a:cubicBezTo>
                <a:lnTo>
                  <a:pt x="1015443" y="2028633"/>
                </a:lnTo>
                <a:cubicBezTo>
                  <a:pt x="1139831" y="2095808"/>
                  <a:pt x="1302751" y="2055001"/>
                  <a:pt x="1421331" y="1934029"/>
                </a:cubicBezTo>
                <a:cubicBezTo>
                  <a:pt x="1491194" y="2064971"/>
                  <a:pt x="1484003" y="2622644"/>
                  <a:pt x="1434621" y="2814287"/>
                </a:cubicBezTo>
                <a:cubicBezTo>
                  <a:pt x="1370629" y="2964850"/>
                  <a:pt x="1291598" y="3083879"/>
                  <a:pt x="1125035" y="3083879"/>
                </a:cubicBezTo>
                <a:cubicBezTo>
                  <a:pt x="976622" y="3083879"/>
                  <a:pt x="853248" y="2976677"/>
                  <a:pt x="835482" y="2834581"/>
                </a:cubicBezTo>
                <a:cubicBezTo>
                  <a:pt x="1001251" y="2760784"/>
                  <a:pt x="1101560" y="2608549"/>
                  <a:pt x="1075194" y="2460607"/>
                </a:cubicBezTo>
                <a:lnTo>
                  <a:pt x="1035713" y="2468996"/>
                </a:lnTo>
                <a:cubicBezTo>
                  <a:pt x="1060354" y="2611450"/>
                  <a:pt x="948194" y="2759243"/>
                  <a:pt x="773360" y="2817692"/>
                </a:cubicBezTo>
                <a:cubicBezTo>
                  <a:pt x="763867" y="2823239"/>
                  <a:pt x="753648" y="2823760"/>
                  <a:pt x="743309" y="2823760"/>
                </a:cubicBezTo>
                <a:cubicBezTo>
                  <a:pt x="576747" y="2823760"/>
                  <a:pt x="441721" y="2688734"/>
                  <a:pt x="441721" y="2522172"/>
                </a:cubicBezTo>
                <a:lnTo>
                  <a:pt x="459036" y="2436399"/>
                </a:lnTo>
                <a:lnTo>
                  <a:pt x="441721" y="2436399"/>
                </a:lnTo>
                <a:lnTo>
                  <a:pt x="441721" y="2427537"/>
                </a:lnTo>
                <a:cubicBezTo>
                  <a:pt x="305234" y="2414137"/>
                  <a:pt x="200762" y="2297266"/>
                  <a:pt x="200762" y="2155997"/>
                </a:cubicBezTo>
                <a:lnTo>
                  <a:pt x="217593" y="2072628"/>
                </a:lnTo>
                <a:cubicBezTo>
                  <a:pt x="89802" y="2019727"/>
                  <a:pt x="0" y="1893768"/>
                  <a:pt x="0" y="1746838"/>
                </a:cubicBezTo>
                <a:cubicBezTo>
                  <a:pt x="0" y="1665177"/>
                  <a:pt x="27737" y="1589996"/>
                  <a:pt x="75847" y="1531990"/>
                </a:cubicBezTo>
                <a:cubicBezTo>
                  <a:pt x="158816" y="1432590"/>
                  <a:pt x="276275" y="1387641"/>
                  <a:pt x="381353" y="1423131"/>
                </a:cubicBezTo>
                <a:lnTo>
                  <a:pt x="394263" y="1384911"/>
                </a:lnTo>
                <a:cubicBezTo>
                  <a:pt x="299825" y="1353014"/>
                  <a:pt x="197101" y="1376758"/>
                  <a:pt x="112642" y="1443556"/>
                </a:cubicBezTo>
                <a:cubicBezTo>
                  <a:pt x="74114" y="1395305"/>
                  <a:pt x="55810" y="1333244"/>
                  <a:pt x="55810" y="1266911"/>
                </a:cubicBezTo>
                <a:cubicBezTo>
                  <a:pt x="55810" y="1097473"/>
                  <a:pt x="175228" y="955927"/>
                  <a:pt x="334606" y="922383"/>
                </a:cubicBezTo>
                <a:cubicBezTo>
                  <a:pt x="497254" y="898036"/>
                  <a:pt x="645210" y="961827"/>
                  <a:pt x="694839" y="1079319"/>
                </a:cubicBezTo>
                <a:cubicBezTo>
                  <a:pt x="670482" y="1096114"/>
                  <a:pt x="651035" y="1119484"/>
                  <a:pt x="636636" y="1146893"/>
                </a:cubicBezTo>
                <a:cubicBezTo>
                  <a:pt x="598934" y="1218660"/>
                  <a:pt x="601627" y="1307205"/>
                  <a:pt x="643730" y="1380130"/>
                </a:cubicBezTo>
                <a:lnTo>
                  <a:pt x="677177" y="1360819"/>
                </a:lnTo>
                <a:cubicBezTo>
                  <a:pt x="642024" y="1299932"/>
                  <a:pt x="639299" y="1226219"/>
                  <a:pt x="669992" y="1166433"/>
                </a:cubicBezTo>
                <a:cubicBezTo>
                  <a:pt x="681439" y="1144136"/>
                  <a:pt x="696880" y="1125036"/>
                  <a:pt x="719376" y="1114815"/>
                </a:cubicBezTo>
                <a:lnTo>
                  <a:pt x="753521" y="1105667"/>
                </a:lnTo>
                <a:lnTo>
                  <a:pt x="747068" y="1089375"/>
                </a:lnTo>
                <a:cubicBezTo>
                  <a:pt x="775618" y="1073627"/>
                  <a:pt x="808756" y="1066440"/>
                  <a:pt x="843174" y="1068829"/>
                </a:cubicBezTo>
                <a:cubicBezTo>
                  <a:pt x="910177" y="1073482"/>
                  <a:pt x="971874" y="1113774"/>
                  <a:pt x="1005945" y="1175134"/>
                </a:cubicBezTo>
                <a:lnTo>
                  <a:pt x="1039750" y="1156458"/>
                </a:lnTo>
                <a:cubicBezTo>
                  <a:pt x="998956" y="1082934"/>
                  <a:pt x="924540" y="1035010"/>
                  <a:pt x="843662" y="1030172"/>
                </a:cubicBezTo>
                <a:cubicBezTo>
                  <a:pt x="804145" y="1027809"/>
                  <a:pt x="766021" y="1035895"/>
                  <a:pt x="732986" y="1053824"/>
                </a:cubicBezTo>
                <a:cubicBezTo>
                  <a:pt x="667861" y="924500"/>
                  <a:pt x="500732" y="853399"/>
                  <a:pt x="319377" y="879325"/>
                </a:cubicBezTo>
                <a:cubicBezTo>
                  <a:pt x="300989" y="843277"/>
                  <a:pt x="293334" y="802167"/>
                  <a:pt x="293334" y="759266"/>
                </a:cubicBezTo>
                <a:cubicBezTo>
                  <a:pt x="293334" y="639212"/>
                  <a:pt x="353287" y="533159"/>
                  <a:pt x="448596" y="474747"/>
                </a:cubicBezTo>
                <a:cubicBezTo>
                  <a:pt x="473964" y="344116"/>
                  <a:pt x="571545" y="239326"/>
                  <a:pt x="699138" y="207021"/>
                </a:cubicBezTo>
                <a:cubicBezTo>
                  <a:pt x="883688" y="175806"/>
                  <a:pt x="1051685" y="257594"/>
                  <a:pt x="1089767" y="399718"/>
                </a:cubicBezTo>
                <a:lnTo>
                  <a:pt x="1128734" y="389277"/>
                </a:lnTo>
                <a:cubicBezTo>
                  <a:pt x="1097563" y="272948"/>
                  <a:pt x="992084" y="191573"/>
                  <a:pt x="857834" y="171572"/>
                </a:cubicBezTo>
                <a:cubicBezTo>
                  <a:pt x="902623" y="69261"/>
                  <a:pt x="1005740" y="0"/>
                  <a:pt x="11250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72" name="Group 110">
            <a:extLst>
              <a:ext uri="{FF2B5EF4-FFF2-40B4-BE49-F238E27FC236}">
                <a16:creationId xmlns:a16="http://schemas.microsoft.com/office/drawing/2014/main" xmlns="" id="{D519BD50-C580-4623-8810-E04695FA5F45}"/>
              </a:ext>
            </a:extLst>
          </p:cNvPr>
          <p:cNvGrpSpPr/>
          <p:nvPr/>
        </p:nvGrpSpPr>
        <p:grpSpPr>
          <a:xfrm>
            <a:off x="5291981" y="2416730"/>
            <a:ext cx="501857" cy="554554"/>
            <a:chOff x="4835382" y="73243"/>
            <a:chExt cx="2920830" cy="3227535"/>
          </a:xfrm>
          <a:solidFill>
            <a:schemeClr val="accent4"/>
          </a:solidFill>
        </p:grpSpPr>
        <p:sp>
          <p:nvSpPr>
            <p:cNvPr id="73" name="Freeform 111">
              <a:extLst>
                <a:ext uri="{FF2B5EF4-FFF2-40B4-BE49-F238E27FC236}">
                  <a16:creationId xmlns:a16="http://schemas.microsoft.com/office/drawing/2014/main" xmlns="" id="{BBCCCC44-B257-423A-BB40-01303C1A40E8}"/>
                </a:ext>
              </a:extLst>
            </p:cNvPr>
            <p:cNvSpPr/>
            <p:nvPr/>
          </p:nvSpPr>
          <p:spPr>
            <a:xfrm>
              <a:off x="4835382" y="73243"/>
              <a:ext cx="2920830" cy="3227535"/>
            </a:xfrm>
            <a:custGeom>
              <a:avLst/>
              <a:gdLst>
                <a:gd name="connsiteX0" fmla="*/ 3030279 w 4784651"/>
                <a:gd name="connsiteY0" fmla="*/ 0 h 5890437"/>
                <a:gd name="connsiteX1" fmla="*/ 765544 w 4784651"/>
                <a:gd name="connsiteY1" fmla="*/ 1935126 h 5890437"/>
                <a:gd name="connsiteX2" fmla="*/ 0 w 4784651"/>
                <a:gd name="connsiteY2" fmla="*/ 3051544 h 5890437"/>
                <a:gd name="connsiteX3" fmla="*/ 510363 w 4784651"/>
                <a:gd name="connsiteY3" fmla="*/ 3327991 h 5890437"/>
                <a:gd name="connsiteX4" fmla="*/ 297711 w 4784651"/>
                <a:gd name="connsiteY4" fmla="*/ 3657600 h 5890437"/>
                <a:gd name="connsiteX5" fmla="*/ 489097 w 4784651"/>
                <a:gd name="connsiteY5" fmla="*/ 3870251 h 5890437"/>
                <a:gd name="connsiteX6" fmla="*/ 372139 w 4784651"/>
                <a:gd name="connsiteY6" fmla="*/ 4061637 h 5890437"/>
                <a:gd name="connsiteX7" fmla="*/ 563525 w 4784651"/>
                <a:gd name="connsiteY7" fmla="*/ 4316819 h 5890437"/>
                <a:gd name="connsiteX8" fmla="*/ 499730 w 4784651"/>
                <a:gd name="connsiteY8" fmla="*/ 4976037 h 5890437"/>
                <a:gd name="connsiteX9" fmla="*/ 1754372 w 4784651"/>
                <a:gd name="connsiteY9" fmla="*/ 5199321 h 5890437"/>
                <a:gd name="connsiteX10" fmla="*/ 1945758 w 4784651"/>
                <a:gd name="connsiteY10" fmla="*/ 5890437 h 5890437"/>
                <a:gd name="connsiteX11" fmla="*/ 4784651 w 4784651"/>
                <a:gd name="connsiteY11" fmla="*/ 5858540 h 5890437"/>
                <a:gd name="connsiteX12" fmla="*/ 4561367 w 4784651"/>
                <a:gd name="connsiteY12" fmla="*/ 4189228 h 5890437"/>
                <a:gd name="connsiteX13" fmla="*/ 3030279 w 4784651"/>
                <a:gd name="connsiteY13" fmla="*/ 0 h 5890437"/>
                <a:gd name="connsiteX0" fmla="*/ 3030279 w 4784651"/>
                <a:gd name="connsiteY0" fmla="*/ 114 h 5890551"/>
                <a:gd name="connsiteX1" fmla="*/ 765544 w 4784651"/>
                <a:gd name="connsiteY1" fmla="*/ 1935240 h 5890551"/>
                <a:gd name="connsiteX2" fmla="*/ 0 w 4784651"/>
                <a:gd name="connsiteY2" fmla="*/ 3051658 h 5890551"/>
                <a:gd name="connsiteX3" fmla="*/ 510363 w 4784651"/>
                <a:gd name="connsiteY3" fmla="*/ 3328105 h 5890551"/>
                <a:gd name="connsiteX4" fmla="*/ 297711 w 4784651"/>
                <a:gd name="connsiteY4" fmla="*/ 3657714 h 5890551"/>
                <a:gd name="connsiteX5" fmla="*/ 489097 w 4784651"/>
                <a:gd name="connsiteY5" fmla="*/ 3870365 h 5890551"/>
                <a:gd name="connsiteX6" fmla="*/ 372139 w 4784651"/>
                <a:gd name="connsiteY6" fmla="*/ 4061751 h 5890551"/>
                <a:gd name="connsiteX7" fmla="*/ 563525 w 4784651"/>
                <a:gd name="connsiteY7" fmla="*/ 4316933 h 5890551"/>
                <a:gd name="connsiteX8" fmla="*/ 499730 w 4784651"/>
                <a:gd name="connsiteY8" fmla="*/ 4976151 h 5890551"/>
                <a:gd name="connsiteX9" fmla="*/ 1754372 w 4784651"/>
                <a:gd name="connsiteY9" fmla="*/ 5199435 h 5890551"/>
                <a:gd name="connsiteX10" fmla="*/ 1945758 w 4784651"/>
                <a:gd name="connsiteY10" fmla="*/ 5890551 h 5890551"/>
                <a:gd name="connsiteX11" fmla="*/ 4784651 w 4784651"/>
                <a:gd name="connsiteY11" fmla="*/ 5858654 h 5890551"/>
                <a:gd name="connsiteX12" fmla="*/ 4561367 w 4784651"/>
                <a:gd name="connsiteY12" fmla="*/ 4189342 h 5890551"/>
                <a:gd name="connsiteX13" fmla="*/ 3030279 w 4784651"/>
                <a:gd name="connsiteY13" fmla="*/ 114 h 5890551"/>
                <a:gd name="connsiteX0" fmla="*/ 3030279 w 4784651"/>
                <a:gd name="connsiteY0" fmla="*/ 398 h 5890835"/>
                <a:gd name="connsiteX1" fmla="*/ 765544 w 4784651"/>
                <a:gd name="connsiteY1" fmla="*/ 1935524 h 5890835"/>
                <a:gd name="connsiteX2" fmla="*/ 0 w 4784651"/>
                <a:gd name="connsiteY2" fmla="*/ 3051942 h 5890835"/>
                <a:gd name="connsiteX3" fmla="*/ 510363 w 4784651"/>
                <a:gd name="connsiteY3" fmla="*/ 3328389 h 5890835"/>
                <a:gd name="connsiteX4" fmla="*/ 297711 w 4784651"/>
                <a:gd name="connsiteY4" fmla="*/ 3657998 h 5890835"/>
                <a:gd name="connsiteX5" fmla="*/ 489097 w 4784651"/>
                <a:gd name="connsiteY5" fmla="*/ 3870649 h 5890835"/>
                <a:gd name="connsiteX6" fmla="*/ 372139 w 4784651"/>
                <a:gd name="connsiteY6" fmla="*/ 4062035 h 5890835"/>
                <a:gd name="connsiteX7" fmla="*/ 563525 w 4784651"/>
                <a:gd name="connsiteY7" fmla="*/ 4317217 h 5890835"/>
                <a:gd name="connsiteX8" fmla="*/ 499730 w 4784651"/>
                <a:gd name="connsiteY8" fmla="*/ 4976435 h 5890835"/>
                <a:gd name="connsiteX9" fmla="*/ 1754372 w 4784651"/>
                <a:gd name="connsiteY9" fmla="*/ 5199719 h 5890835"/>
                <a:gd name="connsiteX10" fmla="*/ 1945758 w 4784651"/>
                <a:gd name="connsiteY10" fmla="*/ 5890835 h 5890835"/>
                <a:gd name="connsiteX11" fmla="*/ 4784651 w 4784651"/>
                <a:gd name="connsiteY11" fmla="*/ 5858938 h 5890835"/>
                <a:gd name="connsiteX12" fmla="*/ 4561367 w 4784651"/>
                <a:gd name="connsiteY12" fmla="*/ 4189626 h 5890835"/>
                <a:gd name="connsiteX13" fmla="*/ 3030279 w 4784651"/>
                <a:gd name="connsiteY13" fmla="*/ 398 h 5890835"/>
                <a:gd name="connsiteX0" fmla="*/ 3030279 w 5042277"/>
                <a:gd name="connsiteY0" fmla="*/ 663 h 5891100"/>
                <a:gd name="connsiteX1" fmla="*/ 765544 w 5042277"/>
                <a:gd name="connsiteY1" fmla="*/ 1935789 h 5891100"/>
                <a:gd name="connsiteX2" fmla="*/ 0 w 5042277"/>
                <a:gd name="connsiteY2" fmla="*/ 3052207 h 5891100"/>
                <a:gd name="connsiteX3" fmla="*/ 510363 w 5042277"/>
                <a:gd name="connsiteY3" fmla="*/ 3328654 h 5891100"/>
                <a:gd name="connsiteX4" fmla="*/ 297711 w 5042277"/>
                <a:gd name="connsiteY4" fmla="*/ 3658263 h 5891100"/>
                <a:gd name="connsiteX5" fmla="*/ 489097 w 5042277"/>
                <a:gd name="connsiteY5" fmla="*/ 3870914 h 5891100"/>
                <a:gd name="connsiteX6" fmla="*/ 372139 w 5042277"/>
                <a:gd name="connsiteY6" fmla="*/ 4062300 h 5891100"/>
                <a:gd name="connsiteX7" fmla="*/ 563525 w 5042277"/>
                <a:gd name="connsiteY7" fmla="*/ 4317482 h 5891100"/>
                <a:gd name="connsiteX8" fmla="*/ 499730 w 5042277"/>
                <a:gd name="connsiteY8" fmla="*/ 4976700 h 5891100"/>
                <a:gd name="connsiteX9" fmla="*/ 1754372 w 5042277"/>
                <a:gd name="connsiteY9" fmla="*/ 5199984 h 5891100"/>
                <a:gd name="connsiteX10" fmla="*/ 1945758 w 5042277"/>
                <a:gd name="connsiteY10" fmla="*/ 5891100 h 5891100"/>
                <a:gd name="connsiteX11" fmla="*/ 4784651 w 5042277"/>
                <a:gd name="connsiteY11" fmla="*/ 5859203 h 5891100"/>
                <a:gd name="connsiteX12" fmla="*/ 4561367 w 5042277"/>
                <a:gd name="connsiteY12" fmla="*/ 4189891 h 5891100"/>
                <a:gd name="connsiteX13" fmla="*/ 3030279 w 5042277"/>
                <a:gd name="connsiteY13" fmla="*/ 663 h 5891100"/>
                <a:gd name="connsiteX0" fmla="*/ 3030279 w 5316637"/>
                <a:gd name="connsiteY0" fmla="*/ 1079 h 5891516"/>
                <a:gd name="connsiteX1" fmla="*/ 765544 w 5316637"/>
                <a:gd name="connsiteY1" fmla="*/ 1936205 h 5891516"/>
                <a:gd name="connsiteX2" fmla="*/ 0 w 5316637"/>
                <a:gd name="connsiteY2" fmla="*/ 3052623 h 5891516"/>
                <a:gd name="connsiteX3" fmla="*/ 510363 w 5316637"/>
                <a:gd name="connsiteY3" fmla="*/ 3329070 h 5891516"/>
                <a:gd name="connsiteX4" fmla="*/ 297711 w 5316637"/>
                <a:gd name="connsiteY4" fmla="*/ 3658679 h 5891516"/>
                <a:gd name="connsiteX5" fmla="*/ 489097 w 5316637"/>
                <a:gd name="connsiteY5" fmla="*/ 3871330 h 5891516"/>
                <a:gd name="connsiteX6" fmla="*/ 372139 w 5316637"/>
                <a:gd name="connsiteY6" fmla="*/ 4062716 h 5891516"/>
                <a:gd name="connsiteX7" fmla="*/ 563525 w 5316637"/>
                <a:gd name="connsiteY7" fmla="*/ 4317898 h 5891516"/>
                <a:gd name="connsiteX8" fmla="*/ 499730 w 5316637"/>
                <a:gd name="connsiteY8" fmla="*/ 4977116 h 5891516"/>
                <a:gd name="connsiteX9" fmla="*/ 1754372 w 5316637"/>
                <a:gd name="connsiteY9" fmla="*/ 5200400 h 5891516"/>
                <a:gd name="connsiteX10" fmla="*/ 1945758 w 5316637"/>
                <a:gd name="connsiteY10" fmla="*/ 5891516 h 5891516"/>
                <a:gd name="connsiteX11" fmla="*/ 4784651 w 5316637"/>
                <a:gd name="connsiteY11" fmla="*/ 5859619 h 5891516"/>
                <a:gd name="connsiteX12" fmla="*/ 4890977 w 5316637"/>
                <a:gd name="connsiteY12" fmla="*/ 3520456 h 5891516"/>
                <a:gd name="connsiteX13" fmla="*/ 3030279 w 5316637"/>
                <a:gd name="connsiteY13" fmla="*/ 1079 h 5891516"/>
                <a:gd name="connsiteX0" fmla="*/ 3030279 w 5338934"/>
                <a:gd name="connsiteY0" fmla="*/ 561 h 5890998"/>
                <a:gd name="connsiteX1" fmla="*/ 765544 w 5338934"/>
                <a:gd name="connsiteY1" fmla="*/ 1935687 h 5890998"/>
                <a:gd name="connsiteX2" fmla="*/ 0 w 5338934"/>
                <a:gd name="connsiteY2" fmla="*/ 3052105 h 5890998"/>
                <a:gd name="connsiteX3" fmla="*/ 510363 w 5338934"/>
                <a:gd name="connsiteY3" fmla="*/ 3328552 h 5890998"/>
                <a:gd name="connsiteX4" fmla="*/ 297711 w 5338934"/>
                <a:gd name="connsiteY4" fmla="*/ 3658161 h 5890998"/>
                <a:gd name="connsiteX5" fmla="*/ 489097 w 5338934"/>
                <a:gd name="connsiteY5" fmla="*/ 3870812 h 5890998"/>
                <a:gd name="connsiteX6" fmla="*/ 372139 w 5338934"/>
                <a:gd name="connsiteY6" fmla="*/ 4062198 h 5890998"/>
                <a:gd name="connsiteX7" fmla="*/ 563525 w 5338934"/>
                <a:gd name="connsiteY7" fmla="*/ 4317380 h 5890998"/>
                <a:gd name="connsiteX8" fmla="*/ 499730 w 5338934"/>
                <a:gd name="connsiteY8" fmla="*/ 4976598 h 5890998"/>
                <a:gd name="connsiteX9" fmla="*/ 1754372 w 5338934"/>
                <a:gd name="connsiteY9" fmla="*/ 5199882 h 5890998"/>
                <a:gd name="connsiteX10" fmla="*/ 1945758 w 5338934"/>
                <a:gd name="connsiteY10" fmla="*/ 5890998 h 5890998"/>
                <a:gd name="connsiteX11" fmla="*/ 4784651 w 5338934"/>
                <a:gd name="connsiteY11" fmla="*/ 5859101 h 5890998"/>
                <a:gd name="connsiteX12" fmla="*/ 4890977 w 5338934"/>
                <a:gd name="connsiteY12" fmla="*/ 3519938 h 5890998"/>
                <a:gd name="connsiteX13" fmla="*/ 3030279 w 5338934"/>
                <a:gd name="connsiteY13" fmla="*/ 561 h 5890998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75 h 5890612"/>
                <a:gd name="connsiteX1" fmla="*/ 765544 w 5381346"/>
                <a:gd name="connsiteY1" fmla="*/ 1935301 h 5890612"/>
                <a:gd name="connsiteX2" fmla="*/ 0 w 5381346"/>
                <a:gd name="connsiteY2" fmla="*/ 3051719 h 5890612"/>
                <a:gd name="connsiteX3" fmla="*/ 510363 w 5381346"/>
                <a:gd name="connsiteY3" fmla="*/ 3328166 h 5890612"/>
                <a:gd name="connsiteX4" fmla="*/ 297711 w 5381346"/>
                <a:gd name="connsiteY4" fmla="*/ 3657775 h 5890612"/>
                <a:gd name="connsiteX5" fmla="*/ 489097 w 5381346"/>
                <a:gd name="connsiteY5" fmla="*/ 3870426 h 5890612"/>
                <a:gd name="connsiteX6" fmla="*/ 372139 w 5381346"/>
                <a:gd name="connsiteY6" fmla="*/ 4061812 h 5890612"/>
                <a:gd name="connsiteX7" fmla="*/ 563525 w 5381346"/>
                <a:gd name="connsiteY7" fmla="*/ 4316994 h 5890612"/>
                <a:gd name="connsiteX8" fmla="*/ 499730 w 5381346"/>
                <a:gd name="connsiteY8" fmla="*/ 4976212 h 5890612"/>
                <a:gd name="connsiteX9" fmla="*/ 1754372 w 5381346"/>
                <a:gd name="connsiteY9" fmla="*/ 5199496 h 5890612"/>
                <a:gd name="connsiteX10" fmla="*/ 1945758 w 5381346"/>
                <a:gd name="connsiteY10" fmla="*/ 5890612 h 5890612"/>
                <a:gd name="connsiteX11" fmla="*/ 4784651 w 5381346"/>
                <a:gd name="connsiteY11" fmla="*/ 5858715 h 5890612"/>
                <a:gd name="connsiteX12" fmla="*/ 4890977 w 5381346"/>
                <a:gd name="connsiteY12" fmla="*/ 3519552 h 5890612"/>
                <a:gd name="connsiteX13" fmla="*/ 3030279 w 5381346"/>
                <a:gd name="connsiteY13" fmla="*/ 175 h 5890612"/>
                <a:gd name="connsiteX0" fmla="*/ 3030279 w 5381346"/>
                <a:gd name="connsiteY0" fmla="*/ 1733 h 5892170"/>
                <a:gd name="connsiteX1" fmla="*/ 0 w 5381346"/>
                <a:gd name="connsiteY1" fmla="*/ 3053277 h 5892170"/>
                <a:gd name="connsiteX2" fmla="*/ 510363 w 5381346"/>
                <a:gd name="connsiteY2" fmla="*/ 3329724 h 5892170"/>
                <a:gd name="connsiteX3" fmla="*/ 297711 w 5381346"/>
                <a:gd name="connsiteY3" fmla="*/ 3659333 h 5892170"/>
                <a:gd name="connsiteX4" fmla="*/ 489097 w 5381346"/>
                <a:gd name="connsiteY4" fmla="*/ 3871984 h 5892170"/>
                <a:gd name="connsiteX5" fmla="*/ 372139 w 5381346"/>
                <a:gd name="connsiteY5" fmla="*/ 4063370 h 5892170"/>
                <a:gd name="connsiteX6" fmla="*/ 563525 w 5381346"/>
                <a:gd name="connsiteY6" fmla="*/ 4318552 h 5892170"/>
                <a:gd name="connsiteX7" fmla="*/ 499730 w 5381346"/>
                <a:gd name="connsiteY7" fmla="*/ 4977770 h 5892170"/>
                <a:gd name="connsiteX8" fmla="*/ 1754372 w 5381346"/>
                <a:gd name="connsiteY8" fmla="*/ 5201054 h 5892170"/>
                <a:gd name="connsiteX9" fmla="*/ 1945758 w 5381346"/>
                <a:gd name="connsiteY9" fmla="*/ 5892170 h 5892170"/>
                <a:gd name="connsiteX10" fmla="*/ 4784651 w 5381346"/>
                <a:gd name="connsiteY10" fmla="*/ 5860273 h 5892170"/>
                <a:gd name="connsiteX11" fmla="*/ 4890977 w 5381346"/>
                <a:gd name="connsiteY11" fmla="*/ 3521110 h 5892170"/>
                <a:gd name="connsiteX12" fmla="*/ 3030279 w 5381346"/>
                <a:gd name="connsiteY12" fmla="*/ 1733 h 5892170"/>
                <a:gd name="connsiteX0" fmla="*/ 3030279 w 5381346"/>
                <a:gd name="connsiteY0" fmla="*/ 4 h 5890441"/>
                <a:gd name="connsiteX1" fmla="*/ 0 w 5381346"/>
                <a:gd name="connsiteY1" fmla="*/ 3051548 h 5890441"/>
                <a:gd name="connsiteX2" fmla="*/ 510363 w 5381346"/>
                <a:gd name="connsiteY2" fmla="*/ 3327995 h 5890441"/>
                <a:gd name="connsiteX3" fmla="*/ 297711 w 5381346"/>
                <a:gd name="connsiteY3" fmla="*/ 3657604 h 5890441"/>
                <a:gd name="connsiteX4" fmla="*/ 489097 w 5381346"/>
                <a:gd name="connsiteY4" fmla="*/ 3870255 h 5890441"/>
                <a:gd name="connsiteX5" fmla="*/ 372139 w 5381346"/>
                <a:gd name="connsiteY5" fmla="*/ 4061641 h 5890441"/>
                <a:gd name="connsiteX6" fmla="*/ 563525 w 5381346"/>
                <a:gd name="connsiteY6" fmla="*/ 4316823 h 5890441"/>
                <a:gd name="connsiteX7" fmla="*/ 499730 w 5381346"/>
                <a:gd name="connsiteY7" fmla="*/ 4976041 h 5890441"/>
                <a:gd name="connsiteX8" fmla="*/ 1754372 w 5381346"/>
                <a:gd name="connsiteY8" fmla="*/ 5199325 h 5890441"/>
                <a:gd name="connsiteX9" fmla="*/ 1945758 w 5381346"/>
                <a:gd name="connsiteY9" fmla="*/ 5890441 h 5890441"/>
                <a:gd name="connsiteX10" fmla="*/ 4784651 w 5381346"/>
                <a:gd name="connsiteY10" fmla="*/ 5858544 h 5890441"/>
                <a:gd name="connsiteX11" fmla="*/ 4890977 w 5381346"/>
                <a:gd name="connsiteY11" fmla="*/ 3519381 h 5890441"/>
                <a:gd name="connsiteX12" fmla="*/ 3030279 w 5381346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30279 w 5381346"/>
                <a:gd name="connsiteY0" fmla="*/ 92120 h 5982557"/>
                <a:gd name="connsiteX1" fmla="*/ 914399 w 5381346"/>
                <a:gd name="connsiteY1" fmla="*/ 1187274 h 5982557"/>
                <a:gd name="connsiteX2" fmla="*/ 0 w 5381346"/>
                <a:gd name="connsiteY2" fmla="*/ 3143664 h 5982557"/>
                <a:gd name="connsiteX3" fmla="*/ 510363 w 5381346"/>
                <a:gd name="connsiteY3" fmla="*/ 3420111 h 5982557"/>
                <a:gd name="connsiteX4" fmla="*/ 297711 w 5381346"/>
                <a:gd name="connsiteY4" fmla="*/ 3749720 h 5982557"/>
                <a:gd name="connsiteX5" fmla="*/ 489097 w 5381346"/>
                <a:gd name="connsiteY5" fmla="*/ 3962371 h 5982557"/>
                <a:gd name="connsiteX6" fmla="*/ 372139 w 5381346"/>
                <a:gd name="connsiteY6" fmla="*/ 4153757 h 5982557"/>
                <a:gd name="connsiteX7" fmla="*/ 563525 w 5381346"/>
                <a:gd name="connsiteY7" fmla="*/ 4408939 h 5982557"/>
                <a:gd name="connsiteX8" fmla="*/ 499730 w 5381346"/>
                <a:gd name="connsiteY8" fmla="*/ 5068157 h 5982557"/>
                <a:gd name="connsiteX9" fmla="*/ 1754372 w 5381346"/>
                <a:gd name="connsiteY9" fmla="*/ 5291441 h 5982557"/>
                <a:gd name="connsiteX10" fmla="*/ 1945758 w 5381346"/>
                <a:gd name="connsiteY10" fmla="*/ 5982557 h 5982557"/>
                <a:gd name="connsiteX11" fmla="*/ 4784651 w 5381346"/>
                <a:gd name="connsiteY11" fmla="*/ 5950660 h 5982557"/>
                <a:gd name="connsiteX12" fmla="*/ 4890977 w 5381346"/>
                <a:gd name="connsiteY12" fmla="*/ 3611497 h 5982557"/>
                <a:gd name="connsiteX13" fmla="*/ 3030279 w 5381346"/>
                <a:gd name="connsiteY13" fmla="*/ 92120 h 5982557"/>
                <a:gd name="connsiteX0" fmla="*/ 3030279 w 5381346"/>
                <a:gd name="connsiteY0" fmla="*/ 94250 h 5984687"/>
                <a:gd name="connsiteX1" fmla="*/ 914399 w 5381346"/>
                <a:gd name="connsiteY1" fmla="*/ 1189404 h 5984687"/>
                <a:gd name="connsiteX2" fmla="*/ 0 w 5381346"/>
                <a:gd name="connsiteY2" fmla="*/ 3145794 h 5984687"/>
                <a:gd name="connsiteX3" fmla="*/ 510363 w 5381346"/>
                <a:gd name="connsiteY3" fmla="*/ 3422241 h 5984687"/>
                <a:gd name="connsiteX4" fmla="*/ 297711 w 5381346"/>
                <a:gd name="connsiteY4" fmla="*/ 3751850 h 5984687"/>
                <a:gd name="connsiteX5" fmla="*/ 489097 w 5381346"/>
                <a:gd name="connsiteY5" fmla="*/ 3964501 h 5984687"/>
                <a:gd name="connsiteX6" fmla="*/ 372139 w 5381346"/>
                <a:gd name="connsiteY6" fmla="*/ 4155887 h 5984687"/>
                <a:gd name="connsiteX7" fmla="*/ 563525 w 5381346"/>
                <a:gd name="connsiteY7" fmla="*/ 4411069 h 5984687"/>
                <a:gd name="connsiteX8" fmla="*/ 499730 w 5381346"/>
                <a:gd name="connsiteY8" fmla="*/ 5070287 h 5984687"/>
                <a:gd name="connsiteX9" fmla="*/ 1754372 w 5381346"/>
                <a:gd name="connsiteY9" fmla="*/ 5293571 h 5984687"/>
                <a:gd name="connsiteX10" fmla="*/ 1945758 w 5381346"/>
                <a:gd name="connsiteY10" fmla="*/ 5984687 h 5984687"/>
                <a:gd name="connsiteX11" fmla="*/ 4784651 w 5381346"/>
                <a:gd name="connsiteY11" fmla="*/ 5952790 h 5984687"/>
                <a:gd name="connsiteX12" fmla="*/ 4890977 w 5381346"/>
                <a:gd name="connsiteY12" fmla="*/ 3613627 h 5984687"/>
                <a:gd name="connsiteX13" fmla="*/ 3030279 w 5381346"/>
                <a:gd name="connsiteY13" fmla="*/ 94250 h 598468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765 w 5381832"/>
                <a:gd name="connsiteY0" fmla="*/ 0 h 5890437"/>
                <a:gd name="connsiteX1" fmla="*/ 890167 w 5381832"/>
                <a:gd name="connsiteY1" fmla="*/ 1098883 h 5890437"/>
                <a:gd name="connsiteX2" fmla="*/ 672821 w 5381832"/>
                <a:gd name="connsiteY2" fmla="*/ 2220272 h 5890437"/>
                <a:gd name="connsiteX3" fmla="*/ 486 w 5381832"/>
                <a:gd name="connsiteY3" fmla="*/ 3051544 h 5890437"/>
                <a:gd name="connsiteX4" fmla="*/ 510849 w 5381832"/>
                <a:gd name="connsiteY4" fmla="*/ 3327991 h 5890437"/>
                <a:gd name="connsiteX5" fmla="*/ 339761 w 5381832"/>
                <a:gd name="connsiteY5" fmla="*/ 3734790 h 5890437"/>
                <a:gd name="connsiteX6" fmla="*/ 531147 w 5381832"/>
                <a:gd name="connsiteY6" fmla="*/ 3870251 h 5890437"/>
                <a:gd name="connsiteX7" fmla="*/ 372625 w 5381832"/>
                <a:gd name="connsiteY7" fmla="*/ 4061637 h 5890437"/>
                <a:gd name="connsiteX8" fmla="*/ 564011 w 5381832"/>
                <a:gd name="connsiteY8" fmla="*/ 4316819 h 5890437"/>
                <a:gd name="connsiteX9" fmla="*/ 500216 w 5381832"/>
                <a:gd name="connsiteY9" fmla="*/ 4976037 h 5890437"/>
                <a:gd name="connsiteX10" fmla="*/ 1754858 w 5381832"/>
                <a:gd name="connsiteY10" fmla="*/ 5039004 h 5890437"/>
                <a:gd name="connsiteX11" fmla="*/ 1946244 w 5381832"/>
                <a:gd name="connsiteY11" fmla="*/ 5890437 h 5890437"/>
                <a:gd name="connsiteX12" fmla="*/ 4785137 w 5381832"/>
                <a:gd name="connsiteY12" fmla="*/ 5858540 h 5890437"/>
                <a:gd name="connsiteX13" fmla="*/ 4891463 w 5381832"/>
                <a:gd name="connsiteY13" fmla="*/ 3519377 h 5890437"/>
                <a:gd name="connsiteX14" fmla="*/ 3030765 w 5381832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1751 h 5892188"/>
                <a:gd name="connsiteX1" fmla="*/ 927042 w 5381929"/>
                <a:gd name="connsiteY1" fmla="*/ 868002 h 5892188"/>
                <a:gd name="connsiteX2" fmla="*/ 672918 w 5381929"/>
                <a:gd name="connsiteY2" fmla="*/ 2222023 h 5892188"/>
                <a:gd name="connsiteX3" fmla="*/ 583 w 5381929"/>
                <a:gd name="connsiteY3" fmla="*/ 3053295 h 5892188"/>
                <a:gd name="connsiteX4" fmla="*/ 510946 w 5381929"/>
                <a:gd name="connsiteY4" fmla="*/ 3329742 h 5892188"/>
                <a:gd name="connsiteX5" fmla="*/ 339858 w 5381929"/>
                <a:gd name="connsiteY5" fmla="*/ 3736541 h 5892188"/>
                <a:gd name="connsiteX6" fmla="*/ 531244 w 5381929"/>
                <a:gd name="connsiteY6" fmla="*/ 3872002 h 5892188"/>
                <a:gd name="connsiteX7" fmla="*/ 372722 w 5381929"/>
                <a:gd name="connsiteY7" fmla="*/ 4063388 h 5892188"/>
                <a:gd name="connsiteX8" fmla="*/ 564108 w 5381929"/>
                <a:gd name="connsiteY8" fmla="*/ 4318570 h 5892188"/>
                <a:gd name="connsiteX9" fmla="*/ 500313 w 5381929"/>
                <a:gd name="connsiteY9" fmla="*/ 4977788 h 5892188"/>
                <a:gd name="connsiteX10" fmla="*/ 1754955 w 5381929"/>
                <a:gd name="connsiteY10" fmla="*/ 5040755 h 5892188"/>
                <a:gd name="connsiteX11" fmla="*/ 1946341 w 5381929"/>
                <a:gd name="connsiteY11" fmla="*/ 5892188 h 5892188"/>
                <a:gd name="connsiteX12" fmla="*/ 4785234 w 5381929"/>
                <a:gd name="connsiteY12" fmla="*/ 5860291 h 5892188"/>
                <a:gd name="connsiteX13" fmla="*/ 4891560 w 5381929"/>
                <a:gd name="connsiteY13" fmla="*/ 3521128 h 5892188"/>
                <a:gd name="connsiteX14" fmla="*/ 3030862 w 5381929"/>
                <a:gd name="connsiteY14" fmla="*/ 1751 h 5892188"/>
                <a:gd name="connsiteX0" fmla="*/ 3031042 w 5382109"/>
                <a:gd name="connsiteY0" fmla="*/ 1751 h 5892188"/>
                <a:gd name="connsiteX1" fmla="*/ 927222 w 5382109"/>
                <a:gd name="connsiteY1" fmla="*/ 868002 h 5892188"/>
                <a:gd name="connsiteX2" fmla="*/ 577563 w 5382109"/>
                <a:gd name="connsiteY2" fmla="*/ 2303910 h 5892188"/>
                <a:gd name="connsiteX3" fmla="*/ 763 w 5382109"/>
                <a:gd name="connsiteY3" fmla="*/ 3053295 h 5892188"/>
                <a:gd name="connsiteX4" fmla="*/ 511126 w 5382109"/>
                <a:gd name="connsiteY4" fmla="*/ 3329742 h 5892188"/>
                <a:gd name="connsiteX5" fmla="*/ 340038 w 5382109"/>
                <a:gd name="connsiteY5" fmla="*/ 3736541 h 5892188"/>
                <a:gd name="connsiteX6" fmla="*/ 531424 w 5382109"/>
                <a:gd name="connsiteY6" fmla="*/ 3872002 h 5892188"/>
                <a:gd name="connsiteX7" fmla="*/ 372902 w 5382109"/>
                <a:gd name="connsiteY7" fmla="*/ 4063388 h 5892188"/>
                <a:gd name="connsiteX8" fmla="*/ 564288 w 5382109"/>
                <a:gd name="connsiteY8" fmla="*/ 4318570 h 5892188"/>
                <a:gd name="connsiteX9" fmla="*/ 500493 w 5382109"/>
                <a:gd name="connsiteY9" fmla="*/ 4977788 h 5892188"/>
                <a:gd name="connsiteX10" fmla="*/ 1755135 w 5382109"/>
                <a:gd name="connsiteY10" fmla="*/ 5040755 h 5892188"/>
                <a:gd name="connsiteX11" fmla="*/ 1946521 w 5382109"/>
                <a:gd name="connsiteY11" fmla="*/ 5892188 h 5892188"/>
                <a:gd name="connsiteX12" fmla="*/ 4785414 w 5382109"/>
                <a:gd name="connsiteY12" fmla="*/ 5860291 h 5892188"/>
                <a:gd name="connsiteX13" fmla="*/ 4891740 w 5382109"/>
                <a:gd name="connsiteY13" fmla="*/ 3521128 h 5892188"/>
                <a:gd name="connsiteX14" fmla="*/ 3031042 w 5382109"/>
                <a:gd name="connsiteY14" fmla="*/ 1751 h 5892188"/>
                <a:gd name="connsiteX0" fmla="*/ 3031042 w 5382109"/>
                <a:gd name="connsiteY0" fmla="*/ 2101 h 5892538"/>
                <a:gd name="connsiteX1" fmla="*/ 913575 w 5382109"/>
                <a:gd name="connsiteY1" fmla="*/ 827408 h 5892538"/>
                <a:gd name="connsiteX2" fmla="*/ 577563 w 5382109"/>
                <a:gd name="connsiteY2" fmla="*/ 2304260 h 5892538"/>
                <a:gd name="connsiteX3" fmla="*/ 763 w 5382109"/>
                <a:gd name="connsiteY3" fmla="*/ 3053645 h 5892538"/>
                <a:gd name="connsiteX4" fmla="*/ 511126 w 5382109"/>
                <a:gd name="connsiteY4" fmla="*/ 3330092 h 5892538"/>
                <a:gd name="connsiteX5" fmla="*/ 340038 w 5382109"/>
                <a:gd name="connsiteY5" fmla="*/ 3736891 h 5892538"/>
                <a:gd name="connsiteX6" fmla="*/ 531424 w 5382109"/>
                <a:gd name="connsiteY6" fmla="*/ 3872352 h 5892538"/>
                <a:gd name="connsiteX7" fmla="*/ 372902 w 5382109"/>
                <a:gd name="connsiteY7" fmla="*/ 4063738 h 5892538"/>
                <a:gd name="connsiteX8" fmla="*/ 564288 w 5382109"/>
                <a:gd name="connsiteY8" fmla="*/ 4318920 h 5892538"/>
                <a:gd name="connsiteX9" fmla="*/ 500493 w 5382109"/>
                <a:gd name="connsiteY9" fmla="*/ 4978138 h 5892538"/>
                <a:gd name="connsiteX10" fmla="*/ 1755135 w 5382109"/>
                <a:gd name="connsiteY10" fmla="*/ 5041105 h 5892538"/>
                <a:gd name="connsiteX11" fmla="*/ 1946521 w 5382109"/>
                <a:gd name="connsiteY11" fmla="*/ 5892538 h 5892538"/>
                <a:gd name="connsiteX12" fmla="*/ 4785414 w 5382109"/>
                <a:gd name="connsiteY12" fmla="*/ 5860641 h 5892538"/>
                <a:gd name="connsiteX13" fmla="*/ 4891740 w 5382109"/>
                <a:gd name="connsiteY13" fmla="*/ 3521478 h 5892538"/>
                <a:gd name="connsiteX14" fmla="*/ 3031042 w 5382109"/>
                <a:gd name="connsiteY14" fmla="*/ 2101 h 5892538"/>
                <a:gd name="connsiteX0" fmla="*/ 3031042 w 5382109"/>
                <a:gd name="connsiteY0" fmla="*/ 941 h 5891378"/>
                <a:gd name="connsiteX1" fmla="*/ 886280 w 5382109"/>
                <a:gd name="connsiteY1" fmla="*/ 1071908 h 5891378"/>
                <a:gd name="connsiteX2" fmla="*/ 577563 w 5382109"/>
                <a:gd name="connsiteY2" fmla="*/ 2303100 h 5891378"/>
                <a:gd name="connsiteX3" fmla="*/ 763 w 5382109"/>
                <a:gd name="connsiteY3" fmla="*/ 3052485 h 5891378"/>
                <a:gd name="connsiteX4" fmla="*/ 511126 w 5382109"/>
                <a:gd name="connsiteY4" fmla="*/ 3328932 h 5891378"/>
                <a:gd name="connsiteX5" fmla="*/ 340038 w 5382109"/>
                <a:gd name="connsiteY5" fmla="*/ 3735731 h 5891378"/>
                <a:gd name="connsiteX6" fmla="*/ 531424 w 5382109"/>
                <a:gd name="connsiteY6" fmla="*/ 3871192 h 5891378"/>
                <a:gd name="connsiteX7" fmla="*/ 372902 w 5382109"/>
                <a:gd name="connsiteY7" fmla="*/ 4062578 h 5891378"/>
                <a:gd name="connsiteX8" fmla="*/ 564288 w 5382109"/>
                <a:gd name="connsiteY8" fmla="*/ 4317760 h 5891378"/>
                <a:gd name="connsiteX9" fmla="*/ 500493 w 5382109"/>
                <a:gd name="connsiteY9" fmla="*/ 4976978 h 5891378"/>
                <a:gd name="connsiteX10" fmla="*/ 1755135 w 5382109"/>
                <a:gd name="connsiteY10" fmla="*/ 5039945 h 5891378"/>
                <a:gd name="connsiteX11" fmla="*/ 1946521 w 5382109"/>
                <a:gd name="connsiteY11" fmla="*/ 5891378 h 5891378"/>
                <a:gd name="connsiteX12" fmla="*/ 4785414 w 5382109"/>
                <a:gd name="connsiteY12" fmla="*/ 5859481 h 5891378"/>
                <a:gd name="connsiteX13" fmla="*/ 4891740 w 5382109"/>
                <a:gd name="connsiteY13" fmla="*/ 3520318 h 5891378"/>
                <a:gd name="connsiteX14" fmla="*/ 3031042 w 5382109"/>
                <a:gd name="connsiteY14" fmla="*/ 941 h 5891378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627 h 5891064"/>
                <a:gd name="connsiteX1" fmla="*/ 777098 w 5382109"/>
                <a:gd name="connsiteY1" fmla="*/ 1180776 h 5891064"/>
                <a:gd name="connsiteX2" fmla="*/ 577563 w 5382109"/>
                <a:gd name="connsiteY2" fmla="*/ 2302786 h 5891064"/>
                <a:gd name="connsiteX3" fmla="*/ 763 w 5382109"/>
                <a:gd name="connsiteY3" fmla="*/ 3052171 h 5891064"/>
                <a:gd name="connsiteX4" fmla="*/ 511126 w 5382109"/>
                <a:gd name="connsiteY4" fmla="*/ 3328618 h 5891064"/>
                <a:gd name="connsiteX5" fmla="*/ 340038 w 5382109"/>
                <a:gd name="connsiteY5" fmla="*/ 3735417 h 5891064"/>
                <a:gd name="connsiteX6" fmla="*/ 531424 w 5382109"/>
                <a:gd name="connsiteY6" fmla="*/ 3870878 h 5891064"/>
                <a:gd name="connsiteX7" fmla="*/ 372902 w 5382109"/>
                <a:gd name="connsiteY7" fmla="*/ 4062264 h 5891064"/>
                <a:gd name="connsiteX8" fmla="*/ 564288 w 5382109"/>
                <a:gd name="connsiteY8" fmla="*/ 4317446 h 5891064"/>
                <a:gd name="connsiteX9" fmla="*/ 500493 w 5382109"/>
                <a:gd name="connsiteY9" fmla="*/ 4976664 h 5891064"/>
                <a:gd name="connsiteX10" fmla="*/ 1755135 w 5382109"/>
                <a:gd name="connsiteY10" fmla="*/ 5039631 h 5891064"/>
                <a:gd name="connsiteX11" fmla="*/ 1946521 w 5382109"/>
                <a:gd name="connsiteY11" fmla="*/ 5891064 h 5891064"/>
                <a:gd name="connsiteX12" fmla="*/ 4785414 w 5382109"/>
                <a:gd name="connsiteY12" fmla="*/ 5859167 h 5891064"/>
                <a:gd name="connsiteX13" fmla="*/ 4891740 w 5382109"/>
                <a:gd name="connsiteY13" fmla="*/ 3520004 h 5891064"/>
                <a:gd name="connsiteX14" fmla="*/ 3031042 w 5382109"/>
                <a:gd name="connsiteY14" fmla="*/ 627 h 5891064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8119 w 5389186"/>
                <a:gd name="connsiteY0" fmla="*/ 968 h 5891405"/>
                <a:gd name="connsiteX1" fmla="*/ 784175 w 5389186"/>
                <a:gd name="connsiteY1" fmla="*/ 1181117 h 5891405"/>
                <a:gd name="connsiteX2" fmla="*/ 530049 w 5389186"/>
                <a:gd name="connsiteY2" fmla="*/ 2303127 h 5891405"/>
                <a:gd name="connsiteX3" fmla="*/ 7840 w 5389186"/>
                <a:gd name="connsiteY3" fmla="*/ 3052512 h 5891405"/>
                <a:gd name="connsiteX4" fmla="*/ 518203 w 5389186"/>
                <a:gd name="connsiteY4" fmla="*/ 3328959 h 5891405"/>
                <a:gd name="connsiteX5" fmla="*/ 347115 w 5389186"/>
                <a:gd name="connsiteY5" fmla="*/ 3735758 h 5891405"/>
                <a:gd name="connsiteX6" fmla="*/ 538501 w 5389186"/>
                <a:gd name="connsiteY6" fmla="*/ 3871219 h 5891405"/>
                <a:gd name="connsiteX7" fmla="*/ 379979 w 5389186"/>
                <a:gd name="connsiteY7" fmla="*/ 4062605 h 5891405"/>
                <a:gd name="connsiteX8" fmla="*/ 571365 w 5389186"/>
                <a:gd name="connsiteY8" fmla="*/ 4317787 h 5891405"/>
                <a:gd name="connsiteX9" fmla="*/ 507570 w 5389186"/>
                <a:gd name="connsiteY9" fmla="*/ 4977005 h 5891405"/>
                <a:gd name="connsiteX10" fmla="*/ 1762212 w 5389186"/>
                <a:gd name="connsiteY10" fmla="*/ 5039972 h 5891405"/>
                <a:gd name="connsiteX11" fmla="*/ 1953598 w 5389186"/>
                <a:gd name="connsiteY11" fmla="*/ 5891405 h 5891405"/>
                <a:gd name="connsiteX12" fmla="*/ 4792491 w 5389186"/>
                <a:gd name="connsiteY12" fmla="*/ 5859508 h 5891405"/>
                <a:gd name="connsiteX13" fmla="*/ 4898817 w 5389186"/>
                <a:gd name="connsiteY13" fmla="*/ 3520345 h 5891405"/>
                <a:gd name="connsiteX14" fmla="*/ 3038119 w 5389186"/>
                <a:gd name="connsiteY14" fmla="*/ 968 h 5891405"/>
                <a:gd name="connsiteX0" fmla="*/ 3037057 w 5388124"/>
                <a:gd name="connsiteY0" fmla="*/ 968 h 5891405"/>
                <a:gd name="connsiteX1" fmla="*/ 783113 w 5388124"/>
                <a:gd name="connsiteY1" fmla="*/ 1181117 h 5891405"/>
                <a:gd name="connsiteX2" fmla="*/ 528987 w 5388124"/>
                <a:gd name="connsiteY2" fmla="*/ 2303127 h 5891405"/>
                <a:gd name="connsiteX3" fmla="*/ 6778 w 5388124"/>
                <a:gd name="connsiteY3" fmla="*/ 3052512 h 5891405"/>
                <a:gd name="connsiteX4" fmla="*/ 517141 w 5388124"/>
                <a:gd name="connsiteY4" fmla="*/ 3328959 h 5891405"/>
                <a:gd name="connsiteX5" fmla="*/ 346053 w 5388124"/>
                <a:gd name="connsiteY5" fmla="*/ 3735758 h 5891405"/>
                <a:gd name="connsiteX6" fmla="*/ 537439 w 5388124"/>
                <a:gd name="connsiteY6" fmla="*/ 3871219 h 5891405"/>
                <a:gd name="connsiteX7" fmla="*/ 378917 w 5388124"/>
                <a:gd name="connsiteY7" fmla="*/ 4062605 h 5891405"/>
                <a:gd name="connsiteX8" fmla="*/ 570303 w 5388124"/>
                <a:gd name="connsiteY8" fmla="*/ 4317787 h 5891405"/>
                <a:gd name="connsiteX9" fmla="*/ 506508 w 5388124"/>
                <a:gd name="connsiteY9" fmla="*/ 4977005 h 5891405"/>
                <a:gd name="connsiteX10" fmla="*/ 1761150 w 5388124"/>
                <a:gd name="connsiteY10" fmla="*/ 5039972 h 5891405"/>
                <a:gd name="connsiteX11" fmla="*/ 1952536 w 5388124"/>
                <a:gd name="connsiteY11" fmla="*/ 5891405 h 5891405"/>
                <a:gd name="connsiteX12" fmla="*/ 4791429 w 5388124"/>
                <a:gd name="connsiteY12" fmla="*/ 5859508 h 5891405"/>
                <a:gd name="connsiteX13" fmla="*/ 4897755 w 5388124"/>
                <a:gd name="connsiteY13" fmla="*/ 3520345 h 5891405"/>
                <a:gd name="connsiteX14" fmla="*/ 3037057 w 5388124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2980702 w 5331769"/>
                <a:gd name="connsiteY0" fmla="*/ 968 h 5891405"/>
                <a:gd name="connsiteX1" fmla="*/ 726758 w 5331769"/>
                <a:gd name="connsiteY1" fmla="*/ 1181117 h 5891405"/>
                <a:gd name="connsiteX2" fmla="*/ 472632 w 5331769"/>
                <a:gd name="connsiteY2" fmla="*/ 2303127 h 5891405"/>
                <a:gd name="connsiteX3" fmla="*/ 5014 w 5331769"/>
                <a:gd name="connsiteY3" fmla="*/ 3079808 h 5891405"/>
                <a:gd name="connsiteX4" fmla="*/ 460786 w 5331769"/>
                <a:gd name="connsiteY4" fmla="*/ 3328959 h 5891405"/>
                <a:gd name="connsiteX5" fmla="*/ 289698 w 5331769"/>
                <a:gd name="connsiteY5" fmla="*/ 3735758 h 5891405"/>
                <a:gd name="connsiteX6" fmla="*/ 481084 w 5331769"/>
                <a:gd name="connsiteY6" fmla="*/ 3871219 h 5891405"/>
                <a:gd name="connsiteX7" fmla="*/ 322562 w 5331769"/>
                <a:gd name="connsiteY7" fmla="*/ 4062605 h 5891405"/>
                <a:gd name="connsiteX8" fmla="*/ 513948 w 5331769"/>
                <a:gd name="connsiteY8" fmla="*/ 4317787 h 5891405"/>
                <a:gd name="connsiteX9" fmla="*/ 450153 w 5331769"/>
                <a:gd name="connsiteY9" fmla="*/ 4977005 h 5891405"/>
                <a:gd name="connsiteX10" fmla="*/ 1704795 w 5331769"/>
                <a:gd name="connsiteY10" fmla="*/ 5039972 h 5891405"/>
                <a:gd name="connsiteX11" fmla="*/ 1896181 w 5331769"/>
                <a:gd name="connsiteY11" fmla="*/ 5891405 h 5891405"/>
                <a:gd name="connsiteX12" fmla="*/ 4735074 w 5331769"/>
                <a:gd name="connsiteY12" fmla="*/ 5859508 h 5891405"/>
                <a:gd name="connsiteX13" fmla="*/ 4841400 w 5331769"/>
                <a:gd name="connsiteY13" fmla="*/ 3520345 h 5891405"/>
                <a:gd name="connsiteX14" fmla="*/ 2980702 w 5331769"/>
                <a:gd name="connsiteY14" fmla="*/ 968 h 5891405"/>
                <a:gd name="connsiteX0" fmla="*/ 2980491 w 5331558"/>
                <a:gd name="connsiteY0" fmla="*/ 968 h 5891405"/>
                <a:gd name="connsiteX1" fmla="*/ 726547 w 5331558"/>
                <a:gd name="connsiteY1" fmla="*/ 1181117 h 5891405"/>
                <a:gd name="connsiteX2" fmla="*/ 486068 w 5331558"/>
                <a:gd name="connsiteY2" fmla="*/ 2371366 h 5891405"/>
                <a:gd name="connsiteX3" fmla="*/ 4803 w 5331558"/>
                <a:gd name="connsiteY3" fmla="*/ 3079808 h 5891405"/>
                <a:gd name="connsiteX4" fmla="*/ 460575 w 5331558"/>
                <a:gd name="connsiteY4" fmla="*/ 3328959 h 5891405"/>
                <a:gd name="connsiteX5" fmla="*/ 289487 w 5331558"/>
                <a:gd name="connsiteY5" fmla="*/ 3735758 h 5891405"/>
                <a:gd name="connsiteX6" fmla="*/ 480873 w 5331558"/>
                <a:gd name="connsiteY6" fmla="*/ 3871219 h 5891405"/>
                <a:gd name="connsiteX7" fmla="*/ 322351 w 5331558"/>
                <a:gd name="connsiteY7" fmla="*/ 4062605 h 5891405"/>
                <a:gd name="connsiteX8" fmla="*/ 513737 w 5331558"/>
                <a:gd name="connsiteY8" fmla="*/ 4317787 h 5891405"/>
                <a:gd name="connsiteX9" fmla="*/ 449942 w 5331558"/>
                <a:gd name="connsiteY9" fmla="*/ 4977005 h 5891405"/>
                <a:gd name="connsiteX10" fmla="*/ 1704584 w 5331558"/>
                <a:gd name="connsiteY10" fmla="*/ 5039972 h 5891405"/>
                <a:gd name="connsiteX11" fmla="*/ 1895970 w 5331558"/>
                <a:gd name="connsiteY11" fmla="*/ 5891405 h 5891405"/>
                <a:gd name="connsiteX12" fmla="*/ 4734863 w 5331558"/>
                <a:gd name="connsiteY12" fmla="*/ 5859508 h 5891405"/>
                <a:gd name="connsiteX13" fmla="*/ 4841189 w 5331558"/>
                <a:gd name="connsiteY13" fmla="*/ 3520345 h 5891405"/>
                <a:gd name="connsiteX14" fmla="*/ 2980491 w 5331558"/>
                <a:gd name="connsiteY14" fmla="*/ 968 h 589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331558" h="5891405">
                  <a:moveTo>
                    <a:pt x="2980491" y="968"/>
                  </a:moveTo>
                  <a:cubicBezTo>
                    <a:pt x="1784302" y="-22254"/>
                    <a:pt x="1040642" y="372305"/>
                    <a:pt x="726547" y="1181117"/>
                  </a:cubicBezTo>
                  <a:cubicBezTo>
                    <a:pt x="528785" y="1834793"/>
                    <a:pt x="744238" y="2066938"/>
                    <a:pt x="486068" y="2371366"/>
                  </a:cubicBezTo>
                  <a:cubicBezTo>
                    <a:pt x="239818" y="2677225"/>
                    <a:pt x="-40213" y="2911644"/>
                    <a:pt x="4803" y="3079808"/>
                  </a:cubicBezTo>
                  <a:cubicBezTo>
                    <a:pt x="109541" y="3181162"/>
                    <a:pt x="260766" y="3266498"/>
                    <a:pt x="460575" y="3328959"/>
                  </a:cubicBezTo>
                  <a:cubicBezTo>
                    <a:pt x="403546" y="3464559"/>
                    <a:pt x="198074" y="3641722"/>
                    <a:pt x="289487" y="3735758"/>
                  </a:cubicBezTo>
                  <a:lnTo>
                    <a:pt x="480873" y="3871219"/>
                  </a:lnTo>
                  <a:cubicBezTo>
                    <a:pt x="428032" y="3935014"/>
                    <a:pt x="303940" y="3939433"/>
                    <a:pt x="322351" y="4062605"/>
                  </a:cubicBezTo>
                  <a:cubicBezTo>
                    <a:pt x="362395" y="4195168"/>
                    <a:pt x="550882" y="4226788"/>
                    <a:pt x="513737" y="4317787"/>
                  </a:cubicBezTo>
                  <a:cubicBezTo>
                    <a:pt x="397470" y="4561276"/>
                    <a:pt x="358392" y="4876020"/>
                    <a:pt x="449942" y="4977005"/>
                  </a:cubicBezTo>
                  <a:cubicBezTo>
                    <a:pt x="636587" y="5158310"/>
                    <a:pt x="1197305" y="5208988"/>
                    <a:pt x="1704584" y="5039972"/>
                  </a:cubicBezTo>
                  <a:lnTo>
                    <a:pt x="1895970" y="5891405"/>
                  </a:lnTo>
                  <a:lnTo>
                    <a:pt x="4734863" y="5859508"/>
                  </a:lnTo>
                  <a:cubicBezTo>
                    <a:pt x="4366268" y="4516262"/>
                    <a:pt x="4422975" y="3927926"/>
                    <a:pt x="4841189" y="3520345"/>
                  </a:cubicBezTo>
                  <a:cubicBezTo>
                    <a:pt x="6117095" y="1964448"/>
                    <a:pt x="4692333" y="36409"/>
                    <a:pt x="2980491" y="9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4" name="Oval 37">
              <a:extLst>
                <a:ext uri="{FF2B5EF4-FFF2-40B4-BE49-F238E27FC236}">
                  <a16:creationId xmlns:a16="http://schemas.microsoft.com/office/drawing/2014/main" xmlns="" id="{0711327E-9191-4394-B64D-73AD56C41377}"/>
                </a:ext>
              </a:extLst>
            </p:cNvPr>
            <p:cNvSpPr/>
            <p:nvPr/>
          </p:nvSpPr>
          <p:spPr>
            <a:xfrm rot="18100542">
              <a:off x="5907878" y="-58593"/>
              <a:ext cx="1436045" cy="2141152"/>
            </a:xfrm>
            <a:custGeom>
              <a:avLst/>
              <a:gdLst/>
              <a:ahLst/>
              <a:cxnLst/>
              <a:rect l="l" t="t" r="r" b="b"/>
              <a:pathLst>
                <a:path w="1170491" h="1745209">
                  <a:moveTo>
                    <a:pt x="429221" y="671495"/>
                  </a:moveTo>
                  <a:cubicBezTo>
                    <a:pt x="415869" y="670322"/>
                    <a:pt x="402356" y="670624"/>
                    <a:pt x="388917" y="672439"/>
                  </a:cubicBezTo>
                  <a:cubicBezTo>
                    <a:pt x="370997" y="674859"/>
                    <a:pt x="353207" y="679968"/>
                    <a:pt x="336101" y="687858"/>
                  </a:cubicBezTo>
                  <a:lnTo>
                    <a:pt x="344770" y="708640"/>
                  </a:lnTo>
                  <a:cubicBezTo>
                    <a:pt x="405276" y="680369"/>
                    <a:pt x="475531" y="691805"/>
                    <a:pt x="523918" y="737799"/>
                  </a:cubicBezTo>
                  <a:cubicBezTo>
                    <a:pt x="569388" y="781022"/>
                    <a:pt x="587723" y="847396"/>
                    <a:pt x="571504" y="910067"/>
                  </a:cubicBezTo>
                  <a:lnTo>
                    <a:pt x="593243" y="915886"/>
                  </a:lnTo>
                  <a:cubicBezTo>
                    <a:pt x="611678" y="844923"/>
                    <a:pt x="590662" y="769719"/>
                    <a:pt x="538740" y="720849"/>
                  </a:cubicBezTo>
                  <a:cubicBezTo>
                    <a:pt x="507886" y="691808"/>
                    <a:pt x="469277" y="675014"/>
                    <a:pt x="429221" y="671495"/>
                  </a:cubicBezTo>
                  <a:close/>
                  <a:moveTo>
                    <a:pt x="588421" y="580980"/>
                  </a:moveTo>
                  <a:cubicBezTo>
                    <a:pt x="534186" y="581239"/>
                    <a:pt x="482134" y="605639"/>
                    <a:pt x="446738" y="649695"/>
                  </a:cubicBezTo>
                  <a:lnTo>
                    <a:pt x="463760" y="664437"/>
                  </a:lnTo>
                  <a:cubicBezTo>
                    <a:pt x="505329" y="612166"/>
                    <a:pt x="573320" y="591099"/>
                    <a:pt x="637132" y="610714"/>
                  </a:cubicBezTo>
                  <a:cubicBezTo>
                    <a:pt x="697098" y="629147"/>
                    <a:pt x="743088" y="680397"/>
                    <a:pt x="756495" y="743730"/>
                  </a:cubicBezTo>
                  <a:lnTo>
                    <a:pt x="778549" y="739251"/>
                  </a:lnTo>
                  <a:cubicBezTo>
                    <a:pt x="763432" y="667508"/>
                    <a:pt x="711108" y="609548"/>
                    <a:pt x="642848" y="588934"/>
                  </a:cubicBezTo>
                  <a:cubicBezTo>
                    <a:pt x="624821" y="583490"/>
                    <a:pt x="606500" y="580894"/>
                    <a:pt x="588421" y="580980"/>
                  </a:cubicBezTo>
                  <a:close/>
                  <a:moveTo>
                    <a:pt x="533817" y="0"/>
                  </a:moveTo>
                  <a:cubicBezTo>
                    <a:pt x="617807" y="1"/>
                    <a:pt x="687626" y="60667"/>
                    <a:pt x="697680" y="141081"/>
                  </a:cubicBezTo>
                  <a:cubicBezTo>
                    <a:pt x="603869" y="182843"/>
                    <a:pt x="547102" y="268997"/>
                    <a:pt x="562024" y="352718"/>
                  </a:cubicBezTo>
                  <a:lnTo>
                    <a:pt x="584367" y="347971"/>
                  </a:lnTo>
                  <a:cubicBezTo>
                    <a:pt x="570422" y="267354"/>
                    <a:pt x="633895" y="183716"/>
                    <a:pt x="732836" y="150639"/>
                  </a:cubicBezTo>
                  <a:cubicBezTo>
                    <a:pt x="738208" y="147500"/>
                    <a:pt x="743991" y="147205"/>
                    <a:pt x="749842" y="147205"/>
                  </a:cubicBezTo>
                  <a:cubicBezTo>
                    <a:pt x="844103" y="147205"/>
                    <a:pt x="920515" y="223618"/>
                    <a:pt x="920515" y="317877"/>
                  </a:cubicBezTo>
                  <a:lnTo>
                    <a:pt x="910716" y="366417"/>
                  </a:lnTo>
                  <a:lnTo>
                    <a:pt x="920515" y="366418"/>
                  </a:lnTo>
                  <a:lnTo>
                    <a:pt x="920515" y="371433"/>
                  </a:lnTo>
                  <a:cubicBezTo>
                    <a:pt x="997755" y="379016"/>
                    <a:pt x="1056877" y="445155"/>
                    <a:pt x="1056877" y="525101"/>
                  </a:cubicBezTo>
                  <a:lnTo>
                    <a:pt x="1047351" y="572282"/>
                  </a:lnTo>
                  <a:cubicBezTo>
                    <a:pt x="1119671" y="602218"/>
                    <a:pt x="1170491" y="673500"/>
                    <a:pt x="1170491" y="756650"/>
                  </a:cubicBezTo>
                  <a:cubicBezTo>
                    <a:pt x="1170490" y="802863"/>
                    <a:pt x="1154794" y="845409"/>
                    <a:pt x="1127569" y="878235"/>
                  </a:cubicBezTo>
                  <a:cubicBezTo>
                    <a:pt x="1080615" y="934488"/>
                    <a:pt x="1014142" y="959925"/>
                    <a:pt x="954678" y="939840"/>
                  </a:cubicBezTo>
                  <a:lnTo>
                    <a:pt x="947373" y="961469"/>
                  </a:lnTo>
                  <a:cubicBezTo>
                    <a:pt x="1000817" y="979520"/>
                    <a:pt x="1058949" y="966083"/>
                    <a:pt x="1106746" y="928282"/>
                  </a:cubicBezTo>
                  <a:cubicBezTo>
                    <a:pt x="1128548" y="955588"/>
                    <a:pt x="1138907" y="990708"/>
                    <a:pt x="1138907" y="1028247"/>
                  </a:cubicBezTo>
                  <a:cubicBezTo>
                    <a:pt x="1138907" y="1124134"/>
                    <a:pt x="1071328" y="1204237"/>
                    <a:pt x="981133" y="1223220"/>
                  </a:cubicBezTo>
                  <a:cubicBezTo>
                    <a:pt x="889088" y="1236998"/>
                    <a:pt x="805358" y="1200898"/>
                    <a:pt x="777272" y="1134408"/>
                  </a:cubicBezTo>
                  <a:cubicBezTo>
                    <a:pt x="791057" y="1124903"/>
                    <a:pt x="802061" y="1111678"/>
                    <a:pt x="810210" y="1096167"/>
                  </a:cubicBezTo>
                  <a:cubicBezTo>
                    <a:pt x="831546" y="1055553"/>
                    <a:pt x="830022" y="1005443"/>
                    <a:pt x="806195" y="964175"/>
                  </a:cubicBezTo>
                  <a:lnTo>
                    <a:pt x="787267" y="975103"/>
                  </a:lnTo>
                  <a:cubicBezTo>
                    <a:pt x="807161" y="1009560"/>
                    <a:pt x="808703" y="1051275"/>
                    <a:pt x="791333" y="1085110"/>
                  </a:cubicBezTo>
                  <a:cubicBezTo>
                    <a:pt x="784855" y="1097727"/>
                    <a:pt x="776117" y="1108536"/>
                    <a:pt x="763385" y="1114320"/>
                  </a:cubicBezTo>
                  <a:lnTo>
                    <a:pt x="744063" y="1119497"/>
                  </a:lnTo>
                  <a:lnTo>
                    <a:pt x="747716" y="1128718"/>
                  </a:lnTo>
                  <a:cubicBezTo>
                    <a:pt x="731558" y="1137628"/>
                    <a:pt x="712804" y="1141697"/>
                    <a:pt x="693327" y="1140344"/>
                  </a:cubicBezTo>
                  <a:cubicBezTo>
                    <a:pt x="655409" y="1137711"/>
                    <a:pt x="620494" y="1114908"/>
                    <a:pt x="601213" y="1080185"/>
                  </a:cubicBezTo>
                  <a:lnTo>
                    <a:pt x="582082" y="1090754"/>
                  </a:lnTo>
                  <a:cubicBezTo>
                    <a:pt x="605167" y="1132362"/>
                    <a:pt x="647281" y="1159482"/>
                    <a:pt x="693051" y="1162221"/>
                  </a:cubicBezTo>
                  <a:cubicBezTo>
                    <a:pt x="715413" y="1163558"/>
                    <a:pt x="736989" y="1158982"/>
                    <a:pt x="755684" y="1148835"/>
                  </a:cubicBezTo>
                  <a:cubicBezTo>
                    <a:pt x="792539" y="1222022"/>
                    <a:pt x="887119" y="1262260"/>
                    <a:pt x="989751" y="1247587"/>
                  </a:cubicBezTo>
                  <a:cubicBezTo>
                    <a:pt x="1000157" y="1267987"/>
                    <a:pt x="1004489" y="1291252"/>
                    <a:pt x="1004488" y="1315531"/>
                  </a:cubicBezTo>
                  <a:cubicBezTo>
                    <a:pt x="1004488" y="1381750"/>
                    <a:pt x="972258" y="1440443"/>
                    <a:pt x="920375" y="1473506"/>
                  </a:cubicBezTo>
                  <a:lnTo>
                    <a:pt x="913116" y="1474079"/>
                  </a:lnTo>
                  <a:cubicBezTo>
                    <a:pt x="850536" y="1469665"/>
                    <a:pt x="794159" y="1430126"/>
                    <a:pt x="766796" y="1371458"/>
                  </a:cubicBezTo>
                  <a:lnTo>
                    <a:pt x="746323" y="1380801"/>
                  </a:lnTo>
                  <a:cubicBezTo>
                    <a:pt x="776874" y="1446464"/>
                    <a:pt x="839753" y="1490827"/>
                    <a:pt x="909888" y="1496052"/>
                  </a:cubicBezTo>
                  <a:cubicBezTo>
                    <a:pt x="891948" y="1561049"/>
                    <a:pt x="840393" y="1611456"/>
                    <a:pt x="774838" y="1628054"/>
                  </a:cubicBezTo>
                  <a:cubicBezTo>
                    <a:pt x="686646" y="1642970"/>
                    <a:pt x="605133" y="1612285"/>
                    <a:pt x="571751" y="1552195"/>
                  </a:cubicBezTo>
                  <a:lnTo>
                    <a:pt x="550649" y="1566422"/>
                  </a:lnTo>
                  <a:cubicBezTo>
                    <a:pt x="577499" y="1609979"/>
                    <a:pt x="626419" y="1639383"/>
                    <a:pt x="685031" y="1648114"/>
                  </a:cubicBezTo>
                  <a:cubicBezTo>
                    <a:pt x="659684" y="1706013"/>
                    <a:pt x="601329" y="1745210"/>
                    <a:pt x="533818" y="1745209"/>
                  </a:cubicBezTo>
                  <a:cubicBezTo>
                    <a:pt x="455549" y="1745210"/>
                    <a:pt x="416747" y="1692524"/>
                    <a:pt x="372301" y="1619888"/>
                  </a:cubicBezTo>
                  <a:lnTo>
                    <a:pt x="366380" y="1592106"/>
                  </a:lnTo>
                  <a:cubicBezTo>
                    <a:pt x="305091" y="1567105"/>
                    <a:pt x="259811" y="1511085"/>
                    <a:pt x="250590" y="1443452"/>
                  </a:cubicBezTo>
                  <a:cubicBezTo>
                    <a:pt x="203712" y="1453117"/>
                    <a:pt x="158965" y="1444975"/>
                    <a:pt x="117260" y="1407178"/>
                  </a:cubicBezTo>
                  <a:cubicBezTo>
                    <a:pt x="55030" y="1350772"/>
                    <a:pt x="44039" y="1258933"/>
                    <a:pt x="90593" y="1192598"/>
                  </a:cubicBezTo>
                  <a:cubicBezTo>
                    <a:pt x="186799" y="1224213"/>
                    <a:pt x="285304" y="1199642"/>
                    <a:pt x="330760" y="1129474"/>
                  </a:cubicBezTo>
                  <a:lnTo>
                    <a:pt x="344999" y="1132822"/>
                  </a:lnTo>
                  <a:cubicBezTo>
                    <a:pt x="420009" y="1139731"/>
                    <a:pt x="490500" y="1101048"/>
                    <a:pt x="524987" y="1034051"/>
                  </a:cubicBezTo>
                  <a:lnTo>
                    <a:pt x="505360" y="1023014"/>
                  </a:lnTo>
                  <a:cubicBezTo>
                    <a:pt x="475089" y="1082544"/>
                    <a:pt x="412689" y="1116790"/>
                    <a:pt x="346243" y="1110339"/>
                  </a:cubicBezTo>
                  <a:cubicBezTo>
                    <a:pt x="283801" y="1104277"/>
                    <a:pt x="228486" y="1063265"/>
                    <a:pt x="202679" y="1003895"/>
                  </a:cubicBezTo>
                  <a:lnTo>
                    <a:pt x="181967" y="1012696"/>
                  </a:lnTo>
                  <a:cubicBezTo>
                    <a:pt x="205492" y="1066954"/>
                    <a:pt x="250941" y="1107583"/>
                    <a:pt x="305288" y="1123484"/>
                  </a:cubicBezTo>
                  <a:cubicBezTo>
                    <a:pt x="260051" y="1186174"/>
                    <a:pt x="162021" y="1201884"/>
                    <a:pt x="70961" y="1161909"/>
                  </a:cubicBezTo>
                  <a:cubicBezTo>
                    <a:pt x="64874" y="1160625"/>
                    <a:pt x="60391" y="1156961"/>
                    <a:pt x="56055" y="1153032"/>
                  </a:cubicBezTo>
                  <a:cubicBezTo>
                    <a:pt x="-13786" y="1089729"/>
                    <a:pt x="-19088" y="981796"/>
                    <a:pt x="44214" y="911953"/>
                  </a:cubicBezTo>
                  <a:lnTo>
                    <a:pt x="84073" y="882569"/>
                  </a:lnTo>
                  <a:lnTo>
                    <a:pt x="76811" y="875989"/>
                  </a:lnTo>
                  <a:lnTo>
                    <a:pt x="80179" y="872273"/>
                  </a:lnTo>
                  <a:cubicBezTo>
                    <a:pt x="28040" y="814783"/>
                    <a:pt x="28651" y="726072"/>
                    <a:pt x="82340" y="666836"/>
                  </a:cubicBezTo>
                  <a:lnTo>
                    <a:pt x="121082" y="638275"/>
                  </a:lnTo>
                  <a:cubicBezTo>
                    <a:pt x="89526" y="571593"/>
                    <a:pt x="96788" y="490523"/>
                    <a:pt x="145805" y="430894"/>
                  </a:cubicBezTo>
                  <a:cubicBezTo>
                    <a:pt x="198586" y="400645"/>
                    <a:pt x="259015" y="385179"/>
                    <a:pt x="321878" y="383347"/>
                  </a:cubicBezTo>
                  <a:lnTo>
                    <a:pt x="321111" y="357014"/>
                  </a:lnTo>
                  <a:cubicBezTo>
                    <a:pt x="257723" y="358862"/>
                    <a:pt x="196668" y="373772"/>
                    <a:pt x="141180" y="399723"/>
                  </a:cubicBezTo>
                  <a:cubicBezTo>
                    <a:pt x="117813" y="370058"/>
                    <a:pt x="106816" y="332072"/>
                    <a:pt x="106816" y="291518"/>
                  </a:cubicBezTo>
                  <a:cubicBezTo>
                    <a:pt x="106816" y="170286"/>
                    <a:pt x="205094" y="72008"/>
                    <a:pt x="326327" y="72008"/>
                  </a:cubicBezTo>
                  <a:cubicBezTo>
                    <a:pt x="350305" y="72008"/>
                    <a:pt x="373385" y="75853"/>
                    <a:pt x="394659" y="83948"/>
                  </a:cubicBezTo>
                  <a:cubicBezTo>
                    <a:pt x="425371" y="33609"/>
                    <a:pt x="467237" y="0"/>
                    <a:pt x="53381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75" name="Rectangle 19">
            <a:extLst>
              <a:ext uri="{FF2B5EF4-FFF2-40B4-BE49-F238E27FC236}">
                <a16:creationId xmlns:a16="http://schemas.microsoft.com/office/drawing/2014/main" xmlns="" id="{8025BC4E-7A4E-42D9-9569-8844F8906CE5}"/>
              </a:ext>
            </a:extLst>
          </p:cNvPr>
          <p:cNvSpPr/>
          <p:nvPr/>
        </p:nvSpPr>
        <p:spPr>
          <a:xfrm>
            <a:off x="4471052" y="2446822"/>
            <a:ext cx="449751" cy="494370"/>
          </a:xfrm>
          <a:custGeom>
            <a:avLst/>
            <a:gdLst/>
            <a:ahLst/>
            <a:cxnLst/>
            <a:rect l="l" t="t" r="r" b="b"/>
            <a:pathLst>
              <a:path w="2926108" h="3216409">
                <a:moveTo>
                  <a:pt x="1150286" y="2039882"/>
                </a:moveTo>
                <a:cubicBezTo>
                  <a:pt x="1216487" y="2110220"/>
                  <a:pt x="1249586" y="2238485"/>
                  <a:pt x="1348889" y="2250897"/>
                </a:cubicBezTo>
                <a:cubicBezTo>
                  <a:pt x="1452327" y="2213659"/>
                  <a:pt x="1530941" y="2147458"/>
                  <a:pt x="1597142" y="2052295"/>
                </a:cubicBezTo>
                <a:cubicBezTo>
                  <a:pt x="1634380" y="2030228"/>
                  <a:pt x="1712994" y="2049536"/>
                  <a:pt x="1721269" y="2072982"/>
                </a:cubicBezTo>
                <a:cubicBezTo>
                  <a:pt x="1533700" y="2362611"/>
                  <a:pt x="1615072" y="2763954"/>
                  <a:pt x="1568179" y="2830155"/>
                </a:cubicBezTo>
                <a:cubicBezTo>
                  <a:pt x="1391644" y="2965315"/>
                  <a:pt x="1231658" y="2893598"/>
                  <a:pt x="1063398" y="2925319"/>
                </a:cubicBezTo>
                <a:cubicBezTo>
                  <a:pt x="925479" y="2954282"/>
                  <a:pt x="820660" y="3107371"/>
                  <a:pt x="686879" y="3148747"/>
                </a:cubicBezTo>
                <a:cubicBezTo>
                  <a:pt x="536548" y="3184606"/>
                  <a:pt x="373804" y="3224602"/>
                  <a:pt x="215198" y="3214948"/>
                </a:cubicBezTo>
                <a:cubicBezTo>
                  <a:pt x="93829" y="3209431"/>
                  <a:pt x="71763" y="3046687"/>
                  <a:pt x="136584" y="2925318"/>
                </a:cubicBezTo>
                <a:cubicBezTo>
                  <a:pt x="168305" y="2828775"/>
                  <a:pt x="121415" y="2802571"/>
                  <a:pt x="107623" y="2710165"/>
                </a:cubicBezTo>
                <a:cubicBezTo>
                  <a:pt x="111150" y="2693172"/>
                  <a:pt x="127647" y="2691385"/>
                  <a:pt x="158288" y="2695563"/>
                </a:cubicBezTo>
                <a:lnTo>
                  <a:pt x="158288" y="2626239"/>
                </a:lnTo>
                <a:lnTo>
                  <a:pt x="266288" y="2626239"/>
                </a:lnTo>
                <a:lnTo>
                  <a:pt x="266288" y="2708276"/>
                </a:lnTo>
                <a:lnTo>
                  <a:pt x="307224" y="2711894"/>
                </a:lnTo>
                <a:lnTo>
                  <a:pt x="307224" y="2626239"/>
                </a:lnTo>
                <a:lnTo>
                  <a:pt x="415224" y="2626239"/>
                </a:lnTo>
                <a:lnTo>
                  <a:pt x="415224" y="2711420"/>
                </a:lnTo>
                <a:cubicBezTo>
                  <a:pt x="428487" y="2711947"/>
                  <a:pt x="442136" y="2710942"/>
                  <a:pt x="456160" y="2708700"/>
                </a:cubicBezTo>
                <a:lnTo>
                  <a:pt x="456160" y="2617963"/>
                </a:lnTo>
                <a:lnTo>
                  <a:pt x="564160" y="2617963"/>
                </a:lnTo>
                <a:lnTo>
                  <a:pt x="564160" y="2692500"/>
                </a:lnTo>
                <a:cubicBezTo>
                  <a:pt x="577696" y="2691220"/>
                  <a:pt x="591289" y="2688332"/>
                  <a:pt x="605096" y="2684680"/>
                </a:cubicBezTo>
                <a:lnTo>
                  <a:pt x="605096" y="2601411"/>
                </a:lnTo>
                <a:lnTo>
                  <a:pt x="713096" y="2601411"/>
                </a:lnTo>
                <a:lnTo>
                  <a:pt x="713096" y="2654658"/>
                </a:lnTo>
                <a:lnTo>
                  <a:pt x="754032" y="2641463"/>
                </a:lnTo>
                <a:lnTo>
                  <a:pt x="754032" y="2580721"/>
                </a:lnTo>
                <a:lnTo>
                  <a:pt x="862032" y="2580721"/>
                </a:lnTo>
                <a:lnTo>
                  <a:pt x="862032" y="2599792"/>
                </a:lnTo>
                <a:cubicBezTo>
                  <a:pt x="897454" y="2584791"/>
                  <a:pt x="934214" y="2567836"/>
                  <a:pt x="972371" y="2548802"/>
                </a:cubicBezTo>
                <a:cubicBezTo>
                  <a:pt x="1030297" y="2506047"/>
                  <a:pt x="939271" y="2219176"/>
                  <a:pt x="947546" y="2122633"/>
                </a:cubicBezTo>
                <a:cubicBezTo>
                  <a:pt x="957201" y="2082636"/>
                  <a:pt x="1082706" y="2067466"/>
                  <a:pt x="1150286" y="2039882"/>
                </a:cubicBezTo>
                <a:close/>
                <a:moveTo>
                  <a:pt x="394278" y="1320337"/>
                </a:moveTo>
                <a:cubicBezTo>
                  <a:pt x="356565" y="1315036"/>
                  <a:pt x="316914" y="1320983"/>
                  <a:pt x="277262" y="1344774"/>
                </a:cubicBezTo>
                <a:cubicBezTo>
                  <a:pt x="169686" y="1368221"/>
                  <a:pt x="281399" y="1532343"/>
                  <a:pt x="314500" y="1626128"/>
                </a:cubicBezTo>
                <a:cubicBezTo>
                  <a:pt x="335188" y="1715776"/>
                  <a:pt x="306225" y="1838523"/>
                  <a:pt x="376563" y="1820593"/>
                </a:cubicBezTo>
                <a:cubicBezTo>
                  <a:pt x="535169" y="1786113"/>
                  <a:pt x="681363" y="1673020"/>
                  <a:pt x="628954" y="1493726"/>
                </a:cubicBezTo>
                <a:cubicBezTo>
                  <a:pt x="603094" y="1453384"/>
                  <a:pt x="507414" y="1336241"/>
                  <a:pt x="394278" y="1320337"/>
                </a:cubicBezTo>
                <a:close/>
                <a:moveTo>
                  <a:pt x="1526804" y="66"/>
                </a:moveTo>
                <a:cubicBezTo>
                  <a:pt x="2066065" y="2824"/>
                  <a:pt x="2621877" y="129710"/>
                  <a:pt x="2896335" y="1038593"/>
                </a:cubicBezTo>
                <a:cubicBezTo>
                  <a:pt x="3057700" y="1564063"/>
                  <a:pt x="2532230" y="2366749"/>
                  <a:pt x="2064686" y="2292273"/>
                </a:cubicBezTo>
                <a:cubicBezTo>
                  <a:pt x="1885392" y="2267447"/>
                  <a:pt x="1950214" y="2015056"/>
                  <a:pt x="1555767" y="1940580"/>
                </a:cubicBezTo>
                <a:cubicBezTo>
                  <a:pt x="1179249" y="1868862"/>
                  <a:pt x="732393" y="2186075"/>
                  <a:pt x="554478" y="2159871"/>
                </a:cubicBezTo>
                <a:cubicBezTo>
                  <a:pt x="466211" y="2141942"/>
                  <a:pt x="394493" y="1904722"/>
                  <a:pt x="364151" y="1932305"/>
                </a:cubicBezTo>
                <a:cubicBezTo>
                  <a:pt x="322774" y="1970922"/>
                  <a:pt x="405526" y="2146079"/>
                  <a:pt x="467589" y="2205384"/>
                </a:cubicBezTo>
                <a:cubicBezTo>
                  <a:pt x="525515" y="2241243"/>
                  <a:pt x="732393" y="2202626"/>
                  <a:pt x="873070" y="2139183"/>
                </a:cubicBezTo>
                <a:cubicBezTo>
                  <a:pt x="913066" y="2128149"/>
                  <a:pt x="870312" y="2253655"/>
                  <a:pt x="877208" y="2333648"/>
                </a:cubicBezTo>
                <a:lnTo>
                  <a:pt x="862033" y="2337135"/>
                </a:lnTo>
                <a:lnTo>
                  <a:pt x="862033" y="2415799"/>
                </a:lnTo>
                <a:lnTo>
                  <a:pt x="754033" y="2415799"/>
                </a:lnTo>
                <a:lnTo>
                  <a:pt x="754033" y="2360695"/>
                </a:lnTo>
                <a:lnTo>
                  <a:pt x="713097" y="2366601"/>
                </a:lnTo>
                <a:lnTo>
                  <a:pt x="713097" y="2428213"/>
                </a:lnTo>
                <a:lnTo>
                  <a:pt x="605097" y="2428213"/>
                </a:lnTo>
                <a:lnTo>
                  <a:pt x="605097" y="2379641"/>
                </a:lnTo>
                <a:lnTo>
                  <a:pt x="564161" y="2382960"/>
                </a:lnTo>
                <a:lnTo>
                  <a:pt x="564161" y="2436489"/>
                </a:lnTo>
                <a:lnTo>
                  <a:pt x="456161" y="2436489"/>
                </a:lnTo>
                <a:lnTo>
                  <a:pt x="456161" y="2388351"/>
                </a:lnTo>
                <a:lnTo>
                  <a:pt x="415225" y="2389346"/>
                </a:lnTo>
                <a:lnTo>
                  <a:pt x="415225" y="2436489"/>
                </a:lnTo>
                <a:lnTo>
                  <a:pt x="307225" y="2436489"/>
                </a:lnTo>
                <a:lnTo>
                  <a:pt x="307225" y="2386989"/>
                </a:lnTo>
                <a:cubicBezTo>
                  <a:pt x="293173" y="2387203"/>
                  <a:pt x="279516" y="2386340"/>
                  <a:pt x="266289" y="2385150"/>
                </a:cubicBezTo>
                <a:lnTo>
                  <a:pt x="266289" y="2428213"/>
                </a:lnTo>
                <a:lnTo>
                  <a:pt x="158289" y="2428213"/>
                </a:lnTo>
                <a:lnTo>
                  <a:pt x="158289" y="2370613"/>
                </a:lnTo>
                <a:cubicBezTo>
                  <a:pt x="107017" y="2360332"/>
                  <a:pt x="72014" y="2345184"/>
                  <a:pt x="62108" y="2325373"/>
                </a:cubicBezTo>
                <a:cubicBezTo>
                  <a:pt x="37284" y="2261930"/>
                  <a:pt x="103484" y="2223314"/>
                  <a:pt x="124172" y="2172284"/>
                </a:cubicBezTo>
                <a:cubicBezTo>
                  <a:pt x="111759" y="2144700"/>
                  <a:pt x="74522" y="2141942"/>
                  <a:pt x="86934" y="2089533"/>
                </a:cubicBezTo>
                <a:cubicBezTo>
                  <a:pt x="96588" y="2053674"/>
                  <a:pt x="242782" y="2030228"/>
                  <a:pt x="264849" y="1994369"/>
                </a:cubicBezTo>
                <a:cubicBezTo>
                  <a:pt x="273125" y="1919892"/>
                  <a:pt x="-4093" y="1721291"/>
                  <a:pt x="45" y="1671639"/>
                </a:cubicBezTo>
                <a:cubicBezTo>
                  <a:pt x="12458" y="1619230"/>
                  <a:pt x="124172" y="1558546"/>
                  <a:pt x="190373" y="1477174"/>
                </a:cubicBezTo>
                <a:cubicBezTo>
                  <a:pt x="222094" y="1438557"/>
                  <a:pt x="80038" y="1267538"/>
                  <a:pt x="91072" y="1224783"/>
                </a:cubicBezTo>
                <a:cubicBezTo>
                  <a:pt x="111760" y="1092381"/>
                  <a:pt x="240023" y="943429"/>
                  <a:pt x="264849" y="703451"/>
                </a:cubicBezTo>
                <a:cubicBezTo>
                  <a:pt x="342084" y="332450"/>
                  <a:pt x="961338" y="-5451"/>
                  <a:pt x="1526804" y="6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6" name="Freeform 114">
            <a:extLst>
              <a:ext uri="{FF2B5EF4-FFF2-40B4-BE49-F238E27FC236}">
                <a16:creationId xmlns:a16="http://schemas.microsoft.com/office/drawing/2014/main" xmlns="" id="{353DEA2B-7F2E-4C6B-B5D7-248AF895CCDB}"/>
              </a:ext>
            </a:extLst>
          </p:cNvPr>
          <p:cNvSpPr>
            <a:spLocks noChangeAspect="1"/>
          </p:cNvSpPr>
          <p:nvPr/>
        </p:nvSpPr>
        <p:spPr>
          <a:xfrm>
            <a:off x="10267646" y="2429101"/>
            <a:ext cx="549379" cy="529812"/>
          </a:xfrm>
          <a:custGeom>
            <a:avLst/>
            <a:gdLst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955441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3745816" h="3316502">
                <a:moveTo>
                  <a:pt x="2500704" y="2026790"/>
                </a:moveTo>
                <a:cubicBezTo>
                  <a:pt x="2380149" y="2047261"/>
                  <a:pt x="2334656" y="2081381"/>
                  <a:pt x="2261868" y="2108676"/>
                </a:cubicBezTo>
                <a:cubicBezTo>
                  <a:pt x="2220926" y="2245154"/>
                  <a:pt x="2248220" y="2327040"/>
                  <a:pt x="2364227" y="2313393"/>
                </a:cubicBezTo>
                <a:cubicBezTo>
                  <a:pt x="2491606" y="2272450"/>
                  <a:pt x="2502979" y="2190563"/>
                  <a:pt x="2500704" y="2026790"/>
                </a:cubicBezTo>
                <a:close/>
                <a:moveTo>
                  <a:pt x="1245112" y="2026790"/>
                </a:moveTo>
                <a:cubicBezTo>
                  <a:pt x="1242837" y="2190563"/>
                  <a:pt x="1254210" y="2272450"/>
                  <a:pt x="1381589" y="2313393"/>
                </a:cubicBezTo>
                <a:cubicBezTo>
                  <a:pt x="1497596" y="2327040"/>
                  <a:pt x="1524890" y="2245154"/>
                  <a:pt x="1483948" y="2108676"/>
                </a:cubicBezTo>
                <a:cubicBezTo>
                  <a:pt x="1411160" y="2081381"/>
                  <a:pt x="1365667" y="2047261"/>
                  <a:pt x="1245112" y="2026790"/>
                </a:cubicBezTo>
                <a:close/>
                <a:moveTo>
                  <a:pt x="3185000" y="1670667"/>
                </a:moveTo>
                <a:cubicBezTo>
                  <a:pt x="3206444" y="1672444"/>
                  <a:pt x="3226596" y="1679339"/>
                  <a:pt x="3244509" y="1692418"/>
                </a:cubicBezTo>
                <a:cubicBezTo>
                  <a:pt x="3340044" y="1731086"/>
                  <a:pt x="3210389" y="1885761"/>
                  <a:pt x="3380986" y="1856191"/>
                </a:cubicBezTo>
                <a:cubicBezTo>
                  <a:pt x="3424203" y="1826621"/>
                  <a:pt x="3528837" y="1837994"/>
                  <a:pt x="3599350" y="1903959"/>
                </a:cubicBezTo>
                <a:cubicBezTo>
                  <a:pt x="3647117" y="1983571"/>
                  <a:pt x="3783594" y="2056359"/>
                  <a:pt x="3735827" y="2142795"/>
                </a:cubicBezTo>
                <a:cubicBezTo>
                  <a:pt x="3653941" y="2374806"/>
                  <a:pt x="3606173" y="2422574"/>
                  <a:pt x="3572054" y="2620466"/>
                </a:cubicBezTo>
                <a:cubicBezTo>
                  <a:pt x="3574328" y="2882048"/>
                  <a:pt x="3542485" y="3061744"/>
                  <a:pt x="3551583" y="3316502"/>
                </a:cubicBezTo>
                <a:lnTo>
                  <a:pt x="3292276" y="3302855"/>
                </a:lnTo>
                <a:cubicBezTo>
                  <a:pt x="3310472" y="3025350"/>
                  <a:pt x="3315022" y="2788789"/>
                  <a:pt x="3271804" y="2511284"/>
                </a:cubicBezTo>
                <a:cubicBezTo>
                  <a:pt x="3217213" y="2465791"/>
                  <a:pt x="3189917" y="2399828"/>
                  <a:pt x="3278628" y="2272449"/>
                </a:cubicBezTo>
                <a:cubicBezTo>
                  <a:pt x="3244509" y="2190562"/>
                  <a:pt x="3271804" y="2142795"/>
                  <a:pt x="3128502" y="2108675"/>
                </a:cubicBezTo>
                <a:cubicBezTo>
                  <a:pt x="3042066" y="2051809"/>
                  <a:pt x="2921512" y="2165541"/>
                  <a:pt x="2869195" y="2019965"/>
                </a:cubicBezTo>
                <a:cubicBezTo>
                  <a:pt x="2821427" y="1896567"/>
                  <a:pt x="3034887" y="1658228"/>
                  <a:pt x="3185000" y="1670667"/>
                </a:cubicBezTo>
                <a:close/>
                <a:moveTo>
                  <a:pt x="560816" y="1670667"/>
                </a:moveTo>
                <a:cubicBezTo>
                  <a:pt x="710929" y="1658228"/>
                  <a:pt x="924389" y="1896567"/>
                  <a:pt x="876621" y="2019965"/>
                </a:cubicBezTo>
                <a:cubicBezTo>
                  <a:pt x="824304" y="2165541"/>
                  <a:pt x="703750" y="2051809"/>
                  <a:pt x="617314" y="2108675"/>
                </a:cubicBezTo>
                <a:cubicBezTo>
                  <a:pt x="474012" y="2142795"/>
                  <a:pt x="501307" y="2190562"/>
                  <a:pt x="467188" y="2272449"/>
                </a:cubicBezTo>
                <a:cubicBezTo>
                  <a:pt x="555899" y="2399828"/>
                  <a:pt x="528603" y="2465791"/>
                  <a:pt x="474012" y="2511284"/>
                </a:cubicBezTo>
                <a:cubicBezTo>
                  <a:pt x="430794" y="2788789"/>
                  <a:pt x="435344" y="3025350"/>
                  <a:pt x="453540" y="3302855"/>
                </a:cubicBezTo>
                <a:lnTo>
                  <a:pt x="194233" y="3316502"/>
                </a:lnTo>
                <a:cubicBezTo>
                  <a:pt x="203331" y="3061744"/>
                  <a:pt x="171488" y="2882048"/>
                  <a:pt x="173762" y="2620466"/>
                </a:cubicBezTo>
                <a:cubicBezTo>
                  <a:pt x="139643" y="2422574"/>
                  <a:pt x="91875" y="2374806"/>
                  <a:pt x="9989" y="2142795"/>
                </a:cubicBezTo>
                <a:cubicBezTo>
                  <a:pt x="-37778" y="2056359"/>
                  <a:pt x="98699" y="1983571"/>
                  <a:pt x="146466" y="1903959"/>
                </a:cubicBezTo>
                <a:cubicBezTo>
                  <a:pt x="216979" y="1837994"/>
                  <a:pt x="321613" y="1826621"/>
                  <a:pt x="364830" y="1856191"/>
                </a:cubicBezTo>
                <a:cubicBezTo>
                  <a:pt x="535427" y="1885761"/>
                  <a:pt x="405772" y="1731086"/>
                  <a:pt x="501307" y="1692418"/>
                </a:cubicBezTo>
                <a:cubicBezTo>
                  <a:pt x="519220" y="1679339"/>
                  <a:pt x="539372" y="1672444"/>
                  <a:pt x="560816" y="1670667"/>
                </a:cubicBezTo>
                <a:close/>
                <a:moveTo>
                  <a:pt x="2609647" y="1003649"/>
                </a:moveTo>
                <a:cubicBezTo>
                  <a:pt x="2444889" y="994437"/>
                  <a:pt x="2381715" y="1312839"/>
                  <a:pt x="2234575" y="1385343"/>
                </a:cubicBezTo>
                <a:cubicBezTo>
                  <a:pt x="2013936" y="1460406"/>
                  <a:pt x="1963895" y="1651474"/>
                  <a:pt x="1968444" y="1951725"/>
                </a:cubicBezTo>
                <a:cubicBezTo>
                  <a:pt x="1979817" y="2035887"/>
                  <a:pt x="2134492" y="1956274"/>
                  <a:pt x="2248223" y="1897134"/>
                </a:cubicBezTo>
                <a:cubicBezTo>
                  <a:pt x="2393799" y="1812972"/>
                  <a:pt x="2839626" y="1121486"/>
                  <a:pt x="2644008" y="1010029"/>
                </a:cubicBezTo>
                <a:cubicBezTo>
                  <a:pt x="2632066" y="1006333"/>
                  <a:pt x="2620631" y="1004263"/>
                  <a:pt x="2609647" y="1003649"/>
                </a:cubicBezTo>
                <a:close/>
                <a:moveTo>
                  <a:pt x="1136169" y="1003649"/>
                </a:moveTo>
                <a:cubicBezTo>
                  <a:pt x="1125185" y="1004263"/>
                  <a:pt x="1113750" y="1006333"/>
                  <a:pt x="1101808" y="1010029"/>
                </a:cubicBezTo>
                <a:cubicBezTo>
                  <a:pt x="906190" y="1121486"/>
                  <a:pt x="1352017" y="1812972"/>
                  <a:pt x="1497593" y="1897134"/>
                </a:cubicBezTo>
                <a:cubicBezTo>
                  <a:pt x="1611324" y="1956274"/>
                  <a:pt x="1765999" y="2035887"/>
                  <a:pt x="1777372" y="1951725"/>
                </a:cubicBezTo>
                <a:cubicBezTo>
                  <a:pt x="1781921" y="1651474"/>
                  <a:pt x="1731880" y="1460406"/>
                  <a:pt x="1511241" y="1385343"/>
                </a:cubicBezTo>
                <a:cubicBezTo>
                  <a:pt x="1364101" y="1312839"/>
                  <a:pt x="1300927" y="994437"/>
                  <a:pt x="1136169" y="1003649"/>
                </a:cubicBezTo>
                <a:close/>
                <a:moveTo>
                  <a:pt x="665081" y="96"/>
                </a:moveTo>
                <a:cubicBezTo>
                  <a:pt x="1486802" y="-2174"/>
                  <a:pt x="1309537" y="573200"/>
                  <a:pt x="1862679" y="634117"/>
                </a:cubicBezTo>
                <a:cubicBezTo>
                  <a:pt x="2415888" y="573192"/>
                  <a:pt x="2259021" y="-2174"/>
                  <a:pt x="3080735" y="96"/>
                </a:cubicBezTo>
                <a:cubicBezTo>
                  <a:pt x="3608448" y="-9003"/>
                  <a:pt x="3767673" y="636991"/>
                  <a:pt x="3619822" y="921320"/>
                </a:cubicBezTo>
                <a:cubicBezTo>
                  <a:pt x="3590251" y="1010030"/>
                  <a:pt x="3519739" y="941793"/>
                  <a:pt x="3456049" y="955441"/>
                </a:cubicBezTo>
                <a:cubicBezTo>
                  <a:pt x="3416937" y="1011300"/>
                  <a:pt x="3385716" y="1096130"/>
                  <a:pt x="3370271" y="1159232"/>
                </a:cubicBezTo>
                <a:lnTo>
                  <a:pt x="3189917" y="1317105"/>
                </a:lnTo>
                <a:cubicBezTo>
                  <a:pt x="3271804" y="1426286"/>
                  <a:pt x="3258156" y="1555942"/>
                  <a:pt x="3155798" y="1596884"/>
                </a:cubicBezTo>
                <a:cubicBezTo>
                  <a:pt x="2973828" y="1651475"/>
                  <a:pt x="2866920" y="1726538"/>
                  <a:pt x="2848723" y="1842544"/>
                </a:cubicBezTo>
                <a:cubicBezTo>
                  <a:pt x="2830525" y="2001768"/>
                  <a:pt x="2832803" y="2481714"/>
                  <a:pt x="2650831" y="2518108"/>
                </a:cubicBezTo>
                <a:cubicBezTo>
                  <a:pt x="2498431" y="2522657"/>
                  <a:pt x="2373325" y="2513559"/>
                  <a:pt x="2193630" y="2531756"/>
                </a:cubicBezTo>
                <a:cubicBezTo>
                  <a:pt x="2088997" y="2522657"/>
                  <a:pt x="1998012" y="2349785"/>
                  <a:pt x="1941147" y="2211033"/>
                </a:cubicBezTo>
                <a:lnTo>
                  <a:pt x="1872908" y="2313392"/>
                </a:lnTo>
                <a:lnTo>
                  <a:pt x="1804669" y="2211033"/>
                </a:lnTo>
                <a:cubicBezTo>
                  <a:pt x="1747804" y="2349785"/>
                  <a:pt x="1656819" y="2522657"/>
                  <a:pt x="1552186" y="2531756"/>
                </a:cubicBezTo>
                <a:cubicBezTo>
                  <a:pt x="1372491" y="2513559"/>
                  <a:pt x="1247385" y="2522657"/>
                  <a:pt x="1094985" y="2518108"/>
                </a:cubicBezTo>
                <a:cubicBezTo>
                  <a:pt x="913013" y="2481714"/>
                  <a:pt x="915291" y="2001768"/>
                  <a:pt x="897093" y="1842544"/>
                </a:cubicBezTo>
                <a:cubicBezTo>
                  <a:pt x="878896" y="1726538"/>
                  <a:pt x="771988" y="1651475"/>
                  <a:pt x="590018" y="1596884"/>
                </a:cubicBezTo>
                <a:cubicBezTo>
                  <a:pt x="487660" y="1555942"/>
                  <a:pt x="474012" y="1426286"/>
                  <a:pt x="555899" y="1317105"/>
                </a:cubicBezTo>
                <a:cubicBezTo>
                  <a:pt x="497354" y="1247580"/>
                  <a:pt x="494034" y="1228756"/>
                  <a:pt x="380265" y="1173717"/>
                </a:cubicBezTo>
                <a:cubicBezTo>
                  <a:pt x="350099" y="1122687"/>
                  <a:pt x="319933" y="1057172"/>
                  <a:pt x="289767" y="1006142"/>
                </a:cubicBezTo>
                <a:cubicBezTo>
                  <a:pt x="226077" y="992494"/>
                  <a:pt x="155565" y="1010030"/>
                  <a:pt x="125994" y="921320"/>
                </a:cubicBezTo>
                <a:cubicBezTo>
                  <a:pt x="-21857" y="636991"/>
                  <a:pt x="137368" y="-9003"/>
                  <a:pt x="665081" y="9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7" name="Rounded Rectangle 31">
            <a:extLst>
              <a:ext uri="{FF2B5EF4-FFF2-40B4-BE49-F238E27FC236}">
                <a16:creationId xmlns:a16="http://schemas.microsoft.com/office/drawing/2014/main" xmlns="" id="{B25FCE9B-6DC5-4836-8DD9-E737D6782AA3}"/>
              </a:ext>
            </a:extLst>
          </p:cNvPr>
          <p:cNvSpPr>
            <a:spLocks noChangeAspect="1"/>
          </p:cNvSpPr>
          <p:nvPr/>
        </p:nvSpPr>
        <p:spPr>
          <a:xfrm>
            <a:off x="4509610" y="3571006"/>
            <a:ext cx="372634" cy="529812"/>
          </a:xfrm>
          <a:custGeom>
            <a:avLst/>
            <a:gdLst/>
            <a:ahLst/>
            <a:cxnLst/>
            <a:rect l="l" t="t" r="r" b="b"/>
            <a:pathLst>
              <a:path w="2273269" h="3232141">
                <a:moveTo>
                  <a:pt x="1301358" y="1224998"/>
                </a:moveTo>
                <a:cubicBezTo>
                  <a:pt x="1288512" y="1224739"/>
                  <a:pt x="1275404" y="1226994"/>
                  <a:pt x="1262722" y="1232060"/>
                </a:cubicBezTo>
                <a:cubicBezTo>
                  <a:pt x="1224020" y="1247517"/>
                  <a:pt x="1200469" y="1284678"/>
                  <a:pt x="1200858" y="1323955"/>
                </a:cubicBezTo>
                <a:lnTo>
                  <a:pt x="1068969" y="1816173"/>
                </a:lnTo>
                <a:lnTo>
                  <a:pt x="975827" y="1468563"/>
                </a:lnTo>
                <a:cubicBezTo>
                  <a:pt x="965224" y="1428990"/>
                  <a:pt x="932065" y="1401484"/>
                  <a:pt x="893889" y="1396168"/>
                </a:cubicBezTo>
                <a:cubicBezTo>
                  <a:pt x="887581" y="1395290"/>
                  <a:pt x="881136" y="1395017"/>
                  <a:pt x="874749" y="1397368"/>
                </a:cubicBezTo>
                <a:lnTo>
                  <a:pt x="873048" y="1397069"/>
                </a:lnTo>
                <a:cubicBezTo>
                  <a:pt x="871822" y="1397102"/>
                  <a:pt x="870599" y="1397158"/>
                  <a:pt x="869409" y="1397702"/>
                </a:cubicBezTo>
                <a:lnTo>
                  <a:pt x="854690" y="1398625"/>
                </a:lnTo>
                <a:cubicBezTo>
                  <a:pt x="852870" y="1399112"/>
                  <a:pt x="851076" y="1399648"/>
                  <a:pt x="849610" y="1401148"/>
                </a:cubicBezTo>
                <a:cubicBezTo>
                  <a:pt x="820426" y="1408603"/>
                  <a:pt x="795399" y="1429720"/>
                  <a:pt x="783580" y="1459921"/>
                </a:cubicBezTo>
                <a:lnTo>
                  <a:pt x="576552" y="1988920"/>
                </a:lnTo>
                <a:lnTo>
                  <a:pt x="360960" y="1988920"/>
                </a:lnTo>
                <a:cubicBezTo>
                  <a:pt x="306335" y="1988920"/>
                  <a:pt x="262052" y="2033203"/>
                  <a:pt x="262052" y="2087828"/>
                </a:cubicBezTo>
                <a:cubicBezTo>
                  <a:pt x="262052" y="2142453"/>
                  <a:pt x="306335" y="2186736"/>
                  <a:pt x="360960" y="2186736"/>
                </a:cubicBezTo>
                <a:lnTo>
                  <a:pt x="624414" y="2186736"/>
                </a:lnTo>
                <a:cubicBezTo>
                  <a:pt x="655679" y="2194749"/>
                  <a:pt x="687884" y="2184847"/>
                  <a:pt x="710155" y="2162843"/>
                </a:cubicBezTo>
                <a:cubicBezTo>
                  <a:pt x="728043" y="2149675"/>
                  <a:pt x="740236" y="2129868"/>
                  <a:pt x="742804" y="2106901"/>
                </a:cubicBezTo>
                <a:lnTo>
                  <a:pt x="861090" y="1804659"/>
                </a:lnTo>
                <a:lnTo>
                  <a:pt x="967256" y="2200878"/>
                </a:lnTo>
                <a:cubicBezTo>
                  <a:pt x="956121" y="2251327"/>
                  <a:pt x="986997" y="2301788"/>
                  <a:pt x="1037612" y="2315350"/>
                </a:cubicBezTo>
                <a:cubicBezTo>
                  <a:pt x="1044252" y="2317129"/>
                  <a:pt x="1050915" y="2318189"/>
                  <a:pt x="1057633" y="2316605"/>
                </a:cubicBezTo>
                <a:cubicBezTo>
                  <a:pt x="1061264" y="2317900"/>
                  <a:pt x="1065062" y="2318350"/>
                  <a:pt x="1068971" y="2317315"/>
                </a:cubicBezTo>
                <a:cubicBezTo>
                  <a:pt x="1072878" y="2318349"/>
                  <a:pt x="1076674" y="2317900"/>
                  <a:pt x="1080303" y="2316605"/>
                </a:cubicBezTo>
                <a:lnTo>
                  <a:pt x="1100326" y="2315350"/>
                </a:lnTo>
                <a:cubicBezTo>
                  <a:pt x="1150941" y="2301788"/>
                  <a:pt x="1181817" y="2251327"/>
                  <a:pt x="1170682" y="2200878"/>
                </a:cubicBezTo>
                <a:lnTo>
                  <a:pt x="1320238" y="1642726"/>
                </a:lnTo>
                <a:lnTo>
                  <a:pt x="1513977" y="2127797"/>
                </a:lnTo>
                <a:cubicBezTo>
                  <a:pt x="1531567" y="2171838"/>
                  <a:pt x="1577262" y="2196260"/>
                  <a:pt x="1621871" y="2186737"/>
                </a:cubicBezTo>
                <a:lnTo>
                  <a:pt x="1878495" y="2186737"/>
                </a:lnTo>
                <a:cubicBezTo>
                  <a:pt x="1933120" y="2186737"/>
                  <a:pt x="1977403" y="2142454"/>
                  <a:pt x="1977403" y="2087829"/>
                </a:cubicBezTo>
                <a:cubicBezTo>
                  <a:pt x="1977403" y="2033204"/>
                  <a:pt x="1933120" y="1988921"/>
                  <a:pt x="1878495" y="1988921"/>
                </a:cubicBezTo>
                <a:lnTo>
                  <a:pt x="1671520" y="1988921"/>
                </a:lnTo>
                <a:lnTo>
                  <a:pt x="1391261" y="1287226"/>
                </a:lnTo>
                <a:cubicBezTo>
                  <a:pt x="1376065" y="1249180"/>
                  <a:pt x="1339894" y="1225775"/>
                  <a:pt x="1301358" y="1224998"/>
                </a:cubicBezTo>
                <a:close/>
                <a:moveTo>
                  <a:pt x="335892" y="524745"/>
                </a:moveTo>
                <a:lnTo>
                  <a:pt x="1937377" y="524745"/>
                </a:lnTo>
                <a:cubicBezTo>
                  <a:pt x="1996486" y="524745"/>
                  <a:pt x="2044403" y="572662"/>
                  <a:pt x="2044403" y="631771"/>
                </a:cubicBezTo>
                <a:lnTo>
                  <a:pt x="2044403" y="2898384"/>
                </a:lnTo>
                <a:cubicBezTo>
                  <a:pt x="2044403" y="2957493"/>
                  <a:pt x="1996486" y="3005410"/>
                  <a:pt x="1937377" y="3005410"/>
                </a:cubicBezTo>
                <a:lnTo>
                  <a:pt x="335892" y="3005410"/>
                </a:lnTo>
                <a:cubicBezTo>
                  <a:pt x="276783" y="3005410"/>
                  <a:pt x="228866" y="2957493"/>
                  <a:pt x="228866" y="2898384"/>
                </a:cubicBezTo>
                <a:lnTo>
                  <a:pt x="228866" y="631771"/>
                </a:lnTo>
                <a:cubicBezTo>
                  <a:pt x="228866" y="572662"/>
                  <a:pt x="276783" y="524745"/>
                  <a:pt x="335892" y="524745"/>
                </a:cubicBezTo>
                <a:close/>
                <a:moveTo>
                  <a:pt x="245659" y="437009"/>
                </a:moveTo>
                <a:cubicBezTo>
                  <a:pt x="179890" y="437009"/>
                  <a:pt x="126573" y="490326"/>
                  <a:pt x="126573" y="556095"/>
                </a:cubicBezTo>
                <a:lnTo>
                  <a:pt x="126573" y="2974061"/>
                </a:lnTo>
                <a:cubicBezTo>
                  <a:pt x="126573" y="3039830"/>
                  <a:pt x="179890" y="3093147"/>
                  <a:pt x="245659" y="3093147"/>
                </a:cubicBezTo>
                <a:lnTo>
                  <a:pt x="2027611" y="3093147"/>
                </a:lnTo>
                <a:cubicBezTo>
                  <a:pt x="2093380" y="3093147"/>
                  <a:pt x="2146697" y="3039830"/>
                  <a:pt x="2146697" y="2974061"/>
                </a:cubicBezTo>
                <a:lnTo>
                  <a:pt x="2146697" y="556095"/>
                </a:lnTo>
                <a:cubicBezTo>
                  <a:pt x="2146697" y="490326"/>
                  <a:pt x="2093380" y="437009"/>
                  <a:pt x="2027611" y="437009"/>
                </a:cubicBezTo>
                <a:close/>
                <a:moveTo>
                  <a:pt x="974181" y="0"/>
                </a:moveTo>
                <a:lnTo>
                  <a:pt x="1299087" y="0"/>
                </a:lnTo>
                <a:cubicBezTo>
                  <a:pt x="1327680" y="0"/>
                  <a:pt x="1350860" y="23180"/>
                  <a:pt x="1350860" y="51773"/>
                </a:cubicBezTo>
                <a:lnTo>
                  <a:pt x="1350860" y="155306"/>
                </a:lnTo>
                <a:lnTo>
                  <a:pt x="1381614" y="155306"/>
                </a:lnTo>
                <a:cubicBezTo>
                  <a:pt x="1410207" y="155306"/>
                  <a:pt x="1433387" y="178486"/>
                  <a:pt x="1433387" y="207079"/>
                </a:cubicBezTo>
                <a:lnTo>
                  <a:pt x="1433387" y="298015"/>
                </a:lnTo>
                <a:lnTo>
                  <a:pt x="2081269" y="298015"/>
                </a:lnTo>
                <a:cubicBezTo>
                  <a:pt x="2187308" y="298015"/>
                  <a:pt x="2273269" y="383976"/>
                  <a:pt x="2273269" y="490015"/>
                </a:cubicBezTo>
                <a:lnTo>
                  <a:pt x="2273269" y="3040141"/>
                </a:lnTo>
                <a:cubicBezTo>
                  <a:pt x="2273269" y="3146180"/>
                  <a:pt x="2187308" y="3232141"/>
                  <a:pt x="2081269" y="3232141"/>
                </a:cubicBezTo>
                <a:lnTo>
                  <a:pt x="192000" y="3232141"/>
                </a:lnTo>
                <a:cubicBezTo>
                  <a:pt x="85961" y="3232141"/>
                  <a:pt x="0" y="3146180"/>
                  <a:pt x="0" y="3040141"/>
                </a:cubicBezTo>
                <a:lnTo>
                  <a:pt x="0" y="490015"/>
                </a:lnTo>
                <a:cubicBezTo>
                  <a:pt x="0" y="383976"/>
                  <a:pt x="85961" y="298015"/>
                  <a:pt x="192000" y="298015"/>
                </a:cubicBezTo>
                <a:lnTo>
                  <a:pt x="839881" y="298015"/>
                </a:lnTo>
                <a:lnTo>
                  <a:pt x="839881" y="207079"/>
                </a:lnTo>
                <a:cubicBezTo>
                  <a:pt x="839881" y="178486"/>
                  <a:pt x="863061" y="155306"/>
                  <a:pt x="891654" y="155306"/>
                </a:cubicBezTo>
                <a:lnTo>
                  <a:pt x="922408" y="155306"/>
                </a:lnTo>
                <a:lnTo>
                  <a:pt x="922408" y="51773"/>
                </a:lnTo>
                <a:cubicBezTo>
                  <a:pt x="922408" y="23180"/>
                  <a:pt x="945588" y="0"/>
                  <a:pt x="97418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8" name="Oval 47">
            <a:extLst>
              <a:ext uri="{FF2B5EF4-FFF2-40B4-BE49-F238E27FC236}">
                <a16:creationId xmlns:a16="http://schemas.microsoft.com/office/drawing/2014/main" xmlns="" id="{2A7B72D2-455E-4647-BA7D-2D9A0D0187FB}"/>
              </a:ext>
            </a:extLst>
          </p:cNvPr>
          <p:cNvSpPr>
            <a:spLocks noChangeAspect="1"/>
          </p:cNvSpPr>
          <p:nvPr/>
        </p:nvSpPr>
        <p:spPr>
          <a:xfrm>
            <a:off x="11057974" y="2429101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303187" y="480874"/>
                </a:moveTo>
                <a:lnTo>
                  <a:pt x="1303187" y="1303187"/>
                </a:lnTo>
                <a:lnTo>
                  <a:pt x="480874" y="1303187"/>
                </a:lnTo>
                <a:lnTo>
                  <a:pt x="480874" y="1936813"/>
                </a:lnTo>
                <a:lnTo>
                  <a:pt x="1303187" y="1936813"/>
                </a:lnTo>
                <a:lnTo>
                  <a:pt x="1303187" y="2759126"/>
                </a:lnTo>
                <a:lnTo>
                  <a:pt x="1936813" y="2759126"/>
                </a:lnTo>
                <a:lnTo>
                  <a:pt x="1936813" y="1936813"/>
                </a:lnTo>
                <a:lnTo>
                  <a:pt x="2759126" y="1936813"/>
                </a:lnTo>
                <a:lnTo>
                  <a:pt x="2759126" y="1303187"/>
                </a:lnTo>
                <a:lnTo>
                  <a:pt x="1936813" y="1303187"/>
                </a:lnTo>
                <a:lnTo>
                  <a:pt x="1936813" y="480874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9" name="Oval 50">
            <a:extLst>
              <a:ext uri="{FF2B5EF4-FFF2-40B4-BE49-F238E27FC236}">
                <a16:creationId xmlns:a16="http://schemas.microsoft.com/office/drawing/2014/main" xmlns="" id="{91CDD124-ED61-4ED3-81C2-B526853B9B84}"/>
              </a:ext>
            </a:extLst>
          </p:cNvPr>
          <p:cNvSpPr>
            <a:spLocks noChangeAspect="1"/>
          </p:cNvSpPr>
          <p:nvPr/>
        </p:nvSpPr>
        <p:spPr>
          <a:xfrm>
            <a:off x="5308362" y="3571006"/>
            <a:ext cx="469094" cy="529812"/>
          </a:xfrm>
          <a:custGeom>
            <a:avLst/>
            <a:gdLst/>
            <a:ahLst/>
            <a:cxnLst/>
            <a:rect l="l" t="t" r="r" b="b"/>
            <a:pathLst>
              <a:path w="2868687" h="324000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0" name="Heart 17">
            <a:extLst>
              <a:ext uri="{FF2B5EF4-FFF2-40B4-BE49-F238E27FC236}">
                <a16:creationId xmlns:a16="http://schemas.microsoft.com/office/drawing/2014/main" xmlns="" id="{FD25AA3C-FD36-4FC1-9406-60F9CCE3DC0D}"/>
              </a:ext>
            </a:extLst>
          </p:cNvPr>
          <p:cNvSpPr/>
          <p:nvPr/>
        </p:nvSpPr>
        <p:spPr>
          <a:xfrm>
            <a:off x="7846544" y="3588496"/>
            <a:ext cx="501299" cy="491506"/>
          </a:xfrm>
          <a:custGeom>
            <a:avLst/>
            <a:gdLst/>
            <a:ahLst/>
            <a:cxnLst/>
            <a:rect l="l" t="t" r="r" b="b"/>
            <a:pathLst>
              <a:path w="3263621" h="3199863">
                <a:moveTo>
                  <a:pt x="1896188" y="786599"/>
                </a:moveTo>
                <a:cubicBezTo>
                  <a:pt x="1878938" y="786251"/>
                  <a:pt x="1861335" y="789280"/>
                  <a:pt x="1844305" y="796082"/>
                </a:cubicBezTo>
                <a:cubicBezTo>
                  <a:pt x="1792333" y="816839"/>
                  <a:pt x="1760707" y="866742"/>
                  <a:pt x="1761231" y="919486"/>
                </a:cubicBezTo>
                <a:lnTo>
                  <a:pt x="1573886" y="1618665"/>
                </a:lnTo>
                <a:lnTo>
                  <a:pt x="1438574" y="1113672"/>
                </a:lnTo>
                <a:cubicBezTo>
                  <a:pt x="1424335" y="1060531"/>
                  <a:pt x="1379808" y="1023594"/>
                  <a:pt x="1328543" y="1016456"/>
                </a:cubicBezTo>
                <a:cubicBezTo>
                  <a:pt x="1320071" y="1015276"/>
                  <a:pt x="1311415" y="1014911"/>
                  <a:pt x="1302836" y="1018067"/>
                </a:cubicBezTo>
                <a:lnTo>
                  <a:pt x="1300556" y="1017667"/>
                </a:lnTo>
                <a:cubicBezTo>
                  <a:pt x="1298914" y="1017711"/>
                  <a:pt x="1297275" y="1017786"/>
                  <a:pt x="1295680" y="1018515"/>
                </a:cubicBezTo>
                <a:lnTo>
                  <a:pt x="1275904" y="1019755"/>
                </a:lnTo>
                <a:cubicBezTo>
                  <a:pt x="1273459" y="1020410"/>
                  <a:pt x="1271049" y="1021129"/>
                  <a:pt x="1269080" y="1023145"/>
                </a:cubicBezTo>
                <a:cubicBezTo>
                  <a:pt x="1229892" y="1033156"/>
                  <a:pt x="1196286" y="1061513"/>
                  <a:pt x="1180414" y="1102068"/>
                </a:cubicBezTo>
                <a:lnTo>
                  <a:pt x="902406" y="1812437"/>
                </a:lnTo>
                <a:lnTo>
                  <a:pt x="612897" y="1812437"/>
                </a:lnTo>
                <a:cubicBezTo>
                  <a:pt x="539543" y="1812437"/>
                  <a:pt x="480078" y="1871902"/>
                  <a:pt x="480078" y="1945256"/>
                </a:cubicBezTo>
                <a:cubicBezTo>
                  <a:pt x="480078" y="2018610"/>
                  <a:pt x="539543" y="2078075"/>
                  <a:pt x="612897" y="2078075"/>
                </a:cubicBezTo>
                <a:lnTo>
                  <a:pt x="966673" y="2078075"/>
                </a:lnTo>
                <a:cubicBezTo>
                  <a:pt x="1008666" y="2088839"/>
                  <a:pt x="1051924" y="2075535"/>
                  <a:pt x="1081835" y="2045978"/>
                </a:cubicBezTo>
                <a:cubicBezTo>
                  <a:pt x="1105846" y="2028294"/>
                  <a:pt x="1122213" y="2001701"/>
                  <a:pt x="1125659" y="1970866"/>
                </a:cubicBezTo>
                <a:lnTo>
                  <a:pt x="1284498" y="1565001"/>
                </a:lnTo>
                <a:lnTo>
                  <a:pt x="1443089" y="2156868"/>
                </a:lnTo>
                <a:cubicBezTo>
                  <a:pt x="1455914" y="2204733"/>
                  <a:pt x="1493311" y="2239452"/>
                  <a:pt x="1538593" y="2249086"/>
                </a:cubicBezTo>
                <a:lnTo>
                  <a:pt x="1542015" y="2250785"/>
                </a:lnTo>
                <a:cubicBezTo>
                  <a:pt x="1542604" y="2250943"/>
                  <a:pt x="1543193" y="2251097"/>
                  <a:pt x="1543870" y="2250902"/>
                </a:cubicBezTo>
                <a:cubicBezTo>
                  <a:pt x="1553422" y="2254514"/>
                  <a:pt x="1563610" y="2255524"/>
                  <a:pt x="1573886" y="2252783"/>
                </a:cubicBezTo>
                <a:cubicBezTo>
                  <a:pt x="1584162" y="2255524"/>
                  <a:pt x="1594351" y="2254515"/>
                  <a:pt x="1603903" y="2250901"/>
                </a:cubicBezTo>
                <a:lnTo>
                  <a:pt x="1605758" y="2250785"/>
                </a:lnTo>
                <a:cubicBezTo>
                  <a:pt x="1606974" y="2250459"/>
                  <a:pt x="1608181" y="2250118"/>
                  <a:pt x="1609178" y="2249086"/>
                </a:cubicBezTo>
                <a:cubicBezTo>
                  <a:pt x="1654461" y="2239453"/>
                  <a:pt x="1691859" y="2204734"/>
                  <a:pt x="1704684" y="2156868"/>
                </a:cubicBezTo>
                <a:lnTo>
                  <a:pt x="1921541" y="1347547"/>
                </a:lnTo>
                <a:lnTo>
                  <a:pt x="2181705" y="1998928"/>
                </a:lnTo>
                <a:cubicBezTo>
                  <a:pt x="2205326" y="2058070"/>
                  <a:pt x="2266689" y="2090865"/>
                  <a:pt x="2326593" y="2078075"/>
                </a:cubicBezTo>
                <a:lnTo>
                  <a:pt x="2671200" y="2078075"/>
                </a:lnTo>
                <a:cubicBezTo>
                  <a:pt x="2744554" y="2078075"/>
                  <a:pt x="2804019" y="2018610"/>
                  <a:pt x="2804019" y="1945256"/>
                </a:cubicBezTo>
                <a:cubicBezTo>
                  <a:pt x="2804019" y="1871902"/>
                  <a:pt x="2744554" y="1812437"/>
                  <a:pt x="2671200" y="1812437"/>
                </a:cubicBezTo>
                <a:lnTo>
                  <a:pt x="2393261" y="1812437"/>
                </a:lnTo>
                <a:lnTo>
                  <a:pt x="2016914" y="870162"/>
                </a:lnTo>
                <a:cubicBezTo>
                  <a:pt x="1996508" y="819071"/>
                  <a:pt x="1947937" y="787642"/>
                  <a:pt x="1896188" y="786599"/>
                </a:cubicBezTo>
                <a:close/>
                <a:moveTo>
                  <a:pt x="773454" y="106"/>
                </a:moveTo>
                <a:cubicBezTo>
                  <a:pt x="1097282" y="5742"/>
                  <a:pt x="1441967" y="238301"/>
                  <a:pt x="1631811" y="769863"/>
                </a:cubicBezTo>
                <a:cubicBezTo>
                  <a:pt x="2306811" y="-1120137"/>
                  <a:pt x="4939311" y="769863"/>
                  <a:pt x="1631811" y="3199863"/>
                </a:cubicBezTo>
                <a:cubicBezTo>
                  <a:pt x="-745455" y="1453301"/>
                  <a:pt x="-54107" y="-14297"/>
                  <a:pt x="773454" y="10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1" name="Rounded Rectangle 25">
            <a:extLst>
              <a:ext uri="{FF2B5EF4-FFF2-40B4-BE49-F238E27FC236}">
                <a16:creationId xmlns:a16="http://schemas.microsoft.com/office/drawing/2014/main" xmlns="" id="{A53FDB1A-403D-4EBD-8EB6-3E1911FAEEC5}"/>
              </a:ext>
            </a:extLst>
          </p:cNvPr>
          <p:cNvSpPr/>
          <p:nvPr/>
        </p:nvSpPr>
        <p:spPr>
          <a:xfrm>
            <a:off x="6982048" y="3626197"/>
            <a:ext cx="497670" cy="419433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2" name="Chord 32">
            <a:extLst>
              <a:ext uri="{FF2B5EF4-FFF2-40B4-BE49-F238E27FC236}">
                <a16:creationId xmlns:a16="http://schemas.microsoft.com/office/drawing/2014/main" xmlns="" id="{3D1BBD17-EB21-4265-8BCB-65380AD568C6}"/>
              </a:ext>
            </a:extLst>
          </p:cNvPr>
          <p:cNvSpPr/>
          <p:nvPr/>
        </p:nvSpPr>
        <p:spPr>
          <a:xfrm>
            <a:off x="6132058" y="3589260"/>
            <a:ext cx="497670" cy="493305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3" name="Rounded Rectangle 40">
            <a:extLst>
              <a:ext uri="{FF2B5EF4-FFF2-40B4-BE49-F238E27FC236}">
                <a16:creationId xmlns:a16="http://schemas.microsoft.com/office/drawing/2014/main" xmlns="" id="{9EAE5B7B-9157-44FC-AC9D-E519CCFB3F84}"/>
              </a:ext>
            </a:extLst>
          </p:cNvPr>
          <p:cNvSpPr/>
          <p:nvPr/>
        </p:nvSpPr>
        <p:spPr>
          <a:xfrm rot="2942052">
            <a:off x="8639059" y="3589842"/>
            <a:ext cx="462604" cy="492140"/>
          </a:xfrm>
          <a:custGeom>
            <a:avLst/>
            <a:gdLst/>
            <a:ahLst/>
            <a:cxnLst/>
            <a:rect l="l" t="t" r="r" b="b"/>
            <a:pathLst>
              <a:path w="3011706" h="3204001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4" name="Rounded Rectangle 7">
            <a:extLst>
              <a:ext uri="{FF2B5EF4-FFF2-40B4-BE49-F238E27FC236}">
                <a16:creationId xmlns:a16="http://schemas.microsoft.com/office/drawing/2014/main" xmlns="" id="{EC656316-B78D-4EC1-9C72-547CA566FED0}"/>
              </a:ext>
            </a:extLst>
          </p:cNvPr>
          <p:cNvSpPr>
            <a:spLocks noChangeAspect="1"/>
          </p:cNvSpPr>
          <p:nvPr/>
        </p:nvSpPr>
        <p:spPr>
          <a:xfrm rot="18924894" flipH="1">
            <a:off x="6299616" y="4621988"/>
            <a:ext cx="162556" cy="635774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5" name="Rounded Rectangle 17">
            <a:extLst>
              <a:ext uri="{FF2B5EF4-FFF2-40B4-BE49-F238E27FC236}">
                <a16:creationId xmlns:a16="http://schemas.microsoft.com/office/drawing/2014/main" xmlns="" id="{6B94B2D2-8266-41F5-8364-5F47F1CD6CCC}"/>
              </a:ext>
            </a:extLst>
          </p:cNvPr>
          <p:cNvSpPr>
            <a:spLocks noChangeAspect="1"/>
          </p:cNvSpPr>
          <p:nvPr/>
        </p:nvSpPr>
        <p:spPr>
          <a:xfrm>
            <a:off x="11156386" y="3571006"/>
            <a:ext cx="332990" cy="529812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6" name="Oval 21">
            <a:extLst>
              <a:ext uri="{FF2B5EF4-FFF2-40B4-BE49-F238E27FC236}">
                <a16:creationId xmlns:a16="http://schemas.microsoft.com/office/drawing/2014/main" xmlns="" id="{97FCD430-8257-484B-9F8F-22D7D55C6EEE}"/>
              </a:ext>
            </a:extLst>
          </p:cNvPr>
          <p:cNvSpPr>
            <a:spLocks noChangeAspect="1"/>
          </p:cNvSpPr>
          <p:nvPr/>
        </p:nvSpPr>
        <p:spPr>
          <a:xfrm>
            <a:off x="9438721" y="3571006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799999" y="306000"/>
                </a:moveTo>
                <a:lnTo>
                  <a:pt x="1440000" y="306000"/>
                </a:lnTo>
                <a:lnTo>
                  <a:pt x="1440000" y="1308231"/>
                </a:lnTo>
                <a:lnTo>
                  <a:pt x="572043" y="807116"/>
                </a:lnTo>
                <a:lnTo>
                  <a:pt x="392043" y="1118885"/>
                </a:lnTo>
                <a:lnTo>
                  <a:pt x="1260000" y="1620000"/>
                </a:lnTo>
                <a:lnTo>
                  <a:pt x="392043" y="2121116"/>
                </a:lnTo>
                <a:lnTo>
                  <a:pt x="572043" y="2432885"/>
                </a:lnTo>
                <a:lnTo>
                  <a:pt x="1440000" y="1931769"/>
                </a:lnTo>
                <a:lnTo>
                  <a:pt x="1440000" y="2934000"/>
                </a:lnTo>
                <a:lnTo>
                  <a:pt x="1800000" y="2934000"/>
                </a:lnTo>
                <a:lnTo>
                  <a:pt x="1800000" y="1931769"/>
                </a:lnTo>
                <a:lnTo>
                  <a:pt x="2667957" y="2432884"/>
                </a:lnTo>
                <a:lnTo>
                  <a:pt x="2847957" y="2121116"/>
                </a:lnTo>
                <a:lnTo>
                  <a:pt x="1980000" y="1620000"/>
                </a:lnTo>
                <a:lnTo>
                  <a:pt x="2847958" y="1118885"/>
                </a:lnTo>
                <a:lnTo>
                  <a:pt x="2667957" y="807116"/>
                </a:lnTo>
                <a:lnTo>
                  <a:pt x="1800000" y="1308231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Oval 25">
            <a:extLst>
              <a:ext uri="{FF2B5EF4-FFF2-40B4-BE49-F238E27FC236}">
                <a16:creationId xmlns:a16="http://schemas.microsoft.com/office/drawing/2014/main" xmlns="" id="{662B9A10-B959-4031-98B4-3EA3760E7508}"/>
              </a:ext>
            </a:extLst>
          </p:cNvPr>
          <p:cNvSpPr>
            <a:spLocks noChangeAspect="1"/>
          </p:cNvSpPr>
          <p:nvPr/>
        </p:nvSpPr>
        <p:spPr>
          <a:xfrm>
            <a:off x="10277790" y="3571006"/>
            <a:ext cx="529090" cy="529812"/>
          </a:xfrm>
          <a:custGeom>
            <a:avLst/>
            <a:gdLst/>
            <a:ahLst/>
            <a:cxnLst/>
            <a:rect l="l" t="t" r="r" b="b"/>
            <a:pathLst>
              <a:path w="3225370" h="3229762">
                <a:moveTo>
                  <a:pt x="1355872" y="0"/>
                </a:moveTo>
                <a:cubicBezTo>
                  <a:pt x="1564636" y="0"/>
                  <a:pt x="1733872" y="169236"/>
                  <a:pt x="1733872" y="378000"/>
                </a:cubicBezTo>
                <a:cubicBezTo>
                  <a:pt x="1733872" y="530834"/>
                  <a:pt x="1643169" y="662483"/>
                  <a:pt x="1512292" y="721255"/>
                </a:cubicBezTo>
                <a:lnTo>
                  <a:pt x="1607042" y="1169019"/>
                </a:lnTo>
                <a:cubicBezTo>
                  <a:pt x="1611319" y="1167786"/>
                  <a:pt x="1615651" y="1167712"/>
                  <a:pt x="1620000" y="1167712"/>
                </a:cubicBezTo>
                <a:cubicBezTo>
                  <a:pt x="1828764" y="1167712"/>
                  <a:pt x="1998000" y="1336948"/>
                  <a:pt x="1998000" y="1545712"/>
                </a:cubicBezTo>
                <a:lnTo>
                  <a:pt x="1996362" y="1567711"/>
                </a:lnTo>
                <a:lnTo>
                  <a:pt x="2525816" y="1711728"/>
                </a:lnTo>
                <a:cubicBezTo>
                  <a:pt x="2591164" y="1602543"/>
                  <a:pt x="2710810" y="1530128"/>
                  <a:pt x="2847370" y="1530128"/>
                </a:cubicBezTo>
                <a:cubicBezTo>
                  <a:pt x="3056134" y="1530128"/>
                  <a:pt x="3225370" y="1699364"/>
                  <a:pt x="3225370" y="1908128"/>
                </a:cubicBezTo>
                <a:cubicBezTo>
                  <a:pt x="3225370" y="2116892"/>
                  <a:pt x="3056134" y="2286128"/>
                  <a:pt x="2847370" y="2286128"/>
                </a:cubicBezTo>
                <a:cubicBezTo>
                  <a:pt x="2638606" y="2286128"/>
                  <a:pt x="2469370" y="2116892"/>
                  <a:pt x="2469370" y="1908128"/>
                </a:cubicBezTo>
                <a:lnTo>
                  <a:pt x="2475505" y="1847275"/>
                </a:lnTo>
                <a:lnTo>
                  <a:pt x="1957861" y="1706471"/>
                </a:lnTo>
                <a:cubicBezTo>
                  <a:pt x="1922674" y="1789256"/>
                  <a:pt x="1855841" y="1854310"/>
                  <a:pt x="1773397" y="1890608"/>
                </a:cubicBezTo>
                <a:lnTo>
                  <a:pt x="1908290" y="2478637"/>
                </a:lnTo>
                <a:cubicBezTo>
                  <a:pt x="2094333" y="2500701"/>
                  <a:pt x="2237929" y="2659462"/>
                  <a:pt x="2237929" y="2851762"/>
                </a:cubicBezTo>
                <a:cubicBezTo>
                  <a:pt x="2237929" y="3060526"/>
                  <a:pt x="2068693" y="3229762"/>
                  <a:pt x="1859929" y="3229762"/>
                </a:cubicBezTo>
                <a:cubicBezTo>
                  <a:pt x="1651165" y="3229762"/>
                  <a:pt x="1481929" y="3060526"/>
                  <a:pt x="1481929" y="2851762"/>
                </a:cubicBezTo>
                <a:cubicBezTo>
                  <a:pt x="1481929" y="2676759"/>
                  <a:pt x="1600854" y="2529533"/>
                  <a:pt x="1762693" y="2487978"/>
                </a:cubicBezTo>
                <a:lnTo>
                  <a:pt x="1632951" y="1922407"/>
                </a:lnTo>
                <a:cubicBezTo>
                  <a:pt x="1628677" y="1923639"/>
                  <a:pt x="1624347" y="1923712"/>
                  <a:pt x="1620000" y="1923712"/>
                </a:cubicBezTo>
                <a:cubicBezTo>
                  <a:pt x="1474614" y="1923712"/>
                  <a:pt x="1348399" y="1841634"/>
                  <a:pt x="1286703" y="1720478"/>
                </a:cubicBezTo>
                <a:lnTo>
                  <a:pt x="726463" y="1950491"/>
                </a:lnTo>
                <a:cubicBezTo>
                  <a:pt x="745503" y="1995553"/>
                  <a:pt x="756000" y="2045092"/>
                  <a:pt x="756000" y="2097083"/>
                </a:cubicBezTo>
                <a:cubicBezTo>
                  <a:pt x="756000" y="2305847"/>
                  <a:pt x="586764" y="2475083"/>
                  <a:pt x="378000" y="2475083"/>
                </a:cubicBezTo>
                <a:cubicBezTo>
                  <a:pt x="169236" y="2475083"/>
                  <a:pt x="0" y="2305847"/>
                  <a:pt x="0" y="2097083"/>
                </a:cubicBezTo>
                <a:cubicBezTo>
                  <a:pt x="0" y="1888319"/>
                  <a:pt x="169236" y="1719083"/>
                  <a:pt x="378000" y="1719083"/>
                </a:cubicBezTo>
                <a:cubicBezTo>
                  <a:pt x="481765" y="1719083"/>
                  <a:pt x="575764" y="1760894"/>
                  <a:pt x="643957" y="1828700"/>
                </a:cubicBezTo>
                <a:lnTo>
                  <a:pt x="1245626" y="1581679"/>
                </a:lnTo>
                <a:cubicBezTo>
                  <a:pt x="1242578" y="1569964"/>
                  <a:pt x="1242000" y="1557905"/>
                  <a:pt x="1242000" y="1545712"/>
                </a:cubicBezTo>
                <a:cubicBezTo>
                  <a:pt x="1242000" y="1391666"/>
                  <a:pt x="1334148" y="1259142"/>
                  <a:pt x="1466584" y="1200827"/>
                </a:cubicBezTo>
                <a:lnTo>
                  <a:pt x="1372109" y="754363"/>
                </a:lnTo>
                <a:cubicBezTo>
                  <a:pt x="1366762" y="755885"/>
                  <a:pt x="1361331" y="756000"/>
                  <a:pt x="1355872" y="756000"/>
                </a:cubicBezTo>
                <a:cubicBezTo>
                  <a:pt x="1147108" y="756000"/>
                  <a:pt x="977872" y="586764"/>
                  <a:pt x="977872" y="378000"/>
                </a:cubicBezTo>
                <a:cubicBezTo>
                  <a:pt x="977872" y="169236"/>
                  <a:pt x="1147108" y="0"/>
                  <a:pt x="135587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8" name="Block Arc 20">
            <a:extLst>
              <a:ext uri="{FF2B5EF4-FFF2-40B4-BE49-F238E27FC236}">
                <a16:creationId xmlns:a16="http://schemas.microsoft.com/office/drawing/2014/main" xmlns="" id="{442BD419-0F67-4BAB-976B-E90CC1C4AECE}"/>
              </a:ext>
            </a:extLst>
          </p:cNvPr>
          <p:cNvSpPr>
            <a:spLocks noChangeAspect="1"/>
          </p:cNvSpPr>
          <p:nvPr/>
        </p:nvSpPr>
        <p:spPr>
          <a:xfrm rot="10800000">
            <a:off x="5298601" y="4674968"/>
            <a:ext cx="488619" cy="529812"/>
          </a:xfrm>
          <a:custGeom>
            <a:avLst/>
            <a:gdLst/>
            <a:ahLst/>
            <a:cxnLst/>
            <a:rect l="l" t="t" r="r" b="b"/>
            <a:pathLst>
              <a:path w="2958558" h="3207983">
                <a:moveTo>
                  <a:pt x="376920" y="2960896"/>
                </a:moveTo>
                <a:cubicBezTo>
                  <a:pt x="266613" y="2960896"/>
                  <a:pt x="177192" y="2871475"/>
                  <a:pt x="177192" y="2761168"/>
                </a:cubicBezTo>
                <a:cubicBezTo>
                  <a:pt x="177192" y="2650861"/>
                  <a:pt x="266613" y="2561440"/>
                  <a:pt x="376920" y="2561440"/>
                </a:cubicBezTo>
                <a:cubicBezTo>
                  <a:pt x="487227" y="2561440"/>
                  <a:pt x="576648" y="2650861"/>
                  <a:pt x="576648" y="2761168"/>
                </a:cubicBezTo>
                <a:cubicBezTo>
                  <a:pt x="576648" y="2871475"/>
                  <a:pt x="487227" y="2960896"/>
                  <a:pt x="376920" y="2960896"/>
                </a:cubicBezTo>
                <a:close/>
                <a:moveTo>
                  <a:pt x="376921" y="3072323"/>
                </a:moveTo>
                <a:cubicBezTo>
                  <a:pt x="539434" y="3072323"/>
                  <a:pt x="671176" y="2940581"/>
                  <a:pt x="671176" y="2778068"/>
                </a:cubicBezTo>
                <a:cubicBezTo>
                  <a:pt x="671176" y="2615555"/>
                  <a:pt x="539434" y="2483813"/>
                  <a:pt x="376921" y="2483813"/>
                </a:cubicBezTo>
                <a:cubicBezTo>
                  <a:pt x="214408" y="2483813"/>
                  <a:pt x="82666" y="2615555"/>
                  <a:pt x="82666" y="2778068"/>
                </a:cubicBezTo>
                <a:cubicBezTo>
                  <a:pt x="82666" y="2940581"/>
                  <a:pt x="214408" y="3072323"/>
                  <a:pt x="376921" y="3072323"/>
                </a:cubicBezTo>
                <a:close/>
                <a:moveTo>
                  <a:pt x="2379939" y="3207575"/>
                </a:moveTo>
                <a:cubicBezTo>
                  <a:pt x="2342159" y="3210380"/>
                  <a:pt x="2303308" y="3198772"/>
                  <a:pt x="2272342" y="3172087"/>
                </a:cubicBezTo>
                <a:cubicBezTo>
                  <a:pt x="2210411" y="3118717"/>
                  <a:pt x="2203469" y="3025247"/>
                  <a:pt x="2256839" y="2963315"/>
                </a:cubicBezTo>
                <a:cubicBezTo>
                  <a:pt x="2292137" y="2922355"/>
                  <a:pt x="2344975" y="2905450"/>
                  <a:pt x="2394194" y="2916618"/>
                </a:cubicBezTo>
                <a:lnTo>
                  <a:pt x="2482323" y="2842744"/>
                </a:lnTo>
                <a:lnTo>
                  <a:pt x="2486558" y="2847797"/>
                </a:lnTo>
                <a:cubicBezTo>
                  <a:pt x="2638916" y="2767056"/>
                  <a:pt x="2628462" y="2744879"/>
                  <a:pt x="2689889" y="2690172"/>
                </a:cubicBezTo>
                <a:cubicBezTo>
                  <a:pt x="2722819" y="2655246"/>
                  <a:pt x="2732363" y="2657367"/>
                  <a:pt x="2726376" y="2568558"/>
                </a:cubicBezTo>
                <a:lnTo>
                  <a:pt x="2730335" y="2568172"/>
                </a:lnTo>
                <a:lnTo>
                  <a:pt x="2726098" y="2568172"/>
                </a:lnTo>
                <a:lnTo>
                  <a:pt x="2726098" y="2140027"/>
                </a:lnTo>
                <a:lnTo>
                  <a:pt x="2686068" y="2140105"/>
                </a:lnTo>
                <a:cubicBezTo>
                  <a:pt x="2685662" y="1932305"/>
                  <a:pt x="2574529" y="1740506"/>
                  <a:pt x="2394530" y="1636956"/>
                </a:cubicBezTo>
                <a:cubicBezTo>
                  <a:pt x="2214320" y="1533284"/>
                  <a:pt x="1992511" y="1533845"/>
                  <a:pt x="1812826" y="1638426"/>
                </a:cubicBezTo>
                <a:cubicBezTo>
                  <a:pt x="1633353" y="1742884"/>
                  <a:pt x="1523189" y="1935240"/>
                  <a:pt x="1523830" y="2143038"/>
                </a:cubicBezTo>
                <a:lnTo>
                  <a:pt x="1483625" y="2143162"/>
                </a:lnTo>
                <a:lnTo>
                  <a:pt x="1483625" y="2568172"/>
                </a:lnTo>
                <a:lnTo>
                  <a:pt x="1479388" y="2568172"/>
                </a:lnTo>
                <a:lnTo>
                  <a:pt x="1483347" y="2568558"/>
                </a:lnTo>
                <a:cubicBezTo>
                  <a:pt x="1477359" y="2657367"/>
                  <a:pt x="1486903" y="2655246"/>
                  <a:pt x="1519833" y="2690172"/>
                </a:cubicBezTo>
                <a:cubicBezTo>
                  <a:pt x="1581261" y="2744879"/>
                  <a:pt x="1570806" y="2767057"/>
                  <a:pt x="1723166" y="2847797"/>
                </a:cubicBezTo>
                <a:lnTo>
                  <a:pt x="1727402" y="2842744"/>
                </a:lnTo>
                <a:lnTo>
                  <a:pt x="1815530" y="2916618"/>
                </a:lnTo>
                <a:cubicBezTo>
                  <a:pt x="1864749" y="2905450"/>
                  <a:pt x="1917587" y="2922356"/>
                  <a:pt x="1952884" y="2963315"/>
                </a:cubicBezTo>
                <a:cubicBezTo>
                  <a:pt x="2006254" y="3025247"/>
                  <a:pt x="1999313" y="3118717"/>
                  <a:pt x="1937381" y="3172087"/>
                </a:cubicBezTo>
                <a:cubicBezTo>
                  <a:pt x="1906416" y="3198772"/>
                  <a:pt x="1867565" y="3210380"/>
                  <a:pt x="1829785" y="3207575"/>
                </a:cubicBezTo>
                <a:cubicBezTo>
                  <a:pt x="1792004" y="3204769"/>
                  <a:pt x="1755294" y="3187551"/>
                  <a:pt x="1728609" y="3156586"/>
                </a:cubicBezTo>
                <a:cubicBezTo>
                  <a:pt x="1704170" y="3128225"/>
                  <a:pt x="1692377" y="3093251"/>
                  <a:pt x="1694258" y="3058558"/>
                </a:cubicBezTo>
                <a:lnTo>
                  <a:pt x="1607474" y="2985811"/>
                </a:lnTo>
                <a:lnTo>
                  <a:pt x="1609754" y="2983092"/>
                </a:lnTo>
                <a:cubicBezTo>
                  <a:pt x="1505378" y="2914609"/>
                  <a:pt x="1454899" y="2874388"/>
                  <a:pt x="1372959" y="2808609"/>
                </a:cubicBezTo>
                <a:cubicBezTo>
                  <a:pt x="1301402" y="2768123"/>
                  <a:pt x="1295976" y="2652344"/>
                  <a:pt x="1300245" y="2568172"/>
                </a:cubicBezTo>
                <a:lnTo>
                  <a:pt x="1296941" y="2568172"/>
                </a:lnTo>
                <a:lnTo>
                  <a:pt x="1296941" y="2143739"/>
                </a:lnTo>
                <a:lnTo>
                  <a:pt x="1251342" y="2143880"/>
                </a:lnTo>
                <a:cubicBezTo>
                  <a:pt x="1250400" y="1838694"/>
                  <a:pt x="1412261" y="1556194"/>
                  <a:pt x="1675942" y="1402813"/>
                </a:cubicBezTo>
                <a:cubicBezTo>
                  <a:pt x="1778114" y="1343381"/>
                  <a:pt x="1889554" y="1306836"/>
                  <a:pt x="2003205" y="1293823"/>
                </a:cubicBezTo>
                <a:lnTo>
                  <a:pt x="2003205" y="878785"/>
                </a:lnTo>
                <a:lnTo>
                  <a:pt x="1998176" y="878621"/>
                </a:lnTo>
                <a:cubicBezTo>
                  <a:pt x="2009560" y="630102"/>
                  <a:pt x="1847671" y="398939"/>
                  <a:pt x="1584243" y="287563"/>
                </a:cubicBezTo>
                <a:cubicBezTo>
                  <a:pt x="1373323" y="198386"/>
                  <a:pt x="1125012" y="198092"/>
                  <a:pt x="913796" y="286769"/>
                </a:cubicBezTo>
                <a:cubicBezTo>
                  <a:pt x="650203" y="397436"/>
                  <a:pt x="487575" y="627955"/>
                  <a:pt x="497878" y="876315"/>
                </a:cubicBezTo>
                <a:lnTo>
                  <a:pt x="492947" y="876461"/>
                </a:lnTo>
                <a:lnTo>
                  <a:pt x="492947" y="2424958"/>
                </a:lnTo>
                <a:cubicBezTo>
                  <a:pt x="646520" y="2471832"/>
                  <a:pt x="757382" y="2615059"/>
                  <a:pt x="757382" y="2784179"/>
                </a:cubicBezTo>
                <a:cubicBezTo>
                  <a:pt x="757382" y="2993324"/>
                  <a:pt x="587836" y="3162870"/>
                  <a:pt x="378691" y="3162870"/>
                </a:cubicBezTo>
                <a:cubicBezTo>
                  <a:pt x="169546" y="3162870"/>
                  <a:pt x="0" y="2993324"/>
                  <a:pt x="0" y="2784179"/>
                </a:cubicBezTo>
                <a:cubicBezTo>
                  <a:pt x="0" y="2610447"/>
                  <a:pt x="116991" y="2464039"/>
                  <a:pt x="276947" y="2421074"/>
                </a:cubicBezTo>
                <a:lnTo>
                  <a:pt x="276947" y="783746"/>
                </a:lnTo>
                <a:lnTo>
                  <a:pt x="281758" y="783746"/>
                </a:lnTo>
                <a:cubicBezTo>
                  <a:pt x="307533" y="493124"/>
                  <a:pt x="502412" y="231983"/>
                  <a:pt x="801266" y="95774"/>
                </a:cubicBezTo>
                <a:cubicBezTo>
                  <a:pt x="1082323" y="-32324"/>
                  <a:pt x="1416727" y="-31901"/>
                  <a:pt x="1697364" y="96907"/>
                </a:cubicBezTo>
                <a:cubicBezTo>
                  <a:pt x="1994951" y="233494"/>
                  <a:pt x="2188714" y="494056"/>
                  <a:pt x="2214549" y="783746"/>
                </a:cubicBezTo>
                <a:lnTo>
                  <a:pt x="2219205" y="783746"/>
                </a:lnTo>
                <a:lnTo>
                  <a:pt x="2219205" y="1295162"/>
                </a:lnTo>
                <a:cubicBezTo>
                  <a:pt x="2327099" y="1309357"/>
                  <a:pt x="2432799" y="1344641"/>
                  <a:pt x="2530224" y="1400656"/>
                </a:cubicBezTo>
                <a:cubicBezTo>
                  <a:pt x="2794677" y="1552703"/>
                  <a:pt x="2957961" y="1834385"/>
                  <a:pt x="2958558" y="2139573"/>
                </a:cubicBezTo>
                <a:lnTo>
                  <a:pt x="2912782" y="2139663"/>
                </a:lnTo>
                <a:lnTo>
                  <a:pt x="2912782" y="2568172"/>
                </a:lnTo>
                <a:lnTo>
                  <a:pt x="2909478" y="2568172"/>
                </a:lnTo>
                <a:cubicBezTo>
                  <a:pt x="2913747" y="2652344"/>
                  <a:pt x="2908320" y="2768123"/>
                  <a:pt x="2836763" y="2808609"/>
                </a:cubicBezTo>
                <a:cubicBezTo>
                  <a:pt x="2754824" y="2874388"/>
                  <a:pt x="2704345" y="2914609"/>
                  <a:pt x="2599970" y="2983091"/>
                </a:cubicBezTo>
                <a:lnTo>
                  <a:pt x="2602250" y="2985811"/>
                </a:lnTo>
                <a:lnTo>
                  <a:pt x="2515466" y="3058559"/>
                </a:lnTo>
                <a:cubicBezTo>
                  <a:pt x="2517346" y="3093252"/>
                  <a:pt x="2505554" y="3128225"/>
                  <a:pt x="2481114" y="3156586"/>
                </a:cubicBezTo>
                <a:cubicBezTo>
                  <a:pt x="2454429" y="3187551"/>
                  <a:pt x="2417719" y="3204769"/>
                  <a:pt x="2379939" y="320757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9" name="Block Arc 11">
            <a:extLst>
              <a:ext uri="{FF2B5EF4-FFF2-40B4-BE49-F238E27FC236}">
                <a16:creationId xmlns:a16="http://schemas.microsoft.com/office/drawing/2014/main" xmlns="" id="{6237B46C-EE2F-45F5-A452-AEF5853F7D2C}"/>
              </a:ext>
            </a:extLst>
          </p:cNvPr>
          <p:cNvSpPr/>
          <p:nvPr/>
        </p:nvSpPr>
        <p:spPr>
          <a:xfrm rot="10800000">
            <a:off x="8710309" y="4659312"/>
            <a:ext cx="320105" cy="520850"/>
          </a:xfrm>
          <a:custGeom>
            <a:avLst/>
            <a:gdLst/>
            <a:ahLst/>
            <a:cxnLst/>
            <a:rect l="l" t="t" r="r" b="b"/>
            <a:pathLst>
              <a:path w="3636337" h="7138182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0" name="Rectangle 21">
            <a:extLst>
              <a:ext uri="{FF2B5EF4-FFF2-40B4-BE49-F238E27FC236}">
                <a16:creationId xmlns:a16="http://schemas.microsoft.com/office/drawing/2014/main" xmlns="" id="{3DFB5373-0015-4A31-8F01-1597E404815D}"/>
              </a:ext>
            </a:extLst>
          </p:cNvPr>
          <p:cNvSpPr/>
          <p:nvPr/>
        </p:nvSpPr>
        <p:spPr>
          <a:xfrm>
            <a:off x="6977936" y="4798176"/>
            <a:ext cx="505898" cy="283399"/>
          </a:xfrm>
          <a:custGeom>
            <a:avLst/>
            <a:gdLst/>
            <a:ahLst/>
            <a:cxnLst/>
            <a:rect l="l" t="t" r="r" b="b"/>
            <a:pathLst>
              <a:path w="4560938" h="2554996">
                <a:moveTo>
                  <a:pt x="2315585" y="1351978"/>
                </a:moveTo>
                <a:lnTo>
                  <a:pt x="2315585" y="1608128"/>
                </a:lnTo>
                <a:cubicBezTo>
                  <a:pt x="2332000" y="1604085"/>
                  <a:pt x="2347685" y="1596777"/>
                  <a:pt x="2361832" y="1586519"/>
                </a:cubicBezTo>
                <a:cubicBezTo>
                  <a:pt x="2403345" y="1556419"/>
                  <a:pt x="2424829" y="1505846"/>
                  <a:pt x="2417675" y="1455070"/>
                </a:cubicBezTo>
                <a:cubicBezTo>
                  <a:pt x="2409025" y="1388817"/>
                  <a:pt x="2368208" y="1366470"/>
                  <a:pt x="2315585" y="1351978"/>
                </a:cubicBezTo>
                <a:close/>
                <a:moveTo>
                  <a:pt x="3612086" y="989467"/>
                </a:moveTo>
                <a:cubicBezTo>
                  <a:pt x="3453010" y="989467"/>
                  <a:pt x="3324054" y="1118423"/>
                  <a:pt x="3324054" y="1277499"/>
                </a:cubicBezTo>
                <a:cubicBezTo>
                  <a:pt x="3324054" y="1436575"/>
                  <a:pt x="3453010" y="1565531"/>
                  <a:pt x="3612086" y="1565531"/>
                </a:cubicBezTo>
                <a:cubicBezTo>
                  <a:pt x="3771162" y="1565531"/>
                  <a:pt x="3900118" y="1436575"/>
                  <a:pt x="3900118" y="1277499"/>
                </a:cubicBezTo>
                <a:cubicBezTo>
                  <a:pt x="3900118" y="1118423"/>
                  <a:pt x="3771162" y="989467"/>
                  <a:pt x="3612086" y="989467"/>
                </a:cubicBezTo>
                <a:close/>
                <a:moveTo>
                  <a:pt x="948854" y="989467"/>
                </a:moveTo>
                <a:cubicBezTo>
                  <a:pt x="789778" y="989467"/>
                  <a:pt x="660822" y="1118423"/>
                  <a:pt x="660822" y="1277499"/>
                </a:cubicBezTo>
                <a:cubicBezTo>
                  <a:pt x="660822" y="1436575"/>
                  <a:pt x="789778" y="1565531"/>
                  <a:pt x="948854" y="1565531"/>
                </a:cubicBezTo>
                <a:cubicBezTo>
                  <a:pt x="1107930" y="1565531"/>
                  <a:pt x="1236886" y="1436575"/>
                  <a:pt x="1236886" y="1277499"/>
                </a:cubicBezTo>
                <a:cubicBezTo>
                  <a:pt x="1236886" y="1118423"/>
                  <a:pt x="1107930" y="989467"/>
                  <a:pt x="948854" y="989467"/>
                </a:cubicBezTo>
                <a:close/>
                <a:moveTo>
                  <a:pt x="2247651" y="946230"/>
                </a:moveTo>
                <a:cubicBezTo>
                  <a:pt x="2230469" y="950266"/>
                  <a:pt x="2214012" y="957763"/>
                  <a:pt x="2199233" y="968479"/>
                </a:cubicBezTo>
                <a:cubicBezTo>
                  <a:pt x="2157721" y="998579"/>
                  <a:pt x="2136236" y="1049152"/>
                  <a:pt x="2143390" y="1099928"/>
                </a:cubicBezTo>
                <a:cubicBezTo>
                  <a:pt x="2157154" y="1167662"/>
                  <a:pt x="2197550" y="1197656"/>
                  <a:pt x="2247651" y="1217102"/>
                </a:cubicBezTo>
                <a:close/>
                <a:moveTo>
                  <a:pt x="2247651" y="785264"/>
                </a:moveTo>
                <a:lnTo>
                  <a:pt x="2315585" y="785264"/>
                </a:lnTo>
                <a:lnTo>
                  <a:pt x="2315585" y="832380"/>
                </a:lnTo>
                <a:cubicBezTo>
                  <a:pt x="2341411" y="835890"/>
                  <a:pt x="2366862" y="843587"/>
                  <a:pt x="2390991" y="855423"/>
                </a:cubicBezTo>
                <a:cubicBezTo>
                  <a:pt x="2474360" y="896319"/>
                  <a:pt x="2528313" y="979930"/>
                  <a:pt x="2531223" y="1072743"/>
                </a:cubicBezTo>
                <a:lnTo>
                  <a:pt x="2418963" y="1076264"/>
                </a:lnTo>
                <a:cubicBezTo>
                  <a:pt x="2417356" y="1025012"/>
                  <a:pt x="2387564" y="978842"/>
                  <a:pt x="2341528" y="956260"/>
                </a:cubicBezTo>
                <a:cubicBezTo>
                  <a:pt x="2333151" y="952151"/>
                  <a:pt x="2324486" y="948946"/>
                  <a:pt x="2315585" y="946938"/>
                </a:cubicBezTo>
                <a:lnTo>
                  <a:pt x="2315585" y="1239083"/>
                </a:lnTo>
                <a:cubicBezTo>
                  <a:pt x="2404308" y="1264638"/>
                  <a:pt x="2499083" y="1293869"/>
                  <a:pt x="2528899" y="1441205"/>
                </a:cubicBezTo>
                <a:cubicBezTo>
                  <a:pt x="2541347" y="1532528"/>
                  <a:pt x="2502457" y="1623287"/>
                  <a:pt x="2427762" y="1677447"/>
                </a:cubicBezTo>
                <a:cubicBezTo>
                  <a:pt x="2394006" y="1701923"/>
                  <a:pt x="2355419" y="1717125"/>
                  <a:pt x="2315585" y="1722661"/>
                </a:cubicBezTo>
                <a:lnTo>
                  <a:pt x="2315585" y="1769734"/>
                </a:lnTo>
                <a:lnTo>
                  <a:pt x="2247651" y="1769734"/>
                </a:lnTo>
                <a:lnTo>
                  <a:pt x="2247651" y="1722944"/>
                </a:lnTo>
                <a:cubicBezTo>
                  <a:pt x="2221084" y="1719537"/>
                  <a:pt x="2194881" y="1711743"/>
                  <a:pt x="2170074" y="1699575"/>
                </a:cubicBezTo>
                <a:cubicBezTo>
                  <a:pt x="2086705" y="1658679"/>
                  <a:pt x="2032752" y="1575069"/>
                  <a:pt x="2029842" y="1482255"/>
                </a:cubicBezTo>
                <a:lnTo>
                  <a:pt x="2142102" y="1478734"/>
                </a:lnTo>
                <a:cubicBezTo>
                  <a:pt x="2143709" y="1529986"/>
                  <a:pt x="2173501" y="1576156"/>
                  <a:pt x="2219537" y="1598738"/>
                </a:cubicBezTo>
                <a:cubicBezTo>
                  <a:pt x="2228602" y="1603184"/>
                  <a:pt x="2238004" y="1606573"/>
                  <a:pt x="2247651" y="1608616"/>
                </a:cubicBezTo>
                <a:lnTo>
                  <a:pt x="2247651" y="1335176"/>
                </a:lnTo>
                <a:cubicBezTo>
                  <a:pt x="2162261" y="1314127"/>
                  <a:pt x="2069489" y="1278142"/>
                  <a:pt x="2032173" y="1115597"/>
                </a:cubicBezTo>
                <a:cubicBezTo>
                  <a:pt x="2019217" y="1023646"/>
                  <a:pt x="2058125" y="932061"/>
                  <a:pt x="2133303" y="877552"/>
                </a:cubicBezTo>
                <a:cubicBezTo>
                  <a:pt x="2167670" y="852632"/>
                  <a:pt x="2207046" y="837325"/>
                  <a:pt x="2247651" y="832077"/>
                </a:cubicBezTo>
                <a:close/>
                <a:moveTo>
                  <a:pt x="2280470" y="617534"/>
                </a:moveTo>
                <a:cubicBezTo>
                  <a:pt x="1915981" y="617534"/>
                  <a:pt x="1620504" y="913011"/>
                  <a:pt x="1620504" y="1277500"/>
                </a:cubicBezTo>
                <a:cubicBezTo>
                  <a:pt x="1620504" y="1641989"/>
                  <a:pt x="1915981" y="1937466"/>
                  <a:pt x="2280470" y="1937466"/>
                </a:cubicBezTo>
                <a:cubicBezTo>
                  <a:pt x="2644959" y="1937466"/>
                  <a:pt x="2940436" y="1641989"/>
                  <a:pt x="2940436" y="1277500"/>
                </a:cubicBezTo>
                <a:cubicBezTo>
                  <a:pt x="2940436" y="913011"/>
                  <a:pt x="2644959" y="617534"/>
                  <a:pt x="2280470" y="617534"/>
                </a:cubicBezTo>
                <a:close/>
                <a:moveTo>
                  <a:pt x="284505" y="265281"/>
                </a:moveTo>
                <a:lnTo>
                  <a:pt x="4276434" y="265281"/>
                </a:lnTo>
                <a:lnTo>
                  <a:pt x="4276434" y="2289716"/>
                </a:lnTo>
                <a:lnTo>
                  <a:pt x="284505" y="2289716"/>
                </a:lnTo>
                <a:close/>
                <a:moveTo>
                  <a:pt x="180344" y="148161"/>
                </a:moveTo>
                <a:lnTo>
                  <a:pt x="180344" y="2406836"/>
                </a:lnTo>
                <a:lnTo>
                  <a:pt x="4380595" y="2406836"/>
                </a:lnTo>
                <a:lnTo>
                  <a:pt x="4380595" y="148161"/>
                </a:lnTo>
                <a:close/>
                <a:moveTo>
                  <a:pt x="0" y="0"/>
                </a:moveTo>
                <a:lnTo>
                  <a:pt x="4560938" y="0"/>
                </a:lnTo>
                <a:lnTo>
                  <a:pt x="4560938" y="2554996"/>
                </a:lnTo>
                <a:lnTo>
                  <a:pt x="0" y="255499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1" name="Round Same Side Corner Rectangle 8">
            <a:extLst>
              <a:ext uri="{FF2B5EF4-FFF2-40B4-BE49-F238E27FC236}">
                <a16:creationId xmlns:a16="http://schemas.microsoft.com/office/drawing/2014/main" xmlns="" id="{E4451B41-2F0A-4F98-8F16-0D0192492445}"/>
              </a:ext>
            </a:extLst>
          </p:cNvPr>
          <p:cNvSpPr/>
          <p:nvPr/>
        </p:nvSpPr>
        <p:spPr>
          <a:xfrm>
            <a:off x="11061660" y="4700090"/>
            <a:ext cx="522441" cy="523242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2" name="Rounded Rectangle 51">
            <a:extLst>
              <a:ext uri="{FF2B5EF4-FFF2-40B4-BE49-F238E27FC236}">
                <a16:creationId xmlns:a16="http://schemas.microsoft.com/office/drawing/2014/main" xmlns="" id="{B83253D3-E181-4488-9CD9-39D21527F719}"/>
              </a:ext>
            </a:extLst>
          </p:cNvPr>
          <p:cNvSpPr/>
          <p:nvPr/>
        </p:nvSpPr>
        <p:spPr>
          <a:xfrm rot="16200000" flipH="1">
            <a:off x="9442736" y="5628226"/>
            <a:ext cx="541566" cy="510026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3" name="Isosceles Triangle 5">
            <a:extLst>
              <a:ext uri="{FF2B5EF4-FFF2-40B4-BE49-F238E27FC236}">
                <a16:creationId xmlns:a16="http://schemas.microsoft.com/office/drawing/2014/main" xmlns="" id="{C90FA9E7-BC2A-492A-9790-9857E5ADE9BC}"/>
              </a:ext>
            </a:extLst>
          </p:cNvPr>
          <p:cNvSpPr>
            <a:spLocks noChangeAspect="1"/>
          </p:cNvSpPr>
          <p:nvPr/>
        </p:nvSpPr>
        <p:spPr>
          <a:xfrm>
            <a:off x="7895083" y="4737985"/>
            <a:ext cx="404220" cy="403783"/>
          </a:xfrm>
          <a:custGeom>
            <a:avLst/>
            <a:gdLst/>
            <a:ahLst/>
            <a:cxnLst/>
            <a:rect l="l" t="t" r="r" b="b"/>
            <a:pathLst>
              <a:path w="3229104" h="3225610">
                <a:moveTo>
                  <a:pt x="2311104" y="907633"/>
                </a:moveTo>
                <a:lnTo>
                  <a:pt x="3229104" y="907633"/>
                </a:lnTo>
                <a:lnTo>
                  <a:pt x="1769979" y="3097491"/>
                </a:lnTo>
                <a:close/>
                <a:moveTo>
                  <a:pt x="823" y="907633"/>
                </a:moveTo>
                <a:lnTo>
                  <a:pt x="918823" y="907633"/>
                </a:lnTo>
                <a:lnTo>
                  <a:pt x="1498048" y="3135591"/>
                </a:lnTo>
                <a:close/>
                <a:moveTo>
                  <a:pt x="1036980" y="907632"/>
                </a:moveTo>
                <a:lnTo>
                  <a:pt x="2192122" y="907632"/>
                </a:lnTo>
                <a:lnTo>
                  <a:pt x="1614551" y="3225610"/>
                </a:lnTo>
                <a:close/>
                <a:moveTo>
                  <a:pt x="2769693" y="0"/>
                </a:moveTo>
                <a:lnTo>
                  <a:pt x="3229104" y="792088"/>
                </a:lnTo>
                <a:lnTo>
                  <a:pt x="2310282" y="792088"/>
                </a:lnTo>
                <a:close/>
                <a:moveTo>
                  <a:pt x="1732713" y="0"/>
                </a:moveTo>
                <a:lnTo>
                  <a:pt x="2651535" y="0"/>
                </a:lnTo>
                <a:lnTo>
                  <a:pt x="2192124" y="792088"/>
                </a:lnTo>
                <a:close/>
                <a:moveTo>
                  <a:pt x="1614553" y="0"/>
                </a:moveTo>
                <a:lnTo>
                  <a:pt x="2073964" y="792088"/>
                </a:lnTo>
                <a:lnTo>
                  <a:pt x="1155142" y="792088"/>
                </a:lnTo>
                <a:close/>
                <a:moveTo>
                  <a:pt x="577571" y="0"/>
                </a:moveTo>
                <a:lnTo>
                  <a:pt x="1496393" y="0"/>
                </a:lnTo>
                <a:lnTo>
                  <a:pt x="1036982" y="792088"/>
                </a:lnTo>
                <a:close/>
                <a:moveTo>
                  <a:pt x="459411" y="0"/>
                </a:moveTo>
                <a:lnTo>
                  <a:pt x="918822" y="792088"/>
                </a:lnTo>
                <a:lnTo>
                  <a:pt x="0" y="7920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4" name="Trapezoid 22">
            <a:extLst>
              <a:ext uri="{FF2B5EF4-FFF2-40B4-BE49-F238E27FC236}">
                <a16:creationId xmlns:a16="http://schemas.microsoft.com/office/drawing/2014/main" xmlns="" id="{D2EC6B0A-E896-40D9-B4A8-1556019F68B9}"/>
              </a:ext>
            </a:extLst>
          </p:cNvPr>
          <p:cNvSpPr>
            <a:spLocks noChangeAspect="1"/>
          </p:cNvSpPr>
          <p:nvPr/>
        </p:nvSpPr>
        <p:spPr>
          <a:xfrm>
            <a:off x="9438721" y="4805113"/>
            <a:ext cx="529812" cy="269525"/>
          </a:xfrm>
          <a:custGeom>
            <a:avLst/>
            <a:gdLst/>
            <a:ahLst/>
            <a:cxnLst/>
            <a:rect l="l" t="t" r="r" b="b"/>
            <a:pathLst>
              <a:path w="3261500" h="1659188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5" name="Rounded Rectangle 20">
            <a:extLst>
              <a:ext uri="{FF2B5EF4-FFF2-40B4-BE49-F238E27FC236}">
                <a16:creationId xmlns:a16="http://schemas.microsoft.com/office/drawing/2014/main" xmlns="" id="{B5A75B4D-CA52-4F78-AC74-CB42B7BD2898}"/>
              </a:ext>
            </a:extLst>
          </p:cNvPr>
          <p:cNvSpPr>
            <a:spLocks noChangeAspect="1"/>
          </p:cNvSpPr>
          <p:nvPr/>
        </p:nvSpPr>
        <p:spPr>
          <a:xfrm rot="2160000">
            <a:off x="10296822" y="4674968"/>
            <a:ext cx="491028" cy="529812"/>
          </a:xfrm>
          <a:custGeom>
            <a:avLst/>
            <a:gdLst/>
            <a:ahLst/>
            <a:cxnLst/>
            <a:rect l="l" t="t" r="r" b="b"/>
            <a:pathLst>
              <a:path w="2735240" h="2951283">
                <a:moveTo>
                  <a:pt x="945240" y="943134"/>
                </a:moveTo>
                <a:cubicBezTo>
                  <a:pt x="504657" y="1263236"/>
                  <a:pt x="406988" y="1879894"/>
                  <a:pt x="727090" y="2320477"/>
                </a:cubicBezTo>
                <a:cubicBezTo>
                  <a:pt x="1047193" y="2761060"/>
                  <a:pt x="1663850" y="2858729"/>
                  <a:pt x="2104434" y="2538627"/>
                </a:cubicBezTo>
                <a:cubicBezTo>
                  <a:pt x="2545017" y="2218524"/>
                  <a:pt x="2642686" y="1601867"/>
                  <a:pt x="2322584" y="1161283"/>
                </a:cubicBezTo>
                <a:cubicBezTo>
                  <a:pt x="2003839" y="722570"/>
                  <a:pt x="1391052" y="623866"/>
                  <a:pt x="951049" y="939346"/>
                </a:cubicBezTo>
                <a:lnTo>
                  <a:pt x="1557721" y="1618250"/>
                </a:lnTo>
                <a:cubicBezTo>
                  <a:pt x="1596798" y="1621348"/>
                  <a:pt x="1633874" y="1641400"/>
                  <a:pt x="1658719" y="1675596"/>
                </a:cubicBezTo>
                <a:cubicBezTo>
                  <a:pt x="1705470" y="1739944"/>
                  <a:pt x="1691206" y="1830007"/>
                  <a:pt x="1626858" y="1876758"/>
                </a:cubicBezTo>
                <a:cubicBezTo>
                  <a:pt x="1562511" y="1923509"/>
                  <a:pt x="1472448" y="1909245"/>
                  <a:pt x="1425696" y="1844897"/>
                </a:cubicBezTo>
                <a:cubicBezTo>
                  <a:pt x="1398776" y="1807844"/>
                  <a:pt x="1392087" y="1762265"/>
                  <a:pt x="1405709" y="1721944"/>
                </a:cubicBezTo>
                <a:lnTo>
                  <a:pt x="950242" y="939871"/>
                </a:lnTo>
                <a:cubicBezTo>
                  <a:pt x="948462" y="940800"/>
                  <a:pt x="946850" y="941964"/>
                  <a:pt x="945240" y="943134"/>
                </a:cubicBezTo>
                <a:close/>
                <a:moveTo>
                  <a:pt x="390013" y="178929"/>
                </a:moveTo>
                <a:cubicBezTo>
                  <a:pt x="223423" y="299964"/>
                  <a:pt x="186493" y="533130"/>
                  <a:pt x="307528" y="699721"/>
                </a:cubicBezTo>
                <a:cubicBezTo>
                  <a:pt x="392822" y="817118"/>
                  <a:pt x="533802" y="870124"/>
                  <a:pt x="667672" y="847235"/>
                </a:cubicBezTo>
                <a:lnTo>
                  <a:pt x="556452" y="694153"/>
                </a:lnTo>
                <a:lnTo>
                  <a:pt x="528500" y="714461"/>
                </a:lnTo>
                <a:cubicBezTo>
                  <a:pt x="498835" y="736014"/>
                  <a:pt x="457314" y="729437"/>
                  <a:pt x="435761" y="699772"/>
                </a:cubicBezTo>
                <a:lnTo>
                  <a:pt x="341779" y="570418"/>
                </a:lnTo>
                <a:cubicBezTo>
                  <a:pt x="320226" y="540753"/>
                  <a:pt x="326803" y="499231"/>
                  <a:pt x="356468" y="477679"/>
                </a:cubicBezTo>
                <a:lnTo>
                  <a:pt x="684509" y="239343"/>
                </a:lnTo>
                <a:cubicBezTo>
                  <a:pt x="714174" y="217790"/>
                  <a:pt x="755695" y="224366"/>
                  <a:pt x="777248" y="254031"/>
                </a:cubicBezTo>
                <a:lnTo>
                  <a:pt x="871230" y="383386"/>
                </a:lnTo>
                <a:cubicBezTo>
                  <a:pt x="892782" y="413051"/>
                  <a:pt x="886206" y="454572"/>
                  <a:pt x="856541" y="476125"/>
                </a:cubicBezTo>
                <a:lnTo>
                  <a:pt x="828590" y="496433"/>
                </a:lnTo>
                <a:lnTo>
                  <a:pt x="939810" y="649514"/>
                </a:lnTo>
                <a:cubicBezTo>
                  <a:pt x="1002947" y="529270"/>
                  <a:pt x="996100" y="378811"/>
                  <a:pt x="910806" y="261414"/>
                </a:cubicBezTo>
                <a:cubicBezTo>
                  <a:pt x="789771" y="94824"/>
                  <a:pt x="556604" y="57894"/>
                  <a:pt x="390013" y="178929"/>
                </a:cubicBezTo>
                <a:close/>
                <a:moveTo>
                  <a:pt x="326716" y="91807"/>
                </a:moveTo>
                <a:cubicBezTo>
                  <a:pt x="541423" y="-64186"/>
                  <a:pt x="841934" y="-16590"/>
                  <a:pt x="997927" y="198117"/>
                </a:cubicBezTo>
                <a:cubicBezTo>
                  <a:pt x="1090326" y="325293"/>
                  <a:pt x="1111296" y="482575"/>
                  <a:pt x="1067359" y="621566"/>
                </a:cubicBezTo>
                <a:cubicBezTo>
                  <a:pt x="1125087" y="596400"/>
                  <a:pt x="1184605" y="577365"/>
                  <a:pt x="1244892" y="563339"/>
                </a:cubicBezTo>
                <a:lnTo>
                  <a:pt x="1244892" y="425809"/>
                </a:lnTo>
                <a:lnTo>
                  <a:pt x="1238396" y="425809"/>
                </a:lnTo>
                <a:cubicBezTo>
                  <a:pt x="1203300" y="425809"/>
                  <a:pt x="1174849" y="397358"/>
                  <a:pt x="1174849" y="362262"/>
                </a:cubicBezTo>
                <a:lnTo>
                  <a:pt x="1174849" y="209229"/>
                </a:lnTo>
                <a:cubicBezTo>
                  <a:pt x="1174849" y="191681"/>
                  <a:pt x="1181962" y="175794"/>
                  <a:pt x="1193462" y="164294"/>
                </a:cubicBezTo>
                <a:cubicBezTo>
                  <a:pt x="1204961" y="152795"/>
                  <a:pt x="1220848" y="145682"/>
                  <a:pt x="1238396" y="145682"/>
                </a:cubicBezTo>
                <a:lnTo>
                  <a:pt x="1484804" y="145682"/>
                </a:lnTo>
                <a:cubicBezTo>
                  <a:pt x="1519900" y="145682"/>
                  <a:pt x="1548351" y="174133"/>
                  <a:pt x="1548351" y="209229"/>
                </a:cubicBezTo>
                <a:lnTo>
                  <a:pt x="1548351" y="362262"/>
                </a:lnTo>
                <a:cubicBezTo>
                  <a:pt x="1548351" y="397358"/>
                  <a:pt x="1519900" y="425809"/>
                  <a:pt x="1484804" y="425809"/>
                </a:cubicBezTo>
                <a:lnTo>
                  <a:pt x="1478305" y="425809"/>
                </a:lnTo>
                <a:lnTo>
                  <a:pt x="1478305" y="531522"/>
                </a:lnTo>
                <a:cubicBezTo>
                  <a:pt x="1867969" y="516696"/>
                  <a:pt x="2257580" y="690299"/>
                  <a:pt x="2504004" y="1029474"/>
                </a:cubicBezTo>
                <a:cubicBezTo>
                  <a:pt x="2896903" y="1570253"/>
                  <a:pt x="2777023" y="2327148"/>
                  <a:pt x="2236244" y="2720047"/>
                </a:cubicBezTo>
                <a:cubicBezTo>
                  <a:pt x="1695464" y="3112946"/>
                  <a:pt x="938569" y="2993066"/>
                  <a:pt x="545670" y="2452287"/>
                </a:cubicBezTo>
                <a:cubicBezTo>
                  <a:pt x="302842" y="2118063"/>
                  <a:pt x="255883" y="1701289"/>
                  <a:pt x="383624" y="1339097"/>
                </a:cubicBezTo>
                <a:lnTo>
                  <a:pt x="271337" y="1301981"/>
                </a:lnTo>
                <a:lnTo>
                  <a:pt x="269200" y="1308446"/>
                </a:lnTo>
                <a:cubicBezTo>
                  <a:pt x="258184" y="1341768"/>
                  <a:pt x="222242" y="1359852"/>
                  <a:pt x="188919" y="1348836"/>
                </a:cubicBezTo>
                <a:lnTo>
                  <a:pt x="43619" y="1300805"/>
                </a:lnTo>
                <a:cubicBezTo>
                  <a:pt x="10297" y="1289790"/>
                  <a:pt x="-7787" y="1253847"/>
                  <a:pt x="3228" y="1220525"/>
                </a:cubicBezTo>
                <a:lnTo>
                  <a:pt x="80565" y="986568"/>
                </a:lnTo>
                <a:cubicBezTo>
                  <a:pt x="86073" y="969906"/>
                  <a:pt x="97812" y="957056"/>
                  <a:pt x="112340" y="949746"/>
                </a:cubicBezTo>
                <a:cubicBezTo>
                  <a:pt x="126869" y="942436"/>
                  <a:pt x="144185" y="940669"/>
                  <a:pt x="160847" y="946177"/>
                </a:cubicBezTo>
                <a:lnTo>
                  <a:pt x="306147" y="994208"/>
                </a:lnTo>
                <a:cubicBezTo>
                  <a:pt x="339468" y="1005223"/>
                  <a:pt x="357552" y="1041166"/>
                  <a:pt x="346537" y="1074488"/>
                </a:cubicBezTo>
                <a:lnTo>
                  <a:pt x="344596" y="1080361"/>
                </a:lnTo>
                <a:lnTo>
                  <a:pt x="482601" y="1125980"/>
                </a:lnTo>
                <a:cubicBezTo>
                  <a:pt x="516519" y="1067404"/>
                  <a:pt x="556040" y="1011588"/>
                  <a:pt x="601675" y="959905"/>
                </a:cubicBezTo>
                <a:cubicBezTo>
                  <a:pt x="455910" y="958740"/>
                  <a:pt x="312806" y="890195"/>
                  <a:pt x="220407" y="763018"/>
                </a:cubicBezTo>
                <a:cubicBezTo>
                  <a:pt x="64413" y="548311"/>
                  <a:pt x="112009" y="247801"/>
                  <a:pt x="326716" y="91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6" name="Trapezoid 28">
            <a:extLst>
              <a:ext uri="{FF2B5EF4-FFF2-40B4-BE49-F238E27FC236}">
                <a16:creationId xmlns:a16="http://schemas.microsoft.com/office/drawing/2014/main" xmlns="" id="{013F6F7D-652C-40EF-B339-66A172676932}"/>
              </a:ext>
            </a:extLst>
          </p:cNvPr>
          <p:cNvSpPr>
            <a:spLocks noChangeAspect="1"/>
          </p:cNvSpPr>
          <p:nvPr/>
        </p:nvSpPr>
        <p:spPr>
          <a:xfrm>
            <a:off x="4477340" y="4674968"/>
            <a:ext cx="437175" cy="529812"/>
          </a:xfrm>
          <a:custGeom>
            <a:avLst/>
            <a:gdLst/>
            <a:ahLst/>
            <a:cxnLst/>
            <a:rect l="l" t="t" r="r" b="b"/>
            <a:pathLst>
              <a:path w="2664297" h="3228846">
                <a:moveTo>
                  <a:pt x="2006233" y="1910002"/>
                </a:moveTo>
                <a:cubicBezTo>
                  <a:pt x="2195393" y="2270441"/>
                  <a:pt x="2396463" y="2592453"/>
                  <a:pt x="2218318" y="2693318"/>
                </a:cubicBezTo>
                <a:cubicBezTo>
                  <a:pt x="1760490" y="2959655"/>
                  <a:pt x="875097" y="3011972"/>
                  <a:pt x="413381" y="2693318"/>
                </a:cubicBezTo>
                <a:cubicBezTo>
                  <a:pt x="278026" y="2578660"/>
                  <a:pt x="448417" y="2270210"/>
                  <a:pt x="622358" y="1918652"/>
                </a:cubicBezTo>
                <a:close/>
                <a:moveTo>
                  <a:pt x="998355" y="318176"/>
                </a:moveTo>
                <a:lnTo>
                  <a:pt x="1054483" y="938365"/>
                </a:lnTo>
                <a:cubicBezTo>
                  <a:pt x="1073419" y="1202005"/>
                  <a:pt x="-94533" y="2544942"/>
                  <a:pt x="263185" y="2803859"/>
                </a:cubicBezTo>
                <a:cubicBezTo>
                  <a:pt x="799752" y="3120272"/>
                  <a:pt x="1828684" y="3068324"/>
                  <a:pt x="2360732" y="2803859"/>
                </a:cubicBezTo>
                <a:cubicBezTo>
                  <a:pt x="2817826" y="2582721"/>
                  <a:pt x="1567592" y="1249230"/>
                  <a:pt x="1559424" y="938364"/>
                </a:cubicBezTo>
                <a:lnTo>
                  <a:pt x="1635785" y="320808"/>
                </a:lnTo>
                <a:lnTo>
                  <a:pt x="1616510" y="323841"/>
                </a:lnTo>
                <a:cubicBezTo>
                  <a:pt x="1541035" y="362546"/>
                  <a:pt x="1432716" y="386340"/>
                  <a:pt x="1312455" y="386340"/>
                </a:cubicBezTo>
                <a:cubicBezTo>
                  <a:pt x="1186664" y="386340"/>
                  <a:pt x="1073940" y="360308"/>
                  <a:pt x="998355" y="318176"/>
                </a:cubicBezTo>
                <a:close/>
                <a:moveTo>
                  <a:pt x="1312455" y="60748"/>
                </a:moveTo>
                <a:cubicBezTo>
                  <a:pt x="1155275" y="60748"/>
                  <a:pt x="1027857" y="120035"/>
                  <a:pt x="1027857" y="193171"/>
                </a:cubicBezTo>
                <a:cubicBezTo>
                  <a:pt x="1027857" y="266307"/>
                  <a:pt x="1155275" y="325594"/>
                  <a:pt x="1312455" y="325594"/>
                </a:cubicBezTo>
                <a:cubicBezTo>
                  <a:pt x="1469634" y="325594"/>
                  <a:pt x="1597052" y="266307"/>
                  <a:pt x="1597052" y="193171"/>
                </a:cubicBezTo>
                <a:cubicBezTo>
                  <a:pt x="1597052" y="120035"/>
                  <a:pt x="1469634" y="60748"/>
                  <a:pt x="1312455" y="60748"/>
                </a:cubicBezTo>
                <a:close/>
                <a:moveTo>
                  <a:pt x="1312455" y="0"/>
                </a:moveTo>
                <a:cubicBezTo>
                  <a:pt x="1537130" y="0"/>
                  <a:pt x="1720121" y="83046"/>
                  <a:pt x="1726235" y="186847"/>
                </a:cubicBezTo>
                <a:cubicBezTo>
                  <a:pt x="1726742" y="186524"/>
                  <a:pt x="1727174" y="186120"/>
                  <a:pt x="1727606" y="185717"/>
                </a:cubicBezTo>
                <a:lnTo>
                  <a:pt x="1727102" y="190850"/>
                </a:lnTo>
                <a:cubicBezTo>
                  <a:pt x="1727595" y="191614"/>
                  <a:pt x="1727605" y="192391"/>
                  <a:pt x="1727605" y="193170"/>
                </a:cubicBezTo>
                <a:lnTo>
                  <a:pt x="1726271" y="199326"/>
                </a:lnTo>
                <a:lnTo>
                  <a:pt x="1655630" y="919826"/>
                </a:lnTo>
                <a:cubicBezTo>
                  <a:pt x="1665213" y="1268678"/>
                  <a:pt x="3079202" y="2735754"/>
                  <a:pt x="2542920" y="2983914"/>
                </a:cubicBezTo>
                <a:cubicBezTo>
                  <a:pt x="1918698" y="3280693"/>
                  <a:pt x="711513" y="3338989"/>
                  <a:pt x="81991" y="2983914"/>
                </a:cubicBezTo>
                <a:cubicBezTo>
                  <a:pt x="-337699" y="2693358"/>
                  <a:pt x="991496" y="1215684"/>
                  <a:pt x="969280" y="919828"/>
                </a:cubicBezTo>
                <a:lnTo>
                  <a:pt x="898640" y="199335"/>
                </a:lnTo>
                <a:cubicBezTo>
                  <a:pt x="897375" y="197339"/>
                  <a:pt x="897304" y="195258"/>
                  <a:pt x="897304" y="193170"/>
                </a:cubicBezTo>
                <a:lnTo>
                  <a:pt x="897808" y="190847"/>
                </a:lnTo>
                <a:lnTo>
                  <a:pt x="897305" y="185717"/>
                </a:lnTo>
                <a:lnTo>
                  <a:pt x="898687" y="186789"/>
                </a:lnTo>
                <a:cubicBezTo>
                  <a:pt x="904857" y="83015"/>
                  <a:pt x="1087821" y="0"/>
                  <a:pt x="13124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7" name="Rounded Rectangle 2">
            <a:extLst>
              <a:ext uri="{FF2B5EF4-FFF2-40B4-BE49-F238E27FC236}">
                <a16:creationId xmlns:a16="http://schemas.microsoft.com/office/drawing/2014/main" xmlns="" id="{2CB3F902-7F51-468E-928D-DF8ED92CA432}"/>
              </a:ext>
            </a:extLst>
          </p:cNvPr>
          <p:cNvSpPr/>
          <p:nvPr/>
        </p:nvSpPr>
        <p:spPr>
          <a:xfrm>
            <a:off x="5283276" y="5634756"/>
            <a:ext cx="519265" cy="519265"/>
          </a:xfrm>
          <a:custGeom>
            <a:avLst/>
            <a:gdLst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338560 w 3960440"/>
              <a:gd name="connsiteY3" fmla="*/ 1981614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960440" h="3960000">
                <a:moveTo>
                  <a:pt x="1979373" y="472350"/>
                </a:moveTo>
                <a:cubicBezTo>
                  <a:pt x="1228307" y="485871"/>
                  <a:pt x="850011" y="1078219"/>
                  <a:pt x="813783" y="1434034"/>
                </a:cubicBezTo>
                <a:cubicBezTo>
                  <a:pt x="787561" y="1781828"/>
                  <a:pt x="889690" y="2005359"/>
                  <a:pt x="1119009" y="2222584"/>
                </a:cubicBezTo>
                <a:cubicBezTo>
                  <a:pt x="1178964" y="2123026"/>
                  <a:pt x="1260199" y="1908547"/>
                  <a:pt x="1328015" y="1812920"/>
                </a:cubicBezTo>
                <a:cubicBezTo>
                  <a:pt x="1222115" y="1647651"/>
                  <a:pt x="1255483" y="1756375"/>
                  <a:pt x="1234998" y="1431771"/>
                </a:cubicBezTo>
                <a:cubicBezTo>
                  <a:pt x="1331609" y="922504"/>
                  <a:pt x="1719145" y="812633"/>
                  <a:pt x="2217373" y="891303"/>
                </a:cubicBezTo>
                <a:cubicBezTo>
                  <a:pt x="2693518" y="1016895"/>
                  <a:pt x="2787642" y="1344599"/>
                  <a:pt x="2783502" y="1606823"/>
                </a:cubicBezTo>
                <a:cubicBezTo>
                  <a:pt x="2771081" y="1743454"/>
                  <a:pt x="2679609" y="2064482"/>
                  <a:pt x="2456028" y="2225955"/>
                </a:cubicBezTo>
                <a:cubicBezTo>
                  <a:pt x="2192422" y="2399851"/>
                  <a:pt x="2004893" y="2209395"/>
                  <a:pt x="2026974" y="2018938"/>
                </a:cubicBezTo>
                <a:cubicBezTo>
                  <a:pt x="2072519" y="1810540"/>
                  <a:pt x="2086043" y="1754994"/>
                  <a:pt x="2135727" y="1554876"/>
                </a:cubicBezTo>
                <a:cubicBezTo>
                  <a:pt x="2195073" y="1382360"/>
                  <a:pt x="2084273" y="1259912"/>
                  <a:pt x="1915898" y="1219889"/>
                </a:cubicBezTo>
                <a:cubicBezTo>
                  <a:pt x="1750283" y="1186766"/>
                  <a:pt x="1626460" y="1331294"/>
                  <a:pt x="1589196" y="1434803"/>
                </a:cubicBezTo>
                <a:cubicBezTo>
                  <a:pt x="1499489" y="1732912"/>
                  <a:pt x="1614533" y="1824000"/>
                  <a:pt x="1574511" y="1939931"/>
                </a:cubicBezTo>
                <a:cubicBezTo>
                  <a:pt x="1332991" y="2671400"/>
                  <a:pt x="1220920" y="3468343"/>
                  <a:pt x="1339611" y="3487664"/>
                </a:cubicBezTo>
                <a:cubicBezTo>
                  <a:pt x="1434840" y="3497327"/>
                  <a:pt x="1730357" y="3129057"/>
                  <a:pt x="1887692" y="2422431"/>
                </a:cubicBezTo>
                <a:cubicBezTo>
                  <a:pt x="1985681" y="2531460"/>
                  <a:pt x="2093439" y="2747804"/>
                  <a:pt x="2336342" y="2720202"/>
                </a:cubicBezTo>
                <a:cubicBezTo>
                  <a:pt x="2693796" y="2666377"/>
                  <a:pt x="3092265" y="2401394"/>
                  <a:pt x="3176454" y="1627140"/>
                </a:cubicBezTo>
                <a:cubicBezTo>
                  <a:pt x="3254038" y="999456"/>
                  <a:pt x="2816023" y="430731"/>
                  <a:pt x="1979373" y="472350"/>
                </a:cubicBezTo>
                <a:close/>
                <a:moveTo>
                  <a:pt x="436907" y="0"/>
                </a:moveTo>
                <a:lnTo>
                  <a:pt x="3523533" y="0"/>
                </a:lnTo>
                <a:cubicBezTo>
                  <a:pt x="3764830" y="0"/>
                  <a:pt x="3960440" y="195610"/>
                  <a:pt x="3960440" y="436907"/>
                </a:cubicBezTo>
                <a:lnTo>
                  <a:pt x="3960440" y="3523093"/>
                </a:lnTo>
                <a:cubicBezTo>
                  <a:pt x="3960440" y="3764390"/>
                  <a:pt x="3764830" y="3960000"/>
                  <a:pt x="3523533" y="3960000"/>
                </a:cubicBezTo>
                <a:lnTo>
                  <a:pt x="436907" y="3960000"/>
                </a:lnTo>
                <a:cubicBezTo>
                  <a:pt x="195610" y="3960000"/>
                  <a:pt x="0" y="3764390"/>
                  <a:pt x="0" y="3523093"/>
                </a:cubicBezTo>
                <a:lnTo>
                  <a:pt x="0" y="436907"/>
                </a:lnTo>
                <a:cubicBezTo>
                  <a:pt x="0" y="195610"/>
                  <a:pt x="195610" y="0"/>
                  <a:pt x="43690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8" name="Rounded Rectangle 8">
            <a:extLst>
              <a:ext uri="{FF2B5EF4-FFF2-40B4-BE49-F238E27FC236}">
                <a16:creationId xmlns:a16="http://schemas.microsoft.com/office/drawing/2014/main" xmlns="" id="{CF999092-51D0-4040-A441-EE93FB3BE0AB}"/>
              </a:ext>
            </a:extLst>
          </p:cNvPr>
          <p:cNvSpPr/>
          <p:nvPr/>
        </p:nvSpPr>
        <p:spPr>
          <a:xfrm>
            <a:off x="4436267" y="5634756"/>
            <a:ext cx="519323" cy="519265"/>
          </a:xfrm>
          <a:custGeom>
            <a:avLst/>
            <a:gdLst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688485 w 3888432"/>
              <a:gd name="connsiteY5" fmla="*/ 147563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2688485 w 3888432"/>
              <a:gd name="connsiteY17" fmla="*/ 1475633 h 3960440"/>
              <a:gd name="connsiteX18" fmla="*/ 878058 w 3888432"/>
              <a:gd name="connsiteY18" fmla="*/ 648072 h 3960440"/>
              <a:gd name="connsiteX19" fmla="*/ 554477 w 3888432"/>
              <a:gd name="connsiteY19" fmla="*/ 971653 h 3960440"/>
              <a:gd name="connsiteX20" fmla="*/ 878058 w 3888432"/>
              <a:gd name="connsiteY20" fmla="*/ 1295234 h 3960440"/>
              <a:gd name="connsiteX21" fmla="*/ 1201639 w 3888432"/>
              <a:gd name="connsiteY21" fmla="*/ 971653 h 3960440"/>
              <a:gd name="connsiteX22" fmla="*/ 878058 w 3888432"/>
              <a:gd name="connsiteY22" fmla="*/ 648072 h 3960440"/>
              <a:gd name="connsiteX23" fmla="*/ 333511 w 3888432"/>
              <a:gd name="connsiteY23" fmla="*/ 0 h 3960440"/>
              <a:gd name="connsiteX24" fmla="*/ 3554921 w 3888432"/>
              <a:gd name="connsiteY24" fmla="*/ 0 h 3960440"/>
              <a:gd name="connsiteX25" fmla="*/ 3888432 w 3888432"/>
              <a:gd name="connsiteY25" fmla="*/ 333511 h 3960440"/>
              <a:gd name="connsiteX26" fmla="*/ 3888432 w 3888432"/>
              <a:gd name="connsiteY26" fmla="*/ 3626929 h 3960440"/>
              <a:gd name="connsiteX27" fmla="*/ 3554921 w 3888432"/>
              <a:gd name="connsiteY27" fmla="*/ 3960440 h 3960440"/>
              <a:gd name="connsiteX28" fmla="*/ 333511 w 3888432"/>
              <a:gd name="connsiteY28" fmla="*/ 3960440 h 3960440"/>
              <a:gd name="connsiteX29" fmla="*/ 0 w 3888432"/>
              <a:gd name="connsiteY29" fmla="*/ 3626929 h 3960440"/>
              <a:gd name="connsiteX30" fmla="*/ 0 w 3888432"/>
              <a:gd name="connsiteY30" fmla="*/ 333511 h 3960440"/>
              <a:gd name="connsiteX31" fmla="*/ 333511 w 3888432"/>
              <a:gd name="connsiteY31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88432" h="3960440">
                <a:moveTo>
                  <a:pt x="554477" y="1512168"/>
                </a:moveTo>
                <a:lnTo>
                  <a:pt x="554477" y="3312368"/>
                </a:lnTo>
                <a:lnTo>
                  <a:pt x="1201638" y="3312368"/>
                </a:lnTo>
                <a:lnTo>
                  <a:pt x="1201638" y="1512168"/>
                </a:lnTo>
                <a:lnTo>
                  <a:pt x="554477" y="1512168"/>
                </a:lnTo>
                <a:close/>
                <a:moveTo>
                  <a:pt x="2840340" y="1479943"/>
                </a:moveTo>
                <a:cubicBezTo>
                  <a:pt x="2293254" y="1484797"/>
                  <a:pt x="2254084" y="1780470"/>
                  <a:pt x="2136833" y="1785510"/>
                </a:cubicBezTo>
                <a:lnTo>
                  <a:pt x="2136833" y="1510185"/>
                </a:lnTo>
                <a:lnTo>
                  <a:pt x="1489672" y="1510185"/>
                </a:lnTo>
                <a:lnTo>
                  <a:pt x="1489672" y="3310385"/>
                </a:lnTo>
                <a:lnTo>
                  <a:pt x="2136833" y="3310385"/>
                </a:lnTo>
                <a:cubicBezTo>
                  <a:pt x="2140283" y="2925445"/>
                  <a:pt x="2133383" y="2560917"/>
                  <a:pt x="2147184" y="2155564"/>
                </a:cubicBezTo>
                <a:cubicBezTo>
                  <a:pt x="2187272" y="1842063"/>
                  <a:pt x="2668986" y="1938990"/>
                  <a:pt x="2673919" y="2138897"/>
                </a:cubicBezTo>
                <a:lnTo>
                  <a:pt x="2679688" y="3312366"/>
                </a:lnTo>
                <a:lnTo>
                  <a:pt x="3326849" y="3312366"/>
                </a:lnTo>
                <a:cubicBezTo>
                  <a:pt x="3329155" y="2917782"/>
                  <a:pt x="3331462" y="2523197"/>
                  <a:pt x="3333768" y="2128613"/>
                </a:cubicBezTo>
                <a:cubicBezTo>
                  <a:pt x="3339026" y="1942962"/>
                  <a:pt x="3184753" y="1475890"/>
                  <a:pt x="2840340" y="1479943"/>
                </a:cubicBezTo>
                <a:close/>
                <a:moveTo>
                  <a:pt x="878058" y="648072"/>
                </a:moveTo>
                <a:cubicBezTo>
                  <a:pt x="699349" y="648072"/>
                  <a:pt x="554477" y="792944"/>
                  <a:pt x="554477" y="971653"/>
                </a:cubicBezTo>
                <a:cubicBezTo>
                  <a:pt x="554477" y="1150362"/>
                  <a:pt x="699349" y="1295234"/>
                  <a:pt x="878058" y="1295234"/>
                </a:cubicBezTo>
                <a:cubicBezTo>
                  <a:pt x="1056767" y="1295234"/>
                  <a:pt x="1201639" y="1150362"/>
                  <a:pt x="1201639" y="971653"/>
                </a:cubicBezTo>
                <a:cubicBezTo>
                  <a:pt x="1201639" y="792944"/>
                  <a:pt x="1056767" y="648072"/>
                  <a:pt x="878058" y="648072"/>
                </a:cubicBezTo>
                <a:close/>
                <a:moveTo>
                  <a:pt x="333511" y="0"/>
                </a:moveTo>
                <a:lnTo>
                  <a:pt x="3554921" y="0"/>
                </a:lnTo>
                <a:cubicBezTo>
                  <a:pt x="3739114" y="0"/>
                  <a:pt x="3888432" y="149318"/>
                  <a:pt x="3888432" y="333511"/>
                </a:cubicBezTo>
                <a:lnTo>
                  <a:pt x="3888432" y="3626929"/>
                </a:lnTo>
                <a:cubicBezTo>
                  <a:pt x="3888432" y="3811122"/>
                  <a:pt x="3739114" y="3960440"/>
                  <a:pt x="3554921" y="3960440"/>
                </a:cubicBezTo>
                <a:lnTo>
                  <a:pt x="333511" y="3960440"/>
                </a:lnTo>
                <a:cubicBezTo>
                  <a:pt x="149318" y="3960440"/>
                  <a:pt x="0" y="3811122"/>
                  <a:pt x="0" y="3626929"/>
                </a:cubicBezTo>
                <a:lnTo>
                  <a:pt x="0" y="333511"/>
                </a:lnTo>
                <a:cubicBezTo>
                  <a:pt x="0" y="149318"/>
                  <a:pt x="149318" y="0"/>
                  <a:pt x="3335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9" name="Rounded Rectangle 2">
            <a:extLst>
              <a:ext uri="{FF2B5EF4-FFF2-40B4-BE49-F238E27FC236}">
                <a16:creationId xmlns:a16="http://schemas.microsoft.com/office/drawing/2014/main" xmlns="" id="{5394194E-40CF-4800-82F4-DA12261F9012}"/>
              </a:ext>
            </a:extLst>
          </p:cNvPr>
          <p:cNvSpPr/>
          <p:nvPr/>
        </p:nvSpPr>
        <p:spPr>
          <a:xfrm>
            <a:off x="6971252" y="5634756"/>
            <a:ext cx="519265" cy="519265"/>
          </a:xfrm>
          <a:custGeom>
            <a:avLst/>
            <a:gdLst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155131 w 3960000"/>
              <a:gd name="connsiteY16" fmla="*/ 1419365 h 3960000"/>
              <a:gd name="connsiteX17" fmla="*/ 3207849 w 3960000"/>
              <a:gd name="connsiteY17" fmla="*/ 1493166 h 3960000"/>
              <a:gd name="connsiteX18" fmla="*/ 3407333 w 3960000"/>
              <a:gd name="connsiteY18" fmla="*/ 1117847 h 3960000"/>
              <a:gd name="connsiteX19" fmla="*/ 3108461 w 3960000"/>
              <a:gd name="connsiteY19" fmla="*/ 1185086 h 3960000"/>
              <a:gd name="connsiteX20" fmla="*/ 3334650 w 3960000"/>
              <a:gd name="connsiteY20" fmla="*/ 883134 h 3960000"/>
              <a:gd name="connsiteX21" fmla="*/ 2995677 w 3960000"/>
              <a:gd name="connsiteY21" fmla="*/ 1008938 h 3960000"/>
              <a:gd name="connsiteX22" fmla="*/ 2538382 w 3960000"/>
              <a:gd name="connsiteY22" fmla="*/ 802616 h 3960000"/>
              <a:gd name="connsiteX23" fmla="*/ 308009 w 3960000"/>
              <a:gd name="connsiteY23" fmla="*/ 0 h 3960000"/>
              <a:gd name="connsiteX24" fmla="*/ 3651991 w 3960000"/>
              <a:gd name="connsiteY24" fmla="*/ 0 h 3960000"/>
              <a:gd name="connsiteX25" fmla="*/ 3960000 w 3960000"/>
              <a:gd name="connsiteY25" fmla="*/ 308009 h 3960000"/>
              <a:gd name="connsiteX26" fmla="*/ 3960000 w 3960000"/>
              <a:gd name="connsiteY26" fmla="*/ 3651991 h 3960000"/>
              <a:gd name="connsiteX27" fmla="*/ 3651991 w 3960000"/>
              <a:gd name="connsiteY27" fmla="*/ 3960000 h 3960000"/>
              <a:gd name="connsiteX28" fmla="*/ 308009 w 3960000"/>
              <a:gd name="connsiteY28" fmla="*/ 3960000 h 3960000"/>
              <a:gd name="connsiteX29" fmla="*/ 0 w 3960000"/>
              <a:gd name="connsiteY29" fmla="*/ 3651991 h 3960000"/>
              <a:gd name="connsiteX30" fmla="*/ 0 w 3960000"/>
              <a:gd name="connsiteY30" fmla="*/ 308009 h 3960000"/>
              <a:gd name="connsiteX31" fmla="*/ 308009 w 3960000"/>
              <a:gd name="connsiteY31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207849 w 3960000"/>
              <a:gd name="connsiteY16" fmla="*/ 1493166 h 3960000"/>
              <a:gd name="connsiteX17" fmla="*/ 3407333 w 3960000"/>
              <a:gd name="connsiteY17" fmla="*/ 1117847 h 3960000"/>
              <a:gd name="connsiteX18" fmla="*/ 3108461 w 3960000"/>
              <a:gd name="connsiteY18" fmla="*/ 1185086 h 3960000"/>
              <a:gd name="connsiteX19" fmla="*/ 3334650 w 3960000"/>
              <a:gd name="connsiteY19" fmla="*/ 883134 h 3960000"/>
              <a:gd name="connsiteX20" fmla="*/ 2995677 w 3960000"/>
              <a:gd name="connsiteY20" fmla="*/ 1008938 h 3960000"/>
              <a:gd name="connsiteX21" fmla="*/ 2538382 w 3960000"/>
              <a:gd name="connsiteY21" fmla="*/ 802616 h 3960000"/>
              <a:gd name="connsiteX22" fmla="*/ 308009 w 3960000"/>
              <a:gd name="connsiteY22" fmla="*/ 0 h 3960000"/>
              <a:gd name="connsiteX23" fmla="*/ 3651991 w 3960000"/>
              <a:gd name="connsiteY23" fmla="*/ 0 h 3960000"/>
              <a:gd name="connsiteX24" fmla="*/ 3960000 w 3960000"/>
              <a:gd name="connsiteY24" fmla="*/ 308009 h 3960000"/>
              <a:gd name="connsiteX25" fmla="*/ 3960000 w 3960000"/>
              <a:gd name="connsiteY25" fmla="*/ 3651991 h 3960000"/>
              <a:gd name="connsiteX26" fmla="*/ 3651991 w 3960000"/>
              <a:gd name="connsiteY26" fmla="*/ 3960000 h 3960000"/>
              <a:gd name="connsiteX27" fmla="*/ 308009 w 3960000"/>
              <a:gd name="connsiteY27" fmla="*/ 3960000 h 3960000"/>
              <a:gd name="connsiteX28" fmla="*/ 0 w 3960000"/>
              <a:gd name="connsiteY28" fmla="*/ 3651991 h 3960000"/>
              <a:gd name="connsiteX29" fmla="*/ 0 w 3960000"/>
              <a:gd name="connsiteY29" fmla="*/ 308009 h 3960000"/>
              <a:gd name="connsiteX30" fmla="*/ 308009 w 3960000"/>
              <a:gd name="connsiteY30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08461 w 3960000"/>
              <a:gd name="connsiteY17" fmla="*/ 1185086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960000" h="3960000">
                <a:moveTo>
                  <a:pt x="3160999" y="1374274"/>
                </a:moveTo>
                <a:lnTo>
                  <a:pt x="3155132" y="1419362"/>
                </a:lnTo>
                <a:lnTo>
                  <a:pt x="3160999" y="1374274"/>
                </a:lnTo>
                <a:close/>
                <a:moveTo>
                  <a:pt x="2496208" y="770986"/>
                </a:moveTo>
                <a:cubicBezTo>
                  <a:pt x="2113414" y="770986"/>
                  <a:pt x="1929581" y="1106902"/>
                  <a:pt x="1921633" y="1292845"/>
                </a:cubicBezTo>
                <a:cubicBezTo>
                  <a:pt x="1914712" y="1454769"/>
                  <a:pt x="1928136" y="1522392"/>
                  <a:pt x="1942445" y="1570340"/>
                </a:cubicBezTo>
                <a:cubicBezTo>
                  <a:pt x="1547199" y="1510736"/>
                  <a:pt x="1237189" y="1330681"/>
                  <a:pt x="815277" y="836121"/>
                </a:cubicBezTo>
                <a:cubicBezTo>
                  <a:pt x="618819" y="1229038"/>
                  <a:pt x="733086" y="1558961"/>
                  <a:pt x="965659" y="1735195"/>
                </a:cubicBezTo>
                <a:cubicBezTo>
                  <a:pt x="864541" y="1716416"/>
                  <a:pt x="662904" y="1695759"/>
                  <a:pt x="570453" y="1629310"/>
                </a:cubicBezTo>
                <a:cubicBezTo>
                  <a:pt x="597898" y="2016450"/>
                  <a:pt x="990931" y="2177657"/>
                  <a:pt x="1196057" y="2257108"/>
                </a:cubicBezTo>
                <a:cubicBezTo>
                  <a:pt x="1113718" y="2275887"/>
                  <a:pt x="943857" y="2321380"/>
                  <a:pt x="813848" y="2296824"/>
                </a:cubicBezTo>
                <a:cubicBezTo>
                  <a:pt x="926523" y="2634848"/>
                  <a:pt x="1326064" y="2611755"/>
                  <a:pt x="1486410" y="2607420"/>
                </a:cubicBezTo>
                <a:cubicBezTo>
                  <a:pt x="1297174" y="2749708"/>
                  <a:pt x="1000058" y="2795794"/>
                  <a:pt x="489408" y="2829018"/>
                </a:cubicBezTo>
                <a:cubicBezTo>
                  <a:pt x="914827" y="3139596"/>
                  <a:pt x="1734874" y="3242281"/>
                  <a:pt x="2062787" y="3146219"/>
                </a:cubicBezTo>
                <a:cubicBezTo>
                  <a:pt x="2763394" y="2903535"/>
                  <a:pt x="2915370" y="2621267"/>
                  <a:pt x="3074271" y="2105563"/>
                </a:cubicBezTo>
                <a:cubicBezTo>
                  <a:pt x="3173740" y="1733406"/>
                  <a:pt x="3145310" y="1648999"/>
                  <a:pt x="3207849" y="1493166"/>
                </a:cubicBezTo>
                <a:cubicBezTo>
                  <a:pt x="3270388" y="1337333"/>
                  <a:pt x="3414210" y="1276468"/>
                  <a:pt x="3449507" y="1170564"/>
                </a:cubicBezTo>
                <a:cubicBezTo>
                  <a:pt x="3349883" y="1192977"/>
                  <a:pt x="3252716" y="1239516"/>
                  <a:pt x="3140091" y="1227260"/>
                </a:cubicBezTo>
                <a:cubicBezTo>
                  <a:pt x="3219995" y="1183499"/>
                  <a:pt x="3274317" y="996523"/>
                  <a:pt x="3324107" y="851504"/>
                </a:cubicBezTo>
                <a:cubicBezTo>
                  <a:pt x="3215037" y="921165"/>
                  <a:pt x="3152155" y="998691"/>
                  <a:pt x="2995677" y="1008938"/>
                </a:cubicBezTo>
                <a:cubicBezTo>
                  <a:pt x="2884471" y="881691"/>
                  <a:pt x="2678487" y="770986"/>
                  <a:pt x="2496208" y="77098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0" name="Rounded Rectangle 3">
            <a:extLst>
              <a:ext uri="{FF2B5EF4-FFF2-40B4-BE49-F238E27FC236}">
                <a16:creationId xmlns:a16="http://schemas.microsoft.com/office/drawing/2014/main" xmlns="" id="{C2FE4DD9-BD0F-42FA-8558-1E2788EACC02}"/>
              </a:ext>
            </a:extLst>
          </p:cNvPr>
          <p:cNvSpPr>
            <a:spLocks noChangeAspect="1"/>
          </p:cNvSpPr>
          <p:nvPr/>
        </p:nvSpPr>
        <p:spPr>
          <a:xfrm>
            <a:off x="6121262" y="5634756"/>
            <a:ext cx="519265" cy="519265"/>
          </a:xfrm>
          <a:custGeom>
            <a:avLst/>
            <a:gdLst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59137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960000" h="396000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26764" y="685506"/>
                  <a:pt x="3369037" y="704441"/>
                </a:cubicBezTo>
                <a:cubicBezTo>
                  <a:pt x="3391941" y="556446"/>
                  <a:pt x="3409927" y="381656"/>
                  <a:pt x="3410216" y="195189"/>
                </a:cubicBezTo>
                <a:cubicBezTo>
                  <a:pt x="3239930" y="163882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1" name="Rounded Rectangle 10">
            <a:extLst>
              <a:ext uri="{FF2B5EF4-FFF2-40B4-BE49-F238E27FC236}">
                <a16:creationId xmlns:a16="http://schemas.microsoft.com/office/drawing/2014/main" xmlns="" id="{798E328E-1056-4BD6-8D0A-FEC675AE63E6}"/>
              </a:ext>
            </a:extLst>
          </p:cNvPr>
          <p:cNvSpPr>
            <a:spLocks noChangeAspect="1"/>
          </p:cNvSpPr>
          <p:nvPr/>
        </p:nvSpPr>
        <p:spPr>
          <a:xfrm>
            <a:off x="7836637" y="5624208"/>
            <a:ext cx="521115" cy="529812"/>
          </a:xfrm>
          <a:custGeom>
            <a:avLst/>
            <a:gdLst/>
            <a:ahLst/>
            <a:cxnLst/>
            <a:rect l="l" t="t" r="r" b="b"/>
            <a:pathLst>
              <a:path w="3186824" h="3240000">
                <a:moveTo>
                  <a:pt x="2141174" y="1384899"/>
                </a:moveTo>
                <a:lnTo>
                  <a:pt x="2141174" y="1528887"/>
                </a:lnTo>
                <a:lnTo>
                  <a:pt x="1997174" y="1528887"/>
                </a:lnTo>
                <a:lnTo>
                  <a:pt x="1997174" y="1744911"/>
                </a:lnTo>
                <a:lnTo>
                  <a:pt x="2141174" y="1744911"/>
                </a:lnTo>
                <a:lnTo>
                  <a:pt x="2141174" y="1888899"/>
                </a:lnTo>
                <a:lnTo>
                  <a:pt x="2357174" y="1888899"/>
                </a:lnTo>
                <a:lnTo>
                  <a:pt x="2357174" y="1744911"/>
                </a:lnTo>
                <a:lnTo>
                  <a:pt x="2501174" y="1744911"/>
                </a:lnTo>
                <a:lnTo>
                  <a:pt x="2501174" y="1528887"/>
                </a:lnTo>
                <a:lnTo>
                  <a:pt x="2357174" y="1528887"/>
                </a:lnTo>
                <a:lnTo>
                  <a:pt x="2357174" y="1384899"/>
                </a:lnTo>
                <a:close/>
                <a:moveTo>
                  <a:pt x="1286582" y="1008157"/>
                </a:moveTo>
                <a:cubicBezTo>
                  <a:pt x="1148208" y="1006486"/>
                  <a:pt x="1009270" y="1051569"/>
                  <a:pt x="894997" y="1143711"/>
                </a:cubicBezTo>
                <a:cubicBezTo>
                  <a:pt x="666451" y="1327995"/>
                  <a:pt x="600947" y="1648602"/>
                  <a:pt x="738892" y="1907765"/>
                </a:cubicBezTo>
                <a:cubicBezTo>
                  <a:pt x="876837" y="2166928"/>
                  <a:pt x="1179371" y="2291639"/>
                  <a:pt x="1459875" y="2204971"/>
                </a:cubicBezTo>
                <a:cubicBezTo>
                  <a:pt x="1676459" y="2138053"/>
                  <a:pt x="1832801" y="1959669"/>
                  <a:pt x="1876637" y="1747242"/>
                </a:cubicBezTo>
                <a:lnTo>
                  <a:pt x="1879565" y="1747242"/>
                </a:lnTo>
                <a:lnTo>
                  <a:pt x="1879565" y="1728291"/>
                </a:lnTo>
                <a:cubicBezTo>
                  <a:pt x="1891883" y="1671800"/>
                  <a:pt x="1894168" y="1612713"/>
                  <a:pt x="1887545" y="1552862"/>
                </a:cubicBezTo>
                <a:lnTo>
                  <a:pt x="1879565" y="1553745"/>
                </a:lnTo>
                <a:lnTo>
                  <a:pt x="1879565" y="1531218"/>
                </a:lnTo>
                <a:lnTo>
                  <a:pt x="1231565" y="1531218"/>
                </a:lnTo>
                <a:lnTo>
                  <a:pt x="1231565" y="1747242"/>
                </a:lnTo>
                <a:lnTo>
                  <a:pt x="1565835" y="1747242"/>
                </a:lnTo>
                <a:cubicBezTo>
                  <a:pt x="1530201" y="1827940"/>
                  <a:pt x="1460959" y="1892348"/>
                  <a:pt x="1371795" y="1919897"/>
                </a:cubicBezTo>
                <a:cubicBezTo>
                  <a:pt x="1228031" y="1964316"/>
                  <a:pt x="1072976" y="1900399"/>
                  <a:pt x="1002277" y="1767573"/>
                </a:cubicBezTo>
                <a:cubicBezTo>
                  <a:pt x="931578" y="1634747"/>
                  <a:pt x="965150" y="1470429"/>
                  <a:pt x="1082284" y="1375980"/>
                </a:cubicBezTo>
                <a:cubicBezTo>
                  <a:pt x="1199418" y="1281531"/>
                  <a:pt x="1367118" y="1283556"/>
                  <a:pt x="1481937" y="1380807"/>
                </a:cubicBezTo>
                <a:lnTo>
                  <a:pt x="1674778" y="1153129"/>
                </a:lnTo>
                <a:cubicBezTo>
                  <a:pt x="1562764" y="1058254"/>
                  <a:pt x="1424955" y="1009828"/>
                  <a:pt x="1286582" y="1008157"/>
                </a:cubicBezTo>
                <a:close/>
                <a:moveTo>
                  <a:pt x="293028" y="0"/>
                </a:moveTo>
                <a:lnTo>
                  <a:pt x="2893796" y="0"/>
                </a:lnTo>
                <a:cubicBezTo>
                  <a:pt x="3055631" y="0"/>
                  <a:pt x="3186824" y="131193"/>
                  <a:pt x="3186824" y="293028"/>
                </a:cubicBezTo>
                <a:lnTo>
                  <a:pt x="3186824" y="2946972"/>
                </a:lnTo>
                <a:cubicBezTo>
                  <a:pt x="3186824" y="3108807"/>
                  <a:pt x="3055631" y="3240000"/>
                  <a:pt x="2893796" y="3240000"/>
                </a:cubicBezTo>
                <a:lnTo>
                  <a:pt x="293028" y="3240000"/>
                </a:lnTo>
                <a:cubicBezTo>
                  <a:pt x="131193" y="3240000"/>
                  <a:pt x="0" y="3108807"/>
                  <a:pt x="0" y="2946972"/>
                </a:cubicBezTo>
                <a:lnTo>
                  <a:pt x="0" y="293028"/>
                </a:lnTo>
                <a:cubicBezTo>
                  <a:pt x="0" y="131193"/>
                  <a:pt x="131193" y="0"/>
                  <a:pt x="29302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2" name="Block Arc 6">
            <a:extLst>
              <a:ext uri="{FF2B5EF4-FFF2-40B4-BE49-F238E27FC236}">
                <a16:creationId xmlns:a16="http://schemas.microsoft.com/office/drawing/2014/main" xmlns="" id="{62965521-2EFF-4BE9-866C-3D9369FA5C74}"/>
              </a:ext>
            </a:extLst>
          </p:cNvPr>
          <p:cNvSpPr/>
          <p:nvPr/>
        </p:nvSpPr>
        <p:spPr>
          <a:xfrm>
            <a:off x="8626102" y="5660698"/>
            <a:ext cx="488516" cy="493322"/>
          </a:xfrm>
          <a:custGeom>
            <a:avLst/>
            <a:gdLst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151233"/>
              <a:gd name="connsiteY0" fmla="*/ 2175617 h 3221116"/>
              <a:gd name="connsiteX1" fmla="*/ 2658205 w 3151233"/>
              <a:gd name="connsiteY1" fmla="*/ 2178566 h 3221116"/>
              <a:gd name="connsiteX2" fmla="*/ 2664630 w 3151233"/>
              <a:gd name="connsiteY2" fmla="*/ 2175617 h 3221116"/>
              <a:gd name="connsiteX3" fmla="*/ 1477043 w 3151233"/>
              <a:gd name="connsiteY3" fmla="*/ 1144372 h 3221116"/>
              <a:gd name="connsiteX4" fmla="*/ 1409070 w 3151233"/>
              <a:gd name="connsiteY4" fmla="*/ 1159393 h 3221116"/>
              <a:gd name="connsiteX5" fmla="*/ 1152384 w 3151233"/>
              <a:gd name="connsiteY5" fmla="*/ 1703728 h 3221116"/>
              <a:gd name="connsiteX6" fmla="*/ 1514013 w 3151233"/>
              <a:gd name="connsiteY6" fmla="*/ 2152290 h 3221116"/>
              <a:gd name="connsiteX7" fmla="*/ 1850815 w 3151233"/>
              <a:gd name="connsiteY7" fmla="*/ 1654259 h 3221116"/>
              <a:gd name="connsiteX8" fmla="*/ 1830467 w 3151233"/>
              <a:gd name="connsiteY8" fmla="*/ 1515986 h 3221116"/>
              <a:gd name="connsiteX9" fmla="*/ 1477043 w 3151233"/>
              <a:gd name="connsiteY9" fmla="*/ 1144372 h 3221116"/>
              <a:gd name="connsiteX10" fmla="*/ 1651152 w 3151233"/>
              <a:gd name="connsiteY10" fmla="*/ 501 h 3221116"/>
              <a:gd name="connsiteX11" fmla="*/ 2580395 w 3151233"/>
              <a:gd name="connsiteY11" fmla="*/ 324821 h 3221116"/>
              <a:gd name="connsiteX12" fmla="*/ 3030464 w 3151233"/>
              <a:gd name="connsiteY12" fmla="*/ 2249544 h 3221116"/>
              <a:gd name="connsiteX13" fmla="*/ 2585849 w 3151233"/>
              <a:gd name="connsiteY13" fmla="*/ 2588887 h 3221116"/>
              <a:gd name="connsiteX14" fmla="*/ 1973374 w 3151233"/>
              <a:gd name="connsiteY14" fmla="*/ 2195096 h 3221116"/>
              <a:gd name="connsiteX15" fmla="*/ 1390827 w 3151233"/>
              <a:gd name="connsiteY15" fmla="*/ 2527630 h 3221116"/>
              <a:gd name="connsiteX16" fmla="*/ 783896 w 3151233"/>
              <a:gd name="connsiteY16" fmla="*/ 1665044 h 3221116"/>
              <a:gd name="connsiteX17" fmla="*/ 1268509 w 3151233"/>
              <a:gd name="connsiteY17" fmla="*/ 819983 h 3221116"/>
              <a:gd name="connsiteX18" fmla="*/ 1328805 w 3151233"/>
              <a:gd name="connsiteY18" fmla="*/ 807930 h 3221116"/>
              <a:gd name="connsiteX19" fmla="*/ 1390827 w 3151233"/>
              <a:gd name="connsiteY19" fmla="*/ 802457 h 3221116"/>
              <a:gd name="connsiteX20" fmla="*/ 1462242 w 3151233"/>
              <a:gd name="connsiteY20" fmla="*/ 801708 h 3221116"/>
              <a:gd name="connsiteX21" fmla="*/ 1956122 w 3151233"/>
              <a:gd name="connsiteY21" fmla="*/ 1110076 h 3221116"/>
              <a:gd name="connsiteX22" fmla="*/ 1973374 w 3151233"/>
              <a:gd name="connsiteY22" fmla="*/ 875315 h 3221116"/>
              <a:gd name="connsiteX23" fmla="*/ 2333414 w 3151233"/>
              <a:gd name="connsiteY23" fmla="*/ 875315 h 3221116"/>
              <a:gd name="connsiteX24" fmla="*/ 2324788 w 3151233"/>
              <a:gd name="connsiteY24" fmla="*/ 2054049 h 3221116"/>
              <a:gd name="connsiteX25" fmla="*/ 2661746 w 3151233"/>
              <a:gd name="connsiteY25" fmla="*/ 2179658 h 3221116"/>
              <a:gd name="connsiteX26" fmla="*/ 2691046 w 3151233"/>
              <a:gd name="connsiteY26" fmla="*/ 2188689 h 3221116"/>
              <a:gd name="connsiteX27" fmla="*/ 2667011 w 3151233"/>
              <a:gd name="connsiteY27" fmla="*/ 2175828 h 3221116"/>
              <a:gd name="connsiteX28" fmla="*/ 2332141 w 3151233"/>
              <a:gd name="connsiteY28" fmla="*/ 653899 h 3221116"/>
              <a:gd name="connsiteX29" fmla="*/ 776764 w 3151233"/>
              <a:gd name="connsiteY29" fmla="*/ 749845 h 3221116"/>
              <a:gd name="connsiteX30" fmla="*/ 631487 w 3151233"/>
              <a:gd name="connsiteY30" fmla="*/ 2301392 h 3221116"/>
              <a:gd name="connsiteX31" fmla="*/ 2142017 w 3151233"/>
              <a:gd name="connsiteY31" fmla="*/ 2684410 h 3221116"/>
              <a:gd name="connsiteX32" fmla="*/ 2324866 w 3151233"/>
              <a:gd name="connsiteY32" fmla="*/ 3053856 h 3221116"/>
              <a:gd name="connsiteX33" fmla="*/ 294693 w 3151233"/>
              <a:gd name="connsiteY33" fmla="*/ 2539075 h 3221116"/>
              <a:gd name="connsiteX34" fmla="*/ 489947 w 3151233"/>
              <a:gd name="connsiteY34" fmla="*/ 453774 h 3221116"/>
              <a:gd name="connsiteX35" fmla="*/ 1651152 w 3151233"/>
              <a:gd name="connsiteY35" fmla="*/ 501 h 3221116"/>
              <a:gd name="connsiteX0" fmla="*/ 2664630 w 3161851"/>
              <a:gd name="connsiteY0" fmla="*/ 2175617 h 3221116"/>
              <a:gd name="connsiteX1" fmla="*/ 2658205 w 3161851"/>
              <a:gd name="connsiteY1" fmla="*/ 2178566 h 3221116"/>
              <a:gd name="connsiteX2" fmla="*/ 2664630 w 3161851"/>
              <a:gd name="connsiteY2" fmla="*/ 2175617 h 3221116"/>
              <a:gd name="connsiteX3" fmla="*/ 1477043 w 3161851"/>
              <a:gd name="connsiteY3" fmla="*/ 1144372 h 3221116"/>
              <a:gd name="connsiteX4" fmla="*/ 1409070 w 3161851"/>
              <a:gd name="connsiteY4" fmla="*/ 1159393 h 3221116"/>
              <a:gd name="connsiteX5" fmla="*/ 1152384 w 3161851"/>
              <a:gd name="connsiteY5" fmla="*/ 1703728 h 3221116"/>
              <a:gd name="connsiteX6" fmla="*/ 1514013 w 3161851"/>
              <a:gd name="connsiteY6" fmla="*/ 2152290 h 3221116"/>
              <a:gd name="connsiteX7" fmla="*/ 1850815 w 3161851"/>
              <a:gd name="connsiteY7" fmla="*/ 1654259 h 3221116"/>
              <a:gd name="connsiteX8" fmla="*/ 1830467 w 3161851"/>
              <a:gd name="connsiteY8" fmla="*/ 1515986 h 3221116"/>
              <a:gd name="connsiteX9" fmla="*/ 1477043 w 3161851"/>
              <a:gd name="connsiteY9" fmla="*/ 1144372 h 3221116"/>
              <a:gd name="connsiteX10" fmla="*/ 1651152 w 3161851"/>
              <a:gd name="connsiteY10" fmla="*/ 501 h 3221116"/>
              <a:gd name="connsiteX11" fmla="*/ 2580395 w 3161851"/>
              <a:gd name="connsiteY11" fmla="*/ 324821 h 3221116"/>
              <a:gd name="connsiteX12" fmla="*/ 3030464 w 3161851"/>
              <a:gd name="connsiteY12" fmla="*/ 2249544 h 3221116"/>
              <a:gd name="connsiteX13" fmla="*/ 2585849 w 3161851"/>
              <a:gd name="connsiteY13" fmla="*/ 2588887 h 3221116"/>
              <a:gd name="connsiteX14" fmla="*/ 1973374 w 3161851"/>
              <a:gd name="connsiteY14" fmla="*/ 2195096 h 3221116"/>
              <a:gd name="connsiteX15" fmla="*/ 1390827 w 3161851"/>
              <a:gd name="connsiteY15" fmla="*/ 2527630 h 3221116"/>
              <a:gd name="connsiteX16" fmla="*/ 783896 w 3161851"/>
              <a:gd name="connsiteY16" fmla="*/ 1665044 h 3221116"/>
              <a:gd name="connsiteX17" fmla="*/ 1268509 w 3161851"/>
              <a:gd name="connsiteY17" fmla="*/ 819983 h 3221116"/>
              <a:gd name="connsiteX18" fmla="*/ 1328805 w 3161851"/>
              <a:gd name="connsiteY18" fmla="*/ 807930 h 3221116"/>
              <a:gd name="connsiteX19" fmla="*/ 1390827 w 3161851"/>
              <a:gd name="connsiteY19" fmla="*/ 802457 h 3221116"/>
              <a:gd name="connsiteX20" fmla="*/ 1462242 w 3161851"/>
              <a:gd name="connsiteY20" fmla="*/ 801708 h 3221116"/>
              <a:gd name="connsiteX21" fmla="*/ 1956122 w 3161851"/>
              <a:gd name="connsiteY21" fmla="*/ 1110076 h 3221116"/>
              <a:gd name="connsiteX22" fmla="*/ 1973374 w 3161851"/>
              <a:gd name="connsiteY22" fmla="*/ 875315 h 3221116"/>
              <a:gd name="connsiteX23" fmla="*/ 2333414 w 3161851"/>
              <a:gd name="connsiteY23" fmla="*/ 875315 h 3221116"/>
              <a:gd name="connsiteX24" fmla="*/ 2324788 w 3161851"/>
              <a:gd name="connsiteY24" fmla="*/ 2054049 h 3221116"/>
              <a:gd name="connsiteX25" fmla="*/ 2661746 w 3161851"/>
              <a:gd name="connsiteY25" fmla="*/ 2179658 h 3221116"/>
              <a:gd name="connsiteX26" fmla="*/ 2691046 w 3161851"/>
              <a:gd name="connsiteY26" fmla="*/ 2188689 h 3221116"/>
              <a:gd name="connsiteX27" fmla="*/ 2667011 w 3161851"/>
              <a:gd name="connsiteY27" fmla="*/ 2175828 h 3221116"/>
              <a:gd name="connsiteX28" fmla="*/ 2332141 w 3161851"/>
              <a:gd name="connsiteY28" fmla="*/ 653899 h 3221116"/>
              <a:gd name="connsiteX29" fmla="*/ 776764 w 3161851"/>
              <a:gd name="connsiteY29" fmla="*/ 749845 h 3221116"/>
              <a:gd name="connsiteX30" fmla="*/ 631487 w 3161851"/>
              <a:gd name="connsiteY30" fmla="*/ 2301392 h 3221116"/>
              <a:gd name="connsiteX31" fmla="*/ 2142017 w 3161851"/>
              <a:gd name="connsiteY31" fmla="*/ 2684410 h 3221116"/>
              <a:gd name="connsiteX32" fmla="*/ 2324866 w 3161851"/>
              <a:gd name="connsiteY32" fmla="*/ 3053856 h 3221116"/>
              <a:gd name="connsiteX33" fmla="*/ 294693 w 3161851"/>
              <a:gd name="connsiteY33" fmla="*/ 2539075 h 3221116"/>
              <a:gd name="connsiteX34" fmla="*/ 489947 w 3161851"/>
              <a:gd name="connsiteY34" fmla="*/ 453774 h 3221116"/>
              <a:gd name="connsiteX35" fmla="*/ 1651152 w 3161851"/>
              <a:gd name="connsiteY35" fmla="*/ 501 h 3221116"/>
              <a:gd name="connsiteX0" fmla="*/ 2664630 w 3182629"/>
              <a:gd name="connsiteY0" fmla="*/ 2175617 h 3221116"/>
              <a:gd name="connsiteX1" fmla="*/ 2658205 w 3182629"/>
              <a:gd name="connsiteY1" fmla="*/ 2178566 h 3221116"/>
              <a:gd name="connsiteX2" fmla="*/ 2664630 w 3182629"/>
              <a:gd name="connsiteY2" fmla="*/ 2175617 h 3221116"/>
              <a:gd name="connsiteX3" fmla="*/ 1477043 w 3182629"/>
              <a:gd name="connsiteY3" fmla="*/ 1144372 h 3221116"/>
              <a:gd name="connsiteX4" fmla="*/ 1409070 w 3182629"/>
              <a:gd name="connsiteY4" fmla="*/ 1159393 h 3221116"/>
              <a:gd name="connsiteX5" fmla="*/ 1152384 w 3182629"/>
              <a:gd name="connsiteY5" fmla="*/ 1703728 h 3221116"/>
              <a:gd name="connsiteX6" fmla="*/ 1514013 w 3182629"/>
              <a:gd name="connsiteY6" fmla="*/ 2152290 h 3221116"/>
              <a:gd name="connsiteX7" fmla="*/ 1850815 w 3182629"/>
              <a:gd name="connsiteY7" fmla="*/ 1654259 h 3221116"/>
              <a:gd name="connsiteX8" fmla="*/ 1830467 w 3182629"/>
              <a:gd name="connsiteY8" fmla="*/ 1515986 h 3221116"/>
              <a:gd name="connsiteX9" fmla="*/ 1477043 w 3182629"/>
              <a:gd name="connsiteY9" fmla="*/ 1144372 h 3221116"/>
              <a:gd name="connsiteX10" fmla="*/ 1651152 w 3182629"/>
              <a:gd name="connsiteY10" fmla="*/ 501 h 3221116"/>
              <a:gd name="connsiteX11" fmla="*/ 2580395 w 3182629"/>
              <a:gd name="connsiteY11" fmla="*/ 324821 h 3221116"/>
              <a:gd name="connsiteX12" fmla="*/ 3030464 w 3182629"/>
              <a:gd name="connsiteY12" fmla="*/ 2249544 h 3221116"/>
              <a:gd name="connsiteX13" fmla="*/ 2585849 w 3182629"/>
              <a:gd name="connsiteY13" fmla="*/ 2588887 h 3221116"/>
              <a:gd name="connsiteX14" fmla="*/ 1973374 w 3182629"/>
              <a:gd name="connsiteY14" fmla="*/ 2195096 h 3221116"/>
              <a:gd name="connsiteX15" fmla="*/ 1390827 w 3182629"/>
              <a:gd name="connsiteY15" fmla="*/ 2527630 h 3221116"/>
              <a:gd name="connsiteX16" fmla="*/ 783896 w 3182629"/>
              <a:gd name="connsiteY16" fmla="*/ 1665044 h 3221116"/>
              <a:gd name="connsiteX17" fmla="*/ 1268509 w 3182629"/>
              <a:gd name="connsiteY17" fmla="*/ 819983 h 3221116"/>
              <a:gd name="connsiteX18" fmla="*/ 1328805 w 3182629"/>
              <a:gd name="connsiteY18" fmla="*/ 807930 h 3221116"/>
              <a:gd name="connsiteX19" fmla="*/ 1390827 w 3182629"/>
              <a:gd name="connsiteY19" fmla="*/ 802457 h 3221116"/>
              <a:gd name="connsiteX20" fmla="*/ 1462242 w 3182629"/>
              <a:gd name="connsiteY20" fmla="*/ 801708 h 3221116"/>
              <a:gd name="connsiteX21" fmla="*/ 1956122 w 3182629"/>
              <a:gd name="connsiteY21" fmla="*/ 1110076 h 3221116"/>
              <a:gd name="connsiteX22" fmla="*/ 1973374 w 3182629"/>
              <a:gd name="connsiteY22" fmla="*/ 875315 h 3221116"/>
              <a:gd name="connsiteX23" fmla="*/ 2333414 w 3182629"/>
              <a:gd name="connsiteY23" fmla="*/ 875315 h 3221116"/>
              <a:gd name="connsiteX24" fmla="*/ 2324788 w 3182629"/>
              <a:gd name="connsiteY24" fmla="*/ 2054049 h 3221116"/>
              <a:gd name="connsiteX25" fmla="*/ 2661746 w 3182629"/>
              <a:gd name="connsiteY25" fmla="*/ 2179658 h 3221116"/>
              <a:gd name="connsiteX26" fmla="*/ 2691046 w 3182629"/>
              <a:gd name="connsiteY26" fmla="*/ 2188689 h 3221116"/>
              <a:gd name="connsiteX27" fmla="*/ 2667011 w 3182629"/>
              <a:gd name="connsiteY27" fmla="*/ 2175828 h 3221116"/>
              <a:gd name="connsiteX28" fmla="*/ 2332141 w 3182629"/>
              <a:gd name="connsiteY28" fmla="*/ 653899 h 3221116"/>
              <a:gd name="connsiteX29" fmla="*/ 776764 w 3182629"/>
              <a:gd name="connsiteY29" fmla="*/ 749845 h 3221116"/>
              <a:gd name="connsiteX30" fmla="*/ 631487 w 3182629"/>
              <a:gd name="connsiteY30" fmla="*/ 2301392 h 3221116"/>
              <a:gd name="connsiteX31" fmla="*/ 2142017 w 3182629"/>
              <a:gd name="connsiteY31" fmla="*/ 2684410 h 3221116"/>
              <a:gd name="connsiteX32" fmla="*/ 2324866 w 3182629"/>
              <a:gd name="connsiteY32" fmla="*/ 3053856 h 3221116"/>
              <a:gd name="connsiteX33" fmla="*/ 294693 w 3182629"/>
              <a:gd name="connsiteY33" fmla="*/ 2539075 h 3221116"/>
              <a:gd name="connsiteX34" fmla="*/ 489947 w 3182629"/>
              <a:gd name="connsiteY34" fmla="*/ 453774 h 3221116"/>
              <a:gd name="connsiteX35" fmla="*/ 1651152 w 3182629"/>
              <a:gd name="connsiteY35" fmla="*/ 501 h 3221116"/>
              <a:gd name="connsiteX0" fmla="*/ 2664630 w 3189723"/>
              <a:gd name="connsiteY0" fmla="*/ 2175617 h 3221116"/>
              <a:gd name="connsiteX1" fmla="*/ 2658205 w 3189723"/>
              <a:gd name="connsiteY1" fmla="*/ 2178566 h 3221116"/>
              <a:gd name="connsiteX2" fmla="*/ 2664630 w 3189723"/>
              <a:gd name="connsiteY2" fmla="*/ 2175617 h 3221116"/>
              <a:gd name="connsiteX3" fmla="*/ 1477043 w 3189723"/>
              <a:gd name="connsiteY3" fmla="*/ 1144372 h 3221116"/>
              <a:gd name="connsiteX4" fmla="*/ 1409070 w 3189723"/>
              <a:gd name="connsiteY4" fmla="*/ 1159393 h 3221116"/>
              <a:gd name="connsiteX5" fmla="*/ 1152384 w 3189723"/>
              <a:gd name="connsiteY5" fmla="*/ 1703728 h 3221116"/>
              <a:gd name="connsiteX6" fmla="*/ 1514013 w 3189723"/>
              <a:gd name="connsiteY6" fmla="*/ 2152290 h 3221116"/>
              <a:gd name="connsiteX7" fmla="*/ 1850815 w 3189723"/>
              <a:gd name="connsiteY7" fmla="*/ 1654259 h 3221116"/>
              <a:gd name="connsiteX8" fmla="*/ 1830467 w 3189723"/>
              <a:gd name="connsiteY8" fmla="*/ 1515986 h 3221116"/>
              <a:gd name="connsiteX9" fmla="*/ 1477043 w 3189723"/>
              <a:gd name="connsiteY9" fmla="*/ 1144372 h 3221116"/>
              <a:gd name="connsiteX10" fmla="*/ 1651152 w 3189723"/>
              <a:gd name="connsiteY10" fmla="*/ 501 h 3221116"/>
              <a:gd name="connsiteX11" fmla="*/ 2580395 w 3189723"/>
              <a:gd name="connsiteY11" fmla="*/ 324821 h 3221116"/>
              <a:gd name="connsiteX12" fmla="*/ 3030464 w 3189723"/>
              <a:gd name="connsiteY12" fmla="*/ 2249544 h 3221116"/>
              <a:gd name="connsiteX13" fmla="*/ 2585849 w 3189723"/>
              <a:gd name="connsiteY13" fmla="*/ 2588887 h 3221116"/>
              <a:gd name="connsiteX14" fmla="*/ 1973374 w 3189723"/>
              <a:gd name="connsiteY14" fmla="*/ 2195096 h 3221116"/>
              <a:gd name="connsiteX15" fmla="*/ 1390827 w 3189723"/>
              <a:gd name="connsiteY15" fmla="*/ 2527630 h 3221116"/>
              <a:gd name="connsiteX16" fmla="*/ 783896 w 3189723"/>
              <a:gd name="connsiteY16" fmla="*/ 1665044 h 3221116"/>
              <a:gd name="connsiteX17" fmla="*/ 1268509 w 3189723"/>
              <a:gd name="connsiteY17" fmla="*/ 819983 h 3221116"/>
              <a:gd name="connsiteX18" fmla="*/ 1328805 w 3189723"/>
              <a:gd name="connsiteY18" fmla="*/ 807930 h 3221116"/>
              <a:gd name="connsiteX19" fmla="*/ 1390827 w 3189723"/>
              <a:gd name="connsiteY19" fmla="*/ 802457 h 3221116"/>
              <a:gd name="connsiteX20" fmla="*/ 1462242 w 3189723"/>
              <a:gd name="connsiteY20" fmla="*/ 801708 h 3221116"/>
              <a:gd name="connsiteX21" fmla="*/ 1956122 w 3189723"/>
              <a:gd name="connsiteY21" fmla="*/ 1110076 h 3221116"/>
              <a:gd name="connsiteX22" fmla="*/ 1973374 w 3189723"/>
              <a:gd name="connsiteY22" fmla="*/ 875315 h 3221116"/>
              <a:gd name="connsiteX23" fmla="*/ 2333414 w 3189723"/>
              <a:gd name="connsiteY23" fmla="*/ 875315 h 3221116"/>
              <a:gd name="connsiteX24" fmla="*/ 2324788 w 3189723"/>
              <a:gd name="connsiteY24" fmla="*/ 2054049 h 3221116"/>
              <a:gd name="connsiteX25" fmla="*/ 2661746 w 3189723"/>
              <a:gd name="connsiteY25" fmla="*/ 2179658 h 3221116"/>
              <a:gd name="connsiteX26" fmla="*/ 2691046 w 3189723"/>
              <a:gd name="connsiteY26" fmla="*/ 2188689 h 3221116"/>
              <a:gd name="connsiteX27" fmla="*/ 2667011 w 3189723"/>
              <a:gd name="connsiteY27" fmla="*/ 2175828 h 3221116"/>
              <a:gd name="connsiteX28" fmla="*/ 2332141 w 3189723"/>
              <a:gd name="connsiteY28" fmla="*/ 653899 h 3221116"/>
              <a:gd name="connsiteX29" fmla="*/ 776764 w 3189723"/>
              <a:gd name="connsiteY29" fmla="*/ 749845 h 3221116"/>
              <a:gd name="connsiteX30" fmla="*/ 631487 w 3189723"/>
              <a:gd name="connsiteY30" fmla="*/ 2301392 h 3221116"/>
              <a:gd name="connsiteX31" fmla="*/ 2142017 w 3189723"/>
              <a:gd name="connsiteY31" fmla="*/ 2684410 h 3221116"/>
              <a:gd name="connsiteX32" fmla="*/ 2324866 w 3189723"/>
              <a:gd name="connsiteY32" fmla="*/ 3053856 h 3221116"/>
              <a:gd name="connsiteX33" fmla="*/ 294693 w 3189723"/>
              <a:gd name="connsiteY33" fmla="*/ 2539075 h 3221116"/>
              <a:gd name="connsiteX34" fmla="*/ 489947 w 3189723"/>
              <a:gd name="connsiteY34" fmla="*/ 453774 h 3221116"/>
              <a:gd name="connsiteX35" fmla="*/ 1651152 w 3189723"/>
              <a:gd name="connsiteY35" fmla="*/ 501 h 322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189723" h="3221116">
                <a:moveTo>
                  <a:pt x="2664630" y="2175617"/>
                </a:moveTo>
                <a:lnTo>
                  <a:pt x="2658205" y="2178566"/>
                </a:lnTo>
                <a:cubicBezTo>
                  <a:pt x="2662222" y="2175972"/>
                  <a:pt x="2664284" y="2175096"/>
                  <a:pt x="2664630" y="2175617"/>
                </a:cubicBezTo>
                <a:close/>
                <a:moveTo>
                  <a:pt x="1477043" y="1144372"/>
                </a:moveTo>
                <a:lnTo>
                  <a:pt x="1409070" y="1159393"/>
                </a:lnTo>
                <a:cubicBezTo>
                  <a:pt x="1167974" y="1216277"/>
                  <a:pt x="1134894" y="1538245"/>
                  <a:pt x="1152384" y="1703728"/>
                </a:cubicBezTo>
                <a:cubicBezTo>
                  <a:pt x="1169874" y="1869211"/>
                  <a:pt x="1272747" y="2156947"/>
                  <a:pt x="1514013" y="2152290"/>
                </a:cubicBezTo>
                <a:cubicBezTo>
                  <a:pt x="1680659" y="2149073"/>
                  <a:pt x="1865876" y="1940767"/>
                  <a:pt x="1850815" y="1654259"/>
                </a:cubicBezTo>
                <a:cubicBezTo>
                  <a:pt x="1844015" y="1608142"/>
                  <a:pt x="1837162" y="1561942"/>
                  <a:pt x="1830467" y="1515986"/>
                </a:cubicBezTo>
                <a:cubicBezTo>
                  <a:pt x="1779361" y="1292438"/>
                  <a:pt x="1635542" y="1134285"/>
                  <a:pt x="1477043" y="1144372"/>
                </a:cubicBezTo>
                <a:close/>
                <a:moveTo>
                  <a:pt x="1651152" y="501"/>
                </a:moveTo>
                <a:cubicBezTo>
                  <a:pt x="1977584" y="8635"/>
                  <a:pt x="2235425" y="52153"/>
                  <a:pt x="2580395" y="324821"/>
                </a:cubicBezTo>
                <a:cubicBezTo>
                  <a:pt x="3000061" y="656529"/>
                  <a:pt x="3430704" y="1549940"/>
                  <a:pt x="3030464" y="2249544"/>
                </a:cubicBezTo>
                <a:cubicBezTo>
                  <a:pt x="2882259" y="2451798"/>
                  <a:pt x="2785813" y="2507403"/>
                  <a:pt x="2585849" y="2588887"/>
                </a:cubicBezTo>
                <a:cubicBezTo>
                  <a:pt x="2194785" y="2615774"/>
                  <a:pt x="1984876" y="2478759"/>
                  <a:pt x="1973374" y="2195096"/>
                </a:cubicBezTo>
                <a:cubicBezTo>
                  <a:pt x="1841986" y="2496540"/>
                  <a:pt x="1610941" y="2555551"/>
                  <a:pt x="1390827" y="2527630"/>
                </a:cubicBezTo>
                <a:cubicBezTo>
                  <a:pt x="1131071" y="2494680"/>
                  <a:pt x="853863" y="2136270"/>
                  <a:pt x="783896" y="1665044"/>
                </a:cubicBezTo>
                <a:cubicBezTo>
                  <a:pt x="715204" y="1202409"/>
                  <a:pt x="991941" y="900416"/>
                  <a:pt x="1268509" y="819983"/>
                </a:cubicBezTo>
                <a:cubicBezTo>
                  <a:pt x="1288264" y="814237"/>
                  <a:pt x="1308391" y="810536"/>
                  <a:pt x="1328805" y="807930"/>
                </a:cubicBezTo>
                <a:cubicBezTo>
                  <a:pt x="1349219" y="805325"/>
                  <a:pt x="1369921" y="803817"/>
                  <a:pt x="1390827" y="802457"/>
                </a:cubicBezTo>
                <a:cubicBezTo>
                  <a:pt x="1416795" y="800769"/>
                  <a:pt x="1355770" y="788713"/>
                  <a:pt x="1462242" y="801708"/>
                </a:cubicBezTo>
                <a:cubicBezTo>
                  <a:pt x="1599590" y="818472"/>
                  <a:pt x="1776043" y="890774"/>
                  <a:pt x="1956122" y="1110076"/>
                </a:cubicBezTo>
                <a:lnTo>
                  <a:pt x="1973374" y="875315"/>
                </a:lnTo>
                <a:lnTo>
                  <a:pt x="2333414" y="875315"/>
                </a:lnTo>
                <a:cubicBezTo>
                  <a:pt x="2330539" y="1325736"/>
                  <a:pt x="2327663" y="1603628"/>
                  <a:pt x="2324788" y="2054049"/>
                </a:cubicBezTo>
                <a:cubicBezTo>
                  <a:pt x="2290850" y="2479718"/>
                  <a:pt x="2627788" y="2217580"/>
                  <a:pt x="2661746" y="2179658"/>
                </a:cubicBezTo>
                <a:lnTo>
                  <a:pt x="2691046" y="2188689"/>
                </a:lnTo>
                <a:lnTo>
                  <a:pt x="2667011" y="2175828"/>
                </a:lnTo>
                <a:cubicBezTo>
                  <a:pt x="2945550" y="1655295"/>
                  <a:pt x="2803444" y="1009445"/>
                  <a:pt x="2332141" y="653899"/>
                </a:cubicBezTo>
                <a:cubicBezTo>
                  <a:pt x="1860838" y="298353"/>
                  <a:pt x="1200794" y="339069"/>
                  <a:pt x="776764" y="749845"/>
                </a:cubicBezTo>
                <a:cubicBezTo>
                  <a:pt x="352733" y="1160621"/>
                  <a:pt x="291083" y="1819040"/>
                  <a:pt x="631487" y="2301392"/>
                </a:cubicBezTo>
                <a:cubicBezTo>
                  <a:pt x="971891" y="2783745"/>
                  <a:pt x="1612904" y="2946283"/>
                  <a:pt x="2142017" y="2684410"/>
                </a:cubicBezTo>
                <a:lnTo>
                  <a:pt x="2324866" y="3053856"/>
                </a:lnTo>
                <a:cubicBezTo>
                  <a:pt x="1613730" y="3405817"/>
                  <a:pt x="752200" y="3187363"/>
                  <a:pt x="294693" y="2539075"/>
                </a:cubicBezTo>
                <a:cubicBezTo>
                  <a:pt x="-162814" y="1890787"/>
                  <a:pt x="-79956" y="1005863"/>
                  <a:pt x="489947" y="453774"/>
                </a:cubicBezTo>
                <a:cubicBezTo>
                  <a:pt x="810518" y="143225"/>
                  <a:pt x="1231454" y="-9956"/>
                  <a:pt x="1651152" y="50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3" name="Left Arrow 1">
            <a:extLst>
              <a:ext uri="{FF2B5EF4-FFF2-40B4-BE49-F238E27FC236}">
                <a16:creationId xmlns:a16="http://schemas.microsoft.com/office/drawing/2014/main" xmlns="" id="{1947BE1D-5A1D-43CF-B583-1D9110F2864D}"/>
              </a:ext>
            </a:extLst>
          </p:cNvPr>
          <p:cNvSpPr>
            <a:spLocks noChangeAspect="1"/>
          </p:cNvSpPr>
          <p:nvPr/>
        </p:nvSpPr>
        <p:spPr>
          <a:xfrm>
            <a:off x="11088980" y="5624208"/>
            <a:ext cx="544340" cy="529812"/>
          </a:xfrm>
          <a:custGeom>
            <a:avLst/>
            <a:gdLst/>
            <a:ahLst/>
            <a:cxnLst/>
            <a:rect l="l" t="t" r="r" b="b"/>
            <a:pathLst>
              <a:path w="3306630" h="3218379">
                <a:moveTo>
                  <a:pt x="0" y="2085651"/>
                </a:moveTo>
                <a:cubicBezTo>
                  <a:pt x="253919" y="2342528"/>
                  <a:pt x="881542" y="2297196"/>
                  <a:pt x="1388167" y="2271654"/>
                </a:cubicBezTo>
                <a:lnTo>
                  <a:pt x="1417952" y="2988872"/>
                </a:lnTo>
                <a:lnTo>
                  <a:pt x="717647" y="2950294"/>
                </a:lnTo>
                <a:cubicBezTo>
                  <a:pt x="467617" y="2928101"/>
                  <a:pt x="217417" y="2555860"/>
                  <a:pt x="0" y="2085651"/>
                </a:cubicBezTo>
                <a:close/>
                <a:moveTo>
                  <a:pt x="1969797" y="2019847"/>
                </a:moveTo>
                <a:lnTo>
                  <a:pt x="1969797" y="2274913"/>
                </a:lnTo>
                <a:lnTo>
                  <a:pt x="2657809" y="2274913"/>
                </a:lnTo>
                <a:cubicBezTo>
                  <a:pt x="2787205" y="2599270"/>
                  <a:pt x="2968360" y="2923626"/>
                  <a:pt x="2675062" y="2954686"/>
                </a:cubicBezTo>
                <a:lnTo>
                  <a:pt x="1969797" y="2963313"/>
                </a:lnTo>
                <a:lnTo>
                  <a:pt x="1969797" y="3218379"/>
                </a:lnTo>
                <a:lnTo>
                  <a:pt x="1429598" y="2619113"/>
                </a:lnTo>
                <a:close/>
                <a:moveTo>
                  <a:pt x="2961009" y="1275432"/>
                </a:moveTo>
                <a:lnTo>
                  <a:pt x="3277752" y="1901203"/>
                </a:lnTo>
                <a:cubicBezTo>
                  <a:pt x="3383548" y="2128832"/>
                  <a:pt x="3186278" y="2531632"/>
                  <a:pt x="2887773" y="2955026"/>
                </a:cubicBezTo>
                <a:cubicBezTo>
                  <a:pt x="2983276" y="2606687"/>
                  <a:pt x="2630206" y="2085815"/>
                  <a:pt x="2354773" y="1659836"/>
                </a:cubicBezTo>
                <a:close/>
                <a:moveTo>
                  <a:pt x="1019997" y="990789"/>
                </a:moveTo>
                <a:lnTo>
                  <a:pt x="1268877" y="1758248"/>
                </a:lnTo>
                <a:lnTo>
                  <a:pt x="1047983" y="1630715"/>
                </a:lnTo>
                <a:lnTo>
                  <a:pt x="703977" y="2226552"/>
                </a:lnTo>
                <a:cubicBezTo>
                  <a:pt x="358378" y="2176433"/>
                  <a:pt x="-13100" y="2171140"/>
                  <a:pt x="106650" y="1901606"/>
                </a:cubicBezTo>
                <a:lnTo>
                  <a:pt x="451811" y="1286515"/>
                </a:lnTo>
                <a:lnTo>
                  <a:pt x="230918" y="1158982"/>
                </a:lnTo>
                <a:close/>
                <a:moveTo>
                  <a:pt x="2174825" y="119764"/>
                </a:moveTo>
                <a:cubicBezTo>
                  <a:pt x="2220451" y="119103"/>
                  <a:pt x="2264887" y="143875"/>
                  <a:pt x="2308274" y="203493"/>
                </a:cubicBezTo>
                <a:lnTo>
                  <a:pt x="2668377" y="809957"/>
                </a:lnTo>
                <a:lnTo>
                  <a:pt x="2889271" y="682424"/>
                </a:lnTo>
                <a:lnTo>
                  <a:pt x="2640391" y="1449883"/>
                </a:lnTo>
                <a:lnTo>
                  <a:pt x="1851312" y="1281690"/>
                </a:lnTo>
                <a:lnTo>
                  <a:pt x="2072206" y="1154157"/>
                </a:lnTo>
                <a:lnTo>
                  <a:pt x="1728200" y="558321"/>
                </a:lnTo>
                <a:cubicBezTo>
                  <a:pt x="1890352" y="352642"/>
                  <a:pt x="2037947" y="121750"/>
                  <a:pt x="2174825" y="119764"/>
                </a:cubicBezTo>
                <a:close/>
                <a:moveTo>
                  <a:pt x="1831774" y="30"/>
                </a:moveTo>
                <a:cubicBezTo>
                  <a:pt x="1948530" y="539"/>
                  <a:pt x="2073232" y="7407"/>
                  <a:pt x="2202212" y="19111"/>
                </a:cubicBezTo>
                <a:cubicBezTo>
                  <a:pt x="1852790" y="110572"/>
                  <a:pt x="1578238" y="676776"/>
                  <a:pt x="1347045" y="1128297"/>
                </a:cubicBezTo>
                <a:lnTo>
                  <a:pt x="711024" y="795483"/>
                </a:lnTo>
                <a:lnTo>
                  <a:pt x="1094586" y="208291"/>
                </a:lnTo>
                <a:cubicBezTo>
                  <a:pt x="1202761" y="54213"/>
                  <a:pt x="1481508" y="-1496"/>
                  <a:pt x="1831774" y="3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4" name="Oval 35">
            <a:extLst>
              <a:ext uri="{FF2B5EF4-FFF2-40B4-BE49-F238E27FC236}">
                <a16:creationId xmlns:a16="http://schemas.microsoft.com/office/drawing/2014/main" xmlns="" id="{BCF76AF1-1ADE-45FB-9D44-99BC7FEECFA3}"/>
              </a:ext>
            </a:extLst>
          </p:cNvPr>
          <p:cNvSpPr/>
          <p:nvPr/>
        </p:nvSpPr>
        <p:spPr>
          <a:xfrm>
            <a:off x="10359195" y="5625275"/>
            <a:ext cx="426213" cy="537400"/>
          </a:xfrm>
          <a:custGeom>
            <a:avLst/>
            <a:gdLst/>
            <a:ahLst/>
            <a:cxnLst/>
            <a:rect l="l" t="t" r="r" b="b"/>
            <a:pathLst>
              <a:path w="2548531" h="3213371">
                <a:moveTo>
                  <a:pt x="792000" y="2498954"/>
                </a:moveTo>
                <a:lnTo>
                  <a:pt x="792000" y="2641726"/>
                </a:lnTo>
                <a:cubicBezTo>
                  <a:pt x="463357" y="2661706"/>
                  <a:pt x="216000" y="2748872"/>
                  <a:pt x="216000" y="2853371"/>
                </a:cubicBezTo>
                <a:cubicBezTo>
                  <a:pt x="216000" y="2972665"/>
                  <a:pt x="538355" y="3069371"/>
                  <a:pt x="936000" y="3069371"/>
                </a:cubicBezTo>
                <a:cubicBezTo>
                  <a:pt x="1333645" y="3069371"/>
                  <a:pt x="1656000" y="2972665"/>
                  <a:pt x="1656000" y="2853371"/>
                </a:cubicBezTo>
                <a:cubicBezTo>
                  <a:pt x="1656000" y="2748872"/>
                  <a:pt x="1408644" y="2661706"/>
                  <a:pt x="1080000" y="2641726"/>
                </a:cubicBezTo>
                <a:lnTo>
                  <a:pt x="1080000" y="2498954"/>
                </a:lnTo>
                <a:cubicBezTo>
                  <a:pt x="1528614" y="2524263"/>
                  <a:pt x="1872000" y="2673393"/>
                  <a:pt x="1872000" y="2853371"/>
                </a:cubicBezTo>
                <a:cubicBezTo>
                  <a:pt x="1872000" y="3052194"/>
                  <a:pt x="1452939" y="3213371"/>
                  <a:pt x="936000" y="3213371"/>
                </a:cubicBezTo>
                <a:cubicBezTo>
                  <a:pt x="419061" y="3213371"/>
                  <a:pt x="0" y="3052194"/>
                  <a:pt x="0" y="2853371"/>
                </a:cubicBezTo>
                <a:cubicBezTo>
                  <a:pt x="0" y="2673393"/>
                  <a:pt x="343386" y="2524263"/>
                  <a:pt x="792000" y="2498954"/>
                </a:cubicBezTo>
                <a:close/>
                <a:moveTo>
                  <a:pt x="2190403" y="180020"/>
                </a:moveTo>
                <a:cubicBezTo>
                  <a:pt x="2388233" y="180020"/>
                  <a:pt x="2548531" y="236495"/>
                  <a:pt x="2548531" y="306081"/>
                </a:cubicBezTo>
                <a:lnTo>
                  <a:pt x="2548531" y="1314569"/>
                </a:lnTo>
                <a:cubicBezTo>
                  <a:pt x="2548531" y="1244983"/>
                  <a:pt x="2388233" y="1188508"/>
                  <a:pt x="2190403" y="1188508"/>
                </a:cubicBezTo>
                <a:cubicBezTo>
                  <a:pt x="1992574" y="1188508"/>
                  <a:pt x="1832276" y="1244983"/>
                  <a:pt x="1832276" y="1314569"/>
                </a:cubicBezTo>
                <a:cubicBezTo>
                  <a:pt x="1832276" y="1384155"/>
                  <a:pt x="1671978" y="1440630"/>
                  <a:pt x="1474148" y="1440630"/>
                </a:cubicBezTo>
                <a:cubicBezTo>
                  <a:pt x="1276318" y="1440630"/>
                  <a:pt x="1116020" y="1384155"/>
                  <a:pt x="1116020" y="1314569"/>
                </a:cubicBezTo>
                <a:lnTo>
                  <a:pt x="1116020" y="306081"/>
                </a:lnTo>
                <a:cubicBezTo>
                  <a:pt x="1116020" y="375667"/>
                  <a:pt x="1276318" y="432142"/>
                  <a:pt x="1474148" y="432142"/>
                </a:cubicBezTo>
                <a:cubicBezTo>
                  <a:pt x="1671978" y="432142"/>
                  <a:pt x="1832276" y="375667"/>
                  <a:pt x="1832276" y="306081"/>
                </a:cubicBezTo>
                <a:cubicBezTo>
                  <a:pt x="1832276" y="236495"/>
                  <a:pt x="1992574" y="180020"/>
                  <a:pt x="2190403" y="180020"/>
                </a:cubicBezTo>
                <a:close/>
                <a:moveTo>
                  <a:pt x="936000" y="0"/>
                </a:moveTo>
                <a:cubicBezTo>
                  <a:pt x="1035422" y="0"/>
                  <a:pt x="1116020" y="80598"/>
                  <a:pt x="1116020" y="180020"/>
                </a:cubicBezTo>
                <a:cubicBezTo>
                  <a:pt x="1116020" y="246019"/>
                  <a:pt x="1080504" y="303723"/>
                  <a:pt x="1026000" y="332457"/>
                </a:cubicBezTo>
                <a:lnTo>
                  <a:pt x="1026000" y="2887874"/>
                </a:lnTo>
                <a:lnTo>
                  <a:pt x="846000" y="2887874"/>
                </a:lnTo>
                <a:lnTo>
                  <a:pt x="846000" y="332457"/>
                </a:lnTo>
                <a:cubicBezTo>
                  <a:pt x="791497" y="303723"/>
                  <a:pt x="755980" y="246019"/>
                  <a:pt x="755980" y="180020"/>
                </a:cubicBezTo>
                <a:cubicBezTo>
                  <a:pt x="755980" y="80598"/>
                  <a:pt x="836578" y="0"/>
                  <a:pt x="936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2126821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C</a:t>
            </a:r>
          </a:p>
        </p:txBody>
      </p:sp>
      <p:sp>
        <p:nvSpPr>
          <p:cNvPr id="54" name="Isosceles Triangle 68">
            <a:extLst>
              <a:ext uri="{FF2B5EF4-FFF2-40B4-BE49-F238E27FC236}">
                <a16:creationId xmlns:a16="http://schemas.microsoft.com/office/drawing/2014/main" xmlns="" id="{870C564B-4826-4504-AD55-BCA183FFA29B}"/>
              </a:ext>
            </a:extLst>
          </p:cNvPr>
          <p:cNvSpPr/>
          <p:nvPr/>
        </p:nvSpPr>
        <p:spPr>
          <a:xfrm rot="10800000">
            <a:off x="7871934" y="4610240"/>
            <a:ext cx="220703" cy="687310"/>
          </a:xfrm>
          <a:custGeom>
            <a:avLst/>
            <a:gdLst/>
            <a:ahLst/>
            <a:cxnLst/>
            <a:rect l="l" t="t" r="r" b="b"/>
            <a:pathLst>
              <a:path w="1040400" h="3240000">
                <a:moveTo>
                  <a:pt x="41345" y="940666"/>
                </a:moveTo>
                <a:lnTo>
                  <a:pt x="1242" y="653403"/>
                </a:lnTo>
                <a:lnTo>
                  <a:pt x="0" y="653403"/>
                </a:lnTo>
                <a:lnTo>
                  <a:pt x="1057" y="652077"/>
                </a:lnTo>
                <a:lnTo>
                  <a:pt x="447" y="647712"/>
                </a:lnTo>
                <a:lnTo>
                  <a:pt x="4531" y="647712"/>
                </a:lnTo>
                <a:lnTo>
                  <a:pt x="520200" y="0"/>
                </a:lnTo>
                <a:lnTo>
                  <a:pt x="659109" y="174478"/>
                </a:lnTo>
                <a:close/>
                <a:moveTo>
                  <a:pt x="101622" y="1372451"/>
                </a:moveTo>
                <a:lnTo>
                  <a:pt x="61820" y="1087335"/>
                </a:lnTo>
                <a:lnTo>
                  <a:pt x="728036" y="261055"/>
                </a:lnTo>
                <a:lnTo>
                  <a:pt x="870500" y="439998"/>
                </a:lnTo>
                <a:lnTo>
                  <a:pt x="860164" y="431664"/>
                </a:lnTo>
                <a:close/>
                <a:moveTo>
                  <a:pt x="161365" y="1800403"/>
                </a:moveTo>
                <a:lnTo>
                  <a:pt x="122098" y="1519120"/>
                </a:lnTo>
                <a:lnTo>
                  <a:pt x="930953" y="515931"/>
                </a:lnTo>
                <a:lnTo>
                  <a:pt x="1035869" y="647712"/>
                </a:lnTo>
                <a:lnTo>
                  <a:pt x="1039954" y="647712"/>
                </a:lnTo>
                <a:lnTo>
                  <a:pt x="1039345" y="652078"/>
                </a:lnTo>
                <a:lnTo>
                  <a:pt x="1040400" y="653403"/>
                </a:lnTo>
                <a:lnTo>
                  <a:pt x="1039160" y="653403"/>
                </a:lnTo>
                <a:lnTo>
                  <a:pt x="1029316" y="723920"/>
                </a:lnTo>
                <a:close/>
                <a:moveTo>
                  <a:pt x="217894" y="2205330"/>
                </a:moveTo>
                <a:lnTo>
                  <a:pt x="181840" y="1947070"/>
                </a:lnTo>
                <a:lnTo>
                  <a:pt x="1000266" y="932012"/>
                </a:lnTo>
                <a:lnTo>
                  <a:pt x="949113" y="1298429"/>
                </a:lnTo>
                <a:close/>
                <a:moveTo>
                  <a:pt x="330192" y="2564220"/>
                </a:moveTo>
                <a:lnTo>
                  <a:pt x="267995" y="2564220"/>
                </a:lnTo>
                <a:lnTo>
                  <a:pt x="237100" y="2342912"/>
                </a:lnTo>
                <a:lnTo>
                  <a:pt x="242309" y="2347112"/>
                </a:lnTo>
                <a:lnTo>
                  <a:pt x="920063" y="1506522"/>
                </a:lnTo>
                <a:lnTo>
                  <a:pt x="865005" y="1900914"/>
                </a:lnTo>
                <a:close/>
                <a:moveTo>
                  <a:pt x="772406" y="2564220"/>
                </a:moveTo>
                <a:lnTo>
                  <a:pt x="468924" y="2564220"/>
                </a:lnTo>
                <a:lnTo>
                  <a:pt x="835955" y="2109008"/>
                </a:lnTo>
                <a:close/>
                <a:moveTo>
                  <a:pt x="892044" y="3240000"/>
                </a:moveTo>
                <a:lnTo>
                  <a:pt x="148356" y="3240000"/>
                </a:lnTo>
                <a:lnTo>
                  <a:pt x="276144" y="2663936"/>
                </a:lnTo>
                <a:lnTo>
                  <a:pt x="764256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5" name="Rectangle 9">
            <a:extLst>
              <a:ext uri="{FF2B5EF4-FFF2-40B4-BE49-F238E27FC236}">
                <a16:creationId xmlns:a16="http://schemas.microsoft.com/office/drawing/2014/main" xmlns="" id="{F4DF7C3C-D955-465B-A7ED-DA6CEFF74209}"/>
              </a:ext>
            </a:extLst>
          </p:cNvPr>
          <p:cNvSpPr/>
          <p:nvPr/>
        </p:nvSpPr>
        <p:spPr>
          <a:xfrm>
            <a:off x="8435540" y="4689594"/>
            <a:ext cx="529466" cy="528605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Isosceles Triangle 8">
            <a:extLst>
              <a:ext uri="{FF2B5EF4-FFF2-40B4-BE49-F238E27FC236}">
                <a16:creationId xmlns:a16="http://schemas.microsoft.com/office/drawing/2014/main" xmlns="" id="{FED1BF7A-7546-4AF8-89CC-3CEC8A5874C0}"/>
              </a:ext>
            </a:extLst>
          </p:cNvPr>
          <p:cNvSpPr/>
          <p:nvPr/>
        </p:nvSpPr>
        <p:spPr>
          <a:xfrm rot="16200000">
            <a:off x="4359308" y="3634371"/>
            <a:ext cx="444149" cy="529543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7" name="Donut 8">
            <a:extLst>
              <a:ext uri="{FF2B5EF4-FFF2-40B4-BE49-F238E27FC236}">
                <a16:creationId xmlns:a16="http://schemas.microsoft.com/office/drawing/2014/main" xmlns="" id="{E6D41FF5-B672-4C8A-A062-73A4028D9602}"/>
              </a:ext>
            </a:extLst>
          </p:cNvPr>
          <p:cNvSpPr/>
          <p:nvPr/>
        </p:nvSpPr>
        <p:spPr>
          <a:xfrm>
            <a:off x="9475134" y="3608548"/>
            <a:ext cx="486216" cy="581184"/>
          </a:xfrm>
          <a:custGeom>
            <a:avLst/>
            <a:gdLst/>
            <a:ahLst/>
            <a:cxnLst/>
            <a:rect l="l" t="t" r="r" b="b"/>
            <a:pathLst>
              <a:path w="2688046" h="3213079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58" name="Freeform 18">
            <a:extLst>
              <a:ext uri="{FF2B5EF4-FFF2-40B4-BE49-F238E27FC236}">
                <a16:creationId xmlns:a16="http://schemas.microsoft.com/office/drawing/2014/main" xmlns="" id="{F57ADD61-A5C9-4BA6-A485-F46349246C4A}"/>
              </a:ext>
            </a:extLst>
          </p:cNvPr>
          <p:cNvSpPr/>
          <p:nvPr/>
        </p:nvSpPr>
        <p:spPr>
          <a:xfrm>
            <a:off x="10104940" y="4747559"/>
            <a:ext cx="511325" cy="412677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9" name="Oval 7">
            <a:extLst>
              <a:ext uri="{FF2B5EF4-FFF2-40B4-BE49-F238E27FC236}">
                <a16:creationId xmlns:a16="http://schemas.microsoft.com/office/drawing/2014/main" xmlns="" id="{5B3365E1-0E4A-4E37-8487-402BEAEC4C18}"/>
              </a:ext>
            </a:extLst>
          </p:cNvPr>
          <p:cNvSpPr/>
          <p:nvPr/>
        </p:nvSpPr>
        <p:spPr>
          <a:xfrm>
            <a:off x="10252271" y="3641889"/>
            <a:ext cx="514505" cy="51450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0" name="Freeform 20">
            <a:extLst>
              <a:ext uri="{FF2B5EF4-FFF2-40B4-BE49-F238E27FC236}">
                <a16:creationId xmlns:a16="http://schemas.microsoft.com/office/drawing/2014/main" xmlns="" id="{E674EC10-6DF4-4D79-8C68-8E0E302F4814}"/>
              </a:ext>
            </a:extLst>
          </p:cNvPr>
          <p:cNvSpPr/>
          <p:nvPr/>
        </p:nvSpPr>
        <p:spPr>
          <a:xfrm>
            <a:off x="10998217" y="5652772"/>
            <a:ext cx="536427" cy="573297"/>
          </a:xfrm>
          <a:custGeom>
            <a:avLst/>
            <a:gdLst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700645 w 2149434"/>
              <a:gd name="connsiteY3" fmla="*/ 166255 h 2933205"/>
              <a:gd name="connsiteX4" fmla="*/ 676894 w 2149434"/>
              <a:gd name="connsiteY4" fmla="*/ 0 h 2933205"/>
              <a:gd name="connsiteX5" fmla="*/ 2066307 w 2149434"/>
              <a:gd name="connsiteY5" fmla="*/ 819397 h 2933205"/>
              <a:gd name="connsiteX6" fmla="*/ 2149434 w 2149434"/>
              <a:gd name="connsiteY6" fmla="*/ 593766 h 2933205"/>
              <a:gd name="connsiteX7" fmla="*/ 1816925 w 2149434"/>
              <a:gd name="connsiteY7" fmla="*/ 2933205 h 2933205"/>
              <a:gd name="connsiteX8" fmla="*/ 1187533 w 2149434"/>
              <a:gd name="connsiteY8" fmla="*/ 926275 h 2933205"/>
              <a:gd name="connsiteX9" fmla="*/ 1080655 w 2149434"/>
              <a:gd name="connsiteY9" fmla="*/ 1828800 h 2933205"/>
              <a:gd name="connsiteX10" fmla="*/ 914400 w 2149434"/>
              <a:gd name="connsiteY10" fmla="*/ 1448790 h 2933205"/>
              <a:gd name="connsiteX11" fmla="*/ 795647 w 2149434"/>
              <a:gd name="connsiteY11" fmla="*/ 2933205 h 2933205"/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676894 w 2149434"/>
              <a:gd name="connsiteY3" fmla="*/ 0 h 2933205"/>
              <a:gd name="connsiteX4" fmla="*/ 2066307 w 2149434"/>
              <a:gd name="connsiteY4" fmla="*/ 819397 h 2933205"/>
              <a:gd name="connsiteX5" fmla="*/ 2149434 w 2149434"/>
              <a:gd name="connsiteY5" fmla="*/ 593766 h 2933205"/>
              <a:gd name="connsiteX6" fmla="*/ 1816925 w 2149434"/>
              <a:gd name="connsiteY6" fmla="*/ 2933205 h 2933205"/>
              <a:gd name="connsiteX7" fmla="*/ 1187533 w 2149434"/>
              <a:gd name="connsiteY7" fmla="*/ 926275 h 2933205"/>
              <a:gd name="connsiteX8" fmla="*/ 1080655 w 2149434"/>
              <a:gd name="connsiteY8" fmla="*/ 1828800 h 2933205"/>
              <a:gd name="connsiteX9" fmla="*/ 914400 w 2149434"/>
              <a:gd name="connsiteY9" fmla="*/ 1448790 h 2933205"/>
              <a:gd name="connsiteX10" fmla="*/ 795647 w 2149434"/>
              <a:gd name="connsiteY10" fmla="*/ 2933205 h 2933205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095113"/>
              <a:gd name="connsiteY0" fmla="*/ 3150488 h 3150488"/>
              <a:gd name="connsiteX1" fmla="*/ 0 w 2095113"/>
              <a:gd name="connsiteY1" fmla="*/ 1749200 h 3150488"/>
              <a:gd name="connsiteX2" fmla="*/ 463138 w 2095113"/>
              <a:gd name="connsiteY2" fmla="*/ 1951080 h 3150488"/>
              <a:gd name="connsiteX3" fmla="*/ 776482 w 2095113"/>
              <a:gd name="connsiteY3" fmla="*/ 0 h 3150488"/>
              <a:gd name="connsiteX4" fmla="*/ 1975772 w 2095113"/>
              <a:gd name="connsiteY4" fmla="*/ 991413 h 3150488"/>
              <a:gd name="connsiteX5" fmla="*/ 2095113 w 2095113"/>
              <a:gd name="connsiteY5" fmla="*/ 702407 h 3150488"/>
              <a:gd name="connsiteX6" fmla="*/ 1816925 w 2095113"/>
              <a:gd name="connsiteY6" fmla="*/ 3150488 h 3150488"/>
              <a:gd name="connsiteX7" fmla="*/ 1187533 w 2095113"/>
              <a:gd name="connsiteY7" fmla="*/ 1143558 h 3150488"/>
              <a:gd name="connsiteX8" fmla="*/ 1080655 w 2095113"/>
              <a:gd name="connsiteY8" fmla="*/ 2046083 h 3150488"/>
              <a:gd name="connsiteX9" fmla="*/ 914400 w 2095113"/>
              <a:gd name="connsiteY9" fmla="*/ 1666073 h 3150488"/>
              <a:gd name="connsiteX10" fmla="*/ 795647 w 2095113"/>
              <a:gd name="connsiteY10" fmla="*/ 3150488 h 3150488"/>
              <a:gd name="connsiteX0" fmla="*/ 795647 w 2760540"/>
              <a:gd name="connsiteY0" fmla="*/ 3150488 h 3150488"/>
              <a:gd name="connsiteX1" fmla="*/ 0 w 2760540"/>
              <a:gd name="connsiteY1" fmla="*/ 1749200 h 3150488"/>
              <a:gd name="connsiteX2" fmla="*/ 463138 w 2760540"/>
              <a:gd name="connsiteY2" fmla="*/ 1951080 h 3150488"/>
              <a:gd name="connsiteX3" fmla="*/ 776482 w 2760540"/>
              <a:gd name="connsiteY3" fmla="*/ 0 h 3150488"/>
              <a:gd name="connsiteX4" fmla="*/ 1975772 w 2760540"/>
              <a:gd name="connsiteY4" fmla="*/ 991413 h 3150488"/>
              <a:gd name="connsiteX5" fmla="*/ 2095113 w 2760540"/>
              <a:gd name="connsiteY5" fmla="*/ 702407 h 3150488"/>
              <a:gd name="connsiteX6" fmla="*/ 1816925 w 2760540"/>
              <a:gd name="connsiteY6" fmla="*/ 3150488 h 3150488"/>
              <a:gd name="connsiteX7" fmla="*/ 1187533 w 2760540"/>
              <a:gd name="connsiteY7" fmla="*/ 1143558 h 3150488"/>
              <a:gd name="connsiteX8" fmla="*/ 1080655 w 2760540"/>
              <a:gd name="connsiteY8" fmla="*/ 2046083 h 3150488"/>
              <a:gd name="connsiteX9" fmla="*/ 914400 w 2760540"/>
              <a:gd name="connsiteY9" fmla="*/ 1666073 h 3150488"/>
              <a:gd name="connsiteX10" fmla="*/ 795647 w 2760540"/>
              <a:gd name="connsiteY10" fmla="*/ 3150488 h 3150488"/>
              <a:gd name="connsiteX0" fmla="*/ 795647 w 2904019"/>
              <a:gd name="connsiteY0" fmla="*/ 3150488 h 3150488"/>
              <a:gd name="connsiteX1" fmla="*/ 0 w 2904019"/>
              <a:gd name="connsiteY1" fmla="*/ 1749200 h 3150488"/>
              <a:gd name="connsiteX2" fmla="*/ 463138 w 2904019"/>
              <a:gd name="connsiteY2" fmla="*/ 1951080 h 3150488"/>
              <a:gd name="connsiteX3" fmla="*/ 776482 w 2904019"/>
              <a:gd name="connsiteY3" fmla="*/ 0 h 3150488"/>
              <a:gd name="connsiteX4" fmla="*/ 1975772 w 2904019"/>
              <a:gd name="connsiteY4" fmla="*/ 991413 h 3150488"/>
              <a:gd name="connsiteX5" fmla="*/ 2095113 w 2904019"/>
              <a:gd name="connsiteY5" fmla="*/ 702407 h 3150488"/>
              <a:gd name="connsiteX6" fmla="*/ 1816925 w 2904019"/>
              <a:gd name="connsiteY6" fmla="*/ 3150488 h 3150488"/>
              <a:gd name="connsiteX7" fmla="*/ 1187533 w 2904019"/>
              <a:gd name="connsiteY7" fmla="*/ 1143558 h 3150488"/>
              <a:gd name="connsiteX8" fmla="*/ 1080655 w 2904019"/>
              <a:gd name="connsiteY8" fmla="*/ 2046083 h 3150488"/>
              <a:gd name="connsiteX9" fmla="*/ 914400 w 2904019"/>
              <a:gd name="connsiteY9" fmla="*/ 1666073 h 3150488"/>
              <a:gd name="connsiteX10" fmla="*/ 795647 w 2904019"/>
              <a:gd name="connsiteY10" fmla="*/ 3150488 h 3150488"/>
              <a:gd name="connsiteX0" fmla="*/ 795647 w 2905418"/>
              <a:gd name="connsiteY0" fmla="*/ 3150488 h 3186701"/>
              <a:gd name="connsiteX1" fmla="*/ 0 w 2905418"/>
              <a:gd name="connsiteY1" fmla="*/ 1749200 h 3186701"/>
              <a:gd name="connsiteX2" fmla="*/ 463138 w 2905418"/>
              <a:gd name="connsiteY2" fmla="*/ 1951080 h 3186701"/>
              <a:gd name="connsiteX3" fmla="*/ 776482 w 2905418"/>
              <a:gd name="connsiteY3" fmla="*/ 0 h 3186701"/>
              <a:gd name="connsiteX4" fmla="*/ 1975772 w 2905418"/>
              <a:gd name="connsiteY4" fmla="*/ 991413 h 3186701"/>
              <a:gd name="connsiteX5" fmla="*/ 2095113 w 2905418"/>
              <a:gd name="connsiteY5" fmla="*/ 702407 h 3186701"/>
              <a:gd name="connsiteX6" fmla="*/ 1821452 w 2905418"/>
              <a:gd name="connsiteY6" fmla="*/ 3186701 h 3186701"/>
              <a:gd name="connsiteX7" fmla="*/ 1187533 w 2905418"/>
              <a:gd name="connsiteY7" fmla="*/ 1143558 h 3186701"/>
              <a:gd name="connsiteX8" fmla="*/ 1080655 w 2905418"/>
              <a:gd name="connsiteY8" fmla="*/ 2046083 h 3186701"/>
              <a:gd name="connsiteX9" fmla="*/ 914400 w 2905418"/>
              <a:gd name="connsiteY9" fmla="*/ 1666073 h 3186701"/>
              <a:gd name="connsiteX10" fmla="*/ 795647 w 2905418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1975772 w 2937337"/>
              <a:gd name="connsiteY4" fmla="*/ 991413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893849"/>
              <a:gd name="connsiteY0" fmla="*/ 3150488 h 3186701"/>
              <a:gd name="connsiteX1" fmla="*/ 0 w 2893849"/>
              <a:gd name="connsiteY1" fmla="*/ 1749200 h 3186701"/>
              <a:gd name="connsiteX2" fmla="*/ 463138 w 2893849"/>
              <a:gd name="connsiteY2" fmla="*/ 1951080 h 3186701"/>
              <a:gd name="connsiteX3" fmla="*/ 776482 w 2893849"/>
              <a:gd name="connsiteY3" fmla="*/ 0 h 3186701"/>
              <a:gd name="connsiteX4" fmla="*/ 2034620 w 2893849"/>
              <a:gd name="connsiteY4" fmla="*/ 1294704 h 3186701"/>
              <a:gd name="connsiteX5" fmla="*/ 2031739 w 2893849"/>
              <a:gd name="connsiteY5" fmla="*/ 711461 h 3186701"/>
              <a:gd name="connsiteX6" fmla="*/ 1821452 w 2893849"/>
              <a:gd name="connsiteY6" fmla="*/ 3186701 h 3186701"/>
              <a:gd name="connsiteX7" fmla="*/ 1187533 w 2893849"/>
              <a:gd name="connsiteY7" fmla="*/ 1143558 h 3186701"/>
              <a:gd name="connsiteX8" fmla="*/ 1080655 w 2893849"/>
              <a:gd name="connsiteY8" fmla="*/ 2046083 h 3186701"/>
              <a:gd name="connsiteX9" fmla="*/ 914400 w 2893849"/>
              <a:gd name="connsiteY9" fmla="*/ 1666073 h 3186701"/>
              <a:gd name="connsiteX10" fmla="*/ 795647 w 2893849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03465 w 2936139"/>
              <a:gd name="connsiteY0" fmla="*/ 3168594 h 3186701"/>
              <a:gd name="connsiteX1" fmla="*/ 0 w 2936139"/>
              <a:gd name="connsiteY1" fmla="*/ 1726566 h 3186701"/>
              <a:gd name="connsiteX2" fmla="*/ 404291 w 2936139"/>
              <a:gd name="connsiteY2" fmla="*/ 2009927 h 3186701"/>
              <a:gd name="connsiteX3" fmla="*/ 781009 w 2936139"/>
              <a:gd name="connsiteY3" fmla="*/ 0 h 3186701"/>
              <a:gd name="connsiteX4" fmla="*/ 2039147 w 2936139"/>
              <a:gd name="connsiteY4" fmla="*/ 1294704 h 3186701"/>
              <a:gd name="connsiteX5" fmla="*/ 2036266 w 2936139"/>
              <a:gd name="connsiteY5" fmla="*/ 711461 h 3186701"/>
              <a:gd name="connsiteX6" fmla="*/ 1825979 w 2936139"/>
              <a:gd name="connsiteY6" fmla="*/ 3186701 h 3186701"/>
              <a:gd name="connsiteX7" fmla="*/ 1192060 w 2936139"/>
              <a:gd name="connsiteY7" fmla="*/ 1143558 h 3186701"/>
              <a:gd name="connsiteX8" fmla="*/ 1085182 w 2936139"/>
              <a:gd name="connsiteY8" fmla="*/ 2046083 h 3186701"/>
              <a:gd name="connsiteX9" fmla="*/ 918927 w 2936139"/>
              <a:gd name="connsiteY9" fmla="*/ 1666073 h 3186701"/>
              <a:gd name="connsiteX10" fmla="*/ 1103465 w 2936139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897156"/>
              <a:gd name="connsiteY0" fmla="*/ 3168594 h 3173121"/>
              <a:gd name="connsiteX1" fmla="*/ 0 w 2897156"/>
              <a:gd name="connsiteY1" fmla="*/ 1749200 h 3173121"/>
              <a:gd name="connsiteX2" fmla="*/ 449559 w 2897156"/>
              <a:gd name="connsiteY2" fmla="*/ 2009927 h 3173121"/>
              <a:gd name="connsiteX3" fmla="*/ 826277 w 2897156"/>
              <a:gd name="connsiteY3" fmla="*/ 0 h 3173121"/>
              <a:gd name="connsiteX4" fmla="*/ 2084415 w 2897156"/>
              <a:gd name="connsiteY4" fmla="*/ 1294704 h 3173121"/>
              <a:gd name="connsiteX5" fmla="*/ 2081534 w 2897156"/>
              <a:gd name="connsiteY5" fmla="*/ 711461 h 3173121"/>
              <a:gd name="connsiteX6" fmla="*/ 1581537 w 2897156"/>
              <a:gd name="connsiteY6" fmla="*/ 3173121 h 3173121"/>
              <a:gd name="connsiteX7" fmla="*/ 1237328 w 2897156"/>
              <a:gd name="connsiteY7" fmla="*/ 1143558 h 3173121"/>
              <a:gd name="connsiteX8" fmla="*/ 1130450 w 2897156"/>
              <a:gd name="connsiteY8" fmla="*/ 2046083 h 3173121"/>
              <a:gd name="connsiteX9" fmla="*/ 918927 w 2897156"/>
              <a:gd name="connsiteY9" fmla="*/ 1697760 h 3173121"/>
              <a:gd name="connsiteX10" fmla="*/ 1148733 w 2897156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288886 w 2969045"/>
              <a:gd name="connsiteY8" fmla="*/ 2367481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69045" h="3173121">
                <a:moveTo>
                  <a:pt x="1148733" y="3168594"/>
                </a:moveTo>
                <a:cubicBezTo>
                  <a:pt x="-68605" y="2992718"/>
                  <a:pt x="289357" y="2373225"/>
                  <a:pt x="0" y="1749200"/>
                </a:cubicBezTo>
                <a:cubicBezTo>
                  <a:pt x="211718" y="1712379"/>
                  <a:pt x="518500" y="2277611"/>
                  <a:pt x="449559" y="2009927"/>
                </a:cubicBezTo>
                <a:cubicBezTo>
                  <a:pt x="87752" y="952162"/>
                  <a:pt x="1169975" y="921963"/>
                  <a:pt x="826277" y="0"/>
                </a:cubicBezTo>
                <a:cubicBezTo>
                  <a:pt x="1894489" y="60376"/>
                  <a:pt x="1582046" y="1053258"/>
                  <a:pt x="2084415" y="1294704"/>
                </a:cubicBezTo>
                <a:cubicBezTo>
                  <a:pt x="2220765" y="1319082"/>
                  <a:pt x="2384277" y="1207659"/>
                  <a:pt x="2081534" y="711461"/>
                </a:cubicBezTo>
                <a:cubicBezTo>
                  <a:pt x="3844765" y="2025429"/>
                  <a:pt x="2606774" y="3099478"/>
                  <a:pt x="1581537" y="3173121"/>
                </a:cubicBezTo>
                <a:cubicBezTo>
                  <a:pt x="2049242" y="2917586"/>
                  <a:pt x="2204598" y="1824606"/>
                  <a:pt x="1237328" y="1143558"/>
                </a:cubicBezTo>
                <a:cubicBezTo>
                  <a:pt x="1479342" y="1777869"/>
                  <a:pt x="1318476" y="2090782"/>
                  <a:pt x="1162138" y="2408222"/>
                </a:cubicBezTo>
                <a:cubicBezTo>
                  <a:pt x="1159532" y="2246847"/>
                  <a:pt x="1324413" y="1899876"/>
                  <a:pt x="918927" y="1697760"/>
                </a:cubicBezTo>
                <a:cubicBezTo>
                  <a:pt x="1108697" y="2305733"/>
                  <a:pt x="307113" y="2497246"/>
                  <a:pt x="1148733" y="316859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1" name="Rounded Rectangle 25">
            <a:extLst>
              <a:ext uri="{FF2B5EF4-FFF2-40B4-BE49-F238E27FC236}">
                <a16:creationId xmlns:a16="http://schemas.microsoft.com/office/drawing/2014/main" xmlns="" id="{52251A18-A73B-4A26-9FEC-6B831E23205B}"/>
              </a:ext>
            </a:extLst>
          </p:cNvPr>
          <p:cNvSpPr/>
          <p:nvPr/>
        </p:nvSpPr>
        <p:spPr>
          <a:xfrm>
            <a:off x="10972939" y="2640819"/>
            <a:ext cx="586980" cy="430164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2" name="Block Arc 41">
            <a:extLst>
              <a:ext uri="{FF2B5EF4-FFF2-40B4-BE49-F238E27FC236}">
                <a16:creationId xmlns:a16="http://schemas.microsoft.com/office/drawing/2014/main" xmlns="" id="{36DCD789-FED8-401C-8C81-CF9F331DAB6D}"/>
              </a:ext>
            </a:extLst>
          </p:cNvPr>
          <p:cNvSpPr/>
          <p:nvPr/>
        </p:nvSpPr>
        <p:spPr>
          <a:xfrm>
            <a:off x="9454085" y="5654191"/>
            <a:ext cx="563324" cy="570461"/>
          </a:xfrm>
          <a:custGeom>
            <a:avLst/>
            <a:gdLst/>
            <a:ahLst/>
            <a:cxnLst/>
            <a:rect l="l" t="t" r="r" b="b"/>
            <a:pathLst>
              <a:path w="2844151" h="2880180">
                <a:moveTo>
                  <a:pt x="2390187" y="1502145"/>
                </a:moveTo>
                <a:lnTo>
                  <a:pt x="2844151" y="1530794"/>
                </a:lnTo>
                <a:cubicBezTo>
                  <a:pt x="2804784" y="2154619"/>
                  <a:pt x="2367464" y="2681809"/>
                  <a:pt x="1761650" y="2835749"/>
                </a:cubicBezTo>
                <a:cubicBezTo>
                  <a:pt x="1191486" y="2980631"/>
                  <a:pt x="594633" y="2763755"/>
                  <a:pt x="252983" y="2293680"/>
                </a:cubicBezTo>
                <a:lnTo>
                  <a:pt x="102982" y="2380283"/>
                </a:lnTo>
                <a:lnTo>
                  <a:pt x="104524" y="1603708"/>
                </a:lnTo>
                <a:lnTo>
                  <a:pt x="777828" y="1990661"/>
                </a:lnTo>
                <a:lnTo>
                  <a:pt x="648358" y="2065410"/>
                </a:lnTo>
                <a:cubicBezTo>
                  <a:pt x="886760" y="2358087"/>
                  <a:pt x="1276546" y="2489694"/>
                  <a:pt x="1649627" y="2394891"/>
                </a:cubicBezTo>
                <a:cubicBezTo>
                  <a:pt x="2064076" y="2289577"/>
                  <a:pt x="2363256" y="1928916"/>
                  <a:pt x="2390187" y="1502145"/>
                </a:cubicBezTo>
                <a:close/>
                <a:moveTo>
                  <a:pt x="1424249" y="58"/>
                </a:moveTo>
                <a:cubicBezTo>
                  <a:pt x="1880498" y="-4073"/>
                  <a:pt x="2318325" y="209551"/>
                  <a:pt x="2591169" y="586524"/>
                </a:cubicBezTo>
                <a:lnTo>
                  <a:pt x="2741170" y="499921"/>
                </a:lnTo>
                <a:lnTo>
                  <a:pt x="2739628" y="1276497"/>
                </a:lnTo>
                <a:lnTo>
                  <a:pt x="2066324" y="889544"/>
                </a:lnTo>
                <a:lnTo>
                  <a:pt x="2195793" y="814795"/>
                </a:lnTo>
                <a:cubicBezTo>
                  <a:pt x="1957391" y="522118"/>
                  <a:pt x="1567606" y="390511"/>
                  <a:pt x="1194524" y="485313"/>
                </a:cubicBezTo>
                <a:cubicBezTo>
                  <a:pt x="780075" y="590627"/>
                  <a:pt x="480895" y="951288"/>
                  <a:pt x="453964" y="1378059"/>
                </a:cubicBezTo>
                <a:lnTo>
                  <a:pt x="0" y="1349410"/>
                </a:lnTo>
                <a:cubicBezTo>
                  <a:pt x="39367" y="725585"/>
                  <a:pt x="476687" y="198395"/>
                  <a:pt x="1082501" y="44455"/>
                </a:cubicBezTo>
                <a:cubicBezTo>
                  <a:pt x="1196091" y="15591"/>
                  <a:pt x="1310740" y="1086"/>
                  <a:pt x="1424249" y="5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3" name="Round Same Side Corner Rectangle 11">
            <a:extLst>
              <a:ext uri="{FF2B5EF4-FFF2-40B4-BE49-F238E27FC236}">
                <a16:creationId xmlns:a16="http://schemas.microsoft.com/office/drawing/2014/main" xmlns="" id="{AFBCEF67-A3DE-45DE-97FD-374E910A67D8}"/>
              </a:ext>
            </a:extLst>
          </p:cNvPr>
          <p:cNvSpPr/>
          <p:nvPr/>
        </p:nvSpPr>
        <p:spPr>
          <a:xfrm rot="9900000">
            <a:off x="10208910" y="1534987"/>
            <a:ext cx="579867" cy="492485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4" name="Donut 39">
            <a:extLst>
              <a:ext uri="{FF2B5EF4-FFF2-40B4-BE49-F238E27FC236}">
                <a16:creationId xmlns:a16="http://schemas.microsoft.com/office/drawing/2014/main" xmlns="" id="{439297A1-2150-467C-8B3E-08A8C9E0E56F}"/>
              </a:ext>
            </a:extLst>
          </p:cNvPr>
          <p:cNvSpPr/>
          <p:nvPr/>
        </p:nvSpPr>
        <p:spPr>
          <a:xfrm>
            <a:off x="4246301" y="4666128"/>
            <a:ext cx="575536" cy="575536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5" name="Freeform 25">
            <a:extLst>
              <a:ext uri="{FF2B5EF4-FFF2-40B4-BE49-F238E27FC236}">
                <a16:creationId xmlns:a16="http://schemas.microsoft.com/office/drawing/2014/main" xmlns="" id="{115A3EAB-6A86-45ED-8F48-A7797A2D6676}"/>
              </a:ext>
            </a:extLst>
          </p:cNvPr>
          <p:cNvSpPr/>
          <p:nvPr/>
        </p:nvSpPr>
        <p:spPr>
          <a:xfrm>
            <a:off x="8766358" y="3640606"/>
            <a:ext cx="417857" cy="517071"/>
          </a:xfrm>
          <a:custGeom>
            <a:avLst/>
            <a:gdLst>
              <a:gd name="connsiteX0" fmla="*/ 371475 w 1600200"/>
              <a:gd name="connsiteY0" fmla="*/ 0 h 1857375"/>
              <a:gd name="connsiteX1" fmla="*/ 628650 w 1600200"/>
              <a:gd name="connsiteY1" fmla="*/ 523875 h 1857375"/>
              <a:gd name="connsiteX2" fmla="*/ 400050 w 1600200"/>
              <a:gd name="connsiteY2" fmla="*/ 561975 h 1857375"/>
              <a:gd name="connsiteX3" fmla="*/ 1019175 w 1600200"/>
              <a:gd name="connsiteY3" fmla="*/ 1438275 h 1857375"/>
              <a:gd name="connsiteX4" fmla="*/ 1219200 w 1600200"/>
              <a:gd name="connsiteY4" fmla="*/ 1238250 h 1857375"/>
              <a:gd name="connsiteX5" fmla="*/ 1600200 w 1600200"/>
              <a:gd name="connsiteY5" fmla="*/ 1666875 h 1857375"/>
              <a:gd name="connsiteX6" fmla="*/ 1038225 w 1600200"/>
              <a:gd name="connsiteY6" fmla="*/ 1857375 h 1857375"/>
              <a:gd name="connsiteX7" fmla="*/ 0 w 1600200"/>
              <a:gd name="connsiteY7" fmla="*/ 314325 h 1857375"/>
              <a:gd name="connsiteX8" fmla="*/ 371475 w 1600200"/>
              <a:gd name="connsiteY8" fmla="*/ 0 h 1857375"/>
              <a:gd name="connsiteX0" fmla="*/ 371475 w 1600200"/>
              <a:gd name="connsiteY0" fmla="*/ 0 h 1917951"/>
              <a:gd name="connsiteX1" fmla="*/ 628650 w 1600200"/>
              <a:gd name="connsiteY1" fmla="*/ 584451 h 1917951"/>
              <a:gd name="connsiteX2" fmla="*/ 400050 w 1600200"/>
              <a:gd name="connsiteY2" fmla="*/ 622551 h 1917951"/>
              <a:gd name="connsiteX3" fmla="*/ 1019175 w 1600200"/>
              <a:gd name="connsiteY3" fmla="*/ 1498851 h 1917951"/>
              <a:gd name="connsiteX4" fmla="*/ 1219200 w 1600200"/>
              <a:gd name="connsiteY4" fmla="*/ 1298826 h 1917951"/>
              <a:gd name="connsiteX5" fmla="*/ 1600200 w 1600200"/>
              <a:gd name="connsiteY5" fmla="*/ 1727451 h 1917951"/>
              <a:gd name="connsiteX6" fmla="*/ 1038225 w 1600200"/>
              <a:gd name="connsiteY6" fmla="*/ 1917951 h 1917951"/>
              <a:gd name="connsiteX7" fmla="*/ 0 w 1600200"/>
              <a:gd name="connsiteY7" fmla="*/ 374901 h 1917951"/>
              <a:gd name="connsiteX8" fmla="*/ 371475 w 1600200"/>
              <a:gd name="connsiteY8" fmla="*/ 0 h 1917951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544 h 1919495"/>
              <a:gd name="connsiteX1" fmla="*/ 628650 w 1600200"/>
              <a:gd name="connsiteY1" fmla="*/ 585995 h 1919495"/>
              <a:gd name="connsiteX2" fmla="*/ 400050 w 1600200"/>
              <a:gd name="connsiteY2" fmla="*/ 624095 h 1919495"/>
              <a:gd name="connsiteX3" fmla="*/ 1019175 w 1600200"/>
              <a:gd name="connsiteY3" fmla="*/ 1500395 h 1919495"/>
              <a:gd name="connsiteX4" fmla="*/ 1219200 w 1600200"/>
              <a:gd name="connsiteY4" fmla="*/ 1300370 h 1919495"/>
              <a:gd name="connsiteX5" fmla="*/ 1600200 w 1600200"/>
              <a:gd name="connsiteY5" fmla="*/ 1728995 h 1919495"/>
              <a:gd name="connsiteX6" fmla="*/ 1038225 w 1600200"/>
              <a:gd name="connsiteY6" fmla="*/ 1919495 h 1919495"/>
              <a:gd name="connsiteX7" fmla="*/ 0 w 1600200"/>
              <a:gd name="connsiteY7" fmla="*/ 376445 h 1919495"/>
              <a:gd name="connsiteX8" fmla="*/ 371475 w 1600200"/>
              <a:gd name="connsiteY8" fmla="*/ 1544 h 1919495"/>
              <a:gd name="connsiteX0" fmla="*/ 371475 w 1600200"/>
              <a:gd name="connsiteY0" fmla="*/ 1487 h 1919438"/>
              <a:gd name="connsiteX1" fmla="*/ 568075 w 1600200"/>
              <a:gd name="connsiteY1" fmla="*/ 603245 h 1919438"/>
              <a:gd name="connsiteX2" fmla="*/ 400050 w 1600200"/>
              <a:gd name="connsiteY2" fmla="*/ 624038 h 1919438"/>
              <a:gd name="connsiteX3" fmla="*/ 1019175 w 1600200"/>
              <a:gd name="connsiteY3" fmla="*/ 1500338 h 1919438"/>
              <a:gd name="connsiteX4" fmla="*/ 1219200 w 1600200"/>
              <a:gd name="connsiteY4" fmla="*/ 1300313 h 1919438"/>
              <a:gd name="connsiteX5" fmla="*/ 1600200 w 1600200"/>
              <a:gd name="connsiteY5" fmla="*/ 1728938 h 1919438"/>
              <a:gd name="connsiteX6" fmla="*/ 1038225 w 1600200"/>
              <a:gd name="connsiteY6" fmla="*/ 1919438 h 1919438"/>
              <a:gd name="connsiteX7" fmla="*/ 0 w 1600200"/>
              <a:gd name="connsiteY7" fmla="*/ 376388 h 1919438"/>
              <a:gd name="connsiteX8" fmla="*/ 371475 w 1600200"/>
              <a:gd name="connsiteY8" fmla="*/ 1487 h 1919438"/>
              <a:gd name="connsiteX0" fmla="*/ 371475 w 1600200"/>
              <a:gd name="connsiteY0" fmla="*/ 1032 h 1918983"/>
              <a:gd name="connsiteX1" fmla="*/ 568075 w 1600200"/>
              <a:gd name="connsiteY1" fmla="*/ 602790 h 1918983"/>
              <a:gd name="connsiteX2" fmla="*/ 400050 w 1600200"/>
              <a:gd name="connsiteY2" fmla="*/ 623583 h 1918983"/>
              <a:gd name="connsiteX3" fmla="*/ 1019175 w 1600200"/>
              <a:gd name="connsiteY3" fmla="*/ 1499883 h 1918983"/>
              <a:gd name="connsiteX4" fmla="*/ 1219200 w 1600200"/>
              <a:gd name="connsiteY4" fmla="*/ 1299858 h 1918983"/>
              <a:gd name="connsiteX5" fmla="*/ 1600200 w 1600200"/>
              <a:gd name="connsiteY5" fmla="*/ 1728483 h 1918983"/>
              <a:gd name="connsiteX6" fmla="*/ 1038225 w 1600200"/>
              <a:gd name="connsiteY6" fmla="*/ 1918983 h 1918983"/>
              <a:gd name="connsiteX7" fmla="*/ 0 w 1600200"/>
              <a:gd name="connsiteY7" fmla="*/ 375933 h 1918983"/>
              <a:gd name="connsiteX8" fmla="*/ 371475 w 1600200"/>
              <a:gd name="connsiteY8" fmla="*/ 1032 h 1918983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0050 w 1600200"/>
              <a:gd name="connsiteY2" fmla="*/ 623669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8703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59666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70138 w 1600200"/>
              <a:gd name="connsiteY3" fmla="*/ 1517276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0522 w 1600200"/>
              <a:gd name="connsiteY3" fmla="*/ 1534584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96099 w 1600200"/>
              <a:gd name="connsiteY3" fmla="*/ 1546122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588662"/>
              <a:gd name="connsiteY0" fmla="*/ 1118 h 1919069"/>
              <a:gd name="connsiteX1" fmla="*/ 568075 w 1588662"/>
              <a:gd name="connsiteY1" fmla="*/ 602876 h 1919069"/>
              <a:gd name="connsiteX2" fmla="*/ 374089 w 1588662"/>
              <a:gd name="connsiteY2" fmla="*/ 646744 h 1919069"/>
              <a:gd name="connsiteX3" fmla="*/ 987445 w 1588662"/>
              <a:gd name="connsiteY3" fmla="*/ 1528815 h 1919069"/>
              <a:gd name="connsiteX4" fmla="*/ 1173048 w 1588662"/>
              <a:gd name="connsiteY4" fmla="*/ 1311482 h 1919069"/>
              <a:gd name="connsiteX5" fmla="*/ 1588662 w 1588662"/>
              <a:gd name="connsiteY5" fmla="*/ 1699723 h 1919069"/>
              <a:gd name="connsiteX6" fmla="*/ 1038225 w 1588662"/>
              <a:gd name="connsiteY6" fmla="*/ 1919069 h 1919069"/>
              <a:gd name="connsiteX7" fmla="*/ 0 w 1588662"/>
              <a:gd name="connsiteY7" fmla="*/ 376019 h 1919069"/>
              <a:gd name="connsiteX8" fmla="*/ 371475 w 1588662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46976"/>
              <a:gd name="connsiteX1" fmla="*/ 568075 w 1596260"/>
              <a:gd name="connsiteY1" fmla="*/ 602876 h 1946976"/>
              <a:gd name="connsiteX2" fmla="*/ 374089 w 1596260"/>
              <a:gd name="connsiteY2" fmla="*/ 646744 h 1946976"/>
              <a:gd name="connsiteX3" fmla="*/ 987445 w 1596260"/>
              <a:gd name="connsiteY3" fmla="*/ 1528815 h 1946976"/>
              <a:gd name="connsiteX4" fmla="*/ 1173048 w 1596260"/>
              <a:gd name="connsiteY4" fmla="*/ 1311482 h 1946976"/>
              <a:gd name="connsiteX5" fmla="*/ 1588662 w 1596260"/>
              <a:gd name="connsiteY5" fmla="*/ 1699723 h 1946976"/>
              <a:gd name="connsiteX6" fmla="*/ 1038225 w 1596260"/>
              <a:gd name="connsiteY6" fmla="*/ 1919069 h 1946976"/>
              <a:gd name="connsiteX7" fmla="*/ 0 w 1596260"/>
              <a:gd name="connsiteY7" fmla="*/ 376019 h 1946976"/>
              <a:gd name="connsiteX8" fmla="*/ 371475 w 1596260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33976 w 1558761"/>
              <a:gd name="connsiteY0" fmla="*/ 1118 h 1946976"/>
              <a:gd name="connsiteX1" fmla="*/ 530576 w 1558761"/>
              <a:gd name="connsiteY1" fmla="*/ 602876 h 1946976"/>
              <a:gd name="connsiteX2" fmla="*/ 336590 w 1558761"/>
              <a:gd name="connsiteY2" fmla="*/ 646744 h 1946976"/>
              <a:gd name="connsiteX3" fmla="*/ 949946 w 1558761"/>
              <a:gd name="connsiteY3" fmla="*/ 1528815 h 1946976"/>
              <a:gd name="connsiteX4" fmla="*/ 1135549 w 1558761"/>
              <a:gd name="connsiteY4" fmla="*/ 1311482 h 1946976"/>
              <a:gd name="connsiteX5" fmla="*/ 1551163 w 1558761"/>
              <a:gd name="connsiteY5" fmla="*/ 1699723 h 1946976"/>
              <a:gd name="connsiteX6" fmla="*/ 1000726 w 1558761"/>
              <a:gd name="connsiteY6" fmla="*/ 1919069 h 1946976"/>
              <a:gd name="connsiteX7" fmla="*/ 0 w 1558761"/>
              <a:gd name="connsiteY7" fmla="*/ 390441 h 1946976"/>
              <a:gd name="connsiteX8" fmla="*/ 333976 w 1558761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44260 w 1560662"/>
              <a:gd name="connsiteY2" fmla="*/ 655398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96 h 1946054"/>
              <a:gd name="connsiteX1" fmla="*/ 532477 w 1560662"/>
              <a:gd name="connsiteY1" fmla="*/ 601954 h 1946054"/>
              <a:gd name="connsiteX2" fmla="*/ 344260 w 1560662"/>
              <a:gd name="connsiteY2" fmla="*/ 654476 h 1946054"/>
              <a:gd name="connsiteX3" fmla="*/ 951847 w 1560662"/>
              <a:gd name="connsiteY3" fmla="*/ 1527893 h 1946054"/>
              <a:gd name="connsiteX4" fmla="*/ 1137450 w 1560662"/>
              <a:gd name="connsiteY4" fmla="*/ 1310560 h 1946054"/>
              <a:gd name="connsiteX5" fmla="*/ 1553064 w 1560662"/>
              <a:gd name="connsiteY5" fmla="*/ 1698801 h 1946054"/>
              <a:gd name="connsiteX6" fmla="*/ 1002627 w 1560662"/>
              <a:gd name="connsiteY6" fmla="*/ 1918147 h 1946054"/>
              <a:gd name="connsiteX7" fmla="*/ 1901 w 1560662"/>
              <a:gd name="connsiteY7" fmla="*/ 389519 h 1946054"/>
              <a:gd name="connsiteX8" fmla="*/ 335877 w 1560662"/>
              <a:gd name="connsiteY8" fmla="*/ 196 h 1946054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65431" h="1937121">
                <a:moveTo>
                  <a:pt x="332898" y="199"/>
                </a:moveTo>
                <a:cubicBezTo>
                  <a:pt x="480797" y="-12106"/>
                  <a:pt x="712130" y="551085"/>
                  <a:pt x="532477" y="593021"/>
                </a:cubicBezTo>
                <a:lnTo>
                  <a:pt x="344260" y="645543"/>
                </a:lnTo>
                <a:cubicBezTo>
                  <a:pt x="475639" y="1163599"/>
                  <a:pt x="690666" y="1300897"/>
                  <a:pt x="951847" y="1518960"/>
                </a:cubicBezTo>
                <a:cubicBezTo>
                  <a:pt x="1003138" y="1396518"/>
                  <a:pt x="1042046" y="1291100"/>
                  <a:pt x="1137450" y="1301627"/>
                </a:cubicBezTo>
                <a:cubicBezTo>
                  <a:pt x="1276950" y="1299313"/>
                  <a:pt x="1636332" y="1564228"/>
                  <a:pt x="1553064" y="1689868"/>
                </a:cubicBezTo>
                <a:cubicBezTo>
                  <a:pt x="1389777" y="1941825"/>
                  <a:pt x="1145722" y="1971673"/>
                  <a:pt x="1002627" y="1909214"/>
                </a:cubicBezTo>
                <a:cubicBezTo>
                  <a:pt x="545977" y="1690048"/>
                  <a:pt x="-37590" y="1110316"/>
                  <a:pt x="1901" y="380586"/>
                </a:cubicBezTo>
                <a:cubicBezTo>
                  <a:pt x="36305" y="148891"/>
                  <a:pt x="133416" y="23363"/>
                  <a:pt x="332898" y="1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6" name="Rectangle 36">
            <a:extLst>
              <a:ext uri="{FF2B5EF4-FFF2-40B4-BE49-F238E27FC236}">
                <a16:creationId xmlns:a16="http://schemas.microsoft.com/office/drawing/2014/main" xmlns="" id="{11A06711-0A15-47E5-AAA2-F0E6DC05BD1B}"/>
              </a:ext>
            </a:extLst>
          </p:cNvPr>
          <p:cNvSpPr/>
          <p:nvPr/>
        </p:nvSpPr>
        <p:spPr>
          <a:xfrm>
            <a:off x="5164740" y="4708915"/>
            <a:ext cx="586136" cy="489963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7" name="Rounded Rectangle 27">
            <a:extLst>
              <a:ext uri="{FF2B5EF4-FFF2-40B4-BE49-F238E27FC236}">
                <a16:creationId xmlns:a16="http://schemas.microsoft.com/office/drawing/2014/main" xmlns="" id="{7A5ED58F-9964-4886-8BFC-E301F23293AB}"/>
              </a:ext>
            </a:extLst>
          </p:cNvPr>
          <p:cNvSpPr/>
          <p:nvPr/>
        </p:nvSpPr>
        <p:spPr>
          <a:xfrm>
            <a:off x="8316455" y="1548746"/>
            <a:ext cx="605315" cy="464964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8" name="Rounded Rectangle 7">
            <a:extLst>
              <a:ext uri="{FF2B5EF4-FFF2-40B4-BE49-F238E27FC236}">
                <a16:creationId xmlns:a16="http://schemas.microsoft.com/office/drawing/2014/main" xmlns="" id="{7D6C3C70-FD86-419A-8B89-365FC328FB88}"/>
              </a:ext>
            </a:extLst>
          </p:cNvPr>
          <p:cNvSpPr/>
          <p:nvPr/>
        </p:nvSpPr>
        <p:spPr>
          <a:xfrm>
            <a:off x="9257631" y="1515680"/>
            <a:ext cx="615416" cy="53109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9" name="Chord 15">
            <a:extLst>
              <a:ext uri="{FF2B5EF4-FFF2-40B4-BE49-F238E27FC236}">
                <a16:creationId xmlns:a16="http://schemas.microsoft.com/office/drawing/2014/main" xmlns="" id="{42E9D490-3DD3-4F66-B124-FE910E0FACBF}"/>
              </a:ext>
            </a:extLst>
          </p:cNvPr>
          <p:cNvSpPr/>
          <p:nvPr/>
        </p:nvSpPr>
        <p:spPr>
          <a:xfrm>
            <a:off x="11124640" y="1472088"/>
            <a:ext cx="283580" cy="618280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0" name="Rectangle 16">
            <a:extLst>
              <a:ext uri="{FF2B5EF4-FFF2-40B4-BE49-F238E27FC236}">
                <a16:creationId xmlns:a16="http://schemas.microsoft.com/office/drawing/2014/main" xmlns="" id="{F1978DC7-2159-40E0-A5D4-88F414868797}"/>
              </a:ext>
            </a:extLst>
          </p:cNvPr>
          <p:cNvSpPr/>
          <p:nvPr/>
        </p:nvSpPr>
        <p:spPr>
          <a:xfrm>
            <a:off x="6093780" y="4751666"/>
            <a:ext cx="615416" cy="40446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1" name="Rounded Rectangle 6">
            <a:extLst>
              <a:ext uri="{FF2B5EF4-FFF2-40B4-BE49-F238E27FC236}">
                <a16:creationId xmlns:a16="http://schemas.microsoft.com/office/drawing/2014/main" xmlns="" id="{48E90455-C4C4-4792-86FF-218C5EFE04F0}"/>
              </a:ext>
            </a:extLst>
          </p:cNvPr>
          <p:cNvSpPr/>
          <p:nvPr/>
        </p:nvSpPr>
        <p:spPr>
          <a:xfrm>
            <a:off x="5137072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2" name="Rounded Rectangle 6">
            <a:extLst>
              <a:ext uri="{FF2B5EF4-FFF2-40B4-BE49-F238E27FC236}">
                <a16:creationId xmlns:a16="http://schemas.microsoft.com/office/drawing/2014/main" xmlns="" id="{8329069E-6F6C-4466-BEA3-223D7C56FECC}"/>
              </a:ext>
            </a:extLst>
          </p:cNvPr>
          <p:cNvSpPr/>
          <p:nvPr/>
        </p:nvSpPr>
        <p:spPr>
          <a:xfrm>
            <a:off x="6044394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3" name="Rounded Rectangle 6">
            <a:extLst>
              <a:ext uri="{FF2B5EF4-FFF2-40B4-BE49-F238E27FC236}">
                <a16:creationId xmlns:a16="http://schemas.microsoft.com/office/drawing/2014/main" xmlns="" id="{740CC869-4793-4E41-A92A-FDB14A2B194C}"/>
              </a:ext>
            </a:extLst>
          </p:cNvPr>
          <p:cNvSpPr/>
          <p:nvPr/>
        </p:nvSpPr>
        <p:spPr>
          <a:xfrm>
            <a:off x="6951716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4" name="Rounded Rectangle 6">
            <a:extLst>
              <a:ext uri="{FF2B5EF4-FFF2-40B4-BE49-F238E27FC236}">
                <a16:creationId xmlns:a16="http://schemas.microsoft.com/office/drawing/2014/main" xmlns="" id="{17C1EAE2-459E-491D-81FC-F8924F353B13}"/>
              </a:ext>
            </a:extLst>
          </p:cNvPr>
          <p:cNvSpPr/>
          <p:nvPr/>
        </p:nvSpPr>
        <p:spPr>
          <a:xfrm>
            <a:off x="7859036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240385" y="234376"/>
                </a:moveTo>
                <a:lnTo>
                  <a:pt x="2744441" y="234376"/>
                </a:lnTo>
                <a:lnTo>
                  <a:pt x="2744441" y="1314376"/>
                </a:lnTo>
                <a:lnTo>
                  <a:pt x="2240385" y="1314376"/>
                </a:ln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5" name="Teardrop 6">
            <a:extLst>
              <a:ext uri="{FF2B5EF4-FFF2-40B4-BE49-F238E27FC236}">
                <a16:creationId xmlns:a16="http://schemas.microsoft.com/office/drawing/2014/main" xmlns="" id="{3FF8E6D1-A5CA-4857-BFE4-E947E4F2F934}"/>
              </a:ext>
            </a:extLst>
          </p:cNvPr>
          <p:cNvSpPr/>
          <p:nvPr/>
        </p:nvSpPr>
        <p:spPr>
          <a:xfrm rot="8100000">
            <a:off x="11057693" y="3690402"/>
            <a:ext cx="417475" cy="417476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6" name="Donut 24">
            <a:extLst>
              <a:ext uri="{FF2B5EF4-FFF2-40B4-BE49-F238E27FC236}">
                <a16:creationId xmlns:a16="http://schemas.microsoft.com/office/drawing/2014/main" xmlns="" id="{2358F6B7-5407-478C-BBCE-24DB33354B70}"/>
              </a:ext>
            </a:extLst>
          </p:cNvPr>
          <p:cNvSpPr/>
          <p:nvPr/>
        </p:nvSpPr>
        <p:spPr>
          <a:xfrm>
            <a:off x="5773604" y="2544635"/>
            <a:ext cx="617508" cy="622535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77" name="Chord 38">
            <a:extLst>
              <a:ext uri="{FF2B5EF4-FFF2-40B4-BE49-F238E27FC236}">
                <a16:creationId xmlns:a16="http://schemas.microsoft.com/office/drawing/2014/main" xmlns="" id="{284AD387-FD7A-4FAE-86E7-99768FD2F34F}"/>
              </a:ext>
            </a:extLst>
          </p:cNvPr>
          <p:cNvSpPr/>
          <p:nvPr/>
        </p:nvSpPr>
        <p:spPr>
          <a:xfrm>
            <a:off x="6733448" y="2544108"/>
            <a:ext cx="484927" cy="623588"/>
          </a:xfrm>
          <a:custGeom>
            <a:avLst/>
            <a:gdLst/>
            <a:ahLst/>
            <a:cxnLst/>
            <a:rect l="l" t="t" r="r" b="b"/>
            <a:pathLst>
              <a:path w="2519554" h="3240000">
                <a:moveTo>
                  <a:pt x="1259778" y="0"/>
                </a:moveTo>
                <a:cubicBezTo>
                  <a:pt x="1299543" y="0"/>
                  <a:pt x="1331778" y="32235"/>
                  <a:pt x="1331778" y="72000"/>
                </a:cubicBezTo>
                <a:lnTo>
                  <a:pt x="1331778" y="292696"/>
                </a:lnTo>
                <a:cubicBezTo>
                  <a:pt x="1526887" y="301316"/>
                  <a:pt x="1719796" y="357828"/>
                  <a:pt x="1894309" y="459601"/>
                </a:cubicBezTo>
                <a:cubicBezTo>
                  <a:pt x="2284331" y="687055"/>
                  <a:pt x="2522839" y="1105809"/>
                  <a:pt x="2519520" y="1557297"/>
                </a:cubicBezTo>
                <a:lnTo>
                  <a:pt x="2509882" y="1557270"/>
                </a:lnTo>
                <a:cubicBezTo>
                  <a:pt x="2413806" y="1435449"/>
                  <a:pt x="2264527" y="1358626"/>
                  <a:pt x="2097304" y="1358626"/>
                </a:cubicBezTo>
                <a:cubicBezTo>
                  <a:pt x="1931567" y="1358626"/>
                  <a:pt x="1783455" y="1434091"/>
                  <a:pt x="1688484" y="1554913"/>
                </a:cubicBezTo>
                <a:lnTo>
                  <a:pt x="1657888" y="1554825"/>
                </a:lnTo>
                <a:cubicBezTo>
                  <a:pt x="1579123" y="1454657"/>
                  <a:pt x="1463823" y="1385682"/>
                  <a:pt x="1331778" y="1368008"/>
                </a:cubicBezTo>
                <a:lnTo>
                  <a:pt x="1331778" y="2507895"/>
                </a:lnTo>
                <a:lnTo>
                  <a:pt x="1356113" y="2507895"/>
                </a:lnTo>
                <a:lnTo>
                  <a:pt x="1356113" y="2868215"/>
                </a:lnTo>
                <a:lnTo>
                  <a:pt x="1353558" y="2868215"/>
                </a:lnTo>
                <a:cubicBezTo>
                  <a:pt x="1347515" y="3074779"/>
                  <a:pt x="1177830" y="3240000"/>
                  <a:pt x="969556" y="3240000"/>
                </a:cubicBezTo>
                <a:cubicBezTo>
                  <a:pt x="759529" y="3240000"/>
                  <a:pt x="588743" y="3071985"/>
                  <a:pt x="585029" y="2863014"/>
                </a:cubicBezTo>
                <a:cubicBezTo>
                  <a:pt x="584214" y="2861474"/>
                  <a:pt x="584183" y="2859896"/>
                  <a:pt x="584183" y="2858310"/>
                </a:cubicBezTo>
                <a:lnTo>
                  <a:pt x="584422" y="2856985"/>
                </a:lnTo>
                <a:cubicBezTo>
                  <a:pt x="584186" y="2856201"/>
                  <a:pt x="584184" y="2855415"/>
                  <a:pt x="584184" y="2854628"/>
                </a:cubicBezTo>
                <a:lnTo>
                  <a:pt x="584846" y="2854628"/>
                </a:lnTo>
                <a:cubicBezTo>
                  <a:pt x="585977" y="2797047"/>
                  <a:pt x="628115" y="2750982"/>
                  <a:pt x="679843" y="2750982"/>
                </a:cubicBezTo>
                <a:cubicBezTo>
                  <a:pt x="731571" y="2750982"/>
                  <a:pt x="773709" y="2797047"/>
                  <a:pt x="774841" y="2854628"/>
                </a:cubicBezTo>
                <a:lnTo>
                  <a:pt x="776870" y="2854628"/>
                </a:lnTo>
                <a:cubicBezTo>
                  <a:pt x="776870" y="2961046"/>
                  <a:pt x="863138" y="3047314"/>
                  <a:pt x="969556" y="3047314"/>
                </a:cubicBezTo>
                <a:cubicBezTo>
                  <a:pt x="1075974" y="3047314"/>
                  <a:pt x="1162242" y="2961046"/>
                  <a:pt x="1162242" y="2854628"/>
                </a:cubicBezTo>
                <a:lnTo>
                  <a:pt x="1163439" y="2854628"/>
                </a:lnTo>
                <a:lnTo>
                  <a:pt x="1163439" y="2507895"/>
                </a:lnTo>
                <a:lnTo>
                  <a:pt x="1187778" y="2507895"/>
                </a:lnTo>
                <a:lnTo>
                  <a:pt x="1187778" y="1365548"/>
                </a:lnTo>
                <a:cubicBezTo>
                  <a:pt x="1048083" y="1378241"/>
                  <a:pt x="925400" y="1448176"/>
                  <a:pt x="842602" y="1552487"/>
                </a:cubicBezTo>
                <a:lnTo>
                  <a:pt x="807450" y="1552386"/>
                </a:lnTo>
                <a:cubicBezTo>
                  <a:pt x="712615" y="1432960"/>
                  <a:pt x="565486" y="1358626"/>
                  <a:pt x="400996" y="1358626"/>
                </a:cubicBezTo>
                <a:cubicBezTo>
                  <a:pt x="240343" y="1358626"/>
                  <a:pt x="96251" y="1429532"/>
                  <a:pt x="0" y="1543232"/>
                </a:cubicBezTo>
                <a:cubicBezTo>
                  <a:pt x="1264" y="1094357"/>
                  <a:pt x="241710" y="680052"/>
                  <a:pt x="631054" y="455977"/>
                </a:cubicBezTo>
                <a:cubicBezTo>
                  <a:pt x="804121" y="356374"/>
                  <a:pt x="994908" y="301092"/>
                  <a:pt x="1187778" y="292721"/>
                </a:cubicBezTo>
                <a:lnTo>
                  <a:pt x="1187778" y="72000"/>
                </a:lnTo>
                <a:cubicBezTo>
                  <a:pt x="1187778" y="32235"/>
                  <a:pt x="1220013" y="0"/>
                  <a:pt x="125977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8" name="Heart 38">
            <a:extLst>
              <a:ext uri="{FF2B5EF4-FFF2-40B4-BE49-F238E27FC236}">
                <a16:creationId xmlns:a16="http://schemas.microsoft.com/office/drawing/2014/main" xmlns="" id="{07191768-391A-445C-9738-68FC969D5D3B}"/>
              </a:ext>
            </a:extLst>
          </p:cNvPr>
          <p:cNvSpPr/>
          <p:nvPr/>
        </p:nvSpPr>
        <p:spPr>
          <a:xfrm>
            <a:off x="7436317" y="1509092"/>
            <a:ext cx="544275" cy="544275"/>
          </a:xfrm>
          <a:prstGeom prst="hear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9" name="Round Same Side Corner Rectangle 19">
            <a:extLst>
              <a:ext uri="{FF2B5EF4-FFF2-40B4-BE49-F238E27FC236}">
                <a16:creationId xmlns:a16="http://schemas.microsoft.com/office/drawing/2014/main" xmlns="" id="{4F6F0E8F-9F3A-4C37-B8FA-77940D946D49}"/>
              </a:ext>
            </a:extLst>
          </p:cNvPr>
          <p:cNvSpPr/>
          <p:nvPr/>
        </p:nvSpPr>
        <p:spPr>
          <a:xfrm>
            <a:off x="10301960" y="5685084"/>
            <a:ext cx="411706" cy="508675"/>
          </a:xfrm>
          <a:custGeom>
            <a:avLst/>
            <a:gdLst/>
            <a:ahLst/>
            <a:cxnLst/>
            <a:rect l="l" t="t" r="r" b="b"/>
            <a:pathLst>
              <a:path w="2600931" h="3213524">
                <a:moveTo>
                  <a:pt x="1304260" y="0"/>
                </a:moveTo>
                <a:cubicBezTo>
                  <a:pt x="1403671" y="0"/>
                  <a:pt x="1484260" y="80589"/>
                  <a:pt x="1484260" y="180000"/>
                </a:cubicBezTo>
                <a:lnTo>
                  <a:pt x="1484260" y="412061"/>
                </a:lnTo>
                <a:lnTo>
                  <a:pt x="2330931" y="412061"/>
                </a:lnTo>
                <a:lnTo>
                  <a:pt x="2600931" y="682061"/>
                </a:lnTo>
                <a:lnTo>
                  <a:pt x="2330931" y="952061"/>
                </a:lnTo>
                <a:lnTo>
                  <a:pt x="1484260" y="952061"/>
                </a:lnTo>
                <a:lnTo>
                  <a:pt x="1484260" y="1110244"/>
                </a:lnTo>
                <a:lnTo>
                  <a:pt x="2375646" y="1110244"/>
                </a:lnTo>
                <a:lnTo>
                  <a:pt x="2375646" y="1650244"/>
                </a:lnTo>
                <a:lnTo>
                  <a:pt x="1484260" y="1650244"/>
                </a:lnTo>
                <a:lnTo>
                  <a:pt x="1484260" y="3213524"/>
                </a:lnTo>
                <a:lnTo>
                  <a:pt x="1124260" y="3213524"/>
                </a:lnTo>
                <a:lnTo>
                  <a:pt x="1124260" y="1650244"/>
                </a:lnTo>
                <a:lnTo>
                  <a:pt x="270000" y="1650244"/>
                </a:lnTo>
                <a:lnTo>
                  <a:pt x="0" y="1380244"/>
                </a:lnTo>
                <a:lnTo>
                  <a:pt x="270000" y="1110244"/>
                </a:lnTo>
                <a:lnTo>
                  <a:pt x="1124260" y="1110244"/>
                </a:lnTo>
                <a:lnTo>
                  <a:pt x="1124260" y="952061"/>
                </a:lnTo>
                <a:lnTo>
                  <a:pt x="224931" y="952061"/>
                </a:lnTo>
                <a:lnTo>
                  <a:pt x="224931" y="412061"/>
                </a:lnTo>
                <a:lnTo>
                  <a:pt x="1124260" y="412061"/>
                </a:lnTo>
                <a:lnTo>
                  <a:pt x="1124260" y="180000"/>
                </a:lnTo>
                <a:cubicBezTo>
                  <a:pt x="1124260" y="80589"/>
                  <a:pt x="1204849" y="0"/>
                  <a:pt x="130426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0" name="Rectangle 23">
            <a:extLst>
              <a:ext uri="{FF2B5EF4-FFF2-40B4-BE49-F238E27FC236}">
                <a16:creationId xmlns:a16="http://schemas.microsoft.com/office/drawing/2014/main" xmlns="" id="{411254AD-C704-4DA8-B5ED-2CB7E0E42884}"/>
              </a:ext>
            </a:extLst>
          </p:cNvPr>
          <p:cNvSpPr/>
          <p:nvPr/>
        </p:nvSpPr>
        <p:spPr>
          <a:xfrm>
            <a:off x="4242330" y="5739982"/>
            <a:ext cx="678102" cy="398876"/>
          </a:xfrm>
          <a:custGeom>
            <a:avLst/>
            <a:gdLst/>
            <a:ahLst/>
            <a:cxnLst/>
            <a:rect l="l" t="t" r="r" b="b"/>
            <a:pathLst>
              <a:path w="4529836" h="2664566">
                <a:moveTo>
                  <a:pt x="1861969" y="0"/>
                </a:moveTo>
                <a:cubicBezTo>
                  <a:pt x="2177122" y="0"/>
                  <a:pt x="2455874" y="155855"/>
                  <a:pt x="2611443" y="404565"/>
                </a:cubicBezTo>
                <a:cubicBezTo>
                  <a:pt x="2709453" y="315054"/>
                  <a:pt x="2840684" y="266178"/>
                  <a:pt x="2983336" y="266178"/>
                </a:cubicBezTo>
                <a:cubicBezTo>
                  <a:pt x="3293144" y="266178"/>
                  <a:pt x="3549108" y="496718"/>
                  <a:pt x="3578241" y="797044"/>
                </a:cubicBezTo>
                <a:cubicBezTo>
                  <a:pt x="3583592" y="793823"/>
                  <a:pt x="3589010" y="793774"/>
                  <a:pt x="3594440" y="793774"/>
                </a:cubicBezTo>
                <a:cubicBezTo>
                  <a:pt x="4111042" y="793774"/>
                  <a:pt x="4529836" y="1212568"/>
                  <a:pt x="4529836" y="1729170"/>
                </a:cubicBezTo>
                <a:cubicBezTo>
                  <a:pt x="4529836" y="2216938"/>
                  <a:pt x="4156487" y="2617512"/>
                  <a:pt x="3679930" y="2660249"/>
                </a:cubicBezTo>
                <a:lnTo>
                  <a:pt x="3679930" y="2664566"/>
                </a:lnTo>
                <a:lnTo>
                  <a:pt x="3594440" y="2664566"/>
                </a:lnTo>
                <a:lnTo>
                  <a:pt x="1043912" y="2664566"/>
                </a:lnTo>
                <a:lnTo>
                  <a:pt x="1043912" y="2657589"/>
                </a:lnTo>
                <a:cubicBezTo>
                  <a:pt x="1008374" y="2662448"/>
                  <a:pt x="972132" y="2664566"/>
                  <a:pt x="935396" y="2664566"/>
                </a:cubicBezTo>
                <a:cubicBezTo>
                  <a:pt x="418794" y="2664566"/>
                  <a:pt x="0" y="2245772"/>
                  <a:pt x="0" y="1729170"/>
                </a:cubicBezTo>
                <a:cubicBezTo>
                  <a:pt x="0" y="1212568"/>
                  <a:pt x="418794" y="793774"/>
                  <a:pt x="935396" y="793774"/>
                </a:cubicBezTo>
                <a:lnTo>
                  <a:pt x="954395" y="797612"/>
                </a:lnTo>
                <a:cubicBezTo>
                  <a:pt x="1004779" y="344999"/>
                  <a:pt x="1393085" y="0"/>
                  <a:pt x="186196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1" name="Oval 31">
            <a:extLst>
              <a:ext uri="{FF2B5EF4-FFF2-40B4-BE49-F238E27FC236}">
                <a16:creationId xmlns:a16="http://schemas.microsoft.com/office/drawing/2014/main" xmlns="" id="{9CEA4298-5C72-495F-935E-04B7A42F93E1}"/>
              </a:ext>
            </a:extLst>
          </p:cNvPr>
          <p:cNvSpPr/>
          <p:nvPr/>
        </p:nvSpPr>
        <p:spPr>
          <a:xfrm>
            <a:off x="8665030" y="5684794"/>
            <a:ext cx="504505" cy="509254"/>
          </a:xfrm>
          <a:custGeom>
            <a:avLst/>
            <a:gdLst/>
            <a:ahLst/>
            <a:cxnLst/>
            <a:rect l="l" t="t" r="r" b="b"/>
            <a:pathLst>
              <a:path w="3187187" h="3217189">
                <a:moveTo>
                  <a:pt x="2136560" y="2669280"/>
                </a:moveTo>
                <a:cubicBezTo>
                  <a:pt x="2154235" y="2662847"/>
                  <a:pt x="2173778" y="2671961"/>
                  <a:pt x="2180211" y="2689635"/>
                </a:cubicBezTo>
                <a:lnTo>
                  <a:pt x="2338628" y="3124881"/>
                </a:lnTo>
                <a:cubicBezTo>
                  <a:pt x="2345061" y="3142556"/>
                  <a:pt x="2335948" y="3162099"/>
                  <a:pt x="2318273" y="3168533"/>
                </a:cubicBezTo>
                <a:lnTo>
                  <a:pt x="2190259" y="3215126"/>
                </a:lnTo>
                <a:cubicBezTo>
                  <a:pt x="2172585" y="3221559"/>
                  <a:pt x="2153041" y="3212445"/>
                  <a:pt x="2146608" y="3194771"/>
                </a:cubicBezTo>
                <a:lnTo>
                  <a:pt x="1988192" y="2759525"/>
                </a:lnTo>
                <a:cubicBezTo>
                  <a:pt x="1981759" y="2741850"/>
                  <a:pt x="1990872" y="2722307"/>
                  <a:pt x="2008547" y="2715873"/>
                </a:cubicBezTo>
                <a:close/>
                <a:moveTo>
                  <a:pt x="1050626" y="2669280"/>
                </a:moveTo>
                <a:lnTo>
                  <a:pt x="1178640" y="2715873"/>
                </a:lnTo>
                <a:cubicBezTo>
                  <a:pt x="1196314" y="2722307"/>
                  <a:pt x="1205428" y="2741850"/>
                  <a:pt x="1198995" y="2759525"/>
                </a:cubicBezTo>
                <a:lnTo>
                  <a:pt x="1040578" y="3194771"/>
                </a:lnTo>
                <a:cubicBezTo>
                  <a:pt x="1034145" y="3212445"/>
                  <a:pt x="1014601" y="3221559"/>
                  <a:pt x="996927" y="3215126"/>
                </a:cubicBezTo>
                <a:lnTo>
                  <a:pt x="868913" y="3168533"/>
                </a:lnTo>
                <a:cubicBezTo>
                  <a:pt x="851239" y="3162099"/>
                  <a:pt x="842125" y="3142556"/>
                  <a:pt x="848558" y="3124881"/>
                </a:cubicBezTo>
                <a:lnTo>
                  <a:pt x="1006975" y="2689635"/>
                </a:lnTo>
                <a:cubicBezTo>
                  <a:pt x="1013408" y="2671961"/>
                  <a:pt x="1032952" y="2662847"/>
                  <a:pt x="1050626" y="2669280"/>
                </a:cubicBezTo>
                <a:close/>
                <a:moveTo>
                  <a:pt x="2647909" y="2029882"/>
                </a:moveTo>
                <a:cubicBezTo>
                  <a:pt x="2656328" y="2027626"/>
                  <a:pt x="2665608" y="2028582"/>
                  <a:pt x="2673752" y="2033284"/>
                </a:cubicBezTo>
                <a:lnTo>
                  <a:pt x="3074877" y="2264874"/>
                </a:lnTo>
                <a:cubicBezTo>
                  <a:pt x="3091166" y="2274278"/>
                  <a:pt x="3096747" y="2295107"/>
                  <a:pt x="3087343" y="2311396"/>
                </a:cubicBezTo>
                <a:lnTo>
                  <a:pt x="3019228" y="2429374"/>
                </a:lnTo>
                <a:cubicBezTo>
                  <a:pt x="3009824" y="2445663"/>
                  <a:pt x="2988995" y="2451244"/>
                  <a:pt x="2972706" y="2441840"/>
                </a:cubicBezTo>
                <a:lnTo>
                  <a:pt x="2571581" y="2210250"/>
                </a:lnTo>
                <a:cubicBezTo>
                  <a:pt x="2555292" y="2200846"/>
                  <a:pt x="2549710" y="2180017"/>
                  <a:pt x="2559115" y="2163728"/>
                </a:cubicBezTo>
                <a:lnTo>
                  <a:pt x="2627229" y="2045750"/>
                </a:lnTo>
                <a:cubicBezTo>
                  <a:pt x="2631932" y="2037605"/>
                  <a:pt x="2639490" y="2032138"/>
                  <a:pt x="2647909" y="2029882"/>
                </a:cubicBezTo>
                <a:close/>
                <a:moveTo>
                  <a:pt x="539277" y="2029882"/>
                </a:moveTo>
                <a:cubicBezTo>
                  <a:pt x="547696" y="2032138"/>
                  <a:pt x="555255" y="2037605"/>
                  <a:pt x="559957" y="2045750"/>
                </a:cubicBezTo>
                <a:lnTo>
                  <a:pt x="628071" y="2163728"/>
                </a:lnTo>
                <a:cubicBezTo>
                  <a:pt x="637476" y="2180017"/>
                  <a:pt x="631895" y="2200846"/>
                  <a:pt x="615606" y="2210250"/>
                </a:cubicBezTo>
                <a:lnTo>
                  <a:pt x="214481" y="2441840"/>
                </a:lnTo>
                <a:cubicBezTo>
                  <a:pt x="198192" y="2451244"/>
                  <a:pt x="177363" y="2445663"/>
                  <a:pt x="167958" y="2429374"/>
                </a:cubicBezTo>
                <a:lnTo>
                  <a:pt x="99844" y="2311396"/>
                </a:lnTo>
                <a:cubicBezTo>
                  <a:pt x="90439" y="2295107"/>
                  <a:pt x="96020" y="2274278"/>
                  <a:pt x="112309" y="2264874"/>
                </a:cubicBezTo>
                <a:lnTo>
                  <a:pt x="513434" y="2033284"/>
                </a:lnTo>
                <a:cubicBezTo>
                  <a:pt x="521579" y="2028582"/>
                  <a:pt x="530858" y="2027626"/>
                  <a:pt x="539277" y="2029882"/>
                </a:cubicBezTo>
                <a:close/>
                <a:moveTo>
                  <a:pt x="3094879" y="918289"/>
                </a:moveTo>
                <a:cubicBezTo>
                  <a:pt x="3112554" y="911856"/>
                  <a:pt x="3132097" y="920969"/>
                  <a:pt x="3138531" y="938644"/>
                </a:cubicBezTo>
                <a:lnTo>
                  <a:pt x="3185124" y="1066657"/>
                </a:lnTo>
                <a:cubicBezTo>
                  <a:pt x="3191557" y="1084332"/>
                  <a:pt x="3182443" y="1103875"/>
                  <a:pt x="3164769" y="1110308"/>
                </a:cubicBezTo>
                <a:lnTo>
                  <a:pt x="2729523" y="1268725"/>
                </a:lnTo>
                <a:cubicBezTo>
                  <a:pt x="2711848" y="1275158"/>
                  <a:pt x="2692304" y="1266045"/>
                  <a:pt x="2685871" y="1248370"/>
                </a:cubicBezTo>
                <a:lnTo>
                  <a:pt x="2639278" y="1120357"/>
                </a:lnTo>
                <a:cubicBezTo>
                  <a:pt x="2632845" y="1102682"/>
                  <a:pt x="2641959" y="1083138"/>
                  <a:pt x="2659633" y="1076705"/>
                </a:cubicBezTo>
                <a:close/>
                <a:moveTo>
                  <a:pt x="92307" y="918289"/>
                </a:moveTo>
                <a:lnTo>
                  <a:pt x="527553" y="1076705"/>
                </a:lnTo>
                <a:cubicBezTo>
                  <a:pt x="545228" y="1083138"/>
                  <a:pt x="554341" y="1102682"/>
                  <a:pt x="547908" y="1120357"/>
                </a:cubicBezTo>
                <a:lnTo>
                  <a:pt x="501315" y="1248370"/>
                </a:lnTo>
                <a:cubicBezTo>
                  <a:pt x="494882" y="1266045"/>
                  <a:pt x="475338" y="1275158"/>
                  <a:pt x="457664" y="1268725"/>
                </a:cubicBezTo>
                <a:lnTo>
                  <a:pt x="22418" y="1110308"/>
                </a:lnTo>
                <a:cubicBezTo>
                  <a:pt x="4743" y="1103875"/>
                  <a:pt x="-4370" y="1084332"/>
                  <a:pt x="2063" y="1066657"/>
                </a:cubicBezTo>
                <a:lnTo>
                  <a:pt x="48656" y="938644"/>
                </a:lnTo>
                <a:cubicBezTo>
                  <a:pt x="55089" y="920969"/>
                  <a:pt x="74633" y="911856"/>
                  <a:pt x="92307" y="918289"/>
                </a:cubicBezTo>
                <a:close/>
                <a:moveTo>
                  <a:pt x="1593593" y="658644"/>
                </a:moveTo>
                <a:cubicBezTo>
                  <a:pt x="2116495" y="658644"/>
                  <a:pt x="2540391" y="1082540"/>
                  <a:pt x="2540391" y="1605442"/>
                </a:cubicBezTo>
                <a:cubicBezTo>
                  <a:pt x="2540391" y="2128344"/>
                  <a:pt x="2116495" y="2552240"/>
                  <a:pt x="1593593" y="2552240"/>
                </a:cubicBezTo>
                <a:cubicBezTo>
                  <a:pt x="1070691" y="2552240"/>
                  <a:pt x="646795" y="2128344"/>
                  <a:pt x="646795" y="1605442"/>
                </a:cubicBezTo>
                <a:cubicBezTo>
                  <a:pt x="646795" y="1082540"/>
                  <a:pt x="1070691" y="658644"/>
                  <a:pt x="1593593" y="658644"/>
                </a:cubicBezTo>
                <a:close/>
                <a:moveTo>
                  <a:pt x="2246117" y="1165"/>
                </a:moveTo>
                <a:cubicBezTo>
                  <a:pt x="2254536" y="-1090"/>
                  <a:pt x="2263815" y="-135"/>
                  <a:pt x="2271960" y="4568"/>
                </a:cubicBezTo>
                <a:lnTo>
                  <a:pt x="2389938" y="72682"/>
                </a:lnTo>
                <a:cubicBezTo>
                  <a:pt x="2406227" y="82087"/>
                  <a:pt x="2411808" y="102916"/>
                  <a:pt x="2402403" y="119205"/>
                </a:cubicBezTo>
                <a:lnTo>
                  <a:pt x="2170814" y="520330"/>
                </a:lnTo>
                <a:cubicBezTo>
                  <a:pt x="2161409" y="536619"/>
                  <a:pt x="2140580" y="542200"/>
                  <a:pt x="2124291" y="532795"/>
                </a:cubicBezTo>
                <a:lnTo>
                  <a:pt x="2006313" y="464681"/>
                </a:lnTo>
                <a:cubicBezTo>
                  <a:pt x="1990024" y="455276"/>
                  <a:pt x="1984443" y="434447"/>
                  <a:pt x="1993848" y="418158"/>
                </a:cubicBezTo>
                <a:lnTo>
                  <a:pt x="2225437" y="17033"/>
                </a:lnTo>
                <a:cubicBezTo>
                  <a:pt x="2230139" y="8889"/>
                  <a:pt x="2237698" y="3421"/>
                  <a:pt x="2246117" y="1165"/>
                </a:cubicBezTo>
                <a:close/>
                <a:moveTo>
                  <a:pt x="941069" y="1165"/>
                </a:moveTo>
                <a:cubicBezTo>
                  <a:pt x="949488" y="3421"/>
                  <a:pt x="957047" y="8889"/>
                  <a:pt x="961749" y="17033"/>
                </a:cubicBezTo>
                <a:lnTo>
                  <a:pt x="1193338" y="418158"/>
                </a:lnTo>
                <a:cubicBezTo>
                  <a:pt x="1202743" y="434447"/>
                  <a:pt x="1197162" y="455276"/>
                  <a:pt x="1180873" y="464681"/>
                </a:cubicBezTo>
                <a:lnTo>
                  <a:pt x="1062895" y="532795"/>
                </a:lnTo>
                <a:cubicBezTo>
                  <a:pt x="1046606" y="542200"/>
                  <a:pt x="1025777" y="536619"/>
                  <a:pt x="1016372" y="520330"/>
                </a:cubicBezTo>
                <a:lnTo>
                  <a:pt x="784783" y="119205"/>
                </a:lnTo>
                <a:cubicBezTo>
                  <a:pt x="775378" y="102916"/>
                  <a:pt x="780959" y="82087"/>
                  <a:pt x="797248" y="72682"/>
                </a:cubicBezTo>
                <a:lnTo>
                  <a:pt x="915226" y="4568"/>
                </a:lnTo>
                <a:cubicBezTo>
                  <a:pt x="923371" y="-135"/>
                  <a:pt x="932650" y="-1090"/>
                  <a:pt x="941069" y="116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2" name="Rectangle 23">
            <a:extLst>
              <a:ext uri="{FF2B5EF4-FFF2-40B4-BE49-F238E27FC236}">
                <a16:creationId xmlns:a16="http://schemas.microsoft.com/office/drawing/2014/main" xmlns="" id="{D1D013BE-5839-41BC-BC72-D7D6A426C477}"/>
              </a:ext>
            </a:extLst>
          </p:cNvPr>
          <p:cNvSpPr/>
          <p:nvPr/>
        </p:nvSpPr>
        <p:spPr>
          <a:xfrm>
            <a:off x="5963174" y="5716474"/>
            <a:ext cx="691882" cy="445892"/>
          </a:xfrm>
          <a:custGeom>
            <a:avLst/>
            <a:gdLst/>
            <a:ahLst/>
            <a:cxnLst/>
            <a:rect l="l" t="t" r="r" b="b"/>
            <a:pathLst>
              <a:path w="3224845" h="2078296">
                <a:moveTo>
                  <a:pt x="1153236" y="427959"/>
                </a:moveTo>
                <a:cubicBezTo>
                  <a:pt x="1348431" y="427959"/>
                  <a:pt x="1521080" y="524490"/>
                  <a:pt x="1617434" y="678532"/>
                </a:cubicBezTo>
                <a:cubicBezTo>
                  <a:pt x="1678138" y="623092"/>
                  <a:pt x="1759417" y="592820"/>
                  <a:pt x="1847771" y="592820"/>
                </a:cubicBezTo>
                <a:cubicBezTo>
                  <a:pt x="2039655" y="592820"/>
                  <a:pt x="2198190" y="735609"/>
                  <a:pt x="2216233" y="921620"/>
                </a:cubicBezTo>
                <a:cubicBezTo>
                  <a:pt x="2219548" y="919625"/>
                  <a:pt x="2222903" y="919594"/>
                  <a:pt x="2226267" y="919594"/>
                </a:cubicBezTo>
                <a:cubicBezTo>
                  <a:pt x="2546231" y="919594"/>
                  <a:pt x="2805617" y="1178981"/>
                  <a:pt x="2805617" y="1498945"/>
                </a:cubicBezTo>
                <a:cubicBezTo>
                  <a:pt x="2805617" y="1801051"/>
                  <a:pt x="2574378" y="2049153"/>
                  <a:pt x="2279216" y="2075622"/>
                </a:cubicBezTo>
                <a:lnTo>
                  <a:pt x="2279216" y="2078296"/>
                </a:lnTo>
                <a:lnTo>
                  <a:pt x="2226267" y="2078296"/>
                </a:lnTo>
                <a:lnTo>
                  <a:pt x="646561" y="2078296"/>
                </a:lnTo>
                <a:lnTo>
                  <a:pt x="646561" y="2073975"/>
                </a:lnTo>
                <a:cubicBezTo>
                  <a:pt x="624550" y="2076984"/>
                  <a:pt x="602103" y="2078296"/>
                  <a:pt x="579350" y="2078296"/>
                </a:cubicBezTo>
                <a:cubicBezTo>
                  <a:pt x="259386" y="2078296"/>
                  <a:pt x="0" y="1818910"/>
                  <a:pt x="0" y="1498945"/>
                </a:cubicBezTo>
                <a:cubicBezTo>
                  <a:pt x="0" y="1178981"/>
                  <a:pt x="259386" y="919594"/>
                  <a:pt x="579350" y="919594"/>
                </a:cubicBezTo>
                <a:lnTo>
                  <a:pt x="591118" y="921972"/>
                </a:lnTo>
                <a:cubicBezTo>
                  <a:pt x="622324" y="641639"/>
                  <a:pt x="862826" y="427959"/>
                  <a:pt x="1153236" y="427959"/>
                </a:cubicBezTo>
                <a:close/>
                <a:moveTo>
                  <a:pt x="1844671" y="0"/>
                </a:moveTo>
                <a:cubicBezTo>
                  <a:pt x="2007709" y="0"/>
                  <a:pt x="2151917" y="80629"/>
                  <a:pt x="2232398" y="209295"/>
                </a:cubicBezTo>
                <a:cubicBezTo>
                  <a:pt x="2283102" y="162988"/>
                  <a:pt x="2350992" y="137703"/>
                  <a:pt x="2424790" y="137703"/>
                </a:cubicBezTo>
                <a:cubicBezTo>
                  <a:pt x="2585064" y="137703"/>
                  <a:pt x="2717483" y="256969"/>
                  <a:pt x="2732554" y="412337"/>
                </a:cubicBezTo>
                <a:cubicBezTo>
                  <a:pt x="2735322" y="410671"/>
                  <a:pt x="2738125" y="410646"/>
                  <a:pt x="2740934" y="410646"/>
                </a:cubicBezTo>
                <a:cubicBezTo>
                  <a:pt x="3008189" y="410646"/>
                  <a:pt x="3224845" y="627302"/>
                  <a:pt x="3224845" y="894557"/>
                </a:cubicBezTo>
                <a:cubicBezTo>
                  <a:pt x="3224845" y="1096996"/>
                  <a:pt x="3100535" y="1270403"/>
                  <a:pt x="2923312" y="1340619"/>
                </a:cubicBezTo>
                <a:cubicBezTo>
                  <a:pt x="2866347" y="1049229"/>
                  <a:pt x="2609521" y="829523"/>
                  <a:pt x="2301383" y="829523"/>
                </a:cubicBezTo>
                <a:cubicBezTo>
                  <a:pt x="2297701" y="829523"/>
                  <a:pt x="2294026" y="829557"/>
                  <a:pt x="2290397" y="831741"/>
                </a:cubicBezTo>
                <a:cubicBezTo>
                  <a:pt x="2270640" y="628070"/>
                  <a:pt x="2097054" y="471725"/>
                  <a:pt x="1886953" y="471725"/>
                </a:cubicBezTo>
                <a:cubicBezTo>
                  <a:pt x="1790211" y="471725"/>
                  <a:pt x="1701214" y="504871"/>
                  <a:pt x="1634747" y="565575"/>
                </a:cubicBezTo>
                <a:cubicBezTo>
                  <a:pt x="1575570" y="470966"/>
                  <a:pt x="1490108" y="396171"/>
                  <a:pt x="1388252" y="349790"/>
                </a:cubicBezTo>
                <a:cubicBezTo>
                  <a:pt x="1438607" y="147092"/>
                  <a:pt x="1624461" y="0"/>
                  <a:pt x="184467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3" name="Oval 31">
            <a:extLst>
              <a:ext uri="{FF2B5EF4-FFF2-40B4-BE49-F238E27FC236}">
                <a16:creationId xmlns:a16="http://schemas.microsoft.com/office/drawing/2014/main" xmlns="" id="{F2B4C20E-6F83-4700-819A-B889CC4F8028}"/>
              </a:ext>
            </a:extLst>
          </p:cNvPr>
          <p:cNvSpPr/>
          <p:nvPr/>
        </p:nvSpPr>
        <p:spPr>
          <a:xfrm>
            <a:off x="6939606" y="5653380"/>
            <a:ext cx="579873" cy="572083"/>
          </a:xfrm>
          <a:custGeom>
            <a:avLst/>
            <a:gdLst/>
            <a:ahLst/>
            <a:cxnLst/>
            <a:rect l="l" t="t" r="r" b="b"/>
            <a:pathLst>
              <a:path w="3240076" h="3196551">
                <a:moveTo>
                  <a:pt x="2810300" y="1617710"/>
                </a:moveTo>
                <a:cubicBezTo>
                  <a:pt x="2817009" y="1615912"/>
                  <a:pt x="2824405" y="1616674"/>
                  <a:pt x="2830895" y="1620421"/>
                </a:cubicBezTo>
                <a:lnTo>
                  <a:pt x="3150571" y="1804986"/>
                </a:lnTo>
                <a:cubicBezTo>
                  <a:pt x="3163552" y="1812480"/>
                  <a:pt x="3168000" y="1829080"/>
                  <a:pt x="3160506" y="1842062"/>
                </a:cubicBezTo>
                <a:lnTo>
                  <a:pt x="3106222" y="1936084"/>
                </a:lnTo>
                <a:cubicBezTo>
                  <a:pt x="3098727" y="1949065"/>
                  <a:pt x="3082128" y="1953513"/>
                  <a:pt x="3069146" y="1946019"/>
                </a:cubicBezTo>
                <a:lnTo>
                  <a:pt x="2749470" y="1761453"/>
                </a:lnTo>
                <a:cubicBezTo>
                  <a:pt x="2736489" y="1753959"/>
                  <a:pt x="2732040" y="1737359"/>
                  <a:pt x="2739536" y="1724378"/>
                </a:cubicBezTo>
                <a:lnTo>
                  <a:pt x="2793819" y="1630356"/>
                </a:lnTo>
                <a:cubicBezTo>
                  <a:pt x="2797567" y="1623864"/>
                  <a:pt x="2803590" y="1619508"/>
                  <a:pt x="2810300" y="1617710"/>
                </a:cubicBezTo>
                <a:close/>
                <a:moveTo>
                  <a:pt x="1308278" y="1324343"/>
                </a:moveTo>
                <a:cubicBezTo>
                  <a:pt x="1529714" y="1324343"/>
                  <a:pt x="1725574" y="1433852"/>
                  <a:pt x="1834882" y="1608603"/>
                </a:cubicBezTo>
                <a:cubicBezTo>
                  <a:pt x="1903747" y="1545710"/>
                  <a:pt x="1995954" y="1511368"/>
                  <a:pt x="2096186" y="1511368"/>
                </a:cubicBezTo>
                <a:cubicBezTo>
                  <a:pt x="2313867" y="1511368"/>
                  <a:pt x="2493715" y="1673353"/>
                  <a:pt x="2514185" y="1884371"/>
                </a:cubicBezTo>
                <a:cubicBezTo>
                  <a:pt x="2517944" y="1882108"/>
                  <a:pt x="2521751" y="1882074"/>
                  <a:pt x="2525567" y="1882074"/>
                </a:cubicBezTo>
                <a:cubicBezTo>
                  <a:pt x="2888547" y="1882074"/>
                  <a:pt x="3182805" y="2176332"/>
                  <a:pt x="3182805" y="2539312"/>
                </a:cubicBezTo>
                <a:cubicBezTo>
                  <a:pt x="3182805" y="2882034"/>
                  <a:pt x="2920478" y="3163490"/>
                  <a:pt x="2585635" y="3193518"/>
                </a:cubicBezTo>
                <a:lnTo>
                  <a:pt x="2585635" y="3196551"/>
                </a:lnTo>
                <a:lnTo>
                  <a:pt x="2525567" y="3196551"/>
                </a:lnTo>
                <a:lnTo>
                  <a:pt x="733485" y="3196551"/>
                </a:lnTo>
                <a:lnTo>
                  <a:pt x="733485" y="3191649"/>
                </a:lnTo>
                <a:cubicBezTo>
                  <a:pt x="708515" y="3195063"/>
                  <a:pt x="683050" y="3196551"/>
                  <a:pt x="657239" y="3196551"/>
                </a:cubicBezTo>
                <a:cubicBezTo>
                  <a:pt x="294258" y="3196551"/>
                  <a:pt x="0" y="2902293"/>
                  <a:pt x="0" y="2539312"/>
                </a:cubicBezTo>
                <a:cubicBezTo>
                  <a:pt x="0" y="2176332"/>
                  <a:pt x="294258" y="1882074"/>
                  <a:pt x="657239" y="1882074"/>
                </a:cubicBezTo>
                <a:lnTo>
                  <a:pt x="670588" y="1884770"/>
                </a:lnTo>
                <a:cubicBezTo>
                  <a:pt x="705989" y="1566750"/>
                  <a:pt x="978825" y="1324343"/>
                  <a:pt x="1308278" y="1324343"/>
                </a:cubicBezTo>
                <a:close/>
                <a:moveTo>
                  <a:pt x="3166512" y="731828"/>
                </a:moveTo>
                <a:cubicBezTo>
                  <a:pt x="3180598" y="726701"/>
                  <a:pt x="3196172" y="733964"/>
                  <a:pt x="3201300" y="748050"/>
                </a:cubicBezTo>
                <a:lnTo>
                  <a:pt x="3238432" y="850070"/>
                </a:lnTo>
                <a:cubicBezTo>
                  <a:pt x="3243559" y="864156"/>
                  <a:pt x="3236295" y="879731"/>
                  <a:pt x="3222210" y="884857"/>
                </a:cubicBezTo>
                <a:lnTo>
                  <a:pt x="2875342" y="1011107"/>
                </a:lnTo>
                <a:cubicBezTo>
                  <a:pt x="2861256" y="1016234"/>
                  <a:pt x="2845680" y="1008972"/>
                  <a:pt x="2840554" y="994886"/>
                </a:cubicBezTo>
                <a:lnTo>
                  <a:pt x="2803421" y="892866"/>
                </a:lnTo>
                <a:cubicBezTo>
                  <a:pt x="2798295" y="878780"/>
                  <a:pt x="2805558" y="863204"/>
                  <a:pt x="2819643" y="858077"/>
                </a:cubicBezTo>
                <a:close/>
                <a:moveTo>
                  <a:pt x="773619" y="731828"/>
                </a:moveTo>
                <a:lnTo>
                  <a:pt x="1120487" y="858077"/>
                </a:lnTo>
                <a:cubicBezTo>
                  <a:pt x="1134573" y="863204"/>
                  <a:pt x="1141836" y="878780"/>
                  <a:pt x="1136709" y="892866"/>
                </a:cubicBezTo>
                <a:lnTo>
                  <a:pt x="1099577" y="994886"/>
                </a:lnTo>
                <a:cubicBezTo>
                  <a:pt x="1094450" y="1008972"/>
                  <a:pt x="1078875" y="1016234"/>
                  <a:pt x="1064789" y="1011107"/>
                </a:cubicBezTo>
                <a:lnTo>
                  <a:pt x="717921" y="884857"/>
                </a:lnTo>
                <a:cubicBezTo>
                  <a:pt x="703835" y="879731"/>
                  <a:pt x="696572" y="864156"/>
                  <a:pt x="701699" y="850070"/>
                </a:cubicBezTo>
                <a:lnTo>
                  <a:pt x="738831" y="748050"/>
                </a:lnTo>
                <a:cubicBezTo>
                  <a:pt x="743958" y="733964"/>
                  <a:pt x="759534" y="726701"/>
                  <a:pt x="773619" y="731828"/>
                </a:cubicBezTo>
                <a:close/>
                <a:moveTo>
                  <a:pt x="1970065" y="524905"/>
                </a:moveTo>
                <a:cubicBezTo>
                  <a:pt x="2386791" y="524905"/>
                  <a:pt x="2724614" y="862728"/>
                  <a:pt x="2724614" y="1279453"/>
                </a:cubicBezTo>
                <a:cubicBezTo>
                  <a:pt x="2724614" y="1453368"/>
                  <a:pt x="2665775" y="1613540"/>
                  <a:pt x="2564463" y="1739247"/>
                </a:cubicBezTo>
                <a:cubicBezTo>
                  <a:pt x="2529951" y="1545877"/>
                  <a:pt x="2358485" y="1402176"/>
                  <a:pt x="2153457" y="1402176"/>
                </a:cubicBezTo>
                <a:cubicBezTo>
                  <a:pt x="2053225" y="1402176"/>
                  <a:pt x="1961018" y="1436518"/>
                  <a:pt x="1892153" y="1499411"/>
                </a:cubicBezTo>
                <a:cubicBezTo>
                  <a:pt x="1782845" y="1324660"/>
                  <a:pt x="1586985" y="1215151"/>
                  <a:pt x="1365549" y="1215151"/>
                </a:cubicBezTo>
                <a:cubicBezTo>
                  <a:pt x="1314582" y="1215151"/>
                  <a:pt x="1264970" y="1220953"/>
                  <a:pt x="1217820" y="1233835"/>
                </a:cubicBezTo>
                <a:cubicBezTo>
                  <a:pt x="1240489" y="838320"/>
                  <a:pt x="1568676" y="524905"/>
                  <a:pt x="1970065" y="524905"/>
                </a:cubicBezTo>
                <a:close/>
                <a:moveTo>
                  <a:pt x="2490093" y="928"/>
                </a:moveTo>
                <a:cubicBezTo>
                  <a:pt x="2496802" y="-869"/>
                  <a:pt x="2504197" y="-108"/>
                  <a:pt x="2510688" y="3640"/>
                </a:cubicBezTo>
                <a:lnTo>
                  <a:pt x="2604711" y="57924"/>
                </a:lnTo>
                <a:cubicBezTo>
                  <a:pt x="2617692" y="65419"/>
                  <a:pt x="2622140" y="82019"/>
                  <a:pt x="2614644" y="95000"/>
                </a:cubicBezTo>
                <a:lnTo>
                  <a:pt x="2430080" y="414676"/>
                </a:lnTo>
                <a:cubicBezTo>
                  <a:pt x="2422585" y="427657"/>
                  <a:pt x="2405985" y="432105"/>
                  <a:pt x="2393004" y="424610"/>
                </a:cubicBezTo>
                <a:lnTo>
                  <a:pt x="2298982" y="370326"/>
                </a:lnTo>
                <a:cubicBezTo>
                  <a:pt x="2286000" y="362831"/>
                  <a:pt x="2281552" y="346232"/>
                  <a:pt x="2289048" y="333250"/>
                </a:cubicBezTo>
                <a:lnTo>
                  <a:pt x="2473612" y="13574"/>
                </a:lnTo>
                <a:cubicBezTo>
                  <a:pt x="2477359" y="7084"/>
                  <a:pt x="2483383" y="2726"/>
                  <a:pt x="2490093" y="928"/>
                </a:cubicBezTo>
                <a:close/>
                <a:moveTo>
                  <a:pt x="1450038" y="928"/>
                </a:moveTo>
                <a:cubicBezTo>
                  <a:pt x="1456747" y="2726"/>
                  <a:pt x="1462771" y="7084"/>
                  <a:pt x="1466519" y="13574"/>
                </a:cubicBezTo>
                <a:lnTo>
                  <a:pt x="1651083" y="333250"/>
                </a:lnTo>
                <a:cubicBezTo>
                  <a:pt x="1658578" y="346232"/>
                  <a:pt x="1654131" y="362831"/>
                  <a:pt x="1641149" y="370326"/>
                </a:cubicBezTo>
                <a:lnTo>
                  <a:pt x="1547127" y="424610"/>
                </a:lnTo>
                <a:cubicBezTo>
                  <a:pt x="1534145" y="432105"/>
                  <a:pt x="1517546" y="427657"/>
                  <a:pt x="1510050" y="414676"/>
                </a:cubicBezTo>
                <a:lnTo>
                  <a:pt x="1325486" y="95000"/>
                </a:lnTo>
                <a:cubicBezTo>
                  <a:pt x="1317991" y="82019"/>
                  <a:pt x="1322439" y="65419"/>
                  <a:pt x="1335420" y="57924"/>
                </a:cubicBezTo>
                <a:lnTo>
                  <a:pt x="1429442" y="3640"/>
                </a:lnTo>
                <a:cubicBezTo>
                  <a:pt x="1435933" y="-108"/>
                  <a:pt x="1443328" y="-869"/>
                  <a:pt x="1450038" y="92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4" name="Teardrop 17">
            <a:extLst>
              <a:ext uri="{FF2B5EF4-FFF2-40B4-BE49-F238E27FC236}">
                <a16:creationId xmlns:a16="http://schemas.microsoft.com/office/drawing/2014/main" xmlns="" id="{04CFE412-7B77-4FD8-A796-DE7E55B89403}"/>
              </a:ext>
            </a:extLst>
          </p:cNvPr>
          <p:cNvSpPr/>
          <p:nvPr/>
        </p:nvSpPr>
        <p:spPr>
          <a:xfrm rot="18900000">
            <a:off x="5204982" y="5698880"/>
            <a:ext cx="473640" cy="481082"/>
          </a:xfrm>
          <a:custGeom>
            <a:avLst/>
            <a:gdLst/>
            <a:ahLst/>
            <a:cxnLst/>
            <a:rect l="l" t="t" r="r" b="b"/>
            <a:pathLst>
              <a:path w="2646489" h="2688071">
                <a:moveTo>
                  <a:pt x="306023" y="2382048"/>
                </a:moveTo>
                <a:cubicBezTo>
                  <a:pt x="271732" y="2441625"/>
                  <a:pt x="254586" y="2501201"/>
                  <a:pt x="254586" y="2560778"/>
                </a:cubicBezTo>
                <a:cubicBezTo>
                  <a:pt x="254586" y="2631080"/>
                  <a:pt x="197595" y="2688071"/>
                  <a:pt x="127293" y="2688071"/>
                </a:cubicBezTo>
                <a:cubicBezTo>
                  <a:pt x="56991" y="2688071"/>
                  <a:pt x="0" y="2631081"/>
                  <a:pt x="0" y="2560778"/>
                </a:cubicBezTo>
                <a:cubicBezTo>
                  <a:pt x="0" y="2490477"/>
                  <a:pt x="56991" y="2433485"/>
                  <a:pt x="127293" y="2433485"/>
                </a:cubicBezTo>
                <a:cubicBezTo>
                  <a:pt x="186870" y="2433486"/>
                  <a:pt x="246446" y="2416340"/>
                  <a:pt x="306023" y="2382048"/>
                </a:cubicBezTo>
                <a:close/>
                <a:moveTo>
                  <a:pt x="812224" y="2334103"/>
                </a:moveTo>
                <a:cubicBezTo>
                  <a:pt x="777933" y="2393681"/>
                  <a:pt x="760787" y="2453256"/>
                  <a:pt x="760787" y="2512834"/>
                </a:cubicBezTo>
                <a:cubicBezTo>
                  <a:pt x="760787" y="2583136"/>
                  <a:pt x="703796" y="2640127"/>
                  <a:pt x="633494" y="2640127"/>
                </a:cubicBezTo>
                <a:cubicBezTo>
                  <a:pt x="563192" y="2640127"/>
                  <a:pt x="506201" y="2583136"/>
                  <a:pt x="506201" y="2512834"/>
                </a:cubicBezTo>
                <a:cubicBezTo>
                  <a:pt x="506201" y="2442532"/>
                  <a:pt x="563192" y="2385541"/>
                  <a:pt x="633494" y="2385541"/>
                </a:cubicBezTo>
                <a:cubicBezTo>
                  <a:pt x="693071" y="2385540"/>
                  <a:pt x="752647" y="2368395"/>
                  <a:pt x="812224" y="2334103"/>
                </a:cubicBezTo>
                <a:close/>
                <a:moveTo>
                  <a:pt x="353968" y="1875848"/>
                </a:moveTo>
                <a:cubicBezTo>
                  <a:pt x="319677" y="1935424"/>
                  <a:pt x="302531" y="1995001"/>
                  <a:pt x="302530" y="2054578"/>
                </a:cubicBezTo>
                <a:cubicBezTo>
                  <a:pt x="302530" y="2124880"/>
                  <a:pt x="245539" y="2181871"/>
                  <a:pt x="175237" y="2181871"/>
                </a:cubicBezTo>
                <a:cubicBezTo>
                  <a:pt x="104935" y="2181871"/>
                  <a:pt x="47945" y="2124880"/>
                  <a:pt x="47944" y="2054578"/>
                </a:cubicBezTo>
                <a:cubicBezTo>
                  <a:pt x="47944" y="1984276"/>
                  <a:pt x="104935" y="1927285"/>
                  <a:pt x="175237" y="1927285"/>
                </a:cubicBezTo>
                <a:cubicBezTo>
                  <a:pt x="234815" y="1927285"/>
                  <a:pt x="294391" y="1910139"/>
                  <a:pt x="353968" y="1875848"/>
                </a:cubicBezTo>
                <a:close/>
                <a:moveTo>
                  <a:pt x="401912" y="1369646"/>
                </a:moveTo>
                <a:cubicBezTo>
                  <a:pt x="367621" y="1429223"/>
                  <a:pt x="350475" y="1488799"/>
                  <a:pt x="350475" y="1548377"/>
                </a:cubicBezTo>
                <a:cubicBezTo>
                  <a:pt x="350475" y="1618679"/>
                  <a:pt x="293484" y="1675670"/>
                  <a:pt x="223182" y="1675670"/>
                </a:cubicBezTo>
                <a:cubicBezTo>
                  <a:pt x="152880" y="1675670"/>
                  <a:pt x="95889" y="1618679"/>
                  <a:pt x="95889" y="1548377"/>
                </a:cubicBezTo>
                <a:cubicBezTo>
                  <a:pt x="95889" y="1478075"/>
                  <a:pt x="152880" y="1421084"/>
                  <a:pt x="223182" y="1421084"/>
                </a:cubicBezTo>
                <a:cubicBezTo>
                  <a:pt x="282759" y="1421084"/>
                  <a:pt x="342335" y="1403938"/>
                  <a:pt x="401912" y="1369646"/>
                </a:cubicBezTo>
                <a:close/>
                <a:moveTo>
                  <a:pt x="1318425" y="2286158"/>
                </a:moveTo>
                <a:cubicBezTo>
                  <a:pt x="1284134" y="2345735"/>
                  <a:pt x="1266988" y="2405312"/>
                  <a:pt x="1266987" y="2464888"/>
                </a:cubicBezTo>
                <a:cubicBezTo>
                  <a:pt x="1266987" y="2535190"/>
                  <a:pt x="1209996" y="2592182"/>
                  <a:pt x="1139694" y="2592182"/>
                </a:cubicBezTo>
                <a:cubicBezTo>
                  <a:pt x="1069392" y="2592182"/>
                  <a:pt x="1012402" y="2535191"/>
                  <a:pt x="1012401" y="2464888"/>
                </a:cubicBezTo>
                <a:cubicBezTo>
                  <a:pt x="1012401" y="2394586"/>
                  <a:pt x="1069392" y="2337595"/>
                  <a:pt x="1139694" y="2337595"/>
                </a:cubicBezTo>
                <a:cubicBezTo>
                  <a:pt x="1199271" y="2337596"/>
                  <a:pt x="1258848" y="2320449"/>
                  <a:pt x="1318425" y="2286158"/>
                </a:cubicBezTo>
                <a:close/>
                <a:moveTo>
                  <a:pt x="860169" y="1827902"/>
                </a:moveTo>
                <a:cubicBezTo>
                  <a:pt x="825878" y="1887479"/>
                  <a:pt x="808731" y="1947056"/>
                  <a:pt x="808731" y="2006633"/>
                </a:cubicBezTo>
                <a:cubicBezTo>
                  <a:pt x="808731" y="2076935"/>
                  <a:pt x="751740" y="2133926"/>
                  <a:pt x="681438" y="2133926"/>
                </a:cubicBezTo>
                <a:cubicBezTo>
                  <a:pt x="611136" y="2133926"/>
                  <a:pt x="554146" y="2076935"/>
                  <a:pt x="554145" y="2006633"/>
                </a:cubicBezTo>
                <a:cubicBezTo>
                  <a:pt x="554145" y="1936331"/>
                  <a:pt x="611136" y="1879340"/>
                  <a:pt x="681438" y="1879340"/>
                </a:cubicBezTo>
                <a:cubicBezTo>
                  <a:pt x="741015" y="1879340"/>
                  <a:pt x="800591" y="1862193"/>
                  <a:pt x="860169" y="1827902"/>
                </a:cubicBezTo>
                <a:close/>
                <a:moveTo>
                  <a:pt x="2096803" y="190871"/>
                </a:moveTo>
                <a:cubicBezTo>
                  <a:pt x="2253382" y="347450"/>
                  <a:pt x="2314442" y="563378"/>
                  <a:pt x="2268166" y="764238"/>
                </a:cubicBezTo>
                <a:cubicBezTo>
                  <a:pt x="2361334" y="768461"/>
                  <a:pt x="2450817" y="809378"/>
                  <a:pt x="2521691" y="880252"/>
                </a:cubicBezTo>
                <a:cubicBezTo>
                  <a:pt x="2675615" y="1034176"/>
                  <a:pt x="2688247" y="1275888"/>
                  <a:pt x="2553508" y="1439575"/>
                </a:cubicBezTo>
                <a:cubicBezTo>
                  <a:pt x="2557767" y="1440633"/>
                  <a:pt x="2560483" y="1443301"/>
                  <a:pt x="2563181" y="1445999"/>
                </a:cubicBezTo>
                <a:cubicBezTo>
                  <a:pt x="2819847" y="1702665"/>
                  <a:pt x="2819847" y="2118808"/>
                  <a:pt x="2563181" y="2375474"/>
                </a:cubicBezTo>
                <a:cubicBezTo>
                  <a:pt x="2320841" y="2617815"/>
                  <a:pt x="1936328" y="2631341"/>
                  <a:pt x="1678325" y="2415804"/>
                </a:cubicBezTo>
                <a:lnTo>
                  <a:pt x="1676180" y="2417949"/>
                </a:lnTo>
                <a:lnTo>
                  <a:pt x="1633705" y="2375475"/>
                </a:lnTo>
                <a:lnTo>
                  <a:pt x="366513" y="1108282"/>
                </a:lnTo>
                <a:lnTo>
                  <a:pt x="369979" y="1104815"/>
                </a:lnTo>
                <a:cubicBezTo>
                  <a:pt x="349908" y="1089573"/>
                  <a:pt x="330850" y="1072619"/>
                  <a:pt x="312598" y="1054367"/>
                </a:cubicBezTo>
                <a:cubicBezTo>
                  <a:pt x="55932" y="797701"/>
                  <a:pt x="55932" y="381558"/>
                  <a:pt x="312598" y="124891"/>
                </a:cubicBezTo>
                <a:cubicBezTo>
                  <a:pt x="569264" y="-131775"/>
                  <a:pt x="985408" y="-131775"/>
                  <a:pt x="1242074" y="124891"/>
                </a:cubicBezTo>
                <a:lnTo>
                  <a:pt x="1249606" y="136238"/>
                </a:lnTo>
                <a:cubicBezTo>
                  <a:pt x="1499513" y="-63604"/>
                  <a:pt x="1863845" y="-42087"/>
                  <a:pt x="2096803" y="19087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5" name="Rectangle 23">
            <a:extLst>
              <a:ext uri="{FF2B5EF4-FFF2-40B4-BE49-F238E27FC236}">
                <a16:creationId xmlns:a16="http://schemas.microsoft.com/office/drawing/2014/main" xmlns="" id="{2246F171-72B7-42E7-B6C0-D78C12504E9B}"/>
              </a:ext>
            </a:extLst>
          </p:cNvPr>
          <p:cNvSpPr/>
          <p:nvPr/>
        </p:nvSpPr>
        <p:spPr>
          <a:xfrm>
            <a:off x="7804030" y="5649492"/>
            <a:ext cx="576449" cy="579858"/>
          </a:xfrm>
          <a:custGeom>
            <a:avLst/>
            <a:gdLst/>
            <a:ahLst/>
            <a:cxnLst/>
            <a:rect l="l" t="t" r="r" b="b"/>
            <a:pathLst>
              <a:path w="3220951" h="3240001">
                <a:moveTo>
                  <a:pt x="1308278" y="1367793"/>
                </a:moveTo>
                <a:cubicBezTo>
                  <a:pt x="1529714" y="1367793"/>
                  <a:pt x="1725574" y="1477302"/>
                  <a:pt x="1834882" y="1652053"/>
                </a:cubicBezTo>
                <a:cubicBezTo>
                  <a:pt x="1903747" y="1589160"/>
                  <a:pt x="1995954" y="1554818"/>
                  <a:pt x="2096186" y="1554818"/>
                </a:cubicBezTo>
                <a:cubicBezTo>
                  <a:pt x="2313867" y="1554818"/>
                  <a:pt x="2493715" y="1716803"/>
                  <a:pt x="2514185" y="1927821"/>
                </a:cubicBezTo>
                <a:cubicBezTo>
                  <a:pt x="2517944" y="1925558"/>
                  <a:pt x="2521751" y="1925524"/>
                  <a:pt x="2525567" y="1925524"/>
                </a:cubicBezTo>
                <a:cubicBezTo>
                  <a:pt x="2888547" y="1925524"/>
                  <a:pt x="3182805" y="2219782"/>
                  <a:pt x="3182805" y="2582762"/>
                </a:cubicBezTo>
                <a:cubicBezTo>
                  <a:pt x="3182805" y="2925484"/>
                  <a:pt x="2920478" y="3206940"/>
                  <a:pt x="2585635" y="3236968"/>
                </a:cubicBezTo>
                <a:lnTo>
                  <a:pt x="2585635" y="3240001"/>
                </a:lnTo>
                <a:lnTo>
                  <a:pt x="2525567" y="3240001"/>
                </a:lnTo>
                <a:lnTo>
                  <a:pt x="733485" y="3240001"/>
                </a:lnTo>
                <a:lnTo>
                  <a:pt x="733485" y="3235099"/>
                </a:lnTo>
                <a:cubicBezTo>
                  <a:pt x="708515" y="3238513"/>
                  <a:pt x="683051" y="3240001"/>
                  <a:pt x="657239" y="3240001"/>
                </a:cubicBezTo>
                <a:cubicBezTo>
                  <a:pt x="294258" y="3240001"/>
                  <a:pt x="0" y="2945743"/>
                  <a:pt x="0" y="2582762"/>
                </a:cubicBezTo>
                <a:cubicBezTo>
                  <a:pt x="0" y="2219782"/>
                  <a:pt x="294258" y="1925524"/>
                  <a:pt x="657239" y="1925524"/>
                </a:cubicBezTo>
                <a:lnTo>
                  <a:pt x="670588" y="1928221"/>
                </a:lnTo>
                <a:cubicBezTo>
                  <a:pt x="705989" y="1610200"/>
                  <a:pt x="978825" y="1367793"/>
                  <a:pt x="1308278" y="1367793"/>
                </a:cubicBezTo>
                <a:close/>
                <a:moveTo>
                  <a:pt x="1589786" y="0"/>
                </a:moveTo>
                <a:cubicBezTo>
                  <a:pt x="1520182" y="453314"/>
                  <a:pt x="1668069" y="912942"/>
                  <a:pt x="1988957" y="1240613"/>
                </a:cubicBezTo>
                <a:cubicBezTo>
                  <a:pt x="2309845" y="1568285"/>
                  <a:pt x="2766281" y="1725754"/>
                  <a:pt x="3220951" y="1665645"/>
                </a:cubicBezTo>
                <a:cubicBezTo>
                  <a:pt x="3108976" y="1775302"/>
                  <a:pt x="2980523" y="1857805"/>
                  <a:pt x="2843553" y="1912752"/>
                </a:cubicBezTo>
                <a:cubicBezTo>
                  <a:pt x="2756367" y="1866073"/>
                  <a:pt x="2656598" y="1841175"/>
                  <a:pt x="2551012" y="1841175"/>
                </a:cubicBezTo>
                <a:cubicBezTo>
                  <a:pt x="2547197" y="1841176"/>
                  <a:pt x="2543390" y="1841210"/>
                  <a:pt x="2539631" y="1843473"/>
                </a:cubicBezTo>
                <a:cubicBezTo>
                  <a:pt x="2519161" y="1632454"/>
                  <a:pt x="2339312" y="1470470"/>
                  <a:pt x="2121631" y="1470470"/>
                </a:cubicBezTo>
                <a:cubicBezTo>
                  <a:pt x="2021400" y="1470470"/>
                  <a:pt x="1929192" y="1504812"/>
                  <a:pt x="1860327" y="1567705"/>
                </a:cubicBezTo>
                <a:cubicBezTo>
                  <a:pt x="1751020" y="1392954"/>
                  <a:pt x="1555160" y="1283445"/>
                  <a:pt x="1333723" y="1283445"/>
                </a:cubicBezTo>
                <a:lnTo>
                  <a:pt x="1331160" y="1283679"/>
                </a:lnTo>
                <a:cubicBezTo>
                  <a:pt x="1150898" y="856385"/>
                  <a:pt x="1238290" y="344219"/>
                  <a:pt x="158978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6" name="Round Same Side Corner Rectangle 8">
            <a:extLst>
              <a:ext uri="{FF2B5EF4-FFF2-40B4-BE49-F238E27FC236}">
                <a16:creationId xmlns:a16="http://schemas.microsoft.com/office/drawing/2014/main" xmlns="" id="{DB67113F-D303-42DA-95BD-610BBED8BE92}"/>
              </a:ext>
            </a:extLst>
          </p:cNvPr>
          <p:cNvSpPr/>
          <p:nvPr/>
        </p:nvSpPr>
        <p:spPr>
          <a:xfrm>
            <a:off x="4455730" y="1450295"/>
            <a:ext cx="251302" cy="66186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Round Same Side Corner Rectangle 20">
            <a:extLst>
              <a:ext uri="{FF2B5EF4-FFF2-40B4-BE49-F238E27FC236}">
                <a16:creationId xmlns:a16="http://schemas.microsoft.com/office/drawing/2014/main" xmlns="" id="{64493E6A-B33B-4279-A44A-DC445D86772A}"/>
              </a:ext>
            </a:extLst>
          </p:cNvPr>
          <p:cNvSpPr/>
          <p:nvPr/>
        </p:nvSpPr>
        <p:spPr>
          <a:xfrm rot="10800000">
            <a:off x="5042893" y="1447239"/>
            <a:ext cx="313136" cy="667981"/>
          </a:xfrm>
          <a:custGeom>
            <a:avLst/>
            <a:gdLst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521281 w 1856332"/>
              <a:gd name="connsiteY2" fmla="*/ 3174669 h 3959924"/>
              <a:gd name="connsiteX3" fmla="*/ 466697 w 1856332"/>
              <a:gd name="connsiteY3" fmla="*/ 3144149 h 3959924"/>
              <a:gd name="connsiteX4" fmla="*/ 8303 w 1856332"/>
              <a:gd name="connsiteY4" fmla="*/ 1942070 h 3959924"/>
              <a:gd name="connsiteX5" fmla="*/ 81139 w 1856332"/>
              <a:gd name="connsiteY5" fmla="*/ 1779444 h 3959924"/>
              <a:gd name="connsiteX6" fmla="*/ 243764 w 1856332"/>
              <a:gd name="connsiteY6" fmla="*/ 1852280 h 3959924"/>
              <a:gd name="connsiteX7" fmla="*/ 504770 w 1856332"/>
              <a:gd name="connsiteY7" fmla="*/ 2536736 h 3959924"/>
              <a:gd name="connsiteX8" fmla="*/ 555637 w 1856332"/>
              <a:gd name="connsiteY8" fmla="*/ 2536736 h 3959924"/>
              <a:gd name="connsiteX9" fmla="*/ 226299 w 1856332"/>
              <a:gd name="connsiteY9" fmla="*/ 1210417 h 3959924"/>
              <a:gd name="connsiteX10" fmla="*/ 551784 w 1856332"/>
              <a:gd name="connsiteY10" fmla="*/ 1210417 h 3959924"/>
              <a:gd name="connsiteX11" fmla="*/ 551784 w 1856332"/>
              <a:gd name="connsiteY11" fmla="*/ 168335 h 3959924"/>
              <a:gd name="connsiteX12" fmla="*/ 720119 w 1856332"/>
              <a:gd name="connsiteY12" fmla="*/ 0 h 3959924"/>
              <a:gd name="connsiteX13" fmla="*/ 888454 w 1856332"/>
              <a:gd name="connsiteY13" fmla="*/ 168335 h 3959924"/>
              <a:gd name="connsiteX14" fmla="*/ 888454 w 1856332"/>
              <a:gd name="connsiteY14" fmla="*/ 1210417 h 3959924"/>
              <a:gd name="connsiteX15" fmla="*/ 968040 w 1856332"/>
              <a:gd name="connsiteY15" fmla="*/ 1210417 h 3959924"/>
              <a:gd name="connsiteX16" fmla="*/ 968040 w 1856332"/>
              <a:gd name="connsiteY16" fmla="*/ 168335 h 3959924"/>
              <a:gd name="connsiteX17" fmla="*/ 1136375 w 1856332"/>
              <a:gd name="connsiteY17" fmla="*/ 0 h 3959924"/>
              <a:gd name="connsiteX18" fmla="*/ 1304710 w 1856332"/>
              <a:gd name="connsiteY18" fmla="*/ 168335 h 3959924"/>
              <a:gd name="connsiteX19" fmla="*/ 1304710 w 1856332"/>
              <a:gd name="connsiteY19" fmla="*/ 1210417 h 3959924"/>
              <a:gd name="connsiteX20" fmla="*/ 1631589 w 1856332"/>
              <a:gd name="connsiteY20" fmla="*/ 1210417 h 3959924"/>
              <a:gd name="connsiteX21" fmla="*/ 1302251 w 1856332"/>
              <a:gd name="connsiteY21" fmla="*/ 2536736 h 3959924"/>
              <a:gd name="connsiteX22" fmla="*/ 1351562 w 1856332"/>
              <a:gd name="connsiteY22" fmla="*/ 2536736 h 3959924"/>
              <a:gd name="connsiteX23" fmla="*/ 1612568 w 1856332"/>
              <a:gd name="connsiteY23" fmla="*/ 1852280 h 3959924"/>
              <a:gd name="connsiteX24" fmla="*/ 1775193 w 1856332"/>
              <a:gd name="connsiteY24" fmla="*/ 1779444 h 3959924"/>
              <a:gd name="connsiteX25" fmla="*/ 1848029 w 1856332"/>
              <a:gd name="connsiteY25" fmla="*/ 1942070 h 3959924"/>
              <a:gd name="connsiteX26" fmla="*/ 1389635 w 1856332"/>
              <a:gd name="connsiteY26" fmla="*/ 3144149 h 3959924"/>
              <a:gd name="connsiteX27" fmla="*/ 1344732 w 1856332"/>
              <a:gd name="connsiteY27" fmla="*/ 3176282 h 3959924"/>
              <a:gd name="connsiteX28" fmla="*/ 1228565 w 1856332"/>
              <a:gd name="connsiteY28" fmla="*/ 3214674 h 3959924"/>
              <a:gd name="connsiteX29" fmla="*/ 925623 w 1856332"/>
              <a:gd name="connsiteY29" fmla="*/ 3959924 h 3959924"/>
              <a:gd name="connsiteX30" fmla="*/ 601623 w 1856332"/>
              <a:gd name="connsiteY30" fmla="*/ 3635924 h 3959924"/>
              <a:gd name="connsiteX31" fmla="*/ 925623 w 1856332"/>
              <a:gd name="connsiteY31" fmla="*/ 3311924 h 3959924"/>
              <a:gd name="connsiteX32" fmla="*/ 1249623 w 1856332"/>
              <a:gd name="connsiteY32" fmla="*/ 3635924 h 3959924"/>
              <a:gd name="connsiteX33" fmla="*/ 925623 w 1856332"/>
              <a:gd name="connsiteY33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856332" h="3959924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8" name="Donut 87">
            <a:extLst>
              <a:ext uri="{FF2B5EF4-FFF2-40B4-BE49-F238E27FC236}">
                <a16:creationId xmlns:a16="http://schemas.microsoft.com/office/drawing/2014/main" xmlns="" id="{4E09E652-E42B-4D35-B750-1E418CF08FA6}"/>
              </a:ext>
            </a:extLst>
          </p:cNvPr>
          <p:cNvSpPr/>
          <p:nvPr/>
        </p:nvSpPr>
        <p:spPr>
          <a:xfrm>
            <a:off x="5691893" y="1539942"/>
            <a:ext cx="507661" cy="521714"/>
          </a:xfrm>
          <a:custGeom>
            <a:avLst/>
            <a:gdLst/>
            <a:ahLst/>
            <a:cxnLst/>
            <a:rect l="l" t="t" r="r" b="b"/>
            <a:pathLst>
              <a:path w="356471" h="366339">
                <a:moveTo>
                  <a:pt x="144025" y="123680"/>
                </a:moveTo>
                <a:cubicBezTo>
                  <a:pt x="89551" y="123680"/>
                  <a:pt x="45391" y="167840"/>
                  <a:pt x="45391" y="222314"/>
                </a:cubicBezTo>
                <a:cubicBezTo>
                  <a:pt x="45391" y="276788"/>
                  <a:pt x="89551" y="320948"/>
                  <a:pt x="144025" y="320948"/>
                </a:cubicBezTo>
                <a:cubicBezTo>
                  <a:pt x="198499" y="320948"/>
                  <a:pt x="242659" y="276788"/>
                  <a:pt x="242659" y="222314"/>
                </a:cubicBezTo>
                <a:cubicBezTo>
                  <a:pt x="242659" y="167840"/>
                  <a:pt x="198499" y="123680"/>
                  <a:pt x="144025" y="123680"/>
                </a:cubicBezTo>
                <a:close/>
                <a:moveTo>
                  <a:pt x="354808" y="0"/>
                </a:moveTo>
                <a:lnTo>
                  <a:pt x="356471" y="85288"/>
                </a:lnTo>
                <a:lnTo>
                  <a:pt x="334733" y="64382"/>
                </a:lnTo>
                <a:lnTo>
                  <a:pt x="260258" y="141819"/>
                </a:lnTo>
                <a:cubicBezTo>
                  <a:pt x="278587" y="163579"/>
                  <a:pt x="288050" y="191841"/>
                  <a:pt x="288050" y="222314"/>
                </a:cubicBezTo>
                <a:cubicBezTo>
                  <a:pt x="288050" y="301857"/>
                  <a:pt x="223568" y="366339"/>
                  <a:pt x="144025" y="366339"/>
                </a:cubicBezTo>
                <a:cubicBezTo>
                  <a:pt x="64482" y="366339"/>
                  <a:pt x="0" y="301857"/>
                  <a:pt x="0" y="222314"/>
                </a:cubicBezTo>
                <a:cubicBezTo>
                  <a:pt x="0" y="142771"/>
                  <a:pt x="64482" y="78289"/>
                  <a:pt x="144025" y="78289"/>
                </a:cubicBezTo>
                <a:cubicBezTo>
                  <a:pt x="170876" y="78289"/>
                  <a:pt x="196011" y="85637"/>
                  <a:pt x="216282" y="100527"/>
                </a:cubicBezTo>
                <a:lnTo>
                  <a:pt x="291257" y="22569"/>
                </a:lnTo>
                <a:lnTo>
                  <a:pt x="269519" y="166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9" name="Donut 90">
            <a:extLst>
              <a:ext uri="{FF2B5EF4-FFF2-40B4-BE49-F238E27FC236}">
                <a16:creationId xmlns:a16="http://schemas.microsoft.com/office/drawing/2014/main" xmlns="" id="{D86BE85A-63D8-48D0-8B07-9669B75E9D9D}"/>
              </a:ext>
            </a:extLst>
          </p:cNvPr>
          <p:cNvSpPr/>
          <p:nvPr/>
        </p:nvSpPr>
        <p:spPr>
          <a:xfrm>
            <a:off x="6568402" y="1501877"/>
            <a:ext cx="532052" cy="543757"/>
          </a:xfrm>
          <a:custGeom>
            <a:avLst/>
            <a:gdLst/>
            <a:ahLst/>
            <a:cxnLst/>
            <a:rect l="l" t="t" r="r" b="b"/>
            <a:pathLst>
              <a:path w="373598" h="381817">
                <a:moveTo>
                  <a:pt x="229573" y="45391"/>
                </a:moveTo>
                <a:cubicBezTo>
                  <a:pt x="175099" y="45391"/>
                  <a:pt x="130939" y="89551"/>
                  <a:pt x="130939" y="144025"/>
                </a:cubicBezTo>
                <a:cubicBezTo>
                  <a:pt x="130939" y="198499"/>
                  <a:pt x="175099" y="242659"/>
                  <a:pt x="229573" y="242659"/>
                </a:cubicBezTo>
                <a:cubicBezTo>
                  <a:pt x="284047" y="242659"/>
                  <a:pt x="328207" y="198499"/>
                  <a:pt x="328207" y="144025"/>
                </a:cubicBezTo>
                <a:cubicBezTo>
                  <a:pt x="328207" y="89551"/>
                  <a:pt x="284047" y="45391"/>
                  <a:pt x="229573" y="45391"/>
                </a:cubicBezTo>
                <a:close/>
                <a:moveTo>
                  <a:pt x="229573" y="0"/>
                </a:moveTo>
                <a:cubicBezTo>
                  <a:pt x="309116" y="0"/>
                  <a:pt x="373598" y="64482"/>
                  <a:pt x="373598" y="144025"/>
                </a:cubicBezTo>
                <a:cubicBezTo>
                  <a:pt x="373598" y="223568"/>
                  <a:pt x="309116" y="288050"/>
                  <a:pt x="229573" y="288050"/>
                </a:cubicBezTo>
                <a:cubicBezTo>
                  <a:pt x="202172" y="288050"/>
                  <a:pt x="176558" y="280398"/>
                  <a:pt x="156060" y="264966"/>
                </a:cubicBezTo>
                <a:lnTo>
                  <a:pt x="128993" y="292033"/>
                </a:lnTo>
                <a:lnTo>
                  <a:pt x="160228" y="323268"/>
                </a:lnTo>
                <a:cubicBezTo>
                  <a:pt x="171055" y="334095"/>
                  <a:pt x="171055" y="351650"/>
                  <a:pt x="160228" y="362477"/>
                </a:cubicBezTo>
                <a:cubicBezTo>
                  <a:pt x="149401" y="373304"/>
                  <a:pt x="131846" y="373304"/>
                  <a:pt x="121019" y="362477"/>
                </a:cubicBezTo>
                <a:lnTo>
                  <a:pt x="89784" y="331242"/>
                </a:lnTo>
                <a:lnTo>
                  <a:pt x="39209" y="381817"/>
                </a:lnTo>
                <a:cubicBezTo>
                  <a:pt x="28381" y="392644"/>
                  <a:pt x="10827" y="392644"/>
                  <a:pt x="0" y="381817"/>
                </a:cubicBezTo>
                <a:cubicBezTo>
                  <a:pt x="-10828" y="370989"/>
                  <a:pt x="-10828" y="353435"/>
                  <a:pt x="0" y="342608"/>
                </a:cubicBezTo>
                <a:lnTo>
                  <a:pt x="50575" y="292033"/>
                </a:lnTo>
                <a:lnTo>
                  <a:pt x="16166" y="257624"/>
                </a:lnTo>
                <a:cubicBezTo>
                  <a:pt x="5339" y="246797"/>
                  <a:pt x="5339" y="229242"/>
                  <a:pt x="16166" y="218415"/>
                </a:cubicBezTo>
                <a:cubicBezTo>
                  <a:pt x="26993" y="207588"/>
                  <a:pt x="44548" y="207588"/>
                  <a:pt x="55375" y="218415"/>
                </a:cubicBezTo>
                <a:lnTo>
                  <a:pt x="89784" y="252824"/>
                </a:lnTo>
                <a:lnTo>
                  <a:pt x="115252" y="227356"/>
                </a:lnTo>
                <a:cubicBezTo>
                  <a:pt x="95803" y="205073"/>
                  <a:pt x="85548" y="175747"/>
                  <a:pt x="85548" y="144025"/>
                </a:cubicBezTo>
                <a:cubicBezTo>
                  <a:pt x="85548" y="64482"/>
                  <a:pt x="150030" y="0"/>
                  <a:pt x="22957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0" name="Oval 6">
            <a:extLst>
              <a:ext uri="{FF2B5EF4-FFF2-40B4-BE49-F238E27FC236}">
                <a16:creationId xmlns:a16="http://schemas.microsoft.com/office/drawing/2014/main" xmlns="" id="{319E467E-1F19-4CBB-A070-3B6CE4078D17}"/>
              </a:ext>
            </a:extLst>
          </p:cNvPr>
          <p:cNvSpPr/>
          <p:nvPr/>
        </p:nvSpPr>
        <p:spPr>
          <a:xfrm>
            <a:off x="7560710" y="2604583"/>
            <a:ext cx="507960" cy="502639"/>
          </a:xfrm>
          <a:custGeom>
            <a:avLst/>
            <a:gdLst/>
            <a:ahLst/>
            <a:cxnLst/>
            <a:rect l="l" t="t" r="r" b="b"/>
            <a:pathLst>
              <a:path w="3220460" h="3186731">
                <a:moveTo>
                  <a:pt x="1762834" y="1282034"/>
                </a:moveTo>
                <a:lnTo>
                  <a:pt x="273698" y="2771171"/>
                </a:lnTo>
                <a:cubicBezTo>
                  <a:pt x="253145" y="2791724"/>
                  <a:pt x="253145" y="2825048"/>
                  <a:pt x="273698" y="2845601"/>
                </a:cubicBezTo>
                <a:cubicBezTo>
                  <a:pt x="294251" y="2866154"/>
                  <a:pt x="327575" y="2866154"/>
                  <a:pt x="348128" y="2845601"/>
                </a:cubicBezTo>
                <a:lnTo>
                  <a:pt x="1830131" y="1363598"/>
                </a:lnTo>
                <a:close/>
                <a:moveTo>
                  <a:pt x="2703218" y="237332"/>
                </a:moveTo>
                <a:cubicBezTo>
                  <a:pt x="2623680" y="237332"/>
                  <a:pt x="2559202" y="301810"/>
                  <a:pt x="2559202" y="381348"/>
                </a:cubicBezTo>
                <a:cubicBezTo>
                  <a:pt x="2559202" y="460886"/>
                  <a:pt x="2623680" y="525364"/>
                  <a:pt x="2703218" y="525364"/>
                </a:cubicBezTo>
                <a:cubicBezTo>
                  <a:pt x="2782756" y="525364"/>
                  <a:pt x="2847234" y="460886"/>
                  <a:pt x="2847234" y="381348"/>
                </a:cubicBezTo>
                <a:cubicBezTo>
                  <a:pt x="2847234" y="301810"/>
                  <a:pt x="2782756" y="237332"/>
                  <a:pt x="2703218" y="237332"/>
                </a:cubicBezTo>
                <a:close/>
                <a:moveTo>
                  <a:pt x="2413103" y="0"/>
                </a:moveTo>
                <a:cubicBezTo>
                  <a:pt x="2858994" y="0"/>
                  <a:pt x="3220460" y="361466"/>
                  <a:pt x="3220460" y="807357"/>
                </a:cubicBezTo>
                <a:cubicBezTo>
                  <a:pt x="3220460" y="1253248"/>
                  <a:pt x="2858994" y="1614714"/>
                  <a:pt x="2413103" y="1614714"/>
                </a:cubicBezTo>
                <a:cubicBezTo>
                  <a:pt x="2305542" y="1614714"/>
                  <a:pt x="2202893" y="1593680"/>
                  <a:pt x="2109223" y="1555067"/>
                </a:cubicBezTo>
                <a:lnTo>
                  <a:pt x="2191945" y="1637789"/>
                </a:lnTo>
                <a:cubicBezTo>
                  <a:pt x="2226856" y="1672699"/>
                  <a:pt x="2226855" y="1729300"/>
                  <a:pt x="2191945" y="1764210"/>
                </a:cubicBezTo>
                <a:lnTo>
                  <a:pt x="2045068" y="1911087"/>
                </a:lnTo>
                <a:cubicBezTo>
                  <a:pt x="2010158" y="1945998"/>
                  <a:pt x="1953557" y="1945998"/>
                  <a:pt x="1918647" y="1911087"/>
                </a:cubicBezTo>
                <a:lnTo>
                  <a:pt x="1799123" y="1791564"/>
                </a:lnTo>
                <a:lnTo>
                  <a:pt x="1749496" y="1841190"/>
                </a:lnTo>
                <a:lnTo>
                  <a:pt x="1832980" y="1924673"/>
                </a:lnTo>
                <a:lnTo>
                  <a:pt x="1761893" y="1995760"/>
                </a:lnTo>
                <a:lnTo>
                  <a:pt x="1678410" y="1912277"/>
                </a:lnTo>
                <a:lnTo>
                  <a:pt x="1650246" y="1940441"/>
                </a:lnTo>
                <a:lnTo>
                  <a:pt x="1735612" y="2025807"/>
                </a:lnTo>
                <a:lnTo>
                  <a:pt x="1573330" y="2188089"/>
                </a:lnTo>
                <a:lnTo>
                  <a:pt x="1487964" y="2102723"/>
                </a:lnTo>
                <a:lnTo>
                  <a:pt x="1451742" y="2138944"/>
                </a:lnTo>
                <a:lnTo>
                  <a:pt x="1537109" y="2224311"/>
                </a:lnTo>
                <a:lnTo>
                  <a:pt x="1374830" y="2386590"/>
                </a:lnTo>
                <a:lnTo>
                  <a:pt x="1289463" y="2301223"/>
                </a:lnTo>
                <a:lnTo>
                  <a:pt x="1225079" y="2365608"/>
                </a:lnTo>
                <a:lnTo>
                  <a:pt x="1310445" y="2450974"/>
                </a:lnTo>
                <a:lnTo>
                  <a:pt x="1239358" y="2522061"/>
                </a:lnTo>
                <a:lnTo>
                  <a:pt x="1153992" y="2436695"/>
                </a:lnTo>
                <a:lnTo>
                  <a:pt x="1104364" y="2486322"/>
                </a:lnTo>
                <a:lnTo>
                  <a:pt x="1189730" y="2571689"/>
                </a:lnTo>
                <a:lnTo>
                  <a:pt x="1034153" y="2727266"/>
                </a:lnTo>
                <a:lnTo>
                  <a:pt x="948787" y="2641900"/>
                </a:lnTo>
                <a:lnTo>
                  <a:pt x="905863" y="2684824"/>
                </a:lnTo>
                <a:lnTo>
                  <a:pt x="991230" y="2770191"/>
                </a:lnTo>
                <a:lnTo>
                  <a:pt x="842353" y="2919067"/>
                </a:lnTo>
                <a:lnTo>
                  <a:pt x="756986" y="2833700"/>
                </a:lnTo>
                <a:lnTo>
                  <a:pt x="692119" y="2898567"/>
                </a:lnTo>
                <a:lnTo>
                  <a:pt x="777486" y="2983934"/>
                </a:lnTo>
                <a:lnTo>
                  <a:pt x="628610" y="3132811"/>
                </a:lnTo>
                <a:lnTo>
                  <a:pt x="618557" y="3122757"/>
                </a:lnTo>
                <a:lnTo>
                  <a:pt x="622830" y="3134825"/>
                </a:lnTo>
                <a:lnTo>
                  <a:pt x="346551" y="3150831"/>
                </a:lnTo>
                <a:lnTo>
                  <a:pt x="0" y="3186731"/>
                </a:lnTo>
                <a:lnTo>
                  <a:pt x="51749" y="2750557"/>
                </a:lnTo>
                <a:lnTo>
                  <a:pt x="48979" y="2747788"/>
                </a:lnTo>
                <a:lnTo>
                  <a:pt x="52495" y="2744272"/>
                </a:lnTo>
                <a:lnTo>
                  <a:pt x="52938" y="2740533"/>
                </a:lnTo>
                <a:lnTo>
                  <a:pt x="54575" y="2742192"/>
                </a:lnTo>
                <a:lnTo>
                  <a:pt x="1671288" y="1125479"/>
                </a:lnTo>
                <a:cubicBezTo>
                  <a:pt x="1628971" y="1027979"/>
                  <a:pt x="1605746" y="920380"/>
                  <a:pt x="1605746" y="807357"/>
                </a:cubicBezTo>
                <a:cubicBezTo>
                  <a:pt x="1605746" y="361466"/>
                  <a:pt x="1967212" y="0"/>
                  <a:pt x="241310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1" name="Block Arc 25">
            <a:extLst>
              <a:ext uri="{FF2B5EF4-FFF2-40B4-BE49-F238E27FC236}">
                <a16:creationId xmlns:a16="http://schemas.microsoft.com/office/drawing/2014/main" xmlns="" id="{5F7FD4D6-1C06-4ABB-98F4-AC79D3C6A6D8}"/>
              </a:ext>
            </a:extLst>
          </p:cNvPr>
          <p:cNvSpPr/>
          <p:nvPr/>
        </p:nvSpPr>
        <p:spPr>
          <a:xfrm>
            <a:off x="5081797" y="2603460"/>
            <a:ext cx="349473" cy="504884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2" name="Block Arc 31">
            <a:extLst>
              <a:ext uri="{FF2B5EF4-FFF2-40B4-BE49-F238E27FC236}">
                <a16:creationId xmlns:a16="http://schemas.microsoft.com/office/drawing/2014/main" xmlns="" id="{7D9DF903-DA8F-4191-AEDF-7DDF26A64847}"/>
              </a:ext>
            </a:extLst>
          </p:cNvPr>
          <p:cNvSpPr/>
          <p:nvPr/>
        </p:nvSpPr>
        <p:spPr>
          <a:xfrm>
            <a:off x="8411005" y="2603460"/>
            <a:ext cx="455959" cy="504884"/>
          </a:xfrm>
          <a:custGeom>
            <a:avLst/>
            <a:gdLst/>
            <a:ahLst/>
            <a:cxnLst/>
            <a:rect l="l" t="t" r="r" b="b"/>
            <a:pathLst>
              <a:path w="2890784" h="3200962">
                <a:moveTo>
                  <a:pt x="1107828" y="2097026"/>
                </a:moveTo>
                <a:cubicBezTo>
                  <a:pt x="1025313" y="2097026"/>
                  <a:pt x="958422" y="2163918"/>
                  <a:pt x="958422" y="2246432"/>
                </a:cubicBezTo>
                <a:cubicBezTo>
                  <a:pt x="958422" y="2302715"/>
                  <a:pt x="989545" y="2351730"/>
                  <a:pt x="1036589" y="2375275"/>
                </a:cubicBezTo>
                <a:lnTo>
                  <a:pt x="985421" y="2684898"/>
                </a:lnTo>
                <a:lnTo>
                  <a:pt x="1230235" y="2684898"/>
                </a:lnTo>
                <a:lnTo>
                  <a:pt x="1179067" y="2375275"/>
                </a:lnTo>
                <a:cubicBezTo>
                  <a:pt x="1226111" y="2351730"/>
                  <a:pt x="1257233" y="2302715"/>
                  <a:pt x="1257233" y="2246432"/>
                </a:cubicBezTo>
                <a:cubicBezTo>
                  <a:pt x="1257233" y="2163918"/>
                  <a:pt x="1190342" y="2097026"/>
                  <a:pt x="1107828" y="2097026"/>
                </a:cubicBezTo>
                <a:close/>
                <a:moveTo>
                  <a:pt x="2199259" y="56"/>
                </a:moveTo>
                <a:cubicBezTo>
                  <a:pt x="2572924" y="-4720"/>
                  <a:pt x="2881009" y="291773"/>
                  <a:pt x="2890561" y="665346"/>
                </a:cubicBezTo>
                <a:lnTo>
                  <a:pt x="2843000" y="666562"/>
                </a:lnTo>
                <a:lnTo>
                  <a:pt x="2890784" y="666562"/>
                </a:lnTo>
                <a:lnTo>
                  <a:pt x="2890784" y="1580962"/>
                </a:lnTo>
                <a:lnTo>
                  <a:pt x="2625345" y="1580962"/>
                </a:lnTo>
                <a:lnTo>
                  <a:pt x="2625345" y="672127"/>
                </a:lnTo>
                <a:lnTo>
                  <a:pt x="2623811" y="672166"/>
                </a:lnTo>
                <a:cubicBezTo>
                  <a:pt x="2617992" y="444585"/>
                  <a:pt x="2430306" y="263961"/>
                  <a:pt x="2202670" y="266871"/>
                </a:cubicBezTo>
                <a:cubicBezTo>
                  <a:pt x="1975033" y="269781"/>
                  <a:pt x="1792025" y="455143"/>
                  <a:pt x="1792025" y="682798"/>
                </a:cubicBezTo>
                <a:lnTo>
                  <a:pt x="1790626" y="682798"/>
                </a:lnTo>
                <a:lnTo>
                  <a:pt x="1790626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1525187" y="1580962"/>
                </a:lnTo>
                <a:lnTo>
                  <a:pt x="1525187" y="676764"/>
                </a:lnTo>
                <a:lnTo>
                  <a:pt x="1525791" y="676764"/>
                </a:lnTo>
                <a:cubicBezTo>
                  <a:pt x="1528430" y="305830"/>
                  <a:pt x="1827609" y="4806"/>
                  <a:pt x="2199259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3" name="Freeform 53">
            <a:extLst>
              <a:ext uri="{FF2B5EF4-FFF2-40B4-BE49-F238E27FC236}">
                <a16:creationId xmlns:a16="http://schemas.microsoft.com/office/drawing/2014/main" xmlns="" id="{D57F2C4B-7240-41A7-B169-E1E9E5390396}"/>
              </a:ext>
            </a:extLst>
          </p:cNvPr>
          <p:cNvSpPr/>
          <p:nvPr/>
        </p:nvSpPr>
        <p:spPr>
          <a:xfrm>
            <a:off x="10130939" y="2599748"/>
            <a:ext cx="499664" cy="512309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406" h="2354521">
                <a:moveTo>
                  <a:pt x="2279640" y="1747818"/>
                </a:moveTo>
                <a:lnTo>
                  <a:pt x="1827546" y="1826304"/>
                </a:lnTo>
                <a:cubicBezTo>
                  <a:pt x="1873723" y="1907635"/>
                  <a:pt x="1985737" y="2047488"/>
                  <a:pt x="1955104" y="2095900"/>
                </a:cubicBezTo>
                <a:cubicBezTo>
                  <a:pt x="1897166" y="2139232"/>
                  <a:pt x="1773393" y="2006999"/>
                  <a:pt x="1682537" y="1962549"/>
                </a:cubicBezTo>
                <a:lnTo>
                  <a:pt x="1528613" y="2354521"/>
                </a:lnTo>
                <a:lnTo>
                  <a:pt x="1380482" y="2120816"/>
                </a:lnTo>
                <a:lnTo>
                  <a:pt x="1495542" y="1788127"/>
                </a:lnTo>
                <a:lnTo>
                  <a:pt x="909489" y="1225390"/>
                </a:lnTo>
                <a:lnTo>
                  <a:pt x="414951" y="2322212"/>
                </a:lnTo>
                <a:lnTo>
                  <a:pt x="293184" y="2052845"/>
                </a:lnTo>
                <a:lnTo>
                  <a:pt x="520411" y="767428"/>
                </a:lnTo>
                <a:cubicBezTo>
                  <a:pt x="325060" y="542715"/>
                  <a:pt x="-71458" y="102202"/>
                  <a:pt x="11167" y="5505"/>
                </a:cubicBezTo>
                <a:cubicBezTo>
                  <a:pt x="111065" y="-52229"/>
                  <a:pt x="554777" y="358209"/>
                  <a:pt x="771719" y="578452"/>
                </a:cubicBezTo>
                <a:lnTo>
                  <a:pt x="2041440" y="514597"/>
                </a:lnTo>
                <a:lnTo>
                  <a:pt x="2296406" y="662729"/>
                </a:lnTo>
                <a:lnTo>
                  <a:pt x="1124906" y="1004182"/>
                </a:lnTo>
                <a:lnTo>
                  <a:pt x="1676517" y="1608523"/>
                </a:lnTo>
                <a:cubicBezTo>
                  <a:pt x="1795262" y="1589016"/>
                  <a:pt x="2094931" y="1557316"/>
                  <a:pt x="2094931" y="1557316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4" name="Block Arc 10">
            <a:extLst>
              <a:ext uri="{FF2B5EF4-FFF2-40B4-BE49-F238E27FC236}">
                <a16:creationId xmlns:a16="http://schemas.microsoft.com/office/drawing/2014/main" xmlns="" id="{75C14C12-5F78-4BDD-B8A3-69BB465A2216}"/>
              </a:ext>
            </a:extLst>
          </p:cNvPr>
          <p:cNvSpPr/>
          <p:nvPr/>
        </p:nvSpPr>
        <p:spPr>
          <a:xfrm>
            <a:off x="10959168" y="4745774"/>
            <a:ext cx="614525" cy="416246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5" name="Freeform 55">
            <a:extLst>
              <a:ext uri="{FF2B5EF4-FFF2-40B4-BE49-F238E27FC236}">
                <a16:creationId xmlns:a16="http://schemas.microsoft.com/office/drawing/2014/main" xmlns="" id="{E1F21ECA-3730-4E2A-BB32-69C99B2546BB}"/>
              </a:ext>
            </a:extLst>
          </p:cNvPr>
          <p:cNvSpPr/>
          <p:nvPr/>
        </p:nvSpPr>
        <p:spPr>
          <a:xfrm>
            <a:off x="4423300" y="2468550"/>
            <a:ext cx="316162" cy="774705"/>
          </a:xfrm>
          <a:custGeom>
            <a:avLst/>
            <a:gdLst/>
            <a:ahLst/>
            <a:cxnLst/>
            <a:rect l="l" t="t" r="r" b="b"/>
            <a:pathLst>
              <a:path w="1060423" h="2598393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6" name="Round Same Side Corner Rectangle 36">
            <a:extLst>
              <a:ext uri="{FF2B5EF4-FFF2-40B4-BE49-F238E27FC236}">
                <a16:creationId xmlns:a16="http://schemas.microsoft.com/office/drawing/2014/main" xmlns="" id="{E0C4F70F-DCCD-48F1-A750-DF4F32AC8F75}"/>
              </a:ext>
            </a:extLst>
          </p:cNvPr>
          <p:cNvSpPr/>
          <p:nvPr/>
        </p:nvSpPr>
        <p:spPr>
          <a:xfrm>
            <a:off x="9209300" y="2626898"/>
            <a:ext cx="579306" cy="458009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7" name="Oval 21">
            <a:extLst>
              <a:ext uri="{FF2B5EF4-FFF2-40B4-BE49-F238E27FC236}">
                <a16:creationId xmlns:a16="http://schemas.microsoft.com/office/drawing/2014/main" xmlns="" id="{B92F2676-D90E-40BF-8AC5-C623D6EC5932}"/>
              </a:ext>
            </a:extLst>
          </p:cNvPr>
          <p:cNvSpPr>
            <a:spLocks noChangeAspect="1"/>
          </p:cNvSpPr>
          <p:nvPr/>
        </p:nvSpPr>
        <p:spPr>
          <a:xfrm>
            <a:off x="7052100" y="4713438"/>
            <a:ext cx="476931" cy="48091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8" name="Oval 32">
            <a:extLst>
              <a:ext uri="{FF2B5EF4-FFF2-40B4-BE49-F238E27FC236}">
                <a16:creationId xmlns:a16="http://schemas.microsoft.com/office/drawing/2014/main" xmlns="" id="{06C7F06B-394E-4FE3-88AA-93210AFF9C00}"/>
              </a:ext>
            </a:extLst>
          </p:cNvPr>
          <p:cNvSpPr/>
          <p:nvPr/>
        </p:nvSpPr>
        <p:spPr>
          <a:xfrm>
            <a:off x="9307908" y="4680733"/>
            <a:ext cx="454128" cy="546324"/>
          </a:xfrm>
          <a:custGeom>
            <a:avLst/>
            <a:gdLst/>
            <a:ahLst/>
            <a:cxnLst/>
            <a:rect l="l" t="t" r="r" b="b"/>
            <a:pathLst>
              <a:path w="2671236" h="3213546">
                <a:moveTo>
                  <a:pt x="1336943" y="151152"/>
                </a:moveTo>
                <a:cubicBezTo>
                  <a:pt x="1223677" y="151152"/>
                  <a:pt x="1131857" y="242973"/>
                  <a:pt x="1131857" y="356239"/>
                </a:cubicBezTo>
                <a:cubicBezTo>
                  <a:pt x="1131857" y="469506"/>
                  <a:pt x="1223677" y="561326"/>
                  <a:pt x="1336943" y="561326"/>
                </a:cubicBezTo>
                <a:cubicBezTo>
                  <a:pt x="1450210" y="561326"/>
                  <a:pt x="1542030" y="469506"/>
                  <a:pt x="1542030" y="356239"/>
                </a:cubicBezTo>
                <a:cubicBezTo>
                  <a:pt x="1542030" y="242973"/>
                  <a:pt x="1450210" y="151152"/>
                  <a:pt x="1336943" y="151152"/>
                </a:cubicBezTo>
                <a:close/>
                <a:moveTo>
                  <a:pt x="1336943" y="0"/>
                </a:moveTo>
                <a:cubicBezTo>
                  <a:pt x="1533689" y="0"/>
                  <a:pt x="1693182" y="159493"/>
                  <a:pt x="1693182" y="356239"/>
                </a:cubicBezTo>
                <a:cubicBezTo>
                  <a:pt x="1693182" y="499348"/>
                  <a:pt x="1608797" y="622748"/>
                  <a:pt x="1486649" y="678491"/>
                </a:cubicBezTo>
                <a:lnTo>
                  <a:pt x="1504985" y="861628"/>
                </a:lnTo>
                <a:lnTo>
                  <a:pt x="2050955" y="861628"/>
                </a:lnTo>
                <a:cubicBezTo>
                  <a:pt x="2073924" y="808095"/>
                  <a:pt x="2127168" y="770742"/>
                  <a:pt x="2189136" y="770742"/>
                </a:cubicBezTo>
                <a:cubicBezTo>
                  <a:pt x="2272476" y="770742"/>
                  <a:pt x="2340037" y="838303"/>
                  <a:pt x="2340037" y="921643"/>
                </a:cubicBezTo>
                <a:cubicBezTo>
                  <a:pt x="2340037" y="1004983"/>
                  <a:pt x="2272476" y="1072544"/>
                  <a:pt x="2189136" y="1072544"/>
                </a:cubicBezTo>
                <a:cubicBezTo>
                  <a:pt x="2127168" y="1072544"/>
                  <a:pt x="2073924" y="1035191"/>
                  <a:pt x="2050955" y="981658"/>
                </a:cubicBezTo>
                <a:lnTo>
                  <a:pt x="1517002" y="981658"/>
                </a:lnTo>
                <a:lnTo>
                  <a:pt x="1678124" y="2590970"/>
                </a:lnTo>
                <a:cubicBezTo>
                  <a:pt x="2063444" y="2451708"/>
                  <a:pt x="2360829" y="2287813"/>
                  <a:pt x="2381761" y="1860600"/>
                </a:cubicBezTo>
                <a:cubicBezTo>
                  <a:pt x="2329006" y="1862811"/>
                  <a:pt x="2276981" y="1871755"/>
                  <a:pt x="2228094" y="1886075"/>
                </a:cubicBezTo>
                <a:cubicBezTo>
                  <a:pt x="2324645" y="1771974"/>
                  <a:pt x="2415523" y="1665436"/>
                  <a:pt x="2449665" y="1504055"/>
                </a:cubicBezTo>
                <a:cubicBezTo>
                  <a:pt x="2485699" y="1663545"/>
                  <a:pt x="2574685" y="1764408"/>
                  <a:pt x="2671236" y="1886075"/>
                </a:cubicBezTo>
                <a:cubicBezTo>
                  <a:pt x="2622475" y="1872164"/>
                  <a:pt x="2568855" y="1862858"/>
                  <a:pt x="2513341" y="1860541"/>
                </a:cubicBezTo>
                <a:cubicBezTo>
                  <a:pt x="2486075" y="2436981"/>
                  <a:pt x="2151724" y="2992040"/>
                  <a:pt x="1522375" y="3040581"/>
                </a:cubicBezTo>
                <a:cubicBezTo>
                  <a:pt x="1427529" y="3119259"/>
                  <a:pt x="1392747" y="3155891"/>
                  <a:pt x="1336943" y="3213546"/>
                </a:cubicBezTo>
                <a:cubicBezTo>
                  <a:pt x="1284048" y="3153728"/>
                  <a:pt x="1252174" y="3120936"/>
                  <a:pt x="1157234" y="3046101"/>
                </a:cubicBezTo>
                <a:cubicBezTo>
                  <a:pt x="592479" y="2980043"/>
                  <a:pt x="187829" y="2438320"/>
                  <a:pt x="160409" y="1860193"/>
                </a:cubicBezTo>
                <a:cubicBezTo>
                  <a:pt x="105366" y="1862056"/>
                  <a:pt x="50978" y="1871143"/>
                  <a:pt x="0" y="1886075"/>
                </a:cubicBezTo>
                <a:cubicBezTo>
                  <a:pt x="96552" y="1771974"/>
                  <a:pt x="187429" y="1665436"/>
                  <a:pt x="221571" y="1504055"/>
                </a:cubicBezTo>
                <a:cubicBezTo>
                  <a:pt x="257605" y="1663545"/>
                  <a:pt x="346591" y="1764408"/>
                  <a:pt x="443143" y="1886075"/>
                </a:cubicBezTo>
                <a:cubicBezTo>
                  <a:pt x="396276" y="1872705"/>
                  <a:pt x="344922" y="1863589"/>
                  <a:pt x="291687" y="1860996"/>
                </a:cubicBezTo>
                <a:cubicBezTo>
                  <a:pt x="313360" y="2289054"/>
                  <a:pt x="617325" y="2454996"/>
                  <a:pt x="1001768" y="2593980"/>
                </a:cubicBezTo>
                <a:lnTo>
                  <a:pt x="1157883" y="981658"/>
                </a:lnTo>
                <a:lnTo>
                  <a:pt x="666108" y="981658"/>
                </a:lnTo>
                <a:cubicBezTo>
                  <a:pt x="643139" y="1035191"/>
                  <a:pt x="589896" y="1072543"/>
                  <a:pt x="527928" y="1072543"/>
                </a:cubicBezTo>
                <a:cubicBezTo>
                  <a:pt x="444588" y="1072543"/>
                  <a:pt x="377027" y="1004982"/>
                  <a:pt x="377027" y="921642"/>
                </a:cubicBezTo>
                <a:cubicBezTo>
                  <a:pt x="377027" y="838302"/>
                  <a:pt x="444588" y="770741"/>
                  <a:pt x="527928" y="770741"/>
                </a:cubicBezTo>
                <a:cubicBezTo>
                  <a:pt x="589896" y="770741"/>
                  <a:pt x="643141" y="808095"/>
                  <a:pt x="666110" y="861628"/>
                </a:cubicBezTo>
                <a:lnTo>
                  <a:pt x="1169505" y="861628"/>
                </a:lnTo>
                <a:lnTo>
                  <a:pt x="1187237" y="678491"/>
                </a:lnTo>
                <a:cubicBezTo>
                  <a:pt x="1065090" y="622748"/>
                  <a:pt x="980704" y="499348"/>
                  <a:pt x="980704" y="356239"/>
                </a:cubicBezTo>
                <a:cubicBezTo>
                  <a:pt x="980704" y="159493"/>
                  <a:pt x="1140198" y="0"/>
                  <a:pt x="133694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486176497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22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E034"/>
      </a:accent1>
      <a:accent2>
        <a:srgbClr val="B0D66C"/>
      </a:accent2>
      <a:accent3>
        <a:srgbClr val="FF870F"/>
      </a:accent3>
      <a:accent4>
        <a:srgbClr val="96C8E9"/>
      </a:accent4>
      <a:accent5>
        <a:srgbClr val="FC79B2"/>
      </a:accent5>
      <a:accent6>
        <a:srgbClr val="B37EB3"/>
      </a:accent6>
      <a:hlink>
        <a:srgbClr val="FFFFFF"/>
      </a:hlink>
      <a:folHlink>
        <a:srgbClr val="26262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2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96C8E9"/>
      </a:accent1>
      <a:accent2>
        <a:srgbClr val="B0D66C"/>
      </a:accent2>
      <a:accent3>
        <a:srgbClr val="FBE034"/>
      </a:accent3>
      <a:accent4>
        <a:srgbClr val="FF870F"/>
      </a:accent4>
      <a:accent5>
        <a:srgbClr val="FC79B2"/>
      </a:accent5>
      <a:accent6>
        <a:srgbClr val="B37EB3"/>
      </a:accent6>
      <a:hlink>
        <a:srgbClr val="FFFFFF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22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E034"/>
      </a:accent1>
      <a:accent2>
        <a:srgbClr val="B0D66C"/>
      </a:accent2>
      <a:accent3>
        <a:srgbClr val="FF870F"/>
      </a:accent3>
      <a:accent4>
        <a:srgbClr val="96C8E9"/>
      </a:accent4>
      <a:accent5>
        <a:srgbClr val="FC79B2"/>
      </a:accent5>
      <a:accent6>
        <a:srgbClr val="B37EB3"/>
      </a:accent6>
      <a:hlink>
        <a:srgbClr val="FFFFFF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2748</TotalTime>
  <Words>4940</Words>
  <Application>Microsoft Office PowerPoint</Application>
  <PresentationFormat>Widescreen</PresentationFormat>
  <Paragraphs>496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50</vt:i4>
      </vt:variant>
    </vt:vector>
  </HeadingPairs>
  <TitlesOfParts>
    <vt:vector size="62" baseType="lpstr">
      <vt:lpstr>Arial Unicode MS</vt:lpstr>
      <vt:lpstr>맑은 고딕</vt:lpstr>
      <vt:lpstr>Arial</vt:lpstr>
      <vt:lpstr>Calibri</vt:lpstr>
      <vt:lpstr>Calibri Light</vt:lpstr>
      <vt:lpstr>FZShuTi</vt:lpstr>
      <vt:lpstr>Times New Roman</vt:lpstr>
      <vt:lpstr>Verdana</vt:lpstr>
      <vt:lpstr>Wingdings</vt:lpstr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Lenovo</cp:lastModifiedBy>
  <cp:revision>85</cp:revision>
  <dcterms:created xsi:type="dcterms:W3CDTF">2020-01-20T05:08:25Z</dcterms:created>
  <dcterms:modified xsi:type="dcterms:W3CDTF">2021-04-20T23:55:51Z</dcterms:modified>
</cp:coreProperties>
</file>